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2" r:id="rId2"/>
    <p:sldId id="392" r:id="rId3"/>
    <p:sldId id="366" r:id="rId4"/>
    <p:sldId id="264" r:id="rId5"/>
    <p:sldId id="374" r:id="rId6"/>
    <p:sldId id="270" r:id="rId7"/>
    <p:sldId id="299" r:id="rId8"/>
    <p:sldId id="361" r:id="rId9"/>
    <p:sldId id="356" r:id="rId10"/>
    <p:sldId id="344" r:id="rId11"/>
    <p:sldId id="376" r:id="rId12"/>
    <p:sldId id="379" r:id="rId13"/>
    <p:sldId id="381" r:id="rId14"/>
    <p:sldId id="382" r:id="rId15"/>
    <p:sldId id="372" r:id="rId16"/>
    <p:sldId id="277" r:id="rId17"/>
    <p:sldId id="386" r:id="rId18"/>
    <p:sldId id="373" r:id="rId19"/>
    <p:sldId id="267" r:id="rId20"/>
    <p:sldId id="378" r:id="rId21"/>
    <p:sldId id="391" r:id="rId22"/>
    <p:sldId id="397" r:id="rId23"/>
    <p:sldId id="282" r:id="rId24"/>
    <p:sldId id="403" r:id="rId25"/>
    <p:sldId id="404" r:id="rId26"/>
    <p:sldId id="401" r:id="rId27"/>
    <p:sldId id="394" r:id="rId28"/>
    <p:sldId id="402" r:id="rId29"/>
    <p:sldId id="319" r:id="rId30"/>
    <p:sldId id="358" r:id="rId31"/>
    <p:sldId id="271" r:id="rId32"/>
    <p:sldId id="370" r:id="rId33"/>
    <p:sldId id="393" r:id="rId34"/>
    <p:sldId id="399" r:id="rId35"/>
    <p:sldId id="265" r:id="rId36"/>
    <p:sldId id="367" r:id="rId37"/>
    <p:sldId id="389" r:id="rId38"/>
    <p:sldId id="375" r:id="rId39"/>
    <p:sldId id="400" r:id="rId40"/>
    <p:sldId id="363" r:id="rId41"/>
    <p:sldId id="396" r:id="rId42"/>
    <p:sldId id="405" r:id="rId43"/>
    <p:sldId id="340" r:id="rId44"/>
    <p:sldId id="353" r:id="rId45"/>
    <p:sldId id="343" r:id="rId46"/>
    <p:sldId id="390" r:id="rId47"/>
    <p:sldId id="350" r:id="rId48"/>
    <p:sldId id="345" r:id="rId49"/>
    <p:sldId id="347" r:id="rId50"/>
    <p:sldId id="346" r:id="rId51"/>
    <p:sldId id="351" r:id="rId52"/>
    <p:sldId id="349" r:id="rId53"/>
    <p:sldId id="360" r:id="rId54"/>
    <p:sldId id="272" r:id="rId55"/>
    <p:sldId id="273" r:id="rId56"/>
    <p:sldId id="274" r:id="rId57"/>
    <p:sldId id="275" r:id="rId58"/>
    <p:sldId id="276" r:id="rId59"/>
    <p:sldId id="387" r:id="rId60"/>
    <p:sldId id="278" r:id="rId61"/>
    <p:sldId id="279" r:id="rId62"/>
    <p:sldId id="280" r:id="rId63"/>
    <p:sldId id="354" r:id="rId64"/>
    <p:sldId id="398" r:id="rId65"/>
    <p:sldId id="377" r:id="rId66"/>
    <p:sldId id="371" r:id="rId67"/>
    <p:sldId id="284" r:id="rId68"/>
    <p:sldId id="285" r:id="rId69"/>
    <p:sldId id="286" r:id="rId70"/>
    <p:sldId id="287" r:id="rId71"/>
    <p:sldId id="383" r:id="rId72"/>
    <p:sldId id="289" r:id="rId73"/>
    <p:sldId id="290" r:id="rId74"/>
    <p:sldId id="291" r:id="rId75"/>
    <p:sldId id="292" r:id="rId76"/>
    <p:sldId id="293" r:id="rId77"/>
    <p:sldId id="294" r:id="rId78"/>
    <p:sldId id="295" r:id="rId79"/>
    <p:sldId id="296" r:id="rId80"/>
    <p:sldId id="297" r:id="rId81"/>
    <p:sldId id="298" r:id="rId82"/>
    <p:sldId id="357" r:id="rId83"/>
    <p:sldId id="384" r:id="rId84"/>
    <p:sldId id="301" r:id="rId85"/>
    <p:sldId id="302" r:id="rId86"/>
    <p:sldId id="303" r:id="rId87"/>
    <p:sldId id="304" r:id="rId88"/>
    <p:sldId id="305" r:id="rId89"/>
    <p:sldId id="306" r:id="rId90"/>
    <p:sldId id="307" r:id="rId91"/>
    <p:sldId id="334" r:id="rId92"/>
    <p:sldId id="335" r:id="rId93"/>
    <p:sldId id="336" r:id="rId94"/>
    <p:sldId id="337" r:id="rId95"/>
    <p:sldId id="338" r:id="rId96"/>
    <p:sldId id="339" r:id="rId97"/>
    <p:sldId id="308" r:id="rId98"/>
    <p:sldId id="368" r:id="rId99"/>
    <p:sldId id="310" r:id="rId100"/>
    <p:sldId id="311" r:id="rId101"/>
    <p:sldId id="312" r:id="rId102"/>
    <p:sldId id="313" r:id="rId103"/>
    <p:sldId id="314" r:id="rId104"/>
    <p:sldId id="315" r:id="rId105"/>
    <p:sldId id="316" r:id="rId106"/>
    <p:sldId id="317" r:id="rId107"/>
    <p:sldId id="318" r:id="rId108"/>
    <p:sldId id="355" r:id="rId109"/>
    <p:sldId id="320" r:id="rId110"/>
    <p:sldId id="321" r:id="rId111"/>
    <p:sldId id="322" r:id="rId112"/>
    <p:sldId id="323" r:id="rId113"/>
    <p:sldId id="324" r:id="rId114"/>
    <p:sldId id="325" r:id="rId115"/>
    <p:sldId id="326" r:id="rId116"/>
    <p:sldId id="327" r:id="rId117"/>
    <p:sldId id="328" r:id="rId118"/>
    <p:sldId id="329" r:id="rId119"/>
    <p:sldId id="330" r:id="rId120"/>
    <p:sldId id="331" r:id="rId121"/>
    <p:sldId id="332" r:id="rId122"/>
    <p:sldId id="333" r:id="rId123"/>
    <p:sldId id="259" r:id="rId124"/>
    <p:sldId id="260" r:id="rId125"/>
    <p:sldId id="261" r:id="rId126"/>
    <p:sldId id="262" r:id="rId127"/>
    <p:sldId id="263"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4F4F6"/>
    <a:srgbClr val="3E424C"/>
    <a:srgbClr val="384243"/>
    <a:srgbClr val="2D2E36"/>
    <a:srgbClr val="38383A"/>
    <a:srgbClr val="A1B9BB"/>
    <a:srgbClr val="CDD8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0" d="100"/>
          <a:sy n="60" d="100"/>
        </p:scale>
        <p:origin x="96" y="1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____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____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____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____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____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_____Microsoft_Excel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_____Microsoft_Excel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Городские фермы</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3C0-4413-8890-502269AD4909}"/>
            </c:ext>
          </c:extLst>
        </c:ser>
        <c:ser>
          <c:idx val="1"/>
          <c:order val="1"/>
          <c:tx>
            <c:strRef>
              <c:f>Sheet1!$C$1</c:f>
              <c:strCache>
                <c:ptCount val="1"/>
                <c:pt idx="0">
                  <c:v>Теплицы</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3C0-4413-8890-502269AD4909}"/>
            </c:ext>
          </c:extLst>
        </c:ser>
        <c:ser>
          <c:idx val="2"/>
          <c:order val="2"/>
          <c:tx>
            <c:strRef>
              <c:f>Sheet1!$D$1</c:f>
              <c:strCache>
                <c:ptCount val="1"/>
                <c:pt idx="0">
                  <c:v>Общественные сады</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3C0-4413-8890-502269AD4909}"/>
            </c:ext>
          </c:extLst>
        </c:ser>
        <c:dLbls>
          <c:showLegendKey val="0"/>
          <c:showVal val="0"/>
          <c:showCatName val="0"/>
          <c:showSerName val="0"/>
          <c:showPercent val="0"/>
          <c:showBubbleSize val="0"/>
        </c:dLbls>
        <c:gapWidth val="65"/>
        <c:shape val="box"/>
        <c:axId val="181905928"/>
        <c:axId val="181903304"/>
        <c:axId val="0"/>
      </c:bar3DChart>
      <c:catAx>
        <c:axId val="1819059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ru-RU"/>
          </a:p>
        </c:txPr>
        <c:crossAx val="181903304"/>
        <c:crosses val="autoZero"/>
        <c:auto val="1"/>
        <c:lblAlgn val="ctr"/>
        <c:lblOffset val="100"/>
        <c:noMultiLvlLbl val="0"/>
      </c:catAx>
      <c:valAx>
        <c:axId val="18190330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ru-RU"/>
          </a:p>
        </c:txPr>
        <c:crossAx val="181905928"/>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ru-RU"/>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3C0-4413-8890-502269AD4909}"/>
            </c:ext>
          </c:extLst>
        </c:ser>
        <c:ser>
          <c:idx val="1"/>
          <c:order val="1"/>
          <c:tx>
            <c:strRef>
              <c:f>Sheet1!$C$1</c:f>
              <c:strCache>
                <c:ptCount val="1"/>
                <c:pt idx="0">
                  <c:v>Series 2</c:v>
                </c:pt>
              </c:strCache>
            </c:strRef>
          </c:tx>
          <c:spPr>
            <a:solidFill>
              <a:schemeClr val="accent2"/>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3C0-4413-8890-502269AD4909}"/>
            </c:ext>
          </c:extLst>
        </c:ser>
        <c:ser>
          <c:idx val="2"/>
          <c:order val="2"/>
          <c:tx>
            <c:strRef>
              <c:f>Sheet1!$D$1</c:f>
              <c:strCache>
                <c:ptCount val="1"/>
                <c:pt idx="0">
                  <c:v>Series 3</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3C0-4413-8890-502269AD4909}"/>
            </c:ext>
          </c:extLst>
        </c:ser>
        <c:dLbls>
          <c:showLegendKey val="0"/>
          <c:showVal val="0"/>
          <c:showCatName val="0"/>
          <c:showSerName val="0"/>
          <c:showPercent val="0"/>
          <c:showBubbleSize val="0"/>
        </c:dLbls>
        <c:gapWidth val="150"/>
        <c:shape val="box"/>
        <c:axId val="181905928"/>
        <c:axId val="181903304"/>
        <c:axId val="0"/>
      </c:bar3DChart>
      <c:catAx>
        <c:axId val="1819059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81903304"/>
        <c:crosses val="autoZero"/>
        <c:auto val="1"/>
        <c:lblAlgn val="ctr"/>
        <c:lblOffset val="100"/>
        <c:noMultiLvlLbl val="0"/>
      </c:catAx>
      <c:valAx>
        <c:axId val="181903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81905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94F-43C7-BB1C-8543891F502F}"/>
            </c:ext>
          </c:extLst>
        </c:ser>
        <c:ser>
          <c:idx val="1"/>
          <c:order val="1"/>
          <c:tx>
            <c:strRef>
              <c:f>Sheet1!$C$1</c:f>
              <c:strCache>
                <c:ptCount val="1"/>
                <c:pt idx="0">
                  <c:v>Series 2</c:v>
                </c:pt>
              </c:strCache>
            </c:strRef>
          </c:tx>
          <c:spPr>
            <a:solidFill>
              <a:schemeClr val="accent2"/>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94F-43C7-BB1C-8543891F502F}"/>
            </c:ext>
          </c:extLst>
        </c:ser>
        <c:ser>
          <c:idx val="2"/>
          <c:order val="2"/>
          <c:tx>
            <c:strRef>
              <c:f>Sheet1!$D$1</c:f>
              <c:strCache>
                <c:ptCount val="1"/>
                <c:pt idx="0">
                  <c:v>Series 3</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94F-43C7-BB1C-8543891F502F}"/>
            </c:ext>
          </c:extLst>
        </c:ser>
        <c:dLbls>
          <c:showLegendKey val="0"/>
          <c:showVal val="0"/>
          <c:showCatName val="0"/>
          <c:showSerName val="0"/>
          <c:showPercent val="0"/>
          <c:showBubbleSize val="0"/>
        </c:dLbls>
        <c:gapWidth val="150"/>
        <c:shape val="box"/>
        <c:axId val="423623712"/>
        <c:axId val="423624368"/>
        <c:axId val="0"/>
      </c:bar3DChart>
      <c:catAx>
        <c:axId val="4236237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3624368"/>
        <c:crosses val="autoZero"/>
        <c:auto val="1"/>
        <c:lblAlgn val="ctr"/>
        <c:lblOffset val="100"/>
        <c:noMultiLvlLbl val="0"/>
      </c:catAx>
      <c:valAx>
        <c:axId val="4236243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3623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94D-4B4B-B269-4127CB4ECB54}"/>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D94D-4B4B-B269-4127CB4ECB54}"/>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94D-4B4B-B269-4127CB4ECB54}"/>
            </c:ext>
          </c:extLst>
        </c:ser>
        <c:dLbls>
          <c:showLegendKey val="0"/>
          <c:showVal val="0"/>
          <c:showCatName val="0"/>
          <c:showSerName val="0"/>
          <c:showPercent val="0"/>
          <c:showBubbleSize val="0"/>
        </c:dLbls>
        <c:smooth val="0"/>
        <c:axId val="427469968"/>
        <c:axId val="427470296"/>
      </c:lineChart>
      <c:catAx>
        <c:axId val="42746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7470296"/>
        <c:crosses val="autoZero"/>
        <c:auto val="1"/>
        <c:lblAlgn val="ctr"/>
        <c:lblOffset val="100"/>
        <c:noMultiLvlLbl val="0"/>
      </c:catAx>
      <c:valAx>
        <c:axId val="427470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7469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9BD-4493-8D7C-97944D8ADC9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9BD-4493-8D7C-97944D8ADC9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9BD-4493-8D7C-97944D8ADC9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9BD-4493-8D7C-97944D8ADC9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4E1-49CD-8523-7A02CA4ACDE1}"/>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62-44A1-88BA-E2712731CFC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62-44A1-88BA-E2712731CFC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62-44A1-88BA-E2712731CFC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62-44A1-88BA-E2712731CF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FB8-4DD6-B481-A0739E87EC2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EB18-42DC-BCA9-173D8D225780}"/>
            </c:ext>
          </c:extLst>
        </c:ser>
        <c:ser>
          <c:idx val="1"/>
          <c:order val="1"/>
          <c:tx>
            <c:strRef>
              <c:f>Sheet1!$C$1</c:f>
              <c:strCache>
                <c:ptCount val="1"/>
                <c:pt idx="0">
                  <c:v>Series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EB18-42DC-BCA9-173D8D225780}"/>
            </c:ext>
          </c:extLst>
        </c:ser>
        <c:dLbls>
          <c:showLegendKey val="0"/>
          <c:showVal val="0"/>
          <c:showCatName val="0"/>
          <c:showSerName val="0"/>
          <c:showPercent val="0"/>
          <c:showBubbleSize val="0"/>
        </c:dLbls>
        <c:axId val="646881360"/>
        <c:axId val="646884968"/>
      </c:areaChart>
      <c:dateAx>
        <c:axId val="64688136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646884968"/>
        <c:crosses val="autoZero"/>
        <c:auto val="1"/>
        <c:lblOffset val="100"/>
        <c:baseTimeUnit val="days"/>
      </c:dateAx>
      <c:valAx>
        <c:axId val="646884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64688136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zero"/>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82B-4854-9E16-072999C42C5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82B-4854-9E16-072999C42C5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82B-4854-9E16-072999C42C51}"/>
            </c:ext>
          </c:extLst>
        </c:ser>
        <c:dLbls>
          <c:showLegendKey val="0"/>
          <c:showVal val="0"/>
          <c:showCatName val="0"/>
          <c:showSerName val="0"/>
          <c:showPercent val="0"/>
          <c:showBubbleSize val="0"/>
        </c:dLbls>
        <c:gapWidth val="182"/>
        <c:axId val="577484296"/>
        <c:axId val="577484624"/>
      </c:barChart>
      <c:catAx>
        <c:axId val="5774842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577484624"/>
        <c:crosses val="autoZero"/>
        <c:auto val="1"/>
        <c:lblAlgn val="ctr"/>
        <c:lblOffset val="100"/>
        <c:noMultiLvlLbl val="0"/>
      </c:catAx>
      <c:valAx>
        <c:axId val="5774846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577484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CDB8-4C34-A596-725556B0905C}"/>
            </c:ext>
          </c:extLst>
        </c:ser>
        <c:ser>
          <c:idx val="1"/>
          <c:order val="1"/>
          <c:tx>
            <c:strRef>
              <c:f>Sheet1!$C$1</c:f>
              <c:strCache>
                <c:ptCount val="1"/>
                <c:pt idx="0">
                  <c:v>Series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CDB8-4C34-A596-725556B0905C}"/>
            </c:ext>
          </c:extLst>
        </c:ser>
        <c:dLbls>
          <c:showLegendKey val="0"/>
          <c:showVal val="0"/>
          <c:showCatName val="0"/>
          <c:showSerName val="0"/>
          <c:showPercent val="0"/>
          <c:showBubbleSize val="0"/>
        </c:dLbls>
        <c:axId val="578019000"/>
        <c:axId val="578021952"/>
      </c:radarChart>
      <c:catAx>
        <c:axId val="57801900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578021952"/>
        <c:crosses val="autoZero"/>
        <c:auto val="1"/>
        <c:lblAlgn val="ctr"/>
        <c:lblOffset val="100"/>
        <c:noMultiLvlLbl val="0"/>
      </c:catAx>
      <c:valAx>
        <c:axId val="57802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5780190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12192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984269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0"/>
            <a:ext cx="7877908"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21938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896815"/>
            <a:ext cx="12192000" cy="506437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13726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896815"/>
            <a:ext cx="6083808" cy="506437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167857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5669280" y="0"/>
            <a:ext cx="652272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84809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1511808"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11" hasCustomPrompt="1"/>
          </p:nvPr>
        </p:nvSpPr>
        <p:spPr>
          <a:xfrm>
            <a:off x="4931664"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12" hasCustomPrompt="1"/>
          </p:nvPr>
        </p:nvSpPr>
        <p:spPr>
          <a:xfrm>
            <a:off x="8351520"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795842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914400" y="1011936"/>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11" hasCustomPrompt="1"/>
          </p:nvPr>
        </p:nvSpPr>
        <p:spPr>
          <a:xfrm>
            <a:off x="2078736" y="3236976"/>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12" hasCustomPrompt="1"/>
          </p:nvPr>
        </p:nvSpPr>
        <p:spPr>
          <a:xfrm>
            <a:off x="4407408" y="2804160"/>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13" hasCustomPrompt="1"/>
          </p:nvPr>
        </p:nvSpPr>
        <p:spPr>
          <a:xfrm>
            <a:off x="6736080" y="3736848"/>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14" hasCustomPrompt="1"/>
          </p:nvPr>
        </p:nvSpPr>
        <p:spPr>
          <a:xfrm>
            <a:off x="9064752" y="1938528"/>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284226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1511808" y="117043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14" hasCustomPrompt="1"/>
          </p:nvPr>
        </p:nvSpPr>
        <p:spPr>
          <a:xfrm>
            <a:off x="3840480" y="117043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1" name="Picture Placeholder 7"/>
          <p:cNvSpPr>
            <a:spLocks noGrp="1"/>
          </p:cNvSpPr>
          <p:nvPr>
            <p:ph type="pic" sz="quarter" idx="15" hasCustomPrompt="1"/>
          </p:nvPr>
        </p:nvSpPr>
        <p:spPr>
          <a:xfrm>
            <a:off x="3840480"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3" name="Picture Placeholder 7"/>
          <p:cNvSpPr>
            <a:spLocks noGrp="1"/>
          </p:cNvSpPr>
          <p:nvPr>
            <p:ph type="pic" sz="quarter" idx="16" hasCustomPrompt="1"/>
          </p:nvPr>
        </p:nvSpPr>
        <p:spPr>
          <a:xfrm>
            <a:off x="6169152"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4" name="Picture Placeholder 7"/>
          <p:cNvSpPr>
            <a:spLocks noGrp="1"/>
          </p:cNvSpPr>
          <p:nvPr>
            <p:ph type="pic" sz="quarter" idx="17" hasCustomPrompt="1"/>
          </p:nvPr>
        </p:nvSpPr>
        <p:spPr>
          <a:xfrm>
            <a:off x="8497824"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99623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0" y="0"/>
            <a:ext cx="7034784" cy="24627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18" hasCustomPrompt="1"/>
          </p:nvPr>
        </p:nvSpPr>
        <p:spPr>
          <a:xfrm>
            <a:off x="5157216" y="2462784"/>
            <a:ext cx="7034784" cy="24627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615043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0" y="0"/>
            <a:ext cx="6096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18" hasCustomPrompt="1"/>
          </p:nvPr>
        </p:nvSpPr>
        <p:spPr>
          <a:xfrm>
            <a:off x="6096000" y="0"/>
            <a:ext cx="6096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726350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509016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18" hasCustomPrompt="1"/>
          </p:nvPr>
        </p:nvSpPr>
        <p:spPr>
          <a:xfrm>
            <a:off x="734568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19" hasCustomPrompt="1"/>
          </p:nvPr>
        </p:nvSpPr>
        <p:spPr>
          <a:xfrm>
            <a:off x="960120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20" hasCustomPrompt="1"/>
          </p:nvPr>
        </p:nvSpPr>
        <p:spPr>
          <a:xfrm>
            <a:off x="283464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21" hasCustomPrompt="1"/>
          </p:nvPr>
        </p:nvSpPr>
        <p:spPr>
          <a:xfrm>
            <a:off x="57912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031954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552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0" name="Picture Placeholder 7"/>
          <p:cNvSpPr>
            <a:spLocks noGrp="1"/>
          </p:cNvSpPr>
          <p:nvPr>
            <p:ph type="pic" sz="quarter" idx="21" hasCustomPrompt="1"/>
          </p:nvPr>
        </p:nvSpPr>
        <p:spPr>
          <a:xfrm>
            <a:off x="1018032"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3" name="Picture Placeholder 7"/>
          <p:cNvSpPr>
            <a:spLocks noGrp="1"/>
          </p:cNvSpPr>
          <p:nvPr>
            <p:ph type="pic" sz="quarter" idx="22" hasCustomPrompt="1"/>
          </p:nvPr>
        </p:nvSpPr>
        <p:spPr>
          <a:xfrm>
            <a:off x="5090160"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5" name="Picture Placeholder 7"/>
          <p:cNvSpPr>
            <a:spLocks noGrp="1"/>
          </p:cNvSpPr>
          <p:nvPr>
            <p:ph type="pic" sz="quarter" idx="23" hasCustomPrompt="1"/>
          </p:nvPr>
        </p:nvSpPr>
        <p:spPr>
          <a:xfrm>
            <a:off x="9162288"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6" name="Picture Placeholder 7"/>
          <p:cNvSpPr>
            <a:spLocks noGrp="1"/>
          </p:cNvSpPr>
          <p:nvPr>
            <p:ph type="pic" sz="quarter" idx="24" hasCustomPrompt="1"/>
          </p:nvPr>
        </p:nvSpPr>
        <p:spPr>
          <a:xfrm>
            <a:off x="1018032"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7" name="Picture Placeholder 7"/>
          <p:cNvSpPr>
            <a:spLocks noGrp="1"/>
          </p:cNvSpPr>
          <p:nvPr>
            <p:ph type="pic" sz="quarter" idx="25" hasCustomPrompt="1"/>
          </p:nvPr>
        </p:nvSpPr>
        <p:spPr>
          <a:xfrm>
            <a:off x="5090160"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8" name="Picture Placeholder 7"/>
          <p:cNvSpPr>
            <a:spLocks noGrp="1"/>
          </p:cNvSpPr>
          <p:nvPr>
            <p:ph type="pic" sz="quarter" idx="26" hasCustomPrompt="1"/>
          </p:nvPr>
        </p:nvSpPr>
        <p:spPr>
          <a:xfrm>
            <a:off x="9162288"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782198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6" name="Picture Placeholder 7"/>
          <p:cNvSpPr>
            <a:spLocks noGrp="1"/>
          </p:cNvSpPr>
          <p:nvPr>
            <p:ph type="pic" sz="quarter" idx="24" hasCustomPrompt="1"/>
          </p:nvPr>
        </p:nvSpPr>
        <p:spPr>
          <a:xfrm>
            <a:off x="3992880" y="0"/>
            <a:ext cx="2871216" cy="3974592"/>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25" hasCustomPrompt="1"/>
          </p:nvPr>
        </p:nvSpPr>
        <p:spPr>
          <a:xfrm>
            <a:off x="7132320" y="2883408"/>
            <a:ext cx="2871216" cy="3974592"/>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20519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2690446" y="-1"/>
            <a:ext cx="9244996" cy="474784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86023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143001" y="1969477"/>
            <a:ext cx="4677508" cy="23035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6359771" y="1969477"/>
            <a:ext cx="4677508" cy="23035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013164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773723"/>
            <a:ext cx="5310554" cy="531055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6343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 y="0"/>
            <a:ext cx="10427677"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186017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5926016" cy="402687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6265984" y="4448908"/>
            <a:ext cx="5926016" cy="159140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1178381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5926016" cy="334107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26" hasCustomPrompt="1"/>
          </p:nvPr>
        </p:nvSpPr>
        <p:spPr>
          <a:xfrm>
            <a:off x="0" y="3516922"/>
            <a:ext cx="5926016" cy="334107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503618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12192000" cy="418513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068261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162382" y="-224843"/>
            <a:ext cx="5025080" cy="7484368"/>
          </a:xfrm>
          <a:custGeom>
            <a:avLst/>
            <a:gdLst/>
            <a:ahLst/>
            <a:cxnLst/>
            <a:rect l="l" t="t" r="r" b="b"/>
            <a:pathLst>
              <a:path w="2723855" h="4056917">
                <a:moveTo>
                  <a:pt x="1789662" y="0"/>
                </a:moveTo>
                <a:cubicBezTo>
                  <a:pt x="2073069" y="0"/>
                  <a:pt x="2299619" y="66478"/>
                  <a:pt x="2469313" y="199435"/>
                </a:cubicBezTo>
                <a:cubicBezTo>
                  <a:pt x="2639008" y="332391"/>
                  <a:pt x="2723855" y="510832"/>
                  <a:pt x="2723855" y="734759"/>
                </a:cubicBezTo>
                <a:cubicBezTo>
                  <a:pt x="2723855" y="881710"/>
                  <a:pt x="2687117" y="1000671"/>
                  <a:pt x="2613641" y="1091641"/>
                </a:cubicBezTo>
                <a:cubicBezTo>
                  <a:pt x="2540165" y="1182611"/>
                  <a:pt x="2443947" y="1228096"/>
                  <a:pt x="2324986" y="1228096"/>
                </a:cubicBezTo>
                <a:cubicBezTo>
                  <a:pt x="2192029" y="1228096"/>
                  <a:pt x="2085315" y="1173864"/>
                  <a:pt x="2004841" y="1065400"/>
                </a:cubicBezTo>
                <a:cubicBezTo>
                  <a:pt x="2071319" y="1016416"/>
                  <a:pt x="2123802" y="951687"/>
                  <a:pt x="2162289" y="871214"/>
                </a:cubicBezTo>
                <a:cubicBezTo>
                  <a:pt x="2200777" y="790740"/>
                  <a:pt x="2220020" y="706768"/>
                  <a:pt x="2220020" y="619297"/>
                </a:cubicBezTo>
                <a:cubicBezTo>
                  <a:pt x="2220020" y="507333"/>
                  <a:pt x="2186781" y="418113"/>
                  <a:pt x="2120303" y="351634"/>
                </a:cubicBezTo>
                <a:cubicBezTo>
                  <a:pt x="2053825" y="285156"/>
                  <a:pt x="1962855" y="251917"/>
                  <a:pt x="1847393" y="251917"/>
                </a:cubicBezTo>
                <a:cubicBezTo>
                  <a:pt x="1707439" y="251917"/>
                  <a:pt x="1592852" y="301776"/>
                  <a:pt x="1503631" y="401493"/>
                </a:cubicBezTo>
                <a:cubicBezTo>
                  <a:pt x="1414410" y="501210"/>
                  <a:pt x="1369800" y="628044"/>
                  <a:pt x="1369800" y="781993"/>
                </a:cubicBezTo>
                <a:cubicBezTo>
                  <a:pt x="1369800" y="921947"/>
                  <a:pt x="1410037" y="1052279"/>
                  <a:pt x="1490510" y="1172989"/>
                </a:cubicBezTo>
                <a:cubicBezTo>
                  <a:pt x="1570984" y="1293700"/>
                  <a:pt x="1696943" y="1448524"/>
                  <a:pt x="1868386" y="1637462"/>
                </a:cubicBezTo>
                <a:cubicBezTo>
                  <a:pt x="2008340" y="1787912"/>
                  <a:pt x="2121178" y="1917370"/>
                  <a:pt x="2206900" y="2025834"/>
                </a:cubicBezTo>
                <a:cubicBezTo>
                  <a:pt x="2292622" y="2134298"/>
                  <a:pt x="2366097" y="2259382"/>
                  <a:pt x="2427327" y="2401086"/>
                </a:cubicBezTo>
                <a:cubicBezTo>
                  <a:pt x="2488557" y="2542789"/>
                  <a:pt x="2519172" y="2695864"/>
                  <a:pt x="2519172" y="2860310"/>
                </a:cubicBezTo>
                <a:cubicBezTo>
                  <a:pt x="2519172" y="3084236"/>
                  <a:pt x="2457067" y="3287170"/>
                  <a:pt x="2332858" y="3469110"/>
                </a:cubicBezTo>
                <a:cubicBezTo>
                  <a:pt x="2208649" y="3651050"/>
                  <a:pt x="2038955" y="3794503"/>
                  <a:pt x="1823776" y="3899468"/>
                </a:cubicBezTo>
                <a:cubicBezTo>
                  <a:pt x="1608596" y="4004434"/>
                  <a:pt x="1369800" y="4056917"/>
                  <a:pt x="1107386" y="4056917"/>
                </a:cubicBezTo>
                <a:cubicBezTo>
                  <a:pt x="886958" y="4056917"/>
                  <a:pt x="692772" y="4018429"/>
                  <a:pt x="524827" y="3941455"/>
                </a:cubicBezTo>
                <a:cubicBezTo>
                  <a:pt x="356883" y="3864480"/>
                  <a:pt x="227425" y="3756890"/>
                  <a:pt x="136455" y="3618686"/>
                </a:cubicBezTo>
                <a:cubicBezTo>
                  <a:pt x="45485" y="3480481"/>
                  <a:pt x="0" y="3320409"/>
                  <a:pt x="0" y="3138469"/>
                </a:cubicBezTo>
                <a:cubicBezTo>
                  <a:pt x="0" y="2984519"/>
                  <a:pt x="32364" y="2844565"/>
                  <a:pt x="97093" y="2718606"/>
                </a:cubicBezTo>
                <a:cubicBezTo>
                  <a:pt x="161822" y="2592648"/>
                  <a:pt x="249293" y="2492931"/>
                  <a:pt x="359507" y="2419455"/>
                </a:cubicBezTo>
                <a:cubicBezTo>
                  <a:pt x="469721" y="2345979"/>
                  <a:pt x="591306" y="2309241"/>
                  <a:pt x="724262" y="2309241"/>
                </a:cubicBezTo>
                <a:cubicBezTo>
                  <a:pt x="846722" y="2309241"/>
                  <a:pt x="949938" y="2339856"/>
                  <a:pt x="1033910" y="2401086"/>
                </a:cubicBezTo>
                <a:cubicBezTo>
                  <a:pt x="1117883" y="2462316"/>
                  <a:pt x="1170365" y="2547163"/>
                  <a:pt x="1191359" y="2655627"/>
                </a:cubicBezTo>
                <a:cubicBezTo>
                  <a:pt x="1009418" y="2655627"/>
                  <a:pt x="864216" y="2703736"/>
                  <a:pt x="755752" y="2799955"/>
                </a:cubicBezTo>
                <a:cubicBezTo>
                  <a:pt x="647287" y="2896173"/>
                  <a:pt x="593055" y="3026505"/>
                  <a:pt x="593055" y="3190951"/>
                </a:cubicBezTo>
                <a:cubicBezTo>
                  <a:pt x="593055" y="3341402"/>
                  <a:pt x="638540" y="3462112"/>
                  <a:pt x="729510" y="3553082"/>
                </a:cubicBezTo>
                <a:cubicBezTo>
                  <a:pt x="820480" y="3644053"/>
                  <a:pt x="941191" y="3689538"/>
                  <a:pt x="1091641" y="3689538"/>
                </a:cubicBezTo>
                <a:cubicBezTo>
                  <a:pt x="1277080" y="3689538"/>
                  <a:pt x="1430155" y="3627433"/>
                  <a:pt x="1550866" y="3503224"/>
                </a:cubicBezTo>
                <a:cubicBezTo>
                  <a:pt x="1671576" y="3379015"/>
                  <a:pt x="1731931" y="3222441"/>
                  <a:pt x="1731931" y="3033503"/>
                </a:cubicBezTo>
                <a:cubicBezTo>
                  <a:pt x="1731931" y="2869057"/>
                  <a:pt x="1686446" y="2713358"/>
                  <a:pt x="1595476" y="2566407"/>
                </a:cubicBezTo>
                <a:cubicBezTo>
                  <a:pt x="1504506" y="2419455"/>
                  <a:pt x="1368050" y="2241013"/>
                  <a:pt x="1186110" y="2031082"/>
                </a:cubicBezTo>
                <a:cubicBezTo>
                  <a:pt x="997172" y="1814154"/>
                  <a:pt x="854594" y="1627840"/>
                  <a:pt x="758376" y="1472141"/>
                </a:cubicBezTo>
                <a:cubicBezTo>
                  <a:pt x="662157" y="1316442"/>
                  <a:pt x="614048" y="1145873"/>
                  <a:pt x="614048" y="960434"/>
                </a:cubicBezTo>
                <a:cubicBezTo>
                  <a:pt x="614048" y="778494"/>
                  <a:pt x="664782" y="614923"/>
                  <a:pt x="766248" y="469721"/>
                </a:cubicBezTo>
                <a:cubicBezTo>
                  <a:pt x="867715" y="324518"/>
                  <a:pt x="1007669" y="209931"/>
                  <a:pt x="1186110" y="125959"/>
                </a:cubicBezTo>
                <a:cubicBezTo>
                  <a:pt x="1364552" y="41986"/>
                  <a:pt x="1565736" y="0"/>
                  <a:pt x="1789662"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46498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Tree>
    <p:extLst>
      <p:ext uri="{BB962C8B-B14F-4D97-AF65-F5344CB8AC3E}">
        <p14:creationId xmlns:p14="http://schemas.microsoft.com/office/powerpoint/2010/main" val="12167189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5355746" y="464315"/>
            <a:ext cx="7510911" cy="6040885"/>
          </a:xfrm>
          <a:custGeom>
            <a:avLst/>
            <a:gdLst/>
            <a:ahLst/>
            <a:cxnLst/>
            <a:rect l="l" t="t" r="r" b="b"/>
            <a:pathLst>
              <a:path w="3432373" h="2760593">
                <a:moveTo>
                  <a:pt x="3101731" y="0"/>
                </a:moveTo>
                <a:cubicBezTo>
                  <a:pt x="3217193" y="0"/>
                  <a:pt x="3301165" y="42861"/>
                  <a:pt x="3353648" y="128582"/>
                </a:cubicBezTo>
                <a:cubicBezTo>
                  <a:pt x="3406131" y="214304"/>
                  <a:pt x="3432373" y="323643"/>
                  <a:pt x="3432373" y="456600"/>
                </a:cubicBezTo>
                <a:cubicBezTo>
                  <a:pt x="3432373" y="771496"/>
                  <a:pt x="3378140" y="1108260"/>
                  <a:pt x="3269676" y="1466892"/>
                </a:cubicBezTo>
                <a:cubicBezTo>
                  <a:pt x="3161211" y="1825525"/>
                  <a:pt x="2995016" y="2130799"/>
                  <a:pt x="2771090" y="2382717"/>
                </a:cubicBezTo>
                <a:cubicBezTo>
                  <a:pt x="2547163" y="2634634"/>
                  <a:pt x="2269005" y="2760593"/>
                  <a:pt x="1936614" y="2760593"/>
                </a:cubicBezTo>
                <a:cubicBezTo>
                  <a:pt x="1765170" y="2760593"/>
                  <a:pt x="1625216" y="2723855"/>
                  <a:pt x="1516752" y="2650378"/>
                </a:cubicBezTo>
                <a:cubicBezTo>
                  <a:pt x="1408288" y="2576903"/>
                  <a:pt x="1338311" y="2466689"/>
                  <a:pt x="1306821" y="2319737"/>
                </a:cubicBezTo>
                <a:cubicBezTo>
                  <a:pt x="1110885" y="2613640"/>
                  <a:pt x="862467" y="2760593"/>
                  <a:pt x="561566" y="2760593"/>
                </a:cubicBezTo>
                <a:cubicBezTo>
                  <a:pt x="393621" y="2760593"/>
                  <a:pt x="258041" y="2708110"/>
                  <a:pt x="154825" y="2603144"/>
                </a:cubicBezTo>
                <a:cubicBezTo>
                  <a:pt x="51609" y="2498179"/>
                  <a:pt x="0" y="2340730"/>
                  <a:pt x="0" y="2130799"/>
                </a:cubicBezTo>
                <a:cubicBezTo>
                  <a:pt x="0" y="2043328"/>
                  <a:pt x="13996" y="1929616"/>
                  <a:pt x="41987" y="1789661"/>
                </a:cubicBezTo>
                <a:lnTo>
                  <a:pt x="398869" y="104965"/>
                </a:lnTo>
                <a:lnTo>
                  <a:pt x="1154621" y="104965"/>
                </a:lnTo>
                <a:lnTo>
                  <a:pt x="776745" y="1889379"/>
                </a:lnTo>
                <a:cubicBezTo>
                  <a:pt x="766249" y="1931365"/>
                  <a:pt x="761000" y="1975100"/>
                  <a:pt x="761000" y="2020586"/>
                </a:cubicBezTo>
                <a:cubicBezTo>
                  <a:pt x="761000" y="2174535"/>
                  <a:pt x="813483" y="2251510"/>
                  <a:pt x="918448" y="2251510"/>
                </a:cubicBezTo>
                <a:cubicBezTo>
                  <a:pt x="1016416" y="2251510"/>
                  <a:pt x="1100389" y="2210398"/>
                  <a:pt x="1170366" y="2128175"/>
                </a:cubicBezTo>
                <a:cubicBezTo>
                  <a:pt x="1240343" y="2045952"/>
                  <a:pt x="1296324" y="1933114"/>
                  <a:pt x="1338311" y="1789661"/>
                </a:cubicBezTo>
                <a:lnTo>
                  <a:pt x="1695193" y="104965"/>
                </a:lnTo>
                <a:lnTo>
                  <a:pt x="2450945" y="104965"/>
                </a:lnTo>
                <a:lnTo>
                  <a:pt x="2073069" y="1889379"/>
                </a:lnTo>
                <a:cubicBezTo>
                  <a:pt x="2055575" y="1976850"/>
                  <a:pt x="2046828" y="2039829"/>
                  <a:pt x="2046828" y="2078317"/>
                </a:cubicBezTo>
                <a:cubicBezTo>
                  <a:pt x="2046828" y="2193779"/>
                  <a:pt x="2106308" y="2251510"/>
                  <a:pt x="2225269" y="2251510"/>
                </a:cubicBezTo>
                <a:cubicBezTo>
                  <a:pt x="2386216" y="2251510"/>
                  <a:pt x="2535792" y="2150043"/>
                  <a:pt x="2673997" y="1947110"/>
                </a:cubicBezTo>
                <a:cubicBezTo>
                  <a:pt x="2812201" y="1744176"/>
                  <a:pt x="2923290" y="1502756"/>
                  <a:pt x="3007262" y="1222848"/>
                </a:cubicBezTo>
                <a:cubicBezTo>
                  <a:pt x="3091235" y="942940"/>
                  <a:pt x="3133221" y="701519"/>
                  <a:pt x="3133221" y="498586"/>
                </a:cubicBezTo>
                <a:cubicBezTo>
                  <a:pt x="3126223" y="516080"/>
                  <a:pt x="3103480" y="529201"/>
                  <a:pt x="3064993" y="537948"/>
                </a:cubicBezTo>
                <a:cubicBezTo>
                  <a:pt x="3026506" y="546695"/>
                  <a:pt x="2993266" y="551069"/>
                  <a:pt x="2965276" y="551069"/>
                </a:cubicBezTo>
                <a:cubicBezTo>
                  <a:pt x="2905796" y="551069"/>
                  <a:pt x="2859436" y="523078"/>
                  <a:pt x="2826197" y="467096"/>
                </a:cubicBezTo>
                <a:cubicBezTo>
                  <a:pt x="2792958" y="411115"/>
                  <a:pt x="2776338" y="349885"/>
                  <a:pt x="2776338" y="283407"/>
                </a:cubicBezTo>
                <a:cubicBezTo>
                  <a:pt x="2776338" y="199434"/>
                  <a:pt x="2803454" y="131207"/>
                  <a:pt x="2857686" y="78724"/>
                </a:cubicBezTo>
                <a:cubicBezTo>
                  <a:pt x="2911918" y="26241"/>
                  <a:pt x="2993266" y="0"/>
                  <a:pt x="3101731"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514288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633046" y="120902"/>
            <a:ext cx="7315200" cy="6515103"/>
          </a:xfrm>
          <a:custGeom>
            <a:avLst/>
            <a:gdLst/>
            <a:ahLst/>
            <a:cxnLst/>
            <a:rect l="l" t="t" r="r" b="b"/>
            <a:pathLst>
              <a:path w="3023006" h="2692366">
                <a:moveTo>
                  <a:pt x="1480013" y="320146"/>
                </a:moveTo>
                <a:cubicBezTo>
                  <a:pt x="1364551" y="320146"/>
                  <a:pt x="1252588" y="404118"/>
                  <a:pt x="1144124" y="572063"/>
                </a:cubicBezTo>
                <a:cubicBezTo>
                  <a:pt x="1035660" y="740007"/>
                  <a:pt x="948188" y="941191"/>
                  <a:pt x="881710" y="1175614"/>
                </a:cubicBezTo>
                <a:cubicBezTo>
                  <a:pt x="815232" y="1410037"/>
                  <a:pt x="781993" y="1616469"/>
                  <a:pt x="781993" y="1794911"/>
                </a:cubicBezTo>
                <a:cubicBezTo>
                  <a:pt x="781993" y="1962856"/>
                  <a:pt x="801237" y="2075694"/>
                  <a:pt x="839724" y="2133425"/>
                </a:cubicBezTo>
                <a:cubicBezTo>
                  <a:pt x="878211" y="2191156"/>
                  <a:pt x="948188" y="2220021"/>
                  <a:pt x="1049655" y="2220021"/>
                </a:cubicBezTo>
                <a:cubicBezTo>
                  <a:pt x="1133627" y="2220021"/>
                  <a:pt x="1217600" y="2171912"/>
                  <a:pt x="1301572" y="2075694"/>
                </a:cubicBezTo>
                <a:cubicBezTo>
                  <a:pt x="1385545" y="1979475"/>
                  <a:pt x="1459020" y="1848268"/>
                  <a:pt x="1522000" y="1682073"/>
                </a:cubicBezTo>
                <a:cubicBezTo>
                  <a:pt x="1584979" y="1515877"/>
                  <a:pt x="1630464" y="1331313"/>
                  <a:pt x="1658455" y="1128380"/>
                </a:cubicBezTo>
                <a:cubicBezTo>
                  <a:pt x="1563986" y="1107387"/>
                  <a:pt x="1516751" y="1033911"/>
                  <a:pt x="1516751" y="907952"/>
                </a:cubicBezTo>
                <a:cubicBezTo>
                  <a:pt x="1516751" y="764500"/>
                  <a:pt x="1570984" y="670031"/>
                  <a:pt x="1679448" y="624546"/>
                </a:cubicBezTo>
                <a:cubicBezTo>
                  <a:pt x="1672450" y="509083"/>
                  <a:pt x="1654956" y="429485"/>
                  <a:pt x="1626965" y="385749"/>
                </a:cubicBezTo>
                <a:cubicBezTo>
                  <a:pt x="1598974" y="342013"/>
                  <a:pt x="1549990" y="320146"/>
                  <a:pt x="1480013" y="320146"/>
                </a:cubicBezTo>
                <a:close/>
                <a:moveTo>
                  <a:pt x="1438027" y="0"/>
                </a:moveTo>
                <a:cubicBezTo>
                  <a:pt x="1885880" y="0"/>
                  <a:pt x="2109806" y="279909"/>
                  <a:pt x="2109806" y="839725"/>
                </a:cubicBezTo>
                <a:lnTo>
                  <a:pt x="2109806" y="844973"/>
                </a:lnTo>
                <a:cubicBezTo>
                  <a:pt x="2120303" y="848472"/>
                  <a:pt x="2139546" y="850221"/>
                  <a:pt x="2167537" y="850221"/>
                </a:cubicBezTo>
                <a:cubicBezTo>
                  <a:pt x="2282999" y="850221"/>
                  <a:pt x="2415956" y="819606"/>
                  <a:pt x="2566406" y="758376"/>
                </a:cubicBezTo>
                <a:cubicBezTo>
                  <a:pt x="2716857" y="697147"/>
                  <a:pt x="2853312" y="622796"/>
                  <a:pt x="2975772" y="535325"/>
                </a:cubicBezTo>
                <a:lnTo>
                  <a:pt x="3023006" y="677028"/>
                </a:lnTo>
                <a:cubicBezTo>
                  <a:pt x="2921540" y="785492"/>
                  <a:pt x="2789458" y="877337"/>
                  <a:pt x="2626761" y="952563"/>
                </a:cubicBezTo>
                <a:cubicBezTo>
                  <a:pt x="2464065" y="1027788"/>
                  <a:pt x="2286498" y="1081145"/>
                  <a:pt x="2094061" y="1112635"/>
                </a:cubicBezTo>
                <a:cubicBezTo>
                  <a:pt x="2066071" y="1431030"/>
                  <a:pt x="1994344" y="1709189"/>
                  <a:pt x="1878882" y="1947111"/>
                </a:cubicBezTo>
                <a:cubicBezTo>
                  <a:pt x="1763420" y="2185033"/>
                  <a:pt x="1614719" y="2368722"/>
                  <a:pt x="1432779" y="2498180"/>
                </a:cubicBezTo>
                <a:cubicBezTo>
                  <a:pt x="1250839" y="2627637"/>
                  <a:pt x="1053154" y="2692366"/>
                  <a:pt x="839724" y="2692366"/>
                </a:cubicBezTo>
                <a:cubicBezTo>
                  <a:pt x="580809" y="2692366"/>
                  <a:pt x="376126" y="2625888"/>
                  <a:pt x="225676" y="2492931"/>
                </a:cubicBezTo>
                <a:cubicBezTo>
                  <a:pt x="75225" y="2359975"/>
                  <a:pt x="0" y="2150044"/>
                  <a:pt x="0" y="1863139"/>
                </a:cubicBezTo>
                <a:cubicBezTo>
                  <a:pt x="0" y="1625217"/>
                  <a:pt x="48984" y="1361053"/>
                  <a:pt x="146952" y="1070649"/>
                </a:cubicBezTo>
                <a:cubicBezTo>
                  <a:pt x="244919" y="780244"/>
                  <a:pt x="402368" y="529202"/>
                  <a:pt x="619296" y="317521"/>
                </a:cubicBezTo>
                <a:cubicBezTo>
                  <a:pt x="836225" y="105841"/>
                  <a:pt x="1109135" y="0"/>
                  <a:pt x="1438027"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72803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6741727" y="633046"/>
            <a:ext cx="3404596" cy="7131394"/>
          </a:xfrm>
          <a:custGeom>
            <a:avLst/>
            <a:gdLst/>
            <a:ahLst/>
            <a:cxnLst/>
            <a:rect l="l" t="t" r="r" b="b"/>
            <a:pathLst>
              <a:path w="1663703" h="3484855">
                <a:moveTo>
                  <a:pt x="1333062" y="0"/>
                </a:moveTo>
                <a:lnTo>
                  <a:pt x="1154620" y="829227"/>
                </a:lnTo>
                <a:lnTo>
                  <a:pt x="1469517" y="829227"/>
                </a:lnTo>
                <a:lnTo>
                  <a:pt x="1427531" y="1039158"/>
                </a:lnTo>
                <a:lnTo>
                  <a:pt x="1112634" y="1039158"/>
                </a:lnTo>
                <a:lnTo>
                  <a:pt x="776745" y="2613641"/>
                </a:lnTo>
                <a:cubicBezTo>
                  <a:pt x="762749" y="2666123"/>
                  <a:pt x="755752" y="2722105"/>
                  <a:pt x="755752" y="2781586"/>
                </a:cubicBezTo>
                <a:cubicBezTo>
                  <a:pt x="755752" y="2851563"/>
                  <a:pt x="772371" y="2901421"/>
                  <a:pt x="805610" y="2931161"/>
                </a:cubicBezTo>
                <a:cubicBezTo>
                  <a:pt x="838849" y="2960902"/>
                  <a:pt x="893956" y="2975772"/>
                  <a:pt x="970931" y="2975772"/>
                </a:cubicBezTo>
                <a:cubicBezTo>
                  <a:pt x="1072397" y="2975772"/>
                  <a:pt x="1166866" y="2932911"/>
                  <a:pt x="1254338" y="2847189"/>
                </a:cubicBezTo>
                <a:cubicBezTo>
                  <a:pt x="1341809" y="2761467"/>
                  <a:pt x="1404788" y="2650379"/>
                  <a:pt x="1443276" y="2513923"/>
                </a:cubicBezTo>
                <a:lnTo>
                  <a:pt x="1663703" y="2513923"/>
                </a:lnTo>
                <a:cubicBezTo>
                  <a:pt x="1534246" y="2891799"/>
                  <a:pt x="1368050" y="3148090"/>
                  <a:pt x="1165117" y="3282796"/>
                </a:cubicBezTo>
                <a:cubicBezTo>
                  <a:pt x="962184" y="3417502"/>
                  <a:pt x="761000" y="3484855"/>
                  <a:pt x="561566" y="3484855"/>
                </a:cubicBezTo>
                <a:cubicBezTo>
                  <a:pt x="393621" y="3484855"/>
                  <a:pt x="258040" y="3432372"/>
                  <a:pt x="154824" y="3327406"/>
                </a:cubicBezTo>
                <a:cubicBezTo>
                  <a:pt x="51608" y="3222440"/>
                  <a:pt x="0" y="3064992"/>
                  <a:pt x="0" y="2855061"/>
                </a:cubicBezTo>
                <a:cubicBezTo>
                  <a:pt x="0" y="2767590"/>
                  <a:pt x="13995" y="2653878"/>
                  <a:pt x="41986" y="2513923"/>
                </a:cubicBezTo>
                <a:lnTo>
                  <a:pt x="356883" y="1039158"/>
                </a:lnTo>
                <a:lnTo>
                  <a:pt x="183690" y="1039158"/>
                </a:lnTo>
                <a:lnTo>
                  <a:pt x="225676" y="829227"/>
                </a:lnTo>
                <a:lnTo>
                  <a:pt x="398869" y="829227"/>
                </a:lnTo>
                <a:lnTo>
                  <a:pt x="556317" y="104965"/>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2710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2472265" y="1473199"/>
            <a:ext cx="2286002" cy="399626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056837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6" hasCustomPrompt="1"/>
          </p:nvPr>
        </p:nvSpPr>
        <p:spPr>
          <a:xfrm>
            <a:off x="1151467" y="1913466"/>
            <a:ext cx="4387011" cy="2743201"/>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25" hasCustomPrompt="1"/>
          </p:nvPr>
        </p:nvSpPr>
        <p:spPr>
          <a:xfrm>
            <a:off x="5235798" y="2527814"/>
            <a:ext cx="1391388" cy="2472266"/>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933120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4603386" y="1734196"/>
            <a:ext cx="2985228" cy="5304256"/>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378547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402117" y="1778000"/>
            <a:ext cx="4964816" cy="313266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972948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581167" y="1294395"/>
            <a:ext cx="3143232" cy="42164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4080933" y="2709333"/>
            <a:ext cx="4267200" cy="313817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211424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7196668" y="999067"/>
            <a:ext cx="3640666" cy="4826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0859744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1202267" y="1778000"/>
            <a:ext cx="4199466" cy="242146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00557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12192000" cy="3006725"/>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239235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5094370" y="2113867"/>
            <a:ext cx="2017630" cy="3522133"/>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26" hasCustomPrompt="1"/>
          </p:nvPr>
        </p:nvSpPr>
        <p:spPr>
          <a:xfrm>
            <a:off x="824122" y="996268"/>
            <a:ext cx="3533356" cy="486546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72448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5363308"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830676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9" name="Picture Placeholder 8"/>
          <p:cNvSpPr>
            <a:spLocks noGrp="1"/>
          </p:cNvSpPr>
          <p:nvPr>
            <p:ph type="pic" sz="quarter" idx="10" hasCustomPrompt="1"/>
          </p:nvPr>
        </p:nvSpPr>
        <p:spPr>
          <a:xfrm>
            <a:off x="5616832" y="471121"/>
            <a:ext cx="5947996" cy="5903274"/>
          </a:xfrm>
          <a:custGeom>
            <a:avLst/>
            <a:gdLst>
              <a:gd name="connsiteX0" fmla="*/ 5067300 w 5067300"/>
              <a:gd name="connsiteY0" fmla="*/ 133350 h 5029200"/>
              <a:gd name="connsiteX1" fmla="*/ 5067300 w 5067300"/>
              <a:gd name="connsiteY1" fmla="*/ 2581275 h 5029200"/>
              <a:gd name="connsiteX2" fmla="*/ 2619375 w 5067300"/>
              <a:gd name="connsiteY2" fmla="*/ 5029200 h 5029200"/>
              <a:gd name="connsiteX3" fmla="*/ 171450 w 5067300"/>
              <a:gd name="connsiteY3" fmla="*/ 5029200 h 5029200"/>
              <a:gd name="connsiteX4" fmla="*/ 2447925 w 5067300"/>
              <a:gd name="connsiteY4" fmla="*/ 0 h 5029200"/>
              <a:gd name="connsiteX5" fmla="*/ 4895850 w 5067300"/>
              <a:gd name="connsiteY5" fmla="*/ 0 h 5029200"/>
              <a:gd name="connsiteX6" fmla="*/ 0 w 5067300"/>
              <a:gd name="connsiteY6" fmla="*/ 4895850 h 5029200"/>
              <a:gd name="connsiteX7" fmla="*/ 0 w 5067300"/>
              <a:gd name="connsiteY7" fmla="*/ 2447925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7300" h="5029200">
                <a:moveTo>
                  <a:pt x="5067300" y="133350"/>
                </a:moveTo>
                <a:lnTo>
                  <a:pt x="5067300" y="2581275"/>
                </a:lnTo>
                <a:lnTo>
                  <a:pt x="2619375" y="5029200"/>
                </a:lnTo>
                <a:lnTo>
                  <a:pt x="171450" y="5029200"/>
                </a:lnTo>
                <a:close/>
                <a:moveTo>
                  <a:pt x="2447925" y="0"/>
                </a:moveTo>
                <a:lnTo>
                  <a:pt x="4895850" y="0"/>
                </a:lnTo>
                <a:lnTo>
                  <a:pt x="0" y="4895850"/>
                </a:lnTo>
                <a:lnTo>
                  <a:pt x="0" y="2447925"/>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19842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3371850"/>
            <a:ext cx="12192000" cy="24765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64502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400050" y="400050"/>
            <a:ext cx="7181850" cy="31242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7047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9" name="Picture Placeholder 8"/>
          <p:cNvSpPr>
            <a:spLocks noGrp="1"/>
          </p:cNvSpPr>
          <p:nvPr>
            <p:ph type="pic" sz="quarter" idx="13" hasCustomPrompt="1"/>
          </p:nvPr>
        </p:nvSpPr>
        <p:spPr>
          <a:xfrm>
            <a:off x="861648" y="509953"/>
            <a:ext cx="5556737" cy="5838092"/>
          </a:xfrm>
          <a:custGeom>
            <a:avLst/>
            <a:gdLst>
              <a:gd name="connsiteX0" fmla="*/ 4073766 w 5556737"/>
              <a:gd name="connsiteY0" fmla="*/ 1436078 h 5838092"/>
              <a:gd name="connsiteX1" fmla="*/ 5556737 w 5556737"/>
              <a:gd name="connsiteY1" fmla="*/ 1436078 h 5838092"/>
              <a:gd name="connsiteX2" fmla="*/ 5556737 w 5556737"/>
              <a:gd name="connsiteY2" fmla="*/ 4783015 h 5838092"/>
              <a:gd name="connsiteX3" fmla="*/ 4073766 w 5556737"/>
              <a:gd name="connsiteY3" fmla="*/ 4783015 h 5838092"/>
              <a:gd name="connsiteX4" fmla="*/ 2895598 w 5556737"/>
              <a:gd name="connsiteY4" fmla="*/ 1019908 h 5838092"/>
              <a:gd name="connsiteX5" fmla="*/ 3833444 w 5556737"/>
              <a:gd name="connsiteY5" fmla="*/ 1019908 h 5838092"/>
              <a:gd name="connsiteX6" fmla="*/ 3833444 w 5556737"/>
              <a:gd name="connsiteY6" fmla="*/ 5838092 h 5838092"/>
              <a:gd name="connsiteX7" fmla="*/ 2895598 w 5556737"/>
              <a:gd name="connsiteY7" fmla="*/ 5838092 h 5838092"/>
              <a:gd name="connsiteX8" fmla="*/ 0 w 5556737"/>
              <a:gd name="connsiteY8" fmla="*/ 433755 h 5838092"/>
              <a:gd name="connsiteX9" fmla="*/ 937846 w 5556737"/>
              <a:gd name="connsiteY9" fmla="*/ 433755 h 5838092"/>
              <a:gd name="connsiteX10" fmla="*/ 937846 w 5556737"/>
              <a:gd name="connsiteY10" fmla="*/ 5451231 h 5838092"/>
              <a:gd name="connsiteX11" fmla="*/ 0 w 5556737"/>
              <a:gd name="connsiteY11" fmla="*/ 5451231 h 5838092"/>
              <a:gd name="connsiteX12" fmla="*/ 1178168 w 5556737"/>
              <a:gd name="connsiteY12" fmla="*/ 0 h 5838092"/>
              <a:gd name="connsiteX13" fmla="*/ 2655276 w 5556737"/>
              <a:gd name="connsiteY13" fmla="*/ 0 h 5838092"/>
              <a:gd name="connsiteX14" fmla="*/ 2655276 w 5556737"/>
              <a:gd name="connsiteY14" fmla="*/ 5117123 h 5838092"/>
              <a:gd name="connsiteX15" fmla="*/ 1178168 w 5556737"/>
              <a:gd name="connsiteY15" fmla="*/ 5117123 h 583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6737" h="5838092">
                <a:moveTo>
                  <a:pt x="4073766" y="1436078"/>
                </a:moveTo>
                <a:lnTo>
                  <a:pt x="5556737" y="1436078"/>
                </a:lnTo>
                <a:lnTo>
                  <a:pt x="5556737" y="4783015"/>
                </a:lnTo>
                <a:lnTo>
                  <a:pt x="4073766" y="4783015"/>
                </a:lnTo>
                <a:close/>
                <a:moveTo>
                  <a:pt x="2895598" y="1019908"/>
                </a:moveTo>
                <a:lnTo>
                  <a:pt x="3833444" y="1019908"/>
                </a:lnTo>
                <a:lnTo>
                  <a:pt x="3833444" y="5838092"/>
                </a:lnTo>
                <a:lnTo>
                  <a:pt x="2895598" y="5838092"/>
                </a:lnTo>
                <a:close/>
                <a:moveTo>
                  <a:pt x="0" y="433755"/>
                </a:moveTo>
                <a:lnTo>
                  <a:pt x="937846" y="433755"/>
                </a:lnTo>
                <a:lnTo>
                  <a:pt x="937846" y="5451231"/>
                </a:lnTo>
                <a:lnTo>
                  <a:pt x="0" y="5451231"/>
                </a:lnTo>
                <a:close/>
                <a:moveTo>
                  <a:pt x="1178168" y="0"/>
                </a:moveTo>
                <a:lnTo>
                  <a:pt x="2655276" y="0"/>
                </a:lnTo>
                <a:lnTo>
                  <a:pt x="2655276" y="5117123"/>
                </a:lnTo>
                <a:lnTo>
                  <a:pt x="1178168" y="5117123"/>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162199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6C39D-705D-4F0C-9F9D-43EC8535073C}" type="datetimeFigureOut">
              <a:rPr lang="en-US" smtClean="0"/>
              <a:t>9/20/2020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62BEC2-EEC9-43CB-889D-96305E03A13C}" type="slidenum">
              <a:rPr lang="en-US" smtClean="0"/>
              <a:t>‹#›</a:t>
            </a:fld>
            <a:endParaRPr lang="en-US" dirty="0"/>
          </a:p>
        </p:txBody>
      </p:sp>
    </p:spTree>
    <p:extLst>
      <p:ext uri="{BB962C8B-B14F-4D97-AF65-F5344CB8AC3E}">
        <p14:creationId xmlns:p14="http://schemas.microsoft.com/office/powerpoint/2010/main" val="667182268"/>
      </p:ext>
    </p:extLst>
  </p:cSld>
  <p:clrMap bg1="lt1" tx1="dk1" bg2="lt2" tx2="dk2" accent1="accent1" accent2="accent2" accent3="accent3" accent4="accent4" accent5="accent5" accent6="accent6" hlink="hlink" folHlink="folHlink"/>
  <p:sldLayoutIdLst>
    <p:sldLayoutId id="2147483662" r:id="rId1"/>
    <p:sldLayoutId id="2147483655" r:id="rId2"/>
    <p:sldLayoutId id="2147483656" r:id="rId3"/>
    <p:sldLayoutId id="2147483657" r:id="rId4"/>
    <p:sldLayoutId id="2147483658" r:id="rId5"/>
    <p:sldLayoutId id="2147483659" r:id="rId6"/>
    <p:sldLayoutId id="2147483660" r:id="rId7"/>
    <p:sldLayoutId id="2147483661"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9" r:id="rId34"/>
    <p:sldLayoutId id="2147483688" r:id="rId35"/>
    <p:sldLayoutId id="2147483690" r:id="rId36"/>
    <p:sldLayoutId id="2147483691" r:id="rId37"/>
    <p:sldLayoutId id="2147483692" r:id="rId38"/>
    <p:sldLayoutId id="2147483693" r:id="rId39"/>
    <p:sldLayoutId id="2147483694"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9.xml"/><Relationship Id="rId5" Type="http://schemas.openxmlformats.org/officeDocument/2006/relationships/image" Target="../media/image19.jpe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9.xml"/><Relationship Id="rId5" Type="http://schemas.openxmlformats.org/officeDocument/2006/relationships/image" Target="../media/image11.jpg"/><Relationship Id="rId4" Type="http://schemas.openxmlformats.org/officeDocument/2006/relationships/image" Target="../media/image10.jpg"/></Relationships>
</file>

<file path=ppt/slides/_rels/slide9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54" b="7654"/>
          <a:stretch>
            <a:fillRect/>
          </a:stretch>
        </p:blipFill>
        <p:spPr/>
      </p:pic>
      <p:sp>
        <p:nvSpPr>
          <p:cNvPr id="5" name="Rectangle 4"/>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266699" y="4468615"/>
            <a:ext cx="11462238" cy="707886"/>
            <a:chOff x="1309242" y="4468615"/>
            <a:chExt cx="10419696" cy="707886"/>
          </a:xfrm>
        </p:grpSpPr>
        <p:sp>
          <p:nvSpPr>
            <p:cNvPr id="7" name="TextBox 6"/>
            <p:cNvSpPr txBox="1"/>
            <p:nvPr/>
          </p:nvSpPr>
          <p:spPr>
            <a:xfrm>
              <a:off x="1309242" y="4468615"/>
              <a:ext cx="8269019" cy="707886"/>
            </a:xfrm>
            <a:prstGeom prst="rect">
              <a:avLst/>
            </a:prstGeom>
            <a:noFill/>
          </p:spPr>
          <p:txBody>
            <a:bodyPr wrap="square" rtlCol="0">
              <a:spAutoFit/>
            </a:bodyPr>
            <a:lstStyle/>
            <a:p>
              <a:pPr algn="ctr"/>
              <a:r>
                <a:rPr lang="en-US" sz="4000" spc="2000" dirty="0">
                  <a:solidFill>
                    <a:schemeClr val="accent6"/>
                  </a:solidFill>
                  <a:latin typeface="Raleway" panose="020B0503030101060003" pitchFamily="34" charset="0"/>
                </a:rPr>
                <a:t>URBAN AGRICULTURE</a:t>
              </a:r>
            </a:p>
          </p:txBody>
        </p:sp>
        <p:cxnSp>
          <p:nvCxnSpPr>
            <p:cNvPr id="11" name="Straight Connector 10"/>
            <p:cNvCxnSpPr/>
            <p:nvPr/>
          </p:nvCxnSpPr>
          <p:spPr>
            <a:xfrm>
              <a:off x="9716800" y="4822558"/>
              <a:ext cx="2012138"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6939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945" r="23945"/>
          <a:stretch>
            <a:fillRect/>
          </a:stretch>
        </p:blipFill>
        <p:spPr/>
      </p:pic>
      <p:sp>
        <p:nvSpPr>
          <p:cNvPr id="5" name="TextBox 4"/>
          <p:cNvSpPr txBox="1"/>
          <p:nvPr/>
        </p:nvSpPr>
        <p:spPr>
          <a:xfrm>
            <a:off x="6325861" y="1536294"/>
            <a:ext cx="5080385" cy="1451616"/>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Существующая система промышленного сельского хозяйства связана с высокими затратами энергии на транспортировку продуктов питания. </a:t>
            </a:r>
            <a:r>
              <a:rPr lang="ru-RU" sz="1000" dirty="0" err="1">
                <a:latin typeface="Raleway" panose="020B0503030101060003" pitchFamily="34" charset="0"/>
              </a:rPr>
              <a:t>Энергоэффективный</a:t>
            </a:r>
            <a:r>
              <a:rPr lang="ru-RU" sz="1000" dirty="0">
                <a:latin typeface="Raleway" panose="020B0503030101060003" pitchFamily="34" charset="0"/>
              </a:rPr>
              <a:t> характер систем городского сельского хозяйства может уменьшить углеродный след каждого города за счет уменьшения количества транспорта, и поездок которые используется для транспортировки товаров потребителю в город из сельскохозяйственных зон и из одних регионов России в другие</a:t>
            </a:r>
            <a:r>
              <a:rPr lang="ru-RU" sz="1000" dirty="0" smtClean="0">
                <a:latin typeface="Raleway" panose="020B0503030101060003" pitchFamily="34" charset="0"/>
              </a:rPr>
              <a:t>.</a:t>
            </a:r>
            <a:endParaRPr lang="ru-RU" sz="1000" dirty="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a:latin typeface="Raleway" panose="020B0503030101060003" pitchFamily="34" charset="0"/>
              </a:rPr>
              <a:t>ЭНЕРГОЭФФЕКТИВНОСТЬ</a:t>
            </a:r>
            <a:endParaRPr lang="en-US" sz="1400" b="1" spc="600" dirty="0">
              <a:latin typeface="Raleway" panose="020B0503030101060003" pitchFamily="34" charset="0"/>
            </a:endParaRPr>
          </a:p>
        </p:txBody>
      </p:sp>
      <p:grpSp>
        <p:nvGrpSpPr>
          <p:cNvPr id="2" name="Group 1"/>
          <p:cNvGrpSpPr/>
          <p:nvPr/>
        </p:nvGrpSpPr>
        <p:grpSpPr>
          <a:xfrm>
            <a:off x="5459085" y="3782177"/>
            <a:ext cx="3732539" cy="2188823"/>
            <a:chOff x="5123938" y="3787395"/>
            <a:chExt cx="3732539" cy="2188823"/>
          </a:xfrm>
        </p:grpSpPr>
        <p:sp>
          <p:nvSpPr>
            <p:cNvPr id="10" name="TextBox 9"/>
            <p:cNvSpPr txBox="1"/>
            <p:nvPr/>
          </p:nvSpPr>
          <p:spPr>
            <a:xfrm>
              <a:off x="5123938" y="5052888"/>
              <a:ext cx="3732539" cy="923330"/>
            </a:xfrm>
            <a:prstGeom prst="rect">
              <a:avLst/>
            </a:prstGeom>
            <a:noFill/>
          </p:spPr>
          <p:txBody>
            <a:bodyPr wrap="square" rtlCol="0" anchor="ctr">
              <a:spAutoFit/>
            </a:bodyPr>
            <a:lstStyle/>
            <a:p>
              <a:pPr algn="ctr">
                <a:lnSpc>
                  <a:spcPct val="150000"/>
                </a:lnSpc>
              </a:pPr>
              <a:r>
                <a:rPr lang="ru-RU" sz="1200" spc="600" dirty="0" smtClean="0">
                  <a:latin typeface="Raleway" panose="020B0503030101060003" pitchFamily="34" charset="0"/>
                </a:rPr>
                <a:t>УМЕНЬШЕНИЕ </a:t>
              </a:r>
              <a:r>
                <a:rPr lang="ru-RU" sz="1200" spc="600" dirty="0">
                  <a:latin typeface="Raleway" panose="020B0503030101060003" pitchFamily="34" charset="0"/>
                </a:rPr>
                <a:t>КОЛИЧЕСТВА </a:t>
              </a:r>
              <a:r>
                <a:rPr lang="ru-RU" sz="1200" spc="600" dirty="0" smtClean="0">
                  <a:latin typeface="Raleway" panose="020B0503030101060003" pitchFamily="34" charset="0"/>
                </a:rPr>
                <a:t>ТРАНСПОРТА </a:t>
              </a:r>
              <a:r>
                <a:rPr lang="ru-RU" sz="1200" spc="600" dirty="0">
                  <a:latin typeface="Raleway" panose="020B0503030101060003" pitchFamily="34" charset="0"/>
                </a:rPr>
                <a:t>И ПОЕЗДОК</a:t>
              </a:r>
            </a:p>
            <a:p>
              <a:pPr algn="ctr">
                <a:lnSpc>
                  <a:spcPct val="150000"/>
                </a:lnSpc>
              </a:pPr>
              <a:endParaRPr lang="en-US" sz="1200" spc="600" dirty="0" smtClean="0">
                <a:latin typeface="Raleway" panose="020B0503030101060003" pitchFamily="34" charset="0"/>
              </a:endParaRPr>
            </a:p>
          </p:txBody>
        </p:sp>
        <p:sp>
          <p:nvSpPr>
            <p:cNvPr id="13"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9122612" y="3782177"/>
            <a:ext cx="3000375" cy="1911824"/>
            <a:chOff x="7320973" y="3782177"/>
            <a:chExt cx="3000375" cy="1911824"/>
          </a:xfrm>
        </p:grpSpPr>
        <p:sp>
          <p:nvSpPr>
            <p:cNvPr id="11" name="TextBox 10"/>
            <p:cNvSpPr txBox="1"/>
            <p:nvPr/>
          </p:nvSpPr>
          <p:spPr>
            <a:xfrm>
              <a:off x="7320973" y="5047670"/>
              <a:ext cx="3000375" cy="646331"/>
            </a:xfrm>
            <a:prstGeom prst="rect">
              <a:avLst/>
            </a:prstGeom>
            <a:noFill/>
          </p:spPr>
          <p:txBody>
            <a:bodyPr wrap="square" rtlCol="0" anchor="ctr">
              <a:spAutoFit/>
            </a:bodyPr>
            <a:lstStyle/>
            <a:p>
              <a:pPr algn="ctr">
                <a:lnSpc>
                  <a:spcPct val="150000"/>
                </a:lnSpc>
              </a:pPr>
              <a:r>
                <a:rPr lang="ru-RU" sz="1200" spc="600" dirty="0">
                  <a:latin typeface="Raleway" panose="020B0503030101060003" pitchFamily="34" charset="0"/>
                </a:rPr>
                <a:t>СНИЖЕНИЕ УГЛЕРОДНОГО </a:t>
              </a:r>
              <a:r>
                <a:rPr lang="ru-RU" sz="1200" spc="600" dirty="0" smtClean="0">
                  <a:latin typeface="Raleway" panose="020B0503030101060003" pitchFamily="34" charset="0"/>
                </a:rPr>
                <a:t>СЛЕДА</a:t>
              </a:r>
              <a:endParaRPr lang="ru-RU" sz="1200" spc="600" dirty="0">
                <a:latin typeface="Raleway" panose="020B0503030101060003" pitchFamily="34" charset="0"/>
              </a:endParaRPr>
            </a:p>
          </p:txBody>
        </p:sp>
        <p:sp>
          <p:nvSpPr>
            <p:cNvPr id="17" name="Donut 16"/>
            <p:cNvSpPr/>
            <p:nvPr/>
          </p:nvSpPr>
          <p:spPr>
            <a:xfrm>
              <a:off x="8199838" y="3782177"/>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586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429757" y="1406768"/>
            <a:ext cx="6111561" cy="4128929"/>
            <a:chOff x="13017546" y="3273350"/>
            <a:chExt cx="10283367" cy="6947373"/>
          </a:xfrm>
          <a:solidFill>
            <a:schemeClr val="accent2"/>
          </a:solidFill>
        </p:grpSpPr>
        <p:sp>
          <p:nvSpPr>
            <p:cNvPr id="3" name="Freeform 6"/>
            <p:cNvSpPr>
              <a:spLocks/>
            </p:cNvSpPr>
            <p:nvPr/>
          </p:nvSpPr>
          <p:spPr bwMode="auto">
            <a:xfrm>
              <a:off x="17272874" y="3991979"/>
              <a:ext cx="426764" cy="559971"/>
            </a:xfrm>
            <a:custGeom>
              <a:avLst/>
              <a:gdLst>
                <a:gd name="T0" fmla="*/ 72 w 78"/>
                <a:gd name="T1" fmla="*/ 39 h 113"/>
                <a:gd name="T2" fmla="*/ 66 w 78"/>
                <a:gd name="T3" fmla="*/ 44 h 113"/>
                <a:gd name="T4" fmla="*/ 61 w 78"/>
                <a:gd name="T5" fmla="*/ 44 h 113"/>
                <a:gd name="T6" fmla="*/ 65 w 78"/>
                <a:gd name="T7" fmla="*/ 38 h 113"/>
                <a:gd name="T8" fmla="*/ 72 w 78"/>
                <a:gd name="T9" fmla="*/ 14 h 113"/>
                <a:gd name="T10" fmla="*/ 66 w 78"/>
                <a:gd name="T11" fmla="*/ 12 h 113"/>
                <a:gd name="T12" fmla="*/ 65 w 78"/>
                <a:gd name="T13" fmla="*/ 1 h 113"/>
                <a:gd name="T14" fmla="*/ 51 w 78"/>
                <a:gd name="T15" fmla="*/ 4 h 113"/>
                <a:gd name="T16" fmla="*/ 46 w 78"/>
                <a:gd name="T17" fmla="*/ 9 h 113"/>
                <a:gd name="T18" fmla="*/ 40 w 78"/>
                <a:gd name="T19" fmla="*/ 6 h 113"/>
                <a:gd name="T20" fmla="*/ 36 w 78"/>
                <a:gd name="T21" fmla="*/ 7 h 113"/>
                <a:gd name="T22" fmla="*/ 25 w 78"/>
                <a:gd name="T23" fmla="*/ 16 h 113"/>
                <a:gd name="T24" fmla="*/ 24 w 78"/>
                <a:gd name="T25" fmla="*/ 17 h 113"/>
                <a:gd name="T26" fmla="*/ 19 w 78"/>
                <a:gd name="T27" fmla="*/ 26 h 113"/>
                <a:gd name="T28" fmla="*/ 31 w 78"/>
                <a:gd name="T29" fmla="*/ 33 h 113"/>
                <a:gd name="T30" fmla="*/ 30 w 78"/>
                <a:gd name="T31" fmla="*/ 35 h 113"/>
                <a:gd name="T32" fmla="*/ 30 w 78"/>
                <a:gd name="T33" fmla="*/ 49 h 113"/>
                <a:gd name="T34" fmla="*/ 27 w 78"/>
                <a:gd name="T35" fmla="*/ 51 h 113"/>
                <a:gd name="T36" fmla="*/ 20 w 78"/>
                <a:gd name="T37" fmla="*/ 44 h 113"/>
                <a:gd name="T38" fmla="*/ 11 w 78"/>
                <a:gd name="T39" fmla="*/ 33 h 113"/>
                <a:gd name="T40" fmla="*/ 0 w 78"/>
                <a:gd name="T41" fmla="*/ 47 h 113"/>
                <a:gd name="T42" fmla="*/ 6 w 78"/>
                <a:gd name="T43" fmla="*/ 63 h 113"/>
                <a:gd name="T44" fmla="*/ 15 w 78"/>
                <a:gd name="T45" fmla="*/ 71 h 113"/>
                <a:gd name="T46" fmla="*/ 22 w 78"/>
                <a:gd name="T47" fmla="*/ 82 h 113"/>
                <a:gd name="T48" fmla="*/ 33 w 78"/>
                <a:gd name="T49" fmla="*/ 107 h 113"/>
                <a:gd name="T50" fmla="*/ 48 w 78"/>
                <a:gd name="T51" fmla="*/ 111 h 113"/>
                <a:gd name="T52" fmla="*/ 56 w 78"/>
                <a:gd name="T53" fmla="*/ 103 h 113"/>
                <a:gd name="T54" fmla="*/ 70 w 78"/>
                <a:gd name="T55" fmla="*/ 89 h 113"/>
                <a:gd name="T56" fmla="*/ 72 w 78"/>
                <a:gd name="T57" fmla="*/ 79 h 113"/>
                <a:gd name="T58" fmla="*/ 71 w 78"/>
                <a:gd name="T59" fmla="*/ 58 h 113"/>
                <a:gd name="T60" fmla="*/ 69 w 78"/>
                <a:gd name="T61" fmla="*/ 54 h 113"/>
                <a:gd name="T62" fmla="*/ 77 w 78"/>
                <a:gd name="T63" fmla="*/ 5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13">
                  <a:moveTo>
                    <a:pt x="77" y="42"/>
                  </a:moveTo>
                  <a:cubicBezTo>
                    <a:pt x="76" y="40"/>
                    <a:pt x="74" y="39"/>
                    <a:pt x="72" y="39"/>
                  </a:cubicBezTo>
                  <a:cubicBezTo>
                    <a:pt x="71" y="39"/>
                    <a:pt x="71" y="39"/>
                    <a:pt x="71" y="39"/>
                  </a:cubicBezTo>
                  <a:cubicBezTo>
                    <a:pt x="69" y="39"/>
                    <a:pt x="67" y="41"/>
                    <a:pt x="66" y="44"/>
                  </a:cubicBezTo>
                  <a:cubicBezTo>
                    <a:pt x="65" y="44"/>
                    <a:pt x="65" y="45"/>
                    <a:pt x="65" y="45"/>
                  </a:cubicBezTo>
                  <a:cubicBezTo>
                    <a:pt x="64" y="44"/>
                    <a:pt x="62" y="44"/>
                    <a:pt x="61" y="44"/>
                  </a:cubicBezTo>
                  <a:cubicBezTo>
                    <a:pt x="60" y="44"/>
                    <a:pt x="59" y="44"/>
                    <a:pt x="59" y="43"/>
                  </a:cubicBezTo>
                  <a:cubicBezTo>
                    <a:pt x="60" y="42"/>
                    <a:pt x="63" y="39"/>
                    <a:pt x="65" y="38"/>
                  </a:cubicBezTo>
                  <a:cubicBezTo>
                    <a:pt x="69" y="36"/>
                    <a:pt x="71" y="34"/>
                    <a:pt x="72" y="33"/>
                  </a:cubicBezTo>
                  <a:cubicBezTo>
                    <a:pt x="74" y="28"/>
                    <a:pt x="78" y="18"/>
                    <a:pt x="72" y="14"/>
                  </a:cubicBezTo>
                  <a:cubicBezTo>
                    <a:pt x="71" y="13"/>
                    <a:pt x="69" y="13"/>
                    <a:pt x="68" y="12"/>
                  </a:cubicBezTo>
                  <a:cubicBezTo>
                    <a:pt x="67" y="12"/>
                    <a:pt x="67" y="12"/>
                    <a:pt x="66" y="12"/>
                  </a:cubicBezTo>
                  <a:cubicBezTo>
                    <a:pt x="66" y="11"/>
                    <a:pt x="67" y="10"/>
                    <a:pt x="67" y="9"/>
                  </a:cubicBezTo>
                  <a:cubicBezTo>
                    <a:pt x="68" y="8"/>
                    <a:pt x="69" y="4"/>
                    <a:pt x="65" y="1"/>
                  </a:cubicBezTo>
                  <a:cubicBezTo>
                    <a:pt x="65" y="0"/>
                    <a:pt x="63" y="0"/>
                    <a:pt x="62" y="0"/>
                  </a:cubicBezTo>
                  <a:cubicBezTo>
                    <a:pt x="58" y="0"/>
                    <a:pt x="53" y="3"/>
                    <a:pt x="51" y="4"/>
                  </a:cubicBezTo>
                  <a:cubicBezTo>
                    <a:pt x="51" y="5"/>
                    <a:pt x="50" y="6"/>
                    <a:pt x="49" y="6"/>
                  </a:cubicBezTo>
                  <a:cubicBezTo>
                    <a:pt x="48" y="7"/>
                    <a:pt x="47" y="9"/>
                    <a:pt x="46" y="9"/>
                  </a:cubicBezTo>
                  <a:cubicBezTo>
                    <a:pt x="45" y="9"/>
                    <a:pt x="45" y="8"/>
                    <a:pt x="44" y="8"/>
                  </a:cubicBezTo>
                  <a:cubicBezTo>
                    <a:pt x="43" y="7"/>
                    <a:pt x="42" y="6"/>
                    <a:pt x="40" y="6"/>
                  </a:cubicBezTo>
                  <a:cubicBezTo>
                    <a:pt x="39" y="6"/>
                    <a:pt x="39" y="7"/>
                    <a:pt x="38" y="7"/>
                  </a:cubicBezTo>
                  <a:cubicBezTo>
                    <a:pt x="37" y="7"/>
                    <a:pt x="36" y="7"/>
                    <a:pt x="36" y="7"/>
                  </a:cubicBezTo>
                  <a:cubicBezTo>
                    <a:pt x="29" y="9"/>
                    <a:pt x="27" y="9"/>
                    <a:pt x="26" y="11"/>
                  </a:cubicBezTo>
                  <a:cubicBezTo>
                    <a:pt x="24" y="13"/>
                    <a:pt x="25" y="15"/>
                    <a:pt x="25" y="16"/>
                  </a:cubicBezTo>
                  <a:cubicBezTo>
                    <a:pt x="25" y="16"/>
                    <a:pt x="25" y="16"/>
                    <a:pt x="25" y="16"/>
                  </a:cubicBezTo>
                  <a:cubicBezTo>
                    <a:pt x="25" y="16"/>
                    <a:pt x="25" y="16"/>
                    <a:pt x="24" y="17"/>
                  </a:cubicBezTo>
                  <a:cubicBezTo>
                    <a:pt x="23" y="17"/>
                    <a:pt x="22" y="18"/>
                    <a:pt x="21" y="19"/>
                  </a:cubicBezTo>
                  <a:cubicBezTo>
                    <a:pt x="20" y="20"/>
                    <a:pt x="17" y="23"/>
                    <a:pt x="19" y="26"/>
                  </a:cubicBezTo>
                  <a:cubicBezTo>
                    <a:pt x="20" y="30"/>
                    <a:pt x="24" y="31"/>
                    <a:pt x="28" y="32"/>
                  </a:cubicBezTo>
                  <a:cubicBezTo>
                    <a:pt x="29" y="32"/>
                    <a:pt x="30" y="32"/>
                    <a:pt x="31" y="33"/>
                  </a:cubicBezTo>
                  <a:cubicBezTo>
                    <a:pt x="31" y="33"/>
                    <a:pt x="31" y="33"/>
                    <a:pt x="31" y="33"/>
                  </a:cubicBezTo>
                  <a:cubicBezTo>
                    <a:pt x="31" y="33"/>
                    <a:pt x="30" y="34"/>
                    <a:pt x="30" y="35"/>
                  </a:cubicBezTo>
                  <a:cubicBezTo>
                    <a:pt x="29" y="37"/>
                    <a:pt x="27" y="40"/>
                    <a:pt x="29" y="43"/>
                  </a:cubicBezTo>
                  <a:cubicBezTo>
                    <a:pt x="30" y="45"/>
                    <a:pt x="30" y="47"/>
                    <a:pt x="30" y="49"/>
                  </a:cubicBezTo>
                  <a:cubicBezTo>
                    <a:pt x="30" y="49"/>
                    <a:pt x="30" y="50"/>
                    <a:pt x="29" y="50"/>
                  </a:cubicBezTo>
                  <a:cubicBezTo>
                    <a:pt x="28" y="51"/>
                    <a:pt x="28" y="51"/>
                    <a:pt x="27" y="51"/>
                  </a:cubicBezTo>
                  <a:cubicBezTo>
                    <a:pt x="25" y="51"/>
                    <a:pt x="22" y="49"/>
                    <a:pt x="21" y="47"/>
                  </a:cubicBezTo>
                  <a:cubicBezTo>
                    <a:pt x="21" y="46"/>
                    <a:pt x="20" y="45"/>
                    <a:pt x="20" y="44"/>
                  </a:cubicBezTo>
                  <a:cubicBezTo>
                    <a:pt x="19" y="40"/>
                    <a:pt x="17" y="35"/>
                    <a:pt x="13" y="33"/>
                  </a:cubicBezTo>
                  <a:cubicBezTo>
                    <a:pt x="12" y="33"/>
                    <a:pt x="11" y="33"/>
                    <a:pt x="11" y="33"/>
                  </a:cubicBezTo>
                  <a:cubicBezTo>
                    <a:pt x="9" y="33"/>
                    <a:pt x="7" y="34"/>
                    <a:pt x="5" y="36"/>
                  </a:cubicBezTo>
                  <a:cubicBezTo>
                    <a:pt x="2" y="39"/>
                    <a:pt x="0" y="44"/>
                    <a:pt x="0" y="47"/>
                  </a:cubicBezTo>
                  <a:cubicBezTo>
                    <a:pt x="1" y="51"/>
                    <a:pt x="2" y="54"/>
                    <a:pt x="4" y="57"/>
                  </a:cubicBezTo>
                  <a:cubicBezTo>
                    <a:pt x="5" y="59"/>
                    <a:pt x="6" y="61"/>
                    <a:pt x="6" y="63"/>
                  </a:cubicBezTo>
                  <a:cubicBezTo>
                    <a:pt x="8" y="67"/>
                    <a:pt x="10" y="69"/>
                    <a:pt x="12" y="70"/>
                  </a:cubicBezTo>
                  <a:cubicBezTo>
                    <a:pt x="13" y="70"/>
                    <a:pt x="14" y="71"/>
                    <a:pt x="15" y="71"/>
                  </a:cubicBezTo>
                  <a:cubicBezTo>
                    <a:pt x="16" y="73"/>
                    <a:pt x="17" y="75"/>
                    <a:pt x="19" y="77"/>
                  </a:cubicBezTo>
                  <a:cubicBezTo>
                    <a:pt x="20" y="79"/>
                    <a:pt x="21" y="80"/>
                    <a:pt x="22" y="82"/>
                  </a:cubicBezTo>
                  <a:cubicBezTo>
                    <a:pt x="25" y="86"/>
                    <a:pt x="26" y="90"/>
                    <a:pt x="28" y="94"/>
                  </a:cubicBezTo>
                  <a:cubicBezTo>
                    <a:pt x="29" y="99"/>
                    <a:pt x="30" y="103"/>
                    <a:pt x="33" y="107"/>
                  </a:cubicBezTo>
                  <a:cubicBezTo>
                    <a:pt x="35" y="109"/>
                    <a:pt x="38" y="113"/>
                    <a:pt x="42" y="113"/>
                  </a:cubicBezTo>
                  <a:cubicBezTo>
                    <a:pt x="45" y="113"/>
                    <a:pt x="47" y="112"/>
                    <a:pt x="48" y="111"/>
                  </a:cubicBezTo>
                  <a:cubicBezTo>
                    <a:pt x="51" y="108"/>
                    <a:pt x="51" y="105"/>
                    <a:pt x="51" y="102"/>
                  </a:cubicBezTo>
                  <a:cubicBezTo>
                    <a:pt x="53" y="102"/>
                    <a:pt x="54" y="103"/>
                    <a:pt x="56" y="103"/>
                  </a:cubicBezTo>
                  <a:cubicBezTo>
                    <a:pt x="59" y="103"/>
                    <a:pt x="61" y="102"/>
                    <a:pt x="63" y="101"/>
                  </a:cubicBezTo>
                  <a:cubicBezTo>
                    <a:pt x="68" y="97"/>
                    <a:pt x="69" y="93"/>
                    <a:pt x="70" y="89"/>
                  </a:cubicBezTo>
                  <a:cubicBezTo>
                    <a:pt x="70" y="87"/>
                    <a:pt x="70" y="86"/>
                    <a:pt x="70" y="85"/>
                  </a:cubicBezTo>
                  <a:cubicBezTo>
                    <a:pt x="71" y="83"/>
                    <a:pt x="72" y="81"/>
                    <a:pt x="72" y="79"/>
                  </a:cubicBezTo>
                  <a:cubicBezTo>
                    <a:pt x="74" y="76"/>
                    <a:pt x="75" y="73"/>
                    <a:pt x="75" y="69"/>
                  </a:cubicBezTo>
                  <a:cubicBezTo>
                    <a:pt x="76" y="64"/>
                    <a:pt x="74" y="61"/>
                    <a:pt x="71" y="58"/>
                  </a:cubicBezTo>
                  <a:cubicBezTo>
                    <a:pt x="71" y="58"/>
                    <a:pt x="70" y="57"/>
                    <a:pt x="69" y="56"/>
                  </a:cubicBezTo>
                  <a:cubicBezTo>
                    <a:pt x="69" y="55"/>
                    <a:pt x="69" y="55"/>
                    <a:pt x="69" y="54"/>
                  </a:cubicBezTo>
                  <a:cubicBezTo>
                    <a:pt x="69" y="54"/>
                    <a:pt x="70" y="54"/>
                    <a:pt x="70" y="54"/>
                  </a:cubicBezTo>
                  <a:cubicBezTo>
                    <a:pt x="73" y="54"/>
                    <a:pt x="76" y="52"/>
                    <a:pt x="77" y="50"/>
                  </a:cubicBezTo>
                  <a:cubicBezTo>
                    <a:pt x="78" y="48"/>
                    <a:pt x="78" y="45"/>
                    <a:pt x="77" y="4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 name="Freeform 7"/>
            <p:cNvSpPr>
              <a:spLocks/>
            </p:cNvSpPr>
            <p:nvPr/>
          </p:nvSpPr>
          <p:spPr bwMode="auto">
            <a:xfrm>
              <a:off x="17344685" y="4809537"/>
              <a:ext cx="342642" cy="304251"/>
            </a:xfrm>
            <a:custGeom>
              <a:avLst/>
              <a:gdLst>
                <a:gd name="T0" fmla="*/ 63 w 63"/>
                <a:gd name="T1" fmla="*/ 46 h 61"/>
                <a:gd name="T2" fmla="*/ 58 w 63"/>
                <a:gd name="T3" fmla="*/ 40 h 61"/>
                <a:gd name="T4" fmla="*/ 55 w 63"/>
                <a:gd name="T5" fmla="*/ 37 h 61"/>
                <a:gd name="T6" fmla="*/ 53 w 63"/>
                <a:gd name="T7" fmla="*/ 30 h 61"/>
                <a:gd name="T8" fmla="*/ 50 w 63"/>
                <a:gd name="T9" fmla="*/ 19 h 61"/>
                <a:gd name="T10" fmla="*/ 44 w 63"/>
                <a:gd name="T11" fmla="*/ 13 h 61"/>
                <a:gd name="T12" fmla="*/ 37 w 63"/>
                <a:gd name="T13" fmla="*/ 6 h 61"/>
                <a:gd name="T14" fmla="*/ 29 w 63"/>
                <a:gd name="T15" fmla="*/ 0 h 61"/>
                <a:gd name="T16" fmla="*/ 20 w 63"/>
                <a:gd name="T17" fmla="*/ 6 h 61"/>
                <a:gd name="T18" fmla="*/ 17 w 63"/>
                <a:gd name="T19" fmla="*/ 16 h 61"/>
                <a:gd name="T20" fmla="*/ 14 w 63"/>
                <a:gd name="T21" fmla="*/ 24 h 61"/>
                <a:gd name="T22" fmla="*/ 10 w 63"/>
                <a:gd name="T23" fmla="*/ 25 h 61"/>
                <a:gd name="T24" fmla="*/ 1 w 63"/>
                <a:gd name="T25" fmla="*/ 31 h 61"/>
                <a:gd name="T26" fmla="*/ 1 w 63"/>
                <a:gd name="T27" fmla="*/ 37 h 61"/>
                <a:gd name="T28" fmla="*/ 12 w 63"/>
                <a:gd name="T29" fmla="*/ 42 h 61"/>
                <a:gd name="T30" fmla="*/ 15 w 63"/>
                <a:gd name="T31" fmla="*/ 43 h 61"/>
                <a:gd name="T32" fmla="*/ 21 w 63"/>
                <a:gd name="T33" fmla="*/ 48 h 61"/>
                <a:gd name="T34" fmla="*/ 26 w 63"/>
                <a:gd name="T35" fmla="*/ 54 h 61"/>
                <a:gd name="T36" fmla="*/ 43 w 63"/>
                <a:gd name="T37" fmla="*/ 61 h 61"/>
                <a:gd name="T38" fmla="*/ 43 w 63"/>
                <a:gd name="T39" fmla="*/ 61 h 61"/>
                <a:gd name="T40" fmla="*/ 61 w 63"/>
                <a:gd name="T41" fmla="*/ 51 h 61"/>
                <a:gd name="T42" fmla="*/ 63 w 63"/>
                <a:gd name="T43"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63" y="46"/>
                  </a:moveTo>
                  <a:cubicBezTo>
                    <a:pt x="63" y="43"/>
                    <a:pt x="60" y="41"/>
                    <a:pt x="58" y="40"/>
                  </a:cubicBezTo>
                  <a:cubicBezTo>
                    <a:pt x="57" y="39"/>
                    <a:pt x="56" y="38"/>
                    <a:pt x="55" y="37"/>
                  </a:cubicBezTo>
                  <a:cubicBezTo>
                    <a:pt x="54" y="35"/>
                    <a:pt x="53" y="33"/>
                    <a:pt x="53" y="30"/>
                  </a:cubicBezTo>
                  <a:cubicBezTo>
                    <a:pt x="53" y="26"/>
                    <a:pt x="53" y="22"/>
                    <a:pt x="50" y="19"/>
                  </a:cubicBezTo>
                  <a:cubicBezTo>
                    <a:pt x="48" y="16"/>
                    <a:pt x="46" y="14"/>
                    <a:pt x="44" y="13"/>
                  </a:cubicBezTo>
                  <a:cubicBezTo>
                    <a:pt x="41" y="11"/>
                    <a:pt x="39" y="9"/>
                    <a:pt x="37" y="6"/>
                  </a:cubicBezTo>
                  <a:cubicBezTo>
                    <a:pt x="35" y="2"/>
                    <a:pt x="32" y="0"/>
                    <a:pt x="29" y="0"/>
                  </a:cubicBezTo>
                  <a:cubicBezTo>
                    <a:pt x="26" y="0"/>
                    <a:pt x="23" y="2"/>
                    <a:pt x="20" y="6"/>
                  </a:cubicBezTo>
                  <a:cubicBezTo>
                    <a:pt x="18" y="9"/>
                    <a:pt x="18" y="13"/>
                    <a:pt x="17" y="16"/>
                  </a:cubicBezTo>
                  <a:cubicBezTo>
                    <a:pt x="17" y="19"/>
                    <a:pt x="16" y="23"/>
                    <a:pt x="14" y="24"/>
                  </a:cubicBezTo>
                  <a:cubicBezTo>
                    <a:pt x="13" y="25"/>
                    <a:pt x="12" y="25"/>
                    <a:pt x="10" y="25"/>
                  </a:cubicBezTo>
                  <a:cubicBezTo>
                    <a:pt x="7" y="26"/>
                    <a:pt x="3" y="27"/>
                    <a:pt x="1" y="31"/>
                  </a:cubicBezTo>
                  <a:cubicBezTo>
                    <a:pt x="0" y="34"/>
                    <a:pt x="1" y="36"/>
                    <a:pt x="1" y="37"/>
                  </a:cubicBezTo>
                  <a:cubicBezTo>
                    <a:pt x="3" y="41"/>
                    <a:pt x="8" y="41"/>
                    <a:pt x="12" y="42"/>
                  </a:cubicBezTo>
                  <a:cubicBezTo>
                    <a:pt x="13" y="42"/>
                    <a:pt x="14" y="42"/>
                    <a:pt x="15" y="43"/>
                  </a:cubicBezTo>
                  <a:cubicBezTo>
                    <a:pt x="18" y="43"/>
                    <a:pt x="19" y="46"/>
                    <a:pt x="21" y="48"/>
                  </a:cubicBezTo>
                  <a:cubicBezTo>
                    <a:pt x="22" y="50"/>
                    <a:pt x="24" y="52"/>
                    <a:pt x="26" y="54"/>
                  </a:cubicBezTo>
                  <a:cubicBezTo>
                    <a:pt x="27" y="54"/>
                    <a:pt x="37" y="61"/>
                    <a:pt x="43" y="61"/>
                  </a:cubicBezTo>
                  <a:cubicBezTo>
                    <a:pt x="43" y="61"/>
                    <a:pt x="43" y="61"/>
                    <a:pt x="43" y="61"/>
                  </a:cubicBezTo>
                  <a:cubicBezTo>
                    <a:pt x="48" y="61"/>
                    <a:pt x="59" y="53"/>
                    <a:pt x="61" y="51"/>
                  </a:cubicBezTo>
                  <a:cubicBezTo>
                    <a:pt x="63" y="49"/>
                    <a:pt x="63" y="47"/>
                    <a:pt x="63" y="4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 name="Freeform 9"/>
            <p:cNvSpPr>
              <a:spLocks/>
            </p:cNvSpPr>
            <p:nvPr/>
          </p:nvSpPr>
          <p:spPr bwMode="auto">
            <a:xfrm>
              <a:off x="16162878" y="3907984"/>
              <a:ext cx="681181" cy="713030"/>
            </a:xfrm>
            <a:custGeom>
              <a:avLst/>
              <a:gdLst>
                <a:gd name="T0" fmla="*/ 110 w 125"/>
                <a:gd name="T1" fmla="*/ 51 h 144"/>
                <a:gd name="T2" fmla="*/ 108 w 125"/>
                <a:gd name="T3" fmla="*/ 50 h 144"/>
                <a:gd name="T4" fmla="*/ 111 w 125"/>
                <a:gd name="T5" fmla="*/ 35 h 144"/>
                <a:gd name="T6" fmla="*/ 96 w 125"/>
                <a:gd name="T7" fmla="*/ 19 h 144"/>
                <a:gd name="T8" fmla="*/ 85 w 125"/>
                <a:gd name="T9" fmla="*/ 26 h 144"/>
                <a:gd name="T10" fmla="*/ 80 w 125"/>
                <a:gd name="T11" fmla="*/ 30 h 144"/>
                <a:gd name="T12" fmla="*/ 81 w 125"/>
                <a:gd name="T13" fmla="*/ 27 h 144"/>
                <a:gd name="T14" fmla="*/ 89 w 125"/>
                <a:gd name="T15" fmla="*/ 18 h 144"/>
                <a:gd name="T16" fmla="*/ 92 w 125"/>
                <a:gd name="T17" fmla="*/ 4 h 144"/>
                <a:gd name="T18" fmla="*/ 85 w 125"/>
                <a:gd name="T19" fmla="*/ 0 h 144"/>
                <a:gd name="T20" fmla="*/ 75 w 125"/>
                <a:gd name="T21" fmla="*/ 1 h 144"/>
                <a:gd name="T22" fmla="*/ 61 w 125"/>
                <a:gd name="T23" fmla="*/ 2 h 144"/>
                <a:gd name="T24" fmla="*/ 54 w 125"/>
                <a:gd name="T25" fmla="*/ 3 h 144"/>
                <a:gd name="T26" fmla="*/ 36 w 125"/>
                <a:gd name="T27" fmla="*/ 9 h 144"/>
                <a:gd name="T28" fmla="*/ 26 w 125"/>
                <a:gd name="T29" fmla="*/ 18 h 144"/>
                <a:gd name="T30" fmla="*/ 27 w 125"/>
                <a:gd name="T31" fmla="*/ 23 h 144"/>
                <a:gd name="T32" fmla="*/ 14 w 125"/>
                <a:gd name="T33" fmla="*/ 29 h 144"/>
                <a:gd name="T34" fmla="*/ 8 w 125"/>
                <a:gd name="T35" fmla="*/ 38 h 144"/>
                <a:gd name="T36" fmla="*/ 19 w 125"/>
                <a:gd name="T37" fmla="*/ 47 h 144"/>
                <a:gd name="T38" fmla="*/ 21 w 125"/>
                <a:gd name="T39" fmla="*/ 48 h 144"/>
                <a:gd name="T40" fmla="*/ 12 w 125"/>
                <a:gd name="T41" fmla="*/ 52 h 144"/>
                <a:gd name="T42" fmla="*/ 17 w 125"/>
                <a:gd name="T43" fmla="*/ 61 h 144"/>
                <a:gd name="T44" fmla="*/ 24 w 125"/>
                <a:gd name="T45" fmla="*/ 61 h 144"/>
                <a:gd name="T46" fmla="*/ 28 w 125"/>
                <a:gd name="T47" fmla="*/ 61 h 144"/>
                <a:gd name="T48" fmla="*/ 37 w 125"/>
                <a:gd name="T49" fmla="*/ 63 h 144"/>
                <a:gd name="T50" fmla="*/ 39 w 125"/>
                <a:gd name="T51" fmla="*/ 63 h 144"/>
                <a:gd name="T52" fmla="*/ 43 w 125"/>
                <a:gd name="T53" fmla="*/ 63 h 144"/>
                <a:gd name="T54" fmla="*/ 34 w 125"/>
                <a:gd name="T55" fmla="*/ 64 h 144"/>
                <a:gd name="T56" fmla="*/ 17 w 125"/>
                <a:gd name="T57" fmla="*/ 63 h 144"/>
                <a:gd name="T58" fmla="*/ 3 w 125"/>
                <a:gd name="T59" fmla="*/ 72 h 144"/>
                <a:gd name="T60" fmla="*/ 18 w 125"/>
                <a:gd name="T61" fmla="*/ 93 h 144"/>
                <a:gd name="T62" fmla="*/ 38 w 125"/>
                <a:gd name="T63" fmla="*/ 102 h 144"/>
                <a:gd name="T64" fmla="*/ 50 w 125"/>
                <a:gd name="T65" fmla="*/ 105 h 144"/>
                <a:gd name="T66" fmla="*/ 60 w 125"/>
                <a:gd name="T67" fmla="*/ 110 h 144"/>
                <a:gd name="T68" fmla="*/ 66 w 125"/>
                <a:gd name="T69" fmla="*/ 115 h 144"/>
                <a:gd name="T70" fmla="*/ 67 w 125"/>
                <a:gd name="T71" fmla="*/ 123 h 144"/>
                <a:gd name="T72" fmla="*/ 54 w 125"/>
                <a:gd name="T73" fmla="*/ 116 h 144"/>
                <a:gd name="T74" fmla="*/ 19 w 125"/>
                <a:gd name="T75" fmla="*/ 105 h 144"/>
                <a:gd name="T76" fmla="*/ 14 w 125"/>
                <a:gd name="T77" fmla="*/ 104 h 144"/>
                <a:gd name="T78" fmla="*/ 0 w 125"/>
                <a:gd name="T79" fmla="*/ 107 h 144"/>
                <a:gd name="T80" fmla="*/ 125 w 125"/>
                <a:gd name="T81"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144">
                  <a:moveTo>
                    <a:pt x="117" y="48"/>
                  </a:moveTo>
                  <a:cubicBezTo>
                    <a:pt x="115" y="50"/>
                    <a:pt x="112" y="51"/>
                    <a:pt x="110" y="51"/>
                  </a:cubicBezTo>
                  <a:cubicBezTo>
                    <a:pt x="109" y="51"/>
                    <a:pt x="109" y="51"/>
                    <a:pt x="108" y="51"/>
                  </a:cubicBezTo>
                  <a:cubicBezTo>
                    <a:pt x="108" y="50"/>
                    <a:pt x="108" y="50"/>
                    <a:pt x="108" y="50"/>
                  </a:cubicBezTo>
                  <a:cubicBezTo>
                    <a:pt x="108" y="50"/>
                    <a:pt x="109" y="48"/>
                    <a:pt x="109" y="47"/>
                  </a:cubicBezTo>
                  <a:cubicBezTo>
                    <a:pt x="111" y="44"/>
                    <a:pt x="114" y="40"/>
                    <a:pt x="111" y="35"/>
                  </a:cubicBezTo>
                  <a:cubicBezTo>
                    <a:pt x="110" y="34"/>
                    <a:pt x="110" y="33"/>
                    <a:pt x="109" y="31"/>
                  </a:cubicBezTo>
                  <a:cubicBezTo>
                    <a:pt x="106" y="26"/>
                    <a:pt x="103" y="19"/>
                    <a:pt x="96" y="19"/>
                  </a:cubicBezTo>
                  <a:cubicBezTo>
                    <a:pt x="95" y="19"/>
                    <a:pt x="95" y="19"/>
                    <a:pt x="95" y="19"/>
                  </a:cubicBezTo>
                  <a:cubicBezTo>
                    <a:pt x="90" y="20"/>
                    <a:pt x="87" y="23"/>
                    <a:pt x="85" y="26"/>
                  </a:cubicBezTo>
                  <a:cubicBezTo>
                    <a:pt x="83" y="30"/>
                    <a:pt x="83" y="30"/>
                    <a:pt x="80" y="30"/>
                  </a:cubicBezTo>
                  <a:cubicBezTo>
                    <a:pt x="80" y="30"/>
                    <a:pt x="80" y="30"/>
                    <a:pt x="80" y="30"/>
                  </a:cubicBezTo>
                  <a:cubicBezTo>
                    <a:pt x="79" y="30"/>
                    <a:pt x="79" y="30"/>
                    <a:pt x="78" y="30"/>
                  </a:cubicBezTo>
                  <a:cubicBezTo>
                    <a:pt x="79" y="29"/>
                    <a:pt x="80" y="28"/>
                    <a:pt x="81" y="27"/>
                  </a:cubicBezTo>
                  <a:cubicBezTo>
                    <a:pt x="82" y="27"/>
                    <a:pt x="82" y="27"/>
                    <a:pt x="83" y="26"/>
                  </a:cubicBezTo>
                  <a:cubicBezTo>
                    <a:pt x="86" y="24"/>
                    <a:pt x="88" y="21"/>
                    <a:pt x="89" y="18"/>
                  </a:cubicBezTo>
                  <a:cubicBezTo>
                    <a:pt x="90" y="17"/>
                    <a:pt x="91" y="16"/>
                    <a:pt x="92" y="14"/>
                  </a:cubicBezTo>
                  <a:cubicBezTo>
                    <a:pt x="94" y="12"/>
                    <a:pt x="94" y="8"/>
                    <a:pt x="92" y="4"/>
                  </a:cubicBezTo>
                  <a:cubicBezTo>
                    <a:pt x="91" y="2"/>
                    <a:pt x="89" y="0"/>
                    <a:pt x="87" y="0"/>
                  </a:cubicBezTo>
                  <a:cubicBezTo>
                    <a:pt x="86" y="0"/>
                    <a:pt x="85" y="0"/>
                    <a:pt x="85" y="0"/>
                  </a:cubicBezTo>
                  <a:cubicBezTo>
                    <a:pt x="83" y="0"/>
                    <a:pt x="81" y="0"/>
                    <a:pt x="79" y="0"/>
                  </a:cubicBezTo>
                  <a:cubicBezTo>
                    <a:pt x="77" y="1"/>
                    <a:pt x="76" y="1"/>
                    <a:pt x="75" y="1"/>
                  </a:cubicBezTo>
                  <a:cubicBezTo>
                    <a:pt x="71" y="1"/>
                    <a:pt x="67" y="2"/>
                    <a:pt x="63" y="2"/>
                  </a:cubicBezTo>
                  <a:cubicBezTo>
                    <a:pt x="61" y="2"/>
                    <a:pt x="61" y="2"/>
                    <a:pt x="61" y="2"/>
                  </a:cubicBezTo>
                  <a:cubicBezTo>
                    <a:pt x="60" y="2"/>
                    <a:pt x="60" y="2"/>
                    <a:pt x="59" y="2"/>
                  </a:cubicBezTo>
                  <a:cubicBezTo>
                    <a:pt x="57" y="3"/>
                    <a:pt x="56" y="3"/>
                    <a:pt x="54" y="3"/>
                  </a:cubicBezTo>
                  <a:cubicBezTo>
                    <a:pt x="49" y="4"/>
                    <a:pt x="44" y="6"/>
                    <a:pt x="40" y="8"/>
                  </a:cubicBezTo>
                  <a:cubicBezTo>
                    <a:pt x="39" y="8"/>
                    <a:pt x="37" y="9"/>
                    <a:pt x="36" y="9"/>
                  </a:cubicBezTo>
                  <a:cubicBezTo>
                    <a:pt x="35" y="9"/>
                    <a:pt x="35" y="9"/>
                    <a:pt x="35" y="9"/>
                  </a:cubicBezTo>
                  <a:cubicBezTo>
                    <a:pt x="32" y="11"/>
                    <a:pt x="26" y="13"/>
                    <a:pt x="26" y="18"/>
                  </a:cubicBezTo>
                  <a:cubicBezTo>
                    <a:pt x="26" y="20"/>
                    <a:pt x="26" y="21"/>
                    <a:pt x="27" y="22"/>
                  </a:cubicBezTo>
                  <a:cubicBezTo>
                    <a:pt x="27" y="22"/>
                    <a:pt x="27" y="22"/>
                    <a:pt x="27" y="23"/>
                  </a:cubicBezTo>
                  <a:cubicBezTo>
                    <a:pt x="26" y="24"/>
                    <a:pt x="26" y="24"/>
                    <a:pt x="24" y="24"/>
                  </a:cubicBezTo>
                  <a:cubicBezTo>
                    <a:pt x="19" y="25"/>
                    <a:pt x="17" y="27"/>
                    <a:pt x="14" y="29"/>
                  </a:cubicBezTo>
                  <a:cubicBezTo>
                    <a:pt x="14" y="29"/>
                    <a:pt x="14" y="29"/>
                    <a:pt x="14" y="29"/>
                  </a:cubicBezTo>
                  <a:cubicBezTo>
                    <a:pt x="11" y="31"/>
                    <a:pt x="9" y="34"/>
                    <a:pt x="8" y="38"/>
                  </a:cubicBezTo>
                  <a:cubicBezTo>
                    <a:pt x="7" y="45"/>
                    <a:pt x="14" y="46"/>
                    <a:pt x="17" y="47"/>
                  </a:cubicBezTo>
                  <a:cubicBezTo>
                    <a:pt x="18" y="47"/>
                    <a:pt x="18" y="47"/>
                    <a:pt x="19" y="47"/>
                  </a:cubicBezTo>
                  <a:cubicBezTo>
                    <a:pt x="20" y="47"/>
                    <a:pt x="21" y="48"/>
                    <a:pt x="21" y="48"/>
                  </a:cubicBezTo>
                  <a:cubicBezTo>
                    <a:pt x="21" y="48"/>
                    <a:pt x="21" y="48"/>
                    <a:pt x="21" y="48"/>
                  </a:cubicBezTo>
                  <a:cubicBezTo>
                    <a:pt x="20" y="48"/>
                    <a:pt x="19" y="48"/>
                    <a:pt x="18" y="48"/>
                  </a:cubicBezTo>
                  <a:cubicBezTo>
                    <a:pt x="17" y="48"/>
                    <a:pt x="13" y="48"/>
                    <a:pt x="12" y="52"/>
                  </a:cubicBezTo>
                  <a:cubicBezTo>
                    <a:pt x="11" y="53"/>
                    <a:pt x="11" y="55"/>
                    <a:pt x="12" y="57"/>
                  </a:cubicBezTo>
                  <a:cubicBezTo>
                    <a:pt x="13" y="59"/>
                    <a:pt x="15" y="61"/>
                    <a:pt x="17" y="61"/>
                  </a:cubicBezTo>
                  <a:cubicBezTo>
                    <a:pt x="18" y="61"/>
                    <a:pt x="19" y="62"/>
                    <a:pt x="21" y="62"/>
                  </a:cubicBezTo>
                  <a:cubicBezTo>
                    <a:pt x="22" y="62"/>
                    <a:pt x="23" y="61"/>
                    <a:pt x="24" y="61"/>
                  </a:cubicBezTo>
                  <a:cubicBezTo>
                    <a:pt x="26" y="61"/>
                    <a:pt x="27" y="61"/>
                    <a:pt x="28" y="61"/>
                  </a:cubicBezTo>
                  <a:cubicBezTo>
                    <a:pt x="28" y="61"/>
                    <a:pt x="28" y="61"/>
                    <a:pt x="28" y="61"/>
                  </a:cubicBezTo>
                  <a:cubicBezTo>
                    <a:pt x="29" y="61"/>
                    <a:pt x="30" y="61"/>
                    <a:pt x="31" y="62"/>
                  </a:cubicBezTo>
                  <a:cubicBezTo>
                    <a:pt x="33" y="62"/>
                    <a:pt x="35" y="63"/>
                    <a:pt x="37" y="63"/>
                  </a:cubicBezTo>
                  <a:cubicBezTo>
                    <a:pt x="37" y="63"/>
                    <a:pt x="37" y="63"/>
                    <a:pt x="37" y="63"/>
                  </a:cubicBezTo>
                  <a:cubicBezTo>
                    <a:pt x="38" y="63"/>
                    <a:pt x="38" y="63"/>
                    <a:pt x="39" y="63"/>
                  </a:cubicBezTo>
                  <a:cubicBezTo>
                    <a:pt x="40" y="63"/>
                    <a:pt x="40" y="63"/>
                    <a:pt x="41" y="63"/>
                  </a:cubicBezTo>
                  <a:cubicBezTo>
                    <a:pt x="42" y="63"/>
                    <a:pt x="42" y="63"/>
                    <a:pt x="43" y="63"/>
                  </a:cubicBezTo>
                  <a:cubicBezTo>
                    <a:pt x="41" y="63"/>
                    <a:pt x="38" y="64"/>
                    <a:pt x="35" y="64"/>
                  </a:cubicBezTo>
                  <a:cubicBezTo>
                    <a:pt x="34" y="64"/>
                    <a:pt x="34" y="64"/>
                    <a:pt x="34" y="64"/>
                  </a:cubicBezTo>
                  <a:cubicBezTo>
                    <a:pt x="32" y="64"/>
                    <a:pt x="29" y="64"/>
                    <a:pt x="26" y="63"/>
                  </a:cubicBezTo>
                  <a:cubicBezTo>
                    <a:pt x="23" y="63"/>
                    <a:pt x="20" y="63"/>
                    <a:pt x="17" y="63"/>
                  </a:cubicBezTo>
                  <a:cubicBezTo>
                    <a:pt x="15" y="63"/>
                    <a:pt x="13" y="63"/>
                    <a:pt x="11" y="63"/>
                  </a:cubicBezTo>
                  <a:cubicBezTo>
                    <a:pt x="7" y="64"/>
                    <a:pt x="4" y="68"/>
                    <a:pt x="3" y="72"/>
                  </a:cubicBezTo>
                  <a:cubicBezTo>
                    <a:pt x="1" y="77"/>
                    <a:pt x="4" y="81"/>
                    <a:pt x="6" y="84"/>
                  </a:cubicBezTo>
                  <a:cubicBezTo>
                    <a:pt x="10" y="89"/>
                    <a:pt x="12" y="91"/>
                    <a:pt x="18" y="93"/>
                  </a:cubicBezTo>
                  <a:cubicBezTo>
                    <a:pt x="22" y="94"/>
                    <a:pt x="25" y="96"/>
                    <a:pt x="30" y="99"/>
                  </a:cubicBezTo>
                  <a:cubicBezTo>
                    <a:pt x="32" y="101"/>
                    <a:pt x="35" y="101"/>
                    <a:pt x="38" y="102"/>
                  </a:cubicBezTo>
                  <a:cubicBezTo>
                    <a:pt x="40" y="102"/>
                    <a:pt x="41" y="103"/>
                    <a:pt x="43" y="103"/>
                  </a:cubicBezTo>
                  <a:cubicBezTo>
                    <a:pt x="45" y="104"/>
                    <a:pt x="48" y="104"/>
                    <a:pt x="50" y="105"/>
                  </a:cubicBezTo>
                  <a:cubicBezTo>
                    <a:pt x="52" y="105"/>
                    <a:pt x="54" y="105"/>
                    <a:pt x="56" y="106"/>
                  </a:cubicBezTo>
                  <a:cubicBezTo>
                    <a:pt x="57" y="106"/>
                    <a:pt x="59" y="108"/>
                    <a:pt x="60" y="110"/>
                  </a:cubicBezTo>
                  <a:cubicBezTo>
                    <a:pt x="61" y="111"/>
                    <a:pt x="62" y="112"/>
                    <a:pt x="63" y="112"/>
                  </a:cubicBezTo>
                  <a:cubicBezTo>
                    <a:pt x="64" y="113"/>
                    <a:pt x="65" y="114"/>
                    <a:pt x="66" y="115"/>
                  </a:cubicBezTo>
                  <a:cubicBezTo>
                    <a:pt x="69" y="117"/>
                    <a:pt x="71" y="119"/>
                    <a:pt x="71" y="120"/>
                  </a:cubicBezTo>
                  <a:cubicBezTo>
                    <a:pt x="70" y="122"/>
                    <a:pt x="70" y="123"/>
                    <a:pt x="67" y="123"/>
                  </a:cubicBezTo>
                  <a:cubicBezTo>
                    <a:pt x="66" y="123"/>
                    <a:pt x="66" y="123"/>
                    <a:pt x="65" y="123"/>
                  </a:cubicBezTo>
                  <a:cubicBezTo>
                    <a:pt x="61" y="122"/>
                    <a:pt x="57" y="119"/>
                    <a:pt x="54" y="116"/>
                  </a:cubicBezTo>
                  <a:cubicBezTo>
                    <a:pt x="51" y="115"/>
                    <a:pt x="49" y="113"/>
                    <a:pt x="46" y="111"/>
                  </a:cubicBezTo>
                  <a:cubicBezTo>
                    <a:pt x="38" y="107"/>
                    <a:pt x="28" y="106"/>
                    <a:pt x="19" y="105"/>
                  </a:cubicBezTo>
                  <a:cubicBezTo>
                    <a:pt x="16" y="104"/>
                    <a:pt x="16" y="104"/>
                    <a:pt x="16" y="104"/>
                  </a:cubicBezTo>
                  <a:cubicBezTo>
                    <a:pt x="15" y="104"/>
                    <a:pt x="15" y="104"/>
                    <a:pt x="14" y="104"/>
                  </a:cubicBezTo>
                  <a:cubicBezTo>
                    <a:pt x="12" y="104"/>
                    <a:pt x="11" y="104"/>
                    <a:pt x="9" y="105"/>
                  </a:cubicBezTo>
                  <a:cubicBezTo>
                    <a:pt x="0" y="107"/>
                    <a:pt x="0" y="107"/>
                    <a:pt x="0" y="107"/>
                  </a:cubicBezTo>
                  <a:cubicBezTo>
                    <a:pt x="91" y="144"/>
                    <a:pt x="91" y="144"/>
                    <a:pt x="91" y="144"/>
                  </a:cubicBezTo>
                  <a:cubicBezTo>
                    <a:pt x="125" y="42"/>
                    <a:pt x="125" y="42"/>
                    <a:pt x="125" y="42"/>
                  </a:cubicBezTo>
                  <a:lnTo>
                    <a:pt x="117" y="48"/>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 name="Freeform 10"/>
            <p:cNvSpPr>
              <a:spLocks/>
            </p:cNvSpPr>
            <p:nvPr/>
          </p:nvSpPr>
          <p:spPr bwMode="auto">
            <a:xfrm>
              <a:off x="16979474" y="3372278"/>
              <a:ext cx="322125" cy="395713"/>
            </a:xfrm>
            <a:custGeom>
              <a:avLst/>
              <a:gdLst>
                <a:gd name="T0" fmla="*/ 57 w 59"/>
                <a:gd name="T1" fmla="*/ 41 h 80"/>
                <a:gd name="T2" fmla="*/ 46 w 59"/>
                <a:gd name="T3" fmla="*/ 34 h 80"/>
                <a:gd name="T4" fmla="*/ 40 w 59"/>
                <a:gd name="T5" fmla="*/ 38 h 80"/>
                <a:gd name="T6" fmla="*/ 40 w 59"/>
                <a:gd name="T7" fmla="*/ 39 h 80"/>
                <a:gd name="T8" fmla="*/ 40 w 59"/>
                <a:gd name="T9" fmla="*/ 38 h 80"/>
                <a:gd name="T10" fmla="*/ 39 w 59"/>
                <a:gd name="T11" fmla="*/ 37 h 80"/>
                <a:gd name="T12" fmla="*/ 39 w 59"/>
                <a:gd name="T13" fmla="*/ 34 h 80"/>
                <a:gd name="T14" fmla="*/ 38 w 59"/>
                <a:gd name="T15" fmla="*/ 32 h 80"/>
                <a:gd name="T16" fmla="*/ 36 w 59"/>
                <a:gd name="T17" fmla="*/ 32 h 80"/>
                <a:gd name="T18" fmla="*/ 35 w 59"/>
                <a:gd name="T19" fmla="*/ 32 h 80"/>
                <a:gd name="T20" fmla="*/ 36 w 59"/>
                <a:gd name="T21" fmla="*/ 31 h 80"/>
                <a:gd name="T22" fmla="*/ 38 w 59"/>
                <a:gd name="T23" fmla="*/ 26 h 80"/>
                <a:gd name="T24" fmla="*/ 36 w 59"/>
                <a:gd name="T25" fmla="*/ 20 h 80"/>
                <a:gd name="T26" fmla="*/ 36 w 59"/>
                <a:gd name="T27" fmla="*/ 19 h 80"/>
                <a:gd name="T28" fmla="*/ 35 w 59"/>
                <a:gd name="T29" fmla="*/ 13 h 80"/>
                <a:gd name="T30" fmla="*/ 37 w 59"/>
                <a:gd name="T31" fmla="*/ 12 h 80"/>
                <a:gd name="T32" fmla="*/ 40 w 59"/>
                <a:gd name="T33" fmla="*/ 8 h 80"/>
                <a:gd name="T34" fmla="*/ 39 w 59"/>
                <a:gd name="T35" fmla="*/ 2 h 80"/>
                <a:gd name="T36" fmla="*/ 34 w 59"/>
                <a:gd name="T37" fmla="*/ 0 h 80"/>
                <a:gd name="T38" fmla="*/ 27 w 59"/>
                <a:gd name="T39" fmla="*/ 2 h 80"/>
                <a:gd name="T40" fmla="*/ 22 w 59"/>
                <a:gd name="T41" fmla="*/ 6 h 80"/>
                <a:gd name="T42" fmla="*/ 18 w 59"/>
                <a:gd name="T43" fmla="*/ 10 h 80"/>
                <a:gd name="T44" fmla="*/ 13 w 59"/>
                <a:gd name="T45" fmla="*/ 17 h 80"/>
                <a:gd name="T46" fmla="*/ 17 w 59"/>
                <a:gd name="T47" fmla="*/ 26 h 80"/>
                <a:gd name="T48" fmla="*/ 18 w 59"/>
                <a:gd name="T49" fmla="*/ 27 h 80"/>
                <a:gd name="T50" fmla="*/ 17 w 59"/>
                <a:gd name="T51" fmla="*/ 28 h 80"/>
                <a:gd name="T52" fmla="*/ 15 w 59"/>
                <a:gd name="T53" fmla="*/ 33 h 80"/>
                <a:gd name="T54" fmla="*/ 18 w 59"/>
                <a:gd name="T55" fmla="*/ 42 h 80"/>
                <a:gd name="T56" fmla="*/ 20 w 59"/>
                <a:gd name="T57" fmla="*/ 46 h 80"/>
                <a:gd name="T58" fmla="*/ 16 w 59"/>
                <a:gd name="T59" fmla="*/ 48 h 80"/>
                <a:gd name="T60" fmla="*/ 12 w 59"/>
                <a:gd name="T61" fmla="*/ 47 h 80"/>
                <a:gd name="T62" fmla="*/ 9 w 59"/>
                <a:gd name="T63" fmla="*/ 46 h 80"/>
                <a:gd name="T64" fmla="*/ 0 w 59"/>
                <a:gd name="T65" fmla="*/ 76 h 80"/>
                <a:gd name="T66" fmla="*/ 5 w 59"/>
                <a:gd name="T67" fmla="*/ 75 h 80"/>
                <a:gd name="T68" fmla="*/ 10 w 59"/>
                <a:gd name="T69" fmla="*/ 74 h 80"/>
                <a:gd name="T70" fmla="*/ 14 w 59"/>
                <a:gd name="T71" fmla="*/ 74 h 80"/>
                <a:gd name="T72" fmla="*/ 15 w 59"/>
                <a:gd name="T73" fmla="*/ 74 h 80"/>
                <a:gd name="T74" fmla="*/ 17 w 59"/>
                <a:gd name="T75" fmla="*/ 75 h 80"/>
                <a:gd name="T76" fmla="*/ 20 w 59"/>
                <a:gd name="T77" fmla="*/ 77 h 80"/>
                <a:gd name="T78" fmla="*/ 26 w 59"/>
                <a:gd name="T79" fmla="*/ 78 h 80"/>
                <a:gd name="T80" fmla="*/ 28 w 59"/>
                <a:gd name="T81" fmla="*/ 78 h 80"/>
                <a:gd name="T82" fmla="*/ 36 w 59"/>
                <a:gd name="T83" fmla="*/ 80 h 80"/>
                <a:gd name="T84" fmla="*/ 36 w 59"/>
                <a:gd name="T85" fmla="*/ 80 h 80"/>
                <a:gd name="T86" fmla="*/ 48 w 59"/>
                <a:gd name="T87" fmla="*/ 74 h 80"/>
                <a:gd name="T88" fmla="*/ 56 w 59"/>
                <a:gd name="T89" fmla="*/ 57 h 80"/>
                <a:gd name="T90" fmla="*/ 57 w 59"/>
                <a:gd name="T91"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80">
                  <a:moveTo>
                    <a:pt x="57" y="41"/>
                  </a:moveTo>
                  <a:cubicBezTo>
                    <a:pt x="55" y="37"/>
                    <a:pt x="50" y="34"/>
                    <a:pt x="46" y="34"/>
                  </a:cubicBezTo>
                  <a:cubicBezTo>
                    <a:pt x="43" y="34"/>
                    <a:pt x="41" y="36"/>
                    <a:pt x="40" y="38"/>
                  </a:cubicBezTo>
                  <a:cubicBezTo>
                    <a:pt x="40" y="38"/>
                    <a:pt x="40" y="39"/>
                    <a:pt x="40" y="39"/>
                  </a:cubicBezTo>
                  <a:cubicBezTo>
                    <a:pt x="40" y="38"/>
                    <a:pt x="40" y="38"/>
                    <a:pt x="40" y="38"/>
                  </a:cubicBezTo>
                  <a:cubicBezTo>
                    <a:pt x="39" y="37"/>
                    <a:pt x="39" y="37"/>
                    <a:pt x="39" y="37"/>
                  </a:cubicBezTo>
                  <a:cubicBezTo>
                    <a:pt x="39" y="36"/>
                    <a:pt x="39" y="35"/>
                    <a:pt x="39" y="34"/>
                  </a:cubicBezTo>
                  <a:cubicBezTo>
                    <a:pt x="38" y="32"/>
                    <a:pt x="38" y="32"/>
                    <a:pt x="38" y="32"/>
                  </a:cubicBezTo>
                  <a:cubicBezTo>
                    <a:pt x="36" y="32"/>
                    <a:pt x="36" y="32"/>
                    <a:pt x="36" y="32"/>
                  </a:cubicBezTo>
                  <a:cubicBezTo>
                    <a:pt x="36" y="32"/>
                    <a:pt x="35" y="32"/>
                    <a:pt x="35" y="32"/>
                  </a:cubicBezTo>
                  <a:cubicBezTo>
                    <a:pt x="35" y="31"/>
                    <a:pt x="35" y="31"/>
                    <a:pt x="36" y="31"/>
                  </a:cubicBezTo>
                  <a:cubicBezTo>
                    <a:pt x="36" y="30"/>
                    <a:pt x="37" y="28"/>
                    <a:pt x="38" y="26"/>
                  </a:cubicBezTo>
                  <a:cubicBezTo>
                    <a:pt x="38" y="24"/>
                    <a:pt x="37" y="22"/>
                    <a:pt x="36" y="20"/>
                  </a:cubicBezTo>
                  <a:cubicBezTo>
                    <a:pt x="36" y="20"/>
                    <a:pt x="36" y="19"/>
                    <a:pt x="36" y="19"/>
                  </a:cubicBezTo>
                  <a:cubicBezTo>
                    <a:pt x="35" y="15"/>
                    <a:pt x="35" y="14"/>
                    <a:pt x="35" y="13"/>
                  </a:cubicBezTo>
                  <a:cubicBezTo>
                    <a:pt x="36" y="13"/>
                    <a:pt x="36" y="12"/>
                    <a:pt x="37" y="12"/>
                  </a:cubicBezTo>
                  <a:cubicBezTo>
                    <a:pt x="38" y="11"/>
                    <a:pt x="39" y="10"/>
                    <a:pt x="40" y="8"/>
                  </a:cubicBezTo>
                  <a:cubicBezTo>
                    <a:pt x="40" y="5"/>
                    <a:pt x="40" y="3"/>
                    <a:pt x="39" y="2"/>
                  </a:cubicBezTo>
                  <a:cubicBezTo>
                    <a:pt x="38" y="0"/>
                    <a:pt x="36" y="0"/>
                    <a:pt x="34" y="0"/>
                  </a:cubicBezTo>
                  <a:cubicBezTo>
                    <a:pt x="32" y="0"/>
                    <a:pt x="29" y="0"/>
                    <a:pt x="27" y="2"/>
                  </a:cubicBezTo>
                  <a:cubicBezTo>
                    <a:pt x="25" y="3"/>
                    <a:pt x="24" y="5"/>
                    <a:pt x="22" y="6"/>
                  </a:cubicBezTo>
                  <a:cubicBezTo>
                    <a:pt x="21" y="7"/>
                    <a:pt x="20" y="9"/>
                    <a:pt x="18" y="10"/>
                  </a:cubicBezTo>
                  <a:cubicBezTo>
                    <a:pt x="15" y="12"/>
                    <a:pt x="14" y="14"/>
                    <a:pt x="13" y="17"/>
                  </a:cubicBezTo>
                  <a:cubicBezTo>
                    <a:pt x="13" y="20"/>
                    <a:pt x="14" y="23"/>
                    <a:pt x="17" y="26"/>
                  </a:cubicBezTo>
                  <a:cubicBezTo>
                    <a:pt x="18" y="27"/>
                    <a:pt x="18" y="27"/>
                    <a:pt x="18" y="27"/>
                  </a:cubicBezTo>
                  <a:cubicBezTo>
                    <a:pt x="18" y="27"/>
                    <a:pt x="18" y="28"/>
                    <a:pt x="17" y="28"/>
                  </a:cubicBezTo>
                  <a:cubicBezTo>
                    <a:pt x="17" y="29"/>
                    <a:pt x="15" y="30"/>
                    <a:pt x="15" y="33"/>
                  </a:cubicBezTo>
                  <a:cubicBezTo>
                    <a:pt x="14" y="37"/>
                    <a:pt x="16" y="40"/>
                    <a:pt x="18" y="42"/>
                  </a:cubicBezTo>
                  <a:cubicBezTo>
                    <a:pt x="19" y="44"/>
                    <a:pt x="20" y="45"/>
                    <a:pt x="20" y="46"/>
                  </a:cubicBezTo>
                  <a:cubicBezTo>
                    <a:pt x="20" y="48"/>
                    <a:pt x="17" y="48"/>
                    <a:pt x="16" y="48"/>
                  </a:cubicBezTo>
                  <a:cubicBezTo>
                    <a:pt x="15" y="48"/>
                    <a:pt x="13" y="48"/>
                    <a:pt x="12" y="47"/>
                  </a:cubicBezTo>
                  <a:cubicBezTo>
                    <a:pt x="9" y="46"/>
                    <a:pt x="9" y="46"/>
                    <a:pt x="9" y="46"/>
                  </a:cubicBezTo>
                  <a:cubicBezTo>
                    <a:pt x="0" y="76"/>
                    <a:pt x="0" y="76"/>
                    <a:pt x="0" y="76"/>
                  </a:cubicBezTo>
                  <a:cubicBezTo>
                    <a:pt x="5" y="75"/>
                    <a:pt x="5" y="75"/>
                    <a:pt x="5" y="75"/>
                  </a:cubicBezTo>
                  <a:cubicBezTo>
                    <a:pt x="6" y="75"/>
                    <a:pt x="8" y="75"/>
                    <a:pt x="10" y="74"/>
                  </a:cubicBezTo>
                  <a:cubicBezTo>
                    <a:pt x="11" y="74"/>
                    <a:pt x="13" y="74"/>
                    <a:pt x="14" y="74"/>
                  </a:cubicBezTo>
                  <a:cubicBezTo>
                    <a:pt x="15" y="74"/>
                    <a:pt x="15" y="74"/>
                    <a:pt x="15" y="74"/>
                  </a:cubicBezTo>
                  <a:cubicBezTo>
                    <a:pt x="16" y="74"/>
                    <a:pt x="16" y="74"/>
                    <a:pt x="17" y="75"/>
                  </a:cubicBezTo>
                  <a:cubicBezTo>
                    <a:pt x="18" y="76"/>
                    <a:pt x="19" y="76"/>
                    <a:pt x="20" y="77"/>
                  </a:cubicBezTo>
                  <a:cubicBezTo>
                    <a:pt x="22" y="78"/>
                    <a:pt x="24" y="78"/>
                    <a:pt x="26" y="78"/>
                  </a:cubicBezTo>
                  <a:cubicBezTo>
                    <a:pt x="27" y="78"/>
                    <a:pt x="28" y="78"/>
                    <a:pt x="28" y="78"/>
                  </a:cubicBezTo>
                  <a:cubicBezTo>
                    <a:pt x="31" y="79"/>
                    <a:pt x="34" y="80"/>
                    <a:pt x="36" y="80"/>
                  </a:cubicBezTo>
                  <a:cubicBezTo>
                    <a:pt x="36" y="80"/>
                    <a:pt x="36" y="80"/>
                    <a:pt x="36" y="80"/>
                  </a:cubicBezTo>
                  <a:cubicBezTo>
                    <a:pt x="40" y="80"/>
                    <a:pt x="44" y="78"/>
                    <a:pt x="48" y="74"/>
                  </a:cubicBezTo>
                  <a:cubicBezTo>
                    <a:pt x="52" y="69"/>
                    <a:pt x="55" y="63"/>
                    <a:pt x="56" y="57"/>
                  </a:cubicBezTo>
                  <a:cubicBezTo>
                    <a:pt x="57" y="52"/>
                    <a:pt x="59" y="47"/>
                    <a:pt x="57" y="4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 name="Freeform 11"/>
            <p:cNvSpPr>
              <a:spLocks/>
            </p:cNvSpPr>
            <p:nvPr/>
          </p:nvSpPr>
          <p:spPr bwMode="auto">
            <a:xfrm>
              <a:off x="16558865" y="3351746"/>
              <a:ext cx="170295" cy="119460"/>
            </a:xfrm>
            <a:custGeom>
              <a:avLst/>
              <a:gdLst>
                <a:gd name="T0" fmla="*/ 26 w 31"/>
                <a:gd name="T1" fmla="*/ 0 h 24"/>
                <a:gd name="T2" fmla="*/ 9 w 31"/>
                <a:gd name="T3" fmla="*/ 6 h 24"/>
                <a:gd name="T4" fmla="*/ 9 w 31"/>
                <a:gd name="T5" fmla="*/ 6 h 24"/>
                <a:gd name="T6" fmla="*/ 1 w 31"/>
                <a:gd name="T7" fmla="*/ 12 h 24"/>
                <a:gd name="T8" fmla="*/ 2 w 31"/>
                <a:gd name="T9" fmla="*/ 18 h 24"/>
                <a:gd name="T10" fmla="*/ 7 w 31"/>
                <a:gd name="T11" fmla="*/ 24 h 24"/>
                <a:gd name="T12" fmla="*/ 9 w 31"/>
                <a:gd name="T13" fmla="*/ 24 h 24"/>
                <a:gd name="T14" fmla="*/ 9 w 31"/>
                <a:gd name="T15" fmla="*/ 24 h 24"/>
                <a:gd name="T16" fmla="*/ 17 w 31"/>
                <a:gd name="T17" fmla="*/ 20 h 24"/>
                <a:gd name="T18" fmla="*/ 18 w 31"/>
                <a:gd name="T19" fmla="*/ 19 h 24"/>
                <a:gd name="T20" fmla="*/ 29 w 31"/>
                <a:gd name="T21" fmla="*/ 4 h 24"/>
                <a:gd name="T22" fmla="*/ 31 w 31"/>
                <a:gd name="T23" fmla="*/ 0 h 24"/>
                <a:gd name="T24" fmla="*/ 26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26" y="0"/>
                  </a:moveTo>
                  <a:cubicBezTo>
                    <a:pt x="20" y="1"/>
                    <a:pt x="13" y="4"/>
                    <a:pt x="9" y="6"/>
                  </a:cubicBezTo>
                  <a:cubicBezTo>
                    <a:pt x="9" y="6"/>
                    <a:pt x="9" y="6"/>
                    <a:pt x="9" y="6"/>
                  </a:cubicBezTo>
                  <a:cubicBezTo>
                    <a:pt x="6" y="7"/>
                    <a:pt x="3" y="9"/>
                    <a:pt x="1" y="12"/>
                  </a:cubicBezTo>
                  <a:cubicBezTo>
                    <a:pt x="0" y="13"/>
                    <a:pt x="0" y="16"/>
                    <a:pt x="2" y="18"/>
                  </a:cubicBezTo>
                  <a:cubicBezTo>
                    <a:pt x="3" y="20"/>
                    <a:pt x="5" y="23"/>
                    <a:pt x="7" y="24"/>
                  </a:cubicBezTo>
                  <a:cubicBezTo>
                    <a:pt x="8" y="24"/>
                    <a:pt x="8" y="24"/>
                    <a:pt x="9" y="24"/>
                  </a:cubicBezTo>
                  <a:cubicBezTo>
                    <a:pt x="9" y="24"/>
                    <a:pt x="9" y="24"/>
                    <a:pt x="9" y="24"/>
                  </a:cubicBezTo>
                  <a:cubicBezTo>
                    <a:pt x="12" y="24"/>
                    <a:pt x="15" y="21"/>
                    <a:pt x="17" y="20"/>
                  </a:cubicBezTo>
                  <a:cubicBezTo>
                    <a:pt x="18" y="19"/>
                    <a:pt x="18" y="19"/>
                    <a:pt x="18" y="19"/>
                  </a:cubicBezTo>
                  <a:cubicBezTo>
                    <a:pt x="24" y="14"/>
                    <a:pt x="28" y="9"/>
                    <a:pt x="29" y="4"/>
                  </a:cubicBezTo>
                  <a:cubicBezTo>
                    <a:pt x="31" y="0"/>
                    <a:pt x="31" y="0"/>
                    <a:pt x="31" y="0"/>
                  </a:cubicBezTo>
                  <a:lnTo>
                    <a:pt x="26" y="0"/>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8" name="Freeform 12"/>
            <p:cNvSpPr>
              <a:spLocks/>
            </p:cNvSpPr>
            <p:nvPr/>
          </p:nvSpPr>
          <p:spPr bwMode="auto">
            <a:xfrm>
              <a:off x="17769397" y="3282683"/>
              <a:ext cx="190813" cy="110128"/>
            </a:xfrm>
            <a:custGeom>
              <a:avLst/>
              <a:gdLst>
                <a:gd name="T0" fmla="*/ 33 w 35"/>
                <a:gd name="T1" fmla="*/ 7 h 22"/>
                <a:gd name="T2" fmla="*/ 26 w 35"/>
                <a:gd name="T3" fmla="*/ 3 h 22"/>
                <a:gd name="T4" fmla="*/ 25 w 35"/>
                <a:gd name="T5" fmla="*/ 3 h 22"/>
                <a:gd name="T6" fmla="*/ 21 w 35"/>
                <a:gd name="T7" fmla="*/ 2 h 22"/>
                <a:gd name="T8" fmla="*/ 14 w 35"/>
                <a:gd name="T9" fmla="*/ 0 h 22"/>
                <a:gd name="T10" fmla="*/ 10 w 35"/>
                <a:gd name="T11" fmla="*/ 1 h 22"/>
                <a:gd name="T12" fmla="*/ 2 w 35"/>
                <a:gd name="T13" fmla="*/ 14 h 22"/>
                <a:gd name="T14" fmla="*/ 14 w 35"/>
                <a:gd name="T15" fmla="*/ 19 h 22"/>
                <a:gd name="T16" fmla="*/ 17 w 35"/>
                <a:gd name="T17" fmla="*/ 20 h 22"/>
                <a:gd name="T18" fmla="*/ 20 w 35"/>
                <a:gd name="T19" fmla="*/ 21 h 22"/>
                <a:gd name="T20" fmla="*/ 25 w 35"/>
                <a:gd name="T21" fmla="*/ 22 h 22"/>
                <a:gd name="T22" fmla="*/ 32 w 35"/>
                <a:gd name="T23" fmla="*/ 17 h 22"/>
                <a:gd name="T24" fmla="*/ 32 w 35"/>
                <a:gd name="T25" fmla="*/ 16 h 22"/>
                <a:gd name="T26" fmla="*/ 33 w 35"/>
                <a:gd name="T2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2">
                  <a:moveTo>
                    <a:pt x="33" y="7"/>
                  </a:moveTo>
                  <a:cubicBezTo>
                    <a:pt x="32" y="4"/>
                    <a:pt x="28" y="3"/>
                    <a:pt x="26" y="3"/>
                  </a:cubicBezTo>
                  <a:cubicBezTo>
                    <a:pt x="26" y="3"/>
                    <a:pt x="25" y="3"/>
                    <a:pt x="25" y="3"/>
                  </a:cubicBezTo>
                  <a:cubicBezTo>
                    <a:pt x="24" y="3"/>
                    <a:pt x="22" y="2"/>
                    <a:pt x="21" y="2"/>
                  </a:cubicBezTo>
                  <a:cubicBezTo>
                    <a:pt x="19" y="1"/>
                    <a:pt x="17" y="0"/>
                    <a:pt x="14" y="0"/>
                  </a:cubicBezTo>
                  <a:cubicBezTo>
                    <a:pt x="13" y="0"/>
                    <a:pt x="11" y="1"/>
                    <a:pt x="10" y="1"/>
                  </a:cubicBezTo>
                  <a:cubicBezTo>
                    <a:pt x="6" y="3"/>
                    <a:pt x="0" y="8"/>
                    <a:pt x="2" y="14"/>
                  </a:cubicBezTo>
                  <a:cubicBezTo>
                    <a:pt x="3" y="19"/>
                    <a:pt x="10" y="19"/>
                    <a:pt x="14" y="19"/>
                  </a:cubicBezTo>
                  <a:cubicBezTo>
                    <a:pt x="15" y="20"/>
                    <a:pt x="17" y="20"/>
                    <a:pt x="17" y="20"/>
                  </a:cubicBezTo>
                  <a:cubicBezTo>
                    <a:pt x="18" y="20"/>
                    <a:pt x="19" y="20"/>
                    <a:pt x="20" y="21"/>
                  </a:cubicBezTo>
                  <a:cubicBezTo>
                    <a:pt x="22" y="21"/>
                    <a:pt x="24" y="22"/>
                    <a:pt x="25" y="22"/>
                  </a:cubicBezTo>
                  <a:cubicBezTo>
                    <a:pt x="28" y="22"/>
                    <a:pt x="30" y="20"/>
                    <a:pt x="32" y="17"/>
                  </a:cubicBezTo>
                  <a:cubicBezTo>
                    <a:pt x="32" y="16"/>
                    <a:pt x="32" y="16"/>
                    <a:pt x="32" y="16"/>
                  </a:cubicBezTo>
                  <a:cubicBezTo>
                    <a:pt x="33" y="13"/>
                    <a:pt x="35" y="10"/>
                    <a:pt x="33"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9" name="Freeform 13"/>
            <p:cNvSpPr>
              <a:spLocks/>
            </p:cNvSpPr>
            <p:nvPr/>
          </p:nvSpPr>
          <p:spPr bwMode="auto">
            <a:xfrm>
              <a:off x="18608563" y="4051710"/>
              <a:ext cx="354953" cy="212789"/>
            </a:xfrm>
            <a:custGeom>
              <a:avLst/>
              <a:gdLst>
                <a:gd name="T0" fmla="*/ 25 w 65"/>
                <a:gd name="T1" fmla="*/ 43 h 43"/>
                <a:gd name="T2" fmla="*/ 22 w 65"/>
                <a:gd name="T3" fmla="*/ 43 h 43"/>
                <a:gd name="T4" fmla="*/ 15 w 65"/>
                <a:gd name="T5" fmla="*/ 36 h 43"/>
                <a:gd name="T6" fmla="*/ 14 w 65"/>
                <a:gd name="T7" fmla="*/ 30 h 43"/>
                <a:gd name="T8" fmla="*/ 13 w 65"/>
                <a:gd name="T9" fmla="*/ 27 h 43"/>
                <a:gd name="T10" fmla="*/ 10 w 65"/>
                <a:gd name="T11" fmla="*/ 26 h 43"/>
                <a:gd name="T12" fmla="*/ 2 w 65"/>
                <a:gd name="T13" fmla="*/ 17 h 43"/>
                <a:gd name="T14" fmla="*/ 3 w 65"/>
                <a:gd name="T15" fmla="*/ 2 h 43"/>
                <a:gd name="T16" fmla="*/ 8 w 65"/>
                <a:gd name="T17" fmla="*/ 0 h 43"/>
                <a:gd name="T18" fmla="*/ 16 w 65"/>
                <a:gd name="T19" fmla="*/ 2 h 43"/>
                <a:gd name="T20" fmla="*/ 20 w 65"/>
                <a:gd name="T21" fmla="*/ 3 h 43"/>
                <a:gd name="T22" fmla="*/ 21 w 65"/>
                <a:gd name="T23" fmla="*/ 3 h 43"/>
                <a:gd name="T24" fmla="*/ 27 w 65"/>
                <a:gd name="T25" fmla="*/ 2 h 43"/>
                <a:gd name="T26" fmla="*/ 36 w 65"/>
                <a:gd name="T27" fmla="*/ 0 h 43"/>
                <a:gd name="T28" fmla="*/ 51 w 65"/>
                <a:gd name="T29" fmla="*/ 10 h 43"/>
                <a:gd name="T30" fmla="*/ 51 w 65"/>
                <a:gd name="T31" fmla="*/ 11 h 43"/>
                <a:gd name="T32" fmla="*/ 56 w 65"/>
                <a:gd name="T33" fmla="*/ 15 h 43"/>
                <a:gd name="T34" fmla="*/ 63 w 65"/>
                <a:gd name="T35" fmla="*/ 24 h 43"/>
                <a:gd name="T36" fmla="*/ 64 w 65"/>
                <a:gd name="T37" fmla="*/ 31 h 43"/>
                <a:gd name="T38" fmla="*/ 54 w 65"/>
                <a:gd name="T39" fmla="*/ 35 h 43"/>
                <a:gd name="T40" fmla="*/ 49 w 65"/>
                <a:gd name="T41" fmla="*/ 35 h 43"/>
                <a:gd name="T42" fmla="*/ 45 w 65"/>
                <a:gd name="T43" fmla="*/ 35 h 43"/>
                <a:gd name="T44" fmla="*/ 39 w 65"/>
                <a:gd name="T45" fmla="*/ 36 h 43"/>
                <a:gd name="T46" fmla="*/ 36 w 65"/>
                <a:gd name="T47" fmla="*/ 38 h 43"/>
                <a:gd name="T48" fmla="*/ 25 w 65"/>
                <a:gd name="T4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3">
                  <a:moveTo>
                    <a:pt x="25" y="43"/>
                  </a:moveTo>
                  <a:cubicBezTo>
                    <a:pt x="24" y="43"/>
                    <a:pt x="23" y="43"/>
                    <a:pt x="22" y="43"/>
                  </a:cubicBezTo>
                  <a:cubicBezTo>
                    <a:pt x="18" y="42"/>
                    <a:pt x="16" y="39"/>
                    <a:pt x="15" y="36"/>
                  </a:cubicBezTo>
                  <a:cubicBezTo>
                    <a:pt x="14" y="34"/>
                    <a:pt x="14" y="32"/>
                    <a:pt x="14" y="30"/>
                  </a:cubicBezTo>
                  <a:cubicBezTo>
                    <a:pt x="14" y="29"/>
                    <a:pt x="14" y="28"/>
                    <a:pt x="13" y="27"/>
                  </a:cubicBezTo>
                  <a:cubicBezTo>
                    <a:pt x="13" y="26"/>
                    <a:pt x="12" y="26"/>
                    <a:pt x="10" y="26"/>
                  </a:cubicBezTo>
                  <a:cubicBezTo>
                    <a:pt x="4" y="25"/>
                    <a:pt x="3" y="20"/>
                    <a:pt x="2" y="17"/>
                  </a:cubicBezTo>
                  <a:cubicBezTo>
                    <a:pt x="1" y="12"/>
                    <a:pt x="0" y="6"/>
                    <a:pt x="3" y="2"/>
                  </a:cubicBezTo>
                  <a:cubicBezTo>
                    <a:pt x="4" y="1"/>
                    <a:pt x="6" y="0"/>
                    <a:pt x="8" y="0"/>
                  </a:cubicBezTo>
                  <a:cubicBezTo>
                    <a:pt x="11" y="0"/>
                    <a:pt x="14" y="1"/>
                    <a:pt x="16" y="2"/>
                  </a:cubicBezTo>
                  <a:cubicBezTo>
                    <a:pt x="18" y="2"/>
                    <a:pt x="19" y="3"/>
                    <a:pt x="20" y="3"/>
                  </a:cubicBezTo>
                  <a:cubicBezTo>
                    <a:pt x="20" y="3"/>
                    <a:pt x="21" y="3"/>
                    <a:pt x="21" y="3"/>
                  </a:cubicBezTo>
                  <a:cubicBezTo>
                    <a:pt x="23" y="3"/>
                    <a:pt x="25" y="2"/>
                    <a:pt x="27" y="2"/>
                  </a:cubicBezTo>
                  <a:cubicBezTo>
                    <a:pt x="30" y="1"/>
                    <a:pt x="33" y="0"/>
                    <a:pt x="36" y="0"/>
                  </a:cubicBezTo>
                  <a:cubicBezTo>
                    <a:pt x="43" y="1"/>
                    <a:pt x="47" y="5"/>
                    <a:pt x="51" y="10"/>
                  </a:cubicBezTo>
                  <a:cubicBezTo>
                    <a:pt x="51" y="11"/>
                    <a:pt x="51" y="11"/>
                    <a:pt x="51" y="11"/>
                  </a:cubicBezTo>
                  <a:cubicBezTo>
                    <a:pt x="52" y="12"/>
                    <a:pt x="54" y="14"/>
                    <a:pt x="56" y="15"/>
                  </a:cubicBezTo>
                  <a:cubicBezTo>
                    <a:pt x="58" y="18"/>
                    <a:pt x="61" y="21"/>
                    <a:pt x="63" y="24"/>
                  </a:cubicBezTo>
                  <a:cubicBezTo>
                    <a:pt x="65" y="27"/>
                    <a:pt x="65" y="30"/>
                    <a:pt x="64" y="31"/>
                  </a:cubicBezTo>
                  <a:cubicBezTo>
                    <a:pt x="62" y="34"/>
                    <a:pt x="59" y="35"/>
                    <a:pt x="54" y="35"/>
                  </a:cubicBezTo>
                  <a:cubicBezTo>
                    <a:pt x="52" y="35"/>
                    <a:pt x="51" y="35"/>
                    <a:pt x="49" y="35"/>
                  </a:cubicBezTo>
                  <a:cubicBezTo>
                    <a:pt x="48" y="35"/>
                    <a:pt x="46" y="35"/>
                    <a:pt x="45" y="35"/>
                  </a:cubicBezTo>
                  <a:cubicBezTo>
                    <a:pt x="42" y="35"/>
                    <a:pt x="40" y="35"/>
                    <a:pt x="39" y="36"/>
                  </a:cubicBezTo>
                  <a:cubicBezTo>
                    <a:pt x="38" y="37"/>
                    <a:pt x="37" y="37"/>
                    <a:pt x="36" y="38"/>
                  </a:cubicBezTo>
                  <a:cubicBezTo>
                    <a:pt x="33" y="41"/>
                    <a:pt x="29" y="43"/>
                    <a:pt x="25" y="4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0" name="Freeform 9"/>
            <p:cNvSpPr>
              <a:spLocks/>
            </p:cNvSpPr>
            <p:nvPr/>
          </p:nvSpPr>
          <p:spPr bwMode="auto">
            <a:xfrm>
              <a:off x="18009452" y="3336813"/>
              <a:ext cx="114898" cy="113861"/>
            </a:xfrm>
            <a:custGeom>
              <a:avLst/>
              <a:gdLst>
                <a:gd name="T0" fmla="*/ 16 w 21"/>
                <a:gd name="T1" fmla="*/ 2 h 23"/>
                <a:gd name="T2" fmla="*/ 10 w 21"/>
                <a:gd name="T3" fmla="*/ 0 h 23"/>
                <a:gd name="T4" fmla="*/ 2 w 21"/>
                <a:gd name="T5" fmla="*/ 4 h 23"/>
                <a:gd name="T6" fmla="*/ 1 w 21"/>
                <a:gd name="T7" fmla="*/ 14 h 23"/>
                <a:gd name="T8" fmla="*/ 12 w 21"/>
                <a:gd name="T9" fmla="*/ 23 h 23"/>
                <a:gd name="T10" fmla="*/ 13 w 21"/>
                <a:gd name="T11" fmla="*/ 23 h 23"/>
                <a:gd name="T12" fmla="*/ 20 w 21"/>
                <a:gd name="T13" fmla="*/ 18 h 23"/>
                <a:gd name="T14" fmla="*/ 16 w 21"/>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3">
                  <a:moveTo>
                    <a:pt x="16" y="2"/>
                  </a:moveTo>
                  <a:cubicBezTo>
                    <a:pt x="14" y="1"/>
                    <a:pt x="12" y="0"/>
                    <a:pt x="10" y="0"/>
                  </a:cubicBezTo>
                  <a:cubicBezTo>
                    <a:pt x="7" y="0"/>
                    <a:pt x="4" y="1"/>
                    <a:pt x="2" y="4"/>
                  </a:cubicBezTo>
                  <a:cubicBezTo>
                    <a:pt x="0" y="7"/>
                    <a:pt x="0" y="10"/>
                    <a:pt x="1" y="14"/>
                  </a:cubicBezTo>
                  <a:cubicBezTo>
                    <a:pt x="3" y="17"/>
                    <a:pt x="7" y="23"/>
                    <a:pt x="12" y="23"/>
                  </a:cubicBezTo>
                  <a:cubicBezTo>
                    <a:pt x="13" y="23"/>
                    <a:pt x="13" y="23"/>
                    <a:pt x="13" y="23"/>
                  </a:cubicBezTo>
                  <a:cubicBezTo>
                    <a:pt x="16" y="23"/>
                    <a:pt x="18" y="21"/>
                    <a:pt x="20" y="18"/>
                  </a:cubicBezTo>
                  <a:cubicBezTo>
                    <a:pt x="21" y="12"/>
                    <a:pt x="19" y="5"/>
                    <a:pt x="16"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1" name="Freeform 10"/>
            <p:cNvSpPr>
              <a:spLocks/>
            </p:cNvSpPr>
            <p:nvPr/>
          </p:nvSpPr>
          <p:spPr bwMode="auto">
            <a:xfrm>
              <a:off x="17732466" y="3432008"/>
              <a:ext cx="974581" cy="550638"/>
            </a:xfrm>
            <a:custGeom>
              <a:avLst/>
              <a:gdLst>
                <a:gd name="T0" fmla="*/ 173 w 179"/>
                <a:gd name="T1" fmla="*/ 74 h 111"/>
                <a:gd name="T2" fmla="*/ 171 w 179"/>
                <a:gd name="T3" fmla="*/ 67 h 111"/>
                <a:gd name="T4" fmla="*/ 163 w 179"/>
                <a:gd name="T5" fmla="*/ 54 h 111"/>
                <a:gd name="T6" fmla="*/ 150 w 179"/>
                <a:gd name="T7" fmla="*/ 50 h 111"/>
                <a:gd name="T8" fmla="*/ 134 w 179"/>
                <a:gd name="T9" fmla="*/ 50 h 111"/>
                <a:gd name="T10" fmla="*/ 130 w 179"/>
                <a:gd name="T11" fmla="*/ 51 h 111"/>
                <a:gd name="T12" fmla="*/ 124 w 179"/>
                <a:gd name="T13" fmla="*/ 50 h 111"/>
                <a:gd name="T14" fmla="*/ 104 w 179"/>
                <a:gd name="T15" fmla="*/ 64 h 111"/>
                <a:gd name="T16" fmla="*/ 99 w 179"/>
                <a:gd name="T17" fmla="*/ 67 h 111"/>
                <a:gd name="T18" fmla="*/ 94 w 179"/>
                <a:gd name="T19" fmla="*/ 63 h 111"/>
                <a:gd name="T20" fmla="*/ 87 w 179"/>
                <a:gd name="T21" fmla="*/ 65 h 111"/>
                <a:gd name="T22" fmla="*/ 83 w 179"/>
                <a:gd name="T23" fmla="*/ 64 h 111"/>
                <a:gd name="T24" fmla="*/ 77 w 179"/>
                <a:gd name="T25" fmla="*/ 62 h 111"/>
                <a:gd name="T26" fmla="*/ 75 w 179"/>
                <a:gd name="T27" fmla="*/ 56 h 111"/>
                <a:gd name="T28" fmla="*/ 65 w 179"/>
                <a:gd name="T29" fmla="*/ 31 h 111"/>
                <a:gd name="T30" fmla="*/ 62 w 179"/>
                <a:gd name="T31" fmla="*/ 31 h 111"/>
                <a:gd name="T32" fmla="*/ 60 w 179"/>
                <a:gd name="T33" fmla="*/ 27 h 111"/>
                <a:gd name="T34" fmla="*/ 51 w 179"/>
                <a:gd name="T35" fmla="*/ 17 h 111"/>
                <a:gd name="T36" fmla="*/ 44 w 179"/>
                <a:gd name="T37" fmla="*/ 20 h 111"/>
                <a:gd name="T38" fmla="*/ 41 w 179"/>
                <a:gd name="T39" fmla="*/ 22 h 111"/>
                <a:gd name="T40" fmla="*/ 38 w 179"/>
                <a:gd name="T41" fmla="*/ 21 h 111"/>
                <a:gd name="T42" fmla="*/ 38 w 179"/>
                <a:gd name="T43" fmla="*/ 17 h 111"/>
                <a:gd name="T44" fmla="*/ 27 w 179"/>
                <a:gd name="T45" fmla="*/ 9 h 111"/>
                <a:gd name="T46" fmla="*/ 22 w 179"/>
                <a:gd name="T47" fmla="*/ 5 h 111"/>
                <a:gd name="T48" fmla="*/ 13 w 179"/>
                <a:gd name="T49" fmla="*/ 0 h 111"/>
                <a:gd name="T50" fmla="*/ 3 w 179"/>
                <a:gd name="T51" fmla="*/ 16 h 111"/>
                <a:gd name="T52" fmla="*/ 7 w 179"/>
                <a:gd name="T53" fmla="*/ 24 h 111"/>
                <a:gd name="T54" fmla="*/ 11 w 179"/>
                <a:gd name="T55" fmla="*/ 33 h 111"/>
                <a:gd name="T56" fmla="*/ 22 w 179"/>
                <a:gd name="T57" fmla="*/ 39 h 111"/>
                <a:gd name="T58" fmla="*/ 32 w 179"/>
                <a:gd name="T59" fmla="*/ 37 h 111"/>
                <a:gd name="T60" fmla="*/ 36 w 179"/>
                <a:gd name="T61" fmla="*/ 43 h 111"/>
                <a:gd name="T62" fmla="*/ 39 w 179"/>
                <a:gd name="T63" fmla="*/ 50 h 111"/>
                <a:gd name="T64" fmla="*/ 41 w 179"/>
                <a:gd name="T65" fmla="*/ 65 h 111"/>
                <a:gd name="T66" fmla="*/ 40 w 179"/>
                <a:gd name="T67" fmla="*/ 76 h 111"/>
                <a:gd name="T68" fmla="*/ 41 w 179"/>
                <a:gd name="T69" fmla="*/ 87 h 111"/>
                <a:gd name="T70" fmla="*/ 49 w 179"/>
                <a:gd name="T71" fmla="*/ 104 h 111"/>
                <a:gd name="T72" fmla="*/ 53 w 179"/>
                <a:gd name="T73" fmla="*/ 103 h 111"/>
                <a:gd name="T74" fmla="*/ 55 w 179"/>
                <a:gd name="T75" fmla="*/ 102 h 111"/>
                <a:gd name="T76" fmla="*/ 57 w 179"/>
                <a:gd name="T77" fmla="*/ 103 h 111"/>
                <a:gd name="T78" fmla="*/ 61 w 179"/>
                <a:gd name="T79" fmla="*/ 105 h 111"/>
                <a:gd name="T80" fmla="*/ 67 w 179"/>
                <a:gd name="T81" fmla="*/ 109 h 111"/>
                <a:gd name="T82" fmla="*/ 76 w 179"/>
                <a:gd name="T83" fmla="*/ 103 h 111"/>
                <a:gd name="T84" fmla="*/ 84 w 179"/>
                <a:gd name="T85" fmla="*/ 111 h 111"/>
                <a:gd name="T86" fmla="*/ 87 w 179"/>
                <a:gd name="T87" fmla="*/ 110 h 111"/>
                <a:gd name="T88" fmla="*/ 103 w 179"/>
                <a:gd name="T89" fmla="*/ 107 h 111"/>
                <a:gd name="T90" fmla="*/ 107 w 179"/>
                <a:gd name="T91" fmla="*/ 107 h 111"/>
                <a:gd name="T92" fmla="*/ 114 w 179"/>
                <a:gd name="T93" fmla="*/ 105 h 111"/>
                <a:gd name="T94" fmla="*/ 119 w 179"/>
                <a:gd name="T95" fmla="*/ 106 h 111"/>
                <a:gd name="T96" fmla="*/ 129 w 179"/>
                <a:gd name="T97" fmla="*/ 106 h 111"/>
                <a:gd name="T98" fmla="*/ 135 w 179"/>
                <a:gd name="T99" fmla="*/ 99 h 111"/>
                <a:gd name="T100" fmla="*/ 139 w 179"/>
                <a:gd name="T101" fmla="*/ 102 h 111"/>
                <a:gd name="T102" fmla="*/ 155 w 179"/>
                <a:gd name="T103" fmla="*/ 104 h 111"/>
                <a:gd name="T104" fmla="*/ 161 w 179"/>
                <a:gd name="T105" fmla="*/ 102 h 111"/>
                <a:gd name="T106" fmla="*/ 168 w 179"/>
                <a:gd name="T107" fmla="*/ 98 h 111"/>
                <a:gd name="T108" fmla="*/ 170 w 179"/>
                <a:gd name="T109" fmla="*/ 90 h 111"/>
                <a:gd name="T110" fmla="*/ 176 w 179"/>
                <a:gd name="T111"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11">
                  <a:moveTo>
                    <a:pt x="178" y="80"/>
                  </a:moveTo>
                  <a:cubicBezTo>
                    <a:pt x="178" y="78"/>
                    <a:pt x="176" y="75"/>
                    <a:pt x="173" y="74"/>
                  </a:cubicBezTo>
                  <a:cubicBezTo>
                    <a:pt x="172" y="73"/>
                    <a:pt x="171" y="72"/>
                    <a:pt x="171" y="70"/>
                  </a:cubicBezTo>
                  <a:cubicBezTo>
                    <a:pt x="171" y="69"/>
                    <a:pt x="171" y="68"/>
                    <a:pt x="171" y="67"/>
                  </a:cubicBezTo>
                  <a:cubicBezTo>
                    <a:pt x="171" y="66"/>
                    <a:pt x="171" y="65"/>
                    <a:pt x="170" y="64"/>
                  </a:cubicBezTo>
                  <a:cubicBezTo>
                    <a:pt x="170" y="61"/>
                    <a:pt x="169" y="56"/>
                    <a:pt x="163" y="54"/>
                  </a:cubicBezTo>
                  <a:cubicBezTo>
                    <a:pt x="162" y="54"/>
                    <a:pt x="161" y="54"/>
                    <a:pt x="160" y="53"/>
                  </a:cubicBezTo>
                  <a:cubicBezTo>
                    <a:pt x="156" y="52"/>
                    <a:pt x="153" y="52"/>
                    <a:pt x="150" y="50"/>
                  </a:cubicBezTo>
                  <a:cubicBezTo>
                    <a:pt x="147" y="49"/>
                    <a:pt x="145" y="48"/>
                    <a:pt x="143" y="48"/>
                  </a:cubicBezTo>
                  <a:cubicBezTo>
                    <a:pt x="140" y="48"/>
                    <a:pt x="137" y="49"/>
                    <a:pt x="134" y="50"/>
                  </a:cubicBezTo>
                  <a:cubicBezTo>
                    <a:pt x="134" y="51"/>
                    <a:pt x="133" y="51"/>
                    <a:pt x="133" y="51"/>
                  </a:cubicBezTo>
                  <a:cubicBezTo>
                    <a:pt x="132" y="51"/>
                    <a:pt x="131" y="51"/>
                    <a:pt x="130" y="51"/>
                  </a:cubicBezTo>
                  <a:cubicBezTo>
                    <a:pt x="129" y="50"/>
                    <a:pt x="127" y="50"/>
                    <a:pt x="126" y="50"/>
                  </a:cubicBezTo>
                  <a:cubicBezTo>
                    <a:pt x="125" y="50"/>
                    <a:pt x="125" y="50"/>
                    <a:pt x="124" y="50"/>
                  </a:cubicBezTo>
                  <a:cubicBezTo>
                    <a:pt x="118" y="51"/>
                    <a:pt x="112" y="56"/>
                    <a:pt x="107" y="60"/>
                  </a:cubicBezTo>
                  <a:cubicBezTo>
                    <a:pt x="106" y="62"/>
                    <a:pt x="105" y="63"/>
                    <a:pt x="104" y="64"/>
                  </a:cubicBezTo>
                  <a:cubicBezTo>
                    <a:pt x="103" y="64"/>
                    <a:pt x="103" y="64"/>
                    <a:pt x="103" y="64"/>
                  </a:cubicBezTo>
                  <a:cubicBezTo>
                    <a:pt x="102" y="65"/>
                    <a:pt x="100" y="67"/>
                    <a:pt x="99" y="67"/>
                  </a:cubicBezTo>
                  <a:cubicBezTo>
                    <a:pt x="98" y="67"/>
                    <a:pt x="98" y="67"/>
                    <a:pt x="98" y="66"/>
                  </a:cubicBezTo>
                  <a:cubicBezTo>
                    <a:pt x="97" y="65"/>
                    <a:pt x="96" y="63"/>
                    <a:pt x="94" y="63"/>
                  </a:cubicBezTo>
                  <a:cubicBezTo>
                    <a:pt x="93" y="63"/>
                    <a:pt x="93" y="63"/>
                    <a:pt x="92" y="63"/>
                  </a:cubicBezTo>
                  <a:cubicBezTo>
                    <a:pt x="90" y="63"/>
                    <a:pt x="89" y="64"/>
                    <a:pt x="87" y="65"/>
                  </a:cubicBezTo>
                  <a:cubicBezTo>
                    <a:pt x="87" y="65"/>
                    <a:pt x="86" y="65"/>
                    <a:pt x="85" y="65"/>
                  </a:cubicBezTo>
                  <a:cubicBezTo>
                    <a:pt x="85" y="65"/>
                    <a:pt x="84" y="65"/>
                    <a:pt x="83" y="64"/>
                  </a:cubicBezTo>
                  <a:cubicBezTo>
                    <a:pt x="82" y="63"/>
                    <a:pt x="81" y="62"/>
                    <a:pt x="78" y="62"/>
                  </a:cubicBezTo>
                  <a:cubicBezTo>
                    <a:pt x="78" y="62"/>
                    <a:pt x="78" y="62"/>
                    <a:pt x="77" y="62"/>
                  </a:cubicBezTo>
                  <a:cubicBezTo>
                    <a:pt x="76" y="62"/>
                    <a:pt x="75" y="62"/>
                    <a:pt x="74" y="62"/>
                  </a:cubicBezTo>
                  <a:cubicBezTo>
                    <a:pt x="74" y="60"/>
                    <a:pt x="75" y="58"/>
                    <a:pt x="75" y="56"/>
                  </a:cubicBezTo>
                  <a:cubicBezTo>
                    <a:pt x="77" y="49"/>
                    <a:pt x="79" y="42"/>
                    <a:pt x="72" y="34"/>
                  </a:cubicBezTo>
                  <a:cubicBezTo>
                    <a:pt x="70" y="31"/>
                    <a:pt x="67" y="31"/>
                    <a:pt x="65" y="31"/>
                  </a:cubicBezTo>
                  <a:cubicBezTo>
                    <a:pt x="64" y="31"/>
                    <a:pt x="64" y="31"/>
                    <a:pt x="63" y="31"/>
                  </a:cubicBezTo>
                  <a:cubicBezTo>
                    <a:pt x="63" y="31"/>
                    <a:pt x="62" y="31"/>
                    <a:pt x="62" y="31"/>
                  </a:cubicBezTo>
                  <a:cubicBezTo>
                    <a:pt x="61" y="31"/>
                    <a:pt x="61" y="31"/>
                    <a:pt x="60" y="31"/>
                  </a:cubicBezTo>
                  <a:cubicBezTo>
                    <a:pt x="60" y="30"/>
                    <a:pt x="60" y="30"/>
                    <a:pt x="60" y="27"/>
                  </a:cubicBezTo>
                  <a:cubicBezTo>
                    <a:pt x="60" y="26"/>
                    <a:pt x="60" y="24"/>
                    <a:pt x="59" y="23"/>
                  </a:cubicBezTo>
                  <a:cubicBezTo>
                    <a:pt x="58" y="19"/>
                    <a:pt x="55" y="17"/>
                    <a:pt x="51" y="17"/>
                  </a:cubicBezTo>
                  <a:cubicBezTo>
                    <a:pt x="51" y="17"/>
                    <a:pt x="50" y="17"/>
                    <a:pt x="50" y="17"/>
                  </a:cubicBezTo>
                  <a:cubicBezTo>
                    <a:pt x="47" y="18"/>
                    <a:pt x="46" y="19"/>
                    <a:pt x="44" y="20"/>
                  </a:cubicBezTo>
                  <a:cubicBezTo>
                    <a:pt x="44" y="21"/>
                    <a:pt x="43" y="21"/>
                    <a:pt x="43" y="22"/>
                  </a:cubicBezTo>
                  <a:cubicBezTo>
                    <a:pt x="42" y="22"/>
                    <a:pt x="42" y="22"/>
                    <a:pt x="41" y="22"/>
                  </a:cubicBezTo>
                  <a:cubicBezTo>
                    <a:pt x="40" y="22"/>
                    <a:pt x="39" y="22"/>
                    <a:pt x="39" y="22"/>
                  </a:cubicBezTo>
                  <a:cubicBezTo>
                    <a:pt x="38" y="21"/>
                    <a:pt x="38" y="21"/>
                    <a:pt x="38" y="21"/>
                  </a:cubicBezTo>
                  <a:cubicBezTo>
                    <a:pt x="38" y="21"/>
                    <a:pt x="38" y="21"/>
                    <a:pt x="38" y="20"/>
                  </a:cubicBezTo>
                  <a:cubicBezTo>
                    <a:pt x="38" y="19"/>
                    <a:pt x="38" y="18"/>
                    <a:pt x="38" y="17"/>
                  </a:cubicBezTo>
                  <a:cubicBezTo>
                    <a:pt x="37" y="14"/>
                    <a:pt x="35" y="12"/>
                    <a:pt x="31" y="10"/>
                  </a:cubicBezTo>
                  <a:cubicBezTo>
                    <a:pt x="30" y="9"/>
                    <a:pt x="29" y="9"/>
                    <a:pt x="27" y="9"/>
                  </a:cubicBezTo>
                  <a:cubicBezTo>
                    <a:pt x="26" y="8"/>
                    <a:pt x="25" y="8"/>
                    <a:pt x="25" y="8"/>
                  </a:cubicBezTo>
                  <a:cubicBezTo>
                    <a:pt x="23" y="7"/>
                    <a:pt x="23" y="6"/>
                    <a:pt x="22" y="5"/>
                  </a:cubicBezTo>
                  <a:cubicBezTo>
                    <a:pt x="22" y="5"/>
                    <a:pt x="21" y="4"/>
                    <a:pt x="21" y="3"/>
                  </a:cubicBezTo>
                  <a:cubicBezTo>
                    <a:pt x="19" y="1"/>
                    <a:pt x="16" y="0"/>
                    <a:pt x="13" y="0"/>
                  </a:cubicBezTo>
                  <a:cubicBezTo>
                    <a:pt x="9" y="0"/>
                    <a:pt x="4" y="3"/>
                    <a:pt x="2" y="7"/>
                  </a:cubicBezTo>
                  <a:cubicBezTo>
                    <a:pt x="0" y="10"/>
                    <a:pt x="1" y="13"/>
                    <a:pt x="3" y="16"/>
                  </a:cubicBezTo>
                  <a:cubicBezTo>
                    <a:pt x="4" y="18"/>
                    <a:pt x="5" y="20"/>
                    <a:pt x="6" y="22"/>
                  </a:cubicBezTo>
                  <a:cubicBezTo>
                    <a:pt x="7" y="24"/>
                    <a:pt x="7" y="24"/>
                    <a:pt x="7" y="24"/>
                  </a:cubicBezTo>
                  <a:cubicBezTo>
                    <a:pt x="8" y="25"/>
                    <a:pt x="8" y="26"/>
                    <a:pt x="8" y="27"/>
                  </a:cubicBezTo>
                  <a:cubicBezTo>
                    <a:pt x="8" y="29"/>
                    <a:pt x="9" y="31"/>
                    <a:pt x="11" y="33"/>
                  </a:cubicBezTo>
                  <a:cubicBezTo>
                    <a:pt x="13" y="35"/>
                    <a:pt x="16" y="39"/>
                    <a:pt x="21" y="39"/>
                  </a:cubicBezTo>
                  <a:cubicBezTo>
                    <a:pt x="22" y="39"/>
                    <a:pt x="22" y="39"/>
                    <a:pt x="22" y="39"/>
                  </a:cubicBezTo>
                  <a:cubicBezTo>
                    <a:pt x="23" y="39"/>
                    <a:pt x="25" y="38"/>
                    <a:pt x="27" y="38"/>
                  </a:cubicBezTo>
                  <a:cubicBezTo>
                    <a:pt x="28" y="37"/>
                    <a:pt x="31" y="37"/>
                    <a:pt x="32" y="37"/>
                  </a:cubicBezTo>
                  <a:cubicBezTo>
                    <a:pt x="33" y="37"/>
                    <a:pt x="34" y="37"/>
                    <a:pt x="35" y="38"/>
                  </a:cubicBezTo>
                  <a:cubicBezTo>
                    <a:pt x="35" y="38"/>
                    <a:pt x="36" y="41"/>
                    <a:pt x="36" y="43"/>
                  </a:cubicBezTo>
                  <a:cubicBezTo>
                    <a:pt x="37" y="44"/>
                    <a:pt x="37" y="46"/>
                    <a:pt x="37" y="47"/>
                  </a:cubicBezTo>
                  <a:cubicBezTo>
                    <a:pt x="38" y="48"/>
                    <a:pt x="38" y="49"/>
                    <a:pt x="39" y="50"/>
                  </a:cubicBezTo>
                  <a:cubicBezTo>
                    <a:pt x="41" y="54"/>
                    <a:pt x="43" y="58"/>
                    <a:pt x="42" y="62"/>
                  </a:cubicBezTo>
                  <a:cubicBezTo>
                    <a:pt x="42" y="63"/>
                    <a:pt x="42" y="64"/>
                    <a:pt x="41" y="65"/>
                  </a:cubicBezTo>
                  <a:cubicBezTo>
                    <a:pt x="41" y="67"/>
                    <a:pt x="40" y="68"/>
                    <a:pt x="40" y="69"/>
                  </a:cubicBezTo>
                  <a:cubicBezTo>
                    <a:pt x="40" y="72"/>
                    <a:pt x="40" y="74"/>
                    <a:pt x="40" y="76"/>
                  </a:cubicBezTo>
                  <a:cubicBezTo>
                    <a:pt x="40" y="77"/>
                    <a:pt x="40" y="78"/>
                    <a:pt x="40" y="78"/>
                  </a:cubicBezTo>
                  <a:cubicBezTo>
                    <a:pt x="40" y="81"/>
                    <a:pt x="41" y="84"/>
                    <a:pt x="41" y="87"/>
                  </a:cubicBezTo>
                  <a:cubicBezTo>
                    <a:pt x="42" y="89"/>
                    <a:pt x="42" y="92"/>
                    <a:pt x="42" y="94"/>
                  </a:cubicBezTo>
                  <a:cubicBezTo>
                    <a:pt x="42" y="97"/>
                    <a:pt x="42" y="103"/>
                    <a:pt x="49" y="104"/>
                  </a:cubicBezTo>
                  <a:cubicBezTo>
                    <a:pt x="49" y="104"/>
                    <a:pt x="49" y="104"/>
                    <a:pt x="49" y="104"/>
                  </a:cubicBezTo>
                  <a:cubicBezTo>
                    <a:pt x="51" y="104"/>
                    <a:pt x="53" y="103"/>
                    <a:pt x="53" y="103"/>
                  </a:cubicBezTo>
                  <a:cubicBezTo>
                    <a:pt x="54" y="103"/>
                    <a:pt x="54" y="102"/>
                    <a:pt x="54" y="102"/>
                  </a:cubicBezTo>
                  <a:cubicBezTo>
                    <a:pt x="54" y="102"/>
                    <a:pt x="54" y="102"/>
                    <a:pt x="55" y="102"/>
                  </a:cubicBezTo>
                  <a:cubicBezTo>
                    <a:pt x="55" y="102"/>
                    <a:pt x="55" y="102"/>
                    <a:pt x="56" y="103"/>
                  </a:cubicBezTo>
                  <a:cubicBezTo>
                    <a:pt x="57" y="103"/>
                    <a:pt x="57" y="103"/>
                    <a:pt x="57" y="103"/>
                  </a:cubicBezTo>
                  <a:cubicBezTo>
                    <a:pt x="58" y="103"/>
                    <a:pt x="59" y="104"/>
                    <a:pt x="60" y="104"/>
                  </a:cubicBezTo>
                  <a:cubicBezTo>
                    <a:pt x="60" y="104"/>
                    <a:pt x="60" y="105"/>
                    <a:pt x="61" y="105"/>
                  </a:cubicBezTo>
                  <a:cubicBezTo>
                    <a:pt x="61" y="106"/>
                    <a:pt x="62" y="107"/>
                    <a:pt x="63" y="107"/>
                  </a:cubicBezTo>
                  <a:cubicBezTo>
                    <a:pt x="64" y="108"/>
                    <a:pt x="66" y="109"/>
                    <a:pt x="67" y="109"/>
                  </a:cubicBezTo>
                  <a:cubicBezTo>
                    <a:pt x="70" y="109"/>
                    <a:pt x="73" y="107"/>
                    <a:pt x="75" y="105"/>
                  </a:cubicBezTo>
                  <a:cubicBezTo>
                    <a:pt x="76" y="104"/>
                    <a:pt x="76" y="104"/>
                    <a:pt x="76" y="103"/>
                  </a:cubicBezTo>
                  <a:cubicBezTo>
                    <a:pt x="76" y="104"/>
                    <a:pt x="76" y="105"/>
                    <a:pt x="77" y="106"/>
                  </a:cubicBezTo>
                  <a:cubicBezTo>
                    <a:pt x="77" y="108"/>
                    <a:pt x="79" y="111"/>
                    <a:pt x="84" y="111"/>
                  </a:cubicBezTo>
                  <a:cubicBezTo>
                    <a:pt x="85" y="111"/>
                    <a:pt x="86" y="110"/>
                    <a:pt x="87" y="110"/>
                  </a:cubicBezTo>
                  <a:cubicBezTo>
                    <a:pt x="87" y="110"/>
                    <a:pt x="87" y="110"/>
                    <a:pt x="87" y="110"/>
                  </a:cubicBezTo>
                  <a:cubicBezTo>
                    <a:pt x="90" y="110"/>
                    <a:pt x="92" y="109"/>
                    <a:pt x="95" y="108"/>
                  </a:cubicBezTo>
                  <a:cubicBezTo>
                    <a:pt x="98" y="108"/>
                    <a:pt x="100" y="107"/>
                    <a:pt x="103" y="107"/>
                  </a:cubicBezTo>
                  <a:cubicBezTo>
                    <a:pt x="103" y="107"/>
                    <a:pt x="103" y="107"/>
                    <a:pt x="104" y="107"/>
                  </a:cubicBezTo>
                  <a:cubicBezTo>
                    <a:pt x="105" y="107"/>
                    <a:pt x="106" y="107"/>
                    <a:pt x="107" y="107"/>
                  </a:cubicBezTo>
                  <a:cubicBezTo>
                    <a:pt x="109" y="107"/>
                    <a:pt x="111" y="107"/>
                    <a:pt x="113" y="106"/>
                  </a:cubicBezTo>
                  <a:cubicBezTo>
                    <a:pt x="114" y="105"/>
                    <a:pt x="114" y="105"/>
                    <a:pt x="114" y="105"/>
                  </a:cubicBezTo>
                  <a:cubicBezTo>
                    <a:pt x="115" y="105"/>
                    <a:pt x="115" y="105"/>
                    <a:pt x="115" y="106"/>
                  </a:cubicBezTo>
                  <a:cubicBezTo>
                    <a:pt x="116" y="106"/>
                    <a:pt x="117" y="106"/>
                    <a:pt x="119" y="106"/>
                  </a:cubicBezTo>
                  <a:cubicBezTo>
                    <a:pt x="119" y="107"/>
                    <a:pt x="120" y="107"/>
                    <a:pt x="121" y="107"/>
                  </a:cubicBezTo>
                  <a:cubicBezTo>
                    <a:pt x="124" y="107"/>
                    <a:pt x="127" y="106"/>
                    <a:pt x="129" y="106"/>
                  </a:cubicBezTo>
                  <a:cubicBezTo>
                    <a:pt x="132" y="105"/>
                    <a:pt x="133" y="103"/>
                    <a:pt x="134" y="101"/>
                  </a:cubicBezTo>
                  <a:cubicBezTo>
                    <a:pt x="134" y="100"/>
                    <a:pt x="135" y="100"/>
                    <a:pt x="135" y="99"/>
                  </a:cubicBezTo>
                  <a:cubicBezTo>
                    <a:pt x="135" y="100"/>
                    <a:pt x="136" y="100"/>
                    <a:pt x="136" y="100"/>
                  </a:cubicBezTo>
                  <a:cubicBezTo>
                    <a:pt x="137" y="101"/>
                    <a:pt x="138" y="102"/>
                    <a:pt x="139" y="102"/>
                  </a:cubicBezTo>
                  <a:cubicBezTo>
                    <a:pt x="143" y="104"/>
                    <a:pt x="147" y="105"/>
                    <a:pt x="151" y="105"/>
                  </a:cubicBezTo>
                  <a:cubicBezTo>
                    <a:pt x="152" y="105"/>
                    <a:pt x="154" y="104"/>
                    <a:pt x="155" y="104"/>
                  </a:cubicBezTo>
                  <a:cubicBezTo>
                    <a:pt x="157" y="104"/>
                    <a:pt x="159" y="103"/>
                    <a:pt x="160" y="102"/>
                  </a:cubicBezTo>
                  <a:cubicBezTo>
                    <a:pt x="160" y="102"/>
                    <a:pt x="161" y="102"/>
                    <a:pt x="161" y="102"/>
                  </a:cubicBezTo>
                  <a:cubicBezTo>
                    <a:pt x="161" y="101"/>
                    <a:pt x="162" y="101"/>
                    <a:pt x="163" y="101"/>
                  </a:cubicBezTo>
                  <a:cubicBezTo>
                    <a:pt x="164" y="101"/>
                    <a:pt x="166" y="100"/>
                    <a:pt x="168" y="98"/>
                  </a:cubicBezTo>
                  <a:cubicBezTo>
                    <a:pt x="169" y="96"/>
                    <a:pt x="170" y="94"/>
                    <a:pt x="170" y="93"/>
                  </a:cubicBezTo>
                  <a:cubicBezTo>
                    <a:pt x="170" y="92"/>
                    <a:pt x="170" y="91"/>
                    <a:pt x="170" y="90"/>
                  </a:cubicBezTo>
                  <a:cubicBezTo>
                    <a:pt x="170" y="90"/>
                    <a:pt x="171" y="89"/>
                    <a:pt x="172" y="89"/>
                  </a:cubicBezTo>
                  <a:cubicBezTo>
                    <a:pt x="174" y="88"/>
                    <a:pt x="175" y="87"/>
                    <a:pt x="176" y="86"/>
                  </a:cubicBezTo>
                  <a:cubicBezTo>
                    <a:pt x="178" y="84"/>
                    <a:pt x="179" y="82"/>
                    <a:pt x="178" y="8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2" name="Freeform 11"/>
            <p:cNvSpPr>
              <a:spLocks/>
            </p:cNvSpPr>
            <p:nvPr/>
          </p:nvSpPr>
          <p:spPr bwMode="auto">
            <a:xfrm>
              <a:off x="17703741" y="3725060"/>
              <a:ext cx="213382" cy="216522"/>
            </a:xfrm>
            <a:custGeom>
              <a:avLst/>
              <a:gdLst>
                <a:gd name="T0" fmla="*/ 38 w 39"/>
                <a:gd name="T1" fmla="*/ 22 h 44"/>
                <a:gd name="T2" fmla="*/ 37 w 39"/>
                <a:gd name="T3" fmla="*/ 19 h 44"/>
                <a:gd name="T4" fmla="*/ 37 w 39"/>
                <a:gd name="T5" fmla="*/ 18 h 44"/>
                <a:gd name="T6" fmla="*/ 34 w 39"/>
                <a:gd name="T7" fmla="*/ 8 h 44"/>
                <a:gd name="T8" fmla="*/ 27 w 39"/>
                <a:gd name="T9" fmla="*/ 1 h 44"/>
                <a:gd name="T10" fmla="*/ 22 w 39"/>
                <a:gd name="T11" fmla="*/ 0 h 44"/>
                <a:gd name="T12" fmla="*/ 12 w 39"/>
                <a:gd name="T13" fmla="*/ 3 h 44"/>
                <a:gd name="T14" fmla="*/ 8 w 39"/>
                <a:gd name="T15" fmla="*/ 10 h 44"/>
                <a:gd name="T16" fmla="*/ 6 w 39"/>
                <a:gd name="T17" fmla="*/ 14 h 44"/>
                <a:gd name="T18" fmla="*/ 5 w 39"/>
                <a:gd name="T19" fmla="*/ 15 h 44"/>
                <a:gd name="T20" fmla="*/ 2 w 39"/>
                <a:gd name="T21" fmla="*/ 26 h 44"/>
                <a:gd name="T22" fmla="*/ 6 w 39"/>
                <a:gd name="T23" fmla="*/ 31 h 44"/>
                <a:gd name="T24" fmla="*/ 8 w 39"/>
                <a:gd name="T25" fmla="*/ 33 h 44"/>
                <a:gd name="T26" fmla="*/ 14 w 39"/>
                <a:gd name="T27" fmla="*/ 38 h 44"/>
                <a:gd name="T28" fmla="*/ 19 w 39"/>
                <a:gd name="T29" fmla="*/ 41 h 44"/>
                <a:gd name="T30" fmla="*/ 22 w 39"/>
                <a:gd name="T31" fmla="*/ 43 h 44"/>
                <a:gd name="T32" fmla="*/ 27 w 39"/>
                <a:gd name="T33" fmla="*/ 44 h 44"/>
                <a:gd name="T34" fmla="*/ 33 w 39"/>
                <a:gd name="T35" fmla="*/ 43 h 44"/>
                <a:gd name="T36" fmla="*/ 38 w 39"/>
                <a:gd name="T37" fmla="*/ 36 h 44"/>
                <a:gd name="T38" fmla="*/ 38 w 39"/>
                <a:gd name="T3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4">
                  <a:moveTo>
                    <a:pt x="38" y="22"/>
                  </a:moveTo>
                  <a:cubicBezTo>
                    <a:pt x="38" y="21"/>
                    <a:pt x="37" y="20"/>
                    <a:pt x="37" y="19"/>
                  </a:cubicBezTo>
                  <a:cubicBezTo>
                    <a:pt x="37" y="18"/>
                    <a:pt x="37" y="18"/>
                    <a:pt x="37" y="18"/>
                  </a:cubicBezTo>
                  <a:cubicBezTo>
                    <a:pt x="36" y="15"/>
                    <a:pt x="36" y="11"/>
                    <a:pt x="34" y="8"/>
                  </a:cubicBezTo>
                  <a:cubicBezTo>
                    <a:pt x="33" y="5"/>
                    <a:pt x="30" y="2"/>
                    <a:pt x="27" y="1"/>
                  </a:cubicBezTo>
                  <a:cubicBezTo>
                    <a:pt x="26" y="0"/>
                    <a:pt x="24" y="0"/>
                    <a:pt x="22" y="0"/>
                  </a:cubicBezTo>
                  <a:cubicBezTo>
                    <a:pt x="19" y="0"/>
                    <a:pt x="14" y="1"/>
                    <a:pt x="12" y="3"/>
                  </a:cubicBezTo>
                  <a:cubicBezTo>
                    <a:pt x="10" y="5"/>
                    <a:pt x="9" y="8"/>
                    <a:pt x="8" y="10"/>
                  </a:cubicBezTo>
                  <a:cubicBezTo>
                    <a:pt x="8" y="11"/>
                    <a:pt x="7" y="13"/>
                    <a:pt x="6" y="14"/>
                  </a:cubicBezTo>
                  <a:cubicBezTo>
                    <a:pt x="5" y="15"/>
                    <a:pt x="5" y="15"/>
                    <a:pt x="5" y="15"/>
                  </a:cubicBezTo>
                  <a:cubicBezTo>
                    <a:pt x="3" y="17"/>
                    <a:pt x="0" y="21"/>
                    <a:pt x="2" y="26"/>
                  </a:cubicBezTo>
                  <a:cubicBezTo>
                    <a:pt x="3" y="29"/>
                    <a:pt x="5" y="30"/>
                    <a:pt x="6" y="31"/>
                  </a:cubicBezTo>
                  <a:cubicBezTo>
                    <a:pt x="7" y="32"/>
                    <a:pt x="8" y="32"/>
                    <a:pt x="8" y="33"/>
                  </a:cubicBezTo>
                  <a:cubicBezTo>
                    <a:pt x="10" y="35"/>
                    <a:pt x="12" y="37"/>
                    <a:pt x="14" y="38"/>
                  </a:cubicBezTo>
                  <a:cubicBezTo>
                    <a:pt x="16" y="40"/>
                    <a:pt x="18" y="41"/>
                    <a:pt x="19" y="41"/>
                  </a:cubicBezTo>
                  <a:cubicBezTo>
                    <a:pt x="20" y="42"/>
                    <a:pt x="21" y="42"/>
                    <a:pt x="22" y="43"/>
                  </a:cubicBezTo>
                  <a:cubicBezTo>
                    <a:pt x="24" y="44"/>
                    <a:pt x="26" y="44"/>
                    <a:pt x="27" y="44"/>
                  </a:cubicBezTo>
                  <a:cubicBezTo>
                    <a:pt x="29" y="44"/>
                    <a:pt x="31" y="44"/>
                    <a:pt x="33" y="43"/>
                  </a:cubicBezTo>
                  <a:cubicBezTo>
                    <a:pt x="35" y="41"/>
                    <a:pt x="37" y="39"/>
                    <a:pt x="38" y="36"/>
                  </a:cubicBezTo>
                  <a:cubicBezTo>
                    <a:pt x="39" y="31"/>
                    <a:pt x="38" y="26"/>
                    <a:pt x="38" y="2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3" name="Freeform 12"/>
            <p:cNvSpPr>
              <a:spLocks/>
            </p:cNvSpPr>
            <p:nvPr/>
          </p:nvSpPr>
          <p:spPr bwMode="auto">
            <a:xfrm>
              <a:off x="17621671" y="4874867"/>
              <a:ext cx="82070" cy="78396"/>
            </a:xfrm>
            <a:custGeom>
              <a:avLst/>
              <a:gdLst>
                <a:gd name="T0" fmla="*/ 10 w 15"/>
                <a:gd name="T1" fmla="*/ 1 h 16"/>
                <a:gd name="T2" fmla="*/ 6 w 15"/>
                <a:gd name="T3" fmla="*/ 0 h 16"/>
                <a:gd name="T4" fmla="*/ 1 w 15"/>
                <a:gd name="T5" fmla="*/ 2 h 16"/>
                <a:gd name="T6" fmla="*/ 0 w 15"/>
                <a:gd name="T7" fmla="*/ 7 h 16"/>
                <a:gd name="T8" fmla="*/ 10 w 15"/>
                <a:gd name="T9" fmla="*/ 16 h 16"/>
                <a:gd name="T10" fmla="*/ 10 w 15"/>
                <a:gd name="T11" fmla="*/ 16 h 16"/>
                <a:gd name="T12" fmla="*/ 12 w 15"/>
                <a:gd name="T13" fmla="*/ 16 h 16"/>
                <a:gd name="T14" fmla="*/ 15 w 15"/>
                <a:gd name="T15" fmla="*/ 10 h 16"/>
                <a:gd name="T16" fmla="*/ 10 w 1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
                  </a:moveTo>
                  <a:cubicBezTo>
                    <a:pt x="9" y="1"/>
                    <a:pt x="7" y="0"/>
                    <a:pt x="6" y="0"/>
                  </a:cubicBezTo>
                  <a:cubicBezTo>
                    <a:pt x="4" y="0"/>
                    <a:pt x="3" y="1"/>
                    <a:pt x="1" y="2"/>
                  </a:cubicBezTo>
                  <a:cubicBezTo>
                    <a:pt x="0" y="4"/>
                    <a:pt x="0" y="5"/>
                    <a:pt x="0" y="7"/>
                  </a:cubicBezTo>
                  <a:cubicBezTo>
                    <a:pt x="1" y="11"/>
                    <a:pt x="6" y="16"/>
                    <a:pt x="10" y="16"/>
                  </a:cubicBezTo>
                  <a:cubicBezTo>
                    <a:pt x="10" y="16"/>
                    <a:pt x="10" y="16"/>
                    <a:pt x="10" y="16"/>
                  </a:cubicBezTo>
                  <a:cubicBezTo>
                    <a:pt x="11" y="16"/>
                    <a:pt x="11" y="16"/>
                    <a:pt x="12" y="16"/>
                  </a:cubicBezTo>
                  <a:cubicBezTo>
                    <a:pt x="14" y="15"/>
                    <a:pt x="15" y="13"/>
                    <a:pt x="15" y="10"/>
                  </a:cubicBezTo>
                  <a:cubicBezTo>
                    <a:pt x="15" y="7"/>
                    <a:pt x="12" y="3"/>
                    <a:pt x="10"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4" name="Freeform 13"/>
            <p:cNvSpPr>
              <a:spLocks/>
            </p:cNvSpPr>
            <p:nvPr/>
          </p:nvSpPr>
          <p:spPr bwMode="auto">
            <a:xfrm>
              <a:off x="17933537" y="4835669"/>
              <a:ext cx="65656" cy="54131"/>
            </a:xfrm>
            <a:custGeom>
              <a:avLst/>
              <a:gdLst>
                <a:gd name="T0" fmla="*/ 11 w 12"/>
                <a:gd name="T1" fmla="*/ 4 h 11"/>
                <a:gd name="T2" fmla="*/ 7 w 12"/>
                <a:gd name="T3" fmla="*/ 0 h 11"/>
                <a:gd name="T4" fmla="*/ 1 w 12"/>
                <a:gd name="T5" fmla="*/ 6 h 11"/>
                <a:gd name="T6" fmla="*/ 3 w 12"/>
                <a:gd name="T7" fmla="*/ 10 h 11"/>
                <a:gd name="T8" fmla="*/ 5 w 12"/>
                <a:gd name="T9" fmla="*/ 11 h 11"/>
                <a:gd name="T10" fmla="*/ 5 w 12"/>
                <a:gd name="T11" fmla="*/ 11 h 11"/>
                <a:gd name="T12" fmla="*/ 10 w 12"/>
                <a:gd name="T13" fmla="*/ 8 h 11"/>
                <a:gd name="T14" fmla="*/ 11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1" y="4"/>
                  </a:moveTo>
                  <a:cubicBezTo>
                    <a:pt x="11" y="0"/>
                    <a:pt x="8" y="0"/>
                    <a:pt x="7" y="0"/>
                  </a:cubicBezTo>
                  <a:cubicBezTo>
                    <a:pt x="3" y="0"/>
                    <a:pt x="1" y="4"/>
                    <a:pt x="1" y="6"/>
                  </a:cubicBezTo>
                  <a:cubicBezTo>
                    <a:pt x="0" y="8"/>
                    <a:pt x="2" y="10"/>
                    <a:pt x="3" y="10"/>
                  </a:cubicBezTo>
                  <a:cubicBezTo>
                    <a:pt x="4" y="10"/>
                    <a:pt x="4" y="11"/>
                    <a:pt x="5" y="11"/>
                  </a:cubicBezTo>
                  <a:cubicBezTo>
                    <a:pt x="5" y="11"/>
                    <a:pt x="5" y="11"/>
                    <a:pt x="5" y="11"/>
                  </a:cubicBezTo>
                  <a:cubicBezTo>
                    <a:pt x="7" y="11"/>
                    <a:pt x="9" y="10"/>
                    <a:pt x="10" y="8"/>
                  </a:cubicBezTo>
                  <a:cubicBezTo>
                    <a:pt x="11" y="7"/>
                    <a:pt x="12" y="6"/>
                    <a:pt x="11"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5" name="Freeform 14"/>
            <p:cNvSpPr>
              <a:spLocks/>
            </p:cNvSpPr>
            <p:nvPr/>
          </p:nvSpPr>
          <p:spPr bwMode="auto">
            <a:xfrm>
              <a:off x="16146464" y="4036777"/>
              <a:ext cx="1171549" cy="946351"/>
            </a:xfrm>
            <a:custGeom>
              <a:avLst/>
              <a:gdLst>
                <a:gd name="T0" fmla="*/ 209 w 215"/>
                <a:gd name="T1" fmla="*/ 139 h 191"/>
                <a:gd name="T2" fmla="*/ 205 w 215"/>
                <a:gd name="T3" fmla="*/ 135 h 191"/>
                <a:gd name="T4" fmla="*/ 197 w 215"/>
                <a:gd name="T5" fmla="*/ 125 h 191"/>
                <a:gd name="T6" fmla="*/ 189 w 215"/>
                <a:gd name="T7" fmla="*/ 119 h 191"/>
                <a:gd name="T8" fmla="*/ 181 w 215"/>
                <a:gd name="T9" fmla="*/ 110 h 191"/>
                <a:gd name="T10" fmla="*/ 178 w 215"/>
                <a:gd name="T11" fmla="*/ 104 h 191"/>
                <a:gd name="T12" fmla="*/ 179 w 215"/>
                <a:gd name="T13" fmla="*/ 90 h 191"/>
                <a:gd name="T14" fmla="*/ 181 w 215"/>
                <a:gd name="T15" fmla="*/ 69 h 191"/>
                <a:gd name="T16" fmla="*/ 180 w 215"/>
                <a:gd name="T17" fmla="*/ 57 h 191"/>
                <a:gd name="T18" fmla="*/ 182 w 215"/>
                <a:gd name="T19" fmla="*/ 50 h 191"/>
                <a:gd name="T20" fmla="*/ 184 w 215"/>
                <a:gd name="T21" fmla="*/ 44 h 191"/>
                <a:gd name="T22" fmla="*/ 185 w 215"/>
                <a:gd name="T23" fmla="*/ 35 h 191"/>
                <a:gd name="T24" fmla="*/ 181 w 215"/>
                <a:gd name="T25" fmla="*/ 21 h 191"/>
                <a:gd name="T26" fmla="*/ 177 w 215"/>
                <a:gd name="T27" fmla="*/ 16 h 191"/>
                <a:gd name="T28" fmla="*/ 165 w 215"/>
                <a:gd name="T29" fmla="*/ 3 h 191"/>
                <a:gd name="T30" fmla="*/ 149 w 215"/>
                <a:gd name="T31" fmla="*/ 9 h 191"/>
                <a:gd name="T32" fmla="*/ 148 w 215"/>
                <a:gd name="T33" fmla="*/ 15 h 191"/>
                <a:gd name="T34" fmla="*/ 146 w 215"/>
                <a:gd name="T35" fmla="*/ 30 h 191"/>
                <a:gd name="T36" fmla="*/ 145 w 215"/>
                <a:gd name="T37" fmla="*/ 38 h 191"/>
                <a:gd name="T38" fmla="*/ 146 w 215"/>
                <a:gd name="T39" fmla="*/ 50 h 191"/>
                <a:gd name="T40" fmla="*/ 143 w 215"/>
                <a:gd name="T41" fmla="*/ 62 h 191"/>
                <a:gd name="T42" fmla="*/ 141 w 215"/>
                <a:gd name="T43" fmla="*/ 44 h 191"/>
                <a:gd name="T44" fmla="*/ 138 w 215"/>
                <a:gd name="T45" fmla="*/ 16 h 191"/>
                <a:gd name="T46" fmla="*/ 131 w 215"/>
                <a:gd name="T47" fmla="*/ 10 h 191"/>
                <a:gd name="T48" fmla="*/ 5 w 215"/>
                <a:gd name="T49" fmla="*/ 82 h 191"/>
                <a:gd name="T50" fmla="*/ 2 w 215"/>
                <a:gd name="T51" fmla="*/ 98 h 191"/>
                <a:gd name="T52" fmla="*/ 3 w 215"/>
                <a:gd name="T53" fmla="*/ 104 h 191"/>
                <a:gd name="T54" fmla="*/ 15 w 215"/>
                <a:gd name="T55" fmla="*/ 121 h 191"/>
                <a:gd name="T56" fmla="*/ 30 w 215"/>
                <a:gd name="T57" fmla="*/ 128 h 191"/>
                <a:gd name="T58" fmla="*/ 32 w 215"/>
                <a:gd name="T59" fmla="*/ 127 h 191"/>
                <a:gd name="T60" fmla="*/ 35 w 215"/>
                <a:gd name="T61" fmla="*/ 128 h 191"/>
                <a:gd name="T62" fmla="*/ 34 w 215"/>
                <a:gd name="T63" fmla="*/ 140 h 191"/>
                <a:gd name="T64" fmla="*/ 36 w 215"/>
                <a:gd name="T65" fmla="*/ 163 h 191"/>
                <a:gd name="T66" fmla="*/ 49 w 215"/>
                <a:gd name="T67" fmla="*/ 165 h 191"/>
                <a:gd name="T68" fmla="*/ 59 w 215"/>
                <a:gd name="T69" fmla="*/ 167 h 191"/>
                <a:gd name="T70" fmla="*/ 74 w 215"/>
                <a:gd name="T71" fmla="*/ 170 h 191"/>
                <a:gd name="T72" fmla="*/ 82 w 215"/>
                <a:gd name="T73" fmla="*/ 172 h 191"/>
                <a:gd name="T74" fmla="*/ 101 w 215"/>
                <a:gd name="T75" fmla="*/ 167 h 191"/>
                <a:gd name="T76" fmla="*/ 108 w 215"/>
                <a:gd name="T77" fmla="*/ 168 h 191"/>
                <a:gd name="T78" fmla="*/ 120 w 215"/>
                <a:gd name="T79" fmla="*/ 169 h 191"/>
                <a:gd name="T80" fmla="*/ 131 w 215"/>
                <a:gd name="T81" fmla="*/ 158 h 191"/>
                <a:gd name="T82" fmla="*/ 134 w 215"/>
                <a:gd name="T83" fmla="*/ 153 h 191"/>
                <a:gd name="T84" fmla="*/ 134 w 215"/>
                <a:gd name="T85" fmla="*/ 158 h 191"/>
                <a:gd name="T86" fmla="*/ 133 w 215"/>
                <a:gd name="T87" fmla="*/ 167 h 191"/>
                <a:gd name="T88" fmla="*/ 144 w 215"/>
                <a:gd name="T89" fmla="*/ 169 h 191"/>
                <a:gd name="T90" fmla="*/ 145 w 215"/>
                <a:gd name="T91" fmla="*/ 174 h 191"/>
                <a:gd name="T92" fmla="*/ 157 w 215"/>
                <a:gd name="T93" fmla="*/ 184 h 191"/>
                <a:gd name="T94" fmla="*/ 167 w 215"/>
                <a:gd name="T95" fmla="*/ 188 h 191"/>
                <a:gd name="T96" fmla="*/ 184 w 215"/>
                <a:gd name="T97" fmla="*/ 189 h 191"/>
                <a:gd name="T98" fmla="*/ 195 w 215"/>
                <a:gd name="T99" fmla="*/ 179 h 191"/>
                <a:gd name="T100" fmla="*/ 195 w 215"/>
                <a:gd name="T101" fmla="*/ 173 h 191"/>
                <a:gd name="T102" fmla="*/ 195 w 215"/>
                <a:gd name="T103" fmla="*/ 165 h 191"/>
                <a:gd name="T104" fmla="*/ 191 w 215"/>
                <a:gd name="T105" fmla="*/ 156 h 191"/>
                <a:gd name="T106" fmla="*/ 192 w 215"/>
                <a:gd name="T107" fmla="*/ 155 h 191"/>
                <a:gd name="T108" fmla="*/ 198 w 215"/>
                <a:gd name="T109" fmla="*/ 158 h 191"/>
                <a:gd name="T110" fmla="*/ 202 w 215"/>
                <a:gd name="T111" fmla="*/ 157 h 191"/>
                <a:gd name="T112" fmla="*/ 207 w 215"/>
                <a:gd name="T113" fmla="*/ 161 h 191"/>
                <a:gd name="T114" fmla="*/ 214 w 215"/>
                <a:gd name="T115"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191">
                  <a:moveTo>
                    <a:pt x="212" y="142"/>
                  </a:moveTo>
                  <a:cubicBezTo>
                    <a:pt x="211" y="141"/>
                    <a:pt x="210" y="140"/>
                    <a:pt x="209" y="139"/>
                  </a:cubicBezTo>
                  <a:cubicBezTo>
                    <a:pt x="209" y="139"/>
                    <a:pt x="208" y="138"/>
                    <a:pt x="207" y="138"/>
                  </a:cubicBezTo>
                  <a:cubicBezTo>
                    <a:pt x="207" y="137"/>
                    <a:pt x="206" y="136"/>
                    <a:pt x="205" y="135"/>
                  </a:cubicBezTo>
                  <a:cubicBezTo>
                    <a:pt x="205" y="134"/>
                    <a:pt x="205" y="134"/>
                    <a:pt x="204" y="133"/>
                  </a:cubicBezTo>
                  <a:cubicBezTo>
                    <a:pt x="202" y="130"/>
                    <a:pt x="199" y="127"/>
                    <a:pt x="197" y="125"/>
                  </a:cubicBezTo>
                  <a:cubicBezTo>
                    <a:pt x="196" y="124"/>
                    <a:pt x="195" y="124"/>
                    <a:pt x="194" y="123"/>
                  </a:cubicBezTo>
                  <a:cubicBezTo>
                    <a:pt x="193" y="121"/>
                    <a:pt x="191" y="120"/>
                    <a:pt x="189" y="119"/>
                  </a:cubicBezTo>
                  <a:cubicBezTo>
                    <a:pt x="187" y="118"/>
                    <a:pt x="185" y="117"/>
                    <a:pt x="184" y="115"/>
                  </a:cubicBezTo>
                  <a:cubicBezTo>
                    <a:pt x="183" y="114"/>
                    <a:pt x="182" y="112"/>
                    <a:pt x="181" y="110"/>
                  </a:cubicBezTo>
                  <a:cubicBezTo>
                    <a:pt x="181" y="109"/>
                    <a:pt x="181" y="109"/>
                    <a:pt x="181" y="108"/>
                  </a:cubicBezTo>
                  <a:cubicBezTo>
                    <a:pt x="180" y="107"/>
                    <a:pt x="179" y="105"/>
                    <a:pt x="178" y="104"/>
                  </a:cubicBezTo>
                  <a:cubicBezTo>
                    <a:pt x="178" y="103"/>
                    <a:pt x="177" y="102"/>
                    <a:pt x="177" y="101"/>
                  </a:cubicBezTo>
                  <a:cubicBezTo>
                    <a:pt x="175" y="98"/>
                    <a:pt x="177" y="95"/>
                    <a:pt x="179" y="90"/>
                  </a:cubicBezTo>
                  <a:cubicBezTo>
                    <a:pt x="182" y="86"/>
                    <a:pt x="184" y="80"/>
                    <a:pt x="183" y="75"/>
                  </a:cubicBezTo>
                  <a:cubicBezTo>
                    <a:pt x="183" y="73"/>
                    <a:pt x="182" y="71"/>
                    <a:pt x="181" y="69"/>
                  </a:cubicBezTo>
                  <a:cubicBezTo>
                    <a:pt x="180" y="66"/>
                    <a:pt x="179" y="64"/>
                    <a:pt x="179" y="61"/>
                  </a:cubicBezTo>
                  <a:cubicBezTo>
                    <a:pt x="179" y="60"/>
                    <a:pt x="179" y="59"/>
                    <a:pt x="180" y="57"/>
                  </a:cubicBezTo>
                  <a:cubicBezTo>
                    <a:pt x="181" y="56"/>
                    <a:pt x="181" y="56"/>
                    <a:pt x="181" y="56"/>
                  </a:cubicBezTo>
                  <a:cubicBezTo>
                    <a:pt x="181" y="54"/>
                    <a:pt x="182" y="52"/>
                    <a:pt x="182" y="50"/>
                  </a:cubicBezTo>
                  <a:cubicBezTo>
                    <a:pt x="182" y="49"/>
                    <a:pt x="182" y="49"/>
                    <a:pt x="182" y="49"/>
                  </a:cubicBezTo>
                  <a:cubicBezTo>
                    <a:pt x="183" y="47"/>
                    <a:pt x="183" y="46"/>
                    <a:pt x="184" y="44"/>
                  </a:cubicBezTo>
                  <a:cubicBezTo>
                    <a:pt x="185" y="42"/>
                    <a:pt x="185" y="39"/>
                    <a:pt x="185" y="35"/>
                  </a:cubicBezTo>
                  <a:cubicBezTo>
                    <a:pt x="185" y="35"/>
                    <a:pt x="185" y="35"/>
                    <a:pt x="185" y="35"/>
                  </a:cubicBezTo>
                  <a:cubicBezTo>
                    <a:pt x="185" y="32"/>
                    <a:pt x="185" y="29"/>
                    <a:pt x="184" y="25"/>
                  </a:cubicBezTo>
                  <a:cubicBezTo>
                    <a:pt x="183" y="23"/>
                    <a:pt x="182" y="22"/>
                    <a:pt x="181" y="21"/>
                  </a:cubicBezTo>
                  <a:cubicBezTo>
                    <a:pt x="180" y="20"/>
                    <a:pt x="180" y="19"/>
                    <a:pt x="179" y="19"/>
                  </a:cubicBezTo>
                  <a:cubicBezTo>
                    <a:pt x="179" y="18"/>
                    <a:pt x="178" y="17"/>
                    <a:pt x="177" y="16"/>
                  </a:cubicBezTo>
                  <a:cubicBezTo>
                    <a:pt x="175" y="12"/>
                    <a:pt x="173" y="7"/>
                    <a:pt x="168" y="5"/>
                  </a:cubicBezTo>
                  <a:cubicBezTo>
                    <a:pt x="167" y="4"/>
                    <a:pt x="166" y="4"/>
                    <a:pt x="165" y="3"/>
                  </a:cubicBezTo>
                  <a:cubicBezTo>
                    <a:pt x="163" y="2"/>
                    <a:pt x="160" y="0"/>
                    <a:pt x="157" y="0"/>
                  </a:cubicBezTo>
                  <a:cubicBezTo>
                    <a:pt x="151" y="0"/>
                    <a:pt x="149" y="6"/>
                    <a:pt x="149" y="9"/>
                  </a:cubicBezTo>
                  <a:cubicBezTo>
                    <a:pt x="149" y="10"/>
                    <a:pt x="149" y="10"/>
                    <a:pt x="149" y="10"/>
                  </a:cubicBezTo>
                  <a:cubicBezTo>
                    <a:pt x="148" y="12"/>
                    <a:pt x="148" y="14"/>
                    <a:pt x="148" y="15"/>
                  </a:cubicBezTo>
                  <a:cubicBezTo>
                    <a:pt x="147" y="17"/>
                    <a:pt x="147" y="20"/>
                    <a:pt x="146" y="22"/>
                  </a:cubicBezTo>
                  <a:cubicBezTo>
                    <a:pt x="146" y="24"/>
                    <a:pt x="146" y="27"/>
                    <a:pt x="146" y="30"/>
                  </a:cubicBezTo>
                  <a:cubicBezTo>
                    <a:pt x="146" y="31"/>
                    <a:pt x="146" y="33"/>
                    <a:pt x="146" y="34"/>
                  </a:cubicBezTo>
                  <a:cubicBezTo>
                    <a:pt x="146" y="36"/>
                    <a:pt x="145" y="37"/>
                    <a:pt x="145" y="38"/>
                  </a:cubicBezTo>
                  <a:cubicBezTo>
                    <a:pt x="145" y="40"/>
                    <a:pt x="145" y="43"/>
                    <a:pt x="145" y="46"/>
                  </a:cubicBezTo>
                  <a:cubicBezTo>
                    <a:pt x="145" y="47"/>
                    <a:pt x="146" y="49"/>
                    <a:pt x="146" y="50"/>
                  </a:cubicBezTo>
                  <a:cubicBezTo>
                    <a:pt x="146" y="52"/>
                    <a:pt x="147" y="54"/>
                    <a:pt x="147" y="55"/>
                  </a:cubicBezTo>
                  <a:cubicBezTo>
                    <a:pt x="146" y="58"/>
                    <a:pt x="144" y="62"/>
                    <a:pt x="143" y="62"/>
                  </a:cubicBezTo>
                  <a:cubicBezTo>
                    <a:pt x="143" y="62"/>
                    <a:pt x="142" y="62"/>
                    <a:pt x="141" y="59"/>
                  </a:cubicBezTo>
                  <a:cubicBezTo>
                    <a:pt x="140" y="54"/>
                    <a:pt x="140" y="49"/>
                    <a:pt x="141" y="44"/>
                  </a:cubicBezTo>
                  <a:cubicBezTo>
                    <a:pt x="142" y="41"/>
                    <a:pt x="142" y="39"/>
                    <a:pt x="142" y="37"/>
                  </a:cubicBezTo>
                  <a:cubicBezTo>
                    <a:pt x="143" y="29"/>
                    <a:pt x="140" y="22"/>
                    <a:pt x="138" y="16"/>
                  </a:cubicBezTo>
                  <a:cubicBezTo>
                    <a:pt x="136" y="14"/>
                    <a:pt x="135" y="13"/>
                    <a:pt x="134" y="12"/>
                  </a:cubicBezTo>
                  <a:cubicBezTo>
                    <a:pt x="131" y="10"/>
                    <a:pt x="131" y="10"/>
                    <a:pt x="131" y="10"/>
                  </a:cubicBezTo>
                  <a:cubicBezTo>
                    <a:pt x="94" y="118"/>
                    <a:pt x="94" y="118"/>
                    <a:pt x="94" y="118"/>
                  </a:cubicBezTo>
                  <a:cubicBezTo>
                    <a:pt x="5" y="82"/>
                    <a:pt x="5" y="82"/>
                    <a:pt x="5" y="82"/>
                  </a:cubicBezTo>
                  <a:cubicBezTo>
                    <a:pt x="4" y="84"/>
                    <a:pt x="4" y="84"/>
                    <a:pt x="4" y="84"/>
                  </a:cubicBezTo>
                  <a:cubicBezTo>
                    <a:pt x="0" y="88"/>
                    <a:pt x="1" y="93"/>
                    <a:pt x="2" y="98"/>
                  </a:cubicBezTo>
                  <a:cubicBezTo>
                    <a:pt x="2" y="98"/>
                    <a:pt x="2" y="99"/>
                    <a:pt x="2" y="100"/>
                  </a:cubicBezTo>
                  <a:cubicBezTo>
                    <a:pt x="3" y="101"/>
                    <a:pt x="3" y="102"/>
                    <a:pt x="3" y="104"/>
                  </a:cubicBezTo>
                  <a:cubicBezTo>
                    <a:pt x="3" y="105"/>
                    <a:pt x="3" y="107"/>
                    <a:pt x="4" y="109"/>
                  </a:cubicBezTo>
                  <a:cubicBezTo>
                    <a:pt x="5" y="116"/>
                    <a:pt x="11" y="118"/>
                    <a:pt x="15" y="121"/>
                  </a:cubicBezTo>
                  <a:cubicBezTo>
                    <a:pt x="18" y="122"/>
                    <a:pt x="20" y="123"/>
                    <a:pt x="21" y="124"/>
                  </a:cubicBezTo>
                  <a:cubicBezTo>
                    <a:pt x="24" y="126"/>
                    <a:pt x="26" y="127"/>
                    <a:pt x="30" y="128"/>
                  </a:cubicBezTo>
                  <a:cubicBezTo>
                    <a:pt x="30" y="128"/>
                    <a:pt x="30" y="128"/>
                    <a:pt x="30" y="128"/>
                  </a:cubicBezTo>
                  <a:cubicBezTo>
                    <a:pt x="31" y="128"/>
                    <a:pt x="32" y="127"/>
                    <a:pt x="32" y="127"/>
                  </a:cubicBezTo>
                  <a:cubicBezTo>
                    <a:pt x="33" y="127"/>
                    <a:pt x="33" y="127"/>
                    <a:pt x="34" y="127"/>
                  </a:cubicBezTo>
                  <a:cubicBezTo>
                    <a:pt x="35" y="127"/>
                    <a:pt x="35" y="128"/>
                    <a:pt x="35" y="128"/>
                  </a:cubicBezTo>
                  <a:cubicBezTo>
                    <a:pt x="36" y="130"/>
                    <a:pt x="37" y="134"/>
                    <a:pt x="35" y="137"/>
                  </a:cubicBezTo>
                  <a:cubicBezTo>
                    <a:pt x="35" y="138"/>
                    <a:pt x="34" y="139"/>
                    <a:pt x="34" y="140"/>
                  </a:cubicBezTo>
                  <a:cubicBezTo>
                    <a:pt x="33" y="141"/>
                    <a:pt x="31" y="143"/>
                    <a:pt x="31" y="146"/>
                  </a:cubicBezTo>
                  <a:cubicBezTo>
                    <a:pt x="29" y="152"/>
                    <a:pt x="32" y="159"/>
                    <a:pt x="36" y="163"/>
                  </a:cubicBezTo>
                  <a:cubicBezTo>
                    <a:pt x="39" y="165"/>
                    <a:pt x="43" y="165"/>
                    <a:pt x="46" y="165"/>
                  </a:cubicBezTo>
                  <a:cubicBezTo>
                    <a:pt x="46" y="165"/>
                    <a:pt x="49" y="165"/>
                    <a:pt x="49" y="165"/>
                  </a:cubicBezTo>
                  <a:cubicBezTo>
                    <a:pt x="51" y="165"/>
                    <a:pt x="52" y="166"/>
                    <a:pt x="54" y="166"/>
                  </a:cubicBezTo>
                  <a:cubicBezTo>
                    <a:pt x="55" y="166"/>
                    <a:pt x="57" y="167"/>
                    <a:pt x="59" y="167"/>
                  </a:cubicBezTo>
                  <a:cubicBezTo>
                    <a:pt x="63" y="167"/>
                    <a:pt x="68" y="168"/>
                    <a:pt x="72" y="169"/>
                  </a:cubicBezTo>
                  <a:cubicBezTo>
                    <a:pt x="73" y="169"/>
                    <a:pt x="74" y="170"/>
                    <a:pt x="74" y="170"/>
                  </a:cubicBezTo>
                  <a:cubicBezTo>
                    <a:pt x="76" y="171"/>
                    <a:pt x="78" y="172"/>
                    <a:pt x="81" y="172"/>
                  </a:cubicBezTo>
                  <a:cubicBezTo>
                    <a:pt x="81" y="172"/>
                    <a:pt x="82" y="172"/>
                    <a:pt x="82" y="172"/>
                  </a:cubicBezTo>
                  <a:cubicBezTo>
                    <a:pt x="86" y="172"/>
                    <a:pt x="90" y="171"/>
                    <a:pt x="93" y="170"/>
                  </a:cubicBezTo>
                  <a:cubicBezTo>
                    <a:pt x="96" y="169"/>
                    <a:pt x="98" y="168"/>
                    <a:pt x="101" y="167"/>
                  </a:cubicBezTo>
                  <a:cubicBezTo>
                    <a:pt x="101" y="167"/>
                    <a:pt x="102" y="167"/>
                    <a:pt x="102" y="167"/>
                  </a:cubicBezTo>
                  <a:cubicBezTo>
                    <a:pt x="104" y="167"/>
                    <a:pt x="106" y="168"/>
                    <a:pt x="108" y="168"/>
                  </a:cubicBezTo>
                  <a:cubicBezTo>
                    <a:pt x="110" y="169"/>
                    <a:pt x="113" y="169"/>
                    <a:pt x="115" y="169"/>
                  </a:cubicBezTo>
                  <a:cubicBezTo>
                    <a:pt x="117" y="169"/>
                    <a:pt x="118" y="169"/>
                    <a:pt x="120" y="169"/>
                  </a:cubicBezTo>
                  <a:cubicBezTo>
                    <a:pt x="123" y="168"/>
                    <a:pt x="126" y="165"/>
                    <a:pt x="129" y="161"/>
                  </a:cubicBezTo>
                  <a:cubicBezTo>
                    <a:pt x="130" y="160"/>
                    <a:pt x="131" y="159"/>
                    <a:pt x="131" y="158"/>
                  </a:cubicBezTo>
                  <a:cubicBezTo>
                    <a:pt x="132" y="156"/>
                    <a:pt x="133" y="154"/>
                    <a:pt x="134" y="154"/>
                  </a:cubicBezTo>
                  <a:cubicBezTo>
                    <a:pt x="134" y="153"/>
                    <a:pt x="134" y="153"/>
                    <a:pt x="134" y="153"/>
                  </a:cubicBezTo>
                  <a:cubicBezTo>
                    <a:pt x="134" y="153"/>
                    <a:pt x="135" y="154"/>
                    <a:pt x="135" y="154"/>
                  </a:cubicBezTo>
                  <a:cubicBezTo>
                    <a:pt x="135" y="155"/>
                    <a:pt x="135" y="156"/>
                    <a:pt x="134" y="158"/>
                  </a:cubicBezTo>
                  <a:cubicBezTo>
                    <a:pt x="133" y="159"/>
                    <a:pt x="133" y="160"/>
                    <a:pt x="132" y="162"/>
                  </a:cubicBezTo>
                  <a:cubicBezTo>
                    <a:pt x="132" y="164"/>
                    <a:pt x="132" y="165"/>
                    <a:pt x="133" y="167"/>
                  </a:cubicBezTo>
                  <a:cubicBezTo>
                    <a:pt x="135" y="169"/>
                    <a:pt x="138" y="169"/>
                    <a:pt x="140" y="169"/>
                  </a:cubicBezTo>
                  <a:cubicBezTo>
                    <a:pt x="141" y="169"/>
                    <a:pt x="143" y="169"/>
                    <a:pt x="144" y="169"/>
                  </a:cubicBezTo>
                  <a:cubicBezTo>
                    <a:pt x="144" y="170"/>
                    <a:pt x="145" y="171"/>
                    <a:pt x="145" y="173"/>
                  </a:cubicBezTo>
                  <a:cubicBezTo>
                    <a:pt x="145" y="173"/>
                    <a:pt x="145" y="174"/>
                    <a:pt x="145" y="174"/>
                  </a:cubicBezTo>
                  <a:cubicBezTo>
                    <a:pt x="146" y="177"/>
                    <a:pt x="146" y="180"/>
                    <a:pt x="148" y="182"/>
                  </a:cubicBezTo>
                  <a:cubicBezTo>
                    <a:pt x="151" y="184"/>
                    <a:pt x="154" y="184"/>
                    <a:pt x="157" y="184"/>
                  </a:cubicBezTo>
                  <a:cubicBezTo>
                    <a:pt x="157" y="184"/>
                    <a:pt x="158" y="184"/>
                    <a:pt x="159" y="184"/>
                  </a:cubicBezTo>
                  <a:cubicBezTo>
                    <a:pt x="162" y="185"/>
                    <a:pt x="164" y="186"/>
                    <a:pt x="167" y="188"/>
                  </a:cubicBezTo>
                  <a:cubicBezTo>
                    <a:pt x="171" y="190"/>
                    <a:pt x="174" y="191"/>
                    <a:pt x="177" y="191"/>
                  </a:cubicBezTo>
                  <a:cubicBezTo>
                    <a:pt x="179" y="191"/>
                    <a:pt x="182" y="191"/>
                    <a:pt x="184" y="189"/>
                  </a:cubicBezTo>
                  <a:cubicBezTo>
                    <a:pt x="185" y="189"/>
                    <a:pt x="185" y="189"/>
                    <a:pt x="185" y="189"/>
                  </a:cubicBezTo>
                  <a:cubicBezTo>
                    <a:pt x="189" y="187"/>
                    <a:pt x="194" y="185"/>
                    <a:pt x="195" y="179"/>
                  </a:cubicBezTo>
                  <a:cubicBezTo>
                    <a:pt x="195" y="178"/>
                    <a:pt x="195" y="177"/>
                    <a:pt x="195" y="176"/>
                  </a:cubicBezTo>
                  <a:cubicBezTo>
                    <a:pt x="195" y="175"/>
                    <a:pt x="195" y="174"/>
                    <a:pt x="195" y="173"/>
                  </a:cubicBezTo>
                  <a:cubicBezTo>
                    <a:pt x="195" y="173"/>
                    <a:pt x="195" y="172"/>
                    <a:pt x="195" y="172"/>
                  </a:cubicBezTo>
                  <a:cubicBezTo>
                    <a:pt x="196" y="170"/>
                    <a:pt x="196" y="167"/>
                    <a:pt x="195" y="165"/>
                  </a:cubicBezTo>
                  <a:cubicBezTo>
                    <a:pt x="194" y="163"/>
                    <a:pt x="192" y="162"/>
                    <a:pt x="189" y="161"/>
                  </a:cubicBezTo>
                  <a:cubicBezTo>
                    <a:pt x="190" y="160"/>
                    <a:pt x="191" y="158"/>
                    <a:pt x="191" y="156"/>
                  </a:cubicBezTo>
                  <a:cubicBezTo>
                    <a:pt x="191" y="156"/>
                    <a:pt x="191" y="155"/>
                    <a:pt x="191" y="154"/>
                  </a:cubicBezTo>
                  <a:cubicBezTo>
                    <a:pt x="192" y="154"/>
                    <a:pt x="192" y="155"/>
                    <a:pt x="192" y="155"/>
                  </a:cubicBezTo>
                  <a:cubicBezTo>
                    <a:pt x="193" y="156"/>
                    <a:pt x="194" y="157"/>
                    <a:pt x="196" y="158"/>
                  </a:cubicBezTo>
                  <a:cubicBezTo>
                    <a:pt x="197" y="158"/>
                    <a:pt x="197" y="158"/>
                    <a:pt x="198" y="158"/>
                  </a:cubicBezTo>
                  <a:cubicBezTo>
                    <a:pt x="200" y="158"/>
                    <a:pt x="201" y="158"/>
                    <a:pt x="201" y="157"/>
                  </a:cubicBezTo>
                  <a:cubicBezTo>
                    <a:pt x="201" y="157"/>
                    <a:pt x="202" y="157"/>
                    <a:pt x="202" y="157"/>
                  </a:cubicBezTo>
                  <a:cubicBezTo>
                    <a:pt x="202" y="157"/>
                    <a:pt x="202" y="158"/>
                    <a:pt x="202" y="158"/>
                  </a:cubicBezTo>
                  <a:cubicBezTo>
                    <a:pt x="203" y="159"/>
                    <a:pt x="204" y="161"/>
                    <a:pt x="207" y="161"/>
                  </a:cubicBezTo>
                  <a:cubicBezTo>
                    <a:pt x="207" y="161"/>
                    <a:pt x="208" y="161"/>
                    <a:pt x="208" y="161"/>
                  </a:cubicBezTo>
                  <a:cubicBezTo>
                    <a:pt x="211" y="160"/>
                    <a:pt x="213" y="158"/>
                    <a:pt x="214" y="154"/>
                  </a:cubicBezTo>
                  <a:cubicBezTo>
                    <a:pt x="215" y="150"/>
                    <a:pt x="215" y="145"/>
                    <a:pt x="212" y="14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6" name="Freeform 15"/>
            <p:cNvSpPr>
              <a:spLocks/>
            </p:cNvSpPr>
            <p:nvPr/>
          </p:nvSpPr>
          <p:spPr bwMode="auto">
            <a:xfrm>
              <a:off x="17055388" y="3977047"/>
              <a:ext cx="180554" cy="188524"/>
            </a:xfrm>
            <a:custGeom>
              <a:avLst/>
              <a:gdLst>
                <a:gd name="T0" fmla="*/ 18 w 33"/>
                <a:gd name="T1" fmla="*/ 1 h 38"/>
                <a:gd name="T2" fmla="*/ 11 w 33"/>
                <a:gd name="T3" fmla="*/ 0 h 38"/>
                <a:gd name="T4" fmla="*/ 5 w 33"/>
                <a:gd name="T5" fmla="*/ 1 h 38"/>
                <a:gd name="T6" fmla="*/ 1 w 33"/>
                <a:gd name="T7" fmla="*/ 12 h 38"/>
                <a:gd name="T8" fmla="*/ 3 w 33"/>
                <a:gd name="T9" fmla="*/ 16 h 38"/>
                <a:gd name="T10" fmla="*/ 4 w 33"/>
                <a:gd name="T11" fmla="*/ 17 h 38"/>
                <a:gd name="T12" fmla="*/ 5 w 33"/>
                <a:gd name="T13" fmla="*/ 18 h 38"/>
                <a:gd name="T14" fmla="*/ 9 w 33"/>
                <a:gd name="T15" fmla="*/ 26 h 38"/>
                <a:gd name="T16" fmla="*/ 18 w 33"/>
                <a:gd name="T17" fmla="*/ 38 h 38"/>
                <a:gd name="T18" fmla="*/ 24 w 33"/>
                <a:gd name="T19" fmla="*/ 35 h 38"/>
                <a:gd name="T20" fmla="*/ 32 w 33"/>
                <a:gd name="T21" fmla="*/ 15 h 38"/>
                <a:gd name="T22" fmla="*/ 18 w 33"/>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8">
                  <a:moveTo>
                    <a:pt x="18" y="1"/>
                  </a:moveTo>
                  <a:cubicBezTo>
                    <a:pt x="15" y="1"/>
                    <a:pt x="13" y="0"/>
                    <a:pt x="11" y="0"/>
                  </a:cubicBezTo>
                  <a:cubicBezTo>
                    <a:pt x="9" y="0"/>
                    <a:pt x="7" y="1"/>
                    <a:pt x="5" y="1"/>
                  </a:cubicBezTo>
                  <a:cubicBezTo>
                    <a:pt x="2" y="3"/>
                    <a:pt x="0" y="7"/>
                    <a:pt x="1" y="12"/>
                  </a:cubicBezTo>
                  <a:cubicBezTo>
                    <a:pt x="2" y="13"/>
                    <a:pt x="3" y="15"/>
                    <a:pt x="3" y="16"/>
                  </a:cubicBezTo>
                  <a:cubicBezTo>
                    <a:pt x="3" y="16"/>
                    <a:pt x="4" y="16"/>
                    <a:pt x="4" y="17"/>
                  </a:cubicBezTo>
                  <a:cubicBezTo>
                    <a:pt x="5" y="18"/>
                    <a:pt x="5" y="18"/>
                    <a:pt x="5" y="18"/>
                  </a:cubicBezTo>
                  <a:cubicBezTo>
                    <a:pt x="6" y="21"/>
                    <a:pt x="8" y="23"/>
                    <a:pt x="9" y="26"/>
                  </a:cubicBezTo>
                  <a:cubicBezTo>
                    <a:pt x="10" y="30"/>
                    <a:pt x="12" y="38"/>
                    <a:pt x="18" y="38"/>
                  </a:cubicBezTo>
                  <a:cubicBezTo>
                    <a:pt x="20" y="38"/>
                    <a:pt x="22" y="37"/>
                    <a:pt x="24" y="35"/>
                  </a:cubicBezTo>
                  <a:cubicBezTo>
                    <a:pt x="27" y="31"/>
                    <a:pt x="33" y="22"/>
                    <a:pt x="32" y="15"/>
                  </a:cubicBezTo>
                  <a:cubicBezTo>
                    <a:pt x="31" y="8"/>
                    <a:pt x="24" y="3"/>
                    <a:pt x="18"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7" name="Freeform 16"/>
            <p:cNvSpPr>
              <a:spLocks/>
            </p:cNvSpPr>
            <p:nvPr/>
          </p:nvSpPr>
          <p:spPr bwMode="auto">
            <a:xfrm>
              <a:off x="16995888" y="3967714"/>
              <a:ext cx="43087" cy="59730"/>
            </a:xfrm>
            <a:custGeom>
              <a:avLst/>
              <a:gdLst>
                <a:gd name="T0" fmla="*/ 5 w 8"/>
                <a:gd name="T1" fmla="*/ 3 h 12"/>
                <a:gd name="T2" fmla="*/ 5 w 8"/>
                <a:gd name="T3" fmla="*/ 3 h 12"/>
                <a:gd name="T4" fmla="*/ 5 w 8"/>
                <a:gd name="T5" fmla="*/ 0 h 12"/>
                <a:gd name="T6" fmla="*/ 0 w 8"/>
                <a:gd name="T7" fmla="*/ 6 h 12"/>
                <a:gd name="T8" fmla="*/ 3 w 8"/>
                <a:gd name="T9" fmla="*/ 6 h 12"/>
                <a:gd name="T10" fmla="*/ 3 w 8"/>
                <a:gd name="T11" fmla="*/ 6 h 12"/>
                <a:gd name="T12" fmla="*/ 0 w 8"/>
                <a:gd name="T13" fmla="*/ 6 h 12"/>
                <a:gd name="T14" fmla="*/ 1 w 8"/>
                <a:gd name="T15" fmla="*/ 10 h 12"/>
                <a:gd name="T16" fmla="*/ 5 w 8"/>
                <a:gd name="T17" fmla="*/ 12 h 12"/>
                <a:gd name="T18" fmla="*/ 5 w 8"/>
                <a:gd name="T19" fmla="*/ 9 h 12"/>
                <a:gd name="T20" fmla="*/ 7 w 8"/>
                <a:gd name="T21" fmla="*/ 8 h 12"/>
                <a:gd name="T22" fmla="*/ 5 w 8"/>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5" y="3"/>
                  </a:moveTo>
                  <a:cubicBezTo>
                    <a:pt x="5" y="3"/>
                    <a:pt x="5" y="3"/>
                    <a:pt x="5" y="3"/>
                  </a:cubicBezTo>
                  <a:cubicBezTo>
                    <a:pt x="5" y="0"/>
                    <a:pt x="5" y="0"/>
                    <a:pt x="5" y="0"/>
                  </a:cubicBezTo>
                  <a:cubicBezTo>
                    <a:pt x="2" y="0"/>
                    <a:pt x="0" y="3"/>
                    <a:pt x="0" y="6"/>
                  </a:cubicBezTo>
                  <a:cubicBezTo>
                    <a:pt x="3" y="6"/>
                    <a:pt x="3" y="6"/>
                    <a:pt x="3" y="6"/>
                  </a:cubicBezTo>
                  <a:cubicBezTo>
                    <a:pt x="3" y="6"/>
                    <a:pt x="3" y="6"/>
                    <a:pt x="3" y="6"/>
                  </a:cubicBezTo>
                  <a:cubicBezTo>
                    <a:pt x="0" y="6"/>
                    <a:pt x="0" y="6"/>
                    <a:pt x="0" y="6"/>
                  </a:cubicBezTo>
                  <a:cubicBezTo>
                    <a:pt x="0" y="7"/>
                    <a:pt x="0" y="8"/>
                    <a:pt x="1" y="10"/>
                  </a:cubicBezTo>
                  <a:cubicBezTo>
                    <a:pt x="2" y="11"/>
                    <a:pt x="3" y="12"/>
                    <a:pt x="5" y="12"/>
                  </a:cubicBezTo>
                  <a:cubicBezTo>
                    <a:pt x="5" y="9"/>
                    <a:pt x="5" y="9"/>
                    <a:pt x="5" y="9"/>
                  </a:cubicBezTo>
                  <a:cubicBezTo>
                    <a:pt x="6" y="9"/>
                    <a:pt x="6" y="9"/>
                    <a:pt x="7" y="8"/>
                  </a:cubicBezTo>
                  <a:cubicBezTo>
                    <a:pt x="8" y="6"/>
                    <a:pt x="8" y="4"/>
                    <a:pt x="5"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8" name="Freeform 17"/>
            <p:cNvSpPr>
              <a:spLocks/>
            </p:cNvSpPr>
            <p:nvPr/>
          </p:nvSpPr>
          <p:spPr bwMode="auto">
            <a:xfrm>
              <a:off x="17256460" y="4940197"/>
              <a:ext cx="82070" cy="87729"/>
            </a:xfrm>
            <a:custGeom>
              <a:avLst/>
              <a:gdLst>
                <a:gd name="T0" fmla="*/ 9 w 15"/>
                <a:gd name="T1" fmla="*/ 0 h 18"/>
                <a:gd name="T2" fmla="*/ 5 w 15"/>
                <a:gd name="T3" fmla="*/ 1 h 18"/>
                <a:gd name="T4" fmla="*/ 0 w 15"/>
                <a:gd name="T5" fmla="*/ 11 h 18"/>
                <a:gd name="T6" fmla="*/ 3 w 15"/>
                <a:gd name="T7" fmla="*/ 17 h 18"/>
                <a:gd name="T8" fmla="*/ 6 w 15"/>
                <a:gd name="T9" fmla="*/ 18 h 18"/>
                <a:gd name="T10" fmla="*/ 12 w 15"/>
                <a:gd name="T11" fmla="*/ 13 h 18"/>
                <a:gd name="T12" fmla="*/ 12 w 15"/>
                <a:gd name="T13" fmla="*/ 12 h 18"/>
                <a:gd name="T14" fmla="*/ 13 w 15"/>
                <a:gd name="T15" fmla="*/ 3 h 18"/>
                <a:gd name="T16" fmla="*/ 9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9" y="0"/>
                  </a:moveTo>
                  <a:cubicBezTo>
                    <a:pt x="8" y="0"/>
                    <a:pt x="7" y="1"/>
                    <a:pt x="5" y="1"/>
                  </a:cubicBezTo>
                  <a:cubicBezTo>
                    <a:pt x="2" y="3"/>
                    <a:pt x="0" y="8"/>
                    <a:pt x="0" y="11"/>
                  </a:cubicBezTo>
                  <a:cubicBezTo>
                    <a:pt x="0" y="15"/>
                    <a:pt x="2" y="16"/>
                    <a:pt x="3" y="17"/>
                  </a:cubicBezTo>
                  <a:cubicBezTo>
                    <a:pt x="4" y="17"/>
                    <a:pt x="5" y="18"/>
                    <a:pt x="6" y="18"/>
                  </a:cubicBezTo>
                  <a:cubicBezTo>
                    <a:pt x="9" y="18"/>
                    <a:pt x="11" y="14"/>
                    <a:pt x="12" y="13"/>
                  </a:cubicBezTo>
                  <a:cubicBezTo>
                    <a:pt x="12" y="12"/>
                    <a:pt x="12" y="12"/>
                    <a:pt x="12" y="12"/>
                  </a:cubicBezTo>
                  <a:cubicBezTo>
                    <a:pt x="14" y="9"/>
                    <a:pt x="15" y="6"/>
                    <a:pt x="13" y="3"/>
                  </a:cubicBezTo>
                  <a:cubicBezTo>
                    <a:pt x="12" y="1"/>
                    <a:pt x="11" y="0"/>
                    <a:pt x="9"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9" name="Freeform 18"/>
            <p:cNvSpPr>
              <a:spLocks/>
            </p:cNvSpPr>
            <p:nvPr/>
          </p:nvSpPr>
          <p:spPr bwMode="auto">
            <a:xfrm>
              <a:off x="17301598" y="4617280"/>
              <a:ext cx="98484" cy="83996"/>
            </a:xfrm>
            <a:custGeom>
              <a:avLst/>
              <a:gdLst>
                <a:gd name="T0" fmla="*/ 10 w 18"/>
                <a:gd name="T1" fmla="*/ 1 h 17"/>
                <a:gd name="T2" fmla="*/ 7 w 18"/>
                <a:gd name="T3" fmla="*/ 0 h 17"/>
                <a:gd name="T4" fmla="*/ 3 w 18"/>
                <a:gd name="T5" fmla="*/ 2 h 17"/>
                <a:gd name="T6" fmla="*/ 5 w 18"/>
                <a:gd name="T7" fmla="*/ 12 h 17"/>
                <a:gd name="T8" fmla="*/ 5 w 18"/>
                <a:gd name="T9" fmla="*/ 13 h 17"/>
                <a:gd name="T10" fmla="*/ 11 w 18"/>
                <a:gd name="T11" fmla="*/ 17 h 17"/>
                <a:gd name="T12" fmla="*/ 11 w 18"/>
                <a:gd name="T13" fmla="*/ 17 h 17"/>
                <a:gd name="T14" fmla="*/ 16 w 18"/>
                <a:gd name="T15" fmla="*/ 13 h 17"/>
                <a:gd name="T16" fmla="*/ 10 w 18"/>
                <a:gd name="T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0" y="1"/>
                  </a:moveTo>
                  <a:cubicBezTo>
                    <a:pt x="9" y="0"/>
                    <a:pt x="8" y="0"/>
                    <a:pt x="7" y="0"/>
                  </a:cubicBezTo>
                  <a:cubicBezTo>
                    <a:pt x="5" y="0"/>
                    <a:pt x="4" y="1"/>
                    <a:pt x="3" y="2"/>
                  </a:cubicBezTo>
                  <a:cubicBezTo>
                    <a:pt x="0" y="6"/>
                    <a:pt x="3" y="10"/>
                    <a:pt x="5" y="12"/>
                  </a:cubicBezTo>
                  <a:cubicBezTo>
                    <a:pt x="5" y="13"/>
                    <a:pt x="5" y="13"/>
                    <a:pt x="5" y="13"/>
                  </a:cubicBezTo>
                  <a:cubicBezTo>
                    <a:pt x="6" y="14"/>
                    <a:pt x="8" y="17"/>
                    <a:pt x="11" y="17"/>
                  </a:cubicBezTo>
                  <a:cubicBezTo>
                    <a:pt x="11" y="17"/>
                    <a:pt x="11" y="17"/>
                    <a:pt x="11" y="17"/>
                  </a:cubicBezTo>
                  <a:cubicBezTo>
                    <a:pt x="12" y="17"/>
                    <a:pt x="15" y="16"/>
                    <a:pt x="16" y="13"/>
                  </a:cubicBezTo>
                  <a:cubicBezTo>
                    <a:pt x="18" y="8"/>
                    <a:pt x="15" y="2"/>
                    <a:pt x="10"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0" name="Freeform 19"/>
            <p:cNvSpPr>
              <a:spLocks/>
            </p:cNvSpPr>
            <p:nvPr/>
          </p:nvSpPr>
          <p:spPr bwMode="auto">
            <a:xfrm>
              <a:off x="16919973" y="4958863"/>
              <a:ext cx="75915" cy="74663"/>
            </a:xfrm>
            <a:custGeom>
              <a:avLst/>
              <a:gdLst>
                <a:gd name="T0" fmla="*/ 6 w 14"/>
                <a:gd name="T1" fmla="*/ 0 h 15"/>
                <a:gd name="T2" fmla="*/ 0 w 14"/>
                <a:gd name="T3" fmla="*/ 5 h 15"/>
                <a:gd name="T4" fmla="*/ 3 w 14"/>
                <a:gd name="T5" fmla="*/ 11 h 15"/>
                <a:gd name="T6" fmla="*/ 3 w 14"/>
                <a:gd name="T7" fmla="*/ 11 h 15"/>
                <a:gd name="T8" fmla="*/ 8 w 14"/>
                <a:gd name="T9" fmla="*/ 15 h 15"/>
                <a:gd name="T10" fmla="*/ 8 w 14"/>
                <a:gd name="T11" fmla="*/ 15 h 15"/>
                <a:gd name="T12" fmla="*/ 13 w 14"/>
                <a:gd name="T13" fmla="*/ 13 h 15"/>
                <a:gd name="T14" fmla="*/ 13 w 14"/>
                <a:gd name="T15" fmla="*/ 5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cubicBezTo>
                    <a:pt x="3" y="0"/>
                    <a:pt x="1" y="2"/>
                    <a:pt x="0" y="5"/>
                  </a:cubicBezTo>
                  <a:cubicBezTo>
                    <a:pt x="0" y="7"/>
                    <a:pt x="0" y="9"/>
                    <a:pt x="3" y="11"/>
                  </a:cubicBezTo>
                  <a:cubicBezTo>
                    <a:pt x="3" y="11"/>
                    <a:pt x="3" y="11"/>
                    <a:pt x="3" y="11"/>
                  </a:cubicBezTo>
                  <a:cubicBezTo>
                    <a:pt x="4" y="15"/>
                    <a:pt x="7" y="15"/>
                    <a:pt x="8" y="15"/>
                  </a:cubicBezTo>
                  <a:cubicBezTo>
                    <a:pt x="8" y="15"/>
                    <a:pt x="8" y="15"/>
                    <a:pt x="8" y="15"/>
                  </a:cubicBezTo>
                  <a:cubicBezTo>
                    <a:pt x="10" y="15"/>
                    <a:pt x="11" y="14"/>
                    <a:pt x="13" y="13"/>
                  </a:cubicBezTo>
                  <a:cubicBezTo>
                    <a:pt x="14" y="10"/>
                    <a:pt x="14" y="7"/>
                    <a:pt x="13" y="5"/>
                  </a:cubicBezTo>
                  <a:cubicBezTo>
                    <a:pt x="12" y="2"/>
                    <a:pt x="9" y="0"/>
                    <a:pt x="6"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1" name="Freeform 20"/>
            <p:cNvSpPr>
              <a:spLocks/>
            </p:cNvSpPr>
            <p:nvPr/>
          </p:nvSpPr>
          <p:spPr bwMode="auto">
            <a:xfrm>
              <a:off x="17131303" y="4973795"/>
              <a:ext cx="77966" cy="65330"/>
            </a:xfrm>
            <a:custGeom>
              <a:avLst/>
              <a:gdLst>
                <a:gd name="T0" fmla="*/ 8 w 14"/>
                <a:gd name="T1" fmla="*/ 0 h 13"/>
                <a:gd name="T2" fmla="*/ 1 w 14"/>
                <a:gd name="T3" fmla="*/ 4 h 13"/>
                <a:gd name="T4" fmla="*/ 0 w 14"/>
                <a:gd name="T5" fmla="*/ 9 h 13"/>
                <a:gd name="T6" fmla="*/ 3 w 14"/>
                <a:gd name="T7" fmla="*/ 13 h 13"/>
                <a:gd name="T8" fmla="*/ 6 w 14"/>
                <a:gd name="T9" fmla="*/ 13 h 13"/>
                <a:gd name="T10" fmla="*/ 13 w 14"/>
                <a:gd name="T11" fmla="*/ 10 h 13"/>
                <a:gd name="T12" fmla="*/ 13 w 14"/>
                <a:gd name="T13" fmla="*/ 3 h 13"/>
                <a:gd name="T14" fmla="*/ 8 w 1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8" y="0"/>
                  </a:moveTo>
                  <a:cubicBezTo>
                    <a:pt x="5" y="0"/>
                    <a:pt x="2" y="1"/>
                    <a:pt x="1" y="4"/>
                  </a:cubicBezTo>
                  <a:cubicBezTo>
                    <a:pt x="0" y="6"/>
                    <a:pt x="0" y="8"/>
                    <a:pt x="0" y="9"/>
                  </a:cubicBezTo>
                  <a:cubicBezTo>
                    <a:pt x="1" y="10"/>
                    <a:pt x="1" y="12"/>
                    <a:pt x="3" y="13"/>
                  </a:cubicBezTo>
                  <a:cubicBezTo>
                    <a:pt x="4" y="13"/>
                    <a:pt x="5" y="13"/>
                    <a:pt x="6" y="13"/>
                  </a:cubicBezTo>
                  <a:cubicBezTo>
                    <a:pt x="8" y="13"/>
                    <a:pt x="11" y="12"/>
                    <a:pt x="13" y="10"/>
                  </a:cubicBezTo>
                  <a:cubicBezTo>
                    <a:pt x="14" y="8"/>
                    <a:pt x="14" y="5"/>
                    <a:pt x="13" y="3"/>
                  </a:cubicBezTo>
                  <a:cubicBezTo>
                    <a:pt x="13" y="1"/>
                    <a:pt x="10" y="0"/>
                    <a:pt x="8"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2" name="Freeform 21"/>
            <p:cNvSpPr>
              <a:spLocks noEditPoints="1"/>
            </p:cNvSpPr>
            <p:nvPr/>
          </p:nvSpPr>
          <p:spPr bwMode="auto">
            <a:xfrm>
              <a:off x="15736114" y="4001312"/>
              <a:ext cx="4704661" cy="2713993"/>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3" name="Freeform 22"/>
            <p:cNvSpPr>
              <a:spLocks/>
            </p:cNvSpPr>
            <p:nvPr/>
          </p:nvSpPr>
          <p:spPr bwMode="auto">
            <a:xfrm>
              <a:off x="17687327" y="3713860"/>
              <a:ext cx="92329" cy="69063"/>
            </a:xfrm>
            <a:custGeom>
              <a:avLst/>
              <a:gdLst>
                <a:gd name="T0" fmla="*/ 16 w 17"/>
                <a:gd name="T1" fmla="*/ 2 h 14"/>
                <a:gd name="T2" fmla="*/ 12 w 17"/>
                <a:gd name="T3" fmla="*/ 0 h 14"/>
                <a:gd name="T4" fmla="*/ 10 w 17"/>
                <a:gd name="T5" fmla="*/ 0 h 14"/>
                <a:gd name="T6" fmla="*/ 7 w 17"/>
                <a:gd name="T7" fmla="*/ 2 h 14"/>
                <a:gd name="T8" fmla="*/ 6 w 17"/>
                <a:gd name="T9" fmla="*/ 3 h 14"/>
                <a:gd name="T10" fmla="*/ 1 w 17"/>
                <a:gd name="T11" fmla="*/ 7 h 14"/>
                <a:gd name="T12" fmla="*/ 1 w 17"/>
                <a:gd name="T13" fmla="*/ 11 h 14"/>
                <a:gd name="T14" fmla="*/ 5 w 17"/>
                <a:gd name="T15" fmla="*/ 14 h 14"/>
                <a:gd name="T16" fmla="*/ 10 w 17"/>
                <a:gd name="T17" fmla="*/ 11 h 14"/>
                <a:gd name="T18" fmla="*/ 10 w 17"/>
                <a:gd name="T19" fmla="*/ 11 h 14"/>
                <a:gd name="T20" fmla="*/ 12 w 17"/>
                <a:gd name="T21" fmla="*/ 11 h 14"/>
                <a:gd name="T22" fmla="*/ 16 w 17"/>
                <a:gd name="T23" fmla="*/ 7 h 14"/>
                <a:gd name="T24" fmla="*/ 16 w 17"/>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4">
                  <a:moveTo>
                    <a:pt x="16" y="2"/>
                  </a:moveTo>
                  <a:cubicBezTo>
                    <a:pt x="15" y="0"/>
                    <a:pt x="14" y="0"/>
                    <a:pt x="12" y="0"/>
                  </a:cubicBezTo>
                  <a:cubicBezTo>
                    <a:pt x="12" y="0"/>
                    <a:pt x="11" y="0"/>
                    <a:pt x="10" y="0"/>
                  </a:cubicBezTo>
                  <a:cubicBezTo>
                    <a:pt x="9" y="0"/>
                    <a:pt x="8" y="1"/>
                    <a:pt x="7" y="2"/>
                  </a:cubicBezTo>
                  <a:cubicBezTo>
                    <a:pt x="7" y="2"/>
                    <a:pt x="6" y="3"/>
                    <a:pt x="6" y="3"/>
                  </a:cubicBezTo>
                  <a:cubicBezTo>
                    <a:pt x="4" y="3"/>
                    <a:pt x="2" y="4"/>
                    <a:pt x="1" y="7"/>
                  </a:cubicBezTo>
                  <a:cubicBezTo>
                    <a:pt x="0" y="7"/>
                    <a:pt x="0" y="9"/>
                    <a:pt x="1" y="11"/>
                  </a:cubicBezTo>
                  <a:cubicBezTo>
                    <a:pt x="2" y="14"/>
                    <a:pt x="4" y="14"/>
                    <a:pt x="5" y="14"/>
                  </a:cubicBezTo>
                  <a:cubicBezTo>
                    <a:pt x="7" y="14"/>
                    <a:pt x="9" y="12"/>
                    <a:pt x="10" y="11"/>
                  </a:cubicBezTo>
                  <a:cubicBezTo>
                    <a:pt x="10" y="11"/>
                    <a:pt x="10" y="11"/>
                    <a:pt x="10" y="11"/>
                  </a:cubicBezTo>
                  <a:cubicBezTo>
                    <a:pt x="11" y="11"/>
                    <a:pt x="11" y="11"/>
                    <a:pt x="12" y="11"/>
                  </a:cubicBezTo>
                  <a:cubicBezTo>
                    <a:pt x="13" y="10"/>
                    <a:pt x="15" y="9"/>
                    <a:pt x="16" y="7"/>
                  </a:cubicBezTo>
                  <a:cubicBezTo>
                    <a:pt x="17" y="6"/>
                    <a:pt x="17" y="3"/>
                    <a:pt x="16"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4" name="Freeform 23"/>
            <p:cNvSpPr>
              <a:spLocks/>
            </p:cNvSpPr>
            <p:nvPr/>
          </p:nvSpPr>
          <p:spPr bwMode="auto">
            <a:xfrm>
              <a:off x="20249962" y="6269195"/>
              <a:ext cx="108743" cy="102661"/>
            </a:xfrm>
            <a:custGeom>
              <a:avLst/>
              <a:gdLst>
                <a:gd name="T0" fmla="*/ 19 w 20"/>
                <a:gd name="T1" fmla="*/ 8 h 21"/>
                <a:gd name="T2" fmla="*/ 14 w 20"/>
                <a:gd name="T3" fmla="*/ 3 h 21"/>
                <a:gd name="T4" fmla="*/ 10 w 20"/>
                <a:gd name="T5" fmla="*/ 0 h 21"/>
                <a:gd name="T6" fmla="*/ 7 w 20"/>
                <a:gd name="T7" fmla="*/ 0 h 21"/>
                <a:gd name="T8" fmla="*/ 2 w 20"/>
                <a:gd name="T9" fmla="*/ 3 h 21"/>
                <a:gd name="T10" fmla="*/ 3 w 20"/>
                <a:gd name="T11" fmla="*/ 7 h 21"/>
                <a:gd name="T12" fmla="*/ 0 w 20"/>
                <a:gd name="T13" fmla="*/ 8 h 21"/>
                <a:gd name="T14" fmla="*/ 0 w 20"/>
                <a:gd name="T15" fmla="*/ 11 h 21"/>
                <a:gd name="T16" fmla="*/ 1 w 20"/>
                <a:gd name="T17" fmla="*/ 13 h 21"/>
                <a:gd name="T18" fmla="*/ 3 w 20"/>
                <a:gd name="T19" fmla="*/ 19 h 21"/>
                <a:gd name="T20" fmla="*/ 7 w 20"/>
                <a:gd name="T21" fmla="*/ 21 h 21"/>
                <a:gd name="T22" fmla="*/ 12 w 20"/>
                <a:gd name="T23" fmla="*/ 18 h 21"/>
                <a:gd name="T24" fmla="*/ 13 w 20"/>
                <a:gd name="T25" fmla="*/ 17 h 21"/>
                <a:gd name="T26" fmla="*/ 14 w 20"/>
                <a:gd name="T27" fmla="*/ 16 h 21"/>
                <a:gd name="T28" fmla="*/ 16 w 20"/>
                <a:gd name="T29" fmla="*/ 15 h 21"/>
                <a:gd name="T30" fmla="*/ 19 w 20"/>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1">
                  <a:moveTo>
                    <a:pt x="19" y="8"/>
                  </a:moveTo>
                  <a:cubicBezTo>
                    <a:pt x="18" y="5"/>
                    <a:pt x="16" y="3"/>
                    <a:pt x="14" y="3"/>
                  </a:cubicBezTo>
                  <a:cubicBezTo>
                    <a:pt x="13" y="2"/>
                    <a:pt x="12" y="1"/>
                    <a:pt x="10" y="0"/>
                  </a:cubicBezTo>
                  <a:cubicBezTo>
                    <a:pt x="9" y="0"/>
                    <a:pt x="8" y="0"/>
                    <a:pt x="7" y="0"/>
                  </a:cubicBezTo>
                  <a:cubicBezTo>
                    <a:pt x="5" y="0"/>
                    <a:pt x="3" y="1"/>
                    <a:pt x="2" y="3"/>
                  </a:cubicBezTo>
                  <a:cubicBezTo>
                    <a:pt x="2" y="5"/>
                    <a:pt x="2" y="6"/>
                    <a:pt x="3" y="7"/>
                  </a:cubicBezTo>
                  <a:cubicBezTo>
                    <a:pt x="3" y="7"/>
                    <a:pt x="0" y="8"/>
                    <a:pt x="0" y="8"/>
                  </a:cubicBezTo>
                  <a:cubicBezTo>
                    <a:pt x="0" y="11"/>
                    <a:pt x="0" y="11"/>
                    <a:pt x="0" y="11"/>
                  </a:cubicBezTo>
                  <a:cubicBezTo>
                    <a:pt x="1" y="11"/>
                    <a:pt x="1" y="12"/>
                    <a:pt x="1" y="13"/>
                  </a:cubicBezTo>
                  <a:cubicBezTo>
                    <a:pt x="1" y="15"/>
                    <a:pt x="1" y="17"/>
                    <a:pt x="3" y="19"/>
                  </a:cubicBezTo>
                  <a:cubicBezTo>
                    <a:pt x="4" y="20"/>
                    <a:pt x="6" y="21"/>
                    <a:pt x="7" y="21"/>
                  </a:cubicBezTo>
                  <a:cubicBezTo>
                    <a:pt x="10" y="21"/>
                    <a:pt x="11" y="19"/>
                    <a:pt x="12" y="18"/>
                  </a:cubicBezTo>
                  <a:cubicBezTo>
                    <a:pt x="12" y="17"/>
                    <a:pt x="12" y="17"/>
                    <a:pt x="13" y="17"/>
                  </a:cubicBezTo>
                  <a:cubicBezTo>
                    <a:pt x="13" y="16"/>
                    <a:pt x="13" y="16"/>
                    <a:pt x="14" y="16"/>
                  </a:cubicBezTo>
                  <a:cubicBezTo>
                    <a:pt x="14" y="16"/>
                    <a:pt x="15" y="16"/>
                    <a:pt x="16" y="15"/>
                  </a:cubicBezTo>
                  <a:cubicBezTo>
                    <a:pt x="19" y="14"/>
                    <a:pt x="20" y="11"/>
                    <a:pt x="19" y="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5" name="Freeform 24"/>
            <p:cNvSpPr>
              <a:spLocks noEditPoints="1"/>
            </p:cNvSpPr>
            <p:nvPr/>
          </p:nvSpPr>
          <p:spPr bwMode="auto">
            <a:xfrm>
              <a:off x="20619277" y="6168400"/>
              <a:ext cx="1743987" cy="1597784"/>
            </a:xfrm>
            <a:custGeom>
              <a:avLst/>
              <a:gdLst>
                <a:gd name="T0" fmla="*/ 307 w 320"/>
                <a:gd name="T1" fmla="*/ 198 h 322"/>
                <a:gd name="T2" fmla="*/ 303 w 320"/>
                <a:gd name="T3" fmla="*/ 188 h 322"/>
                <a:gd name="T4" fmla="*/ 296 w 320"/>
                <a:gd name="T5" fmla="*/ 170 h 322"/>
                <a:gd name="T6" fmla="*/ 274 w 320"/>
                <a:gd name="T7" fmla="*/ 161 h 322"/>
                <a:gd name="T8" fmla="*/ 258 w 320"/>
                <a:gd name="T9" fmla="*/ 166 h 322"/>
                <a:gd name="T10" fmla="*/ 247 w 320"/>
                <a:gd name="T11" fmla="*/ 156 h 322"/>
                <a:gd name="T12" fmla="*/ 229 w 320"/>
                <a:gd name="T13" fmla="*/ 166 h 322"/>
                <a:gd name="T14" fmla="*/ 221 w 320"/>
                <a:gd name="T15" fmla="*/ 175 h 322"/>
                <a:gd name="T16" fmla="*/ 218 w 320"/>
                <a:gd name="T17" fmla="*/ 175 h 322"/>
                <a:gd name="T18" fmla="*/ 227 w 320"/>
                <a:gd name="T19" fmla="*/ 162 h 322"/>
                <a:gd name="T20" fmla="*/ 240 w 320"/>
                <a:gd name="T21" fmla="*/ 144 h 322"/>
                <a:gd name="T22" fmla="*/ 225 w 320"/>
                <a:gd name="T23" fmla="*/ 140 h 322"/>
                <a:gd name="T24" fmla="*/ 208 w 320"/>
                <a:gd name="T25" fmla="*/ 147 h 322"/>
                <a:gd name="T26" fmla="*/ 195 w 320"/>
                <a:gd name="T27" fmla="*/ 140 h 322"/>
                <a:gd name="T28" fmla="*/ 174 w 320"/>
                <a:gd name="T29" fmla="*/ 143 h 322"/>
                <a:gd name="T30" fmla="*/ 165 w 320"/>
                <a:gd name="T31" fmla="*/ 148 h 322"/>
                <a:gd name="T32" fmla="*/ 155 w 320"/>
                <a:gd name="T33" fmla="*/ 132 h 322"/>
                <a:gd name="T34" fmla="*/ 142 w 320"/>
                <a:gd name="T35" fmla="*/ 132 h 322"/>
                <a:gd name="T36" fmla="*/ 132 w 320"/>
                <a:gd name="T37" fmla="*/ 132 h 322"/>
                <a:gd name="T38" fmla="*/ 112 w 320"/>
                <a:gd name="T39" fmla="*/ 119 h 322"/>
                <a:gd name="T40" fmla="*/ 117 w 320"/>
                <a:gd name="T41" fmla="*/ 107 h 322"/>
                <a:gd name="T42" fmla="*/ 110 w 320"/>
                <a:gd name="T43" fmla="*/ 93 h 322"/>
                <a:gd name="T44" fmla="*/ 104 w 320"/>
                <a:gd name="T45" fmla="*/ 92 h 322"/>
                <a:gd name="T46" fmla="*/ 95 w 320"/>
                <a:gd name="T47" fmla="*/ 76 h 322"/>
                <a:gd name="T48" fmla="*/ 73 w 320"/>
                <a:gd name="T49" fmla="*/ 68 h 322"/>
                <a:gd name="T50" fmla="*/ 62 w 320"/>
                <a:gd name="T51" fmla="*/ 60 h 322"/>
                <a:gd name="T52" fmla="*/ 38 w 320"/>
                <a:gd name="T53" fmla="*/ 36 h 322"/>
                <a:gd name="T54" fmla="*/ 13 w 320"/>
                <a:gd name="T55" fmla="*/ 14 h 322"/>
                <a:gd name="T56" fmla="*/ 3 w 320"/>
                <a:gd name="T57" fmla="*/ 11 h 322"/>
                <a:gd name="T58" fmla="*/ 11 w 320"/>
                <a:gd name="T59" fmla="*/ 42 h 322"/>
                <a:gd name="T60" fmla="*/ 21 w 320"/>
                <a:gd name="T61" fmla="*/ 50 h 322"/>
                <a:gd name="T62" fmla="*/ 38 w 320"/>
                <a:gd name="T63" fmla="*/ 58 h 322"/>
                <a:gd name="T64" fmla="*/ 65 w 320"/>
                <a:gd name="T65" fmla="*/ 114 h 322"/>
                <a:gd name="T66" fmla="*/ 83 w 320"/>
                <a:gd name="T67" fmla="*/ 156 h 322"/>
                <a:gd name="T68" fmla="*/ 104 w 320"/>
                <a:gd name="T69" fmla="*/ 181 h 322"/>
                <a:gd name="T70" fmla="*/ 94 w 320"/>
                <a:gd name="T71" fmla="*/ 207 h 322"/>
                <a:gd name="T72" fmla="*/ 43 w 320"/>
                <a:gd name="T73" fmla="*/ 210 h 322"/>
                <a:gd name="T74" fmla="*/ 34 w 320"/>
                <a:gd name="T75" fmla="*/ 223 h 322"/>
                <a:gd name="T76" fmla="*/ 24 w 320"/>
                <a:gd name="T77" fmla="*/ 242 h 322"/>
                <a:gd name="T78" fmla="*/ 38 w 320"/>
                <a:gd name="T79" fmla="*/ 272 h 322"/>
                <a:gd name="T80" fmla="*/ 59 w 320"/>
                <a:gd name="T81" fmla="*/ 290 h 322"/>
                <a:gd name="T82" fmla="*/ 72 w 320"/>
                <a:gd name="T83" fmla="*/ 292 h 322"/>
                <a:gd name="T84" fmla="*/ 81 w 320"/>
                <a:gd name="T85" fmla="*/ 311 h 322"/>
                <a:gd name="T86" fmla="*/ 107 w 320"/>
                <a:gd name="T87" fmla="*/ 312 h 322"/>
                <a:gd name="T88" fmla="*/ 135 w 320"/>
                <a:gd name="T89" fmla="*/ 322 h 322"/>
                <a:gd name="T90" fmla="*/ 129 w 320"/>
                <a:gd name="T91" fmla="*/ 263 h 322"/>
                <a:gd name="T92" fmla="*/ 154 w 320"/>
                <a:gd name="T93" fmla="*/ 297 h 322"/>
                <a:gd name="T94" fmla="*/ 302 w 320"/>
                <a:gd name="T95" fmla="*/ 249 h 322"/>
                <a:gd name="T96" fmla="*/ 201 w 320"/>
                <a:gd name="T97" fmla="*/ 212 h 322"/>
                <a:gd name="T98" fmla="*/ 214 w 320"/>
                <a:gd name="T99" fmla="*/ 189 h 322"/>
                <a:gd name="T100" fmla="*/ 201 w 320"/>
                <a:gd name="T101" fmla="*/ 2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322">
                  <a:moveTo>
                    <a:pt x="320" y="207"/>
                  </a:moveTo>
                  <a:cubicBezTo>
                    <a:pt x="319" y="206"/>
                    <a:pt x="319" y="206"/>
                    <a:pt x="319" y="206"/>
                  </a:cubicBezTo>
                  <a:cubicBezTo>
                    <a:pt x="319" y="204"/>
                    <a:pt x="319" y="202"/>
                    <a:pt x="316" y="200"/>
                  </a:cubicBezTo>
                  <a:cubicBezTo>
                    <a:pt x="314" y="198"/>
                    <a:pt x="311" y="198"/>
                    <a:pt x="310" y="198"/>
                  </a:cubicBezTo>
                  <a:cubicBezTo>
                    <a:pt x="309" y="198"/>
                    <a:pt x="308" y="198"/>
                    <a:pt x="307" y="198"/>
                  </a:cubicBezTo>
                  <a:cubicBezTo>
                    <a:pt x="306" y="198"/>
                    <a:pt x="306" y="198"/>
                    <a:pt x="305" y="198"/>
                  </a:cubicBezTo>
                  <a:cubicBezTo>
                    <a:pt x="304" y="198"/>
                    <a:pt x="304" y="198"/>
                    <a:pt x="303" y="198"/>
                  </a:cubicBezTo>
                  <a:cubicBezTo>
                    <a:pt x="303" y="197"/>
                    <a:pt x="303" y="197"/>
                    <a:pt x="302" y="195"/>
                  </a:cubicBezTo>
                  <a:cubicBezTo>
                    <a:pt x="302" y="193"/>
                    <a:pt x="302" y="192"/>
                    <a:pt x="303" y="190"/>
                  </a:cubicBezTo>
                  <a:cubicBezTo>
                    <a:pt x="303" y="189"/>
                    <a:pt x="303" y="189"/>
                    <a:pt x="303" y="188"/>
                  </a:cubicBezTo>
                  <a:cubicBezTo>
                    <a:pt x="303" y="186"/>
                    <a:pt x="303" y="183"/>
                    <a:pt x="301" y="181"/>
                  </a:cubicBezTo>
                  <a:cubicBezTo>
                    <a:pt x="300" y="180"/>
                    <a:pt x="299" y="180"/>
                    <a:pt x="298" y="180"/>
                  </a:cubicBezTo>
                  <a:cubicBezTo>
                    <a:pt x="298" y="180"/>
                    <a:pt x="298" y="180"/>
                    <a:pt x="298" y="180"/>
                  </a:cubicBezTo>
                  <a:cubicBezTo>
                    <a:pt x="298" y="179"/>
                    <a:pt x="298" y="179"/>
                    <a:pt x="298" y="179"/>
                  </a:cubicBezTo>
                  <a:cubicBezTo>
                    <a:pt x="299" y="177"/>
                    <a:pt x="300" y="174"/>
                    <a:pt x="296" y="170"/>
                  </a:cubicBezTo>
                  <a:cubicBezTo>
                    <a:pt x="293" y="167"/>
                    <a:pt x="290" y="166"/>
                    <a:pt x="286" y="164"/>
                  </a:cubicBezTo>
                  <a:cubicBezTo>
                    <a:pt x="284" y="164"/>
                    <a:pt x="283" y="163"/>
                    <a:pt x="281" y="163"/>
                  </a:cubicBezTo>
                  <a:cubicBezTo>
                    <a:pt x="281" y="163"/>
                    <a:pt x="281" y="163"/>
                    <a:pt x="280" y="163"/>
                  </a:cubicBezTo>
                  <a:cubicBezTo>
                    <a:pt x="279" y="163"/>
                    <a:pt x="279" y="163"/>
                    <a:pt x="278" y="162"/>
                  </a:cubicBezTo>
                  <a:cubicBezTo>
                    <a:pt x="277" y="162"/>
                    <a:pt x="275" y="162"/>
                    <a:pt x="274" y="161"/>
                  </a:cubicBezTo>
                  <a:cubicBezTo>
                    <a:pt x="273" y="161"/>
                    <a:pt x="272" y="161"/>
                    <a:pt x="272" y="161"/>
                  </a:cubicBezTo>
                  <a:cubicBezTo>
                    <a:pt x="271" y="161"/>
                    <a:pt x="269" y="161"/>
                    <a:pt x="268" y="161"/>
                  </a:cubicBezTo>
                  <a:cubicBezTo>
                    <a:pt x="268" y="161"/>
                    <a:pt x="267" y="161"/>
                    <a:pt x="267" y="161"/>
                  </a:cubicBezTo>
                  <a:cubicBezTo>
                    <a:pt x="264" y="161"/>
                    <a:pt x="261" y="163"/>
                    <a:pt x="261" y="163"/>
                  </a:cubicBezTo>
                  <a:cubicBezTo>
                    <a:pt x="260" y="164"/>
                    <a:pt x="259" y="165"/>
                    <a:pt x="258" y="166"/>
                  </a:cubicBezTo>
                  <a:cubicBezTo>
                    <a:pt x="258" y="165"/>
                    <a:pt x="257" y="164"/>
                    <a:pt x="257" y="163"/>
                  </a:cubicBezTo>
                  <a:cubicBezTo>
                    <a:pt x="256" y="161"/>
                    <a:pt x="254" y="161"/>
                    <a:pt x="253" y="160"/>
                  </a:cubicBezTo>
                  <a:cubicBezTo>
                    <a:pt x="253" y="160"/>
                    <a:pt x="252" y="160"/>
                    <a:pt x="252" y="159"/>
                  </a:cubicBezTo>
                  <a:cubicBezTo>
                    <a:pt x="252" y="159"/>
                    <a:pt x="251" y="159"/>
                    <a:pt x="251" y="158"/>
                  </a:cubicBezTo>
                  <a:cubicBezTo>
                    <a:pt x="250" y="158"/>
                    <a:pt x="249" y="157"/>
                    <a:pt x="247" y="156"/>
                  </a:cubicBezTo>
                  <a:cubicBezTo>
                    <a:pt x="246" y="156"/>
                    <a:pt x="244" y="155"/>
                    <a:pt x="242" y="155"/>
                  </a:cubicBezTo>
                  <a:cubicBezTo>
                    <a:pt x="241" y="155"/>
                    <a:pt x="240" y="155"/>
                    <a:pt x="239" y="155"/>
                  </a:cubicBezTo>
                  <a:cubicBezTo>
                    <a:pt x="234" y="156"/>
                    <a:pt x="233" y="158"/>
                    <a:pt x="231" y="162"/>
                  </a:cubicBezTo>
                  <a:cubicBezTo>
                    <a:pt x="231" y="163"/>
                    <a:pt x="231" y="163"/>
                    <a:pt x="231" y="163"/>
                  </a:cubicBezTo>
                  <a:cubicBezTo>
                    <a:pt x="230" y="164"/>
                    <a:pt x="230" y="165"/>
                    <a:pt x="229" y="166"/>
                  </a:cubicBezTo>
                  <a:cubicBezTo>
                    <a:pt x="229" y="166"/>
                    <a:pt x="229" y="166"/>
                    <a:pt x="229" y="167"/>
                  </a:cubicBezTo>
                  <a:cubicBezTo>
                    <a:pt x="228" y="167"/>
                    <a:pt x="228" y="167"/>
                    <a:pt x="227" y="167"/>
                  </a:cubicBezTo>
                  <a:cubicBezTo>
                    <a:pt x="226" y="168"/>
                    <a:pt x="225" y="170"/>
                    <a:pt x="224" y="171"/>
                  </a:cubicBezTo>
                  <a:cubicBezTo>
                    <a:pt x="224" y="172"/>
                    <a:pt x="223" y="173"/>
                    <a:pt x="223" y="173"/>
                  </a:cubicBezTo>
                  <a:cubicBezTo>
                    <a:pt x="222" y="174"/>
                    <a:pt x="222" y="175"/>
                    <a:pt x="221" y="175"/>
                  </a:cubicBezTo>
                  <a:cubicBezTo>
                    <a:pt x="220" y="176"/>
                    <a:pt x="219" y="177"/>
                    <a:pt x="218" y="178"/>
                  </a:cubicBezTo>
                  <a:cubicBezTo>
                    <a:pt x="218" y="178"/>
                    <a:pt x="218" y="178"/>
                    <a:pt x="218" y="178"/>
                  </a:cubicBezTo>
                  <a:cubicBezTo>
                    <a:pt x="218" y="178"/>
                    <a:pt x="218" y="177"/>
                    <a:pt x="218" y="177"/>
                  </a:cubicBezTo>
                  <a:cubicBezTo>
                    <a:pt x="218" y="176"/>
                    <a:pt x="218" y="176"/>
                    <a:pt x="218" y="175"/>
                  </a:cubicBezTo>
                  <a:cubicBezTo>
                    <a:pt x="218" y="175"/>
                    <a:pt x="218" y="175"/>
                    <a:pt x="218" y="175"/>
                  </a:cubicBezTo>
                  <a:cubicBezTo>
                    <a:pt x="219" y="174"/>
                    <a:pt x="219" y="172"/>
                    <a:pt x="219" y="172"/>
                  </a:cubicBezTo>
                  <a:cubicBezTo>
                    <a:pt x="220" y="172"/>
                    <a:pt x="220" y="171"/>
                    <a:pt x="221" y="171"/>
                  </a:cubicBezTo>
                  <a:cubicBezTo>
                    <a:pt x="222" y="171"/>
                    <a:pt x="223" y="170"/>
                    <a:pt x="224" y="169"/>
                  </a:cubicBezTo>
                  <a:cubicBezTo>
                    <a:pt x="226" y="168"/>
                    <a:pt x="226" y="166"/>
                    <a:pt x="227" y="164"/>
                  </a:cubicBezTo>
                  <a:cubicBezTo>
                    <a:pt x="227" y="163"/>
                    <a:pt x="227" y="163"/>
                    <a:pt x="227" y="162"/>
                  </a:cubicBezTo>
                  <a:cubicBezTo>
                    <a:pt x="228" y="161"/>
                    <a:pt x="230" y="160"/>
                    <a:pt x="231" y="159"/>
                  </a:cubicBezTo>
                  <a:cubicBezTo>
                    <a:pt x="232" y="158"/>
                    <a:pt x="232" y="158"/>
                    <a:pt x="232" y="158"/>
                  </a:cubicBezTo>
                  <a:cubicBezTo>
                    <a:pt x="232" y="157"/>
                    <a:pt x="233" y="157"/>
                    <a:pt x="234" y="156"/>
                  </a:cubicBezTo>
                  <a:cubicBezTo>
                    <a:pt x="235" y="155"/>
                    <a:pt x="237" y="154"/>
                    <a:pt x="239" y="152"/>
                  </a:cubicBezTo>
                  <a:cubicBezTo>
                    <a:pt x="241" y="149"/>
                    <a:pt x="241" y="146"/>
                    <a:pt x="240" y="144"/>
                  </a:cubicBezTo>
                  <a:cubicBezTo>
                    <a:pt x="240" y="142"/>
                    <a:pt x="238" y="141"/>
                    <a:pt x="236" y="140"/>
                  </a:cubicBezTo>
                  <a:cubicBezTo>
                    <a:pt x="235" y="140"/>
                    <a:pt x="234" y="139"/>
                    <a:pt x="233" y="139"/>
                  </a:cubicBezTo>
                  <a:cubicBezTo>
                    <a:pt x="231" y="139"/>
                    <a:pt x="229" y="140"/>
                    <a:pt x="228" y="141"/>
                  </a:cubicBezTo>
                  <a:cubicBezTo>
                    <a:pt x="227" y="141"/>
                    <a:pt x="227" y="141"/>
                    <a:pt x="227" y="141"/>
                  </a:cubicBezTo>
                  <a:cubicBezTo>
                    <a:pt x="227" y="141"/>
                    <a:pt x="226" y="140"/>
                    <a:pt x="225" y="140"/>
                  </a:cubicBezTo>
                  <a:cubicBezTo>
                    <a:pt x="225" y="140"/>
                    <a:pt x="223" y="139"/>
                    <a:pt x="222" y="139"/>
                  </a:cubicBezTo>
                  <a:cubicBezTo>
                    <a:pt x="221" y="138"/>
                    <a:pt x="221" y="138"/>
                    <a:pt x="220" y="138"/>
                  </a:cubicBezTo>
                  <a:cubicBezTo>
                    <a:pt x="217" y="138"/>
                    <a:pt x="213" y="140"/>
                    <a:pt x="211" y="143"/>
                  </a:cubicBezTo>
                  <a:cubicBezTo>
                    <a:pt x="211" y="144"/>
                    <a:pt x="211" y="144"/>
                    <a:pt x="211" y="144"/>
                  </a:cubicBezTo>
                  <a:cubicBezTo>
                    <a:pt x="210" y="146"/>
                    <a:pt x="209" y="147"/>
                    <a:pt x="208" y="147"/>
                  </a:cubicBezTo>
                  <a:cubicBezTo>
                    <a:pt x="207" y="147"/>
                    <a:pt x="207" y="147"/>
                    <a:pt x="207" y="147"/>
                  </a:cubicBezTo>
                  <a:cubicBezTo>
                    <a:pt x="206" y="147"/>
                    <a:pt x="204" y="147"/>
                    <a:pt x="204" y="146"/>
                  </a:cubicBezTo>
                  <a:cubicBezTo>
                    <a:pt x="203" y="146"/>
                    <a:pt x="203" y="145"/>
                    <a:pt x="203" y="145"/>
                  </a:cubicBezTo>
                  <a:cubicBezTo>
                    <a:pt x="202" y="144"/>
                    <a:pt x="201" y="142"/>
                    <a:pt x="199" y="141"/>
                  </a:cubicBezTo>
                  <a:cubicBezTo>
                    <a:pt x="198" y="140"/>
                    <a:pt x="196" y="140"/>
                    <a:pt x="195" y="140"/>
                  </a:cubicBezTo>
                  <a:cubicBezTo>
                    <a:pt x="192" y="140"/>
                    <a:pt x="189" y="141"/>
                    <a:pt x="187" y="143"/>
                  </a:cubicBezTo>
                  <a:cubicBezTo>
                    <a:pt x="186" y="143"/>
                    <a:pt x="185" y="144"/>
                    <a:pt x="184" y="144"/>
                  </a:cubicBezTo>
                  <a:cubicBezTo>
                    <a:pt x="183" y="144"/>
                    <a:pt x="182" y="144"/>
                    <a:pt x="182" y="143"/>
                  </a:cubicBezTo>
                  <a:cubicBezTo>
                    <a:pt x="181" y="143"/>
                    <a:pt x="179" y="142"/>
                    <a:pt x="177" y="142"/>
                  </a:cubicBezTo>
                  <a:cubicBezTo>
                    <a:pt x="176" y="142"/>
                    <a:pt x="175" y="142"/>
                    <a:pt x="174" y="143"/>
                  </a:cubicBezTo>
                  <a:cubicBezTo>
                    <a:pt x="172" y="144"/>
                    <a:pt x="171" y="145"/>
                    <a:pt x="170" y="147"/>
                  </a:cubicBezTo>
                  <a:cubicBezTo>
                    <a:pt x="169" y="148"/>
                    <a:pt x="169" y="149"/>
                    <a:pt x="168" y="149"/>
                  </a:cubicBezTo>
                  <a:cubicBezTo>
                    <a:pt x="168" y="149"/>
                    <a:pt x="167" y="149"/>
                    <a:pt x="166" y="149"/>
                  </a:cubicBezTo>
                  <a:cubicBezTo>
                    <a:pt x="165" y="149"/>
                    <a:pt x="165" y="149"/>
                    <a:pt x="165" y="149"/>
                  </a:cubicBezTo>
                  <a:cubicBezTo>
                    <a:pt x="165" y="148"/>
                    <a:pt x="165" y="148"/>
                    <a:pt x="165" y="148"/>
                  </a:cubicBezTo>
                  <a:cubicBezTo>
                    <a:pt x="165" y="146"/>
                    <a:pt x="166" y="141"/>
                    <a:pt x="162" y="139"/>
                  </a:cubicBezTo>
                  <a:cubicBezTo>
                    <a:pt x="162" y="138"/>
                    <a:pt x="161" y="138"/>
                    <a:pt x="160" y="138"/>
                  </a:cubicBezTo>
                  <a:cubicBezTo>
                    <a:pt x="160" y="138"/>
                    <a:pt x="160" y="137"/>
                    <a:pt x="160" y="137"/>
                  </a:cubicBezTo>
                  <a:cubicBezTo>
                    <a:pt x="160" y="136"/>
                    <a:pt x="160" y="134"/>
                    <a:pt x="158" y="133"/>
                  </a:cubicBezTo>
                  <a:cubicBezTo>
                    <a:pt x="157" y="132"/>
                    <a:pt x="156" y="132"/>
                    <a:pt x="155" y="132"/>
                  </a:cubicBezTo>
                  <a:cubicBezTo>
                    <a:pt x="153" y="132"/>
                    <a:pt x="152" y="132"/>
                    <a:pt x="151" y="133"/>
                  </a:cubicBezTo>
                  <a:cubicBezTo>
                    <a:pt x="151" y="133"/>
                    <a:pt x="151" y="133"/>
                    <a:pt x="151" y="133"/>
                  </a:cubicBezTo>
                  <a:cubicBezTo>
                    <a:pt x="151" y="133"/>
                    <a:pt x="150" y="133"/>
                    <a:pt x="150" y="133"/>
                  </a:cubicBezTo>
                  <a:cubicBezTo>
                    <a:pt x="149" y="133"/>
                    <a:pt x="148" y="133"/>
                    <a:pt x="148" y="132"/>
                  </a:cubicBezTo>
                  <a:cubicBezTo>
                    <a:pt x="146" y="132"/>
                    <a:pt x="144" y="132"/>
                    <a:pt x="142" y="132"/>
                  </a:cubicBezTo>
                  <a:cubicBezTo>
                    <a:pt x="141" y="132"/>
                    <a:pt x="140" y="132"/>
                    <a:pt x="139" y="132"/>
                  </a:cubicBezTo>
                  <a:cubicBezTo>
                    <a:pt x="138" y="132"/>
                    <a:pt x="138" y="132"/>
                    <a:pt x="138" y="132"/>
                  </a:cubicBezTo>
                  <a:cubicBezTo>
                    <a:pt x="137" y="132"/>
                    <a:pt x="137" y="131"/>
                    <a:pt x="136" y="131"/>
                  </a:cubicBezTo>
                  <a:cubicBezTo>
                    <a:pt x="134" y="131"/>
                    <a:pt x="134" y="132"/>
                    <a:pt x="133" y="132"/>
                  </a:cubicBezTo>
                  <a:cubicBezTo>
                    <a:pt x="132" y="132"/>
                    <a:pt x="132" y="132"/>
                    <a:pt x="132" y="132"/>
                  </a:cubicBezTo>
                  <a:cubicBezTo>
                    <a:pt x="131" y="132"/>
                    <a:pt x="129" y="131"/>
                    <a:pt x="128" y="129"/>
                  </a:cubicBezTo>
                  <a:cubicBezTo>
                    <a:pt x="126" y="127"/>
                    <a:pt x="124" y="126"/>
                    <a:pt x="121" y="124"/>
                  </a:cubicBezTo>
                  <a:cubicBezTo>
                    <a:pt x="120" y="124"/>
                    <a:pt x="119" y="123"/>
                    <a:pt x="118" y="123"/>
                  </a:cubicBezTo>
                  <a:cubicBezTo>
                    <a:pt x="117" y="123"/>
                    <a:pt x="116" y="123"/>
                    <a:pt x="116" y="122"/>
                  </a:cubicBezTo>
                  <a:cubicBezTo>
                    <a:pt x="115" y="121"/>
                    <a:pt x="114" y="120"/>
                    <a:pt x="112" y="119"/>
                  </a:cubicBezTo>
                  <a:cubicBezTo>
                    <a:pt x="111" y="119"/>
                    <a:pt x="111" y="118"/>
                    <a:pt x="111" y="118"/>
                  </a:cubicBezTo>
                  <a:cubicBezTo>
                    <a:pt x="110" y="118"/>
                    <a:pt x="110" y="118"/>
                    <a:pt x="110" y="118"/>
                  </a:cubicBezTo>
                  <a:cubicBezTo>
                    <a:pt x="111" y="117"/>
                    <a:pt x="111" y="117"/>
                    <a:pt x="111" y="117"/>
                  </a:cubicBezTo>
                  <a:cubicBezTo>
                    <a:pt x="112" y="117"/>
                    <a:pt x="112" y="117"/>
                    <a:pt x="112" y="117"/>
                  </a:cubicBezTo>
                  <a:cubicBezTo>
                    <a:pt x="115" y="115"/>
                    <a:pt x="117" y="109"/>
                    <a:pt x="117" y="107"/>
                  </a:cubicBezTo>
                  <a:cubicBezTo>
                    <a:pt x="117" y="107"/>
                    <a:pt x="118" y="106"/>
                    <a:pt x="118" y="105"/>
                  </a:cubicBezTo>
                  <a:cubicBezTo>
                    <a:pt x="118" y="105"/>
                    <a:pt x="118" y="105"/>
                    <a:pt x="118" y="105"/>
                  </a:cubicBezTo>
                  <a:cubicBezTo>
                    <a:pt x="119" y="105"/>
                    <a:pt x="119" y="104"/>
                    <a:pt x="119" y="102"/>
                  </a:cubicBezTo>
                  <a:cubicBezTo>
                    <a:pt x="120" y="99"/>
                    <a:pt x="118" y="97"/>
                    <a:pt x="116" y="95"/>
                  </a:cubicBezTo>
                  <a:cubicBezTo>
                    <a:pt x="114" y="94"/>
                    <a:pt x="112" y="93"/>
                    <a:pt x="110" y="93"/>
                  </a:cubicBezTo>
                  <a:cubicBezTo>
                    <a:pt x="109" y="93"/>
                    <a:pt x="108" y="93"/>
                    <a:pt x="107" y="94"/>
                  </a:cubicBezTo>
                  <a:cubicBezTo>
                    <a:pt x="107" y="94"/>
                    <a:pt x="106" y="94"/>
                    <a:pt x="105" y="94"/>
                  </a:cubicBezTo>
                  <a:cubicBezTo>
                    <a:pt x="105" y="94"/>
                    <a:pt x="105" y="94"/>
                    <a:pt x="105" y="94"/>
                  </a:cubicBezTo>
                  <a:cubicBezTo>
                    <a:pt x="105" y="94"/>
                    <a:pt x="105" y="94"/>
                    <a:pt x="105" y="94"/>
                  </a:cubicBezTo>
                  <a:cubicBezTo>
                    <a:pt x="104" y="94"/>
                    <a:pt x="104" y="93"/>
                    <a:pt x="104" y="92"/>
                  </a:cubicBezTo>
                  <a:cubicBezTo>
                    <a:pt x="104" y="92"/>
                    <a:pt x="104" y="92"/>
                    <a:pt x="104" y="92"/>
                  </a:cubicBezTo>
                  <a:cubicBezTo>
                    <a:pt x="102" y="89"/>
                    <a:pt x="100" y="88"/>
                    <a:pt x="98" y="88"/>
                  </a:cubicBezTo>
                  <a:cubicBezTo>
                    <a:pt x="98" y="88"/>
                    <a:pt x="97" y="88"/>
                    <a:pt x="97" y="88"/>
                  </a:cubicBezTo>
                  <a:cubicBezTo>
                    <a:pt x="97" y="87"/>
                    <a:pt x="97" y="86"/>
                    <a:pt x="97" y="84"/>
                  </a:cubicBezTo>
                  <a:cubicBezTo>
                    <a:pt x="97" y="82"/>
                    <a:pt x="97" y="79"/>
                    <a:pt x="95" y="76"/>
                  </a:cubicBezTo>
                  <a:cubicBezTo>
                    <a:pt x="91" y="73"/>
                    <a:pt x="87" y="73"/>
                    <a:pt x="84" y="73"/>
                  </a:cubicBezTo>
                  <a:cubicBezTo>
                    <a:pt x="84" y="73"/>
                    <a:pt x="82" y="73"/>
                    <a:pt x="82" y="73"/>
                  </a:cubicBezTo>
                  <a:cubicBezTo>
                    <a:pt x="82" y="71"/>
                    <a:pt x="82" y="71"/>
                    <a:pt x="81" y="70"/>
                  </a:cubicBezTo>
                  <a:cubicBezTo>
                    <a:pt x="80" y="69"/>
                    <a:pt x="78" y="68"/>
                    <a:pt x="75" y="68"/>
                  </a:cubicBezTo>
                  <a:cubicBezTo>
                    <a:pt x="74" y="68"/>
                    <a:pt x="74" y="68"/>
                    <a:pt x="73" y="68"/>
                  </a:cubicBezTo>
                  <a:cubicBezTo>
                    <a:pt x="73" y="67"/>
                    <a:pt x="73" y="66"/>
                    <a:pt x="73" y="65"/>
                  </a:cubicBezTo>
                  <a:cubicBezTo>
                    <a:pt x="74" y="64"/>
                    <a:pt x="73" y="63"/>
                    <a:pt x="73" y="62"/>
                  </a:cubicBezTo>
                  <a:cubicBezTo>
                    <a:pt x="71" y="60"/>
                    <a:pt x="67" y="59"/>
                    <a:pt x="64" y="59"/>
                  </a:cubicBezTo>
                  <a:cubicBezTo>
                    <a:pt x="63" y="59"/>
                    <a:pt x="63" y="59"/>
                    <a:pt x="62" y="60"/>
                  </a:cubicBezTo>
                  <a:cubicBezTo>
                    <a:pt x="62" y="60"/>
                    <a:pt x="62" y="60"/>
                    <a:pt x="62" y="60"/>
                  </a:cubicBezTo>
                  <a:cubicBezTo>
                    <a:pt x="63" y="58"/>
                    <a:pt x="64" y="55"/>
                    <a:pt x="63" y="52"/>
                  </a:cubicBezTo>
                  <a:cubicBezTo>
                    <a:pt x="61" y="48"/>
                    <a:pt x="56" y="46"/>
                    <a:pt x="52" y="45"/>
                  </a:cubicBezTo>
                  <a:cubicBezTo>
                    <a:pt x="51" y="44"/>
                    <a:pt x="51" y="43"/>
                    <a:pt x="51" y="43"/>
                  </a:cubicBezTo>
                  <a:cubicBezTo>
                    <a:pt x="50" y="40"/>
                    <a:pt x="46" y="39"/>
                    <a:pt x="44" y="38"/>
                  </a:cubicBezTo>
                  <a:cubicBezTo>
                    <a:pt x="42" y="38"/>
                    <a:pt x="40" y="37"/>
                    <a:pt x="38" y="36"/>
                  </a:cubicBezTo>
                  <a:cubicBezTo>
                    <a:pt x="35" y="35"/>
                    <a:pt x="31" y="32"/>
                    <a:pt x="28" y="30"/>
                  </a:cubicBezTo>
                  <a:cubicBezTo>
                    <a:pt x="26" y="29"/>
                    <a:pt x="25" y="27"/>
                    <a:pt x="23" y="25"/>
                  </a:cubicBezTo>
                  <a:cubicBezTo>
                    <a:pt x="22" y="25"/>
                    <a:pt x="22" y="24"/>
                    <a:pt x="21" y="23"/>
                  </a:cubicBezTo>
                  <a:cubicBezTo>
                    <a:pt x="20" y="22"/>
                    <a:pt x="19" y="20"/>
                    <a:pt x="18" y="19"/>
                  </a:cubicBezTo>
                  <a:cubicBezTo>
                    <a:pt x="16" y="18"/>
                    <a:pt x="14" y="16"/>
                    <a:pt x="13" y="14"/>
                  </a:cubicBezTo>
                  <a:cubicBezTo>
                    <a:pt x="12" y="13"/>
                    <a:pt x="12" y="12"/>
                    <a:pt x="12" y="12"/>
                  </a:cubicBezTo>
                  <a:cubicBezTo>
                    <a:pt x="11" y="9"/>
                    <a:pt x="9" y="6"/>
                    <a:pt x="6" y="4"/>
                  </a:cubicBezTo>
                  <a:cubicBezTo>
                    <a:pt x="0" y="0"/>
                    <a:pt x="0" y="0"/>
                    <a:pt x="0" y="0"/>
                  </a:cubicBezTo>
                  <a:cubicBezTo>
                    <a:pt x="2" y="7"/>
                    <a:pt x="2" y="7"/>
                    <a:pt x="2" y="7"/>
                  </a:cubicBezTo>
                  <a:cubicBezTo>
                    <a:pt x="2" y="8"/>
                    <a:pt x="3" y="11"/>
                    <a:pt x="3" y="11"/>
                  </a:cubicBezTo>
                  <a:cubicBezTo>
                    <a:pt x="3" y="14"/>
                    <a:pt x="4" y="17"/>
                    <a:pt x="5" y="20"/>
                  </a:cubicBezTo>
                  <a:cubicBezTo>
                    <a:pt x="6" y="22"/>
                    <a:pt x="6" y="24"/>
                    <a:pt x="7" y="28"/>
                  </a:cubicBezTo>
                  <a:cubicBezTo>
                    <a:pt x="10" y="27"/>
                    <a:pt x="10" y="27"/>
                    <a:pt x="10" y="27"/>
                  </a:cubicBezTo>
                  <a:cubicBezTo>
                    <a:pt x="7" y="28"/>
                    <a:pt x="7" y="28"/>
                    <a:pt x="7" y="28"/>
                  </a:cubicBezTo>
                  <a:cubicBezTo>
                    <a:pt x="9" y="37"/>
                    <a:pt x="10" y="40"/>
                    <a:pt x="11" y="42"/>
                  </a:cubicBezTo>
                  <a:cubicBezTo>
                    <a:pt x="13" y="43"/>
                    <a:pt x="14" y="43"/>
                    <a:pt x="14" y="43"/>
                  </a:cubicBezTo>
                  <a:cubicBezTo>
                    <a:pt x="15" y="43"/>
                    <a:pt x="15" y="43"/>
                    <a:pt x="16" y="43"/>
                  </a:cubicBezTo>
                  <a:cubicBezTo>
                    <a:pt x="16" y="43"/>
                    <a:pt x="17" y="43"/>
                    <a:pt x="17" y="43"/>
                  </a:cubicBezTo>
                  <a:cubicBezTo>
                    <a:pt x="19" y="43"/>
                    <a:pt x="20" y="43"/>
                    <a:pt x="21" y="45"/>
                  </a:cubicBezTo>
                  <a:cubicBezTo>
                    <a:pt x="22" y="46"/>
                    <a:pt x="22" y="48"/>
                    <a:pt x="21" y="50"/>
                  </a:cubicBezTo>
                  <a:cubicBezTo>
                    <a:pt x="21" y="52"/>
                    <a:pt x="20" y="54"/>
                    <a:pt x="21" y="55"/>
                  </a:cubicBezTo>
                  <a:cubicBezTo>
                    <a:pt x="21" y="57"/>
                    <a:pt x="22" y="60"/>
                    <a:pt x="25" y="60"/>
                  </a:cubicBezTo>
                  <a:cubicBezTo>
                    <a:pt x="26" y="60"/>
                    <a:pt x="28" y="59"/>
                    <a:pt x="29" y="59"/>
                  </a:cubicBezTo>
                  <a:cubicBezTo>
                    <a:pt x="31" y="58"/>
                    <a:pt x="33" y="58"/>
                    <a:pt x="35" y="58"/>
                  </a:cubicBezTo>
                  <a:cubicBezTo>
                    <a:pt x="36" y="58"/>
                    <a:pt x="37" y="58"/>
                    <a:pt x="38" y="58"/>
                  </a:cubicBezTo>
                  <a:cubicBezTo>
                    <a:pt x="45" y="61"/>
                    <a:pt x="45" y="67"/>
                    <a:pt x="44" y="76"/>
                  </a:cubicBezTo>
                  <a:cubicBezTo>
                    <a:pt x="43" y="83"/>
                    <a:pt x="42" y="90"/>
                    <a:pt x="49" y="93"/>
                  </a:cubicBezTo>
                  <a:cubicBezTo>
                    <a:pt x="52" y="95"/>
                    <a:pt x="54" y="95"/>
                    <a:pt x="56" y="96"/>
                  </a:cubicBezTo>
                  <a:cubicBezTo>
                    <a:pt x="61" y="96"/>
                    <a:pt x="63" y="97"/>
                    <a:pt x="65" y="105"/>
                  </a:cubicBezTo>
                  <a:cubicBezTo>
                    <a:pt x="65" y="108"/>
                    <a:pt x="65" y="111"/>
                    <a:pt x="65" y="114"/>
                  </a:cubicBezTo>
                  <a:cubicBezTo>
                    <a:pt x="65" y="118"/>
                    <a:pt x="65" y="122"/>
                    <a:pt x="66" y="127"/>
                  </a:cubicBezTo>
                  <a:cubicBezTo>
                    <a:pt x="67" y="129"/>
                    <a:pt x="67" y="132"/>
                    <a:pt x="67" y="136"/>
                  </a:cubicBezTo>
                  <a:cubicBezTo>
                    <a:pt x="68" y="141"/>
                    <a:pt x="68" y="146"/>
                    <a:pt x="70" y="150"/>
                  </a:cubicBezTo>
                  <a:cubicBezTo>
                    <a:pt x="72" y="154"/>
                    <a:pt x="75" y="154"/>
                    <a:pt x="78" y="154"/>
                  </a:cubicBezTo>
                  <a:cubicBezTo>
                    <a:pt x="79" y="155"/>
                    <a:pt x="81" y="155"/>
                    <a:pt x="83" y="156"/>
                  </a:cubicBezTo>
                  <a:cubicBezTo>
                    <a:pt x="85" y="157"/>
                    <a:pt x="86" y="158"/>
                    <a:pt x="87" y="160"/>
                  </a:cubicBezTo>
                  <a:cubicBezTo>
                    <a:pt x="88" y="161"/>
                    <a:pt x="89" y="162"/>
                    <a:pt x="90" y="163"/>
                  </a:cubicBezTo>
                  <a:cubicBezTo>
                    <a:pt x="92" y="165"/>
                    <a:pt x="94" y="166"/>
                    <a:pt x="96" y="167"/>
                  </a:cubicBezTo>
                  <a:cubicBezTo>
                    <a:pt x="100" y="169"/>
                    <a:pt x="104" y="170"/>
                    <a:pt x="104" y="176"/>
                  </a:cubicBezTo>
                  <a:cubicBezTo>
                    <a:pt x="104" y="178"/>
                    <a:pt x="104" y="179"/>
                    <a:pt x="104" y="181"/>
                  </a:cubicBezTo>
                  <a:cubicBezTo>
                    <a:pt x="103" y="183"/>
                    <a:pt x="103" y="185"/>
                    <a:pt x="104" y="188"/>
                  </a:cubicBezTo>
                  <a:cubicBezTo>
                    <a:pt x="105" y="190"/>
                    <a:pt x="106" y="191"/>
                    <a:pt x="107" y="192"/>
                  </a:cubicBezTo>
                  <a:cubicBezTo>
                    <a:pt x="108" y="194"/>
                    <a:pt x="110" y="196"/>
                    <a:pt x="110" y="199"/>
                  </a:cubicBezTo>
                  <a:cubicBezTo>
                    <a:pt x="110" y="205"/>
                    <a:pt x="106" y="207"/>
                    <a:pt x="98" y="207"/>
                  </a:cubicBezTo>
                  <a:cubicBezTo>
                    <a:pt x="94" y="207"/>
                    <a:pt x="94" y="207"/>
                    <a:pt x="94" y="207"/>
                  </a:cubicBezTo>
                  <a:cubicBezTo>
                    <a:pt x="92" y="207"/>
                    <a:pt x="90" y="207"/>
                    <a:pt x="88" y="208"/>
                  </a:cubicBezTo>
                  <a:cubicBezTo>
                    <a:pt x="85" y="209"/>
                    <a:pt x="82" y="210"/>
                    <a:pt x="78" y="211"/>
                  </a:cubicBezTo>
                  <a:cubicBezTo>
                    <a:pt x="73" y="213"/>
                    <a:pt x="68" y="216"/>
                    <a:pt x="62" y="216"/>
                  </a:cubicBezTo>
                  <a:cubicBezTo>
                    <a:pt x="56" y="216"/>
                    <a:pt x="52" y="214"/>
                    <a:pt x="47" y="211"/>
                  </a:cubicBezTo>
                  <a:cubicBezTo>
                    <a:pt x="46" y="211"/>
                    <a:pt x="44" y="210"/>
                    <a:pt x="43" y="210"/>
                  </a:cubicBezTo>
                  <a:cubicBezTo>
                    <a:pt x="38" y="208"/>
                    <a:pt x="38" y="208"/>
                    <a:pt x="38" y="208"/>
                  </a:cubicBezTo>
                  <a:cubicBezTo>
                    <a:pt x="39" y="213"/>
                    <a:pt x="39" y="213"/>
                    <a:pt x="39" y="213"/>
                  </a:cubicBezTo>
                  <a:cubicBezTo>
                    <a:pt x="39" y="215"/>
                    <a:pt x="40" y="221"/>
                    <a:pt x="39" y="222"/>
                  </a:cubicBezTo>
                  <a:cubicBezTo>
                    <a:pt x="38" y="223"/>
                    <a:pt x="37" y="223"/>
                    <a:pt x="36" y="223"/>
                  </a:cubicBezTo>
                  <a:cubicBezTo>
                    <a:pt x="36" y="223"/>
                    <a:pt x="35" y="223"/>
                    <a:pt x="34" y="223"/>
                  </a:cubicBezTo>
                  <a:cubicBezTo>
                    <a:pt x="31" y="228"/>
                    <a:pt x="31" y="228"/>
                    <a:pt x="31" y="228"/>
                  </a:cubicBezTo>
                  <a:cubicBezTo>
                    <a:pt x="33" y="230"/>
                    <a:pt x="34" y="231"/>
                    <a:pt x="34" y="234"/>
                  </a:cubicBezTo>
                  <a:cubicBezTo>
                    <a:pt x="30" y="235"/>
                    <a:pt x="27" y="237"/>
                    <a:pt x="25" y="240"/>
                  </a:cubicBezTo>
                  <a:cubicBezTo>
                    <a:pt x="24" y="241"/>
                    <a:pt x="24" y="241"/>
                    <a:pt x="24" y="241"/>
                  </a:cubicBezTo>
                  <a:cubicBezTo>
                    <a:pt x="24" y="242"/>
                    <a:pt x="24" y="242"/>
                    <a:pt x="24" y="242"/>
                  </a:cubicBezTo>
                  <a:cubicBezTo>
                    <a:pt x="26" y="255"/>
                    <a:pt x="27" y="258"/>
                    <a:pt x="28" y="259"/>
                  </a:cubicBezTo>
                  <a:cubicBezTo>
                    <a:pt x="29" y="260"/>
                    <a:pt x="31" y="261"/>
                    <a:pt x="32" y="261"/>
                  </a:cubicBezTo>
                  <a:cubicBezTo>
                    <a:pt x="34" y="262"/>
                    <a:pt x="35" y="262"/>
                    <a:pt x="36" y="263"/>
                  </a:cubicBezTo>
                  <a:cubicBezTo>
                    <a:pt x="37" y="265"/>
                    <a:pt x="37" y="266"/>
                    <a:pt x="37" y="268"/>
                  </a:cubicBezTo>
                  <a:cubicBezTo>
                    <a:pt x="37" y="269"/>
                    <a:pt x="38" y="271"/>
                    <a:pt x="38" y="272"/>
                  </a:cubicBezTo>
                  <a:cubicBezTo>
                    <a:pt x="41" y="275"/>
                    <a:pt x="44" y="275"/>
                    <a:pt x="47" y="275"/>
                  </a:cubicBezTo>
                  <a:cubicBezTo>
                    <a:pt x="49" y="275"/>
                    <a:pt x="51" y="276"/>
                    <a:pt x="53" y="277"/>
                  </a:cubicBezTo>
                  <a:cubicBezTo>
                    <a:pt x="57" y="279"/>
                    <a:pt x="58" y="282"/>
                    <a:pt x="58" y="286"/>
                  </a:cubicBezTo>
                  <a:cubicBezTo>
                    <a:pt x="59" y="287"/>
                    <a:pt x="59" y="289"/>
                    <a:pt x="59" y="290"/>
                  </a:cubicBezTo>
                  <a:cubicBezTo>
                    <a:pt x="59" y="290"/>
                    <a:pt x="59" y="290"/>
                    <a:pt x="59" y="290"/>
                  </a:cubicBezTo>
                  <a:cubicBezTo>
                    <a:pt x="61" y="298"/>
                    <a:pt x="63" y="300"/>
                    <a:pt x="64" y="301"/>
                  </a:cubicBezTo>
                  <a:cubicBezTo>
                    <a:pt x="67" y="303"/>
                    <a:pt x="67" y="303"/>
                    <a:pt x="67" y="303"/>
                  </a:cubicBezTo>
                  <a:cubicBezTo>
                    <a:pt x="68" y="299"/>
                    <a:pt x="68" y="299"/>
                    <a:pt x="68" y="299"/>
                  </a:cubicBezTo>
                  <a:cubicBezTo>
                    <a:pt x="69" y="299"/>
                    <a:pt x="69" y="298"/>
                    <a:pt x="69" y="297"/>
                  </a:cubicBezTo>
                  <a:cubicBezTo>
                    <a:pt x="70" y="294"/>
                    <a:pt x="71" y="293"/>
                    <a:pt x="72" y="292"/>
                  </a:cubicBezTo>
                  <a:cubicBezTo>
                    <a:pt x="72" y="292"/>
                    <a:pt x="72" y="292"/>
                    <a:pt x="72" y="292"/>
                  </a:cubicBezTo>
                  <a:cubicBezTo>
                    <a:pt x="74" y="292"/>
                    <a:pt x="75" y="294"/>
                    <a:pt x="76" y="294"/>
                  </a:cubicBezTo>
                  <a:cubicBezTo>
                    <a:pt x="77" y="295"/>
                    <a:pt x="78" y="299"/>
                    <a:pt x="79" y="303"/>
                  </a:cubicBezTo>
                  <a:cubicBezTo>
                    <a:pt x="79" y="306"/>
                    <a:pt x="80" y="309"/>
                    <a:pt x="81" y="310"/>
                  </a:cubicBezTo>
                  <a:cubicBezTo>
                    <a:pt x="81" y="311"/>
                    <a:pt x="81" y="311"/>
                    <a:pt x="81" y="311"/>
                  </a:cubicBezTo>
                  <a:cubicBezTo>
                    <a:pt x="84" y="316"/>
                    <a:pt x="85" y="316"/>
                    <a:pt x="90" y="316"/>
                  </a:cubicBezTo>
                  <a:cubicBezTo>
                    <a:pt x="92" y="316"/>
                    <a:pt x="92" y="316"/>
                    <a:pt x="92" y="316"/>
                  </a:cubicBezTo>
                  <a:cubicBezTo>
                    <a:pt x="93" y="316"/>
                    <a:pt x="94" y="316"/>
                    <a:pt x="95" y="316"/>
                  </a:cubicBezTo>
                  <a:cubicBezTo>
                    <a:pt x="99" y="316"/>
                    <a:pt x="101" y="315"/>
                    <a:pt x="105" y="313"/>
                  </a:cubicBezTo>
                  <a:cubicBezTo>
                    <a:pt x="107" y="312"/>
                    <a:pt x="107" y="312"/>
                    <a:pt x="107" y="312"/>
                  </a:cubicBezTo>
                  <a:cubicBezTo>
                    <a:pt x="109" y="310"/>
                    <a:pt x="111" y="309"/>
                    <a:pt x="113" y="309"/>
                  </a:cubicBezTo>
                  <a:cubicBezTo>
                    <a:pt x="114" y="309"/>
                    <a:pt x="116" y="310"/>
                    <a:pt x="119" y="311"/>
                  </a:cubicBezTo>
                  <a:cubicBezTo>
                    <a:pt x="119" y="312"/>
                    <a:pt x="119" y="312"/>
                    <a:pt x="119" y="312"/>
                  </a:cubicBezTo>
                  <a:cubicBezTo>
                    <a:pt x="124" y="316"/>
                    <a:pt x="128" y="319"/>
                    <a:pt x="130" y="320"/>
                  </a:cubicBezTo>
                  <a:cubicBezTo>
                    <a:pt x="135" y="322"/>
                    <a:pt x="135" y="322"/>
                    <a:pt x="135" y="322"/>
                  </a:cubicBezTo>
                  <a:cubicBezTo>
                    <a:pt x="135" y="315"/>
                    <a:pt x="135" y="315"/>
                    <a:pt x="135" y="315"/>
                  </a:cubicBezTo>
                  <a:cubicBezTo>
                    <a:pt x="136" y="308"/>
                    <a:pt x="136" y="300"/>
                    <a:pt x="134" y="294"/>
                  </a:cubicBezTo>
                  <a:cubicBezTo>
                    <a:pt x="132" y="291"/>
                    <a:pt x="130" y="289"/>
                    <a:pt x="128" y="286"/>
                  </a:cubicBezTo>
                  <a:cubicBezTo>
                    <a:pt x="126" y="283"/>
                    <a:pt x="123" y="280"/>
                    <a:pt x="123" y="275"/>
                  </a:cubicBezTo>
                  <a:cubicBezTo>
                    <a:pt x="123" y="270"/>
                    <a:pt x="125" y="264"/>
                    <a:pt x="129" y="263"/>
                  </a:cubicBezTo>
                  <a:cubicBezTo>
                    <a:pt x="130" y="263"/>
                    <a:pt x="130" y="263"/>
                    <a:pt x="131" y="263"/>
                  </a:cubicBezTo>
                  <a:cubicBezTo>
                    <a:pt x="133" y="263"/>
                    <a:pt x="135" y="264"/>
                    <a:pt x="137" y="267"/>
                  </a:cubicBezTo>
                  <a:cubicBezTo>
                    <a:pt x="140" y="271"/>
                    <a:pt x="139" y="274"/>
                    <a:pt x="139" y="278"/>
                  </a:cubicBezTo>
                  <a:cubicBezTo>
                    <a:pt x="138" y="282"/>
                    <a:pt x="138" y="286"/>
                    <a:pt x="142" y="291"/>
                  </a:cubicBezTo>
                  <a:cubicBezTo>
                    <a:pt x="146" y="295"/>
                    <a:pt x="149" y="297"/>
                    <a:pt x="154" y="297"/>
                  </a:cubicBezTo>
                  <a:cubicBezTo>
                    <a:pt x="156" y="297"/>
                    <a:pt x="158" y="297"/>
                    <a:pt x="161" y="296"/>
                  </a:cubicBezTo>
                  <a:cubicBezTo>
                    <a:pt x="165" y="293"/>
                    <a:pt x="170" y="291"/>
                    <a:pt x="174" y="289"/>
                  </a:cubicBezTo>
                  <a:cubicBezTo>
                    <a:pt x="201" y="275"/>
                    <a:pt x="228" y="262"/>
                    <a:pt x="253" y="249"/>
                  </a:cubicBezTo>
                  <a:cubicBezTo>
                    <a:pt x="266" y="242"/>
                    <a:pt x="279" y="236"/>
                    <a:pt x="292" y="229"/>
                  </a:cubicBezTo>
                  <a:cubicBezTo>
                    <a:pt x="302" y="249"/>
                    <a:pt x="302" y="249"/>
                    <a:pt x="302" y="249"/>
                  </a:cubicBezTo>
                  <a:cubicBezTo>
                    <a:pt x="305" y="246"/>
                    <a:pt x="305" y="246"/>
                    <a:pt x="305" y="246"/>
                  </a:cubicBezTo>
                  <a:cubicBezTo>
                    <a:pt x="307" y="244"/>
                    <a:pt x="309" y="242"/>
                    <a:pt x="310" y="240"/>
                  </a:cubicBezTo>
                  <a:cubicBezTo>
                    <a:pt x="313" y="232"/>
                    <a:pt x="316" y="225"/>
                    <a:pt x="318" y="219"/>
                  </a:cubicBezTo>
                  <a:cubicBezTo>
                    <a:pt x="319" y="215"/>
                    <a:pt x="320" y="211"/>
                    <a:pt x="320" y="207"/>
                  </a:cubicBezTo>
                  <a:close/>
                  <a:moveTo>
                    <a:pt x="201" y="212"/>
                  </a:moveTo>
                  <a:cubicBezTo>
                    <a:pt x="201" y="206"/>
                    <a:pt x="201" y="202"/>
                    <a:pt x="204" y="198"/>
                  </a:cubicBezTo>
                  <a:cubicBezTo>
                    <a:pt x="205" y="197"/>
                    <a:pt x="207" y="196"/>
                    <a:pt x="208" y="195"/>
                  </a:cubicBezTo>
                  <a:cubicBezTo>
                    <a:pt x="208" y="194"/>
                    <a:pt x="209" y="193"/>
                    <a:pt x="210" y="192"/>
                  </a:cubicBezTo>
                  <a:cubicBezTo>
                    <a:pt x="211" y="191"/>
                    <a:pt x="213" y="189"/>
                    <a:pt x="214" y="187"/>
                  </a:cubicBezTo>
                  <a:cubicBezTo>
                    <a:pt x="214" y="188"/>
                    <a:pt x="214" y="188"/>
                    <a:pt x="214" y="189"/>
                  </a:cubicBezTo>
                  <a:cubicBezTo>
                    <a:pt x="214" y="190"/>
                    <a:pt x="214" y="191"/>
                    <a:pt x="214" y="192"/>
                  </a:cubicBezTo>
                  <a:cubicBezTo>
                    <a:pt x="213" y="195"/>
                    <a:pt x="212" y="197"/>
                    <a:pt x="209" y="199"/>
                  </a:cubicBezTo>
                  <a:cubicBezTo>
                    <a:pt x="208" y="200"/>
                    <a:pt x="207" y="200"/>
                    <a:pt x="206" y="202"/>
                  </a:cubicBezTo>
                  <a:cubicBezTo>
                    <a:pt x="203" y="205"/>
                    <a:pt x="203" y="209"/>
                    <a:pt x="202" y="212"/>
                  </a:cubicBezTo>
                  <a:cubicBezTo>
                    <a:pt x="202" y="214"/>
                    <a:pt x="202" y="215"/>
                    <a:pt x="201" y="216"/>
                  </a:cubicBezTo>
                  <a:cubicBezTo>
                    <a:pt x="201" y="216"/>
                    <a:pt x="201" y="215"/>
                    <a:pt x="201" y="214"/>
                  </a:cubicBezTo>
                  <a:cubicBezTo>
                    <a:pt x="201" y="213"/>
                    <a:pt x="201" y="213"/>
                    <a:pt x="201" y="21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6" name="Freeform 25"/>
            <p:cNvSpPr>
              <a:spLocks/>
            </p:cNvSpPr>
            <p:nvPr/>
          </p:nvSpPr>
          <p:spPr bwMode="auto">
            <a:xfrm>
              <a:off x="20434619" y="5811885"/>
              <a:ext cx="55397" cy="59730"/>
            </a:xfrm>
            <a:custGeom>
              <a:avLst/>
              <a:gdLst>
                <a:gd name="T0" fmla="*/ 9 w 10"/>
                <a:gd name="T1" fmla="*/ 4 h 12"/>
                <a:gd name="T2" fmla="*/ 7 w 10"/>
                <a:gd name="T3" fmla="*/ 3 h 12"/>
                <a:gd name="T4" fmla="*/ 7 w 10"/>
                <a:gd name="T5" fmla="*/ 0 h 12"/>
                <a:gd name="T6" fmla="*/ 0 w 10"/>
                <a:gd name="T7" fmla="*/ 7 h 12"/>
                <a:gd name="T8" fmla="*/ 1 w 10"/>
                <a:gd name="T9" fmla="*/ 11 h 12"/>
                <a:gd name="T10" fmla="*/ 5 w 10"/>
                <a:gd name="T11" fmla="*/ 12 h 12"/>
                <a:gd name="T12" fmla="*/ 5 w 10"/>
                <a:gd name="T13" fmla="*/ 9 h 12"/>
                <a:gd name="T14" fmla="*/ 5 w 10"/>
                <a:gd name="T15" fmla="*/ 9 h 12"/>
                <a:gd name="T16" fmla="*/ 9 w 10"/>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9" y="4"/>
                  </a:moveTo>
                  <a:cubicBezTo>
                    <a:pt x="9" y="3"/>
                    <a:pt x="8" y="3"/>
                    <a:pt x="7" y="3"/>
                  </a:cubicBezTo>
                  <a:cubicBezTo>
                    <a:pt x="7" y="0"/>
                    <a:pt x="7" y="0"/>
                    <a:pt x="7" y="0"/>
                  </a:cubicBezTo>
                  <a:cubicBezTo>
                    <a:pt x="4" y="0"/>
                    <a:pt x="0" y="4"/>
                    <a:pt x="0" y="7"/>
                  </a:cubicBezTo>
                  <a:cubicBezTo>
                    <a:pt x="0" y="9"/>
                    <a:pt x="0" y="10"/>
                    <a:pt x="1" y="11"/>
                  </a:cubicBezTo>
                  <a:cubicBezTo>
                    <a:pt x="2" y="11"/>
                    <a:pt x="4" y="12"/>
                    <a:pt x="5" y="12"/>
                  </a:cubicBezTo>
                  <a:cubicBezTo>
                    <a:pt x="5" y="9"/>
                    <a:pt x="5" y="9"/>
                    <a:pt x="5" y="9"/>
                  </a:cubicBezTo>
                  <a:cubicBezTo>
                    <a:pt x="5" y="9"/>
                    <a:pt x="5" y="9"/>
                    <a:pt x="5" y="9"/>
                  </a:cubicBezTo>
                  <a:cubicBezTo>
                    <a:pt x="8" y="9"/>
                    <a:pt x="10" y="7"/>
                    <a:pt x="9"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7" name="Freeform 26"/>
            <p:cNvSpPr>
              <a:spLocks/>
            </p:cNvSpPr>
            <p:nvPr/>
          </p:nvSpPr>
          <p:spPr bwMode="auto">
            <a:xfrm>
              <a:off x="22685388" y="7532862"/>
              <a:ext cx="92329" cy="83996"/>
            </a:xfrm>
            <a:custGeom>
              <a:avLst/>
              <a:gdLst>
                <a:gd name="T0" fmla="*/ 13 w 17"/>
                <a:gd name="T1" fmla="*/ 0 h 17"/>
                <a:gd name="T2" fmla="*/ 10 w 17"/>
                <a:gd name="T3" fmla="*/ 1 h 17"/>
                <a:gd name="T4" fmla="*/ 2 w 17"/>
                <a:gd name="T5" fmla="*/ 10 h 17"/>
                <a:gd name="T6" fmla="*/ 1 w 17"/>
                <a:gd name="T7" fmla="*/ 16 h 17"/>
                <a:gd name="T8" fmla="*/ 4 w 17"/>
                <a:gd name="T9" fmla="*/ 17 h 17"/>
                <a:gd name="T10" fmla="*/ 8 w 17"/>
                <a:gd name="T11" fmla="*/ 16 h 17"/>
                <a:gd name="T12" fmla="*/ 11 w 17"/>
                <a:gd name="T13" fmla="*/ 11 h 17"/>
                <a:gd name="T14" fmla="*/ 12 w 17"/>
                <a:gd name="T15" fmla="*/ 10 h 17"/>
                <a:gd name="T16" fmla="*/ 12 w 17"/>
                <a:gd name="T17" fmla="*/ 10 h 17"/>
                <a:gd name="T18" fmla="*/ 17 w 17"/>
                <a:gd name="T19" fmla="*/ 4 h 17"/>
                <a:gd name="T20" fmla="*/ 13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3" y="0"/>
                  </a:moveTo>
                  <a:cubicBezTo>
                    <a:pt x="12" y="0"/>
                    <a:pt x="11" y="1"/>
                    <a:pt x="10" y="1"/>
                  </a:cubicBezTo>
                  <a:cubicBezTo>
                    <a:pt x="7" y="3"/>
                    <a:pt x="3" y="7"/>
                    <a:pt x="2" y="10"/>
                  </a:cubicBezTo>
                  <a:cubicBezTo>
                    <a:pt x="0" y="12"/>
                    <a:pt x="0" y="14"/>
                    <a:pt x="1" y="16"/>
                  </a:cubicBezTo>
                  <a:cubicBezTo>
                    <a:pt x="2" y="17"/>
                    <a:pt x="3" y="17"/>
                    <a:pt x="4" y="17"/>
                  </a:cubicBezTo>
                  <a:cubicBezTo>
                    <a:pt x="6" y="17"/>
                    <a:pt x="7" y="17"/>
                    <a:pt x="8" y="16"/>
                  </a:cubicBezTo>
                  <a:cubicBezTo>
                    <a:pt x="10" y="15"/>
                    <a:pt x="11" y="13"/>
                    <a:pt x="11" y="11"/>
                  </a:cubicBezTo>
                  <a:cubicBezTo>
                    <a:pt x="12" y="11"/>
                    <a:pt x="12" y="10"/>
                    <a:pt x="12" y="10"/>
                  </a:cubicBezTo>
                  <a:cubicBezTo>
                    <a:pt x="12" y="10"/>
                    <a:pt x="12" y="10"/>
                    <a:pt x="12" y="10"/>
                  </a:cubicBezTo>
                  <a:cubicBezTo>
                    <a:pt x="16" y="9"/>
                    <a:pt x="17" y="7"/>
                    <a:pt x="17" y="4"/>
                  </a:cubicBezTo>
                  <a:cubicBezTo>
                    <a:pt x="17" y="0"/>
                    <a:pt x="14" y="0"/>
                    <a:pt x="13"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8" name="Freeform 27"/>
            <p:cNvSpPr>
              <a:spLocks/>
            </p:cNvSpPr>
            <p:nvPr/>
          </p:nvSpPr>
          <p:spPr bwMode="auto">
            <a:xfrm>
              <a:off x="22767458" y="7493664"/>
              <a:ext cx="69759" cy="54131"/>
            </a:xfrm>
            <a:custGeom>
              <a:avLst/>
              <a:gdLst>
                <a:gd name="T0" fmla="*/ 12 w 13"/>
                <a:gd name="T1" fmla="*/ 2 h 11"/>
                <a:gd name="T2" fmla="*/ 7 w 13"/>
                <a:gd name="T3" fmla="*/ 0 h 11"/>
                <a:gd name="T4" fmla="*/ 0 w 13"/>
                <a:gd name="T5" fmla="*/ 4 h 11"/>
                <a:gd name="T6" fmla="*/ 1 w 13"/>
                <a:gd name="T7" fmla="*/ 9 h 11"/>
                <a:gd name="T8" fmla="*/ 6 w 13"/>
                <a:gd name="T9" fmla="*/ 11 h 11"/>
                <a:gd name="T10" fmla="*/ 6 w 13"/>
                <a:gd name="T11" fmla="*/ 11 h 11"/>
                <a:gd name="T12" fmla="*/ 13 w 13"/>
                <a:gd name="T13" fmla="*/ 5 h 11"/>
                <a:gd name="T14" fmla="*/ 12 w 13"/>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2"/>
                  </a:moveTo>
                  <a:cubicBezTo>
                    <a:pt x="11" y="1"/>
                    <a:pt x="10" y="0"/>
                    <a:pt x="7" y="0"/>
                  </a:cubicBezTo>
                  <a:cubicBezTo>
                    <a:pt x="5" y="0"/>
                    <a:pt x="1" y="1"/>
                    <a:pt x="0" y="4"/>
                  </a:cubicBezTo>
                  <a:cubicBezTo>
                    <a:pt x="0" y="5"/>
                    <a:pt x="0" y="7"/>
                    <a:pt x="1" y="9"/>
                  </a:cubicBezTo>
                  <a:cubicBezTo>
                    <a:pt x="2" y="10"/>
                    <a:pt x="4" y="11"/>
                    <a:pt x="6" y="11"/>
                  </a:cubicBezTo>
                  <a:cubicBezTo>
                    <a:pt x="6" y="11"/>
                    <a:pt x="6" y="11"/>
                    <a:pt x="6" y="11"/>
                  </a:cubicBezTo>
                  <a:cubicBezTo>
                    <a:pt x="9" y="10"/>
                    <a:pt x="12" y="8"/>
                    <a:pt x="13" y="5"/>
                  </a:cubicBezTo>
                  <a:cubicBezTo>
                    <a:pt x="13" y="4"/>
                    <a:pt x="13" y="3"/>
                    <a:pt x="12"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9" name="Freeform 28"/>
            <p:cNvSpPr>
              <a:spLocks/>
            </p:cNvSpPr>
            <p:nvPr/>
          </p:nvSpPr>
          <p:spPr bwMode="auto">
            <a:xfrm>
              <a:off x="20440775" y="5936945"/>
              <a:ext cx="125157" cy="117594"/>
            </a:xfrm>
            <a:custGeom>
              <a:avLst/>
              <a:gdLst>
                <a:gd name="T0" fmla="*/ 22 w 23"/>
                <a:gd name="T1" fmla="*/ 15 h 24"/>
                <a:gd name="T2" fmla="*/ 18 w 23"/>
                <a:gd name="T3" fmla="*/ 9 h 24"/>
                <a:gd name="T4" fmla="*/ 14 w 23"/>
                <a:gd name="T5" fmla="*/ 8 h 24"/>
                <a:gd name="T6" fmla="*/ 14 w 23"/>
                <a:gd name="T7" fmla="*/ 8 h 24"/>
                <a:gd name="T8" fmla="*/ 13 w 23"/>
                <a:gd name="T9" fmla="*/ 8 h 24"/>
                <a:gd name="T10" fmla="*/ 13 w 23"/>
                <a:gd name="T11" fmla="*/ 6 h 24"/>
                <a:gd name="T12" fmla="*/ 11 w 23"/>
                <a:gd name="T13" fmla="*/ 3 h 24"/>
                <a:gd name="T14" fmla="*/ 6 w 23"/>
                <a:gd name="T15" fmla="*/ 0 h 24"/>
                <a:gd name="T16" fmla="*/ 2 w 23"/>
                <a:gd name="T17" fmla="*/ 2 h 24"/>
                <a:gd name="T18" fmla="*/ 0 w 23"/>
                <a:gd name="T19" fmla="*/ 6 h 24"/>
                <a:gd name="T20" fmla="*/ 4 w 23"/>
                <a:gd name="T21" fmla="*/ 11 h 24"/>
                <a:gd name="T22" fmla="*/ 4 w 23"/>
                <a:gd name="T23" fmla="*/ 11 h 24"/>
                <a:gd name="T24" fmla="*/ 1 w 23"/>
                <a:gd name="T25" fmla="*/ 17 h 24"/>
                <a:gd name="T26" fmla="*/ 2 w 23"/>
                <a:gd name="T27" fmla="*/ 21 h 24"/>
                <a:gd name="T28" fmla="*/ 7 w 23"/>
                <a:gd name="T29" fmla="*/ 23 h 24"/>
                <a:gd name="T30" fmla="*/ 9 w 23"/>
                <a:gd name="T31" fmla="*/ 23 h 24"/>
                <a:gd name="T32" fmla="*/ 12 w 23"/>
                <a:gd name="T33" fmla="*/ 23 h 24"/>
                <a:gd name="T34" fmla="*/ 15 w 23"/>
                <a:gd name="T35" fmla="*/ 24 h 24"/>
                <a:gd name="T36" fmla="*/ 15 w 23"/>
                <a:gd name="T37" fmla="*/ 24 h 24"/>
                <a:gd name="T38" fmla="*/ 21 w 23"/>
                <a:gd name="T39" fmla="*/ 21 h 24"/>
                <a:gd name="T40" fmla="*/ 22 w 23"/>
                <a:gd name="T41"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22" y="15"/>
                  </a:moveTo>
                  <a:cubicBezTo>
                    <a:pt x="22" y="12"/>
                    <a:pt x="20" y="10"/>
                    <a:pt x="18" y="9"/>
                  </a:cubicBezTo>
                  <a:cubicBezTo>
                    <a:pt x="17" y="8"/>
                    <a:pt x="15" y="8"/>
                    <a:pt x="14" y="8"/>
                  </a:cubicBezTo>
                  <a:cubicBezTo>
                    <a:pt x="14" y="8"/>
                    <a:pt x="14" y="8"/>
                    <a:pt x="14" y="8"/>
                  </a:cubicBezTo>
                  <a:cubicBezTo>
                    <a:pt x="14" y="8"/>
                    <a:pt x="13" y="8"/>
                    <a:pt x="13" y="8"/>
                  </a:cubicBezTo>
                  <a:cubicBezTo>
                    <a:pt x="13" y="7"/>
                    <a:pt x="13" y="7"/>
                    <a:pt x="13" y="6"/>
                  </a:cubicBezTo>
                  <a:cubicBezTo>
                    <a:pt x="13" y="5"/>
                    <a:pt x="12" y="4"/>
                    <a:pt x="11" y="3"/>
                  </a:cubicBezTo>
                  <a:cubicBezTo>
                    <a:pt x="10" y="1"/>
                    <a:pt x="8" y="0"/>
                    <a:pt x="6" y="0"/>
                  </a:cubicBezTo>
                  <a:cubicBezTo>
                    <a:pt x="5" y="0"/>
                    <a:pt x="3" y="0"/>
                    <a:pt x="2" y="2"/>
                  </a:cubicBezTo>
                  <a:cubicBezTo>
                    <a:pt x="0" y="3"/>
                    <a:pt x="0" y="5"/>
                    <a:pt x="0" y="6"/>
                  </a:cubicBezTo>
                  <a:cubicBezTo>
                    <a:pt x="0" y="8"/>
                    <a:pt x="2" y="10"/>
                    <a:pt x="4" y="11"/>
                  </a:cubicBezTo>
                  <a:cubicBezTo>
                    <a:pt x="4" y="11"/>
                    <a:pt x="4" y="11"/>
                    <a:pt x="4" y="11"/>
                  </a:cubicBezTo>
                  <a:cubicBezTo>
                    <a:pt x="2" y="12"/>
                    <a:pt x="1" y="14"/>
                    <a:pt x="1" y="17"/>
                  </a:cubicBezTo>
                  <a:cubicBezTo>
                    <a:pt x="1" y="19"/>
                    <a:pt x="1" y="20"/>
                    <a:pt x="2" y="21"/>
                  </a:cubicBezTo>
                  <a:cubicBezTo>
                    <a:pt x="4" y="23"/>
                    <a:pt x="6" y="23"/>
                    <a:pt x="7" y="23"/>
                  </a:cubicBezTo>
                  <a:cubicBezTo>
                    <a:pt x="7" y="23"/>
                    <a:pt x="9" y="23"/>
                    <a:pt x="9" y="23"/>
                  </a:cubicBezTo>
                  <a:cubicBezTo>
                    <a:pt x="10" y="23"/>
                    <a:pt x="11" y="23"/>
                    <a:pt x="12" y="23"/>
                  </a:cubicBezTo>
                  <a:cubicBezTo>
                    <a:pt x="13" y="24"/>
                    <a:pt x="14" y="24"/>
                    <a:pt x="15" y="24"/>
                  </a:cubicBezTo>
                  <a:cubicBezTo>
                    <a:pt x="15" y="24"/>
                    <a:pt x="15" y="24"/>
                    <a:pt x="15" y="24"/>
                  </a:cubicBezTo>
                  <a:cubicBezTo>
                    <a:pt x="18" y="24"/>
                    <a:pt x="20" y="23"/>
                    <a:pt x="21" y="21"/>
                  </a:cubicBezTo>
                  <a:cubicBezTo>
                    <a:pt x="22" y="19"/>
                    <a:pt x="23" y="17"/>
                    <a:pt x="22" y="1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0" name="Freeform 29"/>
            <p:cNvSpPr>
              <a:spLocks/>
            </p:cNvSpPr>
            <p:nvPr/>
          </p:nvSpPr>
          <p:spPr bwMode="auto">
            <a:xfrm>
              <a:off x="22277090" y="7964040"/>
              <a:ext cx="86173" cy="89595"/>
            </a:xfrm>
            <a:custGeom>
              <a:avLst/>
              <a:gdLst>
                <a:gd name="T0" fmla="*/ 14 w 16"/>
                <a:gd name="T1" fmla="*/ 3 h 18"/>
                <a:gd name="T2" fmla="*/ 10 w 16"/>
                <a:gd name="T3" fmla="*/ 0 h 18"/>
                <a:gd name="T4" fmla="*/ 7 w 16"/>
                <a:gd name="T5" fmla="*/ 1 h 18"/>
                <a:gd name="T6" fmla="*/ 1 w 16"/>
                <a:gd name="T7" fmla="*/ 10 h 18"/>
                <a:gd name="T8" fmla="*/ 2 w 16"/>
                <a:gd name="T9" fmla="*/ 16 h 18"/>
                <a:gd name="T10" fmla="*/ 6 w 16"/>
                <a:gd name="T11" fmla="*/ 18 h 18"/>
                <a:gd name="T12" fmla="*/ 9 w 16"/>
                <a:gd name="T13" fmla="*/ 16 h 18"/>
                <a:gd name="T14" fmla="*/ 15 w 16"/>
                <a:gd name="T15" fmla="*/ 9 h 18"/>
                <a:gd name="T16" fmla="*/ 14 w 1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14" y="3"/>
                  </a:moveTo>
                  <a:cubicBezTo>
                    <a:pt x="13" y="1"/>
                    <a:pt x="11" y="0"/>
                    <a:pt x="10" y="0"/>
                  </a:cubicBezTo>
                  <a:cubicBezTo>
                    <a:pt x="9" y="0"/>
                    <a:pt x="8" y="1"/>
                    <a:pt x="7" y="1"/>
                  </a:cubicBezTo>
                  <a:cubicBezTo>
                    <a:pt x="4" y="2"/>
                    <a:pt x="1" y="8"/>
                    <a:pt x="1" y="10"/>
                  </a:cubicBezTo>
                  <a:cubicBezTo>
                    <a:pt x="0" y="12"/>
                    <a:pt x="1" y="15"/>
                    <a:pt x="2" y="16"/>
                  </a:cubicBezTo>
                  <a:cubicBezTo>
                    <a:pt x="3" y="17"/>
                    <a:pt x="4" y="18"/>
                    <a:pt x="6" y="18"/>
                  </a:cubicBezTo>
                  <a:cubicBezTo>
                    <a:pt x="7" y="18"/>
                    <a:pt x="8" y="17"/>
                    <a:pt x="9" y="16"/>
                  </a:cubicBezTo>
                  <a:cubicBezTo>
                    <a:pt x="12" y="15"/>
                    <a:pt x="14" y="12"/>
                    <a:pt x="15" y="9"/>
                  </a:cubicBezTo>
                  <a:cubicBezTo>
                    <a:pt x="16" y="7"/>
                    <a:pt x="16" y="5"/>
                    <a:pt x="14"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1" name="Freeform 30"/>
            <p:cNvSpPr>
              <a:spLocks/>
            </p:cNvSpPr>
            <p:nvPr/>
          </p:nvSpPr>
          <p:spPr bwMode="auto">
            <a:xfrm>
              <a:off x="19519539" y="6039607"/>
              <a:ext cx="92329" cy="50397"/>
            </a:xfrm>
            <a:custGeom>
              <a:avLst/>
              <a:gdLst>
                <a:gd name="T0" fmla="*/ 16 w 17"/>
                <a:gd name="T1" fmla="*/ 2 h 10"/>
                <a:gd name="T2" fmla="*/ 13 w 17"/>
                <a:gd name="T3" fmla="*/ 1 h 10"/>
                <a:gd name="T4" fmla="*/ 10 w 17"/>
                <a:gd name="T5" fmla="*/ 1 h 10"/>
                <a:gd name="T6" fmla="*/ 10 w 17"/>
                <a:gd name="T7" fmla="*/ 2 h 10"/>
                <a:gd name="T8" fmla="*/ 9 w 17"/>
                <a:gd name="T9" fmla="*/ 1 h 10"/>
                <a:gd name="T10" fmla="*/ 5 w 17"/>
                <a:gd name="T11" fmla="*/ 0 h 10"/>
                <a:gd name="T12" fmla="*/ 4 w 17"/>
                <a:gd name="T13" fmla="*/ 0 h 10"/>
                <a:gd name="T14" fmla="*/ 0 w 17"/>
                <a:gd name="T15" fmla="*/ 3 h 10"/>
                <a:gd name="T16" fmla="*/ 1 w 17"/>
                <a:gd name="T17" fmla="*/ 8 h 10"/>
                <a:gd name="T18" fmla="*/ 6 w 17"/>
                <a:gd name="T19" fmla="*/ 10 h 10"/>
                <a:gd name="T20" fmla="*/ 6 w 17"/>
                <a:gd name="T21" fmla="*/ 10 h 10"/>
                <a:gd name="T22" fmla="*/ 7 w 17"/>
                <a:gd name="T23" fmla="*/ 10 h 10"/>
                <a:gd name="T24" fmla="*/ 10 w 17"/>
                <a:gd name="T25" fmla="*/ 10 h 10"/>
                <a:gd name="T26" fmla="*/ 17 w 17"/>
                <a:gd name="T27" fmla="*/ 6 h 10"/>
                <a:gd name="T28" fmla="*/ 16 w 17"/>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6" y="2"/>
                  </a:moveTo>
                  <a:cubicBezTo>
                    <a:pt x="16" y="2"/>
                    <a:pt x="15" y="1"/>
                    <a:pt x="13" y="1"/>
                  </a:cubicBezTo>
                  <a:cubicBezTo>
                    <a:pt x="12" y="1"/>
                    <a:pt x="11" y="1"/>
                    <a:pt x="10" y="1"/>
                  </a:cubicBezTo>
                  <a:cubicBezTo>
                    <a:pt x="10" y="2"/>
                    <a:pt x="10" y="2"/>
                    <a:pt x="10" y="2"/>
                  </a:cubicBezTo>
                  <a:cubicBezTo>
                    <a:pt x="9" y="2"/>
                    <a:pt x="9" y="1"/>
                    <a:pt x="9" y="1"/>
                  </a:cubicBezTo>
                  <a:cubicBezTo>
                    <a:pt x="8" y="1"/>
                    <a:pt x="7" y="0"/>
                    <a:pt x="5" y="0"/>
                  </a:cubicBezTo>
                  <a:cubicBezTo>
                    <a:pt x="5" y="0"/>
                    <a:pt x="4" y="0"/>
                    <a:pt x="4" y="0"/>
                  </a:cubicBezTo>
                  <a:cubicBezTo>
                    <a:pt x="2" y="1"/>
                    <a:pt x="1" y="2"/>
                    <a:pt x="0" y="3"/>
                  </a:cubicBezTo>
                  <a:cubicBezTo>
                    <a:pt x="0" y="5"/>
                    <a:pt x="0" y="7"/>
                    <a:pt x="1" y="8"/>
                  </a:cubicBezTo>
                  <a:cubicBezTo>
                    <a:pt x="2" y="10"/>
                    <a:pt x="5" y="10"/>
                    <a:pt x="6" y="10"/>
                  </a:cubicBezTo>
                  <a:cubicBezTo>
                    <a:pt x="6" y="10"/>
                    <a:pt x="6" y="10"/>
                    <a:pt x="6" y="10"/>
                  </a:cubicBezTo>
                  <a:cubicBezTo>
                    <a:pt x="7" y="10"/>
                    <a:pt x="7" y="10"/>
                    <a:pt x="7" y="10"/>
                  </a:cubicBezTo>
                  <a:cubicBezTo>
                    <a:pt x="8" y="10"/>
                    <a:pt x="9" y="10"/>
                    <a:pt x="10" y="10"/>
                  </a:cubicBezTo>
                  <a:cubicBezTo>
                    <a:pt x="15" y="10"/>
                    <a:pt x="17" y="8"/>
                    <a:pt x="17" y="6"/>
                  </a:cubicBezTo>
                  <a:cubicBezTo>
                    <a:pt x="17" y="4"/>
                    <a:pt x="17" y="3"/>
                    <a:pt x="16"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2" name="Freeform 31"/>
            <p:cNvSpPr>
              <a:spLocks/>
            </p:cNvSpPr>
            <p:nvPr/>
          </p:nvSpPr>
          <p:spPr bwMode="auto">
            <a:xfrm>
              <a:off x="19131759" y="5964944"/>
              <a:ext cx="131312" cy="100795"/>
            </a:xfrm>
            <a:custGeom>
              <a:avLst/>
              <a:gdLst>
                <a:gd name="T0" fmla="*/ 23 w 24"/>
                <a:gd name="T1" fmla="*/ 8 h 20"/>
                <a:gd name="T2" fmla="*/ 12 w 24"/>
                <a:gd name="T3" fmla="*/ 0 h 20"/>
                <a:gd name="T4" fmla="*/ 11 w 24"/>
                <a:gd name="T5" fmla="*/ 0 h 20"/>
                <a:gd name="T6" fmla="*/ 3 w 24"/>
                <a:gd name="T7" fmla="*/ 3 h 20"/>
                <a:gd name="T8" fmla="*/ 0 w 24"/>
                <a:gd name="T9" fmla="*/ 8 h 20"/>
                <a:gd name="T10" fmla="*/ 2 w 24"/>
                <a:gd name="T11" fmla="*/ 12 h 20"/>
                <a:gd name="T12" fmla="*/ 4 w 24"/>
                <a:gd name="T13" fmla="*/ 13 h 20"/>
                <a:gd name="T14" fmla="*/ 5 w 24"/>
                <a:gd name="T15" fmla="*/ 14 h 20"/>
                <a:gd name="T16" fmla="*/ 7 w 24"/>
                <a:gd name="T17" fmla="*/ 16 h 20"/>
                <a:gd name="T18" fmla="*/ 8 w 24"/>
                <a:gd name="T19" fmla="*/ 17 h 20"/>
                <a:gd name="T20" fmla="*/ 15 w 24"/>
                <a:gd name="T21" fmla="*/ 20 h 20"/>
                <a:gd name="T22" fmla="*/ 15 w 24"/>
                <a:gd name="T23" fmla="*/ 20 h 20"/>
                <a:gd name="T24" fmla="*/ 20 w 24"/>
                <a:gd name="T25" fmla="*/ 18 h 20"/>
                <a:gd name="T26" fmla="*/ 23 w 24"/>
                <a:gd name="T2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23" y="8"/>
                  </a:moveTo>
                  <a:cubicBezTo>
                    <a:pt x="22" y="4"/>
                    <a:pt x="17" y="0"/>
                    <a:pt x="12" y="0"/>
                  </a:cubicBezTo>
                  <a:cubicBezTo>
                    <a:pt x="12" y="0"/>
                    <a:pt x="11" y="0"/>
                    <a:pt x="11" y="0"/>
                  </a:cubicBezTo>
                  <a:cubicBezTo>
                    <a:pt x="8" y="0"/>
                    <a:pt x="6" y="1"/>
                    <a:pt x="3" y="3"/>
                  </a:cubicBezTo>
                  <a:cubicBezTo>
                    <a:pt x="2" y="4"/>
                    <a:pt x="0" y="6"/>
                    <a:pt x="0" y="8"/>
                  </a:cubicBezTo>
                  <a:cubicBezTo>
                    <a:pt x="0" y="9"/>
                    <a:pt x="0" y="11"/>
                    <a:pt x="2" y="12"/>
                  </a:cubicBezTo>
                  <a:cubicBezTo>
                    <a:pt x="2" y="12"/>
                    <a:pt x="3" y="13"/>
                    <a:pt x="4" y="13"/>
                  </a:cubicBezTo>
                  <a:cubicBezTo>
                    <a:pt x="4" y="13"/>
                    <a:pt x="5" y="14"/>
                    <a:pt x="5" y="14"/>
                  </a:cubicBezTo>
                  <a:cubicBezTo>
                    <a:pt x="5" y="14"/>
                    <a:pt x="6" y="15"/>
                    <a:pt x="7" y="16"/>
                  </a:cubicBezTo>
                  <a:cubicBezTo>
                    <a:pt x="8" y="17"/>
                    <a:pt x="8" y="17"/>
                    <a:pt x="8" y="17"/>
                  </a:cubicBezTo>
                  <a:cubicBezTo>
                    <a:pt x="10" y="18"/>
                    <a:pt x="12" y="20"/>
                    <a:pt x="15" y="20"/>
                  </a:cubicBezTo>
                  <a:cubicBezTo>
                    <a:pt x="15" y="20"/>
                    <a:pt x="15" y="20"/>
                    <a:pt x="15" y="20"/>
                  </a:cubicBezTo>
                  <a:cubicBezTo>
                    <a:pt x="17" y="20"/>
                    <a:pt x="19" y="19"/>
                    <a:pt x="20" y="18"/>
                  </a:cubicBezTo>
                  <a:cubicBezTo>
                    <a:pt x="23" y="15"/>
                    <a:pt x="24" y="11"/>
                    <a:pt x="23" y="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3" name="Freeform 32"/>
            <p:cNvSpPr>
              <a:spLocks/>
            </p:cNvSpPr>
            <p:nvPr/>
          </p:nvSpPr>
          <p:spPr bwMode="auto">
            <a:xfrm>
              <a:off x="19164587" y="5862282"/>
              <a:ext cx="59501" cy="54131"/>
            </a:xfrm>
            <a:custGeom>
              <a:avLst/>
              <a:gdLst>
                <a:gd name="T0" fmla="*/ 10 w 11"/>
                <a:gd name="T1" fmla="*/ 3 h 11"/>
                <a:gd name="T2" fmla="*/ 7 w 11"/>
                <a:gd name="T3" fmla="*/ 0 h 11"/>
                <a:gd name="T4" fmla="*/ 3 w 11"/>
                <a:gd name="T5" fmla="*/ 2 h 11"/>
                <a:gd name="T6" fmla="*/ 1 w 11"/>
                <a:gd name="T7" fmla="*/ 9 h 11"/>
                <a:gd name="T8" fmla="*/ 4 w 11"/>
                <a:gd name="T9" fmla="*/ 11 h 11"/>
                <a:gd name="T10" fmla="*/ 8 w 11"/>
                <a:gd name="T11" fmla="*/ 9 h 11"/>
                <a:gd name="T12" fmla="*/ 8 w 11"/>
                <a:gd name="T13" fmla="*/ 9 h 11"/>
                <a:gd name="T14" fmla="*/ 10 w 11"/>
                <a:gd name="T15" fmla="*/ 7 h 11"/>
                <a:gd name="T16" fmla="*/ 10 w 11"/>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0" y="3"/>
                  </a:moveTo>
                  <a:cubicBezTo>
                    <a:pt x="10" y="1"/>
                    <a:pt x="8" y="0"/>
                    <a:pt x="7" y="0"/>
                  </a:cubicBezTo>
                  <a:cubicBezTo>
                    <a:pt x="5" y="0"/>
                    <a:pt x="3" y="1"/>
                    <a:pt x="3" y="2"/>
                  </a:cubicBezTo>
                  <a:cubicBezTo>
                    <a:pt x="1" y="4"/>
                    <a:pt x="0" y="6"/>
                    <a:pt x="1" y="9"/>
                  </a:cubicBezTo>
                  <a:cubicBezTo>
                    <a:pt x="1" y="10"/>
                    <a:pt x="3" y="11"/>
                    <a:pt x="4" y="11"/>
                  </a:cubicBezTo>
                  <a:cubicBezTo>
                    <a:pt x="5" y="11"/>
                    <a:pt x="7" y="10"/>
                    <a:pt x="8" y="9"/>
                  </a:cubicBezTo>
                  <a:cubicBezTo>
                    <a:pt x="8" y="9"/>
                    <a:pt x="8" y="9"/>
                    <a:pt x="8" y="9"/>
                  </a:cubicBezTo>
                  <a:cubicBezTo>
                    <a:pt x="9" y="9"/>
                    <a:pt x="10" y="8"/>
                    <a:pt x="10" y="7"/>
                  </a:cubicBezTo>
                  <a:cubicBezTo>
                    <a:pt x="11" y="6"/>
                    <a:pt x="11" y="4"/>
                    <a:pt x="10"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4" name="Freeform 33"/>
            <p:cNvSpPr>
              <a:spLocks/>
            </p:cNvSpPr>
            <p:nvPr/>
          </p:nvSpPr>
          <p:spPr bwMode="auto">
            <a:xfrm>
              <a:off x="19224087" y="5916413"/>
              <a:ext cx="114898" cy="78396"/>
            </a:xfrm>
            <a:custGeom>
              <a:avLst/>
              <a:gdLst>
                <a:gd name="T0" fmla="*/ 18 w 21"/>
                <a:gd name="T1" fmla="*/ 3 h 16"/>
                <a:gd name="T2" fmla="*/ 9 w 21"/>
                <a:gd name="T3" fmla="*/ 0 h 16"/>
                <a:gd name="T4" fmla="*/ 1 w 21"/>
                <a:gd name="T5" fmla="*/ 5 h 16"/>
                <a:gd name="T6" fmla="*/ 3 w 21"/>
                <a:gd name="T7" fmla="*/ 10 h 16"/>
                <a:gd name="T8" fmla="*/ 7 w 21"/>
                <a:gd name="T9" fmla="*/ 11 h 16"/>
                <a:gd name="T10" fmla="*/ 9 w 21"/>
                <a:gd name="T11" fmla="*/ 12 h 16"/>
                <a:gd name="T12" fmla="*/ 10 w 21"/>
                <a:gd name="T13" fmla="*/ 13 h 16"/>
                <a:gd name="T14" fmla="*/ 15 w 21"/>
                <a:gd name="T15" fmla="*/ 16 h 16"/>
                <a:gd name="T16" fmla="*/ 18 w 21"/>
                <a:gd name="T17" fmla="*/ 15 h 16"/>
                <a:gd name="T18" fmla="*/ 21 w 21"/>
                <a:gd name="T19" fmla="*/ 10 h 16"/>
                <a:gd name="T20" fmla="*/ 18 w 21"/>
                <a:gd name="T2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8" y="3"/>
                  </a:moveTo>
                  <a:cubicBezTo>
                    <a:pt x="15" y="0"/>
                    <a:pt x="10" y="0"/>
                    <a:pt x="9" y="0"/>
                  </a:cubicBezTo>
                  <a:cubicBezTo>
                    <a:pt x="7" y="0"/>
                    <a:pt x="2" y="1"/>
                    <a:pt x="1" y="5"/>
                  </a:cubicBezTo>
                  <a:cubicBezTo>
                    <a:pt x="1" y="5"/>
                    <a:pt x="0" y="8"/>
                    <a:pt x="3" y="10"/>
                  </a:cubicBezTo>
                  <a:cubicBezTo>
                    <a:pt x="4" y="10"/>
                    <a:pt x="5" y="11"/>
                    <a:pt x="7" y="11"/>
                  </a:cubicBezTo>
                  <a:cubicBezTo>
                    <a:pt x="7" y="11"/>
                    <a:pt x="8" y="12"/>
                    <a:pt x="9" y="12"/>
                  </a:cubicBezTo>
                  <a:cubicBezTo>
                    <a:pt x="9" y="12"/>
                    <a:pt x="9" y="13"/>
                    <a:pt x="10" y="13"/>
                  </a:cubicBezTo>
                  <a:cubicBezTo>
                    <a:pt x="11" y="14"/>
                    <a:pt x="13" y="16"/>
                    <a:pt x="15" y="16"/>
                  </a:cubicBezTo>
                  <a:cubicBezTo>
                    <a:pt x="16" y="16"/>
                    <a:pt x="17" y="16"/>
                    <a:pt x="18" y="15"/>
                  </a:cubicBezTo>
                  <a:cubicBezTo>
                    <a:pt x="20" y="14"/>
                    <a:pt x="21" y="12"/>
                    <a:pt x="21" y="10"/>
                  </a:cubicBezTo>
                  <a:cubicBezTo>
                    <a:pt x="21" y="7"/>
                    <a:pt x="20" y="4"/>
                    <a:pt x="18"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5" name="Freeform 34"/>
            <p:cNvSpPr>
              <a:spLocks/>
            </p:cNvSpPr>
            <p:nvPr/>
          </p:nvSpPr>
          <p:spPr bwMode="auto">
            <a:xfrm>
              <a:off x="19061999" y="5027926"/>
              <a:ext cx="342642" cy="248254"/>
            </a:xfrm>
            <a:custGeom>
              <a:avLst/>
              <a:gdLst>
                <a:gd name="T0" fmla="*/ 59 w 63"/>
                <a:gd name="T1" fmla="*/ 7 h 50"/>
                <a:gd name="T2" fmla="*/ 50 w 63"/>
                <a:gd name="T3" fmla="*/ 4 h 50"/>
                <a:gd name="T4" fmla="*/ 47 w 63"/>
                <a:gd name="T5" fmla="*/ 4 h 50"/>
                <a:gd name="T6" fmla="*/ 44 w 63"/>
                <a:gd name="T7" fmla="*/ 4 h 50"/>
                <a:gd name="T8" fmla="*/ 36 w 63"/>
                <a:gd name="T9" fmla="*/ 7 h 50"/>
                <a:gd name="T10" fmla="*/ 35 w 63"/>
                <a:gd name="T11" fmla="*/ 9 h 50"/>
                <a:gd name="T12" fmla="*/ 25 w 63"/>
                <a:gd name="T13" fmla="*/ 1 h 50"/>
                <a:gd name="T14" fmla="*/ 21 w 63"/>
                <a:gd name="T15" fmla="*/ 0 h 50"/>
                <a:gd name="T16" fmla="*/ 10 w 63"/>
                <a:gd name="T17" fmla="*/ 6 h 50"/>
                <a:gd name="T18" fmla="*/ 10 w 63"/>
                <a:gd name="T19" fmla="*/ 6 h 50"/>
                <a:gd name="T20" fmla="*/ 2 w 63"/>
                <a:gd name="T21" fmla="*/ 19 h 50"/>
                <a:gd name="T22" fmla="*/ 8 w 63"/>
                <a:gd name="T23" fmla="*/ 47 h 50"/>
                <a:gd name="T24" fmla="*/ 18 w 63"/>
                <a:gd name="T25" fmla="*/ 50 h 50"/>
                <a:gd name="T26" fmla="*/ 35 w 63"/>
                <a:gd name="T27" fmla="*/ 42 h 50"/>
                <a:gd name="T28" fmla="*/ 38 w 63"/>
                <a:gd name="T29" fmla="*/ 17 h 50"/>
                <a:gd name="T30" fmla="*/ 43 w 63"/>
                <a:gd name="T31" fmla="*/ 21 h 50"/>
                <a:gd name="T32" fmla="*/ 45 w 63"/>
                <a:gd name="T33" fmla="*/ 21 h 50"/>
                <a:gd name="T34" fmla="*/ 48 w 63"/>
                <a:gd name="T35" fmla="*/ 21 h 50"/>
                <a:gd name="T36" fmla="*/ 49 w 63"/>
                <a:gd name="T37" fmla="*/ 21 h 50"/>
                <a:gd name="T38" fmla="*/ 51 w 63"/>
                <a:gd name="T39" fmla="*/ 21 h 50"/>
                <a:gd name="T40" fmla="*/ 54 w 63"/>
                <a:gd name="T41" fmla="*/ 21 h 50"/>
                <a:gd name="T42" fmla="*/ 55 w 63"/>
                <a:gd name="T43" fmla="*/ 21 h 50"/>
                <a:gd name="T44" fmla="*/ 62 w 63"/>
                <a:gd name="T45" fmla="*/ 16 h 50"/>
                <a:gd name="T46" fmla="*/ 59 w 63"/>
                <a:gd name="T47"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50">
                  <a:moveTo>
                    <a:pt x="59" y="7"/>
                  </a:moveTo>
                  <a:cubicBezTo>
                    <a:pt x="57" y="4"/>
                    <a:pt x="53" y="4"/>
                    <a:pt x="50" y="4"/>
                  </a:cubicBezTo>
                  <a:cubicBezTo>
                    <a:pt x="49" y="4"/>
                    <a:pt x="48" y="4"/>
                    <a:pt x="47" y="4"/>
                  </a:cubicBezTo>
                  <a:cubicBezTo>
                    <a:pt x="46" y="4"/>
                    <a:pt x="45" y="4"/>
                    <a:pt x="44" y="4"/>
                  </a:cubicBezTo>
                  <a:cubicBezTo>
                    <a:pt x="42" y="4"/>
                    <a:pt x="38" y="4"/>
                    <a:pt x="36" y="7"/>
                  </a:cubicBezTo>
                  <a:cubicBezTo>
                    <a:pt x="35" y="7"/>
                    <a:pt x="35" y="8"/>
                    <a:pt x="35" y="9"/>
                  </a:cubicBezTo>
                  <a:cubicBezTo>
                    <a:pt x="33" y="6"/>
                    <a:pt x="30" y="3"/>
                    <a:pt x="25" y="1"/>
                  </a:cubicBezTo>
                  <a:cubicBezTo>
                    <a:pt x="24" y="0"/>
                    <a:pt x="23" y="0"/>
                    <a:pt x="21" y="0"/>
                  </a:cubicBezTo>
                  <a:cubicBezTo>
                    <a:pt x="17" y="0"/>
                    <a:pt x="13" y="3"/>
                    <a:pt x="10" y="6"/>
                  </a:cubicBezTo>
                  <a:cubicBezTo>
                    <a:pt x="10" y="6"/>
                    <a:pt x="10" y="6"/>
                    <a:pt x="10" y="6"/>
                  </a:cubicBezTo>
                  <a:cubicBezTo>
                    <a:pt x="6" y="10"/>
                    <a:pt x="3" y="14"/>
                    <a:pt x="2" y="19"/>
                  </a:cubicBezTo>
                  <a:cubicBezTo>
                    <a:pt x="0" y="28"/>
                    <a:pt x="1" y="40"/>
                    <a:pt x="8" y="47"/>
                  </a:cubicBezTo>
                  <a:cubicBezTo>
                    <a:pt x="10" y="49"/>
                    <a:pt x="14" y="50"/>
                    <a:pt x="18" y="50"/>
                  </a:cubicBezTo>
                  <a:cubicBezTo>
                    <a:pt x="25" y="50"/>
                    <a:pt x="31" y="46"/>
                    <a:pt x="35" y="42"/>
                  </a:cubicBezTo>
                  <a:cubicBezTo>
                    <a:pt x="42" y="35"/>
                    <a:pt x="40" y="24"/>
                    <a:pt x="38" y="17"/>
                  </a:cubicBezTo>
                  <a:cubicBezTo>
                    <a:pt x="39" y="19"/>
                    <a:pt x="40" y="20"/>
                    <a:pt x="43" y="21"/>
                  </a:cubicBezTo>
                  <a:cubicBezTo>
                    <a:pt x="43" y="21"/>
                    <a:pt x="44" y="21"/>
                    <a:pt x="45" y="21"/>
                  </a:cubicBezTo>
                  <a:cubicBezTo>
                    <a:pt x="46" y="21"/>
                    <a:pt x="47" y="21"/>
                    <a:pt x="48" y="21"/>
                  </a:cubicBezTo>
                  <a:cubicBezTo>
                    <a:pt x="48" y="21"/>
                    <a:pt x="49" y="21"/>
                    <a:pt x="49" y="21"/>
                  </a:cubicBezTo>
                  <a:cubicBezTo>
                    <a:pt x="50" y="21"/>
                    <a:pt x="50" y="21"/>
                    <a:pt x="51" y="21"/>
                  </a:cubicBezTo>
                  <a:cubicBezTo>
                    <a:pt x="51" y="21"/>
                    <a:pt x="53" y="21"/>
                    <a:pt x="54" y="21"/>
                  </a:cubicBezTo>
                  <a:cubicBezTo>
                    <a:pt x="54" y="21"/>
                    <a:pt x="55" y="21"/>
                    <a:pt x="55" y="21"/>
                  </a:cubicBezTo>
                  <a:cubicBezTo>
                    <a:pt x="58" y="20"/>
                    <a:pt x="61" y="19"/>
                    <a:pt x="62" y="16"/>
                  </a:cubicBezTo>
                  <a:cubicBezTo>
                    <a:pt x="63" y="13"/>
                    <a:pt x="62" y="10"/>
                    <a:pt x="59"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6" name="Freeform 35"/>
            <p:cNvSpPr>
              <a:spLocks/>
            </p:cNvSpPr>
            <p:nvPr/>
          </p:nvSpPr>
          <p:spPr bwMode="auto">
            <a:xfrm>
              <a:off x="19170742" y="4953263"/>
              <a:ext cx="86173" cy="85862"/>
            </a:xfrm>
            <a:custGeom>
              <a:avLst/>
              <a:gdLst>
                <a:gd name="T0" fmla="*/ 7 w 16"/>
                <a:gd name="T1" fmla="*/ 16 h 17"/>
                <a:gd name="T2" fmla="*/ 10 w 16"/>
                <a:gd name="T3" fmla="*/ 17 h 17"/>
                <a:gd name="T4" fmla="*/ 14 w 16"/>
                <a:gd name="T5" fmla="*/ 15 h 17"/>
                <a:gd name="T6" fmla="*/ 15 w 16"/>
                <a:gd name="T7" fmla="*/ 10 h 17"/>
                <a:gd name="T8" fmla="*/ 13 w 16"/>
                <a:gd name="T9" fmla="*/ 5 h 17"/>
                <a:gd name="T10" fmla="*/ 11 w 16"/>
                <a:gd name="T11" fmla="*/ 4 h 17"/>
                <a:gd name="T12" fmla="*/ 6 w 16"/>
                <a:gd name="T13" fmla="*/ 0 h 17"/>
                <a:gd name="T14" fmla="*/ 1 w 16"/>
                <a:gd name="T15" fmla="*/ 6 h 17"/>
                <a:gd name="T16" fmla="*/ 7 w 16"/>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16"/>
                  </a:moveTo>
                  <a:cubicBezTo>
                    <a:pt x="8" y="17"/>
                    <a:pt x="9" y="17"/>
                    <a:pt x="10" y="17"/>
                  </a:cubicBezTo>
                  <a:cubicBezTo>
                    <a:pt x="12" y="17"/>
                    <a:pt x="13" y="16"/>
                    <a:pt x="14" y="15"/>
                  </a:cubicBezTo>
                  <a:cubicBezTo>
                    <a:pt x="15" y="14"/>
                    <a:pt x="16" y="12"/>
                    <a:pt x="15" y="10"/>
                  </a:cubicBezTo>
                  <a:cubicBezTo>
                    <a:pt x="15" y="8"/>
                    <a:pt x="14" y="6"/>
                    <a:pt x="13" y="5"/>
                  </a:cubicBezTo>
                  <a:cubicBezTo>
                    <a:pt x="12" y="5"/>
                    <a:pt x="11" y="4"/>
                    <a:pt x="11" y="4"/>
                  </a:cubicBezTo>
                  <a:cubicBezTo>
                    <a:pt x="10" y="1"/>
                    <a:pt x="8" y="0"/>
                    <a:pt x="6" y="0"/>
                  </a:cubicBezTo>
                  <a:cubicBezTo>
                    <a:pt x="3" y="0"/>
                    <a:pt x="1" y="2"/>
                    <a:pt x="1" y="6"/>
                  </a:cubicBezTo>
                  <a:cubicBezTo>
                    <a:pt x="0" y="10"/>
                    <a:pt x="4" y="14"/>
                    <a:pt x="7" y="1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7" name="Freeform 36"/>
            <p:cNvSpPr>
              <a:spLocks/>
            </p:cNvSpPr>
            <p:nvPr/>
          </p:nvSpPr>
          <p:spPr bwMode="auto">
            <a:xfrm>
              <a:off x="19049689" y="6760102"/>
              <a:ext cx="55397" cy="57864"/>
            </a:xfrm>
            <a:custGeom>
              <a:avLst/>
              <a:gdLst>
                <a:gd name="T0" fmla="*/ 6 w 10"/>
                <a:gd name="T1" fmla="*/ 0 h 12"/>
                <a:gd name="T2" fmla="*/ 5 w 10"/>
                <a:gd name="T3" fmla="*/ 0 h 12"/>
                <a:gd name="T4" fmla="*/ 2 w 10"/>
                <a:gd name="T5" fmla="*/ 2 h 12"/>
                <a:gd name="T6" fmla="*/ 1 w 10"/>
                <a:gd name="T7" fmla="*/ 9 h 12"/>
                <a:gd name="T8" fmla="*/ 1 w 10"/>
                <a:gd name="T9" fmla="*/ 11 h 12"/>
                <a:gd name="T10" fmla="*/ 3 w 10"/>
                <a:gd name="T11" fmla="*/ 11 h 12"/>
                <a:gd name="T12" fmla="*/ 5 w 10"/>
                <a:gd name="T13" fmla="*/ 12 h 12"/>
                <a:gd name="T14" fmla="*/ 10 w 10"/>
                <a:gd name="T15" fmla="*/ 6 h 12"/>
                <a:gd name="T16" fmla="*/ 6 w 1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6" y="0"/>
                  </a:moveTo>
                  <a:cubicBezTo>
                    <a:pt x="5" y="0"/>
                    <a:pt x="5" y="0"/>
                    <a:pt x="5" y="0"/>
                  </a:cubicBezTo>
                  <a:cubicBezTo>
                    <a:pt x="4" y="0"/>
                    <a:pt x="3" y="1"/>
                    <a:pt x="2" y="2"/>
                  </a:cubicBezTo>
                  <a:cubicBezTo>
                    <a:pt x="0" y="4"/>
                    <a:pt x="1" y="8"/>
                    <a:pt x="1" y="9"/>
                  </a:cubicBezTo>
                  <a:cubicBezTo>
                    <a:pt x="1" y="11"/>
                    <a:pt x="1" y="11"/>
                    <a:pt x="1" y="11"/>
                  </a:cubicBezTo>
                  <a:cubicBezTo>
                    <a:pt x="3" y="11"/>
                    <a:pt x="3" y="11"/>
                    <a:pt x="3" y="11"/>
                  </a:cubicBezTo>
                  <a:cubicBezTo>
                    <a:pt x="4" y="12"/>
                    <a:pt x="4" y="12"/>
                    <a:pt x="5" y="12"/>
                  </a:cubicBezTo>
                  <a:cubicBezTo>
                    <a:pt x="8" y="12"/>
                    <a:pt x="10" y="9"/>
                    <a:pt x="10" y="6"/>
                  </a:cubicBezTo>
                  <a:cubicBezTo>
                    <a:pt x="10" y="3"/>
                    <a:pt x="9" y="1"/>
                    <a:pt x="6"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8" name="Freeform 37"/>
            <p:cNvSpPr>
              <a:spLocks/>
            </p:cNvSpPr>
            <p:nvPr/>
          </p:nvSpPr>
          <p:spPr bwMode="auto">
            <a:xfrm>
              <a:off x="19203570" y="7295808"/>
              <a:ext cx="207227" cy="182924"/>
            </a:xfrm>
            <a:custGeom>
              <a:avLst/>
              <a:gdLst>
                <a:gd name="T0" fmla="*/ 37 w 38"/>
                <a:gd name="T1" fmla="*/ 11 h 37"/>
                <a:gd name="T2" fmla="*/ 37 w 38"/>
                <a:gd name="T3" fmla="*/ 10 h 37"/>
                <a:gd name="T4" fmla="*/ 37 w 38"/>
                <a:gd name="T5" fmla="*/ 9 h 37"/>
                <a:gd name="T6" fmla="*/ 36 w 38"/>
                <a:gd name="T7" fmla="*/ 5 h 37"/>
                <a:gd name="T8" fmla="*/ 33 w 38"/>
                <a:gd name="T9" fmla="*/ 3 h 37"/>
                <a:gd name="T10" fmla="*/ 30 w 38"/>
                <a:gd name="T11" fmla="*/ 5 h 37"/>
                <a:gd name="T12" fmla="*/ 29 w 38"/>
                <a:gd name="T13" fmla="*/ 5 h 37"/>
                <a:gd name="T14" fmla="*/ 28 w 38"/>
                <a:gd name="T15" fmla="*/ 5 h 37"/>
                <a:gd name="T16" fmla="*/ 26 w 38"/>
                <a:gd name="T17" fmla="*/ 2 h 37"/>
                <a:gd name="T18" fmla="*/ 23 w 38"/>
                <a:gd name="T19" fmla="*/ 0 h 37"/>
                <a:gd name="T20" fmla="*/ 18 w 38"/>
                <a:gd name="T21" fmla="*/ 6 h 37"/>
                <a:gd name="T22" fmla="*/ 17 w 38"/>
                <a:gd name="T23" fmla="*/ 7 h 37"/>
                <a:gd name="T24" fmla="*/ 16 w 38"/>
                <a:gd name="T25" fmla="*/ 9 h 37"/>
                <a:gd name="T26" fmla="*/ 15 w 38"/>
                <a:gd name="T27" fmla="*/ 8 h 37"/>
                <a:gd name="T28" fmla="*/ 11 w 38"/>
                <a:gd name="T29" fmla="*/ 7 h 37"/>
                <a:gd name="T30" fmla="*/ 9 w 38"/>
                <a:gd name="T31" fmla="*/ 7 h 37"/>
                <a:gd name="T32" fmla="*/ 6 w 38"/>
                <a:gd name="T33" fmla="*/ 11 h 37"/>
                <a:gd name="T34" fmla="*/ 6 w 38"/>
                <a:gd name="T35" fmla="*/ 11 h 37"/>
                <a:gd name="T36" fmla="*/ 1 w 38"/>
                <a:gd name="T37" fmla="*/ 16 h 37"/>
                <a:gd name="T38" fmla="*/ 1 w 38"/>
                <a:gd name="T39" fmla="*/ 21 h 37"/>
                <a:gd name="T40" fmla="*/ 5 w 38"/>
                <a:gd name="T41" fmla="*/ 24 h 37"/>
                <a:gd name="T42" fmla="*/ 6 w 38"/>
                <a:gd name="T43" fmla="*/ 23 h 37"/>
                <a:gd name="T44" fmla="*/ 5 w 38"/>
                <a:gd name="T45" fmla="*/ 25 h 37"/>
                <a:gd name="T46" fmla="*/ 4 w 38"/>
                <a:gd name="T47" fmla="*/ 26 h 37"/>
                <a:gd name="T48" fmla="*/ 3 w 38"/>
                <a:gd name="T49" fmla="*/ 29 h 37"/>
                <a:gd name="T50" fmla="*/ 4 w 38"/>
                <a:gd name="T51" fmla="*/ 32 h 37"/>
                <a:gd name="T52" fmla="*/ 4 w 38"/>
                <a:gd name="T53" fmla="*/ 36 h 37"/>
                <a:gd name="T54" fmla="*/ 8 w 38"/>
                <a:gd name="T55" fmla="*/ 35 h 37"/>
                <a:gd name="T56" fmla="*/ 8 w 38"/>
                <a:gd name="T57" fmla="*/ 35 h 37"/>
                <a:gd name="T58" fmla="*/ 10 w 38"/>
                <a:gd name="T59" fmla="*/ 36 h 37"/>
                <a:gd name="T60" fmla="*/ 12 w 38"/>
                <a:gd name="T61" fmla="*/ 36 h 37"/>
                <a:gd name="T62" fmla="*/ 16 w 38"/>
                <a:gd name="T63" fmla="*/ 35 h 37"/>
                <a:gd name="T64" fmla="*/ 17 w 38"/>
                <a:gd name="T65" fmla="*/ 37 h 37"/>
                <a:gd name="T66" fmla="*/ 20 w 38"/>
                <a:gd name="T67" fmla="*/ 33 h 37"/>
                <a:gd name="T68" fmla="*/ 21 w 38"/>
                <a:gd name="T69" fmla="*/ 32 h 37"/>
                <a:gd name="T70" fmla="*/ 22 w 38"/>
                <a:gd name="T71" fmla="*/ 32 h 37"/>
                <a:gd name="T72" fmla="*/ 24 w 38"/>
                <a:gd name="T73" fmla="*/ 32 h 37"/>
                <a:gd name="T74" fmla="*/ 24 w 38"/>
                <a:gd name="T75" fmla="*/ 31 h 37"/>
                <a:gd name="T76" fmla="*/ 25 w 38"/>
                <a:gd name="T77" fmla="*/ 30 h 37"/>
                <a:gd name="T78" fmla="*/ 27 w 38"/>
                <a:gd name="T79" fmla="*/ 30 h 37"/>
                <a:gd name="T80" fmla="*/ 30 w 38"/>
                <a:gd name="T81" fmla="*/ 28 h 37"/>
                <a:gd name="T82" fmla="*/ 30 w 38"/>
                <a:gd name="T83" fmla="*/ 24 h 37"/>
                <a:gd name="T84" fmla="*/ 30 w 38"/>
                <a:gd name="T85" fmla="*/ 23 h 37"/>
                <a:gd name="T86" fmla="*/ 30 w 38"/>
                <a:gd name="T87" fmla="*/ 22 h 37"/>
                <a:gd name="T88" fmla="*/ 30 w 38"/>
                <a:gd name="T89" fmla="*/ 20 h 37"/>
                <a:gd name="T90" fmla="*/ 32 w 38"/>
                <a:gd name="T91" fmla="*/ 21 h 37"/>
                <a:gd name="T92" fmla="*/ 33 w 38"/>
                <a:gd name="T93" fmla="*/ 21 h 37"/>
                <a:gd name="T94" fmla="*/ 33 w 38"/>
                <a:gd name="T95" fmla="*/ 21 h 37"/>
                <a:gd name="T96" fmla="*/ 36 w 38"/>
                <a:gd name="T97" fmla="*/ 17 h 37"/>
                <a:gd name="T98" fmla="*/ 36 w 38"/>
                <a:gd name="T99" fmla="*/ 17 h 37"/>
                <a:gd name="T100" fmla="*/ 38 w 38"/>
                <a:gd name="T101" fmla="*/ 14 h 37"/>
                <a:gd name="T102" fmla="*/ 37 w 38"/>
                <a:gd name="T10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37">
                  <a:moveTo>
                    <a:pt x="37" y="11"/>
                  </a:moveTo>
                  <a:cubicBezTo>
                    <a:pt x="37" y="10"/>
                    <a:pt x="37" y="10"/>
                    <a:pt x="37" y="10"/>
                  </a:cubicBezTo>
                  <a:cubicBezTo>
                    <a:pt x="37" y="9"/>
                    <a:pt x="37" y="9"/>
                    <a:pt x="37" y="9"/>
                  </a:cubicBezTo>
                  <a:cubicBezTo>
                    <a:pt x="37" y="8"/>
                    <a:pt x="37" y="7"/>
                    <a:pt x="36" y="5"/>
                  </a:cubicBezTo>
                  <a:cubicBezTo>
                    <a:pt x="35" y="3"/>
                    <a:pt x="34" y="3"/>
                    <a:pt x="33" y="3"/>
                  </a:cubicBezTo>
                  <a:cubicBezTo>
                    <a:pt x="32" y="3"/>
                    <a:pt x="31" y="3"/>
                    <a:pt x="30" y="5"/>
                  </a:cubicBezTo>
                  <a:cubicBezTo>
                    <a:pt x="29" y="5"/>
                    <a:pt x="29" y="5"/>
                    <a:pt x="29" y="5"/>
                  </a:cubicBezTo>
                  <a:cubicBezTo>
                    <a:pt x="28" y="5"/>
                    <a:pt x="28" y="5"/>
                    <a:pt x="28" y="5"/>
                  </a:cubicBezTo>
                  <a:cubicBezTo>
                    <a:pt x="28" y="4"/>
                    <a:pt x="27" y="3"/>
                    <a:pt x="26" y="2"/>
                  </a:cubicBezTo>
                  <a:cubicBezTo>
                    <a:pt x="25" y="1"/>
                    <a:pt x="24" y="0"/>
                    <a:pt x="23" y="0"/>
                  </a:cubicBezTo>
                  <a:cubicBezTo>
                    <a:pt x="20" y="0"/>
                    <a:pt x="19" y="4"/>
                    <a:pt x="18" y="6"/>
                  </a:cubicBezTo>
                  <a:cubicBezTo>
                    <a:pt x="18" y="6"/>
                    <a:pt x="18" y="6"/>
                    <a:pt x="17" y="7"/>
                  </a:cubicBezTo>
                  <a:cubicBezTo>
                    <a:pt x="17" y="7"/>
                    <a:pt x="16" y="8"/>
                    <a:pt x="16" y="9"/>
                  </a:cubicBezTo>
                  <a:cubicBezTo>
                    <a:pt x="16" y="9"/>
                    <a:pt x="16" y="9"/>
                    <a:pt x="15" y="8"/>
                  </a:cubicBezTo>
                  <a:cubicBezTo>
                    <a:pt x="14" y="7"/>
                    <a:pt x="13" y="7"/>
                    <a:pt x="11" y="7"/>
                  </a:cubicBezTo>
                  <a:cubicBezTo>
                    <a:pt x="11" y="7"/>
                    <a:pt x="10" y="7"/>
                    <a:pt x="9" y="7"/>
                  </a:cubicBezTo>
                  <a:cubicBezTo>
                    <a:pt x="7" y="8"/>
                    <a:pt x="6" y="10"/>
                    <a:pt x="6" y="11"/>
                  </a:cubicBezTo>
                  <a:cubicBezTo>
                    <a:pt x="6" y="11"/>
                    <a:pt x="6" y="11"/>
                    <a:pt x="6" y="11"/>
                  </a:cubicBezTo>
                  <a:cubicBezTo>
                    <a:pt x="4" y="12"/>
                    <a:pt x="1" y="13"/>
                    <a:pt x="1" y="16"/>
                  </a:cubicBezTo>
                  <a:cubicBezTo>
                    <a:pt x="0" y="18"/>
                    <a:pt x="0" y="20"/>
                    <a:pt x="1" y="21"/>
                  </a:cubicBezTo>
                  <a:cubicBezTo>
                    <a:pt x="2" y="23"/>
                    <a:pt x="3" y="24"/>
                    <a:pt x="5" y="24"/>
                  </a:cubicBezTo>
                  <a:cubicBezTo>
                    <a:pt x="5" y="24"/>
                    <a:pt x="5" y="23"/>
                    <a:pt x="6" y="23"/>
                  </a:cubicBezTo>
                  <a:cubicBezTo>
                    <a:pt x="5" y="24"/>
                    <a:pt x="5" y="25"/>
                    <a:pt x="5" y="25"/>
                  </a:cubicBezTo>
                  <a:cubicBezTo>
                    <a:pt x="5" y="25"/>
                    <a:pt x="5" y="25"/>
                    <a:pt x="4" y="26"/>
                  </a:cubicBezTo>
                  <a:cubicBezTo>
                    <a:pt x="4" y="27"/>
                    <a:pt x="3" y="28"/>
                    <a:pt x="3" y="29"/>
                  </a:cubicBezTo>
                  <a:cubicBezTo>
                    <a:pt x="3" y="31"/>
                    <a:pt x="4" y="31"/>
                    <a:pt x="4" y="32"/>
                  </a:cubicBezTo>
                  <a:cubicBezTo>
                    <a:pt x="4" y="36"/>
                    <a:pt x="4" y="36"/>
                    <a:pt x="4" y="36"/>
                  </a:cubicBezTo>
                  <a:cubicBezTo>
                    <a:pt x="4" y="36"/>
                    <a:pt x="8" y="35"/>
                    <a:pt x="8" y="35"/>
                  </a:cubicBezTo>
                  <a:cubicBezTo>
                    <a:pt x="8" y="35"/>
                    <a:pt x="8" y="35"/>
                    <a:pt x="8" y="35"/>
                  </a:cubicBezTo>
                  <a:cubicBezTo>
                    <a:pt x="10" y="36"/>
                    <a:pt x="10" y="36"/>
                    <a:pt x="10" y="36"/>
                  </a:cubicBezTo>
                  <a:cubicBezTo>
                    <a:pt x="11" y="36"/>
                    <a:pt x="12" y="36"/>
                    <a:pt x="12" y="36"/>
                  </a:cubicBezTo>
                  <a:cubicBezTo>
                    <a:pt x="14" y="36"/>
                    <a:pt x="15" y="36"/>
                    <a:pt x="16" y="35"/>
                  </a:cubicBezTo>
                  <a:cubicBezTo>
                    <a:pt x="17" y="37"/>
                    <a:pt x="17" y="37"/>
                    <a:pt x="17" y="37"/>
                  </a:cubicBezTo>
                  <a:cubicBezTo>
                    <a:pt x="20" y="33"/>
                    <a:pt x="20" y="33"/>
                    <a:pt x="20" y="33"/>
                  </a:cubicBezTo>
                  <a:cubicBezTo>
                    <a:pt x="20" y="33"/>
                    <a:pt x="21" y="33"/>
                    <a:pt x="21" y="32"/>
                  </a:cubicBezTo>
                  <a:cubicBezTo>
                    <a:pt x="21" y="32"/>
                    <a:pt x="22" y="32"/>
                    <a:pt x="22" y="32"/>
                  </a:cubicBezTo>
                  <a:cubicBezTo>
                    <a:pt x="24" y="32"/>
                    <a:pt x="24" y="32"/>
                    <a:pt x="24" y="32"/>
                  </a:cubicBezTo>
                  <a:cubicBezTo>
                    <a:pt x="24" y="31"/>
                    <a:pt x="24" y="31"/>
                    <a:pt x="24" y="31"/>
                  </a:cubicBezTo>
                  <a:cubicBezTo>
                    <a:pt x="25" y="31"/>
                    <a:pt x="25" y="30"/>
                    <a:pt x="25" y="30"/>
                  </a:cubicBezTo>
                  <a:cubicBezTo>
                    <a:pt x="26" y="30"/>
                    <a:pt x="26" y="30"/>
                    <a:pt x="27" y="30"/>
                  </a:cubicBezTo>
                  <a:cubicBezTo>
                    <a:pt x="28" y="30"/>
                    <a:pt x="29" y="29"/>
                    <a:pt x="30" y="28"/>
                  </a:cubicBezTo>
                  <a:cubicBezTo>
                    <a:pt x="31" y="26"/>
                    <a:pt x="30" y="25"/>
                    <a:pt x="30" y="24"/>
                  </a:cubicBezTo>
                  <a:cubicBezTo>
                    <a:pt x="30" y="24"/>
                    <a:pt x="30" y="23"/>
                    <a:pt x="30" y="23"/>
                  </a:cubicBezTo>
                  <a:cubicBezTo>
                    <a:pt x="30" y="22"/>
                    <a:pt x="30" y="22"/>
                    <a:pt x="30" y="22"/>
                  </a:cubicBezTo>
                  <a:cubicBezTo>
                    <a:pt x="30" y="21"/>
                    <a:pt x="30" y="21"/>
                    <a:pt x="30" y="20"/>
                  </a:cubicBezTo>
                  <a:cubicBezTo>
                    <a:pt x="30" y="21"/>
                    <a:pt x="31" y="21"/>
                    <a:pt x="32" y="21"/>
                  </a:cubicBezTo>
                  <a:cubicBezTo>
                    <a:pt x="33" y="21"/>
                    <a:pt x="33" y="21"/>
                    <a:pt x="33" y="21"/>
                  </a:cubicBezTo>
                  <a:cubicBezTo>
                    <a:pt x="33" y="21"/>
                    <a:pt x="33" y="21"/>
                    <a:pt x="33" y="21"/>
                  </a:cubicBezTo>
                  <a:cubicBezTo>
                    <a:pt x="34" y="21"/>
                    <a:pt x="36" y="20"/>
                    <a:pt x="36" y="17"/>
                  </a:cubicBezTo>
                  <a:cubicBezTo>
                    <a:pt x="36" y="17"/>
                    <a:pt x="36" y="17"/>
                    <a:pt x="36" y="17"/>
                  </a:cubicBezTo>
                  <a:cubicBezTo>
                    <a:pt x="37" y="16"/>
                    <a:pt x="37" y="15"/>
                    <a:pt x="38" y="14"/>
                  </a:cubicBezTo>
                  <a:cubicBezTo>
                    <a:pt x="38" y="13"/>
                    <a:pt x="38" y="12"/>
                    <a:pt x="37" y="1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9" name="Freeform 38"/>
            <p:cNvSpPr>
              <a:spLocks/>
            </p:cNvSpPr>
            <p:nvPr/>
          </p:nvSpPr>
          <p:spPr bwMode="auto">
            <a:xfrm>
              <a:off x="19197415" y="7116617"/>
              <a:ext cx="49242" cy="44798"/>
            </a:xfrm>
            <a:custGeom>
              <a:avLst/>
              <a:gdLst>
                <a:gd name="T0" fmla="*/ 5 w 9"/>
                <a:gd name="T1" fmla="*/ 9 h 9"/>
                <a:gd name="T2" fmla="*/ 7 w 9"/>
                <a:gd name="T3" fmla="*/ 8 h 9"/>
                <a:gd name="T4" fmla="*/ 9 w 9"/>
                <a:gd name="T5" fmla="*/ 3 h 9"/>
                <a:gd name="T6" fmla="*/ 5 w 9"/>
                <a:gd name="T7" fmla="*/ 0 h 9"/>
                <a:gd name="T8" fmla="*/ 5 w 9"/>
                <a:gd name="T9" fmla="*/ 0 h 9"/>
                <a:gd name="T10" fmla="*/ 2 w 9"/>
                <a:gd name="T11" fmla="*/ 1 h 9"/>
                <a:gd name="T12" fmla="*/ 1 w 9"/>
                <a:gd name="T13" fmla="*/ 6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5" y="9"/>
                    <a:pt x="6" y="9"/>
                    <a:pt x="7" y="8"/>
                  </a:cubicBezTo>
                  <a:cubicBezTo>
                    <a:pt x="9" y="7"/>
                    <a:pt x="9" y="4"/>
                    <a:pt x="9" y="3"/>
                  </a:cubicBezTo>
                  <a:cubicBezTo>
                    <a:pt x="8" y="1"/>
                    <a:pt x="7" y="0"/>
                    <a:pt x="5" y="0"/>
                  </a:cubicBezTo>
                  <a:cubicBezTo>
                    <a:pt x="5" y="0"/>
                    <a:pt x="5" y="0"/>
                    <a:pt x="5" y="0"/>
                  </a:cubicBezTo>
                  <a:cubicBezTo>
                    <a:pt x="4" y="0"/>
                    <a:pt x="2" y="0"/>
                    <a:pt x="2" y="1"/>
                  </a:cubicBezTo>
                  <a:cubicBezTo>
                    <a:pt x="1" y="3"/>
                    <a:pt x="0" y="4"/>
                    <a:pt x="1" y="6"/>
                  </a:cubicBezTo>
                  <a:cubicBezTo>
                    <a:pt x="1" y="8"/>
                    <a:pt x="3" y="9"/>
                    <a:pt x="5" y="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0" name="Freeform 39"/>
            <p:cNvSpPr>
              <a:spLocks/>
            </p:cNvSpPr>
            <p:nvPr/>
          </p:nvSpPr>
          <p:spPr bwMode="auto">
            <a:xfrm>
              <a:off x="19252812" y="7260343"/>
              <a:ext cx="47190" cy="50397"/>
            </a:xfrm>
            <a:custGeom>
              <a:avLst/>
              <a:gdLst>
                <a:gd name="T0" fmla="*/ 2 w 9"/>
                <a:gd name="T1" fmla="*/ 10 h 10"/>
                <a:gd name="T2" fmla="*/ 3 w 9"/>
                <a:gd name="T3" fmla="*/ 10 h 10"/>
                <a:gd name="T4" fmla="*/ 4 w 9"/>
                <a:gd name="T5" fmla="*/ 10 h 10"/>
                <a:gd name="T6" fmla="*/ 8 w 9"/>
                <a:gd name="T7" fmla="*/ 8 h 10"/>
                <a:gd name="T8" fmla="*/ 9 w 9"/>
                <a:gd name="T9" fmla="*/ 4 h 10"/>
                <a:gd name="T10" fmla="*/ 5 w 9"/>
                <a:gd name="T11" fmla="*/ 0 h 10"/>
                <a:gd name="T12" fmla="*/ 0 w 9"/>
                <a:gd name="T13" fmla="*/ 3 h 10"/>
                <a:gd name="T14" fmla="*/ 1 w 9"/>
                <a:gd name="T15" fmla="*/ 8 h 10"/>
                <a:gd name="T16" fmla="*/ 2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10"/>
                  </a:moveTo>
                  <a:cubicBezTo>
                    <a:pt x="3" y="10"/>
                    <a:pt x="3" y="10"/>
                    <a:pt x="3" y="10"/>
                  </a:cubicBezTo>
                  <a:cubicBezTo>
                    <a:pt x="4" y="10"/>
                    <a:pt x="4" y="10"/>
                    <a:pt x="4" y="10"/>
                  </a:cubicBezTo>
                  <a:cubicBezTo>
                    <a:pt x="5" y="10"/>
                    <a:pt x="7" y="9"/>
                    <a:pt x="8" y="8"/>
                  </a:cubicBezTo>
                  <a:cubicBezTo>
                    <a:pt x="9" y="7"/>
                    <a:pt x="9" y="6"/>
                    <a:pt x="9" y="4"/>
                  </a:cubicBezTo>
                  <a:cubicBezTo>
                    <a:pt x="9" y="2"/>
                    <a:pt x="7" y="0"/>
                    <a:pt x="5" y="0"/>
                  </a:cubicBezTo>
                  <a:cubicBezTo>
                    <a:pt x="3" y="0"/>
                    <a:pt x="1" y="2"/>
                    <a:pt x="0" y="3"/>
                  </a:cubicBezTo>
                  <a:cubicBezTo>
                    <a:pt x="0" y="5"/>
                    <a:pt x="0" y="7"/>
                    <a:pt x="1" y="8"/>
                  </a:cubicBezTo>
                  <a:lnTo>
                    <a:pt x="2" y="10"/>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1" name="Freeform 40"/>
            <p:cNvSpPr>
              <a:spLocks/>
            </p:cNvSpPr>
            <p:nvPr/>
          </p:nvSpPr>
          <p:spPr bwMode="auto">
            <a:xfrm>
              <a:off x="19072258" y="7964040"/>
              <a:ext cx="207227" cy="113861"/>
            </a:xfrm>
            <a:custGeom>
              <a:avLst/>
              <a:gdLst>
                <a:gd name="T0" fmla="*/ 18 w 38"/>
                <a:gd name="T1" fmla="*/ 1 h 23"/>
                <a:gd name="T2" fmla="*/ 17 w 38"/>
                <a:gd name="T3" fmla="*/ 0 h 23"/>
                <a:gd name="T4" fmla="*/ 1 w 38"/>
                <a:gd name="T5" fmla="*/ 9 h 23"/>
                <a:gd name="T6" fmla="*/ 2 w 38"/>
                <a:gd name="T7" fmla="*/ 16 h 23"/>
                <a:gd name="T8" fmla="*/ 13 w 38"/>
                <a:gd name="T9" fmla="*/ 19 h 23"/>
                <a:gd name="T10" fmla="*/ 17 w 38"/>
                <a:gd name="T11" fmla="*/ 20 h 23"/>
                <a:gd name="T12" fmla="*/ 18 w 38"/>
                <a:gd name="T13" fmla="*/ 21 h 23"/>
                <a:gd name="T14" fmla="*/ 31 w 38"/>
                <a:gd name="T15" fmla="*/ 23 h 23"/>
                <a:gd name="T16" fmla="*/ 36 w 38"/>
                <a:gd name="T17" fmla="*/ 22 h 23"/>
                <a:gd name="T18" fmla="*/ 38 w 38"/>
                <a:gd name="T19" fmla="*/ 22 h 23"/>
                <a:gd name="T20" fmla="*/ 38 w 38"/>
                <a:gd name="T21" fmla="*/ 19 h 23"/>
                <a:gd name="T22" fmla="*/ 18 w 38"/>
                <a:gd name="T2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18" y="1"/>
                  </a:moveTo>
                  <a:cubicBezTo>
                    <a:pt x="18" y="1"/>
                    <a:pt x="18" y="0"/>
                    <a:pt x="17" y="0"/>
                  </a:cubicBezTo>
                  <a:cubicBezTo>
                    <a:pt x="13" y="0"/>
                    <a:pt x="3" y="4"/>
                    <a:pt x="1" y="9"/>
                  </a:cubicBezTo>
                  <a:cubicBezTo>
                    <a:pt x="0" y="11"/>
                    <a:pt x="0" y="14"/>
                    <a:pt x="2" y="16"/>
                  </a:cubicBezTo>
                  <a:cubicBezTo>
                    <a:pt x="4" y="18"/>
                    <a:pt x="8" y="18"/>
                    <a:pt x="13" y="19"/>
                  </a:cubicBezTo>
                  <a:cubicBezTo>
                    <a:pt x="15" y="20"/>
                    <a:pt x="16" y="20"/>
                    <a:pt x="17" y="20"/>
                  </a:cubicBezTo>
                  <a:cubicBezTo>
                    <a:pt x="18" y="21"/>
                    <a:pt x="18" y="21"/>
                    <a:pt x="18" y="21"/>
                  </a:cubicBezTo>
                  <a:cubicBezTo>
                    <a:pt x="22" y="22"/>
                    <a:pt x="26" y="23"/>
                    <a:pt x="31" y="23"/>
                  </a:cubicBezTo>
                  <a:cubicBezTo>
                    <a:pt x="33" y="23"/>
                    <a:pt x="34" y="23"/>
                    <a:pt x="36" y="22"/>
                  </a:cubicBezTo>
                  <a:cubicBezTo>
                    <a:pt x="38" y="22"/>
                    <a:pt x="38" y="22"/>
                    <a:pt x="38" y="22"/>
                  </a:cubicBezTo>
                  <a:cubicBezTo>
                    <a:pt x="38" y="19"/>
                    <a:pt x="38" y="19"/>
                    <a:pt x="38" y="19"/>
                  </a:cubicBezTo>
                  <a:cubicBezTo>
                    <a:pt x="37" y="10"/>
                    <a:pt x="26" y="2"/>
                    <a:pt x="18"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2" name="Freeform 41"/>
            <p:cNvSpPr>
              <a:spLocks/>
            </p:cNvSpPr>
            <p:nvPr/>
          </p:nvSpPr>
          <p:spPr bwMode="auto">
            <a:xfrm>
              <a:off x="18641391" y="6125469"/>
              <a:ext cx="223641" cy="197856"/>
            </a:xfrm>
            <a:custGeom>
              <a:avLst/>
              <a:gdLst>
                <a:gd name="T0" fmla="*/ 33 w 41"/>
                <a:gd name="T1" fmla="*/ 0 h 40"/>
                <a:gd name="T2" fmla="*/ 24 w 41"/>
                <a:gd name="T3" fmla="*/ 3 h 40"/>
                <a:gd name="T4" fmla="*/ 19 w 41"/>
                <a:gd name="T5" fmla="*/ 5 h 40"/>
                <a:gd name="T6" fmla="*/ 18 w 41"/>
                <a:gd name="T7" fmla="*/ 5 h 40"/>
                <a:gd name="T8" fmla="*/ 17 w 41"/>
                <a:gd name="T9" fmla="*/ 5 h 40"/>
                <a:gd name="T10" fmla="*/ 15 w 41"/>
                <a:gd name="T11" fmla="*/ 5 h 40"/>
                <a:gd name="T12" fmla="*/ 10 w 41"/>
                <a:gd name="T13" fmla="*/ 7 h 40"/>
                <a:gd name="T14" fmla="*/ 4 w 41"/>
                <a:gd name="T15" fmla="*/ 15 h 40"/>
                <a:gd name="T16" fmla="*/ 4 w 41"/>
                <a:gd name="T17" fmla="*/ 17 h 40"/>
                <a:gd name="T18" fmla="*/ 2 w 41"/>
                <a:gd name="T19" fmla="*/ 29 h 40"/>
                <a:gd name="T20" fmla="*/ 3 w 41"/>
                <a:gd name="T21" fmla="*/ 31 h 40"/>
                <a:gd name="T22" fmla="*/ 10 w 41"/>
                <a:gd name="T23" fmla="*/ 40 h 40"/>
                <a:gd name="T24" fmla="*/ 10 w 41"/>
                <a:gd name="T25" fmla="*/ 40 h 40"/>
                <a:gd name="T26" fmla="*/ 14 w 41"/>
                <a:gd name="T27" fmla="*/ 37 h 40"/>
                <a:gd name="T28" fmla="*/ 15 w 41"/>
                <a:gd name="T29" fmla="*/ 37 h 40"/>
                <a:gd name="T30" fmla="*/ 19 w 41"/>
                <a:gd name="T31" fmla="*/ 35 h 40"/>
                <a:gd name="T32" fmla="*/ 29 w 41"/>
                <a:gd name="T33" fmla="*/ 28 h 40"/>
                <a:gd name="T34" fmla="*/ 31 w 41"/>
                <a:gd name="T35" fmla="*/ 25 h 40"/>
                <a:gd name="T36" fmla="*/ 35 w 41"/>
                <a:gd name="T37" fmla="*/ 19 h 40"/>
                <a:gd name="T38" fmla="*/ 40 w 41"/>
                <a:gd name="T39" fmla="*/ 6 h 40"/>
                <a:gd name="T40" fmla="*/ 33 w 41"/>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40">
                  <a:moveTo>
                    <a:pt x="33" y="0"/>
                  </a:moveTo>
                  <a:cubicBezTo>
                    <a:pt x="30" y="0"/>
                    <a:pt x="27" y="1"/>
                    <a:pt x="24" y="3"/>
                  </a:cubicBezTo>
                  <a:cubicBezTo>
                    <a:pt x="22" y="4"/>
                    <a:pt x="20" y="5"/>
                    <a:pt x="19" y="5"/>
                  </a:cubicBezTo>
                  <a:cubicBezTo>
                    <a:pt x="19" y="5"/>
                    <a:pt x="19" y="5"/>
                    <a:pt x="18" y="5"/>
                  </a:cubicBezTo>
                  <a:cubicBezTo>
                    <a:pt x="18" y="5"/>
                    <a:pt x="17" y="5"/>
                    <a:pt x="17" y="5"/>
                  </a:cubicBezTo>
                  <a:cubicBezTo>
                    <a:pt x="16" y="5"/>
                    <a:pt x="15" y="5"/>
                    <a:pt x="15" y="5"/>
                  </a:cubicBezTo>
                  <a:cubicBezTo>
                    <a:pt x="13" y="5"/>
                    <a:pt x="11" y="5"/>
                    <a:pt x="10" y="7"/>
                  </a:cubicBezTo>
                  <a:cubicBezTo>
                    <a:pt x="7" y="9"/>
                    <a:pt x="5" y="12"/>
                    <a:pt x="4" y="15"/>
                  </a:cubicBezTo>
                  <a:cubicBezTo>
                    <a:pt x="4" y="16"/>
                    <a:pt x="4" y="17"/>
                    <a:pt x="4" y="17"/>
                  </a:cubicBezTo>
                  <a:cubicBezTo>
                    <a:pt x="2" y="21"/>
                    <a:pt x="0" y="25"/>
                    <a:pt x="2" y="29"/>
                  </a:cubicBezTo>
                  <a:cubicBezTo>
                    <a:pt x="2" y="30"/>
                    <a:pt x="2" y="30"/>
                    <a:pt x="3" y="31"/>
                  </a:cubicBezTo>
                  <a:cubicBezTo>
                    <a:pt x="3" y="34"/>
                    <a:pt x="5" y="40"/>
                    <a:pt x="10" y="40"/>
                  </a:cubicBezTo>
                  <a:cubicBezTo>
                    <a:pt x="10" y="40"/>
                    <a:pt x="10" y="40"/>
                    <a:pt x="10" y="40"/>
                  </a:cubicBezTo>
                  <a:cubicBezTo>
                    <a:pt x="12" y="39"/>
                    <a:pt x="14" y="38"/>
                    <a:pt x="14" y="37"/>
                  </a:cubicBezTo>
                  <a:cubicBezTo>
                    <a:pt x="14" y="37"/>
                    <a:pt x="14" y="37"/>
                    <a:pt x="15" y="37"/>
                  </a:cubicBezTo>
                  <a:cubicBezTo>
                    <a:pt x="16" y="36"/>
                    <a:pt x="17" y="36"/>
                    <a:pt x="19" y="35"/>
                  </a:cubicBezTo>
                  <a:cubicBezTo>
                    <a:pt x="23" y="34"/>
                    <a:pt x="26" y="32"/>
                    <a:pt x="29" y="28"/>
                  </a:cubicBezTo>
                  <a:cubicBezTo>
                    <a:pt x="29" y="27"/>
                    <a:pt x="30" y="26"/>
                    <a:pt x="31" y="25"/>
                  </a:cubicBezTo>
                  <a:cubicBezTo>
                    <a:pt x="32" y="23"/>
                    <a:pt x="34" y="21"/>
                    <a:pt x="35" y="19"/>
                  </a:cubicBezTo>
                  <a:cubicBezTo>
                    <a:pt x="37" y="16"/>
                    <a:pt x="41" y="12"/>
                    <a:pt x="40" y="6"/>
                  </a:cubicBezTo>
                  <a:cubicBezTo>
                    <a:pt x="39" y="0"/>
                    <a:pt x="35" y="0"/>
                    <a:pt x="33"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3" name="Freeform 42"/>
            <p:cNvSpPr>
              <a:spLocks/>
            </p:cNvSpPr>
            <p:nvPr/>
          </p:nvSpPr>
          <p:spPr bwMode="auto">
            <a:xfrm>
              <a:off x="19000447" y="6194532"/>
              <a:ext cx="141571" cy="182924"/>
            </a:xfrm>
            <a:custGeom>
              <a:avLst/>
              <a:gdLst>
                <a:gd name="T0" fmla="*/ 15 w 26"/>
                <a:gd name="T1" fmla="*/ 37 h 37"/>
                <a:gd name="T2" fmla="*/ 18 w 26"/>
                <a:gd name="T3" fmla="*/ 36 h 37"/>
                <a:gd name="T4" fmla="*/ 21 w 26"/>
                <a:gd name="T5" fmla="*/ 29 h 37"/>
                <a:gd name="T6" fmla="*/ 21 w 26"/>
                <a:gd name="T7" fmla="*/ 28 h 37"/>
                <a:gd name="T8" fmla="*/ 24 w 26"/>
                <a:gd name="T9" fmla="*/ 20 h 37"/>
                <a:gd name="T10" fmla="*/ 19 w 26"/>
                <a:gd name="T11" fmla="*/ 2 h 37"/>
                <a:gd name="T12" fmla="*/ 14 w 26"/>
                <a:gd name="T13" fmla="*/ 0 h 37"/>
                <a:gd name="T14" fmla="*/ 3 w 26"/>
                <a:gd name="T15" fmla="*/ 9 h 37"/>
                <a:gd name="T16" fmla="*/ 2 w 26"/>
                <a:gd name="T17" fmla="*/ 27 h 37"/>
                <a:gd name="T18" fmla="*/ 15 w 26"/>
                <a:gd name="T19" fmla="*/ 37 h 37"/>
                <a:gd name="T20" fmla="*/ 15 w 2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7">
                  <a:moveTo>
                    <a:pt x="15" y="37"/>
                  </a:moveTo>
                  <a:cubicBezTo>
                    <a:pt x="16" y="37"/>
                    <a:pt x="17" y="36"/>
                    <a:pt x="18" y="36"/>
                  </a:cubicBezTo>
                  <a:cubicBezTo>
                    <a:pt x="21" y="35"/>
                    <a:pt x="21" y="31"/>
                    <a:pt x="21" y="29"/>
                  </a:cubicBezTo>
                  <a:cubicBezTo>
                    <a:pt x="21" y="29"/>
                    <a:pt x="21" y="28"/>
                    <a:pt x="21" y="28"/>
                  </a:cubicBezTo>
                  <a:cubicBezTo>
                    <a:pt x="22" y="25"/>
                    <a:pt x="23" y="23"/>
                    <a:pt x="24" y="20"/>
                  </a:cubicBezTo>
                  <a:cubicBezTo>
                    <a:pt x="26" y="14"/>
                    <a:pt x="25" y="6"/>
                    <a:pt x="19" y="2"/>
                  </a:cubicBezTo>
                  <a:cubicBezTo>
                    <a:pt x="17" y="1"/>
                    <a:pt x="16" y="0"/>
                    <a:pt x="14" y="0"/>
                  </a:cubicBezTo>
                  <a:cubicBezTo>
                    <a:pt x="10" y="0"/>
                    <a:pt x="6" y="4"/>
                    <a:pt x="3" y="9"/>
                  </a:cubicBezTo>
                  <a:cubicBezTo>
                    <a:pt x="0" y="15"/>
                    <a:pt x="0" y="21"/>
                    <a:pt x="2" y="27"/>
                  </a:cubicBezTo>
                  <a:cubicBezTo>
                    <a:pt x="4" y="30"/>
                    <a:pt x="9" y="37"/>
                    <a:pt x="15" y="37"/>
                  </a:cubicBezTo>
                  <a:cubicBezTo>
                    <a:pt x="15" y="37"/>
                    <a:pt x="15" y="37"/>
                    <a:pt x="15" y="3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4" name="Freeform 43"/>
            <p:cNvSpPr>
              <a:spLocks/>
            </p:cNvSpPr>
            <p:nvPr/>
          </p:nvSpPr>
          <p:spPr bwMode="auto">
            <a:xfrm>
              <a:off x="19066103" y="6685440"/>
              <a:ext cx="75915" cy="89595"/>
            </a:xfrm>
            <a:custGeom>
              <a:avLst/>
              <a:gdLst>
                <a:gd name="T0" fmla="*/ 13 w 14"/>
                <a:gd name="T1" fmla="*/ 2 h 18"/>
                <a:gd name="T2" fmla="*/ 9 w 14"/>
                <a:gd name="T3" fmla="*/ 0 h 18"/>
                <a:gd name="T4" fmla="*/ 7 w 14"/>
                <a:gd name="T5" fmla="*/ 1 h 18"/>
                <a:gd name="T6" fmla="*/ 3 w 14"/>
                <a:gd name="T7" fmla="*/ 8 h 18"/>
                <a:gd name="T8" fmla="*/ 3 w 14"/>
                <a:gd name="T9" fmla="*/ 8 h 18"/>
                <a:gd name="T10" fmla="*/ 3 w 14"/>
                <a:gd name="T11" fmla="*/ 9 h 18"/>
                <a:gd name="T12" fmla="*/ 0 w 14"/>
                <a:gd name="T13" fmla="*/ 13 h 18"/>
                <a:gd name="T14" fmla="*/ 1 w 14"/>
                <a:gd name="T15" fmla="*/ 16 h 18"/>
                <a:gd name="T16" fmla="*/ 4 w 14"/>
                <a:gd name="T17" fmla="*/ 18 h 18"/>
                <a:gd name="T18" fmla="*/ 5 w 14"/>
                <a:gd name="T19" fmla="*/ 18 h 18"/>
                <a:gd name="T20" fmla="*/ 9 w 14"/>
                <a:gd name="T21" fmla="*/ 14 h 18"/>
                <a:gd name="T22" fmla="*/ 10 w 14"/>
                <a:gd name="T23" fmla="*/ 13 h 18"/>
                <a:gd name="T24" fmla="*/ 12 w 14"/>
                <a:gd name="T25" fmla="*/ 10 h 18"/>
                <a:gd name="T26" fmla="*/ 13 w 14"/>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13" y="2"/>
                  </a:moveTo>
                  <a:cubicBezTo>
                    <a:pt x="12" y="1"/>
                    <a:pt x="11" y="0"/>
                    <a:pt x="9" y="0"/>
                  </a:cubicBezTo>
                  <a:cubicBezTo>
                    <a:pt x="8" y="0"/>
                    <a:pt x="8" y="0"/>
                    <a:pt x="7" y="1"/>
                  </a:cubicBezTo>
                  <a:cubicBezTo>
                    <a:pt x="4" y="2"/>
                    <a:pt x="4" y="5"/>
                    <a:pt x="3" y="8"/>
                  </a:cubicBezTo>
                  <a:cubicBezTo>
                    <a:pt x="3" y="8"/>
                    <a:pt x="3" y="8"/>
                    <a:pt x="3" y="8"/>
                  </a:cubicBezTo>
                  <a:cubicBezTo>
                    <a:pt x="3" y="8"/>
                    <a:pt x="3" y="9"/>
                    <a:pt x="3" y="9"/>
                  </a:cubicBezTo>
                  <a:cubicBezTo>
                    <a:pt x="2" y="9"/>
                    <a:pt x="0" y="11"/>
                    <a:pt x="0" y="13"/>
                  </a:cubicBezTo>
                  <a:cubicBezTo>
                    <a:pt x="0" y="14"/>
                    <a:pt x="0" y="15"/>
                    <a:pt x="1" y="16"/>
                  </a:cubicBezTo>
                  <a:cubicBezTo>
                    <a:pt x="2" y="17"/>
                    <a:pt x="3" y="18"/>
                    <a:pt x="4" y="18"/>
                  </a:cubicBezTo>
                  <a:cubicBezTo>
                    <a:pt x="5" y="18"/>
                    <a:pt x="5" y="18"/>
                    <a:pt x="5" y="18"/>
                  </a:cubicBezTo>
                  <a:cubicBezTo>
                    <a:pt x="8" y="17"/>
                    <a:pt x="8" y="15"/>
                    <a:pt x="9" y="14"/>
                  </a:cubicBezTo>
                  <a:cubicBezTo>
                    <a:pt x="9" y="13"/>
                    <a:pt x="9" y="13"/>
                    <a:pt x="10" y="13"/>
                  </a:cubicBezTo>
                  <a:cubicBezTo>
                    <a:pt x="11" y="12"/>
                    <a:pt x="12" y="11"/>
                    <a:pt x="12" y="10"/>
                  </a:cubicBezTo>
                  <a:cubicBezTo>
                    <a:pt x="13" y="8"/>
                    <a:pt x="14" y="5"/>
                    <a:pt x="13"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5" name="Freeform 44"/>
            <p:cNvSpPr>
              <a:spLocks/>
            </p:cNvSpPr>
            <p:nvPr/>
          </p:nvSpPr>
          <p:spPr bwMode="auto">
            <a:xfrm>
              <a:off x="13497655" y="7577660"/>
              <a:ext cx="32828" cy="59730"/>
            </a:xfrm>
            <a:custGeom>
              <a:avLst/>
              <a:gdLst>
                <a:gd name="T0" fmla="*/ 4 w 6"/>
                <a:gd name="T1" fmla="*/ 5 h 12"/>
                <a:gd name="T2" fmla="*/ 3 w 6"/>
                <a:gd name="T3" fmla="*/ 2 h 12"/>
                <a:gd name="T4" fmla="*/ 1 w 6"/>
                <a:gd name="T5" fmla="*/ 5 h 12"/>
                <a:gd name="T6" fmla="*/ 2 w 6"/>
                <a:gd name="T7" fmla="*/ 7 h 12"/>
                <a:gd name="T8" fmla="*/ 5 w 6"/>
                <a:gd name="T9" fmla="*/ 11 h 12"/>
                <a:gd name="T10" fmla="*/ 5 w 6"/>
                <a:gd name="T11" fmla="*/ 6 h 12"/>
                <a:gd name="T12" fmla="*/ 4 w 6"/>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4" y="5"/>
                  </a:moveTo>
                  <a:cubicBezTo>
                    <a:pt x="4" y="4"/>
                    <a:pt x="4" y="2"/>
                    <a:pt x="3" y="2"/>
                  </a:cubicBezTo>
                  <a:cubicBezTo>
                    <a:pt x="0" y="0"/>
                    <a:pt x="0" y="3"/>
                    <a:pt x="1" y="5"/>
                  </a:cubicBezTo>
                  <a:cubicBezTo>
                    <a:pt x="1" y="6"/>
                    <a:pt x="2" y="6"/>
                    <a:pt x="2" y="7"/>
                  </a:cubicBezTo>
                  <a:cubicBezTo>
                    <a:pt x="3" y="8"/>
                    <a:pt x="3" y="12"/>
                    <a:pt x="5" y="11"/>
                  </a:cubicBezTo>
                  <a:cubicBezTo>
                    <a:pt x="6" y="10"/>
                    <a:pt x="5" y="8"/>
                    <a:pt x="5" y="6"/>
                  </a:cubicBezTo>
                  <a:cubicBezTo>
                    <a:pt x="4" y="6"/>
                    <a:pt x="4" y="5"/>
                    <a:pt x="4" y="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6" name="Freeform 45"/>
            <p:cNvSpPr>
              <a:spLocks/>
            </p:cNvSpPr>
            <p:nvPr/>
          </p:nvSpPr>
          <p:spPr bwMode="auto">
            <a:xfrm>
              <a:off x="14406580" y="6069472"/>
              <a:ext cx="1614727" cy="2385476"/>
            </a:xfrm>
            <a:custGeom>
              <a:avLst/>
              <a:gdLst>
                <a:gd name="T0" fmla="*/ 267 w 296"/>
                <a:gd name="T1" fmla="*/ 110 h 481"/>
                <a:gd name="T2" fmla="*/ 272 w 296"/>
                <a:gd name="T3" fmla="*/ 108 h 481"/>
                <a:gd name="T4" fmla="*/ 278 w 296"/>
                <a:gd name="T5" fmla="*/ 106 h 481"/>
                <a:gd name="T6" fmla="*/ 285 w 296"/>
                <a:gd name="T7" fmla="*/ 104 h 481"/>
                <a:gd name="T8" fmla="*/ 287 w 296"/>
                <a:gd name="T9" fmla="*/ 103 h 481"/>
                <a:gd name="T10" fmla="*/ 296 w 296"/>
                <a:gd name="T11" fmla="*/ 76 h 481"/>
                <a:gd name="T12" fmla="*/ 293 w 296"/>
                <a:gd name="T13" fmla="*/ 75 h 481"/>
                <a:gd name="T14" fmla="*/ 120 w 296"/>
                <a:gd name="T15" fmla="*/ 1 h 481"/>
                <a:gd name="T16" fmla="*/ 117 w 296"/>
                <a:gd name="T17" fmla="*/ 0 h 481"/>
                <a:gd name="T18" fmla="*/ 116 w 296"/>
                <a:gd name="T19" fmla="*/ 3 h 481"/>
                <a:gd name="T20" fmla="*/ 99 w 296"/>
                <a:gd name="T21" fmla="*/ 37 h 481"/>
                <a:gd name="T22" fmla="*/ 97 w 296"/>
                <a:gd name="T23" fmla="*/ 40 h 481"/>
                <a:gd name="T24" fmla="*/ 83 w 296"/>
                <a:gd name="T25" fmla="*/ 69 h 481"/>
                <a:gd name="T26" fmla="*/ 62 w 296"/>
                <a:gd name="T27" fmla="*/ 110 h 481"/>
                <a:gd name="T28" fmla="*/ 24 w 296"/>
                <a:gd name="T29" fmla="*/ 184 h 481"/>
                <a:gd name="T30" fmla="*/ 20 w 296"/>
                <a:gd name="T31" fmla="*/ 191 h 481"/>
                <a:gd name="T32" fmla="*/ 5 w 296"/>
                <a:gd name="T33" fmla="*/ 235 h 481"/>
                <a:gd name="T34" fmla="*/ 10 w 296"/>
                <a:gd name="T35" fmla="*/ 239 h 481"/>
                <a:gd name="T36" fmla="*/ 14 w 296"/>
                <a:gd name="T37" fmla="*/ 241 h 481"/>
                <a:gd name="T38" fmla="*/ 22 w 296"/>
                <a:gd name="T39" fmla="*/ 263 h 481"/>
                <a:gd name="T40" fmla="*/ 23 w 296"/>
                <a:gd name="T41" fmla="*/ 266 h 481"/>
                <a:gd name="T42" fmla="*/ 23 w 296"/>
                <a:gd name="T43" fmla="*/ 272 h 481"/>
                <a:gd name="T44" fmla="*/ 23 w 296"/>
                <a:gd name="T45" fmla="*/ 280 h 481"/>
                <a:gd name="T46" fmla="*/ 25 w 296"/>
                <a:gd name="T47" fmla="*/ 284 h 481"/>
                <a:gd name="T48" fmla="*/ 29 w 296"/>
                <a:gd name="T49" fmla="*/ 287 h 481"/>
                <a:gd name="T50" fmla="*/ 29 w 296"/>
                <a:gd name="T51" fmla="*/ 285 h 481"/>
                <a:gd name="T52" fmla="*/ 33 w 296"/>
                <a:gd name="T53" fmla="*/ 287 h 481"/>
                <a:gd name="T54" fmla="*/ 38 w 296"/>
                <a:gd name="T55" fmla="*/ 310 h 481"/>
                <a:gd name="T56" fmla="*/ 38 w 296"/>
                <a:gd name="T57" fmla="*/ 312 h 481"/>
                <a:gd name="T58" fmla="*/ 42 w 296"/>
                <a:gd name="T59" fmla="*/ 325 h 481"/>
                <a:gd name="T60" fmla="*/ 47 w 296"/>
                <a:gd name="T61" fmla="*/ 333 h 481"/>
                <a:gd name="T62" fmla="*/ 53 w 296"/>
                <a:gd name="T63" fmla="*/ 353 h 481"/>
                <a:gd name="T64" fmla="*/ 54 w 296"/>
                <a:gd name="T65" fmla="*/ 358 h 481"/>
                <a:gd name="T66" fmla="*/ 60 w 296"/>
                <a:gd name="T67" fmla="*/ 372 h 481"/>
                <a:gd name="T68" fmla="*/ 65 w 296"/>
                <a:gd name="T69" fmla="*/ 380 h 481"/>
                <a:gd name="T70" fmla="*/ 62 w 296"/>
                <a:gd name="T71" fmla="*/ 405 h 481"/>
                <a:gd name="T72" fmla="*/ 61 w 296"/>
                <a:gd name="T73" fmla="*/ 411 h 481"/>
                <a:gd name="T74" fmla="*/ 57 w 296"/>
                <a:gd name="T75" fmla="*/ 437 h 481"/>
                <a:gd name="T76" fmla="*/ 60 w 296"/>
                <a:gd name="T77" fmla="*/ 444 h 481"/>
                <a:gd name="T78" fmla="*/ 60 w 296"/>
                <a:gd name="T79" fmla="*/ 445 h 481"/>
                <a:gd name="T80" fmla="*/ 61 w 296"/>
                <a:gd name="T81" fmla="*/ 446 h 481"/>
                <a:gd name="T82" fmla="*/ 62 w 296"/>
                <a:gd name="T83" fmla="*/ 447 h 481"/>
                <a:gd name="T84" fmla="*/ 156 w 296"/>
                <a:gd name="T85" fmla="*/ 480 h 481"/>
                <a:gd name="T86" fmla="*/ 159 w 296"/>
                <a:gd name="T87" fmla="*/ 481 h 481"/>
                <a:gd name="T88" fmla="*/ 286 w 296"/>
                <a:gd name="T89" fmla="*/ 106 h 481"/>
                <a:gd name="T90" fmla="*/ 280 w 296"/>
                <a:gd name="T91" fmla="*/ 109 h 481"/>
                <a:gd name="T92" fmla="*/ 276 w 296"/>
                <a:gd name="T93" fmla="*/ 110 h 481"/>
                <a:gd name="T94" fmla="*/ 272 w 296"/>
                <a:gd name="T95" fmla="*/ 113 h 481"/>
                <a:gd name="T96" fmla="*/ 263 w 296"/>
                <a:gd name="T97" fmla="*/ 119 h 481"/>
                <a:gd name="T98" fmla="*/ 261 w 296"/>
                <a:gd name="T99" fmla="*/ 116 h 481"/>
                <a:gd name="T100" fmla="*/ 267 w 296"/>
                <a:gd name="T101" fmla="*/ 11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481">
                  <a:moveTo>
                    <a:pt x="267" y="110"/>
                  </a:moveTo>
                  <a:cubicBezTo>
                    <a:pt x="269" y="109"/>
                    <a:pt x="270" y="109"/>
                    <a:pt x="272" y="108"/>
                  </a:cubicBezTo>
                  <a:cubicBezTo>
                    <a:pt x="274" y="107"/>
                    <a:pt x="276" y="106"/>
                    <a:pt x="278" y="106"/>
                  </a:cubicBezTo>
                  <a:cubicBezTo>
                    <a:pt x="281" y="105"/>
                    <a:pt x="283" y="105"/>
                    <a:pt x="285" y="104"/>
                  </a:cubicBezTo>
                  <a:cubicBezTo>
                    <a:pt x="287" y="103"/>
                    <a:pt x="287" y="103"/>
                    <a:pt x="287" y="103"/>
                  </a:cubicBezTo>
                  <a:cubicBezTo>
                    <a:pt x="296" y="76"/>
                    <a:pt x="296" y="76"/>
                    <a:pt x="296" y="76"/>
                  </a:cubicBezTo>
                  <a:cubicBezTo>
                    <a:pt x="293" y="75"/>
                    <a:pt x="293" y="75"/>
                    <a:pt x="293" y="75"/>
                  </a:cubicBezTo>
                  <a:cubicBezTo>
                    <a:pt x="234" y="55"/>
                    <a:pt x="176" y="31"/>
                    <a:pt x="120" y="1"/>
                  </a:cubicBezTo>
                  <a:cubicBezTo>
                    <a:pt x="117" y="0"/>
                    <a:pt x="117" y="0"/>
                    <a:pt x="117" y="0"/>
                  </a:cubicBezTo>
                  <a:cubicBezTo>
                    <a:pt x="116" y="3"/>
                    <a:pt x="116" y="3"/>
                    <a:pt x="116" y="3"/>
                  </a:cubicBezTo>
                  <a:cubicBezTo>
                    <a:pt x="110" y="14"/>
                    <a:pt x="104" y="26"/>
                    <a:pt x="99" y="37"/>
                  </a:cubicBezTo>
                  <a:cubicBezTo>
                    <a:pt x="97" y="40"/>
                    <a:pt x="97" y="40"/>
                    <a:pt x="97" y="40"/>
                  </a:cubicBezTo>
                  <a:cubicBezTo>
                    <a:pt x="92" y="50"/>
                    <a:pt x="88" y="59"/>
                    <a:pt x="83" y="69"/>
                  </a:cubicBezTo>
                  <a:cubicBezTo>
                    <a:pt x="76" y="83"/>
                    <a:pt x="69" y="97"/>
                    <a:pt x="62" y="110"/>
                  </a:cubicBezTo>
                  <a:cubicBezTo>
                    <a:pt x="50" y="135"/>
                    <a:pt x="38" y="160"/>
                    <a:pt x="24" y="184"/>
                  </a:cubicBezTo>
                  <a:cubicBezTo>
                    <a:pt x="23" y="186"/>
                    <a:pt x="22" y="188"/>
                    <a:pt x="20" y="191"/>
                  </a:cubicBezTo>
                  <a:cubicBezTo>
                    <a:pt x="10" y="207"/>
                    <a:pt x="0" y="226"/>
                    <a:pt x="5" y="235"/>
                  </a:cubicBezTo>
                  <a:cubicBezTo>
                    <a:pt x="6" y="238"/>
                    <a:pt x="8" y="238"/>
                    <a:pt x="10" y="239"/>
                  </a:cubicBezTo>
                  <a:cubicBezTo>
                    <a:pt x="11" y="240"/>
                    <a:pt x="12" y="240"/>
                    <a:pt x="14" y="241"/>
                  </a:cubicBezTo>
                  <a:cubicBezTo>
                    <a:pt x="20" y="246"/>
                    <a:pt x="21" y="255"/>
                    <a:pt x="22" y="263"/>
                  </a:cubicBezTo>
                  <a:cubicBezTo>
                    <a:pt x="23" y="266"/>
                    <a:pt x="23" y="266"/>
                    <a:pt x="23" y="266"/>
                  </a:cubicBezTo>
                  <a:cubicBezTo>
                    <a:pt x="23" y="268"/>
                    <a:pt x="23" y="270"/>
                    <a:pt x="23" y="272"/>
                  </a:cubicBezTo>
                  <a:cubicBezTo>
                    <a:pt x="23" y="275"/>
                    <a:pt x="23" y="277"/>
                    <a:pt x="23" y="280"/>
                  </a:cubicBezTo>
                  <a:cubicBezTo>
                    <a:pt x="24" y="283"/>
                    <a:pt x="25" y="284"/>
                    <a:pt x="25" y="284"/>
                  </a:cubicBezTo>
                  <a:cubicBezTo>
                    <a:pt x="29" y="287"/>
                    <a:pt x="29" y="287"/>
                    <a:pt x="29" y="287"/>
                  </a:cubicBezTo>
                  <a:cubicBezTo>
                    <a:pt x="29" y="285"/>
                    <a:pt x="29" y="285"/>
                    <a:pt x="29" y="285"/>
                  </a:cubicBezTo>
                  <a:cubicBezTo>
                    <a:pt x="30" y="286"/>
                    <a:pt x="31" y="286"/>
                    <a:pt x="33" y="287"/>
                  </a:cubicBezTo>
                  <a:cubicBezTo>
                    <a:pt x="39" y="291"/>
                    <a:pt x="38" y="302"/>
                    <a:pt x="38" y="310"/>
                  </a:cubicBezTo>
                  <a:cubicBezTo>
                    <a:pt x="38" y="312"/>
                    <a:pt x="38" y="312"/>
                    <a:pt x="38" y="312"/>
                  </a:cubicBezTo>
                  <a:cubicBezTo>
                    <a:pt x="37" y="320"/>
                    <a:pt x="39" y="322"/>
                    <a:pt x="42" y="325"/>
                  </a:cubicBezTo>
                  <a:cubicBezTo>
                    <a:pt x="44" y="327"/>
                    <a:pt x="45" y="329"/>
                    <a:pt x="47" y="333"/>
                  </a:cubicBezTo>
                  <a:cubicBezTo>
                    <a:pt x="50" y="338"/>
                    <a:pt x="52" y="346"/>
                    <a:pt x="53" y="353"/>
                  </a:cubicBezTo>
                  <a:cubicBezTo>
                    <a:pt x="53" y="355"/>
                    <a:pt x="54" y="356"/>
                    <a:pt x="54" y="358"/>
                  </a:cubicBezTo>
                  <a:cubicBezTo>
                    <a:pt x="55" y="364"/>
                    <a:pt x="58" y="368"/>
                    <a:pt x="60" y="372"/>
                  </a:cubicBezTo>
                  <a:cubicBezTo>
                    <a:pt x="62" y="374"/>
                    <a:pt x="64" y="377"/>
                    <a:pt x="65" y="380"/>
                  </a:cubicBezTo>
                  <a:cubicBezTo>
                    <a:pt x="68" y="388"/>
                    <a:pt x="65" y="398"/>
                    <a:pt x="62" y="405"/>
                  </a:cubicBezTo>
                  <a:cubicBezTo>
                    <a:pt x="62" y="407"/>
                    <a:pt x="61" y="411"/>
                    <a:pt x="61" y="411"/>
                  </a:cubicBezTo>
                  <a:cubicBezTo>
                    <a:pt x="58" y="419"/>
                    <a:pt x="55" y="427"/>
                    <a:pt x="57" y="437"/>
                  </a:cubicBezTo>
                  <a:cubicBezTo>
                    <a:pt x="58" y="439"/>
                    <a:pt x="59" y="441"/>
                    <a:pt x="60" y="444"/>
                  </a:cubicBezTo>
                  <a:cubicBezTo>
                    <a:pt x="60" y="445"/>
                    <a:pt x="60" y="445"/>
                    <a:pt x="60" y="445"/>
                  </a:cubicBezTo>
                  <a:cubicBezTo>
                    <a:pt x="61" y="446"/>
                    <a:pt x="61" y="446"/>
                    <a:pt x="61" y="446"/>
                  </a:cubicBezTo>
                  <a:cubicBezTo>
                    <a:pt x="62" y="447"/>
                    <a:pt x="62" y="447"/>
                    <a:pt x="62" y="447"/>
                  </a:cubicBezTo>
                  <a:cubicBezTo>
                    <a:pt x="91" y="458"/>
                    <a:pt x="123" y="469"/>
                    <a:pt x="156" y="480"/>
                  </a:cubicBezTo>
                  <a:cubicBezTo>
                    <a:pt x="159" y="481"/>
                    <a:pt x="159" y="481"/>
                    <a:pt x="159" y="481"/>
                  </a:cubicBezTo>
                  <a:cubicBezTo>
                    <a:pt x="286" y="106"/>
                    <a:pt x="286" y="106"/>
                    <a:pt x="286" y="106"/>
                  </a:cubicBezTo>
                  <a:cubicBezTo>
                    <a:pt x="280" y="109"/>
                    <a:pt x="280" y="109"/>
                    <a:pt x="280" y="109"/>
                  </a:cubicBezTo>
                  <a:cubicBezTo>
                    <a:pt x="278" y="109"/>
                    <a:pt x="277" y="110"/>
                    <a:pt x="276" y="110"/>
                  </a:cubicBezTo>
                  <a:cubicBezTo>
                    <a:pt x="275" y="111"/>
                    <a:pt x="273" y="112"/>
                    <a:pt x="272" y="113"/>
                  </a:cubicBezTo>
                  <a:cubicBezTo>
                    <a:pt x="269" y="116"/>
                    <a:pt x="265" y="119"/>
                    <a:pt x="263" y="119"/>
                  </a:cubicBezTo>
                  <a:cubicBezTo>
                    <a:pt x="262" y="119"/>
                    <a:pt x="261" y="117"/>
                    <a:pt x="261" y="116"/>
                  </a:cubicBezTo>
                  <a:cubicBezTo>
                    <a:pt x="260" y="113"/>
                    <a:pt x="261" y="112"/>
                    <a:pt x="267" y="11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7" name="Freeform 46"/>
            <p:cNvSpPr>
              <a:spLocks/>
            </p:cNvSpPr>
            <p:nvPr/>
          </p:nvSpPr>
          <p:spPr bwMode="auto">
            <a:xfrm>
              <a:off x="13323257" y="3594400"/>
              <a:ext cx="1557278" cy="2286548"/>
            </a:xfrm>
            <a:custGeom>
              <a:avLst/>
              <a:gdLst>
                <a:gd name="T0" fmla="*/ 280 w 286"/>
                <a:gd name="T1" fmla="*/ 55 h 461"/>
                <a:gd name="T2" fmla="*/ 278 w 286"/>
                <a:gd name="T3" fmla="*/ 44 h 461"/>
                <a:gd name="T4" fmla="*/ 276 w 286"/>
                <a:gd name="T5" fmla="*/ 28 h 461"/>
                <a:gd name="T6" fmla="*/ 264 w 286"/>
                <a:gd name="T7" fmla="*/ 3 h 461"/>
                <a:gd name="T8" fmla="*/ 261 w 286"/>
                <a:gd name="T9" fmla="*/ 0 h 461"/>
                <a:gd name="T10" fmla="*/ 2 w 286"/>
                <a:gd name="T11" fmla="*/ 252 h 461"/>
                <a:gd name="T12" fmla="*/ 8 w 286"/>
                <a:gd name="T13" fmla="*/ 264 h 461"/>
                <a:gd name="T14" fmla="*/ 18 w 286"/>
                <a:gd name="T15" fmla="*/ 272 h 461"/>
                <a:gd name="T16" fmla="*/ 23 w 286"/>
                <a:gd name="T17" fmla="*/ 276 h 461"/>
                <a:gd name="T18" fmla="*/ 19 w 286"/>
                <a:gd name="T19" fmla="*/ 279 h 461"/>
                <a:gd name="T20" fmla="*/ 19 w 286"/>
                <a:gd name="T21" fmla="*/ 283 h 461"/>
                <a:gd name="T22" fmla="*/ 250 w 286"/>
                <a:gd name="T23" fmla="*/ 461 h 461"/>
                <a:gd name="T24" fmla="*/ 253 w 286"/>
                <a:gd name="T25" fmla="*/ 454 h 461"/>
                <a:gd name="T26" fmla="*/ 253 w 286"/>
                <a:gd name="T27" fmla="*/ 437 h 461"/>
                <a:gd name="T28" fmla="*/ 258 w 286"/>
                <a:gd name="T29" fmla="*/ 425 h 461"/>
                <a:gd name="T30" fmla="*/ 250 w 286"/>
                <a:gd name="T31" fmla="*/ 423 h 461"/>
                <a:gd name="T32" fmla="*/ 243 w 286"/>
                <a:gd name="T33" fmla="*/ 422 h 461"/>
                <a:gd name="T34" fmla="*/ 239 w 286"/>
                <a:gd name="T35" fmla="*/ 417 h 461"/>
                <a:gd name="T36" fmla="*/ 227 w 286"/>
                <a:gd name="T37" fmla="*/ 413 h 461"/>
                <a:gd name="T38" fmla="*/ 226 w 286"/>
                <a:gd name="T39" fmla="*/ 395 h 461"/>
                <a:gd name="T40" fmla="*/ 225 w 286"/>
                <a:gd name="T41" fmla="*/ 379 h 461"/>
                <a:gd name="T42" fmla="*/ 221 w 286"/>
                <a:gd name="T43" fmla="*/ 362 h 461"/>
                <a:gd name="T44" fmla="*/ 216 w 286"/>
                <a:gd name="T45" fmla="*/ 343 h 461"/>
                <a:gd name="T46" fmla="*/ 218 w 286"/>
                <a:gd name="T47" fmla="*/ 331 h 461"/>
                <a:gd name="T48" fmla="*/ 221 w 286"/>
                <a:gd name="T49" fmla="*/ 315 h 461"/>
                <a:gd name="T50" fmla="*/ 227 w 286"/>
                <a:gd name="T51" fmla="*/ 298 h 461"/>
                <a:gd name="T52" fmla="*/ 235 w 286"/>
                <a:gd name="T53" fmla="*/ 279 h 461"/>
                <a:gd name="T54" fmla="*/ 234 w 286"/>
                <a:gd name="T55" fmla="*/ 263 h 461"/>
                <a:gd name="T56" fmla="*/ 235 w 286"/>
                <a:gd name="T57" fmla="*/ 258 h 461"/>
                <a:gd name="T58" fmla="*/ 233 w 286"/>
                <a:gd name="T59" fmla="*/ 244 h 461"/>
                <a:gd name="T60" fmla="*/ 229 w 286"/>
                <a:gd name="T61" fmla="*/ 233 h 461"/>
                <a:gd name="T62" fmla="*/ 238 w 286"/>
                <a:gd name="T63" fmla="*/ 210 h 461"/>
                <a:gd name="T64" fmla="*/ 249 w 286"/>
                <a:gd name="T65" fmla="*/ 184 h 461"/>
                <a:gd name="T66" fmla="*/ 254 w 286"/>
                <a:gd name="T67" fmla="*/ 160 h 461"/>
                <a:gd name="T68" fmla="*/ 264 w 286"/>
                <a:gd name="T69" fmla="*/ 141 h 461"/>
                <a:gd name="T70" fmla="*/ 244 w 286"/>
                <a:gd name="T71" fmla="*/ 130 h 461"/>
                <a:gd name="T72" fmla="*/ 243 w 286"/>
                <a:gd name="T73" fmla="*/ 117 h 461"/>
                <a:gd name="T74" fmla="*/ 255 w 286"/>
                <a:gd name="T75" fmla="*/ 104 h 461"/>
                <a:gd name="T76" fmla="*/ 259 w 286"/>
                <a:gd name="T77" fmla="*/ 91 h 461"/>
                <a:gd name="T78" fmla="*/ 272 w 286"/>
                <a:gd name="T79" fmla="*/ 82 h 461"/>
                <a:gd name="T80" fmla="*/ 282 w 286"/>
                <a:gd name="T81" fmla="*/ 68 h 461"/>
                <a:gd name="T82" fmla="*/ 286 w 286"/>
                <a:gd name="T83" fmla="*/ 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461">
                  <a:moveTo>
                    <a:pt x="283" y="59"/>
                  </a:moveTo>
                  <a:cubicBezTo>
                    <a:pt x="282" y="58"/>
                    <a:pt x="281" y="57"/>
                    <a:pt x="280" y="55"/>
                  </a:cubicBezTo>
                  <a:cubicBezTo>
                    <a:pt x="279" y="54"/>
                    <a:pt x="279" y="52"/>
                    <a:pt x="279" y="50"/>
                  </a:cubicBezTo>
                  <a:cubicBezTo>
                    <a:pt x="279" y="48"/>
                    <a:pt x="279" y="46"/>
                    <a:pt x="278" y="44"/>
                  </a:cubicBezTo>
                  <a:cubicBezTo>
                    <a:pt x="276" y="40"/>
                    <a:pt x="276" y="36"/>
                    <a:pt x="276" y="32"/>
                  </a:cubicBezTo>
                  <a:cubicBezTo>
                    <a:pt x="276" y="31"/>
                    <a:pt x="276" y="29"/>
                    <a:pt x="276" y="28"/>
                  </a:cubicBezTo>
                  <a:cubicBezTo>
                    <a:pt x="277" y="24"/>
                    <a:pt x="277" y="20"/>
                    <a:pt x="274" y="15"/>
                  </a:cubicBezTo>
                  <a:cubicBezTo>
                    <a:pt x="272" y="11"/>
                    <a:pt x="267" y="7"/>
                    <a:pt x="264" y="3"/>
                  </a:cubicBezTo>
                  <a:cubicBezTo>
                    <a:pt x="263" y="3"/>
                    <a:pt x="263" y="3"/>
                    <a:pt x="263" y="3"/>
                  </a:cubicBezTo>
                  <a:cubicBezTo>
                    <a:pt x="261" y="0"/>
                    <a:pt x="261" y="0"/>
                    <a:pt x="261" y="0"/>
                  </a:cubicBezTo>
                  <a:cubicBezTo>
                    <a:pt x="0" y="250"/>
                    <a:pt x="0" y="250"/>
                    <a:pt x="0" y="250"/>
                  </a:cubicBezTo>
                  <a:cubicBezTo>
                    <a:pt x="2" y="252"/>
                    <a:pt x="2" y="252"/>
                    <a:pt x="2" y="252"/>
                  </a:cubicBezTo>
                  <a:cubicBezTo>
                    <a:pt x="2" y="253"/>
                    <a:pt x="3" y="255"/>
                    <a:pt x="4" y="257"/>
                  </a:cubicBezTo>
                  <a:cubicBezTo>
                    <a:pt x="5" y="259"/>
                    <a:pt x="7" y="262"/>
                    <a:pt x="8" y="264"/>
                  </a:cubicBezTo>
                  <a:cubicBezTo>
                    <a:pt x="11" y="268"/>
                    <a:pt x="12" y="269"/>
                    <a:pt x="18" y="271"/>
                  </a:cubicBezTo>
                  <a:cubicBezTo>
                    <a:pt x="18" y="272"/>
                    <a:pt x="18" y="272"/>
                    <a:pt x="18" y="272"/>
                  </a:cubicBezTo>
                  <a:cubicBezTo>
                    <a:pt x="24" y="274"/>
                    <a:pt x="25" y="275"/>
                    <a:pt x="25" y="275"/>
                  </a:cubicBezTo>
                  <a:cubicBezTo>
                    <a:pt x="25" y="275"/>
                    <a:pt x="24" y="275"/>
                    <a:pt x="23" y="276"/>
                  </a:cubicBezTo>
                  <a:cubicBezTo>
                    <a:pt x="22" y="276"/>
                    <a:pt x="21" y="277"/>
                    <a:pt x="20" y="278"/>
                  </a:cubicBezTo>
                  <a:cubicBezTo>
                    <a:pt x="20" y="278"/>
                    <a:pt x="19" y="279"/>
                    <a:pt x="19" y="279"/>
                  </a:cubicBezTo>
                  <a:cubicBezTo>
                    <a:pt x="17" y="281"/>
                    <a:pt x="17" y="281"/>
                    <a:pt x="17" y="281"/>
                  </a:cubicBezTo>
                  <a:cubicBezTo>
                    <a:pt x="19" y="283"/>
                    <a:pt x="19" y="283"/>
                    <a:pt x="19" y="283"/>
                  </a:cubicBezTo>
                  <a:cubicBezTo>
                    <a:pt x="42" y="306"/>
                    <a:pt x="125" y="385"/>
                    <a:pt x="247" y="459"/>
                  </a:cubicBezTo>
                  <a:cubicBezTo>
                    <a:pt x="250" y="461"/>
                    <a:pt x="250" y="461"/>
                    <a:pt x="250" y="461"/>
                  </a:cubicBezTo>
                  <a:cubicBezTo>
                    <a:pt x="251" y="457"/>
                    <a:pt x="251" y="457"/>
                    <a:pt x="251" y="457"/>
                  </a:cubicBezTo>
                  <a:cubicBezTo>
                    <a:pt x="252" y="456"/>
                    <a:pt x="252" y="456"/>
                    <a:pt x="253" y="454"/>
                  </a:cubicBezTo>
                  <a:cubicBezTo>
                    <a:pt x="253" y="451"/>
                    <a:pt x="253" y="449"/>
                    <a:pt x="252" y="447"/>
                  </a:cubicBezTo>
                  <a:cubicBezTo>
                    <a:pt x="252" y="443"/>
                    <a:pt x="251" y="440"/>
                    <a:pt x="253" y="437"/>
                  </a:cubicBezTo>
                  <a:cubicBezTo>
                    <a:pt x="253" y="436"/>
                    <a:pt x="254" y="435"/>
                    <a:pt x="255" y="434"/>
                  </a:cubicBezTo>
                  <a:cubicBezTo>
                    <a:pt x="258" y="431"/>
                    <a:pt x="260" y="428"/>
                    <a:pt x="258" y="425"/>
                  </a:cubicBezTo>
                  <a:cubicBezTo>
                    <a:pt x="256" y="423"/>
                    <a:pt x="253" y="423"/>
                    <a:pt x="252" y="423"/>
                  </a:cubicBezTo>
                  <a:cubicBezTo>
                    <a:pt x="251" y="423"/>
                    <a:pt x="251" y="423"/>
                    <a:pt x="250" y="423"/>
                  </a:cubicBezTo>
                  <a:cubicBezTo>
                    <a:pt x="249" y="423"/>
                    <a:pt x="249" y="423"/>
                    <a:pt x="248" y="423"/>
                  </a:cubicBezTo>
                  <a:cubicBezTo>
                    <a:pt x="246" y="423"/>
                    <a:pt x="244" y="422"/>
                    <a:pt x="243" y="422"/>
                  </a:cubicBezTo>
                  <a:cubicBezTo>
                    <a:pt x="242" y="421"/>
                    <a:pt x="241" y="420"/>
                    <a:pt x="241" y="419"/>
                  </a:cubicBezTo>
                  <a:cubicBezTo>
                    <a:pt x="240" y="419"/>
                    <a:pt x="240" y="418"/>
                    <a:pt x="239" y="417"/>
                  </a:cubicBezTo>
                  <a:cubicBezTo>
                    <a:pt x="237" y="416"/>
                    <a:pt x="235" y="416"/>
                    <a:pt x="233" y="415"/>
                  </a:cubicBezTo>
                  <a:cubicBezTo>
                    <a:pt x="231" y="415"/>
                    <a:pt x="229" y="415"/>
                    <a:pt x="227" y="413"/>
                  </a:cubicBezTo>
                  <a:cubicBezTo>
                    <a:pt x="224" y="411"/>
                    <a:pt x="222" y="408"/>
                    <a:pt x="223" y="403"/>
                  </a:cubicBezTo>
                  <a:cubicBezTo>
                    <a:pt x="223" y="400"/>
                    <a:pt x="224" y="398"/>
                    <a:pt x="226" y="395"/>
                  </a:cubicBezTo>
                  <a:cubicBezTo>
                    <a:pt x="227" y="393"/>
                    <a:pt x="229" y="390"/>
                    <a:pt x="228" y="385"/>
                  </a:cubicBezTo>
                  <a:cubicBezTo>
                    <a:pt x="228" y="383"/>
                    <a:pt x="227" y="381"/>
                    <a:pt x="225" y="379"/>
                  </a:cubicBezTo>
                  <a:cubicBezTo>
                    <a:pt x="224" y="377"/>
                    <a:pt x="223" y="376"/>
                    <a:pt x="222" y="374"/>
                  </a:cubicBezTo>
                  <a:cubicBezTo>
                    <a:pt x="221" y="370"/>
                    <a:pt x="221" y="366"/>
                    <a:pt x="221" y="362"/>
                  </a:cubicBezTo>
                  <a:cubicBezTo>
                    <a:pt x="221" y="357"/>
                    <a:pt x="221" y="351"/>
                    <a:pt x="219" y="346"/>
                  </a:cubicBezTo>
                  <a:cubicBezTo>
                    <a:pt x="218" y="345"/>
                    <a:pt x="217" y="344"/>
                    <a:pt x="216" y="343"/>
                  </a:cubicBezTo>
                  <a:cubicBezTo>
                    <a:pt x="214" y="341"/>
                    <a:pt x="213" y="339"/>
                    <a:pt x="215" y="335"/>
                  </a:cubicBezTo>
                  <a:cubicBezTo>
                    <a:pt x="216" y="333"/>
                    <a:pt x="217" y="332"/>
                    <a:pt x="218" y="331"/>
                  </a:cubicBezTo>
                  <a:cubicBezTo>
                    <a:pt x="220" y="328"/>
                    <a:pt x="222" y="325"/>
                    <a:pt x="221" y="320"/>
                  </a:cubicBezTo>
                  <a:cubicBezTo>
                    <a:pt x="221" y="318"/>
                    <a:pt x="221" y="317"/>
                    <a:pt x="221" y="315"/>
                  </a:cubicBezTo>
                  <a:cubicBezTo>
                    <a:pt x="220" y="311"/>
                    <a:pt x="220" y="307"/>
                    <a:pt x="222" y="304"/>
                  </a:cubicBezTo>
                  <a:cubicBezTo>
                    <a:pt x="223" y="301"/>
                    <a:pt x="225" y="299"/>
                    <a:pt x="227" y="298"/>
                  </a:cubicBezTo>
                  <a:cubicBezTo>
                    <a:pt x="230" y="295"/>
                    <a:pt x="233" y="293"/>
                    <a:pt x="234" y="289"/>
                  </a:cubicBezTo>
                  <a:cubicBezTo>
                    <a:pt x="236" y="285"/>
                    <a:pt x="235" y="282"/>
                    <a:pt x="235" y="279"/>
                  </a:cubicBezTo>
                  <a:cubicBezTo>
                    <a:pt x="235" y="279"/>
                    <a:pt x="234" y="277"/>
                    <a:pt x="234" y="277"/>
                  </a:cubicBezTo>
                  <a:cubicBezTo>
                    <a:pt x="234" y="272"/>
                    <a:pt x="234" y="267"/>
                    <a:pt x="234" y="263"/>
                  </a:cubicBezTo>
                  <a:cubicBezTo>
                    <a:pt x="235" y="261"/>
                    <a:pt x="235" y="261"/>
                    <a:pt x="235" y="261"/>
                  </a:cubicBezTo>
                  <a:cubicBezTo>
                    <a:pt x="235" y="260"/>
                    <a:pt x="235" y="259"/>
                    <a:pt x="235" y="258"/>
                  </a:cubicBezTo>
                  <a:cubicBezTo>
                    <a:pt x="236" y="253"/>
                    <a:pt x="236" y="250"/>
                    <a:pt x="235" y="247"/>
                  </a:cubicBezTo>
                  <a:cubicBezTo>
                    <a:pt x="234" y="246"/>
                    <a:pt x="233" y="245"/>
                    <a:pt x="233" y="244"/>
                  </a:cubicBezTo>
                  <a:cubicBezTo>
                    <a:pt x="231" y="241"/>
                    <a:pt x="230" y="239"/>
                    <a:pt x="229" y="235"/>
                  </a:cubicBezTo>
                  <a:cubicBezTo>
                    <a:pt x="229" y="233"/>
                    <a:pt x="229" y="233"/>
                    <a:pt x="229" y="233"/>
                  </a:cubicBezTo>
                  <a:cubicBezTo>
                    <a:pt x="229" y="225"/>
                    <a:pt x="228" y="217"/>
                    <a:pt x="236" y="212"/>
                  </a:cubicBezTo>
                  <a:cubicBezTo>
                    <a:pt x="238" y="210"/>
                    <a:pt x="238" y="210"/>
                    <a:pt x="238" y="210"/>
                  </a:cubicBezTo>
                  <a:cubicBezTo>
                    <a:pt x="244" y="206"/>
                    <a:pt x="251" y="201"/>
                    <a:pt x="254" y="195"/>
                  </a:cubicBezTo>
                  <a:cubicBezTo>
                    <a:pt x="257" y="189"/>
                    <a:pt x="253" y="187"/>
                    <a:pt x="249" y="184"/>
                  </a:cubicBezTo>
                  <a:cubicBezTo>
                    <a:pt x="247" y="182"/>
                    <a:pt x="245" y="180"/>
                    <a:pt x="243" y="178"/>
                  </a:cubicBezTo>
                  <a:cubicBezTo>
                    <a:pt x="241" y="173"/>
                    <a:pt x="246" y="167"/>
                    <a:pt x="254" y="160"/>
                  </a:cubicBezTo>
                  <a:cubicBezTo>
                    <a:pt x="258" y="157"/>
                    <a:pt x="262" y="154"/>
                    <a:pt x="263" y="151"/>
                  </a:cubicBezTo>
                  <a:cubicBezTo>
                    <a:pt x="265" y="147"/>
                    <a:pt x="265" y="144"/>
                    <a:pt x="264" y="141"/>
                  </a:cubicBezTo>
                  <a:cubicBezTo>
                    <a:pt x="263" y="138"/>
                    <a:pt x="258" y="136"/>
                    <a:pt x="254" y="135"/>
                  </a:cubicBezTo>
                  <a:cubicBezTo>
                    <a:pt x="250" y="134"/>
                    <a:pt x="246" y="132"/>
                    <a:pt x="244" y="130"/>
                  </a:cubicBezTo>
                  <a:cubicBezTo>
                    <a:pt x="241" y="128"/>
                    <a:pt x="240" y="125"/>
                    <a:pt x="240" y="123"/>
                  </a:cubicBezTo>
                  <a:cubicBezTo>
                    <a:pt x="240" y="121"/>
                    <a:pt x="241" y="118"/>
                    <a:pt x="243" y="117"/>
                  </a:cubicBezTo>
                  <a:cubicBezTo>
                    <a:pt x="244" y="116"/>
                    <a:pt x="244" y="116"/>
                    <a:pt x="244" y="116"/>
                  </a:cubicBezTo>
                  <a:cubicBezTo>
                    <a:pt x="248" y="112"/>
                    <a:pt x="252" y="109"/>
                    <a:pt x="255" y="104"/>
                  </a:cubicBezTo>
                  <a:cubicBezTo>
                    <a:pt x="256" y="102"/>
                    <a:pt x="257" y="100"/>
                    <a:pt x="257" y="98"/>
                  </a:cubicBezTo>
                  <a:cubicBezTo>
                    <a:pt x="258" y="95"/>
                    <a:pt x="258" y="93"/>
                    <a:pt x="259" y="91"/>
                  </a:cubicBezTo>
                  <a:cubicBezTo>
                    <a:pt x="261" y="88"/>
                    <a:pt x="264" y="87"/>
                    <a:pt x="267" y="85"/>
                  </a:cubicBezTo>
                  <a:cubicBezTo>
                    <a:pt x="269" y="84"/>
                    <a:pt x="271" y="83"/>
                    <a:pt x="272" y="82"/>
                  </a:cubicBezTo>
                  <a:cubicBezTo>
                    <a:pt x="275" y="80"/>
                    <a:pt x="276" y="77"/>
                    <a:pt x="278" y="73"/>
                  </a:cubicBezTo>
                  <a:cubicBezTo>
                    <a:pt x="280" y="72"/>
                    <a:pt x="281" y="70"/>
                    <a:pt x="282" y="68"/>
                  </a:cubicBezTo>
                  <a:cubicBezTo>
                    <a:pt x="283" y="67"/>
                    <a:pt x="284" y="65"/>
                    <a:pt x="285" y="64"/>
                  </a:cubicBezTo>
                  <a:cubicBezTo>
                    <a:pt x="286" y="62"/>
                    <a:pt x="286" y="62"/>
                    <a:pt x="286" y="62"/>
                  </a:cubicBezTo>
                  <a:lnTo>
                    <a:pt x="283" y="59"/>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8" name="Freeform 47"/>
            <p:cNvSpPr>
              <a:spLocks noEditPoints="1"/>
            </p:cNvSpPr>
            <p:nvPr/>
          </p:nvSpPr>
          <p:spPr bwMode="auto">
            <a:xfrm>
              <a:off x="15274470" y="6446519"/>
              <a:ext cx="1547019" cy="2292148"/>
            </a:xfrm>
            <a:custGeom>
              <a:avLst/>
              <a:gdLst>
                <a:gd name="T0" fmla="*/ 281 w 284"/>
                <a:gd name="T1" fmla="*/ 36 h 462"/>
                <a:gd name="T2" fmla="*/ 140 w 284"/>
                <a:gd name="T3" fmla="*/ 1 h 462"/>
                <a:gd name="T4" fmla="*/ 137 w 284"/>
                <a:gd name="T5" fmla="*/ 0 h 462"/>
                <a:gd name="T6" fmla="*/ 128 w 284"/>
                <a:gd name="T7" fmla="*/ 27 h 462"/>
                <a:gd name="T8" fmla="*/ 136 w 284"/>
                <a:gd name="T9" fmla="*/ 21 h 462"/>
                <a:gd name="T10" fmla="*/ 140 w 284"/>
                <a:gd name="T11" fmla="*/ 19 h 462"/>
                <a:gd name="T12" fmla="*/ 141 w 284"/>
                <a:gd name="T13" fmla="*/ 19 h 462"/>
                <a:gd name="T14" fmla="*/ 145 w 284"/>
                <a:gd name="T15" fmla="*/ 24 h 462"/>
                <a:gd name="T16" fmla="*/ 152 w 284"/>
                <a:gd name="T17" fmla="*/ 31 h 462"/>
                <a:gd name="T18" fmla="*/ 158 w 284"/>
                <a:gd name="T19" fmla="*/ 32 h 462"/>
                <a:gd name="T20" fmla="*/ 166 w 284"/>
                <a:gd name="T21" fmla="*/ 34 h 462"/>
                <a:gd name="T22" fmla="*/ 165 w 284"/>
                <a:gd name="T23" fmla="*/ 34 h 462"/>
                <a:gd name="T24" fmla="*/ 158 w 284"/>
                <a:gd name="T25" fmla="*/ 36 h 462"/>
                <a:gd name="T26" fmla="*/ 155 w 284"/>
                <a:gd name="T27" fmla="*/ 36 h 462"/>
                <a:gd name="T28" fmla="*/ 145 w 284"/>
                <a:gd name="T29" fmla="*/ 34 h 462"/>
                <a:gd name="T30" fmla="*/ 130 w 284"/>
                <a:gd name="T31" fmla="*/ 31 h 462"/>
                <a:gd name="T32" fmla="*/ 129 w 284"/>
                <a:gd name="T33" fmla="*/ 31 h 462"/>
                <a:gd name="T34" fmla="*/ 127 w 284"/>
                <a:gd name="T35" fmla="*/ 31 h 462"/>
                <a:gd name="T36" fmla="*/ 0 w 284"/>
                <a:gd name="T37" fmla="*/ 405 h 462"/>
                <a:gd name="T38" fmla="*/ 3 w 284"/>
                <a:gd name="T39" fmla="*/ 406 h 462"/>
                <a:gd name="T40" fmla="*/ 127 w 284"/>
                <a:gd name="T41" fmla="*/ 442 h 462"/>
                <a:gd name="T42" fmla="*/ 177 w 284"/>
                <a:gd name="T43" fmla="*/ 454 h 462"/>
                <a:gd name="T44" fmla="*/ 184 w 284"/>
                <a:gd name="T45" fmla="*/ 455 h 462"/>
                <a:gd name="T46" fmla="*/ 217 w 284"/>
                <a:gd name="T47" fmla="*/ 461 h 462"/>
                <a:gd name="T48" fmla="*/ 220 w 284"/>
                <a:gd name="T49" fmla="*/ 462 h 462"/>
                <a:gd name="T50" fmla="*/ 221 w 284"/>
                <a:gd name="T51" fmla="*/ 459 h 462"/>
                <a:gd name="T52" fmla="*/ 267 w 284"/>
                <a:gd name="T53" fmla="*/ 144 h 462"/>
                <a:gd name="T54" fmla="*/ 261 w 284"/>
                <a:gd name="T55" fmla="*/ 143 h 462"/>
                <a:gd name="T56" fmla="*/ 261 w 284"/>
                <a:gd name="T57" fmla="*/ 145 h 462"/>
                <a:gd name="T58" fmla="*/ 257 w 284"/>
                <a:gd name="T59" fmla="*/ 150 h 462"/>
                <a:gd name="T60" fmla="*/ 255 w 284"/>
                <a:gd name="T61" fmla="*/ 151 h 462"/>
                <a:gd name="T62" fmla="*/ 253 w 284"/>
                <a:gd name="T63" fmla="*/ 154 h 462"/>
                <a:gd name="T64" fmla="*/ 253 w 284"/>
                <a:gd name="T65" fmla="*/ 148 h 462"/>
                <a:gd name="T66" fmla="*/ 252 w 284"/>
                <a:gd name="T67" fmla="*/ 145 h 462"/>
                <a:gd name="T68" fmla="*/ 252 w 284"/>
                <a:gd name="T69" fmla="*/ 144 h 462"/>
                <a:gd name="T70" fmla="*/ 251 w 284"/>
                <a:gd name="T71" fmla="*/ 143 h 462"/>
                <a:gd name="T72" fmla="*/ 251 w 284"/>
                <a:gd name="T73" fmla="*/ 142 h 462"/>
                <a:gd name="T74" fmla="*/ 251 w 284"/>
                <a:gd name="T75" fmla="*/ 140 h 462"/>
                <a:gd name="T76" fmla="*/ 250 w 284"/>
                <a:gd name="T77" fmla="*/ 136 h 462"/>
                <a:gd name="T78" fmla="*/ 249 w 284"/>
                <a:gd name="T79" fmla="*/ 135 h 462"/>
                <a:gd name="T80" fmla="*/ 257 w 284"/>
                <a:gd name="T81" fmla="*/ 125 h 462"/>
                <a:gd name="T82" fmla="*/ 258 w 284"/>
                <a:gd name="T83" fmla="*/ 123 h 462"/>
                <a:gd name="T84" fmla="*/ 260 w 284"/>
                <a:gd name="T85" fmla="*/ 121 h 462"/>
                <a:gd name="T86" fmla="*/ 269 w 284"/>
                <a:gd name="T87" fmla="*/ 114 h 462"/>
                <a:gd name="T88" fmla="*/ 272 w 284"/>
                <a:gd name="T89" fmla="*/ 113 h 462"/>
                <a:gd name="T90" fmla="*/ 272 w 284"/>
                <a:gd name="T91" fmla="*/ 111 h 462"/>
                <a:gd name="T92" fmla="*/ 284 w 284"/>
                <a:gd name="T93" fmla="*/ 39 h 462"/>
                <a:gd name="T94" fmla="*/ 284 w 284"/>
                <a:gd name="T95" fmla="*/ 36 h 462"/>
                <a:gd name="T96" fmla="*/ 281 w 284"/>
                <a:gd name="T97" fmla="*/ 36 h 462"/>
                <a:gd name="T98" fmla="*/ 233 w 284"/>
                <a:gd name="T99" fmla="*/ 166 h 462"/>
                <a:gd name="T100" fmla="*/ 237 w 284"/>
                <a:gd name="T101" fmla="*/ 160 h 462"/>
                <a:gd name="T102" fmla="*/ 239 w 284"/>
                <a:gd name="T103" fmla="*/ 164 h 462"/>
                <a:gd name="T104" fmla="*/ 238 w 284"/>
                <a:gd name="T105" fmla="*/ 165 h 462"/>
                <a:gd name="T106" fmla="*/ 233 w 284"/>
                <a:gd name="T107" fmla="*/ 167 h 462"/>
                <a:gd name="T108" fmla="*/ 233 w 284"/>
                <a:gd name="T109" fmla="*/ 167 h 462"/>
                <a:gd name="T110" fmla="*/ 233 w 284"/>
                <a:gd name="T111" fmla="*/ 1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 h="462">
                  <a:moveTo>
                    <a:pt x="281" y="36"/>
                  </a:moveTo>
                  <a:cubicBezTo>
                    <a:pt x="267" y="34"/>
                    <a:pt x="214" y="25"/>
                    <a:pt x="140" y="1"/>
                  </a:cubicBezTo>
                  <a:cubicBezTo>
                    <a:pt x="137" y="0"/>
                    <a:pt x="137" y="0"/>
                    <a:pt x="137" y="0"/>
                  </a:cubicBezTo>
                  <a:cubicBezTo>
                    <a:pt x="128" y="27"/>
                    <a:pt x="128" y="27"/>
                    <a:pt x="128" y="27"/>
                  </a:cubicBezTo>
                  <a:cubicBezTo>
                    <a:pt x="136" y="21"/>
                    <a:pt x="136" y="21"/>
                    <a:pt x="136" y="21"/>
                  </a:cubicBezTo>
                  <a:cubicBezTo>
                    <a:pt x="137" y="20"/>
                    <a:pt x="139" y="19"/>
                    <a:pt x="140" y="19"/>
                  </a:cubicBezTo>
                  <a:cubicBezTo>
                    <a:pt x="140" y="19"/>
                    <a:pt x="141" y="19"/>
                    <a:pt x="141" y="19"/>
                  </a:cubicBezTo>
                  <a:cubicBezTo>
                    <a:pt x="143" y="20"/>
                    <a:pt x="144" y="22"/>
                    <a:pt x="145" y="24"/>
                  </a:cubicBezTo>
                  <a:cubicBezTo>
                    <a:pt x="147" y="26"/>
                    <a:pt x="149" y="29"/>
                    <a:pt x="152" y="31"/>
                  </a:cubicBezTo>
                  <a:cubicBezTo>
                    <a:pt x="154" y="32"/>
                    <a:pt x="156" y="32"/>
                    <a:pt x="158" y="32"/>
                  </a:cubicBezTo>
                  <a:cubicBezTo>
                    <a:pt x="163" y="32"/>
                    <a:pt x="165" y="33"/>
                    <a:pt x="166" y="34"/>
                  </a:cubicBezTo>
                  <a:cubicBezTo>
                    <a:pt x="166" y="34"/>
                    <a:pt x="166" y="34"/>
                    <a:pt x="165" y="34"/>
                  </a:cubicBezTo>
                  <a:cubicBezTo>
                    <a:pt x="165" y="35"/>
                    <a:pt x="162" y="36"/>
                    <a:pt x="158" y="36"/>
                  </a:cubicBezTo>
                  <a:cubicBezTo>
                    <a:pt x="156" y="36"/>
                    <a:pt x="155" y="36"/>
                    <a:pt x="155" y="36"/>
                  </a:cubicBezTo>
                  <a:cubicBezTo>
                    <a:pt x="152" y="36"/>
                    <a:pt x="148" y="35"/>
                    <a:pt x="145" y="34"/>
                  </a:cubicBezTo>
                  <a:cubicBezTo>
                    <a:pt x="140" y="32"/>
                    <a:pt x="135" y="31"/>
                    <a:pt x="130" y="31"/>
                  </a:cubicBezTo>
                  <a:cubicBezTo>
                    <a:pt x="129" y="31"/>
                    <a:pt x="129" y="31"/>
                    <a:pt x="129" y="31"/>
                  </a:cubicBezTo>
                  <a:cubicBezTo>
                    <a:pt x="127" y="31"/>
                    <a:pt x="127" y="31"/>
                    <a:pt x="127" y="31"/>
                  </a:cubicBezTo>
                  <a:cubicBezTo>
                    <a:pt x="0" y="405"/>
                    <a:pt x="0" y="405"/>
                    <a:pt x="0" y="405"/>
                  </a:cubicBezTo>
                  <a:cubicBezTo>
                    <a:pt x="3" y="406"/>
                    <a:pt x="3" y="406"/>
                    <a:pt x="3" y="406"/>
                  </a:cubicBezTo>
                  <a:cubicBezTo>
                    <a:pt x="42" y="418"/>
                    <a:pt x="83" y="430"/>
                    <a:pt x="127" y="442"/>
                  </a:cubicBezTo>
                  <a:cubicBezTo>
                    <a:pt x="143" y="447"/>
                    <a:pt x="160" y="450"/>
                    <a:pt x="177" y="454"/>
                  </a:cubicBezTo>
                  <a:cubicBezTo>
                    <a:pt x="184" y="455"/>
                    <a:pt x="184" y="455"/>
                    <a:pt x="184" y="455"/>
                  </a:cubicBezTo>
                  <a:cubicBezTo>
                    <a:pt x="194" y="457"/>
                    <a:pt x="205" y="459"/>
                    <a:pt x="217" y="461"/>
                  </a:cubicBezTo>
                  <a:cubicBezTo>
                    <a:pt x="220" y="462"/>
                    <a:pt x="220" y="462"/>
                    <a:pt x="220" y="462"/>
                  </a:cubicBezTo>
                  <a:cubicBezTo>
                    <a:pt x="221" y="459"/>
                    <a:pt x="221" y="459"/>
                    <a:pt x="221" y="459"/>
                  </a:cubicBezTo>
                  <a:cubicBezTo>
                    <a:pt x="226" y="419"/>
                    <a:pt x="247" y="277"/>
                    <a:pt x="267" y="144"/>
                  </a:cubicBezTo>
                  <a:cubicBezTo>
                    <a:pt x="261" y="143"/>
                    <a:pt x="261" y="143"/>
                    <a:pt x="261" y="143"/>
                  </a:cubicBezTo>
                  <a:cubicBezTo>
                    <a:pt x="261" y="143"/>
                    <a:pt x="261" y="144"/>
                    <a:pt x="261" y="145"/>
                  </a:cubicBezTo>
                  <a:cubicBezTo>
                    <a:pt x="260" y="147"/>
                    <a:pt x="258" y="148"/>
                    <a:pt x="257" y="150"/>
                  </a:cubicBezTo>
                  <a:cubicBezTo>
                    <a:pt x="256" y="150"/>
                    <a:pt x="256" y="151"/>
                    <a:pt x="255" y="151"/>
                  </a:cubicBezTo>
                  <a:cubicBezTo>
                    <a:pt x="254" y="152"/>
                    <a:pt x="253" y="153"/>
                    <a:pt x="253" y="154"/>
                  </a:cubicBezTo>
                  <a:cubicBezTo>
                    <a:pt x="253" y="152"/>
                    <a:pt x="253" y="150"/>
                    <a:pt x="253" y="148"/>
                  </a:cubicBezTo>
                  <a:cubicBezTo>
                    <a:pt x="253" y="147"/>
                    <a:pt x="252" y="146"/>
                    <a:pt x="252" y="145"/>
                  </a:cubicBezTo>
                  <a:cubicBezTo>
                    <a:pt x="252" y="144"/>
                    <a:pt x="252" y="144"/>
                    <a:pt x="252" y="144"/>
                  </a:cubicBezTo>
                  <a:cubicBezTo>
                    <a:pt x="251" y="143"/>
                    <a:pt x="251" y="143"/>
                    <a:pt x="251" y="143"/>
                  </a:cubicBezTo>
                  <a:cubicBezTo>
                    <a:pt x="251" y="142"/>
                    <a:pt x="251" y="142"/>
                    <a:pt x="251" y="142"/>
                  </a:cubicBezTo>
                  <a:cubicBezTo>
                    <a:pt x="251" y="141"/>
                    <a:pt x="251" y="141"/>
                    <a:pt x="251" y="140"/>
                  </a:cubicBezTo>
                  <a:cubicBezTo>
                    <a:pt x="251" y="138"/>
                    <a:pt x="250" y="137"/>
                    <a:pt x="250" y="136"/>
                  </a:cubicBezTo>
                  <a:cubicBezTo>
                    <a:pt x="250" y="136"/>
                    <a:pt x="250" y="135"/>
                    <a:pt x="249" y="135"/>
                  </a:cubicBezTo>
                  <a:cubicBezTo>
                    <a:pt x="248" y="132"/>
                    <a:pt x="254" y="127"/>
                    <a:pt x="257" y="125"/>
                  </a:cubicBezTo>
                  <a:cubicBezTo>
                    <a:pt x="258" y="123"/>
                    <a:pt x="258" y="123"/>
                    <a:pt x="258" y="123"/>
                  </a:cubicBezTo>
                  <a:cubicBezTo>
                    <a:pt x="258" y="123"/>
                    <a:pt x="259" y="122"/>
                    <a:pt x="260" y="121"/>
                  </a:cubicBezTo>
                  <a:cubicBezTo>
                    <a:pt x="262" y="119"/>
                    <a:pt x="267" y="114"/>
                    <a:pt x="269" y="114"/>
                  </a:cubicBezTo>
                  <a:cubicBezTo>
                    <a:pt x="272" y="113"/>
                    <a:pt x="272" y="113"/>
                    <a:pt x="272" y="113"/>
                  </a:cubicBezTo>
                  <a:cubicBezTo>
                    <a:pt x="272" y="111"/>
                    <a:pt x="272" y="111"/>
                    <a:pt x="272" y="111"/>
                  </a:cubicBezTo>
                  <a:cubicBezTo>
                    <a:pt x="276" y="86"/>
                    <a:pt x="280" y="62"/>
                    <a:pt x="284" y="39"/>
                  </a:cubicBezTo>
                  <a:cubicBezTo>
                    <a:pt x="284" y="36"/>
                    <a:pt x="284" y="36"/>
                    <a:pt x="284" y="36"/>
                  </a:cubicBezTo>
                  <a:lnTo>
                    <a:pt x="281" y="36"/>
                  </a:lnTo>
                  <a:close/>
                  <a:moveTo>
                    <a:pt x="233" y="166"/>
                  </a:moveTo>
                  <a:cubicBezTo>
                    <a:pt x="233" y="164"/>
                    <a:pt x="235" y="161"/>
                    <a:pt x="237" y="160"/>
                  </a:cubicBezTo>
                  <a:cubicBezTo>
                    <a:pt x="237" y="161"/>
                    <a:pt x="237" y="163"/>
                    <a:pt x="239" y="164"/>
                  </a:cubicBezTo>
                  <a:cubicBezTo>
                    <a:pt x="238" y="164"/>
                    <a:pt x="238" y="165"/>
                    <a:pt x="238" y="165"/>
                  </a:cubicBezTo>
                  <a:cubicBezTo>
                    <a:pt x="236" y="166"/>
                    <a:pt x="235" y="167"/>
                    <a:pt x="233" y="167"/>
                  </a:cubicBezTo>
                  <a:cubicBezTo>
                    <a:pt x="233" y="167"/>
                    <a:pt x="233" y="167"/>
                    <a:pt x="233" y="167"/>
                  </a:cubicBezTo>
                  <a:cubicBezTo>
                    <a:pt x="233" y="167"/>
                    <a:pt x="233" y="167"/>
                    <a:pt x="233" y="16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9" name="Freeform 48"/>
            <p:cNvSpPr>
              <a:spLocks noEditPoints="1"/>
            </p:cNvSpPr>
            <p:nvPr/>
          </p:nvSpPr>
          <p:spPr bwMode="auto">
            <a:xfrm>
              <a:off x="13152961" y="4988728"/>
              <a:ext cx="1891713" cy="3292629"/>
            </a:xfrm>
            <a:custGeom>
              <a:avLst/>
              <a:gdLst>
                <a:gd name="T0" fmla="*/ 281 w 347"/>
                <a:gd name="T1" fmla="*/ 180 h 664"/>
                <a:gd name="T2" fmla="*/ 48 w 347"/>
                <a:gd name="T3" fmla="*/ 37 h 664"/>
                <a:gd name="T4" fmla="*/ 56 w 347"/>
                <a:gd name="T5" fmla="*/ 60 h 664"/>
                <a:gd name="T6" fmla="*/ 94 w 347"/>
                <a:gd name="T7" fmla="*/ 61 h 664"/>
                <a:gd name="T8" fmla="*/ 90 w 347"/>
                <a:gd name="T9" fmla="*/ 86 h 664"/>
                <a:gd name="T10" fmla="*/ 83 w 347"/>
                <a:gd name="T11" fmla="*/ 161 h 664"/>
                <a:gd name="T12" fmla="*/ 76 w 347"/>
                <a:gd name="T13" fmla="*/ 193 h 664"/>
                <a:gd name="T14" fmla="*/ 79 w 347"/>
                <a:gd name="T15" fmla="*/ 207 h 664"/>
                <a:gd name="T16" fmla="*/ 91 w 347"/>
                <a:gd name="T17" fmla="*/ 235 h 664"/>
                <a:gd name="T18" fmla="*/ 77 w 347"/>
                <a:gd name="T19" fmla="*/ 268 h 664"/>
                <a:gd name="T20" fmla="*/ 63 w 347"/>
                <a:gd name="T21" fmla="*/ 276 h 664"/>
                <a:gd name="T22" fmla="*/ 56 w 347"/>
                <a:gd name="T23" fmla="*/ 282 h 664"/>
                <a:gd name="T24" fmla="*/ 40 w 347"/>
                <a:gd name="T25" fmla="*/ 293 h 664"/>
                <a:gd name="T26" fmla="*/ 31 w 347"/>
                <a:gd name="T27" fmla="*/ 295 h 664"/>
                <a:gd name="T28" fmla="*/ 36 w 347"/>
                <a:gd name="T29" fmla="*/ 311 h 664"/>
                <a:gd name="T30" fmla="*/ 28 w 347"/>
                <a:gd name="T31" fmla="*/ 327 h 664"/>
                <a:gd name="T32" fmla="*/ 40 w 347"/>
                <a:gd name="T33" fmla="*/ 337 h 664"/>
                <a:gd name="T34" fmla="*/ 60 w 347"/>
                <a:gd name="T35" fmla="*/ 330 h 664"/>
                <a:gd name="T36" fmla="*/ 52 w 347"/>
                <a:gd name="T37" fmla="*/ 338 h 664"/>
                <a:gd name="T38" fmla="*/ 31 w 347"/>
                <a:gd name="T39" fmla="*/ 352 h 664"/>
                <a:gd name="T40" fmla="*/ 39 w 347"/>
                <a:gd name="T41" fmla="*/ 365 h 664"/>
                <a:gd name="T42" fmla="*/ 46 w 347"/>
                <a:gd name="T43" fmla="*/ 369 h 664"/>
                <a:gd name="T44" fmla="*/ 45 w 347"/>
                <a:gd name="T45" fmla="*/ 382 h 664"/>
                <a:gd name="T46" fmla="*/ 41 w 347"/>
                <a:gd name="T47" fmla="*/ 390 h 664"/>
                <a:gd name="T48" fmla="*/ 26 w 347"/>
                <a:gd name="T49" fmla="*/ 405 h 664"/>
                <a:gd name="T50" fmla="*/ 34 w 347"/>
                <a:gd name="T51" fmla="*/ 418 h 664"/>
                <a:gd name="T52" fmla="*/ 26 w 347"/>
                <a:gd name="T53" fmla="*/ 433 h 664"/>
                <a:gd name="T54" fmla="*/ 38 w 347"/>
                <a:gd name="T55" fmla="*/ 450 h 664"/>
                <a:gd name="T56" fmla="*/ 33 w 347"/>
                <a:gd name="T57" fmla="*/ 454 h 664"/>
                <a:gd name="T58" fmla="*/ 9 w 347"/>
                <a:gd name="T59" fmla="*/ 427 h 664"/>
                <a:gd name="T60" fmla="*/ 6 w 347"/>
                <a:gd name="T61" fmla="*/ 448 h 664"/>
                <a:gd name="T62" fmla="*/ 8 w 347"/>
                <a:gd name="T63" fmla="*/ 465 h 664"/>
                <a:gd name="T64" fmla="*/ 10 w 347"/>
                <a:gd name="T65" fmla="*/ 479 h 664"/>
                <a:gd name="T66" fmla="*/ 14 w 347"/>
                <a:gd name="T67" fmla="*/ 494 h 664"/>
                <a:gd name="T68" fmla="*/ 26 w 347"/>
                <a:gd name="T69" fmla="*/ 516 h 664"/>
                <a:gd name="T70" fmla="*/ 30 w 347"/>
                <a:gd name="T71" fmla="*/ 536 h 664"/>
                <a:gd name="T72" fmla="*/ 33 w 347"/>
                <a:gd name="T73" fmla="*/ 539 h 664"/>
                <a:gd name="T74" fmla="*/ 46 w 347"/>
                <a:gd name="T75" fmla="*/ 575 h 664"/>
                <a:gd name="T76" fmla="*/ 70 w 347"/>
                <a:gd name="T77" fmla="*/ 560 h 664"/>
                <a:gd name="T78" fmla="*/ 59 w 347"/>
                <a:gd name="T79" fmla="*/ 486 h 664"/>
                <a:gd name="T80" fmla="*/ 64 w 347"/>
                <a:gd name="T81" fmla="*/ 487 h 664"/>
                <a:gd name="T82" fmla="*/ 59 w 347"/>
                <a:gd name="T83" fmla="*/ 502 h 664"/>
                <a:gd name="T84" fmla="*/ 62 w 347"/>
                <a:gd name="T85" fmla="*/ 512 h 664"/>
                <a:gd name="T86" fmla="*/ 70 w 347"/>
                <a:gd name="T87" fmla="*/ 534 h 664"/>
                <a:gd name="T88" fmla="*/ 83 w 347"/>
                <a:gd name="T89" fmla="*/ 545 h 664"/>
                <a:gd name="T90" fmla="*/ 284 w 347"/>
                <a:gd name="T91" fmla="*/ 662 h 664"/>
                <a:gd name="T92" fmla="*/ 295 w 347"/>
                <a:gd name="T93" fmla="*/ 599 h 664"/>
                <a:gd name="T94" fmla="*/ 268 w 347"/>
                <a:gd name="T95" fmla="*/ 530 h 664"/>
                <a:gd name="T96" fmla="*/ 252 w 347"/>
                <a:gd name="T97" fmla="*/ 484 h 664"/>
                <a:gd name="T98" fmla="*/ 254 w 347"/>
                <a:gd name="T99" fmla="*/ 402 h 664"/>
                <a:gd name="T100" fmla="*/ 346 w 347"/>
                <a:gd name="T101" fmla="*/ 220 h 664"/>
                <a:gd name="T102" fmla="*/ 70 w 347"/>
                <a:gd name="T103" fmla="*/ 500 h 664"/>
                <a:gd name="T104" fmla="*/ 47 w 347"/>
                <a:gd name="T105" fmla="*/ 465 h 664"/>
                <a:gd name="T106" fmla="*/ 45 w 347"/>
                <a:gd name="T107" fmla="*/ 4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664">
                  <a:moveTo>
                    <a:pt x="345" y="216"/>
                  </a:moveTo>
                  <a:cubicBezTo>
                    <a:pt x="324" y="205"/>
                    <a:pt x="303" y="193"/>
                    <a:pt x="282" y="181"/>
                  </a:cubicBezTo>
                  <a:cubicBezTo>
                    <a:pt x="282" y="181"/>
                    <a:pt x="282" y="181"/>
                    <a:pt x="282" y="181"/>
                  </a:cubicBezTo>
                  <a:cubicBezTo>
                    <a:pt x="282" y="181"/>
                    <a:pt x="282" y="181"/>
                    <a:pt x="282" y="181"/>
                  </a:cubicBezTo>
                  <a:cubicBezTo>
                    <a:pt x="281" y="180"/>
                    <a:pt x="281" y="180"/>
                    <a:pt x="281" y="180"/>
                  </a:cubicBezTo>
                  <a:cubicBezTo>
                    <a:pt x="281" y="180"/>
                    <a:pt x="281" y="180"/>
                    <a:pt x="281" y="180"/>
                  </a:cubicBezTo>
                  <a:cubicBezTo>
                    <a:pt x="160" y="107"/>
                    <a:pt x="75" y="27"/>
                    <a:pt x="52" y="4"/>
                  </a:cubicBezTo>
                  <a:cubicBezTo>
                    <a:pt x="48" y="0"/>
                    <a:pt x="48" y="0"/>
                    <a:pt x="48" y="0"/>
                  </a:cubicBezTo>
                  <a:cubicBezTo>
                    <a:pt x="47" y="6"/>
                    <a:pt x="47" y="6"/>
                    <a:pt x="47" y="6"/>
                  </a:cubicBezTo>
                  <a:cubicBezTo>
                    <a:pt x="46" y="11"/>
                    <a:pt x="47" y="17"/>
                    <a:pt x="47" y="23"/>
                  </a:cubicBezTo>
                  <a:cubicBezTo>
                    <a:pt x="48" y="26"/>
                    <a:pt x="48" y="30"/>
                    <a:pt x="48" y="32"/>
                  </a:cubicBezTo>
                  <a:cubicBezTo>
                    <a:pt x="48" y="34"/>
                    <a:pt x="48" y="35"/>
                    <a:pt x="48" y="37"/>
                  </a:cubicBezTo>
                  <a:cubicBezTo>
                    <a:pt x="48" y="40"/>
                    <a:pt x="48" y="43"/>
                    <a:pt x="48" y="45"/>
                  </a:cubicBezTo>
                  <a:cubicBezTo>
                    <a:pt x="48" y="46"/>
                    <a:pt x="47" y="47"/>
                    <a:pt x="47" y="48"/>
                  </a:cubicBezTo>
                  <a:cubicBezTo>
                    <a:pt x="46" y="51"/>
                    <a:pt x="43" y="57"/>
                    <a:pt x="48" y="60"/>
                  </a:cubicBezTo>
                  <a:cubicBezTo>
                    <a:pt x="49" y="61"/>
                    <a:pt x="50" y="61"/>
                    <a:pt x="51" y="61"/>
                  </a:cubicBezTo>
                  <a:cubicBezTo>
                    <a:pt x="52" y="61"/>
                    <a:pt x="54" y="61"/>
                    <a:pt x="55" y="61"/>
                  </a:cubicBezTo>
                  <a:cubicBezTo>
                    <a:pt x="55" y="60"/>
                    <a:pt x="56" y="60"/>
                    <a:pt x="56" y="60"/>
                  </a:cubicBezTo>
                  <a:cubicBezTo>
                    <a:pt x="58" y="60"/>
                    <a:pt x="60" y="61"/>
                    <a:pt x="62" y="62"/>
                  </a:cubicBezTo>
                  <a:cubicBezTo>
                    <a:pt x="64" y="62"/>
                    <a:pt x="66" y="63"/>
                    <a:pt x="67" y="63"/>
                  </a:cubicBezTo>
                  <a:cubicBezTo>
                    <a:pt x="70" y="63"/>
                    <a:pt x="72" y="61"/>
                    <a:pt x="75" y="59"/>
                  </a:cubicBezTo>
                  <a:cubicBezTo>
                    <a:pt x="76" y="58"/>
                    <a:pt x="76" y="58"/>
                    <a:pt x="76" y="58"/>
                  </a:cubicBezTo>
                  <a:cubicBezTo>
                    <a:pt x="78" y="57"/>
                    <a:pt x="81" y="56"/>
                    <a:pt x="85" y="56"/>
                  </a:cubicBezTo>
                  <a:cubicBezTo>
                    <a:pt x="87" y="56"/>
                    <a:pt x="93" y="56"/>
                    <a:pt x="94" y="61"/>
                  </a:cubicBezTo>
                  <a:cubicBezTo>
                    <a:pt x="95" y="64"/>
                    <a:pt x="93" y="68"/>
                    <a:pt x="91" y="72"/>
                  </a:cubicBezTo>
                  <a:cubicBezTo>
                    <a:pt x="91" y="72"/>
                    <a:pt x="91" y="73"/>
                    <a:pt x="91" y="73"/>
                  </a:cubicBezTo>
                  <a:cubicBezTo>
                    <a:pt x="90" y="74"/>
                    <a:pt x="89" y="75"/>
                    <a:pt x="89" y="77"/>
                  </a:cubicBezTo>
                  <a:cubicBezTo>
                    <a:pt x="89" y="79"/>
                    <a:pt x="89" y="80"/>
                    <a:pt x="89" y="82"/>
                  </a:cubicBezTo>
                  <a:cubicBezTo>
                    <a:pt x="89" y="82"/>
                    <a:pt x="89" y="83"/>
                    <a:pt x="89" y="83"/>
                  </a:cubicBezTo>
                  <a:cubicBezTo>
                    <a:pt x="90" y="86"/>
                    <a:pt x="90" y="86"/>
                    <a:pt x="90" y="86"/>
                  </a:cubicBezTo>
                  <a:cubicBezTo>
                    <a:pt x="90" y="87"/>
                    <a:pt x="90" y="89"/>
                    <a:pt x="90" y="90"/>
                  </a:cubicBezTo>
                  <a:cubicBezTo>
                    <a:pt x="90" y="92"/>
                    <a:pt x="90" y="94"/>
                    <a:pt x="90" y="97"/>
                  </a:cubicBezTo>
                  <a:cubicBezTo>
                    <a:pt x="89" y="100"/>
                    <a:pt x="89" y="103"/>
                    <a:pt x="89" y="106"/>
                  </a:cubicBezTo>
                  <a:cubicBezTo>
                    <a:pt x="90" y="111"/>
                    <a:pt x="90" y="117"/>
                    <a:pt x="90" y="122"/>
                  </a:cubicBezTo>
                  <a:cubicBezTo>
                    <a:pt x="90" y="131"/>
                    <a:pt x="88" y="142"/>
                    <a:pt x="85" y="152"/>
                  </a:cubicBezTo>
                  <a:cubicBezTo>
                    <a:pt x="84" y="155"/>
                    <a:pt x="83" y="158"/>
                    <a:pt x="83" y="161"/>
                  </a:cubicBezTo>
                  <a:cubicBezTo>
                    <a:pt x="82" y="164"/>
                    <a:pt x="81" y="167"/>
                    <a:pt x="81" y="170"/>
                  </a:cubicBezTo>
                  <a:cubicBezTo>
                    <a:pt x="80" y="171"/>
                    <a:pt x="80" y="172"/>
                    <a:pt x="80" y="173"/>
                  </a:cubicBezTo>
                  <a:cubicBezTo>
                    <a:pt x="80" y="174"/>
                    <a:pt x="79" y="176"/>
                    <a:pt x="79" y="178"/>
                  </a:cubicBezTo>
                  <a:cubicBezTo>
                    <a:pt x="78" y="179"/>
                    <a:pt x="78" y="179"/>
                    <a:pt x="78" y="179"/>
                  </a:cubicBezTo>
                  <a:cubicBezTo>
                    <a:pt x="78" y="180"/>
                    <a:pt x="77" y="182"/>
                    <a:pt x="77" y="184"/>
                  </a:cubicBezTo>
                  <a:cubicBezTo>
                    <a:pt x="76" y="187"/>
                    <a:pt x="76" y="189"/>
                    <a:pt x="76" y="193"/>
                  </a:cubicBezTo>
                  <a:cubicBezTo>
                    <a:pt x="76" y="194"/>
                    <a:pt x="76" y="195"/>
                    <a:pt x="76" y="196"/>
                  </a:cubicBezTo>
                  <a:cubicBezTo>
                    <a:pt x="76" y="196"/>
                    <a:pt x="76" y="197"/>
                    <a:pt x="76" y="197"/>
                  </a:cubicBezTo>
                  <a:cubicBezTo>
                    <a:pt x="76" y="198"/>
                    <a:pt x="76" y="198"/>
                    <a:pt x="76" y="199"/>
                  </a:cubicBezTo>
                  <a:cubicBezTo>
                    <a:pt x="76" y="200"/>
                    <a:pt x="76" y="201"/>
                    <a:pt x="77" y="202"/>
                  </a:cubicBezTo>
                  <a:cubicBezTo>
                    <a:pt x="77" y="204"/>
                    <a:pt x="77" y="205"/>
                    <a:pt x="78" y="205"/>
                  </a:cubicBezTo>
                  <a:cubicBezTo>
                    <a:pt x="78" y="206"/>
                    <a:pt x="78" y="206"/>
                    <a:pt x="79" y="207"/>
                  </a:cubicBezTo>
                  <a:cubicBezTo>
                    <a:pt x="80" y="211"/>
                    <a:pt x="83" y="215"/>
                    <a:pt x="85" y="218"/>
                  </a:cubicBezTo>
                  <a:cubicBezTo>
                    <a:pt x="86" y="219"/>
                    <a:pt x="87" y="221"/>
                    <a:pt x="87" y="222"/>
                  </a:cubicBezTo>
                  <a:cubicBezTo>
                    <a:pt x="87" y="223"/>
                    <a:pt x="87" y="223"/>
                    <a:pt x="87" y="224"/>
                  </a:cubicBezTo>
                  <a:cubicBezTo>
                    <a:pt x="87" y="226"/>
                    <a:pt x="87" y="227"/>
                    <a:pt x="88" y="229"/>
                  </a:cubicBezTo>
                  <a:cubicBezTo>
                    <a:pt x="89" y="230"/>
                    <a:pt x="89" y="230"/>
                    <a:pt x="89" y="231"/>
                  </a:cubicBezTo>
                  <a:cubicBezTo>
                    <a:pt x="90" y="232"/>
                    <a:pt x="91" y="234"/>
                    <a:pt x="91" y="235"/>
                  </a:cubicBezTo>
                  <a:cubicBezTo>
                    <a:pt x="92" y="240"/>
                    <a:pt x="92" y="247"/>
                    <a:pt x="88" y="249"/>
                  </a:cubicBezTo>
                  <a:cubicBezTo>
                    <a:pt x="88" y="250"/>
                    <a:pt x="87" y="250"/>
                    <a:pt x="87" y="250"/>
                  </a:cubicBezTo>
                  <a:cubicBezTo>
                    <a:pt x="84" y="252"/>
                    <a:pt x="81" y="254"/>
                    <a:pt x="81" y="259"/>
                  </a:cubicBezTo>
                  <a:cubicBezTo>
                    <a:pt x="81" y="260"/>
                    <a:pt x="81" y="261"/>
                    <a:pt x="81" y="262"/>
                  </a:cubicBezTo>
                  <a:cubicBezTo>
                    <a:pt x="81" y="263"/>
                    <a:pt x="81" y="265"/>
                    <a:pt x="81" y="266"/>
                  </a:cubicBezTo>
                  <a:cubicBezTo>
                    <a:pt x="80" y="267"/>
                    <a:pt x="79" y="267"/>
                    <a:pt x="77" y="268"/>
                  </a:cubicBezTo>
                  <a:cubicBezTo>
                    <a:pt x="77" y="269"/>
                    <a:pt x="76" y="269"/>
                    <a:pt x="75" y="270"/>
                  </a:cubicBezTo>
                  <a:cubicBezTo>
                    <a:pt x="74" y="271"/>
                    <a:pt x="73" y="271"/>
                    <a:pt x="73" y="272"/>
                  </a:cubicBezTo>
                  <a:cubicBezTo>
                    <a:pt x="72" y="273"/>
                    <a:pt x="72" y="273"/>
                    <a:pt x="72" y="273"/>
                  </a:cubicBezTo>
                  <a:cubicBezTo>
                    <a:pt x="71" y="273"/>
                    <a:pt x="70" y="273"/>
                    <a:pt x="69" y="274"/>
                  </a:cubicBezTo>
                  <a:cubicBezTo>
                    <a:pt x="69" y="274"/>
                    <a:pt x="69" y="274"/>
                    <a:pt x="69" y="274"/>
                  </a:cubicBezTo>
                  <a:cubicBezTo>
                    <a:pt x="66" y="274"/>
                    <a:pt x="64" y="275"/>
                    <a:pt x="63" y="276"/>
                  </a:cubicBezTo>
                  <a:cubicBezTo>
                    <a:pt x="61" y="276"/>
                    <a:pt x="60" y="277"/>
                    <a:pt x="59" y="279"/>
                  </a:cubicBezTo>
                  <a:cubicBezTo>
                    <a:pt x="59" y="280"/>
                    <a:pt x="59" y="280"/>
                    <a:pt x="59" y="281"/>
                  </a:cubicBezTo>
                  <a:cubicBezTo>
                    <a:pt x="59" y="281"/>
                    <a:pt x="58" y="282"/>
                    <a:pt x="58" y="282"/>
                  </a:cubicBezTo>
                  <a:cubicBezTo>
                    <a:pt x="58" y="282"/>
                    <a:pt x="58" y="282"/>
                    <a:pt x="58" y="282"/>
                  </a:cubicBezTo>
                  <a:cubicBezTo>
                    <a:pt x="58" y="282"/>
                    <a:pt x="58" y="282"/>
                    <a:pt x="58" y="282"/>
                  </a:cubicBezTo>
                  <a:cubicBezTo>
                    <a:pt x="57" y="282"/>
                    <a:pt x="57" y="282"/>
                    <a:pt x="56" y="282"/>
                  </a:cubicBezTo>
                  <a:cubicBezTo>
                    <a:pt x="55" y="281"/>
                    <a:pt x="53" y="280"/>
                    <a:pt x="51" y="280"/>
                  </a:cubicBezTo>
                  <a:cubicBezTo>
                    <a:pt x="50" y="280"/>
                    <a:pt x="49" y="280"/>
                    <a:pt x="48" y="281"/>
                  </a:cubicBezTo>
                  <a:cubicBezTo>
                    <a:pt x="43" y="284"/>
                    <a:pt x="44" y="290"/>
                    <a:pt x="45" y="295"/>
                  </a:cubicBezTo>
                  <a:cubicBezTo>
                    <a:pt x="45" y="295"/>
                    <a:pt x="45" y="296"/>
                    <a:pt x="45" y="296"/>
                  </a:cubicBezTo>
                  <a:cubicBezTo>
                    <a:pt x="45" y="296"/>
                    <a:pt x="45" y="295"/>
                    <a:pt x="45" y="295"/>
                  </a:cubicBezTo>
                  <a:cubicBezTo>
                    <a:pt x="43" y="293"/>
                    <a:pt x="41" y="293"/>
                    <a:pt x="40" y="293"/>
                  </a:cubicBezTo>
                  <a:cubicBezTo>
                    <a:pt x="40" y="293"/>
                    <a:pt x="40" y="293"/>
                    <a:pt x="39" y="293"/>
                  </a:cubicBezTo>
                  <a:cubicBezTo>
                    <a:pt x="39" y="293"/>
                    <a:pt x="39" y="293"/>
                    <a:pt x="39" y="292"/>
                  </a:cubicBezTo>
                  <a:cubicBezTo>
                    <a:pt x="38" y="292"/>
                    <a:pt x="37" y="292"/>
                    <a:pt x="35" y="292"/>
                  </a:cubicBezTo>
                  <a:cubicBezTo>
                    <a:pt x="35" y="292"/>
                    <a:pt x="35" y="292"/>
                    <a:pt x="35" y="292"/>
                  </a:cubicBezTo>
                  <a:cubicBezTo>
                    <a:pt x="34" y="292"/>
                    <a:pt x="34" y="292"/>
                    <a:pt x="34" y="292"/>
                  </a:cubicBezTo>
                  <a:cubicBezTo>
                    <a:pt x="33" y="292"/>
                    <a:pt x="31" y="293"/>
                    <a:pt x="31" y="295"/>
                  </a:cubicBezTo>
                  <a:cubicBezTo>
                    <a:pt x="30" y="296"/>
                    <a:pt x="29" y="298"/>
                    <a:pt x="30" y="300"/>
                  </a:cubicBezTo>
                  <a:cubicBezTo>
                    <a:pt x="31" y="302"/>
                    <a:pt x="32" y="303"/>
                    <a:pt x="33" y="303"/>
                  </a:cubicBezTo>
                  <a:cubicBezTo>
                    <a:pt x="34" y="303"/>
                    <a:pt x="34" y="303"/>
                    <a:pt x="34" y="303"/>
                  </a:cubicBezTo>
                  <a:cubicBezTo>
                    <a:pt x="34" y="304"/>
                    <a:pt x="34" y="306"/>
                    <a:pt x="36" y="307"/>
                  </a:cubicBezTo>
                  <a:cubicBezTo>
                    <a:pt x="36" y="307"/>
                    <a:pt x="37" y="307"/>
                    <a:pt x="37" y="307"/>
                  </a:cubicBezTo>
                  <a:cubicBezTo>
                    <a:pt x="37" y="309"/>
                    <a:pt x="37" y="310"/>
                    <a:pt x="36" y="311"/>
                  </a:cubicBezTo>
                  <a:cubicBezTo>
                    <a:pt x="36" y="311"/>
                    <a:pt x="36" y="311"/>
                    <a:pt x="36" y="311"/>
                  </a:cubicBezTo>
                  <a:cubicBezTo>
                    <a:pt x="35" y="308"/>
                    <a:pt x="32" y="308"/>
                    <a:pt x="31" y="308"/>
                  </a:cubicBezTo>
                  <a:cubicBezTo>
                    <a:pt x="28" y="308"/>
                    <a:pt x="26" y="311"/>
                    <a:pt x="25" y="314"/>
                  </a:cubicBezTo>
                  <a:cubicBezTo>
                    <a:pt x="25" y="317"/>
                    <a:pt x="26" y="319"/>
                    <a:pt x="27" y="322"/>
                  </a:cubicBezTo>
                  <a:cubicBezTo>
                    <a:pt x="27" y="323"/>
                    <a:pt x="28" y="324"/>
                    <a:pt x="28" y="325"/>
                  </a:cubicBezTo>
                  <a:cubicBezTo>
                    <a:pt x="28" y="326"/>
                    <a:pt x="28" y="326"/>
                    <a:pt x="28" y="327"/>
                  </a:cubicBezTo>
                  <a:cubicBezTo>
                    <a:pt x="27" y="330"/>
                    <a:pt x="27" y="334"/>
                    <a:pt x="29" y="336"/>
                  </a:cubicBezTo>
                  <a:cubicBezTo>
                    <a:pt x="30" y="337"/>
                    <a:pt x="31" y="337"/>
                    <a:pt x="33" y="337"/>
                  </a:cubicBezTo>
                  <a:cubicBezTo>
                    <a:pt x="33" y="337"/>
                    <a:pt x="33" y="337"/>
                    <a:pt x="33" y="337"/>
                  </a:cubicBezTo>
                  <a:cubicBezTo>
                    <a:pt x="33" y="337"/>
                    <a:pt x="33" y="337"/>
                    <a:pt x="34" y="337"/>
                  </a:cubicBezTo>
                  <a:cubicBezTo>
                    <a:pt x="35" y="337"/>
                    <a:pt x="36" y="336"/>
                    <a:pt x="37" y="336"/>
                  </a:cubicBezTo>
                  <a:cubicBezTo>
                    <a:pt x="38" y="337"/>
                    <a:pt x="39" y="337"/>
                    <a:pt x="40" y="337"/>
                  </a:cubicBezTo>
                  <a:cubicBezTo>
                    <a:pt x="40" y="337"/>
                    <a:pt x="40" y="337"/>
                    <a:pt x="40" y="337"/>
                  </a:cubicBezTo>
                  <a:cubicBezTo>
                    <a:pt x="42" y="337"/>
                    <a:pt x="44" y="335"/>
                    <a:pt x="45" y="333"/>
                  </a:cubicBezTo>
                  <a:cubicBezTo>
                    <a:pt x="45" y="334"/>
                    <a:pt x="45" y="334"/>
                    <a:pt x="46" y="334"/>
                  </a:cubicBezTo>
                  <a:cubicBezTo>
                    <a:pt x="47" y="335"/>
                    <a:pt x="48" y="335"/>
                    <a:pt x="49" y="335"/>
                  </a:cubicBezTo>
                  <a:cubicBezTo>
                    <a:pt x="53" y="335"/>
                    <a:pt x="55" y="333"/>
                    <a:pt x="57" y="331"/>
                  </a:cubicBezTo>
                  <a:cubicBezTo>
                    <a:pt x="58" y="331"/>
                    <a:pt x="59" y="330"/>
                    <a:pt x="60" y="330"/>
                  </a:cubicBezTo>
                  <a:cubicBezTo>
                    <a:pt x="62" y="328"/>
                    <a:pt x="65" y="327"/>
                    <a:pt x="67" y="327"/>
                  </a:cubicBezTo>
                  <a:cubicBezTo>
                    <a:pt x="67" y="328"/>
                    <a:pt x="65" y="329"/>
                    <a:pt x="63" y="331"/>
                  </a:cubicBezTo>
                  <a:cubicBezTo>
                    <a:pt x="62" y="331"/>
                    <a:pt x="62" y="331"/>
                    <a:pt x="62" y="331"/>
                  </a:cubicBezTo>
                  <a:cubicBezTo>
                    <a:pt x="61" y="332"/>
                    <a:pt x="60" y="332"/>
                    <a:pt x="59" y="332"/>
                  </a:cubicBezTo>
                  <a:cubicBezTo>
                    <a:pt x="57" y="333"/>
                    <a:pt x="55" y="334"/>
                    <a:pt x="54" y="336"/>
                  </a:cubicBezTo>
                  <a:cubicBezTo>
                    <a:pt x="53" y="336"/>
                    <a:pt x="53" y="337"/>
                    <a:pt x="52" y="338"/>
                  </a:cubicBezTo>
                  <a:cubicBezTo>
                    <a:pt x="52" y="338"/>
                    <a:pt x="51" y="338"/>
                    <a:pt x="51" y="338"/>
                  </a:cubicBezTo>
                  <a:cubicBezTo>
                    <a:pt x="48" y="338"/>
                    <a:pt x="46" y="339"/>
                    <a:pt x="44" y="342"/>
                  </a:cubicBezTo>
                  <a:cubicBezTo>
                    <a:pt x="44" y="342"/>
                    <a:pt x="43" y="343"/>
                    <a:pt x="41" y="343"/>
                  </a:cubicBezTo>
                  <a:cubicBezTo>
                    <a:pt x="39" y="344"/>
                    <a:pt x="36" y="346"/>
                    <a:pt x="35" y="350"/>
                  </a:cubicBezTo>
                  <a:cubicBezTo>
                    <a:pt x="35" y="350"/>
                    <a:pt x="35" y="350"/>
                    <a:pt x="35" y="350"/>
                  </a:cubicBezTo>
                  <a:cubicBezTo>
                    <a:pt x="33" y="350"/>
                    <a:pt x="32" y="351"/>
                    <a:pt x="31" y="352"/>
                  </a:cubicBezTo>
                  <a:cubicBezTo>
                    <a:pt x="29" y="354"/>
                    <a:pt x="28" y="357"/>
                    <a:pt x="28" y="359"/>
                  </a:cubicBezTo>
                  <a:cubicBezTo>
                    <a:pt x="28" y="361"/>
                    <a:pt x="28" y="361"/>
                    <a:pt x="28" y="361"/>
                  </a:cubicBezTo>
                  <a:cubicBezTo>
                    <a:pt x="28" y="363"/>
                    <a:pt x="28" y="367"/>
                    <a:pt x="30" y="369"/>
                  </a:cubicBezTo>
                  <a:cubicBezTo>
                    <a:pt x="31" y="369"/>
                    <a:pt x="32" y="370"/>
                    <a:pt x="33" y="370"/>
                  </a:cubicBezTo>
                  <a:cubicBezTo>
                    <a:pt x="33" y="370"/>
                    <a:pt x="33" y="370"/>
                    <a:pt x="33" y="370"/>
                  </a:cubicBezTo>
                  <a:cubicBezTo>
                    <a:pt x="36" y="370"/>
                    <a:pt x="38" y="367"/>
                    <a:pt x="39" y="365"/>
                  </a:cubicBezTo>
                  <a:cubicBezTo>
                    <a:pt x="39" y="365"/>
                    <a:pt x="39" y="365"/>
                    <a:pt x="40" y="365"/>
                  </a:cubicBezTo>
                  <a:cubicBezTo>
                    <a:pt x="40" y="365"/>
                    <a:pt x="41" y="365"/>
                    <a:pt x="42" y="365"/>
                  </a:cubicBezTo>
                  <a:cubicBezTo>
                    <a:pt x="42" y="365"/>
                    <a:pt x="42" y="365"/>
                    <a:pt x="43" y="365"/>
                  </a:cubicBezTo>
                  <a:cubicBezTo>
                    <a:pt x="43" y="365"/>
                    <a:pt x="43" y="365"/>
                    <a:pt x="43" y="365"/>
                  </a:cubicBezTo>
                  <a:cubicBezTo>
                    <a:pt x="43" y="368"/>
                    <a:pt x="44" y="369"/>
                    <a:pt x="46" y="369"/>
                  </a:cubicBezTo>
                  <a:cubicBezTo>
                    <a:pt x="46" y="369"/>
                    <a:pt x="46" y="369"/>
                    <a:pt x="46" y="369"/>
                  </a:cubicBezTo>
                  <a:cubicBezTo>
                    <a:pt x="46" y="369"/>
                    <a:pt x="45" y="370"/>
                    <a:pt x="45" y="370"/>
                  </a:cubicBezTo>
                  <a:cubicBezTo>
                    <a:pt x="45" y="371"/>
                    <a:pt x="44" y="372"/>
                    <a:pt x="44" y="373"/>
                  </a:cubicBezTo>
                  <a:cubicBezTo>
                    <a:pt x="44" y="373"/>
                    <a:pt x="44" y="373"/>
                    <a:pt x="44" y="374"/>
                  </a:cubicBezTo>
                  <a:cubicBezTo>
                    <a:pt x="44" y="374"/>
                    <a:pt x="44" y="374"/>
                    <a:pt x="44" y="374"/>
                  </a:cubicBezTo>
                  <a:cubicBezTo>
                    <a:pt x="44" y="375"/>
                    <a:pt x="43" y="376"/>
                    <a:pt x="43" y="377"/>
                  </a:cubicBezTo>
                  <a:cubicBezTo>
                    <a:pt x="43" y="379"/>
                    <a:pt x="44" y="381"/>
                    <a:pt x="45" y="382"/>
                  </a:cubicBezTo>
                  <a:cubicBezTo>
                    <a:pt x="45" y="382"/>
                    <a:pt x="45" y="382"/>
                    <a:pt x="46" y="383"/>
                  </a:cubicBezTo>
                  <a:cubicBezTo>
                    <a:pt x="46" y="385"/>
                    <a:pt x="48" y="388"/>
                    <a:pt x="47" y="389"/>
                  </a:cubicBezTo>
                  <a:cubicBezTo>
                    <a:pt x="47" y="390"/>
                    <a:pt x="47" y="391"/>
                    <a:pt x="46" y="391"/>
                  </a:cubicBezTo>
                  <a:cubicBezTo>
                    <a:pt x="46" y="390"/>
                    <a:pt x="46" y="390"/>
                    <a:pt x="46" y="390"/>
                  </a:cubicBezTo>
                  <a:cubicBezTo>
                    <a:pt x="43" y="390"/>
                    <a:pt x="43" y="390"/>
                    <a:pt x="43" y="390"/>
                  </a:cubicBezTo>
                  <a:cubicBezTo>
                    <a:pt x="42" y="390"/>
                    <a:pt x="42" y="390"/>
                    <a:pt x="41" y="390"/>
                  </a:cubicBezTo>
                  <a:cubicBezTo>
                    <a:pt x="41" y="390"/>
                    <a:pt x="40" y="390"/>
                    <a:pt x="39" y="390"/>
                  </a:cubicBezTo>
                  <a:cubicBezTo>
                    <a:pt x="38" y="390"/>
                    <a:pt x="37" y="390"/>
                    <a:pt x="37" y="390"/>
                  </a:cubicBezTo>
                  <a:cubicBezTo>
                    <a:pt x="35" y="391"/>
                    <a:pt x="33" y="393"/>
                    <a:pt x="32" y="395"/>
                  </a:cubicBezTo>
                  <a:cubicBezTo>
                    <a:pt x="30" y="397"/>
                    <a:pt x="30" y="399"/>
                    <a:pt x="30" y="400"/>
                  </a:cubicBezTo>
                  <a:cubicBezTo>
                    <a:pt x="30" y="400"/>
                    <a:pt x="31" y="401"/>
                    <a:pt x="31" y="402"/>
                  </a:cubicBezTo>
                  <a:cubicBezTo>
                    <a:pt x="30" y="402"/>
                    <a:pt x="28" y="403"/>
                    <a:pt x="26" y="405"/>
                  </a:cubicBezTo>
                  <a:cubicBezTo>
                    <a:pt x="25" y="407"/>
                    <a:pt x="25" y="408"/>
                    <a:pt x="25" y="409"/>
                  </a:cubicBezTo>
                  <a:cubicBezTo>
                    <a:pt x="25" y="410"/>
                    <a:pt x="25" y="410"/>
                    <a:pt x="25" y="410"/>
                  </a:cubicBezTo>
                  <a:cubicBezTo>
                    <a:pt x="25" y="412"/>
                    <a:pt x="25" y="414"/>
                    <a:pt x="26" y="417"/>
                  </a:cubicBezTo>
                  <a:cubicBezTo>
                    <a:pt x="27" y="418"/>
                    <a:pt x="29" y="419"/>
                    <a:pt x="31" y="419"/>
                  </a:cubicBezTo>
                  <a:cubicBezTo>
                    <a:pt x="31" y="419"/>
                    <a:pt x="32" y="419"/>
                    <a:pt x="32" y="418"/>
                  </a:cubicBezTo>
                  <a:cubicBezTo>
                    <a:pt x="33" y="418"/>
                    <a:pt x="33" y="418"/>
                    <a:pt x="34" y="418"/>
                  </a:cubicBezTo>
                  <a:cubicBezTo>
                    <a:pt x="34" y="419"/>
                    <a:pt x="33" y="419"/>
                    <a:pt x="31" y="420"/>
                  </a:cubicBezTo>
                  <a:cubicBezTo>
                    <a:pt x="30" y="420"/>
                    <a:pt x="30" y="420"/>
                    <a:pt x="30" y="420"/>
                  </a:cubicBezTo>
                  <a:cubicBezTo>
                    <a:pt x="29" y="421"/>
                    <a:pt x="27" y="421"/>
                    <a:pt x="26" y="423"/>
                  </a:cubicBezTo>
                  <a:cubicBezTo>
                    <a:pt x="23" y="426"/>
                    <a:pt x="25" y="429"/>
                    <a:pt x="26" y="431"/>
                  </a:cubicBezTo>
                  <a:cubicBezTo>
                    <a:pt x="26" y="431"/>
                    <a:pt x="27" y="432"/>
                    <a:pt x="27" y="432"/>
                  </a:cubicBezTo>
                  <a:cubicBezTo>
                    <a:pt x="27" y="432"/>
                    <a:pt x="27" y="432"/>
                    <a:pt x="26" y="433"/>
                  </a:cubicBezTo>
                  <a:cubicBezTo>
                    <a:pt x="26" y="433"/>
                    <a:pt x="25" y="435"/>
                    <a:pt x="25" y="437"/>
                  </a:cubicBezTo>
                  <a:cubicBezTo>
                    <a:pt x="26" y="439"/>
                    <a:pt x="27" y="440"/>
                    <a:pt x="27" y="442"/>
                  </a:cubicBezTo>
                  <a:cubicBezTo>
                    <a:pt x="28" y="443"/>
                    <a:pt x="28" y="443"/>
                    <a:pt x="28" y="443"/>
                  </a:cubicBezTo>
                  <a:cubicBezTo>
                    <a:pt x="29" y="445"/>
                    <a:pt x="32" y="446"/>
                    <a:pt x="34" y="447"/>
                  </a:cubicBezTo>
                  <a:cubicBezTo>
                    <a:pt x="35" y="447"/>
                    <a:pt x="35" y="447"/>
                    <a:pt x="35" y="447"/>
                  </a:cubicBezTo>
                  <a:cubicBezTo>
                    <a:pt x="36" y="448"/>
                    <a:pt x="37" y="449"/>
                    <a:pt x="38" y="450"/>
                  </a:cubicBezTo>
                  <a:cubicBezTo>
                    <a:pt x="39" y="451"/>
                    <a:pt x="40" y="452"/>
                    <a:pt x="42" y="453"/>
                  </a:cubicBezTo>
                  <a:cubicBezTo>
                    <a:pt x="43" y="453"/>
                    <a:pt x="44" y="453"/>
                    <a:pt x="45" y="454"/>
                  </a:cubicBezTo>
                  <a:cubicBezTo>
                    <a:pt x="43" y="454"/>
                    <a:pt x="40" y="455"/>
                    <a:pt x="39" y="459"/>
                  </a:cubicBezTo>
                  <a:cubicBezTo>
                    <a:pt x="39" y="460"/>
                    <a:pt x="39" y="460"/>
                    <a:pt x="39" y="460"/>
                  </a:cubicBezTo>
                  <a:cubicBezTo>
                    <a:pt x="39" y="460"/>
                    <a:pt x="39" y="460"/>
                    <a:pt x="39" y="460"/>
                  </a:cubicBezTo>
                  <a:cubicBezTo>
                    <a:pt x="37" y="458"/>
                    <a:pt x="35" y="456"/>
                    <a:pt x="33" y="454"/>
                  </a:cubicBezTo>
                  <a:cubicBezTo>
                    <a:pt x="32" y="452"/>
                    <a:pt x="31" y="450"/>
                    <a:pt x="30" y="448"/>
                  </a:cubicBezTo>
                  <a:cubicBezTo>
                    <a:pt x="30" y="446"/>
                    <a:pt x="29" y="444"/>
                    <a:pt x="27" y="442"/>
                  </a:cubicBezTo>
                  <a:cubicBezTo>
                    <a:pt x="27" y="441"/>
                    <a:pt x="27" y="441"/>
                    <a:pt x="26" y="440"/>
                  </a:cubicBezTo>
                  <a:cubicBezTo>
                    <a:pt x="25" y="437"/>
                    <a:pt x="22" y="434"/>
                    <a:pt x="19" y="432"/>
                  </a:cubicBezTo>
                  <a:cubicBezTo>
                    <a:pt x="19" y="432"/>
                    <a:pt x="18" y="431"/>
                    <a:pt x="18" y="431"/>
                  </a:cubicBezTo>
                  <a:cubicBezTo>
                    <a:pt x="15" y="429"/>
                    <a:pt x="13" y="427"/>
                    <a:pt x="9" y="427"/>
                  </a:cubicBezTo>
                  <a:cubicBezTo>
                    <a:pt x="8" y="427"/>
                    <a:pt x="8" y="427"/>
                    <a:pt x="7" y="427"/>
                  </a:cubicBezTo>
                  <a:cubicBezTo>
                    <a:pt x="6" y="428"/>
                    <a:pt x="4" y="429"/>
                    <a:pt x="2" y="431"/>
                  </a:cubicBezTo>
                  <a:cubicBezTo>
                    <a:pt x="0" y="436"/>
                    <a:pt x="1" y="442"/>
                    <a:pt x="2" y="445"/>
                  </a:cubicBezTo>
                  <a:cubicBezTo>
                    <a:pt x="3" y="446"/>
                    <a:pt x="4" y="447"/>
                    <a:pt x="5" y="448"/>
                  </a:cubicBezTo>
                  <a:cubicBezTo>
                    <a:pt x="5" y="448"/>
                    <a:pt x="6" y="448"/>
                    <a:pt x="6" y="448"/>
                  </a:cubicBezTo>
                  <a:cubicBezTo>
                    <a:pt x="6" y="448"/>
                    <a:pt x="6" y="448"/>
                    <a:pt x="6" y="448"/>
                  </a:cubicBezTo>
                  <a:cubicBezTo>
                    <a:pt x="6" y="448"/>
                    <a:pt x="5" y="450"/>
                    <a:pt x="4" y="450"/>
                  </a:cubicBezTo>
                  <a:cubicBezTo>
                    <a:pt x="4" y="452"/>
                    <a:pt x="3" y="453"/>
                    <a:pt x="2" y="454"/>
                  </a:cubicBezTo>
                  <a:cubicBezTo>
                    <a:pt x="2" y="454"/>
                    <a:pt x="2" y="454"/>
                    <a:pt x="2" y="454"/>
                  </a:cubicBezTo>
                  <a:cubicBezTo>
                    <a:pt x="2" y="457"/>
                    <a:pt x="0" y="460"/>
                    <a:pt x="3" y="463"/>
                  </a:cubicBezTo>
                  <a:cubicBezTo>
                    <a:pt x="3" y="464"/>
                    <a:pt x="5" y="465"/>
                    <a:pt x="7" y="465"/>
                  </a:cubicBezTo>
                  <a:cubicBezTo>
                    <a:pt x="7" y="465"/>
                    <a:pt x="8" y="465"/>
                    <a:pt x="8" y="465"/>
                  </a:cubicBezTo>
                  <a:cubicBezTo>
                    <a:pt x="8" y="465"/>
                    <a:pt x="8" y="465"/>
                    <a:pt x="8" y="465"/>
                  </a:cubicBezTo>
                  <a:cubicBezTo>
                    <a:pt x="8" y="465"/>
                    <a:pt x="8" y="465"/>
                    <a:pt x="9" y="466"/>
                  </a:cubicBezTo>
                  <a:cubicBezTo>
                    <a:pt x="9" y="467"/>
                    <a:pt x="10" y="467"/>
                    <a:pt x="10" y="468"/>
                  </a:cubicBezTo>
                  <a:cubicBezTo>
                    <a:pt x="10" y="469"/>
                    <a:pt x="11" y="469"/>
                    <a:pt x="11" y="470"/>
                  </a:cubicBezTo>
                  <a:cubicBezTo>
                    <a:pt x="11" y="471"/>
                    <a:pt x="11" y="471"/>
                    <a:pt x="10" y="472"/>
                  </a:cubicBezTo>
                  <a:cubicBezTo>
                    <a:pt x="8" y="474"/>
                    <a:pt x="8" y="477"/>
                    <a:pt x="10" y="479"/>
                  </a:cubicBezTo>
                  <a:cubicBezTo>
                    <a:pt x="10" y="480"/>
                    <a:pt x="11" y="480"/>
                    <a:pt x="12" y="481"/>
                  </a:cubicBezTo>
                  <a:cubicBezTo>
                    <a:pt x="12" y="481"/>
                    <a:pt x="12" y="482"/>
                    <a:pt x="12" y="482"/>
                  </a:cubicBezTo>
                  <a:cubicBezTo>
                    <a:pt x="12" y="482"/>
                    <a:pt x="12" y="482"/>
                    <a:pt x="12" y="482"/>
                  </a:cubicBezTo>
                  <a:cubicBezTo>
                    <a:pt x="12" y="482"/>
                    <a:pt x="12" y="483"/>
                    <a:pt x="11" y="483"/>
                  </a:cubicBezTo>
                  <a:cubicBezTo>
                    <a:pt x="10" y="485"/>
                    <a:pt x="8" y="488"/>
                    <a:pt x="10" y="491"/>
                  </a:cubicBezTo>
                  <a:cubicBezTo>
                    <a:pt x="11" y="492"/>
                    <a:pt x="12" y="493"/>
                    <a:pt x="14" y="494"/>
                  </a:cubicBezTo>
                  <a:cubicBezTo>
                    <a:pt x="12" y="496"/>
                    <a:pt x="12" y="500"/>
                    <a:pt x="13" y="501"/>
                  </a:cubicBezTo>
                  <a:cubicBezTo>
                    <a:pt x="14" y="505"/>
                    <a:pt x="17" y="507"/>
                    <a:pt x="20" y="509"/>
                  </a:cubicBezTo>
                  <a:cubicBezTo>
                    <a:pt x="21" y="510"/>
                    <a:pt x="21" y="510"/>
                    <a:pt x="21" y="510"/>
                  </a:cubicBezTo>
                  <a:cubicBezTo>
                    <a:pt x="22" y="511"/>
                    <a:pt x="23" y="511"/>
                    <a:pt x="24" y="513"/>
                  </a:cubicBezTo>
                  <a:cubicBezTo>
                    <a:pt x="24" y="513"/>
                    <a:pt x="25" y="514"/>
                    <a:pt x="25" y="515"/>
                  </a:cubicBezTo>
                  <a:cubicBezTo>
                    <a:pt x="26" y="515"/>
                    <a:pt x="26" y="516"/>
                    <a:pt x="26" y="516"/>
                  </a:cubicBezTo>
                  <a:cubicBezTo>
                    <a:pt x="27" y="516"/>
                    <a:pt x="26" y="517"/>
                    <a:pt x="26" y="518"/>
                  </a:cubicBezTo>
                  <a:cubicBezTo>
                    <a:pt x="25" y="519"/>
                    <a:pt x="25" y="519"/>
                    <a:pt x="24" y="520"/>
                  </a:cubicBezTo>
                  <a:cubicBezTo>
                    <a:pt x="24" y="521"/>
                    <a:pt x="24" y="521"/>
                    <a:pt x="24" y="522"/>
                  </a:cubicBezTo>
                  <a:cubicBezTo>
                    <a:pt x="23" y="523"/>
                    <a:pt x="22" y="525"/>
                    <a:pt x="22" y="527"/>
                  </a:cubicBezTo>
                  <a:cubicBezTo>
                    <a:pt x="22" y="530"/>
                    <a:pt x="25" y="533"/>
                    <a:pt x="27" y="535"/>
                  </a:cubicBezTo>
                  <a:cubicBezTo>
                    <a:pt x="28" y="535"/>
                    <a:pt x="29" y="535"/>
                    <a:pt x="30" y="536"/>
                  </a:cubicBezTo>
                  <a:cubicBezTo>
                    <a:pt x="31" y="536"/>
                    <a:pt x="31" y="536"/>
                    <a:pt x="31" y="536"/>
                  </a:cubicBezTo>
                  <a:cubicBezTo>
                    <a:pt x="31" y="536"/>
                    <a:pt x="32" y="536"/>
                    <a:pt x="32" y="536"/>
                  </a:cubicBezTo>
                  <a:cubicBezTo>
                    <a:pt x="33" y="537"/>
                    <a:pt x="33" y="537"/>
                    <a:pt x="34" y="537"/>
                  </a:cubicBezTo>
                  <a:cubicBezTo>
                    <a:pt x="35" y="537"/>
                    <a:pt x="36" y="538"/>
                    <a:pt x="36" y="538"/>
                  </a:cubicBezTo>
                  <a:cubicBezTo>
                    <a:pt x="37" y="538"/>
                    <a:pt x="37" y="538"/>
                    <a:pt x="37" y="538"/>
                  </a:cubicBezTo>
                  <a:cubicBezTo>
                    <a:pt x="36" y="538"/>
                    <a:pt x="35" y="538"/>
                    <a:pt x="33" y="539"/>
                  </a:cubicBezTo>
                  <a:cubicBezTo>
                    <a:pt x="33" y="539"/>
                    <a:pt x="33" y="539"/>
                    <a:pt x="33" y="539"/>
                  </a:cubicBezTo>
                  <a:cubicBezTo>
                    <a:pt x="31" y="540"/>
                    <a:pt x="28" y="541"/>
                    <a:pt x="29" y="546"/>
                  </a:cubicBezTo>
                  <a:cubicBezTo>
                    <a:pt x="29" y="547"/>
                    <a:pt x="30" y="548"/>
                    <a:pt x="31" y="549"/>
                  </a:cubicBezTo>
                  <a:cubicBezTo>
                    <a:pt x="31" y="550"/>
                    <a:pt x="32" y="550"/>
                    <a:pt x="33" y="550"/>
                  </a:cubicBezTo>
                  <a:cubicBezTo>
                    <a:pt x="34" y="559"/>
                    <a:pt x="39" y="566"/>
                    <a:pt x="44" y="572"/>
                  </a:cubicBezTo>
                  <a:cubicBezTo>
                    <a:pt x="46" y="575"/>
                    <a:pt x="46" y="575"/>
                    <a:pt x="46" y="575"/>
                  </a:cubicBezTo>
                  <a:cubicBezTo>
                    <a:pt x="49" y="579"/>
                    <a:pt x="54" y="583"/>
                    <a:pt x="61" y="583"/>
                  </a:cubicBezTo>
                  <a:cubicBezTo>
                    <a:pt x="61" y="583"/>
                    <a:pt x="62" y="583"/>
                    <a:pt x="62" y="583"/>
                  </a:cubicBezTo>
                  <a:cubicBezTo>
                    <a:pt x="65" y="583"/>
                    <a:pt x="67" y="582"/>
                    <a:pt x="69" y="580"/>
                  </a:cubicBezTo>
                  <a:cubicBezTo>
                    <a:pt x="72" y="575"/>
                    <a:pt x="71" y="570"/>
                    <a:pt x="71" y="565"/>
                  </a:cubicBezTo>
                  <a:cubicBezTo>
                    <a:pt x="71" y="564"/>
                    <a:pt x="71" y="564"/>
                    <a:pt x="71" y="564"/>
                  </a:cubicBezTo>
                  <a:cubicBezTo>
                    <a:pt x="70" y="560"/>
                    <a:pt x="70" y="560"/>
                    <a:pt x="70" y="560"/>
                  </a:cubicBezTo>
                  <a:cubicBezTo>
                    <a:pt x="69" y="551"/>
                    <a:pt x="68" y="542"/>
                    <a:pt x="63" y="533"/>
                  </a:cubicBezTo>
                  <a:cubicBezTo>
                    <a:pt x="58" y="523"/>
                    <a:pt x="58" y="517"/>
                    <a:pt x="58" y="506"/>
                  </a:cubicBezTo>
                  <a:cubicBezTo>
                    <a:pt x="58" y="504"/>
                    <a:pt x="58" y="502"/>
                    <a:pt x="58" y="501"/>
                  </a:cubicBezTo>
                  <a:cubicBezTo>
                    <a:pt x="58" y="498"/>
                    <a:pt x="58" y="496"/>
                    <a:pt x="58" y="495"/>
                  </a:cubicBezTo>
                  <a:cubicBezTo>
                    <a:pt x="59" y="493"/>
                    <a:pt x="59" y="493"/>
                    <a:pt x="59" y="493"/>
                  </a:cubicBezTo>
                  <a:cubicBezTo>
                    <a:pt x="59" y="491"/>
                    <a:pt x="59" y="489"/>
                    <a:pt x="59" y="486"/>
                  </a:cubicBezTo>
                  <a:cubicBezTo>
                    <a:pt x="59" y="484"/>
                    <a:pt x="57" y="482"/>
                    <a:pt x="56" y="481"/>
                  </a:cubicBezTo>
                  <a:cubicBezTo>
                    <a:pt x="56" y="481"/>
                    <a:pt x="56" y="481"/>
                    <a:pt x="56" y="480"/>
                  </a:cubicBezTo>
                  <a:cubicBezTo>
                    <a:pt x="57" y="481"/>
                    <a:pt x="58" y="481"/>
                    <a:pt x="59" y="481"/>
                  </a:cubicBezTo>
                  <a:cubicBezTo>
                    <a:pt x="59" y="481"/>
                    <a:pt x="60" y="481"/>
                    <a:pt x="60" y="481"/>
                  </a:cubicBezTo>
                  <a:cubicBezTo>
                    <a:pt x="61" y="481"/>
                    <a:pt x="61" y="481"/>
                    <a:pt x="62" y="481"/>
                  </a:cubicBezTo>
                  <a:cubicBezTo>
                    <a:pt x="62" y="483"/>
                    <a:pt x="63" y="485"/>
                    <a:pt x="64" y="487"/>
                  </a:cubicBezTo>
                  <a:cubicBezTo>
                    <a:pt x="64" y="487"/>
                    <a:pt x="64" y="487"/>
                    <a:pt x="64" y="487"/>
                  </a:cubicBezTo>
                  <a:cubicBezTo>
                    <a:pt x="62" y="487"/>
                    <a:pt x="61" y="488"/>
                    <a:pt x="60" y="489"/>
                  </a:cubicBezTo>
                  <a:cubicBezTo>
                    <a:pt x="58" y="491"/>
                    <a:pt x="59" y="493"/>
                    <a:pt x="60" y="494"/>
                  </a:cubicBezTo>
                  <a:cubicBezTo>
                    <a:pt x="60" y="495"/>
                    <a:pt x="60" y="495"/>
                    <a:pt x="60" y="495"/>
                  </a:cubicBezTo>
                  <a:cubicBezTo>
                    <a:pt x="60" y="496"/>
                    <a:pt x="60" y="496"/>
                    <a:pt x="60" y="497"/>
                  </a:cubicBezTo>
                  <a:cubicBezTo>
                    <a:pt x="59" y="498"/>
                    <a:pt x="58" y="500"/>
                    <a:pt x="59" y="502"/>
                  </a:cubicBezTo>
                  <a:cubicBezTo>
                    <a:pt x="59" y="504"/>
                    <a:pt x="60" y="504"/>
                    <a:pt x="62" y="505"/>
                  </a:cubicBezTo>
                  <a:cubicBezTo>
                    <a:pt x="62" y="505"/>
                    <a:pt x="62" y="505"/>
                    <a:pt x="63" y="505"/>
                  </a:cubicBezTo>
                  <a:cubicBezTo>
                    <a:pt x="63" y="505"/>
                    <a:pt x="63" y="505"/>
                    <a:pt x="63" y="505"/>
                  </a:cubicBezTo>
                  <a:cubicBezTo>
                    <a:pt x="62" y="507"/>
                    <a:pt x="62" y="509"/>
                    <a:pt x="62" y="510"/>
                  </a:cubicBezTo>
                  <a:cubicBezTo>
                    <a:pt x="62" y="511"/>
                    <a:pt x="62" y="511"/>
                    <a:pt x="62" y="512"/>
                  </a:cubicBezTo>
                  <a:cubicBezTo>
                    <a:pt x="62" y="512"/>
                    <a:pt x="62" y="512"/>
                    <a:pt x="62" y="512"/>
                  </a:cubicBezTo>
                  <a:cubicBezTo>
                    <a:pt x="62" y="515"/>
                    <a:pt x="62" y="516"/>
                    <a:pt x="64" y="519"/>
                  </a:cubicBezTo>
                  <a:cubicBezTo>
                    <a:pt x="64" y="519"/>
                    <a:pt x="64" y="519"/>
                    <a:pt x="64" y="520"/>
                  </a:cubicBezTo>
                  <a:cubicBezTo>
                    <a:pt x="65" y="521"/>
                    <a:pt x="65" y="522"/>
                    <a:pt x="66" y="522"/>
                  </a:cubicBezTo>
                  <a:cubicBezTo>
                    <a:pt x="68" y="524"/>
                    <a:pt x="70" y="524"/>
                    <a:pt x="71" y="524"/>
                  </a:cubicBezTo>
                  <a:cubicBezTo>
                    <a:pt x="71" y="524"/>
                    <a:pt x="71" y="524"/>
                    <a:pt x="72" y="524"/>
                  </a:cubicBezTo>
                  <a:cubicBezTo>
                    <a:pt x="70" y="526"/>
                    <a:pt x="69" y="530"/>
                    <a:pt x="70" y="534"/>
                  </a:cubicBezTo>
                  <a:cubicBezTo>
                    <a:pt x="71" y="536"/>
                    <a:pt x="72" y="537"/>
                    <a:pt x="73" y="538"/>
                  </a:cubicBezTo>
                  <a:cubicBezTo>
                    <a:pt x="74" y="539"/>
                    <a:pt x="74" y="539"/>
                    <a:pt x="74" y="539"/>
                  </a:cubicBezTo>
                  <a:cubicBezTo>
                    <a:pt x="74" y="539"/>
                    <a:pt x="74" y="540"/>
                    <a:pt x="75" y="540"/>
                  </a:cubicBezTo>
                  <a:cubicBezTo>
                    <a:pt x="75" y="541"/>
                    <a:pt x="76" y="542"/>
                    <a:pt x="77" y="543"/>
                  </a:cubicBezTo>
                  <a:cubicBezTo>
                    <a:pt x="77" y="543"/>
                    <a:pt x="80" y="545"/>
                    <a:pt x="82" y="545"/>
                  </a:cubicBezTo>
                  <a:cubicBezTo>
                    <a:pt x="83" y="545"/>
                    <a:pt x="83" y="545"/>
                    <a:pt x="83" y="545"/>
                  </a:cubicBezTo>
                  <a:cubicBezTo>
                    <a:pt x="83" y="545"/>
                    <a:pt x="83" y="546"/>
                    <a:pt x="83" y="546"/>
                  </a:cubicBezTo>
                  <a:cubicBezTo>
                    <a:pt x="82" y="549"/>
                    <a:pt x="82" y="551"/>
                    <a:pt x="82" y="553"/>
                  </a:cubicBezTo>
                  <a:cubicBezTo>
                    <a:pt x="82" y="556"/>
                    <a:pt x="82" y="556"/>
                    <a:pt x="82" y="556"/>
                  </a:cubicBezTo>
                  <a:cubicBezTo>
                    <a:pt x="83" y="559"/>
                    <a:pt x="83" y="559"/>
                    <a:pt x="83" y="559"/>
                  </a:cubicBezTo>
                  <a:cubicBezTo>
                    <a:pt x="84" y="559"/>
                    <a:pt x="84" y="559"/>
                    <a:pt x="84" y="559"/>
                  </a:cubicBezTo>
                  <a:cubicBezTo>
                    <a:pt x="85" y="561"/>
                    <a:pt x="125" y="602"/>
                    <a:pt x="284" y="662"/>
                  </a:cubicBezTo>
                  <a:cubicBezTo>
                    <a:pt x="290" y="664"/>
                    <a:pt x="290" y="664"/>
                    <a:pt x="290" y="664"/>
                  </a:cubicBezTo>
                  <a:cubicBezTo>
                    <a:pt x="288" y="658"/>
                    <a:pt x="288" y="658"/>
                    <a:pt x="288" y="658"/>
                  </a:cubicBezTo>
                  <a:cubicBezTo>
                    <a:pt x="288" y="657"/>
                    <a:pt x="287" y="656"/>
                    <a:pt x="287" y="655"/>
                  </a:cubicBezTo>
                  <a:cubicBezTo>
                    <a:pt x="285" y="645"/>
                    <a:pt x="287" y="638"/>
                    <a:pt x="290" y="629"/>
                  </a:cubicBezTo>
                  <a:cubicBezTo>
                    <a:pt x="291" y="627"/>
                    <a:pt x="292" y="625"/>
                    <a:pt x="292" y="623"/>
                  </a:cubicBezTo>
                  <a:cubicBezTo>
                    <a:pt x="294" y="616"/>
                    <a:pt x="298" y="606"/>
                    <a:pt x="295" y="599"/>
                  </a:cubicBezTo>
                  <a:cubicBezTo>
                    <a:pt x="293" y="595"/>
                    <a:pt x="292" y="593"/>
                    <a:pt x="290" y="590"/>
                  </a:cubicBezTo>
                  <a:cubicBezTo>
                    <a:pt x="287" y="586"/>
                    <a:pt x="285" y="582"/>
                    <a:pt x="284" y="576"/>
                  </a:cubicBezTo>
                  <a:cubicBezTo>
                    <a:pt x="284" y="574"/>
                    <a:pt x="283" y="573"/>
                    <a:pt x="283" y="571"/>
                  </a:cubicBezTo>
                  <a:cubicBezTo>
                    <a:pt x="282" y="564"/>
                    <a:pt x="280" y="556"/>
                    <a:pt x="277" y="551"/>
                  </a:cubicBezTo>
                  <a:cubicBezTo>
                    <a:pt x="275" y="547"/>
                    <a:pt x="273" y="545"/>
                    <a:pt x="272" y="543"/>
                  </a:cubicBezTo>
                  <a:cubicBezTo>
                    <a:pt x="269" y="540"/>
                    <a:pt x="267" y="538"/>
                    <a:pt x="268" y="530"/>
                  </a:cubicBezTo>
                  <a:cubicBezTo>
                    <a:pt x="268" y="528"/>
                    <a:pt x="268" y="528"/>
                    <a:pt x="268" y="528"/>
                  </a:cubicBezTo>
                  <a:cubicBezTo>
                    <a:pt x="268" y="520"/>
                    <a:pt x="269" y="509"/>
                    <a:pt x="262" y="505"/>
                  </a:cubicBezTo>
                  <a:cubicBezTo>
                    <a:pt x="260" y="504"/>
                    <a:pt x="259" y="503"/>
                    <a:pt x="258" y="503"/>
                  </a:cubicBezTo>
                  <a:cubicBezTo>
                    <a:pt x="255" y="503"/>
                    <a:pt x="254" y="503"/>
                    <a:pt x="253" y="498"/>
                  </a:cubicBezTo>
                  <a:cubicBezTo>
                    <a:pt x="253" y="495"/>
                    <a:pt x="253" y="493"/>
                    <a:pt x="253" y="490"/>
                  </a:cubicBezTo>
                  <a:cubicBezTo>
                    <a:pt x="253" y="488"/>
                    <a:pt x="253" y="486"/>
                    <a:pt x="252" y="484"/>
                  </a:cubicBezTo>
                  <a:cubicBezTo>
                    <a:pt x="252" y="481"/>
                    <a:pt x="252" y="481"/>
                    <a:pt x="252" y="481"/>
                  </a:cubicBezTo>
                  <a:cubicBezTo>
                    <a:pt x="251" y="473"/>
                    <a:pt x="250" y="464"/>
                    <a:pt x="244" y="460"/>
                  </a:cubicBezTo>
                  <a:cubicBezTo>
                    <a:pt x="242" y="458"/>
                    <a:pt x="241" y="458"/>
                    <a:pt x="240" y="457"/>
                  </a:cubicBezTo>
                  <a:cubicBezTo>
                    <a:pt x="238" y="456"/>
                    <a:pt x="236" y="456"/>
                    <a:pt x="235" y="453"/>
                  </a:cubicBezTo>
                  <a:cubicBezTo>
                    <a:pt x="230" y="444"/>
                    <a:pt x="240" y="425"/>
                    <a:pt x="250" y="408"/>
                  </a:cubicBezTo>
                  <a:cubicBezTo>
                    <a:pt x="252" y="406"/>
                    <a:pt x="253" y="404"/>
                    <a:pt x="254" y="402"/>
                  </a:cubicBezTo>
                  <a:cubicBezTo>
                    <a:pt x="267" y="378"/>
                    <a:pt x="280" y="353"/>
                    <a:pt x="291" y="329"/>
                  </a:cubicBezTo>
                  <a:cubicBezTo>
                    <a:pt x="292" y="328"/>
                    <a:pt x="292" y="328"/>
                    <a:pt x="292" y="328"/>
                  </a:cubicBezTo>
                  <a:cubicBezTo>
                    <a:pt x="299" y="313"/>
                    <a:pt x="306" y="300"/>
                    <a:pt x="312" y="287"/>
                  </a:cubicBezTo>
                  <a:cubicBezTo>
                    <a:pt x="318" y="277"/>
                    <a:pt x="322" y="267"/>
                    <a:pt x="327" y="257"/>
                  </a:cubicBezTo>
                  <a:cubicBezTo>
                    <a:pt x="328" y="255"/>
                    <a:pt x="328" y="255"/>
                    <a:pt x="328" y="255"/>
                  </a:cubicBezTo>
                  <a:cubicBezTo>
                    <a:pt x="334" y="244"/>
                    <a:pt x="340" y="232"/>
                    <a:pt x="346" y="220"/>
                  </a:cubicBezTo>
                  <a:cubicBezTo>
                    <a:pt x="347" y="218"/>
                    <a:pt x="347" y="218"/>
                    <a:pt x="347" y="218"/>
                  </a:cubicBezTo>
                  <a:lnTo>
                    <a:pt x="345" y="216"/>
                  </a:lnTo>
                  <a:close/>
                  <a:moveTo>
                    <a:pt x="69" y="498"/>
                  </a:moveTo>
                  <a:cubicBezTo>
                    <a:pt x="69" y="497"/>
                    <a:pt x="69" y="496"/>
                    <a:pt x="70" y="495"/>
                  </a:cubicBezTo>
                  <a:cubicBezTo>
                    <a:pt x="71" y="496"/>
                    <a:pt x="71" y="496"/>
                    <a:pt x="71" y="497"/>
                  </a:cubicBezTo>
                  <a:cubicBezTo>
                    <a:pt x="71" y="499"/>
                    <a:pt x="71" y="499"/>
                    <a:pt x="70" y="500"/>
                  </a:cubicBezTo>
                  <a:cubicBezTo>
                    <a:pt x="70" y="500"/>
                    <a:pt x="69" y="500"/>
                    <a:pt x="68" y="501"/>
                  </a:cubicBezTo>
                  <a:cubicBezTo>
                    <a:pt x="68" y="501"/>
                    <a:pt x="68" y="501"/>
                    <a:pt x="68" y="501"/>
                  </a:cubicBezTo>
                  <a:cubicBezTo>
                    <a:pt x="69" y="500"/>
                    <a:pt x="69" y="499"/>
                    <a:pt x="69" y="498"/>
                  </a:cubicBezTo>
                  <a:close/>
                  <a:moveTo>
                    <a:pt x="45" y="465"/>
                  </a:moveTo>
                  <a:cubicBezTo>
                    <a:pt x="46" y="465"/>
                    <a:pt x="46" y="465"/>
                    <a:pt x="47" y="465"/>
                  </a:cubicBezTo>
                  <a:cubicBezTo>
                    <a:pt x="47" y="465"/>
                    <a:pt x="47" y="465"/>
                    <a:pt x="47" y="465"/>
                  </a:cubicBezTo>
                  <a:cubicBezTo>
                    <a:pt x="48" y="465"/>
                    <a:pt x="48" y="465"/>
                    <a:pt x="48" y="465"/>
                  </a:cubicBezTo>
                  <a:cubicBezTo>
                    <a:pt x="48" y="465"/>
                    <a:pt x="49" y="465"/>
                    <a:pt x="49" y="465"/>
                  </a:cubicBezTo>
                  <a:cubicBezTo>
                    <a:pt x="49" y="466"/>
                    <a:pt x="48" y="467"/>
                    <a:pt x="48" y="469"/>
                  </a:cubicBezTo>
                  <a:cubicBezTo>
                    <a:pt x="48" y="469"/>
                    <a:pt x="48" y="469"/>
                    <a:pt x="48" y="469"/>
                  </a:cubicBezTo>
                  <a:cubicBezTo>
                    <a:pt x="46" y="468"/>
                    <a:pt x="45" y="467"/>
                    <a:pt x="44" y="465"/>
                  </a:cubicBezTo>
                  <a:cubicBezTo>
                    <a:pt x="44" y="465"/>
                    <a:pt x="44" y="465"/>
                    <a:pt x="45" y="465"/>
                  </a:cubicBezTo>
                  <a:cubicBezTo>
                    <a:pt x="45" y="465"/>
                    <a:pt x="45" y="465"/>
                    <a:pt x="45" y="46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0" name="Freeform 49"/>
            <p:cNvSpPr>
              <a:spLocks/>
            </p:cNvSpPr>
            <p:nvPr/>
          </p:nvSpPr>
          <p:spPr bwMode="auto">
            <a:xfrm>
              <a:off x="13017546" y="6263595"/>
              <a:ext cx="246210" cy="466642"/>
            </a:xfrm>
            <a:custGeom>
              <a:avLst/>
              <a:gdLst>
                <a:gd name="T0" fmla="*/ 33 w 45"/>
                <a:gd name="T1" fmla="*/ 35 h 94"/>
                <a:gd name="T2" fmla="*/ 36 w 45"/>
                <a:gd name="T3" fmla="*/ 31 h 94"/>
                <a:gd name="T4" fmla="*/ 43 w 45"/>
                <a:gd name="T5" fmla="*/ 19 h 94"/>
                <a:gd name="T6" fmla="*/ 33 w 45"/>
                <a:gd name="T7" fmla="*/ 11 h 94"/>
                <a:gd name="T8" fmla="*/ 21 w 45"/>
                <a:gd name="T9" fmla="*/ 0 h 94"/>
                <a:gd name="T10" fmla="*/ 14 w 45"/>
                <a:gd name="T11" fmla="*/ 5 h 94"/>
                <a:gd name="T12" fmla="*/ 12 w 45"/>
                <a:gd name="T13" fmla="*/ 7 h 94"/>
                <a:gd name="T14" fmla="*/ 7 w 45"/>
                <a:gd name="T15" fmla="*/ 20 h 94"/>
                <a:gd name="T16" fmla="*/ 6 w 45"/>
                <a:gd name="T17" fmla="*/ 27 h 94"/>
                <a:gd name="T18" fmla="*/ 6 w 45"/>
                <a:gd name="T19" fmla="*/ 40 h 94"/>
                <a:gd name="T20" fmla="*/ 3 w 45"/>
                <a:gd name="T21" fmla="*/ 40 h 94"/>
                <a:gd name="T22" fmla="*/ 2 w 45"/>
                <a:gd name="T23" fmla="*/ 43 h 94"/>
                <a:gd name="T24" fmla="*/ 2 w 45"/>
                <a:gd name="T25" fmla="*/ 46 h 94"/>
                <a:gd name="T26" fmla="*/ 1 w 45"/>
                <a:gd name="T27" fmla="*/ 51 h 94"/>
                <a:gd name="T28" fmla="*/ 3 w 45"/>
                <a:gd name="T29" fmla="*/ 57 h 94"/>
                <a:gd name="T30" fmla="*/ 3 w 45"/>
                <a:gd name="T31" fmla="*/ 59 h 94"/>
                <a:gd name="T32" fmla="*/ 3 w 45"/>
                <a:gd name="T33" fmla="*/ 75 h 94"/>
                <a:gd name="T34" fmla="*/ 3 w 45"/>
                <a:gd name="T35" fmla="*/ 76 h 94"/>
                <a:gd name="T36" fmla="*/ 2 w 45"/>
                <a:gd name="T37" fmla="*/ 84 h 94"/>
                <a:gd name="T38" fmla="*/ 2 w 45"/>
                <a:gd name="T39" fmla="*/ 86 h 94"/>
                <a:gd name="T40" fmla="*/ 10 w 45"/>
                <a:gd name="T41" fmla="*/ 94 h 94"/>
                <a:gd name="T42" fmla="*/ 14 w 45"/>
                <a:gd name="T43" fmla="*/ 92 h 94"/>
                <a:gd name="T44" fmla="*/ 13 w 45"/>
                <a:gd name="T45" fmla="*/ 82 h 94"/>
                <a:gd name="T46" fmla="*/ 13 w 45"/>
                <a:gd name="T47" fmla="*/ 82 h 94"/>
                <a:gd name="T48" fmla="*/ 12 w 45"/>
                <a:gd name="T49" fmla="*/ 69 h 94"/>
                <a:gd name="T50" fmla="*/ 14 w 45"/>
                <a:gd name="T51" fmla="*/ 64 h 94"/>
                <a:gd name="T52" fmla="*/ 18 w 45"/>
                <a:gd name="T53" fmla="*/ 61 h 94"/>
                <a:gd name="T54" fmla="*/ 21 w 45"/>
                <a:gd name="T55" fmla="*/ 58 h 94"/>
                <a:gd name="T56" fmla="*/ 24 w 45"/>
                <a:gd name="T57" fmla="*/ 52 h 94"/>
                <a:gd name="T58" fmla="*/ 23 w 45"/>
                <a:gd name="T59" fmla="*/ 44 h 94"/>
                <a:gd name="T60" fmla="*/ 26 w 45"/>
                <a:gd name="T61" fmla="*/ 41 h 94"/>
                <a:gd name="T62" fmla="*/ 28 w 45"/>
                <a:gd name="T63"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94">
                  <a:moveTo>
                    <a:pt x="28" y="39"/>
                  </a:moveTo>
                  <a:cubicBezTo>
                    <a:pt x="31" y="39"/>
                    <a:pt x="32" y="36"/>
                    <a:pt x="33" y="35"/>
                  </a:cubicBezTo>
                  <a:cubicBezTo>
                    <a:pt x="33" y="35"/>
                    <a:pt x="34" y="34"/>
                    <a:pt x="34" y="34"/>
                  </a:cubicBezTo>
                  <a:cubicBezTo>
                    <a:pt x="35" y="33"/>
                    <a:pt x="36" y="33"/>
                    <a:pt x="36" y="31"/>
                  </a:cubicBezTo>
                  <a:cubicBezTo>
                    <a:pt x="39" y="31"/>
                    <a:pt x="44" y="29"/>
                    <a:pt x="45" y="26"/>
                  </a:cubicBezTo>
                  <a:cubicBezTo>
                    <a:pt x="45" y="23"/>
                    <a:pt x="45" y="21"/>
                    <a:pt x="43" y="19"/>
                  </a:cubicBezTo>
                  <a:cubicBezTo>
                    <a:pt x="42" y="18"/>
                    <a:pt x="40" y="17"/>
                    <a:pt x="38" y="16"/>
                  </a:cubicBezTo>
                  <a:cubicBezTo>
                    <a:pt x="37" y="14"/>
                    <a:pt x="36" y="12"/>
                    <a:pt x="33" y="11"/>
                  </a:cubicBezTo>
                  <a:cubicBezTo>
                    <a:pt x="31" y="10"/>
                    <a:pt x="31" y="10"/>
                    <a:pt x="31" y="9"/>
                  </a:cubicBezTo>
                  <a:cubicBezTo>
                    <a:pt x="30" y="5"/>
                    <a:pt x="26" y="0"/>
                    <a:pt x="21" y="0"/>
                  </a:cubicBezTo>
                  <a:cubicBezTo>
                    <a:pt x="20" y="0"/>
                    <a:pt x="19" y="1"/>
                    <a:pt x="18" y="1"/>
                  </a:cubicBezTo>
                  <a:cubicBezTo>
                    <a:pt x="16" y="2"/>
                    <a:pt x="15" y="4"/>
                    <a:pt x="14" y="5"/>
                  </a:cubicBezTo>
                  <a:cubicBezTo>
                    <a:pt x="13" y="5"/>
                    <a:pt x="13" y="6"/>
                    <a:pt x="12" y="6"/>
                  </a:cubicBezTo>
                  <a:cubicBezTo>
                    <a:pt x="12" y="7"/>
                    <a:pt x="12" y="7"/>
                    <a:pt x="12" y="7"/>
                  </a:cubicBezTo>
                  <a:cubicBezTo>
                    <a:pt x="11" y="8"/>
                    <a:pt x="9" y="10"/>
                    <a:pt x="8" y="12"/>
                  </a:cubicBezTo>
                  <a:cubicBezTo>
                    <a:pt x="7" y="15"/>
                    <a:pt x="7" y="18"/>
                    <a:pt x="7" y="20"/>
                  </a:cubicBezTo>
                  <a:cubicBezTo>
                    <a:pt x="7" y="23"/>
                    <a:pt x="7" y="25"/>
                    <a:pt x="7" y="27"/>
                  </a:cubicBezTo>
                  <a:cubicBezTo>
                    <a:pt x="6" y="27"/>
                    <a:pt x="6" y="27"/>
                    <a:pt x="6" y="27"/>
                  </a:cubicBezTo>
                  <a:cubicBezTo>
                    <a:pt x="6" y="30"/>
                    <a:pt x="5" y="32"/>
                    <a:pt x="5" y="35"/>
                  </a:cubicBezTo>
                  <a:cubicBezTo>
                    <a:pt x="6" y="37"/>
                    <a:pt x="6" y="39"/>
                    <a:pt x="6" y="40"/>
                  </a:cubicBezTo>
                  <a:cubicBezTo>
                    <a:pt x="6" y="40"/>
                    <a:pt x="5" y="40"/>
                    <a:pt x="5" y="40"/>
                  </a:cubicBezTo>
                  <a:cubicBezTo>
                    <a:pt x="3" y="40"/>
                    <a:pt x="3" y="40"/>
                    <a:pt x="3" y="40"/>
                  </a:cubicBezTo>
                  <a:cubicBezTo>
                    <a:pt x="2" y="42"/>
                    <a:pt x="2" y="42"/>
                    <a:pt x="2" y="42"/>
                  </a:cubicBezTo>
                  <a:cubicBezTo>
                    <a:pt x="2" y="42"/>
                    <a:pt x="2" y="43"/>
                    <a:pt x="2" y="43"/>
                  </a:cubicBezTo>
                  <a:cubicBezTo>
                    <a:pt x="2" y="43"/>
                    <a:pt x="2" y="45"/>
                    <a:pt x="2" y="46"/>
                  </a:cubicBezTo>
                  <a:cubicBezTo>
                    <a:pt x="2" y="46"/>
                    <a:pt x="2" y="46"/>
                    <a:pt x="2" y="46"/>
                  </a:cubicBezTo>
                  <a:cubicBezTo>
                    <a:pt x="2" y="46"/>
                    <a:pt x="2" y="46"/>
                    <a:pt x="2" y="46"/>
                  </a:cubicBezTo>
                  <a:cubicBezTo>
                    <a:pt x="1" y="51"/>
                    <a:pt x="1" y="51"/>
                    <a:pt x="1" y="51"/>
                  </a:cubicBezTo>
                  <a:cubicBezTo>
                    <a:pt x="1" y="52"/>
                    <a:pt x="1" y="53"/>
                    <a:pt x="1" y="54"/>
                  </a:cubicBezTo>
                  <a:cubicBezTo>
                    <a:pt x="2" y="56"/>
                    <a:pt x="3" y="57"/>
                    <a:pt x="3" y="57"/>
                  </a:cubicBezTo>
                  <a:cubicBezTo>
                    <a:pt x="3" y="58"/>
                    <a:pt x="3" y="58"/>
                    <a:pt x="3" y="58"/>
                  </a:cubicBezTo>
                  <a:cubicBezTo>
                    <a:pt x="3" y="59"/>
                    <a:pt x="3" y="59"/>
                    <a:pt x="3" y="59"/>
                  </a:cubicBezTo>
                  <a:cubicBezTo>
                    <a:pt x="2" y="59"/>
                    <a:pt x="2" y="60"/>
                    <a:pt x="2" y="61"/>
                  </a:cubicBezTo>
                  <a:cubicBezTo>
                    <a:pt x="0" y="65"/>
                    <a:pt x="1" y="72"/>
                    <a:pt x="3" y="75"/>
                  </a:cubicBezTo>
                  <a:cubicBezTo>
                    <a:pt x="3" y="76"/>
                    <a:pt x="3" y="76"/>
                    <a:pt x="3" y="76"/>
                  </a:cubicBezTo>
                  <a:cubicBezTo>
                    <a:pt x="3" y="76"/>
                    <a:pt x="3" y="76"/>
                    <a:pt x="3" y="76"/>
                  </a:cubicBezTo>
                  <a:cubicBezTo>
                    <a:pt x="2" y="78"/>
                    <a:pt x="2" y="78"/>
                    <a:pt x="2" y="78"/>
                  </a:cubicBezTo>
                  <a:cubicBezTo>
                    <a:pt x="1" y="81"/>
                    <a:pt x="1" y="83"/>
                    <a:pt x="2" y="84"/>
                  </a:cubicBezTo>
                  <a:cubicBezTo>
                    <a:pt x="2" y="85"/>
                    <a:pt x="2" y="85"/>
                    <a:pt x="2" y="85"/>
                  </a:cubicBezTo>
                  <a:cubicBezTo>
                    <a:pt x="2" y="86"/>
                    <a:pt x="2" y="86"/>
                    <a:pt x="2" y="86"/>
                  </a:cubicBezTo>
                  <a:cubicBezTo>
                    <a:pt x="3" y="88"/>
                    <a:pt x="3" y="90"/>
                    <a:pt x="6" y="91"/>
                  </a:cubicBezTo>
                  <a:cubicBezTo>
                    <a:pt x="7" y="94"/>
                    <a:pt x="8" y="94"/>
                    <a:pt x="10" y="94"/>
                  </a:cubicBezTo>
                  <a:cubicBezTo>
                    <a:pt x="10" y="94"/>
                    <a:pt x="10" y="94"/>
                    <a:pt x="10" y="94"/>
                  </a:cubicBezTo>
                  <a:cubicBezTo>
                    <a:pt x="12" y="94"/>
                    <a:pt x="13" y="93"/>
                    <a:pt x="14" y="92"/>
                  </a:cubicBezTo>
                  <a:cubicBezTo>
                    <a:pt x="16" y="89"/>
                    <a:pt x="14" y="85"/>
                    <a:pt x="13" y="83"/>
                  </a:cubicBezTo>
                  <a:cubicBezTo>
                    <a:pt x="13" y="83"/>
                    <a:pt x="13" y="83"/>
                    <a:pt x="13" y="82"/>
                  </a:cubicBezTo>
                  <a:cubicBezTo>
                    <a:pt x="12" y="82"/>
                    <a:pt x="12" y="82"/>
                    <a:pt x="12" y="82"/>
                  </a:cubicBezTo>
                  <a:cubicBezTo>
                    <a:pt x="12" y="82"/>
                    <a:pt x="13" y="82"/>
                    <a:pt x="13" y="82"/>
                  </a:cubicBezTo>
                  <a:cubicBezTo>
                    <a:pt x="15" y="78"/>
                    <a:pt x="13" y="75"/>
                    <a:pt x="13" y="72"/>
                  </a:cubicBezTo>
                  <a:cubicBezTo>
                    <a:pt x="12" y="71"/>
                    <a:pt x="12" y="70"/>
                    <a:pt x="12" y="69"/>
                  </a:cubicBezTo>
                  <a:cubicBezTo>
                    <a:pt x="12" y="68"/>
                    <a:pt x="12" y="68"/>
                    <a:pt x="13" y="67"/>
                  </a:cubicBezTo>
                  <a:cubicBezTo>
                    <a:pt x="13" y="66"/>
                    <a:pt x="14" y="65"/>
                    <a:pt x="14" y="64"/>
                  </a:cubicBezTo>
                  <a:cubicBezTo>
                    <a:pt x="15" y="63"/>
                    <a:pt x="16" y="63"/>
                    <a:pt x="17" y="62"/>
                  </a:cubicBezTo>
                  <a:cubicBezTo>
                    <a:pt x="17" y="62"/>
                    <a:pt x="18" y="61"/>
                    <a:pt x="18" y="61"/>
                  </a:cubicBezTo>
                  <a:cubicBezTo>
                    <a:pt x="18" y="61"/>
                    <a:pt x="18" y="61"/>
                    <a:pt x="19" y="60"/>
                  </a:cubicBezTo>
                  <a:cubicBezTo>
                    <a:pt x="20" y="60"/>
                    <a:pt x="21" y="59"/>
                    <a:pt x="21" y="58"/>
                  </a:cubicBezTo>
                  <a:cubicBezTo>
                    <a:pt x="23" y="57"/>
                    <a:pt x="22" y="55"/>
                    <a:pt x="22" y="54"/>
                  </a:cubicBezTo>
                  <a:cubicBezTo>
                    <a:pt x="23" y="54"/>
                    <a:pt x="23" y="53"/>
                    <a:pt x="24" y="52"/>
                  </a:cubicBezTo>
                  <a:cubicBezTo>
                    <a:pt x="24" y="51"/>
                    <a:pt x="24" y="49"/>
                    <a:pt x="24" y="48"/>
                  </a:cubicBezTo>
                  <a:cubicBezTo>
                    <a:pt x="24" y="46"/>
                    <a:pt x="24" y="45"/>
                    <a:pt x="23" y="44"/>
                  </a:cubicBezTo>
                  <a:cubicBezTo>
                    <a:pt x="24" y="44"/>
                    <a:pt x="25" y="43"/>
                    <a:pt x="25" y="42"/>
                  </a:cubicBezTo>
                  <a:cubicBezTo>
                    <a:pt x="26" y="42"/>
                    <a:pt x="26" y="42"/>
                    <a:pt x="26" y="41"/>
                  </a:cubicBezTo>
                  <a:cubicBezTo>
                    <a:pt x="26" y="41"/>
                    <a:pt x="26" y="41"/>
                    <a:pt x="26" y="41"/>
                  </a:cubicBezTo>
                  <a:cubicBezTo>
                    <a:pt x="27" y="41"/>
                    <a:pt x="27" y="40"/>
                    <a:pt x="28" y="3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1" name="Freeform 50"/>
            <p:cNvSpPr>
              <a:spLocks/>
            </p:cNvSpPr>
            <p:nvPr/>
          </p:nvSpPr>
          <p:spPr bwMode="auto">
            <a:xfrm>
              <a:off x="21089127" y="8454948"/>
              <a:ext cx="816596" cy="640233"/>
            </a:xfrm>
            <a:custGeom>
              <a:avLst/>
              <a:gdLst>
                <a:gd name="T0" fmla="*/ 147 w 150"/>
                <a:gd name="T1" fmla="*/ 54 h 129"/>
                <a:gd name="T2" fmla="*/ 142 w 150"/>
                <a:gd name="T3" fmla="*/ 53 h 129"/>
                <a:gd name="T4" fmla="*/ 140 w 150"/>
                <a:gd name="T5" fmla="*/ 53 h 129"/>
                <a:gd name="T6" fmla="*/ 135 w 150"/>
                <a:gd name="T7" fmla="*/ 53 h 129"/>
                <a:gd name="T8" fmla="*/ 130 w 150"/>
                <a:gd name="T9" fmla="*/ 50 h 129"/>
                <a:gd name="T10" fmla="*/ 127 w 150"/>
                <a:gd name="T11" fmla="*/ 48 h 129"/>
                <a:gd name="T12" fmla="*/ 123 w 150"/>
                <a:gd name="T13" fmla="*/ 42 h 129"/>
                <a:gd name="T14" fmla="*/ 116 w 150"/>
                <a:gd name="T15" fmla="*/ 37 h 129"/>
                <a:gd name="T16" fmla="*/ 116 w 150"/>
                <a:gd name="T17" fmla="*/ 31 h 129"/>
                <a:gd name="T18" fmla="*/ 102 w 150"/>
                <a:gd name="T19" fmla="*/ 30 h 129"/>
                <a:gd name="T20" fmla="*/ 103 w 150"/>
                <a:gd name="T21" fmla="*/ 29 h 129"/>
                <a:gd name="T22" fmla="*/ 96 w 150"/>
                <a:gd name="T23" fmla="*/ 0 h 129"/>
                <a:gd name="T24" fmla="*/ 83 w 150"/>
                <a:gd name="T25" fmla="*/ 10 h 129"/>
                <a:gd name="T26" fmla="*/ 82 w 150"/>
                <a:gd name="T27" fmla="*/ 10 h 129"/>
                <a:gd name="T28" fmla="*/ 73 w 150"/>
                <a:gd name="T29" fmla="*/ 5 h 129"/>
                <a:gd name="T30" fmla="*/ 69 w 150"/>
                <a:gd name="T31" fmla="*/ 6 h 129"/>
                <a:gd name="T32" fmla="*/ 68 w 150"/>
                <a:gd name="T33" fmla="*/ 6 h 129"/>
                <a:gd name="T34" fmla="*/ 49 w 150"/>
                <a:gd name="T35" fmla="*/ 17 h 129"/>
                <a:gd name="T36" fmla="*/ 43 w 150"/>
                <a:gd name="T37" fmla="*/ 21 h 129"/>
                <a:gd name="T38" fmla="*/ 38 w 150"/>
                <a:gd name="T39" fmla="*/ 22 h 129"/>
                <a:gd name="T40" fmla="*/ 33 w 150"/>
                <a:gd name="T41" fmla="*/ 21 h 129"/>
                <a:gd name="T42" fmla="*/ 13 w 150"/>
                <a:gd name="T43" fmla="*/ 31 h 129"/>
                <a:gd name="T44" fmla="*/ 13 w 150"/>
                <a:gd name="T45" fmla="*/ 39 h 129"/>
                <a:gd name="T46" fmla="*/ 8 w 150"/>
                <a:gd name="T47" fmla="*/ 56 h 129"/>
                <a:gd name="T48" fmla="*/ 0 w 150"/>
                <a:gd name="T49" fmla="*/ 64 h 129"/>
                <a:gd name="T50" fmla="*/ 15 w 150"/>
                <a:gd name="T51" fmla="*/ 60 h 129"/>
                <a:gd name="T52" fmla="*/ 21 w 150"/>
                <a:gd name="T53" fmla="*/ 58 h 129"/>
                <a:gd name="T54" fmla="*/ 43 w 150"/>
                <a:gd name="T55" fmla="*/ 81 h 129"/>
                <a:gd name="T56" fmla="*/ 48 w 150"/>
                <a:gd name="T57" fmla="*/ 91 h 129"/>
                <a:gd name="T58" fmla="*/ 49 w 150"/>
                <a:gd name="T59" fmla="*/ 99 h 129"/>
                <a:gd name="T60" fmla="*/ 60 w 150"/>
                <a:gd name="T61" fmla="*/ 111 h 129"/>
                <a:gd name="T62" fmla="*/ 64 w 150"/>
                <a:gd name="T63" fmla="*/ 111 h 129"/>
                <a:gd name="T64" fmla="*/ 65 w 150"/>
                <a:gd name="T65" fmla="*/ 113 h 129"/>
                <a:gd name="T66" fmla="*/ 74 w 150"/>
                <a:gd name="T67" fmla="*/ 129 h 129"/>
                <a:gd name="T68" fmla="*/ 83 w 150"/>
                <a:gd name="T69" fmla="*/ 126 h 129"/>
                <a:gd name="T70" fmla="*/ 88 w 150"/>
                <a:gd name="T71" fmla="*/ 124 h 129"/>
                <a:gd name="T72" fmla="*/ 92 w 150"/>
                <a:gd name="T73" fmla="*/ 124 h 129"/>
                <a:gd name="T74" fmla="*/ 97 w 150"/>
                <a:gd name="T75" fmla="*/ 122 h 129"/>
                <a:gd name="T76" fmla="*/ 101 w 150"/>
                <a:gd name="T77" fmla="*/ 119 h 129"/>
                <a:gd name="T78" fmla="*/ 124 w 150"/>
                <a:gd name="T79" fmla="*/ 98 h 129"/>
                <a:gd name="T80" fmla="*/ 129 w 150"/>
                <a:gd name="T81" fmla="*/ 93 h 129"/>
                <a:gd name="T82" fmla="*/ 133 w 150"/>
                <a:gd name="T83" fmla="*/ 92 h 129"/>
                <a:gd name="T84" fmla="*/ 144 w 150"/>
                <a:gd name="T85" fmla="*/ 96 h 129"/>
                <a:gd name="T86" fmla="*/ 144 w 150"/>
                <a:gd name="T87" fmla="*/ 78 h 129"/>
                <a:gd name="T88" fmla="*/ 150 w 150"/>
                <a:gd name="T89" fmla="*/ 5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129">
                  <a:moveTo>
                    <a:pt x="150" y="57"/>
                  </a:moveTo>
                  <a:cubicBezTo>
                    <a:pt x="149" y="56"/>
                    <a:pt x="149" y="54"/>
                    <a:pt x="147" y="54"/>
                  </a:cubicBezTo>
                  <a:cubicBezTo>
                    <a:pt x="146" y="53"/>
                    <a:pt x="145" y="53"/>
                    <a:pt x="144" y="53"/>
                  </a:cubicBezTo>
                  <a:cubicBezTo>
                    <a:pt x="144" y="53"/>
                    <a:pt x="143" y="53"/>
                    <a:pt x="142" y="53"/>
                  </a:cubicBezTo>
                  <a:cubicBezTo>
                    <a:pt x="142" y="53"/>
                    <a:pt x="142" y="53"/>
                    <a:pt x="142" y="53"/>
                  </a:cubicBezTo>
                  <a:cubicBezTo>
                    <a:pt x="140" y="53"/>
                    <a:pt x="140" y="53"/>
                    <a:pt x="140" y="53"/>
                  </a:cubicBezTo>
                  <a:cubicBezTo>
                    <a:pt x="139" y="53"/>
                    <a:pt x="137" y="53"/>
                    <a:pt x="136" y="53"/>
                  </a:cubicBezTo>
                  <a:cubicBezTo>
                    <a:pt x="135" y="53"/>
                    <a:pt x="135" y="53"/>
                    <a:pt x="135" y="53"/>
                  </a:cubicBezTo>
                  <a:cubicBezTo>
                    <a:pt x="134" y="53"/>
                    <a:pt x="133" y="53"/>
                    <a:pt x="132" y="52"/>
                  </a:cubicBezTo>
                  <a:cubicBezTo>
                    <a:pt x="132" y="51"/>
                    <a:pt x="131" y="51"/>
                    <a:pt x="130" y="50"/>
                  </a:cubicBezTo>
                  <a:cubicBezTo>
                    <a:pt x="130" y="49"/>
                    <a:pt x="129" y="49"/>
                    <a:pt x="128" y="48"/>
                  </a:cubicBezTo>
                  <a:cubicBezTo>
                    <a:pt x="128" y="48"/>
                    <a:pt x="127" y="48"/>
                    <a:pt x="127" y="48"/>
                  </a:cubicBezTo>
                  <a:cubicBezTo>
                    <a:pt x="127" y="47"/>
                    <a:pt x="126" y="47"/>
                    <a:pt x="126" y="46"/>
                  </a:cubicBezTo>
                  <a:cubicBezTo>
                    <a:pt x="126" y="45"/>
                    <a:pt x="125" y="44"/>
                    <a:pt x="123" y="42"/>
                  </a:cubicBezTo>
                  <a:cubicBezTo>
                    <a:pt x="122" y="41"/>
                    <a:pt x="121" y="41"/>
                    <a:pt x="120" y="40"/>
                  </a:cubicBezTo>
                  <a:cubicBezTo>
                    <a:pt x="118" y="39"/>
                    <a:pt x="117" y="38"/>
                    <a:pt x="116" y="37"/>
                  </a:cubicBezTo>
                  <a:cubicBezTo>
                    <a:pt x="116" y="37"/>
                    <a:pt x="116" y="36"/>
                    <a:pt x="116" y="36"/>
                  </a:cubicBezTo>
                  <a:cubicBezTo>
                    <a:pt x="116" y="34"/>
                    <a:pt x="116" y="33"/>
                    <a:pt x="116" y="31"/>
                  </a:cubicBezTo>
                  <a:cubicBezTo>
                    <a:pt x="115" y="29"/>
                    <a:pt x="113" y="27"/>
                    <a:pt x="110" y="27"/>
                  </a:cubicBezTo>
                  <a:cubicBezTo>
                    <a:pt x="108" y="27"/>
                    <a:pt x="105" y="28"/>
                    <a:pt x="102" y="30"/>
                  </a:cubicBezTo>
                  <a:cubicBezTo>
                    <a:pt x="102" y="30"/>
                    <a:pt x="102" y="30"/>
                    <a:pt x="102" y="30"/>
                  </a:cubicBezTo>
                  <a:cubicBezTo>
                    <a:pt x="103" y="29"/>
                    <a:pt x="103" y="29"/>
                    <a:pt x="103" y="29"/>
                  </a:cubicBezTo>
                  <a:cubicBezTo>
                    <a:pt x="106" y="24"/>
                    <a:pt x="107" y="11"/>
                    <a:pt x="104" y="4"/>
                  </a:cubicBezTo>
                  <a:cubicBezTo>
                    <a:pt x="102" y="1"/>
                    <a:pt x="100" y="0"/>
                    <a:pt x="96" y="0"/>
                  </a:cubicBezTo>
                  <a:cubicBezTo>
                    <a:pt x="90" y="0"/>
                    <a:pt x="86" y="6"/>
                    <a:pt x="84" y="9"/>
                  </a:cubicBezTo>
                  <a:cubicBezTo>
                    <a:pt x="84" y="9"/>
                    <a:pt x="83" y="10"/>
                    <a:pt x="83" y="10"/>
                  </a:cubicBezTo>
                  <a:cubicBezTo>
                    <a:pt x="83" y="10"/>
                    <a:pt x="83" y="11"/>
                    <a:pt x="83" y="11"/>
                  </a:cubicBezTo>
                  <a:cubicBezTo>
                    <a:pt x="82" y="11"/>
                    <a:pt x="82" y="11"/>
                    <a:pt x="82" y="10"/>
                  </a:cubicBezTo>
                  <a:cubicBezTo>
                    <a:pt x="81" y="9"/>
                    <a:pt x="80" y="8"/>
                    <a:pt x="79" y="7"/>
                  </a:cubicBezTo>
                  <a:cubicBezTo>
                    <a:pt x="77" y="6"/>
                    <a:pt x="75" y="5"/>
                    <a:pt x="73" y="5"/>
                  </a:cubicBezTo>
                  <a:cubicBezTo>
                    <a:pt x="72" y="5"/>
                    <a:pt x="71" y="5"/>
                    <a:pt x="71" y="5"/>
                  </a:cubicBezTo>
                  <a:cubicBezTo>
                    <a:pt x="70" y="5"/>
                    <a:pt x="69" y="6"/>
                    <a:pt x="69" y="6"/>
                  </a:cubicBezTo>
                  <a:cubicBezTo>
                    <a:pt x="68" y="6"/>
                    <a:pt x="68" y="6"/>
                    <a:pt x="68" y="6"/>
                  </a:cubicBezTo>
                  <a:cubicBezTo>
                    <a:pt x="68" y="6"/>
                    <a:pt x="68" y="6"/>
                    <a:pt x="68" y="6"/>
                  </a:cubicBezTo>
                  <a:cubicBezTo>
                    <a:pt x="61" y="8"/>
                    <a:pt x="55" y="12"/>
                    <a:pt x="51" y="15"/>
                  </a:cubicBezTo>
                  <a:cubicBezTo>
                    <a:pt x="50" y="15"/>
                    <a:pt x="49" y="16"/>
                    <a:pt x="49" y="17"/>
                  </a:cubicBezTo>
                  <a:cubicBezTo>
                    <a:pt x="48" y="17"/>
                    <a:pt x="48" y="17"/>
                    <a:pt x="48" y="17"/>
                  </a:cubicBezTo>
                  <a:cubicBezTo>
                    <a:pt x="46" y="19"/>
                    <a:pt x="45" y="21"/>
                    <a:pt x="43" y="21"/>
                  </a:cubicBezTo>
                  <a:cubicBezTo>
                    <a:pt x="42" y="22"/>
                    <a:pt x="41" y="22"/>
                    <a:pt x="40" y="22"/>
                  </a:cubicBezTo>
                  <a:cubicBezTo>
                    <a:pt x="39" y="22"/>
                    <a:pt x="38" y="22"/>
                    <a:pt x="38" y="22"/>
                  </a:cubicBezTo>
                  <a:cubicBezTo>
                    <a:pt x="37" y="21"/>
                    <a:pt x="36" y="21"/>
                    <a:pt x="35" y="21"/>
                  </a:cubicBezTo>
                  <a:cubicBezTo>
                    <a:pt x="34" y="21"/>
                    <a:pt x="34" y="21"/>
                    <a:pt x="33" y="21"/>
                  </a:cubicBezTo>
                  <a:cubicBezTo>
                    <a:pt x="30" y="22"/>
                    <a:pt x="16" y="28"/>
                    <a:pt x="13" y="30"/>
                  </a:cubicBezTo>
                  <a:cubicBezTo>
                    <a:pt x="13" y="31"/>
                    <a:pt x="13" y="31"/>
                    <a:pt x="13" y="31"/>
                  </a:cubicBezTo>
                  <a:cubicBezTo>
                    <a:pt x="13" y="31"/>
                    <a:pt x="13" y="31"/>
                    <a:pt x="13" y="31"/>
                  </a:cubicBezTo>
                  <a:cubicBezTo>
                    <a:pt x="12" y="33"/>
                    <a:pt x="12" y="36"/>
                    <a:pt x="13" y="39"/>
                  </a:cubicBezTo>
                  <a:cubicBezTo>
                    <a:pt x="14" y="42"/>
                    <a:pt x="15" y="46"/>
                    <a:pt x="12" y="51"/>
                  </a:cubicBezTo>
                  <a:cubicBezTo>
                    <a:pt x="11" y="53"/>
                    <a:pt x="9" y="54"/>
                    <a:pt x="8" y="56"/>
                  </a:cubicBezTo>
                  <a:cubicBezTo>
                    <a:pt x="7" y="56"/>
                    <a:pt x="7" y="57"/>
                    <a:pt x="6" y="58"/>
                  </a:cubicBezTo>
                  <a:cubicBezTo>
                    <a:pt x="0" y="64"/>
                    <a:pt x="0" y="64"/>
                    <a:pt x="0" y="64"/>
                  </a:cubicBezTo>
                  <a:cubicBezTo>
                    <a:pt x="9" y="63"/>
                    <a:pt x="9" y="63"/>
                    <a:pt x="9" y="63"/>
                  </a:cubicBezTo>
                  <a:cubicBezTo>
                    <a:pt x="11" y="62"/>
                    <a:pt x="13" y="61"/>
                    <a:pt x="15" y="60"/>
                  </a:cubicBezTo>
                  <a:cubicBezTo>
                    <a:pt x="17" y="59"/>
                    <a:pt x="18" y="59"/>
                    <a:pt x="20" y="58"/>
                  </a:cubicBezTo>
                  <a:cubicBezTo>
                    <a:pt x="20" y="58"/>
                    <a:pt x="21" y="58"/>
                    <a:pt x="21" y="58"/>
                  </a:cubicBezTo>
                  <a:cubicBezTo>
                    <a:pt x="24" y="58"/>
                    <a:pt x="26" y="59"/>
                    <a:pt x="29" y="61"/>
                  </a:cubicBezTo>
                  <a:cubicBezTo>
                    <a:pt x="36" y="67"/>
                    <a:pt x="41" y="75"/>
                    <a:pt x="43" y="81"/>
                  </a:cubicBezTo>
                  <a:cubicBezTo>
                    <a:pt x="44" y="82"/>
                    <a:pt x="45" y="84"/>
                    <a:pt x="45" y="85"/>
                  </a:cubicBezTo>
                  <a:cubicBezTo>
                    <a:pt x="46" y="87"/>
                    <a:pt x="48" y="89"/>
                    <a:pt x="48" y="91"/>
                  </a:cubicBezTo>
                  <a:cubicBezTo>
                    <a:pt x="48" y="92"/>
                    <a:pt x="48" y="93"/>
                    <a:pt x="48" y="94"/>
                  </a:cubicBezTo>
                  <a:cubicBezTo>
                    <a:pt x="49" y="96"/>
                    <a:pt x="49" y="97"/>
                    <a:pt x="49" y="99"/>
                  </a:cubicBezTo>
                  <a:cubicBezTo>
                    <a:pt x="50" y="102"/>
                    <a:pt x="52" y="107"/>
                    <a:pt x="55" y="110"/>
                  </a:cubicBezTo>
                  <a:cubicBezTo>
                    <a:pt x="57" y="111"/>
                    <a:pt x="58" y="111"/>
                    <a:pt x="60" y="111"/>
                  </a:cubicBezTo>
                  <a:cubicBezTo>
                    <a:pt x="61" y="111"/>
                    <a:pt x="61" y="111"/>
                    <a:pt x="62" y="111"/>
                  </a:cubicBezTo>
                  <a:cubicBezTo>
                    <a:pt x="63" y="111"/>
                    <a:pt x="64" y="111"/>
                    <a:pt x="64" y="111"/>
                  </a:cubicBezTo>
                  <a:cubicBezTo>
                    <a:pt x="65" y="111"/>
                    <a:pt x="65" y="111"/>
                    <a:pt x="65" y="111"/>
                  </a:cubicBezTo>
                  <a:cubicBezTo>
                    <a:pt x="65" y="111"/>
                    <a:pt x="66" y="111"/>
                    <a:pt x="65" y="113"/>
                  </a:cubicBezTo>
                  <a:cubicBezTo>
                    <a:pt x="65" y="115"/>
                    <a:pt x="66" y="117"/>
                    <a:pt x="66" y="119"/>
                  </a:cubicBezTo>
                  <a:cubicBezTo>
                    <a:pt x="67" y="122"/>
                    <a:pt x="68" y="128"/>
                    <a:pt x="74" y="129"/>
                  </a:cubicBezTo>
                  <a:cubicBezTo>
                    <a:pt x="75" y="129"/>
                    <a:pt x="75" y="129"/>
                    <a:pt x="76" y="129"/>
                  </a:cubicBezTo>
                  <a:cubicBezTo>
                    <a:pt x="79" y="129"/>
                    <a:pt x="81" y="128"/>
                    <a:pt x="83" y="126"/>
                  </a:cubicBezTo>
                  <a:cubicBezTo>
                    <a:pt x="84" y="126"/>
                    <a:pt x="85" y="126"/>
                    <a:pt x="85" y="125"/>
                  </a:cubicBezTo>
                  <a:cubicBezTo>
                    <a:pt x="86" y="125"/>
                    <a:pt x="87" y="124"/>
                    <a:pt x="88" y="124"/>
                  </a:cubicBezTo>
                  <a:cubicBezTo>
                    <a:pt x="90" y="124"/>
                    <a:pt x="90" y="124"/>
                    <a:pt x="90" y="124"/>
                  </a:cubicBezTo>
                  <a:cubicBezTo>
                    <a:pt x="90" y="124"/>
                    <a:pt x="91" y="124"/>
                    <a:pt x="92" y="124"/>
                  </a:cubicBezTo>
                  <a:cubicBezTo>
                    <a:pt x="92" y="124"/>
                    <a:pt x="93" y="124"/>
                    <a:pt x="93" y="124"/>
                  </a:cubicBezTo>
                  <a:cubicBezTo>
                    <a:pt x="94" y="124"/>
                    <a:pt x="96" y="124"/>
                    <a:pt x="97" y="122"/>
                  </a:cubicBezTo>
                  <a:cubicBezTo>
                    <a:pt x="98" y="122"/>
                    <a:pt x="99" y="121"/>
                    <a:pt x="99" y="121"/>
                  </a:cubicBezTo>
                  <a:cubicBezTo>
                    <a:pt x="100" y="120"/>
                    <a:pt x="100" y="120"/>
                    <a:pt x="101" y="119"/>
                  </a:cubicBezTo>
                  <a:cubicBezTo>
                    <a:pt x="108" y="114"/>
                    <a:pt x="115" y="108"/>
                    <a:pt x="122" y="100"/>
                  </a:cubicBezTo>
                  <a:cubicBezTo>
                    <a:pt x="124" y="98"/>
                    <a:pt x="124" y="98"/>
                    <a:pt x="124" y="98"/>
                  </a:cubicBezTo>
                  <a:cubicBezTo>
                    <a:pt x="125" y="97"/>
                    <a:pt x="127" y="95"/>
                    <a:pt x="128" y="94"/>
                  </a:cubicBezTo>
                  <a:cubicBezTo>
                    <a:pt x="129" y="93"/>
                    <a:pt x="129" y="93"/>
                    <a:pt x="129" y="93"/>
                  </a:cubicBezTo>
                  <a:cubicBezTo>
                    <a:pt x="130" y="93"/>
                    <a:pt x="131" y="91"/>
                    <a:pt x="131" y="91"/>
                  </a:cubicBezTo>
                  <a:cubicBezTo>
                    <a:pt x="132" y="91"/>
                    <a:pt x="132" y="92"/>
                    <a:pt x="133" y="92"/>
                  </a:cubicBezTo>
                  <a:cubicBezTo>
                    <a:pt x="134" y="94"/>
                    <a:pt x="135" y="95"/>
                    <a:pt x="138" y="96"/>
                  </a:cubicBezTo>
                  <a:cubicBezTo>
                    <a:pt x="144" y="96"/>
                    <a:pt x="144" y="96"/>
                    <a:pt x="144" y="96"/>
                  </a:cubicBezTo>
                  <a:cubicBezTo>
                    <a:pt x="141" y="91"/>
                    <a:pt x="141" y="91"/>
                    <a:pt x="141" y="91"/>
                  </a:cubicBezTo>
                  <a:cubicBezTo>
                    <a:pt x="142" y="87"/>
                    <a:pt x="144" y="82"/>
                    <a:pt x="144" y="78"/>
                  </a:cubicBezTo>
                  <a:cubicBezTo>
                    <a:pt x="146" y="72"/>
                    <a:pt x="148" y="66"/>
                    <a:pt x="150" y="60"/>
                  </a:cubicBezTo>
                  <a:cubicBezTo>
                    <a:pt x="150" y="59"/>
                    <a:pt x="150" y="59"/>
                    <a:pt x="150" y="59"/>
                  </a:cubicBezTo>
                  <a:lnTo>
                    <a:pt x="150" y="57"/>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2" name="Freeform 51"/>
            <p:cNvSpPr>
              <a:spLocks/>
            </p:cNvSpPr>
            <p:nvPr/>
          </p:nvSpPr>
          <p:spPr bwMode="auto">
            <a:xfrm>
              <a:off x="21704652" y="8654671"/>
              <a:ext cx="670922" cy="653299"/>
            </a:xfrm>
            <a:custGeom>
              <a:avLst/>
              <a:gdLst>
                <a:gd name="T0" fmla="*/ 117 w 123"/>
                <a:gd name="T1" fmla="*/ 8 h 132"/>
                <a:gd name="T2" fmla="*/ 110 w 123"/>
                <a:gd name="T3" fmla="*/ 0 h 132"/>
                <a:gd name="T4" fmla="*/ 102 w 123"/>
                <a:gd name="T5" fmla="*/ 3 h 132"/>
                <a:gd name="T6" fmla="*/ 96 w 123"/>
                <a:gd name="T7" fmla="*/ 5 h 132"/>
                <a:gd name="T8" fmla="*/ 91 w 123"/>
                <a:gd name="T9" fmla="*/ 4 h 132"/>
                <a:gd name="T10" fmla="*/ 79 w 123"/>
                <a:gd name="T11" fmla="*/ 11 h 132"/>
                <a:gd name="T12" fmla="*/ 72 w 123"/>
                <a:gd name="T13" fmla="*/ 10 h 132"/>
                <a:gd name="T14" fmla="*/ 64 w 123"/>
                <a:gd name="T15" fmla="*/ 14 h 132"/>
                <a:gd name="T16" fmla="*/ 61 w 123"/>
                <a:gd name="T17" fmla="*/ 17 h 132"/>
                <a:gd name="T18" fmla="*/ 59 w 123"/>
                <a:gd name="T19" fmla="*/ 17 h 132"/>
                <a:gd name="T20" fmla="*/ 54 w 123"/>
                <a:gd name="T21" fmla="*/ 18 h 132"/>
                <a:gd name="T22" fmla="*/ 47 w 123"/>
                <a:gd name="T23" fmla="*/ 19 h 132"/>
                <a:gd name="T24" fmla="*/ 40 w 123"/>
                <a:gd name="T25" fmla="*/ 19 h 132"/>
                <a:gd name="T26" fmla="*/ 37 w 123"/>
                <a:gd name="T27" fmla="*/ 21 h 132"/>
                <a:gd name="T28" fmla="*/ 29 w 123"/>
                <a:gd name="T29" fmla="*/ 47 h 132"/>
                <a:gd name="T30" fmla="*/ 34 w 123"/>
                <a:gd name="T31" fmla="*/ 50 h 132"/>
                <a:gd name="T32" fmla="*/ 43 w 123"/>
                <a:gd name="T33" fmla="*/ 48 h 132"/>
                <a:gd name="T34" fmla="*/ 44 w 123"/>
                <a:gd name="T35" fmla="*/ 49 h 132"/>
                <a:gd name="T36" fmla="*/ 40 w 123"/>
                <a:gd name="T37" fmla="*/ 51 h 132"/>
                <a:gd name="T38" fmla="*/ 35 w 123"/>
                <a:gd name="T39" fmla="*/ 50 h 132"/>
                <a:gd name="T40" fmla="*/ 24 w 123"/>
                <a:gd name="T41" fmla="*/ 59 h 132"/>
                <a:gd name="T42" fmla="*/ 3 w 123"/>
                <a:gd name="T43" fmla="*/ 103 h 132"/>
                <a:gd name="T44" fmla="*/ 12 w 123"/>
                <a:gd name="T45" fmla="*/ 119 h 132"/>
                <a:gd name="T46" fmla="*/ 14 w 123"/>
                <a:gd name="T47" fmla="*/ 122 h 132"/>
                <a:gd name="T48" fmla="*/ 23 w 123"/>
                <a:gd name="T49" fmla="*/ 131 h 132"/>
                <a:gd name="T50" fmla="*/ 36 w 123"/>
                <a:gd name="T51" fmla="*/ 128 h 132"/>
                <a:gd name="T52" fmla="*/ 40 w 123"/>
                <a:gd name="T53" fmla="*/ 123 h 132"/>
                <a:gd name="T54" fmla="*/ 43 w 123"/>
                <a:gd name="T55" fmla="*/ 118 h 132"/>
                <a:gd name="T56" fmla="*/ 49 w 123"/>
                <a:gd name="T57" fmla="*/ 104 h 132"/>
                <a:gd name="T58" fmla="*/ 52 w 123"/>
                <a:gd name="T59" fmla="*/ 96 h 132"/>
                <a:gd name="T60" fmla="*/ 55 w 123"/>
                <a:gd name="T61" fmla="*/ 83 h 132"/>
                <a:gd name="T62" fmla="*/ 56 w 123"/>
                <a:gd name="T63" fmla="*/ 74 h 132"/>
                <a:gd name="T64" fmla="*/ 69 w 123"/>
                <a:gd name="T65" fmla="*/ 67 h 132"/>
                <a:gd name="T66" fmla="*/ 76 w 123"/>
                <a:gd name="T67" fmla="*/ 64 h 132"/>
                <a:gd name="T68" fmla="*/ 88 w 123"/>
                <a:gd name="T69" fmla="*/ 54 h 132"/>
                <a:gd name="T70" fmla="*/ 100 w 123"/>
                <a:gd name="T71" fmla="*/ 41 h 132"/>
                <a:gd name="T72" fmla="*/ 114 w 123"/>
                <a:gd name="T73" fmla="*/ 26 h 132"/>
                <a:gd name="T74" fmla="*/ 119 w 123"/>
                <a:gd name="T75"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2">
                  <a:moveTo>
                    <a:pt x="119" y="9"/>
                  </a:moveTo>
                  <a:cubicBezTo>
                    <a:pt x="118" y="8"/>
                    <a:pt x="117" y="8"/>
                    <a:pt x="117" y="8"/>
                  </a:cubicBezTo>
                  <a:cubicBezTo>
                    <a:pt x="116" y="7"/>
                    <a:pt x="116" y="6"/>
                    <a:pt x="116" y="5"/>
                  </a:cubicBezTo>
                  <a:cubicBezTo>
                    <a:pt x="115" y="3"/>
                    <a:pt x="114" y="0"/>
                    <a:pt x="110" y="0"/>
                  </a:cubicBezTo>
                  <a:cubicBezTo>
                    <a:pt x="109" y="0"/>
                    <a:pt x="109" y="0"/>
                    <a:pt x="108" y="0"/>
                  </a:cubicBezTo>
                  <a:cubicBezTo>
                    <a:pt x="105" y="0"/>
                    <a:pt x="104" y="2"/>
                    <a:pt x="102" y="3"/>
                  </a:cubicBezTo>
                  <a:cubicBezTo>
                    <a:pt x="100" y="4"/>
                    <a:pt x="99" y="5"/>
                    <a:pt x="97" y="5"/>
                  </a:cubicBezTo>
                  <a:cubicBezTo>
                    <a:pt x="97" y="5"/>
                    <a:pt x="96" y="5"/>
                    <a:pt x="96" y="5"/>
                  </a:cubicBezTo>
                  <a:cubicBezTo>
                    <a:pt x="94" y="4"/>
                    <a:pt x="94" y="4"/>
                    <a:pt x="94" y="4"/>
                  </a:cubicBezTo>
                  <a:cubicBezTo>
                    <a:pt x="93" y="4"/>
                    <a:pt x="92" y="4"/>
                    <a:pt x="91" y="4"/>
                  </a:cubicBezTo>
                  <a:cubicBezTo>
                    <a:pt x="88" y="4"/>
                    <a:pt x="85" y="5"/>
                    <a:pt x="83" y="8"/>
                  </a:cubicBezTo>
                  <a:cubicBezTo>
                    <a:pt x="80" y="11"/>
                    <a:pt x="80" y="11"/>
                    <a:pt x="79" y="11"/>
                  </a:cubicBezTo>
                  <a:cubicBezTo>
                    <a:pt x="78" y="11"/>
                    <a:pt x="77" y="11"/>
                    <a:pt x="76" y="10"/>
                  </a:cubicBezTo>
                  <a:cubicBezTo>
                    <a:pt x="74" y="10"/>
                    <a:pt x="73" y="10"/>
                    <a:pt x="72" y="10"/>
                  </a:cubicBezTo>
                  <a:cubicBezTo>
                    <a:pt x="69" y="10"/>
                    <a:pt x="67" y="10"/>
                    <a:pt x="66" y="12"/>
                  </a:cubicBezTo>
                  <a:cubicBezTo>
                    <a:pt x="65" y="13"/>
                    <a:pt x="64" y="14"/>
                    <a:pt x="64" y="14"/>
                  </a:cubicBezTo>
                  <a:cubicBezTo>
                    <a:pt x="64" y="15"/>
                    <a:pt x="64" y="15"/>
                    <a:pt x="63" y="15"/>
                  </a:cubicBezTo>
                  <a:cubicBezTo>
                    <a:pt x="63" y="16"/>
                    <a:pt x="62" y="17"/>
                    <a:pt x="61" y="17"/>
                  </a:cubicBezTo>
                  <a:cubicBezTo>
                    <a:pt x="60" y="17"/>
                    <a:pt x="60" y="17"/>
                    <a:pt x="60" y="17"/>
                  </a:cubicBezTo>
                  <a:cubicBezTo>
                    <a:pt x="59" y="17"/>
                    <a:pt x="59" y="17"/>
                    <a:pt x="59" y="17"/>
                  </a:cubicBezTo>
                  <a:cubicBezTo>
                    <a:pt x="58" y="17"/>
                    <a:pt x="57" y="17"/>
                    <a:pt x="57" y="18"/>
                  </a:cubicBezTo>
                  <a:cubicBezTo>
                    <a:pt x="56" y="18"/>
                    <a:pt x="55" y="18"/>
                    <a:pt x="54" y="18"/>
                  </a:cubicBezTo>
                  <a:cubicBezTo>
                    <a:pt x="53" y="19"/>
                    <a:pt x="52" y="19"/>
                    <a:pt x="52" y="19"/>
                  </a:cubicBezTo>
                  <a:cubicBezTo>
                    <a:pt x="50" y="19"/>
                    <a:pt x="48" y="19"/>
                    <a:pt x="47" y="19"/>
                  </a:cubicBezTo>
                  <a:cubicBezTo>
                    <a:pt x="45" y="19"/>
                    <a:pt x="43" y="19"/>
                    <a:pt x="42" y="19"/>
                  </a:cubicBezTo>
                  <a:cubicBezTo>
                    <a:pt x="41" y="19"/>
                    <a:pt x="40" y="19"/>
                    <a:pt x="40" y="19"/>
                  </a:cubicBezTo>
                  <a:cubicBezTo>
                    <a:pt x="38" y="19"/>
                    <a:pt x="38" y="19"/>
                    <a:pt x="38" y="19"/>
                  </a:cubicBezTo>
                  <a:cubicBezTo>
                    <a:pt x="37" y="21"/>
                    <a:pt x="37" y="21"/>
                    <a:pt x="37" y="21"/>
                  </a:cubicBezTo>
                  <a:cubicBezTo>
                    <a:pt x="34" y="27"/>
                    <a:pt x="33" y="33"/>
                    <a:pt x="32" y="38"/>
                  </a:cubicBezTo>
                  <a:cubicBezTo>
                    <a:pt x="31" y="41"/>
                    <a:pt x="30" y="44"/>
                    <a:pt x="29" y="47"/>
                  </a:cubicBezTo>
                  <a:cubicBezTo>
                    <a:pt x="27" y="54"/>
                    <a:pt x="27" y="54"/>
                    <a:pt x="27" y="54"/>
                  </a:cubicBezTo>
                  <a:cubicBezTo>
                    <a:pt x="34" y="50"/>
                    <a:pt x="34" y="50"/>
                    <a:pt x="34" y="50"/>
                  </a:cubicBezTo>
                  <a:cubicBezTo>
                    <a:pt x="35" y="49"/>
                    <a:pt x="37" y="49"/>
                    <a:pt x="38" y="49"/>
                  </a:cubicBezTo>
                  <a:cubicBezTo>
                    <a:pt x="40" y="48"/>
                    <a:pt x="41" y="48"/>
                    <a:pt x="43" y="48"/>
                  </a:cubicBezTo>
                  <a:cubicBezTo>
                    <a:pt x="44" y="47"/>
                    <a:pt x="44" y="47"/>
                    <a:pt x="45" y="46"/>
                  </a:cubicBezTo>
                  <a:cubicBezTo>
                    <a:pt x="45" y="47"/>
                    <a:pt x="44" y="48"/>
                    <a:pt x="44" y="49"/>
                  </a:cubicBezTo>
                  <a:cubicBezTo>
                    <a:pt x="43" y="50"/>
                    <a:pt x="43" y="51"/>
                    <a:pt x="42" y="52"/>
                  </a:cubicBezTo>
                  <a:cubicBezTo>
                    <a:pt x="42" y="52"/>
                    <a:pt x="41" y="52"/>
                    <a:pt x="40" y="51"/>
                  </a:cubicBezTo>
                  <a:cubicBezTo>
                    <a:pt x="39" y="51"/>
                    <a:pt x="37" y="50"/>
                    <a:pt x="36" y="50"/>
                  </a:cubicBezTo>
                  <a:cubicBezTo>
                    <a:pt x="35" y="50"/>
                    <a:pt x="35" y="50"/>
                    <a:pt x="35" y="50"/>
                  </a:cubicBezTo>
                  <a:cubicBezTo>
                    <a:pt x="30" y="51"/>
                    <a:pt x="28" y="55"/>
                    <a:pt x="26" y="57"/>
                  </a:cubicBezTo>
                  <a:cubicBezTo>
                    <a:pt x="25" y="58"/>
                    <a:pt x="25" y="59"/>
                    <a:pt x="24" y="59"/>
                  </a:cubicBezTo>
                  <a:cubicBezTo>
                    <a:pt x="23" y="60"/>
                    <a:pt x="22" y="62"/>
                    <a:pt x="21" y="63"/>
                  </a:cubicBezTo>
                  <a:cubicBezTo>
                    <a:pt x="12" y="74"/>
                    <a:pt x="0" y="88"/>
                    <a:pt x="3" y="103"/>
                  </a:cubicBezTo>
                  <a:cubicBezTo>
                    <a:pt x="4" y="107"/>
                    <a:pt x="6" y="111"/>
                    <a:pt x="9" y="116"/>
                  </a:cubicBezTo>
                  <a:cubicBezTo>
                    <a:pt x="10" y="117"/>
                    <a:pt x="11" y="118"/>
                    <a:pt x="12" y="119"/>
                  </a:cubicBezTo>
                  <a:cubicBezTo>
                    <a:pt x="12" y="120"/>
                    <a:pt x="13" y="120"/>
                    <a:pt x="13" y="121"/>
                  </a:cubicBezTo>
                  <a:cubicBezTo>
                    <a:pt x="13" y="121"/>
                    <a:pt x="14" y="121"/>
                    <a:pt x="14" y="122"/>
                  </a:cubicBezTo>
                  <a:cubicBezTo>
                    <a:pt x="14" y="123"/>
                    <a:pt x="14" y="124"/>
                    <a:pt x="15" y="125"/>
                  </a:cubicBezTo>
                  <a:cubicBezTo>
                    <a:pt x="17" y="128"/>
                    <a:pt x="21" y="130"/>
                    <a:pt x="23" y="131"/>
                  </a:cubicBezTo>
                  <a:cubicBezTo>
                    <a:pt x="25" y="132"/>
                    <a:pt x="26" y="132"/>
                    <a:pt x="28" y="132"/>
                  </a:cubicBezTo>
                  <a:cubicBezTo>
                    <a:pt x="31" y="132"/>
                    <a:pt x="34" y="131"/>
                    <a:pt x="36" y="128"/>
                  </a:cubicBezTo>
                  <a:cubicBezTo>
                    <a:pt x="37" y="127"/>
                    <a:pt x="38" y="126"/>
                    <a:pt x="39" y="125"/>
                  </a:cubicBezTo>
                  <a:cubicBezTo>
                    <a:pt x="39" y="124"/>
                    <a:pt x="39" y="123"/>
                    <a:pt x="40" y="123"/>
                  </a:cubicBezTo>
                  <a:cubicBezTo>
                    <a:pt x="40" y="122"/>
                    <a:pt x="41" y="122"/>
                    <a:pt x="41" y="121"/>
                  </a:cubicBezTo>
                  <a:cubicBezTo>
                    <a:pt x="42" y="120"/>
                    <a:pt x="43" y="119"/>
                    <a:pt x="43" y="118"/>
                  </a:cubicBezTo>
                  <a:cubicBezTo>
                    <a:pt x="45" y="115"/>
                    <a:pt x="47" y="111"/>
                    <a:pt x="49" y="106"/>
                  </a:cubicBezTo>
                  <a:cubicBezTo>
                    <a:pt x="49" y="105"/>
                    <a:pt x="49" y="105"/>
                    <a:pt x="49" y="104"/>
                  </a:cubicBezTo>
                  <a:cubicBezTo>
                    <a:pt x="50" y="102"/>
                    <a:pt x="50" y="100"/>
                    <a:pt x="51" y="98"/>
                  </a:cubicBezTo>
                  <a:cubicBezTo>
                    <a:pt x="52" y="97"/>
                    <a:pt x="52" y="97"/>
                    <a:pt x="52" y="96"/>
                  </a:cubicBezTo>
                  <a:cubicBezTo>
                    <a:pt x="54" y="94"/>
                    <a:pt x="55" y="91"/>
                    <a:pt x="55" y="88"/>
                  </a:cubicBezTo>
                  <a:cubicBezTo>
                    <a:pt x="55" y="86"/>
                    <a:pt x="55" y="84"/>
                    <a:pt x="55" y="83"/>
                  </a:cubicBezTo>
                  <a:cubicBezTo>
                    <a:pt x="54" y="82"/>
                    <a:pt x="54" y="82"/>
                    <a:pt x="54" y="81"/>
                  </a:cubicBezTo>
                  <a:cubicBezTo>
                    <a:pt x="54" y="77"/>
                    <a:pt x="54" y="75"/>
                    <a:pt x="56" y="74"/>
                  </a:cubicBezTo>
                  <a:cubicBezTo>
                    <a:pt x="60" y="72"/>
                    <a:pt x="63" y="70"/>
                    <a:pt x="66" y="68"/>
                  </a:cubicBezTo>
                  <a:cubicBezTo>
                    <a:pt x="69" y="67"/>
                    <a:pt x="69" y="67"/>
                    <a:pt x="69" y="67"/>
                  </a:cubicBezTo>
                  <a:cubicBezTo>
                    <a:pt x="70" y="66"/>
                    <a:pt x="71" y="66"/>
                    <a:pt x="72" y="65"/>
                  </a:cubicBezTo>
                  <a:cubicBezTo>
                    <a:pt x="74" y="65"/>
                    <a:pt x="75" y="65"/>
                    <a:pt x="76" y="64"/>
                  </a:cubicBezTo>
                  <a:cubicBezTo>
                    <a:pt x="79" y="63"/>
                    <a:pt x="82" y="60"/>
                    <a:pt x="84" y="58"/>
                  </a:cubicBezTo>
                  <a:cubicBezTo>
                    <a:pt x="85" y="56"/>
                    <a:pt x="87" y="55"/>
                    <a:pt x="88" y="54"/>
                  </a:cubicBezTo>
                  <a:cubicBezTo>
                    <a:pt x="92" y="51"/>
                    <a:pt x="94" y="48"/>
                    <a:pt x="97" y="44"/>
                  </a:cubicBezTo>
                  <a:cubicBezTo>
                    <a:pt x="98" y="43"/>
                    <a:pt x="99" y="42"/>
                    <a:pt x="100" y="41"/>
                  </a:cubicBezTo>
                  <a:cubicBezTo>
                    <a:pt x="104" y="36"/>
                    <a:pt x="108" y="31"/>
                    <a:pt x="113" y="27"/>
                  </a:cubicBezTo>
                  <a:cubicBezTo>
                    <a:pt x="113" y="27"/>
                    <a:pt x="114" y="26"/>
                    <a:pt x="114" y="26"/>
                  </a:cubicBezTo>
                  <a:cubicBezTo>
                    <a:pt x="119" y="21"/>
                    <a:pt x="123" y="18"/>
                    <a:pt x="123" y="14"/>
                  </a:cubicBezTo>
                  <a:cubicBezTo>
                    <a:pt x="123" y="11"/>
                    <a:pt x="120" y="10"/>
                    <a:pt x="119" y="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3" name="Freeform 52"/>
            <p:cNvSpPr>
              <a:spLocks/>
            </p:cNvSpPr>
            <p:nvPr/>
          </p:nvSpPr>
          <p:spPr bwMode="auto">
            <a:xfrm>
              <a:off x="22037035" y="8301889"/>
              <a:ext cx="82070" cy="128793"/>
            </a:xfrm>
            <a:custGeom>
              <a:avLst/>
              <a:gdLst>
                <a:gd name="T0" fmla="*/ 14 w 15"/>
                <a:gd name="T1" fmla="*/ 2 h 26"/>
                <a:gd name="T2" fmla="*/ 10 w 15"/>
                <a:gd name="T3" fmla="*/ 0 h 26"/>
                <a:gd name="T4" fmla="*/ 9 w 15"/>
                <a:gd name="T5" fmla="*/ 0 h 26"/>
                <a:gd name="T6" fmla="*/ 0 w 15"/>
                <a:gd name="T7" fmla="*/ 20 h 26"/>
                <a:gd name="T8" fmla="*/ 5 w 15"/>
                <a:gd name="T9" fmla="*/ 26 h 26"/>
                <a:gd name="T10" fmla="*/ 6 w 15"/>
                <a:gd name="T11" fmla="*/ 26 h 26"/>
                <a:gd name="T12" fmla="*/ 6 w 15"/>
                <a:gd name="T13" fmla="*/ 26 h 26"/>
                <a:gd name="T14" fmla="*/ 9 w 15"/>
                <a:gd name="T15" fmla="*/ 20 h 26"/>
                <a:gd name="T16" fmla="*/ 9 w 15"/>
                <a:gd name="T17" fmla="*/ 20 h 26"/>
                <a:gd name="T18" fmla="*/ 12 w 15"/>
                <a:gd name="T19" fmla="*/ 11 h 26"/>
                <a:gd name="T20" fmla="*/ 12 w 15"/>
                <a:gd name="T21" fmla="*/ 10 h 26"/>
                <a:gd name="T22" fmla="*/ 14 w 15"/>
                <a:gd name="T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6">
                  <a:moveTo>
                    <a:pt x="14" y="2"/>
                  </a:moveTo>
                  <a:cubicBezTo>
                    <a:pt x="14" y="2"/>
                    <a:pt x="13" y="0"/>
                    <a:pt x="10" y="0"/>
                  </a:cubicBezTo>
                  <a:cubicBezTo>
                    <a:pt x="9" y="0"/>
                    <a:pt x="9" y="0"/>
                    <a:pt x="9" y="0"/>
                  </a:cubicBezTo>
                  <a:cubicBezTo>
                    <a:pt x="3" y="1"/>
                    <a:pt x="0" y="15"/>
                    <a:pt x="0" y="20"/>
                  </a:cubicBezTo>
                  <a:cubicBezTo>
                    <a:pt x="1" y="26"/>
                    <a:pt x="4" y="26"/>
                    <a:pt x="5" y="26"/>
                  </a:cubicBezTo>
                  <a:cubicBezTo>
                    <a:pt x="6" y="26"/>
                    <a:pt x="6" y="26"/>
                    <a:pt x="6" y="26"/>
                  </a:cubicBezTo>
                  <a:cubicBezTo>
                    <a:pt x="6" y="26"/>
                    <a:pt x="6" y="26"/>
                    <a:pt x="6" y="26"/>
                  </a:cubicBezTo>
                  <a:cubicBezTo>
                    <a:pt x="10" y="26"/>
                    <a:pt x="10" y="22"/>
                    <a:pt x="9" y="20"/>
                  </a:cubicBezTo>
                  <a:cubicBezTo>
                    <a:pt x="9" y="20"/>
                    <a:pt x="9" y="20"/>
                    <a:pt x="9" y="20"/>
                  </a:cubicBezTo>
                  <a:cubicBezTo>
                    <a:pt x="10" y="16"/>
                    <a:pt x="10" y="14"/>
                    <a:pt x="12" y="11"/>
                  </a:cubicBezTo>
                  <a:cubicBezTo>
                    <a:pt x="12" y="11"/>
                    <a:pt x="12" y="11"/>
                    <a:pt x="12" y="10"/>
                  </a:cubicBezTo>
                  <a:cubicBezTo>
                    <a:pt x="13" y="8"/>
                    <a:pt x="15" y="5"/>
                    <a:pt x="14"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4" name="Freeform 53"/>
            <p:cNvSpPr>
              <a:spLocks/>
            </p:cNvSpPr>
            <p:nvPr/>
          </p:nvSpPr>
          <p:spPr bwMode="auto">
            <a:xfrm>
              <a:off x="22297608" y="7265943"/>
              <a:ext cx="1003305" cy="940751"/>
            </a:xfrm>
            <a:custGeom>
              <a:avLst/>
              <a:gdLst>
                <a:gd name="T0" fmla="*/ 177 w 184"/>
                <a:gd name="T1" fmla="*/ 104 h 190"/>
                <a:gd name="T2" fmla="*/ 165 w 184"/>
                <a:gd name="T3" fmla="*/ 100 h 190"/>
                <a:gd name="T4" fmla="*/ 161 w 184"/>
                <a:gd name="T5" fmla="*/ 107 h 190"/>
                <a:gd name="T6" fmla="*/ 157 w 184"/>
                <a:gd name="T7" fmla="*/ 81 h 190"/>
                <a:gd name="T8" fmla="*/ 146 w 184"/>
                <a:gd name="T9" fmla="*/ 89 h 190"/>
                <a:gd name="T10" fmla="*/ 143 w 184"/>
                <a:gd name="T11" fmla="*/ 97 h 190"/>
                <a:gd name="T12" fmla="*/ 141 w 184"/>
                <a:gd name="T13" fmla="*/ 97 h 190"/>
                <a:gd name="T14" fmla="*/ 142 w 184"/>
                <a:gd name="T15" fmla="*/ 84 h 190"/>
                <a:gd name="T16" fmla="*/ 131 w 184"/>
                <a:gd name="T17" fmla="*/ 71 h 190"/>
                <a:gd name="T18" fmla="*/ 128 w 184"/>
                <a:gd name="T19" fmla="*/ 81 h 190"/>
                <a:gd name="T20" fmla="*/ 128 w 184"/>
                <a:gd name="T21" fmla="*/ 85 h 190"/>
                <a:gd name="T22" fmla="*/ 120 w 184"/>
                <a:gd name="T23" fmla="*/ 74 h 190"/>
                <a:gd name="T24" fmla="*/ 116 w 184"/>
                <a:gd name="T25" fmla="*/ 56 h 190"/>
                <a:gd name="T26" fmla="*/ 91 w 184"/>
                <a:gd name="T27" fmla="*/ 59 h 190"/>
                <a:gd name="T28" fmla="*/ 81 w 184"/>
                <a:gd name="T29" fmla="*/ 71 h 190"/>
                <a:gd name="T30" fmla="*/ 73 w 184"/>
                <a:gd name="T31" fmla="*/ 69 h 190"/>
                <a:gd name="T32" fmla="*/ 63 w 184"/>
                <a:gd name="T33" fmla="*/ 73 h 190"/>
                <a:gd name="T34" fmla="*/ 56 w 184"/>
                <a:gd name="T35" fmla="*/ 73 h 190"/>
                <a:gd name="T36" fmla="*/ 58 w 184"/>
                <a:gd name="T37" fmla="*/ 67 h 190"/>
                <a:gd name="T38" fmla="*/ 48 w 184"/>
                <a:gd name="T39" fmla="*/ 56 h 190"/>
                <a:gd name="T40" fmla="*/ 40 w 184"/>
                <a:gd name="T41" fmla="*/ 62 h 190"/>
                <a:gd name="T42" fmla="*/ 34 w 184"/>
                <a:gd name="T43" fmla="*/ 76 h 190"/>
                <a:gd name="T44" fmla="*/ 31 w 184"/>
                <a:gd name="T45" fmla="*/ 57 h 190"/>
                <a:gd name="T46" fmla="*/ 30 w 184"/>
                <a:gd name="T47" fmla="*/ 35 h 190"/>
                <a:gd name="T48" fmla="*/ 31 w 184"/>
                <a:gd name="T49" fmla="*/ 12 h 190"/>
                <a:gd name="T50" fmla="*/ 30 w 184"/>
                <a:gd name="T51" fmla="*/ 1 h 190"/>
                <a:gd name="T52" fmla="*/ 17 w 184"/>
                <a:gd name="T53" fmla="*/ 5 h 190"/>
                <a:gd name="T54" fmla="*/ 12 w 184"/>
                <a:gd name="T55" fmla="*/ 7 h 190"/>
                <a:gd name="T56" fmla="*/ 5 w 184"/>
                <a:gd name="T57" fmla="*/ 18 h 190"/>
                <a:gd name="T58" fmla="*/ 0 w 184"/>
                <a:gd name="T59" fmla="*/ 35 h 190"/>
                <a:gd name="T60" fmla="*/ 3 w 184"/>
                <a:gd name="T61" fmla="*/ 47 h 190"/>
                <a:gd name="T62" fmla="*/ 2 w 184"/>
                <a:gd name="T63" fmla="*/ 64 h 190"/>
                <a:gd name="T64" fmla="*/ 3 w 184"/>
                <a:gd name="T65" fmla="*/ 79 h 190"/>
                <a:gd name="T66" fmla="*/ 7 w 184"/>
                <a:gd name="T67" fmla="*/ 102 h 190"/>
                <a:gd name="T68" fmla="*/ 15 w 184"/>
                <a:gd name="T69" fmla="*/ 119 h 190"/>
                <a:gd name="T70" fmla="*/ 8 w 184"/>
                <a:gd name="T71" fmla="*/ 123 h 190"/>
                <a:gd name="T72" fmla="*/ 13 w 184"/>
                <a:gd name="T73" fmla="*/ 147 h 190"/>
                <a:gd name="T74" fmla="*/ 11 w 184"/>
                <a:gd name="T75" fmla="*/ 161 h 190"/>
                <a:gd name="T76" fmla="*/ 21 w 184"/>
                <a:gd name="T77" fmla="*/ 190 h 190"/>
                <a:gd name="T78" fmla="*/ 52 w 184"/>
                <a:gd name="T79" fmla="*/ 169 h 190"/>
                <a:gd name="T80" fmla="*/ 83 w 184"/>
                <a:gd name="T81" fmla="*/ 152 h 190"/>
                <a:gd name="T82" fmla="*/ 87 w 184"/>
                <a:gd name="T83" fmla="*/ 147 h 190"/>
                <a:gd name="T84" fmla="*/ 93 w 184"/>
                <a:gd name="T85" fmla="*/ 144 h 190"/>
                <a:gd name="T86" fmla="*/ 100 w 184"/>
                <a:gd name="T87" fmla="*/ 151 h 190"/>
                <a:gd name="T88" fmla="*/ 111 w 184"/>
                <a:gd name="T89" fmla="*/ 146 h 190"/>
                <a:gd name="T90" fmla="*/ 105 w 184"/>
                <a:gd name="T91" fmla="*/ 159 h 190"/>
                <a:gd name="T92" fmla="*/ 105 w 184"/>
                <a:gd name="T93" fmla="*/ 169 h 190"/>
                <a:gd name="T94" fmla="*/ 119 w 184"/>
                <a:gd name="T95" fmla="*/ 166 h 190"/>
                <a:gd name="T96" fmla="*/ 128 w 184"/>
                <a:gd name="T97" fmla="*/ 159 h 190"/>
                <a:gd name="T98" fmla="*/ 129 w 184"/>
                <a:gd name="T99" fmla="*/ 147 h 190"/>
                <a:gd name="T100" fmla="*/ 135 w 184"/>
                <a:gd name="T101" fmla="*/ 122 h 190"/>
                <a:gd name="T102" fmla="*/ 145 w 184"/>
                <a:gd name="T103" fmla="*/ 137 h 190"/>
                <a:gd name="T104" fmla="*/ 160 w 184"/>
                <a:gd name="T105" fmla="*/ 138 h 190"/>
                <a:gd name="T106" fmla="*/ 168 w 184"/>
                <a:gd name="T107" fmla="*/ 147 h 190"/>
                <a:gd name="T108" fmla="*/ 176 w 184"/>
                <a:gd name="T109" fmla="*/ 14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90">
                  <a:moveTo>
                    <a:pt x="181" y="128"/>
                  </a:moveTo>
                  <a:cubicBezTo>
                    <a:pt x="181" y="127"/>
                    <a:pt x="180" y="126"/>
                    <a:pt x="180" y="126"/>
                  </a:cubicBezTo>
                  <a:cubicBezTo>
                    <a:pt x="177" y="119"/>
                    <a:pt x="177" y="114"/>
                    <a:pt x="177" y="106"/>
                  </a:cubicBezTo>
                  <a:cubicBezTo>
                    <a:pt x="177" y="104"/>
                    <a:pt x="177" y="104"/>
                    <a:pt x="177" y="104"/>
                  </a:cubicBezTo>
                  <a:cubicBezTo>
                    <a:pt x="178" y="101"/>
                    <a:pt x="178" y="98"/>
                    <a:pt x="178" y="96"/>
                  </a:cubicBezTo>
                  <a:cubicBezTo>
                    <a:pt x="178" y="95"/>
                    <a:pt x="177" y="92"/>
                    <a:pt x="172" y="92"/>
                  </a:cubicBezTo>
                  <a:cubicBezTo>
                    <a:pt x="172" y="92"/>
                    <a:pt x="168" y="92"/>
                    <a:pt x="167" y="94"/>
                  </a:cubicBezTo>
                  <a:cubicBezTo>
                    <a:pt x="165" y="95"/>
                    <a:pt x="165" y="98"/>
                    <a:pt x="165" y="100"/>
                  </a:cubicBezTo>
                  <a:cubicBezTo>
                    <a:pt x="165" y="100"/>
                    <a:pt x="165" y="100"/>
                    <a:pt x="164" y="101"/>
                  </a:cubicBezTo>
                  <a:cubicBezTo>
                    <a:pt x="164" y="102"/>
                    <a:pt x="164" y="102"/>
                    <a:pt x="164" y="102"/>
                  </a:cubicBezTo>
                  <a:cubicBezTo>
                    <a:pt x="164" y="106"/>
                    <a:pt x="163" y="107"/>
                    <a:pt x="162" y="107"/>
                  </a:cubicBezTo>
                  <a:cubicBezTo>
                    <a:pt x="161" y="107"/>
                    <a:pt x="161" y="107"/>
                    <a:pt x="161" y="107"/>
                  </a:cubicBezTo>
                  <a:cubicBezTo>
                    <a:pt x="159" y="105"/>
                    <a:pt x="159" y="99"/>
                    <a:pt x="159" y="97"/>
                  </a:cubicBezTo>
                  <a:cubicBezTo>
                    <a:pt x="159" y="91"/>
                    <a:pt x="159" y="91"/>
                    <a:pt x="159" y="91"/>
                  </a:cubicBezTo>
                  <a:cubicBezTo>
                    <a:pt x="159" y="91"/>
                    <a:pt x="159" y="90"/>
                    <a:pt x="159" y="90"/>
                  </a:cubicBezTo>
                  <a:cubicBezTo>
                    <a:pt x="160" y="87"/>
                    <a:pt x="160" y="83"/>
                    <a:pt x="157" y="81"/>
                  </a:cubicBezTo>
                  <a:cubicBezTo>
                    <a:pt x="156" y="81"/>
                    <a:pt x="155" y="80"/>
                    <a:pt x="154" y="80"/>
                  </a:cubicBezTo>
                  <a:cubicBezTo>
                    <a:pt x="152" y="80"/>
                    <a:pt x="150" y="81"/>
                    <a:pt x="149" y="82"/>
                  </a:cubicBezTo>
                  <a:cubicBezTo>
                    <a:pt x="147" y="83"/>
                    <a:pt x="147" y="86"/>
                    <a:pt x="146" y="87"/>
                  </a:cubicBezTo>
                  <a:cubicBezTo>
                    <a:pt x="146" y="88"/>
                    <a:pt x="146" y="89"/>
                    <a:pt x="146" y="89"/>
                  </a:cubicBezTo>
                  <a:cubicBezTo>
                    <a:pt x="146" y="90"/>
                    <a:pt x="146" y="90"/>
                    <a:pt x="146" y="90"/>
                  </a:cubicBezTo>
                  <a:cubicBezTo>
                    <a:pt x="146" y="90"/>
                    <a:pt x="145" y="90"/>
                    <a:pt x="145" y="91"/>
                  </a:cubicBezTo>
                  <a:cubicBezTo>
                    <a:pt x="145" y="91"/>
                    <a:pt x="144" y="92"/>
                    <a:pt x="144" y="93"/>
                  </a:cubicBezTo>
                  <a:cubicBezTo>
                    <a:pt x="143" y="94"/>
                    <a:pt x="143" y="96"/>
                    <a:pt x="143" y="97"/>
                  </a:cubicBezTo>
                  <a:cubicBezTo>
                    <a:pt x="143" y="100"/>
                    <a:pt x="144" y="102"/>
                    <a:pt x="145" y="105"/>
                  </a:cubicBezTo>
                  <a:cubicBezTo>
                    <a:pt x="145" y="104"/>
                    <a:pt x="145" y="104"/>
                    <a:pt x="144" y="104"/>
                  </a:cubicBezTo>
                  <a:cubicBezTo>
                    <a:pt x="143" y="102"/>
                    <a:pt x="142" y="100"/>
                    <a:pt x="141" y="98"/>
                  </a:cubicBezTo>
                  <a:cubicBezTo>
                    <a:pt x="141" y="98"/>
                    <a:pt x="141" y="98"/>
                    <a:pt x="141" y="97"/>
                  </a:cubicBezTo>
                  <a:cubicBezTo>
                    <a:pt x="141" y="97"/>
                    <a:pt x="141" y="96"/>
                    <a:pt x="141" y="96"/>
                  </a:cubicBezTo>
                  <a:cubicBezTo>
                    <a:pt x="141" y="95"/>
                    <a:pt x="141" y="94"/>
                    <a:pt x="141" y="94"/>
                  </a:cubicBezTo>
                  <a:cubicBezTo>
                    <a:pt x="141" y="93"/>
                    <a:pt x="140" y="93"/>
                    <a:pt x="140" y="92"/>
                  </a:cubicBezTo>
                  <a:cubicBezTo>
                    <a:pt x="140" y="90"/>
                    <a:pt x="141" y="87"/>
                    <a:pt x="142" y="84"/>
                  </a:cubicBezTo>
                  <a:cubicBezTo>
                    <a:pt x="143" y="83"/>
                    <a:pt x="143" y="83"/>
                    <a:pt x="143" y="83"/>
                  </a:cubicBezTo>
                  <a:cubicBezTo>
                    <a:pt x="145" y="77"/>
                    <a:pt x="147" y="72"/>
                    <a:pt x="145" y="68"/>
                  </a:cubicBezTo>
                  <a:cubicBezTo>
                    <a:pt x="144" y="67"/>
                    <a:pt x="143" y="66"/>
                    <a:pt x="140" y="66"/>
                  </a:cubicBezTo>
                  <a:cubicBezTo>
                    <a:pt x="137" y="66"/>
                    <a:pt x="133" y="68"/>
                    <a:pt x="131" y="71"/>
                  </a:cubicBezTo>
                  <a:cubicBezTo>
                    <a:pt x="130" y="73"/>
                    <a:pt x="130" y="75"/>
                    <a:pt x="130" y="76"/>
                  </a:cubicBezTo>
                  <a:cubicBezTo>
                    <a:pt x="129" y="77"/>
                    <a:pt x="129" y="78"/>
                    <a:pt x="129" y="78"/>
                  </a:cubicBezTo>
                  <a:cubicBezTo>
                    <a:pt x="129" y="79"/>
                    <a:pt x="129" y="79"/>
                    <a:pt x="129" y="79"/>
                  </a:cubicBezTo>
                  <a:cubicBezTo>
                    <a:pt x="129" y="80"/>
                    <a:pt x="128" y="80"/>
                    <a:pt x="128" y="81"/>
                  </a:cubicBezTo>
                  <a:cubicBezTo>
                    <a:pt x="128" y="82"/>
                    <a:pt x="128" y="83"/>
                    <a:pt x="128" y="84"/>
                  </a:cubicBezTo>
                  <a:cubicBezTo>
                    <a:pt x="128" y="84"/>
                    <a:pt x="128" y="84"/>
                    <a:pt x="128" y="84"/>
                  </a:cubicBezTo>
                  <a:cubicBezTo>
                    <a:pt x="128" y="84"/>
                    <a:pt x="128" y="84"/>
                    <a:pt x="128" y="84"/>
                  </a:cubicBezTo>
                  <a:cubicBezTo>
                    <a:pt x="128" y="85"/>
                    <a:pt x="128" y="85"/>
                    <a:pt x="128" y="85"/>
                  </a:cubicBezTo>
                  <a:cubicBezTo>
                    <a:pt x="128" y="84"/>
                    <a:pt x="128" y="83"/>
                    <a:pt x="128" y="83"/>
                  </a:cubicBezTo>
                  <a:cubicBezTo>
                    <a:pt x="127" y="80"/>
                    <a:pt x="127" y="78"/>
                    <a:pt x="125" y="76"/>
                  </a:cubicBezTo>
                  <a:cubicBezTo>
                    <a:pt x="124" y="74"/>
                    <a:pt x="122" y="74"/>
                    <a:pt x="121" y="74"/>
                  </a:cubicBezTo>
                  <a:cubicBezTo>
                    <a:pt x="120" y="74"/>
                    <a:pt x="120" y="74"/>
                    <a:pt x="120" y="74"/>
                  </a:cubicBezTo>
                  <a:cubicBezTo>
                    <a:pt x="117" y="73"/>
                    <a:pt x="117" y="72"/>
                    <a:pt x="116" y="67"/>
                  </a:cubicBezTo>
                  <a:cubicBezTo>
                    <a:pt x="116" y="67"/>
                    <a:pt x="116" y="67"/>
                    <a:pt x="116" y="67"/>
                  </a:cubicBezTo>
                  <a:cubicBezTo>
                    <a:pt x="116" y="65"/>
                    <a:pt x="116" y="64"/>
                    <a:pt x="116" y="63"/>
                  </a:cubicBezTo>
                  <a:cubicBezTo>
                    <a:pt x="116" y="61"/>
                    <a:pt x="117" y="59"/>
                    <a:pt x="116" y="56"/>
                  </a:cubicBezTo>
                  <a:cubicBezTo>
                    <a:pt x="113" y="51"/>
                    <a:pt x="108" y="50"/>
                    <a:pt x="104" y="50"/>
                  </a:cubicBezTo>
                  <a:cubicBezTo>
                    <a:pt x="104" y="50"/>
                    <a:pt x="104" y="50"/>
                    <a:pt x="103" y="50"/>
                  </a:cubicBezTo>
                  <a:cubicBezTo>
                    <a:pt x="98" y="50"/>
                    <a:pt x="95" y="52"/>
                    <a:pt x="93" y="56"/>
                  </a:cubicBezTo>
                  <a:cubicBezTo>
                    <a:pt x="92" y="58"/>
                    <a:pt x="92" y="59"/>
                    <a:pt x="91" y="59"/>
                  </a:cubicBezTo>
                  <a:cubicBezTo>
                    <a:pt x="90" y="59"/>
                    <a:pt x="90" y="59"/>
                    <a:pt x="90" y="60"/>
                  </a:cubicBezTo>
                  <a:cubicBezTo>
                    <a:pt x="88" y="60"/>
                    <a:pt x="86" y="60"/>
                    <a:pt x="84" y="62"/>
                  </a:cubicBezTo>
                  <a:cubicBezTo>
                    <a:pt x="82" y="64"/>
                    <a:pt x="82" y="67"/>
                    <a:pt x="81" y="69"/>
                  </a:cubicBezTo>
                  <a:cubicBezTo>
                    <a:pt x="81" y="70"/>
                    <a:pt x="81" y="71"/>
                    <a:pt x="81" y="71"/>
                  </a:cubicBezTo>
                  <a:cubicBezTo>
                    <a:pt x="80" y="72"/>
                    <a:pt x="80" y="73"/>
                    <a:pt x="80" y="73"/>
                  </a:cubicBezTo>
                  <a:cubicBezTo>
                    <a:pt x="80" y="73"/>
                    <a:pt x="79" y="73"/>
                    <a:pt x="79" y="72"/>
                  </a:cubicBezTo>
                  <a:cubicBezTo>
                    <a:pt x="78" y="71"/>
                    <a:pt x="76" y="70"/>
                    <a:pt x="74" y="69"/>
                  </a:cubicBezTo>
                  <a:cubicBezTo>
                    <a:pt x="73" y="69"/>
                    <a:pt x="73" y="69"/>
                    <a:pt x="73" y="69"/>
                  </a:cubicBezTo>
                  <a:cubicBezTo>
                    <a:pt x="72" y="69"/>
                    <a:pt x="70" y="70"/>
                    <a:pt x="69" y="71"/>
                  </a:cubicBezTo>
                  <a:cubicBezTo>
                    <a:pt x="69" y="71"/>
                    <a:pt x="69" y="71"/>
                    <a:pt x="69" y="71"/>
                  </a:cubicBezTo>
                  <a:cubicBezTo>
                    <a:pt x="68" y="71"/>
                    <a:pt x="67" y="72"/>
                    <a:pt x="67" y="72"/>
                  </a:cubicBezTo>
                  <a:cubicBezTo>
                    <a:pt x="65" y="72"/>
                    <a:pt x="64" y="73"/>
                    <a:pt x="63" y="73"/>
                  </a:cubicBezTo>
                  <a:cubicBezTo>
                    <a:pt x="62" y="74"/>
                    <a:pt x="61" y="74"/>
                    <a:pt x="60" y="74"/>
                  </a:cubicBezTo>
                  <a:cubicBezTo>
                    <a:pt x="60" y="74"/>
                    <a:pt x="59" y="74"/>
                    <a:pt x="59" y="74"/>
                  </a:cubicBezTo>
                  <a:cubicBezTo>
                    <a:pt x="58" y="74"/>
                    <a:pt x="57" y="74"/>
                    <a:pt x="56" y="73"/>
                  </a:cubicBezTo>
                  <a:cubicBezTo>
                    <a:pt x="56" y="73"/>
                    <a:pt x="56" y="73"/>
                    <a:pt x="56" y="73"/>
                  </a:cubicBezTo>
                  <a:cubicBezTo>
                    <a:pt x="56" y="73"/>
                    <a:pt x="56" y="73"/>
                    <a:pt x="56" y="73"/>
                  </a:cubicBezTo>
                  <a:cubicBezTo>
                    <a:pt x="56" y="72"/>
                    <a:pt x="56" y="71"/>
                    <a:pt x="56" y="70"/>
                  </a:cubicBezTo>
                  <a:cubicBezTo>
                    <a:pt x="57" y="70"/>
                    <a:pt x="57" y="69"/>
                    <a:pt x="57" y="69"/>
                  </a:cubicBezTo>
                  <a:cubicBezTo>
                    <a:pt x="57" y="68"/>
                    <a:pt x="57" y="68"/>
                    <a:pt x="58" y="67"/>
                  </a:cubicBezTo>
                  <a:cubicBezTo>
                    <a:pt x="59" y="65"/>
                    <a:pt x="61" y="60"/>
                    <a:pt x="57" y="57"/>
                  </a:cubicBezTo>
                  <a:cubicBezTo>
                    <a:pt x="55" y="56"/>
                    <a:pt x="53" y="56"/>
                    <a:pt x="52" y="56"/>
                  </a:cubicBezTo>
                  <a:cubicBezTo>
                    <a:pt x="50" y="56"/>
                    <a:pt x="50" y="56"/>
                    <a:pt x="50" y="56"/>
                  </a:cubicBezTo>
                  <a:cubicBezTo>
                    <a:pt x="49" y="56"/>
                    <a:pt x="48" y="56"/>
                    <a:pt x="48" y="56"/>
                  </a:cubicBezTo>
                  <a:cubicBezTo>
                    <a:pt x="47" y="56"/>
                    <a:pt x="44" y="56"/>
                    <a:pt x="43" y="58"/>
                  </a:cubicBezTo>
                  <a:cubicBezTo>
                    <a:pt x="42" y="59"/>
                    <a:pt x="42" y="60"/>
                    <a:pt x="42" y="60"/>
                  </a:cubicBezTo>
                  <a:cubicBezTo>
                    <a:pt x="42" y="61"/>
                    <a:pt x="41" y="61"/>
                    <a:pt x="41" y="61"/>
                  </a:cubicBezTo>
                  <a:cubicBezTo>
                    <a:pt x="41" y="61"/>
                    <a:pt x="41" y="61"/>
                    <a:pt x="40" y="62"/>
                  </a:cubicBezTo>
                  <a:cubicBezTo>
                    <a:pt x="38" y="62"/>
                    <a:pt x="35" y="63"/>
                    <a:pt x="35" y="67"/>
                  </a:cubicBezTo>
                  <a:cubicBezTo>
                    <a:pt x="34" y="68"/>
                    <a:pt x="34" y="69"/>
                    <a:pt x="34" y="70"/>
                  </a:cubicBezTo>
                  <a:cubicBezTo>
                    <a:pt x="34" y="72"/>
                    <a:pt x="34" y="74"/>
                    <a:pt x="34" y="76"/>
                  </a:cubicBezTo>
                  <a:cubicBezTo>
                    <a:pt x="34" y="76"/>
                    <a:pt x="34" y="76"/>
                    <a:pt x="34" y="76"/>
                  </a:cubicBezTo>
                  <a:cubicBezTo>
                    <a:pt x="34" y="77"/>
                    <a:pt x="34" y="78"/>
                    <a:pt x="33" y="79"/>
                  </a:cubicBezTo>
                  <a:cubicBezTo>
                    <a:pt x="33" y="78"/>
                    <a:pt x="32" y="76"/>
                    <a:pt x="32" y="74"/>
                  </a:cubicBezTo>
                  <a:cubicBezTo>
                    <a:pt x="31" y="70"/>
                    <a:pt x="31" y="66"/>
                    <a:pt x="31" y="62"/>
                  </a:cubicBezTo>
                  <a:cubicBezTo>
                    <a:pt x="31" y="60"/>
                    <a:pt x="31" y="59"/>
                    <a:pt x="31" y="57"/>
                  </a:cubicBezTo>
                  <a:cubicBezTo>
                    <a:pt x="31" y="56"/>
                    <a:pt x="32" y="54"/>
                    <a:pt x="32" y="53"/>
                  </a:cubicBezTo>
                  <a:cubicBezTo>
                    <a:pt x="32" y="50"/>
                    <a:pt x="32" y="47"/>
                    <a:pt x="32" y="44"/>
                  </a:cubicBezTo>
                  <a:cubicBezTo>
                    <a:pt x="31" y="42"/>
                    <a:pt x="31" y="39"/>
                    <a:pt x="30" y="37"/>
                  </a:cubicBezTo>
                  <a:cubicBezTo>
                    <a:pt x="29" y="37"/>
                    <a:pt x="29" y="36"/>
                    <a:pt x="30" y="35"/>
                  </a:cubicBezTo>
                  <a:cubicBezTo>
                    <a:pt x="33" y="32"/>
                    <a:pt x="33" y="27"/>
                    <a:pt x="32" y="23"/>
                  </a:cubicBezTo>
                  <a:cubicBezTo>
                    <a:pt x="32" y="19"/>
                    <a:pt x="29" y="17"/>
                    <a:pt x="25" y="17"/>
                  </a:cubicBezTo>
                  <a:cubicBezTo>
                    <a:pt x="26" y="16"/>
                    <a:pt x="27" y="16"/>
                    <a:pt x="27" y="16"/>
                  </a:cubicBezTo>
                  <a:cubicBezTo>
                    <a:pt x="29" y="15"/>
                    <a:pt x="31" y="14"/>
                    <a:pt x="31" y="12"/>
                  </a:cubicBezTo>
                  <a:cubicBezTo>
                    <a:pt x="32" y="11"/>
                    <a:pt x="32" y="9"/>
                    <a:pt x="32" y="8"/>
                  </a:cubicBezTo>
                  <a:cubicBezTo>
                    <a:pt x="32" y="8"/>
                    <a:pt x="31" y="7"/>
                    <a:pt x="31" y="7"/>
                  </a:cubicBezTo>
                  <a:cubicBezTo>
                    <a:pt x="31" y="7"/>
                    <a:pt x="32" y="7"/>
                    <a:pt x="32" y="6"/>
                  </a:cubicBezTo>
                  <a:cubicBezTo>
                    <a:pt x="32" y="6"/>
                    <a:pt x="32" y="3"/>
                    <a:pt x="30" y="1"/>
                  </a:cubicBezTo>
                  <a:cubicBezTo>
                    <a:pt x="28" y="0"/>
                    <a:pt x="27" y="0"/>
                    <a:pt x="26" y="0"/>
                  </a:cubicBezTo>
                  <a:cubicBezTo>
                    <a:pt x="23" y="0"/>
                    <a:pt x="21" y="1"/>
                    <a:pt x="19" y="2"/>
                  </a:cubicBezTo>
                  <a:cubicBezTo>
                    <a:pt x="18" y="3"/>
                    <a:pt x="18" y="4"/>
                    <a:pt x="17" y="5"/>
                  </a:cubicBezTo>
                  <a:cubicBezTo>
                    <a:pt x="17" y="5"/>
                    <a:pt x="17" y="5"/>
                    <a:pt x="17" y="5"/>
                  </a:cubicBezTo>
                  <a:cubicBezTo>
                    <a:pt x="17" y="5"/>
                    <a:pt x="17" y="5"/>
                    <a:pt x="17" y="5"/>
                  </a:cubicBezTo>
                  <a:cubicBezTo>
                    <a:pt x="17" y="5"/>
                    <a:pt x="17" y="5"/>
                    <a:pt x="16" y="5"/>
                  </a:cubicBezTo>
                  <a:cubicBezTo>
                    <a:pt x="15" y="5"/>
                    <a:pt x="14" y="5"/>
                    <a:pt x="13" y="6"/>
                  </a:cubicBezTo>
                  <a:cubicBezTo>
                    <a:pt x="13" y="6"/>
                    <a:pt x="12" y="7"/>
                    <a:pt x="12" y="7"/>
                  </a:cubicBezTo>
                  <a:cubicBezTo>
                    <a:pt x="11" y="8"/>
                    <a:pt x="10" y="9"/>
                    <a:pt x="10" y="10"/>
                  </a:cubicBezTo>
                  <a:cubicBezTo>
                    <a:pt x="9" y="11"/>
                    <a:pt x="9" y="11"/>
                    <a:pt x="9" y="11"/>
                  </a:cubicBezTo>
                  <a:cubicBezTo>
                    <a:pt x="8" y="13"/>
                    <a:pt x="7" y="15"/>
                    <a:pt x="6" y="16"/>
                  </a:cubicBezTo>
                  <a:cubicBezTo>
                    <a:pt x="6" y="16"/>
                    <a:pt x="5" y="17"/>
                    <a:pt x="5" y="18"/>
                  </a:cubicBezTo>
                  <a:cubicBezTo>
                    <a:pt x="3" y="19"/>
                    <a:pt x="2" y="20"/>
                    <a:pt x="1" y="21"/>
                  </a:cubicBezTo>
                  <a:cubicBezTo>
                    <a:pt x="0" y="23"/>
                    <a:pt x="0" y="26"/>
                    <a:pt x="0" y="27"/>
                  </a:cubicBezTo>
                  <a:cubicBezTo>
                    <a:pt x="0" y="28"/>
                    <a:pt x="0" y="30"/>
                    <a:pt x="0" y="30"/>
                  </a:cubicBezTo>
                  <a:cubicBezTo>
                    <a:pt x="0" y="32"/>
                    <a:pt x="0" y="34"/>
                    <a:pt x="0" y="35"/>
                  </a:cubicBezTo>
                  <a:cubicBezTo>
                    <a:pt x="0" y="36"/>
                    <a:pt x="0" y="37"/>
                    <a:pt x="0" y="37"/>
                  </a:cubicBezTo>
                  <a:cubicBezTo>
                    <a:pt x="0" y="38"/>
                    <a:pt x="0" y="38"/>
                    <a:pt x="0" y="38"/>
                  </a:cubicBezTo>
                  <a:cubicBezTo>
                    <a:pt x="0" y="39"/>
                    <a:pt x="0" y="41"/>
                    <a:pt x="1" y="43"/>
                  </a:cubicBezTo>
                  <a:cubicBezTo>
                    <a:pt x="2" y="44"/>
                    <a:pt x="3" y="45"/>
                    <a:pt x="3" y="47"/>
                  </a:cubicBezTo>
                  <a:cubicBezTo>
                    <a:pt x="3" y="48"/>
                    <a:pt x="3" y="49"/>
                    <a:pt x="2" y="50"/>
                  </a:cubicBezTo>
                  <a:cubicBezTo>
                    <a:pt x="1" y="52"/>
                    <a:pt x="1" y="54"/>
                    <a:pt x="1" y="56"/>
                  </a:cubicBezTo>
                  <a:cubicBezTo>
                    <a:pt x="0" y="59"/>
                    <a:pt x="1" y="61"/>
                    <a:pt x="1" y="62"/>
                  </a:cubicBezTo>
                  <a:cubicBezTo>
                    <a:pt x="1" y="63"/>
                    <a:pt x="1" y="64"/>
                    <a:pt x="2" y="64"/>
                  </a:cubicBezTo>
                  <a:cubicBezTo>
                    <a:pt x="2" y="66"/>
                    <a:pt x="2" y="68"/>
                    <a:pt x="2" y="70"/>
                  </a:cubicBezTo>
                  <a:cubicBezTo>
                    <a:pt x="2" y="71"/>
                    <a:pt x="2" y="71"/>
                    <a:pt x="2" y="71"/>
                  </a:cubicBezTo>
                  <a:cubicBezTo>
                    <a:pt x="2" y="73"/>
                    <a:pt x="3" y="75"/>
                    <a:pt x="3" y="77"/>
                  </a:cubicBezTo>
                  <a:cubicBezTo>
                    <a:pt x="3" y="77"/>
                    <a:pt x="3" y="78"/>
                    <a:pt x="3" y="79"/>
                  </a:cubicBezTo>
                  <a:cubicBezTo>
                    <a:pt x="4" y="82"/>
                    <a:pt x="4" y="85"/>
                    <a:pt x="4" y="88"/>
                  </a:cubicBezTo>
                  <a:cubicBezTo>
                    <a:pt x="4" y="89"/>
                    <a:pt x="4" y="90"/>
                    <a:pt x="4" y="91"/>
                  </a:cubicBezTo>
                  <a:cubicBezTo>
                    <a:pt x="4" y="94"/>
                    <a:pt x="5" y="97"/>
                    <a:pt x="6" y="100"/>
                  </a:cubicBezTo>
                  <a:cubicBezTo>
                    <a:pt x="6" y="101"/>
                    <a:pt x="7" y="101"/>
                    <a:pt x="7" y="102"/>
                  </a:cubicBezTo>
                  <a:cubicBezTo>
                    <a:pt x="6" y="102"/>
                    <a:pt x="6" y="103"/>
                    <a:pt x="5" y="104"/>
                  </a:cubicBezTo>
                  <a:cubicBezTo>
                    <a:pt x="3" y="107"/>
                    <a:pt x="3" y="113"/>
                    <a:pt x="6" y="116"/>
                  </a:cubicBezTo>
                  <a:cubicBezTo>
                    <a:pt x="8" y="118"/>
                    <a:pt x="11" y="118"/>
                    <a:pt x="13" y="118"/>
                  </a:cubicBezTo>
                  <a:cubicBezTo>
                    <a:pt x="14" y="118"/>
                    <a:pt x="15" y="118"/>
                    <a:pt x="15" y="119"/>
                  </a:cubicBezTo>
                  <a:cubicBezTo>
                    <a:pt x="16" y="119"/>
                    <a:pt x="16" y="120"/>
                    <a:pt x="16" y="121"/>
                  </a:cubicBezTo>
                  <a:cubicBezTo>
                    <a:pt x="16" y="121"/>
                    <a:pt x="16" y="121"/>
                    <a:pt x="15" y="121"/>
                  </a:cubicBezTo>
                  <a:cubicBezTo>
                    <a:pt x="15" y="121"/>
                    <a:pt x="14" y="121"/>
                    <a:pt x="14" y="121"/>
                  </a:cubicBezTo>
                  <a:cubicBezTo>
                    <a:pt x="11" y="121"/>
                    <a:pt x="10" y="122"/>
                    <a:pt x="8" y="123"/>
                  </a:cubicBezTo>
                  <a:cubicBezTo>
                    <a:pt x="4" y="127"/>
                    <a:pt x="4" y="132"/>
                    <a:pt x="4" y="135"/>
                  </a:cubicBezTo>
                  <a:cubicBezTo>
                    <a:pt x="4" y="135"/>
                    <a:pt x="4" y="135"/>
                    <a:pt x="4" y="136"/>
                  </a:cubicBezTo>
                  <a:cubicBezTo>
                    <a:pt x="4" y="137"/>
                    <a:pt x="4" y="138"/>
                    <a:pt x="4" y="140"/>
                  </a:cubicBezTo>
                  <a:cubicBezTo>
                    <a:pt x="5" y="143"/>
                    <a:pt x="10" y="147"/>
                    <a:pt x="13" y="147"/>
                  </a:cubicBezTo>
                  <a:cubicBezTo>
                    <a:pt x="13" y="147"/>
                    <a:pt x="14" y="147"/>
                    <a:pt x="14" y="147"/>
                  </a:cubicBezTo>
                  <a:cubicBezTo>
                    <a:pt x="14" y="147"/>
                    <a:pt x="14" y="147"/>
                    <a:pt x="15" y="147"/>
                  </a:cubicBezTo>
                  <a:cubicBezTo>
                    <a:pt x="15" y="147"/>
                    <a:pt x="15" y="148"/>
                    <a:pt x="15" y="148"/>
                  </a:cubicBezTo>
                  <a:cubicBezTo>
                    <a:pt x="15" y="152"/>
                    <a:pt x="13" y="157"/>
                    <a:pt x="11" y="161"/>
                  </a:cubicBezTo>
                  <a:cubicBezTo>
                    <a:pt x="10" y="162"/>
                    <a:pt x="9" y="163"/>
                    <a:pt x="9" y="164"/>
                  </a:cubicBezTo>
                  <a:cubicBezTo>
                    <a:pt x="6" y="170"/>
                    <a:pt x="5" y="179"/>
                    <a:pt x="9" y="185"/>
                  </a:cubicBezTo>
                  <a:cubicBezTo>
                    <a:pt x="10" y="187"/>
                    <a:pt x="13" y="190"/>
                    <a:pt x="19" y="190"/>
                  </a:cubicBezTo>
                  <a:cubicBezTo>
                    <a:pt x="19" y="190"/>
                    <a:pt x="20" y="190"/>
                    <a:pt x="21" y="190"/>
                  </a:cubicBezTo>
                  <a:cubicBezTo>
                    <a:pt x="26" y="190"/>
                    <a:pt x="29" y="186"/>
                    <a:pt x="32" y="182"/>
                  </a:cubicBezTo>
                  <a:cubicBezTo>
                    <a:pt x="32" y="182"/>
                    <a:pt x="33" y="181"/>
                    <a:pt x="33" y="181"/>
                  </a:cubicBezTo>
                  <a:cubicBezTo>
                    <a:pt x="36" y="177"/>
                    <a:pt x="39" y="175"/>
                    <a:pt x="43" y="173"/>
                  </a:cubicBezTo>
                  <a:cubicBezTo>
                    <a:pt x="46" y="172"/>
                    <a:pt x="48" y="171"/>
                    <a:pt x="52" y="169"/>
                  </a:cubicBezTo>
                  <a:cubicBezTo>
                    <a:pt x="54" y="169"/>
                    <a:pt x="57" y="168"/>
                    <a:pt x="59" y="167"/>
                  </a:cubicBezTo>
                  <a:cubicBezTo>
                    <a:pt x="62" y="166"/>
                    <a:pt x="65" y="165"/>
                    <a:pt x="68" y="164"/>
                  </a:cubicBezTo>
                  <a:cubicBezTo>
                    <a:pt x="73" y="163"/>
                    <a:pt x="78" y="161"/>
                    <a:pt x="81" y="156"/>
                  </a:cubicBezTo>
                  <a:cubicBezTo>
                    <a:pt x="82" y="155"/>
                    <a:pt x="82" y="153"/>
                    <a:pt x="83" y="152"/>
                  </a:cubicBezTo>
                  <a:cubicBezTo>
                    <a:pt x="83" y="152"/>
                    <a:pt x="83" y="151"/>
                    <a:pt x="84" y="151"/>
                  </a:cubicBezTo>
                  <a:cubicBezTo>
                    <a:pt x="84" y="150"/>
                    <a:pt x="84" y="150"/>
                    <a:pt x="84" y="150"/>
                  </a:cubicBezTo>
                  <a:cubicBezTo>
                    <a:pt x="85" y="148"/>
                    <a:pt x="85" y="148"/>
                    <a:pt x="86" y="148"/>
                  </a:cubicBezTo>
                  <a:cubicBezTo>
                    <a:pt x="86" y="147"/>
                    <a:pt x="87" y="147"/>
                    <a:pt x="87" y="147"/>
                  </a:cubicBezTo>
                  <a:cubicBezTo>
                    <a:pt x="88" y="147"/>
                    <a:pt x="89" y="147"/>
                    <a:pt x="89" y="146"/>
                  </a:cubicBezTo>
                  <a:cubicBezTo>
                    <a:pt x="91" y="145"/>
                    <a:pt x="92" y="144"/>
                    <a:pt x="92" y="144"/>
                  </a:cubicBezTo>
                  <a:cubicBezTo>
                    <a:pt x="92" y="143"/>
                    <a:pt x="93" y="143"/>
                    <a:pt x="93" y="143"/>
                  </a:cubicBezTo>
                  <a:cubicBezTo>
                    <a:pt x="93" y="143"/>
                    <a:pt x="93" y="144"/>
                    <a:pt x="93" y="144"/>
                  </a:cubicBezTo>
                  <a:cubicBezTo>
                    <a:pt x="93" y="145"/>
                    <a:pt x="93" y="145"/>
                    <a:pt x="93" y="145"/>
                  </a:cubicBezTo>
                  <a:cubicBezTo>
                    <a:pt x="93" y="146"/>
                    <a:pt x="93" y="149"/>
                    <a:pt x="96" y="150"/>
                  </a:cubicBezTo>
                  <a:cubicBezTo>
                    <a:pt x="96" y="151"/>
                    <a:pt x="97" y="151"/>
                    <a:pt x="98" y="151"/>
                  </a:cubicBezTo>
                  <a:cubicBezTo>
                    <a:pt x="99" y="151"/>
                    <a:pt x="99" y="151"/>
                    <a:pt x="100" y="151"/>
                  </a:cubicBezTo>
                  <a:cubicBezTo>
                    <a:pt x="100" y="151"/>
                    <a:pt x="100" y="151"/>
                    <a:pt x="100" y="151"/>
                  </a:cubicBezTo>
                  <a:cubicBezTo>
                    <a:pt x="104" y="151"/>
                    <a:pt x="108" y="149"/>
                    <a:pt x="110" y="146"/>
                  </a:cubicBezTo>
                  <a:cubicBezTo>
                    <a:pt x="110" y="145"/>
                    <a:pt x="110" y="145"/>
                    <a:pt x="110" y="145"/>
                  </a:cubicBezTo>
                  <a:cubicBezTo>
                    <a:pt x="111" y="146"/>
                    <a:pt x="111" y="146"/>
                    <a:pt x="111" y="146"/>
                  </a:cubicBezTo>
                  <a:cubicBezTo>
                    <a:pt x="112" y="147"/>
                    <a:pt x="113" y="147"/>
                    <a:pt x="113" y="147"/>
                  </a:cubicBezTo>
                  <a:cubicBezTo>
                    <a:pt x="113" y="148"/>
                    <a:pt x="113" y="149"/>
                    <a:pt x="111" y="151"/>
                  </a:cubicBezTo>
                  <a:cubicBezTo>
                    <a:pt x="110" y="153"/>
                    <a:pt x="109" y="155"/>
                    <a:pt x="107" y="157"/>
                  </a:cubicBezTo>
                  <a:cubicBezTo>
                    <a:pt x="107" y="158"/>
                    <a:pt x="106" y="158"/>
                    <a:pt x="105" y="159"/>
                  </a:cubicBezTo>
                  <a:cubicBezTo>
                    <a:pt x="104" y="162"/>
                    <a:pt x="104" y="163"/>
                    <a:pt x="104" y="165"/>
                  </a:cubicBezTo>
                  <a:cubicBezTo>
                    <a:pt x="105" y="166"/>
                    <a:pt x="105" y="166"/>
                    <a:pt x="105" y="166"/>
                  </a:cubicBezTo>
                  <a:cubicBezTo>
                    <a:pt x="105" y="166"/>
                    <a:pt x="105" y="166"/>
                    <a:pt x="105" y="167"/>
                  </a:cubicBezTo>
                  <a:cubicBezTo>
                    <a:pt x="105" y="167"/>
                    <a:pt x="105" y="168"/>
                    <a:pt x="105" y="169"/>
                  </a:cubicBezTo>
                  <a:cubicBezTo>
                    <a:pt x="105" y="171"/>
                    <a:pt x="107" y="172"/>
                    <a:pt x="110" y="172"/>
                  </a:cubicBezTo>
                  <a:cubicBezTo>
                    <a:pt x="112" y="172"/>
                    <a:pt x="114" y="172"/>
                    <a:pt x="115" y="171"/>
                  </a:cubicBezTo>
                  <a:cubicBezTo>
                    <a:pt x="116" y="170"/>
                    <a:pt x="117" y="169"/>
                    <a:pt x="118" y="168"/>
                  </a:cubicBezTo>
                  <a:cubicBezTo>
                    <a:pt x="118" y="167"/>
                    <a:pt x="119" y="167"/>
                    <a:pt x="119" y="166"/>
                  </a:cubicBezTo>
                  <a:cubicBezTo>
                    <a:pt x="120" y="166"/>
                    <a:pt x="121" y="166"/>
                    <a:pt x="121" y="166"/>
                  </a:cubicBezTo>
                  <a:cubicBezTo>
                    <a:pt x="123" y="166"/>
                    <a:pt x="125" y="165"/>
                    <a:pt x="126" y="164"/>
                  </a:cubicBezTo>
                  <a:cubicBezTo>
                    <a:pt x="127" y="162"/>
                    <a:pt x="128" y="161"/>
                    <a:pt x="128" y="160"/>
                  </a:cubicBezTo>
                  <a:cubicBezTo>
                    <a:pt x="128" y="159"/>
                    <a:pt x="128" y="159"/>
                    <a:pt x="128" y="159"/>
                  </a:cubicBezTo>
                  <a:cubicBezTo>
                    <a:pt x="128" y="158"/>
                    <a:pt x="129" y="157"/>
                    <a:pt x="129" y="156"/>
                  </a:cubicBezTo>
                  <a:cubicBezTo>
                    <a:pt x="129" y="155"/>
                    <a:pt x="129" y="155"/>
                    <a:pt x="129" y="155"/>
                  </a:cubicBezTo>
                  <a:cubicBezTo>
                    <a:pt x="129" y="154"/>
                    <a:pt x="129" y="153"/>
                    <a:pt x="130" y="152"/>
                  </a:cubicBezTo>
                  <a:cubicBezTo>
                    <a:pt x="130" y="150"/>
                    <a:pt x="129" y="149"/>
                    <a:pt x="129" y="147"/>
                  </a:cubicBezTo>
                  <a:cubicBezTo>
                    <a:pt x="129" y="147"/>
                    <a:pt x="128" y="147"/>
                    <a:pt x="128" y="146"/>
                  </a:cubicBezTo>
                  <a:cubicBezTo>
                    <a:pt x="127" y="142"/>
                    <a:pt x="127" y="138"/>
                    <a:pt x="129" y="135"/>
                  </a:cubicBezTo>
                  <a:cubicBezTo>
                    <a:pt x="130" y="134"/>
                    <a:pt x="131" y="133"/>
                    <a:pt x="131" y="132"/>
                  </a:cubicBezTo>
                  <a:cubicBezTo>
                    <a:pt x="133" y="130"/>
                    <a:pt x="135" y="127"/>
                    <a:pt x="135" y="122"/>
                  </a:cubicBezTo>
                  <a:cubicBezTo>
                    <a:pt x="135" y="121"/>
                    <a:pt x="135" y="120"/>
                    <a:pt x="135" y="118"/>
                  </a:cubicBezTo>
                  <a:cubicBezTo>
                    <a:pt x="134" y="117"/>
                    <a:pt x="134" y="116"/>
                    <a:pt x="134" y="115"/>
                  </a:cubicBezTo>
                  <a:cubicBezTo>
                    <a:pt x="134" y="115"/>
                    <a:pt x="134" y="115"/>
                    <a:pt x="134" y="115"/>
                  </a:cubicBezTo>
                  <a:cubicBezTo>
                    <a:pt x="142" y="116"/>
                    <a:pt x="145" y="130"/>
                    <a:pt x="145" y="137"/>
                  </a:cubicBezTo>
                  <a:cubicBezTo>
                    <a:pt x="145" y="141"/>
                    <a:pt x="147" y="148"/>
                    <a:pt x="152" y="148"/>
                  </a:cubicBezTo>
                  <a:cubicBezTo>
                    <a:pt x="154" y="148"/>
                    <a:pt x="156" y="146"/>
                    <a:pt x="158" y="143"/>
                  </a:cubicBezTo>
                  <a:cubicBezTo>
                    <a:pt x="159" y="141"/>
                    <a:pt x="159" y="140"/>
                    <a:pt x="160" y="138"/>
                  </a:cubicBezTo>
                  <a:cubicBezTo>
                    <a:pt x="160" y="138"/>
                    <a:pt x="160" y="138"/>
                    <a:pt x="160" y="138"/>
                  </a:cubicBezTo>
                  <a:cubicBezTo>
                    <a:pt x="160" y="139"/>
                    <a:pt x="161" y="140"/>
                    <a:pt x="161" y="140"/>
                  </a:cubicBezTo>
                  <a:cubicBezTo>
                    <a:pt x="162" y="140"/>
                    <a:pt x="162" y="141"/>
                    <a:pt x="162" y="141"/>
                  </a:cubicBezTo>
                  <a:cubicBezTo>
                    <a:pt x="162" y="142"/>
                    <a:pt x="162" y="142"/>
                    <a:pt x="162" y="143"/>
                  </a:cubicBezTo>
                  <a:cubicBezTo>
                    <a:pt x="163" y="145"/>
                    <a:pt x="166" y="147"/>
                    <a:pt x="168" y="147"/>
                  </a:cubicBezTo>
                  <a:cubicBezTo>
                    <a:pt x="170" y="147"/>
                    <a:pt x="172" y="147"/>
                    <a:pt x="172" y="145"/>
                  </a:cubicBezTo>
                  <a:cubicBezTo>
                    <a:pt x="173" y="144"/>
                    <a:pt x="173" y="143"/>
                    <a:pt x="173" y="142"/>
                  </a:cubicBezTo>
                  <a:cubicBezTo>
                    <a:pt x="174" y="141"/>
                    <a:pt x="174" y="141"/>
                    <a:pt x="174" y="140"/>
                  </a:cubicBezTo>
                  <a:cubicBezTo>
                    <a:pt x="175" y="140"/>
                    <a:pt x="176" y="140"/>
                    <a:pt x="176" y="140"/>
                  </a:cubicBezTo>
                  <a:cubicBezTo>
                    <a:pt x="178" y="139"/>
                    <a:pt x="180" y="138"/>
                    <a:pt x="181" y="137"/>
                  </a:cubicBezTo>
                  <a:cubicBezTo>
                    <a:pt x="184" y="133"/>
                    <a:pt x="182" y="130"/>
                    <a:pt x="181" y="12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5" name="Freeform 54"/>
            <p:cNvSpPr>
              <a:spLocks noEditPoints="1"/>
            </p:cNvSpPr>
            <p:nvPr/>
          </p:nvSpPr>
          <p:spPr bwMode="auto">
            <a:xfrm>
              <a:off x="16472692" y="6625709"/>
              <a:ext cx="1727573" cy="2221218"/>
            </a:xfrm>
            <a:custGeom>
              <a:avLst/>
              <a:gdLst>
                <a:gd name="T0" fmla="*/ 309 w 317"/>
                <a:gd name="T1" fmla="*/ 141 h 448"/>
                <a:gd name="T2" fmla="*/ 303 w 317"/>
                <a:gd name="T3" fmla="*/ 138 h 448"/>
                <a:gd name="T4" fmla="*/ 291 w 317"/>
                <a:gd name="T5" fmla="*/ 135 h 448"/>
                <a:gd name="T6" fmla="*/ 282 w 317"/>
                <a:gd name="T7" fmla="*/ 129 h 448"/>
                <a:gd name="T8" fmla="*/ 261 w 317"/>
                <a:gd name="T9" fmla="*/ 129 h 448"/>
                <a:gd name="T10" fmla="*/ 240 w 317"/>
                <a:gd name="T11" fmla="*/ 136 h 448"/>
                <a:gd name="T12" fmla="*/ 241 w 317"/>
                <a:gd name="T13" fmla="*/ 131 h 448"/>
                <a:gd name="T14" fmla="*/ 240 w 317"/>
                <a:gd name="T15" fmla="*/ 107 h 448"/>
                <a:gd name="T16" fmla="*/ 239 w 317"/>
                <a:gd name="T17" fmla="*/ 104 h 448"/>
                <a:gd name="T18" fmla="*/ 237 w 317"/>
                <a:gd name="T19" fmla="*/ 93 h 448"/>
                <a:gd name="T20" fmla="*/ 234 w 317"/>
                <a:gd name="T21" fmla="*/ 84 h 448"/>
                <a:gd name="T22" fmla="*/ 234 w 317"/>
                <a:gd name="T23" fmla="*/ 76 h 448"/>
                <a:gd name="T24" fmla="*/ 225 w 317"/>
                <a:gd name="T25" fmla="*/ 66 h 448"/>
                <a:gd name="T26" fmla="*/ 216 w 317"/>
                <a:gd name="T27" fmla="*/ 67 h 448"/>
                <a:gd name="T28" fmla="*/ 203 w 317"/>
                <a:gd name="T29" fmla="*/ 63 h 448"/>
                <a:gd name="T30" fmla="*/ 201 w 317"/>
                <a:gd name="T31" fmla="*/ 52 h 448"/>
                <a:gd name="T32" fmla="*/ 204 w 317"/>
                <a:gd name="T33" fmla="*/ 28 h 448"/>
                <a:gd name="T34" fmla="*/ 64 w 317"/>
                <a:gd name="T35" fmla="*/ 0 h 448"/>
                <a:gd name="T36" fmla="*/ 51 w 317"/>
                <a:gd name="T37" fmla="*/ 86 h 448"/>
                <a:gd name="T38" fmla="*/ 50 w 317"/>
                <a:gd name="T39" fmla="*/ 89 h 448"/>
                <a:gd name="T40" fmla="*/ 0 w 317"/>
                <a:gd name="T41" fmla="*/ 426 h 448"/>
                <a:gd name="T42" fmla="*/ 101 w 317"/>
                <a:gd name="T43" fmla="*/ 442 h 448"/>
                <a:gd name="T44" fmla="*/ 136 w 317"/>
                <a:gd name="T45" fmla="*/ 447 h 448"/>
                <a:gd name="T46" fmla="*/ 156 w 317"/>
                <a:gd name="T47" fmla="*/ 447 h 448"/>
                <a:gd name="T48" fmla="*/ 315 w 317"/>
                <a:gd name="T49" fmla="*/ 147 h 448"/>
                <a:gd name="T50" fmla="*/ 132 w 317"/>
                <a:gd name="T51" fmla="*/ 369 h 448"/>
                <a:gd name="T52" fmla="*/ 121 w 317"/>
                <a:gd name="T53" fmla="*/ 382 h 448"/>
                <a:gd name="T54" fmla="*/ 123 w 317"/>
                <a:gd name="T55" fmla="*/ 364 h 448"/>
                <a:gd name="T56" fmla="*/ 124 w 317"/>
                <a:gd name="T57" fmla="*/ 355 h 448"/>
                <a:gd name="T58" fmla="*/ 126 w 317"/>
                <a:gd name="T59" fmla="*/ 349 h 448"/>
                <a:gd name="T60" fmla="*/ 131 w 317"/>
                <a:gd name="T61" fmla="*/ 351 h 448"/>
                <a:gd name="T62" fmla="*/ 133 w 317"/>
                <a:gd name="T63" fmla="*/ 360 h 448"/>
                <a:gd name="T64" fmla="*/ 62 w 317"/>
                <a:gd name="T65" fmla="*/ 245 h 448"/>
                <a:gd name="T66" fmla="*/ 58 w 317"/>
                <a:gd name="T67" fmla="*/ 247 h 448"/>
                <a:gd name="T68" fmla="*/ 58 w 317"/>
                <a:gd name="T69" fmla="*/ 238 h 448"/>
                <a:gd name="T70" fmla="*/ 64 w 317"/>
                <a:gd name="T71" fmla="*/ 244 h 448"/>
                <a:gd name="T72" fmla="*/ 58 w 317"/>
                <a:gd name="T73" fmla="*/ 257 h 448"/>
                <a:gd name="T74" fmla="*/ 60 w 317"/>
                <a:gd name="T75" fmla="*/ 267 h 448"/>
                <a:gd name="T76" fmla="*/ 64 w 317"/>
                <a:gd name="T77" fmla="*/ 270 h 448"/>
                <a:gd name="T78" fmla="*/ 50 w 317"/>
                <a:gd name="T79" fmla="*/ 261 h 448"/>
                <a:gd name="T80" fmla="*/ 49 w 317"/>
                <a:gd name="T81" fmla="*/ 255 h 448"/>
                <a:gd name="T82" fmla="*/ 98 w 317"/>
                <a:gd name="T83" fmla="*/ 306 h 448"/>
                <a:gd name="T84" fmla="*/ 86 w 317"/>
                <a:gd name="T85" fmla="*/ 284 h 448"/>
                <a:gd name="T86" fmla="*/ 90 w 317"/>
                <a:gd name="T87" fmla="*/ 284 h 448"/>
                <a:gd name="T88" fmla="*/ 96 w 317"/>
                <a:gd name="T89" fmla="*/ 274 h 448"/>
                <a:gd name="T90" fmla="*/ 85 w 317"/>
                <a:gd name="T91" fmla="*/ 273 h 448"/>
                <a:gd name="T92" fmla="*/ 82 w 317"/>
                <a:gd name="T93" fmla="*/ 267 h 448"/>
                <a:gd name="T94" fmla="*/ 93 w 317"/>
                <a:gd name="T95" fmla="*/ 249 h 448"/>
                <a:gd name="T96" fmla="*/ 119 w 317"/>
                <a:gd name="T97" fmla="*/ 305 h 448"/>
                <a:gd name="T98" fmla="*/ 124 w 317"/>
                <a:gd name="T99" fmla="*/ 325 h 448"/>
                <a:gd name="T100" fmla="*/ 121 w 317"/>
                <a:gd name="T101" fmla="*/ 333 h 448"/>
                <a:gd name="T102" fmla="*/ 108 w 317"/>
                <a:gd name="T103" fmla="*/ 314 h 448"/>
                <a:gd name="T104" fmla="*/ 98 w 317"/>
                <a:gd name="T105" fmla="*/ 30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7" h="448">
                  <a:moveTo>
                    <a:pt x="313" y="142"/>
                  </a:moveTo>
                  <a:cubicBezTo>
                    <a:pt x="313" y="141"/>
                    <a:pt x="313" y="141"/>
                    <a:pt x="312" y="141"/>
                  </a:cubicBezTo>
                  <a:cubicBezTo>
                    <a:pt x="311" y="141"/>
                    <a:pt x="310" y="141"/>
                    <a:pt x="309" y="141"/>
                  </a:cubicBezTo>
                  <a:cubicBezTo>
                    <a:pt x="309" y="141"/>
                    <a:pt x="308" y="141"/>
                    <a:pt x="308" y="140"/>
                  </a:cubicBezTo>
                  <a:cubicBezTo>
                    <a:pt x="306" y="140"/>
                    <a:pt x="305" y="139"/>
                    <a:pt x="304" y="139"/>
                  </a:cubicBezTo>
                  <a:cubicBezTo>
                    <a:pt x="303" y="138"/>
                    <a:pt x="303" y="138"/>
                    <a:pt x="303" y="138"/>
                  </a:cubicBezTo>
                  <a:cubicBezTo>
                    <a:pt x="301" y="137"/>
                    <a:pt x="299" y="136"/>
                    <a:pt x="297" y="136"/>
                  </a:cubicBezTo>
                  <a:cubicBezTo>
                    <a:pt x="296" y="136"/>
                    <a:pt x="295" y="136"/>
                    <a:pt x="294" y="136"/>
                  </a:cubicBezTo>
                  <a:cubicBezTo>
                    <a:pt x="292" y="136"/>
                    <a:pt x="292" y="136"/>
                    <a:pt x="291" y="135"/>
                  </a:cubicBezTo>
                  <a:cubicBezTo>
                    <a:pt x="291" y="135"/>
                    <a:pt x="290" y="134"/>
                    <a:pt x="290" y="134"/>
                  </a:cubicBezTo>
                  <a:cubicBezTo>
                    <a:pt x="289" y="133"/>
                    <a:pt x="288" y="132"/>
                    <a:pt x="286" y="131"/>
                  </a:cubicBezTo>
                  <a:cubicBezTo>
                    <a:pt x="285" y="130"/>
                    <a:pt x="284" y="130"/>
                    <a:pt x="282" y="129"/>
                  </a:cubicBezTo>
                  <a:cubicBezTo>
                    <a:pt x="281" y="129"/>
                    <a:pt x="280" y="128"/>
                    <a:pt x="279" y="128"/>
                  </a:cubicBezTo>
                  <a:cubicBezTo>
                    <a:pt x="277" y="127"/>
                    <a:pt x="274" y="127"/>
                    <a:pt x="272" y="127"/>
                  </a:cubicBezTo>
                  <a:cubicBezTo>
                    <a:pt x="268" y="127"/>
                    <a:pt x="265" y="127"/>
                    <a:pt x="261" y="129"/>
                  </a:cubicBezTo>
                  <a:cubicBezTo>
                    <a:pt x="260" y="129"/>
                    <a:pt x="258" y="130"/>
                    <a:pt x="256" y="131"/>
                  </a:cubicBezTo>
                  <a:cubicBezTo>
                    <a:pt x="251" y="134"/>
                    <a:pt x="245" y="137"/>
                    <a:pt x="242" y="137"/>
                  </a:cubicBezTo>
                  <a:cubicBezTo>
                    <a:pt x="241" y="137"/>
                    <a:pt x="240" y="137"/>
                    <a:pt x="240" y="136"/>
                  </a:cubicBezTo>
                  <a:cubicBezTo>
                    <a:pt x="239" y="136"/>
                    <a:pt x="239" y="136"/>
                    <a:pt x="239" y="136"/>
                  </a:cubicBezTo>
                  <a:cubicBezTo>
                    <a:pt x="239" y="136"/>
                    <a:pt x="240" y="134"/>
                    <a:pt x="240" y="133"/>
                  </a:cubicBezTo>
                  <a:cubicBezTo>
                    <a:pt x="241" y="132"/>
                    <a:pt x="241" y="132"/>
                    <a:pt x="241" y="131"/>
                  </a:cubicBezTo>
                  <a:cubicBezTo>
                    <a:pt x="244" y="126"/>
                    <a:pt x="244" y="122"/>
                    <a:pt x="243" y="117"/>
                  </a:cubicBezTo>
                  <a:cubicBezTo>
                    <a:pt x="243" y="114"/>
                    <a:pt x="242" y="111"/>
                    <a:pt x="240" y="108"/>
                  </a:cubicBezTo>
                  <a:cubicBezTo>
                    <a:pt x="240" y="108"/>
                    <a:pt x="240" y="108"/>
                    <a:pt x="240" y="107"/>
                  </a:cubicBezTo>
                  <a:cubicBezTo>
                    <a:pt x="239" y="107"/>
                    <a:pt x="239" y="107"/>
                    <a:pt x="239" y="107"/>
                  </a:cubicBezTo>
                  <a:cubicBezTo>
                    <a:pt x="239" y="107"/>
                    <a:pt x="239" y="106"/>
                    <a:pt x="239" y="105"/>
                  </a:cubicBezTo>
                  <a:cubicBezTo>
                    <a:pt x="239" y="105"/>
                    <a:pt x="239" y="104"/>
                    <a:pt x="239" y="104"/>
                  </a:cubicBezTo>
                  <a:cubicBezTo>
                    <a:pt x="239" y="103"/>
                    <a:pt x="239" y="102"/>
                    <a:pt x="239" y="102"/>
                  </a:cubicBezTo>
                  <a:cubicBezTo>
                    <a:pt x="238" y="100"/>
                    <a:pt x="238" y="99"/>
                    <a:pt x="238" y="97"/>
                  </a:cubicBezTo>
                  <a:cubicBezTo>
                    <a:pt x="237" y="96"/>
                    <a:pt x="237" y="95"/>
                    <a:pt x="237" y="93"/>
                  </a:cubicBezTo>
                  <a:cubicBezTo>
                    <a:pt x="237" y="92"/>
                    <a:pt x="236" y="91"/>
                    <a:pt x="236" y="90"/>
                  </a:cubicBezTo>
                  <a:cubicBezTo>
                    <a:pt x="236" y="89"/>
                    <a:pt x="236" y="88"/>
                    <a:pt x="235" y="87"/>
                  </a:cubicBezTo>
                  <a:cubicBezTo>
                    <a:pt x="235" y="86"/>
                    <a:pt x="234" y="85"/>
                    <a:pt x="234" y="84"/>
                  </a:cubicBezTo>
                  <a:cubicBezTo>
                    <a:pt x="234" y="83"/>
                    <a:pt x="234" y="81"/>
                    <a:pt x="234" y="80"/>
                  </a:cubicBezTo>
                  <a:cubicBezTo>
                    <a:pt x="234" y="79"/>
                    <a:pt x="234" y="78"/>
                    <a:pt x="234" y="77"/>
                  </a:cubicBezTo>
                  <a:cubicBezTo>
                    <a:pt x="234" y="76"/>
                    <a:pt x="234" y="76"/>
                    <a:pt x="234" y="76"/>
                  </a:cubicBezTo>
                  <a:cubicBezTo>
                    <a:pt x="234" y="74"/>
                    <a:pt x="234" y="72"/>
                    <a:pt x="233" y="70"/>
                  </a:cubicBezTo>
                  <a:cubicBezTo>
                    <a:pt x="231" y="68"/>
                    <a:pt x="229" y="66"/>
                    <a:pt x="226" y="66"/>
                  </a:cubicBezTo>
                  <a:cubicBezTo>
                    <a:pt x="225" y="66"/>
                    <a:pt x="225" y="66"/>
                    <a:pt x="225" y="66"/>
                  </a:cubicBezTo>
                  <a:cubicBezTo>
                    <a:pt x="224" y="66"/>
                    <a:pt x="223" y="66"/>
                    <a:pt x="222" y="66"/>
                  </a:cubicBezTo>
                  <a:cubicBezTo>
                    <a:pt x="222" y="66"/>
                    <a:pt x="221" y="66"/>
                    <a:pt x="220" y="66"/>
                  </a:cubicBezTo>
                  <a:cubicBezTo>
                    <a:pt x="219" y="66"/>
                    <a:pt x="217" y="66"/>
                    <a:pt x="216" y="67"/>
                  </a:cubicBezTo>
                  <a:cubicBezTo>
                    <a:pt x="214" y="67"/>
                    <a:pt x="212" y="67"/>
                    <a:pt x="211" y="67"/>
                  </a:cubicBezTo>
                  <a:cubicBezTo>
                    <a:pt x="210" y="67"/>
                    <a:pt x="209" y="67"/>
                    <a:pt x="208" y="67"/>
                  </a:cubicBezTo>
                  <a:cubicBezTo>
                    <a:pt x="206" y="66"/>
                    <a:pt x="204" y="65"/>
                    <a:pt x="203" y="63"/>
                  </a:cubicBezTo>
                  <a:cubicBezTo>
                    <a:pt x="202" y="63"/>
                    <a:pt x="202" y="62"/>
                    <a:pt x="202" y="61"/>
                  </a:cubicBezTo>
                  <a:cubicBezTo>
                    <a:pt x="202" y="60"/>
                    <a:pt x="202" y="60"/>
                    <a:pt x="202" y="59"/>
                  </a:cubicBezTo>
                  <a:cubicBezTo>
                    <a:pt x="201" y="57"/>
                    <a:pt x="201" y="54"/>
                    <a:pt x="201" y="52"/>
                  </a:cubicBezTo>
                  <a:cubicBezTo>
                    <a:pt x="202" y="51"/>
                    <a:pt x="202" y="50"/>
                    <a:pt x="202" y="49"/>
                  </a:cubicBezTo>
                  <a:cubicBezTo>
                    <a:pt x="203" y="47"/>
                    <a:pt x="203" y="45"/>
                    <a:pt x="203" y="43"/>
                  </a:cubicBezTo>
                  <a:cubicBezTo>
                    <a:pt x="204" y="38"/>
                    <a:pt x="204" y="33"/>
                    <a:pt x="204" y="28"/>
                  </a:cubicBezTo>
                  <a:cubicBezTo>
                    <a:pt x="204" y="26"/>
                    <a:pt x="204" y="23"/>
                    <a:pt x="204" y="21"/>
                  </a:cubicBezTo>
                  <a:cubicBezTo>
                    <a:pt x="204" y="19"/>
                    <a:pt x="204" y="19"/>
                    <a:pt x="204" y="19"/>
                  </a:cubicBezTo>
                  <a:cubicBezTo>
                    <a:pt x="64" y="0"/>
                    <a:pt x="64" y="0"/>
                    <a:pt x="64" y="0"/>
                  </a:cubicBezTo>
                  <a:cubicBezTo>
                    <a:pt x="64" y="3"/>
                    <a:pt x="64" y="3"/>
                    <a:pt x="64" y="3"/>
                  </a:cubicBezTo>
                  <a:cubicBezTo>
                    <a:pt x="60" y="28"/>
                    <a:pt x="56" y="55"/>
                    <a:pt x="51" y="82"/>
                  </a:cubicBezTo>
                  <a:cubicBezTo>
                    <a:pt x="51" y="86"/>
                    <a:pt x="51" y="86"/>
                    <a:pt x="51" y="86"/>
                  </a:cubicBezTo>
                  <a:cubicBezTo>
                    <a:pt x="53" y="86"/>
                    <a:pt x="53" y="86"/>
                    <a:pt x="53" y="86"/>
                  </a:cubicBezTo>
                  <a:cubicBezTo>
                    <a:pt x="52" y="87"/>
                    <a:pt x="52" y="87"/>
                    <a:pt x="51" y="88"/>
                  </a:cubicBezTo>
                  <a:cubicBezTo>
                    <a:pt x="50" y="89"/>
                    <a:pt x="50" y="89"/>
                    <a:pt x="50" y="89"/>
                  </a:cubicBezTo>
                  <a:cubicBezTo>
                    <a:pt x="50" y="90"/>
                    <a:pt x="50" y="90"/>
                    <a:pt x="50" y="90"/>
                  </a:cubicBezTo>
                  <a:cubicBezTo>
                    <a:pt x="31" y="213"/>
                    <a:pt x="10" y="357"/>
                    <a:pt x="1" y="423"/>
                  </a:cubicBezTo>
                  <a:cubicBezTo>
                    <a:pt x="0" y="426"/>
                    <a:pt x="0" y="426"/>
                    <a:pt x="0" y="426"/>
                  </a:cubicBezTo>
                  <a:cubicBezTo>
                    <a:pt x="3" y="426"/>
                    <a:pt x="3" y="426"/>
                    <a:pt x="3" y="426"/>
                  </a:cubicBezTo>
                  <a:cubicBezTo>
                    <a:pt x="36" y="432"/>
                    <a:pt x="68" y="437"/>
                    <a:pt x="100" y="442"/>
                  </a:cubicBezTo>
                  <a:cubicBezTo>
                    <a:pt x="101" y="442"/>
                    <a:pt x="101" y="442"/>
                    <a:pt x="101" y="442"/>
                  </a:cubicBezTo>
                  <a:cubicBezTo>
                    <a:pt x="104" y="442"/>
                    <a:pt x="107" y="443"/>
                    <a:pt x="111" y="443"/>
                  </a:cubicBezTo>
                  <a:cubicBezTo>
                    <a:pt x="118" y="445"/>
                    <a:pt x="125" y="446"/>
                    <a:pt x="133" y="447"/>
                  </a:cubicBezTo>
                  <a:cubicBezTo>
                    <a:pt x="134" y="447"/>
                    <a:pt x="135" y="447"/>
                    <a:pt x="136" y="447"/>
                  </a:cubicBezTo>
                  <a:cubicBezTo>
                    <a:pt x="139" y="447"/>
                    <a:pt x="144" y="448"/>
                    <a:pt x="148" y="448"/>
                  </a:cubicBezTo>
                  <a:cubicBezTo>
                    <a:pt x="148" y="448"/>
                    <a:pt x="148" y="448"/>
                    <a:pt x="148" y="448"/>
                  </a:cubicBezTo>
                  <a:cubicBezTo>
                    <a:pt x="151" y="448"/>
                    <a:pt x="154" y="447"/>
                    <a:pt x="156" y="447"/>
                  </a:cubicBezTo>
                  <a:cubicBezTo>
                    <a:pt x="158" y="446"/>
                    <a:pt x="158" y="446"/>
                    <a:pt x="158" y="446"/>
                  </a:cubicBezTo>
                  <a:cubicBezTo>
                    <a:pt x="170" y="296"/>
                    <a:pt x="170" y="296"/>
                    <a:pt x="170" y="296"/>
                  </a:cubicBezTo>
                  <a:cubicBezTo>
                    <a:pt x="192" y="282"/>
                    <a:pt x="286" y="178"/>
                    <a:pt x="315" y="147"/>
                  </a:cubicBezTo>
                  <a:cubicBezTo>
                    <a:pt x="317" y="143"/>
                    <a:pt x="317" y="143"/>
                    <a:pt x="317" y="143"/>
                  </a:cubicBezTo>
                  <a:lnTo>
                    <a:pt x="313" y="142"/>
                  </a:lnTo>
                  <a:close/>
                  <a:moveTo>
                    <a:pt x="132" y="369"/>
                  </a:moveTo>
                  <a:cubicBezTo>
                    <a:pt x="132" y="371"/>
                    <a:pt x="132" y="373"/>
                    <a:pt x="131" y="375"/>
                  </a:cubicBezTo>
                  <a:cubicBezTo>
                    <a:pt x="129" y="379"/>
                    <a:pt x="125" y="383"/>
                    <a:pt x="123" y="383"/>
                  </a:cubicBezTo>
                  <a:cubicBezTo>
                    <a:pt x="123" y="383"/>
                    <a:pt x="122" y="383"/>
                    <a:pt x="121" y="382"/>
                  </a:cubicBezTo>
                  <a:cubicBezTo>
                    <a:pt x="120" y="380"/>
                    <a:pt x="121" y="378"/>
                    <a:pt x="122" y="375"/>
                  </a:cubicBezTo>
                  <a:cubicBezTo>
                    <a:pt x="123" y="372"/>
                    <a:pt x="123" y="370"/>
                    <a:pt x="123" y="368"/>
                  </a:cubicBezTo>
                  <a:cubicBezTo>
                    <a:pt x="123" y="366"/>
                    <a:pt x="123" y="365"/>
                    <a:pt x="123" y="364"/>
                  </a:cubicBezTo>
                  <a:cubicBezTo>
                    <a:pt x="123" y="364"/>
                    <a:pt x="124" y="364"/>
                    <a:pt x="124" y="363"/>
                  </a:cubicBezTo>
                  <a:cubicBezTo>
                    <a:pt x="124" y="362"/>
                    <a:pt x="125" y="361"/>
                    <a:pt x="125" y="359"/>
                  </a:cubicBezTo>
                  <a:cubicBezTo>
                    <a:pt x="125" y="358"/>
                    <a:pt x="125" y="356"/>
                    <a:pt x="124" y="355"/>
                  </a:cubicBezTo>
                  <a:cubicBezTo>
                    <a:pt x="124" y="355"/>
                    <a:pt x="124" y="354"/>
                    <a:pt x="123" y="353"/>
                  </a:cubicBezTo>
                  <a:cubicBezTo>
                    <a:pt x="123" y="353"/>
                    <a:pt x="124" y="352"/>
                    <a:pt x="125" y="350"/>
                  </a:cubicBezTo>
                  <a:cubicBezTo>
                    <a:pt x="126" y="349"/>
                    <a:pt x="126" y="349"/>
                    <a:pt x="126" y="349"/>
                  </a:cubicBezTo>
                  <a:cubicBezTo>
                    <a:pt x="127" y="347"/>
                    <a:pt x="128" y="346"/>
                    <a:pt x="129" y="345"/>
                  </a:cubicBezTo>
                  <a:cubicBezTo>
                    <a:pt x="130" y="346"/>
                    <a:pt x="130" y="347"/>
                    <a:pt x="130" y="347"/>
                  </a:cubicBezTo>
                  <a:cubicBezTo>
                    <a:pt x="130" y="348"/>
                    <a:pt x="131" y="350"/>
                    <a:pt x="131" y="351"/>
                  </a:cubicBezTo>
                  <a:cubicBezTo>
                    <a:pt x="132" y="351"/>
                    <a:pt x="132" y="352"/>
                    <a:pt x="132" y="353"/>
                  </a:cubicBezTo>
                  <a:cubicBezTo>
                    <a:pt x="134" y="355"/>
                    <a:pt x="134" y="356"/>
                    <a:pt x="134" y="357"/>
                  </a:cubicBezTo>
                  <a:cubicBezTo>
                    <a:pt x="134" y="358"/>
                    <a:pt x="133" y="359"/>
                    <a:pt x="133" y="360"/>
                  </a:cubicBezTo>
                  <a:cubicBezTo>
                    <a:pt x="133" y="362"/>
                    <a:pt x="132" y="364"/>
                    <a:pt x="132" y="367"/>
                  </a:cubicBezTo>
                  <a:cubicBezTo>
                    <a:pt x="132" y="367"/>
                    <a:pt x="132" y="368"/>
                    <a:pt x="132" y="369"/>
                  </a:cubicBezTo>
                  <a:close/>
                  <a:moveTo>
                    <a:pt x="62" y="245"/>
                  </a:moveTo>
                  <a:cubicBezTo>
                    <a:pt x="61" y="246"/>
                    <a:pt x="59" y="246"/>
                    <a:pt x="58" y="248"/>
                  </a:cubicBezTo>
                  <a:cubicBezTo>
                    <a:pt x="57" y="248"/>
                    <a:pt x="57" y="249"/>
                    <a:pt x="57" y="249"/>
                  </a:cubicBezTo>
                  <a:cubicBezTo>
                    <a:pt x="57" y="248"/>
                    <a:pt x="58" y="248"/>
                    <a:pt x="58" y="247"/>
                  </a:cubicBezTo>
                  <a:cubicBezTo>
                    <a:pt x="59" y="245"/>
                    <a:pt x="58" y="242"/>
                    <a:pt x="58" y="241"/>
                  </a:cubicBezTo>
                  <a:cubicBezTo>
                    <a:pt x="57" y="240"/>
                    <a:pt x="57" y="239"/>
                    <a:pt x="57" y="239"/>
                  </a:cubicBezTo>
                  <a:cubicBezTo>
                    <a:pt x="58" y="239"/>
                    <a:pt x="58" y="238"/>
                    <a:pt x="58" y="238"/>
                  </a:cubicBezTo>
                  <a:cubicBezTo>
                    <a:pt x="58" y="239"/>
                    <a:pt x="58" y="241"/>
                    <a:pt x="59" y="242"/>
                  </a:cubicBezTo>
                  <a:cubicBezTo>
                    <a:pt x="60" y="244"/>
                    <a:pt x="62" y="244"/>
                    <a:pt x="64" y="244"/>
                  </a:cubicBezTo>
                  <a:cubicBezTo>
                    <a:pt x="64" y="244"/>
                    <a:pt x="64" y="244"/>
                    <a:pt x="64" y="244"/>
                  </a:cubicBezTo>
                  <a:cubicBezTo>
                    <a:pt x="64" y="244"/>
                    <a:pt x="63" y="245"/>
                    <a:pt x="62" y="245"/>
                  </a:cubicBezTo>
                  <a:close/>
                  <a:moveTo>
                    <a:pt x="57" y="249"/>
                  </a:moveTo>
                  <a:cubicBezTo>
                    <a:pt x="55" y="253"/>
                    <a:pt x="57" y="255"/>
                    <a:pt x="58" y="257"/>
                  </a:cubicBezTo>
                  <a:cubicBezTo>
                    <a:pt x="58" y="257"/>
                    <a:pt x="59" y="258"/>
                    <a:pt x="59" y="258"/>
                  </a:cubicBezTo>
                  <a:cubicBezTo>
                    <a:pt x="59" y="258"/>
                    <a:pt x="59" y="259"/>
                    <a:pt x="59" y="260"/>
                  </a:cubicBezTo>
                  <a:cubicBezTo>
                    <a:pt x="59" y="262"/>
                    <a:pt x="58" y="265"/>
                    <a:pt x="60" y="267"/>
                  </a:cubicBezTo>
                  <a:cubicBezTo>
                    <a:pt x="62" y="269"/>
                    <a:pt x="65" y="269"/>
                    <a:pt x="66" y="269"/>
                  </a:cubicBezTo>
                  <a:cubicBezTo>
                    <a:pt x="66" y="269"/>
                    <a:pt x="67" y="269"/>
                    <a:pt x="67" y="269"/>
                  </a:cubicBezTo>
                  <a:cubicBezTo>
                    <a:pt x="66" y="269"/>
                    <a:pt x="65" y="270"/>
                    <a:pt x="64" y="270"/>
                  </a:cubicBezTo>
                  <a:cubicBezTo>
                    <a:pt x="63" y="270"/>
                    <a:pt x="63" y="270"/>
                    <a:pt x="62" y="269"/>
                  </a:cubicBezTo>
                  <a:cubicBezTo>
                    <a:pt x="59" y="268"/>
                    <a:pt x="55" y="265"/>
                    <a:pt x="52" y="262"/>
                  </a:cubicBezTo>
                  <a:cubicBezTo>
                    <a:pt x="52" y="262"/>
                    <a:pt x="51" y="261"/>
                    <a:pt x="50" y="261"/>
                  </a:cubicBezTo>
                  <a:cubicBezTo>
                    <a:pt x="48" y="259"/>
                    <a:pt x="46" y="257"/>
                    <a:pt x="44" y="254"/>
                  </a:cubicBezTo>
                  <a:cubicBezTo>
                    <a:pt x="46" y="255"/>
                    <a:pt x="47" y="255"/>
                    <a:pt x="48" y="255"/>
                  </a:cubicBezTo>
                  <a:cubicBezTo>
                    <a:pt x="49" y="255"/>
                    <a:pt x="49" y="255"/>
                    <a:pt x="49" y="255"/>
                  </a:cubicBezTo>
                  <a:cubicBezTo>
                    <a:pt x="49" y="255"/>
                    <a:pt x="49" y="255"/>
                    <a:pt x="49" y="255"/>
                  </a:cubicBezTo>
                  <a:cubicBezTo>
                    <a:pt x="52" y="254"/>
                    <a:pt x="55" y="252"/>
                    <a:pt x="57" y="249"/>
                  </a:cubicBezTo>
                  <a:close/>
                  <a:moveTo>
                    <a:pt x="98" y="306"/>
                  </a:moveTo>
                  <a:cubicBezTo>
                    <a:pt x="97" y="304"/>
                    <a:pt x="96" y="303"/>
                    <a:pt x="95" y="301"/>
                  </a:cubicBezTo>
                  <a:cubicBezTo>
                    <a:pt x="93" y="297"/>
                    <a:pt x="91" y="293"/>
                    <a:pt x="88" y="289"/>
                  </a:cubicBezTo>
                  <a:cubicBezTo>
                    <a:pt x="86" y="286"/>
                    <a:pt x="86" y="284"/>
                    <a:pt x="86" y="284"/>
                  </a:cubicBezTo>
                  <a:cubicBezTo>
                    <a:pt x="86" y="284"/>
                    <a:pt x="87" y="283"/>
                    <a:pt x="87" y="283"/>
                  </a:cubicBezTo>
                  <a:cubicBezTo>
                    <a:pt x="88" y="283"/>
                    <a:pt x="88" y="284"/>
                    <a:pt x="89" y="284"/>
                  </a:cubicBezTo>
                  <a:cubicBezTo>
                    <a:pt x="89" y="284"/>
                    <a:pt x="90" y="284"/>
                    <a:pt x="90" y="284"/>
                  </a:cubicBezTo>
                  <a:cubicBezTo>
                    <a:pt x="91" y="284"/>
                    <a:pt x="93" y="284"/>
                    <a:pt x="94" y="282"/>
                  </a:cubicBezTo>
                  <a:cubicBezTo>
                    <a:pt x="96" y="280"/>
                    <a:pt x="96" y="278"/>
                    <a:pt x="96" y="277"/>
                  </a:cubicBezTo>
                  <a:cubicBezTo>
                    <a:pt x="96" y="274"/>
                    <a:pt x="96" y="274"/>
                    <a:pt x="96" y="274"/>
                  </a:cubicBezTo>
                  <a:cubicBezTo>
                    <a:pt x="93" y="274"/>
                    <a:pt x="93" y="274"/>
                    <a:pt x="93" y="274"/>
                  </a:cubicBezTo>
                  <a:cubicBezTo>
                    <a:pt x="92" y="274"/>
                    <a:pt x="91" y="274"/>
                    <a:pt x="90" y="274"/>
                  </a:cubicBezTo>
                  <a:cubicBezTo>
                    <a:pt x="88" y="274"/>
                    <a:pt x="86" y="274"/>
                    <a:pt x="85" y="273"/>
                  </a:cubicBezTo>
                  <a:cubicBezTo>
                    <a:pt x="84" y="273"/>
                    <a:pt x="83" y="272"/>
                    <a:pt x="82" y="271"/>
                  </a:cubicBezTo>
                  <a:cubicBezTo>
                    <a:pt x="81" y="271"/>
                    <a:pt x="81" y="270"/>
                    <a:pt x="80" y="269"/>
                  </a:cubicBezTo>
                  <a:cubicBezTo>
                    <a:pt x="81" y="269"/>
                    <a:pt x="82" y="268"/>
                    <a:pt x="82" y="267"/>
                  </a:cubicBezTo>
                  <a:cubicBezTo>
                    <a:pt x="85" y="264"/>
                    <a:pt x="86" y="260"/>
                    <a:pt x="88" y="256"/>
                  </a:cubicBezTo>
                  <a:cubicBezTo>
                    <a:pt x="88" y="254"/>
                    <a:pt x="88" y="254"/>
                    <a:pt x="88" y="254"/>
                  </a:cubicBezTo>
                  <a:cubicBezTo>
                    <a:pt x="90" y="251"/>
                    <a:pt x="91" y="249"/>
                    <a:pt x="93" y="249"/>
                  </a:cubicBezTo>
                  <a:cubicBezTo>
                    <a:pt x="93" y="249"/>
                    <a:pt x="93" y="249"/>
                    <a:pt x="94" y="249"/>
                  </a:cubicBezTo>
                  <a:cubicBezTo>
                    <a:pt x="99" y="249"/>
                    <a:pt x="107" y="255"/>
                    <a:pt x="109" y="259"/>
                  </a:cubicBezTo>
                  <a:cubicBezTo>
                    <a:pt x="115" y="273"/>
                    <a:pt x="118" y="290"/>
                    <a:pt x="119" y="305"/>
                  </a:cubicBezTo>
                  <a:cubicBezTo>
                    <a:pt x="120" y="309"/>
                    <a:pt x="120" y="309"/>
                    <a:pt x="120" y="309"/>
                  </a:cubicBezTo>
                  <a:cubicBezTo>
                    <a:pt x="121" y="314"/>
                    <a:pt x="122" y="318"/>
                    <a:pt x="123" y="321"/>
                  </a:cubicBezTo>
                  <a:cubicBezTo>
                    <a:pt x="123" y="322"/>
                    <a:pt x="123" y="323"/>
                    <a:pt x="124" y="325"/>
                  </a:cubicBezTo>
                  <a:cubicBezTo>
                    <a:pt x="124" y="326"/>
                    <a:pt x="125" y="330"/>
                    <a:pt x="125" y="331"/>
                  </a:cubicBezTo>
                  <a:cubicBezTo>
                    <a:pt x="125" y="331"/>
                    <a:pt x="124" y="331"/>
                    <a:pt x="124" y="332"/>
                  </a:cubicBezTo>
                  <a:cubicBezTo>
                    <a:pt x="123" y="332"/>
                    <a:pt x="122" y="332"/>
                    <a:pt x="121" y="333"/>
                  </a:cubicBezTo>
                  <a:cubicBezTo>
                    <a:pt x="121" y="330"/>
                    <a:pt x="120" y="324"/>
                    <a:pt x="119" y="321"/>
                  </a:cubicBezTo>
                  <a:cubicBezTo>
                    <a:pt x="117" y="317"/>
                    <a:pt x="114" y="315"/>
                    <a:pt x="110" y="314"/>
                  </a:cubicBezTo>
                  <a:cubicBezTo>
                    <a:pt x="109" y="314"/>
                    <a:pt x="108" y="314"/>
                    <a:pt x="108" y="314"/>
                  </a:cubicBezTo>
                  <a:cubicBezTo>
                    <a:pt x="103" y="314"/>
                    <a:pt x="102" y="317"/>
                    <a:pt x="102" y="319"/>
                  </a:cubicBezTo>
                  <a:cubicBezTo>
                    <a:pt x="101" y="316"/>
                    <a:pt x="100" y="313"/>
                    <a:pt x="100" y="311"/>
                  </a:cubicBezTo>
                  <a:cubicBezTo>
                    <a:pt x="99" y="308"/>
                    <a:pt x="98" y="307"/>
                    <a:pt x="98" y="30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6" name="Freeform 55"/>
            <p:cNvSpPr>
              <a:spLocks/>
            </p:cNvSpPr>
            <p:nvPr/>
          </p:nvSpPr>
          <p:spPr bwMode="auto">
            <a:xfrm>
              <a:off x="22217589" y="8350420"/>
              <a:ext cx="266727" cy="313584"/>
            </a:xfrm>
            <a:custGeom>
              <a:avLst/>
              <a:gdLst>
                <a:gd name="T0" fmla="*/ 47 w 49"/>
                <a:gd name="T1" fmla="*/ 27 h 63"/>
                <a:gd name="T2" fmla="*/ 42 w 49"/>
                <a:gd name="T3" fmla="*/ 24 h 63"/>
                <a:gd name="T4" fmla="*/ 41 w 49"/>
                <a:gd name="T5" fmla="*/ 24 h 63"/>
                <a:gd name="T6" fmla="*/ 40 w 49"/>
                <a:gd name="T7" fmla="*/ 23 h 63"/>
                <a:gd name="T8" fmla="*/ 37 w 49"/>
                <a:gd name="T9" fmla="*/ 22 h 63"/>
                <a:gd name="T10" fmla="*/ 34 w 49"/>
                <a:gd name="T11" fmla="*/ 21 h 63"/>
                <a:gd name="T12" fmla="*/ 26 w 49"/>
                <a:gd name="T13" fmla="*/ 23 h 63"/>
                <a:gd name="T14" fmla="*/ 26 w 49"/>
                <a:gd name="T15" fmla="*/ 19 h 63"/>
                <a:gd name="T16" fmla="*/ 25 w 49"/>
                <a:gd name="T17" fmla="*/ 15 h 63"/>
                <a:gd name="T18" fmla="*/ 23 w 49"/>
                <a:gd name="T19" fmla="*/ 8 h 63"/>
                <a:gd name="T20" fmla="*/ 18 w 49"/>
                <a:gd name="T21" fmla="*/ 6 h 63"/>
                <a:gd name="T22" fmla="*/ 18 w 49"/>
                <a:gd name="T23" fmla="*/ 5 h 63"/>
                <a:gd name="T24" fmla="*/ 18 w 49"/>
                <a:gd name="T25" fmla="*/ 6 h 63"/>
                <a:gd name="T26" fmla="*/ 18 w 49"/>
                <a:gd name="T27" fmla="*/ 5 h 63"/>
                <a:gd name="T28" fmla="*/ 17 w 49"/>
                <a:gd name="T29" fmla="*/ 4 h 63"/>
                <a:gd name="T30" fmla="*/ 12 w 49"/>
                <a:gd name="T31" fmla="*/ 0 h 63"/>
                <a:gd name="T32" fmla="*/ 8 w 49"/>
                <a:gd name="T33" fmla="*/ 2 h 63"/>
                <a:gd name="T34" fmla="*/ 5 w 49"/>
                <a:gd name="T35" fmla="*/ 12 h 63"/>
                <a:gd name="T36" fmla="*/ 5 w 49"/>
                <a:gd name="T37" fmla="*/ 15 h 63"/>
                <a:gd name="T38" fmla="*/ 3 w 49"/>
                <a:gd name="T39" fmla="*/ 30 h 63"/>
                <a:gd name="T40" fmla="*/ 2 w 49"/>
                <a:gd name="T41" fmla="*/ 44 h 63"/>
                <a:gd name="T42" fmla="*/ 7 w 49"/>
                <a:gd name="T43" fmla="*/ 60 h 63"/>
                <a:gd name="T44" fmla="*/ 14 w 49"/>
                <a:gd name="T45" fmla="*/ 63 h 63"/>
                <a:gd name="T46" fmla="*/ 20 w 49"/>
                <a:gd name="T47" fmla="*/ 61 h 63"/>
                <a:gd name="T48" fmla="*/ 23 w 49"/>
                <a:gd name="T49" fmla="*/ 55 h 63"/>
                <a:gd name="T50" fmla="*/ 24 w 49"/>
                <a:gd name="T51" fmla="*/ 54 h 63"/>
                <a:gd name="T52" fmla="*/ 27 w 49"/>
                <a:gd name="T53" fmla="*/ 61 h 63"/>
                <a:gd name="T54" fmla="*/ 30 w 49"/>
                <a:gd name="T55" fmla="*/ 62 h 63"/>
                <a:gd name="T56" fmla="*/ 30 w 49"/>
                <a:gd name="T57" fmla="*/ 62 h 63"/>
                <a:gd name="T58" fmla="*/ 41 w 49"/>
                <a:gd name="T59" fmla="*/ 53 h 63"/>
                <a:gd name="T60" fmla="*/ 41 w 49"/>
                <a:gd name="T61" fmla="*/ 53 h 63"/>
                <a:gd name="T62" fmla="*/ 47 w 49"/>
                <a:gd name="T63" fmla="*/ 39 h 63"/>
                <a:gd name="T64" fmla="*/ 48 w 49"/>
                <a:gd name="T65" fmla="*/ 37 h 63"/>
                <a:gd name="T66" fmla="*/ 47 w 49"/>
                <a:gd name="T6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 h="63">
                  <a:moveTo>
                    <a:pt x="47" y="27"/>
                  </a:moveTo>
                  <a:cubicBezTo>
                    <a:pt x="46" y="25"/>
                    <a:pt x="44" y="24"/>
                    <a:pt x="42" y="24"/>
                  </a:cubicBezTo>
                  <a:cubicBezTo>
                    <a:pt x="42" y="24"/>
                    <a:pt x="41" y="24"/>
                    <a:pt x="41" y="24"/>
                  </a:cubicBezTo>
                  <a:cubicBezTo>
                    <a:pt x="41" y="24"/>
                    <a:pt x="40" y="23"/>
                    <a:pt x="40" y="23"/>
                  </a:cubicBezTo>
                  <a:cubicBezTo>
                    <a:pt x="39" y="23"/>
                    <a:pt x="38" y="22"/>
                    <a:pt x="37" y="22"/>
                  </a:cubicBezTo>
                  <a:cubicBezTo>
                    <a:pt x="36" y="22"/>
                    <a:pt x="35" y="21"/>
                    <a:pt x="34" y="21"/>
                  </a:cubicBezTo>
                  <a:cubicBezTo>
                    <a:pt x="31" y="21"/>
                    <a:pt x="28" y="22"/>
                    <a:pt x="26" y="23"/>
                  </a:cubicBezTo>
                  <a:cubicBezTo>
                    <a:pt x="26" y="22"/>
                    <a:pt x="26" y="20"/>
                    <a:pt x="26" y="19"/>
                  </a:cubicBezTo>
                  <a:cubicBezTo>
                    <a:pt x="25" y="17"/>
                    <a:pt x="25" y="16"/>
                    <a:pt x="25" y="15"/>
                  </a:cubicBezTo>
                  <a:cubicBezTo>
                    <a:pt x="25" y="13"/>
                    <a:pt x="24" y="10"/>
                    <a:pt x="23" y="8"/>
                  </a:cubicBezTo>
                  <a:cubicBezTo>
                    <a:pt x="21" y="6"/>
                    <a:pt x="19" y="6"/>
                    <a:pt x="18" y="6"/>
                  </a:cubicBezTo>
                  <a:cubicBezTo>
                    <a:pt x="18" y="6"/>
                    <a:pt x="18" y="5"/>
                    <a:pt x="18" y="5"/>
                  </a:cubicBezTo>
                  <a:cubicBezTo>
                    <a:pt x="18" y="5"/>
                    <a:pt x="18" y="6"/>
                    <a:pt x="18" y="6"/>
                  </a:cubicBezTo>
                  <a:cubicBezTo>
                    <a:pt x="18" y="5"/>
                    <a:pt x="18" y="5"/>
                    <a:pt x="18" y="5"/>
                  </a:cubicBezTo>
                  <a:cubicBezTo>
                    <a:pt x="18" y="5"/>
                    <a:pt x="17" y="4"/>
                    <a:pt x="17" y="4"/>
                  </a:cubicBezTo>
                  <a:cubicBezTo>
                    <a:pt x="16" y="2"/>
                    <a:pt x="15" y="0"/>
                    <a:pt x="12" y="0"/>
                  </a:cubicBezTo>
                  <a:cubicBezTo>
                    <a:pt x="10" y="0"/>
                    <a:pt x="9" y="1"/>
                    <a:pt x="8" y="2"/>
                  </a:cubicBezTo>
                  <a:cubicBezTo>
                    <a:pt x="4" y="4"/>
                    <a:pt x="5" y="9"/>
                    <a:pt x="5" y="12"/>
                  </a:cubicBezTo>
                  <a:cubicBezTo>
                    <a:pt x="5" y="13"/>
                    <a:pt x="5" y="14"/>
                    <a:pt x="5" y="15"/>
                  </a:cubicBezTo>
                  <a:cubicBezTo>
                    <a:pt x="3" y="20"/>
                    <a:pt x="3" y="25"/>
                    <a:pt x="3" y="30"/>
                  </a:cubicBezTo>
                  <a:cubicBezTo>
                    <a:pt x="4" y="35"/>
                    <a:pt x="3" y="39"/>
                    <a:pt x="2" y="44"/>
                  </a:cubicBezTo>
                  <a:cubicBezTo>
                    <a:pt x="0" y="51"/>
                    <a:pt x="2" y="57"/>
                    <a:pt x="7" y="60"/>
                  </a:cubicBezTo>
                  <a:cubicBezTo>
                    <a:pt x="9" y="62"/>
                    <a:pt x="12" y="63"/>
                    <a:pt x="14" y="63"/>
                  </a:cubicBezTo>
                  <a:cubicBezTo>
                    <a:pt x="16" y="63"/>
                    <a:pt x="18" y="62"/>
                    <a:pt x="20" y="61"/>
                  </a:cubicBezTo>
                  <a:cubicBezTo>
                    <a:pt x="22" y="59"/>
                    <a:pt x="23" y="57"/>
                    <a:pt x="23" y="55"/>
                  </a:cubicBezTo>
                  <a:cubicBezTo>
                    <a:pt x="23" y="55"/>
                    <a:pt x="23" y="55"/>
                    <a:pt x="24" y="54"/>
                  </a:cubicBezTo>
                  <a:cubicBezTo>
                    <a:pt x="23" y="57"/>
                    <a:pt x="24" y="59"/>
                    <a:pt x="27" y="61"/>
                  </a:cubicBezTo>
                  <a:cubicBezTo>
                    <a:pt x="28" y="61"/>
                    <a:pt x="29" y="62"/>
                    <a:pt x="30" y="62"/>
                  </a:cubicBezTo>
                  <a:cubicBezTo>
                    <a:pt x="30" y="62"/>
                    <a:pt x="30" y="62"/>
                    <a:pt x="30" y="62"/>
                  </a:cubicBezTo>
                  <a:cubicBezTo>
                    <a:pt x="34" y="62"/>
                    <a:pt x="38" y="57"/>
                    <a:pt x="41" y="53"/>
                  </a:cubicBezTo>
                  <a:cubicBezTo>
                    <a:pt x="41" y="53"/>
                    <a:pt x="41" y="53"/>
                    <a:pt x="41" y="53"/>
                  </a:cubicBezTo>
                  <a:cubicBezTo>
                    <a:pt x="44" y="49"/>
                    <a:pt x="47" y="45"/>
                    <a:pt x="47" y="39"/>
                  </a:cubicBezTo>
                  <a:cubicBezTo>
                    <a:pt x="47" y="39"/>
                    <a:pt x="47" y="38"/>
                    <a:pt x="48" y="37"/>
                  </a:cubicBezTo>
                  <a:cubicBezTo>
                    <a:pt x="48" y="34"/>
                    <a:pt x="49" y="30"/>
                    <a:pt x="47" y="2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7" name="Freeform 56"/>
            <p:cNvSpPr>
              <a:spLocks/>
            </p:cNvSpPr>
            <p:nvPr/>
          </p:nvSpPr>
          <p:spPr bwMode="auto">
            <a:xfrm>
              <a:off x="21497425" y="8003238"/>
              <a:ext cx="451385" cy="130660"/>
            </a:xfrm>
            <a:custGeom>
              <a:avLst/>
              <a:gdLst>
                <a:gd name="T0" fmla="*/ 82 w 83"/>
                <a:gd name="T1" fmla="*/ 10 h 26"/>
                <a:gd name="T2" fmla="*/ 71 w 83"/>
                <a:gd name="T3" fmla="*/ 3 h 26"/>
                <a:gd name="T4" fmla="*/ 66 w 83"/>
                <a:gd name="T5" fmla="*/ 3 h 26"/>
                <a:gd name="T6" fmla="*/ 61 w 83"/>
                <a:gd name="T7" fmla="*/ 4 h 26"/>
                <a:gd name="T8" fmla="*/ 59 w 83"/>
                <a:gd name="T9" fmla="*/ 3 h 26"/>
                <a:gd name="T10" fmla="*/ 52 w 83"/>
                <a:gd name="T11" fmla="*/ 2 h 26"/>
                <a:gd name="T12" fmla="*/ 39 w 83"/>
                <a:gd name="T13" fmla="*/ 0 h 26"/>
                <a:gd name="T14" fmla="*/ 33 w 83"/>
                <a:gd name="T15" fmla="*/ 1 h 26"/>
                <a:gd name="T16" fmla="*/ 30 w 83"/>
                <a:gd name="T17" fmla="*/ 1 h 26"/>
                <a:gd name="T18" fmla="*/ 15 w 83"/>
                <a:gd name="T19" fmla="*/ 4 h 26"/>
                <a:gd name="T20" fmla="*/ 1 w 83"/>
                <a:gd name="T21" fmla="*/ 11 h 26"/>
                <a:gd name="T22" fmla="*/ 2 w 83"/>
                <a:gd name="T23" fmla="*/ 16 h 26"/>
                <a:gd name="T24" fmla="*/ 11 w 83"/>
                <a:gd name="T25" fmla="*/ 19 h 26"/>
                <a:gd name="T26" fmla="*/ 13 w 83"/>
                <a:gd name="T27" fmla="*/ 19 h 26"/>
                <a:gd name="T28" fmla="*/ 16 w 83"/>
                <a:gd name="T29" fmla="*/ 19 h 26"/>
                <a:gd name="T30" fmla="*/ 23 w 83"/>
                <a:gd name="T31" fmla="*/ 20 h 26"/>
                <a:gd name="T32" fmla="*/ 24 w 83"/>
                <a:gd name="T33" fmla="*/ 22 h 26"/>
                <a:gd name="T34" fmla="*/ 28 w 83"/>
                <a:gd name="T35" fmla="*/ 24 h 26"/>
                <a:gd name="T36" fmla="*/ 35 w 83"/>
                <a:gd name="T37" fmla="*/ 25 h 26"/>
                <a:gd name="T38" fmla="*/ 37 w 83"/>
                <a:gd name="T39" fmla="*/ 25 h 26"/>
                <a:gd name="T40" fmla="*/ 40 w 83"/>
                <a:gd name="T41" fmla="*/ 25 h 26"/>
                <a:gd name="T42" fmla="*/ 42 w 83"/>
                <a:gd name="T43" fmla="*/ 26 h 26"/>
                <a:gd name="T44" fmla="*/ 46 w 83"/>
                <a:gd name="T45" fmla="*/ 26 h 26"/>
                <a:gd name="T46" fmla="*/ 48 w 83"/>
                <a:gd name="T47" fmla="*/ 26 h 26"/>
                <a:gd name="T48" fmla="*/ 55 w 83"/>
                <a:gd name="T49" fmla="*/ 25 h 26"/>
                <a:gd name="T50" fmla="*/ 64 w 83"/>
                <a:gd name="T51" fmla="*/ 24 h 26"/>
                <a:gd name="T52" fmla="*/ 76 w 83"/>
                <a:gd name="T53" fmla="*/ 20 h 26"/>
                <a:gd name="T54" fmla="*/ 77 w 83"/>
                <a:gd name="T55" fmla="*/ 19 h 26"/>
                <a:gd name="T56" fmla="*/ 82 w 83"/>
                <a:gd name="T5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
                  <a:moveTo>
                    <a:pt x="82" y="10"/>
                  </a:moveTo>
                  <a:cubicBezTo>
                    <a:pt x="81" y="5"/>
                    <a:pt x="74" y="3"/>
                    <a:pt x="71" y="3"/>
                  </a:cubicBezTo>
                  <a:cubicBezTo>
                    <a:pt x="69" y="3"/>
                    <a:pt x="67" y="3"/>
                    <a:pt x="66" y="3"/>
                  </a:cubicBezTo>
                  <a:cubicBezTo>
                    <a:pt x="64" y="4"/>
                    <a:pt x="63" y="4"/>
                    <a:pt x="61" y="4"/>
                  </a:cubicBezTo>
                  <a:cubicBezTo>
                    <a:pt x="60" y="4"/>
                    <a:pt x="59" y="4"/>
                    <a:pt x="59" y="3"/>
                  </a:cubicBezTo>
                  <a:cubicBezTo>
                    <a:pt x="56" y="3"/>
                    <a:pt x="54" y="3"/>
                    <a:pt x="52" y="2"/>
                  </a:cubicBezTo>
                  <a:cubicBezTo>
                    <a:pt x="48" y="1"/>
                    <a:pt x="43" y="0"/>
                    <a:pt x="39" y="0"/>
                  </a:cubicBezTo>
                  <a:cubicBezTo>
                    <a:pt x="37" y="0"/>
                    <a:pt x="35" y="0"/>
                    <a:pt x="33" y="1"/>
                  </a:cubicBezTo>
                  <a:cubicBezTo>
                    <a:pt x="30" y="1"/>
                    <a:pt x="30" y="1"/>
                    <a:pt x="30" y="1"/>
                  </a:cubicBezTo>
                  <a:cubicBezTo>
                    <a:pt x="25" y="3"/>
                    <a:pt x="20" y="4"/>
                    <a:pt x="15" y="4"/>
                  </a:cubicBezTo>
                  <a:cubicBezTo>
                    <a:pt x="11" y="5"/>
                    <a:pt x="3" y="5"/>
                    <a:pt x="1" y="11"/>
                  </a:cubicBezTo>
                  <a:cubicBezTo>
                    <a:pt x="0" y="13"/>
                    <a:pt x="1" y="15"/>
                    <a:pt x="2" y="16"/>
                  </a:cubicBezTo>
                  <a:cubicBezTo>
                    <a:pt x="4" y="19"/>
                    <a:pt x="8" y="19"/>
                    <a:pt x="11" y="19"/>
                  </a:cubicBezTo>
                  <a:cubicBezTo>
                    <a:pt x="12" y="19"/>
                    <a:pt x="12" y="19"/>
                    <a:pt x="13" y="19"/>
                  </a:cubicBezTo>
                  <a:cubicBezTo>
                    <a:pt x="13" y="19"/>
                    <a:pt x="15" y="19"/>
                    <a:pt x="16" y="19"/>
                  </a:cubicBezTo>
                  <a:cubicBezTo>
                    <a:pt x="18" y="19"/>
                    <a:pt x="21" y="19"/>
                    <a:pt x="23" y="20"/>
                  </a:cubicBezTo>
                  <a:cubicBezTo>
                    <a:pt x="23" y="20"/>
                    <a:pt x="23" y="21"/>
                    <a:pt x="24" y="22"/>
                  </a:cubicBezTo>
                  <a:cubicBezTo>
                    <a:pt x="25" y="23"/>
                    <a:pt x="27" y="24"/>
                    <a:pt x="28" y="24"/>
                  </a:cubicBezTo>
                  <a:cubicBezTo>
                    <a:pt x="30" y="25"/>
                    <a:pt x="33" y="25"/>
                    <a:pt x="35" y="25"/>
                  </a:cubicBezTo>
                  <a:cubicBezTo>
                    <a:pt x="37" y="25"/>
                    <a:pt x="37" y="25"/>
                    <a:pt x="37" y="25"/>
                  </a:cubicBezTo>
                  <a:cubicBezTo>
                    <a:pt x="38" y="25"/>
                    <a:pt x="39" y="25"/>
                    <a:pt x="40" y="25"/>
                  </a:cubicBezTo>
                  <a:cubicBezTo>
                    <a:pt x="40" y="25"/>
                    <a:pt x="41" y="26"/>
                    <a:pt x="42" y="26"/>
                  </a:cubicBezTo>
                  <a:cubicBezTo>
                    <a:pt x="43" y="26"/>
                    <a:pt x="45" y="26"/>
                    <a:pt x="46" y="26"/>
                  </a:cubicBezTo>
                  <a:cubicBezTo>
                    <a:pt x="47" y="26"/>
                    <a:pt x="47" y="26"/>
                    <a:pt x="48" y="26"/>
                  </a:cubicBezTo>
                  <a:cubicBezTo>
                    <a:pt x="50" y="26"/>
                    <a:pt x="53" y="26"/>
                    <a:pt x="55" y="25"/>
                  </a:cubicBezTo>
                  <a:cubicBezTo>
                    <a:pt x="58" y="25"/>
                    <a:pt x="61" y="24"/>
                    <a:pt x="64" y="24"/>
                  </a:cubicBezTo>
                  <a:cubicBezTo>
                    <a:pt x="68" y="24"/>
                    <a:pt x="72" y="23"/>
                    <a:pt x="76" y="20"/>
                  </a:cubicBezTo>
                  <a:cubicBezTo>
                    <a:pt x="76" y="19"/>
                    <a:pt x="77" y="19"/>
                    <a:pt x="77" y="19"/>
                  </a:cubicBezTo>
                  <a:cubicBezTo>
                    <a:pt x="79" y="17"/>
                    <a:pt x="83" y="14"/>
                    <a:pt x="82" y="1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8" name="Freeform 57"/>
            <p:cNvSpPr>
              <a:spLocks noEditPoints="1"/>
            </p:cNvSpPr>
            <p:nvPr/>
          </p:nvSpPr>
          <p:spPr bwMode="auto">
            <a:xfrm>
              <a:off x="14482495" y="3868786"/>
              <a:ext cx="2496979" cy="2756924"/>
            </a:xfrm>
            <a:custGeom>
              <a:avLst/>
              <a:gdLst>
                <a:gd name="T0" fmla="*/ 230 w 458"/>
                <a:gd name="T1" fmla="*/ 169 h 556"/>
                <a:gd name="T2" fmla="*/ 248 w 458"/>
                <a:gd name="T3" fmla="*/ 90 h 556"/>
                <a:gd name="T4" fmla="*/ 223 w 458"/>
                <a:gd name="T5" fmla="*/ 97 h 556"/>
                <a:gd name="T6" fmla="*/ 230 w 458"/>
                <a:gd name="T7" fmla="*/ 67 h 556"/>
                <a:gd name="T8" fmla="*/ 212 w 458"/>
                <a:gd name="T9" fmla="*/ 74 h 556"/>
                <a:gd name="T10" fmla="*/ 200 w 458"/>
                <a:gd name="T11" fmla="*/ 71 h 556"/>
                <a:gd name="T12" fmla="*/ 202 w 458"/>
                <a:gd name="T13" fmla="*/ 59 h 556"/>
                <a:gd name="T14" fmla="*/ 203 w 458"/>
                <a:gd name="T15" fmla="*/ 29 h 556"/>
                <a:gd name="T16" fmla="*/ 183 w 458"/>
                <a:gd name="T17" fmla="*/ 42 h 556"/>
                <a:gd name="T18" fmla="*/ 173 w 458"/>
                <a:gd name="T19" fmla="*/ 44 h 556"/>
                <a:gd name="T20" fmla="*/ 176 w 458"/>
                <a:gd name="T21" fmla="*/ 30 h 556"/>
                <a:gd name="T22" fmla="*/ 167 w 458"/>
                <a:gd name="T23" fmla="*/ 23 h 556"/>
                <a:gd name="T24" fmla="*/ 147 w 458"/>
                <a:gd name="T25" fmla="*/ 21 h 556"/>
                <a:gd name="T26" fmla="*/ 124 w 458"/>
                <a:gd name="T27" fmla="*/ 20 h 556"/>
                <a:gd name="T28" fmla="*/ 107 w 458"/>
                <a:gd name="T29" fmla="*/ 5 h 556"/>
                <a:gd name="T30" fmla="*/ 93 w 458"/>
                <a:gd name="T31" fmla="*/ 5 h 556"/>
                <a:gd name="T32" fmla="*/ 80 w 458"/>
                <a:gd name="T33" fmla="*/ 7 h 556"/>
                <a:gd name="T34" fmla="*/ 69 w 458"/>
                <a:gd name="T35" fmla="*/ 13 h 556"/>
                <a:gd name="T36" fmla="*/ 42 w 458"/>
                <a:gd name="T37" fmla="*/ 49 h 556"/>
                <a:gd name="T38" fmla="*/ 51 w 458"/>
                <a:gd name="T39" fmla="*/ 86 h 556"/>
                <a:gd name="T40" fmla="*/ 25 w 458"/>
                <a:gd name="T41" fmla="*/ 155 h 556"/>
                <a:gd name="T42" fmla="*/ 22 w 458"/>
                <a:gd name="T43" fmla="*/ 203 h 556"/>
                <a:gd name="T44" fmla="*/ 14 w 458"/>
                <a:gd name="T45" fmla="*/ 243 h 556"/>
                <a:gd name="T46" fmla="*/ 3 w 458"/>
                <a:gd name="T47" fmla="*/ 288 h 556"/>
                <a:gd name="T48" fmla="*/ 13 w 458"/>
                <a:gd name="T49" fmla="*/ 341 h 556"/>
                <a:gd name="T50" fmla="*/ 30 w 458"/>
                <a:gd name="T51" fmla="*/ 367 h 556"/>
                <a:gd name="T52" fmla="*/ 40 w 458"/>
                <a:gd name="T53" fmla="*/ 382 h 556"/>
                <a:gd name="T54" fmla="*/ 39 w 458"/>
                <a:gd name="T55" fmla="*/ 407 h 556"/>
                <a:gd name="T56" fmla="*/ 457 w 458"/>
                <a:gd name="T57" fmla="*/ 403 h 556"/>
                <a:gd name="T58" fmla="*/ 111 w 458"/>
                <a:gd name="T59" fmla="*/ 37 h 556"/>
                <a:gd name="T60" fmla="*/ 232 w 458"/>
                <a:gd name="T61" fmla="*/ 212 h 556"/>
                <a:gd name="T62" fmla="*/ 208 w 458"/>
                <a:gd name="T63" fmla="*/ 222 h 556"/>
                <a:gd name="T64" fmla="*/ 226 w 458"/>
                <a:gd name="T65" fmla="*/ 238 h 556"/>
                <a:gd name="T66" fmla="*/ 243 w 458"/>
                <a:gd name="T67" fmla="*/ 243 h 556"/>
                <a:gd name="T68" fmla="*/ 226 w 458"/>
                <a:gd name="T69" fmla="*/ 258 h 556"/>
                <a:gd name="T70" fmla="*/ 200 w 458"/>
                <a:gd name="T71" fmla="*/ 259 h 556"/>
                <a:gd name="T72" fmla="*/ 185 w 458"/>
                <a:gd name="T73" fmla="*/ 265 h 556"/>
                <a:gd name="T74" fmla="*/ 179 w 458"/>
                <a:gd name="T75" fmla="*/ 245 h 556"/>
                <a:gd name="T76" fmla="*/ 152 w 458"/>
                <a:gd name="T77" fmla="*/ 246 h 556"/>
                <a:gd name="T78" fmla="*/ 169 w 458"/>
                <a:gd name="T79" fmla="*/ 236 h 556"/>
                <a:gd name="T80" fmla="*/ 194 w 458"/>
                <a:gd name="T81" fmla="*/ 233 h 556"/>
                <a:gd name="T82" fmla="*/ 171 w 458"/>
                <a:gd name="T83" fmla="*/ 207 h 556"/>
                <a:gd name="T84" fmla="*/ 157 w 458"/>
                <a:gd name="T85" fmla="*/ 199 h 556"/>
                <a:gd name="T86" fmla="*/ 169 w 458"/>
                <a:gd name="T87" fmla="*/ 199 h 556"/>
                <a:gd name="T88" fmla="*/ 202 w 458"/>
                <a:gd name="T89" fmla="*/ 208 h 556"/>
                <a:gd name="T90" fmla="*/ 144 w 458"/>
                <a:gd name="T91" fmla="*/ 195 h 556"/>
                <a:gd name="T92" fmla="*/ 151 w 458"/>
                <a:gd name="T93" fmla="*/ 197 h 556"/>
                <a:gd name="T94" fmla="*/ 146 w 458"/>
                <a:gd name="T95" fmla="*/ 42 h 556"/>
                <a:gd name="T96" fmla="*/ 144 w 458"/>
                <a:gd name="T97" fmla="*/ 36 h 556"/>
                <a:gd name="T98" fmla="*/ 310 w 458"/>
                <a:gd name="T99" fmla="*/ 417 h 556"/>
                <a:gd name="T100" fmla="*/ 291 w 458"/>
                <a:gd name="T101" fmla="*/ 423 h 556"/>
                <a:gd name="T102" fmla="*/ 240 w 458"/>
                <a:gd name="T103" fmla="*/ 442 h 556"/>
                <a:gd name="T104" fmla="*/ 223 w 458"/>
                <a:gd name="T105" fmla="*/ 452 h 556"/>
                <a:gd name="T106" fmla="*/ 196 w 458"/>
                <a:gd name="T107" fmla="*/ 448 h 556"/>
                <a:gd name="T108" fmla="*/ 192 w 458"/>
                <a:gd name="T109" fmla="*/ 435 h 556"/>
                <a:gd name="T110" fmla="*/ 221 w 458"/>
                <a:gd name="T111" fmla="*/ 425 h 556"/>
                <a:gd name="T112" fmla="*/ 218 w 458"/>
                <a:gd name="T113" fmla="*/ 383 h 556"/>
                <a:gd name="T114" fmla="*/ 260 w 458"/>
                <a:gd name="T115" fmla="*/ 431 h 556"/>
                <a:gd name="T116" fmla="*/ 283 w 458"/>
                <a:gd name="T117" fmla="*/ 421 h 556"/>
                <a:gd name="T118" fmla="*/ 313 w 458"/>
                <a:gd name="T119" fmla="*/ 412 h 556"/>
                <a:gd name="T120" fmla="*/ 311 w 458"/>
                <a:gd name="T121" fmla="*/ 41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556">
                  <a:moveTo>
                    <a:pt x="345" y="346"/>
                  </a:moveTo>
                  <a:cubicBezTo>
                    <a:pt x="332" y="315"/>
                    <a:pt x="332" y="315"/>
                    <a:pt x="332" y="315"/>
                  </a:cubicBezTo>
                  <a:cubicBezTo>
                    <a:pt x="331" y="315"/>
                    <a:pt x="331" y="315"/>
                    <a:pt x="331" y="315"/>
                  </a:cubicBezTo>
                  <a:cubicBezTo>
                    <a:pt x="324" y="314"/>
                    <a:pt x="303" y="310"/>
                    <a:pt x="293" y="284"/>
                  </a:cubicBezTo>
                  <a:cubicBezTo>
                    <a:pt x="293" y="284"/>
                    <a:pt x="293" y="284"/>
                    <a:pt x="293" y="284"/>
                  </a:cubicBezTo>
                  <a:cubicBezTo>
                    <a:pt x="230" y="169"/>
                    <a:pt x="230" y="169"/>
                    <a:pt x="230" y="169"/>
                  </a:cubicBezTo>
                  <a:cubicBezTo>
                    <a:pt x="261" y="108"/>
                    <a:pt x="261" y="108"/>
                    <a:pt x="261" y="108"/>
                  </a:cubicBezTo>
                  <a:cubicBezTo>
                    <a:pt x="262" y="106"/>
                    <a:pt x="262" y="106"/>
                    <a:pt x="262" y="106"/>
                  </a:cubicBezTo>
                  <a:cubicBezTo>
                    <a:pt x="262" y="105"/>
                    <a:pt x="262" y="105"/>
                    <a:pt x="262" y="105"/>
                  </a:cubicBezTo>
                  <a:cubicBezTo>
                    <a:pt x="262" y="104"/>
                    <a:pt x="261" y="103"/>
                    <a:pt x="261" y="101"/>
                  </a:cubicBezTo>
                  <a:cubicBezTo>
                    <a:pt x="259" y="97"/>
                    <a:pt x="256" y="95"/>
                    <a:pt x="253" y="93"/>
                  </a:cubicBezTo>
                  <a:cubicBezTo>
                    <a:pt x="251" y="92"/>
                    <a:pt x="250" y="91"/>
                    <a:pt x="248" y="90"/>
                  </a:cubicBezTo>
                  <a:cubicBezTo>
                    <a:pt x="247" y="88"/>
                    <a:pt x="244" y="86"/>
                    <a:pt x="241" y="86"/>
                  </a:cubicBezTo>
                  <a:cubicBezTo>
                    <a:pt x="238" y="86"/>
                    <a:pt x="236" y="89"/>
                    <a:pt x="234" y="90"/>
                  </a:cubicBezTo>
                  <a:cubicBezTo>
                    <a:pt x="234" y="90"/>
                    <a:pt x="234" y="91"/>
                    <a:pt x="233" y="91"/>
                  </a:cubicBezTo>
                  <a:cubicBezTo>
                    <a:pt x="233" y="92"/>
                    <a:pt x="232" y="92"/>
                    <a:pt x="231" y="93"/>
                  </a:cubicBezTo>
                  <a:cubicBezTo>
                    <a:pt x="229" y="94"/>
                    <a:pt x="229" y="94"/>
                    <a:pt x="229" y="94"/>
                  </a:cubicBezTo>
                  <a:cubicBezTo>
                    <a:pt x="228" y="95"/>
                    <a:pt x="225" y="97"/>
                    <a:pt x="223" y="97"/>
                  </a:cubicBezTo>
                  <a:cubicBezTo>
                    <a:pt x="223" y="95"/>
                    <a:pt x="224" y="90"/>
                    <a:pt x="224" y="88"/>
                  </a:cubicBezTo>
                  <a:cubicBezTo>
                    <a:pt x="225" y="86"/>
                    <a:pt x="225" y="85"/>
                    <a:pt x="225" y="84"/>
                  </a:cubicBezTo>
                  <a:cubicBezTo>
                    <a:pt x="225" y="82"/>
                    <a:pt x="226" y="80"/>
                    <a:pt x="227" y="78"/>
                  </a:cubicBezTo>
                  <a:cubicBezTo>
                    <a:pt x="227" y="77"/>
                    <a:pt x="227" y="77"/>
                    <a:pt x="227" y="76"/>
                  </a:cubicBezTo>
                  <a:cubicBezTo>
                    <a:pt x="227" y="76"/>
                    <a:pt x="228" y="75"/>
                    <a:pt x="228" y="75"/>
                  </a:cubicBezTo>
                  <a:cubicBezTo>
                    <a:pt x="230" y="73"/>
                    <a:pt x="232" y="70"/>
                    <a:pt x="230" y="67"/>
                  </a:cubicBezTo>
                  <a:cubicBezTo>
                    <a:pt x="229" y="65"/>
                    <a:pt x="228" y="64"/>
                    <a:pt x="226" y="64"/>
                  </a:cubicBezTo>
                  <a:cubicBezTo>
                    <a:pt x="224" y="64"/>
                    <a:pt x="222" y="65"/>
                    <a:pt x="221" y="66"/>
                  </a:cubicBezTo>
                  <a:cubicBezTo>
                    <a:pt x="221" y="67"/>
                    <a:pt x="221" y="67"/>
                    <a:pt x="221" y="67"/>
                  </a:cubicBezTo>
                  <a:cubicBezTo>
                    <a:pt x="220" y="67"/>
                    <a:pt x="219" y="68"/>
                    <a:pt x="219" y="68"/>
                  </a:cubicBezTo>
                  <a:cubicBezTo>
                    <a:pt x="218" y="69"/>
                    <a:pt x="217" y="69"/>
                    <a:pt x="215" y="70"/>
                  </a:cubicBezTo>
                  <a:cubicBezTo>
                    <a:pt x="214" y="71"/>
                    <a:pt x="213" y="72"/>
                    <a:pt x="212" y="74"/>
                  </a:cubicBezTo>
                  <a:cubicBezTo>
                    <a:pt x="211" y="75"/>
                    <a:pt x="211" y="75"/>
                    <a:pt x="211" y="75"/>
                  </a:cubicBezTo>
                  <a:cubicBezTo>
                    <a:pt x="208" y="77"/>
                    <a:pt x="205" y="80"/>
                    <a:pt x="201" y="80"/>
                  </a:cubicBezTo>
                  <a:cubicBezTo>
                    <a:pt x="201" y="80"/>
                    <a:pt x="201" y="80"/>
                    <a:pt x="201" y="80"/>
                  </a:cubicBezTo>
                  <a:cubicBezTo>
                    <a:pt x="201" y="80"/>
                    <a:pt x="200" y="78"/>
                    <a:pt x="200" y="78"/>
                  </a:cubicBezTo>
                  <a:cubicBezTo>
                    <a:pt x="200" y="77"/>
                    <a:pt x="200" y="76"/>
                    <a:pt x="200" y="75"/>
                  </a:cubicBezTo>
                  <a:cubicBezTo>
                    <a:pt x="200" y="74"/>
                    <a:pt x="200" y="73"/>
                    <a:pt x="200" y="71"/>
                  </a:cubicBezTo>
                  <a:cubicBezTo>
                    <a:pt x="200" y="70"/>
                    <a:pt x="200" y="69"/>
                    <a:pt x="200" y="67"/>
                  </a:cubicBezTo>
                  <a:cubicBezTo>
                    <a:pt x="200" y="66"/>
                    <a:pt x="200" y="65"/>
                    <a:pt x="200" y="64"/>
                  </a:cubicBezTo>
                  <a:cubicBezTo>
                    <a:pt x="200" y="64"/>
                    <a:pt x="200" y="64"/>
                    <a:pt x="200" y="64"/>
                  </a:cubicBezTo>
                  <a:cubicBezTo>
                    <a:pt x="200" y="64"/>
                    <a:pt x="200" y="64"/>
                    <a:pt x="200" y="64"/>
                  </a:cubicBezTo>
                  <a:cubicBezTo>
                    <a:pt x="200" y="63"/>
                    <a:pt x="201" y="63"/>
                    <a:pt x="201" y="62"/>
                  </a:cubicBezTo>
                  <a:cubicBezTo>
                    <a:pt x="201" y="61"/>
                    <a:pt x="202" y="60"/>
                    <a:pt x="202" y="59"/>
                  </a:cubicBezTo>
                  <a:cubicBezTo>
                    <a:pt x="202" y="58"/>
                    <a:pt x="202" y="58"/>
                    <a:pt x="203" y="57"/>
                  </a:cubicBezTo>
                  <a:cubicBezTo>
                    <a:pt x="203" y="56"/>
                    <a:pt x="203" y="54"/>
                    <a:pt x="203" y="53"/>
                  </a:cubicBezTo>
                  <a:cubicBezTo>
                    <a:pt x="203" y="53"/>
                    <a:pt x="204" y="52"/>
                    <a:pt x="204" y="52"/>
                  </a:cubicBezTo>
                  <a:cubicBezTo>
                    <a:pt x="204" y="50"/>
                    <a:pt x="204" y="49"/>
                    <a:pt x="205" y="48"/>
                  </a:cubicBezTo>
                  <a:cubicBezTo>
                    <a:pt x="206" y="44"/>
                    <a:pt x="207" y="41"/>
                    <a:pt x="206" y="37"/>
                  </a:cubicBezTo>
                  <a:cubicBezTo>
                    <a:pt x="206" y="34"/>
                    <a:pt x="205" y="31"/>
                    <a:pt x="203" y="29"/>
                  </a:cubicBezTo>
                  <a:cubicBezTo>
                    <a:pt x="201" y="27"/>
                    <a:pt x="200" y="26"/>
                    <a:pt x="198" y="26"/>
                  </a:cubicBezTo>
                  <a:cubicBezTo>
                    <a:pt x="197" y="26"/>
                    <a:pt x="195" y="26"/>
                    <a:pt x="193" y="29"/>
                  </a:cubicBezTo>
                  <a:cubicBezTo>
                    <a:pt x="192" y="31"/>
                    <a:pt x="191" y="35"/>
                    <a:pt x="191" y="39"/>
                  </a:cubicBezTo>
                  <a:cubicBezTo>
                    <a:pt x="191" y="39"/>
                    <a:pt x="191" y="39"/>
                    <a:pt x="191" y="39"/>
                  </a:cubicBezTo>
                  <a:cubicBezTo>
                    <a:pt x="190" y="39"/>
                    <a:pt x="189" y="39"/>
                    <a:pt x="188" y="39"/>
                  </a:cubicBezTo>
                  <a:cubicBezTo>
                    <a:pt x="187" y="39"/>
                    <a:pt x="185" y="40"/>
                    <a:pt x="183" y="42"/>
                  </a:cubicBezTo>
                  <a:cubicBezTo>
                    <a:pt x="182" y="42"/>
                    <a:pt x="182" y="43"/>
                    <a:pt x="181" y="43"/>
                  </a:cubicBezTo>
                  <a:cubicBezTo>
                    <a:pt x="179" y="44"/>
                    <a:pt x="179" y="44"/>
                    <a:pt x="179" y="44"/>
                  </a:cubicBezTo>
                  <a:cubicBezTo>
                    <a:pt x="179" y="44"/>
                    <a:pt x="179" y="44"/>
                    <a:pt x="178" y="45"/>
                  </a:cubicBezTo>
                  <a:cubicBezTo>
                    <a:pt x="177" y="45"/>
                    <a:pt x="175" y="46"/>
                    <a:pt x="175" y="46"/>
                  </a:cubicBezTo>
                  <a:cubicBezTo>
                    <a:pt x="174" y="46"/>
                    <a:pt x="174" y="46"/>
                    <a:pt x="174" y="45"/>
                  </a:cubicBezTo>
                  <a:cubicBezTo>
                    <a:pt x="173" y="45"/>
                    <a:pt x="173" y="44"/>
                    <a:pt x="173" y="44"/>
                  </a:cubicBezTo>
                  <a:cubicBezTo>
                    <a:pt x="173" y="43"/>
                    <a:pt x="172" y="41"/>
                    <a:pt x="171" y="40"/>
                  </a:cubicBezTo>
                  <a:cubicBezTo>
                    <a:pt x="169" y="39"/>
                    <a:pt x="167" y="38"/>
                    <a:pt x="165" y="38"/>
                  </a:cubicBezTo>
                  <a:cubicBezTo>
                    <a:pt x="166" y="38"/>
                    <a:pt x="167" y="38"/>
                    <a:pt x="168" y="37"/>
                  </a:cubicBezTo>
                  <a:cubicBezTo>
                    <a:pt x="168" y="37"/>
                    <a:pt x="169" y="37"/>
                    <a:pt x="169" y="37"/>
                  </a:cubicBezTo>
                  <a:cubicBezTo>
                    <a:pt x="170" y="37"/>
                    <a:pt x="171" y="37"/>
                    <a:pt x="172" y="37"/>
                  </a:cubicBezTo>
                  <a:cubicBezTo>
                    <a:pt x="176" y="36"/>
                    <a:pt x="176" y="31"/>
                    <a:pt x="176" y="30"/>
                  </a:cubicBezTo>
                  <a:cubicBezTo>
                    <a:pt x="176" y="28"/>
                    <a:pt x="175" y="25"/>
                    <a:pt x="170" y="25"/>
                  </a:cubicBezTo>
                  <a:cubicBezTo>
                    <a:pt x="170" y="25"/>
                    <a:pt x="170" y="25"/>
                    <a:pt x="170" y="25"/>
                  </a:cubicBezTo>
                  <a:cubicBezTo>
                    <a:pt x="169" y="25"/>
                    <a:pt x="169" y="25"/>
                    <a:pt x="168" y="26"/>
                  </a:cubicBezTo>
                  <a:cubicBezTo>
                    <a:pt x="168" y="26"/>
                    <a:pt x="168" y="26"/>
                    <a:pt x="168" y="26"/>
                  </a:cubicBezTo>
                  <a:cubicBezTo>
                    <a:pt x="168" y="26"/>
                    <a:pt x="168" y="26"/>
                    <a:pt x="168" y="26"/>
                  </a:cubicBezTo>
                  <a:cubicBezTo>
                    <a:pt x="168" y="25"/>
                    <a:pt x="167" y="24"/>
                    <a:pt x="167" y="23"/>
                  </a:cubicBezTo>
                  <a:cubicBezTo>
                    <a:pt x="165" y="21"/>
                    <a:pt x="162" y="20"/>
                    <a:pt x="158" y="20"/>
                  </a:cubicBezTo>
                  <a:cubicBezTo>
                    <a:pt x="157" y="20"/>
                    <a:pt x="156" y="20"/>
                    <a:pt x="155" y="21"/>
                  </a:cubicBezTo>
                  <a:cubicBezTo>
                    <a:pt x="153" y="21"/>
                    <a:pt x="153" y="22"/>
                    <a:pt x="152" y="22"/>
                  </a:cubicBezTo>
                  <a:cubicBezTo>
                    <a:pt x="151" y="23"/>
                    <a:pt x="151" y="23"/>
                    <a:pt x="151" y="23"/>
                  </a:cubicBezTo>
                  <a:cubicBezTo>
                    <a:pt x="151" y="23"/>
                    <a:pt x="151" y="23"/>
                    <a:pt x="150" y="23"/>
                  </a:cubicBezTo>
                  <a:cubicBezTo>
                    <a:pt x="150" y="22"/>
                    <a:pt x="149" y="21"/>
                    <a:pt x="147" y="21"/>
                  </a:cubicBezTo>
                  <a:cubicBezTo>
                    <a:pt x="146" y="20"/>
                    <a:pt x="144" y="20"/>
                    <a:pt x="143" y="20"/>
                  </a:cubicBezTo>
                  <a:cubicBezTo>
                    <a:pt x="141" y="20"/>
                    <a:pt x="140" y="20"/>
                    <a:pt x="139" y="20"/>
                  </a:cubicBezTo>
                  <a:cubicBezTo>
                    <a:pt x="138" y="20"/>
                    <a:pt x="137" y="20"/>
                    <a:pt x="137" y="20"/>
                  </a:cubicBezTo>
                  <a:cubicBezTo>
                    <a:pt x="135" y="20"/>
                    <a:pt x="134" y="20"/>
                    <a:pt x="133" y="20"/>
                  </a:cubicBezTo>
                  <a:cubicBezTo>
                    <a:pt x="126" y="20"/>
                    <a:pt x="126" y="20"/>
                    <a:pt x="126" y="20"/>
                  </a:cubicBezTo>
                  <a:cubicBezTo>
                    <a:pt x="125" y="20"/>
                    <a:pt x="125" y="20"/>
                    <a:pt x="124" y="20"/>
                  </a:cubicBezTo>
                  <a:cubicBezTo>
                    <a:pt x="123" y="20"/>
                    <a:pt x="122" y="21"/>
                    <a:pt x="121" y="21"/>
                  </a:cubicBezTo>
                  <a:cubicBezTo>
                    <a:pt x="117" y="21"/>
                    <a:pt x="115" y="20"/>
                    <a:pt x="114" y="19"/>
                  </a:cubicBezTo>
                  <a:cubicBezTo>
                    <a:pt x="114" y="18"/>
                    <a:pt x="114" y="18"/>
                    <a:pt x="115" y="17"/>
                  </a:cubicBezTo>
                  <a:cubicBezTo>
                    <a:pt x="115" y="16"/>
                    <a:pt x="116" y="14"/>
                    <a:pt x="116" y="12"/>
                  </a:cubicBezTo>
                  <a:cubicBezTo>
                    <a:pt x="116" y="8"/>
                    <a:pt x="113" y="5"/>
                    <a:pt x="108" y="5"/>
                  </a:cubicBezTo>
                  <a:cubicBezTo>
                    <a:pt x="108" y="5"/>
                    <a:pt x="108" y="5"/>
                    <a:pt x="107" y="5"/>
                  </a:cubicBezTo>
                  <a:cubicBezTo>
                    <a:pt x="107" y="5"/>
                    <a:pt x="106" y="5"/>
                    <a:pt x="106" y="6"/>
                  </a:cubicBezTo>
                  <a:cubicBezTo>
                    <a:pt x="106" y="5"/>
                    <a:pt x="106" y="5"/>
                    <a:pt x="105" y="5"/>
                  </a:cubicBezTo>
                  <a:cubicBezTo>
                    <a:pt x="105" y="5"/>
                    <a:pt x="105" y="5"/>
                    <a:pt x="104" y="4"/>
                  </a:cubicBezTo>
                  <a:cubicBezTo>
                    <a:pt x="103" y="3"/>
                    <a:pt x="102" y="2"/>
                    <a:pt x="99" y="2"/>
                  </a:cubicBezTo>
                  <a:cubicBezTo>
                    <a:pt x="99" y="2"/>
                    <a:pt x="98" y="2"/>
                    <a:pt x="97" y="2"/>
                  </a:cubicBezTo>
                  <a:cubicBezTo>
                    <a:pt x="95" y="3"/>
                    <a:pt x="94" y="4"/>
                    <a:pt x="93" y="5"/>
                  </a:cubicBezTo>
                  <a:cubicBezTo>
                    <a:pt x="93" y="5"/>
                    <a:pt x="93" y="5"/>
                    <a:pt x="93" y="5"/>
                  </a:cubicBezTo>
                  <a:cubicBezTo>
                    <a:pt x="93" y="5"/>
                    <a:pt x="93" y="5"/>
                    <a:pt x="93" y="5"/>
                  </a:cubicBezTo>
                  <a:cubicBezTo>
                    <a:pt x="92" y="3"/>
                    <a:pt x="91" y="0"/>
                    <a:pt x="87" y="0"/>
                  </a:cubicBezTo>
                  <a:cubicBezTo>
                    <a:pt x="87" y="0"/>
                    <a:pt x="86" y="1"/>
                    <a:pt x="85" y="1"/>
                  </a:cubicBezTo>
                  <a:cubicBezTo>
                    <a:pt x="82" y="2"/>
                    <a:pt x="81" y="4"/>
                    <a:pt x="81" y="6"/>
                  </a:cubicBezTo>
                  <a:cubicBezTo>
                    <a:pt x="80" y="6"/>
                    <a:pt x="80" y="7"/>
                    <a:pt x="80" y="7"/>
                  </a:cubicBezTo>
                  <a:cubicBezTo>
                    <a:pt x="80" y="8"/>
                    <a:pt x="80" y="8"/>
                    <a:pt x="79" y="8"/>
                  </a:cubicBezTo>
                  <a:cubicBezTo>
                    <a:pt x="78" y="9"/>
                    <a:pt x="77" y="11"/>
                    <a:pt x="77" y="14"/>
                  </a:cubicBezTo>
                  <a:cubicBezTo>
                    <a:pt x="77" y="14"/>
                    <a:pt x="77" y="14"/>
                    <a:pt x="77" y="14"/>
                  </a:cubicBezTo>
                  <a:cubicBezTo>
                    <a:pt x="76" y="14"/>
                    <a:pt x="73" y="7"/>
                    <a:pt x="73" y="7"/>
                  </a:cubicBezTo>
                  <a:cubicBezTo>
                    <a:pt x="70" y="11"/>
                    <a:pt x="70" y="11"/>
                    <a:pt x="70" y="11"/>
                  </a:cubicBezTo>
                  <a:cubicBezTo>
                    <a:pt x="70" y="12"/>
                    <a:pt x="70" y="13"/>
                    <a:pt x="69" y="13"/>
                  </a:cubicBezTo>
                  <a:cubicBezTo>
                    <a:pt x="68" y="15"/>
                    <a:pt x="67" y="17"/>
                    <a:pt x="65" y="19"/>
                  </a:cubicBezTo>
                  <a:cubicBezTo>
                    <a:pt x="64" y="22"/>
                    <a:pt x="62" y="25"/>
                    <a:pt x="59" y="27"/>
                  </a:cubicBezTo>
                  <a:cubicBezTo>
                    <a:pt x="58" y="28"/>
                    <a:pt x="56" y="29"/>
                    <a:pt x="54" y="30"/>
                  </a:cubicBezTo>
                  <a:cubicBezTo>
                    <a:pt x="51" y="32"/>
                    <a:pt x="48" y="33"/>
                    <a:pt x="47" y="36"/>
                  </a:cubicBezTo>
                  <a:cubicBezTo>
                    <a:pt x="45" y="38"/>
                    <a:pt x="45" y="40"/>
                    <a:pt x="44" y="43"/>
                  </a:cubicBezTo>
                  <a:cubicBezTo>
                    <a:pt x="44" y="45"/>
                    <a:pt x="43" y="47"/>
                    <a:pt x="42" y="49"/>
                  </a:cubicBezTo>
                  <a:cubicBezTo>
                    <a:pt x="39" y="54"/>
                    <a:pt x="36" y="57"/>
                    <a:pt x="31" y="61"/>
                  </a:cubicBezTo>
                  <a:cubicBezTo>
                    <a:pt x="30" y="62"/>
                    <a:pt x="30" y="62"/>
                    <a:pt x="30" y="62"/>
                  </a:cubicBezTo>
                  <a:cubicBezTo>
                    <a:pt x="29" y="63"/>
                    <a:pt x="27" y="66"/>
                    <a:pt x="27" y="68"/>
                  </a:cubicBezTo>
                  <a:cubicBezTo>
                    <a:pt x="27" y="70"/>
                    <a:pt x="28" y="73"/>
                    <a:pt x="31" y="75"/>
                  </a:cubicBezTo>
                  <a:cubicBezTo>
                    <a:pt x="33" y="77"/>
                    <a:pt x="37" y="78"/>
                    <a:pt x="41" y="80"/>
                  </a:cubicBezTo>
                  <a:cubicBezTo>
                    <a:pt x="45" y="81"/>
                    <a:pt x="50" y="83"/>
                    <a:pt x="51" y="86"/>
                  </a:cubicBezTo>
                  <a:cubicBezTo>
                    <a:pt x="52" y="89"/>
                    <a:pt x="52" y="92"/>
                    <a:pt x="50" y="96"/>
                  </a:cubicBezTo>
                  <a:cubicBezTo>
                    <a:pt x="49" y="99"/>
                    <a:pt x="45" y="102"/>
                    <a:pt x="41" y="105"/>
                  </a:cubicBezTo>
                  <a:cubicBezTo>
                    <a:pt x="35" y="111"/>
                    <a:pt x="28" y="117"/>
                    <a:pt x="31" y="123"/>
                  </a:cubicBezTo>
                  <a:cubicBezTo>
                    <a:pt x="32" y="125"/>
                    <a:pt x="34" y="127"/>
                    <a:pt x="36" y="129"/>
                  </a:cubicBezTo>
                  <a:cubicBezTo>
                    <a:pt x="41" y="132"/>
                    <a:pt x="44" y="135"/>
                    <a:pt x="41" y="140"/>
                  </a:cubicBezTo>
                  <a:cubicBezTo>
                    <a:pt x="38" y="146"/>
                    <a:pt x="31" y="151"/>
                    <a:pt x="25" y="155"/>
                  </a:cubicBezTo>
                  <a:cubicBezTo>
                    <a:pt x="23" y="157"/>
                    <a:pt x="23" y="157"/>
                    <a:pt x="23" y="157"/>
                  </a:cubicBezTo>
                  <a:cubicBezTo>
                    <a:pt x="15" y="162"/>
                    <a:pt x="16" y="170"/>
                    <a:pt x="16" y="178"/>
                  </a:cubicBezTo>
                  <a:cubicBezTo>
                    <a:pt x="17" y="180"/>
                    <a:pt x="17" y="180"/>
                    <a:pt x="17" y="180"/>
                  </a:cubicBezTo>
                  <a:cubicBezTo>
                    <a:pt x="17" y="184"/>
                    <a:pt x="18" y="186"/>
                    <a:pt x="20" y="189"/>
                  </a:cubicBezTo>
                  <a:cubicBezTo>
                    <a:pt x="20" y="190"/>
                    <a:pt x="21" y="191"/>
                    <a:pt x="22" y="192"/>
                  </a:cubicBezTo>
                  <a:cubicBezTo>
                    <a:pt x="23" y="195"/>
                    <a:pt x="23" y="199"/>
                    <a:pt x="22" y="203"/>
                  </a:cubicBezTo>
                  <a:cubicBezTo>
                    <a:pt x="22" y="204"/>
                    <a:pt x="22" y="205"/>
                    <a:pt x="22" y="206"/>
                  </a:cubicBezTo>
                  <a:cubicBezTo>
                    <a:pt x="22" y="208"/>
                    <a:pt x="22" y="208"/>
                    <a:pt x="22" y="208"/>
                  </a:cubicBezTo>
                  <a:cubicBezTo>
                    <a:pt x="21" y="212"/>
                    <a:pt x="21" y="217"/>
                    <a:pt x="21" y="222"/>
                  </a:cubicBezTo>
                  <a:cubicBezTo>
                    <a:pt x="21" y="222"/>
                    <a:pt x="22" y="223"/>
                    <a:pt x="22" y="224"/>
                  </a:cubicBezTo>
                  <a:cubicBezTo>
                    <a:pt x="22" y="227"/>
                    <a:pt x="23" y="230"/>
                    <a:pt x="21" y="234"/>
                  </a:cubicBezTo>
                  <a:cubicBezTo>
                    <a:pt x="20" y="238"/>
                    <a:pt x="17" y="240"/>
                    <a:pt x="14" y="243"/>
                  </a:cubicBezTo>
                  <a:cubicBezTo>
                    <a:pt x="12" y="245"/>
                    <a:pt x="10" y="246"/>
                    <a:pt x="9" y="249"/>
                  </a:cubicBezTo>
                  <a:cubicBezTo>
                    <a:pt x="7" y="252"/>
                    <a:pt x="7" y="256"/>
                    <a:pt x="8" y="261"/>
                  </a:cubicBezTo>
                  <a:cubicBezTo>
                    <a:pt x="8" y="262"/>
                    <a:pt x="8" y="264"/>
                    <a:pt x="8" y="265"/>
                  </a:cubicBezTo>
                  <a:cubicBezTo>
                    <a:pt x="9" y="270"/>
                    <a:pt x="7" y="273"/>
                    <a:pt x="4" y="276"/>
                  </a:cubicBezTo>
                  <a:cubicBezTo>
                    <a:pt x="4" y="277"/>
                    <a:pt x="3" y="278"/>
                    <a:pt x="2" y="280"/>
                  </a:cubicBezTo>
                  <a:cubicBezTo>
                    <a:pt x="0" y="284"/>
                    <a:pt x="1" y="285"/>
                    <a:pt x="3" y="288"/>
                  </a:cubicBezTo>
                  <a:cubicBezTo>
                    <a:pt x="4" y="289"/>
                    <a:pt x="5" y="290"/>
                    <a:pt x="6" y="291"/>
                  </a:cubicBezTo>
                  <a:cubicBezTo>
                    <a:pt x="8" y="296"/>
                    <a:pt x="8" y="301"/>
                    <a:pt x="8" y="307"/>
                  </a:cubicBezTo>
                  <a:cubicBezTo>
                    <a:pt x="8" y="311"/>
                    <a:pt x="8" y="315"/>
                    <a:pt x="9" y="319"/>
                  </a:cubicBezTo>
                  <a:cubicBezTo>
                    <a:pt x="10" y="321"/>
                    <a:pt x="11" y="322"/>
                    <a:pt x="12" y="324"/>
                  </a:cubicBezTo>
                  <a:cubicBezTo>
                    <a:pt x="14" y="326"/>
                    <a:pt x="15" y="328"/>
                    <a:pt x="15" y="330"/>
                  </a:cubicBezTo>
                  <a:cubicBezTo>
                    <a:pt x="16" y="335"/>
                    <a:pt x="14" y="338"/>
                    <a:pt x="13" y="341"/>
                  </a:cubicBezTo>
                  <a:cubicBezTo>
                    <a:pt x="11" y="343"/>
                    <a:pt x="10" y="345"/>
                    <a:pt x="10" y="348"/>
                  </a:cubicBezTo>
                  <a:cubicBezTo>
                    <a:pt x="9" y="352"/>
                    <a:pt x="11" y="356"/>
                    <a:pt x="14" y="358"/>
                  </a:cubicBezTo>
                  <a:cubicBezTo>
                    <a:pt x="16" y="359"/>
                    <a:pt x="18" y="360"/>
                    <a:pt x="20" y="360"/>
                  </a:cubicBezTo>
                  <a:cubicBezTo>
                    <a:pt x="22" y="360"/>
                    <a:pt x="24" y="361"/>
                    <a:pt x="26" y="362"/>
                  </a:cubicBezTo>
                  <a:cubicBezTo>
                    <a:pt x="27" y="363"/>
                    <a:pt x="27" y="363"/>
                    <a:pt x="28" y="364"/>
                  </a:cubicBezTo>
                  <a:cubicBezTo>
                    <a:pt x="29" y="365"/>
                    <a:pt x="29" y="366"/>
                    <a:pt x="30" y="367"/>
                  </a:cubicBezTo>
                  <a:cubicBezTo>
                    <a:pt x="32" y="368"/>
                    <a:pt x="33" y="368"/>
                    <a:pt x="35" y="368"/>
                  </a:cubicBezTo>
                  <a:cubicBezTo>
                    <a:pt x="35" y="368"/>
                    <a:pt x="36" y="368"/>
                    <a:pt x="37" y="368"/>
                  </a:cubicBezTo>
                  <a:cubicBezTo>
                    <a:pt x="38" y="368"/>
                    <a:pt x="38" y="368"/>
                    <a:pt x="39" y="368"/>
                  </a:cubicBezTo>
                  <a:cubicBezTo>
                    <a:pt x="42" y="368"/>
                    <a:pt x="44" y="368"/>
                    <a:pt x="45" y="370"/>
                  </a:cubicBezTo>
                  <a:cubicBezTo>
                    <a:pt x="47" y="373"/>
                    <a:pt x="46" y="375"/>
                    <a:pt x="42" y="379"/>
                  </a:cubicBezTo>
                  <a:cubicBezTo>
                    <a:pt x="41" y="380"/>
                    <a:pt x="41" y="381"/>
                    <a:pt x="40" y="382"/>
                  </a:cubicBezTo>
                  <a:cubicBezTo>
                    <a:pt x="38" y="385"/>
                    <a:pt x="39" y="388"/>
                    <a:pt x="39" y="392"/>
                  </a:cubicBezTo>
                  <a:cubicBezTo>
                    <a:pt x="40" y="394"/>
                    <a:pt x="40" y="396"/>
                    <a:pt x="40" y="399"/>
                  </a:cubicBezTo>
                  <a:cubicBezTo>
                    <a:pt x="39" y="401"/>
                    <a:pt x="39" y="402"/>
                    <a:pt x="39" y="402"/>
                  </a:cubicBezTo>
                  <a:cubicBezTo>
                    <a:pt x="38" y="403"/>
                    <a:pt x="38" y="403"/>
                    <a:pt x="38" y="404"/>
                  </a:cubicBezTo>
                  <a:cubicBezTo>
                    <a:pt x="37" y="406"/>
                    <a:pt x="37" y="406"/>
                    <a:pt x="37" y="406"/>
                  </a:cubicBezTo>
                  <a:cubicBezTo>
                    <a:pt x="39" y="407"/>
                    <a:pt x="39" y="407"/>
                    <a:pt x="39" y="407"/>
                  </a:cubicBezTo>
                  <a:cubicBezTo>
                    <a:pt x="60" y="420"/>
                    <a:pt x="82" y="432"/>
                    <a:pt x="103" y="444"/>
                  </a:cubicBezTo>
                  <a:cubicBezTo>
                    <a:pt x="103" y="444"/>
                    <a:pt x="103" y="444"/>
                    <a:pt x="103" y="444"/>
                  </a:cubicBezTo>
                  <a:cubicBezTo>
                    <a:pt x="268" y="530"/>
                    <a:pt x="401" y="552"/>
                    <a:pt x="426" y="556"/>
                  </a:cubicBezTo>
                  <a:cubicBezTo>
                    <a:pt x="429" y="556"/>
                    <a:pt x="429" y="556"/>
                    <a:pt x="429" y="556"/>
                  </a:cubicBezTo>
                  <a:cubicBezTo>
                    <a:pt x="430" y="553"/>
                    <a:pt x="430" y="553"/>
                    <a:pt x="430" y="553"/>
                  </a:cubicBezTo>
                  <a:cubicBezTo>
                    <a:pt x="443" y="468"/>
                    <a:pt x="453" y="418"/>
                    <a:pt x="457" y="403"/>
                  </a:cubicBezTo>
                  <a:cubicBezTo>
                    <a:pt x="458" y="401"/>
                    <a:pt x="458" y="401"/>
                    <a:pt x="458" y="401"/>
                  </a:cubicBezTo>
                  <a:lnTo>
                    <a:pt x="345" y="346"/>
                  </a:lnTo>
                  <a:close/>
                  <a:moveTo>
                    <a:pt x="106" y="44"/>
                  </a:moveTo>
                  <a:cubicBezTo>
                    <a:pt x="106" y="44"/>
                    <a:pt x="105" y="44"/>
                    <a:pt x="105" y="43"/>
                  </a:cubicBezTo>
                  <a:cubicBezTo>
                    <a:pt x="104" y="43"/>
                    <a:pt x="104" y="42"/>
                    <a:pt x="104" y="41"/>
                  </a:cubicBezTo>
                  <a:cubicBezTo>
                    <a:pt x="104" y="39"/>
                    <a:pt x="106" y="38"/>
                    <a:pt x="111" y="37"/>
                  </a:cubicBezTo>
                  <a:cubicBezTo>
                    <a:pt x="111" y="37"/>
                    <a:pt x="112" y="37"/>
                    <a:pt x="112" y="37"/>
                  </a:cubicBezTo>
                  <a:cubicBezTo>
                    <a:pt x="112" y="38"/>
                    <a:pt x="111" y="38"/>
                    <a:pt x="111" y="39"/>
                  </a:cubicBezTo>
                  <a:cubicBezTo>
                    <a:pt x="111" y="40"/>
                    <a:pt x="110" y="40"/>
                    <a:pt x="110" y="40"/>
                  </a:cubicBezTo>
                  <a:cubicBezTo>
                    <a:pt x="109" y="42"/>
                    <a:pt x="109" y="43"/>
                    <a:pt x="107" y="44"/>
                  </a:cubicBezTo>
                  <a:cubicBezTo>
                    <a:pt x="107" y="44"/>
                    <a:pt x="107" y="44"/>
                    <a:pt x="106" y="44"/>
                  </a:cubicBezTo>
                  <a:close/>
                  <a:moveTo>
                    <a:pt x="232" y="212"/>
                  </a:moveTo>
                  <a:cubicBezTo>
                    <a:pt x="231" y="212"/>
                    <a:pt x="230" y="212"/>
                    <a:pt x="229" y="212"/>
                  </a:cubicBezTo>
                  <a:cubicBezTo>
                    <a:pt x="229" y="212"/>
                    <a:pt x="229" y="212"/>
                    <a:pt x="229" y="212"/>
                  </a:cubicBezTo>
                  <a:cubicBezTo>
                    <a:pt x="228" y="212"/>
                    <a:pt x="227" y="212"/>
                    <a:pt x="226" y="212"/>
                  </a:cubicBezTo>
                  <a:cubicBezTo>
                    <a:pt x="225" y="212"/>
                    <a:pt x="224" y="212"/>
                    <a:pt x="222" y="212"/>
                  </a:cubicBezTo>
                  <a:cubicBezTo>
                    <a:pt x="220" y="212"/>
                    <a:pt x="217" y="212"/>
                    <a:pt x="214" y="214"/>
                  </a:cubicBezTo>
                  <a:cubicBezTo>
                    <a:pt x="212" y="216"/>
                    <a:pt x="208" y="218"/>
                    <a:pt x="208" y="222"/>
                  </a:cubicBezTo>
                  <a:cubicBezTo>
                    <a:pt x="208" y="225"/>
                    <a:pt x="211" y="227"/>
                    <a:pt x="213" y="228"/>
                  </a:cubicBezTo>
                  <a:cubicBezTo>
                    <a:pt x="213" y="228"/>
                    <a:pt x="213" y="228"/>
                    <a:pt x="213" y="228"/>
                  </a:cubicBezTo>
                  <a:cubicBezTo>
                    <a:pt x="217" y="230"/>
                    <a:pt x="220" y="232"/>
                    <a:pt x="222" y="235"/>
                  </a:cubicBezTo>
                  <a:cubicBezTo>
                    <a:pt x="222" y="236"/>
                    <a:pt x="222" y="236"/>
                    <a:pt x="222" y="236"/>
                  </a:cubicBezTo>
                  <a:cubicBezTo>
                    <a:pt x="223" y="236"/>
                    <a:pt x="223" y="236"/>
                    <a:pt x="223" y="236"/>
                  </a:cubicBezTo>
                  <a:cubicBezTo>
                    <a:pt x="224" y="237"/>
                    <a:pt x="225" y="237"/>
                    <a:pt x="226" y="238"/>
                  </a:cubicBezTo>
                  <a:cubicBezTo>
                    <a:pt x="228" y="239"/>
                    <a:pt x="230" y="240"/>
                    <a:pt x="233" y="240"/>
                  </a:cubicBezTo>
                  <a:cubicBezTo>
                    <a:pt x="233" y="240"/>
                    <a:pt x="234" y="240"/>
                    <a:pt x="234" y="240"/>
                  </a:cubicBezTo>
                  <a:cubicBezTo>
                    <a:pt x="237" y="240"/>
                    <a:pt x="239" y="239"/>
                    <a:pt x="241" y="238"/>
                  </a:cubicBezTo>
                  <a:cubicBezTo>
                    <a:pt x="242" y="237"/>
                    <a:pt x="243" y="237"/>
                    <a:pt x="244" y="236"/>
                  </a:cubicBezTo>
                  <a:cubicBezTo>
                    <a:pt x="244" y="236"/>
                    <a:pt x="245" y="236"/>
                    <a:pt x="244" y="236"/>
                  </a:cubicBezTo>
                  <a:cubicBezTo>
                    <a:pt x="245" y="237"/>
                    <a:pt x="244" y="241"/>
                    <a:pt x="243" y="243"/>
                  </a:cubicBezTo>
                  <a:cubicBezTo>
                    <a:pt x="242" y="244"/>
                    <a:pt x="240" y="245"/>
                    <a:pt x="238" y="246"/>
                  </a:cubicBezTo>
                  <a:cubicBezTo>
                    <a:pt x="235" y="248"/>
                    <a:pt x="231" y="250"/>
                    <a:pt x="230" y="255"/>
                  </a:cubicBezTo>
                  <a:cubicBezTo>
                    <a:pt x="230" y="255"/>
                    <a:pt x="230" y="256"/>
                    <a:pt x="230" y="257"/>
                  </a:cubicBezTo>
                  <a:cubicBezTo>
                    <a:pt x="230" y="258"/>
                    <a:pt x="230" y="259"/>
                    <a:pt x="230" y="259"/>
                  </a:cubicBezTo>
                  <a:cubicBezTo>
                    <a:pt x="230" y="259"/>
                    <a:pt x="229" y="259"/>
                    <a:pt x="229" y="259"/>
                  </a:cubicBezTo>
                  <a:cubicBezTo>
                    <a:pt x="228" y="259"/>
                    <a:pt x="226" y="259"/>
                    <a:pt x="226" y="258"/>
                  </a:cubicBezTo>
                  <a:cubicBezTo>
                    <a:pt x="225" y="258"/>
                    <a:pt x="225" y="257"/>
                    <a:pt x="224" y="256"/>
                  </a:cubicBezTo>
                  <a:cubicBezTo>
                    <a:pt x="223" y="254"/>
                    <a:pt x="223" y="253"/>
                    <a:pt x="221" y="252"/>
                  </a:cubicBezTo>
                  <a:cubicBezTo>
                    <a:pt x="219" y="249"/>
                    <a:pt x="214" y="248"/>
                    <a:pt x="212" y="247"/>
                  </a:cubicBezTo>
                  <a:cubicBezTo>
                    <a:pt x="211" y="247"/>
                    <a:pt x="211" y="247"/>
                    <a:pt x="210" y="247"/>
                  </a:cubicBezTo>
                  <a:cubicBezTo>
                    <a:pt x="207" y="247"/>
                    <a:pt x="202" y="249"/>
                    <a:pt x="200" y="252"/>
                  </a:cubicBezTo>
                  <a:cubicBezTo>
                    <a:pt x="199" y="254"/>
                    <a:pt x="199" y="257"/>
                    <a:pt x="200" y="259"/>
                  </a:cubicBezTo>
                  <a:cubicBezTo>
                    <a:pt x="200" y="260"/>
                    <a:pt x="201" y="261"/>
                    <a:pt x="201" y="261"/>
                  </a:cubicBezTo>
                  <a:cubicBezTo>
                    <a:pt x="201" y="261"/>
                    <a:pt x="200" y="261"/>
                    <a:pt x="199" y="261"/>
                  </a:cubicBezTo>
                  <a:cubicBezTo>
                    <a:pt x="198" y="261"/>
                    <a:pt x="197" y="261"/>
                    <a:pt x="196" y="262"/>
                  </a:cubicBezTo>
                  <a:cubicBezTo>
                    <a:pt x="195" y="262"/>
                    <a:pt x="194" y="262"/>
                    <a:pt x="193" y="263"/>
                  </a:cubicBezTo>
                  <a:cubicBezTo>
                    <a:pt x="192" y="263"/>
                    <a:pt x="191" y="263"/>
                    <a:pt x="190" y="263"/>
                  </a:cubicBezTo>
                  <a:cubicBezTo>
                    <a:pt x="189" y="264"/>
                    <a:pt x="187" y="264"/>
                    <a:pt x="185" y="265"/>
                  </a:cubicBezTo>
                  <a:cubicBezTo>
                    <a:pt x="186" y="264"/>
                    <a:pt x="187" y="264"/>
                    <a:pt x="188" y="264"/>
                  </a:cubicBezTo>
                  <a:cubicBezTo>
                    <a:pt x="192" y="262"/>
                    <a:pt x="195" y="259"/>
                    <a:pt x="197" y="256"/>
                  </a:cubicBezTo>
                  <a:cubicBezTo>
                    <a:pt x="198" y="252"/>
                    <a:pt x="198" y="249"/>
                    <a:pt x="196" y="245"/>
                  </a:cubicBezTo>
                  <a:cubicBezTo>
                    <a:pt x="195" y="243"/>
                    <a:pt x="195" y="243"/>
                    <a:pt x="195" y="243"/>
                  </a:cubicBezTo>
                  <a:cubicBezTo>
                    <a:pt x="193" y="243"/>
                    <a:pt x="193" y="243"/>
                    <a:pt x="193" y="243"/>
                  </a:cubicBezTo>
                  <a:cubicBezTo>
                    <a:pt x="189" y="243"/>
                    <a:pt x="184" y="244"/>
                    <a:pt x="179" y="245"/>
                  </a:cubicBezTo>
                  <a:cubicBezTo>
                    <a:pt x="175" y="246"/>
                    <a:pt x="173" y="249"/>
                    <a:pt x="170" y="251"/>
                  </a:cubicBezTo>
                  <a:cubicBezTo>
                    <a:pt x="169" y="252"/>
                    <a:pt x="167" y="253"/>
                    <a:pt x="166" y="254"/>
                  </a:cubicBezTo>
                  <a:cubicBezTo>
                    <a:pt x="165" y="255"/>
                    <a:pt x="164" y="255"/>
                    <a:pt x="163" y="255"/>
                  </a:cubicBezTo>
                  <a:cubicBezTo>
                    <a:pt x="161" y="255"/>
                    <a:pt x="159" y="252"/>
                    <a:pt x="156" y="250"/>
                  </a:cubicBezTo>
                  <a:cubicBezTo>
                    <a:pt x="155" y="249"/>
                    <a:pt x="154" y="248"/>
                    <a:pt x="154" y="247"/>
                  </a:cubicBezTo>
                  <a:cubicBezTo>
                    <a:pt x="153" y="247"/>
                    <a:pt x="152" y="246"/>
                    <a:pt x="152" y="246"/>
                  </a:cubicBezTo>
                  <a:cubicBezTo>
                    <a:pt x="151" y="246"/>
                    <a:pt x="151" y="245"/>
                    <a:pt x="151" y="245"/>
                  </a:cubicBezTo>
                  <a:cubicBezTo>
                    <a:pt x="152" y="245"/>
                    <a:pt x="153" y="246"/>
                    <a:pt x="154" y="246"/>
                  </a:cubicBezTo>
                  <a:cubicBezTo>
                    <a:pt x="155" y="246"/>
                    <a:pt x="156" y="245"/>
                    <a:pt x="157" y="245"/>
                  </a:cubicBezTo>
                  <a:cubicBezTo>
                    <a:pt x="161" y="243"/>
                    <a:pt x="163" y="239"/>
                    <a:pt x="164" y="236"/>
                  </a:cubicBezTo>
                  <a:cubicBezTo>
                    <a:pt x="165" y="236"/>
                    <a:pt x="165" y="236"/>
                    <a:pt x="166" y="236"/>
                  </a:cubicBezTo>
                  <a:cubicBezTo>
                    <a:pt x="167" y="236"/>
                    <a:pt x="168" y="236"/>
                    <a:pt x="169" y="236"/>
                  </a:cubicBezTo>
                  <a:cubicBezTo>
                    <a:pt x="170" y="236"/>
                    <a:pt x="173" y="236"/>
                    <a:pt x="176" y="233"/>
                  </a:cubicBezTo>
                  <a:cubicBezTo>
                    <a:pt x="177" y="231"/>
                    <a:pt x="178" y="230"/>
                    <a:pt x="178" y="228"/>
                  </a:cubicBezTo>
                  <a:cubicBezTo>
                    <a:pt x="178" y="228"/>
                    <a:pt x="178" y="229"/>
                    <a:pt x="178" y="229"/>
                  </a:cubicBezTo>
                  <a:cubicBezTo>
                    <a:pt x="182" y="232"/>
                    <a:pt x="184" y="234"/>
                    <a:pt x="189" y="234"/>
                  </a:cubicBezTo>
                  <a:cubicBezTo>
                    <a:pt x="189" y="234"/>
                    <a:pt x="190" y="234"/>
                    <a:pt x="191" y="234"/>
                  </a:cubicBezTo>
                  <a:cubicBezTo>
                    <a:pt x="194" y="233"/>
                    <a:pt x="194" y="233"/>
                    <a:pt x="194" y="233"/>
                  </a:cubicBezTo>
                  <a:cubicBezTo>
                    <a:pt x="194" y="231"/>
                    <a:pt x="194" y="231"/>
                    <a:pt x="194" y="231"/>
                  </a:cubicBezTo>
                  <a:cubicBezTo>
                    <a:pt x="194" y="221"/>
                    <a:pt x="190" y="217"/>
                    <a:pt x="184" y="211"/>
                  </a:cubicBezTo>
                  <a:cubicBezTo>
                    <a:pt x="183" y="211"/>
                    <a:pt x="183" y="211"/>
                    <a:pt x="182" y="210"/>
                  </a:cubicBezTo>
                  <a:cubicBezTo>
                    <a:pt x="181" y="209"/>
                    <a:pt x="178" y="207"/>
                    <a:pt x="175" y="206"/>
                  </a:cubicBezTo>
                  <a:cubicBezTo>
                    <a:pt x="174" y="206"/>
                    <a:pt x="174" y="206"/>
                    <a:pt x="174" y="206"/>
                  </a:cubicBezTo>
                  <a:cubicBezTo>
                    <a:pt x="173" y="206"/>
                    <a:pt x="172" y="207"/>
                    <a:pt x="171" y="207"/>
                  </a:cubicBezTo>
                  <a:cubicBezTo>
                    <a:pt x="171" y="207"/>
                    <a:pt x="171" y="207"/>
                    <a:pt x="171" y="207"/>
                  </a:cubicBezTo>
                  <a:cubicBezTo>
                    <a:pt x="170" y="207"/>
                    <a:pt x="169" y="206"/>
                    <a:pt x="168" y="205"/>
                  </a:cubicBezTo>
                  <a:cubicBezTo>
                    <a:pt x="168" y="205"/>
                    <a:pt x="168" y="205"/>
                    <a:pt x="168" y="205"/>
                  </a:cubicBezTo>
                  <a:cubicBezTo>
                    <a:pt x="166" y="203"/>
                    <a:pt x="165" y="203"/>
                    <a:pt x="162" y="202"/>
                  </a:cubicBezTo>
                  <a:cubicBezTo>
                    <a:pt x="161" y="201"/>
                    <a:pt x="161" y="201"/>
                    <a:pt x="160" y="200"/>
                  </a:cubicBezTo>
                  <a:cubicBezTo>
                    <a:pt x="159" y="200"/>
                    <a:pt x="158" y="199"/>
                    <a:pt x="157" y="199"/>
                  </a:cubicBezTo>
                  <a:cubicBezTo>
                    <a:pt x="157" y="199"/>
                    <a:pt x="157" y="199"/>
                    <a:pt x="156" y="198"/>
                  </a:cubicBezTo>
                  <a:cubicBezTo>
                    <a:pt x="157" y="199"/>
                    <a:pt x="157" y="199"/>
                    <a:pt x="158" y="199"/>
                  </a:cubicBezTo>
                  <a:cubicBezTo>
                    <a:pt x="159" y="200"/>
                    <a:pt x="161" y="200"/>
                    <a:pt x="163" y="200"/>
                  </a:cubicBezTo>
                  <a:cubicBezTo>
                    <a:pt x="163" y="200"/>
                    <a:pt x="163" y="200"/>
                    <a:pt x="164" y="200"/>
                  </a:cubicBezTo>
                  <a:cubicBezTo>
                    <a:pt x="165" y="200"/>
                    <a:pt x="166" y="200"/>
                    <a:pt x="167" y="199"/>
                  </a:cubicBezTo>
                  <a:cubicBezTo>
                    <a:pt x="167" y="199"/>
                    <a:pt x="168" y="199"/>
                    <a:pt x="169" y="199"/>
                  </a:cubicBezTo>
                  <a:cubicBezTo>
                    <a:pt x="169" y="199"/>
                    <a:pt x="169" y="199"/>
                    <a:pt x="170" y="199"/>
                  </a:cubicBezTo>
                  <a:cubicBezTo>
                    <a:pt x="171" y="199"/>
                    <a:pt x="171" y="200"/>
                    <a:pt x="172" y="200"/>
                  </a:cubicBezTo>
                  <a:cubicBezTo>
                    <a:pt x="174" y="201"/>
                    <a:pt x="175" y="201"/>
                    <a:pt x="176" y="201"/>
                  </a:cubicBezTo>
                  <a:cubicBezTo>
                    <a:pt x="179" y="202"/>
                    <a:pt x="182" y="203"/>
                    <a:pt x="185" y="204"/>
                  </a:cubicBezTo>
                  <a:cubicBezTo>
                    <a:pt x="190" y="206"/>
                    <a:pt x="194" y="208"/>
                    <a:pt x="200" y="208"/>
                  </a:cubicBezTo>
                  <a:cubicBezTo>
                    <a:pt x="201" y="208"/>
                    <a:pt x="201" y="208"/>
                    <a:pt x="202" y="208"/>
                  </a:cubicBezTo>
                  <a:cubicBezTo>
                    <a:pt x="205" y="207"/>
                    <a:pt x="207" y="207"/>
                    <a:pt x="209" y="206"/>
                  </a:cubicBezTo>
                  <a:cubicBezTo>
                    <a:pt x="212" y="206"/>
                    <a:pt x="214" y="205"/>
                    <a:pt x="217" y="205"/>
                  </a:cubicBezTo>
                  <a:cubicBezTo>
                    <a:pt x="217" y="205"/>
                    <a:pt x="218" y="205"/>
                    <a:pt x="218" y="205"/>
                  </a:cubicBezTo>
                  <a:cubicBezTo>
                    <a:pt x="222" y="205"/>
                    <a:pt x="227" y="208"/>
                    <a:pt x="231" y="211"/>
                  </a:cubicBezTo>
                  <a:cubicBezTo>
                    <a:pt x="231" y="211"/>
                    <a:pt x="232" y="212"/>
                    <a:pt x="232" y="212"/>
                  </a:cubicBezTo>
                  <a:close/>
                  <a:moveTo>
                    <a:pt x="144" y="195"/>
                  </a:moveTo>
                  <a:cubicBezTo>
                    <a:pt x="144" y="195"/>
                    <a:pt x="145" y="195"/>
                    <a:pt x="146" y="195"/>
                  </a:cubicBezTo>
                  <a:cubicBezTo>
                    <a:pt x="146" y="195"/>
                    <a:pt x="146" y="195"/>
                    <a:pt x="146" y="195"/>
                  </a:cubicBezTo>
                  <a:cubicBezTo>
                    <a:pt x="147" y="195"/>
                    <a:pt x="147" y="195"/>
                    <a:pt x="148" y="196"/>
                  </a:cubicBezTo>
                  <a:cubicBezTo>
                    <a:pt x="149" y="196"/>
                    <a:pt x="149" y="196"/>
                    <a:pt x="150" y="197"/>
                  </a:cubicBezTo>
                  <a:cubicBezTo>
                    <a:pt x="150" y="197"/>
                    <a:pt x="151" y="197"/>
                    <a:pt x="152" y="197"/>
                  </a:cubicBezTo>
                  <a:cubicBezTo>
                    <a:pt x="152" y="197"/>
                    <a:pt x="151" y="197"/>
                    <a:pt x="151" y="197"/>
                  </a:cubicBezTo>
                  <a:cubicBezTo>
                    <a:pt x="149" y="197"/>
                    <a:pt x="147" y="198"/>
                    <a:pt x="145" y="199"/>
                  </a:cubicBezTo>
                  <a:cubicBezTo>
                    <a:pt x="144" y="199"/>
                    <a:pt x="143" y="199"/>
                    <a:pt x="143" y="199"/>
                  </a:cubicBezTo>
                  <a:cubicBezTo>
                    <a:pt x="143" y="199"/>
                    <a:pt x="143" y="199"/>
                    <a:pt x="143" y="198"/>
                  </a:cubicBezTo>
                  <a:cubicBezTo>
                    <a:pt x="143" y="197"/>
                    <a:pt x="143" y="196"/>
                    <a:pt x="144" y="195"/>
                  </a:cubicBezTo>
                  <a:close/>
                  <a:moveTo>
                    <a:pt x="154" y="38"/>
                  </a:moveTo>
                  <a:cubicBezTo>
                    <a:pt x="151" y="38"/>
                    <a:pt x="148" y="41"/>
                    <a:pt x="146" y="42"/>
                  </a:cubicBezTo>
                  <a:cubicBezTo>
                    <a:pt x="146" y="43"/>
                    <a:pt x="145" y="43"/>
                    <a:pt x="144" y="44"/>
                  </a:cubicBezTo>
                  <a:cubicBezTo>
                    <a:pt x="144" y="44"/>
                    <a:pt x="144" y="44"/>
                    <a:pt x="144" y="44"/>
                  </a:cubicBezTo>
                  <a:cubicBezTo>
                    <a:pt x="143" y="41"/>
                    <a:pt x="141" y="40"/>
                    <a:pt x="138" y="38"/>
                  </a:cubicBezTo>
                  <a:cubicBezTo>
                    <a:pt x="135" y="36"/>
                    <a:pt x="131" y="34"/>
                    <a:pt x="126" y="34"/>
                  </a:cubicBezTo>
                  <a:cubicBezTo>
                    <a:pt x="128" y="33"/>
                    <a:pt x="129" y="33"/>
                    <a:pt x="131" y="33"/>
                  </a:cubicBezTo>
                  <a:cubicBezTo>
                    <a:pt x="135" y="33"/>
                    <a:pt x="140" y="34"/>
                    <a:pt x="144" y="36"/>
                  </a:cubicBezTo>
                  <a:cubicBezTo>
                    <a:pt x="147" y="36"/>
                    <a:pt x="150" y="37"/>
                    <a:pt x="153" y="38"/>
                  </a:cubicBezTo>
                  <a:cubicBezTo>
                    <a:pt x="154" y="38"/>
                    <a:pt x="154" y="38"/>
                    <a:pt x="155" y="38"/>
                  </a:cubicBezTo>
                  <a:cubicBezTo>
                    <a:pt x="155" y="38"/>
                    <a:pt x="155" y="38"/>
                    <a:pt x="154" y="38"/>
                  </a:cubicBezTo>
                  <a:close/>
                  <a:moveTo>
                    <a:pt x="311" y="415"/>
                  </a:moveTo>
                  <a:cubicBezTo>
                    <a:pt x="311" y="415"/>
                    <a:pt x="311" y="415"/>
                    <a:pt x="311" y="415"/>
                  </a:cubicBezTo>
                  <a:cubicBezTo>
                    <a:pt x="310" y="417"/>
                    <a:pt x="310" y="417"/>
                    <a:pt x="310" y="417"/>
                  </a:cubicBezTo>
                  <a:cubicBezTo>
                    <a:pt x="309" y="417"/>
                    <a:pt x="309" y="417"/>
                    <a:pt x="309" y="417"/>
                  </a:cubicBezTo>
                  <a:cubicBezTo>
                    <a:pt x="310" y="418"/>
                    <a:pt x="310" y="422"/>
                    <a:pt x="310" y="423"/>
                  </a:cubicBezTo>
                  <a:cubicBezTo>
                    <a:pt x="310" y="424"/>
                    <a:pt x="309" y="426"/>
                    <a:pt x="305" y="426"/>
                  </a:cubicBezTo>
                  <a:cubicBezTo>
                    <a:pt x="302" y="426"/>
                    <a:pt x="299" y="425"/>
                    <a:pt x="297" y="424"/>
                  </a:cubicBezTo>
                  <a:cubicBezTo>
                    <a:pt x="296" y="424"/>
                    <a:pt x="296" y="424"/>
                    <a:pt x="296" y="424"/>
                  </a:cubicBezTo>
                  <a:cubicBezTo>
                    <a:pt x="294" y="423"/>
                    <a:pt x="292" y="423"/>
                    <a:pt x="291" y="423"/>
                  </a:cubicBezTo>
                  <a:cubicBezTo>
                    <a:pt x="285" y="423"/>
                    <a:pt x="281" y="426"/>
                    <a:pt x="277" y="430"/>
                  </a:cubicBezTo>
                  <a:cubicBezTo>
                    <a:pt x="276" y="431"/>
                    <a:pt x="276" y="431"/>
                    <a:pt x="276" y="431"/>
                  </a:cubicBezTo>
                  <a:cubicBezTo>
                    <a:pt x="270" y="437"/>
                    <a:pt x="261" y="445"/>
                    <a:pt x="253" y="445"/>
                  </a:cubicBezTo>
                  <a:cubicBezTo>
                    <a:pt x="252" y="445"/>
                    <a:pt x="250" y="445"/>
                    <a:pt x="248" y="444"/>
                  </a:cubicBezTo>
                  <a:cubicBezTo>
                    <a:pt x="247" y="443"/>
                    <a:pt x="245" y="442"/>
                    <a:pt x="243" y="442"/>
                  </a:cubicBezTo>
                  <a:cubicBezTo>
                    <a:pt x="242" y="442"/>
                    <a:pt x="241" y="442"/>
                    <a:pt x="240" y="442"/>
                  </a:cubicBezTo>
                  <a:cubicBezTo>
                    <a:pt x="238" y="443"/>
                    <a:pt x="237" y="443"/>
                    <a:pt x="236" y="444"/>
                  </a:cubicBezTo>
                  <a:cubicBezTo>
                    <a:pt x="235" y="444"/>
                    <a:pt x="235" y="445"/>
                    <a:pt x="234" y="445"/>
                  </a:cubicBezTo>
                  <a:cubicBezTo>
                    <a:pt x="233" y="445"/>
                    <a:pt x="233" y="446"/>
                    <a:pt x="232" y="446"/>
                  </a:cubicBezTo>
                  <a:cubicBezTo>
                    <a:pt x="230" y="446"/>
                    <a:pt x="229" y="447"/>
                    <a:pt x="227" y="449"/>
                  </a:cubicBezTo>
                  <a:cubicBezTo>
                    <a:pt x="226" y="449"/>
                    <a:pt x="226" y="450"/>
                    <a:pt x="225" y="450"/>
                  </a:cubicBezTo>
                  <a:cubicBezTo>
                    <a:pt x="224" y="451"/>
                    <a:pt x="223" y="452"/>
                    <a:pt x="223" y="452"/>
                  </a:cubicBezTo>
                  <a:cubicBezTo>
                    <a:pt x="222" y="453"/>
                    <a:pt x="220" y="453"/>
                    <a:pt x="219" y="453"/>
                  </a:cubicBezTo>
                  <a:cubicBezTo>
                    <a:pt x="217" y="453"/>
                    <a:pt x="215" y="453"/>
                    <a:pt x="214" y="453"/>
                  </a:cubicBezTo>
                  <a:cubicBezTo>
                    <a:pt x="213" y="453"/>
                    <a:pt x="211" y="453"/>
                    <a:pt x="210" y="452"/>
                  </a:cubicBezTo>
                  <a:cubicBezTo>
                    <a:pt x="208" y="452"/>
                    <a:pt x="206" y="452"/>
                    <a:pt x="204" y="450"/>
                  </a:cubicBezTo>
                  <a:cubicBezTo>
                    <a:pt x="203" y="450"/>
                    <a:pt x="202" y="449"/>
                    <a:pt x="200" y="449"/>
                  </a:cubicBezTo>
                  <a:cubicBezTo>
                    <a:pt x="199" y="448"/>
                    <a:pt x="197" y="448"/>
                    <a:pt x="196" y="448"/>
                  </a:cubicBezTo>
                  <a:cubicBezTo>
                    <a:pt x="194" y="447"/>
                    <a:pt x="192" y="447"/>
                    <a:pt x="191" y="446"/>
                  </a:cubicBezTo>
                  <a:cubicBezTo>
                    <a:pt x="186" y="443"/>
                    <a:pt x="180" y="437"/>
                    <a:pt x="179" y="432"/>
                  </a:cubicBezTo>
                  <a:cubicBezTo>
                    <a:pt x="179" y="431"/>
                    <a:pt x="179" y="431"/>
                    <a:pt x="179" y="430"/>
                  </a:cubicBezTo>
                  <a:cubicBezTo>
                    <a:pt x="180" y="430"/>
                    <a:pt x="182" y="431"/>
                    <a:pt x="183" y="432"/>
                  </a:cubicBezTo>
                  <a:cubicBezTo>
                    <a:pt x="184" y="432"/>
                    <a:pt x="185" y="433"/>
                    <a:pt x="186" y="433"/>
                  </a:cubicBezTo>
                  <a:cubicBezTo>
                    <a:pt x="188" y="434"/>
                    <a:pt x="190" y="435"/>
                    <a:pt x="192" y="435"/>
                  </a:cubicBezTo>
                  <a:cubicBezTo>
                    <a:pt x="197" y="435"/>
                    <a:pt x="200" y="431"/>
                    <a:pt x="201" y="429"/>
                  </a:cubicBezTo>
                  <a:cubicBezTo>
                    <a:pt x="203" y="427"/>
                    <a:pt x="204" y="425"/>
                    <a:pt x="206" y="423"/>
                  </a:cubicBezTo>
                  <a:cubicBezTo>
                    <a:pt x="207" y="423"/>
                    <a:pt x="207" y="423"/>
                    <a:pt x="208" y="423"/>
                  </a:cubicBezTo>
                  <a:cubicBezTo>
                    <a:pt x="208" y="423"/>
                    <a:pt x="210" y="424"/>
                    <a:pt x="211" y="424"/>
                  </a:cubicBezTo>
                  <a:cubicBezTo>
                    <a:pt x="213" y="425"/>
                    <a:pt x="215" y="426"/>
                    <a:pt x="217" y="426"/>
                  </a:cubicBezTo>
                  <a:cubicBezTo>
                    <a:pt x="219" y="426"/>
                    <a:pt x="220" y="426"/>
                    <a:pt x="221" y="425"/>
                  </a:cubicBezTo>
                  <a:cubicBezTo>
                    <a:pt x="229" y="421"/>
                    <a:pt x="225" y="414"/>
                    <a:pt x="223" y="409"/>
                  </a:cubicBezTo>
                  <a:cubicBezTo>
                    <a:pt x="223" y="407"/>
                    <a:pt x="222" y="406"/>
                    <a:pt x="222" y="405"/>
                  </a:cubicBezTo>
                  <a:cubicBezTo>
                    <a:pt x="222" y="403"/>
                    <a:pt x="222" y="401"/>
                    <a:pt x="222" y="400"/>
                  </a:cubicBezTo>
                  <a:cubicBezTo>
                    <a:pt x="222" y="396"/>
                    <a:pt x="223" y="391"/>
                    <a:pt x="217" y="388"/>
                  </a:cubicBezTo>
                  <a:cubicBezTo>
                    <a:pt x="217" y="386"/>
                    <a:pt x="217" y="383"/>
                    <a:pt x="217" y="382"/>
                  </a:cubicBezTo>
                  <a:cubicBezTo>
                    <a:pt x="217" y="382"/>
                    <a:pt x="217" y="382"/>
                    <a:pt x="218" y="383"/>
                  </a:cubicBezTo>
                  <a:cubicBezTo>
                    <a:pt x="219" y="383"/>
                    <a:pt x="220" y="385"/>
                    <a:pt x="221" y="387"/>
                  </a:cubicBezTo>
                  <a:cubicBezTo>
                    <a:pt x="222" y="389"/>
                    <a:pt x="223" y="391"/>
                    <a:pt x="225" y="393"/>
                  </a:cubicBezTo>
                  <a:cubicBezTo>
                    <a:pt x="231" y="398"/>
                    <a:pt x="233" y="404"/>
                    <a:pt x="236" y="412"/>
                  </a:cubicBezTo>
                  <a:cubicBezTo>
                    <a:pt x="236" y="412"/>
                    <a:pt x="236" y="412"/>
                    <a:pt x="236" y="412"/>
                  </a:cubicBezTo>
                  <a:cubicBezTo>
                    <a:pt x="239" y="422"/>
                    <a:pt x="247" y="429"/>
                    <a:pt x="256" y="430"/>
                  </a:cubicBezTo>
                  <a:cubicBezTo>
                    <a:pt x="258" y="431"/>
                    <a:pt x="259" y="431"/>
                    <a:pt x="260" y="431"/>
                  </a:cubicBezTo>
                  <a:cubicBezTo>
                    <a:pt x="263" y="431"/>
                    <a:pt x="267" y="430"/>
                    <a:pt x="269" y="428"/>
                  </a:cubicBezTo>
                  <a:cubicBezTo>
                    <a:pt x="270" y="428"/>
                    <a:pt x="271" y="427"/>
                    <a:pt x="271" y="427"/>
                  </a:cubicBezTo>
                  <a:cubicBezTo>
                    <a:pt x="272" y="426"/>
                    <a:pt x="272" y="426"/>
                    <a:pt x="273" y="426"/>
                  </a:cubicBezTo>
                  <a:cubicBezTo>
                    <a:pt x="273" y="426"/>
                    <a:pt x="274" y="426"/>
                    <a:pt x="275" y="425"/>
                  </a:cubicBezTo>
                  <a:cubicBezTo>
                    <a:pt x="276" y="425"/>
                    <a:pt x="277" y="425"/>
                    <a:pt x="279" y="424"/>
                  </a:cubicBezTo>
                  <a:cubicBezTo>
                    <a:pt x="280" y="423"/>
                    <a:pt x="282" y="422"/>
                    <a:pt x="283" y="421"/>
                  </a:cubicBezTo>
                  <a:cubicBezTo>
                    <a:pt x="284" y="421"/>
                    <a:pt x="285" y="420"/>
                    <a:pt x="286" y="419"/>
                  </a:cubicBezTo>
                  <a:cubicBezTo>
                    <a:pt x="288" y="418"/>
                    <a:pt x="290" y="416"/>
                    <a:pt x="291" y="415"/>
                  </a:cubicBezTo>
                  <a:cubicBezTo>
                    <a:pt x="293" y="413"/>
                    <a:pt x="295" y="411"/>
                    <a:pt x="296" y="411"/>
                  </a:cubicBezTo>
                  <a:cubicBezTo>
                    <a:pt x="299" y="410"/>
                    <a:pt x="301" y="410"/>
                    <a:pt x="304" y="410"/>
                  </a:cubicBezTo>
                  <a:cubicBezTo>
                    <a:pt x="307" y="410"/>
                    <a:pt x="310" y="411"/>
                    <a:pt x="313" y="412"/>
                  </a:cubicBezTo>
                  <a:cubicBezTo>
                    <a:pt x="313" y="412"/>
                    <a:pt x="313" y="412"/>
                    <a:pt x="313" y="412"/>
                  </a:cubicBezTo>
                  <a:cubicBezTo>
                    <a:pt x="313" y="412"/>
                    <a:pt x="313" y="412"/>
                    <a:pt x="312" y="412"/>
                  </a:cubicBezTo>
                  <a:cubicBezTo>
                    <a:pt x="312" y="412"/>
                    <a:pt x="312" y="412"/>
                    <a:pt x="312" y="412"/>
                  </a:cubicBezTo>
                  <a:cubicBezTo>
                    <a:pt x="310" y="412"/>
                    <a:pt x="310" y="412"/>
                    <a:pt x="310" y="412"/>
                  </a:cubicBezTo>
                  <a:cubicBezTo>
                    <a:pt x="310" y="412"/>
                    <a:pt x="310" y="412"/>
                    <a:pt x="310" y="412"/>
                  </a:cubicBezTo>
                  <a:cubicBezTo>
                    <a:pt x="311" y="415"/>
                    <a:pt x="311" y="415"/>
                    <a:pt x="311" y="415"/>
                  </a:cubicBezTo>
                  <a:cubicBezTo>
                    <a:pt x="311" y="415"/>
                    <a:pt x="311" y="415"/>
                    <a:pt x="311" y="415"/>
                  </a:cubicBezTo>
                  <a:close/>
                  <a:moveTo>
                    <a:pt x="320" y="416"/>
                  </a:moveTo>
                  <a:cubicBezTo>
                    <a:pt x="319" y="416"/>
                    <a:pt x="319" y="416"/>
                    <a:pt x="319" y="416"/>
                  </a:cubicBezTo>
                  <a:cubicBezTo>
                    <a:pt x="318" y="416"/>
                    <a:pt x="318" y="415"/>
                    <a:pt x="317" y="415"/>
                  </a:cubicBezTo>
                  <a:cubicBezTo>
                    <a:pt x="316" y="414"/>
                    <a:pt x="314" y="413"/>
                    <a:pt x="313" y="412"/>
                  </a:cubicBezTo>
                  <a:cubicBezTo>
                    <a:pt x="315" y="413"/>
                    <a:pt x="318" y="415"/>
                    <a:pt x="320" y="41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9" name="Freeform 58"/>
            <p:cNvSpPr>
              <a:spLocks/>
            </p:cNvSpPr>
            <p:nvPr/>
          </p:nvSpPr>
          <p:spPr bwMode="auto">
            <a:xfrm>
              <a:off x="19082517" y="9382633"/>
              <a:ext cx="266727" cy="113861"/>
            </a:xfrm>
            <a:custGeom>
              <a:avLst/>
              <a:gdLst>
                <a:gd name="T0" fmla="*/ 41 w 49"/>
                <a:gd name="T1" fmla="*/ 4 h 23"/>
                <a:gd name="T2" fmla="*/ 41 w 49"/>
                <a:gd name="T3" fmla="*/ 4 h 23"/>
                <a:gd name="T4" fmla="*/ 36 w 49"/>
                <a:gd name="T5" fmla="*/ 0 h 23"/>
                <a:gd name="T6" fmla="*/ 35 w 49"/>
                <a:gd name="T7" fmla="*/ 0 h 23"/>
                <a:gd name="T8" fmla="*/ 30 w 49"/>
                <a:gd name="T9" fmla="*/ 2 h 23"/>
                <a:gd name="T10" fmla="*/ 30 w 49"/>
                <a:gd name="T11" fmla="*/ 2 h 23"/>
                <a:gd name="T12" fmla="*/ 25 w 49"/>
                <a:gd name="T13" fmla="*/ 0 h 23"/>
                <a:gd name="T14" fmla="*/ 19 w 49"/>
                <a:gd name="T15" fmla="*/ 3 h 23"/>
                <a:gd name="T16" fmla="*/ 18 w 49"/>
                <a:gd name="T17" fmla="*/ 6 h 23"/>
                <a:gd name="T18" fmla="*/ 18 w 49"/>
                <a:gd name="T19" fmla="*/ 7 h 23"/>
                <a:gd name="T20" fmla="*/ 18 w 49"/>
                <a:gd name="T21" fmla="*/ 7 h 23"/>
                <a:gd name="T22" fmla="*/ 17 w 49"/>
                <a:gd name="T23" fmla="*/ 7 h 23"/>
                <a:gd name="T24" fmla="*/ 17 w 49"/>
                <a:gd name="T25" fmla="*/ 7 h 23"/>
                <a:gd name="T26" fmla="*/ 14 w 49"/>
                <a:gd name="T27" fmla="*/ 3 h 23"/>
                <a:gd name="T28" fmla="*/ 9 w 49"/>
                <a:gd name="T29" fmla="*/ 2 h 23"/>
                <a:gd name="T30" fmla="*/ 5 w 49"/>
                <a:gd name="T31" fmla="*/ 3 h 23"/>
                <a:gd name="T32" fmla="*/ 0 w 49"/>
                <a:gd name="T33" fmla="*/ 8 h 23"/>
                <a:gd name="T34" fmla="*/ 2 w 49"/>
                <a:gd name="T35" fmla="*/ 13 h 23"/>
                <a:gd name="T36" fmla="*/ 10 w 49"/>
                <a:gd name="T37" fmla="*/ 15 h 23"/>
                <a:gd name="T38" fmla="*/ 15 w 49"/>
                <a:gd name="T39" fmla="*/ 14 h 23"/>
                <a:gd name="T40" fmla="*/ 15 w 49"/>
                <a:gd name="T41" fmla="*/ 14 h 23"/>
                <a:gd name="T42" fmla="*/ 21 w 49"/>
                <a:gd name="T43" fmla="*/ 18 h 23"/>
                <a:gd name="T44" fmla="*/ 29 w 49"/>
                <a:gd name="T45" fmla="*/ 21 h 23"/>
                <a:gd name="T46" fmla="*/ 36 w 49"/>
                <a:gd name="T47" fmla="*/ 23 h 23"/>
                <a:gd name="T48" fmla="*/ 42 w 49"/>
                <a:gd name="T49" fmla="*/ 21 h 23"/>
                <a:gd name="T50" fmla="*/ 49 w 49"/>
                <a:gd name="T51" fmla="*/ 10 h 23"/>
                <a:gd name="T52" fmla="*/ 41 w 49"/>
                <a:gd name="T5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23">
                  <a:moveTo>
                    <a:pt x="41" y="4"/>
                  </a:moveTo>
                  <a:cubicBezTo>
                    <a:pt x="41" y="4"/>
                    <a:pt x="41" y="4"/>
                    <a:pt x="41" y="4"/>
                  </a:cubicBezTo>
                  <a:cubicBezTo>
                    <a:pt x="41" y="2"/>
                    <a:pt x="40" y="0"/>
                    <a:pt x="36" y="0"/>
                  </a:cubicBezTo>
                  <a:cubicBezTo>
                    <a:pt x="36" y="0"/>
                    <a:pt x="35" y="0"/>
                    <a:pt x="35" y="0"/>
                  </a:cubicBezTo>
                  <a:cubicBezTo>
                    <a:pt x="32" y="0"/>
                    <a:pt x="31" y="1"/>
                    <a:pt x="30" y="2"/>
                  </a:cubicBezTo>
                  <a:cubicBezTo>
                    <a:pt x="30" y="2"/>
                    <a:pt x="30" y="2"/>
                    <a:pt x="30" y="2"/>
                  </a:cubicBezTo>
                  <a:cubicBezTo>
                    <a:pt x="28" y="1"/>
                    <a:pt x="27" y="0"/>
                    <a:pt x="25" y="0"/>
                  </a:cubicBezTo>
                  <a:cubicBezTo>
                    <a:pt x="23" y="0"/>
                    <a:pt x="21" y="1"/>
                    <a:pt x="19" y="3"/>
                  </a:cubicBezTo>
                  <a:cubicBezTo>
                    <a:pt x="18" y="4"/>
                    <a:pt x="18" y="5"/>
                    <a:pt x="18" y="6"/>
                  </a:cubicBezTo>
                  <a:cubicBezTo>
                    <a:pt x="18" y="6"/>
                    <a:pt x="18" y="7"/>
                    <a:pt x="18" y="7"/>
                  </a:cubicBezTo>
                  <a:cubicBezTo>
                    <a:pt x="18" y="7"/>
                    <a:pt x="18" y="7"/>
                    <a:pt x="18" y="7"/>
                  </a:cubicBezTo>
                  <a:cubicBezTo>
                    <a:pt x="18" y="7"/>
                    <a:pt x="17" y="7"/>
                    <a:pt x="17" y="7"/>
                  </a:cubicBezTo>
                  <a:cubicBezTo>
                    <a:pt x="17" y="7"/>
                    <a:pt x="17" y="7"/>
                    <a:pt x="17" y="7"/>
                  </a:cubicBezTo>
                  <a:cubicBezTo>
                    <a:pt x="16" y="6"/>
                    <a:pt x="15" y="4"/>
                    <a:pt x="14" y="3"/>
                  </a:cubicBezTo>
                  <a:cubicBezTo>
                    <a:pt x="12" y="2"/>
                    <a:pt x="11" y="2"/>
                    <a:pt x="9" y="2"/>
                  </a:cubicBezTo>
                  <a:cubicBezTo>
                    <a:pt x="8" y="2"/>
                    <a:pt x="7" y="2"/>
                    <a:pt x="5" y="3"/>
                  </a:cubicBezTo>
                  <a:cubicBezTo>
                    <a:pt x="3" y="3"/>
                    <a:pt x="1" y="5"/>
                    <a:pt x="0" y="8"/>
                  </a:cubicBezTo>
                  <a:cubicBezTo>
                    <a:pt x="0" y="10"/>
                    <a:pt x="1" y="11"/>
                    <a:pt x="2" y="13"/>
                  </a:cubicBezTo>
                  <a:cubicBezTo>
                    <a:pt x="4" y="14"/>
                    <a:pt x="8" y="15"/>
                    <a:pt x="10" y="15"/>
                  </a:cubicBezTo>
                  <a:cubicBezTo>
                    <a:pt x="12" y="15"/>
                    <a:pt x="14" y="14"/>
                    <a:pt x="15" y="14"/>
                  </a:cubicBezTo>
                  <a:cubicBezTo>
                    <a:pt x="15" y="14"/>
                    <a:pt x="15" y="14"/>
                    <a:pt x="15" y="14"/>
                  </a:cubicBezTo>
                  <a:cubicBezTo>
                    <a:pt x="16" y="17"/>
                    <a:pt x="19" y="18"/>
                    <a:pt x="21" y="18"/>
                  </a:cubicBezTo>
                  <a:cubicBezTo>
                    <a:pt x="24" y="19"/>
                    <a:pt x="26" y="20"/>
                    <a:pt x="29" y="21"/>
                  </a:cubicBezTo>
                  <a:cubicBezTo>
                    <a:pt x="32" y="22"/>
                    <a:pt x="34" y="23"/>
                    <a:pt x="36" y="23"/>
                  </a:cubicBezTo>
                  <a:cubicBezTo>
                    <a:pt x="38" y="23"/>
                    <a:pt x="40" y="22"/>
                    <a:pt x="42" y="21"/>
                  </a:cubicBezTo>
                  <a:cubicBezTo>
                    <a:pt x="45" y="19"/>
                    <a:pt x="49" y="15"/>
                    <a:pt x="49" y="10"/>
                  </a:cubicBezTo>
                  <a:cubicBezTo>
                    <a:pt x="49" y="9"/>
                    <a:pt x="48" y="4"/>
                    <a:pt x="41"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0" name="Freeform 59"/>
            <p:cNvSpPr>
              <a:spLocks/>
            </p:cNvSpPr>
            <p:nvPr/>
          </p:nvSpPr>
          <p:spPr bwMode="auto">
            <a:xfrm>
              <a:off x="21757998" y="8544543"/>
              <a:ext cx="387781" cy="158658"/>
            </a:xfrm>
            <a:custGeom>
              <a:avLst/>
              <a:gdLst>
                <a:gd name="T0" fmla="*/ 71 w 71"/>
                <a:gd name="T1" fmla="*/ 6 h 32"/>
                <a:gd name="T2" fmla="*/ 70 w 71"/>
                <a:gd name="T3" fmla="*/ 1 h 32"/>
                <a:gd name="T4" fmla="*/ 66 w 71"/>
                <a:gd name="T5" fmla="*/ 0 h 32"/>
                <a:gd name="T6" fmla="*/ 56 w 71"/>
                <a:gd name="T7" fmla="*/ 5 h 32"/>
                <a:gd name="T8" fmla="*/ 46 w 71"/>
                <a:gd name="T9" fmla="*/ 13 h 32"/>
                <a:gd name="T10" fmla="*/ 41 w 71"/>
                <a:gd name="T11" fmla="*/ 15 h 32"/>
                <a:gd name="T12" fmla="*/ 36 w 71"/>
                <a:gd name="T13" fmla="*/ 17 h 32"/>
                <a:gd name="T14" fmla="*/ 34 w 71"/>
                <a:gd name="T15" fmla="*/ 16 h 32"/>
                <a:gd name="T16" fmla="*/ 33 w 71"/>
                <a:gd name="T17" fmla="*/ 16 h 32"/>
                <a:gd name="T18" fmla="*/ 29 w 71"/>
                <a:gd name="T19" fmla="*/ 14 h 32"/>
                <a:gd name="T20" fmla="*/ 24 w 71"/>
                <a:gd name="T21" fmla="*/ 16 h 32"/>
                <a:gd name="T22" fmla="*/ 23 w 71"/>
                <a:gd name="T23" fmla="*/ 18 h 32"/>
                <a:gd name="T24" fmla="*/ 23 w 71"/>
                <a:gd name="T25" fmla="*/ 18 h 32"/>
                <a:gd name="T26" fmla="*/ 19 w 71"/>
                <a:gd name="T27" fmla="*/ 14 h 32"/>
                <a:gd name="T28" fmla="*/ 16 w 71"/>
                <a:gd name="T29" fmla="*/ 12 h 32"/>
                <a:gd name="T30" fmla="*/ 14 w 71"/>
                <a:gd name="T31" fmla="*/ 11 h 32"/>
                <a:gd name="T32" fmla="*/ 15 w 71"/>
                <a:gd name="T33" fmla="*/ 10 h 32"/>
                <a:gd name="T34" fmla="*/ 14 w 71"/>
                <a:gd name="T35" fmla="*/ 5 h 32"/>
                <a:gd name="T36" fmla="*/ 10 w 71"/>
                <a:gd name="T37" fmla="*/ 2 h 32"/>
                <a:gd name="T38" fmla="*/ 5 w 71"/>
                <a:gd name="T39" fmla="*/ 5 h 32"/>
                <a:gd name="T40" fmla="*/ 2 w 71"/>
                <a:gd name="T41" fmla="*/ 12 h 32"/>
                <a:gd name="T42" fmla="*/ 3 w 71"/>
                <a:gd name="T43" fmla="*/ 22 h 32"/>
                <a:gd name="T44" fmla="*/ 8 w 71"/>
                <a:gd name="T45" fmla="*/ 25 h 32"/>
                <a:gd name="T46" fmla="*/ 10 w 71"/>
                <a:gd name="T47" fmla="*/ 25 h 32"/>
                <a:gd name="T48" fmla="*/ 11 w 71"/>
                <a:gd name="T49" fmla="*/ 25 h 32"/>
                <a:gd name="T50" fmla="*/ 11 w 71"/>
                <a:gd name="T51" fmla="*/ 25 h 32"/>
                <a:gd name="T52" fmla="*/ 12 w 71"/>
                <a:gd name="T53" fmla="*/ 26 h 32"/>
                <a:gd name="T54" fmla="*/ 15 w 71"/>
                <a:gd name="T55" fmla="*/ 30 h 32"/>
                <a:gd name="T56" fmla="*/ 18 w 71"/>
                <a:gd name="T57" fmla="*/ 30 h 32"/>
                <a:gd name="T58" fmla="*/ 22 w 71"/>
                <a:gd name="T59" fmla="*/ 28 h 32"/>
                <a:gd name="T60" fmla="*/ 25 w 71"/>
                <a:gd name="T61" fmla="*/ 28 h 32"/>
                <a:gd name="T62" fmla="*/ 27 w 71"/>
                <a:gd name="T63" fmla="*/ 28 h 32"/>
                <a:gd name="T64" fmla="*/ 31 w 71"/>
                <a:gd name="T65" fmla="*/ 29 h 32"/>
                <a:gd name="T66" fmla="*/ 33 w 71"/>
                <a:gd name="T67" fmla="*/ 28 h 32"/>
                <a:gd name="T68" fmla="*/ 34 w 71"/>
                <a:gd name="T69" fmla="*/ 28 h 32"/>
                <a:gd name="T70" fmla="*/ 37 w 71"/>
                <a:gd name="T71" fmla="*/ 28 h 32"/>
                <a:gd name="T72" fmla="*/ 38 w 71"/>
                <a:gd name="T73" fmla="*/ 28 h 32"/>
                <a:gd name="T74" fmla="*/ 40 w 71"/>
                <a:gd name="T75" fmla="*/ 28 h 32"/>
                <a:gd name="T76" fmla="*/ 44 w 71"/>
                <a:gd name="T77" fmla="*/ 28 h 32"/>
                <a:gd name="T78" fmla="*/ 47 w 71"/>
                <a:gd name="T79" fmla="*/ 27 h 32"/>
                <a:gd name="T80" fmla="*/ 51 w 71"/>
                <a:gd name="T81" fmla="*/ 29 h 32"/>
                <a:gd name="T82" fmla="*/ 58 w 71"/>
                <a:gd name="T83" fmla="*/ 32 h 32"/>
                <a:gd name="T84" fmla="*/ 63 w 71"/>
                <a:gd name="T85" fmla="*/ 27 h 32"/>
                <a:gd name="T86" fmla="*/ 66 w 71"/>
                <a:gd name="T87" fmla="*/ 25 h 32"/>
                <a:gd name="T88" fmla="*/ 66 w 71"/>
                <a:gd name="T89" fmla="*/ 19 h 32"/>
                <a:gd name="T90" fmla="*/ 63 w 71"/>
                <a:gd name="T91" fmla="*/ 16 h 32"/>
                <a:gd name="T92" fmla="*/ 71 w 71"/>
                <a:gd name="T9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2">
                  <a:moveTo>
                    <a:pt x="71" y="6"/>
                  </a:moveTo>
                  <a:cubicBezTo>
                    <a:pt x="71" y="4"/>
                    <a:pt x="71" y="2"/>
                    <a:pt x="70" y="1"/>
                  </a:cubicBezTo>
                  <a:cubicBezTo>
                    <a:pt x="69" y="0"/>
                    <a:pt x="68" y="0"/>
                    <a:pt x="66" y="0"/>
                  </a:cubicBezTo>
                  <a:cubicBezTo>
                    <a:pt x="62" y="0"/>
                    <a:pt x="56" y="5"/>
                    <a:pt x="56" y="5"/>
                  </a:cubicBezTo>
                  <a:cubicBezTo>
                    <a:pt x="53" y="8"/>
                    <a:pt x="50" y="11"/>
                    <a:pt x="46" y="13"/>
                  </a:cubicBezTo>
                  <a:cubicBezTo>
                    <a:pt x="44" y="13"/>
                    <a:pt x="42" y="14"/>
                    <a:pt x="41" y="15"/>
                  </a:cubicBezTo>
                  <a:cubicBezTo>
                    <a:pt x="39" y="16"/>
                    <a:pt x="37" y="17"/>
                    <a:pt x="36" y="17"/>
                  </a:cubicBezTo>
                  <a:cubicBezTo>
                    <a:pt x="35" y="17"/>
                    <a:pt x="35" y="17"/>
                    <a:pt x="34" y="16"/>
                  </a:cubicBezTo>
                  <a:cubicBezTo>
                    <a:pt x="34" y="16"/>
                    <a:pt x="33" y="16"/>
                    <a:pt x="33" y="16"/>
                  </a:cubicBezTo>
                  <a:cubicBezTo>
                    <a:pt x="32" y="15"/>
                    <a:pt x="30" y="14"/>
                    <a:pt x="29" y="14"/>
                  </a:cubicBezTo>
                  <a:cubicBezTo>
                    <a:pt x="27" y="14"/>
                    <a:pt x="26" y="15"/>
                    <a:pt x="24" y="16"/>
                  </a:cubicBezTo>
                  <a:cubicBezTo>
                    <a:pt x="24" y="17"/>
                    <a:pt x="23" y="17"/>
                    <a:pt x="23" y="18"/>
                  </a:cubicBezTo>
                  <a:cubicBezTo>
                    <a:pt x="23" y="18"/>
                    <a:pt x="23" y="18"/>
                    <a:pt x="23" y="18"/>
                  </a:cubicBezTo>
                  <a:cubicBezTo>
                    <a:pt x="22" y="16"/>
                    <a:pt x="21" y="15"/>
                    <a:pt x="19" y="14"/>
                  </a:cubicBezTo>
                  <a:cubicBezTo>
                    <a:pt x="18" y="13"/>
                    <a:pt x="17" y="13"/>
                    <a:pt x="16" y="12"/>
                  </a:cubicBezTo>
                  <a:cubicBezTo>
                    <a:pt x="16" y="12"/>
                    <a:pt x="15" y="11"/>
                    <a:pt x="14" y="11"/>
                  </a:cubicBezTo>
                  <a:cubicBezTo>
                    <a:pt x="14" y="11"/>
                    <a:pt x="14" y="10"/>
                    <a:pt x="15" y="10"/>
                  </a:cubicBezTo>
                  <a:cubicBezTo>
                    <a:pt x="15" y="9"/>
                    <a:pt x="15" y="7"/>
                    <a:pt x="14" y="5"/>
                  </a:cubicBezTo>
                  <a:cubicBezTo>
                    <a:pt x="14" y="3"/>
                    <a:pt x="12" y="2"/>
                    <a:pt x="10" y="2"/>
                  </a:cubicBezTo>
                  <a:cubicBezTo>
                    <a:pt x="8" y="2"/>
                    <a:pt x="7" y="3"/>
                    <a:pt x="5" y="5"/>
                  </a:cubicBezTo>
                  <a:cubicBezTo>
                    <a:pt x="4" y="7"/>
                    <a:pt x="3" y="9"/>
                    <a:pt x="2" y="12"/>
                  </a:cubicBezTo>
                  <a:cubicBezTo>
                    <a:pt x="2" y="13"/>
                    <a:pt x="0" y="18"/>
                    <a:pt x="3" y="22"/>
                  </a:cubicBezTo>
                  <a:cubicBezTo>
                    <a:pt x="4" y="24"/>
                    <a:pt x="6" y="25"/>
                    <a:pt x="8" y="25"/>
                  </a:cubicBezTo>
                  <a:cubicBezTo>
                    <a:pt x="8" y="25"/>
                    <a:pt x="9" y="25"/>
                    <a:pt x="10" y="25"/>
                  </a:cubicBezTo>
                  <a:cubicBezTo>
                    <a:pt x="10" y="25"/>
                    <a:pt x="10" y="25"/>
                    <a:pt x="11" y="25"/>
                  </a:cubicBezTo>
                  <a:cubicBezTo>
                    <a:pt x="11" y="25"/>
                    <a:pt x="11" y="25"/>
                    <a:pt x="11" y="25"/>
                  </a:cubicBezTo>
                  <a:cubicBezTo>
                    <a:pt x="11" y="25"/>
                    <a:pt x="12" y="25"/>
                    <a:pt x="12" y="26"/>
                  </a:cubicBezTo>
                  <a:cubicBezTo>
                    <a:pt x="12" y="27"/>
                    <a:pt x="13" y="29"/>
                    <a:pt x="15" y="30"/>
                  </a:cubicBezTo>
                  <a:cubicBezTo>
                    <a:pt x="16" y="30"/>
                    <a:pt x="17" y="30"/>
                    <a:pt x="18" y="30"/>
                  </a:cubicBezTo>
                  <a:cubicBezTo>
                    <a:pt x="19" y="30"/>
                    <a:pt x="21" y="29"/>
                    <a:pt x="22" y="28"/>
                  </a:cubicBezTo>
                  <a:cubicBezTo>
                    <a:pt x="23" y="28"/>
                    <a:pt x="24" y="28"/>
                    <a:pt x="25" y="28"/>
                  </a:cubicBezTo>
                  <a:cubicBezTo>
                    <a:pt x="25" y="28"/>
                    <a:pt x="26" y="28"/>
                    <a:pt x="27" y="28"/>
                  </a:cubicBezTo>
                  <a:cubicBezTo>
                    <a:pt x="28" y="28"/>
                    <a:pt x="29" y="29"/>
                    <a:pt x="31" y="29"/>
                  </a:cubicBezTo>
                  <a:cubicBezTo>
                    <a:pt x="32" y="29"/>
                    <a:pt x="32" y="29"/>
                    <a:pt x="33" y="28"/>
                  </a:cubicBezTo>
                  <a:cubicBezTo>
                    <a:pt x="34" y="28"/>
                    <a:pt x="34" y="28"/>
                    <a:pt x="34" y="28"/>
                  </a:cubicBezTo>
                  <a:cubicBezTo>
                    <a:pt x="35" y="28"/>
                    <a:pt x="36" y="28"/>
                    <a:pt x="37" y="28"/>
                  </a:cubicBezTo>
                  <a:cubicBezTo>
                    <a:pt x="37" y="28"/>
                    <a:pt x="38" y="28"/>
                    <a:pt x="38" y="28"/>
                  </a:cubicBezTo>
                  <a:cubicBezTo>
                    <a:pt x="39" y="28"/>
                    <a:pt x="40" y="28"/>
                    <a:pt x="40" y="28"/>
                  </a:cubicBezTo>
                  <a:cubicBezTo>
                    <a:pt x="42" y="28"/>
                    <a:pt x="43" y="28"/>
                    <a:pt x="44" y="28"/>
                  </a:cubicBezTo>
                  <a:cubicBezTo>
                    <a:pt x="45" y="28"/>
                    <a:pt x="46" y="27"/>
                    <a:pt x="47" y="27"/>
                  </a:cubicBezTo>
                  <a:cubicBezTo>
                    <a:pt x="48" y="27"/>
                    <a:pt x="50" y="28"/>
                    <a:pt x="51" y="29"/>
                  </a:cubicBezTo>
                  <a:cubicBezTo>
                    <a:pt x="53" y="30"/>
                    <a:pt x="56" y="32"/>
                    <a:pt x="58" y="32"/>
                  </a:cubicBezTo>
                  <a:cubicBezTo>
                    <a:pt x="59" y="32"/>
                    <a:pt x="62" y="31"/>
                    <a:pt x="63" y="27"/>
                  </a:cubicBezTo>
                  <a:cubicBezTo>
                    <a:pt x="64" y="27"/>
                    <a:pt x="65" y="26"/>
                    <a:pt x="66" y="25"/>
                  </a:cubicBezTo>
                  <a:cubicBezTo>
                    <a:pt x="67" y="23"/>
                    <a:pt x="67" y="21"/>
                    <a:pt x="66" y="19"/>
                  </a:cubicBezTo>
                  <a:cubicBezTo>
                    <a:pt x="65" y="18"/>
                    <a:pt x="64" y="17"/>
                    <a:pt x="63" y="16"/>
                  </a:cubicBezTo>
                  <a:cubicBezTo>
                    <a:pt x="67" y="13"/>
                    <a:pt x="71" y="9"/>
                    <a:pt x="71" y="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1" name="Freeform 60"/>
            <p:cNvSpPr>
              <a:spLocks/>
            </p:cNvSpPr>
            <p:nvPr/>
          </p:nvSpPr>
          <p:spPr bwMode="auto">
            <a:xfrm>
              <a:off x="17338530"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2" name="Freeform 61"/>
            <p:cNvSpPr>
              <a:spLocks/>
            </p:cNvSpPr>
            <p:nvPr/>
          </p:nvSpPr>
          <p:spPr bwMode="auto">
            <a:xfrm>
              <a:off x="19203570" y="6084404"/>
              <a:ext cx="3061210" cy="3318761"/>
            </a:xfrm>
            <a:custGeom>
              <a:avLst/>
              <a:gdLst>
                <a:gd name="T0" fmla="*/ 399 w 562"/>
                <a:gd name="T1" fmla="*/ 295 h 669"/>
                <a:gd name="T2" fmla="*/ 394 w 562"/>
                <a:gd name="T3" fmla="*/ 338 h 669"/>
                <a:gd name="T4" fmla="*/ 350 w 562"/>
                <a:gd name="T5" fmla="*/ 333 h 669"/>
                <a:gd name="T6" fmla="*/ 329 w 562"/>
                <a:gd name="T7" fmla="*/ 314 h 669"/>
                <a:gd name="T8" fmla="*/ 298 w 562"/>
                <a:gd name="T9" fmla="*/ 289 h 669"/>
                <a:gd name="T10" fmla="*/ 293 w 562"/>
                <a:gd name="T11" fmla="*/ 248 h 669"/>
                <a:gd name="T12" fmla="*/ 298 w 562"/>
                <a:gd name="T13" fmla="*/ 228 h 669"/>
                <a:gd name="T14" fmla="*/ 367 w 562"/>
                <a:gd name="T15" fmla="*/ 209 h 669"/>
                <a:gd name="T16" fmla="*/ 329 w 562"/>
                <a:gd name="T17" fmla="*/ 167 h 669"/>
                <a:gd name="T18" fmla="*/ 295 w 562"/>
                <a:gd name="T19" fmla="*/ 75 h 669"/>
                <a:gd name="T20" fmla="*/ 276 w 562"/>
                <a:gd name="T21" fmla="*/ 60 h 669"/>
                <a:gd name="T22" fmla="*/ 257 w 562"/>
                <a:gd name="T23" fmla="*/ 33 h 669"/>
                <a:gd name="T24" fmla="*/ 259 w 562"/>
                <a:gd name="T25" fmla="*/ 65 h 669"/>
                <a:gd name="T26" fmla="*/ 257 w 562"/>
                <a:gd name="T27" fmla="*/ 90 h 669"/>
                <a:gd name="T28" fmla="*/ 247 w 562"/>
                <a:gd name="T29" fmla="*/ 109 h 669"/>
                <a:gd name="T30" fmla="*/ 227 w 562"/>
                <a:gd name="T31" fmla="*/ 113 h 669"/>
                <a:gd name="T32" fmla="*/ 200 w 562"/>
                <a:gd name="T33" fmla="*/ 106 h 669"/>
                <a:gd name="T34" fmla="*/ 186 w 562"/>
                <a:gd name="T35" fmla="*/ 87 h 669"/>
                <a:gd name="T36" fmla="*/ 173 w 562"/>
                <a:gd name="T37" fmla="*/ 53 h 669"/>
                <a:gd name="T38" fmla="*/ 154 w 562"/>
                <a:gd name="T39" fmla="*/ 32 h 669"/>
                <a:gd name="T40" fmla="*/ 135 w 562"/>
                <a:gd name="T41" fmla="*/ 35 h 669"/>
                <a:gd name="T42" fmla="*/ 108 w 562"/>
                <a:gd name="T43" fmla="*/ 14 h 669"/>
                <a:gd name="T44" fmla="*/ 76 w 562"/>
                <a:gd name="T45" fmla="*/ 1 h 669"/>
                <a:gd name="T46" fmla="*/ 58 w 562"/>
                <a:gd name="T47" fmla="*/ 15 h 669"/>
                <a:gd name="T48" fmla="*/ 39 w 562"/>
                <a:gd name="T49" fmla="*/ 13 h 669"/>
                <a:gd name="T50" fmla="*/ 11 w 562"/>
                <a:gd name="T51" fmla="*/ 49 h 669"/>
                <a:gd name="T52" fmla="*/ 12 w 562"/>
                <a:gd name="T53" fmla="*/ 79 h 669"/>
                <a:gd name="T54" fmla="*/ 26 w 562"/>
                <a:gd name="T55" fmla="*/ 102 h 669"/>
                <a:gd name="T56" fmla="*/ 30 w 562"/>
                <a:gd name="T57" fmla="*/ 119 h 669"/>
                <a:gd name="T58" fmla="*/ 48 w 562"/>
                <a:gd name="T59" fmla="*/ 184 h 669"/>
                <a:gd name="T60" fmla="*/ 73 w 562"/>
                <a:gd name="T61" fmla="*/ 231 h 669"/>
                <a:gd name="T62" fmla="*/ 86 w 562"/>
                <a:gd name="T63" fmla="*/ 250 h 669"/>
                <a:gd name="T64" fmla="*/ 61 w 562"/>
                <a:gd name="T65" fmla="*/ 283 h 669"/>
                <a:gd name="T66" fmla="*/ 25 w 562"/>
                <a:gd name="T67" fmla="*/ 329 h 669"/>
                <a:gd name="T68" fmla="*/ 40 w 562"/>
                <a:gd name="T69" fmla="*/ 347 h 669"/>
                <a:gd name="T70" fmla="*/ 59 w 562"/>
                <a:gd name="T71" fmla="*/ 403 h 669"/>
                <a:gd name="T72" fmla="*/ 46 w 562"/>
                <a:gd name="T73" fmla="*/ 432 h 669"/>
                <a:gd name="T74" fmla="*/ 99 w 562"/>
                <a:gd name="T75" fmla="*/ 639 h 669"/>
                <a:gd name="T76" fmla="*/ 183 w 562"/>
                <a:gd name="T77" fmla="*/ 658 h 669"/>
                <a:gd name="T78" fmla="*/ 226 w 562"/>
                <a:gd name="T79" fmla="*/ 661 h 669"/>
                <a:gd name="T80" fmla="*/ 286 w 562"/>
                <a:gd name="T81" fmla="*/ 655 h 669"/>
                <a:gd name="T82" fmla="*/ 330 w 562"/>
                <a:gd name="T83" fmla="*/ 613 h 669"/>
                <a:gd name="T84" fmla="*/ 339 w 562"/>
                <a:gd name="T85" fmla="*/ 546 h 669"/>
                <a:gd name="T86" fmla="*/ 359 w 562"/>
                <a:gd name="T87" fmla="*/ 509 h 669"/>
                <a:gd name="T88" fmla="*/ 414 w 562"/>
                <a:gd name="T89" fmla="*/ 484 h 669"/>
                <a:gd name="T90" fmla="*/ 442 w 562"/>
                <a:gd name="T91" fmla="*/ 468 h 669"/>
                <a:gd name="T92" fmla="*/ 446 w 562"/>
                <a:gd name="T93" fmla="*/ 436 h 669"/>
                <a:gd name="T94" fmla="*/ 309 w 562"/>
                <a:gd name="T95" fmla="*/ 562 h 669"/>
                <a:gd name="T96" fmla="*/ 308 w 562"/>
                <a:gd name="T97" fmla="*/ 554 h 669"/>
                <a:gd name="T98" fmla="*/ 318 w 562"/>
                <a:gd name="T99" fmla="*/ 532 h 669"/>
                <a:gd name="T100" fmla="*/ 350 w 562"/>
                <a:gd name="T101" fmla="*/ 457 h 669"/>
                <a:gd name="T102" fmla="*/ 372 w 562"/>
                <a:gd name="T103" fmla="*/ 411 h 669"/>
                <a:gd name="T104" fmla="*/ 412 w 562"/>
                <a:gd name="T105" fmla="*/ 390 h 669"/>
                <a:gd name="T106" fmla="*/ 435 w 562"/>
                <a:gd name="T107" fmla="*/ 383 h 669"/>
                <a:gd name="T108" fmla="*/ 459 w 562"/>
                <a:gd name="T109" fmla="*/ 373 h 669"/>
                <a:gd name="T110" fmla="*/ 477 w 562"/>
                <a:gd name="T111" fmla="*/ 365 h 669"/>
                <a:gd name="T112" fmla="*/ 507 w 562"/>
                <a:gd name="T113" fmla="*/ 351 h 669"/>
                <a:gd name="T114" fmla="*/ 532 w 562"/>
                <a:gd name="T115" fmla="*/ 311 h 669"/>
                <a:gd name="T116" fmla="*/ 547 w 562"/>
                <a:gd name="T117" fmla="*/ 28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69">
                  <a:moveTo>
                    <a:pt x="551" y="246"/>
                  </a:moveTo>
                  <a:cubicBezTo>
                    <a:pt x="549" y="248"/>
                    <a:pt x="549" y="248"/>
                    <a:pt x="549" y="248"/>
                  </a:cubicBezTo>
                  <a:cubicBezTo>
                    <a:pt x="538" y="253"/>
                    <a:pt x="526" y="259"/>
                    <a:pt x="515" y="265"/>
                  </a:cubicBezTo>
                  <a:cubicBezTo>
                    <a:pt x="513" y="266"/>
                    <a:pt x="513" y="266"/>
                    <a:pt x="513" y="266"/>
                  </a:cubicBezTo>
                  <a:cubicBezTo>
                    <a:pt x="488" y="279"/>
                    <a:pt x="461" y="292"/>
                    <a:pt x="435" y="306"/>
                  </a:cubicBezTo>
                  <a:cubicBezTo>
                    <a:pt x="430" y="308"/>
                    <a:pt x="425" y="310"/>
                    <a:pt x="421" y="313"/>
                  </a:cubicBezTo>
                  <a:cubicBezTo>
                    <a:pt x="418" y="314"/>
                    <a:pt x="416" y="314"/>
                    <a:pt x="414" y="314"/>
                  </a:cubicBezTo>
                  <a:cubicBezTo>
                    <a:pt x="409" y="314"/>
                    <a:pt x="406" y="312"/>
                    <a:pt x="401" y="308"/>
                  </a:cubicBezTo>
                  <a:cubicBezTo>
                    <a:pt x="397" y="303"/>
                    <a:pt x="398" y="299"/>
                    <a:pt x="399" y="295"/>
                  </a:cubicBezTo>
                  <a:cubicBezTo>
                    <a:pt x="399" y="291"/>
                    <a:pt x="400" y="288"/>
                    <a:pt x="397" y="284"/>
                  </a:cubicBezTo>
                  <a:cubicBezTo>
                    <a:pt x="395" y="281"/>
                    <a:pt x="393" y="280"/>
                    <a:pt x="391" y="280"/>
                  </a:cubicBezTo>
                  <a:cubicBezTo>
                    <a:pt x="390" y="280"/>
                    <a:pt x="390" y="280"/>
                    <a:pt x="389" y="280"/>
                  </a:cubicBezTo>
                  <a:cubicBezTo>
                    <a:pt x="386" y="281"/>
                    <a:pt x="383" y="287"/>
                    <a:pt x="383" y="292"/>
                  </a:cubicBezTo>
                  <a:cubicBezTo>
                    <a:pt x="383" y="297"/>
                    <a:pt x="386" y="300"/>
                    <a:pt x="389" y="303"/>
                  </a:cubicBezTo>
                  <a:cubicBezTo>
                    <a:pt x="391" y="306"/>
                    <a:pt x="392" y="308"/>
                    <a:pt x="394" y="311"/>
                  </a:cubicBezTo>
                  <a:cubicBezTo>
                    <a:pt x="396" y="317"/>
                    <a:pt x="396" y="325"/>
                    <a:pt x="395" y="333"/>
                  </a:cubicBezTo>
                  <a:cubicBezTo>
                    <a:pt x="395" y="334"/>
                    <a:pt x="395" y="336"/>
                    <a:pt x="395" y="337"/>
                  </a:cubicBezTo>
                  <a:cubicBezTo>
                    <a:pt x="395" y="338"/>
                    <a:pt x="395" y="338"/>
                    <a:pt x="394" y="338"/>
                  </a:cubicBezTo>
                  <a:cubicBezTo>
                    <a:pt x="394" y="338"/>
                    <a:pt x="394" y="338"/>
                    <a:pt x="394" y="338"/>
                  </a:cubicBezTo>
                  <a:cubicBezTo>
                    <a:pt x="392" y="338"/>
                    <a:pt x="387" y="335"/>
                    <a:pt x="379" y="329"/>
                  </a:cubicBezTo>
                  <a:cubicBezTo>
                    <a:pt x="378" y="328"/>
                    <a:pt x="378" y="328"/>
                    <a:pt x="378" y="328"/>
                  </a:cubicBezTo>
                  <a:cubicBezTo>
                    <a:pt x="376" y="327"/>
                    <a:pt x="375" y="326"/>
                    <a:pt x="373" y="326"/>
                  </a:cubicBezTo>
                  <a:cubicBezTo>
                    <a:pt x="371" y="326"/>
                    <a:pt x="369" y="327"/>
                    <a:pt x="367" y="329"/>
                  </a:cubicBezTo>
                  <a:cubicBezTo>
                    <a:pt x="365" y="330"/>
                    <a:pt x="365" y="330"/>
                    <a:pt x="365" y="330"/>
                  </a:cubicBezTo>
                  <a:cubicBezTo>
                    <a:pt x="360" y="333"/>
                    <a:pt x="358" y="333"/>
                    <a:pt x="355" y="333"/>
                  </a:cubicBezTo>
                  <a:cubicBezTo>
                    <a:pt x="354" y="333"/>
                    <a:pt x="353" y="333"/>
                    <a:pt x="352" y="333"/>
                  </a:cubicBezTo>
                  <a:cubicBezTo>
                    <a:pt x="350" y="333"/>
                    <a:pt x="350" y="333"/>
                    <a:pt x="350" y="333"/>
                  </a:cubicBezTo>
                  <a:cubicBezTo>
                    <a:pt x="344" y="333"/>
                    <a:pt x="344" y="333"/>
                    <a:pt x="341" y="328"/>
                  </a:cubicBezTo>
                  <a:cubicBezTo>
                    <a:pt x="341" y="327"/>
                    <a:pt x="341" y="327"/>
                    <a:pt x="341" y="327"/>
                  </a:cubicBezTo>
                  <a:cubicBezTo>
                    <a:pt x="340" y="325"/>
                    <a:pt x="339" y="323"/>
                    <a:pt x="339" y="320"/>
                  </a:cubicBezTo>
                  <a:cubicBezTo>
                    <a:pt x="338" y="315"/>
                    <a:pt x="337" y="313"/>
                    <a:pt x="336" y="311"/>
                  </a:cubicBezTo>
                  <a:cubicBezTo>
                    <a:pt x="335" y="311"/>
                    <a:pt x="335" y="310"/>
                    <a:pt x="335" y="310"/>
                  </a:cubicBezTo>
                  <a:cubicBezTo>
                    <a:pt x="332" y="308"/>
                    <a:pt x="332" y="308"/>
                    <a:pt x="332" y="308"/>
                  </a:cubicBezTo>
                  <a:cubicBezTo>
                    <a:pt x="330" y="312"/>
                    <a:pt x="330" y="312"/>
                    <a:pt x="330" y="312"/>
                  </a:cubicBezTo>
                  <a:cubicBezTo>
                    <a:pt x="330" y="312"/>
                    <a:pt x="330" y="313"/>
                    <a:pt x="330" y="313"/>
                  </a:cubicBezTo>
                  <a:cubicBezTo>
                    <a:pt x="329" y="314"/>
                    <a:pt x="329" y="314"/>
                    <a:pt x="329" y="314"/>
                  </a:cubicBezTo>
                  <a:cubicBezTo>
                    <a:pt x="329" y="316"/>
                    <a:pt x="328" y="318"/>
                    <a:pt x="327" y="318"/>
                  </a:cubicBezTo>
                  <a:cubicBezTo>
                    <a:pt x="327" y="318"/>
                    <a:pt x="326" y="318"/>
                    <a:pt x="326" y="318"/>
                  </a:cubicBezTo>
                  <a:cubicBezTo>
                    <a:pt x="325" y="318"/>
                    <a:pt x="325" y="318"/>
                    <a:pt x="324" y="318"/>
                  </a:cubicBezTo>
                  <a:cubicBezTo>
                    <a:pt x="321" y="316"/>
                    <a:pt x="320" y="310"/>
                    <a:pt x="319" y="307"/>
                  </a:cubicBezTo>
                  <a:cubicBezTo>
                    <a:pt x="319" y="307"/>
                    <a:pt x="319" y="307"/>
                    <a:pt x="319" y="307"/>
                  </a:cubicBezTo>
                  <a:cubicBezTo>
                    <a:pt x="319" y="305"/>
                    <a:pt x="318" y="304"/>
                    <a:pt x="318" y="303"/>
                  </a:cubicBezTo>
                  <a:cubicBezTo>
                    <a:pt x="317" y="299"/>
                    <a:pt x="317" y="296"/>
                    <a:pt x="313" y="294"/>
                  </a:cubicBezTo>
                  <a:cubicBezTo>
                    <a:pt x="311" y="293"/>
                    <a:pt x="309" y="293"/>
                    <a:pt x="307" y="292"/>
                  </a:cubicBezTo>
                  <a:cubicBezTo>
                    <a:pt x="304" y="292"/>
                    <a:pt x="301" y="292"/>
                    <a:pt x="298" y="289"/>
                  </a:cubicBezTo>
                  <a:cubicBezTo>
                    <a:pt x="297" y="288"/>
                    <a:pt x="297" y="286"/>
                    <a:pt x="297" y="285"/>
                  </a:cubicBezTo>
                  <a:cubicBezTo>
                    <a:pt x="297" y="283"/>
                    <a:pt x="297" y="282"/>
                    <a:pt x="296" y="281"/>
                  </a:cubicBezTo>
                  <a:cubicBezTo>
                    <a:pt x="295" y="279"/>
                    <a:pt x="294" y="279"/>
                    <a:pt x="292" y="278"/>
                  </a:cubicBezTo>
                  <a:cubicBezTo>
                    <a:pt x="291" y="278"/>
                    <a:pt x="289" y="277"/>
                    <a:pt x="288" y="276"/>
                  </a:cubicBezTo>
                  <a:cubicBezTo>
                    <a:pt x="287" y="274"/>
                    <a:pt x="285" y="266"/>
                    <a:pt x="284" y="258"/>
                  </a:cubicBezTo>
                  <a:cubicBezTo>
                    <a:pt x="284" y="258"/>
                    <a:pt x="284" y="258"/>
                    <a:pt x="284" y="258"/>
                  </a:cubicBezTo>
                  <a:cubicBezTo>
                    <a:pt x="286" y="255"/>
                    <a:pt x="288" y="253"/>
                    <a:pt x="292" y="252"/>
                  </a:cubicBezTo>
                  <a:cubicBezTo>
                    <a:pt x="294" y="251"/>
                    <a:pt x="294" y="251"/>
                    <a:pt x="294" y="251"/>
                  </a:cubicBezTo>
                  <a:cubicBezTo>
                    <a:pt x="293" y="248"/>
                    <a:pt x="293" y="248"/>
                    <a:pt x="293" y="248"/>
                  </a:cubicBezTo>
                  <a:cubicBezTo>
                    <a:pt x="293" y="247"/>
                    <a:pt x="292" y="246"/>
                    <a:pt x="290" y="244"/>
                  </a:cubicBezTo>
                  <a:cubicBezTo>
                    <a:pt x="287" y="242"/>
                    <a:pt x="285" y="240"/>
                    <a:pt x="286" y="237"/>
                  </a:cubicBezTo>
                  <a:cubicBezTo>
                    <a:pt x="286" y="237"/>
                    <a:pt x="287" y="237"/>
                    <a:pt x="287" y="237"/>
                  </a:cubicBezTo>
                  <a:cubicBezTo>
                    <a:pt x="289" y="237"/>
                    <a:pt x="290" y="238"/>
                    <a:pt x="292" y="239"/>
                  </a:cubicBezTo>
                  <a:cubicBezTo>
                    <a:pt x="294" y="240"/>
                    <a:pt x="295" y="240"/>
                    <a:pt x="296" y="240"/>
                  </a:cubicBezTo>
                  <a:cubicBezTo>
                    <a:pt x="297" y="240"/>
                    <a:pt x="297" y="240"/>
                    <a:pt x="297" y="240"/>
                  </a:cubicBezTo>
                  <a:cubicBezTo>
                    <a:pt x="299" y="240"/>
                    <a:pt x="299" y="240"/>
                    <a:pt x="299" y="240"/>
                  </a:cubicBezTo>
                  <a:cubicBezTo>
                    <a:pt x="299" y="238"/>
                    <a:pt x="299" y="238"/>
                    <a:pt x="299" y="238"/>
                  </a:cubicBezTo>
                  <a:cubicBezTo>
                    <a:pt x="300" y="236"/>
                    <a:pt x="299" y="233"/>
                    <a:pt x="298" y="228"/>
                  </a:cubicBezTo>
                  <a:cubicBezTo>
                    <a:pt x="298" y="227"/>
                    <a:pt x="298" y="226"/>
                    <a:pt x="298" y="225"/>
                  </a:cubicBezTo>
                  <a:cubicBezTo>
                    <a:pt x="301" y="226"/>
                    <a:pt x="304" y="227"/>
                    <a:pt x="307" y="228"/>
                  </a:cubicBezTo>
                  <a:cubicBezTo>
                    <a:pt x="312" y="230"/>
                    <a:pt x="316" y="233"/>
                    <a:pt x="322" y="233"/>
                  </a:cubicBezTo>
                  <a:cubicBezTo>
                    <a:pt x="328" y="233"/>
                    <a:pt x="333" y="230"/>
                    <a:pt x="338" y="228"/>
                  </a:cubicBezTo>
                  <a:cubicBezTo>
                    <a:pt x="342" y="227"/>
                    <a:pt x="345" y="225"/>
                    <a:pt x="348" y="225"/>
                  </a:cubicBezTo>
                  <a:cubicBezTo>
                    <a:pt x="350" y="224"/>
                    <a:pt x="352" y="224"/>
                    <a:pt x="354" y="224"/>
                  </a:cubicBezTo>
                  <a:cubicBezTo>
                    <a:pt x="358" y="224"/>
                    <a:pt x="358" y="224"/>
                    <a:pt x="358" y="224"/>
                  </a:cubicBezTo>
                  <a:cubicBezTo>
                    <a:pt x="363" y="224"/>
                    <a:pt x="369" y="224"/>
                    <a:pt x="370" y="216"/>
                  </a:cubicBezTo>
                  <a:cubicBezTo>
                    <a:pt x="370" y="213"/>
                    <a:pt x="368" y="211"/>
                    <a:pt x="367" y="209"/>
                  </a:cubicBezTo>
                  <a:cubicBezTo>
                    <a:pt x="366" y="208"/>
                    <a:pt x="365" y="207"/>
                    <a:pt x="364" y="205"/>
                  </a:cubicBezTo>
                  <a:cubicBezTo>
                    <a:pt x="363" y="202"/>
                    <a:pt x="363" y="200"/>
                    <a:pt x="364" y="198"/>
                  </a:cubicBezTo>
                  <a:cubicBezTo>
                    <a:pt x="364" y="196"/>
                    <a:pt x="364" y="195"/>
                    <a:pt x="364" y="193"/>
                  </a:cubicBezTo>
                  <a:cubicBezTo>
                    <a:pt x="364" y="187"/>
                    <a:pt x="360" y="186"/>
                    <a:pt x="356" y="184"/>
                  </a:cubicBezTo>
                  <a:cubicBezTo>
                    <a:pt x="354" y="183"/>
                    <a:pt x="352" y="182"/>
                    <a:pt x="350" y="181"/>
                  </a:cubicBezTo>
                  <a:cubicBezTo>
                    <a:pt x="349" y="179"/>
                    <a:pt x="348" y="178"/>
                    <a:pt x="347" y="177"/>
                  </a:cubicBezTo>
                  <a:cubicBezTo>
                    <a:pt x="346" y="175"/>
                    <a:pt x="345" y="174"/>
                    <a:pt x="343" y="173"/>
                  </a:cubicBezTo>
                  <a:cubicBezTo>
                    <a:pt x="341" y="172"/>
                    <a:pt x="339" y="172"/>
                    <a:pt x="338" y="172"/>
                  </a:cubicBezTo>
                  <a:cubicBezTo>
                    <a:pt x="335" y="171"/>
                    <a:pt x="332" y="171"/>
                    <a:pt x="329" y="167"/>
                  </a:cubicBezTo>
                  <a:cubicBezTo>
                    <a:pt x="328" y="163"/>
                    <a:pt x="327" y="158"/>
                    <a:pt x="327" y="153"/>
                  </a:cubicBezTo>
                  <a:cubicBezTo>
                    <a:pt x="327" y="149"/>
                    <a:pt x="327" y="146"/>
                    <a:pt x="326" y="144"/>
                  </a:cubicBezTo>
                  <a:cubicBezTo>
                    <a:pt x="325" y="139"/>
                    <a:pt x="325" y="135"/>
                    <a:pt x="325" y="131"/>
                  </a:cubicBezTo>
                  <a:cubicBezTo>
                    <a:pt x="325" y="128"/>
                    <a:pt x="325" y="125"/>
                    <a:pt x="324" y="122"/>
                  </a:cubicBezTo>
                  <a:cubicBezTo>
                    <a:pt x="323" y="115"/>
                    <a:pt x="322" y="114"/>
                    <a:pt x="316" y="113"/>
                  </a:cubicBezTo>
                  <a:cubicBezTo>
                    <a:pt x="314" y="112"/>
                    <a:pt x="312" y="112"/>
                    <a:pt x="309" y="110"/>
                  </a:cubicBezTo>
                  <a:cubicBezTo>
                    <a:pt x="303" y="107"/>
                    <a:pt x="303" y="101"/>
                    <a:pt x="304" y="93"/>
                  </a:cubicBezTo>
                  <a:cubicBezTo>
                    <a:pt x="305" y="85"/>
                    <a:pt x="306" y="78"/>
                    <a:pt x="298" y="76"/>
                  </a:cubicBezTo>
                  <a:cubicBezTo>
                    <a:pt x="297" y="75"/>
                    <a:pt x="296" y="75"/>
                    <a:pt x="295" y="75"/>
                  </a:cubicBezTo>
                  <a:cubicBezTo>
                    <a:pt x="293" y="75"/>
                    <a:pt x="291" y="76"/>
                    <a:pt x="289" y="76"/>
                  </a:cubicBezTo>
                  <a:cubicBezTo>
                    <a:pt x="288" y="76"/>
                    <a:pt x="287" y="77"/>
                    <a:pt x="285" y="77"/>
                  </a:cubicBezTo>
                  <a:cubicBezTo>
                    <a:pt x="284" y="77"/>
                    <a:pt x="282" y="76"/>
                    <a:pt x="280" y="72"/>
                  </a:cubicBezTo>
                  <a:cubicBezTo>
                    <a:pt x="280" y="71"/>
                    <a:pt x="280" y="69"/>
                    <a:pt x="281" y="67"/>
                  </a:cubicBezTo>
                  <a:cubicBezTo>
                    <a:pt x="282" y="65"/>
                    <a:pt x="282" y="64"/>
                    <a:pt x="282" y="63"/>
                  </a:cubicBezTo>
                  <a:cubicBezTo>
                    <a:pt x="281" y="63"/>
                    <a:pt x="281" y="63"/>
                    <a:pt x="281" y="63"/>
                  </a:cubicBezTo>
                  <a:cubicBezTo>
                    <a:pt x="281" y="62"/>
                    <a:pt x="281" y="62"/>
                    <a:pt x="281" y="62"/>
                  </a:cubicBezTo>
                  <a:cubicBezTo>
                    <a:pt x="281" y="61"/>
                    <a:pt x="280" y="60"/>
                    <a:pt x="277" y="60"/>
                  </a:cubicBezTo>
                  <a:cubicBezTo>
                    <a:pt x="277" y="60"/>
                    <a:pt x="276" y="60"/>
                    <a:pt x="276" y="60"/>
                  </a:cubicBezTo>
                  <a:cubicBezTo>
                    <a:pt x="275" y="60"/>
                    <a:pt x="275" y="60"/>
                    <a:pt x="274" y="60"/>
                  </a:cubicBezTo>
                  <a:cubicBezTo>
                    <a:pt x="273" y="60"/>
                    <a:pt x="272" y="60"/>
                    <a:pt x="271" y="59"/>
                  </a:cubicBezTo>
                  <a:cubicBezTo>
                    <a:pt x="269" y="57"/>
                    <a:pt x="268" y="50"/>
                    <a:pt x="267" y="45"/>
                  </a:cubicBezTo>
                  <a:cubicBezTo>
                    <a:pt x="266" y="42"/>
                    <a:pt x="266" y="39"/>
                    <a:pt x="265" y="37"/>
                  </a:cubicBezTo>
                  <a:cubicBezTo>
                    <a:pt x="264" y="34"/>
                    <a:pt x="263" y="31"/>
                    <a:pt x="263" y="28"/>
                  </a:cubicBezTo>
                  <a:cubicBezTo>
                    <a:pt x="262" y="24"/>
                    <a:pt x="262" y="24"/>
                    <a:pt x="262" y="24"/>
                  </a:cubicBezTo>
                  <a:cubicBezTo>
                    <a:pt x="256" y="25"/>
                    <a:pt x="256" y="25"/>
                    <a:pt x="256" y="25"/>
                  </a:cubicBezTo>
                  <a:cubicBezTo>
                    <a:pt x="256" y="25"/>
                    <a:pt x="256" y="25"/>
                    <a:pt x="256" y="26"/>
                  </a:cubicBezTo>
                  <a:cubicBezTo>
                    <a:pt x="255" y="28"/>
                    <a:pt x="256" y="30"/>
                    <a:pt x="257" y="33"/>
                  </a:cubicBezTo>
                  <a:cubicBezTo>
                    <a:pt x="257" y="33"/>
                    <a:pt x="257" y="34"/>
                    <a:pt x="258" y="36"/>
                  </a:cubicBezTo>
                  <a:cubicBezTo>
                    <a:pt x="258" y="36"/>
                    <a:pt x="258" y="37"/>
                    <a:pt x="258" y="38"/>
                  </a:cubicBezTo>
                  <a:cubicBezTo>
                    <a:pt x="258" y="39"/>
                    <a:pt x="259" y="40"/>
                    <a:pt x="259" y="41"/>
                  </a:cubicBezTo>
                  <a:cubicBezTo>
                    <a:pt x="259" y="43"/>
                    <a:pt x="259" y="44"/>
                    <a:pt x="259" y="46"/>
                  </a:cubicBezTo>
                  <a:cubicBezTo>
                    <a:pt x="259" y="47"/>
                    <a:pt x="258" y="47"/>
                    <a:pt x="257" y="48"/>
                  </a:cubicBezTo>
                  <a:cubicBezTo>
                    <a:pt x="257" y="49"/>
                    <a:pt x="256" y="49"/>
                    <a:pt x="256" y="50"/>
                  </a:cubicBezTo>
                  <a:cubicBezTo>
                    <a:pt x="254" y="52"/>
                    <a:pt x="253" y="55"/>
                    <a:pt x="254" y="59"/>
                  </a:cubicBezTo>
                  <a:cubicBezTo>
                    <a:pt x="254" y="62"/>
                    <a:pt x="257" y="63"/>
                    <a:pt x="258" y="65"/>
                  </a:cubicBezTo>
                  <a:cubicBezTo>
                    <a:pt x="259" y="65"/>
                    <a:pt x="259" y="65"/>
                    <a:pt x="259" y="65"/>
                  </a:cubicBezTo>
                  <a:cubicBezTo>
                    <a:pt x="260" y="66"/>
                    <a:pt x="260" y="67"/>
                    <a:pt x="260" y="70"/>
                  </a:cubicBezTo>
                  <a:cubicBezTo>
                    <a:pt x="260" y="71"/>
                    <a:pt x="260" y="72"/>
                    <a:pt x="260" y="73"/>
                  </a:cubicBezTo>
                  <a:cubicBezTo>
                    <a:pt x="260" y="74"/>
                    <a:pt x="260" y="74"/>
                    <a:pt x="260" y="74"/>
                  </a:cubicBezTo>
                  <a:cubicBezTo>
                    <a:pt x="260" y="76"/>
                    <a:pt x="260" y="78"/>
                    <a:pt x="262" y="80"/>
                  </a:cubicBezTo>
                  <a:cubicBezTo>
                    <a:pt x="262" y="80"/>
                    <a:pt x="262" y="80"/>
                    <a:pt x="262" y="80"/>
                  </a:cubicBezTo>
                  <a:cubicBezTo>
                    <a:pt x="262" y="81"/>
                    <a:pt x="262" y="82"/>
                    <a:pt x="261" y="83"/>
                  </a:cubicBezTo>
                  <a:cubicBezTo>
                    <a:pt x="260" y="84"/>
                    <a:pt x="259" y="85"/>
                    <a:pt x="259" y="86"/>
                  </a:cubicBezTo>
                  <a:cubicBezTo>
                    <a:pt x="259" y="86"/>
                    <a:pt x="259" y="87"/>
                    <a:pt x="258" y="87"/>
                  </a:cubicBezTo>
                  <a:cubicBezTo>
                    <a:pt x="258" y="88"/>
                    <a:pt x="257" y="89"/>
                    <a:pt x="257" y="90"/>
                  </a:cubicBezTo>
                  <a:cubicBezTo>
                    <a:pt x="257" y="90"/>
                    <a:pt x="257" y="91"/>
                    <a:pt x="257" y="91"/>
                  </a:cubicBezTo>
                  <a:cubicBezTo>
                    <a:pt x="257" y="91"/>
                    <a:pt x="256" y="91"/>
                    <a:pt x="256" y="91"/>
                  </a:cubicBezTo>
                  <a:cubicBezTo>
                    <a:pt x="256" y="91"/>
                    <a:pt x="255" y="91"/>
                    <a:pt x="255" y="91"/>
                  </a:cubicBezTo>
                  <a:cubicBezTo>
                    <a:pt x="253" y="91"/>
                    <a:pt x="251" y="91"/>
                    <a:pt x="250" y="92"/>
                  </a:cubicBezTo>
                  <a:cubicBezTo>
                    <a:pt x="248" y="95"/>
                    <a:pt x="248" y="100"/>
                    <a:pt x="248" y="103"/>
                  </a:cubicBezTo>
                  <a:cubicBezTo>
                    <a:pt x="248" y="104"/>
                    <a:pt x="248" y="104"/>
                    <a:pt x="248" y="104"/>
                  </a:cubicBezTo>
                  <a:cubicBezTo>
                    <a:pt x="249" y="105"/>
                    <a:pt x="249" y="106"/>
                    <a:pt x="249" y="108"/>
                  </a:cubicBezTo>
                  <a:cubicBezTo>
                    <a:pt x="248" y="108"/>
                    <a:pt x="248" y="108"/>
                    <a:pt x="248" y="108"/>
                  </a:cubicBezTo>
                  <a:cubicBezTo>
                    <a:pt x="248" y="108"/>
                    <a:pt x="248" y="109"/>
                    <a:pt x="247" y="109"/>
                  </a:cubicBezTo>
                  <a:cubicBezTo>
                    <a:pt x="245" y="109"/>
                    <a:pt x="244" y="110"/>
                    <a:pt x="243" y="111"/>
                  </a:cubicBezTo>
                  <a:cubicBezTo>
                    <a:pt x="241" y="113"/>
                    <a:pt x="240" y="115"/>
                    <a:pt x="239" y="117"/>
                  </a:cubicBezTo>
                  <a:cubicBezTo>
                    <a:pt x="239" y="118"/>
                    <a:pt x="239" y="118"/>
                    <a:pt x="239" y="119"/>
                  </a:cubicBezTo>
                  <a:cubicBezTo>
                    <a:pt x="239" y="119"/>
                    <a:pt x="239" y="120"/>
                    <a:pt x="239" y="120"/>
                  </a:cubicBezTo>
                  <a:cubicBezTo>
                    <a:pt x="238" y="120"/>
                    <a:pt x="238" y="120"/>
                    <a:pt x="237" y="120"/>
                  </a:cubicBezTo>
                  <a:cubicBezTo>
                    <a:pt x="237" y="120"/>
                    <a:pt x="237" y="120"/>
                    <a:pt x="236" y="120"/>
                  </a:cubicBezTo>
                  <a:cubicBezTo>
                    <a:pt x="236" y="120"/>
                    <a:pt x="235" y="119"/>
                    <a:pt x="234" y="118"/>
                  </a:cubicBezTo>
                  <a:cubicBezTo>
                    <a:pt x="234" y="117"/>
                    <a:pt x="234" y="117"/>
                    <a:pt x="234" y="117"/>
                  </a:cubicBezTo>
                  <a:cubicBezTo>
                    <a:pt x="232" y="115"/>
                    <a:pt x="230" y="113"/>
                    <a:pt x="227" y="113"/>
                  </a:cubicBezTo>
                  <a:cubicBezTo>
                    <a:pt x="226" y="112"/>
                    <a:pt x="225" y="112"/>
                    <a:pt x="224" y="112"/>
                  </a:cubicBezTo>
                  <a:cubicBezTo>
                    <a:pt x="223" y="112"/>
                    <a:pt x="223" y="112"/>
                    <a:pt x="223" y="112"/>
                  </a:cubicBezTo>
                  <a:cubicBezTo>
                    <a:pt x="222" y="112"/>
                    <a:pt x="221" y="112"/>
                    <a:pt x="220" y="111"/>
                  </a:cubicBezTo>
                  <a:cubicBezTo>
                    <a:pt x="220" y="111"/>
                    <a:pt x="220" y="110"/>
                    <a:pt x="219" y="110"/>
                  </a:cubicBezTo>
                  <a:cubicBezTo>
                    <a:pt x="219" y="108"/>
                    <a:pt x="218" y="107"/>
                    <a:pt x="216" y="106"/>
                  </a:cubicBezTo>
                  <a:cubicBezTo>
                    <a:pt x="214" y="104"/>
                    <a:pt x="212" y="104"/>
                    <a:pt x="210" y="104"/>
                  </a:cubicBezTo>
                  <a:cubicBezTo>
                    <a:pt x="210" y="104"/>
                    <a:pt x="209" y="104"/>
                    <a:pt x="208" y="104"/>
                  </a:cubicBezTo>
                  <a:cubicBezTo>
                    <a:pt x="208" y="104"/>
                    <a:pt x="207" y="104"/>
                    <a:pt x="206" y="104"/>
                  </a:cubicBezTo>
                  <a:cubicBezTo>
                    <a:pt x="204" y="104"/>
                    <a:pt x="202" y="104"/>
                    <a:pt x="200" y="106"/>
                  </a:cubicBezTo>
                  <a:cubicBezTo>
                    <a:pt x="199" y="106"/>
                    <a:pt x="197" y="107"/>
                    <a:pt x="196" y="108"/>
                  </a:cubicBezTo>
                  <a:cubicBezTo>
                    <a:pt x="197" y="106"/>
                    <a:pt x="197" y="105"/>
                    <a:pt x="197" y="103"/>
                  </a:cubicBezTo>
                  <a:cubicBezTo>
                    <a:pt x="197" y="103"/>
                    <a:pt x="197" y="102"/>
                    <a:pt x="198" y="101"/>
                  </a:cubicBezTo>
                  <a:cubicBezTo>
                    <a:pt x="198" y="101"/>
                    <a:pt x="198" y="101"/>
                    <a:pt x="198" y="101"/>
                  </a:cubicBezTo>
                  <a:cubicBezTo>
                    <a:pt x="198" y="99"/>
                    <a:pt x="199" y="95"/>
                    <a:pt x="196" y="93"/>
                  </a:cubicBezTo>
                  <a:cubicBezTo>
                    <a:pt x="195" y="92"/>
                    <a:pt x="194" y="91"/>
                    <a:pt x="192" y="91"/>
                  </a:cubicBezTo>
                  <a:cubicBezTo>
                    <a:pt x="191" y="91"/>
                    <a:pt x="190" y="92"/>
                    <a:pt x="189" y="92"/>
                  </a:cubicBezTo>
                  <a:cubicBezTo>
                    <a:pt x="188" y="92"/>
                    <a:pt x="187" y="93"/>
                    <a:pt x="187" y="93"/>
                  </a:cubicBezTo>
                  <a:cubicBezTo>
                    <a:pt x="187" y="92"/>
                    <a:pt x="186" y="91"/>
                    <a:pt x="186" y="87"/>
                  </a:cubicBezTo>
                  <a:cubicBezTo>
                    <a:pt x="186" y="81"/>
                    <a:pt x="184" y="79"/>
                    <a:pt x="182" y="75"/>
                  </a:cubicBezTo>
                  <a:cubicBezTo>
                    <a:pt x="181" y="73"/>
                    <a:pt x="181" y="72"/>
                    <a:pt x="181" y="70"/>
                  </a:cubicBezTo>
                  <a:cubicBezTo>
                    <a:pt x="181" y="66"/>
                    <a:pt x="180" y="63"/>
                    <a:pt x="177" y="61"/>
                  </a:cubicBezTo>
                  <a:cubicBezTo>
                    <a:pt x="176" y="59"/>
                    <a:pt x="176" y="59"/>
                    <a:pt x="176" y="59"/>
                  </a:cubicBezTo>
                  <a:cubicBezTo>
                    <a:pt x="175" y="59"/>
                    <a:pt x="175" y="58"/>
                    <a:pt x="174" y="57"/>
                  </a:cubicBezTo>
                  <a:cubicBezTo>
                    <a:pt x="173" y="57"/>
                    <a:pt x="173" y="57"/>
                    <a:pt x="173" y="57"/>
                  </a:cubicBezTo>
                  <a:cubicBezTo>
                    <a:pt x="173" y="56"/>
                    <a:pt x="172" y="56"/>
                    <a:pt x="172" y="56"/>
                  </a:cubicBezTo>
                  <a:cubicBezTo>
                    <a:pt x="172" y="55"/>
                    <a:pt x="172" y="55"/>
                    <a:pt x="172" y="55"/>
                  </a:cubicBezTo>
                  <a:cubicBezTo>
                    <a:pt x="172" y="54"/>
                    <a:pt x="173" y="54"/>
                    <a:pt x="173" y="53"/>
                  </a:cubicBezTo>
                  <a:cubicBezTo>
                    <a:pt x="173" y="53"/>
                    <a:pt x="172" y="52"/>
                    <a:pt x="172" y="51"/>
                  </a:cubicBezTo>
                  <a:cubicBezTo>
                    <a:pt x="172" y="49"/>
                    <a:pt x="172" y="48"/>
                    <a:pt x="173" y="46"/>
                  </a:cubicBezTo>
                  <a:cubicBezTo>
                    <a:pt x="173" y="45"/>
                    <a:pt x="173" y="45"/>
                    <a:pt x="174" y="44"/>
                  </a:cubicBezTo>
                  <a:cubicBezTo>
                    <a:pt x="175" y="41"/>
                    <a:pt x="177" y="35"/>
                    <a:pt x="172" y="33"/>
                  </a:cubicBezTo>
                  <a:cubicBezTo>
                    <a:pt x="170" y="32"/>
                    <a:pt x="169" y="32"/>
                    <a:pt x="168" y="32"/>
                  </a:cubicBezTo>
                  <a:cubicBezTo>
                    <a:pt x="165" y="32"/>
                    <a:pt x="164" y="35"/>
                    <a:pt x="163" y="36"/>
                  </a:cubicBezTo>
                  <a:cubicBezTo>
                    <a:pt x="163" y="37"/>
                    <a:pt x="162" y="38"/>
                    <a:pt x="162" y="38"/>
                  </a:cubicBezTo>
                  <a:cubicBezTo>
                    <a:pt x="162" y="38"/>
                    <a:pt x="161" y="37"/>
                    <a:pt x="160" y="36"/>
                  </a:cubicBezTo>
                  <a:cubicBezTo>
                    <a:pt x="159" y="34"/>
                    <a:pt x="157" y="32"/>
                    <a:pt x="154" y="32"/>
                  </a:cubicBezTo>
                  <a:cubicBezTo>
                    <a:pt x="153" y="32"/>
                    <a:pt x="153" y="32"/>
                    <a:pt x="152" y="32"/>
                  </a:cubicBezTo>
                  <a:cubicBezTo>
                    <a:pt x="150" y="32"/>
                    <a:pt x="149" y="34"/>
                    <a:pt x="148" y="34"/>
                  </a:cubicBezTo>
                  <a:cubicBezTo>
                    <a:pt x="148" y="35"/>
                    <a:pt x="148" y="35"/>
                    <a:pt x="148" y="35"/>
                  </a:cubicBezTo>
                  <a:cubicBezTo>
                    <a:pt x="147" y="35"/>
                    <a:pt x="147" y="35"/>
                    <a:pt x="145" y="35"/>
                  </a:cubicBezTo>
                  <a:cubicBezTo>
                    <a:pt x="145" y="35"/>
                    <a:pt x="144" y="35"/>
                    <a:pt x="144" y="35"/>
                  </a:cubicBezTo>
                  <a:cubicBezTo>
                    <a:pt x="143" y="35"/>
                    <a:pt x="142" y="35"/>
                    <a:pt x="142" y="35"/>
                  </a:cubicBezTo>
                  <a:cubicBezTo>
                    <a:pt x="138" y="35"/>
                    <a:pt x="138" y="35"/>
                    <a:pt x="138" y="35"/>
                  </a:cubicBezTo>
                  <a:cubicBezTo>
                    <a:pt x="137" y="35"/>
                    <a:pt x="137" y="35"/>
                    <a:pt x="136" y="35"/>
                  </a:cubicBezTo>
                  <a:cubicBezTo>
                    <a:pt x="135" y="35"/>
                    <a:pt x="135" y="35"/>
                    <a:pt x="135" y="35"/>
                  </a:cubicBezTo>
                  <a:cubicBezTo>
                    <a:pt x="133" y="35"/>
                    <a:pt x="132" y="35"/>
                    <a:pt x="131" y="34"/>
                  </a:cubicBezTo>
                  <a:cubicBezTo>
                    <a:pt x="129" y="34"/>
                    <a:pt x="126" y="31"/>
                    <a:pt x="126" y="28"/>
                  </a:cubicBezTo>
                  <a:cubicBezTo>
                    <a:pt x="126" y="27"/>
                    <a:pt x="126" y="27"/>
                    <a:pt x="126" y="27"/>
                  </a:cubicBezTo>
                  <a:cubicBezTo>
                    <a:pt x="126" y="25"/>
                    <a:pt x="126" y="23"/>
                    <a:pt x="124" y="21"/>
                  </a:cubicBezTo>
                  <a:cubicBezTo>
                    <a:pt x="122" y="19"/>
                    <a:pt x="119" y="18"/>
                    <a:pt x="116" y="18"/>
                  </a:cubicBezTo>
                  <a:cubicBezTo>
                    <a:pt x="116" y="17"/>
                    <a:pt x="116" y="17"/>
                    <a:pt x="116" y="17"/>
                  </a:cubicBezTo>
                  <a:cubicBezTo>
                    <a:pt x="115" y="17"/>
                    <a:pt x="115" y="17"/>
                    <a:pt x="114" y="17"/>
                  </a:cubicBezTo>
                  <a:cubicBezTo>
                    <a:pt x="114" y="16"/>
                    <a:pt x="114" y="16"/>
                    <a:pt x="114" y="16"/>
                  </a:cubicBezTo>
                  <a:cubicBezTo>
                    <a:pt x="112" y="14"/>
                    <a:pt x="110" y="14"/>
                    <a:pt x="108" y="14"/>
                  </a:cubicBezTo>
                  <a:cubicBezTo>
                    <a:pt x="108" y="14"/>
                    <a:pt x="107" y="14"/>
                    <a:pt x="107" y="14"/>
                  </a:cubicBezTo>
                  <a:cubicBezTo>
                    <a:pt x="107" y="14"/>
                    <a:pt x="106" y="14"/>
                    <a:pt x="106" y="13"/>
                  </a:cubicBezTo>
                  <a:cubicBezTo>
                    <a:pt x="105" y="12"/>
                    <a:pt x="104" y="11"/>
                    <a:pt x="103" y="10"/>
                  </a:cubicBezTo>
                  <a:cubicBezTo>
                    <a:pt x="101" y="9"/>
                    <a:pt x="100" y="9"/>
                    <a:pt x="98" y="8"/>
                  </a:cubicBezTo>
                  <a:cubicBezTo>
                    <a:pt x="98" y="8"/>
                    <a:pt x="97" y="8"/>
                    <a:pt x="96" y="7"/>
                  </a:cubicBezTo>
                  <a:cubicBezTo>
                    <a:pt x="96" y="7"/>
                    <a:pt x="95" y="6"/>
                    <a:pt x="94" y="6"/>
                  </a:cubicBezTo>
                  <a:cubicBezTo>
                    <a:pt x="94" y="5"/>
                    <a:pt x="93" y="5"/>
                    <a:pt x="93" y="5"/>
                  </a:cubicBezTo>
                  <a:cubicBezTo>
                    <a:pt x="88" y="2"/>
                    <a:pt x="85" y="0"/>
                    <a:pt x="81" y="0"/>
                  </a:cubicBezTo>
                  <a:cubicBezTo>
                    <a:pt x="80" y="0"/>
                    <a:pt x="78" y="1"/>
                    <a:pt x="76" y="1"/>
                  </a:cubicBezTo>
                  <a:cubicBezTo>
                    <a:pt x="74" y="3"/>
                    <a:pt x="72" y="4"/>
                    <a:pt x="70" y="6"/>
                  </a:cubicBezTo>
                  <a:cubicBezTo>
                    <a:pt x="69" y="7"/>
                    <a:pt x="68" y="8"/>
                    <a:pt x="67" y="9"/>
                  </a:cubicBezTo>
                  <a:cubicBezTo>
                    <a:pt x="66" y="9"/>
                    <a:pt x="66" y="9"/>
                    <a:pt x="66" y="9"/>
                  </a:cubicBezTo>
                  <a:cubicBezTo>
                    <a:pt x="65" y="10"/>
                    <a:pt x="64" y="10"/>
                    <a:pt x="63" y="12"/>
                  </a:cubicBezTo>
                  <a:cubicBezTo>
                    <a:pt x="63" y="12"/>
                    <a:pt x="62" y="13"/>
                    <a:pt x="62" y="13"/>
                  </a:cubicBezTo>
                  <a:cubicBezTo>
                    <a:pt x="62" y="14"/>
                    <a:pt x="61" y="15"/>
                    <a:pt x="61" y="15"/>
                  </a:cubicBezTo>
                  <a:cubicBezTo>
                    <a:pt x="61" y="15"/>
                    <a:pt x="60" y="15"/>
                    <a:pt x="60" y="15"/>
                  </a:cubicBezTo>
                  <a:cubicBezTo>
                    <a:pt x="59" y="15"/>
                    <a:pt x="59" y="15"/>
                    <a:pt x="58" y="15"/>
                  </a:cubicBezTo>
                  <a:cubicBezTo>
                    <a:pt x="58" y="15"/>
                    <a:pt x="58" y="15"/>
                    <a:pt x="58" y="15"/>
                  </a:cubicBezTo>
                  <a:cubicBezTo>
                    <a:pt x="57" y="15"/>
                    <a:pt x="57" y="15"/>
                    <a:pt x="56" y="16"/>
                  </a:cubicBezTo>
                  <a:cubicBezTo>
                    <a:pt x="56" y="15"/>
                    <a:pt x="56" y="15"/>
                    <a:pt x="56" y="15"/>
                  </a:cubicBezTo>
                  <a:cubicBezTo>
                    <a:pt x="55" y="15"/>
                    <a:pt x="55" y="15"/>
                    <a:pt x="54" y="15"/>
                  </a:cubicBezTo>
                  <a:cubicBezTo>
                    <a:pt x="53" y="14"/>
                    <a:pt x="51" y="14"/>
                    <a:pt x="49" y="14"/>
                  </a:cubicBezTo>
                  <a:cubicBezTo>
                    <a:pt x="49" y="14"/>
                    <a:pt x="49" y="14"/>
                    <a:pt x="49" y="14"/>
                  </a:cubicBezTo>
                  <a:cubicBezTo>
                    <a:pt x="48" y="14"/>
                    <a:pt x="48" y="14"/>
                    <a:pt x="47" y="14"/>
                  </a:cubicBezTo>
                  <a:cubicBezTo>
                    <a:pt x="46" y="14"/>
                    <a:pt x="45" y="14"/>
                    <a:pt x="45" y="14"/>
                  </a:cubicBezTo>
                  <a:cubicBezTo>
                    <a:pt x="44" y="14"/>
                    <a:pt x="43" y="14"/>
                    <a:pt x="42" y="14"/>
                  </a:cubicBezTo>
                  <a:cubicBezTo>
                    <a:pt x="41" y="14"/>
                    <a:pt x="40" y="13"/>
                    <a:pt x="39" y="13"/>
                  </a:cubicBezTo>
                  <a:cubicBezTo>
                    <a:pt x="38" y="12"/>
                    <a:pt x="36" y="12"/>
                    <a:pt x="35" y="11"/>
                  </a:cubicBezTo>
                  <a:cubicBezTo>
                    <a:pt x="31" y="10"/>
                    <a:pt x="27" y="9"/>
                    <a:pt x="22" y="9"/>
                  </a:cubicBezTo>
                  <a:cubicBezTo>
                    <a:pt x="20" y="9"/>
                    <a:pt x="19" y="9"/>
                    <a:pt x="17" y="9"/>
                  </a:cubicBezTo>
                  <a:cubicBezTo>
                    <a:pt x="12" y="10"/>
                    <a:pt x="8" y="12"/>
                    <a:pt x="5" y="16"/>
                  </a:cubicBezTo>
                  <a:cubicBezTo>
                    <a:pt x="3" y="18"/>
                    <a:pt x="2" y="20"/>
                    <a:pt x="2" y="23"/>
                  </a:cubicBezTo>
                  <a:cubicBezTo>
                    <a:pt x="2" y="23"/>
                    <a:pt x="1" y="24"/>
                    <a:pt x="1" y="24"/>
                  </a:cubicBezTo>
                  <a:cubicBezTo>
                    <a:pt x="1" y="26"/>
                    <a:pt x="0" y="28"/>
                    <a:pt x="0" y="30"/>
                  </a:cubicBezTo>
                  <a:cubicBezTo>
                    <a:pt x="1" y="34"/>
                    <a:pt x="3" y="39"/>
                    <a:pt x="4" y="42"/>
                  </a:cubicBezTo>
                  <a:cubicBezTo>
                    <a:pt x="6" y="45"/>
                    <a:pt x="9" y="48"/>
                    <a:pt x="11" y="49"/>
                  </a:cubicBezTo>
                  <a:cubicBezTo>
                    <a:pt x="12" y="49"/>
                    <a:pt x="12" y="49"/>
                    <a:pt x="12" y="49"/>
                  </a:cubicBezTo>
                  <a:cubicBezTo>
                    <a:pt x="14" y="51"/>
                    <a:pt x="15" y="52"/>
                    <a:pt x="15" y="53"/>
                  </a:cubicBezTo>
                  <a:cubicBezTo>
                    <a:pt x="15" y="54"/>
                    <a:pt x="14" y="54"/>
                    <a:pt x="14" y="55"/>
                  </a:cubicBezTo>
                  <a:cubicBezTo>
                    <a:pt x="14" y="56"/>
                    <a:pt x="13" y="57"/>
                    <a:pt x="13" y="58"/>
                  </a:cubicBezTo>
                  <a:cubicBezTo>
                    <a:pt x="13" y="60"/>
                    <a:pt x="14" y="63"/>
                    <a:pt x="15" y="65"/>
                  </a:cubicBezTo>
                  <a:cubicBezTo>
                    <a:pt x="16" y="65"/>
                    <a:pt x="16" y="65"/>
                    <a:pt x="16" y="65"/>
                  </a:cubicBezTo>
                  <a:cubicBezTo>
                    <a:pt x="16" y="66"/>
                    <a:pt x="15" y="66"/>
                    <a:pt x="15" y="67"/>
                  </a:cubicBezTo>
                  <a:cubicBezTo>
                    <a:pt x="15" y="67"/>
                    <a:pt x="14" y="68"/>
                    <a:pt x="14" y="69"/>
                  </a:cubicBezTo>
                  <a:cubicBezTo>
                    <a:pt x="12" y="71"/>
                    <a:pt x="9" y="75"/>
                    <a:pt x="12" y="79"/>
                  </a:cubicBezTo>
                  <a:cubicBezTo>
                    <a:pt x="13" y="81"/>
                    <a:pt x="14" y="83"/>
                    <a:pt x="17" y="84"/>
                  </a:cubicBezTo>
                  <a:cubicBezTo>
                    <a:pt x="18" y="84"/>
                    <a:pt x="18" y="84"/>
                    <a:pt x="19" y="84"/>
                  </a:cubicBezTo>
                  <a:cubicBezTo>
                    <a:pt x="19" y="84"/>
                    <a:pt x="19" y="84"/>
                    <a:pt x="19" y="84"/>
                  </a:cubicBezTo>
                  <a:cubicBezTo>
                    <a:pt x="19" y="85"/>
                    <a:pt x="19" y="85"/>
                    <a:pt x="19" y="85"/>
                  </a:cubicBezTo>
                  <a:cubicBezTo>
                    <a:pt x="19" y="86"/>
                    <a:pt x="19" y="87"/>
                    <a:pt x="20" y="88"/>
                  </a:cubicBezTo>
                  <a:cubicBezTo>
                    <a:pt x="20" y="89"/>
                    <a:pt x="20" y="90"/>
                    <a:pt x="20" y="92"/>
                  </a:cubicBezTo>
                  <a:cubicBezTo>
                    <a:pt x="20" y="93"/>
                    <a:pt x="20" y="95"/>
                    <a:pt x="21" y="97"/>
                  </a:cubicBezTo>
                  <a:cubicBezTo>
                    <a:pt x="22" y="99"/>
                    <a:pt x="23" y="100"/>
                    <a:pt x="25" y="101"/>
                  </a:cubicBezTo>
                  <a:cubicBezTo>
                    <a:pt x="25" y="101"/>
                    <a:pt x="26" y="102"/>
                    <a:pt x="26" y="102"/>
                  </a:cubicBezTo>
                  <a:cubicBezTo>
                    <a:pt x="26" y="102"/>
                    <a:pt x="26" y="103"/>
                    <a:pt x="26" y="104"/>
                  </a:cubicBezTo>
                  <a:cubicBezTo>
                    <a:pt x="26" y="105"/>
                    <a:pt x="26" y="105"/>
                    <a:pt x="26" y="105"/>
                  </a:cubicBezTo>
                  <a:cubicBezTo>
                    <a:pt x="26" y="106"/>
                    <a:pt x="27" y="109"/>
                    <a:pt x="29" y="110"/>
                  </a:cubicBezTo>
                  <a:cubicBezTo>
                    <a:pt x="29" y="110"/>
                    <a:pt x="30" y="111"/>
                    <a:pt x="30" y="111"/>
                  </a:cubicBezTo>
                  <a:cubicBezTo>
                    <a:pt x="30" y="111"/>
                    <a:pt x="31" y="111"/>
                    <a:pt x="31" y="111"/>
                  </a:cubicBezTo>
                  <a:cubicBezTo>
                    <a:pt x="31" y="111"/>
                    <a:pt x="31" y="111"/>
                    <a:pt x="31" y="111"/>
                  </a:cubicBezTo>
                  <a:cubicBezTo>
                    <a:pt x="31" y="112"/>
                    <a:pt x="31" y="113"/>
                    <a:pt x="31" y="114"/>
                  </a:cubicBezTo>
                  <a:cubicBezTo>
                    <a:pt x="31" y="115"/>
                    <a:pt x="31" y="115"/>
                    <a:pt x="31" y="115"/>
                  </a:cubicBezTo>
                  <a:cubicBezTo>
                    <a:pt x="32" y="116"/>
                    <a:pt x="31" y="117"/>
                    <a:pt x="30" y="119"/>
                  </a:cubicBezTo>
                  <a:cubicBezTo>
                    <a:pt x="28" y="122"/>
                    <a:pt x="27" y="125"/>
                    <a:pt x="27" y="128"/>
                  </a:cubicBezTo>
                  <a:cubicBezTo>
                    <a:pt x="27" y="130"/>
                    <a:pt x="27" y="131"/>
                    <a:pt x="26" y="132"/>
                  </a:cubicBezTo>
                  <a:cubicBezTo>
                    <a:pt x="26" y="135"/>
                    <a:pt x="26" y="135"/>
                    <a:pt x="26" y="135"/>
                  </a:cubicBezTo>
                  <a:cubicBezTo>
                    <a:pt x="26" y="136"/>
                    <a:pt x="25" y="138"/>
                    <a:pt x="24" y="139"/>
                  </a:cubicBezTo>
                  <a:cubicBezTo>
                    <a:pt x="24" y="140"/>
                    <a:pt x="24" y="140"/>
                    <a:pt x="24" y="140"/>
                  </a:cubicBezTo>
                  <a:cubicBezTo>
                    <a:pt x="21" y="146"/>
                    <a:pt x="12" y="160"/>
                    <a:pt x="23" y="168"/>
                  </a:cubicBezTo>
                  <a:cubicBezTo>
                    <a:pt x="27" y="171"/>
                    <a:pt x="31" y="173"/>
                    <a:pt x="35" y="176"/>
                  </a:cubicBezTo>
                  <a:cubicBezTo>
                    <a:pt x="38" y="178"/>
                    <a:pt x="42" y="180"/>
                    <a:pt x="45" y="182"/>
                  </a:cubicBezTo>
                  <a:cubicBezTo>
                    <a:pt x="46" y="183"/>
                    <a:pt x="47" y="184"/>
                    <a:pt x="48" y="184"/>
                  </a:cubicBezTo>
                  <a:cubicBezTo>
                    <a:pt x="49" y="185"/>
                    <a:pt x="50" y="185"/>
                    <a:pt x="51" y="186"/>
                  </a:cubicBezTo>
                  <a:cubicBezTo>
                    <a:pt x="53" y="187"/>
                    <a:pt x="54" y="189"/>
                    <a:pt x="55" y="190"/>
                  </a:cubicBezTo>
                  <a:cubicBezTo>
                    <a:pt x="56" y="191"/>
                    <a:pt x="57" y="192"/>
                    <a:pt x="58" y="194"/>
                  </a:cubicBezTo>
                  <a:cubicBezTo>
                    <a:pt x="59" y="195"/>
                    <a:pt x="59" y="195"/>
                    <a:pt x="59" y="195"/>
                  </a:cubicBezTo>
                  <a:cubicBezTo>
                    <a:pt x="62" y="199"/>
                    <a:pt x="64" y="202"/>
                    <a:pt x="65" y="206"/>
                  </a:cubicBezTo>
                  <a:cubicBezTo>
                    <a:pt x="66" y="211"/>
                    <a:pt x="68" y="214"/>
                    <a:pt x="70" y="217"/>
                  </a:cubicBezTo>
                  <a:cubicBezTo>
                    <a:pt x="71" y="219"/>
                    <a:pt x="71" y="219"/>
                    <a:pt x="71" y="219"/>
                  </a:cubicBezTo>
                  <a:cubicBezTo>
                    <a:pt x="72" y="221"/>
                    <a:pt x="72" y="224"/>
                    <a:pt x="73" y="227"/>
                  </a:cubicBezTo>
                  <a:cubicBezTo>
                    <a:pt x="73" y="229"/>
                    <a:pt x="73" y="230"/>
                    <a:pt x="73" y="231"/>
                  </a:cubicBezTo>
                  <a:cubicBezTo>
                    <a:pt x="74" y="233"/>
                    <a:pt x="74" y="235"/>
                    <a:pt x="75" y="237"/>
                  </a:cubicBezTo>
                  <a:cubicBezTo>
                    <a:pt x="75" y="238"/>
                    <a:pt x="76" y="239"/>
                    <a:pt x="76" y="240"/>
                  </a:cubicBezTo>
                  <a:cubicBezTo>
                    <a:pt x="76" y="241"/>
                    <a:pt x="76" y="241"/>
                    <a:pt x="76" y="242"/>
                  </a:cubicBezTo>
                  <a:cubicBezTo>
                    <a:pt x="77" y="243"/>
                    <a:pt x="77" y="248"/>
                    <a:pt x="82" y="248"/>
                  </a:cubicBezTo>
                  <a:cubicBezTo>
                    <a:pt x="82" y="248"/>
                    <a:pt x="83" y="247"/>
                    <a:pt x="84" y="247"/>
                  </a:cubicBezTo>
                  <a:cubicBezTo>
                    <a:pt x="85" y="247"/>
                    <a:pt x="86" y="246"/>
                    <a:pt x="87" y="246"/>
                  </a:cubicBezTo>
                  <a:cubicBezTo>
                    <a:pt x="89" y="246"/>
                    <a:pt x="90" y="248"/>
                    <a:pt x="90" y="248"/>
                  </a:cubicBezTo>
                  <a:cubicBezTo>
                    <a:pt x="90" y="249"/>
                    <a:pt x="90" y="249"/>
                    <a:pt x="90" y="249"/>
                  </a:cubicBezTo>
                  <a:cubicBezTo>
                    <a:pt x="89" y="250"/>
                    <a:pt x="87" y="250"/>
                    <a:pt x="86" y="250"/>
                  </a:cubicBezTo>
                  <a:cubicBezTo>
                    <a:pt x="84" y="250"/>
                    <a:pt x="83" y="250"/>
                    <a:pt x="82" y="250"/>
                  </a:cubicBezTo>
                  <a:cubicBezTo>
                    <a:pt x="76" y="251"/>
                    <a:pt x="74" y="256"/>
                    <a:pt x="73" y="260"/>
                  </a:cubicBezTo>
                  <a:cubicBezTo>
                    <a:pt x="72" y="261"/>
                    <a:pt x="72" y="261"/>
                    <a:pt x="72" y="261"/>
                  </a:cubicBezTo>
                  <a:cubicBezTo>
                    <a:pt x="72" y="262"/>
                    <a:pt x="72" y="262"/>
                    <a:pt x="71" y="263"/>
                  </a:cubicBezTo>
                  <a:cubicBezTo>
                    <a:pt x="71" y="264"/>
                    <a:pt x="70" y="265"/>
                    <a:pt x="70" y="266"/>
                  </a:cubicBezTo>
                  <a:cubicBezTo>
                    <a:pt x="69" y="269"/>
                    <a:pt x="68" y="271"/>
                    <a:pt x="67" y="273"/>
                  </a:cubicBezTo>
                  <a:cubicBezTo>
                    <a:pt x="66" y="274"/>
                    <a:pt x="66" y="274"/>
                    <a:pt x="66" y="274"/>
                  </a:cubicBezTo>
                  <a:cubicBezTo>
                    <a:pt x="66" y="276"/>
                    <a:pt x="65" y="278"/>
                    <a:pt x="63" y="280"/>
                  </a:cubicBezTo>
                  <a:cubicBezTo>
                    <a:pt x="63" y="282"/>
                    <a:pt x="62" y="282"/>
                    <a:pt x="61" y="283"/>
                  </a:cubicBezTo>
                  <a:cubicBezTo>
                    <a:pt x="61" y="284"/>
                    <a:pt x="60" y="284"/>
                    <a:pt x="60" y="285"/>
                  </a:cubicBezTo>
                  <a:cubicBezTo>
                    <a:pt x="59" y="286"/>
                    <a:pt x="58" y="287"/>
                    <a:pt x="57" y="288"/>
                  </a:cubicBezTo>
                  <a:cubicBezTo>
                    <a:pt x="57" y="289"/>
                    <a:pt x="56" y="290"/>
                    <a:pt x="55" y="291"/>
                  </a:cubicBezTo>
                  <a:cubicBezTo>
                    <a:pt x="52" y="294"/>
                    <a:pt x="49" y="298"/>
                    <a:pt x="45" y="301"/>
                  </a:cubicBezTo>
                  <a:cubicBezTo>
                    <a:pt x="44" y="302"/>
                    <a:pt x="43" y="303"/>
                    <a:pt x="42" y="304"/>
                  </a:cubicBezTo>
                  <a:cubicBezTo>
                    <a:pt x="39" y="307"/>
                    <a:pt x="36" y="310"/>
                    <a:pt x="33" y="311"/>
                  </a:cubicBezTo>
                  <a:cubicBezTo>
                    <a:pt x="32" y="312"/>
                    <a:pt x="32" y="312"/>
                    <a:pt x="31" y="312"/>
                  </a:cubicBezTo>
                  <a:cubicBezTo>
                    <a:pt x="27" y="314"/>
                    <a:pt x="21" y="316"/>
                    <a:pt x="21" y="322"/>
                  </a:cubicBezTo>
                  <a:cubicBezTo>
                    <a:pt x="22" y="325"/>
                    <a:pt x="24" y="327"/>
                    <a:pt x="25" y="329"/>
                  </a:cubicBezTo>
                  <a:cubicBezTo>
                    <a:pt x="25" y="329"/>
                    <a:pt x="26" y="329"/>
                    <a:pt x="26" y="330"/>
                  </a:cubicBezTo>
                  <a:cubicBezTo>
                    <a:pt x="27" y="330"/>
                    <a:pt x="27" y="331"/>
                    <a:pt x="28" y="332"/>
                  </a:cubicBezTo>
                  <a:cubicBezTo>
                    <a:pt x="28" y="333"/>
                    <a:pt x="28" y="333"/>
                    <a:pt x="28" y="333"/>
                  </a:cubicBezTo>
                  <a:cubicBezTo>
                    <a:pt x="29" y="335"/>
                    <a:pt x="30" y="336"/>
                    <a:pt x="30" y="337"/>
                  </a:cubicBezTo>
                  <a:cubicBezTo>
                    <a:pt x="31" y="337"/>
                    <a:pt x="31" y="337"/>
                    <a:pt x="31" y="337"/>
                  </a:cubicBezTo>
                  <a:cubicBezTo>
                    <a:pt x="34" y="340"/>
                    <a:pt x="36" y="342"/>
                    <a:pt x="39" y="344"/>
                  </a:cubicBezTo>
                  <a:cubicBezTo>
                    <a:pt x="40" y="345"/>
                    <a:pt x="40" y="345"/>
                    <a:pt x="40" y="345"/>
                  </a:cubicBezTo>
                  <a:cubicBezTo>
                    <a:pt x="40" y="345"/>
                    <a:pt x="40" y="346"/>
                    <a:pt x="40" y="346"/>
                  </a:cubicBezTo>
                  <a:cubicBezTo>
                    <a:pt x="40" y="347"/>
                    <a:pt x="40" y="347"/>
                    <a:pt x="40" y="347"/>
                  </a:cubicBezTo>
                  <a:cubicBezTo>
                    <a:pt x="40" y="348"/>
                    <a:pt x="40" y="348"/>
                    <a:pt x="40" y="349"/>
                  </a:cubicBezTo>
                  <a:cubicBezTo>
                    <a:pt x="39" y="351"/>
                    <a:pt x="38" y="352"/>
                    <a:pt x="38" y="354"/>
                  </a:cubicBezTo>
                  <a:cubicBezTo>
                    <a:pt x="38" y="359"/>
                    <a:pt x="40" y="362"/>
                    <a:pt x="41" y="366"/>
                  </a:cubicBezTo>
                  <a:cubicBezTo>
                    <a:pt x="41" y="367"/>
                    <a:pt x="41" y="367"/>
                    <a:pt x="41" y="367"/>
                  </a:cubicBezTo>
                  <a:cubicBezTo>
                    <a:pt x="42" y="369"/>
                    <a:pt x="44" y="372"/>
                    <a:pt x="45" y="374"/>
                  </a:cubicBezTo>
                  <a:cubicBezTo>
                    <a:pt x="46" y="377"/>
                    <a:pt x="48" y="381"/>
                    <a:pt x="49" y="384"/>
                  </a:cubicBezTo>
                  <a:cubicBezTo>
                    <a:pt x="49" y="385"/>
                    <a:pt x="49" y="386"/>
                    <a:pt x="50" y="387"/>
                  </a:cubicBezTo>
                  <a:cubicBezTo>
                    <a:pt x="51" y="392"/>
                    <a:pt x="52" y="396"/>
                    <a:pt x="56" y="401"/>
                  </a:cubicBezTo>
                  <a:cubicBezTo>
                    <a:pt x="57" y="401"/>
                    <a:pt x="58" y="402"/>
                    <a:pt x="59" y="403"/>
                  </a:cubicBezTo>
                  <a:cubicBezTo>
                    <a:pt x="61" y="405"/>
                    <a:pt x="64" y="408"/>
                    <a:pt x="64" y="410"/>
                  </a:cubicBezTo>
                  <a:cubicBezTo>
                    <a:pt x="64" y="412"/>
                    <a:pt x="63" y="413"/>
                    <a:pt x="61" y="416"/>
                  </a:cubicBezTo>
                  <a:cubicBezTo>
                    <a:pt x="60" y="416"/>
                    <a:pt x="60" y="417"/>
                    <a:pt x="59" y="417"/>
                  </a:cubicBezTo>
                  <a:cubicBezTo>
                    <a:pt x="56" y="421"/>
                    <a:pt x="54" y="428"/>
                    <a:pt x="56" y="433"/>
                  </a:cubicBezTo>
                  <a:cubicBezTo>
                    <a:pt x="56" y="435"/>
                    <a:pt x="58" y="437"/>
                    <a:pt x="59" y="438"/>
                  </a:cubicBezTo>
                  <a:cubicBezTo>
                    <a:pt x="60" y="438"/>
                    <a:pt x="60" y="439"/>
                    <a:pt x="60" y="439"/>
                  </a:cubicBezTo>
                  <a:cubicBezTo>
                    <a:pt x="61" y="440"/>
                    <a:pt x="61" y="442"/>
                    <a:pt x="61" y="443"/>
                  </a:cubicBezTo>
                  <a:cubicBezTo>
                    <a:pt x="58" y="438"/>
                    <a:pt x="54" y="433"/>
                    <a:pt x="50" y="433"/>
                  </a:cubicBezTo>
                  <a:cubicBezTo>
                    <a:pt x="46" y="432"/>
                    <a:pt x="46" y="432"/>
                    <a:pt x="46" y="432"/>
                  </a:cubicBezTo>
                  <a:cubicBezTo>
                    <a:pt x="47" y="436"/>
                    <a:pt x="47" y="436"/>
                    <a:pt x="47" y="436"/>
                  </a:cubicBezTo>
                  <a:cubicBezTo>
                    <a:pt x="52" y="478"/>
                    <a:pt x="59" y="528"/>
                    <a:pt x="66" y="577"/>
                  </a:cubicBezTo>
                  <a:cubicBezTo>
                    <a:pt x="67" y="578"/>
                    <a:pt x="67" y="580"/>
                    <a:pt x="67" y="581"/>
                  </a:cubicBezTo>
                  <a:cubicBezTo>
                    <a:pt x="68" y="585"/>
                    <a:pt x="68" y="589"/>
                    <a:pt x="69" y="593"/>
                  </a:cubicBezTo>
                  <a:cubicBezTo>
                    <a:pt x="69" y="604"/>
                    <a:pt x="73" y="608"/>
                    <a:pt x="78" y="616"/>
                  </a:cubicBezTo>
                  <a:cubicBezTo>
                    <a:pt x="81" y="619"/>
                    <a:pt x="81" y="619"/>
                    <a:pt x="81" y="619"/>
                  </a:cubicBezTo>
                  <a:cubicBezTo>
                    <a:pt x="83" y="622"/>
                    <a:pt x="85" y="624"/>
                    <a:pt x="88" y="626"/>
                  </a:cubicBezTo>
                  <a:cubicBezTo>
                    <a:pt x="90" y="628"/>
                    <a:pt x="92" y="630"/>
                    <a:pt x="94" y="633"/>
                  </a:cubicBezTo>
                  <a:cubicBezTo>
                    <a:pt x="96" y="635"/>
                    <a:pt x="97" y="637"/>
                    <a:pt x="99" y="639"/>
                  </a:cubicBezTo>
                  <a:cubicBezTo>
                    <a:pt x="105" y="647"/>
                    <a:pt x="109" y="653"/>
                    <a:pt x="120" y="653"/>
                  </a:cubicBezTo>
                  <a:cubicBezTo>
                    <a:pt x="122" y="653"/>
                    <a:pt x="124" y="653"/>
                    <a:pt x="126" y="652"/>
                  </a:cubicBezTo>
                  <a:cubicBezTo>
                    <a:pt x="128" y="652"/>
                    <a:pt x="131" y="651"/>
                    <a:pt x="134" y="651"/>
                  </a:cubicBezTo>
                  <a:cubicBezTo>
                    <a:pt x="138" y="650"/>
                    <a:pt x="145" y="648"/>
                    <a:pt x="149" y="648"/>
                  </a:cubicBezTo>
                  <a:cubicBezTo>
                    <a:pt x="150" y="648"/>
                    <a:pt x="150" y="648"/>
                    <a:pt x="150" y="648"/>
                  </a:cubicBezTo>
                  <a:cubicBezTo>
                    <a:pt x="154" y="648"/>
                    <a:pt x="158" y="651"/>
                    <a:pt x="162" y="654"/>
                  </a:cubicBezTo>
                  <a:cubicBezTo>
                    <a:pt x="164" y="656"/>
                    <a:pt x="166" y="658"/>
                    <a:pt x="169" y="659"/>
                  </a:cubicBezTo>
                  <a:cubicBezTo>
                    <a:pt x="172" y="660"/>
                    <a:pt x="174" y="661"/>
                    <a:pt x="176" y="661"/>
                  </a:cubicBezTo>
                  <a:cubicBezTo>
                    <a:pt x="179" y="661"/>
                    <a:pt x="181" y="660"/>
                    <a:pt x="183" y="658"/>
                  </a:cubicBezTo>
                  <a:cubicBezTo>
                    <a:pt x="184" y="658"/>
                    <a:pt x="184" y="658"/>
                    <a:pt x="184" y="658"/>
                  </a:cubicBezTo>
                  <a:cubicBezTo>
                    <a:pt x="185" y="657"/>
                    <a:pt x="186" y="657"/>
                    <a:pt x="187" y="656"/>
                  </a:cubicBezTo>
                  <a:cubicBezTo>
                    <a:pt x="191" y="654"/>
                    <a:pt x="195" y="653"/>
                    <a:pt x="200" y="652"/>
                  </a:cubicBezTo>
                  <a:cubicBezTo>
                    <a:pt x="200" y="652"/>
                    <a:pt x="200" y="652"/>
                    <a:pt x="200" y="652"/>
                  </a:cubicBezTo>
                  <a:cubicBezTo>
                    <a:pt x="203" y="651"/>
                    <a:pt x="205" y="650"/>
                    <a:pt x="208" y="649"/>
                  </a:cubicBezTo>
                  <a:cubicBezTo>
                    <a:pt x="211" y="648"/>
                    <a:pt x="214" y="647"/>
                    <a:pt x="217" y="647"/>
                  </a:cubicBezTo>
                  <a:cubicBezTo>
                    <a:pt x="218" y="647"/>
                    <a:pt x="218" y="647"/>
                    <a:pt x="219" y="648"/>
                  </a:cubicBezTo>
                  <a:cubicBezTo>
                    <a:pt x="222" y="649"/>
                    <a:pt x="223" y="652"/>
                    <a:pt x="224" y="657"/>
                  </a:cubicBezTo>
                  <a:cubicBezTo>
                    <a:pt x="226" y="661"/>
                    <a:pt x="226" y="661"/>
                    <a:pt x="226" y="661"/>
                  </a:cubicBezTo>
                  <a:cubicBezTo>
                    <a:pt x="226" y="663"/>
                    <a:pt x="227" y="664"/>
                    <a:pt x="227" y="666"/>
                  </a:cubicBezTo>
                  <a:cubicBezTo>
                    <a:pt x="228" y="669"/>
                    <a:pt x="228" y="669"/>
                    <a:pt x="228" y="669"/>
                  </a:cubicBezTo>
                  <a:cubicBezTo>
                    <a:pt x="231" y="668"/>
                    <a:pt x="231" y="668"/>
                    <a:pt x="231" y="668"/>
                  </a:cubicBezTo>
                  <a:cubicBezTo>
                    <a:pt x="234" y="668"/>
                    <a:pt x="238" y="667"/>
                    <a:pt x="241" y="667"/>
                  </a:cubicBezTo>
                  <a:cubicBezTo>
                    <a:pt x="246" y="666"/>
                    <a:pt x="252" y="665"/>
                    <a:pt x="257" y="664"/>
                  </a:cubicBezTo>
                  <a:cubicBezTo>
                    <a:pt x="260" y="663"/>
                    <a:pt x="262" y="662"/>
                    <a:pt x="264" y="661"/>
                  </a:cubicBezTo>
                  <a:cubicBezTo>
                    <a:pt x="267" y="660"/>
                    <a:pt x="269" y="659"/>
                    <a:pt x="271" y="658"/>
                  </a:cubicBezTo>
                  <a:cubicBezTo>
                    <a:pt x="272" y="658"/>
                    <a:pt x="274" y="657"/>
                    <a:pt x="275" y="657"/>
                  </a:cubicBezTo>
                  <a:cubicBezTo>
                    <a:pt x="279" y="656"/>
                    <a:pt x="282" y="655"/>
                    <a:pt x="286" y="655"/>
                  </a:cubicBezTo>
                  <a:cubicBezTo>
                    <a:pt x="291" y="655"/>
                    <a:pt x="296" y="653"/>
                    <a:pt x="301" y="651"/>
                  </a:cubicBezTo>
                  <a:cubicBezTo>
                    <a:pt x="302" y="650"/>
                    <a:pt x="302" y="650"/>
                    <a:pt x="302" y="650"/>
                  </a:cubicBezTo>
                  <a:cubicBezTo>
                    <a:pt x="306" y="648"/>
                    <a:pt x="310" y="646"/>
                    <a:pt x="312" y="640"/>
                  </a:cubicBezTo>
                  <a:cubicBezTo>
                    <a:pt x="312" y="640"/>
                    <a:pt x="312" y="639"/>
                    <a:pt x="313" y="638"/>
                  </a:cubicBezTo>
                  <a:cubicBezTo>
                    <a:pt x="313" y="637"/>
                    <a:pt x="313" y="636"/>
                    <a:pt x="314" y="635"/>
                  </a:cubicBezTo>
                  <a:cubicBezTo>
                    <a:pt x="316" y="633"/>
                    <a:pt x="317" y="632"/>
                    <a:pt x="319" y="631"/>
                  </a:cubicBezTo>
                  <a:cubicBezTo>
                    <a:pt x="322" y="631"/>
                    <a:pt x="325" y="629"/>
                    <a:pt x="327" y="626"/>
                  </a:cubicBezTo>
                  <a:cubicBezTo>
                    <a:pt x="328" y="623"/>
                    <a:pt x="328" y="621"/>
                    <a:pt x="329" y="619"/>
                  </a:cubicBezTo>
                  <a:cubicBezTo>
                    <a:pt x="329" y="617"/>
                    <a:pt x="329" y="615"/>
                    <a:pt x="330" y="613"/>
                  </a:cubicBezTo>
                  <a:cubicBezTo>
                    <a:pt x="332" y="609"/>
                    <a:pt x="333" y="605"/>
                    <a:pt x="333" y="599"/>
                  </a:cubicBezTo>
                  <a:cubicBezTo>
                    <a:pt x="333" y="596"/>
                    <a:pt x="333" y="593"/>
                    <a:pt x="332" y="591"/>
                  </a:cubicBezTo>
                  <a:cubicBezTo>
                    <a:pt x="332" y="589"/>
                    <a:pt x="332" y="587"/>
                    <a:pt x="331" y="585"/>
                  </a:cubicBezTo>
                  <a:cubicBezTo>
                    <a:pt x="331" y="582"/>
                    <a:pt x="332" y="579"/>
                    <a:pt x="333" y="575"/>
                  </a:cubicBezTo>
                  <a:cubicBezTo>
                    <a:pt x="334" y="574"/>
                    <a:pt x="334" y="571"/>
                    <a:pt x="335" y="569"/>
                  </a:cubicBezTo>
                  <a:cubicBezTo>
                    <a:pt x="335" y="567"/>
                    <a:pt x="335" y="565"/>
                    <a:pt x="335" y="562"/>
                  </a:cubicBezTo>
                  <a:cubicBezTo>
                    <a:pt x="334" y="560"/>
                    <a:pt x="334" y="558"/>
                    <a:pt x="335" y="556"/>
                  </a:cubicBezTo>
                  <a:cubicBezTo>
                    <a:pt x="335" y="554"/>
                    <a:pt x="336" y="553"/>
                    <a:pt x="337" y="552"/>
                  </a:cubicBezTo>
                  <a:cubicBezTo>
                    <a:pt x="338" y="550"/>
                    <a:pt x="338" y="548"/>
                    <a:pt x="339" y="546"/>
                  </a:cubicBezTo>
                  <a:cubicBezTo>
                    <a:pt x="339" y="545"/>
                    <a:pt x="340" y="544"/>
                    <a:pt x="340" y="543"/>
                  </a:cubicBezTo>
                  <a:cubicBezTo>
                    <a:pt x="340" y="542"/>
                    <a:pt x="341" y="537"/>
                    <a:pt x="342" y="537"/>
                  </a:cubicBezTo>
                  <a:cubicBezTo>
                    <a:pt x="343" y="537"/>
                    <a:pt x="344" y="538"/>
                    <a:pt x="346" y="538"/>
                  </a:cubicBezTo>
                  <a:cubicBezTo>
                    <a:pt x="348" y="540"/>
                    <a:pt x="348" y="540"/>
                    <a:pt x="348" y="540"/>
                  </a:cubicBezTo>
                  <a:cubicBezTo>
                    <a:pt x="350" y="538"/>
                    <a:pt x="350" y="538"/>
                    <a:pt x="350" y="538"/>
                  </a:cubicBezTo>
                  <a:cubicBezTo>
                    <a:pt x="351" y="536"/>
                    <a:pt x="352" y="535"/>
                    <a:pt x="354" y="534"/>
                  </a:cubicBezTo>
                  <a:cubicBezTo>
                    <a:pt x="355" y="532"/>
                    <a:pt x="357" y="530"/>
                    <a:pt x="358" y="528"/>
                  </a:cubicBezTo>
                  <a:cubicBezTo>
                    <a:pt x="361" y="524"/>
                    <a:pt x="360" y="520"/>
                    <a:pt x="359" y="517"/>
                  </a:cubicBezTo>
                  <a:cubicBezTo>
                    <a:pt x="358" y="514"/>
                    <a:pt x="357" y="511"/>
                    <a:pt x="359" y="509"/>
                  </a:cubicBezTo>
                  <a:cubicBezTo>
                    <a:pt x="361" y="506"/>
                    <a:pt x="376" y="499"/>
                    <a:pt x="379" y="499"/>
                  </a:cubicBezTo>
                  <a:cubicBezTo>
                    <a:pt x="380" y="499"/>
                    <a:pt x="380" y="499"/>
                    <a:pt x="381" y="499"/>
                  </a:cubicBezTo>
                  <a:cubicBezTo>
                    <a:pt x="382" y="499"/>
                    <a:pt x="383" y="499"/>
                    <a:pt x="384" y="500"/>
                  </a:cubicBezTo>
                  <a:cubicBezTo>
                    <a:pt x="384" y="500"/>
                    <a:pt x="385" y="500"/>
                    <a:pt x="386" y="500"/>
                  </a:cubicBezTo>
                  <a:cubicBezTo>
                    <a:pt x="387" y="500"/>
                    <a:pt x="388" y="500"/>
                    <a:pt x="389" y="499"/>
                  </a:cubicBezTo>
                  <a:cubicBezTo>
                    <a:pt x="390" y="499"/>
                    <a:pt x="391" y="498"/>
                    <a:pt x="394" y="495"/>
                  </a:cubicBezTo>
                  <a:cubicBezTo>
                    <a:pt x="395" y="494"/>
                    <a:pt x="396" y="493"/>
                    <a:pt x="397" y="493"/>
                  </a:cubicBezTo>
                  <a:cubicBezTo>
                    <a:pt x="402" y="489"/>
                    <a:pt x="407" y="486"/>
                    <a:pt x="412" y="484"/>
                  </a:cubicBezTo>
                  <a:cubicBezTo>
                    <a:pt x="414" y="484"/>
                    <a:pt x="414" y="484"/>
                    <a:pt x="414" y="484"/>
                  </a:cubicBezTo>
                  <a:cubicBezTo>
                    <a:pt x="414" y="482"/>
                    <a:pt x="414" y="482"/>
                    <a:pt x="414" y="482"/>
                  </a:cubicBezTo>
                  <a:cubicBezTo>
                    <a:pt x="414" y="482"/>
                    <a:pt x="414" y="481"/>
                    <a:pt x="414" y="481"/>
                  </a:cubicBezTo>
                  <a:cubicBezTo>
                    <a:pt x="414" y="481"/>
                    <a:pt x="415" y="481"/>
                    <a:pt x="415" y="481"/>
                  </a:cubicBezTo>
                  <a:cubicBezTo>
                    <a:pt x="416" y="481"/>
                    <a:pt x="417" y="481"/>
                    <a:pt x="417" y="482"/>
                  </a:cubicBezTo>
                  <a:cubicBezTo>
                    <a:pt x="418" y="482"/>
                    <a:pt x="419" y="482"/>
                    <a:pt x="420" y="482"/>
                  </a:cubicBezTo>
                  <a:cubicBezTo>
                    <a:pt x="424" y="482"/>
                    <a:pt x="428" y="481"/>
                    <a:pt x="431" y="480"/>
                  </a:cubicBezTo>
                  <a:cubicBezTo>
                    <a:pt x="436" y="478"/>
                    <a:pt x="438" y="474"/>
                    <a:pt x="440" y="471"/>
                  </a:cubicBezTo>
                  <a:cubicBezTo>
                    <a:pt x="441" y="470"/>
                    <a:pt x="441" y="470"/>
                    <a:pt x="441" y="470"/>
                  </a:cubicBezTo>
                  <a:cubicBezTo>
                    <a:pt x="441" y="469"/>
                    <a:pt x="441" y="469"/>
                    <a:pt x="442" y="468"/>
                  </a:cubicBezTo>
                  <a:cubicBezTo>
                    <a:pt x="442" y="467"/>
                    <a:pt x="443" y="466"/>
                    <a:pt x="444" y="465"/>
                  </a:cubicBezTo>
                  <a:cubicBezTo>
                    <a:pt x="444" y="464"/>
                    <a:pt x="444" y="464"/>
                    <a:pt x="444" y="464"/>
                  </a:cubicBezTo>
                  <a:cubicBezTo>
                    <a:pt x="445" y="463"/>
                    <a:pt x="445" y="462"/>
                    <a:pt x="445" y="461"/>
                  </a:cubicBezTo>
                  <a:cubicBezTo>
                    <a:pt x="446" y="461"/>
                    <a:pt x="446" y="460"/>
                    <a:pt x="447" y="459"/>
                  </a:cubicBezTo>
                  <a:cubicBezTo>
                    <a:pt x="447" y="459"/>
                    <a:pt x="447" y="458"/>
                    <a:pt x="448" y="457"/>
                  </a:cubicBezTo>
                  <a:cubicBezTo>
                    <a:pt x="448" y="457"/>
                    <a:pt x="448" y="457"/>
                    <a:pt x="449" y="456"/>
                  </a:cubicBezTo>
                  <a:cubicBezTo>
                    <a:pt x="449" y="456"/>
                    <a:pt x="450" y="455"/>
                    <a:pt x="450" y="454"/>
                  </a:cubicBezTo>
                  <a:cubicBezTo>
                    <a:pt x="452" y="452"/>
                    <a:pt x="452" y="449"/>
                    <a:pt x="451" y="445"/>
                  </a:cubicBezTo>
                  <a:cubicBezTo>
                    <a:pt x="451" y="442"/>
                    <a:pt x="449" y="439"/>
                    <a:pt x="446" y="436"/>
                  </a:cubicBezTo>
                  <a:cubicBezTo>
                    <a:pt x="442" y="430"/>
                    <a:pt x="435" y="427"/>
                    <a:pt x="427" y="427"/>
                  </a:cubicBezTo>
                  <a:cubicBezTo>
                    <a:pt x="416" y="427"/>
                    <a:pt x="403" y="433"/>
                    <a:pt x="397" y="437"/>
                  </a:cubicBezTo>
                  <a:cubicBezTo>
                    <a:pt x="380" y="446"/>
                    <a:pt x="367" y="460"/>
                    <a:pt x="357" y="471"/>
                  </a:cubicBezTo>
                  <a:cubicBezTo>
                    <a:pt x="347" y="482"/>
                    <a:pt x="339" y="493"/>
                    <a:pt x="333" y="504"/>
                  </a:cubicBezTo>
                  <a:cubicBezTo>
                    <a:pt x="332" y="506"/>
                    <a:pt x="332" y="506"/>
                    <a:pt x="332" y="506"/>
                  </a:cubicBezTo>
                  <a:cubicBezTo>
                    <a:pt x="330" y="510"/>
                    <a:pt x="327" y="515"/>
                    <a:pt x="326" y="520"/>
                  </a:cubicBezTo>
                  <a:cubicBezTo>
                    <a:pt x="324" y="527"/>
                    <a:pt x="322" y="533"/>
                    <a:pt x="319" y="540"/>
                  </a:cubicBezTo>
                  <a:cubicBezTo>
                    <a:pt x="317" y="543"/>
                    <a:pt x="316" y="546"/>
                    <a:pt x="315" y="549"/>
                  </a:cubicBezTo>
                  <a:cubicBezTo>
                    <a:pt x="314" y="554"/>
                    <a:pt x="312" y="558"/>
                    <a:pt x="309" y="562"/>
                  </a:cubicBezTo>
                  <a:cubicBezTo>
                    <a:pt x="309" y="562"/>
                    <a:pt x="309" y="562"/>
                    <a:pt x="309" y="562"/>
                  </a:cubicBezTo>
                  <a:cubicBezTo>
                    <a:pt x="308" y="563"/>
                    <a:pt x="307" y="565"/>
                    <a:pt x="306" y="565"/>
                  </a:cubicBezTo>
                  <a:cubicBezTo>
                    <a:pt x="306" y="566"/>
                    <a:pt x="305" y="566"/>
                    <a:pt x="305" y="566"/>
                  </a:cubicBezTo>
                  <a:cubicBezTo>
                    <a:pt x="303" y="567"/>
                    <a:pt x="302" y="567"/>
                    <a:pt x="301" y="568"/>
                  </a:cubicBezTo>
                  <a:cubicBezTo>
                    <a:pt x="301" y="568"/>
                    <a:pt x="301" y="568"/>
                    <a:pt x="302" y="567"/>
                  </a:cubicBezTo>
                  <a:cubicBezTo>
                    <a:pt x="302" y="567"/>
                    <a:pt x="302" y="566"/>
                    <a:pt x="303" y="566"/>
                  </a:cubicBezTo>
                  <a:cubicBezTo>
                    <a:pt x="303" y="565"/>
                    <a:pt x="303" y="564"/>
                    <a:pt x="304" y="564"/>
                  </a:cubicBezTo>
                  <a:cubicBezTo>
                    <a:pt x="305" y="563"/>
                    <a:pt x="308" y="562"/>
                    <a:pt x="308" y="558"/>
                  </a:cubicBezTo>
                  <a:cubicBezTo>
                    <a:pt x="308" y="557"/>
                    <a:pt x="308" y="556"/>
                    <a:pt x="308" y="554"/>
                  </a:cubicBezTo>
                  <a:cubicBezTo>
                    <a:pt x="308" y="553"/>
                    <a:pt x="308" y="551"/>
                    <a:pt x="308" y="550"/>
                  </a:cubicBezTo>
                  <a:cubicBezTo>
                    <a:pt x="308" y="549"/>
                    <a:pt x="309" y="548"/>
                    <a:pt x="309" y="547"/>
                  </a:cubicBezTo>
                  <a:cubicBezTo>
                    <a:pt x="310" y="545"/>
                    <a:pt x="310" y="543"/>
                    <a:pt x="311" y="541"/>
                  </a:cubicBezTo>
                  <a:cubicBezTo>
                    <a:pt x="312" y="540"/>
                    <a:pt x="312" y="539"/>
                    <a:pt x="312" y="539"/>
                  </a:cubicBezTo>
                  <a:cubicBezTo>
                    <a:pt x="313" y="538"/>
                    <a:pt x="313" y="537"/>
                    <a:pt x="314" y="536"/>
                  </a:cubicBezTo>
                  <a:cubicBezTo>
                    <a:pt x="314" y="536"/>
                    <a:pt x="314" y="536"/>
                    <a:pt x="314" y="536"/>
                  </a:cubicBezTo>
                  <a:cubicBezTo>
                    <a:pt x="315" y="536"/>
                    <a:pt x="316" y="535"/>
                    <a:pt x="316" y="535"/>
                  </a:cubicBezTo>
                  <a:cubicBezTo>
                    <a:pt x="317" y="534"/>
                    <a:pt x="317" y="533"/>
                    <a:pt x="318" y="532"/>
                  </a:cubicBezTo>
                  <a:cubicBezTo>
                    <a:pt x="318" y="532"/>
                    <a:pt x="318" y="532"/>
                    <a:pt x="318" y="532"/>
                  </a:cubicBezTo>
                  <a:cubicBezTo>
                    <a:pt x="320" y="527"/>
                    <a:pt x="320" y="523"/>
                    <a:pt x="321" y="519"/>
                  </a:cubicBezTo>
                  <a:cubicBezTo>
                    <a:pt x="321" y="517"/>
                    <a:pt x="321" y="514"/>
                    <a:pt x="322" y="512"/>
                  </a:cubicBezTo>
                  <a:cubicBezTo>
                    <a:pt x="322" y="510"/>
                    <a:pt x="323" y="509"/>
                    <a:pt x="324" y="507"/>
                  </a:cubicBezTo>
                  <a:cubicBezTo>
                    <a:pt x="325" y="507"/>
                    <a:pt x="325" y="506"/>
                    <a:pt x="325" y="505"/>
                  </a:cubicBezTo>
                  <a:cubicBezTo>
                    <a:pt x="328" y="502"/>
                    <a:pt x="328" y="497"/>
                    <a:pt x="328" y="493"/>
                  </a:cubicBezTo>
                  <a:cubicBezTo>
                    <a:pt x="328" y="491"/>
                    <a:pt x="328" y="489"/>
                    <a:pt x="329" y="486"/>
                  </a:cubicBezTo>
                  <a:cubicBezTo>
                    <a:pt x="331" y="479"/>
                    <a:pt x="335" y="473"/>
                    <a:pt x="339" y="468"/>
                  </a:cubicBezTo>
                  <a:cubicBezTo>
                    <a:pt x="340" y="466"/>
                    <a:pt x="342" y="464"/>
                    <a:pt x="344" y="462"/>
                  </a:cubicBezTo>
                  <a:cubicBezTo>
                    <a:pt x="346" y="460"/>
                    <a:pt x="348" y="458"/>
                    <a:pt x="350" y="457"/>
                  </a:cubicBezTo>
                  <a:cubicBezTo>
                    <a:pt x="352" y="455"/>
                    <a:pt x="354" y="453"/>
                    <a:pt x="356" y="452"/>
                  </a:cubicBezTo>
                  <a:cubicBezTo>
                    <a:pt x="357" y="451"/>
                    <a:pt x="358" y="450"/>
                    <a:pt x="360" y="449"/>
                  </a:cubicBezTo>
                  <a:cubicBezTo>
                    <a:pt x="361" y="449"/>
                    <a:pt x="364" y="447"/>
                    <a:pt x="365" y="444"/>
                  </a:cubicBezTo>
                  <a:cubicBezTo>
                    <a:pt x="365" y="443"/>
                    <a:pt x="365" y="442"/>
                    <a:pt x="365" y="441"/>
                  </a:cubicBezTo>
                  <a:cubicBezTo>
                    <a:pt x="365" y="441"/>
                    <a:pt x="365" y="441"/>
                    <a:pt x="365" y="440"/>
                  </a:cubicBezTo>
                  <a:cubicBezTo>
                    <a:pt x="365" y="439"/>
                    <a:pt x="365" y="437"/>
                    <a:pt x="365" y="435"/>
                  </a:cubicBezTo>
                  <a:cubicBezTo>
                    <a:pt x="365" y="433"/>
                    <a:pt x="365" y="431"/>
                    <a:pt x="365" y="429"/>
                  </a:cubicBezTo>
                  <a:cubicBezTo>
                    <a:pt x="365" y="426"/>
                    <a:pt x="365" y="423"/>
                    <a:pt x="366" y="420"/>
                  </a:cubicBezTo>
                  <a:cubicBezTo>
                    <a:pt x="367" y="416"/>
                    <a:pt x="369" y="413"/>
                    <a:pt x="372" y="411"/>
                  </a:cubicBezTo>
                  <a:cubicBezTo>
                    <a:pt x="373" y="410"/>
                    <a:pt x="373" y="410"/>
                    <a:pt x="373" y="410"/>
                  </a:cubicBezTo>
                  <a:cubicBezTo>
                    <a:pt x="373" y="409"/>
                    <a:pt x="374" y="408"/>
                    <a:pt x="375" y="408"/>
                  </a:cubicBezTo>
                  <a:cubicBezTo>
                    <a:pt x="377" y="407"/>
                    <a:pt x="379" y="407"/>
                    <a:pt x="381" y="406"/>
                  </a:cubicBezTo>
                  <a:cubicBezTo>
                    <a:pt x="383" y="404"/>
                    <a:pt x="385" y="403"/>
                    <a:pt x="388" y="401"/>
                  </a:cubicBezTo>
                  <a:cubicBezTo>
                    <a:pt x="389" y="400"/>
                    <a:pt x="389" y="400"/>
                    <a:pt x="389" y="400"/>
                  </a:cubicBezTo>
                  <a:cubicBezTo>
                    <a:pt x="391" y="399"/>
                    <a:pt x="393" y="398"/>
                    <a:pt x="395" y="397"/>
                  </a:cubicBezTo>
                  <a:cubicBezTo>
                    <a:pt x="396" y="395"/>
                    <a:pt x="396" y="395"/>
                    <a:pt x="397" y="395"/>
                  </a:cubicBezTo>
                  <a:cubicBezTo>
                    <a:pt x="401" y="394"/>
                    <a:pt x="405" y="393"/>
                    <a:pt x="409" y="392"/>
                  </a:cubicBezTo>
                  <a:cubicBezTo>
                    <a:pt x="410" y="391"/>
                    <a:pt x="411" y="391"/>
                    <a:pt x="412" y="390"/>
                  </a:cubicBezTo>
                  <a:cubicBezTo>
                    <a:pt x="413" y="390"/>
                    <a:pt x="413" y="390"/>
                    <a:pt x="414" y="389"/>
                  </a:cubicBezTo>
                  <a:cubicBezTo>
                    <a:pt x="415" y="389"/>
                    <a:pt x="415" y="389"/>
                    <a:pt x="416" y="388"/>
                  </a:cubicBezTo>
                  <a:cubicBezTo>
                    <a:pt x="417" y="388"/>
                    <a:pt x="418" y="388"/>
                    <a:pt x="418" y="387"/>
                  </a:cubicBezTo>
                  <a:cubicBezTo>
                    <a:pt x="419" y="387"/>
                    <a:pt x="420" y="387"/>
                    <a:pt x="421" y="387"/>
                  </a:cubicBezTo>
                  <a:cubicBezTo>
                    <a:pt x="422" y="387"/>
                    <a:pt x="422" y="387"/>
                    <a:pt x="422" y="387"/>
                  </a:cubicBezTo>
                  <a:cubicBezTo>
                    <a:pt x="423" y="386"/>
                    <a:pt x="424" y="386"/>
                    <a:pt x="426" y="386"/>
                  </a:cubicBezTo>
                  <a:cubicBezTo>
                    <a:pt x="428" y="385"/>
                    <a:pt x="429" y="384"/>
                    <a:pt x="431" y="383"/>
                  </a:cubicBezTo>
                  <a:cubicBezTo>
                    <a:pt x="431" y="383"/>
                    <a:pt x="432" y="383"/>
                    <a:pt x="432" y="382"/>
                  </a:cubicBezTo>
                  <a:cubicBezTo>
                    <a:pt x="433" y="382"/>
                    <a:pt x="434" y="383"/>
                    <a:pt x="435" y="383"/>
                  </a:cubicBezTo>
                  <a:cubicBezTo>
                    <a:pt x="435" y="383"/>
                    <a:pt x="436" y="383"/>
                    <a:pt x="436" y="383"/>
                  </a:cubicBezTo>
                  <a:cubicBezTo>
                    <a:pt x="439" y="383"/>
                    <a:pt x="442" y="381"/>
                    <a:pt x="444" y="380"/>
                  </a:cubicBezTo>
                  <a:cubicBezTo>
                    <a:pt x="445" y="380"/>
                    <a:pt x="447" y="379"/>
                    <a:pt x="449" y="377"/>
                  </a:cubicBezTo>
                  <a:cubicBezTo>
                    <a:pt x="449" y="377"/>
                    <a:pt x="450" y="376"/>
                    <a:pt x="450" y="376"/>
                  </a:cubicBezTo>
                  <a:cubicBezTo>
                    <a:pt x="450" y="376"/>
                    <a:pt x="450" y="375"/>
                    <a:pt x="451" y="375"/>
                  </a:cubicBezTo>
                  <a:cubicBezTo>
                    <a:pt x="451" y="375"/>
                    <a:pt x="451" y="375"/>
                    <a:pt x="452" y="375"/>
                  </a:cubicBezTo>
                  <a:cubicBezTo>
                    <a:pt x="453" y="375"/>
                    <a:pt x="453" y="375"/>
                    <a:pt x="454" y="375"/>
                  </a:cubicBezTo>
                  <a:cubicBezTo>
                    <a:pt x="455" y="374"/>
                    <a:pt x="455" y="374"/>
                    <a:pt x="456" y="374"/>
                  </a:cubicBezTo>
                  <a:cubicBezTo>
                    <a:pt x="457" y="373"/>
                    <a:pt x="458" y="373"/>
                    <a:pt x="459" y="373"/>
                  </a:cubicBezTo>
                  <a:cubicBezTo>
                    <a:pt x="460" y="372"/>
                    <a:pt x="461" y="372"/>
                    <a:pt x="463" y="371"/>
                  </a:cubicBezTo>
                  <a:cubicBezTo>
                    <a:pt x="463" y="371"/>
                    <a:pt x="464" y="371"/>
                    <a:pt x="464" y="370"/>
                  </a:cubicBezTo>
                  <a:cubicBezTo>
                    <a:pt x="465" y="370"/>
                    <a:pt x="465" y="370"/>
                    <a:pt x="466" y="370"/>
                  </a:cubicBezTo>
                  <a:cubicBezTo>
                    <a:pt x="467" y="370"/>
                    <a:pt x="468" y="369"/>
                    <a:pt x="469" y="369"/>
                  </a:cubicBezTo>
                  <a:cubicBezTo>
                    <a:pt x="469" y="369"/>
                    <a:pt x="470" y="368"/>
                    <a:pt x="471" y="368"/>
                  </a:cubicBezTo>
                  <a:cubicBezTo>
                    <a:pt x="472" y="368"/>
                    <a:pt x="472" y="368"/>
                    <a:pt x="472" y="368"/>
                  </a:cubicBezTo>
                  <a:cubicBezTo>
                    <a:pt x="473" y="367"/>
                    <a:pt x="474" y="367"/>
                    <a:pt x="475" y="366"/>
                  </a:cubicBezTo>
                  <a:cubicBezTo>
                    <a:pt x="476" y="366"/>
                    <a:pt x="476" y="365"/>
                    <a:pt x="477" y="365"/>
                  </a:cubicBezTo>
                  <a:cubicBezTo>
                    <a:pt x="477" y="365"/>
                    <a:pt x="477" y="365"/>
                    <a:pt x="477" y="365"/>
                  </a:cubicBezTo>
                  <a:cubicBezTo>
                    <a:pt x="478" y="365"/>
                    <a:pt x="479" y="365"/>
                    <a:pt x="480" y="366"/>
                  </a:cubicBezTo>
                  <a:cubicBezTo>
                    <a:pt x="481" y="366"/>
                    <a:pt x="482" y="366"/>
                    <a:pt x="484" y="366"/>
                  </a:cubicBezTo>
                  <a:cubicBezTo>
                    <a:pt x="485" y="366"/>
                    <a:pt x="486" y="366"/>
                    <a:pt x="486" y="366"/>
                  </a:cubicBezTo>
                  <a:cubicBezTo>
                    <a:pt x="489" y="365"/>
                    <a:pt x="491" y="363"/>
                    <a:pt x="492" y="361"/>
                  </a:cubicBezTo>
                  <a:cubicBezTo>
                    <a:pt x="493" y="361"/>
                    <a:pt x="493" y="361"/>
                    <a:pt x="493" y="361"/>
                  </a:cubicBezTo>
                  <a:cubicBezTo>
                    <a:pt x="495" y="359"/>
                    <a:pt x="497" y="357"/>
                    <a:pt x="499" y="356"/>
                  </a:cubicBezTo>
                  <a:cubicBezTo>
                    <a:pt x="499" y="356"/>
                    <a:pt x="500" y="356"/>
                    <a:pt x="501" y="355"/>
                  </a:cubicBezTo>
                  <a:cubicBezTo>
                    <a:pt x="502" y="355"/>
                    <a:pt x="503" y="355"/>
                    <a:pt x="504" y="354"/>
                  </a:cubicBezTo>
                  <a:cubicBezTo>
                    <a:pt x="505" y="353"/>
                    <a:pt x="506" y="352"/>
                    <a:pt x="507" y="351"/>
                  </a:cubicBezTo>
                  <a:cubicBezTo>
                    <a:pt x="508" y="350"/>
                    <a:pt x="510" y="349"/>
                    <a:pt x="511" y="349"/>
                  </a:cubicBezTo>
                  <a:cubicBezTo>
                    <a:pt x="512" y="348"/>
                    <a:pt x="513" y="348"/>
                    <a:pt x="514" y="348"/>
                  </a:cubicBezTo>
                  <a:cubicBezTo>
                    <a:pt x="516" y="348"/>
                    <a:pt x="517" y="348"/>
                    <a:pt x="519" y="348"/>
                  </a:cubicBezTo>
                  <a:cubicBezTo>
                    <a:pt x="523" y="346"/>
                    <a:pt x="523" y="343"/>
                    <a:pt x="524" y="341"/>
                  </a:cubicBezTo>
                  <a:cubicBezTo>
                    <a:pt x="524" y="341"/>
                    <a:pt x="524" y="339"/>
                    <a:pt x="524" y="338"/>
                  </a:cubicBezTo>
                  <a:cubicBezTo>
                    <a:pt x="524" y="337"/>
                    <a:pt x="524" y="336"/>
                    <a:pt x="524" y="335"/>
                  </a:cubicBezTo>
                  <a:cubicBezTo>
                    <a:pt x="525" y="332"/>
                    <a:pt x="526" y="329"/>
                    <a:pt x="527" y="326"/>
                  </a:cubicBezTo>
                  <a:cubicBezTo>
                    <a:pt x="528" y="323"/>
                    <a:pt x="529" y="321"/>
                    <a:pt x="530" y="318"/>
                  </a:cubicBezTo>
                  <a:cubicBezTo>
                    <a:pt x="531" y="315"/>
                    <a:pt x="532" y="313"/>
                    <a:pt x="532" y="311"/>
                  </a:cubicBezTo>
                  <a:cubicBezTo>
                    <a:pt x="532" y="309"/>
                    <a:pt x="532" y="309"/>
                    <a:pt x="532" y="309"/>
                  </a:cubicBezTo>
                  <a:cubicBezTo>
                    <a:pt x="533" y="308"/>
                    <a:pt x="533" y="307"/>
                    <a:pt x="533" y="306"/>
                  </a:cubicBezTo>
                  <a:cubicBezTo>
                    <a:pt x="534" y="305"/>
                    <a:pt x="534" y="304"/>
                    <a:pt x="534" y="303"/>
                  </a:cubicBezTo>
                  <a:cubicBezTo>
                    <a:pt x="535" y="301"/>
                    <a:pt x="535" y="300"/>
                    <a:pt x="535" y="298"/>
                  </a:cubicBezTo>
                  <a:cubicBezTo>
                    <a:pt x="535" y="297"/>
                    <a:pt x="536" y="296"/>
                    <a:pt x="536" y="295"/>
                  </a:cubicBezTo>
                  <a:cubicBezTo>
                    <a:pt x="536" y="295"/>
                    <a:pt x="536" y="294"/>
                    <a:pt x="536" y="293"/>
                  </a:cubicBezTo>
                  <a:cubicBezTo>
                    <a:pt x="536" y="291"/>
                    <a:pt x="537" y="290"/>
                    <a:pt x="538" y="289"/>
                  </a:cubicBezTo>
                  <a:cubicBezTo>
                    <a:pt x="539" y="288"/>
                    <a:pt x="540" y="287"/>
                    <a:pt x="541" y="287"/>
                  </a:cubicBezTo>
                  <a:cubicBezTo>
                    <a:pt x="544" y="286"/>
                    <a:pt x="545" y="283"/>
                    <a:pt x="547" y="281"/>
                  </a:cubicBezTo>
                  <a:cubicBezTo>
                    <a:pt x="547" y="281"/>
                    <a:pt x="547" y="280"/>
                    <a:pt x="547" y="280"/>
                  </a:cubicBezTo>
                  <a:cubicBezTo>
                    <a:pt x="549" y="277"/>
                    <a:pt x="551" y="274"/>
                    <a:pt x="553" y="272"/>
                  </a:cubicBezTo>
                  <a:cubicBezTo>
                    <a:pt x="555" y="270"/>
                    <a:pt x="557" y="269"/>
                    <a:pt x="559" y="267"/>
                  </a:cubicBezTo>
                  <a:cubicBezTo>
                    <a:pt x="562" y="266"/>
                    <a:pt x="562" y="266"/>
                    <a:pt x="562" y="266"/>
                  </a:cubicBezTo>
                  <a:lnTo>
                    <a:pt x="551" y="246"/>
                  </a:lnTo>
                  <a:close/>
                </a:path>
              </a:pathLst>
            </a:custGeom>
            <a:solidFill>
              <a:schemeClr val="accent3"/>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3" name="Freeform 62"/>
            <p:cNvSpPr>
              <a:spLocks/>
            </p:cNvSpPr>
            <p:nvPr/>
          </p:nvSpPr>
          <p:spPr bwMode="auto">
            <a:xfrm>
              <a:off x="19398486" y="8148830"/>
              <a:ext cx="82070" cy="78396"/>
            </a:xfrm>
            <a:custGeom>
              <a:avLst/>
              <a:gdLst>
                <a:gd name="T0" fmla="*/ 13 w 15"/>
                <a:gd name="T1" fmla="*/ 2 h 16"/>
                <a:gd name="T2" fmla="*/ 9 w 15"/>
                <a:gd name="T3" fmla="*/ 0 h 16"/>
                <a:gd name="T4" fmla="*/ 5 w 15"/>
                <a:gd name="T5" fmla="*/ 0 h 16"/>
                <a:gd name="T6" fmla="*/ 0 w 15"/>
                <a:gd name="T7" fmla="*/ 8 h 16"/>
                <a:gd name="T8" fmla="*/ 5 w 15"/>
                <a:gd name="T9" fmla="*/ 15 h 16"/>
                <a:gd name="T10" fmla="*/ 8 w 15"/>
                <a:gd name="T11" fmla="*/ 16 h 16"/>
                <a:gd name="T12" fmla="*/ 15 w 15"/>
                <a:gd name="T13" fmla="*/ 8 h 16"/>
                <a:gd name="T14" fmla="*/ 13 w 1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13" y="2"/>
                  </a:moveTo>
                  <a:cubicBezTo>
                    <a:pt x="12" y="0"/>
                    <a:pt x="10" y="0"/>
                    <a:pt x="9" y="0"/>
                  </a:cubicBezTo>
                  <a:cubicBezTo>
                    <a:pt x="8" y="0"/>
                    <a:pt x="7" y="0"/>
                    <a:pt x="5" y="0"/>
                  </a:cubicBezTo>
                  <a:cubicBezTo>
                    <a:pt x="2" y="2"/>
                    <a:pt x="0" y="5"/>
                    <a:pt x="0" y="8"/>
                  </a:cubicBezTo>
                  <a:cubicBezTo>
                    <a:pt x="0" y="11"/>
                    <a:pt x="2" y="14"/>
                    <a:pt x="5" y="15"/>
                  </a:cubicBezTo>
                  <a:cubicBezTo>
                    <a:pt x="6" y="16"/>
                    <a:pt x="7" y="16"/>
                    <a:pt x="8" y="16"/>
                  </a:cubicBezTo>
                  <a:cubicBezTo>
                    <a:pt x="11" y="16"/>
                    <a:pt x="14" y="14"/>
                    <a:pt x="15" y="8"/>
                  </a:cubicBezTo>
                  <a:cubicBezTo>
                    <a:pt x="15" y="6"/>
                    <a:pt x="15" y="3"/>
                    <a:pt x="13"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4" name="Freeform 73"/>
            <p:cNvSpPr>
              <a:spLocks/>
            </p:cNvSpPr>
            <p:nvPr/>
          </p:nvSpPr>
          <p:spPr bwMode="auto">
            <a:xfrm>
              <a:off x="18684477" y="4790871"/>
              <a:ext cx="77966" cy="59730"/>
            </a:xfrm>
            <a:custGeom>
              <a:avLst/>
              <a:gdLst>
                <a:gd name="T0" fmla="*/ 7 w 14"/>
                <a:gd name="T1" fmla="*/ 0 h 12"/>
                <a:gd name="T2" fmla="*/ 1 w 14"/>
                <a:gd name="T3" fmla="*/ 3 h 12"/>
                <a:gd name="T4" fmla="*/ 3 w 14"/>
                <a:gd name="T5" fmla="*/ 9 h 12"/>
                <a:gd name="T6" fmla="*/ 7 w 14"/>
                <a:gd name="T7" fmla="*/ 11 h 12"/>
                <a:gd name="T8" fmla="*/ 9 w 14"/>
                <a:gd name="T9" fmla="*/ 12 h 12"/>
                <a:gd name="T10" fmla="*/ 9 w 14"/>
                <a:gd name="T11" fmla="*/ 12 h 12"/>
                <a:gd name="T12" fmla="*/ 13 w 14"/>
                <a:gd name="T13" fmla="*/ 10 h 12"/>
                <a:gd name="T14" fmla="*/ 14 w 14"/>
                <a:gd name="T15" fmla="*/ 6 h 12"/>
                <a:gd name="T16" fmla="*/ 7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7" y="0"/>
                  </a:moveTo>
                  <a:cubicBezTo>
                    <a:pt x="4" y="0"/>
                    <a:pt x="2" y="1"/>
                    <a:pt x="1" y="3"/>
                  </a:cubicBezTo>
                  <a:cubicBezTo>
                    <a:pt x="1" y="4"/>
                    <a:pt x="0" y="6"/>
                    <a:pt x="3" y="9"/>
                  </a:cubicBezTo>
                  <a:cubicBezTo>
                    <a:pt x="4" y="10"/>
                    <a:pt x="5" y="10"/>
                    <a:pt x="7" y="11"/>
                  </a:cubicBezTo>
                  <a:cubicBezTo>
                    <a:pt x="8" y="11"/>
                    <a:pt x="9" y="12"/>
                    <a:pt x="9" y="12"/>
                  </a:cubicBezTo>
                  <a:cubicBezTo>
                    <a:pt x="9" y="12"/>
                    <a:pt x="9" y="12"/>
                    <a:pt x="9" y="12"/>
                  </a:cubicBezTo>
                  <a:cubicBezTo>
                    <a:pt x="11" y="12"/>
                    <a:pt x="12" y="11"/>
                    <a:pt x="13" y="10"/>
                  </a:cubicBezTo>
                  <a:cubicBezTo>
                    <a:pt x="14" y="9"/>
                    <a:pt x="14" y="8"/>
                    <a:pt x="14" y="6"/>
                  </a:cubicBezTo>
                  <a:cubicBezTo>
                    <a:pt x="14" y="2"/>
                    <a:pt x="11" y="0"/>
                    <a:pt x="7"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5" name="Freeform 74"/>
            <p:cNvSpPr>
              <a:spLocks/>
            </p:cNvSpPr>
            <p:nvPr/>
          </p:nvSpPr>
          <p:spPr bwMode="auto">
            <a:xfrm>
              <a:off x="18298748" y="5138053"/>
              <a:ext cx="82070" cy="134393"/>
            </a:xfrm>
            <a:custGeom>
              <a:avLst/>
              <a:gdLst>
                <a:gd name="T0" fmla="*/ 15 w 15"/>
                <a:gd name="T1" fmla="*/ 7 h 27"/>
                <a:gd name="T2" fmla="*/ 8 w 15"/>
                <a:gd name="T3" fmla="*/ 0 h 27"/>
                <a:gd name="T4" fmla="*/ 7 w 15"/>
                <a:gd name="T5" fmla="*/ 0 h 27"/>
                <a:gd name="T6" fmla="*/ 2 w 15"/>
                <a:gd name="T7" fmla="*/ 6 h 27"/>
                <a:gd name="T8" fmla="*/ 1 w 15"/>
                <a:gd name="T9" fmla="*/ 7 h 27"/>
                <a:gd name="T10" fmla="*/ 1 w 15"/>
                <a:gd name="T11" fmla="*/ 8 h 27"/>
                <a:gd name="T12" fmla="*/ 0 w 15"/>
                <a:gd name="T13" fmla="*/ 13 h 27"/>
                <a:gd name="T14" fmla="*/ 0 w 15"/>
                <a:gd name="T15" fmla="*/ 15 h 27"/>
                <a:gd name="T16" fmla="*/ 3 w 15"/>
                <a:gd name="T17" fmla="*/ 25 h 27"/>
                <a:gd name="T18" fmla="*/ 7 w 15"/>
                <a:gd name="T19" fmla="*/ 27 h 27"/>
                <a:gd name="T20" fmla="*/ 10 w 15"/>
                <a:gd name="T21" fmla="*/ 25 h 27"/>
                <a:gd name="T22" fmla="*/ 15 w 15"/>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7">
                  <a:moveTo>
                    <a:pt x="15" y="7"/>
                  </a:moveTo>
                  <a:cubicBezTo>
                    <a:pt x="14" y="4"/>
                    <a:pt x="12" y="0"/>
                    <a:pt x="8" y="0"/>
                  </a:cubicBezTo>
                  <a:cubicBezTo>
                    <a:pt x="7" y="0"/>
                    <a:pt x="7" y="0"/>
                    <a:pt x="7" y="0"/>
                  </a:cubicBezTo>
                  <a:cubicBezTo>
                    <a:pt x="3" y="0"/>
                    <a:pt x="2" y="4"/>
                    <a:pt x="2" y="6"/>
                  </a:cubicBezTo>
                  <a:cubicBezTo>
                    <a:pt x="2" y="6"/>
                    <a:pt x="2" y="7"/>
                    <a:pt x="1" y="7"/>
                  </a:cubicBezTo>
                  <a:cubicBezTo>
                    <a:pt x="1" y="7"/>
                    <a:pt x="1" y="8"/>
                    <a:pt x="1" y="8"/>
                  </a:cubicBezTo>
                  <a:cubicBezTo>
                    <a:pt x="1" y="9"/>
                    <a:pt x="0" y="11"/>
                    <a:pt x="0" y="13"/>
                  </a:cubicBezTo>
                  <a:cubicBezTo>
                    <a:pt x="0" y="14"/>
                    <a:pt x="0" y="14"/>
                    <a:pt x="0" y="15"/>
                  </a:cubicBezTo>
                  <a:cubicBezTo>
                    <a:pt x="1" y="20"/>
                    <a:pt x="1" y="23"/>
                    <a:pt x="3" y="25"/>
                  </a:cubicBezTo>
                  <a:cubicBezTo>
                    <a:pt x="4" y="26"/>
                    <a:pt x="5" y="27"/>
                    <a:pt x="7" y="27"/>
                  </a:cubicBezTo>
                  <a:cubicBezTo>
                    <a:pt x="8" y="27"/>
                    <a:pt x="9" y="26"/>
                    <a:pt x="10" y="25"/>
                  </a:cubicBezTo>
                  <a:cubicBezTo>
                    <a:pt x="14" y="21"/>
                    <a:pt x="15" y="9"/>
                    <a:pt x="15"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6" name="Freeform 75"/>
            <p:cNvSpPr>
              <a:spLocks/>
            </p:cNvSpPr>
            <p:nvPr/>
          </p:nvSpPr>
          <p:spPr bwMode="auto">
            <a:xfrm>
              <a:off x="15851012" y="3486139"/>
              <a:ext cx="769406" cy="625301"/>
            </a:xfrm>
            <a:custGeom>
              <a:avLst/>
              <a:gdLst>
                <a:gd name="T0" fmla="*/ 136 w 141"/>
                <a:gd name="T1" fmla="*/ 61 h 126"/>
                <a:gd name="T2" fmla="*/ 132 w 141"/>
                <a:gd name="T3" fmla="*/ 44 h 126"/>
                <a:gd name="T4" fmla="*/ 115 w 141"/>
                <a:gd name="T5" fmla="*/ 36 h 126"/>
                <a:gd name="T6" fmla="*/ 106 w 141"/>
                <a:gd name="T7" fmla="*/ 30 h 126"/>
                <a:gd name="T8" fmla="*/ 99 w 141"/>
                <a:gd name="T9" fmla="*/ 14 h 126"/>
                <a:gd name="T10" fmla="*/ 84 w 141"/>
                <a:gd name="T11" fmla="*/ 8 h 126"/>
                <a:gd name="T12" fmla="*/ 70 w 141"/>
                <a:gd name="T13" fmla="*/ 2 h 126"/>
                <a:gd name="T14" fmla="*/ 61 w 141"/>
                <a:gd name="T15" fmla="*/ 1 h 126"/>
                <a:gd name="T16" fmla="*/ 56 w 141"/>
                <a:gd name="T17" fmla="*/ 8 h 126"/>
                <a:gd name="T18" fmla="*/ 55 w 141"/>
                <a:gd name="T19" fmla="*/ 20 h 126"/>
                <a:gd name="T20" fmla="*/ 49 w 141"/>
                <a:gd name="T21" fmla="*/ 33 h 126"/>
                <a:gd name="T22" fmla="*/ 38 w 141"/>
                <a:gd name="T23" fmla="*/ 40 h 126"/>
                <a:gd name="T24" fmla="*/ 33 w 141"/>
                <a:gd name="T25" fmla="*/ 45 h 126"/>
                <a:gd name="T26" fmla="*/ 32 w 141"/>
                <a:gd name="T27" fmla="*/ 48 h 126"/>
                <a:gd name="T28" fmla="*/ 25 w 141"/>
                <a:gd name="T29" fmla="*/ 50 h 126"/>
                <a:gd name="T30" fmla="*/ 21 w 141"/>
                <a:gd name="T31" fmla="*/ 57 h 126"/>
                <a:gd name="T32" fmla="*/ 14 w 141"/>
                <a:gd name="T33" fmla="*/ 60 h 126"/>
                <a:gd name="T34" fmla="*/ 9 w 141"/>
                <a:gd name="T35" fmla="*/ 64 h 126"/>
                <a:gd name="T36" fmla="*/ 4 w 141"/>
                <a:gd name="T37" fmla="*/ 81 h 126"/>
                <a:gd name="T38" fmla="*/ 6 w 141"/>
                <a:gd name="T39" fmla="*/ 85 h 126"/>
                <a:gd name="T40" fmla="*/ 10 w 141"/>
                <a:gd name="T41" fmla="*/ 92 h 126"/>
                <a:gd name="T42" fmla="*/ 13 w 141"/>
                <a:gd name="T43" fmla="*/ 103 h 126"/>
                <a:gd name="T44" fmla="*/ 8 w 141"/>
                <a:gd name="T45" fmla="*/ 121 h 126"/>
                <a:gd name="T46" fmla="*/ 17 w 141"/>
                <a:gd name="T47" fmla="*/ 126 h 126"/>
                <a:gd name="T48" fmla="*/ 23 w 141"/>
                <a:gd name="T49" fmla="*/ 125 h 126"/>
                <a:gd name="T50" fmla="*/ 28 w 141"/>
                <a:gd name="T51" fmla="*/ 124 h 126"/>
                <a:gd name="T52" fmla="*/ 36 w 141"/>
                <a:gd name="T53" fmla="*/ 123 h 126"/>
                <a:gd name="T54" fmla="*/ 44 w 141"/>
                <a:gd name="T55" fmla="*/ 126 h 126"/>
                <a:gd name="T56" fmla="*/ 54 w 141"/>
                <a:gd name="T57" fmla="*/ 119 h 126"/>
                <a:gd name="T58" fmla="*/ 59 w 141"/>
                <a:gd name="T59" fmla="*/ 112 h 126"/>
                <a:gd name="T60" fmla="*/ 67 w 141"/>
                <a:gd name="T61" fmla="*/ 104 h 126"/>
                <a:gd name="T62" fmla="*/ 73 w 141"/>
                <a:gd name="T63" fmla="*/ 105 h 126"/>
                <a:gd name="T64" fmla="*/ 85 w 141"/>
                <a:gd name="T65" fmla="*/ 95 h 126"/>
                <a:gd name="T66" fmla="*/ 94 w 141"/>
                <a:gd name="T67" fmla="*/ 93 h 126"/>
                <a:gd name="T68" fmla="*/ 102 w 141"/>
                <a:gd name="T69" fmla="*/ 91 h 126"/>
                <a:gd name="T70" fmla="*/ 111 w 141"/>
                <a:gd name="T71" fmla="*/ 88 h 126"/>
                <a:gd name="T72" fmla="*/ 118 w 141"/>
                <a:gd name="T73" fmla="*/ 86 h 126"/>
                <a:gd name="T74" fmla="*/ 123 w 141"/>
                <a:gd name="T75" fmla="*/ 86 h 126"/>
                <a:gd name="T76" fmla="*/ 140 w 141"/>
                <a:gd name="T77" fmla="*/ 7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26">
                  <a:moveTo>
                    <a:pt x="137" y="64"/>
                  </a:moveTo>
                  <a:cubicBezTo>
                    <a:pt x="137" y="63"/>
                    <a:pt x="136" y="62"/>
                    <a:pt x="136" y="61"/>
                  </a:cubicBezTo>
                  <a:cubicBezTo>
                    <a:pt x="135" y="59"/>
                    <a:pt x="135" y="56"/>
                    <a:pt x="135" y="54"/>
                  </a:cubicBezTo>
                  <a:cubicBezTo>
                    <a:pt x="134" y="51"/>
                    <a:pt x="134" y="47"/>
                    <a:pt x="132" y="44"/>
                  </a:cubicBezTo>
                  <a:cubicBezTo>
                    <a:pt x="129" y="37"/>
                    <a:pt x="122" y="36"/>
                    <a:pt x="117" y="36"/>
                  </a:cubicBezTo>
                  <a:cubicBezTo>
                    <a:pt x="116" y="36"/>
                    <a:pt x="116" y="36"/>
                    <a:pt x="115" y="36"/>
                  </a:cubicBezTo>
                  <a:cubicBezTo>
                    <a:pt x="114" y="36"/>
                    <a:pt x="114" y="36"/>
                    <a:pt x="113" y="36"/>
                  </a:cubicBezTo>
                  <a:cubicBezTo>
                    <a:pt x="110" y="36"/>
                    <a:pt x="108" y="35"/>
                    <a:pt x="106" y="30"/>
                  </a:cubicBezTo>
                  <a:cubicBezTo>
                    <a:pt x="105" y="28"/>
                    <a:pt x="104" y="27"/>
                    <a:pt x="103" y="25"/>
                  </a:cubicBezTo>
                  <a:cubicBezTo>
                    <a:pt x="102" y="21"/>
                    <a:pt x="100" y="18"/>
                    <a:pt x="99" y="14"/>
                  </a:cubicBezTo>
                  <a:cubicBezTo>
                    <a:pt x="97" y="11"/>
                    <a:pt x="92" y="10"/>
                    <a:pt x="88" y="9"/>
                  </a:cubicBezTo>
                  <a:cubicBezTo>
                    <a:pt x="87" y="8"/>
                    <a:pt x="85" y="8"/>
                    <a:pt x="84" y="8"/>
                  </a:cubicBezTo>
                  <a:cubicBezTo>
                    <a:pt x="82" y="7"/>
                    <a:pt x="80" y="6"/>
                    <a:pt x="78" y="5"/>
                  </a:cubicBezTo>
                  <a:cubicBezTo>
                    <a:pt x="76" y="4"/>
                    <a:pt x="73" y="3"/>
                    <a:pt x="70" y="2"/>
                  </a:cubicBezTo>
                  <a:cubicBezTo>
                    <a:pt x="68" y="1"/>
                    <a:pt x="66" y="0"/>
                    <a:pt x="63" y="0"/>
                  </a:cubicBezTo>
                  <a:cubicBezTo>
                    <a:pt x="62" y="0"/>
                    <a:pt x="61" y="1"/>
                    <a:pt x="61" y="1"/>
                  </a:cubicBezTo>
                  <a:cubicBezTo>
                    <a:pt x="57" y="2"/>
                    <a:pt x="56" y="5"/>
                    <a:pt x="56" y="7"/>
                  </a:cubicBezTo>
                  <a:cubicBezTo>
                    <a:pt x="56" y="7"/>
                    <a:pt x="56" y="8"/>
                    <a:pt x="56" y="8"/>
                  </a:cubicBezTo>
                  <a:cubicBezTo>
                    <a:pt x="55" y="11"/>
                    <a:pt x="55" y="14"/>
                    <a:pt x="56" y="16"/>
                  </a:cubicBezTo>
                  <a:cubicBezTo>
                    <a:pt x="56" y="18"/>
                    <a:pt x="55" y="19"/>
                    <a:pt x="55" y="20"/>
                  </a:cubicBezTo>
                  <a:cubicBezTo>
                    <a:pt x="55" y="22"/>
                    <a:pt x="55" y="23"/>
                    <a:pt x="54" y="24"/>
                  </a:cubicBezTo>
                  <a:cubicBezTo>
                    <a:pt x="54" y="27"/>
                    <a:pt x="51" y="31"/>
                    <a:pt x="49" y="33"/>
                  </a:cubicBezTo>
                  <a:cubicBezTo>
                    <a:pt x="47" y="34"/>
                    <a:pt x="45" y="35"/>
                    <a:pt x="44" y="36"/>
                  </a:cubicBezTo>
                  <a:cubicBezTo>
                    <a:pt x="42" y="37"/>
                    <a:pt x="40" y="39"/>
                    <a:pt x="38" y="40"/>
                  </a:cubicBezTo>
                  <a:cubicBezTo>
                    <a:pt x="38" y="40"/>
                    <a:pt x="38" y="40"/>
                    <a:pt x="38" y="40"/>
                  </a:cubicBezTo>
                  <a:cubicBezTo>
                    <a:pt x="36" y="42"/>
                    <a:pt x="34" y="43"/>
                    <a:pt x="33" y="45"/>
                  </a:cubicBezTo>
                  <a:cubicBezTo>
                    <a:pt x="33" y="46"/>
                    <a:pt x="33" y="46"/>
                    <a:pt x="32" y="47"/>
                  </a:cubicBezTo>
                  <a:cubicBezTo>
                    <a:pt x="32" y="48"/>
                    <a:pt x="32" y="48"/>
                    <a:pt x="32" y="48"/>
                  </a:cubicBezTo>
                  <a:cubicBezTo>
                    <a:pt x="32" y="49"/>
                    <a:pt x="31" y="49"/>
                    <a:pt x="30" y="49"/>
                  </a:cubicBezTo>
                  <a:cubicBezTo>
                    <a:pt x="29" y="49"/>
                    <a:pt x="27" y="49"/>
                    <a:pt x="25" y="50"/>
                  </a:cubicBezTo>
                  <a:cubicBezTo>
                    <a:pt x="24" y="51"/>
                    <a:pt x="23" y="53"/>
                    <a:pt x="22" y="55"/>
                  </a:cubicBezTo>
                  <a:cubicBezTo>
                    <a:pt x="21" y="55"/>
                    <a:pt x="21" y="56"/>
                    <a:pt x="21" y="57"/>
                  </a:cubicBezTo>
                  <a:cubicBezTo>
                    <a:pt x="20" y="57"/>
                    <a:pt x="19" y="58"/>
                    <a:pt x="18" y="58"/>
                  </a:cubicBezTo>
                  <a:cubicBezTo>
                    <a:pt x="17" y="59"/>
                    <a:pt x="16" y="59"/>
                    <a:pt x="14" y="60"/>
                  </a:cubicBezTo>
                  <a:cubicBezTo>
                    <a:pt x="13" y="61"/>
                    <a:pt x="12" y="61"/>
                    <a:pt x="11" y="62"/>
                  </a:cubicBezTo>
                  <a:cubicBezTo>
                    <a:pt x="10" y="63"/>
                    <a:pt x="9" y="63"/>
                    <a:pt x="9" y="64"/>
                  </a:cubicBezTo>
                  <a:cubicBezTo>
                    <a:pt x="5" y="66"/>
                    <a:pt x="1" y="69"/>
                    <a:pt x="0" y="75"/>
                  </a:cubicBezTo>
                  <a:cubicBezTo>
                    <a:pt x="0" y="79"/>
                    <a:pt x="2" y="81"/>
                    <a:pt x="4" y="81"/>
                  </a:cubicBezTo>
                  <a:cubicBezTo>
                    <a:pt x="5" y="82"/>
                    <a:pt x="5" y="82"/>
                    <a:pt x="5" y="83"/>
                  </a:cubicBezTo>
                  <a:cubicBezTo>
                    <a:pt x="6" y="83"/>
                    <a:pt x="6" y="84"/>
                    <a:pt x="6" y="85"/>
                  </a:cubicBezTo>
                  <a:cubicBezTo>
                    <a:pt x="6" y="86"/>
                    <a:pt x="6" y="87"/>
                    <a:pt x="7" y="89"/>
                  </a:cubicBezTo>
                  <a:cubicBezTo>
                    <a:pt x="8" y="90"/>
                    <a:pt x="9" y="91"/>
                    <a:pt x="10" y="92"/>
                  </a:cubicBezTo>
                  <a:cubicBezTo>
                    <a:pt x="10" y="93"/>
                    <a:pt x="10" y="93"/>
                    <a:pt x="11" y="93"/>
                  </a:cubicBezTo>
                  <a:cubicBezTo>
                    <a:pt x="13" y="97"/>
                    <a:pt x="14" y="100"/>
                    <a:pt x="13" y="103"/>
                  </a:cubicBezTo>
                  <a:cubicBezTo>
                    <a:pt x="13" y="106"/>
                    <a:pt x="12" y="110"/>
                    <a:pt x="10" y="113"/>
                  </a:cubicBezTo>
                  <a:cubicBezTo>
                    <a:pt x="9" y="115"/>
                    <a:pt x="7" y="118"/>
                    <a:pt x="8" y="121"/>
                  </a:cubicBezTo>
                  <a:cubicBezTo>
                    <a:pt x="9" y="122"/>
                    <a:pt x="10" y="124"/>
                    <a:pt x="12" y="125"/>
                  </a:cubicBezTo>
                  <a:cubicBezTo>
                    <a:pt x="13" y="126"/>
                    <a:pt x="15" y="126"/>
                    <a:pt x="17" y="126"/>
                  </a:cubicBezTo>
                  <a:cubicBezTo>
                    <a:pt x="17" y="126"/>
                    <a:pt x="17" y="126"/>
                    <a:pt x="17" y="126"/>
                  </a:cubicBezTo>
                  <a:cubicBezTo>
                    <a:pt x="19" y="126"/>
                    <a:pt x="21" y="126"/>
                    <a:pt x="23" y="125"/>
                  </a:cubicBezTo>
                  <a:cubicBezTo>
                    <a:pt x="24" y="125"/>
                    <a:pt x="26" y="124"/>
                    <a:pt x="27" y="124"/>
                  </a:cubicBezTo>
                  <a:cubicBezTo>
                    <a:pt x="28" y="124"/>
                    <a:pt x="28" y="124"/>
                    <a:pt x="28" y="124"/>
                  </a:cubicBezTo>
                  <a:cubicBezTo>
                    <a:pt x="30" y="124"/>
                    <a:pt x="32" y="123"/>
                    <a:pt x="34" y="123"/>
                  </a:cubicBezTo>
                  <a:cubicBezTo>
                    <a:pt x="34" y="123"/>
                    <a:pt x="35" y="123"/>
                    <a:pt x="36" y="123"/>
                  </a:cubicBezTo>
                  <a:cubicBezTo>
                    <a:pt x="36" y="124"/>
                    <a:pt x="37" y="124"/>
                    <a:pt x="38" y="124"/>
                  </a:cubicBezTo>
                  <a:cubicBezTo>
                    <a:pt x="40" y="125"/>
                    <a:pt x="42" y="126"/>
                    <a:pt x="44" y="126"/>
                  </a:cubicBezTo>
                  <a:cubicBezTo>
                    <a:pt x="44" y="126"/>
                    <a:pt x="45" y="126"/>
                    <a:pt x="45" y="126"/>
                  </a:cubicBezTo>
                  <a:cubicBezTo>
                    <a:pt x="50" y="126"/>
                    <a:pt x="52" y="122"/>
                    <a:pt x="54" y="119"/>
                  </a:cubicBezTo>
                  <a:cubicBezTo>
                    <a:pt x="55" y="118"/>
                    <a:pt x="56" y="117"/>
                    <a:pt x="56" y="116"/>
                  </a:cubicBezTo>
                  <a:cubicBezTo>
                    <a:pt x="57" y="114"/>
                    <a:pt x="58" y="113"/>
                    <a:pt x="59" y="112"/>
                  </a:cubicBezTo>
                  <a:cubicBezTo>
                    <a:pt x="61" y="109"/>
                    <a:pt x="63" y="106"/>
                    <a:pt x="66" y="104"/>
                  </a:cubicBezTo>
                  <a:cubicBezTo>
                    <a:pt x="66" y="104"/>
                    <a:pt x="67" y="104"/>
                    <a:pt x="67" y="104"/>
                  </a:cubicBezTo>
                  <a:cubicBezTo>
                    <a:pt x="68" y="105"/>
                    <a:pt x="70" y="105"/>
                    <a:pt x="71" y="105"/>
                  </a:cubicBezTo>
                  <a:cubicBezTo>
                    <a:pt x="72" y="105"/>
                    <a:pt x="72" y="105"/>
                    <a:pt x="73" y="105"/>
                  </a:cubicBezTo>
                  <a:cubicBezTo>
                    <a:pt x="77" y="104"/>
                    <a:pt x="80" y="101"/>
                    <a:pt x="82" y="98"/>
                  </a:cubicBezTo>
                  <a:cubicBezTo>
                    <a:pt x="83" y="97"/>
                    <a:pt x="84" y="96"/>
                    <a:pt x="85" y="95"/>
                  </a:cubicBezTo>
                  <a:cubicBezTo>
                    <a:pt x="86" y="94"/>
                    <a:pt x="87" y="94"/>
                    <a:pt x="89" y="94"/>
                  </a:cubicBezTo>
                  <a:cubicBezTo>
                    <a:pt x="91" y="93"/>
                    <a:pt x="92" y="93"/>
                    <a:pt x="94" y="93"/>
                  </a:cubicBezTo>
                  <a:cubicBezTo>
                    <a:pt x="94" y="93"/>
                    <a:pt x="95" y="92"/>
                    <a:pt x="96" y="92"/>
                  </a:cubicBezTo>
                  <a:cubicBezTo>
                    <a:pt x="98" y="92"/>
                    <a:pt x="100" y="92"/>
                    <a:pt x="102" y="91"/>
                  </a:cubicBezTo>
                  <a:cubicBezTo>
                    <a:pt x="103" y="91"/>
                    <a:pt x="103" y="91"/>
                    <a:pt x="103" y="91"/>
                  </a:cubicBezTo>
                  <a:cubicBezTo>
                    <a:pt x="106" y="90"/>
                    <a:pt x="109" y="89"/>
                    <a:pt x="111" y="88"/>
                  </a:cubicBezTo>
                  <a:cubicBezTo>
                    <a:pt x="113" y="87"/>
                    <a:pt x="114" y="87"/>
                    <a:pt x="115" y="86"/>
                  </a:cubicBezTo>
                  <a:cubicBezTo>
                    <a:pt x="116" y="86"/>
                    <a:pt x="117" y="86"/>
                    <a:pt x="118" y="86"/>
                  </a:cubicBezTo>
                  <a:cubicBezTo>
                    <a:pt x="118" y="86"/>
                    <a:pt x="119" y="86"/>
                    <a:pt x="120" y="86"/>
                  </a:cubicBezTo>
                  <a:cubicBezTo>
                    <a:pt x="121" y="86"/>
                    <a:pt x="122" y="86"/>
                    <a:pt x="123" y="86"/>
                  </a:cubicBezTo>
                  <a:cubicBezTo>
                    <a:pt x="125" y="86"/>
                    <a:pt x="125" y="86"/>
                    <a:pt x="125" y="86"/>
                  </a:cubicBezTo>
                  <a:cubicBezTo>
                    <a:pt x="130" y="86"/>
                    <a:pt x="138" y="86"/>
                    <a:pt x="140" y="79"/>
                  </a:cubicBezTo>
                  <a:cubicBezTo>
                    <a:pt x="141" y="74"/>
                    <a:pt x="139" y="69"/>
                    <a:pt x="137" y="6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7" name="Freeform 76"/>
            <p:cNvSpPr>
              <a:spLocks/>
            </p:cNvSpPr>
            <p:nvPr/>
          </p:nvSpPr>
          <p:spPr bwMode="auto">
            <a:xfrm>
              <a:off x="18315162" y="5563631"/>
              <a:ext cx="675025" cy="580503"/>
            </a:xfrm>
            <a:custGeom>
              <a:avLst/>
              <a:gdLst>
                <a:gd name="T0" fmla="*/ 116 w 124"/>
                <a:gd name="T1" fmla="*/ 72 h 117"/>
                <a:gd name="T2" fmla="*/ 107 w 124"/>
                <a:gd name="T3" fmla="*/ 67 h 117"/>
                <a:gd name="T4" fmla="*/ 101 w 124"/>
                <a:gd name="T5" fmla="*/ 68 h 117"/>
                <a:gd name="T6" fmla="*/ 98 w 124"/>
                <a:gd name="T7" fmla="*/ 66 h 117"/>
                <a:gd name="T8" fmla="*/ 95 w 124"/>
                <a:gd name="T9" fmla="*/ 60 h 117"/>
                <a:gd name="T10" fmla="*/ 82 w 124"/>
                <a:gd name="T11" fmla="*/ 46 h 117"/>
                <a:gd name="T12" fmla="*/ 78 w 124"/>
                <a:gd name="T13" fmla="*/ 45 h 117"/>
                <a:gd name="T14" fmla="*/ 75 w 124"/>
                <a:gd name="T15" fmla="*/ 44 h 117"/>
                <a:gd name="T16" fmla="*/ 72 w 124"/>
                <a:gd name="T17" fmla="*/ 41 h 117"/>
                <a:gd name="T18" fmla="*/ 58 w 124"/>
                <a:gd name="T19" fmla="*/ 31 h 117"/>
                <a:gd name="T20" fmla="*/ 52 w 124"/>
                <a:gd name="T21" fmla="*/ 28 h 117"/>
                <a:gd name="T22" fmla="*/ 44 w 124"/>
                <a:gd name="T23" fmla="*/ 22 h 117"/>
                <a:gd name="T24" fmla="*/ 39 w 124"/>
                <a:gd name="T25" fmla="*/ 25 h 117"/>
                <a:gd name="T26" fmla="*/ 37 w 124"/>
                <a:gd name="T27" fmla="*/ 20 h 117"/>
                <a:gd name="T28" fmla="*/ 40 w 124"/>
                <a:gd name="T29" fmla="*/ 21 h 117"/>
                <a:gd name="T30" fmla="*/ 42 w 124"/>
                <a:gd name="T31" fmla="*/ 8 h 117"/>
                <a:gd name="T32" fmla="*/ 41 w 124"/>
                <a:gd name="T33" fmla="*/ 6 h 117"/>
                <a:gd name="T34" fmla="*/ 29 w 124"/>
                <a:gd name="T35" fmla="*/ 6 h 117"/>
                <a:gd name="T36" fmla="*/ 27 w 124"/>
                <a:gd name="T37" fmla="*/ 6 h 117"/>
                <a:gd name="T38" fmla="*/ 16 w 124"/>
                <a:gd name="T39" fmla="*/ 23 h 117"/>
                <a:gd name="T40" fmla="*/ 15 w 124"/>
                <a:gd name="T41" fmla="*/ 39 h 117"/>
                <a:gd name="T42" fmla="*/ 15 w 124"/>
                <a:gd name="T43" fmla="*/ 71 h 117"/>
                <a:gd name="T44" fmla="*/ 10 w 124"/>
                <a:gd name="T45" fmla="*/ 81 h 117"/>
                <a:gd name="T46" fmla="*/ 2 w 124"/>
                <a:gd name="T47" fmla="*/ 100 h 117"/>
                <a:gd name="T48" fmla="*/ 21 w 124"/>
                <a:gd name="T49" fmla="*/ 98 h 117"/>
                <a:gd name="T50" fmla="*/ 27 w 124"/>
                <a:gd name="T51" fmla="*/ 95 h 117"/>
                <a:gd name="T52" fmla="*/ 29 w 124"/>
                <a:gd name="T53" fmla="*/ 103 h 117"/>
                <a:gd name="T54" fmla="*/ 30 w 124"/>
                <a:gd name="T55" fmla="*/ 113 h 117"/>
                <a:gd name="T56" fmla="*/ 46 w 124"/>
                <a:gd name="T57" fmla="*/ 112 h 117"/>
                <a:gd name="T58" fmla="*/ 52 w 124"/>
                <a:gd name="T59" fmla="*/ 106 h 117"/>
                <a:gd name="T60" fmla="*/ 56 w 124"/>
                <a:gd name="T61" fmla="*/ 98 h 117"/>
                <a:gd name="T62" fmla="*/ 66 w 124"/>
                <a:gd name="T63" fmla="*/ 83 h 117"/>
                <a:gd name="T64" fmla="*/ 67 w 124"/>
                <a:gd name="T65" fmla="*/ 77 h 117"/>
                <a:gd name="T66" fmla="*/ 71 w 124"/>
                <a:gd name="T67" fmla="*/ 76 h 117"/>
                <a:gd name="T68" fmla="*/ 72 w 124"/>
                <a:gd name="T69" fmla="*/ 79 h 117"/>
                <a:gd name="T70" fmla="*/ 76 w 124"/>
                <a:gd name="T71" fmla="*/ 82 h 117"/>
                <a:gd name="T72" fmla="*/ 81 w 124"/>
                <a:gd name="T73" fmla="*/ 81 h 117"/>
                <a:gd name="T74" fmla="*/ 82 w 124"/>
                <a:gd name="T75" fmla="*/ 81 h 117"/>
                <a:gd name="T76" fmla="*/ 80 w 124"/>
                <a:gd name="T77" fmla="*/ 88 h 117"/>
                <a:gd name="T78" fmla="*/ 90 w 124"/>
                <a:gd name="T79" fmla="*/ 91 h 117"/>
                <a:gd name="T80" fmla="*/ 96 w 124"/>
                <a:gd name="T81" fmla="*/ 93 h 117"/>
                <a:gd name="T82" fmla="*/ 105 w 124"/>
                <a:gd name="T83" fmla="*/ 96 h 117"/>
                <a:gd name="T84" fmla="*/ 124 w 124"/>
                <a:gd name="T85" fmla="*/ 8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17">
                  <a:moveTo>
                    <a:pt x="120" y="75"/>
                  </a:moveTo>
                  <a:cubicBezTo>
                    <a:pt x="119" y="74"/>
                    <a:pt x="118" y="73"/>
                    <a:pt x="116" y="72"/>
                  </a:cubicBezTo>
                  <a:cubicBezTo>
                    <a:pt x="115" y="71"/>
                    <a:pt x="114" y="70"/>
                    <a:pt x="113" y="69"/>
                  </a:cubicBezTo>
                  <a:cubicBezTo>
                    <a:pt x="111" y="67"/>
                    <a:pt x="110" y="67"/>
                    <a:pt x="107" y="67"/>
                  </a:cubicBezTo>
                  <a:cubicBezTo>
                    <a:pt x="106" y="67"/>
                    <a:pt x="104" y="67"/>
                    <a:pt x="103" y="67"/>
                  </a:cubicBezTo>
                  <a:cubicBezTo>
                    <a:pt x="101" y="68"/>
                    <a:pt x="101" y="68"/>
                    <a:pt x="101" y="68"/>
                  </a:cubicBezTo>
                  <a:cubicBezTo>
                    <a:pt x="100" y="68"/>
                    <a:pt x="99" y="68"/>
                    <a:pt x="98" y="68"/>
                  </a:cubicBezTo>
                  <a:cubicBezTo>
                    <a:pt x="98" y="68"/>
                    <a:pt x="98" y="67"/>
                    <a:pt x="98" y="66"/>
                  </a:cubicBezTo>
                  <a:cubicBezTo>
                    <a:pt x="97" y="65"/>
                    <a:pt x="97" y="63"/>
                    <a:pt x="96" y="62"/>
                  </a:cubicBezTo>
                  <a:cubicBezTo>
                    <a:pt x="95" y="61"/>
                    <a:pt x="95" y="60"/>
                    <a:pt x="95" y="60"/>
                  </a:cubicBezTo>
                  <a:cubicBezTo>
                    <a:pt x="94" y="52"/>
                    <a:pt x="90" y="47"/>
                    <a:pt x="83" y="46"/>
                  </a:cubicBezTo>
                  <a:cubicBezTo>
                    <a:pt x="83" y="46"/>
                    <a:pt x="82" y="46"/>
                    <a:pt x="82" y="46"/>
                  </a:cubicBezTo>
                  <a:cubicBezTo>
                    <a:pt x="81" y="46"/>
                    <a:pt x="80" y="46"/>
                    <a:pt x="79" y="46"/>
                  </a:cubicBezTo>
                  <a:cubicBezTo>
                    <a:pt x="79" y="46"/>
                    <a:pt x="79" y="46"/>
                    <a:pt x="78" y="45"/>
                  </a:cubicBezTo>
                  <a:cubicBezTo>
                    <a:pt x="77" y="45"/>
                    <a:pt x="77" y="45"/>
                    <a:pt x="76" y="44"/>
                  </a:cubicBezTo>
                  <a:cubicBezTo>
                    <a:pt x="75" y="44"/>
                    <a:pt x="75" y="44"/>
                    <a:pt x="75" y="44"/>
                  </a:cubicBezTo>
                  <a:cubicBezTo>
                    <a:pt x="73" y="44"/>
                    <a:pt x="73" y="44"/>
                    <a:pt x="73" y="43"/>
                  </a:cubicBezTo>
                  <a:cubicBezTo>
                    <a:pt x="72" y="43"/>
                    <a:pt x="72" y="42"/>
                    <a:pt x="72" y="41"/>
                  </a:cubicBezTo>
                  <a:cubicBezTo>
                    <a:pt x="71" y="40"/>
                    <a:pt x="71" y="38"/>
                    <a:pt x="69" y="37"/>
                  </a:cubicBezTo>
                  <a:cubicBezTo>
                    <a:pt x="68" y="36"/>
                    <a:pt x="64" y="32"/>
                    <a:pt x="58" y="31"/>
                  </a:cubicBezTo>
                  <a:cubicBezTo>
                    <a:pt x="56" y="31"/>
                    <a:pt x="55" y="31"/>
                    <a:pt x="53" y="29"/>
                  </a:cubicBezTo>
                  <a:cubicBezTo>
                    <a:pt x="53" y="28"/>
                    <a:pt x="53" y="28"/>
                    <a:pt x="52" y="28"/>
                  </a:cubicBezTo>
                  <a:cubicBezTo>
                    <a:pt x="51" y="25"/>
                    <a:pt x="49" y="22"/>
                    <a:pt x="45" y="22"/>
                  </a:cubicBezTo>
                  <a:cubicBezTo>
                    <a:pt x="44" y="22"/>
                    <a:pt x="44" y="22"/>
                    <a:pt x="44" y="22"/>
                  </a:cubicBezTo>
                  <a:cubicBezTo>
                    <a:pt x="42" y="22"/>
                    <a:pt x="40" y="24"/>
                    <a:pt x="40" y="24"/>
                  </a:cubicBezTo>
                  <a:cubicBezTo>
                    <a:pt x="39" y="25"/>
                    <a:pt x="39" y="25"/>
                    <a:pt x="39" y="25"/>
                  </a:cubicBezTo>
                  <a:cubicBezTo>
                    <a:pt x="39" y="25"/>
                    <a:pt x="38" y="25"/>
                    <a:pt x="38" y="25"/>
                  </a:cubicBezTo>
                  <a:cubicBezTo>
                    <a:pt x="38" y="25"/>
                    <a:pt x="37" y="22"/>
                    <a:pt x="37" y="20"/>
                  </a:cubicBezTo>
                  <a:cubicBezTo>
                    <a:pt x="38" y="20"/>
                    <a:pt x="39" y="21"/>
                    <a:pt x="40" y="21"/>
                  </a:cubicBezTo>
                  <a:cubicBezTo>
                    <a:pt x="40" y="21"/>
                    <a:pt x="40" y="21"/>
                    <a:pt x="40" y="21"/>
                  </a:cubicBezTo>
                  <a:cubicBezTo>
                    <a:pt x="42" y="21"/>
                    <a:pt x="43" y="20"/>
                    <a:pt x="44" y="19"/>
                  </a:cubicBezTo>
                  <a:cubicBezTo>
                    <a:pt x="48" y="15"/>
                    <a:pt x="43" y="10"/>
                    <a:pt x="42" y="8"/>
                  </a:cubicBezTo>
                  <a:cubicBezTo>
                    <a:pt x="41" y="7"/>
                    <a:pt x="41" y="7"/>
                    <a:pt x="41" y="7"/>
                  </a:cubicBezTo>
                  <a:cubicBezTo>
                    <a:pt x="41" y="7"/>
                    <a:pt x="41" y="6"/>
                    <a:pt x="41" y="6"/>
                  </a:cubicBezTo>
                  <a:cubicBezTo>
                    <a:pt x="40" y="4"/>
                    <a:pt x="39" y="0"/>
                    <a:pt x="35" y="0"/>
                  </a:cubicBezTo>
                  <a:cubicBezTo>
                    <a:pt x="31" y="0"/>
                    <a:pt x="29" y="3"/>
                    <a:pt x="29" y="6"/>
                  </a:cubicBezTo>
                  <a:cubicBezTo>
                    <a:pt x="29" y="6"/>
                    <a:pt x="29" y="6"/>
                    <a:pt x="29" y="6"/>
                  </a:cubicBezTo>
                  <a:cubicBezTo>
                    <a:pt x="28" y="6"/>
                    <a:pt x="28" y="6"/>
                    <a:pt x="27" y="6"/>
                  </a:cubicBezTo>
                  <a:cubicBezTo>
                    <a:pt x="26" y="6"/>
                    <a:pt x="24" y="7"/>
                    <a:pt x="23" y="7"/>
                  </a:cubicBezTo>
                  <a:cubicBezTo>
                    <a:pt x="16" y="11"/>
                    <a:pt x="16" y="19"/>
                    <a:pt x="16" y="23"/>
                  </a:cubicBezTo>
                  <a:cubicBezTo>
                    <a:pt x="16" y="25"/>
                    <a:pt x="16" y="28"/>
                    <a:pt x="16" y="30"/>
                  </a:cubicBezTo>
                  <a:cubicBezTo>
                    <a:pt x="16" y="33"/>
                    <a:pt x="16" y="36"/>
                    <a:pt x="15" y="39"/>
                  </a:cubicBezTo>
                  <a:cubicBezTo>
                    <a:pt x="15" y="45"/>
                    <a:pt x="15" y="49"/>
                    <a:pt x="14" y="54"/>
                  </a:cubicBezTo>
                  <a:cubicBezTo>
                    <a:pt x="13" y="60"/>
                    <a:pt x="13" y="66"/>
                    <a:pt x="15" y="71"/>
                  </a:cubicBezTo>
                  <a:cubicBezTo>
                    <a:pt x="16" y="76"/>
                    <a:pt x="16" y="78"/>
                    <a:pt x="13" y="80"/>
                  </a:cubicBezTo>
                  <a:cubicBezTo>
                    <a:pt x="12" y="80"/>
                    <a:pt x="11" y="81"/>
                    <a:pt x="10" y="81"/>
                  </a:cubicBezTo>
                  <a:cubicBezTo>
                    <a:pt x="6" y="84"/>
                    <a:pt x="1" y="87"/>
                    <a:pt x="0" y="94"/>
                  </a:cubicBezTo>
                  <a:cubicBezTo>
                    <a:pt x="0" y="96"/>
                    <a:pt x="1" y="99"/>
                    <a:pt x="2" y="100"/>
                  </a:cubicBezTo>
                  <a:cubicBezTo>
                    <a:pt x="3" y="101"/>
                    <a:pt x="5" y="102"/>
                    <a:pt x="7" y="102"/>
                  </a:cubicBezTo>
                  <a:cubicBezTo>
                    <a:pt x="12" y="102"/>
                    <a:pt x="17" y="100"/>
                    <a:pt x="21" y="98"/>
                  </a:cubicBezTo>
                  <a:cubicBezTo>
                    <a:pt x="23" y="97"/>
                    <a:pt x="25" y="96"/>
                    <a:pt x="26" y="95"/>
                  </a:cubicBezTo>
                  <a:cubicBezTo>
                    <a:pt x="27" y="95"/>
                    <a:pt x="27" y="95"/>
                    <a:pt x="27" y="95"/>
                  </a:cubicBezTo>
                  <a:cubicBezTo>
                    <a:pt x="27" y="95"/>
                    <a:pt x="27" y="95"/>
                    <a:pt x="27" y="96"/>
                  </a:cubicBezTo>
                  <a:cubicBezTo>
                    <a:pt x="29" y="98"/>
                    <a:pt x="29" y="101"/>
                    <a:pt x="29" y="103"/>
                  </a:cubicBezTo>
                  <a:cubicBezTo>
                    <a:pt x="29" y="104"/>
                    <a:pt x="29" y="105"/>
                    <a:pt x="29" y="105"/>
                  </a:cubicBezTo>
                  <a:cubicBezTo>
                    <a:pt x="29" y="108"/>
                    <a:pt x="29" y="110"/>
                    <a:pt x="30" y="113"/>
                  </a:cubicBezTo>
                  <a:cubicBezTo>
                    <a:pt x="32" y="117"/>
                    <a:pt x="35" y="117"/>
                    <a:pt x="36" y="117"/>
                  </a:cubicBezTo>
                  <a:cubicBezTo>
                    <a:pt x="40" y="117"/>
                    <a:pt x="43" y="114"/>
                    <a:pt x="46" y="112"/>
                  </a:cubicBezTo>
                  <a:cubicBezTo>
                    <a:pt x="47" y="111"/>
                    <a:pt x="47" y="111"/>
                    <a:pt x="47" y="111"/>
                  </a:cubicBezTo>
                  <a:cubicBezTo>
                    <a:pt x="49" y="109"/>
                    <a:pt x="51" y="108"/>
                    <a:pt x="52" y="106"/>
                  </a:cubicBezTo>
                  <a:cubicBezTo>
                    <a:pt x="53" y="104"/>
                    <a:pt x="54" y="102"/>
                    <a:pt x="54" y="101"/>
                  </a:cubicBezTo>
                  <a:cubicBezTo>
                    <a:pt x="55" y="100"/>
                    <a:pt x="55" y="99"/>
                    <a:pt x="56" y="98"/>
                  </a:cubicBezTo>
                  <a:cubicBezTo>
                    <a:pt x="56" y="96"/>
                    <a:pt x="58" y="95"/>
                    <a:pt x="60" y="93"/>
                  </a:cubicBezTo>
                  <a:cubicBezTo>
                    <a:pt x="62" y="91"/>
                    <a:pt x="65" y="88"/>
                    <a:pt x="66" y="83"/>
                  </a:cubicBezTo>
                  <a:cubicBezTo>
                    <a:pt x="66" y="82"/>
                    <a:pt x="66" y="82"/>
                    <a:pt x="66" y="81"/>
                  </a:cubicBezTo>
                  <a:cubicBezTo>
                    <a:pt x="66" y="79"/>
                    <a:pt x="66" y="78"/>
                    <a:pt x="67" y="77"/>
                  </a:cubicBezTo>
                  <a:cubicBezTo>
                    <a:pt x="68" y="76"/>
                    <a:pt x="69" y="75"/>
                    <a:pt x="71" y="75"/>
                  </a:cubicBezTo>
                  <a:cubicBezTo>
                    <a:pt x="71" y="75"/>
                    <a:pt x="71" y="76"/>
                    <a:pt x="71" y="76"/>
                  </a:cubicBezTo>
                  <a:cubicBezTo>
                    <a:pt x="71" y="77"/>
                    <a:pt x="72" y="78"/>
                    <a:pt x="72" y="78"/>
                  </a:cubicBezTo>
                  <a:cubicBezTo>
                    <a:pt x="72" y="78"/>
                    <a:pt x="72" y="79"/>
                    <a:pt x="72" y="79"/>
                  </a:cubicBezTo>
                  <a:cubicBezTo>
                    <a:pt x="72" y="82"/>
                    <a:pt x="72" y="82"/>
                    <a:pt x="72" y="82"/>
                  </a:cubicBezTo>
                  <a:cubicBezTo>
                    <a:pt x="76" y="82"/>
                    <a:pt x="76" y="82"/>
                    <a:pt x="76" y="82"/>
                  </a:cubicBezTo>
                  <a:cubicBezTo>
                    <a:pt x="77" y="82"/>
                    <a:pt x="77" y="82"/>
                    <a:pt x="77" y="82"/>
                  </a:cubicBezTo>
                  <a:cubicBezTo>
                    <a:pt x="78" y="81"/>
                    <a:pt x="80" y="81"/>
                    <a:pt x="81" y="81"/>
                  </a:cubicBezTo>
                  <a:cubicBezTo>
                    <a:pt x="82" y="81"/>
                    <a:pt x="82" y="81"/>
                    <a:pt x="82" y="81"/>
                  </a:cubicBezTo>
                  <a:cubicBezTo>
                    <a:pt x="82" y="81"/>
                    <a:pt x="82" y="81"/>
                    <a:pt x="82" y="81"/>
                  </a:cubicBezTo>
                  <a:cubicBezTo>
                    <a:pt x="82" y="81"/>
                    <a:pt x="82" y="82"/>
                    <a:pt x="81" y="83"/>
                  </a:cubicBezTo>
                  <a:cubicBezTo>
                    <a:pt x="81" y="84"/>
                    <a:pt x="80" y="86"/>
                    <a:pt x="80" y="88"/>
                  </a:cubicBezTo>
                  <a:cubicBezTo>
                    <a:pt x="81" y="90"/>
                    <a:pt x="82" y="92"/>
                    <a:pt x="86" y="92"/>
                  </a:cubicBezTo>
                  <a:cubicBezTo>
                    <a:pt x="87" y="92"/>
                    <a:pt x="89" y="92"/>
                    <a:pt x="90" y="91"/>
                  </a:cubicBezTo>
                  <a:cubicBezTo>
                    <a:pt x="90" y="91"/>
                    <a:pt x="91" y="91"/>
                    <a:pt x="91" y="91"/>
                  </a:cubicBezTo>
                  <a:cubicBezTo>
                    <a:pt x="93" y="91"/>
                    <a:pt x="94" y="92"/>
                    <a:pt x="96" y="93"/>
                  </a:cubicBezTo>
                  <a:cubicBezTo>
                    <a:pt x="97" y="93"/>
                    <a:pt x="98" y="94"/>
                    <a:pt x="99" y="94"/>
                  </a:cubicBezTo>
                  <a:cubicBezTo>
                    <a:pt x="101" y="95"/>
                    <a:pt x="103" y="96"/>
                    <a:pt x="105" y="96"/>
                  </a:cubicBezTo>
                  <a:cubicBezTo>
                    <a:pt x="112" y="96"/>
                    <a:pt x="117" y="90"/>
                    <a:pt x="121" y="86"/>
                  </a:cubicBezTo>
                  <a:cubicBezTo>
                    <a:pt x="122" y="84"/>
                    <a:pt x="124" y="82"/>
                    <a:pt x="124" y="80"/>
                  </a:cubicBezTo>
                  <a:cubicBezTo>
                    <a:pt x="123" y="78"/>
                    <a:pt x="122" y="76"/>
                    <a:pt x="120" y="7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8" name="Freeform 77"/>
            <p:cNvSpPr>
              <a:spLocks/>
            </p:cNvSpPr>
            <p:nvPr/>
          </p:nvSpPr>
          <p:spPr bwMode="auto">
            <a:xfrm>
              <a:off x="18532648" y="5539366"/>
              <a:ext cx="147726" cy="113861"/>
            </a:xfrm>
            <a:custGeom>
              <a:avLst/>
              <a:gdLst>
                <a:gd name="T0" fmla="*/ 6 w 27"/>
                <a:gd name="T1" fmla="*/ 14 h 23"/>
                <a:gd name="T2" fmla="*/ 6 w 27"/>
                <a:gd name="T3" fmla="*/ 15 h 23"/>
                <a:gd name="T4" fmla="*/ 10 w 27"/>
                <a:gd name="T5" fmla="*/ 20 h 23"/>
                <a:gd name="T6" fmla="*/ 11 w 27"/>
                <a:gd name="T7" fmla="*/ 21 h 23"/>
                <a:gd name="T8" fmla="*/ 17 w 27"/>
                <a:gd name="T9" fmla="*/ 23 h 23"/>
                <a:gd name="T10" fmla="*/ 18 w 27"/>
                <a:gd name="T11" fmla="*/ 23 h 23"/>
                <a:gd name="T12" fmla="*/ 19 w 27"/>
                <a:gd name="T13" fmla="*/ 23 h 23"/>
                <a:gd name="T14" fmla="*/ 27 w 27"/>
                <a:gd name="T15" fmla="*/ 18 h 23"/>
                <a:gd name="T16" fmla="*/ 27 w 27"/>
                <a:gd name="T17" fmla="*/ 15 h 23"/>
                <a:gd name="T18" fmla="*/ 24 w 27"/>
                <a:gd name="T19" fmla="*/ 15 h 23"/>
                <a:gd name="T20" fmla="*/ 23 w 27"/>
                <a:gd name="T21" fmla="*/ 14 h 23"/>
                <a:gd name="T22" fmla="*/ 21 w 27"/>
                <a:gd name="T23" fmla="*/ 13 h 23"/>
                <a:gd name="T24" fmla="*/ 19 w 27"/>
                <a:gd name="T25" fmla="*/ 13 h 23"/>
                <a:gd name="T26" fmla="*/ 19 w 27"/>
                <a:gd name="T27" fmla="*/ 13 h 23"/>
                <a:gd name="T28" fmla="*/ 18 w 27"/>
                <a:gd name="T29" fmla="*/ 12 h 23"/>
                <a:gd name="T30" fmla="*/ 18 w 27"/>
                <a:gd name="T31" fmla="*/ 10 h 23"/>
                <a:gd name="T32" fmla="*/ 15 w 27"/>
                <a:gd name="T33" fmla="*/ 6 h 23"/>
                <a:gd name="T34" fmla="*/ 14 w 27"/>
                <a:gd name="T35" fmla="*/ 6 h 23"/>
                <a:gd name="T36" fmla="*/ 13 w 27"/>
                <a:gd name="T37" fmla="*/ 4 h 23"/>
                <a:gd name="T38" fmla="*/ 6 w 27"/>
                <a:gd name="T39" fmla="*/ 0 h 23"/>
                <a:gd name="T40" fmla="*/ 4 w 27"/>
                <a:gd name="T41" fmla="*/ 0 h 23"/>
                <a:gd name="T42" fmla="*/ 1 w 27"/>
                <a:gd name="T43" fmla="*/ 3 h 23"/>
                <a:gd name="T44" fmla="*/ 5 w 27"/>
                <a:gd name="T45" fmla="*/ 13 h 23"/>
                <a:gd name="T46" fmla="*/ 6 w 27"/>
                <a:gd name="T4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3">
                  <a:moveTo>
                    <a:pt x="6" y="14"/>
                  </a:moveTo>
                  <a:cubicBezTo>
                    <a:pt x="6" y="14"/>
                    <a:pt x="6" y="15"/>
                    <a:pt x="6" y="15"/>
                  </a:cubicBezTo>
                  <a:cubicBezTo>
                    <a:pt x="6" y="17"/>
                    <a:pt x="7" y="19"/>
                    <a:pt x="10" y="20"/>
                  </a:cubicBezTo>
                  <a:cubicBezTo>
                    <a:pt x="11" y="21"/>
                    <a:pt x="11" y="21"/>
                    <a:pt x="11" y="21"/>
                  </a:cubicBezTo>
                  <a:cubicBezTo>
                    <a:pt x="12" y="22"/>
                    <a:pt x="14" y="23"/>
                    <a:pt x="17" y="23"/>
                  </a:cubicBezTo>
                  <a:cubicBezTo>
                    <a:pt x="17" y="23"/>
                    <a:pt x="18" y="23"/>
                    <a:pt x="18" y="23"/>
                  </a:cubicBezTo>
                  <a:cubicBezTo>
                    <a:pt x="18" y="23"/>
                    <a:pt x="19" y="23"/>
                    <a:pt x="19" y="23"/>
                  </a:cubicBezTo>
                  <a:cubicBezTo>
                    <a:pt x="21" y="23"/>
                    <a:pt x="27" y="22"/>
                    <a:pt x="27" y="18"/>
                  </a:cubicBezTo>
                  <a:cubicBezTo>
                    <a:pt x="27" y="15"/>
                    <a:pt x="27" y="15"/>
                    <a:pt x="27" y="15"/>
                  </a:cubicBezTo>
                  <a:cubicBezTo>
                    <a:pt x="24" y="15"/>
                    <a:pt x="24" y="15"/>
                    <a:pt x="24" y="15"/>
                  </a:cubicBezTo>
                  <a:cubicBezTo>
                    <a:pt x="24" y="15"/>
                    <a:pt x="23" y="14"/>
                    <a:pt x="23" y="14"/>
                  </a:cubicBezTo>
                  <a:cubicBezTo>
                    <a:pt x="22" y="14"/>
                    <a:pt x="22" y="13"/>
                    <a:pt x="21" y="13"/>
                  </a:cubicBezTo>
                  <a:cubicBezTo>
                    <a:pt x="20" y="13"/>
                    <a:pt x="19" y="13"/>
                    <a:pt x="19" y="13"/>
                  </a:cubicBezTo>
                  <a:cubicBezTo>
                    <a:pt x="19" y="13"/>
                    <a:pt x="19" y="13"/>
                    <a:pt x="19" y="13"/>
                  </a:cubicBezTo>
                  <a:cubicBezTo>
                    <a:pt x="19" y="12"/>
                    <a:pt x="18" y="12"/>
                    <a:pt x="18" y="12"/>
                  </a:cubicBezTo>
                  <a:cubicBezTo>
                    <a:pt x="18" y="11"/>
                    <a:pt x="18" y="10"/>
                    <a:pt x="18" y="10"/>
                  </a:cubicBezTo>
                  <a:cubicBezTo>
                    <a:pt x="17" y="8"/>
                    <a:pt x="16" y="7"/>
                    <a:pt x="15" y="6"/>
                  </a:cubicBezTo>
                  <a:cubicBezTo>
                    <a:pt x="14" y="6"/>
                    <a:pt x="14" y="6"/>
                    <a:pt x="14" y="6"/>
                  </a:cubicBezTo>
                  <a:cubicBezTo>
                    <a:pt x="14" y="6"/>
                    <a:pt x="13" y="5"/>
                    <a:pt x="13" y="4"/>
                  </a:cubicBezTo>
                  <a:cubicBezTo>
                    <a:pt x="11" y="2"/>
                    <a:pt x="9" y="0"/>
                    <a:pt x="6" y="0"/>
                  </a:cubicBezTo>
                  <a:cubicBezTo>
                    <a:pt x="5" y="0"/>
                    <a:pt x="5" y="0"/>
                    <a:pt x="4" y="0"/>
                  </a:cubicBezTo>
                  <a:cubicBezTo>
                    <a:pt x="3" y="1"/>
                    <a:pt x="1" y="2"/>
                    <a:pt x="1" y="3"/>
                  </a:cubicBezTo>
                  <a:cubicBezTo>
                    <a:pt x="0" y="7"/>
                    <a:pt x="3" y="10"/>
                    <a:pt x="5" y="13"/>
                  </a:cubicBezTo>
                  <a:cubicBezTo>
                    <a:pt x="5" y="13"/>
                    <a:pt x="5" y="13"/>
                    <a:pt x="6" y="1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9" name="Freeform 78"/>
            <p:cNvSpPr>
              <a:spLocks/>
            </p:cNvSpPr>
            <p:nvPr/>
          </p:nvSpPr>
          <p:spPr bwMode="auto">
            <a:xfrm>
              <a:off x="18996343" y="4835669"/>
              <a:ext cx="86173" cy="89595"/>
            </a:xfrm>
            <a:custGeom>
              <a:avLst/>
              <a:gdLst>
                <a:gd name="T0" fmla="*/ 16 w 16"/>
                <a:gd name="T1" fmla="*/ 6 h 18"/>
                <a:gd name="T2" fmla="*/ 11 w 16"/>
                <a:gd name="T3" fmla="*/ 1 h 18"/>
                <a:gd name="T4" fmla="*/ 7 w 16"/>
                <a:gd name="T5" fmla="*/ 0 h 18"/>
                <a:gd name="T6" fmla="*/ 1 w 16"/>
                <a:gd name="T7" fmla="*/ 5 h 18"/>
                <a:gd name="T8" fmla="*/ 2 w 16"/>
                <a:gd name="T9" fmla="*/ 13 h 18"/>
                <a:gd name="T10" fmla="*/ 3 w 16"/>
                <a:gd name="T11" fmla="*/ 14 h 18"/>
                <a:gd name="T12" fmla="*/ 8 w 16"/>
                <a:gd name="T13" fmla="*/ 18 h 18"/>
                <a:gd name="T14" fmla="*/ 10 w 16"/>
                <a:gd name="T15" fmla="*/ 18 h 18"/>
                <a:gd name="T16" fmla="*/ 14 w 16"/>
                <a:gd name="T17" fmla="*/ 12 h 18"/>
                <a:gd name="T18" fmla="*/ 15 w 16"/>
                <a:gd name="T19" fmla="*/ 11 h 18"/>
                <a:gd name="T20" fmla="*/ 16 w 16"/>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6" y="6"/>
                  </a:moveTo>
                  <a:cubicBezTo>
                    <a:pt x="15" y="4"/>
                    <a:pt x="13" y="2"/>
                    <a:pt x="11" y="1"/>
                  </a:cubicBezTo>
                  <a:cubicBezTo>
                    <a:pt x="10" y="1"/>
                    <a:pt x="9" y="0"/>
                    <a:pt x="7" y="0"/>
                  </a:cubicBezTo>
                  <a:cubicBezTo>
                    <a:pt x="6" y="0"/>
                    <a:pt x="3" y="1"/>
                    <a:pt x="1" y="5"/>
                  </a:cubicBezTo>
                  <a:cubicBezTo>
                    <a:pt x="0" y="8"/>
                    <a:pt x="0" y="10"/>
                    <a:pt x="2" y="13"/>
                  </a:cubicBezTo>
                  <a:cubicBezTo>
                    <a:pt x="3" y="13"/>
                    <a:pt x="3" y="14"/>
                    <a:pt x="3" y="14"/>
                  </a:cubicBezTo>
                  <a:cubicBezTo>
                    <a:pt x="3" y="15"/>
                    <a:pt x="5" y="18"/>
                    <a:pt x="8" y="18"/>
                  </a:cubicBezTo>
                  <a:cubicBezTo>
                    <a:pt x="8" y="18"/>
                    <a:pt x="9" y="18"/>
                    <a:pt x="10" y="18"/>
                  </a:cubicBezTo>
                  <a:cubicBezTo>
                    <a:pt x="12" y="17"/>
                    <a:pt x="13" y="14"/>
                    <a:pt x="14" y="12"/>
                  </a:cubicBezTo>
                  <a:cubicBezTo>
                    <a:pt x="14" y="12"/>
                    <a:pt x="14" y="11"/>
                    <a:pt x="15" y="11"/>
                  </a:cubicBezTo>
                  <a:cubicBezTo>
                    <a:pt x="16" y="9"/>
                    <a:pt x="16" y="8"/>
                    <a:pt x="16" y="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0" name="Freeform 79"/>
            <p:cNvSpPr>
              <a:spLocks/>
            </p:cNvSpPr>
            <p:nvPr/>
          </p:nvSpPr>
          <p:spPr bwMode="auto">
            <a:xfrm>
              <a:off x="18858876" y="4800204"/>
              <a:ext cx="121053" cy="203456"/>
            </a:xfrm>
            <a:custGeom>
              <a:avLst/>
              <a:gdLst>
                <a:gd name="T0" fmla="*/ 18 w 22"/>
                <a:gd name="T1" fmla="*/ 25 h 41"/>
                <a:gd name="T2" fmla="*/ 19 w 22"/>
                <a:gd name="T3" fmla="*/ 24 h 41"/>
                <a:gd name="T4" fmla="*/ 19 w 22"/>
                <a:gd name="T5" fmla="*/ 18 h 41"/>
                <a:gd name="T6" fmla="*/ 14 w 22"/>
                <a:gd name="T7" fmla="*/ 15 h 41"/>
                <a:gd name="T8" fmla="*/ 15 w 22"/>
                <a:gd name="T9" fmla="*/ 14 h 41"/>
                <a:gd name="T10" fmla="*/ 16 w 22"/>
                <a:gd name="T11" fmla="*/ 13 h 41"/>
                <a:gd name="T12" fmla="*/ 20 w 22"/>
                <a:gd name="T13" fmla="*/ 9 h 41"/>
                <a:gd name="T14" fmla="*/ 21 w 22"/>
                <a:gd name="T15" fmla="*/ 4 h 41"/>
                <a:gd name="T16" fmla="*/ 16 w 22"/>
                <a:gd name="T17" fmla="*/ 0 h 41"/>
                <a:gd name="T18" fmla="*/ 15 w 22"/>
                <a:gd name="T19" fmla="*/ 0 h 41"/>
                <a:gd name="T20" fmla="*/ 8 w 22"/>
                <a:gd name="T21" fmla="*/ 5 h 41"/>
                <a:gd name="T22" fmla="*/ 8 w 22"/>
                <a:gd name="T23" fmla="*/ 5 h 41"/>
                <a:gd name="T24" fmla="*/ 6 w 22"/>
                <a:gd name="T25" fmla="*/ 13 h 41"/>
                <a:gd name="T26" fmla="*/ 9 w 22"/>
                <a:gd name="T27" fmla="*/ 16 h 41"/>
                <a:gd name="T28" fmla="*/ 7 w 22"/>
                <a:gd name="T29" fmla="*/ 20 h 41"/>
                <a:gd name="T30" fmla="*/ 7 w 22"/>
                <a:gd name="T31" fmla="*/ 22 h 41"/>
                <a:gd name="T32" fmla="*/ 7 w 22"/>
                <a:gd name="T33" fmla="*/ 22 h 41"/>
                <a:gd name="T34" fmla="*/ 5 w 22"/>
                <a:gd name="T35" fmla="*/ 27 h 41"/>
                <a:gd name="T36" fmla="*/ 5 w 22"/>
                <a:gd name="T37" fmla="*/ 27 h 41"/>
                <a:gd name="T38" fmla="*/ 0 w 22"/>
                <a:gd name="T39" fmla="*/ 37 h 41"/>
                <a:gd name="T40" fmla="*/ 3 w 22"/>
                <a:gd name="T41" fmla="*/ 41 h 41"/>
                <a:gd name="T42" fmla="*/ 6 w 22"/>
                <a:gd name="T43" fmla="*/ 41 h 41"/>
                <a:gd name="T44" fmla="*/ 6 w 22"/>
                <a:gd name="T45" fmla="*/ 41 h 41"/>
                <a:gd name="T46" fmla="*/ 18 w 22"/>
                <a:gd name="T4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1">
                  <a:moveTo>
                    <a:pt x="18" y="25"/>
                  </a:moveTo>
                  <a:cubicBezTo>
                    <a:pt x="19" y="24"/>
                    <a:pt x="19" y="24"/>
                    <a:pt x="19" y="24"/>
                  </a:cubicBezTo>
                  <a:cubicBezTo>
                    <a:pt x="20" y="21"/>
                    <a:pt x="20" y="19"/>
                    <a:pt x="19" y="18"/>
                  </a:cubicBezTo>
                  <a:cubicBezTo>
                    <a:pt x="18" y="16"/>
                    <a:pt x="16" y="15"/>
                    <a:pt x="14" y="15"/>
                  </a:cubicBezTo>
                  <a:cubicBezTo>
                    <a:pt x="14" y="14"/>
                    <a:pt x="15" y="14"/>
                    <a:pt x="15" y="14"/>
                  </a:cubicBezTo>
                  <a:cubicBezTo>
                    <a:pt x="15" y="14"/>
                    <a:pt x="16" y="13"/>
                    <a:pt x="16" y="13"/>
                  </a:cubicBezTo>
                  <a:cubicBezTo>
                    <a:pt x="18" y="12"/>
                    <a:pt x="19" y="11"/>
                    <a:pt x="20" y="9"/>
                  </a:cubicBezTo>
                  <a:cubicBezTo>
                    <a:pt x="21" y="8"/>
                    <a:pt x="22" y="5"/>
                    <a:pt x="21" y="4"/>
                  </a:cubicBezTo>
                  <a:cubicBezTo>
                    <a:pt x="20" y="2"/>
                    <a:pt x="18" y="0"/>
                    <a:pt x="16" y="0"/>
                  </a:cubicBezTo>
                  <a:cubicBezTo>
                    <a:pt x="16" y="0"/>
                    <a:pt x="16" y="0"/>
                    <a:pt x="15" y="0"/>
                  </a:cubicBezTo>
                  <a:cubicBezTo>
                    <a:pt x="12" y="0"/>
                    <a:pt x="9" y="3"/>
                    <a:pt x="8" y="5"/>
                  </a:cubicBezTo>
                  <a:cubicBezTo>
                    <a:pt x="8" y="5"/>
                    <a:pt x="8" y="5"/>
                    <a:pt x="8" y="5"/>
                  </a:cubicBezTo>
                  <a:cubicBezTo>
                    <a:pt x="6" y="7"/>
                    <a:pt x="4" y="10"/>
                    <a:pt x="6" y="13"/>
                  </a:cubicBezTo>
                  <a:cubicBezTo>
                    <a:pt x="6" y="15"/>
                    <a:pt x="8" y="16"/>
                    <a:pt x="9" y="16"/>
                  </a:cubicBezTo>
                  <a:cubicBezTo>
                    <a:pt x="8" y="17"/>
                    <a:pt x="7" y="18"/>
                    <a:pt x="7" y="20"/>
                  </a:cubicBezTo>
                  <a:cubicBezTo>
                    <a:pt x="7" y="21"/>
                    <a:pt x="7" y="21"/>
                    <a:pt x="7" y="22"/>
                  </a:cubicBezTo>
                  <a:cubicBezTo>
                    <a:pt x="7" y="22"/>
                    <a:pt x="7" y="22"/>
                    <a:pt x="7" y="22"/>
                  </a:cubicBezTo>
                  <a:cubicBezTo>
                    <a:pt x="7" y="24"/>
                    <a:pt x="7" y="25"/>
                    <a:pt x="5" y="27"/>
                  </a:cubicBezTo>
                  <a:cubicBezTo>
                    <a:pt x="5" y="27"/>
                    <a:pt x="5" y="27"/>
                    <a:pt x="5" y="27"/>
                  </a:cubicBezTo>
                  <a:cubicBezTo>
                    <a:pt x="2" y="30"/>
                    <a:pt x="0" y="33"/>
                    <a:pt x="0" y="37"/>
                  </a:cubicBezTo>
                  <a:cubicBezTo>
                    <a:pt x="1" y="38"/>
                    <a:pt x="2" y="40"/>
                    <a:pt x="3" y="41"/>
                  </a:cubicBezTo>
                  <a:cubicBezTo>
                    <a:pt x="4" y="41"/>
                    <a:pt x="5" y="41"/>
                    <a:pt x="6" y="41"/>
                  </a:cubicBezTo>
                  <a:cubicBezTo>
                    <a:pt x="6" y="41"/>
                    <a:pt x="6" y="41"/>
                    <a:pt x="6" y="41"/>
                  </a:cubicBezTo>
                  <a:cubicBezTo>
                    <a:pt x="9" y="41"/>
                    <a:pt x="13" y="37"/>
                    <a:pt x="18" y="2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1" name="Freeform 80"/>
            <p:cNvSpPr>
              <a:spLocks/>
            </p:cNvSpPr>
            <p:nvPr/>
          </p:nvSpPr>
          <p:spPr bwMode="auto">
            <a:xfrm>
              <a:off x="18897859" y="5003660"/>
              <a:ext cx="82070" cy="123194"/>
            </a:xfrm>
            <a:custGeom>
              <a:avLst/>
              <a:gdLst>
                <a:gd name="T0" fmla="*/ 8 w 15"/>
                <a:gd name="T1" fmla="*/ 0 h 25"/>
                <a:gd name="T2" fmla="*/ 5 w 15"/>
                <a:gd name="T3" fmla="*/ 1 h 25"/>
                <a:gd name="T4" fmla="*/ 4 w 15"/>
                <a:gd name="T5" fmla="*/ 7 h 25"/>
                <a:gd name="T6" fmla="*/ 4 w 15"/>
                <a:gd name="T7" fmla="*/ 7 h 25"/>
                <a:gd name="T8" fmla="*/ 4 w 15"/>
                <a:gd name="T9" fmla="*/ 7 h 25"/>
                <a:gd name="T10" fmla="*/ 3 w 15"/>
                <a:gd name="T11" fmla="*/ 12 h 25"/>
                <a:gd name="T12" fmla="*/ 3 w 15"/>
                <a:gd name="T13" fmla="*/ 14 h 25"/>
                <a:gd name="T14" fmla="*/ 1 w 15"/>
                <a:gd name="T15" fmla="*/ 15 h 25"/>
                <a:gd name="T16" fmla="*/ 0 w 15"/>
                <a:gd name="T17" fmla="*/ 19 h 25"/>
                <a:gd name="T18" fmla="*/ 6 w 15"/>
                <a:gd name="T19" fmla="*/ 25 h 25"/>
                <a:gd name="T20" fmla="*/ 11 w 15"/>
                <a:gd name="T21" fmla="*/ 20 h 25"/>
                <a:gd name="T22" fmla="*/ 9 w 15"/>
                <a:gd name="T23" fmla="*/ 15 h 25"/>
                <a:gd name="T24" fmla="*/ 9 w 15"/>
                <a:gd name="T25" fmla="*/ 15 h 25"/>
                <a:gd name="T26" fmla="*/ 11 w 15"/>
                <a:gd name="T27" fmla="*/ 12 h 25"/>
                <a:gd name="T28" fmla="*/ 12 w 15"/>
                <a:gd name="T29" fmla="*/ 11 h 25"/>
                <a:gd name="T30" fmla="*/ 12 w 15"/>
                <a:gd name="T31" fmla="*/ 11 h 25"/>
                <a:gd name="T32" fmla="*/ 15 w 15"/>
                <a:gd name="T33" fmla="*/ 6 h 25"/>
                <a:gd name="T34" fmla="*/ 8 w 15"/>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5">
                  <a:moveTo>
                    <a:pt x="8" y="0"/>
                  </a:moveTo>
                  <a:cubicBezTo>
                    <a:pt x="7" y="0"/>
                    <a:pt x="6" y="0"/>
                    <a:pt x="5" y="1"/>
                  </a:cubicBezTo>
                  <a:cubicBezTo>
                    <a:pt x="2" y="3"/>
                    <a:pt x="4" y="6"/>
                    <a:pt x="4" y="7"/>
                  </a:cubicBezTo>
                  <a:cubicBezTo>
                    <a:pt x="4" y="7"/>
                    <a:pt x="4" y="7"/>
                    <a:pt x="4" y="7"/>
                  </a:cubicBezTo>
                  <a:cubicBezTo>
                    <a:pt x="4" y="7"/>
                    <a:pt x="4" y="7"/>
                    <a:pt x="4" y="7"/>
                  </a:cubicBezTo>
                  <a:cubicBezTo>
                    <a:pt x="3" y="8"/>
                    <a:pt x="2" y="10"/>
                    <a:pt x="3" y="12"/>
                  </a:cubicBezTo>
                  <a:cubicBezTo>
                    <a:pt x="3" y="14"/>
                    <a:pt x="3" y="14"/>
                    <a:pt x="3" y="14"/>
                  </a:cubicBezTo>
                  <a:cubicBezTo>
                    <a:pt x="2" y="14"/>
                    <a:pt x="2" y="14"/>
                    <a:pt x="1" y="15"/>
                  </a:cubicBezTo>
                  <a:cubicBezTo>
                    <a:pt x="1" y="16"/>
                    <a:pt x="0" y="17"/>
                    <a:pt x="0" y="19"/>
                  </a:cubicBezTo>
                  <a:cubicBezTo>
                    <a:pt x="1" y="22"/>
                    <a:pt x="3" y="25"/>
                    <a:pt x="6" y="25"/>
                  </a:cubicBezTo>
                  <a:cubicBezTo>
                    <a:pt x="8" y="25"/>
                    <a:pt x="11" y="23"/>
                    <a:pt x="11" y="20"/>
                  </a:cubicBezTo>
                  <a:cubicBezTo>
                    <a:pt x="11" y="18"/>
                    <a:pt x="11" y="16"/>
                    <a:pt x="9" y="15"/>
                  </a:cubicBezTo>
                  <a:cubicBezTo>
                    <a:pt x="9" y="15"/>
                    <a:pt x="9" y="15"/>
                    <a:pt x="9" y="15"/>
                  </a:cubicBezTo>
                  <a:cubicBezTo>
                    <a:pt x="10" y="14"/>
                    <a:pt x="11" y="13"/>
                    <a:pt x="11" y="12"/>
                  </a:cubicBezTo>
                  <a:cubicBezTo>
                    <a:pt x="12" y="12"/>
                    <a:pt x="12" y="11"/>
                    <a:pt x="12" y="11"/>
                  </a:cubicBezTo>
                  <a:cubicBezTo>
                    <a:pt x="12" y="11"/>
                    <a:pt x="12" y="11"/>
                    <a:pt x="12" y="11"/>
                  </a:cubicBezTo>
                  <a:cubicBezTo>
                    <a:pt x="13" y="10"/>
                    <a:pt x="15" y="9"/>
                    <a:pt x="15" y="6"/>
                  </a:cubicBezTo>
                  <a:cubicBezTo>
                    <a:pt x="15" y="3"/>
                    <a:pt x="11" y="0"/>
                    <a:pt x="8"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2" name="Freeform 81"/>
            <p:cNvSpPr>
              <a:spLocks/>
            </p:cNvSpPr>
            <p:nvPr/>
          </p:nvSpPr>
          <p:spPr bwMode="auto">
            <a:xfrm>
              <a:off x="18750133" y="4800204"/>
              <a:ext cx="108743" cy="83996"/>
            </a:xfrm>
            <a:custGeom>
              <a:avLst/>
              <a:gdLst>
                <a:gd name="T0" fmla="*/ 14 w 20"/>
                <a:gd name="T1" fmla="*/ 2 h 17"/>
                <a:gd name="T2" fmla="*/ 12 w 20"/>
                <a:gd name="T3" fmla="*/ 1 h 17"/>
                <a:gd name="T4" fmla="*/ 8 w 20"/>
                <a:gd name="T5" fmla="*/ 0 h 17"/>
                <a:gd name="T6" fmla="*/ 4 w 20"/>
                <a:gd name="T7" fmla="*/ 1 h 17"/>
                <a:gd name="T8" fmla="*/ 1 w 20"/>
                <a:gd name="T9" fmla="*/ 6 h 17"/>
                <a:gd name="T10" fmla="*/ 4 w 20"/>
                <a:gd name="T11" fmla="*/ 12 h 17"/>
                <a:gd name="T12" fmla="*/ 5 w 20"/>
                <a:gd name="T13" fmla="*/ 13 h 17"/>
                <a:gd name="T14" fmla="*/ 5 w 20"/>
                <a:gd name="T15" fmla="*/ 14 h 17"/>
                <a:gd name="T16" fmla="*/ 10 w 20"/>
                <a:gd name="T17" fmla="*/ 17 h 17"/>
                <a:gd name="T18" fmla="*/ 12 w 20"/>
                <a:gd name="T19" fmla="*/ 17 h 17"/>
                <a:gd name="T20" fmla="*/ 14 w 20"/>
                <a:gd name="T21" fmla="*/ 17 h 17"/>
                <a:gd name="T22" fmla="*/ 14 w 20"/>
                <a:gd name="T23" fmla="*/ 15 h 17"/>
                <a:gd name="T24" fmla="*/ 14 w 20"/>
                <a:gd name="T25" fmla="*/ 14 h 17"/>
                <a:gd name="T26" fmla="*/ 14 w 20"/>
                <a:gd name="T27" fmla="*/ 14 h 17"/>
                <a:gd name="T28" fmla="*/ 18 w 20"/>
                <a:gd name="T29" fmla="*/ 12 h 17"/>
                <a:gd name="T30" fmla="*/ 20 w 20"/>
                <a:gd name="T31" fmla="*/ 7 h 17"/>
                <a:gd name="T32" fmla="*/ 14 w 20"/>
                <a:gd name="T3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7">
                  <a:moveTo>
                    <a:pt x="14" y="2"/>
                  </a:moveTo>
                  <a:cubicBezTo>
                    <a:pt x="14" y="2"/>
                    <a:pt x="13" y="2"/>
                    <a:pt x="12" y="1"/>
                  </a:cubicBezTo>
                  <a:cubicBezTo>
                    <a:pt x="11" y="1"/>
                    <a:pt x="10" y="0"/>
                    <a:pt x="8" y="0"/>
                  </a:cubicBezTo>
                  <a:cubicBezTo>
                    <a:pt x="7" y="0"/>
                    <a:pt x="5" y="1"/>
                    <a:pt x="4" y="1"/>
                  </a:cubicBezTo>
                  <a:cubicBezTo>
                    <a:pt x="3" y="2"/>
                    <a:pt x="1" y="3"/>
                    <a:pt x="1" y="6"/>
                  </a:cubicBezTo>
                  <a:cubicBezTo>
                    <a:pt x="0" y="9"/>
                    <a:pt x="2" y="10"/>
                    <a:pt x="4" y="12"/>
                  </a:cubicBezTo>
                  <a:cubicBezTo>
                    <a:pt x="4" y="12"/>
                    <a:pt x="4" y="13"/>
                    <a:pt x="5" y="13"/>
                  </a:cubicBezTo>
                  <a:cubicBezTo>
                    <a:pt x="5" y="13"/>
                    <a:pt x="5" y="13"/>
                    <a:pt x="5" y="14"/>
                  </a:cubicBezTo>
                  <a:cubicBezTo>
                    <a:pt x="6" y="15"/>
                    <a:pt x="7" y="17"/>
                    <a:pt x="10" y="17"/>
                  </a:cubicBezTo>
                  <a:cubicBezTo>
                    <a:pt x="10" y="17"/>
                    <a:pt x="11" y="17"/>
                    <a:pt x="12" y="17"/>
                  </a:cubicBezTo>
                  <a:cubicBezTo>
                    <a:pt x="14" y="17"/>
                    <a:pt x="14" y="17"/>
                    <a:pt x="14" y="17"/>
                  </a:cubicBezTo>
                  <a:cubicBezTo>
                    <a:pt x="14" y="15"/>
                    <a:pt x="14" y="15"/>
                    <a:pt x="14" y="15"/>
                  </a:cubicBezTo>
                  <a:cubicBezTo>
                    <a:pt x="14" y="14"/>
                    <a:pt x="14" y="14"/>
                    <a:pt x="14" y="14"/>
                  </a:cubicBezTo>
                  <a:cubicBezTo>
                    <a:pt x="14" y="14"/>
                    <a:pt x="14" y="14"/>
                    <a:pt x="14" y="14"/>
                  </a:cubicBezTo>
                  <a:cubicBezTo>
                    <a:pt x="15" y="13"/>
                    <a:pt x="16" y="13"/>
                    <a:pt x="18" y="12"/>
                  </a:cubicBezTo>
                  <a:cubicBezTo>
                    <a:pt x="20" y="10"/>
                    <a:pt x="20" y="8"/>
                    <a:pt x="20" y="7"/>
                  </a:cubicBezTo>
                  <a:cubicBezTo>
                    <a:pt x="19" y="4"/>
                    <a:pt x="17" y="3"/>
                    <a:pt x="14"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3" name="Freeform 83"/>
            <p:cNvSpPr>
              <a:spLocks noEditPoints="1"/>
            </p:cNvSpPr>
            <p:nvPr/>
          </p:nvSpPr>
          <p:spPr bwMode="auto">
            <a:xfrm>
              <a:off x="16608107" y="3336813"/>
              <a:ext cx="420609" cy="451710"/>
            </a:xfrm>
            <a:custGeom>
              <a:avLst/>
              <a:gdLst>
                <a:gd name="T0" fmla="*/ 68 w 77"/>
                <a:gd name="T1" fmla="*/ 49 h 91"/>
                <a:gd name="T2" fmla="*/ 67 w 77"/>
                <a:gd name="T3" fmla="*/ 43 h 91"/>
                <a:gd name="T4" fmla="*/ 67 w 77"/>
                <a:gd name="T5" fmla="*/ 34 h 91"/>
                <a:gd name="T6" fmla="*/ 65 w 77"/>
                <a:gd name="T7" fmla="*/ 21 h 91"/>
                <a:gd name="T8" fmla="*/ 55 w 77"/>
                <a:gd name="T9" fmla="*/ 15 h 91"/>
                <a:gd name="T10" fmla="*/ 55 w 77"/>
                <a:gd name="T11" fmla="*/ 12 h 91"/>
                <a:gd name="T12" fmla="*/ 41 w 77"/>
                <a:gd name="T13" fmla="*/ 0 h 91"/>
                <a:gd name="T14" fmla="*/ 33 w 77"/>
                <a:gd name="T15" fmla="*/ 8 h 91"/>
                <a:gd name="T16" fmla="*/ 28 w 77"/>
                <a:gd name="T17" fmla="*/ 7 h 91"/>
                <a:gd name="T18" fmla="*/ 22 w 77"/>
                <a:gd name="T19" fmla="*/ 19 h 91"/>
                <a:gd name="T20" fmla="*/ 18 w 77"/>
                <a:gd name="T21" fmla="*/ 19 h 91"/>
                <a:gd name="T22" fmla="*/ 9 w 77"/>
                <a:gd name="T23" fmla="*/ 30 h 91"/>
                <a:gd name="T24" fmla="*/ 2 w 77"/>
                <a:gd name="T25" fmla="*/ 32 h 91"/>
                <a:gd name="T26" fmla="*/ 4 w 77"/>
                <a:gd name="T27" fmla="*/ 44 h 91"/>
                <a:gd name="T28" fmla="*/ 10 w 77"/>
                <a:gd name="T29" fmla="*/ 46 h 91"/>
                <a:gd name="T30" fmla="*/ 11 w 77"/>
                <a:gd name="T31" fmla="*/ 54 h 91"/>
                <a:gd name="T32" fmla="*/ 19 w 77"/>
                <a:gd name="T33" fmla="*/ 56 h 91"/>
                <a:gd name="T34" fmla="*/ 21 w 77"/>
                <a:gd name="T35" fmla="*/ 57 h 91"/>
                <a:gd name="T36" fmla="*/ 27 w 77"/>
                <a:gd name="T37" fmla="*/ 61 h 91"/>
                <a:gd name="T38" fmla="*/ 32 w 77"/>
                <a:gd name="T39" fmla="*/ 61 h 91"/>
                <a:gd name="T40" fmla="*/ 40 w 77"/>
                <a:gd name="T41" fmla="*/ 63 h 91"/>
                <a:gd name="T42" fmla="*/ 38 w 77"/>
                <a:gd name="T43" fmla="*/ 66 h 91"/>
                <a:gd name="T44" fmla="*/ 35 w 77"/>
                <a:gd name="T45" fmla="*/ 67 h 91"/>
                <a:gd name="T46" fmla="*/ 30 w 77"/>
                <a:gd name="T47" fmla="*/ 66 h 91"/>
                <a:gd name="T48" fmla="*/ 22 w 77"/>
                <a:gd name="T49" fmla="*/ 68 h 91"/>
                <a:gd name="T50" fmla="*/ 24 w 77"/>
                <a:gd name="T51" fmla="*/ 78 h 91"/>
                <a:gd name="T52" fmla="*/ 43 w 77"/>
                <a:gd name="T53" fmla="*/ 91 h 91"/>
                <a:gd name="T54" fmla="*/ 66 w 77"/>
                <a:gd name="T55" fmla="*/ 85 h 91"/>
                <a:gd name="T56" fmla="*/ 77 w 77"/>
                <a:gd name="T57" fmla="*/ 53 h 91"/>
                <a:gd name="T58" fmla="*/ 50 w 77"/>
                <a:gd name="T59" fmla="*/ 65 h 91"/>
                <a:gd name="T60" fmla="*/ 47 w 77"/>
                <a:gd name="T61" fmla="*/ 61 h 91"/>
                <a:gd name="T62" fmla="*/ 49 w 77"/>
                <a:gd name="T63" fmla="*/ 61 h 91"/>
                <a:gd name="T64" fmla="*/ 56 w 77"/>
                <a:gd name="T65" fmla="*/ 65 h 91"/>
                <a:gd name="T66" fmla="*/ 52 w 77"/>
                <a:gd name="T67" fmla="*/ 67 h 91"/>
                <a:gd name="T68" fmla="*/ 39 w 77"/>
                <a:gd name="T69" fmla="*/ 48 h 91"/>
                <a:gd name="T70" fmla="*/ 37 w 77"/>
                <a:gd name="T71"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91">
                  <a:moveTo>
                    <a:pt x="73" y="51"/>
                  </a:moveTo>
                  <a:cubicBezTo>
                    <a:pt x="71" y="51"/>
                    <a:pt x="70" y="50"/>
                    <a:pt x="68" y="49"/>
                  </a:cubicBezTo>
                  <a:cubicBezTo>
                    <a:pt x="68" y="49"/>
                    <a:pt x="68" y="48"/>
                    <a:pt x="68" y="46"/>
                  </a:cubicBezTo>
                  <a:cubicBezTo>
                    <a:pt x="68" y="45"/>
                    <a:pt x="68" y="44"/>
                    <a:pt x="67" y="43"/>
                  </a:cubicBezTo>
                  <a:cubicBezTo>
                    <a:pt x="67" y="41"/>
                    <a:pt x="67" y="40"/>
                    <a:pt x="67" y="38"/>
                  </a:cubicBezTo>
                  <a:cubicBezTo>
                    <a:pt x="67" y="37"/>
                    <a:pt x="67" y="35"/>
                    <a:pt x="67" y="34"/>
                  </a:cubicBezTo>
                  <a:cubicBezTo>
                    <a:pt x="67" y="33"/>
                    <a:pt x="67" y="32"/>
                    <a:pt x="67" y="31"/>
                  </a:cubicBezTo>
                  <a:cubicBezTo>
                    <a:pt x="66" y="28"/>
                    <a:pt x="66" y="24"/>
                    <a:pt x="65" y="21"/>
                  </a:cubicBezTo>
                  <a:cubicBezTo>
                    <a:pt x="63" y="17"/>
                    <a:pt x="59" y="16"/>
                    <a:pt x="56" y="15"/>
                  </a:cubicBezTo>
                  <a:cubicBezTo>
                    <a:pt x="56" y="15"/>
                    <a:pt x="55" y="15"/>
                    <a:pt x="55" y="15"/>
                  </a:cubicBezTo>
                  <a:cubicBezTo>
                    <a:pt x="55" y="14"/>
                    <a:pt x="55" y="14"/>
                    <a:pt x="55" y="13"/>
                  </a:cubicBezTo>
                  <a:cubicBezTo>
                    <a:pt x="55" y="12"/>
                    <a:pt x="55" y="12"/>
                    <a:pt x="55" y="12"/>
                  </a:cubicBezTo>
                  <a:cubicBezTo>
                    <a:pt x="56" y="7"/>
                    <a:pt x="55" y="5"/>
                    <a:pt x="54" y="4"/>
                  </a:cubicBezTo>
                  <a:cubicBezTo>
                    <a:pt x="51" y="2"/>
                    <a:pt x="46" y="0"/>
                    <a:pt x="41" y="0"/>
                  </a:cubicBezTo>
                  <a:cubicBezTo>
                    <a:pt x="35" y="0"/>
                    <a:pt x="34" y="4"/>
                    <a:pt x="33" y="5"/>
                  </a:cubicBezTo>
                  <a:cubicBezTo>
                    <a:pt x="33" y="6"/>
                    <a:pt x="33" y="7"/>
                    <a:pt x="33" y="8"/>
                  </a:cubicBezTo>
                  <a:cubicBezTo>
                    <a:pt x="33" y="8"/>
                    <a:pt x="33" y="8"/>
                    <a:pt x="32" y="8"/>
                  </a:cubicBezTo>
                  <a:cubicBezTo>
                    <a:pt x="31" y="8"/>
                    <a:pt x="30" y="7"/>
                    <a:pt x="28" y="7"/>
                  </a:cubicBezTo>
                  <a:cubicBezTo>
                    <a:pt x="26" y="7"/>
                    <a:pt x="25" y="8"/>
                    <a:pt x="23" y="9"/>
                  </a:cubicBezTo>
                  <a:cubicBezTo>
                    <a:pt x="21" y="12"/>
                    <a:pt x="20" y="16"/>
                    <a:pt x="22" y="19"/>
                  </a:cubicBezTo>
                  <a:cubicBezTo>
                    <a:pt x="21" y="19"/>
                    <a:pt x="21" y="19"/>
                    <a:pt x="21" y="19"/>
                  </a:cubicBezTo>
                  <a:cubicBezTo>
                    <a:pt x="20" y="19"/>
                    <a:pt x="19" y="19"/>
                    <a:pt x="18" y="19"/>
                  </a:cubicBezTo>
                  <a:cubicBezTo>
                    <a:pt x="11" y="19"/>
                    <a:pt x="11" y="24"/>
                    <a:pt x="10" y="27"/>
                  </a:cubicBezTo>
                  <a:cubicBezTo>
                    <a:pt x="10" y="30"/>
                    <a:pt x="9" y="30"/>
                    <a:pt x="9" y="30"/>
                  </a:cubicBezTo>
                  <a:cubicBezTo>
                    <a:pt x="8" y="30"/>
                    <a:pt x="8" y="30"/>
                    <a:pt x="8" y="30"/>
                  </a:cubicBezTo>
                  <a:cubicBezTo>
                    <a:pt x="6" y="30"/>
                    <a:pt x="4" y="30"/>
                    <a:pt x="2" y="32"/>
                  </a:cubicBezTo>
                  <a:cubicBezTo>
                    <a:pt x="1" y="34"/>
                    <a:pt x="0" y="36"/>
                    <a:pt x="1" y="38"/>
                  </a:cubicBezTo>
                  <a:cubicBezTo>
                    <a:pt x="1" y="41"/>
                    <a:pt x="2" y="43"/>
                    <a:pt x="4" y="44"/>
                  </a:cubicBezTo>
                  <a:cubicBezTo>
                    <a:pt x="6" y="45"/>
                    <a:pt x="7" y="45"/>
                    <a:pt x="9" y="46"/>
                  </a:cubicBezTo>
                  <a:cubicBezTo>
                    <a:pt x="10" y="46"/>
                    <a:pt x="10" y="46"/>
                    <a:pt x="10" y="46"/>
                  </a:cubicBezTo>
                  <a:cubicBezTo>
                    <a:pt x="10" y="46"/>
                    <a:pt x="10" y="47"/>
                    <a:pt x="10" y="47"/>
                  </a:cubicBezTo>
                  <a:cubicBezTo>
                    <a:pt x="10" y="49"/>
                    <a:pt x="9" y="51"/>
                    <a:pt x="11" y="54"/>
                  </a:cubicBezTo>
                  <a:cubicBezTo>
                    <a:pt x="12" y="56"/>
                    <a:pt x="14" y="56"/>
                    <a:pt x="16" y="56"/>
                  </a:cubicBezTo>
                  <a:cubicBezTo>
                    <a:pt x="17" y="56"/>
                    <a:pt x="18" y="56"/>
                    <a:pt x="19" y="56"/>
                  </a:cubicBezTo>
                  <a:cubicBezTo>
                    <a:pt x="19" y="56"/>
                    <a:pt x="20" y="56"/>
                    <a:pt x="20" y="56"/>
                  </a:cubicBezTo>
                  <a:cubicBezTo>
                    <a:pt x="20" y="56"/>
                    <a:pt x="21" y="57"/>
                    <a:pt x="21" y="57"/>
                  </a:cubicBezTo>
                  <a:cubicBezTo>
                    <a:pt x="22" y="58"/>
                    <a:pt x="23" y="60"/>
                    <a:pt x="26" y="61"/>
                  </a:cubicBezTo>
                  <a:cubicBezTo>
                    <a:pt x="27" y="61"/>
                    <a:pt x="27" y="61"/>
                    <a:pt x="27" y="61"/>
                  </a:cubicBezTo>
                  <a:cubicBezTo>
                    <a:pt x="29" y="61"/>
                    <a:pt x="31" y="60"/>
                    <a:pt x="32" y="59"/>
                  </a:cubicBezTo>
                  <a:cubicBezTo>
                    <a:pt x="32" y="61"/>
                    <a:pt x="32" y="61"/>
                    <a:pt x="32" y="61"/>
                  </a:cubicBezTo>
                  <a:cubicBezTo>
                    <a:pt x="34" y="62"/>
                    <a:pt x="34" y="62"/>
                    <a:pt x="34" y="62"/>
                  </a:cubicBezTo>
                  <a:cubicBezTo>
                    <a:pt x="36" y="63"/>
                    <a:pt x="38" y="63"/>
                    <a:pt x="40" y="63"/>
                  </a:cubicBezTo>
                  <a:cubicBezTo>
                    <a:pt x="40" y="63"/>
                    <a:pt x="40" y="63"/>
                    <a:pt x="40" y="63"/>
                  </a:cubicBezTo>
                  <a:cubicBezTo>
                    <a:pt x="39" y="64"/>
                    <a:pt x="39" y="65"/>
                    <a:pt x="38" y="66"/>
                  </a:cubicBezTo>
                  <a:cubicBezTo>
                    <a:pt x="38" y="66"/>
                    <a:pt x="38" y="66"/>
                    <a:pt x="37" y="66"/>
                  </a:cubicBezTo>
                  <a:cubicBezTo>
                    <a:pt x="36" y="67"/>
                    <a:pt x="36" y="67"/>
                    <a:pt x="35" y="67"/>
                  </a:cubicBezTo>
                  <a:cubicBezTo>
                    <a:pt x="34" y="67"/>
                    <a:pt x="32" y="67"/>
                    <a:pt x="31" y="66"/>
                  </a:cubicBezTo>
                  <a:cubicBezTo>
                    <a:pt x="31" y="66"/>
                    <a:pt x="30" y="66"/>
                    <a:pt x="30" y="66"/>
                  </a:cubicBezTo>
                  <a:cubicBezTo>
                    <a:pt x="29" y="66"/>
                    <a:pt x="28" y="65"/>
                    <a:pt x="27" y="65"/>
                  </a:cubicBezTo>
                  <a:cubicBezTo>
                    <a:pt x="25" y="65"/>
                    <a:pt x="23" y="66"/>
                    <a:pt x="22" y="68"/>
                  </a:cubicBezTo>
                  <a:cubicBezTo>
                    <a:pt x="20" y="71"/>
                    <a:pt x="22" y="75"/>
                    <a:pt x="23" y="77"/>
                  </a:cubicBezTo>
                  <a:cubicBezTo>
                    <a:pt x="23" y="78"/>
                    <a:pt x="24" y="78"/>
                    <a:pt x="24" y="78"/>
                  </a:cubicBezTo>
                  <a:cubicBezTo>
                    <a:pt x="28" y="90"/>
                    <a:pt x="36" y="91"/>
                    <a:pt x="43" y="91"/>
                  </a:cubicBezTo>
                  <a:cubicBezTo>
                    <a:pt x="43" y="91"/>
                    <a:pt x="43" y="91"/>
                    <a:pt x="43" y="91"/>
                  </a:cubicBezTo>
                  <a:cubicBezTo>
                    <a:pt x="46" y="91"/>
                    <a:pt x="49" y="91"/>
                    <a:pt x="53" y="90"/>
                  </a:cubicBezTo>
                  <a:cubicBezTo>
                    <a:pt x="57" y="90"/>
                    <a:pt x="61" y="88"/>
                    <a:pt x="66" y="85"/>
                  </a:cubicBezTo>
                  <a:cubicBezTo>
                    <a:pt x="67" y="84"/>
                    <a:pt x="67" y="84"/>
                    <a:pt x="67" y="84"/>
                  </a:cubicBezTo>
                  <a:cubicBezTo>
                    <a:pt x="77" y="53"/>
                    <a:pt x="77" y="53"/>
                    <a:pt x="77" y="53"/>
                  </a:cubicBezTo>
                  <a:lnTo>
                    <a:pt x="73" y="51"/>
                  </a:lnTo>
                  <a:close/>
                  <a:moveTo>
                    <a:pt x="50" y="65"/>
                  </a:moveTo>
                  <a:cubicBezTo>
                    <a:pt x="49" y="64"/>
                    <a:pt x="48" y="62"/>
                    <a:pt x="46" y="62"/>
                  </a:cubicBezTo>
                  <a:cubicBezTo>
                    <a:pt x="46" y="62"/>
                    <a:pt x="47" y="61"/>
                    <a:pt x="47" y="61"/>
                  </a:cubicBezTo>
                  <a:cubicBezTo>
                    <a:pt x="47" y="61"/>
                    <a:pt x="48" y="60"/>
                    <a:pt x="48" y="60"/>
                  </a:cubicBezTo>
                  <a:cubicBezTo>
                    <a:pt x="49" y="61"/>
                    <a:pt x="49" y="61"/>
                    <a:pt x="49" y="61"/>
                  </a:cubicBezTo>
                  <a:cubicBezTo>
                    <a:pt x="50" y="63"/>
                    <a:pt x="51" y="64"/>
                    <a:pt x="54" y="64"/>
                  </a:cubicBezTo>
                  <a:cubicBezTo>
                    <a:pt x="55" y="64"/>
                    <a:pt x="56" y="64"/>
                    <a:pt x="56" y="65"/>
                  </a:cubicBezTo>
                  <a:cubicBezTo>
                    <a:pt x="57" y="65"/>
                    <a:pt x="57" y="65"/>
                    <a:pt x="58" y="65"/>
                  </a:cubicBezTo>
                  <a:cubicBezTo>
                    <a:pt x="56" y="66"/>
                    <a:pt x="54" y="67"/>
                    <a:pt x="52" y="67"/>
                  </a:cubicBezTo>
                  <a:cubicBezTo>
                    <a:pt x="52" y="67"/>
                    <a:pt x="50" y="66"/>
                    <a:pt x="50" y="65"/>
                  </a:cubicBezTo>
                  <a:close/>
                  <a:moveTo>
                    <a:pt x="39" y="48"/>
                  </a:moveTo>
                  <a:cubicBezTo>
                    <a:pt x="39" y="49"/>
                    <a:pt x="39" y="49"/>
                    <a:pt x="38" y="49"/>
                  </a:cubicBezTo>
                  <a:cubicBezTo>
                    <a:pt x="38" y="49"/>
                    <a:pt x="37" y="50"/>
                    <a:pt x="37" y="50"/>
                  </a:cubicBezTo>
                  <a:cubicBezTo>
                    <a:pt x="37" y="49"/>
                    <a:pt x="38" y="49"/>
                    <a:pt x="39" y="4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4" name="Freeform 86"/>
            <p:cNvSpPr>
              <a:spLocks/>
            </p:cNvSpPr>
            <p:nvPr/>
          </p:nvSpPr>
          <p:spPr bwMode="auto">
            <a:xfrm>
              <a:off x="16870731" y="3273350"/>
              <a:ext cx="98484" cy="69063"/>
            </a:xfrm>
            <a:custGeom>
              <a:avLst/>
              <a:gdLst>
                <a:gd name="T0" fmla="*/ 17 w 18"/>
                <a:gd name="T1" fmla="*/ 6 h 14"/>
                <a:gd name="T2" fmla="*/ 7 w 18"/>
                <a:gd name="T3" fmla="*/ 0 h 14"/>
                <a:gd name="T4" fmla="*/ 6 w 18"/>
                <a:gd name="T5" fmla="*/ 0 h 14"/>
                <a:gd name="T6" fmla="*/ 1 w 18"/>
                <a:gd name="T7" fmla="*/ 3 h 14"/>
                <a:gd name="T8" fmla="*/ 2 w 18"/>
                <a:gd name="T9" fmla="*/ 8 h 14"/>
                <a:gd name="T10" fmla="*/ 10 w 18"/>
                <a:gd name="T11" fmla="*/ 14 h 14"/>
                <a:gd name="T12" fmla="*/ 11 w 18"/>
                <a:gd name="T13" fmla="*/ 14 h 14"/>
                <a:gd name="T14" fmla="*/ 17 w 18"/>
                <a:gd name="T15" fmla="*/ 11 h 14"/>
                <a:gd name="T16" fmla="*/ 17 w 18"/>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7" y="6"/>
                  </a:moveTo>
                  <a:cubicBezTo>
                    <a:pt x="15" y="3"/>
                    <a:pt x="9" y="1"/>
                    <a:pt x="7" y="0"/>
                  </a:cubicBezTo>
                  <a:cubicBezTo>
                    <a:pt x="6" y="0"/>
                    <a:pt x="6" y="0"/>
                    <a:pt x="6" y="0"/>
                  </a:cubicBezTo>
                  <a:cubicBezTo>
                    <a:pt x="3" y="0"/>
                    <a:pt x="2" y="2"/>
                    <a:pt x="1" y="3"/>
                  </a:cubicBezTo>
                  <a:cubicBezTo>
                    <a:pt x="1" y="4"/>
                    <a:pt x="0" y="6"/>
                    <a:pt x="2" y="8"/>
                  </a:cubicBezTo>
                  <a:cubicBezTo>
                    <a:pt x="3" y="11"/>
                    <a:pt x="7" y="14"/>
                    <a:pt x="10" y="14"/>
                  </a:cubicBezTo>
                  <a:cubicBezTo>
                    <a:pt x="11" y="14"/>
                    <a:pt x="11" y="14"/>
                    <a:pt x="11" y="14"/>
                  </a:cubicBezTo>
                  <a:cubicBezTo>
                    <a:pt x="13" y="14"/>
                    <a:pt x="16" y="13"/>
                    <a:pt x="17" y="11"/>
                  </a:cubicBezTo>
                  <a:cubicBezTo>
                    <a:pt x="18" y="9"/>
                    <a:pt x="18" y="7"/>
                    <a:pt x="17" y="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5" name="Freeform 88"/>
            <p:cNvSpPr>
              <a:spLocks/>
            </p:cNvSpPr>
            <p:nvPr/>
          </p:nvSpPr>
          <p:spPr bwMode="auto">
            <a:xfrm>
              <a:off x="18255662" y="4785272"/>
              <a:ext cx="96432" cy="69063"/>
            </a:xfrm>
            <a:custGeom>
              <a:avLst/>
              <a:gdLst>
                <a:gd name="T0" fmla="*/ 17 w 18"/>
                <a:gd name="T1" fmla="*/ 7 h 14"/>
                <a:gd name="T2" fmla="*/ 6 w 18"/>
                <a:gd name="T3" fmla="*/ 0 h 14"/>
                <a:gd name="T4" fmla="*/ 2 w 18"/>
                <a:gd name="T5" fmla="*/ 2 h 14"/>
                <a:gd name="T6" fmla="*/ 0 w 18"/>
                <a:gd name="T7" fmla="*/ 7 h 14"/>
                <a:gd name="T8" fmla="*/ 3 w 18"/>
                <a:gd name="T9" fmla="*/ 11 h 14"/>
                <a:gd name="T10" fmla="*/ 5 w 18"/>
                <a:gd name="T11" fmla="*/ 11 h 14"/>
                <a:gd name="T12" fmla="*/ 7 w 18"/>
                <a:gd name="T13" fmla="*/ 11 h 14"/>
                <a:gd name="T14" fmla="*/ 8 w 18"/>
                <a:gd name="T15" fmla="*/ 12 h 14"/>
                <a:gd name="T16" fmla="*/ 13 w 18"/>
                <a:gd name="T17" fmla="*/ 14 h 14"/>
                <a:gd name="T18" fmla="*/ 16 w 18"/>
                <a:gd name="T19" fmla="*/ 13 h 14"/>
                <a:gd name="T20" fmla="*/ 17 w 18"/>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4">
                  <a:moveTo>
                    <a:pt x="17" y="7"/>
                  </a:moveTo>
                  <a:cubicBezTo>
                    <a:pt x="16" y="4"/>
                    <a:pt x="11" y="0"/>
                    <a:pt x="6" y="0"/>
                  </a:cubicBezTo>
                  <a:cubicBezTo>
                    <a:pt x="5" y="0"/>
                    <a:pt x="3" y="1"/>
                    <a:pt x="2" y="2"/>
                  </a:cubicBezTo>
                  <a:cubicBezTo>
                    <a:pt x="1" y="3"/>
                    <a:pt x="0" y="5"/>
                    <a:pt x="0" y="7"/>
                  </a:cubicBezTo>
                  <a:cubicBezTo>
                    <a:pt x="0" y="9"/>
                    <a:pt x="1" y="10"/>
                    <a:pt x="3" y="11"/>
                  </a:cubicBezTo>
                  <a:cubicBezTo>
                    <a:pt x="4" y="11"/>
                    <a:pt x="4" y="11"/>
                    <a:pt x="5" y="11"/>
                  </a:cubicBezTo>
                  <a:cubicBezTo>
                    <a:pt x="6" y="11"/>
                    <a:pt x="7" y="11"/>
                    <a:pt x="7" y="11"/>
                  </a:cubicBezTo>
                  <a:cubicBezTo>
                    <a:pt x="8" y="11"/>
                    <a:pt x="8" y="12"/>
                    <a:pt x="8" y="12"/>
                  </a:cubicBezTo>
                  <a:cubicBezTo>
                    <a:pt x="9" y="13"/>
                    <a:pt x="11" y="14"/>
                    <a:pt x="13" y="14"/>
                  </a:cubicBezTo>
                  <a:cubicBezTo>
                    <a:pt x="14" y="14"/>
                    <a:pt x="15" y="13"/>
                    <a:pt x="16" y="13"/>
                  </a:cubicBezTo>
                  <a:cubicBezTo>
                    <a:pt x="18" y="11"/>
                    <a:pt x="18" y="9"/>
                    <a:pt x="17"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6" name="Freeform 90"/>
            <p:cNvSpPr>
              <a:spLocks/>
            </p:cNvSpPr>
            <p:nvPr/>
          </p:nvSpPr>
          <p:spPr bwMode="auto">
            <a:xfrm>
              <a:off x="17256460" y="3695195"/>
              <a:ext cx="110794" cy="98928"/>
            </a:xfrm>
            <a:custGeom>
              <a:avLst/>
              <a:gdLst>
                <a:gd name="T0" fmla="*/ 19 w 20"/>
                <a:gd name="T1" fmla="*/ 4 h 20"/>
                <a:gd name="T2" fmla="*/ 12 w 20"/>
                <a:gd name="T3" fmla="*/ 0 h 20"/>
                <a:gd name="T4" fmla="*/ 1 w 20"/>
                <a:gd name="T5" fmla="*/ 10 h 20"/>
                <a:gd name="T6" fmla="*/ 8 w 20"/>
                <a:gd name="T7" fmla="*/ 20 h 20"/>
                <a:gd name="T8" fmla="*/ 11 w 20"/>
                <a:gd name="T9" fmla="*/ 20 h 20"/>
                <a:gd name="T10" fmla="*/ 11 w 20"/>
                <a:gd name="T11" fmla="*/ 20 h 20"/>
                <a:gd name="T12" fmla="*/ 18 w 20"/>
                <a:gd name="T13" fmla="*/ 16 h 20"/>
                <a:gd name="T14" fmla="*/ 19 w 20"/>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4"/>
                  </a:moveTo>
                  <a:cubicBezTo>
                    <a:pt x="17" y="0"/>
                    <a:pt x="14" y="0"/>
                    <a:pt x="12" y="0"/>
                  </a:cubicBezTo>
                  <a:cubicBezTo>
                    <a:pt x="7" y="0"/>
                    <a:pt x="2" y="6"/>
                    <a:pt x="1" y="10"/>
                  </a:cubicBezTo>
                  <a:cubicBezTo>
                    <a:pt x="0" y="15"/>
                    <a:pt x="2" y="18"/>
                    <a:pt x="8" y="20"/>
                  </a:cubicBezTo>
                  <a:cubicBezTo>
                    <a:pt x="9" y="20"/>
                    <a:pt x="10" y="20"/>
                    <a:pt x="11" y="20"/>
                  </a:cubicBezTo>
                  <a:cubicBezTo>
                    <a:pt x="11" y="20"/>
                    <a:pt x="11" y="20"/>
                    <a:pt x="11" y="20"/>
                  </a:cubicBezTo>
                  <a:cubicBezTo>
                    <a:pt x="14" y="20"/>
                    <a:pt x="16" y="19"/>
                    <a:pt x="18" y="16"/>
                  </a:cubicBezTo>
                  <a:cubicBezTo>
                    <a:pt x="20" y="13"/>
                    <a:pt x="20" y="8"/>
                    <a:pt x="19"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7" name="Freeform 92"/>
            <p:cNvSpPr>
              <a:spLocks noEditPoints="1"/>
            </p:cNvSpPr>
            <p:nvPr/>
          </p:nvSpPr>
          <p:spPr bwMode="auto">
            <a:xfrm>
              <a:off x="17334426" y="3450674"/>
              <a:ext cx="385729" cy="391980"/>
            </a:xfrm>
            <a:custGeom>
              <a:avLst/>
              <a:gdLst>
                <a:gd name="T0" fmla="*/ 69 w 71"/>
                <a:gd name="T1" fmla="*/ 23 h 79"/>
                <a:gd name="T2" fmla="*/ 60 w 71"/>
                <a:gd name="T3" fmla="*/ 11 h 79"/>
                <a:gd name="T4" fmla="*/ 54 w 71"/>
                <a:gd name="T5" fmla="*/ 12 h 79"/>
                <a:gd name="T6" fmla="*/ 46 w 71"/>
                <a:gd name="T7" fmla="*/ 9 h 79"/>
                <a:gd name="T8" fmla="*/ 41 w 71"/>
                <a:gd name="T9" fmla="*/ 3 h 79"/>
                <a:gd name="T10" fmla="*/ 35 w 71"/>
                <a:gd name="T11" fmla="*/ 5 h 79"/>
                <a:gd name="T12" fmla="*/ 34 w 71"/>
                <a:gd name="T13" fmla="*/ 6 h 79"/>
                <a:gd name="T14" fmla="*/ 31 w 71"/>
                <a:gd name="T15" fmla="*/ 13 h 79"/>
                <a:gd name="T16" fmla="*/ 29 w 71"/>
                <a:gd name="T17" fmla="*/ 13 h 79"/>
                <a:gd name="T18" fmla="*/ 23 w 71"/>
                <a:gd name="T19" fmla="*/ 21 h 79"/>
                <a:gd name="T20" fmla="*/ 19 w 71"/>
                <a:gd name="T21" fmla="*/ 17 h 79"/>
                <a:gd name="T22" fmla="*/ 19 w 71"/>
                <a:gd name="T23" fmla="*/ 9 h 79"/>
                <a:gd name="T24" fmla="*/ 15 w 71"/>
                <a:gd name="T25" fmla="*/ 5 h 79"/>
                <a:gd name="T26" fmla="*/ 11 w 71"/>
                <a:gd name="T27" fmla="*/ 1 h 79"/>
                <a:gd name="T28" fmla="*/ 2 w 71"/>
                <a:gd name="T29" fmla="*/ 3 h 79"/>
                <a:gd name="T30" fmla="*/ 2 w 71"/>
                <a:gd name="T31" fmla="*/ 11 h 79"/>
                <a:gd name="T32" fmla="*/ 2 w 71"/>
                <a:gd name="T33" fmla="*/ 16 h 79"/>
                <a:gd name="T34" fmla="*/ 2 w 71"/>
                <a:gd name="T35" fmla="*/ 23 h 79"/>
                <a:gd name="T36" fmla="*/ 6 w 71"/>
                <a:gd name="T37" fmla="*/ 31 h 79"/>
                <a:gd name="T38" fmla="*/ 10 w 71"/>
                <a:gd name="T39" fmla="*/ 40 h 79"/>
                <a:gd name="T40" fmla="*/ 11 w 71"/>
                <a:gd name="T41" fmla="*/ 41 h 79"/>
                <a:gd name="T42" fmla="*/ 13 w 71"/>
                <a:gd name="T43" fmla="*/ 47 h 79"/>
                <a:gd name="T44" fmla="*/ 19 w 71"/>
                <a:gd name="T45" fmla="*/ 52 h 79"/>
                <a:gd name="T46" fmla="*/ 26 w 71"/>
                <a:gd name="T47" fmla="*/ 51 h 79"/>
                <a:gd name="T48" fmla="*/ 33 w 71"/>
                <a:gd name="T49" fmla="*/ 52 h 79"/>
                <a:gd name="T50" fmla="*/ 39 w 71"/>
                <a:gd name="T51" fmla="*/ 51 h 79"/>
                <a:gd name="T52" fmla="*/ 40 w 71"/>
                <a:gd name="T53" fmla="*/ 51 h 79"/>
                <a:gd name="T54" fmla="*/ 31 w 71"/>
                <a:gd name="T55" fmla="*/ 58 h 79"/>
                <a:gd name="T56" fmla="*/ 31 w 71"/>
                <a:gd name="T57" fmla="*/ 65 h 79"/>
                <a:gd name="T58" fmla="*/ 31 w 71"/>
                <a:gd name="T59" fmla="*/ 71 h 79"/>
                <a:gd name="T60" fmla="*/ 37 w 71"/>
                <a:gd name="T61" fmla="*/ 78 h 79"/>
                <a:gd name="T62" fmla="*/ 41 w 71"/>
                <a:gd name="T63" fmla="*/ 77 h 79"/>
                <a:gd name="T64" fmla="*/ 42 w 71"/>
                <a:gd name="T65" fmla="*/ 77 h 79"/>
                <a:gd name="T66" fmla="*/ 47 w 71"/>
                <a:gd name="T67" fmla="*/ 79 h 79"/>
                <a:gd name="T68" fmla="*/ 53 w 71"/>
                <a:gd name="T69" fmla="*/ 79 h 79"/>
                <a:gd name="T70" fmla="*/ 58 w 71"/>
                <a:gd name="T71" fmla="*/ 78 h 79"/>
                <a:gd name="T72" fmla="*/ 62 w 71"/>
                <a:gd name="T73" fmla="*/ 67 h 79"/>
                <a:gd name="T74" fmla="*/ 63 w 71"/>
                <a:gd name="T75" fmla="*/ 62 h 79"/>
                <a:gd name="T76" fmla="*/ 67 w 71"/>
                <a:gd name="T77" fmla="*/ 51 h 79"/>
                <a:gd name="T78" fmla="*/ 66 w 71"/>
                <a:gd name="T79" fmla="*/ 46 h 79"/>
                <a:gd name="T80" fmla="*/ 69 w 71"/>
                <a:gd name="T81" fmla="*/ 39 h 79"/>
                <a:gd name="T82" fmla="*/ 23 w 71"/>
                <a:gd name="T83" fmla="*/ 25 h 79"/>
                <a:gd name="T84" fmla="*/ 23 w 71"/>
                <a:gd name="T85" fmla="*/ 26 h 79"/>
                <a:gd name="T86" fmla="*/ 23 w 71"/>
                <a:gd name="T87" fmla="*/ 25 h 79"/>
                <a:gd name="T88" fmla="*/ 35 w 71"/>
                <a:gd name="T89" fmla="*/ 16 h 79"/>
                <a:gd name="T90" fmla="*/ 35 w 71"/>
                <a:gd name="T91" fmla="*/ 16 h 79"/>
                <a:gd name="T92" fmla="*/ 40 w 71"/>
                <a:gd name="T93" fmla="*/ 28 h 79"/>
                <a:gd name="T94" fmla="*/ 37 w 71"/>
                <a:gd name="T95" fmla="*/ 22 h 79"/>
                <a:gd name="T96" fmla="*/ 36 w 71"/>
                <a:gd name="T97" fmla="*/ 18 h 79"/>
                <a:gd name="T98" fmla="*/ 40 w 71"/>
                <a:gd name="T99" fmla="*/ 22 h 79"/>
                <a:gd name="T100" fmla="*/ 43 w 71"/>
                <a:gd name="T101"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9">
                  <a:moveTo>
                    <a:pt x="69" y="26"/>
                  </a:moveTo>
                  <a:cubicBezTo>
                    <a:pt x="69" y="25"/>
                    <a:pt x="69" y="24"/>
                    <a:pt x="69" y="23"/>
                  </a:cubicBezTo>
                  <a:cubicBezTo>
                    <a:pt x="68" y="20"/>
                    <a:pt x="68" y="18"/>
                    <a:pt x="67" y="16"/>
                  </a:cubicBezTo>
                  <a:cubicBezTo>
                    <a:pt x="66" y="13"/>
                    <a:pt x="63" y="11"/>
                    <a:pt x="60" y="11"/>
                  </a:cubicBezTo>
                  <a:cubicBezTo>
                    <a:pt x="58" y="11"/>
                    <a:pt x="57" y="11"/>
                    <a:pt x="55" y="12"/>
                  </a:cubicBezTo>
                  <a:cubicBezTo>
                    <a:pt x="55" y="12"/>
                    <a:pt x="54" y="12"/>
                    <a:pt x="54" y="12"/>
                  </a:cubicBezTo>
                  <a:cubicBezTo>
                    <a:pt x="52" y="10"/>
                    <a:pt x="51" y="9"/>
                    <a:pt x="47" y="8"/>
                  </a:cubicBezTo>
                  <a:cubicBezTo>
                    <a:pt x="47" y="8"/>
                    <a:pt x="47" y="9"/>
                    <a:pt x="46" y="9"/>
                  </a:cubicBezTo>
                  <a:cubicBezTo>
                    <a:pt x="47" y="7"/>
                    <a:pt x="46" y="6"/>
                    <a:pt x="46" y="5"/>
                  </a:cubicBezTo>
                  <a:cubicBezTo>
                    <a:pt x="45" y="3"/>
                    <a:pt x="43" y="3"/>
                    <a:pt x="41" y="3"/>
                  </a:cubicBezTo>
                  <a:cubicBezTo>
                    <a:pt x="39" y="3"/>
                    <a:pt x="38" y="3"/>
                    <a:pt x="36" y="4"/>
                  </a:cubicBezTo>
                  <a:cubicBezTo>
                    <a:pt x="36" y="4"/>
                    <a:pt x="36" y="5"/>
                    <a:pt x="35" y="5"/>
                  </a:cubicBezTo>
                  <a:cubicBezTo>
                    <a:pt x="35" y="5"/>
                    <a:pt x="35" y="5"/>
                    <a:pt x="35" y="6"/>
                  </a:cubicBezTo>
                  <a:cubicBezTo>
                    <a:pt x="34" y="6"/>
                    <a:pt x="34" y="6"/>
                    <a:pt x="34" y="6"/>
                  </a:cubicBezTo>
                  <a:cubicBezTo>
                    <a:pt x="33" y="6"/>
                    <a:pt x="32" y="7"/>
                    <a:pt x="31" y="8"/>
                  </a:cubicBezTo>
                  <a:cubicBezTo>
                    <a:pt x="30" y="9"/>
                    <a:pt x="30" y="11"/>
                    <a:pt x="31" y="13"/>
                  </a:cubicBezTo>
                  <a:cubicBezTo>
                    <a:pt x="31" y="13"/>
                    <a:pt x="31" y="13"/>
                    <a:pt x="31" y="13"/>
                  </a:cubicBezTo>
                  <a:cubicBezTo>
                    <a:pt x="31" y="13"/>
                    <a:pt x="30" y="13"/>
                    <a:pt x="29" y="13"/>
                  </a:cubicBezTo>
                  <a:cubicBezTo>
                    <a:pt x="28" y="13"/>
                    <a:pt x="26" y="14"/>
                    <a:pt x="25" y="15"/>
                  </a:cubicBezTo>
                  <a:cubicBezTo>
                    <a:pt x="24" y="16"/>
                    <a:pt x="23" y="19"/>
                    <a:pt x="23" y="21"/>
                  </a:cubicBezTo>
                  <a:cubicBezTo>
                    <a:pt x="23" y="20"/>
                    <a:pt x="23" y="19"/>
                    <a:pt x="22" y="19"/>
                  </a:cubicBezTo>
                  <a:cubicBezTo>
                    <a:pt x="22" y="18"/>
                    <a:pt x="20" y="17"/>
                    <a:pt x="19" y="17"/>
                  </a:cubicBezTo>
                  <a:cubicBezTo>
                    <a:pt x="19" y="17"/>
                    <a:pt x="19" y="16"/>
                    <a:pt x="20" y="16"/>
                  </a:cubicBezTo>
                  <a:cubicBezTo>
                    <a:pt x="20" y="14"/>
                    <a:pt x="20" y="11"/>
                    <a:pt x="19" y="9"/>
                  </a:cubicBezTo>
                  <a:cubicBezTo>
                    <a:pt x="18" y="8"/>
                    <a:pt x="17" y="7"/>
                    <a:pt x="16" y="7"/>
                  </a:cubicBezTo>
                  <a:cubicBezTo>
                    <a:pt x="16" y="6"/>
                    <a:pt x="16" y="6"/>
                    <a:pt x="15" y="5"/>
                  </a:cubicBezTo>
                  <a:cubicBezTo>
                    <a:pt x="15" y="5"/>
                    <a:pt x="15" y="5"/>
                    <a:pt x="15" y="5"/>
                  </a:cubicBezTo>
                  <a:cubicBezTo>
                    <a:pt x="14" y="3"/>
                    <a:pt x="13" y="2"/>
                    <a:pt x="11" y="1"/>
                  </a:cubicBezTo>
                  <a:cubicBezTo>
                    <a:pt x="10" y="1"/>
                    <a:pt x="9" y="0"/>
                    <a:pt x="8" y="0"/>
                  </a:cubicBezTo>
                  <a:cubicBezTo>
                    <a:pt x="5" y="0"/>
                    <a:pt x="3" y="1"/>
                    <a:pt x="2" y="3"/>
                  </a:cubicBezTo>
                  <a:cubicBezTo>
                    <a:pt x="0" y="5"/>
                    <a:pt x="0" y="8"/>
                    <a:pt x="1" y="10"/>
                  </a:cubicBezTo>
                  <a:cubicBezTo>
                    <a:pt x="1" y="11"/>
                    <a:pt x="2" y="11"/>
                    <a:pt x="2" y="11"/>
                  </a:cubicBezTo>
                  <a:cubicBezTo>
                    <a:pt x="2" y="12"/>
                    <a:pt x="2" y="12"/>
                    <a:pt x="2" y="12"/>
                  </a:cubicBezTo>
                  <a:cubicBezTo>
                    <a:pt x="2" y="13"/>
                    <a:pt x="2" y="15"/>
                    <a:pt x="2" y="16"/>
                  </a:cubicBezTo>
                  <a:cubicBezTo>
                    <a:pt x="3" y="17"/>
                    <a:pt x="4" y="18"/>
                    <a:pt x="5" y="19"/>
                  </a:cubicBezTo>
                  <a:cubicBezTo>
                    <a:pt x="3" y="20"/>
                    <a:pt x="2" y="22"/>
                    <a:pt x="2" y="23"/>
                  </a:cubicBezTo>
                  <a:cubicBezTo>
                    <a:pt x="1" y="26"/>
                    <a:pt x="2" y="28"/>
                    <a:pt x="3" y="29"/>
                  </a:cubicBezTo>
                  <a:cubicBezTo>
                    <a:pt x="4" y="30"/>
                    <a:pt x="5" y="31"/>
                    <a:pt x="6" y="31"/>
                  </a:cubicBezTo>
                  <a:cubicBezTo>
                    <a:pt x="6" y="32"/>
                    <a:pt x="5" y="33"/>
                    <a:pt x="6" y="35"/>
                  </a:cubicBezTo>
                  <a:cubicBezTo>
                    <a:pt x="6" y="37"/>
                    <a:pt x="8" y="39"/>
                    <a:pt x="10" y="40"/>
                  </a:cubicBezTo>
                  <a:cubicBezTo>
                    <a:pt x="11" y="40"/>
                    <a:pt x="11" y="40"/>
                    <a:pt x="11" y="40"/>
                  </a:cubicBezTo>
                  <a:cubicBezTo>
                    <a:pt x="11" y="40"/>
                    <a:pt x="11" y="41"/>
                    <a:pt x="11" y="41"/>
                  </a:cubicBezTo>
                  <a:cubicBezTo>
                    <a:pt x="12" y="42"/>
                    <a:pt x="13" y="42"/>
                    <a:pt x="14" y="43"/>
                  </a:cubicBezTo>
                  <a:cubicBezTo>
                    <a:pt x="13" y="44"/>
                    <a:pt x="13" y="45"/>
                    <a:pt x="13" y="47"/>
                  </a:cubicBezTo>
                  <a:cubicBezTo>
                    <a:pt x="14" y="48"/>
                    <a:pt x="15" y="51"/>
                    <a:pt x="18" y="52"/>
                  </a:cubicBezTo>
                  <a:cubicBezTo>
                    <a:pt x="18" y="52"/>
                    <a:pt x="19" y="52"/>
                    <a:pt x="19" y="52"/>
                  </a:cubicBezTo>
                  <a:cubicBezTo>
                    <a:pt x="20" y="52"/>
                    <a:pt x="22" y="52"/>
                    <a:pt x="23" y="52"/>
                  </a:cubicBezTo>
                  <a:cubicBezTo>
                    <a:pt x="24" y="51"/>
                    <a:pt x="25" y="51"/>
                    <a:pt x="26" y="51"/>
                  </a:cubicBezTo>
                  <a:cubicBezTo>
                    <a:pt x="27" y="51"/>
                    <a:pt x="28" y="51"/>
                    <a:pt x="29" y="52"/>
                  </a:cubicBezTo>
                  <a:cubicBezTo>
                    <a:pt x="30" y="52"/>
                    <a:pt x="31" y="52"/>
                    <a:pt x="33" y="52"/>
                  </a:cubicBezTo>
                  <a:cubicBezTo>
                    <a:pt x="34" y="52"/>
                    <a:pt x="35" y="51"/>
                    <a:pt x="37" y="51"/>
                  </a:cubicBezTo>
                  <a:cubicBezTo>
                    <a:pt x="38" y="51"/>
                    <a:pt x="38" y="51"/>
                    <a:pt x="39" y="51"/>
                  </a:cubicBezTo>
                  <a:cubicBezTo>
                    <a:pt x="39" y="51"/>
                    <a:pt x="39" y="51"/>
                    <a:pt x="39" y="51"/>
                  </a:cubicBezTo>
                  <a:cubicBezTo>
                    <a:pt x="40" y="51"/>
                    <a:pt x="40" y="51"/>
                    <a:pt x="40" y="51"/>
                  </a:cubicBezTo>
                  <a:cubicBezTo>
                    <a:pt x="40" y="52"/>
                    <a:pt x="38" y="52"/>
                    <a:pt x="37" y="53"/>
                  </a:cubicBezTo>
                  <a:cubicBezTo>
                    <a:pt x="35" y="54"/>
                    <a:pt x="33" y="55"/>
                    <a:pt x="31" y="58"/>
                  </a:cubicBezTo>
                  <a:cubicBezTo>
                    <a:pt x="30" y="60"/>
                    <a:pt x="31" y="62"/>
                    <a:pt x="31" y="63"/>
                  </a:cubicBezTo>
                  <a:cubicBezTo>
                    <a:pt x="31" y="64"/>
                    <a:pt x="31" y="64"/>
                    <a:pt x="31" y="65"/>
                  </a:cubicBezTo>
                  <a:cubicBezTo>
                    <a:pt x="31" y="66"/>
                    <a:pt x="31" y="67"/>
                    <a:pt x="31" y="68"/>
                  </a:cubicBezTo>
                  <a:cubicBezTo>
                    <a:pt x="31" y="69"/>
                    <a:pt x="31" y="70"/>
                    <a:pt x="31" y="71"/>
                  </a:cubicBezTo>
                  <a:cubicBezTo>
                    <a:pt x="31" y="73"/>
                    <a:pt x="31" y="75"/>
                    <a:pt x="32" y="76"/>
                  </a:cubicBezTo>
                  <a:cubicBezTo>
                    <a:pt x="33" y="77"/>
                    <a:pt x="35" y="78"/>
                    <a:pt x="37" y="78"/>
                  </a:cubicBezTo>
                  <a:cubicBezTo>
                    <a:pt x="38" y="78"/>
                    <a:pt x="39" y="77"/>
                    <a:pt x="40" y="77"/>
                  </a:cubicBezTo>
                  <a:cubicBezTo>
                    <a:pt x="41" y="77"/>
                    <a:pt x="41" y="77"/>
                    <a:pt x="41" y="77"/>
                  </a:cubicBezTo>
                  <a:cubicBezTo>
                    <a:pt x="41" y="77"/>
                    <a:pt x="41" y="77"/>
                    <a:pt x="41" y="77"/>
                  </a:cubicBezTo>
                  <a:cubicBezTo>
                    <a:pt x="41" y="77"/>
                    <a:pt x="42" y="77"/>
                    <a:pt x="42" y="77"/>
                  </a:cubicBezTo>
                  <a:cubicBezTo>
                    <a:pt x="43" y="78"/>
                    <a:pt x="44" y="79"/>
                    <a:pt x="46" y="79"/>
                  </a:cubicBezTo>
                  <a:cubicBezTo>
                    <a:pt x="47" y="79"/>
                    <a:pt x="47" y="79"/>
                    <a:pt x="47" y="79"/>
                  </a:cubicBezTo>
                  <a:cubicBezTo>
                    <a:pt x="48" y="79"/>
                    <a:pt x="49" y="79"/>
                    <a:pt x="50" y="79"/>
                  </a:cubicBezTo>
                  <a:cubicBezTo>
                    <a:pt x="51" y="79"/>
                    <a:pt x="52" y="79"/>
                    <a:pt x="53" y="79"/>
                  </a:cubicBezTo>
                  <a:cubicBezTo>
                    <a:pt x="53" y="79"/>
                    <a:pt x="53" y="79"/>
                    <a:pt x="53" y="79"/>
                  </a:cubicBezTo>
                  <a:cubicBezTo>
                    <a:pt x="55" y="79"/>
                    <a:pt x="57" y="79"/>
                    <a:pt x="58" y="78"/>
                  </a:cubicBezTo>
                  <a:cubicBezTo>
                    <a:pt x="61" y="76"/>
                    <a:pt x="62" y="72"/>
                    <a:pt x="62" y="70"/>
                  </a:cubicBezTo>
                  <a:cubicBezTo>
                    <a:pt x="62" y="69"/>
                    <a:pt x="62" y="68"/>
                    <a:pt x="62" y="67"/>
                  </a:cubicBezTo>
                  <a:cubicBezTo>
                    <a:pt x="62" y="65"/>
                    <a:pt x="62" y="64"/>
                    <a:pt x="62" y="64"/>
                  </a:cubicBezTo>
                  <a:cubicBezTo>
                    <a:pt x="62" y="63"/>
                    <a:pt x="63" y="63"/>
                    <a:pt x="63" y="62"/>
                  </a:cubicBezTo>
                  <a:cubicBezTo>
                    <a:pt x="64" y="62"/>
                    <a:pt x="65" y="61"/>
                    <a:pt x="65" y="60"/>
                  </a:cubicBezTo>
                  <a:cubicBezTo>
                    <a:pt x="68" y="57"/>
                    <a:pt x="67" y="54"/>
                    <a:pt x="67" y="51"/>
                  </a:cubicBezTo>
                  <a:cubicBezTo>
                    <a:pt x="67" y="51"/>
                    <a:pt x="67" y="50"/>
                    <a:pt x="67" y="50"/>
                  </a:cubicBezTo>
                  <a:cubicBezTo>
                    <a:pt x="66" y="48"/>
                    <a:pt x="66" y="47"/>
                    <a:pt x="66" y="46"/>
                  </a:cubicBezTo>
                  <a:cubicBezTo>
                    <a:pt x="67" y="45"/>
                    <a:pt x="67" y="44"/>
                    <a:pt x="68" y="42"/>
                  </a:cubicBezTo>
                  <a:cubicBezTo>
                    <a:pt x="68" y="41"/>
                    <a:pt x="69" y="40"/>
                    <a:pt x="69" y="39"/>
                  </a:cubicBezTo>
                  <a:cubicBezTo>
                    <a:pt x="71" y="34"/>
                    <a:pt x="70" y="30"/>
                    <a:pt x="69" y="26"/>
                  </a:cubicBezTo>
                  <a:close/>
                  <a:moveTo>
                    <a:pt x="23" y="25"/>
                  </a:moveTo>
                  <a:cubicBezTo>
                    <a:pt x="23" y="26"/>
                    <a:pt x="23" y="26"/>
                    <a:pt x="23" y="27"/>
                  </a:cubicBezTo>
                  <a:cubicBezTo>
                    <a:pt x="23" y="27"/>
                    <a:pt x="23" y="26"/>
                    <a:pt x="23" y="26"/>
                  </a:cubicBezTo>
                  <a:cubicBezTo>
                    <a:pt x="23" y="26"/>
                    <a:pt x="23" y="25"/>
                    <a:pt x="23" y="25"/>
                  </a:cubicBezTo>
                  <a:cubicBezTo>
                    <a:pt x="23" y="25"/>
                    <a:pt x="23" y="25"/>
                    <a:pt x="23" y="25"/>
                  </a:cubicBezTo>
                  <a:close/>
                  <a:moveTo>
                    <a:pt x="35" y="16"/>
                  </a:moveTo>
                  <a:cubicBezTo>
                    <a:pt x="35" y="16"/>
                    <a:pt x="35" y="16"/>
                    <a:pt x="35" y="16"/>
                  </a:cubicBezTo>
                  <a:cubicBezTo>
                    <a:pt x="35" y="16"/>
                    <a:pt x="35" y="17"/>
                    <a:pt x="35" y="17"/>
                  </a:cubicBezTo>
                  <a:cubicBezTo>
                    <a:pt x="35" y="17"/>
                    <a:pt x="35" y="16"/>
                    <a:pt x="35" y="16"/>
                  </a:cubicBezTo>
                  <a:close/>
                  <a:moveTo>
                    <a:pt x="43" y="30"/>
                  </a:moveTo>
                  <a:cubicBezTo>
                    <a:pt x="42" y="29"/>
                    <a:pt x="41" y="29"/>
                    <a:pt x="40" y="28"/>
                  </a:cubicBezTo>
                  <a:cubicBezTo>
                    <a:pt x="40" y="27"/>
                    <a:pt x="40" y="27"/>
                    <a:pt x="39" y="26"/>
                  </a:cubicBezTo>
                  <a:cubicBezTo>
                    <a:pt x="38" y="25"/>
                    <a:pt x="37" y="23"/>
                    <a:pt x="37" y="22"/>
                  </a:cubicBezTo>
                  <a:cubicBezTo>
                    <a:pt x="36" y="21"/>
                    <a:pt x="36" y="21"/>
                    <a:pt x="36" y="20"/>
                  </a:cubicBezTo>
                  <a:cubicBezTo>
                    <a:pt x="36" y="20"/>
                    <a:pt x="36" y="19"/>
                    <a:pt x="36" y="18"/>
                  </a:cubicBezTo>
                  <a:cubicBezTo>
                    <a:pt x="36" y="19"/>
                    <a:pt x="36" y="19"/>
                    <a:pt x="36" y="20"/>
                  </a:cubicBezTo>
                  <a:cubicBezTo>
                    <a:pt x="37" y="21"/>
                    <a:pt x="39" y="22"/>
                    <a:pt x="40" y="22"/>
                  </a:cubicBezTo>
                  <a:cubicBezTo>
                    <a:pt x="40" y="23"/>
                    <a:pt x="40" y="23"/>
                    <a:pt x="40" y="23"/>
                  </a:cubicBezTo>
                  <a:cubicBezTo>
                    <a:pt x="43" y="23"/>
                    <a:pt x="43" y="27"/>
                    <a:pt x="43" y="3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8" name="Freeform 66"/>
            <p:cNvSpPr>
              <a:spLocks/>
            </p:cNvSpPr>
            <p:nvPr/>
          </p:nvSpPr>
          <p:spPr bwMode="auto">
            <a:xfrm>
              <a:off x="15718247"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solidFill>
              <a:schemeClr val="accent3"/>
            </a:solidFill>
            <a:ln w="4763" cap="rnd">
              <a:solidFill>
                <a:schemeClr val="bg1"/>
              </a:solidFill>
              <a:prstDash val="solid"/>
              <a:round/>
              <a:headEnd/>
              <a:tailEnd/>
            </a:ln>
          </p:spPr>
          <p:txBody>
            <a:bodyPr vert="horz" wrap="square" lIns="243797" tIns="121899" rIns="243797" bIns="121899" numCol="1" anchor="t" anchorCtr="0" compatLnSpc="1">
              <a:prstTxWarp prst="textNoShape">
                <a:avLst/>
              </a:prstTxWarp>
            </a:bodyPr>
            <a:lstStyle/>
            <a:p>
              <a:endParaRPr lang="en-US" dirty="0">
                <a:latin typeface="Source Sans Pro Light" charset="0"/>
              </a:endParaRPr>
            </a:p>
          </p:txBody>
        </p:sp>
      </p:grpSp>
      <p:sp>
        <p:nvSpPr>
          <p:cNvPr id="79" name="TextBox 78"/>
          <p:cNvSpPr txBox="1"/>
          <p:nvPr/>
        </p:nvSpPr>
        <p:spPr>
          <a:xfrm>
            <a:off x="1028975" y="2128405"/>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80" name="TextBox 79"/>
          <p:cNvSpPr txBox="1"/>
          <p:nvPr/>
        </p:nvSpPr>
        <p:spPr>
          <a:xfrm>
            <a:off x="1028975" y="1661778"/>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CANADA MAP</a:t>
            </a:r>
          </a:p>
        </p:txBody>
      </p:sp>
      <p:grpSp>
        <p:nvGrpSpPr>
          <p:cNvPr id="91" name="Group 90"/>
          <p:cNvGrpSpPr/>
          <p:nvPr/>
        </p:nvGrpSpPr>
        <p:grpSpPr>
          <a:xfrm>
            <a:off x="1028975" y="3548824"/>
            <a:ext cx="1477108" cy="2146638"/>
            <a:chOff x="1028975" y="3548824"/>
            <a:chExt cx="1477108" cy="2146638"/>
          </a:xfrm>
        </p:grpSpPr>
        <p:sp>
          <p:nvSpPr>
            <p:cNvPr id="81" name="TextBox 80"/>
            <p:cNvSpPr txBox="1"/>
            <p:nvPr/>
          </p:nvSpPr>
          <p:spPr>
            <a:xfrm>
              <a:off x="1028975" y="5358575"/>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82" name="Group 81"/>
            <p:cNvGrpSpPr/>
            <p:nvPr/>
          </p:nvGrpSpPr>
          <p:grpSpPr>
            <a:xfrm>
              <a:off x="1028975" y="3548824"/>
              <a:ext cx="1477108" cy="1477108"/>
              <a:chOff x="6261693" y="3921370"/>
              <a:chExt cx="1477108" cy="1477108"/>
            </a:xfrm>
          </p:grpSpPr>
          <p:sp>
            <p:nvSpPr>
              <p:cNvPr id="83" name="Donut 82"/>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Block Arc 83"/>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5" name="Shape 2646"/>
            <p:cNvSpPr/>
            <p:nvPr/>
          </p:nvSpPr>
          <p:spPr>
            <a:xfrm>
              <a:off x="1635593" y="4155442"/>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92" name="Group 91"/>
          <p:cNvGrpSpPr/>
          <p:nvPr/>
        </p:nvGrpSpPr>
        <p:grpSpPr>
          <a:xfrm>
            <a:off x="2838524" y="3547923"/>
            <a:ext cx="1477108" cy="2146638"/>
            <a:chOff x="2838524" y="3547923"/>
            <a:chExt cx="1477108" cy="2146638"/>
          </a:xfrm>
        </p:grpSpPr>
        <p:sp>
          <p:nvSpPr>
            <p:cNvPr id="86" name="TextBox 85"/>
            <p:cNvSpPr txBox="1"/>
            <p:nvPr/>
          </p:nvSpPr>
          <p:spPr>
            <a:xfrm>
              <a:off x="2838524" y="5357674"/>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87" name="Group 86"/>
            <p:cNvGrpSpPr/>
            <p:nvPr/>
          </p:nvGrpSpPr>
          <p:grpSpPr>
            <a:xfrm>
              <a:off x="2838524" y="3547923"/>
              <a:ext cx="1477108" cy="1477108"/>
              <a:chOff x="6261693" y="3921370"/>
              <a:chExt cx="1477108" cy="1477108"/>
            </a:xfrm>
          </p:grpSpPr>
          <p:sp>
            <p:nvSpPr>
              <p:cNvPr id="88" name="Donut 87"/>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Block Arc 88"/>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0" name="Shape 2646"/>
            <p:cNvSpPr/>
            <p:nvPr/>
          </p:nvSpPr>
          <p:spPr>
            <a:xfrm>
              <a:off x="3445142" y="415454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19202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1000"/>
                                        <p:tgtEl>
                                          <p:spTgt spid="80"/>
                                        </p:tgtEl>
                                      </p:cBhvr>
                                    </p:animEffect>
                                    <p:anim calcmode="lin" valueType="num">
                                      <p:cBhvr>
                                        <p:cTn id="13" dur="1000" fill="hold"/>
                                        <p:tgtEl>
                                          <p:spTgt spid="80"/>
                                        </p:tgtEl>
                                        <p:attrNameLst>
                                          <p:attrName>ppt_x</p:attrName>
                                        </p:attrNameLst>
                                      </p:cBhvr>
                                      <p:tavLst>
                                        <p:tav tm="0">
                                          <p:val>
                                            <p:strVal val="#ppt_x"/>
                                          </p:val>
                                        </p:tav>
                                        <p:tav tm="100000">
                                          <p:val>
                                            <p:strVal val="#ppt_x"/>
                                          </p:val>
                                        </p:tav>
                                      </p:tavLst>
                                    </p:anim>
                                    <p:anim calcmode="lin" valueType="num">
                                      <p:cBhvr>
                                        <p:cTn id="14" dur="10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anim calcmode="lin" valueType="num">
                                      <p:cBhvr>
                                        <p:cTn id="18" dur="1000" fill="hold"/>
                                        <p:tgtEl>
                                          <p:spTgt spid="79"/>
                                        </p:tgtEl>
                                        <p:attrNameLst>
                                          <p:attrName>ppt_x</p:attrName>
                                        </p:attrNameLst>
                                      </p:cBhvr>
                                      <p:tavLst>
                                        <p:tav tm="0">
                                          <p:val>
                                            <p:strVal val="#ppt_x"/>
                                          </p:val>
                                        </p:tav>
                                        <p:tav tm="100000">
                                          <p:val>
                                            <p:strVal val="#ppt_x"/>
                                          </p:val>
                                        </p:tav>
                                      </p:tavLst>
                                    </p:anim>
                                    <p:anim calcmode="lin" valueType="num">
                                      <p:cBhvr>
                                        <p:cTn id="19" dur="1000" fill="hold"/>
                                        <p:tgtEl>
                                          <p:spTgt spid="7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1000"/>
                                        <p:tgtEl>
                                          <p:spTgt spid="91"/>
                                        </p:tgtEl>
                                      </p:cBhvr>
                                    </p:animEffect>
                                    <p:anim calcmode="lin" valueType="num">
                                      <p:cBhvr>
                                        <p:cTn id="23" dur="1000" fill="hold"/>
                                        <p:tgtEl>
                                          <p:spTgt spid="91"/>
                                        </p:tgtEl>
                                        <p:attrNameLst>
                                          <p:attrName>ppt_x</p:attrName>
                                        </p:attrNameLst>
                                      </p:cBhvr>
                                      <p:tavLst>
                                        <p:tav tm="0">
                                          <p:val>
                                            <p:strVal val="#ppt_x"/>
                                          </p:val>
                                        </p:tav>
                                        <p:tav tm="100000">
                                          <p:val>
                                            <p:strVal val="#ppt_x"/>
                                          </p:val>
                                        </p:tav>
                                      </p:tavLst>
                                    </p:anim>
                                    <p:anim calcmode="lin" valueType="num">
                                      <p:cBhvr>
                                        <p:cTn id="24" dur="1000" fill="hold"/>
                                        <p:tgtEl>
                                          <p:spTgt spid="9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1000"/>
                                        <p:tgtEl>
                                          <p:spTgt spid="92"/>
                                        </p:tgtEl>
                                      </p:cBhvr>
                                    </p:animEffect>
                                    <p:anim calcmode="lin" valueType="num">
                                      <p:cBhvr>
                                        <p:cTn id="28" dur="1000" fill="hold"/>
                                        <p:tgtEl>
                                          <p:spTgt spid="92"/>
                                        </p:tgtEl>
                                        <p:attrNameLst>
                                          <p:attrName>ppt_x</p:attrName>
                                        </p:attrNameLst>
                                      </p:cBhvr>
                                      <p:tavLst>
                                        <p:tav tm="0">
                                          <p:val>
                                            <p:strVal val="#ppt_x"/>
                                          </p:val>
                                        </p:tav>
                                        <p:tav tm="100000">
                                          <p:val>
                                            <p:strVal val="#ppt_x"/>
                                          </p:val>
                                        </p:tav>
                                      </p:tavLst>
                                    </p:anim>
                                    <p:anim calcmode="lin" valueType="num">
                                      <p:cBhvr>
                                        <p:cTn id="29"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44397" y="725532"/>
            <a:ext cx="4018928" cy="5380482"/>
            <a:chOff x="3366645" y="2581680"/>
            <a:chExt cx="7359460" cy="9852739"/>
          </a:xfrm>
          <a:solidFill>
            <a:schemeClr val="accent2"/>
          </a:solidFill>
        </p:grpSpPr>
        <p:sp>
          <p:nvSpPr>
            <p:cNvPr id="3" name="Freeform 2"/>
            <p:cNvSpPr>
              <a:spLocks noChangeArrowheads="1"/>
            </p:cNvSpPr>
            <p:nvPr/>
          </p:nvSpPr>
          <p:spPr bwMode="auto">
            <a:xfrm>
              <a:off x="7853453" y="3772691"/>
              <a:ext cx="1824" cy="182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4" name="Freeform 3"/>
            <p:cNvSpPr>
              <a:spLocks noChangeArrowheads="1"/>
            </p:cNvSpPr>
            <p:nvPr/>
          </p:nvSpPr>
          <p:spPr bwMode="auto">
            <a:xfrm>
              <a:off x="7853453" y="3772691"/>
              <a:ext cx="3648" cy="5471"/>
            </a:xfrm>
            <a:custGeom>
              <a:avLst/>
              <a:gdLst>
                <a:gd name="T0" fmla="*/ 0 w 9"/>
                <a:gd name="T1" fmla="*/ 0 h 16"/>
                <a:gd name="T2" fmla="*/ 0 w 9"/>
                <a:gd name="T3" fmla="*/ 0 h 16"/>
              </a:gdLst>
              <a:ahLst/>
              <a:cxnLst>
                <a:cxn ang="0">
                  <a:pos x="T0" y="T1"/>
                </a:cxn>
                <a:cxn ang="0">
                  <a:pos x="T2" y="T3"/>
                </a:cxn>
              </a:cxnLst>
              <a:rect l="0" t="0" r="r" b="b"/>
              <a:pathLst>
                <a:path w="9" h="16">
                  <a:moveTo>
                    <a:pt x="0" y="0"/>
                  </a:moveTo>
                  <a:cubicBezTo>
                    <a:pt x="0" y="0"/>
                    <a:pt x="8" y="15"/>
                    <a:pt x="0" y="0"/>
                  </a:cubicBez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5" name="Freeform 4"/>
            <p:cNvSpPr>
              <a:spLocks noChangeArrowheads="1"/>
            </p:cNvSpPr>
            <p:nvPr/>
          </p:nvSpPr>
          <p:spPr bwMode="auto">
            <a:xfrm>
              <a:off x="7851630" y="3754452"/>
              <a:ext cx="3648" cy="18239"/>
            </a:xfrm>
            <a:custGeom>
              <a:avLst/>
              <a:gdLst>
                <a:gd name="T0" fmla="*/ 7 w 8"/>
                <a:gd name="T1" fmla="*/ 44 h 45"/>
                <a:gd name="T2" fmla="*/ 7 w 8"/>
                <a:gd name="T3" fmla="*/ 44 h 45"/>
                <a:gd name="T4" fmla="*/ 7 w 8"/>
                <a:gd name="T5" fmla="*/ 22 h 45"/>
                <a:gd name="T6" fmla="*/ 0 w 8"/>
                <a:gd name="T7" fmla="*/ 0 h 45"/>
                <a:gd name="T8" fmla="*/ 7 w 8"/>
                <a:gd name="T9" fmla="*/ 44 h 45"/>
              </a:gdLst>
              <a:ahLst/>
              <a:cxnLst>
                <a:cxn ang="0">
                  <a:pos x="T0" y="T1"/>
                </a:cxn>
                <a:cxn ang="0">
                  <a:pos x="T2" y="T3"/>
                </a:cxn>
                <a:cxn ang="0">
                  <a:pos x="T4" y="T5"/>
                </a:cxn>
                <a:cxn ang="0">
                  <a:pos x="T6" y="T7"/>
                </a:cxn>
                <a:cxn ang="0">
                  <a:pos x="T8" y="T9"/>
                </a:cxn>
              </a:cxnLst>
              <a:rect l="0" t="0" r="r" b="b"/>
              <a:pathLst>
                <a:path w="8" h="45">
                  <a:moveTo>
                    <a:pt x="7" y="44"/>
                  </a:moveTo>
                  <a:lnTo>
                    <a:pt x="7" y="44"/>
                  </a:lnTo>
                  <a:cubicBezTo>
                    <a:pt x="7" y="37"/>
                    <a:pt x="7" y="30"/>
                    <a:pt x="7" y="22"/>
                  </a:cubicBezTo>
                  <a:cubicBezTo>
                    <a:pt x="7" y="8"/>
                    <a:pt x="0" y="0"/>
                    <a:pt x="0" y="0"/>
                  </a:cubicBezTo>
                  <a:cubicBezTo>
                    <a:pt x="0" y="0"/>
                    <a:pt x="7" y="22"/>
                    <a:pt x="7" y="44"/>
                  </a:cubicBez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6" name="Freeform 5"/>
            <p:cNvSpPr>
              <a:spLocks noChangeArrowheads="1"/>
            </p:cNvSpPr>
            <p:nvPr/>
          </p:nvSpPr>
          <p:spPr bwMode="auto">
            <a:xfrm>
              <a:off x="3693125" y="9424974"/>
              <a:ext cx="871827" cy="673022"/>
            </a:xfrm>
            <a:custGeom>
              <a:avLst/>
              <a:gdLst>
                <a:gd name="T0" fmla="*/ 2169 w 2266"/>
                <a:gd name="T1" fmla="*/ 923 h 1767"/>
                <a:gd name="T2" fmla="*/ 2169 w 2266"/>
                <a:gd name="T3" fmla="*/ 923 h 1767"/>
                <a:gd name="T4" fmla="*/ 2045 w 2266"/>
                <a:gd name="T5" fmla="*/ 842 h 1767"/>
                <a:gd name="T6" fmla="*/ 1971 w 2266"/>
                <a:gd name="T7" fmla="*/ 725 h 1767"/>
                <a:gd name="T8" fmla="*/ 2023 w 2266"/>
                <a:gd name="T9" fmla="*/ 622 h 1767"/>
                <a:gd name="T10" fmla="*/ 2008 w 2266"/>
                <a:gd name="T11" fmla="*/ 461 h 1767"/>
                <a:gd name="T12" fmla="*/ 2037 w 2266"/>
                <a:gd name="T13" fmla="*/ 337 h 1767"/>
                <a:gd name="T14" fmla="*/ 1935 w 2266"/>
                <a:gd name="T15" fmla="*/ 263 h 1767"/>
                <a:gd name="T16" fmla="*/ 1796 w 2266"/>
                <a:gd name="T17" fmla="*/ 205 h 1767"/>
                <a:gd name="T18" fmla="*/ 1715 w 2266"/>
                <a:gd name="T19" fmla="*/ 183 h 1767"/>
                <a:gd name="T20" fmla="*/ 1583 w 2266"/>
                <a:gd name="T21" fmla="*/ 110 h 1767"/>
                <a:gd name="T22" fmla="*/ 1459 w 2266"/>
                <a:gd name="T23" fmla="*/ 14 h 1767"/>
                <a:gd name="T24" fmla="*/ 1231 w 2266"/>
                <a:gd name="T25" fmla="*/ 66 h 1767"/>
                <a:gd name="T26" fmla="*/ 1034 w 2266"/>
                <a:gd name="T27" fmla="*/ 161 h 1767"/>
                <a:gd name="T28" fmla="*/ 880 w 2266"/>
                <a:gd name="T29" fmla="*/ 241 h 1767"/>
                <a:gd name="T30" fmla="*/ 755 w 2266"/>
                <a:gd name="T31" fmla="*/ 300 h 1767"/>
                <a:gd name="T32" fmla="*/ 609 w 2266"/>
                <a:gd name="T33" fmla="*/ 315 h 1767"/>
                <a:gd name="T34" fmla="*/ 499 w 2266"/>
                <a:gd name="T35" fmla="*/ 373 h 1767"/>
                <a:gd name="T36" fmla="*/ 389 w 2266"/>
                <a:gd name="T37" fmla="*/ 329 h 1767"/>
                <a:gd name="T38" fmla="*/ 132 w 2266"/>
                <a:gd name="T39" fmla="*/ 278 h 1767"/>
                <a:gd name="T40" fmla="*/ 8 w 2266"/>
                <a:gd name="T41" fmla="*/ 300 h 1767"/>
                <a:gd name="T42" fmla="*/ 8 w 2266"/>
                <a:gd name="T43" fmla="*/ 366 h 1767"/>
                <a:gd name="T44" fmla="*/ 132 w 2266"/>
                <a:gd name="T45" fmla="*/ 535 h 1767"/>
                <a:gd name="T46" fmla="*/ 279 w 2266"/>
                <a:gd name="T47" fmla="*/ 586 h 1767"/>
                <a:gd name="T48" fmla="*/ 418 w 2266"/>
                <a:gd name="T49" fmla="*/ 710 h 1767"/>
                <a:gd name="T50" fmla="*/ 469 w 2266"/>
                <a:gd name="T51" fmla="*/ 842 h 1767"/>
                <a:gd name="T52" fmla="*/ 469 w 2266"/>
                <a:gd name="T53" fmla="*/ 908 h 1767"/>
                <a:gd name="T54" fmla="*/ 521 w 2266"/>
                <a:gd name="T55" fmla="*/ 1040 h 1767"/>
                <a:gd name="T56" fmla="*/ 675 w 2266"/>
                <a:gd name="T57" fmla="*/ 1245 h 1767"/>
                <a:gd name="T58" fmla="*/ 770 w 2266"/>
                <a:gd name="T59" fmla="*/ 1370 h 1767"/>
                <a:gd name="T60" fmla="*/ 755 w 2266"/>
                <a:gd name="T61" fmla="*/ 1465 h 1767"/>
                <a:gd name="T62" fmla="*/ 858 w 2266"/>
                <a:gd name="T63" fmla="*/ 1568 h 1767"/>
                <a:gd name="T64" fmla="*/ 968 w 2266"/>
                <a:gd name="T65" fmla="*/ 1619 h 1767"/>
                <a:gd name="T66" fmla="*/ 1063 w 2266"/>
                <a:gd name="T67" fmla="*/ 1495 h 1767"/>
                <a:gd name="T68" fmla="*/ 1041 w 2266"/>
                <a:gd name="T69" fmla="*/ 1392 h 1767"/>
                <a:gd name="T70" fmla="*/ 1231 w 2266"/>
                <a:gd name="T71" fmla="*/ 1385 h 1767"/>
                <a:gd name="T72" fmla="*/ 1400 w 2266"/>
                <a:gd name="T73" fmla="*/ 1472 h 1767"/>
                <a:gd name="T74" fmla="*/ 1459 w 2266"/>
                <a:gd name="T75" fmla="*/ 1656 h 1767"/>
                <a:gd name="T76" fmla="*/ 1561 w 2266"/>
                <a:gd name="T77" fmla="*/ 1663 h 1767"/>
                <a:gd name="T78" fmla="*/ 1664 w 2266"/>
                <a:gd name="T79" fmla="*/ 1663 h 1767"/>
                <a:gd name="T80" fmla="*/ 1913 w 2266"/>
                <a:gd name="T81" fmla="*/ 1736 h 1767"/>
                <a:gd name="T82" fmla="*/ 2037 w 2266"/>
                <a:gd name="T83" fmla="*/ 1714 h 1767"/>
                <a:gd name="T84" fmla="*/ 2125 w 2266"/>
                <a:gd name="T85" fmla="*/ 1619 h 1767"/>
                <a:gd name="T86" fmla="*/ 2111 w 2266"/>
                <a:gd name="T87" fmla="*/ 1538 h 1767"/>
                <a:gd name="T88" fmla="*/ 2008 w 2266"/>
                <a:gd name="T89" fmla="*/ 1436 h 1767"/>
                <a:gd name="T90" fmla="*/ 2037 w 2266"/>
                <a:gd name="T91" fmla="*/ 1311 h 1767"/>
                <a:gd name="T92" fmla="*/ 2133 w 2266"/>
                <a:gd name="T93" fmla="*/ 1209 h 1767"/>
                <a:gd name="T94" fmla="*/ 2206 w 2266"/>
                <a:gd name="T95" fmla="*/ 1165 h 1767"/>
                <a:gd name="T96" fmla="*/ 2257 w 2266"/>
                <a:gd name="T97" fmla="*/ 1003 h 1767"/>
                <a:gd name="T98" fmla="*/ 2169 w 2266"/>
                <a:gd name="T99" fmla="*/ 923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66" h="1767">
                  <a:moveTo>
                    <a:pt x="2169" y="923"/>
                  </a:moveTo>
                  <a:lnTo>
                    <a:pt x="2169" y="923"/>
                  </a:lnTo>
                  <a:cubicBezTo>
                    <a:pt x="2111" y="930"/>
                    <a:pt x="2052" y="872"/>
                    <a:pt x="2045" y="842"/>
                  </a:cubicBezTo>
                  <a:cubicBezTo>
                    <a:pt x="2037" y="820"/>
                    <a:pt x="2023" y="776"/>
                    <a:pt x="1971" y="725"/>
                  </a:cubicBezTo>
                  <a:cubicBezTo>
                    <a:pt x="1920" y="674"/>
                    <a:pt x="1949" y="652"/>
                    <a:pt x="2023" y="622"/>
                  </a:cubicBezTo>
                  <a:cubicBezTo>
                    <a:pt x="2089" y="600"/>
                    <a:pt x="1994" y="512"/>
                    <a:pt x="2008" y="461"/>
                  </a:cubicBezTo>
                  <a:cubicBezTo>
                    <a:pt x="2030" y="410"/>
                    <a:pt x="2045" y="373"/>
                    <a:pt x="2037" y="337"/>
                  </a:cubicBezTo>
                  <a:cubicBezTo>
                    <a:pt x="2030" y="293"/>
                    <a:pt x="1971" y="249"/>
                    <a:pt x="1935" y="263"/>
                  </a:cubicBezTo>
                  <a:cubicBezTo>
                    <a:pt x="1898" y="286"/>
                    <a:pt x="1832" y="256"/>
                    <a:pt x="1796" y="205"/>
                  </a:cubicBezTo>
                  <a:cubicBezTo>
                    <a:pt x="1766" y="153"/>
                    <a:pt x="1744" y="131"/>
                    <a:pt x="1715" y="183"/>
                  </a:cubicBezTo>
                  <a:cubicBezTo>
                    <a:pt x="1678" y="234"/>
                    <a:pt x="1627" y="139"/>
                    <a:pt x="1583" y="110"/>
                  </a:cubicBezTo>
                  <a:cubicBezTo>
                    <a:pt x="1547" y="88"/>
                    <a:pt x="1510" y="22"/>
                    <a:pt x="1459" y="14"/>
                  </a:cubicBezTo>
                  <a:cubicBezTo>
                    <a:pt x="1407" y="0"/>
                    <a:pt x="1312" y="22"/>
                    <a:pt x="1231" y="66"/>
                  </a:cubicBezTo>
                  <a:cubicBezTo>
                    <a:pt x="1144" y="102"/>
                    <a:pt x="1092" y="131"/>
                    <a:pt x="1034" y="161"/>
                  </a:cubicBezTo>
                  <a:cubicBezTo>
                    <a:pt x="975" y="198"/>
                    <a:pt x="924" y="234"/>
                    <a:pt x="880" y="241"/>
                  </a:cubicBezTo>
                  <a:cubicBezTo>
                    <a:pt x="836" y="249"/>
                    <a:pt x="806" y="263"/>
                    <a:pt x="755" y="300"/>
                  </a:cubicBezTo>
                  <a:cubicBezTo>
                    <a:pt x="704" y="337"/>
                    <a:pt x="653" y="263"/>
                    <a:pt x="609" y="315"/>
                  </a:cubicBezTo>
                  <a:cubicBezTo>
                    <a:pt x="565" y="366"/>
                    <a:pt x="521" y="373"/>
                    <a:pt x="499" y="373"/>
                  </a:cubicBezTo>
                  <a:cubicBezTo>
                    <a:pt x="469" y="373"/>
                    <a:pt x="447" y="315"/>
                    <a:pt x="389" y="329"/>
                  </a:cubicBezTo>
                  <a:cubicBezTo>
                    <a:pt x="330" y="337"/>
                    <a:pt x="206" y="307"/>
                    <a:pt x="132" y="278"/>
                  </a:cubicBezTo>
                  <a:cubicBezTo>
                    <a:pt x="88" y="256"/>
                    <a:pt x="37" y="278"/>
                    <a:pt x="8" y="300"/>
                  </a:cubicBezTo>
                  <a:cubicBezTo>
                    <a:pt x="0" y="322"/>
                    <a:pt x="0" y="344"/>
                    <a:pt x="8" y="366"/>
                  </a:cubicBezTo>
                  <a:cubicBezTo>
                    <a:pt x="30" y="417"/>
                    <a:pt x="30" y="586"/>
                    <a:pt x="132" y="535"/>
                  </a:cubicBezTo>
                  <a:cubicBezTo>
                    <a:pt x="235" y="476"/>
                    <a:pt x="235" y="564"/>
                    <a:pt x="279" y="586"/>
                  </a:cubicBezTo>
                  <a:cubicBezTo>
                    <a:pt x="323" y="615"/>
                    <a:pt x="440" y="659"/>
                    <a:pt x="418" y="710"/>
                  </a:cubicBezTo>
                  <a:cubicBezTo>
                    <a:pt x="396" y="769"/>
                    <a:pt x="425" y="813"/>
                    <a:pt x="469" y="842"/>
                  </a:cubicBezTo>
                  <a:cubicBezTo>
                    <a:pt x="521" y="864"/>
                    <a:pt x="506" y="872"/>
                    <a:pt x="469" y="908"/>
                  </a:cubicBezTo>
                  <a:cubicBezTo>
                    <a:pt x="440" y="938"/>
                    <a:pt x="462" y="974"/>
                    <a:pt x="521" y="1040"/>
                  </a:cubicBezTo>
                  <a:cubicBezTo>
                    <a:pt x="572" y="1113"/>
                    <a:pt x="675" y="1179"/>
                    <a:pt x="675" y="1245"/>
                  </a:cubicBezTo>
                  <a:cubicBezTo>
                    <a:pt x="675" y="1311"/>
                    <a:pt x="711" y="1392"/>
                    <a:pt x="770" y="1370"/>
                  </a:cubicBezTo>
                  <a:cubicBezTo>
                    <a:pt x="821" y="1348"/>
                    <a:pt x="770" y="1392"/>
                    <a:pt x="755" y="1465"/>
                  </a:cubicBezTo>
                  <a:cubicBezTo>
                    <a:pt x="748" y="1531"/>
                    <a:pt x="777" y="1553"/>
                    <a:pt x="858" y="1568"/>
                  </a:cubicBezTo>
                  <a:cubicBezTo>
                    <a:pt x="938" y="1575"/>
                    <a:pt x="924" y="1619"/>
                    <a:pt x="968" y="1619"/>
                  </a:cubicBezTo>
                  <a:cubicBezTo>
                    <a:pt x="1019" y="1619"/>
                    <a:pt x="1070" y="1538"/>
                    <a:pt x="1063" y="1495"/>
                  </a:cubicBezTo>
                  <a:cubicBezTo>
                    <a:pt x="1048" y="1450"/>
                    <a:pt x="997" y="1407"/>
                    <a:pt x="1041" y="1392"/>
                  </a:cubicBezTo>
                  <a:cubicBezTo>
                    <a:pt x="1085" y="1385"/>
                    <a:pt x="1173" y="1348"/>
                    <a:pt x="1231" y="1385"/>
                  </a:cubicBezTo>
                  <a:cubicBezTo>
                    <a:pt x="1290" y="1414"/>
                    <a:pt x="1371" y="1392"/>
                    <a:pt x="1400" y="1472"/>
                  </a:cubicBezTo>
                  <a:cubicBezTo>
                    <a:pt x="1437" y="1553"/>
                    <a:pt x="1437" y="1590"/>
                    <a:pt x="1459" y="1656"/>
                  </a:cubicBezTo>
                  <a:cubicBezTo>
                    <a:pt x="1480" y="1722"/>
                    <a:pt x="1561" y="1722"/>
                    <a:pt x="1561" y="1663"/>
                  </a:cubicBezTo>
                  <a:cubicBezTo>
                    <a:pt x="1561" y="1612"/>
                    <a:pt x="1605" y="1619"/>
                    <a:pt x="1664" y="1663"/>
                  </a:cubicBezTo>
                  <a:cubicBezTo>
                    <a:pt x="1722" y="1714"/>
                    <a:pt x="1854" y="1766"/>
                    <a:pt x="1913" y="1736"/>
                  </a:cubicBezTo>
                  <a:cubicBezTo>
                    <a:pt x="1971" y="1700"/>
                    <a:pt x="1979" y="1766"/>
                    <a:pt x="2037" y="1714"/>
                  </a:cubicBezTo>
                  <a:cubicBezTo>
                    <a:pt x="2067" y="1678"/>
                    <a:pt x="2103" y="1641"/>
                    <a:pt x="2125" y="1619"/>
                  </a:cubicBezTo>
                  <a:cubicBezTo>
                    <a:pt x="2118" y="1582"/>
                    <a:pt x="2118" y="1560"/>
                    <a:pt x="2111" y="1538"/>
                  </a:cubicBezTo>
                  <a:cubicBezTo>
                    <a:pt x="2103" y="1502"/>
                    <a:pt x="2052" y="1487"/>
                    <a:pt x="2008" y="1436"/>
                  </a:cubicBezTo>
                  <a:cubicBezTo>
                    <a:pt x="1971" y="1392"/>
                    <a:pt x="1994" y="1370"/>
                    <a:pt x="2037" y="1311"/>
                  </a:cubicBezTo>
                  <a:cubicBezTo>
                    <a:pt x="2081" y="1253"/>
                    <a:pt x="2089" y="1245"/>
                    <a:pt x="2133" y="1209"/>
                  </a:cubicBezTo>
                  <a:cubicBezTo>
                    <a:pt x="2169" y="1179"/>
                    <a:pt x="2169" y="1201"/>
                    <a:pt x="2206" y="1165"/>
                  </a:cubicBezTo>
                  <a:cubicBezTo>
                    <a:pt x="2243" y="1136"/>
                    <a:pt x="2250" y="1055"/>
                    <a:pt x="2257" y="1003"/>
                  </a:cubicBezTo>
                  <a:cubicBezTo>
                    <a:pt x="2265" y="952"/>
                    <a:pt x="2235" y="916"/>
                    <a:pt x="2169" y="923"/>
                  </a:cubicBezTo>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7" name="Freeform 6"/>
            <p:cNvSpPr>
              <a:spLocks noChangeArrowheads="1"/>
            </p:cNvSpPr>
            <p:nvPr/>
          </p:nvSpPr>
          <p:spPr bwMode="auto">
            <a:xfrm>
              <a:off x="4595957" y="9242584"/>
              <a:ext cx="2558940" cy="2910954"/>
            </a:xfrm>
            <a:custGeom>
              <a:avLst/>
              <a:gdLst>
                <a:gd name="T0" fmla="*/ 3824 w 6660"/>
                <a:gd name="T1" fmla="*/ 7181 h 7659"/>
                <a:gd name="T2" fmla="*/ 3055 w 6660"/>
                <a:gd name="T3" fmla="*/ 7079 h 7659"/>
                <a:gd name="T4" fmla="*/ 2916 w 6660"/>
                <a:gd name="T5" fmla="*/ 7064 h 7659"/>
                <a:gd name="T6" fmla="*/ 2637 w 6660"/>
                <a:gd name="T7" fmla="*/ 6932 h 7659"/>
                <a:gd name="T8" fmla="*/ 2506 w 6660"/>
                <a:gd name="T9" fmla="*/ 6727 h 7659"/>
                <a:gd name="T10" fmla="*/ 2125 w 6660"/>
                <a:gd name="T11" fmla="*/ 6896 h 7659"/>
                <a:gd name="T12" fmla="*/ 2403 w 6660"/>
                <a:gd name="T13" fmla="*/ 7013 h 7659"/>
                <a:gd name="T14" fmla="*/ 2403 w 6660"/>
                <a:gd name="T15" fmla="*/ 7306 h 7659"/>
                <a:gd name="T16" fmla="*/ 2146 w 6660"/>
                <a:gd name="T17" fmla="*/ 7394 h 7659"/>
                <a:gd name="T18" fmla="*/ 930 w 6660"/>
                <a:gd name="T19" fmla="*/ 7475 h 7659"/>
                <a:gd name="T20" fmla="*/ 344 w 6660"/>
                <a:gd name="T21" fmla="*/ 7467 h 7659"/>
                <a:gd name="T22" fmla="*/ 263 w 6660"/>
                <a:gd name="T23" fmla="*/ 7379 h 7659"/>
                <a:gd name="T24" fmla="*/ 80 w 6660"/>
                <a:gd name="T25" fmla="*/ 6786 h 7659"/>
                <a:gd name="T26" fmla="*/ 271 w 6660"/>
                <a:gd name="T27" fmla="*/ 5994 h 7659"/>
                <a:gd name="T28" fmla="*/ 366 w 6660"/>
                <a:gd name="T29" fmla="*/ 5203 h 7659"/>
                <a:gd name="T30" fmla="*/ 593 w 6660"/>
                <a:gd name="T31" fmla="*/ 4448 h 7659"/>
                <a:gd name="T32" fmla="*/ 1157 w 6660"/>
                <a:gd name="T33" fmla="*/ 3415 h 7659"/>
                <a:gd name="T34" fmla="*/ 1604 w 6660"/>
                <a:gd name="T35" fmla="*/ 2777 h 7659"/>
                <a:gd name="T36" fmla="*/ 1963 w 6660"/>
                <a:gd name="T37" fmla="*/ 2184 h 7659"/>
                <a:gd name="T38" fmla="*/ 2205 w 6660"/>
                <a:gd name="T39" fmla="*/ 1664 h 7659"/>
                <a:gd name="T40" fmla="*/ 2271 w 6660"/>
                <a:gd name="T41" fmla="*/ 1217 h 7659"/>
                <a:gd name="T42" fmla="*/ 2103 w 6660"/>
                <a:gd name="T43" fmla="*/ 704 h 7659"/>
                <a:gd name="T44" fmla="*/ 2183 w 6660"/>
                <a:gd name="T45" fmla="*/ 667 h 7659"/>
                <a:gd name="T46" fmla="*/ 2506 w 6660"/>
                <a:gd name="T47" fmla="*/ 616 h 7659"/>
                <a:gd name="T48" fmla="*/ 2975 w 6660"/>
                <a:gd name="T49" fmla="*/ 880 h 7659"/>
                <a:gd name="T50" fmla="*/ 3055 w 6660"/>
                <a:gd name="T51" fmla="*/ 1092 h 7659"/>
                <a:gd name="T52" fmla="*/ 3187 w 6660"/>
                <a:gd name="T53" fmla="*/ 1165 h 7659"/>
                <a:gd name="T54" fmla="*/ 3444 w 6660"/>
                <a:gd name="T55" fmla="*/ 953 h 7659"/>
                <a:gd name="T56" fmla="*/ 3583 w 6660"/>
                <a:gd name="T57" fmla="*/ 748 h 7659"/>
                <a:gd name="T58" fmla="*/ 3766 w 6660"/>
                <a:gd name="T59" fmla="*/ 740 h 7659"/>
                <a:gd name="T60" fmla="*/ 4227 w 6660"/>
                <a:gd name="T61" fmla="*/ 447 h 7659"/>
                <a:gd name="T62" fmla="*/ 4081 w 6660"/>
                <a:gd name="T63" fmla="*/ 257 h 7659"/>
                <a:gd name="T64" fmla="*/ 4337 w 6660"/>
                <a:gd name="T65" fmla="*/ 66 h 7659"/>
                <a:gd name="T66" fmla="*/ 4506 w 6660"/>
                <a:gd name="T67" fmla="*/ 103 h 7659"/>
                <a:gd name="T68" fmla="*/ 4733 w 6660"/>
                <a:gd name="T69" fmla="*/ 8 h 7659"/>
                <a:gd name="T70" fmla="*/ 4909 w 6660"/>
                <a:gd name="T71" fmla="*/ 308 h 7659"/>
                <a:gd name="T72" fmla="*/ 5173 w 6660"/>
                <a:gd name="T73" fmla="*/ 403 h 7659"/>
                <a:gd name="T74" fmla="*/ 5187 w 6660"/>
                <a:gd name="T75" fmla="*/ 777 h 7659"/>
                <a:gd name="T76" fmla="*/ 5495 w 6660"/>
                <a:gd name="T77" fmla="*/ 997 h 7659"/>
                <a:gd name="T78" fmla="*/ 5774 w 6660"/>
                <a:gd name="T79" fmla="*/ 1070 h 7659"/>
                <a:gd name="T80" fmla="*/ 5876 w 6660"/>
                <a:gd name="T81" fmla="*/ 1341 h 7659"/>
                <a:gd name="T82" fmla="*/ 6111 w 6660"/>
                <a:gd name="T83" fmla="*/ 2155 h 7659"/>
                <a:gd name="T84" fmla="*/ 6162 w 6660"/>
                <a:gd name="T85" fmla="*/ 2477 h 7659"/>
                <a:gd name="T86" fmla="*/ 6505 w 6660"/>
                <a:gd name="T87" fmla="*/ 3488 h 7659"/>
                <a:gd name="T88" fmla="*/ 6513 w 6660"/>
                <a:gd name="T89" fmla="*/ 3730 h 7659"/>
                <a:gd name="T90" fmla="*/ 6140 w 6660"/>
                <a:gd name="T91" fmla="*/ 3730 h 7659"/>
                <a:gd name="T92" fmla="*/ 6265 w 6660"/>
                <a:gd name="T93" fmla="*/ 4214 h 7659"/>
                <a:gd name="T94" fmla="*/ 6162 w 6660"/>
                <a:gd name="T95" fmla="*/ 4316 h 7659"/>
                <a:gd name="T96" fmla="*/ 5810 w 6660"/>
                <a:gd name="T97" fmla="*/ 4390 h 7659"/>
                <a:gd name="T98" fmla="*/ 5759 w 6660"/>
                <a:gd name="T99" fmla="*/ 5013 h 7659"/>
                <a:gd name="T100" fmla="*/ 5803 w 6660"/>
                <a:gd name="T101" fmla="*/ 6053 h 7659"/>
                <a:gd name="T102" fmla="*/ 5876 w 6660"/>
                <a:gd name="T103" fmla="*/ 6595 h 7659"/>
                <a:gd name="T104" fmla="*/ 5781 w 6660"/>
                <a:gd name="T105" fmla="*/ 7079 h 7659"/>
                <a:gd name="T106" fmla="*/ 5202 w 6660"/>
                <a:gd name="T107" fmla="*/ 7152 h 7659"/>
                <a:gd name="T108" fmla="*/ 4806 w 6660"/>
                <a:gd name="T109" fmla="*/ 7394 h 7659"/>
                <a:gd name="T110" fmla="*/ 4982 w 6660"/>
                <a:gd name="T111" fmla="*/ 7599 h 7659"/>
                <a:gd name="T112" fmla="*/ 4462 w 6660"/>
                <a:gd name="T113" fmla="*/ 7658 h 7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60" h="7659">
                  <a:moveTo>
                    <a:pt x="4462" y="7658"/>
                  </a:moveTo>
                  <a:lnTo>
                    <a:pt x="4462" y="7658"/>
                  </a:lnTo>
                  <a:cubicBezTo>
                    <a:pt x="4455" y="7658"/>
                    <a:pt x="4440" y="7658"/>
                    <a:pt x="4433" y="7658"/>
                  </a:cubicBezTo>
                  <a:cubicBezTo>
                    <a:pt x="4367" y="7650"/>
                    <a:pt x="4301" y="7548"/>
                    <a:pt x="4213" y="7350"/>
                  </a:cubicBezTo>
                  <a:cubicBezTo>
                    <a:pt x="4191" y="7306"/>
                    <a:pt x="4037" y="7255"/>
                    <a:pt x="3934" y="7218"/>
                  </a:cubicBezTo>
                  <a:cubicBezTo>
                    <a:pt x="3883" y="7203"/>
                    <a:pt x="3846" y="7189"/>
                    <a:pt x="3824" y="7181"/>
                  </a:cubicBezTo>
                  <a:cubicBezTo>
                    <a:pt x="3766" y="7145"/>
                    <a:pt x="3619" y="7086"/>
                    <a:pt x="3509" y="7064"/>
                  </a:cubicBezTo>
                  <a:cubicBezTo>
                    <a:pt x="3495" y="7064"/>
                    <a:pt x="3473" y="7057"/>
                    <a:pt x="3451" y="7057"/>
                  </a:cubicBezTo>
                  <a:cubicBezTo>
                    <a:pt x="3377" y="7057"/>
                    <a:pt x="3304" y="7086"/>
                    <a:pt x="3231" y="7130"/>
                  </a:cubicBezTo>
                  <a:cubicBezTo>
                    <a:pt x="3194" y="7152"/>
                    <a:pt x="3165" y="7167"/>
                    <a:pt x="3136" y="7167"/>
                  </a:cubicBezTo>
                  <a:cubicBezTo>
                    <a:pt x="3106" y="7167"/>
                    <a:pt x="3084" y="7152"/>
                    <a:pt x="3070" y="7137"/>
                  </a:cubicBezTo>
                  <a:cubicBezTo>
                    <a:pt x="3055" y="7123"/>
                    <a:pt x="3055" y="7101"/>
                    <a:pt x="3055" y="7079"/>
                  </a:cubicBezTo>
                  <a:cubicBezTo>
                    <a:pt x="3070" y="7027"/>
                    <a:pt x="3055" y="6991"/>
                    <a:pt x="2975" y="6940"/>
                  </a:cubicBezTo>
                  <a:cubicBezTo>
                    <a:pt x="2938" y="6918"/>
                    <a:pt x="2916" y="6910"/>
                    <a:pt x="2908" y="6910"/>
                  </a:cubicBezTo>
                  <a:cubicBezTo>
                    <a:pt x="2901" y="6910"/>
                    <a:pt x="2901" y="6910"/>
                    <a:pt x="2901" y="6910"/>
                  </a:cubicBezTo>
                  <a:cubicBezTo>
                    <a:pt x="2894" y="6918"/>
                    <a:pt x="2901" y="6925"/>
                    <a:pt x="2916" y="6940"/>
                  </a:cubicBezTo>
                  <a:cubicBezTo>
                    <a:pt x="2945" y="6969"/>
                    <a:pt x="2960" y="7013"/>
                    <a:pt x="2953" y="7042"/>
                  </a:cubicBezTo>
                  <a:cubicBezTo>
                    <a:pt x="2945" y="7057"/>
                    <a:pt x="2930" y="7064"/>
                    <a:pt x="2916" y="7064"/>
                  </a:cubicBezTo>
                  <a:cubicBezTo>
                    <a:pt x="2894" y="7064"/>
                    <a:pt x="2879" y="7057"/>
                    <a:pt x="2857" y="7042"/>
                  </a:cubicBezTo>
                  <a:cubicBezTo>
                    <a:pt x="2843" y="7035"/>
                    <a:pt x="2821" y="7020"/>
                    <a:pt x="2799" y="7020"/>
                  </a:cubicBezTo>
                  <a:cubicBezTo>
                    <a:pt x="2799" y="7020"/>
                    <a:pt x="2799" y="7020"/>
                    <a:pt x="2791" y="7020"/>
                  </a:cubicBezTo>
                  <a:cubicBezTo>
                    <a:pt x="2784" y="7027"/>
                    <a:pt x="2769" y="7027"/>
                    <a:pt x="2755" y="7027"/>
                  </a:cubicBezTo>
                  <a:cubicBezTo>
                    <a:pt x="2733" y="7027"/>
                    <a:pt x="2674" y="7020"/>
                    <a:pt x="2645" y="6984"/>
                  </a:cubicBezTo>
                  <a:cubicBezTo>
                    <a:pt x="2637" y="6976"/>
                    <a:pt x="2630" y="6962"/>
                    <a:pt x="2637" y="6932"/>
                  </a:cubicBezTo>
                  <a:cubicBezTo>
                    <a:pt x="2652" y="6888"/>
                    <a:pt x="2689" y="6874"/>
                    <a:pt x="2718" y="6859"/>
                  </a:cubicBezTo>
                  <a:cubicBezTo>
                    <a:pt x="2740" y="6844"/>
                    <a:pt x="2769" y="6837"/>
                    <a:pt x="2791" y="6808"/>
                  </a:cubicBezTo>
                  <a:cubicBezTo>
                    <a:pt x="2791" y="6800"/>
                    <a:pt x="2791" y="6793"/>
                    <a:pt x="2791" y="6793"/>
                  </a:cubicBezTo>
                  <a:cubicBezTo>
                    <a:pt x="2777" y="6756"/>
                    <a:pt x="2689" y="6713"/>
                    <a:pt x="2623" y="6690"/>
                  </a:cubicBezTo>
                  <a:cubicBezTo>
                    <a:pt x="2615" y="6742"/>
                    <a:pt x="2579" y="6778"/>
                    <a:pt x="2549" y="6778"/>
                  </a:cubicBezTo>
                  <a:cubicBezTo>
                    <a:pt x="2542" y="6778"/>
                    <a:pt x="2513" y="6778"/>
                    <a:pt x="2506" y="6727"/>
                  </a:cubicBezTo>
                  <a:cubicBezTo>
                    <a:pt x="2498" y="6698"/>
                    <a:pt x="2484" y="6661"/>
                    <a:pt x="2454" y="6661"/>
                  </a:cubicBezTo>
                  <a:cubicBezTo>
                    <a:pt x="2439" y="6661"/>
                    <a:pt x="2417" y="6668"/>
                    <a:pt x="2403" y="6676"/>
                  </a:cubicBezTo>
                  <a:cubicBezTo>
                    <a:pt x="2366" y="6698"/>
                    <a:pt x="2322" y="6713"/>
                    <a:pt x="2286" y="6720"/>
                  </a:cubicBezTo>
                  <a:cubicBezTo>
                    <a:pt x="2242" y="6727"/>
                    <a:pt x="2205" y="6734"/>
                    <a:pt x="2205" y="6749"/>
                  </a:cubicBezTo>
                  <a:cubicBezTo>
                    <a:pt x="2198" y="6756"/>
                    <a:pt x="2198" y="6764"/>
                    <a:pt x="2198" y="6778"/>
                  </a:cubicBezTo>
                  <a:cubicBezTo>
                    <a:pt x="2190" y="6822"/>
                    <a:pt x="2183" y="6874"/>
                    <a:pt x="2125" y="6896"/>
                  </a:cubicBezTo>
                  <a:cubicBezTo>
                    <a:pt x="2103" y="6903"/>
                    <a:pt x="2088" y="6932"/>
                    <a:pt x="2080" y="6962"/>
                  </a:cubicBezTo>
                  <a:cubicBezTo>
                    <a:pt x="2066" y="7006"/>
                    <a:pt x="2073" y="7049"/>
                    <a:pt x="2095" y="7079"/>
                  </a:cubicBezTo>
                  <a:cubicBezTo>
                    <a:pt x="2132" y="7115"/>
                    <a:pt x="2168" y="7123"/>
                    <a:pt x="2198" y="7123"/>
                  </a:cubicBezTo>
                  <a:cubicBezTo>
                    <a:pt x="2234" y="7123"/>
                    <a:pt x="2271" y="7108"/>
                    <a:pt x="2293" y="7094"/>
                  </a:cubicBezTo>
                  <a:cubicBezTo>
                    <a:pt x="2308" y="7086"/>
                    <a:pt x="2315" y="7072"/>
                    <a:pt x="2330" y="7064"/>
                  </a:cubicBezTo>
                  <a:cubicBezTo>
                    <a:pt x="2344" y="7042"/>
                    <a:pt x="2359" y="7013"/>
                    <a:pt x="2403" y="7013"/>
                  </a:cubicBezTo>
                  <a:cubicBezTo>
                    <a:pt x="2425" y="7013"/>
                    <a:pt x="2447" y="7020"/>
                    <a:pt x="2476" y="7035"/>
                  </a:cubicBezTo>
                  <a:cubicBezTo>
                    <a:pt x="2520" y="7057"/>
                    <a:pt x="2542" y="7079"/>
                    <a:pt x="2549" y="7094"/>
                  </a:cubicBezTo>
                  <a:cubicBezTo>
                    <a:pt x="2557" y="7115"/>
                    <a:pt x="2542" y="7137"/>
                    <a:pt x="2535" y="7152"/>
                  </a:cubicBezTo>
                  <a:cubicBezTo>
                    <a:pt x="2520" y="7174"/>
                    <a:pt x="2513" y="7189"/>
                    <a:pt x="2513" y="7211"/>
                  </a:cubicBezTo>
                  <a:cubicBezTo>
                    <a:pt x="2498" y="7284"/>
                    <a:pt x="2447" y="7306"/>
                    <a:pt x="2417" y="7306"/>
                  </a:cubicBezTo>
                  <a:cubicBezTo>
                    <a:pt x="2403" y="7306"/>
                    <a:pt x="2403" y="7306"/>
                    <a:pt x="2403" y="7306"/>
                  </a:cubicBezTo>
                  <a:cubicBezTo>
                    <a:pt x="2403" y="7291"/>
                    <a:pt x="2403" y="7291"/>
                    <a:pt x="2403" y="7291"/>
                  </a:cubicBezTo>
                  <a:cubicBezTo>
                    <a:pt x="2396" y="7277"/>
                    <a:pt x="2352" y="7233"/>
                    <a:pt x="2286" y="7233"/>
                  </a:cubicBezTo>
                  <a:cubicBezTo>
                    <a:pt x="2264" y="7233"/>
                    <a:pt x="2249" y="7240"/>
                    <a:pt x="2227" y="7247"/>
                  </a:cubicBezTo>
                  <a:cubicBezTo>
                    <a:pt x="2139" y="7284"/>
                    <a:pt x="2154" y="7372"/>
                    <a:pt x="2161" y="7379"/>
                  </a:cubicBezTo>
                  <a:cubicBezTo>
                    <a:pt x="2161" y="7394"/>
                    <a:pt x="2161" y="7394"/>
                    <a:pt x="2161" y="7394"/>
                  </a:cubicBezTo>
                  <a:cubicBezTo>
                    <a:pt x="2146" y="7394"/>
                    <a:pt x="2146" y="7394"/>
                    <a:pt x="2146" y="7394"/>
                  </a:cubicBezTo>
                  <a:cubicBezTo>
                    <a:pt x="2073" y="7408"/>
                    <a:pt x="2015" y="7416"/>
                    <a:pt x="1971" y="7416"/>
                  </a:cubicBezTo>
                  <a:cubicBezTo>
                    <a:pt x="1861" y="7416"/>
                    <a:pt x="1795" y="7372"/>
                    <a:pt x="1758" y="7284"/>
                  </a:cubicBezTo>
                  <a:cubicBezTo>
                    <a:pt x="1744" y="7262"/>
                    <a:pt x="1722" y="7255"/>
                    <a:pt x="1685" y="7255"/>
                  </a:cubicBezTo>
                  <a:cubicBezTo>
                    <a:pt x="1589" y="7255"/>
                    <a:pt x="1436" y="7328"/>
                    <a:pt x="1370" y="7394"/>
                  </a:cubicBezTo>
                  <a:cubicBezTo>
                    <a:pt x="1289" y="7475"/>
                    <a:pt x="1055" y="7482"/>
                    <a:pt x="1011" y="7482"/>
                  </a:cubicBezTo>
                  <a:cubicBezTo>
                    <a:pt x="974" y="7482"/>
                    <a:pt x="937" y="7475"/>
                    <a:pt x="930" y="7475"/>
                  </a:cubicBezTo>
                  <a:cubicBezTo>
                    <a:pt x="894" y="7467"/>
                    <a:pt x="886" y="7431"/>
                    <a:pt x="879" y="7394"/>
                  </a:cubicBezTo>
                  <a:cubicBezTo>
                    <a:pt x="864" y="7357"/>
                    <a:pt x="857" y="7328"/>
                    <a:pt x="842" y="7328"/>
                  </a:cubicBezTo>
                  <a:cubicBezTo>
                    <a:pt x="806" y="7328"/>
                    <a:pt x="725" y="7379"/>
                    <a:pt x="652" y="7416"/>
                  </a:cubicBezTo>
                  <a:cubicBezTo>
                    <a:pt x="600" y="7445"/>
                    <a:pt x="549" y="7482"/>
                    <a:pt x="505" y="7496"/>
                  </a:cubicBezTo>
                  <a:cubicBezTo>
                    <a:pt x="483" y="7504"/>
                    <a:pt x="461" y="7511"/>
                    <a:pt x="432" y="7511"/>
                  </a:cubicBezTo>
                  <a:cubicBezTo>
                    <a:pt x="395" y="7511"/>
                    <a:pt x="358" y="7496"/>
                    <a:pt x="344" y="7467"/>
                  </a:cubicBezTo>
                  <a:cubicBezTo>
                    <a:pt x="329" y="7445"/>
                    <a:pt x="329" y="7423"/>
                    <a:pt x="337" y="7408"/>
                  </a:cubicBezTo>
                  <a:cubicBezTo>
                    <a:pt x="344" y="7387"/>
                    <a:pt x="358" y="7372"/>
                    <a:pt x="373" y="7357"/>
                  </a:cubicBezTo>
                  <a:cubicBezTo>
                    <a:pt x="395" y="7335"/>
                    <a:pt x="410" y="7306"/>
                    <a:pt x="403" y="7291"/>
                  </a:cubicBezTo>
                  <a:cubicBezTo>
                    <a:pt x="403" y="7284"/>
                    <a:pt x="403" y="7284"/>
                    <a:pt x="395" y="7284"/>
                  </a:cubicBezTo>
                  <a:cubicBezTo>
                    <a:pt x="395" y="7284"/>
                    <a:pt x="373" y="7284"/>
                    <a:pt x="344" y="7335"/>
                  </a:cubicBezTo>
                  <a:cubicBezTo>
                    <a:pt x="322" y="7365"/>
                    <a:pt x="293" y="7379"/>
                    <a:pt x="263" y="7379"/>
                  </a:cubicBezTo>
                  <a:cubicBezTo>
                    <a:pt x="227" y="7379"/>
                    <a:pt x="197" y="7350"/>
                    <a:pt x="190" y="7328"/>
                  </a:cubicBezTo>
                  <a:cubicBezTo>
                    <a:pt x="190" y="7321"/>
                    <a:pt x="183" y="7306"/>
                    <a:pt x="183" y="7291"/>
                  </a:cubicBezTo>
                  <a:cubicBezTo>
                    <a:pt x="183" y="7262"/>
                    <a:pt x="183" y="7211"/>
                    <a:pt x="117" y="7152"/>
                  </a:cubicBezTo>
                  <a:cubicBezTo>
                    <a:pt x="29" y="7079"/>
                    <a:pt x="0" y="6991"/>
                    <a:pt x="44" y="6910"/>
                  </a:cubicBezTo>
                  <a:cubicBezTo>
                    <a:pt x="51" y="6896"/>
                    <a:pt x="58" y="6881"/>
                    <a:pt x="65" y="6866"/>
                  </a:cubicBezTo>
                  <a:cubicBezTo>
                    <a:pt x="87" y="6830"/>
                    <a:pt x="95" y="6822"/>
                    <a:pt x="80" y="6786"/>
                  </a:cubicBezTo>
                  <a:cubicBezTo>
                    <a:pt x="51" y="6720"/>
                    <a:pt x="58" y="6654"/>
                    <a:pt x="102" y="6588"/>
                  </a:cubicBezTo>
                  <a:cubicBezTo>
                    <a:pt x="117" y="6566"/>
                    <a:pt x="117" y="6566"/>
                    <a:pt x="117" y="6566"/>
                  </a:cubicBezTo>
                  <a:cubicBezTo>
                    <a:pt x="146" y="6522"/>
                    <a:pt x="153" y="6515"/>
                    <a:pt x="132" y="6456"/>
                  </a:cubicBezTo>
                  <a:cubicBezTo>
                    <a:pt x="109" y="6383"/>
                    <a:pt x="161" y="6309"/>
                    <a:pt x="175" y="6287"/>
                  </a:cubicBezTo>
                  <a:cubicBezTo>
                    <a:pt x="168" y="6236"/>
                    <a:pt x="190" y="6170"/>
                    <a:pt x="241" y="6126"/>
                  </a:cubicBezTo>
                  <a:cubicBezTo>
                    <a:pt x="278" y="6082"/>
                    <a:pt x="293" y="6031"/>
                    <a:pt x="271" y="5994"/>
                  </a:cubicBezTo>
                  <a:cubicBezTo>
                    <a:pt x="263" y="5980"/>
                    <a:pt x="256" y="5972"/>
                    <a:pt x="249" y="5958"/>
                  </a:cubicBezTo>
                  <a:cubicBezTo>
                    <a:pt x="219" y="5906"/>
                    <a:pt x="183" y="5840"/>
                    <a:pt x="168" y="5760"/>
                  </a:cubicBezTo>
                  <a:cubicBezTo>
                    <a:pt x="146" y="5650"/>
                    <a:pt x="183" y="5547"/>
                    <a:pt x="212" y="5503"/>
                  </a:cubicBezTo>
                  <a:cubicBezTo>
                    <a:pt x="234" y="5481"/>
                    <a:pt x="241" y="5452"/>
                    <a:pt x="256" y="5415"/>
                  </a:cubicBezTo>
                  <a:cubicBezTo>
                    <a:pt x="271" y="5386"/>
                    <a:pt x="285" y="5342"/>
                    <a:pt x="315" y="5291"/>
                  </a:cubicBezTo>
                  <a:cubicBezTo>
                    <a:pt x="337" y="5254"/>
                    <a:pt x="351" y="5225"/>
                    <a:pt x="366" y="5203"/>
                  </a:cubicBezTo>
                  <a:cubicBezTo>
                    <a:pt x="403" y="5152"/>
                    <a:pt x="425" y="5115"/>
                    <a:pt x="439" y="5049"/>
                  </a:cubicBezTo>
                  <a:cubicBezTo>
                    <a:pt x="461" y="4961"/>
                    <a:pt x="498" y="4932"/>
                    <a:pt x="542" y="4903"/>
                  </a:cubicBezTo>
                  <a:cubicBezTo>
                    <a:pt x="549" y="4895"/>
                    <a:pt x="549" y="4895"/>
                    <a:pt x="549" y="4895"/>
                  </a:cubicBezTo>
                  <a:cubicBezTo>
                    <a:pt x="571" y="4881"/>
                    <a:pt x="571" y="4771"/>
                    <a:pt x="571" y="4690"/>
                  </a:cubicBezTo>
                  <a:cubicBezTo>
                    <a:pt x="578" y="4624"/>
                    <a:pt x="578" y="4565"/>
                    <a:pt x="586" y="4529"/>
                  </a:cubicBezTo>
                  <a:cubicBezTo>
                    <a:pt x="593" y="4507"/>
                    <a:pt x="593" y="4477"/>
                    <a:pt x="593" y="4448"/>
                  </a:cubicBezTo>
                  <a:cubicBezTo>
                    <a:pt x="593" y="4404"/>
                    <a:pt x="586" y="4360"/>
                    <a:pt x="637" y="4316"/>
                  </a:cubicBezTo>
                  <a:cubicBezTo>
                    <a:pt x="703" y="4265"/>
                    <a:pt x="732" y="4184"/>
                    <a:pt x="732" y="4067"/>
                  </a:cubicBezTo>
                  <a:cubicBezTo>
                    <a:pt x="732" y="3943"/>
                    <a:pt x="820" y="3818"/>
                    <a:pt x="886" y="3767"/>
                  </a:cubicBezTo>
                  <a:cubicBezTo>
                    <a:pt x="945" y="3723"/>
                    <a:pt x="1018" y="3642"/>
                    <a:pt x="1040" y="3606"/>
                  </a:cubicBezTo>
                  <a:cubicBezTo>
                    <a:pt x="1047" y="3598"/>
                    <a:pt x="1062" y="3576"/>
                    <a:pt x="1069" y="3554"/>
                  </a:cubicBezTo>
                  <a:cubicBezTo>
                    <a:pt x="1099" y="3510"/>
                    <a:pt x="1128" y="3452"/>
                    <a:pt x="1157" y="3415"/>
                  </a:cubicBezTo>
                  <a:cubicBezTo>
                    <a:pt x="1201" y="3356"/>
                    <a:pt x="1245" y="3327"/>
                    <a:pt x="1326" y="3305"/>
                  </a:cubicBezTo>
                  <a:cubicBezTo>
                    <a:pt x="1370" y="3290"/>
                    <a:pt x="1392" y="3210"/>
                    <a:pt x="1414" y="3137"/>
                  </a:cubicBezTo>
                  <a:cubicBezTo>
                    <a:pt x="1421" y="3100"/>
                    <a:pt x="1428" y="3071"/>
                    <a:pt x="1436" y="3041"/>
                  </a:cubicBezTo>
                  <a:cubicBezTo>
                    <a:pt x="1465" y="2968"/>
                    <a:pt x="1568" y="2851"/>
                    <a:pt x="1604" y="2814"/>
                  </a:cubicBezTo>
                  <a:cubicBezTo>
                    <a:pt x="1626" y="2792"/>
                    <a:pt x="1626" y="2792"/>
                    <a:pt x="1626" y="2792"/>
                  </a:cubicBezTo>
                  <a:cubicBezTo>
                    <a:pt x="1604" y="2777"/>
                    <a:pt x="1604" y="2777"/>
                    <a:pt x="1604" y="2777"/>
                  </a:cubicBezTo>
                  <a:cubicBezTo>
                    <a:pt x="1670" y="2741"/>
                    <a:pt x="1670" y="2741"/>
                    <a:pt x="1670" y="2741"/>
                  </a:cubicBezTo>
                  <a:cubicBezTo>
                    <a:pt x="1677" y="2741"/>
                    <a:pt x="1677" y="2741"/>
                    <a:pt x="1677" y="2741"/>
                  </a:cubicBezTo>
                  <a:cubicBezTo>
                    <a:pt x="1677" y="2741"/>
                    <a:pt x="1736" y="2734"/>
                    <a:pt x="1787" y="2602"/>
                  </a:cubicBezTo>
                  <a:cubicBezTo>
                    <a:pt x="1824" y="2514"/>
                    <a:pt x="1868" y="2455"/>
                    <a:pt x="1897" y="2404"/>
                  </a:cubicBezTo>
                  <a:cubicBezTo>
                    <a:pt x="1927" y="2353"/>
                    <a:pt x="1956" y="2316"/>
                    <a:pt x="1956" y="2279"/>
                  </a:cubicBezTo>
                  <a:cubicBezTo>
                    <a:pt x="1963" y="2243"/>
                    <a:pt x="1963" y="2213"/>
                    <a:pt x="1963" y="2184"/>
                  </a:cubicBezTo>
                  <a:cubicBezTo>
                    <a:pt x="1956" y="2147"/>
                    <a:pt x="1956" y="2111"/>
                    <a:pt x="1971" y="2089"/>
                  </a:cubicBezTo>
                  <a:cubicBezTo>
                    <a:pt x="1978" y="2081"/>
                    <a:pt x="1985" y="2067"/>
                    <a:pt x="2000" y="2059"/>
                  </a:cubicBezTo>
                  <a:cubicBezTo>
                    <a:pt x="2022" y="2037"/>
                    <a:pt x="2051" y="2008"/>
                    <a:pt x="2037" y="1964"/>
                  </a:cubicBezTo>
                  <a:cubicBezTo>
                    <a:pt x="2022" y="1920"/>
                    <a:pt x="2022" y="1847"/>
                    <a:pt x="2125" y="1781"/>
                  </a:cubicBezTo>
                  <a:cubicBezTo>
                    <a:pt x="2139" y="1766"/>
                    <a:pt x="2154" y="1759"/>
                    <a:pt x="2161" y="1759"/>
                  </a:cubicBezTo>
                  <a:cubicBezTo>
                    <a:pt x="2198" y="1737"/>
                    <a:pt x="2205" y="1730"/>
                    <a:pt x="2205" y="1664"/>
                  </a:cubicBezTo>
                  <a:cubicBezTo>
                    <a:pt x="2205" y="1627"/>
                    <a:pt x="2198" y="1620"/>
                    <a:pt x="2183" y="1605"/>
                  </a:cubicBezTo>
                  <a:cubicBezTo>
                    <a:pt x="2168" y="1590"/>
                    <a:pt x="2161" y="1576"/>
                    <a:pt x="2176" y="1539"/>
                  </a:cubicBezTo>
                  <a:cubicBezTo>
                    <a:pt x="2183" y="1503"/>
                    <a:pt x="2205" y="1480"/>
                    <a:pt x="2220" y="1466"/>
                  </a:cubicBezTo>
                  <a:cubicBezTo>
                    <a:pt x="2242" y="1444"/>
                    <a:pt x="2256" y="1429"/>
                    <a:pt x="2256" y="1407"/>
                  </a:cubicBezTo>
                  <a:cubicBezTo>
                    <a:pt x="2256" y="1385"/>
                    <a:pt x="2256" y="1356"/>
                    <a:pt x="2264" y="1327"/>
                  </a:cubicBezTo>
                  <a:cubicBezTo>
                    <a:pt x="2271" y="1297"/>
                    <a:pt x="2286" y="1224"/>
                    <a:pt x="2271" y="1217"/>
                  </a:cubicBezTo>
                  <a:cubicBezTo>
                    <a:pt x="2264" y="1217"/>
                    <a:pt x="2256" y="1217"/>
                    <a:pt x="2249" y="1217"/>
                  </a:cubicBezTo>
                  <a:cubicBezTo>
                    <a:pt x="2213" y="1217"/>
                    <a:pt x="2176" y="1202"/>
                    <a:pt x="2161" y="1173"/>
                  </a:cubicBezTo>
                  <a:cubicBezTo>
                    <a:pt x="2161" y="1158"/>
                    <a:pt x="2154" y="1136"/>
                    <a:pt x="2176" y="1099"/>
                  </a:cubicBezTo>
                  <a:cubicBezTo>
                    <a:pt x="2198" y="1070"/>
                    <a:pt x="2190" y="1063"/>
                    <a:pt x="2161" y="1019"/>
                  </a:cubicBezTo>
                  <a:cubicBezTo>
                    <a:pt x="2146" y="1012"/>
                    <a:pt x="2132" y="989"/>
                    <a:pt x="2117" y="975"/>
                  </a:cubicBezTo>
                  <a:cubicBezTo>
                    <a:pt x="2073" y="902"/>
                    <a:pt x="2103" y="726"/>
                    <a:pt x="2103" y="704"/>
                  </a:cubicBezTo>
                  <a:cubicBezTo>
                    <a:pt x="2103" y="696"/>
                    <a:pt x="2103" y="696"/>
                    <a:pt x="2103" y="696"/>
                  </a:cubicBezTo>
                  <a:cubicBezTo>
                    <a:pt x="2110" y="689"/>
                    <a:pt x="2110" y="689"/>
                    <a:pt x="2110" y="689"/>
                  </a:cubicBezTo>
                  <a:lnTo>
                    <a:pt x="2110" y="689"/>
                  </a:lnTo>
                  <a:cubicBezTo>
                    <a:pt x="2117" y="689"/>
                    <a:pt x="2117" y="689"/>
                    <a:pt x="2117" y="689"/>
                  </a:cubicBezTo>
                  <a:cubicBezTo>
                    <a:pt x="2168" y="667"/>
                    <a:pt x="2168" y="667"/>
                    <a:pt x="2168" y="667"/>
                  </a:cubicBezTo>
                  <a:cubicBezTo>
                    <a:pt x="2176" y="667"/>
                    <a:pt x="2183" y="667"/>
                    <a:pt x="2183" y="667"/>
                  </a:cubicBezTo>
                  <a:cubicBezTo>
                    <a:pt x="2227" y="667"/>
                    <a:pt x="2264" y="718"/>
                    <a:pt x="2308" y="777"/>
                  </a:cubicBezTo>
                  <a:cubicBezTo>
                    <a:pt x="2344" y="828"/>
                    <a:pt x="2381" y="880"/>
                    <a:pt x="2410" y="894"/>
                  </a:cubicBezTo>
                  <a:cubicBezTo>
                    <a:pt x="2425" y="902"/>
                    <a:pt x="2432" y="902"/>
                    <a:pt x="2439" y="902"/>
                  </a:cubicBezTo>
                  <a:cubicBezTo>
                    <a:pt x="2454" y="902"/>
                    <a:pt x="2462" y="894"/>
                    <a:pt x="2476" y="887"/>
                  </a:cubicBezTo>
                  <a:cubicBezTo>
                    <a:pt x="2498" y="858"/>
                    <a:pt x="2506" y="806"/>
                    <a:pt x="2491" y="763"/>
                  </a:cubicBezTo>
                  <a:cubicBezTo>
                    <a:pt x="2476" y="704"/>
                    <a:pt x="2484" y="653"/>
                    <a:pt x="2506" y="616"/>
                  </a:cubicBezTo>
                  <a:cubicBezTo>
                    <a:pt x="2527" y="587"/>
                    <a:pt x="2557" y="572"/>
                    <a:pt x="2594" y="565"/>
                  </a:cubicBezTo>
                  <a:cubicBezTo>
                    <a:pt x="2601" y="565"/>
                    <a:pt x="2615" y="565"/>
                    <a:pt x="2615" y="565"/>
                  </a:cubicBezTo>
                  <a:cubicBezTo>
                    <a:pt x="2689" y="565"/>
                    <a:pt x="2696" y="608"/>
                    <a:pt x="2711" y="726"/>
                  </a:cubicBezTo>
                  <a:cubicBezTo>
                    <a:pt x="2718" y="755"/>
                    <a:pt x="2718" y="784"/>
                    <a:pt x="2725" y="814"/>
                  </a:cubicBezTo>
                  <a:cubicBezTo>
                    <a:pt x="2740" y="887"/>
                    <a:pt x="2777" y="916"/>
                    <a:pt x="2843" y="916"/>
                  </a:cubicBezTo>
                  <a:cubicBezTo>
                    <a:pt x="2908" y="916"/>
                    <a:pt x="2975" y="880"/>
                    <a:pt x="2975" y="880"/>
                  </a:cubicBezTo>
                  <a:cubicBezTo>
                    <a:pt x="2996" y="872"/>
                    <a:pt x="2996" y="872"/>
                    <a:pt x="2996" y="872"/>
                  </a:cubicBezTo>
                  <a:cubicBezTo>
                    <a:pt x="2996" y="894"/>
                    <a:pt x="2996" y="894"/>
                    <a:pt x="2996" y="894"/>
                  </a:cubicBezTo>
                  <a:cubicBezTo>
                    <a:pt x="3004" y="938"/>
                    <a:pt x="3018" y="946"/>
                    <a:pt x="3106" y="946"/>
                  </a:cubicBezTo>
                  <a:cubicBezTo>
                    <a:pt x="3158" y="946"/>
                    <a:pt x="3165" y="982"/>
                    <a:pt x="3172" y="989"/>
                  </a:cubicBezTo>
                  <a:cubicBezTo>
                    <a:pt x="3172" y="1034"/>
                    <a:pt x="3128" y="1085"/>
                    <a:pt x="3077" y="1092"/>
                  </a:cubicBezTo>
                  <a:cubicBezTo>
                    <a:pt x="3070" y="1092"/>
                    <a:pt x="3062" y="1092"/>
                    <a:pt x="3055" y="1092"/>
                  </a:cubicBezTo>
                  <a:cubicBezTo>
                    <a:pt x="3026" y="1099"/>
                    <a:pt x="3026" y="1099"/>
                    <a:pt x="3026" y="1180"/>
                  </a:cubicBezTo>
                  <a:cubicBezTo>
                    <a:pt x="3018" y="1239"/>
                    <a:pt x="3018" y="1239"/>
                    <a:pt x="3018" y="1239"/>
                  </a:cubicBezTo>
                  <a:cubicBezTo>
                    <a:pt x="3018" y="1275"/>
                    <a:pt x="3026" y="1283"/>
                    <a:pt x="3026" y="1290"/>
                  </a:cubicBezTo>
                  <a:lnTo>
                    <a:pt x="3026" y="1290"/>
                  </a:lnTo>
                  <a:cubicBezTo>
                    <a:pt x="3055" y="1290"/>
                    <a:pt x="3099" y="1246"/>
                    <a:pt x="3136" y="1217"/>
                  </a:cubicBezTo>
                  <a:cubicBezTo>
                    <a:pt x="3158" y="1187"/>
                    <a:pt x="3180" y="1173"/>
                    <a:pt x="3187" y="1165"/>
                  </a:cubicBezTo>
                  <a:cubicBezTo>
                    <a:pt x="3209" y="1158"/>
                    <a:pt x="3209" y="1151"/>
                    <a:pt x="3216" y="1122"/>
                  </a:cubicBezTo>
                  <a:cubicBezTo>
                    <a:pt x="3216" y="1107"/>
                    <a:pt x="3216" y="1085"/>
                    <a:pt x="3231" y="1048"/>
                  </a:cubicBezTo>
                  <a:cubicBezTo>
                    <a:pt x="3238" y="1004"/>
                    <a:pt x="3260" y="953"/>
                    <a:pt x="3304" y="953"/>
                  </a:cubicBezTo>
                  <a:cubicBezTo>
                    <a:pt x="3326" y="953"/>
                    <a:pt x="3348" y="968"/>
                    <a:pt x="3377" y="982"/>
                  </a:cubicBezTo>
                  <a:cubicBezTo>
                    <a:pt x="3392" y="997"/>
                    <a:pt x="3407" y="1004"/>
                    <a:pt x="3414" y="1004"/>
                  </a:cubicBezTo>
                  <a:cubicBezTo>
                    <a:pt x="3429" y="1004"/>
                    <a:pt x="3436" y="982"/>
                    <a:pt x="3444" y="953"/>
                  </a:cubicBezTo>
                  <a:cubicBezTo>
                    <a:pt x="3451" y="938"/>
                    <a:pt x="3458" y="924"/>
                    <a:pt x="3465" y="909"/>
                  </a:cubicBezTo>
                  <a:cubicBezTo>
                    <a:pt x="3473" y="902"/>
                    <a:pt x="3487" y="880"/>
                    <a:pt x="3524" y="880"/>
                  </a:cubicBezTo>
                  <a:cubicBezTo>
                    <a:pt x="3539" y="880"/>
                    <a:pt x="3561" y="887"/>
                    <a:pt x="3583" y="902"/>
                  </a:cubicBezTo>
                  <a:cubicBezTo>
                    <a:pt x="3517" y="799"/>
                    <a:pt x="3517" y="799"/>
                    <a:pt x="3517" y="799"/>
                  </a:cubicBezTo>
                  <a:cubicBezTo>
                    <a:pt x="3583" y="755"/>
                    <a:pt x="3583" y="755"/>
                    <a:pt x="3583" y="755"/>
                  </a:cubicBezTo>
                  <a:cubicBezTo>
                    <a:pt x="3583" y="748"/>
                    <a:pt x="3583" y="748"/>
                    <a:pt x="3583" y="748"/>
                  </a:cubicBezTo>
                  <a:cubicBezTo>
                    <a:pt x="3590" y="748"/>
                    <a:pt x="3590" y="748"/>
                    <a:pt x="3590" y="748"/>
                  </a:cubicBezTo>
                  <a:cubicBezTo>
                    <a:pt x="3605" y="733"/>
                    <a:pt x="3605" y="733"/>
                    <a:pt x="3605" y="733"/>
                  </a:cubicBezTo>
                  <a:cubicBezTo>
                    <a:pt x="3612" y="733"/>
                    <a:pt x="3612" y="733"/>
                    <a:pt x="3612" y="733"/>
                  </a:cubicBezTo>
                  <a:cubicBezTo>
                    <a:pt x="3619" y="733"/>
                    <a:pt x="3634" y="726"/>
                    <a:pt x="3649" y="726"/>
                  </a:cubicBezTo>
                  <a:cubicBezTo>
                    <a:pt x="3663" y="726"/>
                    <a:pt x="3685" y="733"/>
                    <a:pt x="3707" y="733"/>
                  </a:cubicBezTo>
                  <a:cubicBezTo>
                    <a:pt x="3722" y="740"/>
                    <a:pt x="3744" y="740"/>
                    <a:pt x="3766" y="740"/>
                  </a:cubicBezTo>
                  <a:cubicBezTo>
                    <a:pt x="3780" y="740"/>
                    <a:pt x="3795" y="740"/>
                    <a:pt x="3803" y="733"/>
                  </a:cubicBezTo>
                  <a:cubicBezTo>
                    <a:pt x="3817" y="726"/>
                    <a:pt x="3839" y="718"/>
                    <a:pt x="3854" y="718"/>
                  </a:cubicBezTo>
                  <a:cubicBezTo>
                    <a:pt x="3898" y="696"/>
                    <a:pt x="3927" y="689"/>
                    <a:pt x="3927" y="616"/>
                  </a:cubicBezTo>
                  <a:cubicBezTo>
                    <a:pt x="3927" y="499"/>
                    <a:pt x="4030" y="491"/>
                    <a:pt x="4125" y="491"/>
                  </a:cubicBezTo>
                  <a:cubicBezTo>
                    <a:pt x="4139" y="484"/>
                    <a:pt x="4154" y="484"/>
                    <a:pt x="4169" y="484"/>
                  </a:cubicBezTo>
                  <a:cubicBezTo>
                    <a:pt x="4235" y="477"/>
                    <a:pt x="4235" y="469"/>
                    <a:pt x="4227" y="447"/>
                  </a:cubicBezTo>
                  <a:cubicBezTo>
                    <a:pt x="4227" y="440"/>
                    <a:pt x="4227" y="418"/>
                    <a:pt x="4235" y="403"/>
                  </a:cubicBezTo>
                  <a:cubicBezTo>
                    <a:pt x="4249" y="381"/>
                    <a:pt x="4271" y="323"/>
                    <a:pt x="4220" y="271"/>
                  </a:cubicBezTo>
                  <a:cubicBezTo>
                    <a:pt x="4206" y="257"/>
                    <a:pt x="4191" y="249"/>
                    <a:pt x="4169" y="249"/>
                  </a:cubicBezTo>
                  <a:cubicBezTo>
                    <a:pt x="4161" y="249"/>
                    <a:pt x="4154" y="257"/>
                    <a:pt x="4139" y="257"/>
                  </a:cubicBezTo>
                  <a:cubicBezTo>
                    <a:pt x="4132" y="257"/>
                    <a:pt x="4118" y="257"/>
                    <a:pt x="4110" y="257"/>
                  </a:cubicBezTo>
                  <a:cubicBezTo>
                    <a:pt x="4096" y="257"/>
                    <a:pt x="4088" y="257"/>
                    <a:pt x="4081" y="257"/>
                  </a:cubicBezTo>
                  <a:cubicBezTo>
                    <a:pt x="4015" y="242"/>
                    <a:pt x="4008" y="213"/>
                    <a:pt x="4008" y="206"/>
                  </a:cubicBezTo>
                  <a:cubicBezTo>
                    <a:pt x="4015" y="198"/>
                    <a:pt x="4037" y="125"/>
                    <a:pt x="4081" y="88"/>
                  </a:cubicBezTo>
                  <a:cubicBezTo>
                    <a:pt x="4132" y="52"/>
                    <a:pt x="4191" y="44"/>
                    <a:pt x="4249" y="30"/>
                  </a:cubicBezTo>
                  <a:cubicBezTo>
                    <a:pt x="4257" y="30"/>
                    <a:pt x="4257" y="30"/>
                    <a:pt x="4264" y="30"/>
                  </a:cubicBezTo>
                  <a:cubicBezTo>
                    <a:pt x="4294" y="30"/>
                    <a:pt x="4308" y="44"/>
                    <a:pt x="4315" y="59"/>
                  </a:cubicBezTo>
                  <a:cubicBezTo>
                    <a:pt x="4323" y="66"/>
                    <a:pt x="4330" y="66"/>
                    <a:pt x="4337" y="66"/>
                  </a:cubicBezTo>
                  <a:lnTo>
                    <a:pt x="4345" y="66"/>
                  </a:lnTo>
                  <a:cubicBezTo>
                    <a:pt x="4367" y="59"/>
                    <a:pt x="4374" y="52"/>
                    <a:pt x="4381" y="37"/>
                  </a:cubicBezTo>
                  <a:cubicBezTo>
                    <a:pt x="4389" y="30"/>
                    <a:pt x="4403" y="15"/>
                    <a:pt x="4418" y="15"/>
                  </a:cubicBezTo>
                  <a:cubicBezTo>
                    <a:pt x="4425" y="15"/>
                    <a:pt x="4433" y="15"/>
                    <a:pt x="4440" y="22"/>
                  </a:cubicBezTo>
                  <a:cubicBezTo>
                    <a:pt x="4462" y="30"/>
                    <a:pt x="4469" y="52"/>
                    <a:pt x="4484" y="66"/>
                  </a:cubicBezTo>
                  <a:cubicBezTo>
                    <a:pt x="4491" y="81"/>
                    <a:pt x="4499" y="96"/>
                    <a:pt x="4506" y="103"/>
                  </a:cubicBezTo>
                  <a:cubicBezTo>
                    <a:pt x="4513" y="103"/>
                    <a:pt x="4513" y="103"/>
                    <a:pt x="4520" y="103"/>
                  </a:cubicBezTo>
                  <a:cubicBezTo>
                    <a:pt x="4535" y="103"/>
                    <a:pt x="4550" y="88"/>
                    <a:pt x="4572" y="74"/>
                  </a:cubicBezTo>
                  <a:cubicBezTo>
                    <a:pt x="4587" y="66"/>
                    <a:pt x="4601" y="52"/>
                    <a:pt x="4616" y="44"/>
                  </a:cubicBezTo>
                  <a:cubicBezTo>
                    <a:pt x="4638" y="30"/>
                    <a:pt x="4638" y="30"/>
                    <a:pt x="4638" y="30"/>
                  </a:cubicBezTo>
                  <a:cubicBezTo>
                    <a:pt x="4667" y="15"/>
                    <a:pt x="4682" y="0"/>
                    <a:pt x="4704" y="0"/>
                  </a:cubicBezTo>
                  <a:cubicBezTo>
                    <a:pt x="4711" y="0"/>
                    <a:pt x="4726" y="8"/>
                    <a:pt x="4733" y="8"/>
                  </a:cubicBezTo>
                  <a:cubicBezTo>
                    <a:pt x="4770" y="22"/>
                    <a:pt x="4770" y="110"/>
                    <a:pt x="4755" y="242"/>
                  </a:cubicBezTo>
                  <a:cubicBezTo>
                    <a:pt x="4740" y="323"/>
                    <a:pt x="4748" y="352"/>
                    <a:pt x="4755" y="352"/>
                  </a:cubicBezTo>
                  <a:cubicBezTo>
                    <a:pt x="4755" y="352"/>
                    <a:pt x="4762" y="345"/>
                    <a:pt x="4770" y="330"/>
                  </a:cubicBezTo>
                  <a:cubicBezTo>
                    <a:pt x="4784" y="315"/>
                    <a:pt x="4792" y="301"/>
                    <a:pt x="4799" y="286"/>
                  </a:cubicBezTo>
                  <a:cubicBezTo>
                    <a:pt x="4814" y="271"/>
                    <a:pt x="4821" y="257"/>
                    <a:pt x="4836" y="257"/>
                  </a:cubicBezTo>
                  <a:cubicBezTo>
                    <a:pt x="4858" y="257"/>
                    <a:pt x="4872" y="271"/>
                    <a:pt x="4909" y="308"/>
                  </a:cubicBezTo>
                  <a:cubicBezTo>
                    <a:pt x="4924" y="323"/>
                    <a:pt x="4931" y="330"/>
                    <a:pt x="4946" y="330"/>
                  </a:cubicBezTo>
                  <a:cubicBezTo>
                    <a:pt x="4960" y="330"/>
                    <a:pt x="4975" y="308"/>
                    <a:pt x="4997" y="286"/>
                  </a:cubicBezTo>
                  <a:cubicBezTo>
                    <a:pt x="5011" y="264"/>
                    <a:pt x="5034" y="235"/>
                    <a:pt x="5063" y="227"/>
                  </a:cubicBezTo>
                  <a:cubicBezTo>
                    <a:pt x="5070" y="220"/>
                    <a:pt x="5077" y="220"/>
                    <a:pt x="5085" y="220"/>
                  </a:cubicBezTo>
                  <a:cubicBezTo>
                    <a:pt x="5099" y="220"/>
                    <a:pt x="5121" y="235"/>
                    <a:pt x="5136" y="249"/>
                  </a:cubicBezTo>
                  <a:cubicBezTo>
                    <a:pt x="5165" y="294"/>
                    <a:pt x="5180" y="367"/>
                    <a:pt x="5173" y="403"/>
                  </a:cubicBezTo>
                  <a:cubicBezTo>
                    <a:pt x="5165" y="440"/>
                    <a:pt x="5173" y="462"/>
                    <a:pt x="5224" y="484"/>
                  </a:cubicBezTo>
                  <a:cubicBezTo>
                    <a:pt x="5224" y="491"/>
                    <a:pt x="5231" y="491"/>
                    <a:pt x="5239" y="491"/>
                  </a:cubicBezTo>
                  <a:cubicBezTo>
                    <a:pt x="5246" y="499"/>
                    <a:pt x="5261" y="499"/>
                    <a:pt x="5261" y="506"/>
                  </a:cubicBezTo>
                  <a:cubicBezTo>
                    <a:pt x="5268" y="521"/>
                    <a:pt x="5268" y="535"/>
                    <a:pt x="5246" y="579"/>
                  </a:cubicBezTo>
                  <a:cubicBezTo>
                    <a:pt x="5239" y="601"/>
                    <a:pt x="5224" y="645"/>
                    <a:pt x="5209" y="696"/>
                  </a:cubicBezTo>
                  <a:cubicBezTo>
                    <a:pt x="5187" y="748"/>
                    <a:pt x="5187" y="770"/>
                    <a:pt x="5187" y="777"/>
                  </a:cubicBezTo>
                  <a:cubicBezTo>
                    <a:pt x="5202" y="770"/>
                    <a:pt x="5246" y="726"/>
                    <a:pt x="5268" y="682"/>
                  </a:cubicBezTo>
                  <a:cubicBezTo>
                    <a:pt x="5283" y="667"/>
                    <a:pt x="5290" y="667"/>
                    <a:pt x="5297" y="667"/>
                  </a:cubicBezTo>
                  <a:cubicBezTo>
                    <a:pt x="5349" y="667"/>
                    <a:pt x="5378" y="821"/>
                    <a:pt x="5378" y="872"/>
                  </a:cubicBezTo>
                  <a:cubicBezTo>
                    <a:pt x="5378" y="909"/>
                    <a:pt x="5385" y="938"/>
                    <a:pt x="5393" y="960"/>
                  </a:cubicBezTo>
                  <a:cubicBezTo>
                    <a:pt x="5407" y="989"/>
                    <a:pt x="5429" y="997"/>
                    <a:pt x="5458" y="997"/>
                  </a:cubicBezTo>
                  <a:cubicBezTo>
                    <a:pt x="5473" y="997"/>
                    <a:pt x="5480" y="997"/>
                    <a:pt x="5495" y="997"/>
                  </a:cubicBezTo>
                  <a:cubicBezTo>
                    <a:pt x="5568" y="982"/>
                    <a:pt x="5568" y="968"/>
                    <a:pt x="5583" y="938"/>
                  </a:cubicBezTo>
                  <a:cubicBezTo>
                    <a:pt x="5583" y="924"/>
                    <a:pt x="5590" y="909"/>
                    <a:pt x="5598" y="887"/>
                  </a:cubicBezTo>
                  <a:cubicBezTo>
                    <a:pt x="5620" y="843"/>
                    <a:pt x="5656" y="814"/>
                    <a:pt x="5686" y="814"/>
                  </a:cubicBezTo>
                  <a:cubicBezTo>
                    <a:pt x="5700" y="814"/>
                    <a:pt x="5730" y="821"/>
                    <a:pt x="5737" y="880"/>
                  </a:cubicBezTo>
                  <a:cubicBezTo>
                    <a:pt x="5744" y="916"/>
                    <a:pt x="5751" y="946"/>
                    <a:pt x="5759" y="960"/>
                  </a:cubicBezTo>
                  <a:cubicBezTo>
                    <a:pt x="5774" y="989"/>
                    <a:pt x="5781" y="1019"/>
                    <a:pt x="5774" y="1070"/>
                  </a:cubicBezTo>
                  <a:cubicBezTo>
                    <a:pt x="5766" y="1129"/>
                    <a:pt x="5788" y="1144"/>
                    <a:pt x="5825" y="1165"/>
                  </a:cubicBezTo>
                  <a:cubicBezTo>
                    <a:pt x="5832" y="1165"/>
                    <a:pt x="5832" y="1165"/>
                    <a:pt x="5832" y="1165"/>
                  </a:cubicBezTo>
                  <a:cubicBezTo>
                    <a:pt x="5884" y="1195"/>
                    <a:pt x="5898" y="1312"/>
                    <a:pt x="5898" y="1327"/>
                  </a:cubicBezTo>
                  <a:cubicBezTo>
                    <a:pt x="5898" y="1349"/>
                    <a:pt x="5898" y="1349"/>
                    <a:pt x="5898" y="1349"/>
                  </a:cubicBezTo>
                  <a:cubicBezTo>
                    <a:pt x="5884" y="1341"/>
                    <a:pt x="5884" y="1341"/>
                    <a:pt x="5884" y="1341"/>
                  </a:cubicBezTo>
                  <a:lnTo>
                    <a:pt x="5876" y="1341"/>
                  </a:lnTo>
                  <a:cubicBezTo>
                    <a:pt x="5854" y="1341"/>
                    <a:pt x="5818" y="1349"/>
                    <a:pt x="5796" y="1393"/>
                  </a:cubicBezTo>
                  <a:cubicBezTo>
                    <a:pt x="5766" y="1451"/>
                    <a:pt x="5810" y="1568"/>
                    <a:pt x="5847" y="1613"/>
                  </a:cubicBezTo>
                  <a:cubicBezTo>
                    <a:pt x="5884" y="1642"/>
                    <a:pt x="5869" y="1686"/>
                    <a:pt x="5854" y="1737"/>
                  </a:cubicBezTo>
                  <a:cubicBezTo>
                    <a:pt x="5839" y="1774"/>
                    <a:pt x="5832" y="1810"/>
                    <a:pt x="5832" y="1847"/>
                  </a:cubicBezTo>
                  <a:cubicBezTo>
                    <a:pt x="5832" y="1942"/>
                    <a:pt x="5964" y="2052"/>
                    <a:pt x="6037" y="2081"/>
                  </a:cubicBezTo>
                  <a:cubicBezTo>
                    <a:pt x="6081" y="2103"/>
                    <a:pt x="6111" y="2125"/>
                    <a:pt x="6111" y="2155"/>
                  </a:cubicBezTo>
                  <a:cubicBezTo>
                    <a:pt x="6111" y="2177"/>
                    <a:pt x="6111" y="2199"/>
                    <a:pt x="6074" y="2221"/>
                  </a:cubicBezTo>
                  <a:cubicBezTo>
                    <a:pt x="6008" y="2272"/>
                    <a:pt x="6008" y="2294"/>
                    <a:pt x="6023" y="2301"/>
                  </a:cubicBezTo>
                  <a:cubicBezTo>
                    <a:pt x="6030" y="2316"/>
                    <a:pt x="6045" y="2323"/>
                    <a:pt x="6059" y="2323"/>
                  </a:cubicBezTo>
                  <a:cubicBezTo>
                    <a:pt x="6081" y="2338"/>
                    <a:pt x="6103" y="2345"/>
                    <a:pt x="6111" y="2375"/>
                  </a:cubicBezTo>
                  <a:cubicBezTo>
                    <a:pt x="6118" y="2389"/>
                    <a:pt x="6118" y="2404"/>
                    <a:pt x="6118" y="2418"/>
                  </a:cubicBezTo>
                  <a:cubicBezTo>
                    <a:pt x="6118" y="2448"/>
                    <a:pt x="6118" y="2470"/>
                    <a:pt x="6162" y="2477"/>
                  </a:cubicBezTo>
                  <a:cubicBezTo>
                    <a:pt x="6242" y="2506"/>
                    <a:pt x="6316" y="2543"/>
                    <a:pt x="6439" y="2668"/>
                  </a:cubicBezTo>
                  <a:cubicBezTo>
                    <a:pt x="6564" y="2792"/>
                    <a:pt x="6579" y="3012"/>
                    <a:pt x="6564" y="3063"/>
                  </a:cubicBezTo>
                  <a:cubicBezTo>
                    <a:pt x="6557" y="3093"/>
                    <a:pt x="6535" y="3107"/>
                    <a:pt x="6520" y="3107"/>
                  </a:cubicBezTo>
                  <a:lnTo>
                    <a:pt x="6520" y="3107"/>
                  </a:lnTo>
                  <a:cubicBezTo>
                    <a:pt x="6557" y="3173"/>
                    <a:pt x="6557" y="3232"/>
                    <a:pt x="6520" y="3283"/>
                  </a:cubicBezTo>
                  <a:cubicBezTo>
                    <a:pt x="6476" y="3349"/>
                    <a:pt x="6476" y="3415"/>
                    <a:pt x="6505" y="3488"/>
                  </a:cubicBezTo>
                  <a:cubicBezTo>
                    <a:pt x="6520" y="3510"/>
                    <a:pt x="6535" y="3518"/>
                    <a:pt x="6557" y="3518"/>
                  </a:cubicBezTo>
                  <a:cubicBezTo>
                    <a:pt x="6579" y="3525"/>
                    <a:pt x="6608" y="3525"/>
                    <a:pt x="6630" y="3576"/>
                  </a:cubicBezTo>
                  <a:cubicBezTo>
                    <a:pt x="6652" y="3613"/>
                    <a:pt x="6659" y="3649"/>
                    <a:pt x="6637" y="3686"/>
                  </a:cubicBezTo>
                  <a:cubicBezTo>
                    <a:pt x="6615" y="3715"/>
                    <a:pt x="6586" y="3737"/>
                    <a:pt x="6564" y="3737"/>
                  </a:cubicBezTo>
                  <a:cubicBezTo>
                    <a:pt x="6557" y="3737"/>
                    <a:pt x="6549" y="3730"/>
                    <a:pt x="6542" y="3730"/>
                  </a:cubicBezTo>
                  <a:cubicBezTo>
                    <a:pt x="6535" y="3730"/>
                    <a:pt x="6520" y="3730"/>
                    <a:pt x="6513" y="3730"/>
                  </a:cubicBezTo>
                  <a:cubicBezTo>
                    <a:pt x="6476" y="3730"/>
                    <a:pt x="6454" y="3737"/>
                    <a:pt x="6439" y="3752"/>
                  </a:cubicBezTo>
                  <a:cubicBezTo>
                    <a:pt x="6432" y="3759"/>
                    <a:pt x="6425" y="3767"/>
                    <a:pt x="6410" y="3767"/>
                  </a:cubicBezTo>
                  <a:cubicBezTo>
                    <a:pt x="6395" y="3767"/>
                    <a:pt x="6381" y="3752"/>
                    <a:pt x="6360" y="3730"/>
                  </a:cubicBezTo>
                  <a:cubicBezTo>
                    <a:pt x="6338" y="3708"/>
                    <a:pt x="6301" y="3679"/>
                    <a:pt x="6257" y="3664"/>
                  </a:cubicBezTo>
                  <a:cubicBezTo>
                    <a:pt x="6220" y="3657"/>
                    <a:pt x="6206" y="3657"/>
                    <a:pt x="6191" y="3657"/>
                  </a:cubicBezTo>
                  <a:cubicBezTo>
                    <a:pt x="6162" y="3657"/>
                    <a:pt x="6155" y="3664"/>
                    <a:pt x="6140" y="3730"/>
                  </a:cubicBezTo>
                  <a:cubicBezTo>
                    <a:pt x="6118" y="3796"/>
                    <a:pt x="6242" y="3877"/>
                    <a:pt x="6286" y="3899"/>
                  </a:cubicBezTo>
                  <a:cubicBezTo>
                    <a:pt x="6279" y="3928"/>
                    <a:pt x="6279" y="3928"/>
                    <a:pt x="6279" y="3928"/>
                  </a:cubicBezTo>
                  <a:cubicBezTo>
                    <a:pt x="6272" y="3928"/>
                    <a:pt x="6257" y="3921"/>
                    <a:pt x="6250" y="3921"/>
                  </a:cubicBezTo>
                  <a:cubicBezTo>
                    <a:pt x="6235" y="3921"/>
                    <a:pt x="6228" y="3928"/>
                    <a:pt x="6228" y="3928"/>
                  </a:cubicBezTo>
                  <a:cubicBezTo>
                    <a:pt x="6228" y="3935"/>
                    <a:pt x="6220" y="3950"/>
                    <a:pt x="6257" y="3994"/>
                  </a:cubicBezTo>
                  <a:cubicBezTo>
                    <a:pt x="6308" y="4053"/>
                    <a:pt x="6294" y="4155"/>
                    <a:pt x="6265" y="4214"/>
                  </a:cubicBezTo>
                  <a:cubicBezTo>
                    <a:pt x="6250" y="4243"/>
                    <a:pt x="6235" y="4258"/>
                    <a:pt x="6220" y="4258"/>
                  </a:cubicBezTo>
                  <a:cubicBezTo>
                    <a:pt x="6213" y="4258"/>
                    <a:pt x="6206" y="4258"/>
                    <a:pt x="6199" y="4250"/>
                  </a:cubicBezTo>
                  <a:cubicBezTo>
                    <a:pt x="6184" y="4236"/>
                    <a:pt x="6169" y="4228"/>
                    <a:pt x="6147" y="4228"/>
                  </a:cubicBezTo>
                  <a:cubicBezTo>
                    <a:pt x="6133" y="4228"/>
                    <a:pt x="6125" y="4228"/>
                    <a:pt x="6125" y="4243"/>
                  </a:cubicBezTo>
                  <a:cubicBezTo>
                    <a:pt x="6125" y="4258"/>
                    <a:pt x="6133" y="4265"/>
                    <a:pt x="6147" y="4280"/>
                  </a:cubicBezTo>
                  <a:cubicBezTo>
                    <a:pt x="6155" y="4294"/>
                    <a:pt x="6169" y="4302"/>
                    <a:pt x="6162" y="4316"/>
                  </a:cubicBezTo>
                  <a:cubicBezTo>
                    <a:pt x="6155" y="4331"/>
                    <a:pt x="6140" y="4331"/>
                    <a:pt x="6140" y="4331"/>
                  </a:cubicBezTo>
                  <a:cubicBezTo>
                    <a:pt x="6103" y="4346"/>
                    <a:pt x="6045" y="4360"/>
                    <a:pt x="5971" y="4419"/>
                  </a:cubicBezTo>
                  <a:cubicBezTo>
                    <a:pt x="5949" y="4441"/>
                    <a:pt x="5935" y="4448"/>
                    <a:pt x="5913" y="4448"/>
                  </a:cubicBezTo>
                  <a:cubicBezTo>
                    <a:pt x="5884" y="4448"/>
                    <a:pt x="5861" y="4426"/>
                    <a:pt x="5839" y="4412"/>
                  </a:cubicBezTo>
                  <a:cubicBezTo>
                    <a:pt x="5832" y="4404"/>
                    <a:pt x="5818" y="4397"/>
                    <a:pt x="5810" y="4390"/>
                  </a:cubicBezTo>
                  <a:lnTo>
                    <a:pt x="5810" y="4390"/>
                  </a:lnTo>
                  <a:cubicBezTo>
                    <a:pt x="5766" y="4390"/>
                    <a:pt x="5678" y="4485"/>
                    <a:pt x="5627" y="4609"/>
                  </a:cubicBezTo>
                  <a:cubicBezTo>
                    <a:pt x="5598" y="4668"/>
                    <a:pt x="5568" y="4697"/>
                    <a:pt x="5546" y="4719"/>
                  </a:cubicBezTo>
                  <a:cubicBezTo>
                    <a:pt x="5539" y="4719"/>
                    <a:pt x="5532" y="4734"/>
                    <a:pt x="5532" y="4734"/>
                  </a:cubicBezTo>
                  <a:lnTo>
                    <a:pt x="5532" y="4734"/>
                  </a:lnTo>
                  <a:cubicBezTo>
                    <a:pt x="5532" y="4734"/>
                    <a:pt x="5539" y="4741"/>
                    <a:pt x="5554" y="4749"/>
                  </a:cubicBezTo>
                  <a:cubicBezTo>
                    <a:pt x="5620" y="4793"/>
                    <a:pt x="5751" y="5005"/>
                    <a:pt x="5759" y="5013"/>
                  </a:cubicBezTo>
                  <a:cubicBezTo>
                    <a:pt x="5766" y="5020"/>
                    <a:pt x="5766" y="5020"/>
                    <a:pt x="5766" y="5020"/>
                  </a:cubicBezTo>
                  <a:cubicBezTo>
                    <a:pt x="5759" y="5027"/>
                    <a:pt x="5759" y="5027"/>
                    <a:pt x="5759" y="5027"/>
                  </a:cubicBezTo>
                  <a:cubicBezTo>
                    <a:pt x="5759" y="5027"/>
                    <a:pt x="5751" y="5071"/>
                    <a:pt x="5766" y="5225"/>
                  </a:cubicBezTo>
                  <a:cubicBezTo>
                    <a:pt x="5766" y="5306"/>
                    <a:pt x="5818" y="5408"/>
                    <a:pt x="5869" y="5503"/>
                  </a:cubicBezTo>
                  <a:cubicBezTo>
                    <a:pt x="5906" y="5591"/>
                    <a:pt x="5942" y="5665"/>
                    <a:pt x="5942" y="5716"/>
                  </a:cubicBezTo>
                  <a:cubicBezTo>
                    <a:pt x="5942" y="5826"/>
                    <a:pt x="5876" y="5994"/>
                    <a:pt x="5803" y="6053"/>
                  </a:cubicBezTo>
                  <a:cubicBezTo>
                    <a:pt x="5781" y="6075"/>
                    <a:pt x="5788" y="6082"/>
                    <a:pt x="5810" y="6119"/>
                  </a:cubicBezTo>
                  <a:cubicBezTo>
                    <a:pt x="5832" y="6156"/>
                    <a:pt x="5861" y="6199"/>
                    <a:pt x="5839" y="6265"/>
                  </a:cubicBezTo>
                  <a:cubicBezTo>
                    <a:pt x="5839" y="6280"/>
                    <a:pt x="5832" y="6295"/>
                    <a:pt x="5825" y="6309"/>
                  </a:cubicBezTo>
                  <a:cubicBezTo>
                    <a:pt x="5803" y="6383"/>
                    <a:pt x="5796" y="6405"/>
                    <a:pt x="5869" y="6471"/>
                  </a:cubicBezTo>
                  <a:cubicBezTo>
                    <a:pt x="5913" y="6507"/>
                    <a:pt x="5927" y="6537"/>
                    <a:pt x="5927" y="6551"/>
                  </a:cubicBezTo>
                  <a:cubicBezTo>
                    <a:pt x="5920" y="6573"/>
                    <a:pt x="5898" y="6588"/>
                    <a:pt x="5876" y="6595"/>
                  </a:cubicBezTo>
                  <a:cubicBezTo>
                    <a:pt x="5854" y="6603"/>
                    <a:pt x="5839" y="6610"/>
                    <a:pt x="5825" y="6625"/>
                  </a:cubicBezTo>
                  <a:cubicBezTo>
                    <a:pt x="5796" y="6639"/>
                    <a:pt x="5803" y="6661"/>
                    <a:pt x="5839" y="6727"/>
                  </a:cubicBezTo>
                  <a:cubicBezTo>
                    <a:pt x="5854" y="6756"/>
                    <a:pt x="5876" y="6793"/>
                    <a:pt x="5898" y="6844"/>
                  </a:cubicBezTo>
                  <a:cubicBezTo>
                    <a:pt x="5942" y="6940"/>
                    <a:pt x="5891" y="7020"/>
                    <a:pt x="5876" y="7049"/>
                  </a:cubicBezTo>
                  <a:cubicBezTo>
                    <a:pt x="5854" y="7079"/>
                    <a:pt x="5825" y="7101"/>
                    <a:pt x="5810" y="7101"/>
                  </a:cubicBezTo>
                  <a:cubicBezTo>
                    <a:pt x="5796" y="7101"/>
                    <a:pt x="5788" y="7094"/>
                    <a:pt x="5781" y="7079"/>
                  </a:cubicBezTo>
                  <a:cubicBezTo>
                    <a:pt x="5766" y="7057"/>
                    <a:pt x="5730" y="7027"/>
                    <a:pt x="5693" y="7027"/>
                  </a:cubicBezTo>
                  <a:cubicBezTo>
                    <a:pt x="5671" y="7027"/>
                    <a:pt x="5649" y="7035"/>
                    <a:pt x="5634" y="7049"/>
                  </a:cubicBezTo>
                  <a:cubicBezTo>
                    <a:pt x="5590" y="7086"/>
                    <a:pt x="5532" y="7130"/>
                    <a:pt x="5466" y="7130"/>
                  </a:cubicBezTo>
                  <a:cubicBezTo>
                    <a:pt x="5437" y="7130"/>
                    <a:pt x="5400" y="7115"/>
                    <a:pt x="5363" y="7101"/>
                  </a:cubicBezTo>
                  <a:cubicBezTo>
                    <a:pt x="5341" y="7086"/>
                    <a:pt x="5319" y="7079"/>
                    <a:pt x="5305" y="7079"/>
                  </a:cubicBezTo>
                  <a:cubicBezTo>
                    <a:pt x="5261" y="7079"/>
                    <a:pt x="5231" y="7115"/>
                    <a:pt x="5202" y="7152"/>
                  </a:cubicBezTo>
                  <a:cubicBezTo>
                    <a:pt x="5195" y="7167"/>
                    <a:pt x="5195" y="7167"/>
                    <a:pt x="5195" y="7167"/>
                  </a:cubicBezTo>
                  <a:cubicBezTo>
                    <a:pt x="5143" y="7218"/>
                    <a:pt x="5063" y="7269"/>
                    <a:pt x="4989" y="7284"/>
                  </a:cubicBezTo>
                  <a:cubicBezTo>
                    <a:pt x="4960" y="7284"/>
                    <a:pt x="4960" y="7284"/>
                    <a:pt x="4960" y="7284"/>
                  </a:cubicBezTo>
                  <a:cubicBezTo>
                    <a:pt x="4894" y="7299"/>
                    <a:pt x="4806" y="7313"/>
                    <a:pt x="4770" y="7343"/>
                  </a:cubicBezTo>
                  <a:cubicBezTo>
                    <a:pt x="4762" y="7357"/>
                    <a:pt x="4762" y="7365"/>
                    <a:pt x="4762" y="7365"/>
                  </a:cubicBezTo>
                  <a:cubicBezTo>
                    <a:pt x="4762" y="7372"/>
                    <a:pt x="4784" y="7387"/>
                    <a:pt x="4806" y="7394"/>
                  </a:cubicBezTo>
                  <a:cubicBezTo>
                    <a:pt x="4821" y="7408"/>
                    <a:pt x="4836" y="7416"/>
                    <a:pt x="4850" y="7423"/>
                  </a:cubicBezTo>
                  <a:cubicBezTo>
                    <a:pt x="4894" y="7453"/>
                    <a:pt x="4989" y="7467"/>
                    <a:pt x="5034" y="7475"/>
                  </a:cubicBezTo>
                  <a:cubicBezTo>
                    <a:pt x="5048" y="7475"/>
                    <a:pt x="5048" y="7475"/>
                    <a:pt x="5048" y="7475"/>
                  </a:cubicBezTo>
                  <a:cubicBezTo>
                    <a:pt x="5048" y="7489"/>
                    <a:pt x="5048" y="7489"/>
                    <a:pt x="5048" y="7489"/>
                  </a:cubicBezTo>
                  <a:cubicBezTo>
                    <a:pt x="5056" y="7504"/>
                    <a:pt x="5056" y="7548"/>
                    <a:pt x="5034" y="7584"/>
                  </a:cubicBezTo>
                  <a:cubicBezTo>
                    <a:pt x="5026" y="7592"/>
                    <a:pt x="5011" y="7599"/>
                    <a:pt x="4982" y="7599"/>
                  </a:cubicBezTo>
                  <a:cubicBezTo>
                    <a:pt x="4946" y="7599"/>
                    <a:pt x="4894" y="7584"/>
                    <a:pt x="4879" y="7577"/>
                  </a:cubicBezTo>
                  <a:cubicBezTo>
                    <a:pt x="4784" y="7636"/>
                    <a:pt x="4784" y="7636"/>
                    <a:pt x="4784" y="7636"/>
                  </a:cubicBezTo>
                  <a:cubicBezTo>
                    <a:pt x="4770" y="7628"/>
                    <a:pt x="4770" y="7628"/>
                    <a:pt x="4770" y="7628"/>
                  </a:cubicBezTo>
                  <a:cubicBezTo>
                    <a:pt x="4770" y="7628"/>
                    <a:pt x="4726" y="7577"/>
                    <a:pt x="4682" y="7577"/>
                  </a:cubicBezTo>
                  <a:cubicBezTo>
                    <a:pt x="4667" y="7577"/>
                    <a:pt x="4652" y="7577"/>
                    <a:pt x="4645" y="7584"/>
                  </a:cubicBezTo>
                  <a:cubicBezTo>
                    <a:pt x="4587" y="7628"/>
                    <a:pt x="4528" y="7658"/>
                    <a:pt x="4462" y="7658"/>
                  </a:cubicBezTo>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8" name="Freeform 7"/>
            <p:cNvSpPr>
              <a:spLocks noChangeArrowheads="1"/>
            </p:cNvSpPr>
            <p:nvPr/>
          </p:nvSpPr>
          <p:spPr bwMode="auto">
            <a:xfrm>
              <a:off x="4588662" y="9238936"/>
              <a:ext cx="2573531" cy="2918249"/>
            </a:xfrm>
            <a:custGeom>
              <a:avLst/>
              <a:gdLst>
                <a:gd name="T0" fmla="*/ 4969 w 6698"/>
                <a:gd name="T1" fmla="*/ 359 h 7687"/>
                <a:gd name="T2" fmla="*/ 5386 w 6698"/>
                <a:gd name="T3" fmla="*/ 886 h 7687"/>
                <a:gd name="T4" fmla="*/ 5899 w 6698"/>
                <a:gd name="T5" fmla="*/ 1341 h 7687"/>
                <a:gd name="T6" fmla="*/ 6448 w 6698"/>
                <a:gd name="T7" fmla="*/ 2689 h 7687"/>
                <a:gd name="T8" fmla="*/ 6433 w 6698"/>
                <a:gd name="T9" fmla="*/ 3759 h 7687"/>
                <a:gd name="T10" fmla="*/ 6170 w 6698"/>
                <a:gd name="T11" fmla="*/ 4228 h 7687"/>
                <a:gd name="T12" fmla="*/ 5767 w 6698"/>
                <a:gd name="T13" fmla="*/ 5034 h 7687"/>
                <a:gd name="T14" fmla="*/ 5819 w 6698"/>
                <a:gd name="T15" fmla="*/ 7086 h 7687"/>
                <a:gd name="T16" fmla="*/ 4866 w 6698"/>
                <a:gd name="T17" fmla="*/ 7452 h 7687"/>
                <a:gd name="T18" fmla="*/ 4456 w 6698"/>
                <a:gd name="T19" fmla="*/ 7657 h 7687"/>
                <a:gd name="T20" fmla="*/ 2931 w 6698"/>
                <a:gd name="T21" fmla="*/ 6910 h 7687"/>
                <a:gd name="T22" fmla="*/ 2572 w 6698"/>
                <a:gd name="T23" fmla="*/ 6778 h 7687"/>
                <a:gd name="T24" fmla="*/ 2426 w 6698"/>
                <a:gd name="T25" fmla="*/ 7049 h 7687"/>
                <a:gd name="T26" fmla="*/ 1708 w 6698"/>
                <a:gd name="T27" fmla="*/ 7254 h 7687"/>
                <a:gd name="T28" fmla="*/ 418 w 6698"/>
                <a:gd name="T29" fmla="*/ 7283 h 7687"/>
                <a:gd name="T30" fmla="*/ 213 w 6698"/>
                <a:gd name="T31" fmla="*/ 6309 h 7687"/>
                <a:gd name="T32" fmla="*/ 667 w 6698"/>
                <a:gd name="T33" fmla="*/ 4345 h 7687"/>
                <a:gd name="T34" fmla="*/ 1657 w 6698"/>
                <a:gd name="T35" fmla="*/ 2791 h 7687"/>
                <a:gd name="T36" fmla="*/ 2213 w 6698"/>
                <a:gd name="T37" fmla="*/ 1553 h 7687"/>
                <a:gd name="T38" fmla="*/ 2162 w 6698"/>
                <a:gd name="T39" fmla="*/ 747 h 7687"/>
                <a:gd name="T40" fmla="*/ 2734 w 6698"/>
                <a:gd name="T41" fmla="*/ 828 h 7687"/>
                <a:gd name="T42" fmla="*/ 3327 w 6698"/>
                <a:gd name="T43" fmla="*/ 982 h 7687"/>
                <a:gd name="T44" fmla="*/ 3620 w 6698"/>
                <a:gd name="T45" fmla="*/ 791 h 7687"/>
                <a:gd name="T46" fmla="*/ 4272 w 6698"/>
                <a:gd name="T47" fmla="*/ 425 h 7687"/>
                <a:gd name="T48" fmla="*/ 4360 w 6698"/>
                <a:gd name="T49" fmla="*/ 102 h 7687"/>
                <a:gd name="T50" fmla="*/ 4727 w 6698"/>
                <a:gd name="T51" fmla="*/ 0 h 7687"/>
                <a:gd name="T52" fmla="*/ 4397 w 6698"/>
                <a:gd name="T53" fmla="*/ 44 h 7687"/>
                <a:gd name="T54" fmla="*/ 4016 w 6698"/>
                <a:gd name="T55" fmla="*/ 220 h 7687"/>
                <a:gd name="T56" fmla="*/ 4192 w 6698"/>
                <a:gd name="T57" fmla="*/ 483 h 7687"/>
                <a:gd name="T58" fmla="*/ 3650 w 6698"/>
                <a:gd name="T59" fmla="*/ 710 h 7687"/>
                <a:gd name="T60" fmla="*/ 3481 w 6698"/>
                <a:gd name="T61" fmla="*/ 916 h 7687"/>
                <a:gd name="T62" fmla="*/ 3056 w 6698"/>
                <a:gd name="T63" fmla="*/ 1289 h 7687"/>
                <a:gd name="T64" fmla="*/ 3027 w 6698"/>
                <a:gd name="T65" fmla="*/ 864 h 7687"/>
                <a:gd name="T66" fmla="*/ 2485 w 6698"/>
                <a:gd name="T67" fmla="*/ 886 h 7687"/>
                <a:gd name="T68" fmla="*/ 2126 w 6698"/>
                <a:gd name="T69" fmla="*/ 696 h 7687"/>
                <a:gd name="T70" fmla="*/ 2272 w 6698"/>
                <a:gd name="T71" fmla="*/ 1341 h 7687"/>
                <a:gd name="T72" fmla="*/ 2008 w 6698"/>
                <a:gd name="T73" fmla="*/ 2066 h 7687"/>
                <a:gd name="T74" fmla="*/ 1642 w 6698"/>
                <a:gd name="T75" fmla="*/ 2770 h 7687"/>
                <a:gd name="T76" fmla="*/ 1056 w 6698"/>
                <a:gd name="T77" fmla="*/ 3612 h 7687"/>
                <a:gd name="T78" fmla="*/ 448 w 6698"/>
                <a:gd name="T79" fmla="*/ 5063 h 7687"/>
                <a:gd name="T80" fmla="*/ 184 w 6698"/>
                <a:gd name="T81" fmla="*/ 6301 h 7687"/>
                <a:gd name="T82" fmla="*/ 198 w 6698"/>
                <a:gd name="T83" fmla="*/ 7349 h 7687"/>
                <a:gd name="T84" fmla="*/ 682 w 6698"/>
                <a:gd name="T85" fmla="*/ 7445 h 7687"/>
                <a:gd name="T86" fmla="*/ 2169 w 6698"/>
                <a:gd name="T87" fmla="*/ 7422 h 7687"/>
                <a:gd name="T88" fmla="*/ 2572 w 6698"/>
                <a:gd name="T89" fmla="*/ 7181 h 7687"/>
                <a:gd name="T90" fmla="*/ 2155 w 6698"/>
                <a:gd name="T91" fmla="*/ 6924 h 7687"/>
                <a:gd name="T92" fmla="*/ 2800 w 6698"/>
                <a:gd name="T93" fmla="*/ 6807 h 7687"/>
                <a:gd name="T94" fmla="*/ 2990 w 6698"/>
                <a:gd name="T95" fmla="*/ 7063 h 7687"/>
                <a:gd name="T96" fmla="*/ 3840 w 6698"/>
                <a:gd name="T97" fmla="*/ 7203 h 7687"/>
                <a:gd name="T98" fmla="*/ 4822 w 6698"/>
                <a:gd name="T99" fmla="*/ 7657 h 7687"/>
                <a:gd name="T100" fmla="*/ 4800 w 6698"/>
                <a:gd name="T101" fmla="*/ 7379 h 7687"/>
                <a:gd name="T102" fmla="*/ 5665 w 6698"/>
                <a:gd name="T103" fmla="*/ 7078 h 7687"/>
                <a:gd name="T104" fmla="*/ 5965 w 6698"/>
                <a:gd name="T105" fmla="*/ 6572 h 7687"/>
                <a:gd name="T106" fmla="*/ 5804 w 6698"/>
                <a:gd name="T107" fmla="*/ 5041 h 7687"/>
                <a:gd name="T108" fmla="*/ 5936 w 6698"/>
                <a:gd name="T109" fmla="*/ 4477 h 7687"/>
                <a:gd name="T110" fmla="*/ 6302 w 6698"/>
                <a:gd name="T111" fmla="*/ 4235 h 7687"/>
                <a:gd name="T112" fmla="*/ 6375 w 6698"/>
                <a:gd name="T113" fmla="*/ 3759 h 7687"/>
                <a:gd name="T114" fmla="*/ 6543 w 6698"/>
                <a:gd name="T115" fmla="*/ 3495 h 7687"/>
                <a:gd name="T116" fmla="*/ 6060 w 6698"/>
                <a:gd name="T117" fmla="*/ 2308 h 7687"/>
                <a:gd name="T118" fmla="*/ 5899 w 6698"/>
                <a:gd name="T119" fmla="*/ 1370 h 7687"/>
                <a:gd name="T120" fmla="*/ 5606 w 6698"/>
                <a:gd name="T121" fmla="*/ 894 h 7687"/>
                <a:gd name="T122" fmla="*/ 5284 w 6698"/>
                <a:gd name="T123" fmla="*/ 601 h 7687"/>
                <a:gd name="T124" fmla="*/ 4969 w 6698"/>
                <a:gd name="T125" fmla="*/ 329 h 7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98" h="7687">
                  <a:moveTo>
                    <a:pt x="4727" y="36"/>
                  </a:moveTo>
                  <a:lnTo>
                    <a:pt x="4727" y="36"/>
                  </a:lnTo>
                  <a:cubicBezTo>
                    <a:pt x="4734" y="36"/>
                    <a:pt x="4741" y="36"/>
                    <a:pt x="4749" y="36"/>
                  </a:cubicBezTo>
                  <a:cubicBezTo>
                    <a:pt x="4785" y="51"/>
                    <a:pt x="4771" y="161"/>
                    <a:pt x="4763" y="256"/>
                  </a:cubicBezTo>
                  <a:cubicBezTo>
                    <a:pt x="4756" y="322"/>
                    <a:pt x="4749" y="388"/>
                    <a:pt x="4771" y="388"/>
                  </a:cubicBezTo>
                  <a:cubicBezTo>
                    <a:pt x="4778" y="388"/>
                    <a:pt x="4793" y="373"/>
                    <a:pt x="4807" y="351"/>
                  </a:cubicBezTo>
                  <a:cubicBezTo>
                    <a:pt x="4837" y="308"/>
                    <a:pt x="4844" y="285"/>
                    <a:pt x="4859" y="285"/>
                  </a:cubicBezTo>
                  <a:cubicBezTo>
                    <a:pt x="4873" y="285"/>
                    <a:pt x="4888" y="300"/>
                    <a:pt x="4917" y="329"/>
                  </a:cubicBezTo>
                  <a:cubicBezTo>
                    <a:pt x="4939" y="351"/>
                    <a:pt x="4954" y="359"/>
                    <a:pt x="4969" y="359"/>
                  </a:cubicBezTo>
                  <a:cubicBezTo>
                    <a:pt x="5012" y="359"/>
                    <a:pt x="5034" y="271"/>
                    <a:pt x="5093" y="256"/>
                  </a:cubicBezTo>
                  <a:cubicBezTo>
                    <a:pt x="5093" y="249"/>
                    <a:pt x="5100" y="249"/>
                    <a:pt x="5108" y="249"/>
                  </a:cubicBezTo>
                  <a:cubicBezTo>
                    <a:pt x="5166" y="249"/>
                    <a:pt x="5188" y="366"/>
                    <a:pt x="5181" y="410"/>
                  </a:cubicBezTo>
                  <a:cubicBezTo>
                    <a:pt x="5174" y="454"/>
                    <a:pt x="5181" y="491"/>
                    <a:pt x="5240" y="513"/>
                  </a:cubicBezTo>
                  <a:cubicBezTo>
                    <a:pt x="5298" y="535"/>
                    <a:pt x="5284" y="505"/>
                    <a:pt x="5218" y="703"/>
                  </a:cubicBezTo>
                  <a:cubicBezTo>
                    <a:pt x="5188" y="784"/>
                    <a:pt x="5188" y="813"/>
                    <a:pt x="5203" y="813"/>
                  </a:cubicBezTo>
                  <a:cubicBezTo>
                    <a:pt x="5232" y="813"/>
                    <a:pt x="5284" y="740"/>
                    <a:pt x="5306" y="703"/>
                  </a:cubicBezTo>
                  <a:cubicBezTo>
                    <a:pt x="5313" y="696"/>
                    <a:pt x="5313" y="696"/>
                    <a:pt x="5320" y="696"/>
                  </a:cubicBezTo>
                  <a:cubicBezTo>
                    <a:pt x="5350" y="696"/>
                    <a:pt x="5386" y="820"/>
                    <a:pt x="5386" y="886"/>
                  </a:cubicBezTo>
                  <a:cubicBezTo>
                    <a:pt x="5386" y="960"/>
                    <a:pt x="5401" y="1026"/>
                    <a:pt x="5481" y="1026"/>
                  </a:cubicBezTo>
                  <a:cubicBezTo>
                    <a:pt x="5496" y="1026"/>
                    <a:pt x="5511" y="1026"/>
                    <a:pt x="5518" y="1026"/>
                  </a:cubicBezTo>
                  <a:cubicBezTo>
                    <a:pt x="5635" y="1003"/>
                    <a:pt x="5599" y="982"/>
                    <a:pt x="5635" y="908"/>
                  </a:cubicBezTo>
                  <a:cubicBezTo>
                    <a:pt x="5657" y="872"/>
                    <a:pt x="5687" y="842"/>
                    <a:pt x="5709" y="842"/>
                  </a:cubicBezTo>
                  <a:cubicBezTo>
                    <a:pt x="5731" y="842"/>
                    <a:pt x="5745" y="857"/>
                    <a:pt x="5745" y="901"/>
                  </a:cubicBezTo>
                  <a:cubicBezTo>
                    <a:pt x="5760" y="989"/>
                    <a:pt x="5797" y="1003"/>
                    <a:pt x="5782" y="1077"/>
                  </a:cubicBezTo>
                  <a:cubicBezTo>
                    <a:pt x="5767" y="1158"/>
                    <a:pt x="5804" y="1172"/>
                    <a:pt x="5848" y="1194"/>
                  </a:cubicBezTo>
                  <a:cubicBezTo>
                    <a:pt x="5899" y="1216"/>
                    <a:pt x="5907" y="1341"/>
                    <a:pt x="5907" y="1341"/>
                  </a:cubicBezTo>
                  <a:lnTo>
                    <a:pt x="5899" y="1341"/>
                  </a:lnTo>
                  <a:cubicBezTo>
                    <a:pt x="5877" y="1341"/>
                    <a:pt x="5833" y="1348"/>
                    <a:pt x="5804" y="1399"/>
                  </a:cubicBezTo>
                  <a:cubicBezTo>
                    <a:pt x="5767" y="1465"/>
                    <a:pt x="5819" y="1590"/>
                    <a:pt x="5862" y="1634"/>
                  </a:cubicBezTo>
                  <a:cubicBezTo>
                    <a:pt x="5907" y="1678"/>
                    <a:pt x="5841" y="1758"/>
                    <a:pt x="5841" y="1861"/>
                  </a:cubicBezTo>
                  <a:cubicBezTo>
                    <a:pt x="5841" y="1963"/>
                    <a:pt x="5972" y="2081"/>
                    <a:pt x="6053" y="2110"/>
                  </a:cubicBezTo>
                  <a:cubicBezTo>
                    <a:pt x="6134" y="2147"/>
                    <a:pt x="6134" y="2191"/>
                    <a:pt x="6090" y="2227"/>
                  </a:cubicBezTo>
                  <a:cubicBezTo>
                    <a:pt x="6046" y="2257"/>
                    <a:pt x="6009" y="2293"/>
                    <a:pt x="6031" y="2330"/>
                  </a:cubicBezTo>
                  <a:cubicBezTo>
                    <a:pt x="6053" y="2359"/>
                    <a:pt x="6112" y="2352"/>
                    <a:pt x="6119" y="2396"/>
                  </a:cubicBezTo>
                  <a:cubicBezTo>
                    <a:pt x="6134" y="2440"/>
                    <a:pt x="6097" y="2484"/>
                    <a:pt x="6178" y="2506"/>
                  </a:cubicBezTo>
                  <a:cubicBezTo>
                    <a:pt x="6258" y="2528"/>
                    <a:pt x="6324" y="2564"/>
                    <a:pt x="6448" y="2689"/>
                  </a:cubicBezTo>
                  <a:cubicBezTo>
                    <a:pt x="6572" y="2813"/>
                    <a:pt x="6587" y="3033"/>
                    <a:pt x="6572" y="3077"/>
                  </a:cubicBezTo>
                  <a:cubicBezTo>
                    <a:pt x="6565" y="3121"/>
                    <a:pt x="6506" y="3099"/>
                    <a:pt x="6528" y="3129"/>
                  </a:cubicBezTo>
                  <a:cubicBezTo>
                    <a:pt x="6550" y="3165"/>
                    <a:pt x="6572" y="3224"/>
                    <a:pt x="6528" y="3290"/>
                  </a:cubicBezTo>
                  <a:cubicBezTo>
                    <a:pt x="6484" y="3356"/>
                    <a:pt x="6484" y="3436"/>
                    <a:pt x="6521" y="3510"/>
                  </a:cubicBezTo>
                  <a:cubicBezTo>
                    <a:pt x="6550" y="3576"/>
                    <a:pt x="6594" y="3517"/>
                    <a:pt x="6646" y="3598"/>
                  </a:cubicBezTo>
                  <a:cubicBezTo>
                    <a:pt x="6690" y="3678"/>
                    <a:pt x="6623" y="3729"/>
                    <a:pt x="6587" y="3729"/>
                  </a:cubicBezTo>
                  <a:cubicBezTo>
                    <a:pt x="6572" y="3729"/>
                    <a:pt x="6550" y="3729"/>
                    <a:pt x="6536" y="3729"/>
                  </a:cubicBezTo>
                  <a:cubicBezTo>
                    <a:pt x="6506" y="3729"/>
                    <a:pt x="6470" y="3737"/>
                    <a:pt x="6448" y="3759"/>
                  </a:cubicBezTo>
                  <a:cubicBezTo>
                    <a:pt x="6448" y="3759"/>
                    <a:pt x="6440" y="3759"/>
                    <a:pt x="6433" y="3759"/>
                  </a:cubicBezTo>
                  <a:cubicBezTo>
                    <a:pt x="6404" y="3759"/>
                    <a:pt x="6368" y="3686"/>
                    <a:pt x="6280" y="3663"/>
                  </a:cubicBezTo>
                  <a:cubicBezTo>
                    <a:pt x="6251" y="3656"/>
                    <a:pt x="6229" y="3656"/>
                    <a:pt x="6214" y="3656"/>
                  </a:cubicBezTo>
                  <a:cubicBezTo>
                    <a:pt x="6170" y="3656"/>
                    <a:pt x="6163" y="3678"/>
                    <a:pt x="6148" y="3744"/>
                  </a:cubicBezTo>
                  <a:cubicBezTo>
                    <a:pt x="6119" y="3832"/>
                    <a:pt x="6302" y="3927"/>
                    <a:pt x="6302" y="3927"/>
                  </a:cubicBezTo>
                  <a:cubicBezTo>
                    <a:pt x="6295" y="3927"/>
                    <a:pt x="6280" y="3920"/>
                    <a:pt x="6273" y="3920"/>
                  </a:cubicBezTo>
                  <a:cubicBezTo>
                    <a:pt x="6229" y="3920"/>
                    <a:pt x="6214" y="3949"/>
                    <a:pt x="6273" y="4015"/>
                  </a:cubicBezTo>
                  <a:cubicBezTo>
                    <a:pt x="6331" y="4089"/>
                    <a:pt x="6280" y="4257"/>
                    <a:pt x="6243" y="4257"/>
                  </a:cubicBezTo>
                  <a:lnTo>
                    <a:pt x="6236" y="4257"/>
                  </a:lnTo>
                  <a:cubicBezTo>
                    <a:pt x="6214" y="4235"/>
                    <a:pt x="6192" y="4228"/>
                    <a:pt x="6170" y="4228"/>
                  </a:cubicBezTo>
                  <a:cubicBezTo>
                    <a:pt x="6156" y="4228"/>
                    <a:pt x="6141" y="4235"/>
                    <a:pt x="6134" y="4257"/>
                  </a:cubicBezTo>
                  <a:cubicBezTo>
                    <a:pt x="6119" y="4301"/>
                    <a:pt x="6200" y="4323"/>
                    <a:pt x="6156" y="4330"/>
                  </a:cubicBezTo>
                  <a:cubicBezTo>
                    <a:pt x="6112" y="4345"/>
                    <a:pt x="6053" y="4367"/>
                    <a:pt x="5987" y="4426"/>
                  </a:cubicBezTo>
                  <a:cubicBezTo>
                    <a:pt x="5965" y="4440"/>
                    <a:pt x="5950" y="4448"/>
                    <a:pt x="5936" y="4448"/>
                  </a:cubicBezTo>
                  <a:cubicBezTo>
                    <a:pt x="5899" y="4448"/>
                    <a:pt x="5870" y="4404"/>
                    <a:pt x="5841" y="4389"/>
                  </a:cubicBezTo>
                  <a:cubicBezTo>
                    <a:pt x="5833" y="4389"/>
                    <a:pt x="5833" y="4389"/>
                    <a:pt x="5826" y="4389"/>
                  </a:cubicBezTo>
                  <a:cubicBezTo>
                    <a:pt x="5774" y="4389"/>
                    <a:pt x="5687" y="4499"/>
                    <a:pt x="5635" y="4616"/>
                  </a:cubicBezTo>
                  <a:cubicBezTo>
                    <a:pt x="5577" y="4741"/>
                    <a:pt x="5496" y="4733"/>
                    <a:pt x="5569" y="4777"/>
                  </a:cubicBezTo>
                  <a:cubicBezTo>
                    <a:pt x="5635" y="4821"/>
                    <a:pt x="5767" y="5034"/>
                    <a:pt x="5767" y="5034"/>
                  </a:cubicBezTo>
                  <a:cubicBezTo>
                    <a:pt x="5767" y="5034"/>
                    <a:pt x="5760" y="5085"/>
                    <a:pt x="5767" y="5239"/>
                  </a:cubicBezTo>
                  <a:cubicBezTo>
                    <a:pt x="5782" y="5400"/>
                    <a:pt x="5950" y="5627"/>
                    <a:pt x="5950" y="5730"/>
                  </a:cubicBezTo>
                  <a:cubicBezTo>
                    <a:pt x="5950" y="5832"/>
                    <a:pt x="5884" y="6001"/>
                    <a:pt x="5819" y="6060"/>
                  </a:cubicBezTo>
                  <a:cubicBezTo>
                    <a:pt x="5745" y="6111"/>
                    <a:pt x="5884" y="6162"/>
                    <a:pt x="5848" y="6272"/>
                  </a:cubicBezTo>
                  <a:cubicBezTo>
                    <a:pt x="5819" y="6382"/>
                    <a:pt x="5782" y="6411"/>
                    <a:pt x="5884" y="6499"/>
                  </a:cubicBezTo>
                  <a:cubicBezTo>
                    <a:pt x="5987" y="6587"/>
                    <a:pt x="5907" y="6580"/>
                    <a:pt x="5841" y="6624"/>
                  </a:cubicBezTo>
                  <a:cubicBezTo>
                    <a:pt x="5767" y="6668"/>
                    <a:pt x="5848" y="6727"/>
                    <a:pt x="5907" y="6858"/>
                  </a:cubicBezTo>
                  <a:cubicBezTo>
                    <a:pt x="5958" y="6983"/>
                    <a:pt x="5870" y="7100"/>
                    <a:pt x="5833" y="7100"/>
                  </a:cubicBezTo>
                  <a:cubicBezTo>
                    <a:pt x="5826" y="7100"/>
                    <a:pt x="5819" y="7093"/>
                    <a:pt x="5819" y="7086"/>
                  </a:cubicBezTo>
                  <a:cubicBezTo>
                    <a:pt x="5804" y="7056"/>
                    <a:pt x="5760" y="7027"/>
                    <a:pt x="5716" y="7027"/>
                  </a:cubicBezTo>
                  <a:cubicBezTo>
                    <a:pt x="5694" y="7027"/>
                    <a:pt x="5672" y="7034"/>
                    <a:pt x="5643" y="7056"/>
                  </a:cubicBezTo>
                  <a:cubicBezTo>
                    <a:pt x="5599" y="7093"/>
                    <a:pt x="5548" y="7122"/>
                    <a:pt x="5489" y="7122"/>
                  </a:cubicBezTo>
                  <a:cubicBezTo>
                    <a:pt x="5460" y="7122"/>
                    <a:pt x="5430" y="7115"/>
                    <a:pt x="5393" y="7100"/>
                  </a:cubicBezTo>
                  <a:cubicBezTo>
                    <a:pt x="5372" y="7086"/>
                    <a:pt x="5350" y="7078"/>
                    <a:pt x="5328" y="7078"/>
                  </a:cubicBezTo>
                  <a:cubicBezTo>
                    <a:pt x="5269" y="7078"/>
                    <a:pt x="5240" y="7129"/>
                    <a:pt x="5203" y="7166"/>
                  </a:cubicBezTo>
                  <a:cubicBezTo>
                    <a:pt x="5159" y="7225"/>
                    <a:pt x="5079" y="7269"/>
                    <a:pt x="5012" y="7283"/>
                  </a:cubicBezTo>
                  <a:cubicBezTo>
                    <a:pt x="4947" y="7291"/>
                    <a:pt x="4829" y="7305"/>
                    <a:pt x="4785" y="7349"/>
                  </a:cubicBezTo>
                  <a:cubicBezTo>
                    <a:pt x="4741" y="7393"/>
                    <a:pt x="4793" y="7408"/>
                    <a:pt x="4866" y="7452"/>
                  </a:cubicBezTo>
                  <a:cubicBezTo>
                    <a:pt x="4910" y="7481"/>
                    <a:pt x="5005" y="7496"/>
                    <a:pt x="5057" y="7503"/>
                  </a:cubicBezTo>
                  <a:cubicBezTo>
                    <a:pt x="5057" y="7518"/>
                    <a:pt x="5064" y="7562"/>
                    <a:pt x="5042" y="7584"/>
                  </a:cubicBezTo>
                  <a:cubicBezTo>
                    <a:pt x="5042" y="7598"/>
                    <a:pt x="5027" y="7598"/>
                    <a:pt x="5005" y="7598"/>
                  </a:cubicBezTo>
                  <a:cubicBezTo>
                    <a:pt x="4961" y="7598"/>
                    <a:pt x="4895" y="7577"/>
                    <a:pt x="4895" y="7577"/>
                  </a:cubicBezTo>
                  <a:cubicBezTo>
                    <a:pt x="4807" y="7635"/>
                    <a:pt x="4807" y="7635"/>
                    <a:pt x="4807" y="7635"/>
                  </a:cubicBezTo>
                  <a:cubicBezTo>
                    <a:pt x="4807" y="7635"/>
                    <a:pt x="4756" y="7577"/>
                    <a:pt x="4705" y="7577"/>
                  </a:cubicBezTo>
                  <a:cubicBezTo>
                    <a:pt x="4690" y="7577"/>
                    <a:pt x="4675" y="7577"/>
                    <a:pt x="4661" y="7584"/>
                  </a:cubicBezTo>
                  <a:cubicBezTo>
                    <a:pt x="4602" y="7628"/>
                    <a:pt x="4551" y="7657"/>
                    <a:pt x="4485" y="7657"/>
                  </a:cubicBezTo>
                  <a:cubicBezTo>
                    <a:pt x="4478" y="7657"/>
                    <a:pt x="4463" y="7657"/>
                    <a:pt x="4456" y="7657"/>
                  </a:cubicBezTo>
                  <a:cubicBezTo>
                    <a:pt x="4375" y="7642"/>
                    <a:pt x="4287" y="7437"/>
                    <a:pt x="4250" y="7364"/>
                  </a:cubicBezTo>
                  <a:cubicBezTo>
                    <a:pt x="4221" y="7283"/>
                    <a:pt x="3921" y="7210"/>
                    <a:pt x="3855" y="7181"/>
                  </a:cubicBezTo>
                  <a:cubicBezTo>
                    <a:pt x="3789" y="7144"/>
                    <a:pt x="3642" y="7086"/>
                    <a:pt x="3540" y="7063"/>
                  </a:cubicBezTo>
                  <a:cubicBezTo>
                    <a:pt x="3518" y="7063"/>
                    <a:pt x="3496" y="7056"/>
                    <a:pt x="3474" y="7056"/>
                  </a:cubicBezTo>
                  <a:cubicBezTo>
                    <a:pt x="3393" y="7056"/>
                    <a:pt x="3312" y="7086"/>
                    <a:pt x="3247" y="7137"/>
                  </a:cubicBezTo>
                  <a:cubicBezTo>
                    <a:pt x="3210" y="7151"/>
                    <a:pt x="3181" y="7166"/>
                    <a:pt x="3159" y="7166"/>
                  </a:cubicBezTo>
                  <a:cubicBezTo>
                    <a:pt x="3115" y="7166"/>
                    <a:pt x="3085" y="7137"/>
                    <a:pt x="3093" y="7100"/>
                  </a:cubicBezTo>
                  <a:cubicBezTo>
                    <a:pt x="3107" y="7041"/>
                    <a:pt x="3093" y="6998"/>
                    <a:pt x="3005" y="6939"/>
                  </a:cubicBezTo>
                  <a:cubicBezTo>
                    <a:pt x="2968" y="6917"/>
                    <a:pt x="2946" y="6910"/>
                    <a:pt x="2931" y="6910"/>
                  </a:cubicBezTo>
                  <a:cubicBezTo>
                    <a:pt x="2902" y="6910"/>
                    <a:pt x="2895" y="6932"/>
                    <a:pt x="2924" y="6961"/>
                  </a:cubicBezTo>
                  <a:cubicBezTo>
                    <a:pt x="2968" y="7012"/>
                    <a:pt x="2968" y="7063"/>
                    <a:pt x="2939" y="7063"/>
                  </a:cubicBezTo>
                  <a:cubicBezTo>
                    <a:pt x="2910" y="7063"/>
                    <a:pt x="2866" y="7020"/>
                    <a:pt x="2822" y="7020"/>
                  </a:cubicBezTo>
                  <a:lnTo>
                    <a:pt x="2814" y="7020"/>
                  </a:lnTo>
                  <a:cubicBezTo>
                    <a:pt x="2800" y="7020"/>
                    <a:pt x="2792" y="7027"/>
                    <a:pt x="2778" y="7027"/>
                  </a:cubicBezTo>
                  <a:cubicBezTo>
                    <a:pt x="2726" y="7027"/>
                    <a:pt x="2660" y="7005"/>
                    <a:pt x="2675" y="6954"/>
                  </a:cubicBezTo>
                  <a:cubicBezTo>
                    <a:pt x="2697" y="6888"/>
                    <a:pt x="2778" y="6895"/>
                    <a:pt x="2822" y="6829"/>
                  </a:cubicBezTo>
                  <a:cubicBezTo>
                    <a:pt x="2866" y="6763"/>
                    <a:pt x="2631" y="6682"/>
                    <a:pt x="2631" y="6682"/>
                  </a:cubicBezTo>
                  <a:cubicBezTo>
                    <a:pt x="2631" y="6741"/>
                    <a:pt x="2602" y="6778"/>
                    <a:pt x="2572" y="6778"/>
                  </a:cubicBezTo>
                  <a:cubicBezTo>
                    <a:pt x="2558" y="6778"/>
                    <a:pt x="2543" y="6763"/>
                    <a:pt x="2543" y="6734"/>
                  </a:cubicBezTo>
                  <a:cubicBezTo>
                    <a:pt x="2536" y="6682"/>
                    <a:pt x="2514" y="6660"/>
                    <a:pt x="2477" y="6660"/>
                  </a:cubicBezTo>
                  <a:cubicBezTo>
                    <a:pt x="2462" y="6660"/>
                    <a:pt x="2440" y="6668"/>
                    <a:pt x="2419" y="6682"/>
                  </a:cubicBezTo>
                  <a:cubicBezTo>
                    <a:pt x="2345" y="6727"/>
                    <a:pt x="2221" y="6712"/>
                    <a:pt x="2213" y="6763"/>
                  </a:cubicBezTo>
                  <a:cubicBezTo>
                    <a:pt x="2199" y="6807"/>
                    <a:pt x="2199" y="6873"/>
                    <a:pt x="2140" y="6895"/>
                  </a:cubicBezTo>
                  <a:cubicBezTo>
                    <a:pt x="2089" y="6917"/>
                    <a:pt x="2052" y="7034"/>
                    <a:pt x="2111" y="7100"/>
                  </a:cubicBezTo>
                  <a:cubicBezTo>
                    <a:pt x="2140" y="7137"/>
                    <a:pt x="2184" y="7151"/>
                    <a:pt x="2221" y="7151"/>
                  </a:cubicBezTo>
                  <a:cubicBezTo>
                    <a:pt x="2265" y="7151"/>
                    <a:pt x="2301" y="7137"/>
                    <a:pt x="2323" y="7122"/>
                  </a:cubicBezTo>
                  <a:cubicBezTo>
                    <a:pt x="2367" y="7100"/>
                    <a:pt x="2375" y="7049"/>
                    <a:pt x="2426" y="7049"/>
                  </a:cubicBezTo>
                  <a:cubicBezTo>
                    <a:pt x="2440" y="7049"/>
                    <a:pt x="2462" y="7049"/>
                    <a:pt x="2492" y="7063"/>
                  </a:cubicBezTo>
                  <a:cubicBezTo>
                    <a:pt x="2617" y="7122"/>
                    <a:pt x="2529" y="7144"/>
                    <a:pt x="2514" y="7225"/>
                  </a:cubicBezTo>
                  <a:cubicBezTo>
                    <a:pt x="2507" y="7305"/>
                    <a:pt x="2440" y="7305"/>
                    <a:pt x="2440" y="7305"/>
                  </a:cubicBezTo>
                  <a:cubicBezTo>
                    <a:pt x="2440" y="7283"/>
                    <a:pt x="2382" y="7232"/>
                    <a:pt x="2309" y="7232"/>
                  </a:cubicBezTo>
                  <a:cubicBezTo>
                    <a:pt x="2287" y="7232"/>
                    <a:pt x="2265" y="7239"/>
                    <a:pt x="2243" y="7247"/>
                  </a:cubicBezTo>
                  <a:cubicBezTo>
                    <a:pt x="2140" y="7291"/>
                    <a:pt x="2169" y="7393"/>
                    <a:pt x="2169" y="7393"/>
                  </a:cubicBezTo>
                  <a:cubicBezTo>
                    <a:pt x="2103" y="7408"/>
                    <a:pt x="2045" y="7415"/>
                    <a:pt x="1994" y="7415"/>
                  </a:cubicBezTo>
                  <a:cubicBezTo>
                    <a:pt x="1898" y="7415"/>
                    <a:pt x="1832" y="7386"/>
                    <a:pt x="1796" y="7291"/>
                  </a:cubicBezTo>
                  <a:cubicBezTo>
                    <a:pt x="1781" y="7261"/>
                    <a:pt x="1752" y="7254"/>
                    <a:pt x="1708" y="7254"/>
                  </a:cubicBezTo>
                  <a:cubicBezTo>
                    <a:pt x="1612" y="7254"/>
                    <a:pt x="1451" y="7327"/>
                    <a:pt x="1386" y="7393"/>
                  </a:cubicBezTo>
                  <a:cubicBezTo>
                    <a:pt x="1319" y="7459"/>
                    <a:pt x="1136" y="7481"/>
                    <a:pt x="1034" y="7481"/>
                  </a:cubicBezTo>
                  <a:cubicBezTo>
                    <a:pt x="997" y="7481"/>
                    <a:pt x="968" y="7474"/>
                    <a:pt x="953" y="7474"/>
                  </a:cubicBezTo>
                  <a:cubicBezTo>
                    <a:pt x="909" y="7459"/>
                    <a:pt x="917" y="7327"/>
                    <a:pt x="865" y="7327"/>
                  </a:cubicBezTo>
                  <a:cubicBezTo>
                    <a:pt x="807" y="7327"/>
                    <a:pt x="623" y="7452"/>
                    <a:pt x="521" y="7496"/>
                  </a:cubicBezTo>
                  <a:cubicBezTo>
                    <a:pt x="499" y="7510"/>
                    <a:pt x="477" y="7510"/>
                    <a:pt x="455" y="7510"/>
                  </a:cubicBezTo>
                  <a:cubicBezTo>
                    <a:pt x="396" y="7510"/>
                    <a:pt x="360" y="7467"/>
                    <a:pt x="374" y="7430"/>
                  </a:cubicBezTo>
                  <a:cubicBezTo>
                    <a:pt x="396" y="7386"/>
                    <a:pt x="455" y="7335"/>
                    <a:pt x="440" y="7305"/>
                  </a:cubicBezTo>
                  <a:cubicBezTo>
                    <a:pt x="440" y="7291"/>
                    <a:pt x="433" y="7283"/>
                    <a:pt x="418" y="7283"/>
                  </a:cubicBezTo>
                  <a:cubicBezTo>
                    <a:pt x="404" y="7283"/>
                    <a:pt x="381" y="7298"/>
                    <a:pt x="352" y="7335"/>
                  </a:cubicBezTo>
                  <a:cubicBezTo>
                    <a:pt x="330" y="7364"/>
                    <a:pt x="308" y="7379"/>
                    <a:pt x="286" y="7379"/>
                  </a:cubicBezTo>
                  <a:cubicBezTo>
                    <a:pt x="257" y="7379"/>
                    <a:pt x="235" y="7357"/>
                    <a:pt x="228" y="7335"/>
                  </a:cubicBezTo>
                  <a:cubicBezTo>
                    <a:pt x="213" y="7305"/>
                    <a:pt x="242" y="7232"/>
                    <a:pt x="147" y="7159"/>
                  </a:cubicBezTo>
                  <a:cubicBezTo>
                    <a:pt x="59" y="7078"/>
                    <a:pt x="45" y="6998"/>
                    <a:pt x="81" y="6932"/>
                  </a:cubicBezTo>
                  <a:cubicBezTo>
                    <a:pt x="118" y="6858"/>
                    <a:pt x="140" y="6851"/>
                    <a:pt x="118" y="6792"/>
                  </a:cubicBezTo>
                  <a:cubicBezTo>
                    <a:pt x="88" y="6734"/>
                    <a:pt x="88" y="6682"/>
                    <a:pt x="140" y="6609"/>
                  </a:cubicBezTo>
                  <a:cubicBezTo>
                    <a:pt x="184" y="6543"/>
                    <a:pt x="191" y="6543"/>
                    <a:pt x="169" y="6463"/>
                  </a:cubicBezTo>
                  <a:cubicBezTo>
                    <a:pt x="147" y="6382"/>
                    <a:pt x="213" y="6309"/>
                    <a:pt x="213" y="6309"/>
                  </a:cubicBezTo>
                  <a:cubicBezTo>
                    <a:pt x="206" y="6258"/>
                    <a:pt x="228" y="6191"/>
                    <a:pt x="272" y="6148"/>
                  </a:cubicBezTo>
                  <a:cubicBezTo>
                    <a:pt x="316" y="6104"/>
                    <a:pt x="330" y="6045"/>
                    <a:pt x="308" y="6001"/>
                  </a:cubicBezTo>
                  <a:cubicBezTo>
                    <a:pt x="286" y="5957"/>
                    <a:pt x="228" y="5877"/>
                    <a:pt x="206" y="5774"/>
                  </a:cubicBezTo>
                  <a:cubicBezTo>
                    <a:pt x="184" y="5671"/>
                    <a:pt x="213" y="5569"/>
                    <a:pt x="250" y="5525"/>
                  </a:cubicBezTo>
                  <a:cubicBezTo>
                    <a:pt x="286" y="5481"/>
                    <a:pt x="294" y="5408"/>
                    <a:pt x="352" y="5312"/>
                  </a:cubicBezTo>
                  <a:cubicBezTo>
                    <a:pt x="411" y="5210"/>
                    <a:pt x="455" y="5158"/>
                    <a:pt x="477" y="5070"/>
                  </a:cubicBezTo>
                  <a:cubicBezTo>
                    <a:pt x="499" y="4982"/>
                    <a:pt x="536" y="4960"/>
                    <a:pt x="579" y="4924"/>
                  </a:cubicBezTo>
                  <a:cubicBezTo>
                    <a:pt x="623" y="4887"/>
                    <a:pt x="601" y="4631"/>
                    <a:pt x="623" y="4550"/>
                  </a:cubicBezTo>
                  <a:cubicBezTo>
                    <a:pt x="645" y="4470"/>
                    <a:pt x="601" y="4404"/>
                    <a:pt x="667" y="4345"/>
                  </a:cubicBezTo>
                  <a:cubicBezTo>
                    <a:pt x="741" y="4286"/>
                    <a:pt x="770" y="4206"/>
                    <a:pt x="770" y="4081"/>
                  </a:cubicBezTo>
                  <a:cubicBezTo>
                    <a:pt x="770" y="3957"/>
                    <a:pt x="865" y="3832"/>
                    <a:pt x="917" y="3788"/>
                  </a:cubicBezTo>
                  <a:cubicBezTo>
                    <a:pt x="975" y="3744"/>
                    <a:pt x="1056" y="3663"/>
                    <a:pt x="1078" y="3634"/>
                  </a:cubicBezTo>
                  <a:cubicBezTo>
                    <a:pt x="1100" y="3598"/>
                    <a:pt x="1144" y="3495"/>
                    <a:pt x="1195" y="3436"/>
                  </a:cubicBezTo>
                  <a:cubicBezTo>
                    <a:pt x="1239" y="3378"/>
                    <a:pt x="1268" y="3356"/>
                    <a:pt x="1349" y="3334"/>
                  </a:cubicBezTo>
                  <a:cubicBezTo>
                    <a:pt x="1429" y="3312"/>
                    <a:pt x="1444" y="3158"/>
                    <a:pt x="1473" y="3063"/>
                  </a:cubicBezTo>
                  <a:cubicBezTo>
                    <a:pt x="1503" y="2989"/>
                    <a:pt x="1598" y="2887"/>
                    <a:pt x="1635" y="2843"/>
                  </a:cubicBezTo>
                  <a:cubicBezTo>
                    <a:pt x="1664" y="2806"/>
                    <a:pt x="1664" y="2806"/>
                    <a:pt x="1664" y="2806"/>
                  </a:cubicBezTo>
                  <a:cubicBezTo>
                    <a:pt x="1664" y="2806"/>
                    <a:pt x="1664" y="2799"/>
                    <a:pt x="1657" y="2791"/>
                  </a:cubicBezTo>
                  <a:cubicBezTo>
                    <a:pt x="1700" y="2770"/>
                    <a:pt x="1700" y="2770"/>
                    <a:pt x="1700" y="2770"/>
                  </a:cubicBezTo>
                  <a:lnTo>
                    <a:pt x="1700" y="2770"/>
                  </a:lnTo>
                  <a:cubicBezTo>
                    <a:pt x="1708" y="2770"/>
                    <a:pt x="1767" y="2762"/>
                    <a:pt x="1825" y="2623"/>
                  </a:cubicBezTo>
                  <a:cubicBezTo>
                    <a:pt x="1898" y="2447"/>
                    <a:pt x="1986" y="2374"/>
                    <a:pt x="1994" y="2293"/>
                  </a:cubicBezTo>
                  <a:cubicBezTo>
                    <a:pt x="2008" y="2213"/>
                    <a:pt x="1986" y="2147"/>
                    <a:pt x="2008" y="2110"/>
                  </a:cubicBezTo>
                  <a:cubicBezTo>
                    <a:pt x="2030" y="2081"/>
                    <a:pt x="2096" y="2044"/>
                    <a:pt x="2074" y="1978"/>
                  </a:cubicBezTo>
                  <a:cubicBezTo>
                    <a:pt x="2052" y="1905"/>
                    <a:pt x="2089" y="1853"/>
                    <a:pt x="2155" y="1802"/>
                  </a:cubicBezTo>
                  <a:cubicBezTo>
                    <a:pt x="2221" y="1758"/>
                    <a:pt x="2243" y="1773"/>
                    <a:pt x="2243" y="1678"/>
                  </a:cubicBezTo>
                  <a:cubicBezTo>
                    <a:pt x="2243" y="1590"/>
                    <a:pt x="2191" y="1627"/>
                    <a:pt x="2213" y="1553"/>
                  </a:cubicBezTo>
                  <a:cubicBezTo>
                    <a:pt x="2236" y="1487"/>
                    <a:pt x="2294" y="1480"/>
                    <a:pt x="2294" y="1421"/>
                  </a:cubicBezTo>
                  <a:cubicBezTo>
                    <a:pt x="2294" y="1363"/>
                    <a:pt x="2345" y="1216"/>
                    <a:pt x="2294" y="1216"/>
                  </a:cubicBezTo>
                  <a:lnTo>
                    <a:pt x="2294" y="1216"/>
                  </a:lnTo>
                  <a:cubicBezTo>
                    <a:pt x="2287" y="1216"/>
                    <a:pt x="2279" y="1216"/>
                    <a:pt x="2272" y="1216"/>
                  </a:cubicBezTo>
                  <a:cubicBezTo>
                    <a:pt x="2221" y="1216"/>
                    <a:pt x="2169" y="1179"/>
                    <a:pt x="2213" y="1128"/>
                  </a:cubicBezTo>
                  <a:cubicBezTo>
                    <a:pt x="2257" y="1070"/>
                    <a:pt x="2199" y="1048"/>
                    <a:pt x="2155" y="982"/>
                  </a:cubicBezTo>
                  <a:cubicBezTo>
                    <a:pt x="2111" y="908"/>
                    <a:pt x="2140" y="718"/>
                    <a:pt x="2140" y="718"/>
                  </a:cubicBezTo>
                  <a:cubicBezTo>
                    <a:pt x="2140" y="718"/>
                    <a:pt x="2140" y="718"/>
                    <a:pt x="2148" y="718"/>
                  </a:cubicBezTo>
                  <a:cubicBezTo>
                    <a:pt x="2155" y="732"/>
                    <a:pt x="2162" y="747"/>
                    <a:pt x="2162" y="747"/>
                  </a:cubicBezTo>
                  <a:cubicBezTo>
                    <a:pt x="2162" y="747"/>
                    <a:pt x="2155" y="732"/>
                    <a:pt x="2148" y="718"/>
                  </a:cubicBezTo>
                  <a:cubicBezTo>
                    <a:pt x="2148" y="718"/>
                    <a:pt x="2162" y="710"/>
                    <a:pt x="2199" y="696"/>
                  </a:cubicBezTo>
                  <a:cubicBezTo>
                    <a:pt x="2206" y="696"/>
                    <a:pt x="2206" y="696"/>
                    <a:pt x="2206" y="696"/>
                  </a:cubicBezTo>
                  <a:cubicBezTo>
                    <a:pt x="2265" y="696"/>
                    <a:pt x="2353" y="879"/>
                    <a:pt x="2426" y="923"/>
                  </a:cubicBezTo>
                  <a:cubicBezTo>
                    <a:pt x="2440" y="930"/>
                    <a:pt x="2455" y="930"/>
                    <a:pt x="2462" y="930"/>
                  </a:cubicBezTo>
                  <a:cubicBezTo>
                    <a:pt x="2521" y="930"/>
                    <a:pt x="2550" y="850"/>
                    <a:pt x="2529" y="777"/>
                  </a:cubicBezTo>
                  <a:cubicBezTo>
                    <a:pt x="2507" y="681"/>
                    <a:pt x="2529" y="601"/>
                    <a:pt x="2617" y="593"/>
                  </a:cubicBezTo>
                  <a:cubicBezTo>
                    <a:pt x="2631" y="593"/>
                    <a:pt x="2638" y="593"/>
                    <a:pt x="2638" y="593"/>
                  </a:cubicBezTo>
                  <a:cubicBezTo>
                    <a:pt x="2712" y="593"/>
                    <a:pt x="2704" y="644"/>
                    <a:pt x="2734" y="828"/>
                  </a:cubicBezTo>
                  <a:cubicBezTo>
                    <a:pt x="2748" y="923"/>
                    <a:pt x="2807" y="945"/>
                    <a:pt x="2866" y="945"/>
                  </a:cubicBezTo>
                  <a:cubicBezTo>
                    <a:pt x="2931" y="945"/>
                    <a:pt x="3005" y="908"/>
                    <a:pt x="3005" y="908"/>
                  </a:cubicBezTo>
                  <a:cubicBezTo>
                    <a:pt x="3019" y="967"/>
                    <a:pt x="3041" y="982"/>
                    <a:pt x="3129" y="982"/>
                  </a:cubicBezTo>
                  <a:cubicBezTo>
                    <a:pt x="3217" y="982"/>
                    <a:pt x="3166" y="1077"/>
                    <a:pt x="3093" y="1091"/>
                  </a:cubicBezTo>
                  <a:cubicBezTo>
                    <a:pt x="3027" y="1106"/>
                    <a:pt x="3041" y="1077"/>
                    <a:pt x="3027" y="1253"/>
                  </a:cubicBezTo>
                  <a:cubicBezTo>
                    <a:pt x="3027" y="1297"/>
                    <a:pt x="3034" y="1319"/>
                    <a:pt x="3056" y="1319"/>
                  </a:cubicBezTo>
                  <a:cubicBezTo>
                    <a:pt x="3100" y="1319"/>
                    <a:pt x="3188" y="1209"/>
                    <a:pt x="3217" y="1194"/>
                  </a:cubicBezTo>
                  <a:cubicBezTo>
                    <a:pt x="3269" y="1172"/>
                    <a:pt x="3247" y="1150"/>
                    <a:pt x="3269" y="1070"/>
                  </a:cubicBezTo>
                  <a:cubicBezTo>
                    <a:pt x="3283" y="1018"/>
                    <a:pt x="3298" y="982"/>
                    <a:pt x="3327" y="982"/>
                  </a:cubicBezTo>
                  <a:cubicBezTo>
                    <a:pt x="3342" y="982"/>
                    <a:pt x="3364" y="996"/>
                    <a:pt x="3393" y="1011"/>
                  </a:cubicBezTo>
                  <a:cubicBezTo>
                    <a:pt x="3408" y="1026"/>
                    <a:pt x="3422" y="1033"/>
                    <a:pt x="3437" y="1033"/>
                  </a:cubicBezTo>
                  <a:cubicBezTo>
                    <a:pt x="3474" y="1033"/>
                    <a:pt x="3481" y="974"/>
                    <a:pt x="3503" y="930"/>
                  </a:cubicBezTo>
                  <a:cubicBezTo>
                    <a:pt x="3510" y="916"/>
                    <a:pt x="3525" y="916"/>
                    <a:pt x="3547" y="916"/>
                  </a:cubicBezTo>
                  <a:cubicBezTo>
                    <a:pt x="3591" y="916"/>
                    <a:pt x="3650" y="952"/>
                    <a:pt x="3650" y="952"/>
                  </a:cubicBezTo>
                  <a:cubicBezTo>
                    <a:pt x="3562" y="820"/>
                    <a:pt x="3562" y="820"/>
                    <a:pt x="3562" y="820"/>
                  </a:cubicBezTo>
                  <a:cubicBezTo>
                    <a:pt x="3562" y="820"/>
                    <a:pt x="3562" y="820"/>
                    <a:pt x="3620" y="777"/>
                  </a:cubicBezTo>
                  <a:cubicBezTo>
                    <a:pt x="3620" y="777"/>
                    <a:pt x="3620" y="777"/>
                    <a:pt x="3620" y="769"/>
                  </a:cubicBezTo>
                  <a:cubicBezTo>
                    <a:pt x="3620" y="777"/>
                    <a:pt x="3620" y="784"/>
                    <a:pt x="3620" y="791"/>
                  </a:cubicBezTo>
                  <a:cubicBezTo>
                    <a:pt x="3620" y="813"/>
                    <a:pt x="3620" y="828"/>
                    <a:pt x="3620" y="828"/>
                  </a:cubicBezTo>
                  <a:cubicBezTo>
                    <a:pt x="3620" y="828"/>
                    <a:pt x="3620" y="813"/>
                    <a:pt x="3620" y="791"/>
                  </a:cubicBezTo>
                  <a:cubicBezTo>
                    <a:pt x="3620" y="784"/>
                    <a:pt x="3620" y="777"/>
                    <a:pt x="3620" y="769"/>
                  </a:cubicBezTo>
                  <a:cubicBezTo>
                    <a:pt x="3635" y="762"/>
                    <a:pt x="3650" y="762"/>
                    <a:pt x="3672" y="762"/>
                  </a:cubicBezTo>
                  <a:cubicBezTo>
                    <a:pt x="3708" y="762"/>
                    <a:pt x="3745" y="769"/>
                    <a:pt x="3789" y="769"/>
                  </a:cubicBezTo>
                  <a:cubicBezTo>
                    <a:pt x="3803" y="769"/>
                    <a:pt x="3818" y="769"/>
                    <a:pt x="3833" y="762"/>
                  </a:cubicBezTo>
                  <a:cubicBezTo>
                    <a:pt x="3899" y="725"/>
                    <a:pt x="3972" y="740"/>
                    <a:pt x="3972" y="630"/>
                  </a:cubicBezTo>
                  <a:cubicBezTo>
                    <a:pt x="3972" y="513"/>
                    <a:pt x="4082" y="527"/>
                    <a:pt x="4192" y="513"/>
                  </a:cubicBezTo>
                  <a:cubicBezTo>
                    <a:pt x="4309" y="505"/>
                    <a:pt x="4250" y="469"/>
                    <a:pt x="4272" y="425"/>
                  </a:cubicBezTo>
                  <a:cubicBezTo>
                    <a:pt x="4294" y="381"/>
                    <a:pt x="4294" y="322"/>
                    <a:pt x="4250" y="278"/>
                  </a:cubicBezTo>
                  <a:cubicBezTo>
                    <a:pt x="4236" y="256"/>
                    <a:pt x="4214" y="249"/>
                    <a:pt x="4192" y="249"/>
                  </a:cubicBezTo>
                  <a:cubicBezTo>
                    <a:pt x="4170" y="249"/>
                    <a:pt x="4155" y="256"/>
                    <a:pt x="4133" y="256"/>
                  </a:cubicBezTo>
                  <a:cubicBezTo>
                    <a:pt x="4126" y="256"/>
                    <a:pt x="4111" y="256"/>
                    <a:pt x="4104" y="256"/>
                  </a:cubicBezTo>
                  <a:cubicBezTo>
                    <a:pt x="4045" y="241"/>
                    <a:pt x="4045" y="220"/>
                    <a:pt x="4045" y="220"/>
                  </a:cubicBezTo>
                  <a:cubicBezTo>
                    <a:pt x="4045" y="220"/>
                    <a:pt x="4067" y="153"/>
                    <a:pt x="4119" y="117"/>
                  </a:cubicBezTo>
                  <a:cubicBezTo>
                    <a:pt x="4162" y="80"/>
                    <a:pt x="4221" y="73"/>
                    <a:pt x="4272" y="58"/>
                  </a:cubicBezTo>
                  <a:cubicBezTo>
                    <a:pt x="4280" y="58"/>
                    <a:pt x="4280" y="58"/>
                    <a:pt x="4287" y="58"/>
                  </a:cubicBezTo>
                  <a:cubicBezTo>
                    <a:pt x="4324" y="58"/>
                    <a:pt x="4331" y="102"/>
                    <a:pt x="4360" y="102"/>
                  </a:cubicBezTo>
                  <a:cubicBezTo>
                    <a:pt x="4368" y="102"/>
                    <a:pt x="4368" y="95"/>
                    <a:pt x="4375" y="95"/>
                  </a:cubicBezTo>
                  <a:cubicBezTo>
                    <a:pt x="4419" y="73"/>
                    <a:pt x="4419" y="44"/>
                    <a:pt x="4441" y="44"/>
                  </a:cubicBezTo>
                  <a:cubicBezTo>
                    <a:pt x="4448" y="44"/>
                    <a:pt x="4448" y="44"/>
                    <a:pt x="4456" y="51"/>
                  </a:cubicBezTo>
                  <a:cubicBezTo>
                    <a:pt x="4492" y="58"/>
                    <a:pt x="4492" y="102"/>
                    <a:pt x="4522" y="132"/>
                  </a:cubicBezTo>
                  <a:cubicBezTo>
                    <a:pt x="4529" y="132"/>
                    <a:pt x="4536" y="132"/>
                    <a:pt x="4543" y="132"/>
                  </a:cubicBezTo>
                  <a:cubicBezTo>
                    <a:pt x="4573" y="132"/>
                    <a:pt x="4602" y="102"/>
                    <a:pt x="4646" y="73"/>
                  </a:cubicBezTo>
                  <a:cubicBezTo>
                    <a:pt x="4690" y="44"/>
                    <a:pt x="4705" y="36"/>
                    <a:pt x="4727" y="36"/>
                  </a:cubicBezTo>
                  <a:lnTo>
                    <a:pt x="4727" y="0"/>
                  </a:lnTo>
                  <a:lnTo>
                    <a:pt x="4727" y="0"/>
                  </a:lnTo>
                  <a:lnTo>
                    <a:pt x="4727" y="0"/>
                  </a:lnTo>
                  <a:cubicBezTo>
                    <a:pt x="4705" y="0"/>
                    <a:pt x="4683" y="14"/>
                    <a:pt x="4653" y="36"/>
                  </a:cubicBezTo>
                  <a:cubicBezTo>
                    <a:pt x="4631" y="44"/>
                    <a:pt x="4631" y="44"/>
                    <a:pt x="4631" y="44"/>
                  </a:cubicBezTo>
                  <a:cubicBezTo>
                    <a:pt x="4617" y="58"/>
                    <a:pt x="4602" y="66"/>
                    <a:pt x="4588" y="80"/>
                  </a:cubicBezTo>
                  <a:cubicBezTo>
                    <a:pt x="4573" y="88"/>
                    <a:pt x="4551" y="102"/>
                    <a:pt x="4543" y="102"/>
                  </a:cubicBezTo>
                  <a:cubicBezTo>
                    <a:pt x="4529" y="95"/>
                    <a:pt x="4522" y="88"/>
                    <a:pt x="4522" y="73"/>
                  </a:cubicBezTo>
                  <a:cubicBezTo>
                    <a:pt x="4507" y="51"/>
                    <a:pt x="4492" y="29"/>
                    <a:pt x="4463" y="22"/>
                  </a:cubicBezTo>
                  <a:cubicBezTo>
                    <a:pt x="4456" y="14"/>
                    <a:pt x="4448" y="14"/>
                    <a:pt x="4441" y="14"/>
                  </a:cubicBezTo>
                  <a:cubicBezTo>
                    <a:pt x="4419" y="14"/>
                    <a:pt x="4404" y="29"/>
                    <a:pt x="4397" y="44"/>
                  </a:cubicBezTo>
                  <a:cubicBezTo>
                    <a:pt x="4382" y="51"/>
                    <a:pt x="4375" y="58"/>
                    <a:pt x="4360" y="66"/>
                  </a:cubicBezTo>
                  <a:lnTo>
                    <a:pt x="4360" y="66"/>
                  </a:lnTo>
                  <a:cubicBezTo>
                    <a:pt x="4360" y="66"/>
                    <a:pt x="4353" y="66"/>
                    <a:pt x="4353" y="58"/>
                  </a:cubicBezTo>
                  <a:cubicBezTo>
                    <a:pt x="4338" y="44"/>
                    <a:pt x="4317" y="29"/>
                    <a:pt x="4287" y="29"/>
                  </a:cubicBezTo>
                  <a:cubicBezTo>
                    <a:pt x="4280" y="29"/>
                    <a:pt x="4272" y="29"/>
                    <a:pt x="4265" y="29"/>
                  </a:cubicBezTo>
                  <a:cubicBezTo>
                    <a:pt x="4207" y="44"/>
                    <a:pt x="4148" y="51"/>
                    <a:pt x="4097" y="95"/>
                  </a:cubicBezTo>
                  <a:cubicBezTo>
                    <a:pt x="4045" y="132"/>
                    <a:pt x="4023" y="205"/>
                    <a:pt x="4016" y="212"/>
                  </a:cubicBezTo>
                  <a:lnTo>
                    <a:pt x="4016" y="212"/>
                  </a:lnTo>
                  <a:cubicBezTo>
                    <a:pt x="4016" y="220"/>
                    <a:pt x="4016" y="220"/>
                    <a:pt x="4016" y="220"/>
                  </a:cubicBezTo>
                  <a:cubicBezTo>
                    <a:pt x="4016" y="227"/>
                    <a:pt x="4023" y="271"/>
                    <a:pt x="4097" y="285"/>
                  </a:cubicBezTo>
                  <a:cubicBezTo>
                    <a:pt x="4111" y="285"/>
                    <a:pt x="4119" y="285"/>
                    <a:pt x="4133" y="285"/>
                  </a:cubicBezTo>
                  <a:cubicBezTo>
                    <a:pt x="4141" y="285"/>
                    <a:pt x="4155" y="285"/>
                    <a:pt x="4170" y="285"/>
                  </a:cubicBezTo>
                  <a:cubicBezTo>
                    <a:pt x="4177" y="285"/>
                    <a:pt x="4184" y="278"/>
                    <a:pt x="4192" y="278"/>
                  </a:cubicBezTo>
                  <a:cubicBezTo>
                    <a:pt x="4207" y="278"/>
                    <a:pt x="4214" y="285"/>
                    <a:pt x="4229" y="300"/>
                  </a:cubicBezTo>
                  <a:cubicBezTo>
                    <a:pt x="4272" y="344"/>
                    <a:pt x="4258" y="388"/>
                    <a:pt x="4250" y="410"/>
                  </a:cubicBezTo>
                  <a:cubicBezTo>
                    <a:pt x="4236" y="432"/>
                    <a:pt x="4236" y="454"/>
                    <a:pt x="4236" y="461"/>
                  </a:cubicBezTo>
                  <a:cubicBezTo>
                    <a:pt x="4236" y="469"/>
                    <a:pt x="4236" y="469"/>
                    <a:pt x="4236" y="476"/>
                  </a:cubicBezTo>
                  <a:cubicBezTo>
                    <a:pt x="4236" y="476"/>
                    <a:pt x="4221" y="483"/>
                    <a:pt x="4192" y="483"/>
                  </a:cubicBezTo>
                  <a:cubicBezTo>
                    <a:pt x="4177" y="483"/>
                    <a:pt x="4162" y="483"/>
                    <a:pt x="4148" y="491"/>
                  </a:cubicBezTo>
                  <a:cubicBezTo>
                    <a:pt x="4045" y="491"/>
                    <a:pt x="3935" y="498"/>
                    <a:pt x="3935" y="630"/>
                  </a:cubicBezTo>
                  <a:cubicBezTo>
                    <a:pt x="3935" y="689"/>
                    <a:pt x="3913" y="696"/>
                    <a:pt x="3869" y="718"/>
                  </a:cubicBezTo>
                  <a:cubicBezTo>
                    <a:pt x="3855" y="718"/>
                    <a:pt x="3840" y="725"/>
                    <a:pt x="3818" y="732"/>
                  </a:cubicBezTo>
                  <a:cubicBezTo>
                    <a:pt x="3811" y="740"/>
                    <a:pt x="3796" y="740"/>
                    <a:pt x="3789" y="740"/>
                  </a:cubicBezTo>
                  <a:cubicBezTo>
                    <a:pt x="3767" y="740"/>
                    <a:pt x="3752" y="740"/>
                    <a:pt x="3730" y="732"/>
                  </a:cubicBezTo>
                  <a:cubicBezTo>
                    <a:pt x="3708" y="732"/>
                    <a:pt x="3686" y="725"/>
                    <a:pt x="3672" y="725"/>
                  </a:cubicBezTo>
                  <a:cubicBezTo>
                    <a:pt x="3664" y="725"/>
                    <a:pt x="3657" y="725"/>
                    <a:pt x="3650" y="732"/>
                  </a:cubicBezTo>
                  <a:cubicBezTo>
                    <a:pt x="3650" y="710"/>
                    <a:pt x="3650" y="710"/>
                    <a:pt x="3650" y="710"/>
                  </a:cubicBezTo>
                  <a:cubicBezTo>
                    <a:pt x="3598" y="747"/>
                    <a:pt x="3598" y="747"/>
                    <a:pt x="3598" y="747"/>
                  </a:cubicBezTo>
                  <a:cubicBezTo>
                    <a:pt x="3591" y="754"/>
                    <a:pt x="3591" y="754"/>
                    <a:pt x="3591" y="754"/>
                  </a:cubicBezTo>
                  <a:cubicBezTo>
                    <a:pt x="3591" y="762"/>
                    <a:pt x="3591" y="762"/>
                    <a:pt x="3591" y="762"/>
                  </a:cubicBezTo>
                  <a:cubicBezTo>
                    <a:pt x="3540" y="798"/>
                    <a:pt x="3540" y="798"/>
                    <a:pt x="3540" y="798"/>
                  </a:cubicBezTo>
                  <a:cubicBezTo>
                    <a:pt x="3518" y="813"/>
                    <a:pt x="3518" y="813"/>
                    <a:pt x="3518" y="813"/>
                  </a:cubicBezTo>
                  <a:cubicBezTo>
                    <a:pt x="3532" y="835"/>
                    <a:pt x="3532" y="835"/>
                    <a:pt x="3532" y="835"/>
                  </a:cubicBezTo>
                  <a:cubicBezTo>
                    <a:pt x="3569" y="886"/>
                    <a:pt x="3569" y="886"/>
                    <a:pt x="3569" y="886"/>
                  </a:cubicBezTo>
                  <a:cubicBezTo>
                    <a:pt x="3562" y="886"/>
                    <a:pt x="3554" y="879"/>
                    <a:pt x="3547" y="879"/>
                  </a:cubicBezTo>
                  <a:cubicBezTo>
                    <a:pt x="3518" y="879"/>
                    <a:pt x="3488" y="894"/>
                    <a:pt x="3481" y="916"/>
                  </a:cubicBezTo>
                  <a:cubicBezTo>
                    <a:pt x="3467" y="930"/>
                    <a:pt x="3459" y="952"/>
                    <a:pt x="3452" y="967"/>
                  </a:cubicBezTo>
                  <a:cubicBezTo>
                    <a:pt x="3452" y="974"/>
                    <a:pt x="3444" y="996"/>
                    <a:pt x="3437" y="1003"/>
                  </a:cubicBezTo>
                  <a:cubicBezTo>
                    <a:pt x="3437" y="1003"/>
                    <a:pt x="3430" y="1003"/>
                    <a:pt x="3408" y="989"/>
                  </a:cubicBezTo>
                  <a:cubicBezTo>
                    <a:pt x="3379" y="967"/>
                    <a:pt x="3349" y="952"/>
                    <a:pt x="3327" y="952"/>
                  </a:cubicBezTo>
                  <a:cubicBezTo>
                    <a:pt x="3269" y="952"/>
                    <a:pt x="3247" y="1018"/>
                    <a:pt x="3239" y="1062"/>
                  </a:cubicBezTo>
                  <a:cubicBezTo>
                    <a:pt x="3225" y="1091"/>
                    <a:pt x="3225" y="1113"/>
                    <a:pt x="3225" y="1136"/>
                  </a:cubicBezTo>
                  <a:cubicBezTo>
                    <a:pt x="3217" y="1158"/>
                    <a:pt x="3217" y="1158"/>
                    <a:pt x="3210" y="1165"/>
                  </a:cubicBezTo>
                  <a:cubicBezTo>
                    <a:pt x="3195" y="1172"/>
                    <a:pt x="3173" y="1187"/>
                    <a:pt x="3144" y="1216"/>
                  </a:cubicBezTo>
                  <a:cubicBezTo>
                    <a:pt x="3122" y="1238"/>
                    <a:pt x="3078" y="1275"/>
                    <a:pt x="3056" y="1289"/>
                  </a:cubicBezTo>
                  <a:cubicBezTo>
                    <a:pt x="3056" y="1282"/>
                    <a:pt x="3056" y="1267"/>
                    <a:pt x="3056" y="1253"/>
                  </a:cubicBezTo>
                  <a:cubicBezTo>
                    <a:pt x="3056" y="1231"/>
                    <a:pt x="3063" y="1209"/>
                    <a:pt x="3063" y="1194"/>
                  </a:cubicBezTo>
                  <a:cubicBezTo>
                    <a:pt x="3063" y="1165"/>
                    <a:pt x="3063" y="1136"/>
                    <a:pt x="3071" y="1128"/>
                  </a:cubicBezTo>
                  <a:lnTo>
                    <a:pt x="3078" y="1128"/>
                  </a:lnTo>
                  <a:cubicBezTo>
                    <a:pt x="3085" y="1121"/>
                    <a:pt x="3093" y="1121"/>
                    <a:pt x="3100" y="1121"/>
                  </a:cubicBezTo>
                  <a:cubicBezTo>
                    <a:pt x="3159" y="1113"/>
                    <a:pt x="3210" y="1055"/>
                    <a:pt x="3210" y="1003"/>
                  </a:cubicBezTo>
                  <a:cubicBezTo>
                    <a:pt x="3203" y="974"/>
                    <a:pt x="3181" y="945"/>
                    <a:pt x="3129" y="945"/>
                  </a:cubicBezTo>
                  <a:cubicBezTo>
                    <a:pt x="3041" y="945"/>
                    <a:pt x="3041" y="938"/>
                    <a:pt x="3034" y="901"/>
                  </a:cubicBezTo>
                  <a:cubicBezTo>
                    <a:pt x="3027" y="864"/>
                    <a:pt x="3027" y="864"/>
                    <a:pt x="3027" y="864"/>
                  </a:cubicBezTo>
                  <a:cubicBezTo>
                    <a:pt x="2990" y="886"/>
                    <a:pt x="2990" y="886"/>
                    <a:pt x="2990" y="886"/>
                  </a:cubicBezTo>
                  <a:cubicBezTo>
                    <a:pt x="2990" y="886"/>
                    <a:pt x="2924" y="916"/>
                    <a:pt x="2866" y="916"/>
                  </a:cubicBezTo>
                  <a:cubicBezTo>
                    <a:pt x="2807" y="916"/>
                    <a:pt x="2770" y="886"/>
                    <a:pt x="2763" y="828"/>
                  </a:cubicBezTo>
                  <a:cubicBezTo>
                    <a:pt x="2756" y="791"/>
                    <a:pt x="2756" y="762"/>
                    <a:pt x="2748" y="740"/>
                  </a:cubicBezTo>
                  <a:cubicBezTo>
                    <a:pt x="2734" y="622"/>
                    <a:pt x="2726" y="564"/>
                    <a:pt x="2638" y="564"/>
                  </a:cubicBezTo>
                  <a:cubicBezTo>
                    <a:pt x="2631" y="564"/>
                    <a:pt x="2624" y="564"/>
                    <a:pt x="2617" y="564"/>
                  </a:cubicBezTo>
                  <a:cubicBezTo>
                    <a:pt x="2572" y="571"/>
                    <a:pt x="2536" y="586"/>
                    <a:pt x="2514" y="622"/>
                  </a:cubicBezTo>
                  <a:cubicBezTo>
                    <a:pt x="2492" y="659"/>
                    <a:pt x="2485" y="718"/>
                    <a:pt x="2499" y="784"/>
                  </a:cubicBezTo>
                  <a:cubicBezTo>
                    <a:pt x="2507" y="820"/>
                    <a:pt x="2507" y="864"/>
                    <a:pt x="2485" y="886"/>
                  </a:cubicBezTo>
                  <a:cubicBezTo>
                    <a:pt x="2477" y="901"/>
                    <a:pt x="2470" y="901"/>
                    <a:pt x="2462" y="901"/>
                  </a:cubicBezTo>
                  <a:cubicBezTo>
                    <a:pt x="2455" y="901"/>
                    <a:pt x="2448" y="901"/>
                    <a:pt x="2440" y="894"/>
                  </a:cubicBezTo>
                  <a:cubicBezTo>
                    <a:pt x="2411" y="879"/>
                    <a:pt x="2375" y="828"/>
                    <a:pt x="2345" y="784"/>
                  </a:cubicBezTo>
                  <a:cubicBezTo>
                    <a:pt x="2294" y="718"/>
                    <a:pt x="2257" y="659"/>
                    <a:pt x="2206" y="659"/>
                  </a:cubicBezTo>
                  <a:cubicBezTo>
                    <a:pt x="2199" y="659"/>
                    <a:pt x="2199" y="667"/>
                    <a:pt x="2191" y="667"/>
                  </a:cubicBezTo>
                  <a:cubicBezTo>
                    <a:pt x="2133" y="689"/>
                    <a:pt x="2133" y="689"/>
                    <a:pt x="2133" y="689"/>
                  </a:cubicBezTo>
                  <a:lnTo>
                    <a:pt x="2133" y="689"/>
                  </a:lnTo>
                  <a:cubicBezTo>
                    <a:pt x="2126" y="689"/>
                    <a:pt x="2126" y="689"/>
                    <a:pt x="2126" y="689"/>
                  </a:cubicBezTo>
                  <a:cubicBezTo>
                    <a:pt x="2126" y="696"/>
                    <a:pt x="2126" y="696"/>
                    <a:pt x="2126" y="696"/>
                  </a:cubicBezTo>
                  <a:cubicBezTo>
                    <a:pt x="2103" y="703"/>
                    <a:pt x="2103" y="703"/>
                    <a:pt x="2103" y="703"/>
                  </a:cubicBezTo>
                  <a:cubicBezTo>
                    <a:pt x="2111" y="718"/>
                    <a:pt x="2111" y="718"/>
                    <a:pt x="2111" y="718"/>
                  </a:cubicBezTo>
                  <a:cubicBezTo>
                    <a:pt x="2103" y="762"/>
                    <a:pt x="2081" y="923"/>
                    <a:pt x="2133" y="996"/>
                  </a:cubicBezTo>
                  <a:cubicBezTo>
                    <a:pt x="2140" y="1018"/>
                    <a:pt x="2155" y="1033"/>
                    <a:pt x="2169" y="1048"/>
                  </a:cubicBezTo>
                  <a:cubicBezTo>
                    <a:pt x="2206" y="1084"/>
                    <a:pt x="2206" y="1084"/>
                    <a:pt x="2184" y="1106"/>
                  </a:cubicBezTo>
                  <a:cubicBezTo>
                    <a:pt x="2162" y="1136"/>
                    <a:pt x="2162" y="1165"/>
                    <a:pt x="2177" y="1194"/>
                  </a:cubicBezTo>
                  <a:cubicBezTo>
                    <a:pt x="2191" y="1223"/>
                    <a:pt x="2228" y="1245"/>
                    <a:pt x="2272" y="1245"/>
                  </a:cubicBezTo>
                  <a:cubicBezTo>
                    <a:pt x="2279" y="1245"/>
                    <a:pt x="2279" y="1245"/>
                    <a:pt x="2287" y="1245"/>
                  </a:cubicBezTo>
                  <a:cubicBezTo>
                    <a:pt x="2287" y="1267"/>
                    <a:pt x="2279" y="1311"/>
                    <a:pt x="2272" y="1341"/>
                  </a:cubicBezTo>
                  <a:cubicBezTo>
                    <a:pt x="2265" y="1370"/>
                    <a:pt x="2257" y="1399"/>
                    <a:pt x="2257" y="1421"/>
                  </a:cubicBezTo>
                  <a:cubicBezTo>
                    <a:pt x="2257" y="1436"/>
                    <a:pt x="2250" y="1451"/>
                    <a:pt x="2236" y="1465"/>
                  </a:cubicBezTo>
                  <a:cubicBezTo>
                    <a:pt x="2213" y="1487"/>
                    <a:pt x="2199" y="1509"/>
                    <a:pt x="2184" y="1546"/>
                  </a:cubicBezTo>
                  <a:cubicBezTo>
                    <a:pt x="2169" y="1597"/>
                    <a:pt x="2184" y="1612"/>
                    <a:pt x="2199" y="1634"/>
                  </a:cubicBezTo>
                  <a:cubicBezTo>
                    <a:pt x="2206" y="1641"/>
                    <a:pt x="2213" y="1648"/>
                    <a:pt x="2213" y="1678"/>
                  </a:cubicBezTo>
                  <a:cubicBezTo>
                    <a:pt x="2213" y="1736"/>
                    <a:pt x="2213" y="1736"/>
                    <a:pt x="2177" y="1758"/>
                  </a:cubicBezTo>
                  <a:cubicBezTo>
                    <a:pt x="2169" y="1766"/>
                    <a:pt x="2155" y="1773"/>
                    <a:pt x="2140" y="1780"/>
                  </a:cubicBezTo>
                  <a:cubicBezTo>
                    <a:pt x="2030" y="1853"/>
                    <a:pt x="2030" y="1934"/>
                    <a:pt x="2045" y="1986"/>
                  </a:cubicBezTo>
                  <a:cubicBezTo>
                    <a:pt x="2060" y="2015"/>
                    <a:pt x="2045" y="2029"/>
                    <a:pt x="2008" y="2066"/>
                  </a:cubicBezTo>
                  <a:cubicBezTo>
                    <a:pt x="2001" y="2073"/>
                    <a:pt x="1994" y="2081"/>
                    <a:pt x="1979" y="2095"/>
                  </a:cubicBezTo>
                  <a:cubicBezTo>
                    <a:pt x="1964" y="2125"/>
                    <a:pt x="1964" y="2154"/>
                    <a:pt x="1964" y="2198"/>
                  </a:cubicBezTo>
                  <a:cubicBezTo>
                    <a:pt x="1972" y="2227"/>
                    <a:pt x="1972" y="2257"/>
                    <a:pt x="1964" y="2286"/>
                  </a:cubicBezTo>
                  <a:cubicBezTo>
                    <a:pt x="1964" y="2322"/>
                    <a:pt x="1935" y="2359"/>
                    <a:pt x="1906" y="2410"/>
                  </a:cubicBezTo>
                  <a:cubicBezTo>
                    <a:pt x="1876" y="2462"/>
                    <a:pt x="1832" y="2520"/>
                    <a:pt x="1796" y="2608"/>
                  </a:cubicBezTo>
                  <a:cubicBezTo>
                    <a:pt x="1745" y="2733"/>
                    <a:pt x="1700" y="2740"/>
                    <a:pt x="1700" y="2740"/>
                  </a:cubicBezTo>
                  <a:cubicBezTo>
                    <a:pt x="1693" y="2740"/>
                    <a:pt x="1693" y="2740"/>
                    <a:pt x="1693" y="2740"/>
                  </a:cubicBezTo>
                  <a:cubicBezTo>
                    <a:pt x="1686" y="2740"/>
                    <a:pt x="1686" y="2740"/>
                    <a:pt x="1686" y="2740"/>
                  </a:cubicBezTo>
                  <a:cubicBezTo>
                    <a:pt x="1642" y="2770"/>
                    <a:pt x="1642" y="2770"/>
                    <a:pt x="1642" y="2770"/>
                  </a:cubicBezTo>
                  <a:cubicBezTo>
                    <a:pt x="1605" y="2784"/>
                    <a:pt x="1605" y="2784"/>
                    <a:pt x="1605" y="2784"/>
                  </a:cubicBezTo>
                  <a:cubicBezTo>
                    <a:pt x="1627" y="2806"/>
                    <a:pt x="1627" y="2806"/>
                    <a:pt x="1627" y="2806"/>
                  </a:cubicBezTo>
                  <a:cubicBezTo>
                    <a:pt x="1612" y="2821"/>
                    <a:pt x="1612" y="2821"/>
                    <a:pt x="1612" y="2821"/>
                  </a:cubicBezTo>
                  <a:cubicBezTo>
                    <a:pt x="1554" y="2887"/>
                    <a:pt x="1473" y="2982"/>
                    <a:pt x="1444" y="3055"/>
                  </a:cubicBezTo>
                  <a:cubicBezTo>
                    <a:pt x="1437" y="3077"/>
                    <a:pt x="1429" y="3114"/>
                    <a:pt x="1422" y="3143"/>
                  </a:cubicBezTo>
                  <a:cubicBezTo>
                    <a:pt x="1400" y="3209"/>
                    <a:pt x="1386" y="3297"/>
                    <a:pt x="1341" y="3304"/>
                  </a:cubicBezTo>
                  <a:cubicBezTo>
                    <a:pt x="1254" y="3334"/>
                    <a:pt x="1217" y="3356"/>
                    <a:pt x="1166" y="3422"/>
                  </a:cubicBezTo>
                  <a:cubicBezTo>
                    <a:pt x="1136" y="3458"/>
                    <a:pt x="1107" y="3517"/>
                    <a:pt x="1085" y="3561"/>
                  </a:cubicBezTo>
                  <a:cubicBezTo>
                    <a:pt x="1070" y="3583"/>
                    <a:pt x="1063" y="3605"/>
                    <a:pt x="1056" y="3612"/>
                  </a:cubicBezTo>
                  <a:cubicBezTo>
                    <a:pt x="1034" y="3641"/>
                    <a:pt x="960" y="3722"/>
                    <a:pt x="902" y="3766"/>
                  </a:cubicBezTo>
                  <a:cubicBezTo>
                    <a:pt x="836" y="3817"/>
                    <a:pt x="741" y="3949"/>
                    <a:pt x="741" y="4081"/>
                  </a:cubicBezTo>
                  <a:cubicBezTo>
                    <a:pt x="741" y="4198"/>
                    <a:pt x="711" y="4272"/>
                    <a:pt x="653" y="4323"/>
                  </a:cubicBezTo>
                  <a:cubicBezTo>
                    <a:pt x="594" y="4367"/>
                    <a:pt x="601" y="4418"/>
                    <a:pt x="601" y="4462"/>
                  </a:cubicBezTo>
                  <a:cubicBezTo>
                    <a:pt x="601" y="4491"/>
                    <a:pt x="601" y="4513"/>
                    <a:pt x="594" y="4543"/>
                  </a:cubicBezTo>
                  <a:cubicBezTo>
                    <a:pt x="587" y="4579"/>
                    <a:pt x="587" y="4638"/>
                    <a:pt x="579" y="4704"/>
                  </a:cubicBezTo>
                  <a:cubicBezTo>
                    <a:pt x="579" y="4770"/>
                    <a:pt x="579" y="4880"/>
                    <a:pt x="557" y="4902"/>
                  </a:cubicBezTo>
                  <a:lnTo>
                    <a:pt x="557" y="4902"/>
                  </a:lnTo>
                  <a:cubicBezTo>
                    <a:pt x="513" y="4939"/>
                    <a:pt x="469" y="4968"/>
                    <a:pt x="448" y="5063"/>
                  </a:cubicBezTo>
                  <a:cubicBezTo>
                    <a:pt x="433" y="5122"/>
                    <a:pt x="411" y="5158"/>
                    <a:pt x="381" y="5210"/>
                  </a:cubicBezTo>
                  <a:cubicBezTo>
                    <a:pt x="360" y="5232"/>
                    <a:pt x="345" y="5261"/>
                    <a:pt x="323" y="5298"/>
                  </a:cubicBezTo>
                  <a:cubicBezTo>
                    <a:pt x="294" y="5349"/>
                    <a:pt x="279" y="5393"/>
                    <a:pt x="264" y="5429"/>
                  </a:cubicBezTo>
                  <a:cubicBezTo>
                    <a:pt x="250" y="5459"/>
                    <a:pt x="242" y="5488"/>
                    <a:pt x="228" y="5503"/>
                  </a:cubicBezTo>
                  <a:cubicBezTo>
                    <a:pt x="184" y="5561"/>
                    <a:pt x="155" y="5679"/>
                    <a:pt x="176" y="5781"/>
                  </a:cubicBezTo>
                  <a:cubicBezTo>
                    <a:pt x="191" y="5862"/>
                    <a:pt x="235" y="5928"/>
                    <a:pt x="257" y="5979"/>
                  </a:cubicBezTo>
                  <a:cubicBezTo>
                    <a:pt x="272" y="5994"/>
                    <a:pt x="272" y="6001"/>
                    <a:pt x="279" y="6016"/>
                  </a:cubicBezTo>
                  <a:cubicBezTo>
                    <a:pt x="294" y="6045"/>
                    <a:pt x="286" y="6089"/>
                    <a:pt x="250" y="6126"/>
                  </a:cubicBezTo>
                  <a:cubicBezTo>
                    <a:pt x="206" y="6170"/>
                    <a:pt x="176" y="6243"/>
                    <a:pt x="184" y="6301"/>
                  </a:cubicBezTo>
                  <a:cubicBezTo>
                    <a:pt x="162" y="6323"/>
                    <a:pt x="118" y="6397"/>
                    <a:pt x="140" y="6470"/>
                  </a:cubicBezTo>
                  <a:cubicBezTo>
                    <a:pt x="155" y="6529"/>
                    <a:pt x="155" y="6529"/>
                    <a:pt x="125" y="6572"/>
                  </a:cubicBezTo>
                  <a:cubicBezTo>
                    <a:pt x="125" y="6580"/>
                    <a:pt x="118" y="6587"/>
                    <a:pt x="110" y="6595"/>
                  </a:cubicBezTo>
                  <a:cubicBezTo>
                    <a:pt x="67" y="6668"/>
                    <a:pt x="59" y="6734"/>
                    <a:pt x="88" y="6807"/>
                  </a:cubicBezTo>
                  <a:cubicBezTo>
                    <a:pt x="96" y="6836"/>
                    <a:pt x="96" y="6844"/>
                    <a:pt x="74" y="6873"/>
                  </a:cubicBezTo>
                  <a:cubicBezTo>
                    <a:pt x="67" y="6888"/>
                    <a:pt x="59" y="6902"/>
                    <a:pt x="52" y="6917"/>
                  </a:cubicBezTo>
                  <a:cubicBezTo>
                    <a:pt x="30" y="6968"/>
                    <a:pt x="0" y="7071"/>
                    <a:pt x="125" y="7181"/>
                  </a:cubicBezTo>
                  <a:cubicBezTo>
                    <a:pt x="191" y="7232"/>
                    <a:pt x="191" y="7276"/>
                    <a:pt x="191" y="7313"/>
                  </a:cubicBezTo>
                  <a:cubicBezTo>
                    <a:pt x="191" y="7320"/>
                    <a:pt x="198" y="7335"/>
                    <a:pt x="198" y="7349"/>
                  </a:cubicBezTo>
                  <a:cubicBezTo>
                    <a:pt x="213" y="7379"/>
                    <a:pt x="250" y="7408"/>
                    <a:pt x="286" y="7408"/>
                  </a:cubicBezTo>
                  <a:cubicBezTo>
                    <a:pt x="323" y="7408"/>
                    <a:pt x="352" y="7386"/>
                    <a:pt x="381" y="7357"/>
                  </a:cubicBezTo>
                  <a:cubicBezTo>
                    <a:pt x="396" y="7327"/>
                    <a:pt x="411" y="7320"/>
                    <a:pt x="411" y="7313"/>
                  </a:cubicBezTo>
                  <a:cubicBezTo>
                    <a:pt x="411" y="7320"/>
                    <a:pt x="396" y="7349"/>
                    <a:pt x="381" y="7364"/>
                  </a:cubicBezTo>
                  <a:cubicBezTo>
                    <a:pt x="374" y="7379"/>
                    <a:pt x="360" y="7393"/>
                    <a:pt x="345" y="7415"/>
                  </a:cubicBezTo>
                  <a:cubicBezTo>
                    <a:pt x="338" y="7437"/>
                    <a:pt x="338" y="7467"/>
                    <a:pt x="352" y="7489"/>
                  </a:cubicBezTo>
                  <a:cubicBezTo>
                    <a:pt x="374" y="7525"/>
                    <a:pt x="411" y="7540"/>
                    <a:pt x="455" y="7540"/>
                  </a:cubicBezTo>
                  <a:cubicBezTo>
                    <a:pt x="484" y="7540"/>
                    <a:pt x="506" y="7532"/>
                    <a:pt x="536" y="7525"/>
                  </a:cubicBezTo>
                  <a:cubicBezTo>
                    <a:pt x="579" y="7503"/>
                    <a:pt x="631" y="7474"/>
                    <a:pt x="682" y="7445"/>
                  </a:cubicBezTo>
                  <a:cubicBezTo>
                    <a:pt x="748" y="7408"/>
                    <a:pt x="836" y="7357"/>
                    <a:pt x="865" y="7357"/>
                  </a:cubicBezTo>
                  <a:cubicBezTo>
                    <a:pt x="872" y="7364"/>
                    <a:pt x="880" y="7393"/>
                    <a:pt x="887" y="7415"/>
                  </a:cubicBezTo>
                  <a:cubicBezTo>
                    <a:pt x="895" y="7452"/>
                    <a:pt x="909" y="7496"/>
                    <a:pt x="946" y="7503"/>
                  </a:cubicBezTo>
                  <a:cubicBezTo>
                    <a:pt x="968" y="7510"/>
                    <a:pt x="1012" y="7510"/>
                    <a:pt x="1034" y="7510"/>
                  </a:cubicBezTo>
                  <a:cubicBezTo>
                    <a:pt x="1078" y="7510"/>
                    <a:pt x="1319" y="7503"/>
                    <a:pt x="1407" y="7415"/>
                  </a:cubicBezTo>
                  <a:cubicBezTo>
                    <a:pt x="1466" y="7357"/>
                    <a:pt x="1620" y="7283"/>
                    <a:pt x="1708" y="7283"/>
                  </a:cubicBezTo>
                  <a:cubicBezTo>
                    <a:pt x="1737" y="7283"/>
                    <a:pt x="1759" y="7291"/>
                    <a:pt x="1767" y="7305"/>
                  </a:cubicBezTo>
                  <a:cubicBezTo>
                    <a:pt x="1818" y="7430"/>
                    <a:pt x="1920" y="7445"/>
                    <a:pt x="1994" y="7445"/>
                  </a:cubicBezTo>
                  <a:cubicBezTo>
                    <a:pt x="2045" y="7445"/>
                    <a:pt x="2096" y="7437"/>
                    <a:pt x="2169" y="7422"/>
                  </a:cubicBezTo>
                  <a:cubicBezTo>
                    <a:pt x="2206" y="7415"/>
                    <a:pt x="2206" y="7415"/>
                    <a:pt x="2206" y="7415"/>
                  </a:cubicBezTo>
                  <a:cubicBezTo>
                    <a:pt x="2199" y="7386"/>
                    <a:pt x="2199" y="7386"/>
                    <a:pt x="2199" y="7386"/>
                  </a:cubicBezTo>
                  <a:cubicBezTo>
                    <a:pt x="2191" y="7379"/>
                    <a:pt x="2184" y="7305"/>
                    <a:pt x="2257" y="7276"/>
                  </a:cubicBezTo>
                  <a:cubicBezTo>
                    <a:pt x="2272" y="7269"/>
                    <a:pt x="2294" y="7261"/>
                    <a:pt x="2309" y="7261"/>
                  </a:cubicBezTo>
                  <a:cubicBezTo>
                    <a:pt x="2360" y="7261"/>
                    <a:pt x="2397" y="7298"/>
                    <a:pt x="2411" y="7305"/>
                  </a:cubicBezTo>
                  <a:cubicBezTo>
                    <a:pt x="2411" y="7335"/>
                    <a:pt x="2411" y="7335"/>
                    <a:pt x="2411" y="7335"/>
                  </a:cubicBezTo>
                  <a:cubicBezTo>
                    <a:pt x="2440" y="7335"/>
                    <a:pt x="2440" y="7335"/>
                    <a:pt x="2440" y="7335"/>
                  </a:cubicBezTo>
                  <a:cubicBezTo>
                    <a:pt x="2470" y="7335"/>
                    <a:pt x="2536" y="7313"/>
                    <a:pt x="2550" y="7232"/>
                  </a:cubicBezTo>
                  <a:cubicBezTo>
                    <a:pt x="2550" y="7210"/>
                    <a:pt x="2558" y="7195"/>
                    <a:pt x="2572" y="7181"/>
                  </a:cubicBezTo>
                  <a:cubicBezTo>
                    <a:pt x="2580" y="7159"/>
                    <a:pt x="2594" y="7137"/>
                    <a:pt x="2587" y="7108"/>
                  </a:cubicBezTo>
                  <a:cubicBezTo>
                    <a:pt x="2580" y="7078"/>
                    <a:pt x="2558" y="7063"/>
                    <a:pt x="2507" y="7034"/>
                  </a:cubicBezTo>
                  <a:cubicBezTo>
                    <a:pt x="2477" y="7020"/>
                    <a:pt x="2448" y="7012"/>
                    <a:pt x="2426" y="7012"/>
                  </a:cubicBezTo>
                  <a:cubicBezTo>
                    <a:pt x="2375" y="7012"/>
                    <a:pt x="2353" y="7041"/>
                    <a:pt x="2338" y="7063"/>
                  </a:cubicBezTo>
                  <a:cubicBezTo>
                    <a:pt x="2331" y="7078"/>
                    <a:pt x="2323" y="7086"/>
                    <a:pt x="2309" y="7093"/>
                  </a:cubicBezTo>
                  <a:cubicBezTo>
                    <a:pt x="2287" y="7108"/>
                    <a:pt x="2250" y="7122"/>
                    <a:pt x="2221" y="7122"/>
                  </a:cubicBezTo>
                  <a:cubicBezTo>
                    <a:pt x="2199" y="7122"/>
                    <a:pt x="2162" y="7115"/>
                    <a:pt x="2133" y="7078"/>
                  </a:cubicBezTo>
                  <a:cubicBezTo>
                    <a:pt x="2111" y="7056"/>
                    <a:pt x="2103" y="7020"/>
                    <a:pt x="2118" y="6983"/>
                  </a:cubicBezTo>
                  <a:cubicBezTo>
                    <a:pt x="2126" y="6954"/>
                    <a:pt x="2140" y="6932"/>
                    <a:pt x="2155" y="6924"/>
                  </a:cubicBezTo>
                  <a:cubicBezTo>
                    <a:pt x="2213" y="6902"/>
                    <a:pt x="2228" y="6836"/>
                    <a:pt x="2236" y="6792"/>
                  </a:cubicBezTo>
                  <a:cubicBezTo>
                    <a:pt x="2236" y="6785"/>
                    <a:pt x="2236" y="6778"/>
                    <a:pt x="2243" y="6770"/>
                  </a:cubicBezTo>
                  <a:cubicBezTo>
                    <a:pt x="2250" y="6763"/>
                    <a:pt x="2287" y="6756"/>
                    <a:pt x="2309" y="6748"/>
                  </a:cubicBezTo>
                  <a:cubicBezTo>
                    <a:pt x="2353" y="6741"/>
                    <a:pt x="2397" y="6727"/>
                    <a:pt x="2433" y="6704"/>
                  </a:cubicBezTo>
                  <a:cubicBezTo>
                    <a:pt x="2455" y="6690"/>
                    <a:pt x="2470" y="6690"/>
                    <a:pt x="2477" y="6690"/>
                  </a:cubicBezTo>
                  <a:cubicBezTo>
                    <a:pt x="2499" y="6690"/>
                    <a:pt x="2507" y="6719"/>
                    <a:pt x="2514" y="6741"/>
                  </a:cubicBezTo>
                  <a:cubicBezTo>
                    <a:pt x="2514" y="6792"/>
                    <a:pt x="2543" y="6807"/>
                    <a:pt x="2572" y="6807"/>
                  </a:cubicBezTo>
                  <a:cubicBezTo>
                    <a:pt x="2609" y="6807"/>
                    <a:pt x="2646" y="6778"/>
                    <a:pt x="2653" y="6719"/>
                  </a:cubicBezTo>
                  <a:cubicBezTo>
                    <a:pt x="2741" y="6756"/>
                    <a:pt x="2800" y="6792"/>
                    <a:pt x="2800" y="6807"/>
                  </a:cubicBezTo>
                  <a:cubicBezTo>
                    <a:pt x="2785" y="6836"/>
                    <a:pt x="2756" y="6851"/>
                    <a:pt x="2734" y="6858"/>
                  </a:cubicBezTo>
                  <a:cubicBezTo>
                    <a:pt x="2697" y="6873"/>
                    <a:pt x="2660" y="6895"/>
                    <a:pt x="2646" y="6939"/>
                  </a:cubicBezTo>
                  <a:cubicBezTo>
                    <a:pt x="2638" y="6976"/>
                    <a:pt x="2646" y="6998"/>
                    <a:pt x="2653" y="7012"/>
                  </a:cubicBezTo>
                  <a:cubicBezTo>
                    <a:pt x="2682" y="7049"/>
                    <a:pt x="2756" y="7056"/>
                    <a:pt x="2778" y="7056"/>
                  </a:cubicBezTo>
                  <a:cubicBezTo>
                    <a:pt x="2792" y="7056"/>
                    <a:pt x="2807" y="7056"/>
                    <a:pt x="2822" y="7049"/>
                  </a:cubicBezTo>
                  <a:lnTo>
                    <a:pt x="2822" y="7049"/>
                  </a:lnTo>
                  <a:cubicBezTo>
                    <a:pt x="2836" y="7049"/>
                    <a:pt x="2858" y="7063"/>
                    <a:pt x="2873" y="7071"/>
                  </a:cubicBezTo>
                  <a:cubicBezTo>
                    <a:pt x="2895" y="7086"/>
                    <a:pt x="2917" y="7093"/>
                    <a:pt x="2939" y="7093"/>
                  </a:cubicBezTo>
                  <a:cubicBezTo>
                    <a:pt x="2961" y="7093"/>
                    <a:pt x="2976" y="7086"/>
                    <a:pt x="2990" y="7063"/>
                  </a:cubicBezTo>
                  <a:cubicBezTo>
                    <a:pt x="2998" y="7034"/>
                    <a:pt x="2983" y="6983"/>
                    <a:pt x="2953" y="6946"/>
                  </a:cubicBezTo>
                  <a:cubicBezTo>
                    <a:pt x="2961" y="6954"/>
                    <a:pt x="2976" y="6961"/>
                    <a:pt x="2990" y="6968"/>
                  </a:cubicBezTo>
                  <a:cubicBezTo>
                    <a:pt x="3071" y="7020"/>
                    <a:pt x="3071" y="7056"/>
                    <a:pt x="3063" y="7093"/>
                  </a:cubicBezTo>
                  <a:cubicBezTo>
                    <a:pt x="3063" y="7122"/>
                    <a:pt x="3063" y="7144"/>
                    <a:pt x="3078" y="7159"/>
                  </a:cubicBezTo>
                  <a:cubicBezTo>
                    <a:pt x="3100" y="7181"/>
                    <a:pt x="3122" y="7195"/>
                    <a:pt x="3159" y="7195"/>
                  </a:cubicBezTo>
                  <a:cubicBezTo>
                    <a:pt x="3188" y="7195"/>
                    <a:pt x="3225" y="7181"/>
                    <a:pt x="3261" y="7159"/>
                  </a:cubicBezTo>
                  <a:cubicBezTo>
                    <a:pt x="3335" y="7115"/>
                    <a:pt x="3408" y="7086"/>
                    <a:pt x="3474" y="7086"/>
                  </a:cubicBezTo>
                  <a:cubicBezTo>
                    <a:pt x="3496" y="7086"/>
                    <a:pt x="3510" y="7093"/>
                    <a:pt x="3532" y="7093"/>
                  </a:cubicBezTo>
                  <a:cubicBezTo>
                    <a:pt x="3635" y="7115"/>
                    <a:pt x="3781" y="7173"/>
                    <a:pt x="3840" y="7203"/>
                  </a:cubicBezTo>
                  <a:cubicBezTo>
                    <a:pt x="3862" y="7217"/>
                    <a:pt x="3906" y="7232"/>
                    <a:pt x="3950" y="7247"/>
                  </a:cubicBezTo>
                  <a:cubicBezTo>
                    <a:pt x="4038" y="7276"/>
                    <a:pt x="4207" y="7327"/>
                    <a:pt x="4221" y="7371"/>
                  </a:cubicBezTo>
                  <a:cubicBezTo>
                    <a:pt x="4309" y="7577"/>
                    <a:pt x="4382" y="7679"/>
                    <a:pt x="4448" y="7686"/>
                  </a:cubicBezTo>
                  <a:cubicBezTo>
                    <a:pt x="4463" y="7686"/>
                    <a:pt x="4478" y="7686"/>
                    <a:pt x="4485" y="7686"/>
                  </a:cubicBezTo>
                  <a:cubicBezTo>
                    <a:pt x="4558" y="7686"/>
                    <a:pt x="4617" y="7650"/>
                    <a:pt x="4675" y="7613"/>
                  </a:cubicBezTo>
                  <a:cubicBezTo>
                    <a:pt x="4683" y="7606"/>
                    <a:pt x="4690" y="7606"/>
                    <a:pt x="4705" y="7606"/>
                  </a:cubicBezTo>
                  <a:cubicBezTo>
                    <a:pt x="4734" y="7606"/>
                    <a:pt x="4771" y="7642"/>
                    <a:pt x="4785" y="7650"/>
                  </a:cubicBezTo>
                  <a:cubicBezTo>
                    <a:pt x="4800" y="7672"/>
                    <a:pt x="4800" y="7672"/>
                    <a:pt x="4800" y="7672"/>
                  </a:cubicBezTo>
                  <a:cubicBezTo>
                    <a:pt x="4822" y="7657"/>
                    <a:pt x="4822" y="7657"/>
                    <a:pt x="4822" y="7657"/>
                  </a:cubicBezTo>
                  <a:cubicBezTo>
                    <a:pt x="4902" y="7606"/>
                    <a:pt x="4902" y="7606"/>
                    <a:pt x="4902" y="7606"/>
                  </a:cubicBezTo>
                  <a:cubicBezTo>
                    <a:pt x="4925" y="7613"/>
                    <a:pt x="4969" y="7628"/>
                    <a:pt x="5005" y="7628"/>
                  </a:cubicBezTo>
                  <a:cubicBezTo>
                    <a:pt x="5034" y="7628"/>
                    <a:pt x="5057" y="7620"/>
                    <a:pt x="5071" y="7606"/>
                  </a:cubicBezTo>
                  <a:cubicBezTo>
                    <a:pt x="5093" y="7569"/>
                    <a:pt x="5093" y="7525"/>
                    <a:pt x="5086" y="7503"/>
                  </a:cubicBezTo>
                  <a:cubicBezTo>
                    <a:pt x="5086" y="7474"/>
                    <a:pt x="5086" y="7474"/>
                    <a:pt x="5086" y="7474"/>
                  </a:cubicBezTo>
                  <a:cubicBezTo>
                    <a:pt x="5064" y="7474"/>
                    <a:pt x="5064" y="7474"/>
                    <a:pt x="5064" y="7474"/>
                  </a:cubicBezTo>
                  <a:cubicBezTo>
                    <a:pt x="4976" y="7467"/>
                    <a:pt x="4910" y="7445"/>
                    <a:pt x="4881" y="7422"/>
                  </a:cubicBezTo>
                  <a:cubicBezTo>
                    <a:pt x="4866" y="7415"/>
                    <a:pt x="4851" y="7408"/>
                    <a:pt x="4837" y="7401"/>
                  </a:cubicBezTo>
                  <a:cubicBezTo>
                    <a:pt x="4822" y="7393"/>
                    <a:pt x="4807" y="7379"/>
                    <a:pt x="4800" y="7379"/>
                  </a:cubicBezTo>
                  <a:cubicBezTo>
                    <a:pt x="4800" y="7371"/>
                    <a:pt x="4807" y="7371"/>
                    <a:pt x="4807" y="7371"/>
                  </a:cubicBezTo>
                  <a:cubicBezTo>
                    <a:pt x="4837" y="7342"/>
                    <a:pt x="4925" y="7327"/>
                    <a:pt x="4983" y="7313"/>
                  </a:cubicBezTo>
                  <a:cubicBezTo>
                    <a:pt x="4998" y="7313"/>
                    <a:pt x="5005" y="7313"/>
                    <a:pt x="5020" y="7313"/>
                  </a:cubicBezTo>
                  <a:cubicBezTo>
                    <a:pt x="5093" y="7298"/>
                    <a:pt x="5181" y="7247"/>
                    <a:pt x="5225" y="7188"/>
                  </a:cubicBezTo>
                  <a:cubicBezTo>
                    <a:pt x="5232" y="7173"/>
                    <a:pt x="5232" y="7173"/>
                    <a:pt x="5232" y="7173"/>
                  </a:cubicBezTo>
                  <a:cubicBezTo>
                    <a:pt x="5262" y="7144"/>
                    <a:pt x="5291" y="7108"/>
                    <a:pt x="5328" y="7108"/>
                  </a:cubicBezTo>
                  <a:cubicBezTo>
                    <a:pt x="5342" y="7108"/>
                    <a:pt x="5364" y="7115"/>
                    <a:pt x="5379" y="7129"/>
                  </a:cubicBezTo>
                  <a:cubicBezTo>
                    <a:pt x="5416" y="7144"/>
                    <a:pt x="5452" y="7159"/>
                    <a:pt x="5489" y="7159"/>
                  </a:cubicBezTo>
                  <a:cubicBezTo>
                    <a:pt x="5562" y="7159"/>
                    <a:pt x="5621" y="7115"/>
                    <a:pt x="5665" y="7078"/>
                  </a:cubicBezTo>
                  <a:cubicBezTo>
                    <a:pt x="5679" y="7063"/>
                    <a:pt x="5701" y="7056"/>
                    <a:pt x="5716" y="7056"/>
                  </a:cubicBezTo>
                  <a:cubicBezTo>
                    <a:pt x="5745" y="7056"/>
                    <a:pt x="5782" y="7078"/>
                    <a:pt x="5789" y="7100"/>
                  </a:cubicBezTo>
                  <a:cubicBezTo>
                    <a:pt x="5797" y="7115"/>
                    <a:pt x="5811" y="7129"/>
                    <a:pt x="5833" y="7129"/>
                  </a:cubicBezTo>
                  <a:cubicBezTo>
                    <a:pt x="5870" y="7129"/>
                    <a:pt x="5899" y="7086"/>
                    <a:pt x="5914" y="7071"/>
                  </a:cubicBezTo>
                  <a:cubicBezTo>
                    <a:pt x="5929" y="7041"/>
                    <a:pt x="5980" y="6954"/>
                    <a:pt x="5936" y="6851"/>
                  </a:cubicBezTo>
                  <a:cubicBezTo>
                    <a:pt x="5914" y="6800"/>
                    <a:pt x="5892" y="6763"/>
                    <a:pt x="5877" y="6734"/>
                  </a:cubicBezTo>
                  <a:cubicBezTo>
                    <a:pt x="5833" y="6660"/>
                    <a:pt x="5841" y="6660"/>
                    <a:pt x="5855" y="6646"/>
                  </a:cubicBezTo>
                  <a:cubicBezTo>
                    <a:pt x="5870" y="6639"/>
                    <a:pt x="5884" y="6631"/>
                    <a:pt x="5899" y="6624"/>
                  </a:cubicBezTo>
                  <a:cubicBezTo>
                    <a:pt x="5929" y="6617"/>
                    <a:pt x="5958" y="6602"/>
                    <a:pt x="5965" y="6572"/>
                  </a:cubicBezTo>
                  <a:cubicBezTo>
                    <a:pt x="5965" y="6536"/>
                    <a:pt x="5943" y="6514"/>
                    <a:pt x="5907" y="6477"/>
                  </a:cubicBezTo>
                  <a:cubicBezTo>
                    <a:pt x="5833" y="6411"/>
                    <a:pt x="5841" y="6404"/>
                    <a:pt x="5862" y="6331"/>
                  </a:cubicBezTo>
                  <a:cubicBezTo>
                    <a:pt x="5870" y="6316"/>
                    <a:pt x="5877" y="6301"/>
                    <a:pt x="5877" y="6279"/>
                  </a:cubicBezTo>
                  <a:cubicBezTo>
                    <a:pt x="5899" y="6213"/>
                    <a:pt x="5870" y="6162"/>
                    <a:pt x="5848" y="6126"/>
                  </a:cubicBezTo>
                  <a:cubicBezTo>
                    <a:pt x="5826" y="6089"/>
                    <a:pt x="5826" y="6089"/>
                    <a:pt x="5833" y="6082"/>
                  </a:cubicBezTo>
                  <a:cubicBezTo>
                    <a:pt x="5914" y="6016"/>
                    <a:pt x="5980" y="5832"/>
                    <a:pt x="5980" y="5730"/>
                  </a:cubicBezTo>
                  <a:cubicBezTo>
                    <a:pt x="5980" y="5671"/>
                    <a:pt x="5943" y="5598"/>
                    <a:pt x="5899" y="5510"/>
                  </a:cubicBezTo>
                  <a:cubicBezTo>
                    <a:pt x="5855" y="5422"/>
                    <a:pt x="5804" y="5320"/>
                    <a:pt x="5804" y="5239"/>
                  </a:cubicBezTo>
                  <a:cubicBezTo>
                    <a:pt x="5789" y="5092"/>
                    <a:pt x="5804" y="5041"/>
                    <a:pt x="5804" y="5041"/>
                  </a:cubicBezTo>
                  <a:cubicBezTo>
                    <a:pt x="5804" y="5034"/>
                    <a:pt x="5804" y="5034"/>
                    <a:pt x="5804" y="5034"/>
                  </a:cubicBezTo>
                  <a:cubicBezTo>
                    <a:pt x="5797" y="5019"/>
                    <a:pt x="5797" y="5019"/>
                    <a:pt x="5797" y="5019"/>
                  </a:cubicBezTo>
                  <a:cubicBezTo>
                    <a:pt x="5782" y="4997"/>
                    <a:pt x="5657" y="4799"/>
                    <a:pt x="5584" y="4748"/>
                  </a:cubicBezTo>
                  <a:lnTo>
                    <a:pt x="5577" y="4748"/>
                  </a:lnTo>
                  <a:lnTo>
                    <a:pt x="5584" y="4741"/>
                  </a:lnTo>
                  <a:cubicBezTo>
                    <a:pt x="5599" y="4719"/>
                    <a:pt x="5635" y="4689"/>
                    <a:pt x="5665" y="4631"/>
                  </a:cubicBezTo>
                  <a:cubicBezTo>
                    <a:pt x="5723" y="4499"/>
                    <a:pt x="5804" y="4418"/>
                    <a:pt x="5826" y="4418"/>
                  </a:cubicBezTo>
                  <a:cubicBezTo>
                    <a:pt x="5833" y="4426"/>
                    <a:pt x="5841" y="4433"/>
                    <a:pt x="5855" y="4440"/>
                  </a:cubicBezTo>
                  <a:cubicBezTo>
                    <a:pt x="5877" y="4455"/>
                    <a:pt x="5899" y="4477"/>
                    <a:pt x="5936" y="4477"/>
                  </a:cubicBezTo>
                  <a:cubicBezTo>
                    <a:pt x="5958" y="4477"/>
                    <a:pt x="5980" y="4470"/>
                    <a:pt x="6009" y="4448"/>
                  </a:cubicBezTo>
                  <a:cubicBezTo>
                    <a:pt x="6075" y="4389"/>
                    <a:pt x="6126" y="4374"/>
                    <a:pt x="6163" y="4360"/>
                  </a:cubicBezTo>
                  <a:cubicBezTo>
                    <a:pt x="6185" y="4360"/>
                    <a:pt x="6192" y="4345"/>
                    <a:pt x="6200" y="4330"/>
                  </a:cubicBezTo>
                  <a:cubicBezTo>
                    <a:pt x="6207" y="4308"/>
                    <a:pt x="6192" y="4294"/>
                    <a:pt x="6178" y="4286"/>
                  </a:cubicBezTo>
                  <a:cubicBezTo>
                    <a:pt x="6170" y="4279"/>
                    <a:pt x="6163" y="4264"/>
                    <a:pt x="6163" y="4264"/>
                  </a:cubicBezTo>
                  <a:cubicBezTo>
                    <a:pt x="6163" y="4257"/>
                    <a:pt x="6163" y="4257"/>
                    <a:pt x="6170" y="4257"/>
                  </a:cubicBezTo>
                  <a:cubicBezTo>
                    <a:pt x="6185" y="4257"/>
                    <a:pt x="6200" y="4264"/>
                    <a:pt x="6214" y="4279"/>
                  </a:cubicBezTo>
                  <a:cubicBezTo>
                    <a:pt x="6222" y="4286"/>
                    <a:pt x="6236" y="4286"/>
                    <a:pt x="6243" y="4286"/>
                  </a:cubicBezTo>
                  <a:cubicBezTo>
                    <a:pt x="6265" y="4286"/>
                    <a:pt x="6288" y="4272"/>
                    <a:pt x="6302" y="4235"/>
                  </a:cubicBezTo>
                  <a:cubicBezTo>
                    <a:pt x="6331" y="4177"/>
                    <a:pt x="6346" y="4059"/>
                    <a:pt x="6295" y="3993"/>
                  </a:cubicBezTo>
                  <a:cubicBezTo>
                    <a:pt x="6273" y="3971"/>
                    <a:pt x="6265" y="3964"/>
                    <a:pt x="6265" y="3957"/>
                  </a:cubicBezTo>
                  <a:lnTo>
                    <a:pt x="6273" y="3957"/>
                  </a:lnTo>
                  <a:cubicBezTo>
                    <a:pt x="6280" y="3957"/>
                    <a:pt x="6288" y="3957"/>
                    <a:pt x="6302" y="3957"/>
                  </a:cubicBezTo>
                  <a:cubicBezTo>
                    <a:pt x="6317" y="3898"/>
                    <a:pt x="6317" y="3898"/>
                    <a:pt x="6317" y="3898"/>
                  </a:cubicBezTo>
                  <a:cubicBezTo>
                    <a:pt x="6265" y="3869"/>
                    <a:pt x="6163" y="3803"/>
                    <a:pt x="6178" y="3751"/>
                  </a:cubicBezTo>
                  <a:cubicBezTo>
                    <a:pt x="6192" y="3686"/>
                    <a:pt x="6200" y="3686"/>
                    <a:pt x="6214" y="3686"/>
                  </a:cubicBezTo>
                  <a:cubicBezTo>
                    <a:pt x="6229" y="3686"/>
                    <a:pt x="6243" y="3686"/>
                    <a:pt x="6273" y="3693"/>
                  </a:cubicBezTo>
                  <a:cubicBezTo>
                    <a:pt x="6317" y="3708"/>
                    <a:pt x="6346" y="3729"/>
                    <a:pt x="6375" y="3759"/>
                  </a:cubicBezTo>
                  <a:cubicBezTo>
                    <a:pt x="6397" y="3773"/>
                    <a:pt x="6411" y="3795"/>
                    <a:pt x="6433" y="3795"/>
                  </a:cubicBezTo>
                  <a:cubicBezTo>
                    <a:pt x="6448" y="3795"/>
                    <a:pt x="6455" y="3788"/>
                    <a:pt x="6470" y="3773"/>
                  </a:cubicBezTo>
                  <a:cubicBezTo>
                    <a:pt x="6484" y="3766"/>
                    <a:pt x="6499" y="3759"/>
                    <a:pt x="6536" y="3759"/>
                  </a:cubicBezTo>
                  <a:cubicBezTo>
                    <a:pt x="6543" y="3759"/>
                    <a:pt x="6550" y="3759"/>
                    <a:pt x="6565" y="3766"/>
                  </a:cubicBezTo>
                  <a:cubicBezTo>
                    <a:pt x="6572" y="3766"/>
                    <a:pt x="6580" y="3766"/>
                    <a:pt x="6587" y="3766"/>
                  </a:cubicBezTo>
                  <a:cubicBezTo>
                    <a:pt x="6616" y="3766"/>
                    <a:pt x="6653" y="3737"/>
                    <a:pt x="6675" y="3708"/>
                  </a:cubicBezTo>
                  <a:cubicBezTo>
                    <a:pt x="6697" y="3671"/>
                    <a:pt x="6697" y="3627"/>
                    <a:pt x="6668" y="3583"/>
                  </a:cubicBezTo>
                  <a:cubicBezTo>
                    <a:pt x="6638" y="3532"/>
                    <a:pt x="6602" y="3524"/>
                    <a:pt x="6580" y="3517"/>
                  </a:cubicBezTo>
                  <a:cubicBezTo>
                    <a:pt x="6565" y="3517"/>
                    <a:pt x="6558" y="3510"/>
                    <a:pt x="6543" y="3495"/>
                  </a:cubicBezTo>
                  <a:cubicBezTo>
                    <a:pt x="6514" y="3429"/>
                    <a:pt x="6521" y="3363"/>
                    <a:pt x="6558" y="3304"/>
                  </a:cubicBezTo>
                  <a:cubicBezTo>
                    <a:pt x="6594" y="3253"/>
                    <a:pt x="6594" y="3187"/>
                    <a:pt x="6565" y="3129"/>
                  </a:cubicBezTo>
                  <a:cubicBezTo>
                    <a:pt x="6580" y="3121"/>
                    <a:pt x="6594" y="3114"/>
                    <a:pt x="6602" y="3085"/>
                  </a:cubicBezTo>
                  <a:cubicBezTo>
                    <a:pt x="6616" y="3026"/>
                    <a:pt x="6602" y="2799"/>
                    <a:pt x="6470" y="2667"/>
                  </a:cubicBezTo>
                  <a:cubicBezTo>
                    <a:pt x="6346" y="2542"/>
                    <a:pt x="6273" y="2506"/>
                    <a:pt x="6185" y="2477"/>
                  </a:cubicBezTo>
                  <a:cubicBezTo>
                    <a:pt x="6156" y="2469"/>
                    <a:pt x="6156" y="2462"/>
                    <a:pt x="6156" y="2432"/>
                  </a:cubicBezTo>
                  <a:cubicBezTo>
                    <a:pt x="6156" y="2418"/>
                    <a:pt x="6156" y="2403"/>
                    <a:pt x="6148" y="2389"/>
                  </a:cubicBezTo>
                  <a:cubicBezTo>
                    <a:pt x="6141" y="2344"/>
                    <a:pt x="6104" y="2337"/>
                    <a:pt x="6082" y="2322"/>
                  </a:cubicBezTo>
                  <a:cubicBezTo>
                    <a:pt x="6075" y="2322"/>
                    <a:pt x="6060" y="2315"/>
                    <a:pt x="6060" y="2308"/>
                  </a:cubicBezTo>
                  <a:cubicBezTo>
                    <a:pt x="6053" y="2301"/>
                    <a:pt x="6068" y="2279"/>
                    <a:pt x="6104" y="2249"/>
                  </a:cubicBezTo>
                  <a:cubicBezTo>
                    <a:pt x="6141" y="2227"/>
                    <a:pt x="6156" y="2198"/>
                    <a:pt x="6148" y="2169"/>
                  </a:cubicBezTo>
                  <a:cubicBezTo>
                    <a:pt x="6148" y="2132"/>
                    <a:pt x="6119" y="2103"/>
                    <a:pt x="6068" y="2081"/>
                  </a:cubicBezTo>
                  <a:cubicBezTo>
                    <a:pt x="5987" y="2051"/>
                    <a:pt x="5870" y="1941"/>
                    <a:pt x="5870" y="1861"/>
                  </a:cubicBezTo>
                  <a:cubicBezTo>
                    <a:pt x="5870" y="1824"/>
                    <a:pt x="5877" y="1788"/>
                    <a:pt x="5892" y="1758"/>
                  </a:cubicBezTo>
                  <a:cubicBezTo>
                    <a:pt x="5907" y="1707"/>
                    <a:pt x="5921" y="1656"/>
                    <a:pt x="5884" y="1612"/>
                  </a:cubicBezTo>
                  <a:cubicBezTo>
                    <a:pt x="5848" y="1575"/>
                    <a:pt x="5804" y="1465"/>
                    <a:pt x="5833" y="1414"/>
                  </a:cubicBezTo>
                  <a:cubicBezTo>
                    <a:pt x="5848" y="1377"/>
                    <a:pt x="5877" y="1370"/>
                    <a:pt x="5899" y="1370"/>
                  </a:cubicBezTo>
                  <a:lnTo>
                    <a:pt x="5899" y="1370"/>
                  </a:lnTo>
                  <a:cubicBezTo>
                    <a:pt x="5943" y="1377"/>
                    <a:pt x="5943" y="1377"/>
                    <a:pt x="5943" y="1377"/>
                  </a:cubicBezTo>
                  <a:cubicBezTo>
                    <a:pt x="5936" y="1341"/>
                    <a:pt x="5936" y="1341"/>
                    <a:pt x="5936" y="1341"/>
                  </a:cubicBezTo>
                  <a:cubicBezTo>
                    <a:pt x="5936" y="1304"/>
                    <a:pt x="5921" y="1194"/>
                    <a:pt x="5862" y="1165"/>
                  </a:cubicBezTo>
                  <a:cubicBezTo>
                    <a:pt x="5855" y="1165"/>
                    <a:pt x="5855" y="1165"/>
                    <a:pt x="5855" y="1165"/>
                  </a:cubicBezTo>
                  <a:cubicBezTo>
                    <a:pt x="5819" y="1143"/>
                    <a:pt x="5804" y="1136"/>
                    <a:pt x="5811" y="1084"/>
                  </a:cubicBezTo>
                  <a:cubicBezTo>
                    <a:pt x="5819" y="1033"/>
                    <a:pt x="5811" y="1003"/>
                    <a:pt x="5797" y="974"/>
                  </a:cubicBezTo>
                  <a:cubicBezTo>
                    <a:pt x="5789" y="952"/>
                    <a:pt x="5782" y="930"/>
                    <a:pt x="5782" y="894"/>
                  </a:cubicBezTo>
                  <a:cubicBezTo>
                    <a:pt x="5767" y="820"/>
                    <a:pt x="5723" y="813"/>
                    <a:pt x="5709" y="813"/>
                  </a:cubicBezTo>
                  <a:cubicBezTo>
                    <a:pt x="5672" y="813"/>
                    <a:pt x="5635" y="842"/>
                    <a:pt x="5606" y="894"/>
                  </a:cubicBezTo>
                  <a:cubicBezTo>
                    <a:pt x="5599" y="916"/>
                    <a:pt x="5591" y="938"/>
                    <a:pt x="5591" y="952"/>
                  </a:cubicBezTo>
                  <a:cubicBezTo>
                    <a:pt x="5584" y="974"/>
                    <a:pt x="5577" y="982"/>
                    <a:pt x="5518" y="996"/>
                  </a:cubicBezTo>
                  <a:cubicBezTo>
                    <a:pt x="5503" y="996"/>
                    <a:pt x="5496" y="996"/>
                    <a:pt x="5481" y="996"/>
                  </a:cubicBezTo>
                  <a:cubicBezTo>
                    <a:pt x="5460" y="996"/>
                    <a:pt x="5416" y="996"/>
                    <a:pt x="5416" y="886"/>
                  </a:cubicBezTo>
                  <a:cubicBezTo>
                    <a:pt x="5416" y="842"/>
                    <a:pt x="5393" y="667"/>
                    <a:pt x="5320" y="667"/>
                  </a:cubicBezTo>
                  <a:cubicBezTo>
                    <a:pt x="5313" y="667"/>
                    <a:pt x="5291" y="667"/>
                    <a:pt x="5276" y="689"/>
                  </a:cubicBezTo>
                  <a:cubicBezTo>
                    <a:pt x="5269" y="710"/>
                    <a:pt x="5247" y="732"/>
                    <a:pt x="5232" y="754"/>
                  </a:cubicBezTo>
                  <a:cubicBezTo>
                    <a:pt x="5232" y="740"/>
                    <a:pt x="5240" y="732"/>
                    <a:pt x="5247" y="718"/>
                  </a:cubicBezTo>
                  <a:cubicBezTo>
                    <a:pt x="5262" y="659"/>
                    <a:pt x="5276" y="622"/>
                    <a:pt x="5284" y="601"/>
                  </a:cubicBezTo>
                  <a:cubicBezTo>
                    <a:pt x="5306" y="549"/>
                    <a:pt x="5313" y="535"/>
                    <a:pt x="5298" y="520"/>
                  </a:cubicBezTo>
                  <a:cubicBezTo>
                    <a:pt x="5291" y="498"/>
                    <a:pt x="5276" y="498"/>
                    <a:pt x="5262" y="491"/>
                  </a:cubicBezTo>
                  <a:cubicBezTo>
                    <a:pt x="5262" y="491"/>
                    <a:pt x="5254" y="491"/>
                    <a:pt x="5247" y="483"/>
                  </a:cubicBezTo>
                  <a:cubicBezTo>
                    <a:pt x="5210" y="469"/>
                    <a:pt x="5203" y="447"/>
                    <a:pt x="5210" y="417"/>
                  </a:cubicBezTo>
                  <a:cubicBezTo>
                    <a:pt x="5218" y="381"/>
                    <a:pt x="5203" y="300"/>
                    <a:pt x="5174" y="256"/>
                  </a:cubicBezTo>
                  <a:cubicBezTo>
                    <a:pt x="5152" y="227"/>
                    <a:pt x="5122" y="220"/>
                    <a:pt x="5108" y="220"/>
                  </a:cubicBezTo>
                  <a:cubicBezTo>
                    <a:pt x="5100" y="220"/>
                    <a:pt x="5086" y="220"/>
                    <a:pt x="5079" y="227"/>
                  </a:cubicBezTo>
                  <a:cubicBezTo>
                    <a:pt x="5049" y="234"/>
                    <a:pt x="5027" y="263"/>
                    <a:pt x="5005" y="293"/>
                  </a:cubicBezTo>
                  <a:cubicBezTo>
                    <a:pt x="4991" y="308"/>
                    <a:pt x="4976" y="329"/>
                    <a:pt x="4969" y="329"/>
                  </a:cubicBezTo>
                  <a:cubicBezTo>
                    <a:pt x="4961" y="329"/>
                    <a:pt x="4954" y="322"/>
                    <a:pt x="4939" y="308"/>
                  </a:cubicBezTo>
                  <a:cubicBezTo>
                    <a:pt x="4902" y="271"/>
                    <a:pt x="4881" y="249"/>
                    <a:pt x="4859" y="249"/>
                  </a:cubicBezTo>
                  <a:cubicBezTo>
                    <a:pt x="4837" y="249"/>
                    <a:pt x="4822" y="271"/>
                    <a:pt x="4807" y="293"/>
                  </a:cubicBezTo>
                  <a:cubicBezTo>
                    <a:pt x="4800" y="308"/>
                    <a:pt x="4793" y="315"/>
                    <a:pt x="4785" y="329"/>
                  </a:cubicBezTo>
                  <a:cubicBezTo>
                    <a:pt x="4785" y="315"/>
                    <a:pt x="4785" y="293"/>
                    <a:pt x="4793" y="256"/>
                  </a:cubicBezTo>
                  <a:cubicBezTo>
                    <a:pt x="4807" y="110"/>
                    <a:pt x="4815" y="29"/>
                    <a:pt x="4763" y="7"/>
                  </a:cubicBezTo>
                  <a:cubicBezTo>
                    <a:pt x="4749" y="7"/>
                    <a:pt x="4741" y="0"/>
                    <a:pt x="4727" y="0"/>
                  </a:cubicBezTo>
                  <a:lnTo>
                    <a:pt x="4727" y="36"/>
                  </a:ln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9" name="Freeform 8"/>
            <p:cNvSpPr>
              <a:spLocks noChangeArrowheads="1"/>
            </p:cNvSpPr>
            <p:nvPr/>
          </p:nvSpPr>
          <p:spPr bwMode="auto">
            <a:xfrm>
              <a:off x="5863572" y="8279562"/>
              <a:ext cx="4125675" cy="4147562"/>
            </a:xfrm>
            <a:custGeom>
              <a:avLst/>
              <a:gdLst>
                <a:gd name="T0" fmla="*/ 2616 w 10735"/>
                <a:gd name="T1" fmla="*/ 10618 h 10919"/>
                <a:gd name="T2" fmla="*/ 2183 w 10735"/>
                <a:gd name="T3" fmla="*/ 10031 h 10919"/>
                <a:gd name="T4" fmla="*/ 1759 w 10735"/>
                <a:gd name="T5" fmla="*/ 10039 h 10919"/>
                <a:gd name="T6" fmla="*/ 2008 w 10735"/>
                <a:gd name="T7" fmla="*/ 9584 h 10919"/>
                <a:gd name="T8" fmla="*/ 2513 w 10735"/>
                <a:gd name="T9" fmla="*/ 9130 h 10919"/>
                <a:gd name="T10" fmla="*/ 2433 w 10735"/>
                <a:gd name="T11" fmla="*/ 7760 h 10919"/>
                <a:gd name="T12" fmla="*/ 2660 w 10735"/>
                <a:gd name="T13" fmla="*/ 6932 h 10919"/>
                <a:gd name="T14" fmla="*/ 2814 w 10735"/>
                <a:gd name="T15" fmla="*/ 6258 h 10919"/>
                <a:gd name="T16" fmla="*/ 3252 w 10735"/>
                <a:gd name="T17" fmla="*/ 6082 h 10919"/>
                <a:gd name="T18" fmla="*/ 2784 w 10735"/>
                <a:gd name="T19" fmla="*/ 4917 h 10919"/>
                <a:gd name="T20" fmla="*/ 2572 w 10735"/>
                <a:gd name="T21" fmla="*/ 3847 h 10919"/>
                <a:gd name="T22" fmla="*/ 2161 w 10735"/>
                <a:gd name="T23" fmla="*/ 3561 h 10919"/>
                <a:gd name="T24" fmla="*/ 1927 w 10735"/>
                <a:gd name="T25" fmla="*/ 3056 h 10919"/>
                <a:gd name="T26" fmla="*/ 1531 w 10735"/>
                <a:gd name="T27" fmla="*/ 2843 h 10919"/>
                <a:gd name="T28" fmla="*/ 1223 w 10735"/>
                <a:gd name="T29" fmla="*/ 2667 h 10919"/>
                <a:gd name="T30" fmla="*/ 960 w 10735"/>
                <a:gd name="T31" fmla="*/ 2594 h 10919"/>
                <a:gd name="T32" fmla="*/ 879 w 10735"/>
                <a:gd name="T33" fmla="*/ 3048 h 10919"/>
                <a:gd name="T34" fmla="*/ 286 w 10735"/>
                <a:gd name="T35" fmla="*/ 3298 h 10919"/>
                <a:gd name="T36" fmla="*/ 300 w 10735"/>
                <a:gd name="T37" fmla="*/ 2865 h 10919"/>
                <a:gd name="T38" fmla="*/ 51 w 10735"/>
                <a:gd name="T39" fmla="*/ 1590 h 10919"/>
                <a:gd name="T40" fmla="*/ 659 w 10735"/>
                <a:gd name="T41" fmla="*/ 1363 h 10919"/>
                <a:gd name="T42" fmla="*/ 1121 w 10735"/>
                <a:gd name="T43" fmla="*/ 1062 h 10919"/>
                <a:gd name="T44" fmla="*/ 1590 w 10735"/>
                <a:gd name="T45" fmla="*/ 879 h 10919"/>
                <a:gd name="T46" fmla="*/ 2220 w 10735"/>
                <a:gd name="T47" fmla="*/ 286 h 10919"/>
                <a:gd name="T48" fmla="*/ 2506 w 10735"/>
                <a:gd name="T49" fmla="*/ 29 h 10919"/>
                <a:gd name="T50" fmla="*/ 3098 w 10735"/>
                <a:gd name="T51" fmla="*/ 542 h 10919"/>
                <a:gd name="T52" fmla="*/ 3523 w 10735"/>
                <a:gd name="T53" fmla="*/ 1062 h 10919"/>
                <a:gd name="T54" fmla="*/ 3919 w 10735"/>
                <a:gd name="T55" fmla="*/ 1004 h 10919"/>
                <a:gd name="T56" fmla="*/ 4007 w 10735"/>
                <a:gd name="T57" fmla="*/ 506 h 10919"/>
                <a:gd name="T58" fmla="*/ 4622 w 10735"/>
                <a:gd name="T59" fmla="*/ 623 h 10919"/>
                <a:gd name="T60" fmla="*/ 4886 w 10735"/>
                <a:gd name="T61" fmla="*/ 872 h 10919"/>
                <a:gd name="T62" fmla="*/ 5128 w 10735"/>
                <a:gd name="T63" fmla="*/ 51 h 10919"/>
                <a:gd name="T64" fmla="*/ 5560 w 10735"/>
                <a:gd name="T65" fmla="*/ 410 h 10919"/>
                <a:gd name="T66" fmla="*/ 6286 w 10735"/>
                <a:gd name="T67" fmla="*/ 352 h 10919"/>
                <a:gd name="T68" fmla="*/ 6682 w 10735"/>
                <a:gd name="T69" fmla="*/ 901 h 10919"/>
                <a:gd name="T70" fmla="*/ 7158 w 10735"/>
                <a:gd name="T71" fmla="*/ 1546 h 10919"/>
                <a:gd name="T72" fmla="*/ 7539 w 10735"/>
                <a:gd name="T73" fmla="*/ 2293 h 10919"/>
                <a:gd name="T74" fmla="*/ 7700 w 10735"/>
                <a:gd name="T75" fmla="*/ 2909 h 10919"/>
                <a:gd name="T76" fmla="*/ 8477 w 10735"/>
                <a:gd name="T77" fmla="*/ 3803 h 10919"/>
                <a:gd name="T78" fmla="*/ 9708 w 10735"/>
                <a:gd name="T79" fmla="*/ 4778 h 10919"/>
                <a:gd name="T80" fmla="*/ 10331 w 10735"/>
                <a:gd name="T81" fmla="*/ 5239 h 10919"/>
                <a:gd name="T82" fmla="*/ 10682 w 10735"/>
                <a:gd name="T83" fmla="*/ 5884 h 10919"/>
                <a:gd name="T84" fmla="*/ 10360 w 10735"/>
                <a:gd name="T85" fmla="*/ 6419 h 10919"/>
                <a:gd name="T86" fmla="*/ 9869 w 10735"/>
                <a:gd name="T87" fmla="*/ 6390 h 10919"/>
                <a:gd name="T88" fmla="*/ 9100 w 10735"/>
                <a:gd name="T89" fmla="*/ 7379 h 10919"/>
                <a:gd name="T90" fmla="*/ 8418 w 10735"/>
                <a:gd name="T91" fmla="*/ 8031 h 10919"/>
                <a:gd name="T92" fmla="*/ 8836 w 10735"/>
                <a:gd name="T93" fmla="*/ 9174 h 10919"/>
                <a:gd name="T94" fmla="*/ 9165 w 10735"/>
                <a:gd name="T95" fmla="*/ 9812 h 10919"/>
                <a:gd name="T96" fmla="*/ 8557 w 10735"/>
                <a:gd name="T97" fmla="*/ 9636 h 10919"/>
                <a:gd name="T98" fmla="*/ 8081 w 10735"/>
                <a:gd name="T99" fmla="*/ 9526 h 10919"/>
                <a:gd name="T100" fmla="*/ 7334 w 10735"/>
                <a:gd name="T101" fmla="*/ 9350 h 10919"/>
                <a:gd name="T102" fmla="*/ 6938 w 10735"/>
                <a:gd name="T103" fmla="*/ 9665 h 10919"/>
                <a:gd name="T104" fmla="*/ 5883 w 10735"/>
                <a:gd name="T105" fmla="*/ 9973 h 10919"/>
                <a:gd name="T106" fmla="*/ 5516 w 10735"/>
                <a:gd name="T107" fmla="*/ 10302 h 10919"/>
                <a:gd name="T108" fmla="*/ 4989 w 10735"/>
                <a:gd name="T109" fmla="*/ 10369 h 10919"/>
                <a:gd name="T110" fmla="*/ 4256 w 10735"/>
                <a:gd name="T111" fmla="*/ 10017 h 10919"/>
                <a:gd name="T112" fmla="*/ 3355 w 10735"/>
                <a:gd name="T113" fmla="*/ 9951 h 10919"/>
                <a:gd name="T114" fmla="*/ 2784 w 10735"/>
                <a:gd name="T115" fmla="*/ 10918 h 10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35" h="10919">
                  <a:moveTo>
                    <a:pt x="2784" y="10918"/>
                  </a:moveTo>
                  <a:lnTo>
                    <a:pt x="2784" y="10918"/>
                  </a:lnTo>
                  <a:cubicBezTo>
                    <a:pt x="2755" y="10918"/>
                    <a:pt x="2733" y="10911"/>
                    <a:pt x="2726" y="10889"/>
                  </a:cubicBezTo>
                  <a:cubicBezTo>
                    <a:pt x="2718" y="10860"/>
                    <a:pt x="2733" y="10830"/>
                    <a:pt x="2762" y="10808"/>
                  </a:cubicBezTo>
                  <a:cubicBezTo>
                    <a:pt x="2792" y="10786"/>
                    <a:pt x="2799" y="10750"/>
                    <a:pt x="2806" y="10684"/>
                  </a:cubicBezTo>
                  <a:cubicBezTo>
                    <a:pt x="2814" y="10662"/>
                    <a:pt x="2814" y="10640"/>
                    <a:pt x="2821" y="10618"/>
                  </a:cubicBezTo>
                  <a:cubicBezTo>
                    <a:pt x="2828" y="10574"/>
                    <a:pt x="2814" y="10552"/>
                    <a:pt x="2806" y="10537"/>
                  </a:cubicBezTo>
                  <a:cubicBezTo>
                    <a:pt x="2799" y="10530"/>
                    <a:pt x="2784" y="10522"/>
                    <a:pt x="2777" y="10522"/>
                  </a:cubicBezTo>
                  <a:cubicBezTo>
                    <a:pt x="2762" y="10522"/>
                    <a:pt x="2755" y="10530"/>
                    <a:pt x="2748" y="10544"/>
                  </a:cubicBezTo>
                  <a:cubicBezTo>
                    <a:pt x="2733" y="10588"/>
                    <a:pt x="2682" y="10618"/>
                    <a:pt x="2616" y="10618"/>
                  </a:cubicBezTo>
                  <a:cubicBezTo>
                    <a:pt x="2587" y="10618"/>
                    <a:pt x="2557" y="10610"/>
                    <a:pt x="2535" y="10596"/>
                  </a:cubicBezTo>
                  <a:cubicBezTo>
                    <a:pt x="2506" y="10581"/>
                    <a:pt x="2491" y="10552"/>
                    <a:pt x="2484" y="10522"/>
                  </a:cubicBezTo>
                  <a:cubicBezTo>
                    <a:pt x="2477" y="10486"/>
                    <a:pt x="2499" y="10449"/>
                    <a:pt x="2528" y="10412"/>
                  </a:cubicBezTo>
                  <a:cubicBezTo>
                    <a:pt x="2557" y="10391"/>
                    <a:pt x="2542" y="10339"/>
                    <a:pt x="2535" y="10325"/>
                  </a:cubicBezTo>
                  <a:cubicBezTo>
                    <a:pt x="2513" y="10281"/>
                    <a:pt x="2484" y="10244"/>
                    <a:pt x="2477" y="10244"/>
                  </a:cubicBezTo>
                  <a:cubicBezTo>
                    <a:pt x="2469" y="10251"/>
                    <a:pt x="2462" y="10251"/>
                    <a:pt x="2454" y="10251"/>
                  </a:cubicBezTo>
                  <a:cubicBezTo>
                    <a:pt x="2411" y="10251"/>
                    <a:pt x="2345" y="10229"/>
                    <a:pt x="2301" y="10185"/>
                  </a:cubicBezTo>
                  <a:cubicBezTo>
                    <a:pt x="2271" y="10156"/>
                    <a:pt x="2257" y="10112"/>
                    <a:pt x="2242" y="10083"/>
                  </a:cubicBezTo>
                  <a:cubicBezTo>
                    <a:pt x="2235" y="10068"/>
                    <a:pt x="2228" y="10046"/>
                    <a:pt x="2220" y="10039"/>
                  </a:cubicBezTo>
                  <a:cubicBezTo>
                    <a:pt x="2220" y="10039"/>
                    <a:pt x="2220" y="10031"/>
                    <a:pt x="2183" y="10031"/>
                  </a:cubicBezTo>
                  <a:cubicBezTo>
                    <a:pt x="2147" y="10031"/>
                    <a:pt x="2096" y="10039"/>
                    <a:pt x="2052" y="10046"/>
                  </a:cubicBezTo>
                  <a:cubicBezTo>
                    <a:pt x="2037" y="10053"/>
                    <a:pt x="2022" y="10053"/>
                    <a:pt x="2015" y="10053"/>
                  </a:cubicBezTo>
                  <a:cubicBezTo>
                    <a:pt x="2000" y="10053"/>
                    <a:pt x="1993" y="10053"/>
                    <a:pt x="1986" y="10053"/>
                  </a:cubicBezTo>
                  <a:cubicBezTo>
                    <a:pt x="1964" y="10053"/>
                    <a:pt x="1942" y="10046"/>
                    <a:pt x="1927" y="10024"/>
                  </a:cubicBezTo>
                  <a:cubicBezTo>
                    <a:pt x="1905" y="10002"/>
                    <a:pt x="1905" y="9966"/>
                    <a:pt x="1912" y="9922"/>
                  </a:cubicBezTo>
                  <a:cubicBezTo>
                    <a:pt x="1920" y="9907"/>
                    <a:pt x="1920" y="9892"/>
                    <a:pt x="1912" y="9878"/>
                  </a:cubicBezTo>
                  <a:cubicBezTo>
                    <a:pt x="1898" y="9870"/>
                    <a:pt x="1876" y="9856"/>
                    <a:pt x="1854" y="9856"/>
                  </a:cubicBezTo>
                  <a:cubicBezTo>
                    <a:pt x="1839" y="9856"/>
                    <a:pt x="1824" y="9863"/>
                    <a:pt x="1817" y="9870"/>
                  </a:cubicBezTo>
                  <a:cubicBezTo>
                    <a:pt x="1780" y="9892"/>
                    <a:pt x="1759" y="9980"/>
                    <a:pt x="1751" y="10017"/>
                  </a:cubicBezTo>
                  <a:lnTo>
                    <a:pt x="1759" y="10039"/>
                  </a:lnTo>
                  <a:cubicBezTo>
                    <a:pt x="1737" y="10039"/>
                    <a:pt x="1737" y="10039"/>
                    <a:pt x="1737" y="10039"/>
                  </a:cubicBezTo>
                  <a:cubicBezTo>
                    <a:pt x="1685" y="10031"/>
                    <a:pt x="1582" y="10017"/>
                    <a:pt x="1539" y="9988"/>
                  </a:cubicBezTo>
                  <a:cubicBezTo>
                    <a:pt x="1524" y="9973"/>
                    <a:pt x="1509" y="9966"/>
                    <a:pt x="1495" y="9958"/>
                  </a:cubicBezTo>
                  <a:cubicBezTo>
                    <a:pt x="1458" y="9943"/>
                    <a:pt x="1436" y="9929"/>
                    <a:pt x="1436" y="9900"/>
                  </a:cubicBezTo>
                  <a:cubicBezTo>
                    <a:pt x="1429" y="9885"/>
                    <a:pt x="1443" y="9870"/>
                    <a:pt x="1451" y="9856"/>
                  </a:cubicBezTo>
                  <a:cubicBezTo>
                    <a:pt x="1495" y="9819"/>
                    <a:pt x="1582" y="9804"/>
                    <a:pt x="1656" y="9790"/>
                  </a:cubicBezTo>
                  <a:cubicBezTo>
                    <a:pt x="1685" y="9790"/>
                    <a:pt x="1685" y="9790"/>
                    <a:pt x="1685" y="9790"/>
                  </a:cubicBezTo>
                  <a:cubicBezTo>
                    <a:pt x="1751" y="9775"/>
                    <a:pt x="1832" y="9731"/>
                    <a:pt x="1876" y="9680"/>
                  </a:cubicBezTo>
                  <a:cubicBezTo>
                    <a:pt x="1883" y="9672"/>
                    <a:pt x="1883" y="9672"/>
                    <a:pt x="1883" y="9672"/>
                  </a:cubicBezTo>
                  <a:cubicBezTo>
                    <a:pt x="1912" y="9629"/>
                    <a:pt x="1949" y="9584"/>
                    <a:pt x="2008" y="9584"/>
                  </a:cubicBezTo>
                  <a:cubicBezTo>
                    <a:pt x="2030" y="9584"/>
                    <a:pt x="2059" y="9592"/>
                    <a:pt x="2081" y="9607"/>
                  </a:cubicBezTo>
                  <a:cubicBezTo>
                    <a:pt x="2110" y="9621"/>
                    <a:pt x="2140" y="9629"/>
                    <a:pt x="2169" y="9629"/>
                  </a:cubicBezTo>
                  <a:cubicBezTo>
                    <a:pt x="2228" y="9629"/>
                    <a:pt x="2279" y="9592"/>
                    <a:pt x="2315" y="9562"/>
                  </a:cubicBezTo>
                  <a:cubicBezTo>
                    <a:pt x="2337" y="9541"/>
                    <a:pt x="2367" y="9533"/>
                    <a:pt x="2396" y="9533"/>
                  </a:cubicBezTo>
                  <a:cubicBezTo>
                    <a:pt x="2447" y="9533"/>
                    <a:pt x="2491" y="9570"/>
                    <a:pt x="2513" y="9599"/>
                  </a:cubicBezTo>
                  <a:lnTo>
                    <a:pt x="2513" y="9599"/>
                  </a:lnTo>
                  <a:cubicBezTo>
                    <a:pt x="2521" y="9599"/>
                    <a:pt x="2535" y="9592"/>
                    <a:pt x="2550" y="9562"/>
                  </a:cubicBezTo>
                  <a:cubicBezTo>
                    <a:pt x="2579" y="9526"/>
                    <a:pt x="2601" y="9453"/>
                    <a:pt x="2572" y="9387"/>
                  </a:cubicBezTo>
                  <a:cubicBezTo>
                    <a:pt x="2557" y="9343"/>
                    <a:pt x="2535" y="9306"/>
                    <a:pt x="2513" y="9277"/>
                  </a:cubicBezTo>
                  <a:cubicBezTo>
                    <a:pt x="2484" y="9218"/>
                    <a:pt x="2454" y="9167"/>
                    <a:pt x="2513" y="9130"/>
                  </a:cubicBezTo>
                  <a:cubicBezTo>
                    <a:pt x="2528" y="9123"/>
                    <a:pt x="2550" y="9108"/>
                    <a:pt x="2564" y="9101"/>
                  </a:cubicBezTo>
                  <a:cubicBezTo>
                    <a:pt x="2579" y="9101"/>
                    <a:pt x="2594" y="9086"/>
                    <a:pt x="2601" y="9086"/>
                  </a:cubicBezTo>
                  <a:cubicBezTo>
                    <a:pt x="2601" y="9079"/>
                    <a:pt x="2594" y="9072"/>
                    <a:pt x="2557" y="9028"/>
                  </a:cubicBezTo>
                  <a:cubicBezTo>
                    <a:pt x="2462" y="8954"/>
                    <a:pt x="2469" y="8918"/>
                    <a:pt x="2499" y="8837"/>
                  </a:cubicBezTo>
                  <a:cubicBezTo>
                    <a:pt x="2506" y="8822"/>
                    <a:pt x="2513" y="8808"/>
                    <a:pt x="2513" y="8786"/>
                  </a:cubicBezTo>
                  <a:cubicBezTo>
                    <a:pt x="2528" y="8742"/>
                    <a:pt x="2506" y="8705"/>
                    <a:pt x="2484" y="8669"/>
                  </a:cubicBezTo>
                  <a:cubicBezTo>
                    <a:pt x="2469" y="8639"/>
                    <a:pt x="2440" y="8603"/>
                    <a:pt x="2484" y="8566"/>
                  </a:cubicBezTo>
                  <a:cubicBezTo>
                    <a:pt x="2550" y="8515"/>
                    <a:pt x="2616" y="8346"/>
                    <a:pt x="2616" y="8251"/>
                  </a:cubicBezTo>
                  <a:cubicBezTo>
                    <a:pt x="2616" y="8207"/>
                    <a:pt x="2579" y="8134"/>
                    <a:pt x="2542" y="8053"/>
                  </a:cubicBezTo>
                  <a:cubicBezTo>
                    <a:pt x="2491" y="7958"/>
                    <a:pt x="2440" y="7848"/>
                    <a:pt x="2433" y="7760"/>
                  </a:cubicBezTo>
                  <a:cubicBezTo>
                    <a:pt x="2425" y="7635"/>
                    <a:pt x="2433" y="7577"/>
                    <a:pt x="2433" y="7562"/>
                  </a:cubicBezTo>
                  <a:cubicBezTo>
                    <a:pt x="2411" y="7525"/>
                    <a:pt x="2301" y="7350"/>
                    <a:pt x="2242" y="7313"/>
                  </a:cubicBezTo>
                  <a:cubicBezTo>
                    <a:pt x="2220" y="7298"/>
                    <a:pt x="2205" y="7284"/>
                    <a:pt x="2205" y="7269"/>
                  </a:cubicBezTo>
                  <a:cubicBezTo>
                    <a:pt x="2205" y="7254"/>
                    <a:pt x="2213" y="7247"/>
                    <a:pt x="2228" y="7232"/>
                  </a:cubicBezTo>
                  <a:cubicBezTo>
                    <a:pt x="2249" y="7210"/>
                    <a:pt x="2279" y="7181"/>
                    <a:pt x="2301" y="7130"/>
                  </a:cubicBezTo>
                  <a:cubicBezTo>
                    <a:pt x="2352" y="7020"/>
                    <a:pt x="2447" y="6895"/>
                    <a:pt x="2506" y="6895"/>
                  </a:cubicBezTo>
                  <a:cubicBezTo>
                    <a:pt x="2513" y="6895"/>
                    <a:pt x="2521" y="6895"/>
                    <a:pt x="2528" y="6895"/>
                  </a:cubicBezTo>
                  <a:cubicBezTo>
                    <a:pt x="2542" y="6903"/>
                    <a:pt x="2550" y="6917"/>
                    <a:pt x="2564" y="6925"/>
                  </a:cubicBezTo>
                  <a:cubicBezTo>
                    <a:pt x="2579" y="6939"/>
                    <a:pt x="2601" y="6954"/>
                    <a:pt x="2616" y="6954"/>
                  </a:cubicBezTo>
                  <a:cubicBezTo>
                    <a:pt x="2630" y="6954"/>
                    <a:pt x="2645" y="6947"/>
                    <a:pt x="2660" y="6932"/>
                  </a:cubicBezTo>
                  <a:cubicBezTo>
                    <a:pt x="2711" y="6888"/>
                    <a:pt x="2770" y="6859"/>
                    <a:pt x="2828" y="6844"/>
                  </a:cubicBezTo>
                  <a:cubicBezTo>
                    <a:pt x="2828" y="6837"/>
                    <a:pt x="2828" y="6837"/>
                    <a:pt x="2828" y="6837"/>
                  </a:cubicBezTo>
                  <a:cubicBezTo>
                    <a:pt x="2814" y="6822"/>
                    <a:pt x="2792" y="6800"/>
                    <a:pt x="2799" y="6771"/>
                  </a:cubicBezTo>
                  <a:cubicBezTo>
                    <a:pt x="2806" y="6749"/>
                    <a:pt x="2828" y="6727"/>
                    <a:pt x="2850" y="6727"/>
                  </a:cubicBezTo>
                  <a:cubicBezTo>
                    <a:pt x="2880" y="6727"/>
                    <a:pt x="2902" y="6741"/>
                    <a:pt x="2923" y="6763"/>
                  </a:cubicBezTo>
                  <a:cubicBezTo>
                    <a:pt x="2931" y="6763"/>
                    <a:pt x="2945" y="6741"/>
                    <a:pt x="2953" y="6705"/>
                  </a:cubicBezTo>
                  <a:cubicBezTo>
                    <a:pt x="2968" y="6653"/>
                    <a:pt x="2968" y="6588"/>
                    <a:pt x="2938" y="6551"/>
                  </a:cubicBezTo>
                  <a:cubicBezTo>
                    <a:pt x="2902" y="6507"/>
                    <a:pt x="2894" y="6478"/>
                    <a:pt x="2902" y="6456"/>
                  </a:cubicBezTo>
                  <a:cubicBezTo>
                    <a:pt x="2902" y="6448"/>
                    <a:pt x="2909" y="6434"/>
                    <a:pt x="2931" y="6434"/>
                  </a:cubicBezTo>
                  <a:cubicBezTo>
                    <a:pt x="2872" y="6397"/>
                    <a:pt x="2792" y="6331"/>
                    <a:pt x="2814" y="6258"/>
                  </a:cubicBezTo>
                  <a:cubicBezTo>
                    <a:pt x="2828" y="6199"/>
                    <a:pt x="2836" y="6162"/>
                    <a:pt x="2894" y="6162"/>
                  </a:cubicBezTo>
                  <a:cubicBezTo>
                    <a:pt x="2909" y="6162"/>
                    <a:pt x="2931" y="6162"/>
                    <a:pt x="2968" y="6170"/>
                  </a:cubicBezTo>
                  <a:cubicBezTo>
                    <a:pt x="3019" y="6184"/>
                    <a:pt x="3055" y="6221"/>
                    <a:pt x="3084" y="6243"/>
                  </a:cubicBezTo>
                  <a:cubicBezTo>
                    <a:pt x="3098" y="6258"/>
                    <a:pt x="3106" y="6265"/>
                    <a:pt x="3113" y="6265"/>
                  </a:cubicBezTo>
                  <a:cubicBezTo>
                    <a:pt x="3142" y="6243"/>
                    <a:pt x="3186" y="6236"/>
                    <a:pt x="3216" y="6236"/>
                  </a:cubicBezTo>
                  <a:cubicBezTo>
                    <a:pt x="3223" y="6236"/>
                    <a:pt x="3238" y="6236"/>
                    <a:pt x="3245" y="6236"/>
                  </a:cubicBezTo>
                  <a:cubicBezTo>
                    <a:pt x="3252" y="6236"/>
                    <a:pt x="3260" y="6236"/>
                    <a:pt x="3267" y="6236"/>
                  </a:cubicBezTo>
                  <a:cubicBezTo>
                    <a:pt x="3274" y="6236"/>
                    <a:pt x="3303" y="6229"/>
                    <a:pt x="3311" y="6207"/>
                  </a:cubicBezTo>
                  <a:cubicBezTo>
                    <a:pt x="3326" y="6184"/>
                    <a:pt x="3333" y="6162"/>
                    <a:pt x="3311" y="6126"/>
                  </a:cubicBezTo>
                  <a:cubicBezTo>
                    <a:pt x="3289" y="6089"/>
                    <a:pt x="3274" y="6089"/>
                    <a:pt x="3252" y="6082"/>
                  </a:cubicBezTo>
                  <a:cubicBezTo>
                    <a:pt x="3230" y="6082"/>
                    <a:pt x="3201" y="6074"/>
                    <a:pt x="3186" y="6031"/>
                  </a:cubicBezTo>
                  <a:cubicBezTo>
                    <a:pt x="3150" y="5957"/>
                    <a:pt x="3150" y="5869"/>
                    <a:pt x="3194" y="5803"/>
                  </a:cubicBezTo>
                  <a:cubicBezTo>
                    <a:pt x="3230" y="5760"/>
                    <a:pt x="3230" y="5708"/>
                    <a:pt x="3194" y="5664"/>
                  </a:cubicBezTo>
                  <a:cubicBezTo>
                    <a:pt x="3194" y="5657"/>
                    <a:pt x="3186" y="5642"/>
                    <a:pt x="3194" y="5635"/>
                  </a:cubicBezTo>
                  <a:cubicBezTo>
                    <a:pt x="3194" y="5620"/>
                    <a:pt x="3208" y="5620"/>
                    <a:pt x="3216" y="5613"/>
                  </a:cubicBezTo>
                  <a:cubicBezTo>
                    <a:pt x="3230" y="5613"/>
                    <a:pt x="3238" y="5606"/>
                    <a:pt x="3238" y="5591"/>
                  </a:cubicBezTo>
                  <a:cubicBezTo>
                    <a:pt x="3252" y="5547"/>
                    <a:pt x="3238" y="5342"/>
                    <a:pt x="3120" y="5224"/>
                  </a:cubicBezTo>
                  <a:cubicBezTo>
                    <a:pt x="2997" y="5100"/>
                    <a:pt x="2931" y="5063"/>
                    <a:pt x="2858" y="5041"/>
                  </a:cubicBezTo>
                  <a:cubicBezTo>
                    <a:pt x="2784" y="5027"/>
                    <a:pt x="2792" y="4983"/>
                    <a:pt x="2792" y="4953"/>
                  </a:cubicBezTo>
                  <a:cubicBezTo>
                    <a:pt x="2792" y="4939"/>
                    <a:pt x="2792" y="4931"/>
                    <a:pt x="2784" y="4917"/>
                  </a:cubicBezTo>
                  <a:cubicBezTo>
                    <a:pt x="2784" y="4902"/>
                    <a:pt x="2770" y="4895"/>
                    <a:pt x="2748" y="4888"/>
                  </a:cubicBezTo>
                  <a:cubicBezTo>
                    <a:pt x="2733" y="4880"/>
                    <a:pt x="2711" y="4873"/>
                    <a:pt x="2696" y="4858"/>
                  </a:cubicBezTo>
                  <a:cubicBezTo>
                    <a:pt x="2667" y="4807"/>
                    <a:pt x="2726" y="4756"/>
                    <a:pt x="2762" y="4734"/>
                  </a:cubicBezTo>
                  <a:cubicBezTo>
                    <a:pt x="2770" y="4726"/>
                    <a:pt x="2784" y="4712"/>
                    <a:pt x="2784" y="4697"/>
                  </a:cubicBezTo>
                  <a:cubicBezTo>
                    <a:pt x="2784" y="4675"/>
                    <a:pt x="2762" y="4660"/>
                    <a:pt x="2726" y="4646"/>
                  </a:cubicBezTo>
                  <a:cubicBezTo>
                    <a:pt x="2645" y="4609"/>
                    <a:pt x="2506" y="4492"/>
                    <a:pt x="2506" y="4382"/>
                  </a:cubicBezTo>
                  <a:cubicBezTo>
                    <a:pt x="2506" y="4338"/>
                    <a:pt x="2513" y="4301"/>
                    <a:pt x="2528" y="4265"/>
                  </a:cubicBezTo>
                  <a:cubicBezTo>
                    <a:pt x="2542" y="4213"/>
                    <a:pt x="2550" y="4184"/>
                    <a:pt x="2528" y="4169"/>
                  </a:cubicBezTo>
                  <a:cubicBezTo>
                    <a:pt x="2484" y="4118"/>
                    <a:pt x="2433" y="3986"/>
                    <a:pt x="2469" y="3913"/>
                  </a:cubicBezTo>
                  <a:cubicBezTo>
                    <a:pt x="2499" y="3854"/>
                    <a:pt x="2542" y="3847"/>
                    <a:pt x="2572" y="3847"/>
                  </a:cubicBezTo>
                  <a:cubicBezTo>
                    <a:pt x="2564" y="3803"/>
                    <a:pt x="2550" y="3737"/>
                    <a:pt x="2521" y="3730"/>
                  </a:cubicBezTo>
                  <a:cubicBezTo>
                    <a:pt x="2513" y="3722"/>
                    <a:pt x="2513" y="3722"/>
                    <a:pt x="2513" y="3722"/>
                  </a:cubicBezTo>
                  <a:cubicBezTo>
                    <a:pt x="2477" y="3700"/>
                    <a:pt x="2433" y="3686"/>
                    <a:pt x="2447" y="3598"/>
                  </a:cubicBezTo>
                  <a:cubicBezTo>
                    <a:pt x="2454" y="3554"/>
                    <a:pt x="2447" y="3539"/>
                    <a:pt x="2433" y="3510"/>
                  </a:cubicBezTo>
                  <a:cubicBezTo>
                    <a:pt x="2425" y="3488"/>
                    <a:pt x="2418" y="3459"/>
                    <a:pt x="2411" y="3422"/>
                  </a:cubicBezTo>
                  <a:cubicBezTo>
                    <a:pt x="2411" y="3407"/>
                    <a:pt x="2403" y="3378"/>
                    <a:pt x="2389" y="3378"/>
                  </a:cubicBezTo>
                  <a:cubicBezTo>
                    <a:pt x="2374" y="3378"/>
                    <a:pt x="2345" y="3400"/>
                    <a:pt x="2330" y="3437"/>
                  </a:cubicBezTo>
                  <a:cubicBezTo>
                    <a:pt x="2323" y="3459"/>
                    <a:pt x="2315" y="3466"/>
                    <a:pt x="2315" y="3481"/>
                  </a:cubicBezTo>
                  <a:cubicBezTo>
                    <a:pt x="2301" y="3524"/>
                    <a:pt x="2293" y="3539"/>
                    <a:pt x="2205" y="3561"/>
                  </a:cubicBezTo>
                  <a:cubicBezTo>
                    <a:pt x="2191" y="3561"/>
                    <a:pt x="2176" y="3561"/>
                    <a:pt x="2161" y="3561"/>
                  </a:cubicBezTo>
                  <a:cubicBezTo>
                    <a:pt x="2088" y="3561"/>
                    <a:pt x="2052" y="3510"/>
                    <a:pt x="2052" y="3407"/>
                  </a:cubicBezTo>
                  <a:cubicBezTo>
                    <a:pt x="2052" y="3341"/>
                    <a:pt x="2015" y="3239"/>
                    <a:pt x="2000" y="3231"/>
                  </a:cubicBezTo>
                  <a:lnTo>
                    <a:pt x="2000" y="3231"/>
                  </a:lnTo>
                  <a:cubicBezTo>
                    <a:pt x="2000" y="3239"/>
                    <a:pt x="1927" y="3349"/>
                    <a:pt x="1883" y="3349"/>
                  </a:cubicBezTo>
                  <a:cubicBezTo>
                    <a:pt x="1876" y="3349"/>
                    <a:pt x="1868" y="3341"/>
                    <a:pt x="1868" y="3334"/>
                  </a:cubicBezTo>
                  <a:cubicBezTo>
                    <a:pt x="1861" y="3327"/>
                    <a:pt x="1854" y="3305"/>
                    <a:pt x="1883" y="3224"/>
                  </a:cubicBezTo>
                  <a:cubicBezTo>
                    <a:pt x="1898" y="3165"/>
                    <a:pt x="1912" y="3129"/>
                    <a:pt x="1927" y="3100"/>
                  </a:cubicBezTo>
                  <a:cubicBezTo>
                    <a:pt x="1934" y="3078"/>
                    <a:pt x="1942" y="3063"/>
                    <a:pt x="1942" y="3056"/>
                  </a:cubicBezTo>
                  <a:cubicBezTo>
                    <a:pt x="1942" y="3056"/>
                    <a:pt x="1942" y="3056"/>
                    <a:pt x="1934" y="3056"/>
                  </a:cubicBezTo>
                  <a:cubicBezTo>
                    <a:pt x="1934" y="3056"/>
                    <a:pt x="1934" y="3056"/>
                    <a:pt x="1927" y="3056"/>
                  </a:cubicBezTo>
                  <a:cubicBezTo>
                    <a:pt x="1927" y="3056"/>
                    <a:pt x="1920" y="3048"/>
                    <a:pt x="1912" y="3048"/>
                  </a:cubicBezTo>
                  <a:cubicBezTo>
                    <a:pt x="1854" y="3026"/>
                    <a:pt x="1832" y="2990"/>
                    <a:pt x="1846" y="2931"/>
                  </a:cubicBezTo>
                  <a:cubicBezTo>
                    <a:pt x="1854" y="2902"/>
                    <a:pt x="1839" y="2836"/>
                    <a:pt x="1817" y="2806"/>
                  </a:cubicBezTo>
                  <a:cubicBezTo>
                    <a:pt x="1802" y="2792"/>
                    <a:pt x="1795" y="2784"/>
                    <a:pt x="1788" y="2784"/>
                  </a:cubicBezTo>
                  <a:cubicBezTo>
                    <a:pt x="1780" y="2784"/>
                    <a:pt x="1780" y="2784"/>
                    <a:pt x="1773" y="2792"/>
                  </a:cubicBezTo>
                  <a:cubicBezTo>
                    <a:pt x="1751" y="2792"/>
                    <a:pt x="1737" y="2814"/>
                    <a:pt x="1722" y="2836"/>
                  </a:cubicBezTo>
                  <a:cubicBezTo>
                    <a:pt x="1700" y="2865"/>
                    <a:pt x="1678" y="2894"/>
                    <a:pt x="1649" y="2894"/>
                  </a:cubicBezTo>
                  <a:cubicBezTo>
                    <a:pt x="1627" y="2894"/>
                    <a:pt x="1612" y="2887"/>
                    <a:pt x="1590" y="2865"/>
                  </a:cubicBezTo>
                  <a:cubicBezTo>
                    <a:pt x="1568" y="2843"/>
                    <a:pt x="1546" y="2821"/>
                    <a:pt x="1539" y="2821"/>
                  </a:cubicBezTo>
                  <a:cubicBezTo>
                    <a:pt x="1539" y="2821"/>
                    <a:pt x="1531" y="2829"/>
                    <a:pt x="1531" y="2843"/>
                  </a:cubicBezTo>
                  <a:cubicBezTo>
                    <a:pt x="1524" y="2850"/>
                    <a:pt x="1509" y="2865"/>
                    <a:pt x="1502" y="2887"/>
                  </a:cubicBezTo>
                  <a:cubicBezTo>
                    <a:pt x="1480" y="2909"/>
                    <a:pt x="1465" y="2924"/>
                    <a:pt x="1451" y="2924"/>
                  </a:cubicBezTo>
                  <a:cubicBezTo>
                    <a:pt x="1443" y="2924"/>
                    <a:pt x="1436" y="2916"/>
                    <a:pt x="1436" y="2909"/>
                  </a:cubicBezTo>
                  <a:cubicBezTo>
                    <a:pt x="1429" y="2909"/>
                    <a:pt x="1414" y="2887"/>
                    <a:pt x="1429" y="2770"/>
                  </a:cubicBezTo>
                  <a:cubicBezTo>
                    <a:pt x="1451" y="2601"/>
                    <a:pt x="1436" y="2572"/>
                    <a:pt x="1429" y="2572"/>
                  </a:cubicBezTo>
                  <a:cubicBezTo>
                    <a:pt x="1421" y="2572"/>
                    <a:pt x="1414" y="2572"/>
                    <a:pt x="1407" y="2572"/>
                  </a:cubicBezTo>
                  <a:cubicBezTo>
                    <a:pt x="1399" y="2572"/>
                    <a:pt x="1385" y="2579"/>
                    <a:pt x="1355" y="2594"/>
                  </a:cubicBezTo>
                  <a:cubicBezTo>
                    <a:pt x="1333" y="2609"/>
                    <a:pt x="1333" y="2609"/>
                    <a:pt x="1333" y="2609"/>
                  </a:cubicBezTo>
                  <a:cubicBezTo>
                    <a:pt x="1319" y="2616"/>
                    <a:pt x="1304" y="2623"/>
                    <a:pt x="1290" y="2638"/>
                  </a:cubicBezTo>
                  <a:cubicBezTo>
                    <a:pt x="1268" y="2653"/>
                    <a:pt x="1246" y="2667"/>
                    <a:pt x="1223" y="2667"/>
                  </a:cubicBezTo>
                  <a:cubicBezTo>
                    <a:pt x="1216" y="2667"/>
                    <a:pt x="1202" y="2667"/>
                    <a:pt x="1194" y="2660"/>
                  </a:cubicBezTo>
                  <a:cubicBezTo>
                    <a:pt x="1180" y="2645"/>
                    <a:pt x="1165" y="2631"/>
                    <a:pt x="1158" y="2616"/>
                  </a:cubicBezTo>
                  <a:cubicBezTo>
                    <a:pt x="1150" y="2601"/>
                    <a:pt x="1143" y="2587"/>
                    <a:pt x="1128" y="2587"/>
                  </a:cubicBezTo>
                  <a:cubicBezTo>
                    <a:pt x="1128" y="2587"/>
                    <a:pt x="1128" y="2579"/>
                    <a:pt x="1121" y="2579"/>
                  </a:cubicBezTo>
                  <a:cubicBezTo>
                    <a:pt x="1121" y="2579"/>
                    <a:pt x="1114" y="2587"/>
                    <a:pt x="1106" y="2594"/>
                  </a:cubicBezTo>
                  <a:cubicBezTo>
                    <a:pt x="1099" y="2601"/>
                    <a:pt x="1084" y="2616"/>
                    <a:pt x="1062" y="2631"/>
                  </a:cubicBezTo>
                  <a:cubicBezTo>
                    <a:pt x="1055" y="2631"/>
                    <a:pt x="1048" y="2638"/>
                    <a:pt x="1040" y="2638"/>
                  </a:cubicBezTo>
                  <a:cubicBezTo>
                    <a:pt x="1018" y="2638"/>
                    <a:pt x="1011" y="2623"/>
                    <a:pt x="997" y="2616"/>
                  </a:cubicBezTo>
                  <a:cubicBezTo>
                    <a:pt x="989" y="2601"/>
                    <a:pt x="982" y="2594"/>
                    <a:pt x="967" y="2594"/>
                  </a:cubicBezTo>
                  <a:lnTo>
                    <a:pt x="960" y="2594"/>
                  </a:lnTo>
                  <a:cubicBezTo>
                    <a:pt x="901" y="2609"/>
                    <a:pt x="850" y="2616"/>
                    <a:pt x="806" y="2653"/>
                  </a:cubicBezTo>
                  <a:cubicBezTo>
                    <a:pt x="769" y="2674"/>
                    <a:pt x="747" y="2726"/>
                    <a:pt x="747" y="2741"/>
                  </a:cubicBezTo>
                  <a:cubicBezTo>
                    <a:pt x="747" y="2748"/>
                    <a:pt x="762" y="2755"/>
                    <a:pt x="791" y="2755"/>
                  </a:cubicBezTo>
                  <a:cubicBezTo>
                    <a:pt x="799" y="2762"/>
                    <a:pt x="806" y="2762"/>
                    <a:pt x="813" y="2762"/>
                  </a:cubicBezTo>
                  <a:cubicBezTo>
                    <a:pt x="821" y="2762"/>
                    <a:pt x="835" y="2762"/>
                    <a:pt x="842" y="2762"/>
                  </a:cubicBezTo>
                  <a:cubicBezTo>
                    <a:pt x="850" y="2755"/>
                    <a:pt x="864" y="2755"/>
                    <a:pt x="872" y="2755"/>
                  </a:cubicBezTo>
                  <a:cubicBezTo>
                    <a:pt x="894" y="2755"/>
                    <a:pt x="916" y="2762"/>
                    <a:pt x="945" y="2784"/>
                  </a:cubicBezTo>
                  <a:cubicBezTo>
                    <a:pt x="989" y="2829"/>
                    <a:pt x="997" y="2894"/>
                    <a:pt x="967" y="2953"/>
                  </a:cubicBezTo>
                  <a:cubicBezTo>
                    <a:pt x="960" y="2960"/>
                    <a:pt x="960" y="2975"/>
                    <a:pt x="967" y="2982"/>
                  </a:cubicBezTo>
                  <a:cubicBezTo>
                    <a:pt x="967" y="3019"/>
                    <a:pt x="952" y="3041"/>
                    <a:pt x="879" y="3048"/>
                  </a:cubicBezTo>
                  <a:cubicBezTo>
                    <a:pt x="857" y="3048"/>
                    <a:pt x="842" y="3056"/>
                    <a:pt x="828" y="3056"/>
                  </a:cubicBezTo>
                  <a:cubicBezTo>
                    <a:pt x="725" y="3063"/>
                    <a:pt x="667" y="3070"/>
                    <a:pt x="667" y="3151"/>
                  </a:cubicBezTo>
                  <a:cubicBezTo>
                    <a:pt x="667" y="3246"/>
                    <a:pt x="615" y="3261"/>
                    <a:pt x="564" y="3283"/>
                  </a:cubicBezTo>
                  <a:cubicBezTo>
                    <a:pt x="549" y="3283"/>
                    <a:pt x="535" y="3290"/>
                    <a:pt x="520" y="3298"/>
                  </a:cubicBezTo>
                  <a:cubicBezTo>
                    <a:pt x="506" y="3305"/>
                    <a:pt x="483" y="3312"/>
                    <a:pt x="469" y="3312"/>
                  </a:cubicBezTo>
                  <a:cubicBezTo>
                    <a:pt x="447" y="3312"/>
                    <a:pt x="425" y="3305"/>
                    <a:pt x="403" y="3305"/>
                  </a:cubicBezTo>
                  <a:cubicBezTo>
                    <a:pt x="381" y="3298"/>
                    <a:pt x="366" y="3298"/>
                    <a:pt x="352" y="3298"/>
                  </a:cubicBezTo>
                  <a:cubicBezTo>
                    <a:pt x="330" y="3298"/>
                    <a:pt x="322" y="3298"/>
                    <a:pt x="308" y="3305"/>
                  </a:cubicBezTo>
                  <a:cubicBezTo>
                    <a:pt x="286" y="3319"/>
                    <a:pt x="286" y="3319"/>
                    <a:pt x="286" y="3319"/>
                  </a:cubicBezTo>
                  <a:cubicBezTo>
                    <a:pt x="286" y="3298"/>
                    <a:pt x="286" y="3298"/>
                    <a:pt x="286" y="3298"/>
                  </a:cubicBezTo>
                  <a:cubicBezTo>
                    <a:pt x="286" y="3268"/>
                    <a:pt x="278" y="3253"/>
                    <a:pt x="271" y="3246"/>
                  </a:cubicBezTo>
                  <a:cubicBezTo>
                    <a:pt x="271" y="3246"/>
                    <a:pt x="271" y="3239"/>
                    <a:pt x="256" y="3239"/>
                  </a:cubicBezTo>
                  <a:lnTo>
                    <a:pt x="242" y="3239"/>
                  </a:lnTo>
                  <a:cubicBezTo>
                    <a:pt x="234" y="3239"/>
                    <a:pt x="220" y="3239"/>
                    <a:pt x="212" y="3231"/>
                  </a:cubicBezTo>
                  <a:cubicBezTo>
                    <a:pt x="205" y="3224"/>
                    <a:pt x="198" y="3202"/>
                    <a:pt x="205" y="3180"/>
                  </a:cubicBezTo>
                  <a:cubicBezTo>
                    <a:pt x="212" y="3129"/>
                    <a:pt x="227" y="3122"/>
                    <a:pt x="242" y="3114"/>
                  </a:cubicBezTo>
                  <a:cubicBezTo>
                    <a:pt x="256" y="3114"/>
                    <a:pt x="264" y="3114"/>
                    <a:pt x="271" y="3085"/>
                  </a:cubicBezTo>
                  <a:cubicBezTo>
                    <a:pt x="286" y="3048"/>
                    <a:pt x="278" y="3026"/>
                    <a:pt x="278" y="2997"/>
                  </a:cubicBezTo>
                  <a:cubicBezTo>
                    <a:pt x="271" y="2975"/>
                    <a:pt x="271" y="2960"/>
                    <a:pt x="271" y="2931"/>
                  </a:cubicBezTo>
                  <a:cubicBezTo>
                    <a:pt x="271" y="2894"/>
                    <a:pt x="278" y="2880"/>
                    <a:pt x="300" y="2865"/>
                  </a:cubicBezTo>
                  <a:cubicBezTo>
                    <a:pt x="308" y="2858"/>
                    <a:pt x="315" y="2850"/>
                    <a:pt x="330" y="2814"/>
                  </a:cubicBezTo>
                  <a:cubicBezTo>
                    <a:pt x="344" y="2762"/>
                    <a:pt x="337" y="2741"/>
                    <a:pt x="330" y="2697"/>
                  </a:cubicBezTo>
                  <a:cubicBezTo>
                    <a:pt x="322" y="2682"/>
                    <a:pt x="322" y="2667"/>
                    <a:pt x="315" y="2638"/>
                  </a:cubicBezTo>
                  <a:cubicBezTo>
                    <a:pt x="308" y="2572"/>
                    <a:pt x="278" y="2535"/>
                    <a:pt x="249" y="2484"/>
                  </a:cubicBezTo>
                  <a:cubicBezTo>
                    <a:pt x="227" y="2440"/>
                    <a:pt x="227" y="2440"/>
                    <a:pt x="227" y="2440"/>
                  </a:cubicBezTo>
                  <a:cubicBezTo>
                    <a:pt x="190" y="2381"/>
                    <a:pt x="132" y="2293"/>
                    <a:pt x="110" y="2198"/>
                  </a:cubicBezTo>
                  <a:cubicBezTo>
                    <a:pt x="88" y="2096"/>
                    <a:pt x="88" y="1964"/>
                    <a:pt x="110" y="1920"/>
                  </a:cubicBezTo>
                  <a:cubicBezTo>
                    <a:pt x="124" y="1891"/>
                    <a:pt x="168" y="1795"/>
                    <a:pt x="117" y="1766"/>
                  </a:cubicBezTo>
                  <a:cubicBezTo>
                    <a:pt x="73" y="1737"/>
                    <a:pt x="0" y="1700"/>
                    <a:pt x="44" y="1597"/>
                  </a:cubicBezTo>
                  <a:cubicBezTo>
                    <a:pt x="51" y="1590"/>
                    <a:pt x="51" y="1590"/>
                    <a:pt x="51" y="1590"/>
                  </a:cubicBezTo>
                  <a:cubicBezTo>
                    <a:pt x="80" y="1517"/>
                    <a:pt x="95" y="1480"/>
                    <a:pt x="190" y="1443"/>
                  </a:cubicBezTo>
                  <a:cubicBezTo>
                    <a:pt x="212" y="1436"/>
                    <a:pt x="234" y="1436"/>
                    <a:pt x="249" y="1436"/>
                  </a:cubicBezTo>
                  <a:cubicBezTo>
                    <a:pt x="278" y="1436"/>
                    <a:pt x="308" y="1443"/>
                    <a:pt x="322" y="1451"/>
                  </a:cubicBezTo>
                  <a:cubicBezTo>
                    <a:pt x="337" y="1451"/>
                    <a:pt x="352" y="1458"/>
                    <a:pt x="366" y="1458"/>
                  </a:cubicBezTo>
                  <a:cubicBezTo>
                    <a:pt x="366" y="1458"/>
                    <a:pt x="366" y="1458"/>
                    <a:pt x="373" y="1458"/>
                  </a:cubicBezTo>
                  <a:cubicBezTo>
                    <a:pt x="373" y="1451"/>
                    <a:pt x="381" y="1451"/>
                    <a:pt x="381" y="1451"/>
                  </a:cubicBezTo>
                  <a:cubicBezTo>
                    <a:pt x="396" y="1451"/>
                    <a:pt x="403" y="1458"/>
                    <a:pt x="410" y="1465"/>
                  </a:cubicBezTo>
                  <a:lnTo>
                    <a:pt x="410" y="1465"/>
                  </a:lnTo>
                  <a:cubicBezTo>
                    <a:pt x="440" y="1429"/>
                    <a:pt x="483" y="1385"/>
                    <a:pt x="520" y="1378"/>
                  </a:cubicBezTo>
                  <a:cubicBezTo>
                    <a:pt x="557" y="1370"/>
                    <a:pt x="608" y="1363"/>
                    <a:pt x="659" y="1363"/>
                  </a:cubicBezTo>
                  <a:cubicBezTo>
                    <a:pt x="703" y="1363"/>
                    <a:pt x="740" y="1370"/>
                    <a:pt x="755" y="1378"/>
                  </a:cubicBezTo>
                  <a:cubicBezTo>
                    <a:pt x="791" y="1392"/>
                    <a:pt x="850" y="1429"/>
                    <a:pt x="887" y="1488"/>
                  </a:cubicBezTo>
                  <a:cubicBezTo>
                    <a:pt x="916" y="1517"/>
                    <a:pt x="967" y="1553"/>
                    <a:pt x="1018" y="1553"/>
                  </a:cubicBezTo>
                  <a:cubicBezTo>
                    <a:pt x="1033" y="1553"/>
                    <a:pt x="1040" y="1553"/>
                    <a:pt x="1055" y="1546"/>
                  </a:cubicBezTo>
                  <a:cubicBezTo>
                    <a:pt x="1114" y="1524"/>
                    <a:pt x="1143" y="1495"/>
                    <a:pt x="1143" y="1451"/>
                  </a:cubicBezTo>
                  <a:cubicBezTo>
                    <a:pt x="1143" y="1414"/>
                    <a:pt x="1165" y="1392"/>
                    <a:pt x="1180" y="1370"/>
                  </a:cubicBezTo>
                  <a:cubicBezTo>
                    <a:pt x="1187" y="1356"/>
                    <a:pt x="1202" y="1341"/>
                    <a:pt x="1202" y="1326"/>
                  </a:cubicBezTo>
                  <a:cubicBezTo>
                    <a:pt x="1202" y="1312"/>
                    <a:pt x="1194" y="1304"/>
                    <a:pt x="1180" y="1297"/>
                  </a:cubicBezTo>
                  <a:cubicBezTo>
                    <a:pt x="1158" y="1282"/>
                    <a:pt x="1136" y="1268"/>
                    <a:pt x="1136" y="1231"/>
                  </a:cubicBezTo>
                  <a:cubicBezTo>
                    <a:pt x="1136" y="1180"/>
                    <a:pt x="1121" y="1062"/>
                    <a:pt x="1121" y="1062"/>
                  </a:cubicBezTo>
                  <a:cubicBezTo>
                    <a:pt x="1121" y="1048"/>
                    <a:pt x="1121" y="1048"/>
                    <a:pt x="1121" y="1048"/>
                  </a:cubicBezTo>
                  <a:cubicBezTo>
                    <a:pt x="1136" y="1048"/>
                    <a:pt x="1136" y="1048"/>
                    <a:pt x="1136" y="1048"/>
                  </a:cubicBezTo>
                  <a:cubicBezTo>
                    <a:pt x="1150" y="1048"/>
                    <a:pt x="1260" y="1048"/>
                    <a:pt x="1297" y="1084"/>
                  </a:cubicBezTo>
                  <a:cubicBezTo>
                    <a:pt x="1297" y="1084"/>
                    <a:pt x="1304" y="1092"/>
                    <a:pt x="1326" y="1092"/>
                  </a:cubicBezTo>
                  <a:cubicBezTo>
                    <a:pt x="1355" y="1092"/>
                    <a:pt x="1407" y="1084"/>
                    <a:pt x="1436" y="1070"/>
                  </a:cubicBezTo>
                  <a:cubicBezTo>
                    <a:pt x="1421" y="1062"/>
                    <a:pt x="1407" y="1055"/>
                    <a:pt x="1399" y="1033"/>
                  </a:cubicBezTo>
                  <a:cubicBezTo>
                    <a:pt x="1399" y="1026"/>
                    <a:pt x="1399" y="1004"/>
                    <a:pt x="1421" y="982"/>
                  </a:cubicBezTo>
                  <a:cubicBezTo>
                    <a:pt x="1451" y="953"/>
                    <a:pt x="1480" y="945"/>
                    <a:pt x="1502" y="938"/>
                  </a:cubicBezTo>
                  <a:cubicBezTo>
                    <a:pt x="1531" y="938"/>
                    <a:pt x="1546" y="931"/>
                    <a:pt x="1568" y="909"/>
                  </a:cubicBezTo>
                  <a:cubicBezTo>
                    <a:pt x="1575" y="894"/>
                    <a:pt x="1582" y="887"/>
                    <a:pt x="1590" y="879"/>
                  </a:cubicBezTo>
                  <a:cubicBezTo>
                    <a:pt x="1619" y="843"/>
                    <a:pt x="1641" y="813"/>
                    <a:pt x="1641" y="755"/>
                  </a:cubicBezTo>
                  <a:cubicBezTo>
                    <a:pt x="1641" y="733"/>
                    <a:pt x="1634" y="711"/>
                    <a:pt x="1627" y="681"/>
                  </a:cubicBezTo>
                  <a:cubicBezTo>
                    <a:pt x="1605" y="638"/>
                    <a:pt x="1582" y="586"/>
                    <a:pt x="1634" y="520"/>
                  </a:cubicBezTo>
                  <a:cubicBezTo>
                    <a:pt x="1671" y="469"/>
                    <a:pt x="1692" y="447"/>
                    <a:pt x="1722" y="447"/>
                  </a:cubicBezTo>
                  <a:cubicBezTo>
                    <a:pt x="1737" y="447"/>
                    <a:pt x="1751" y="462"/>
                    <a:pt x="1773" y="469"/>
                  </a:cubicBezTo>
                  <a:cubicBezTo>
                    <a:pt x="1788" y="484"/>
                    <a:pt x="1788" y="484"/>
                    <a:pt x="1788" y="484"/>
                  </a:cubicBezTo>
                  <a:cubicBezTo>
                    <a:pt x="1810" y="491"/>
                    <a:pt x="1839" y="498"/>
                    <a:pt x="1868" y="498"/>
                  </a:cubicBezTo>
                  <a:cubicBezTo>
                    <a:pt x="1920" y="498"/>
                    <a:pt x="2000" y="484"/>
                    <a:pt x="2044" y="440"/>
                  </a:cubicBezTo>
                  <a:cubicBezTo>
                    <a:pt x="2073" y="410"/>
                    <a:pt x="2103" y="388"/>
                    <a:pt x="2132" y="366"/>
                  </a:cubicBezTo>
                  <a:cubicBezTo>
                    <a:pt x="2169" y="337"/>
                    <a:pt x="2205" y="315"/>
                    <a:pt x="2220" y="286"/>
                  </a:cubicBezTo>
                  <a:cubicBezTo>
                    <a:pt x="2235" y="264"/>
                    <a:pt x="2235" y="242"/>
                    <a:pt x="2235" y="220"/>
                  </a:cubicBezTo>
                  <a:cubicBezTo>
                    <a:pt x="2242" y="191"/>
                    <a:pt x="2242" y="154"/>
                    <a:pt x="2271" y="124"/>
                  </a:cubicBezTo>
                  <a:cubicBezTo>
                    <a:pt x="2286" y="103"/>
                    <a:pt x="2301" y="88"/>
                    <a:pt x="2323" y="73"/>
                  </a:cubicBezTo>
                  <a:cubicBezTo>
                    <a:pt x="2323" y="66"/>
                    <a:pt x="2323" y="66"/>
                    <a:pt x="2323" y="66"/>
                  </a:cubicBezTo>
                  <a:cubicBezTo>
                    <a:pt x="2345" y="51"/>
                    <a:pt x="2345" y="51"/>
                    <a:pt x="2345" y="51"/>
                  </a:cubicBezTo>
                  <a:lnTo>
                    <a:pt x="2345" y="51"/>
                  </a:lnTo>
                  <a:cubicBezTo>
                    <a:pt x="2374" y="29"/>
                    <a:pt x="2403" y="15"/>
                    <a:pt x="2425" y="7"/>
                  </a:cubicBezTo>
                  <a:cubicBezTo>
                    <a:pt x="2433" y="0"/>
                    <a:pt x="2433" y="0"/>
                    <a:pt x="2440" y="0"/>
                  </a:cubicBezTo>
                  <a:cubicBezTo>
                    <a:pt x="2454" y="0"/>
                    <a:pt x="2462" y="7"/>
                    <a:pt x="2462" y="15"/>
                  </a:cubicBezTo>
                  <a:cubicBezTo>
                    <a:pt x="2469" y="22"/>
                    <a:pt x="2477" y="29"/>
                    <a:pt x="2506" y="29"/>
                  </a:cubicBezTo>
                  <a:cubicBezTo>
                    <a:pt x="2528" y="29"/>
                    <a:pt x="2542" y="15"/>
                    <a:pt x="2557" y="7"/>
                  </a:cubicBezTo>
                  <a:cubicBezTo>
                    <a:pt x="2572" y="0"/>
                    <a:pt x="2587" y="0"/>
                    <a:pt x="2601" y="0"/>
                  </a:cubicBezTo>
                  <a:cubicBezTo>
                    <a:pt x="2616" y="0"/>
                    <a:pt x="2638" y="7"/>
                    <a:pt x="2652" y="29"/>
                  </a:cubicBezTo>
                  <a:cubicBezTo>
                    <a:pt x="2674" y="51"/>
                    <a:pt x="2689" y="73"/>
                    <a:pt x="2696" y="95"/>
                  </a:cubicBezTo>
                  <a:cubicBezTo>
                    <a:pt x="2733" y="147"/>
                    <a:pt x="2762" y="191"/>
                    <a:pt x="2814" y="198"/>
                  </a:cubicBezTo>
                  <a:cubicBezTo>
                    <a:pt x="2872" y="205"/>
                    <a:pt x="2880" y="227"/>
                    <a:pt x="2894" y="256"/>
                  </a:cubicBezTo>
                  <a:cubicBezTo>
                    <a:pt x="2902" y="271"/>
                    <a:pt x="2909" y="293"/>
                    <a:pt x="2931" y="315"/>
                  </a:cubicBezTo>
                  <a:cubicBezTo>
                    <a:pt x="2982" y="374"/>
                    <a:pt x="2997" y="403"/>
                    <a:pt x="3019" y="447"/>
                  </a:cubicBezTo>
                  <a:cubicBezTo>
                    <a:pt x="3041" y="484"/>
                    <a:pt x="3041" y="484"/>
                    <a:pt x="3041" y="484"/>
                  </a:cubicBezTo>
                  <a:cubicBezTo>
                    <a:pt x="3063" y="520"/>
                    <a:pt x="3077" y="542"/>
                    <a:pt x="3098" y="542"/>
                  </a:cubicBezTo>
                  <a:cubicBezTo>
                    <a:pt x="3106" y="542"/>
                    <a:pt x="3113" y="535"/>
                    <a:pt x="3113" y="535"/>
                  </a:cubicBezTo>
                  <a:cubicBezTo>
                    <a:pt x="3120" y="535"/>
                    <a:pt x="3128" y="535"/>
                    <a:pt x="3128" y="535"/>
                  </a:cubicBezTo>
                  <a:cubicBezTo>
                    <a:pt x="3164" y="535"/>
                    <a:pt x="3179" y="564"/>
                    <a:pt x="3194" y="586"/>
                  </a:cubicBezTo>
                  <a:cubicBezTo>
                    <a:pt x="3208" y="601"/>
                    <a:pt x="3216" y="615"/>
                    <a:pt x="3230" y="630"/>
                  </a:cubicBezTo>
                  <a:cubicBezTo>
                    <a:pt x="3245" y="645"/>
                    <a:pt x="3282" y="652"/>
                    <a:pt x="3326" y="652"/>
                  </a:cubicBezTo>
                  <a:cubicBezTo>
                    <a:pt x="3348" y="652"/>
                    <a:pt x="3370" y="652"/>
                    <a:pt x="3370" y="652"/>
                  </a:cubicBezTo>
                  <a:cubicBezTo>
                    <a:pt x="3399" y="652"/>
                    <a:pt x="3450" y="681"/>
                    <a:pt x="3450" y="747"/>
                  </a:cubicBezTo>
                  <a:cubicBezTo>
                    <a:pt x="3450" y="769"/>
                    <a:pt x="3458" y="791"/>
                    <a:pt x="3472" y="813"/>
                  </a:cubicBezTo>
                  <a:cubicBezTo>
                    <a:pt x="3479" y="835"/>
                    <a:pt x="3494" y="865"/>
                    <a:pt x="3487" y="909"/>
                  </a:cubicBezTo>
                  <a:cubicBezTo>
                    <a:pt x="3472" y="982"/>
                    <a:pt x="3465" y="1041"/>
                    <a:pt x="3523" y="1062"/>
                  </a:cubicBezTo>
                  <a:cubicBezTo>
                    <a:pt x="3589" y="1077"/>
                    <a:pt x="3655" y="1092"/>
                    <a:pt x="3655" y="1092"/>
                  </a:cubicBezTo>
                  <a:cubicBezTo>
                    <a:pt x="3655" y="1092"/>
                    <a:pt x="3677" y="1099"/>
                    <a:pt x="3692" y="1099"/>
                  </a:cubicBezTo>
                  <a:cubicBezTo>
                    <a:pt x="3707" y="1099"/>
                    <a:pt x="3714" y="1099"/>
                    <a:pt x="3721" y="1092"/>
                  </a:cubicBezTo>
                  <a:cubicBezTo>
                    <a:pt x="3729" y="1077"/>
                    <a:pt x="3736" y="1055"/>
                    <a:pt x="3729" y="1033"/>
                  </a:cubicBezTo>
                  <a:cubicBezTo>
                    <a:pt x="3721" y="997"/>
                    <a:pt x="3721" y="997"/>
                    <a:pt x="3721" y="997"/>
                  </a:cubicBezTo>
                  <a:cubicBezTo>
                    <a:pt x="3751" y="1019"/>
                    <a:pt x="3751" y="1019"/>
                    <a:pt x="3751" y="1019"/>
                  </a:cubicBezTo>
                  <a:cubicBezTo>
                    <a:pt x="3751" y="1019"/>
                    <a:pt x="3794" y="1041"/>
                    <a:pt x="3824" y="1041"/>
                  </a:cubicBezTo>
                  <a:cubicBezTo>
                    <a:pt x="3839" y="1041"/>
                    <a:pt x="3846" y="1041"/>
                    <a:pt x="3853" y="1033"/>
                  </a:cubicBezTo>
                  <a:cubicBezTo>
                    <a:pt x="3868" y="1011"/>
                    <a:pt x="3882" y="1004"/>
                    <a:pt x="3897" y="1004"/>
                  </a:cubicBezTo>
                  <a:cubicBezTo>
                    <a:pt x="3904" y="1004"/>
                    <a:pt x="3912" y="1004"/>
                    <a:pt x="3919" y="1004"/>
                  </a:cubicBezTo>
                  <a:cubicBezTo>
                    <a:pt x="3926" y="1011"/>
                    <a:pt x="3934" y="1011"/>
                    <a:pt x="3948" y="1011"/>
                  </a:cubicBezTo>
                  <a:cubicBezTo>
                    <a:pt x="3963" y="1011"/>
                    <a:pt x="3978" y="997"/>
                    <a:pt x="3985" y="974"/>
                  </a:cubicBezTo>
                  <a:cubicBezTo>
                    <a:pt x="3992" y="953"/>
                    <a:pt x="3978" y="931"/>
                    <a:pt x="3948" y="916"/>
                  </a:cubicBezTo>
                  <a:cubicBezTo>
                    <a:pt x="3926" y="901"/>
                    <a:pt x="3897" y="894"/>
                    <a:pt x="3868" y="879"/>
                  </a:cubicBezTo>
                  <a:cubicBezTo>
                    <a:pt x="3809" y="857"/>
                    <a:pt x="3758" y="835"/>
                    <a:pt x="3736" y="784"/>
                  </a:cubicBezTo>
                  <a:cubicBezTo>
                    <a:pt x="3736" y="762"/>
                    <a:pt x="3736" y="762"/>
                    <a:pt x="3736" y="762"/>
                  </a:cubicBezTo>
                  <a:cubicBezTo>
                    <a:pt x="3714" y="711"/>
                    <a:pt x="3699" y="667"/>
                    <a:pt x="3780" y="608"/>
                  </a:cubicBezTo>
                  <a:cubicBezTo>
                    <a:pt x="3802" y="593"/>
                    <a:pt x="3802" y="593"/>
                    <a:pt x="3802" y="593"/>
                  </a:cubicBezTo>
                  <a:cubicBezTo>
                    <a:pt x="3860" y="550"/>
                    <a:pt x="3875" y="535"/>
                    <a:pt x="3941" y="513"/>
                  </a:cubicBezTo>
                  <a:cubicBezTo>
                    <a:pt x="3963" y="506"/>
                    <a:pt x="3985" y="506"/>
                    <a:pt x="4007" y="506"/>
                  </a:cubicBezTo>
                  <a:cubicBezTo>
                    <a:pt x="4022" y="506"/>
                    <a:pt x="4036" y="506"/>
                    <a:pt x="4051" y="513"/>
                  </a:cubicBezTo>
                  <a:cubicBezTo>
                    <a:pt x="4066" y="513"/>
                    <a:pt x="4080" y="513"/>
                    <a:pt x="4095" y="513"/>
                  </a:cubicBezTo>
                  <a:cubicBezTo>
                    <a:pt x="4117" y="513"/>
                    <a:pt x="4227" y="520"/>
                    <a:pt x="4256" y="579"/>
                  </a:cubicBezTo>
                  <a:cubicBezTo>
                    <a:pt x="4271" y="608"/>
                    <a:pt x="4293" y="623"/>
                    <a:pt x="4293" y="623"/>
                  </a:cubicBezTo>
                  <a:cubicBezTo>
                    <a:pt x="4293" y="601"/>
                    <a:pt x="4308" y="593"/>
                    <a:pt x="4322" y="593"/>
                  </a:cubicBezTo>
                  <a:cubicBezTo>
                    <a:pt x="4337" y="593"/>
                    <a:pt x="4366" y="601"/>
                    <a:pt x="4410" y="630"/>
                  </a:cubicBezTo>
                  <a:lnTo>
                    <a:pt x="4417" y="630"/>
                  </a:lnTo>
                  <a:cubicBezTo>
                    <a:pt x="4454" y="630"/>
                    <a:pt x="4498" y="608"/>
                    <a:pt x="4513" y="593"/>
                  </a:cubicBezTo>
                  <a:cubicBezTo>
                    <a:pt x="4520" y="593"/>
                    <a:pt x="4534" y="593"/>
                    <a:pt x="4549" y="593"/>
                  </a:cubicBezTo>
                  <a:cubicBezTo>
                    <a:pt x="4571" y="593"/>
                    <a:pt x="4601" y="593"/>
                    <a:pt x="4622" y="623"/>
                  </a:cubicBezTo>
                  <a:cubicBezTo>
                    <a:pt x="4666" y="660"/>
                    <a:pt x="4644" y="747"/>
                    <a:pt x="4644" y="762"/>
                  </a:cubicBezTo>
                  <a:cubicBezTo>
                    <a:pt x="4637" y="762"/>
                    <a:pt x="4622" y="806"/>
                    <a:pt x="4652" y="835"/>
                  </a:cubicBezTo>
                  <a:cubicBezTo>
                    <a:pt x="4674" y="865"/>
                    <a:pt x="4703" y="879"/>
                    <a:pt x="4718" y="879"/>
                  </a:cubicBezTo>
                  <a:cubicBezTo>
                    <a:pt x="4725" y="879"/>
                    <a:pt x="4732" y="879"/>
                    <a:pt x="4740" y="872"/>
                  </a:cubicBezTo>
                  <a:cubicBezTo>
                    <a:pt x="4754" y="857"/>
                    <a:pt x="4762" y="850"/>
                    <a:pt x="4776" y="850"/>
                  </a:cubicBezTo>
                  <a:cubicBezTo>
                    <a:pt x="4791" y="850"/>
                    <a:pt x="4798" y="857"/>
                    <a:pt x="4806" y="865"/>
                  </a:cubicBezTo>
                  <a:cubicBezTo>
                    <a:pt x="4813" y="872"/>
                    <a:pt x="4820" y="879"/>
                    <a:pt x="4828" y="879"/>
                  </a:cubicBezTo>
                  <a:cubicBezTo>
                    <a:pt x="4835" y="879"/>
                    <a:pt x="4842" y="879"/>
                    <a:pt x="4842" y="879"/>
                  </a:cubicBezTo>
                  <a:cubicBezTo>
                    <a:pt x="4850" y="879"/>
                    <a:pt x="4857" y="879"/>
                    <a:pt x="4857" y="879"/>
                  </a:cubicBezTo>
                  <a:cubicBezTo>
                    <a:pt x="4872" y="879"/>
                    <a:pt x="4879" y="879"/>
                    <a:pt x="4886" y="872"/>
                  </a:cubicBezTo>
                  <a:cubicBezTo>
                    <a:pt x="4894" y="865"/>
                    <a:pt x="4901" y="835"/>
                    <a:pt x="4894" y="777"/>
                  </a:cubicBezTo>
                  <a:cubicBezTo>
                    <a:pt x="4894" y="725"/>
                    <a:pt x="4894" y="681"/>
                    <a:pt x="4894" y="638"/>
                  </a:cubicBezTo>
                  <a:cubicBezTo>
                    <a:pt x="4901" y="572"/>
                    <a:pt x="4901" y="513"/>
                    <a:pt x="4872" y="469"/>
                  </a:cubicBezTo>
                  <a:cubicBezTo>
                    <a:pt x="4828" y="388"/>
                    <a:pt x="4813" y="249"/>
                    <a:pt x="4813" y="249"/>
                  </a:cubicBezTo>
                  <a:cubicBezTo>
                    <a:pt x="4813" y="242"/>
                    <a:pt x="4813" y="242"/>
                    <a:pt x="4813" y="242"/>
                  </a:cubicBezTo>
                  <a:cubicBezTo>
                    <a:pt x="4820" y="234"/>
                    <a:pt x="4820" y="234"/>
                    <a:pt x="4820" y="234"/>
                  </a:cubicBezTo>
                  <a:cubicBezTo>
                    <a:pt x="4820" y="234"/>
                    <a:pt x="4864" y="198"/>
                    <a:pt x="4923" y="161"/>
                  </a:cubicBezTo>
                  <a:cubicBezTo>
                    <a:pt x="4974" y="132"/>
                    <a:pt x="5011" y="110"/>
                    <a:pt x="5018" y="81"/>
                  </a:cubicBezTo>
                  <a:cubicBezTo>
                    <a:pt x="5033" y="44"/>
                    <a:pt x="5077" y="44"/>
                    <a:pt x="5091" y="44"/>
                  </a:cubicBezTo>
                  <a:cubicBezTo>
                    <a:pt x="5106" y="44"/>
                    <a:pt x="5113" y="51"/>
                    <a:pt x="5128" y="51"/>
                  </a:cubicBezTo>
                  <a:cubicBezTo>
                    <a:pt x="5135" y="51"/>
                    <a:pt x="5150" y="51"/>
                    <a:pt x="5157" y="51"/>
                  </a:cubicBezTo>
                  <a:cubicBezTo>
                    <a:pt x="5179" y="51"/>
                    <a:pt x="5194" y="59"/>
                    <a:pt x="5209" y="73"/>
                  </a:cubicBezTo>
                  <a:cubicBezTo>
                    <a:pt x="5231" y="110"/>
                    <a:pt x="5231" y="176"/>
                    <a:pt x="5216" y="205"/>
                  </a:cubicBezTo>
                  <a:cubicBezTo>
                    <a:pt x="5216" y="220"/>
                    <a:pt x="5216" y="256"/>
                    <a:pt x="5238" y="286"/>
                  </a:cubicBezTo>
                  <a:cubicBezTo>
                    <a:pt x="5245" y="300"/>
                    <a:pt x="5253" y="315"/>
                    <a:pt x="5275" y="322"/>
                  </a:cubicBezTo>
                  <a:cubicBezTo>
                    <a:pt x="5341" y="337"/>
                    <a:pt x="5355" y="381"/>
                    <a:pt x="5370" y="425"/>
                  </a:cubicBezTo>
                  <a:cubicBezTo>
                    <a:pt x="5377" y="462"/>
                    <a:pt x="5407" y="513"/>
                    <a:pt x="5436" y="513"/>
                  </a:cubicBezTo>
                  <a:cubicBezTo>
                    <a:pt x="5443" y="513"/>
                    <a:pt x="5451" y="513"/>
                    <a:pt x="5458" y="506"/>
                  </a:cubicBezTo>
                  <a:cubicBezTo>
                    <a:pt x="5472" y="491"/>
                    <a:pt x="5487" y="469"/>
                    <a:pt x="5502" y="454"/>
                  </a:cubicBezTo>
                  <a:cubicBezTo>
                    <a:pt x="5524" y="432"/>
                    <a:pt x="5539" y="410"/>
                    <a:pt x="5560" y="410"/>
                  </a:cubicBezTo>
                  <a:cubicBezTo>
                    <a:pt x="5568" y="410"/>
                    <a:pt x="5575" y="410"/>
                    <a:pt x="5582" y="410"/>
                  </a:cubicBezTo>
                  <a:cubicBezTo>
                    <a:pt x="5604" y="425"/>
                    <a:pt x="5612" y="432"/>
                    <a:pt x="5626" y="447"/>
                  </a:cubicBezTo>
                  <a:cubicBezTo>
                    <a:pt x="5641" y="462"/>
                    <a:pt x="5648" y="469"/>
                    <a:pt x="5663" y="469"/>
                  </a:cubicBezTo>
                  <a:cubicBezTo>
                    <a:pt x="5678" y="469"/>
                    <a:pt x="5685" y="462"/>
                    <a:pt x="5700" y="462"/>
                  </a:cubicBezTo>
                  <a:cubicBezTo>
                    <a:pt x="5773" y="425"/>
                    <a:pt x="5883" y="381"/>
                    <a:pt x="5956" y="381"/>
                  </a:cubicBezTo>
                  <a:cubicBezTo>
                    <a:pt x="5985" y="381"/>
                    <a:pt x="6000" y="381"/>
                    <a:pt x="6000" y="403"/>
                  </a:cubicBezTo>
                  <a:cubicBezTo>
                    <a:pt x="6007" y="410"/>
                    <a:pt x="6007" y="410"/>
                    <a:pt x="6044" y="410"/>
                  </a:cubicBezTo>
                  <a:cubicBezTo>
                    <a:pt x="6132" y="410"/>
                    <a:pt x="6139" y="410"/>
                    <a:pt x="6198" y="381"/>
                  </a:cubicBezTo>
                  <a:cubicBezTo>
                    <a:pt x="6220" y="366"/>
                    <a:pt x="6249" y="359"/>
                    <a:pt x="6271" y="352"/>
                  </a:cubicBezTo>
                  <a:cubicBezTo>
                    <a:pt x="6271" y="352"/>
                    <a:pt x="6279" y="352"/>
                    <a:pt x="6286" y="352"/>
                  </a:cubicBezTo>
                  <a:cubicBezTo>
                    <a:pt x="6315" y="352"/>
                    <a:pt x="6337" y="366"/>
                    <a:pt x="6352" y="381"/>
                  </a:cubicBezTo>
                  <a:cubicBezTo>
                    <a:pt x="6359" y="403"/>
                    <a:pt x="6366" y="425"/>
                    <a:pt x="6366" y="462"/>
                  </a:cubicBezTo>
                  <a:cubicBezTo>
                    <a:pt x="6374" y="506"/>
                    <a:pt x="6381" y="564"/>
                    <a:pt x="6410" y="572"/>
                  </a:cubicBezTo>
                  <a:cubicBezTo>
                    <a:pt x="6469" y="593"/>
                    <a:pt x="6520" y="615"/>
                    <a:pt x="6564" y="615"/>
                  </a:cubicBezTo>
                  <a:cubicBezTo>
                    <a:pt x="6572" y="615"/>
                    <a:pt x="6601" y="615"/>
                    <a:pt x="6718" y="681"/>
                  </a:cubicBezTo>
                  <a:cubicBezTo>
                    <a:pt x="6725" y="681"/>
                    <a:pt x="6725" y="681"/>
                    <a:pt x="6725" y="681"/>
                  </a:cubicBezTo>
                  <a:cubicBezTo>
                    <a:pt x="6725" y="689"/>
                    <a:pt x="6725" y="689"/>
                    <a:pt x="6725" y="689"/>
                  </a:cubicBezTo>
                  <a:cubicBezTo>
                    <a:pt x="6740" y="711"/>
                    <a:pt x="6770" y="762"/>
                    <a:pt x="6755" y="806"/>
                  </a:cubicBezTo>
                  <a:cubicBezTo>
                    <a:pt x="6747" y="828"/>
                    <a:pt x="6733" y="843"/>
                    <a:pt x="6718" y="850"/>
                  </a:cubicBezTo>
                  <a:cubicBezTo>
                    <a:pt x="6696" y="865"/>
                    <a:pt x="6682" y="879"/>
                    <a:pt x="6682" y="901"/>
                  </a:cubicBezTo>
                  <a:cubicBezTo>
                    <a:pt x="6682" y="931"/>
                    <a:pt x="6703" y="945"/>
                    <a:pt x="6725" y="960"/>
                  </a:cubicBezTo>
                  <a:cubicBezTo>
                    <a:pt x="6762" y="967"/>
                    <a:pt x="6777" y="982"/>
                    <a:pt x="6791" y="989"/>
                  </a:cubicBezTo>
                  <a:cubicBezTo>
                    <a:pt x="6813" y="1004"/>
                    <a:pt x="6828" y="1019"/>
                    <a:pt x="6872" y="1026"/>
                  </a:cubicBezTo>
                  <a:cubicBezTo>
                    <a:pt x="6909" y="1026"/>
                    <a:pt x="6931" y="1048"/>
                    <a:pt x="6938" y="1077"/>
                  </a:cubicBezTo>
                  <a:cubicBezTo>
                    <a:pt x="6953" y="1121"/>
                    <a:pt x="6945" y="1172"/>
                    <a:pt x="6916" y="1194"/>
                  </a:cubicBezTo>
                  <a:cubicBezTo>
                    <a:pt x="6901" y="1216"/>
                    <a:pt x="6887" y="1253"/>
                    <a:pt x="6894" y="1290"/>
                  </a:cubicBezTo>
                  <a:cubicBezTo>
                    <a:pt x="6894" y="1312"/>
                    <a:pt x="6901" y="1334"/>
                    <a:pt x="6916" y="1348"/>
                  </a:cubicBezTo>
                  <a:cubicBezTo>
                    <a:pt x="6923" y="1356"/>
                    <a:pt x="6938" y="1363"/>
                    <a:pt x="6953" y="1370"/>
                  </a:cubicBezTo>
                  <a:cubicBezTo>
                    <a:pt x="6989" y="1385"/>
                    <a:pt x="7026" y="1407"/>
                    <a:pt x="7055" y="1465"/>
                  </a:cubicBezTo>
                  <a:cubicBezTo>
                    <a:pt x="7077" y="1510"/>
                    <a:pt x="7106" y="1524"/>
                    <a:pt x="7158" y="1546"/>
                  </a:cubicBezTo>
                  <a:cubicBezTo>
                    <a:pt x="7187" y="1561"/>
                    <a:pt x="7216" y="1575"/>
                    <a:pt x="7253" y="1605"/>
                  </a:cubicBezTo>
                  <a:cubicBezTo>
                    <a:pt x="7275" y="1619"/>
                    <a:pt x="7290" y="1634"/>
                    <a:pt x="7304" y="1641"/>
                  </a:cubicBezTo>
                  <a:cubicBezTo>
                    <a:pt x="7348" y="1678"/>
                    <a:pt x="7370" y="1693"/>
                    <a:pt x="7429" y="1707"/>
                  </a:cubicBezTo>
                  <a:cubicBezTo>
                    <a:pt x="7488" y="1715"/>
                    <a:pt x="7546" y="1744"/>
                    <a:pt x="7553" y="1781"/>
                  </a:cubicBezTo>
                  <a:cubicBezTo>
                    <a:pt x="7561" y="1803"/>
                    <a:pt x="7553" y="1824"/>
                    <a:pt x="7539" y="1847"/>
                  </a:cubicBezTo>
                  <a:cubicBezTo>
                    <a:pt x="7524" y="1854"/>
                    <a:pt x="7524" y="1869"/>
                    <a:pt x="7524" y="1876"/>
                  </a:cubicBezTo>
                  <a:cubicBezTo>
                    <a:pt x="7524" y="1883"/>
                    <a:pt x="7546" y="1905"/>
                    <a:pt x="7612" y="1934"/>
                  </a:cubicBezTo>
                  <a:cubicBezTo>
                    <a:pt x="7649" y="1949"/>
                    <a:pt x="7678" y="1964"/>
                    <a:pt x="7678" y="1993"/>
                  </a:cubicBezTo>
                  <a:cubicBezTo>
                    <a:pt x="7693" y="2037"/>
                    <a:pt x="7663" y="2081"/>
                    <a:pt x="7634" y="2118"/>
                  </a:cubicBezTo>
                  <a:cubicBezTo>
                    <a:pt x="7575" y="2176"/>
                    <a:pt x="7568" y="2206"/>
                    <a:pt x="7539" y="2293"/>
                  </a:cubicBezTo>
                  <a:cubicBezTo>
                    <a:pt x="7532" y="2301"/>
                    <a:pt x="7532" y="2301"/>
                    <a:pt x="7532" y="2301"/>
                  </a:cubicBezTo>
                  <a:cubicBezTo>
                    <a:pt x="7524" y="2330"/>
                    <a:pt x="7517" y="2352"/>
                    <a:pt x="7524" y="2360"/>
                  </a:cubicBezTo>
                  <a:cubicBezTo>
                    <a:pt x="7539" y="2374"/>
                    <a:pt x="7553" y="2374"/>
                    <a:pt x="7553" y="2374"/>
                  </a:cubicBezTo>
                  <a:cubicBezTo>
                    <a:pt x="7605" y="2374"/>
                    <a:pt x="7605" y="2374"/>
                    <a:pt x="7605" y="2374"/>
                  </a:cubicBezTo>
                  <a:cubicBezTo>
                    <a:pt x="7561" y="2403"/>
                    <a:pt x="7561" y="2403"/>
                    <a:pt x="7561" y="2403"/>
                  </a:cubicBezTo>
                  <a:cubicBezTo>
                    <a:pt x="7561" y="2403"/>
                    <a:pt x="7480" y="2448"/>
                    <a:pt x="7436" y="2499"/>
                  </a:cubicBezTo>
                  <a:cubicBezTo>
                    <a:pt x="7400" y="2550"/>
                    <a:pt x="7414" y="2572"/>
                    <a:pt x="7451" y="2616"/>
                  </a:cubicBezTo>
                  <a:cubicBezTo>
                    <a:pt x="7480" y="2653"/>
                    <a:pt x="7568" y="2689"/>
                    <a:pt x="7620" y="2704"/>
                  </a:cubicBezTo>
                  <a:cubicBezTo>
                    <a:pt x="7685" y="2719"/>
                    <a:pt x="7663" y="2821"/>
                    <a:pt x="7656" y="2865"/>
                  </a:cubicBezTo>
                  <a:cubicBezTo>
                    <a:pt x="7649" y="2887"/>
                    <a:pt x="7663" y="2894"/>
                    <a:pt x="7700" y="2909"/>
                  </a:cubicBezTo>
                  <a:cubicBezTo>
                    <a:pt x="7715" y="2924"/>
                    <a:pt x="7737" y="2931"/>
                    <a:pt x="7744" y="2946"/>
                  </a:cubicBezTo>
                  <a:cubicBezTo>
                    <a:pt x="7766" y="2982"/>
                    <a:pt x="7832" y="3165"/>
                    <a:pt x="7846" y="3217"/>
                  </a:cubicBezTo>
                  <a:cubicBezTo>
                    <a:pt x="7869" y="3224"/>
                    <a:pt x="7942" y="3253"/>
                    <a:pt x="7949" y="3312"/>
                  </a:cubicBezTo>
                  <a:cubicBezTo>
                    <a:pt x="7956" y="3334"/>
                    <a:pt x="7956" y="3363"/>
                    <a:pt x="7956" y="3393"/>
                  </a:cubicBezTo>
                  <a:cubicBezTo>
                    <a:pt x="7956" y="3451"/>
                    <a:pt x="7956" y="3524"/>
                    <a:pt x="7979" y="3554"/>
                  </a:cubicBezTo>
                  <a:cubicBezTo>
                    <a:pt x="7986" y="3561"/>
                    <a:pt x="7993" y="3561"/>
                    <a:pt x="8008" y="3561"/>
                  </a:cubicBezTo>
                  <a:cubicBezTo>
                    <a:pt x="8103" y="3561"/>
                    <a:pt x="8220" y="3679"/>
                    <a:pt x="8257" y="3774"/>
                  </a:cubicBezTo>
                  <a:cubicBezTo>
                    <a:pt x="8272" y="3825"/>
                    <a:pt x="8301" y="3832"/>
                    <a:pt x="8330" y="3832"/>
                  </a:cubicBezTo>
                  <a:cubicBezTo>
                    <a:pt x="8360" y="3832"/>
                    <a:pt x="8403" y="3818"/>
                    <a:pt x="8455" y="3810"/>
                  </a:cubicBezTo>
                  <a:cubicBezTo>
                    <a:pt x="8477" y="3803"/>
                    <a:pt x="8477" y="3803"/>
                    <a:pt x="8477" y="3803"/>
                  </a:cubicBezTo>
                  <a:cubicBezTo>
                    <a:pt x="8491" y="3796"/>
                    <a:pt x="8513" y="3796"/>
                    <a:pt x="8528" y="3796"/>
                  </a:cubicBezTo>
                  <a:cubicBezTo>
                    <a:pt x="8638" y="3796"/>
                    <a:pt x="8733" y="3891"/>
                    <a:pt x="8784" y="3942"/>
                  </a:cubicBezTo>
                  <a:cubicBezTo>
                    <a:pt x="8799" y="3957"/>
                    <a:pt x="8799" y="3957"/>
                    <a:pt x="8799" y="3957"/>
                  </a:cubicBezTo>
                  <a:cubicBezTo>
                    <a:pt x="8843" y="4001"/>
                    <a:pt x="8887" y="4052"/>
                    <a:pt x="8931" y="4111"/>
                  </a:cubicBezTo>
                  <a:cubicBezTo>
                    <a:pt x="8946" y="4133"/>
                    <a:pt x="8953" y="4155"/>
                    <a:pt x="8968" y="4169"/>
                  </a:cubicBezTo>
                  <a:cubicBezTo>
                    <a:pt x="8975" y="4199"/>
                    <a:pt x="8990" y="4228"/>
                    <a:pt x="9019" y="4243"/>
                  </a:cubicBezTo>
                  <a:cubicBezTo>
                    <a:pt x="9070" y="4272"/>
                    <a:pt x="9165" y="4345"/>
                    <a:pt x="9173" y="4411"/>
                  </a:cubicBezTo>
                  <a:cubicBezTo>
                    <a:pt x="9187" y="4455"/>
                    <a:pt x="9232" y="4499"/>
                    <a:pt x="9246" y="4514"/>
                  </a:cubicBezTo>
                  <a:cubicBezTo>
                    <a:pt x="9275" y="4514"/>
                    <a:pt x="9415" y="4514"/>
                    <a:pt x="9466" y="4529"/>
                  </a:cubicBezTo>
                  <a:cubicBezTo>
                    <a:pt x="9532" y="4543"/>
                    <a:pt x="9686" y="4719"/>
                    <a:pt x="9708" y="4778"/>
                  </a:cubicBezTo>
                  <a:cubicBezTo>
                    <a:pt x="9722" y="4807"/>
                    <a:pt x="9708" y="4851"/>
                    <a:pt x="9701" y="4895"/>
                  </a:cubicBezTo>
                  <a:cubicBezTo>
                    <a:pt x="9693" y="4910"/>
                    <a:pt x="9686" y="4939"/>
                    <a:pt x="9686" y="4946"/>
                  </a:cubicBezTo>
                  <a:cubicBezTo>
                    <a:pt x="9693" y="4953"/>
                    <a:pt x="9693" y="4953"/>
                    <a:pt x="9693" y="4953"/>
                  </a:cubicBezTo>
                  <a:cubicBezTo>
                    <a:pt x="9737" y="4961"/>
                    <a:pt x="9810" y="4990"/>
                    <a:pt x="9884" y="5049"/>
                  </a:cubicBezTo>
                  <a:cubicBezTo>
                    <a:pt x="9898" y="5063"/>
                    <a:pt x="9906" y="5063"/>
                    <a:pt x="9906" y="5063"/>
                  </a:cubicBezTo>
                  <a:cubicBezTo>
                    <a:pt x="9913" y="5063"/>
                    <a:pt x="9920" y="5049"/>
                    <a:pt x="9927" y="5034"/>
                  </a:cubicBezTo>
                  <a:cubicBezTo>
                    <a:pt x="9935" y="5012"/>
                    <a:pt x="9950" y="4975"/>
                    <a:pt x="9986" y="4975"/>
                  </a:cubicBezTo>
                  <a:cubicBezTo>
                    <a:pt x="9994" y="4975"/>
                    <a:pt x="9994" y="4975"/>
                    <a:pt x="10001" y="4983"/>
                  </a:cubicBezTo>
                  <a:cubicBezTo>
                    <a:pt x="10082" y="5005"/>
                    <a:pt x="10169" y="5027"/>
                    <a:pt x="10206" y="5115"/>
                  </a:cubicBezTo>
                  <a:cubicBezTo>
                    <a:pt x="10243" y="5195"/>
                    <a:pt x="10272" y="5232"/>
                    <a:pt x="10331" y="5239"/>
                  </a:cubicBezTo>
                  <a:cubicBezTo>
                    <a:pt x="10338" y="5239"/>
                    <a:pt x="10345" y="5239"/>
                    <a:pt x="10353" y="5239"/>
                  </a:cubicBezTo>
                  <a:cubicBezTo>
                    <a:pt x="10375" y="5239"/>
                    <a:pt x="10389" y="5239"/>
                    <a:pt x="10411" y="5232"/>
                  </a:cubicBezTo>
                  <a:cubicBezTo>
                    <a:pt x="10426" y="5232"/>
                    <a:pt x="10433" y="5224"/>
                    <a:pt x="10448" y="5224"/>
                  </a:cubicBezTo>
                  <a:cubicBezTo>
                    <a:pt x="10470" y="5224"/>
                    <a:pt x="10477" y="5239"/>
                    <a:pt x="10477" y="5254"/>
                  </a:cubicBezTo>
                  <a:cubicBezTo>
                    <a:pt x="10492" y="5283"/>
                    <a:pt x="10543" y="5371"/>
                    <a:pt x="10580" y="5415"/>
                  </a:cubicBezTo>
                  <a:cubicBezTo>
                    <a:pt x="10602" y="5452"/>
                    <a:pt x="10616" y="5481"/>
                    <a:pt x="10638" y="5518"/>
                  </a:cubicBezTo>
                  <a:cubicBezTo>
                    <a:pt x="10646" y="5532"/>
                    <a:pt x="10653" y="5547"/>
                    <a:pt x="10660" y="5569"/>
                  </a:cubicBezTo>
                  <a:cubicBezTo>
                    <a:pt x="10690" y="5620"/>
                    <a:pt x="10682" y="5657"/>
                    <a:pt x="10668" y="5708"/>
                  </a:cubicBezTo>
                  <a:cubicBezTo>
                    <a:pt x="10668" y="5730"/>
                    <a:pt x="10660" y="5752"/>
                    <a:pt x="10660" y="5781"/>
                  </a:cubicBezTo>
                  <a:cubicBezTo>
                    <a:pt x="10653" y="5848"/>
                    <a:pt x="10660" y="5862"/>
                    <a:pt x="10682" y="5884"/>
                  </a:cubicBezTo>
                  <a:cubicBezTo>
                    <a:pt x="10690" y="5891"/>
                    <a:pt x="10697" y="5899"/>
                    <a:pt x="10704" y="5921"/>
                  </a:cubicBezTo>
                  <a:cubicBezTo>
                    <a:pt x="10734" y="5965"/>
                    <a:pt x="10719" y="6016"/>
                    <a:pt x="10697" y="6082"/>
                  </a:cubicBezTo>
                  <a:cubicBezTo>
                    <a:pt x="10690" y="6111"/>
                    <a:pt x="10682" y="6141"/>
                    <a:pt x="10675" y="6177"/>
                  </a:cubicBezTo>
                  <a:cubicBezTo>
                    <a:pt x="10653" y="6250"/>
                    <a:pt x="10638" y="6272"/>
                    <a:pt x="10609" y="6287"/>
                  </a:cubicBezTo>
                  <a:cubicBezTo>
                    <a:pt x="10594" y="6294"/>
                    <a:pt x="10580" y="6309"/>
                    <a:pt x="10565" y="6331"/>
                  </a:cubicBezTo>
                  <a:cubicBezTo>
                    <a:pt x="10551" y="6360"/>
                    <a:pt x="10543" y="6382"/>
                    <a:pt x="10536" y="6404"/>
                  </a:cubicBezTo>
                  <a:cubicBezTo>
                    <a:pt x="10521" y="6434"/>
                    <a:pt x="10514" y="6463"/>
                    <a:pt x="10484" y="6478"/>
                  </a:cubicBezTo>
                  <a:cubicBezTo>
                    <a:pt x="10477" y="6485"/>
                    <a:pt x="10470" y="6492"/>
                    <a:pt x="10455" y="6492"/>
                  </a:cubicBezTo>
                  <a:lnTo>
                    <a:pt x="10455" y="6492"/>
                  </a:lnTo>
                  <a:cubicBezTo>
                    <a:pt x="10426" y="6492"/>
                    <a:pt x="10389" y="6456"/>
                    <a:pt x="10360" y="6419"/>
                  </a:cubicBezTo>
                  <a:cubicBezTo>
                    <a:pt x="10345" y="6404"/>
                    <a:pt x="10331" y="6390"/>
                    <a:pt x="10316" y="6382"/>
                  </a:cubicBezTo>
                  <a:cubicBezTo>
                    <a:pt x="10294" y="6360"/>
                    <a:pt x="10257" y="6353"/>
                    <a:pt x="10221" y="6346"/>
                  </a:cubicBezTo>
                  <a:cubicBezTo>
                    <a:pt x="10184" y="6338"/>
                    <a:pt x="10147" y="6331"/>
                    <a:pt x="10111" y="6316"/>
                  </a:cubicBezTo>
                  <a:cubicBezTo>
                    <a:pt x="10060" y="6294"/>
                    <a:pt x="10045" y="6272"/>
                    <a:pt x="10030" y="6258"/>
                  </a:cubicBezTo>
                  <a:lnTo>
                    <a:pt x="10023" y="6250"/>
                  </a:lnTo>
                  <a:cubicBezTo>
                    <a:pt x="10023" y="6250"/>
                    <a:pt x="10015" y="6258"/>
                    <a:pt x="10008" y="6265"/>
                  </a:cubicBezTo>
                  <a:cubicBezTo>
                    <a:pt x="9994" y="6280"/>
                    <a:pt x="9986" y="6294"/>
                    <a:pt x="9986" y="6302"/>
                  </a:cubicBezTo>
                  <a:cubicBezTo>
                    <a:pt x="9979" y="6316"/>
                    <a:pt x="9972" y="6331"/>
                    <a:pt x="9927" y="6360"/>
                  </a:cubicBezTo>
                  <a:cubicBezTo>
                    <a:pt x="9898" y="6375"/>
                    <a:pt x="9884" y="6382"/>
                    <a:pt x="9876" y="6382"/>
                  </a:cubicBezTo>
                  <a:cubicBezTo>
                    <a:pt x="9869" y="6390"/>
                    <a:pt x="9869" y="6390"/>
                    <a:pt x="9869" y="6390"/>
                  </a:cubicBezTo>
                  <a:cubicBezTo>
                    <a:pt x="9869" y="6390"/>
                    <a:pt x="9869" y="6397"/>
                    <a:pt x="9869" y="6412"/>
                  </a:cubicBezTo>
                  <a:cubicBezTo>
                    <a:pt x="9869" y="6463"/>
                    <a:pt x="9913" y="6588"/>
                    <a:pt x="9913" y="6588"/>
                  </a:cubicBezTo>
                  <a:cubicBezTo>
                    <a:pt x="9913" y="6595"/>
                    <a:pt x="9913" y="6595"/>
                    <a:pt x="9913" y="6595"/>
                  </a:cubicBezTo>
                  <a:cubicBezTo>
                    <a:pt x="9913" y="6602"/>
                    <a:pt x="9913" y="6602"/>
                    <a:pt x="9913" y="6602"/>
                  </a:cubicBezTo>
                  <a:cubicBezTo>
                    <a:pt x="9913" y="6602"/>
                    <a:pt x="9891" y="6668"/>
                    <a:pt x="9869" y="6749"/>
                  </a:cubicBezTo>
                  <a:cubicBezTo>
                    <a:pt x="9854" y="6785"/>
                    <a:pt x="9854" y="6815"/>
                    <a:pt x="9854" y="6851"/>
                  </a:cubicBezTo>
                  <a:cubicBezTo>
                    <a:pt x="9854" y="6888"/>
                    <a:pt x="9854" y="6932"/>
                    <a:pt x="9847" y="6983"/>
                  </a:cubicBezTo>
                  <a:cubicBezTo>
                    <a:pt x="9818" y="7100"/>
                    <a:pt x="9503" y="7276"/>
                    <a:pt x="9415" y="7298"/>
                  </a:cubicBezTo>
                  <a:cubicBezTo>
                    <a:pt x="9385" y="7306"/>
                    <a:pt x="9349" y="7313"/>
                    <a:pt x="9319" y="7320"/>
                  </a:cubicBezTo>
                  <a:cubicBezTo>
                    <a:pt x="9246" y="7335"/>
                    <a:pt x="9158" y="7357"/>
                    <a:pt x="9100" y="7379"/>
                  </a:cubicBezTo>
                  <a:cubicBezTo>
                    <a:pt x="9012" y="7416"/>
                    <a:pt x="8887" y="7548"/>
                    <a:pt x="8865" y="7577"/>
                  </a:cubicBezTo>
                  <a:cubicBezTo>
                    <a:pt x="8851" y="7599"/>
                    <a:pt x="8828" y="7599"/>
                    <a:pt x="8814" y="7599"/>
                  </a:cubicBezTo>
                  <a:cubicBezTo>
                    <a:pt x="8799" y="7599"/>
                    <a:pt x="8792" y="7599"/>
                    <a:pt x="8784" y="7599"/>
                  </a:cubicBezTo>
                  <a:cubicBezTo>
                    <a:pt x="8777" y="7599"/>
                    <a:pt x="8762" y="7599"/>
                    <a:pt x="8755" y="7599"/>
                  </a:cubicBezTo>
                  <a:cubicBezTo>
                    <a:pt x="8733" y="7599"/>
                    <a:pt x="8719" y="7599"/>
                    <a:pt x="8704" y="7606"/>
                  </a:cubicBezTo>
                  <a:cubicBezTo>
                    <a:pt x="8667" y="7613"/>
                    <a:pt x="8667" y="7635"/>
                    <a:pt x="8660" y="7665"/>
                  </a:cubicBezTo>
                  <a:cubicBezTo>
                    <a:pt x="8653" y="7694"/>
                    <a:pt x="8645" y="7731"/>
                    <a:pt x="8616" y="7767"/>
                  </a:cubicBezTo>
                  <a:cubicBezTo>
                    <a:pt x="8587" y="7819"/>
                    <a:pt x="8550" y="7841"/>
                    <a:pt x="8513" y="7862"/>
                  </a:cubicBezTo>
                  <a:cubicBezTo>
                    <a:pt x="8484" y="7877"/>
                    <a:pt x="8455" y="7892"/>
                    <a:pt x="8440" y="7929"/>
                  </a:cubicBezTo>
                  <a:cubicBezTo>
                    <a:pt x="8418" y="7965"/>
                    <a:pt x="8411" y="7994"/>
                    <a:pt x="8418" y="8031"/>
                  </a:cubicBezTo>
                  <a:cubicBezTo>
                    <a:pt x="8433" y="8060"/>
                    <a:pt x="8455" y="8090"/>
                    <a:pt x="8499" y="8112"/>
                  </a:cubicBezTo>
                  <a:cubicBezTo>
                    <a:pt x="8521" y="8119"/>
                    <a:pt x="8543" y="8134"/>
                    <a:pt x="8565" y="8141"/>
                  </a:cubicBezTo>
                  <a:cubicBezTo>
                    <a:pt x="8623" y="8163"/>
                    <a:pt x="8667" y="8178"/>
                    <a:pt x="8675" y="8243"/>
                  </a:cubicBezTo>
                  <a:cubicBezTo>
                    <a:pt x="8689" y="8317"/>
                    <a:pt x="8741" y="8383"/>
                    <a:pt x="8799" y="8405"/>
                  </a:cubicBezTo>
                  <a:cubicBezTo>
                    <a:pt x="8851" y="8419"/>
                    <a:pt x="8880" y="8478"/>
                    <a:pt x="8909" y="8544"/>
                  </a:cubicBezTo>
                  <a:cubicBezTo>
                    <a:pt x="8931" y="8581"/>
                    <a:pt x="8953" y="8625"/>
                    <a:pt x="8982" y="8669"/>
                  </a:cubicBezTo>
                  <a:cubicBezTo>
                    <a:pt x="9041" y="8771"/>
                    <a:pt x="8982" y="8852"/>
                    <a:pt x="8938" y="8925"/>
                  </a:cubicBezTo>
                  <a:cubicBezTo>
                    <a:pt x="8916" y="8954"/>
                    <a:pt x="8902" y="8976"/>
                    <a:pt x="8894" y="9006"/>
                  </a:cubicBezTo>
                  <a:cubicBezTo>
                    <a:pt x="8880" y="9035"/>
                    <a:pt x="8865" y="9057"/>
                    <a:pt x="8851" y="9079"/>
                  </a:cubicBezTo>
                  <a:cubicBezTo>
                    <a:pt x="8828" y="9108"/>
                    <a:pt x="8814" y="9123"/>
                    <a:pt x="8836" y="9174"/>
                  </a:cubicBezTo>
                  <a:cubicBezTo>
                    <a:pt x="8836" y="9189"/>
                    <a:pt x="8836" y="9189"/>
                    <a:pt x="8836" y="9189"/>
                  </a:cubicBezTo>
                  <a:cubicBezTo>
                    <a:pt x="8858" y="9225"/>
                    <a:pt x="8865" y="9240"/>
                    <a:pt x="8872" y="9240"/>
                  </a:cubicBezTo>
                  <a:cubicBezTo>
                    <a:pt x="8894" y="9240"/>
                    <a:pt x="8938" y="9218"/>
                    <a:pt x="8982" y="9189"/>
                  </a:cubicBezTo>
                  <a:cubicBezTo>
                    <a:pt x="9004" y="9174"/>
                    <a:pt x="9034" y="9167"/>
                    <a:pt x="9056" y="9167"/>
                  </a:cubicBezTo>
                  <a:cubicBezTo>
                    <a:pt x="9136" y="9167"/>
                    <a:pt x="9180" y="9255"/>
                    <a:pt x="9217" y="9335"/>
                  </a:cubicBezTo>
                  <a:cubicBezTo>
                    <a:pt x="9232" y="9357"/>
                    <a:pt x="9239" y="9379"/>
                    <a:pt x="9253" y="9394"/>
                  </a:cubicBezTo>
                  <a:cubicBezTo>
                    <a:pt x="9312" y="9489"/>
                    <a:pt x="9261" y="9541"/>
                    <a:pt x="9202" y="9607"/>
                  </a:cubicBezTo>
                  <a:cubicBezTo>
                    <a:pt x="9180" y="9629"/>
                    <a:pt x="9180" y="9629"/>
                    <a:pt x="9180" y="9629"/>
                  </a:cubicBezTo>
                  <a:cubicBezTo>
                    <a:pt x="9136" y="9680"/>
                    <a:pt x="9151" y="9724"/>
                    <a:pt x="9158" y="9760"/>
                  </a:cubicBezTo>
                  <a:cubicBezTo>
                    <a:pt x="9158" y="9782"/>
                    <a:pt x="9165" y="9797"/>
                    <a:pt x="9165" y="9812"/>
                  </a:cubicBezTo>
                  <a:cubicBezTo>
                    <a:pt x="9165" y="9834"/>
                    <a:pt x="9173" y="9848"/>
                    <a:pt x="9180" y="9863"/>
                  </a:cubicBezTo>
                  <a:cubicBezTo>
                    <a:pt x="9202" y="9892"/>
                    <a:pt x="9217" y="9922"/>
                    <a:pt x="9180" y="9958"/>
                  </a:cubicBezTo>
                  <a:cubicBezTo>
                    <a:pt x="9165" y="9973"/>
                    <a:pt x="9158" y="9988"/>
                    <a:pt x="9151" y="10002"/>
                  </a:cubicBezTo>
                  <a:cubicBezTo>
                    <a:pt x="9136" y="10024"/>
                    <a:pt x="9122" y="10046"/>
                    <a:pt x="9085" y="10046"/>
                  </a:cubicBezTo>
                  <a:cubicBezTo>
                    <a:pt x="9078" y="10046"/>
                    <a:pt x="9078" y="10046"/>
                    <a:pt x="9070" y="10046"/>
                  </a:cubicBezTo>
                  <a:cubicBezTo>
                    <a:pt x="9012" y="10031"/>
                    <a:pt x="9012" y="10031"/>
                    <a:pt x="8916" y="10010"/>
                  </a:cubicBezTo>
                  <a:cubicBezTo>
                    <a:pt x="8865" y="9995"/>
                    <a:pt x="8828" y="9958"/>
                    <a:pt x="8784" y="9914"/>
                  </a:cubicBezTo>
                  <a:cubicBezTo>
                    <a:pt x="8755" y="9878"/>
                    <a:pt x="8719" y="9841"/>
                    <a:pt x="8682" y="9826"/>
                  </a:cubicBezTo>
                  <a:cubicBezTo>
                    <a:pt x="8609" y="9804"/>
                    <a:pt x="8557" y="9746"/>
                    <a:pt x="8543" y="9694"/>
                  </a:cubicBezTo>
                  <a:cubicBezTo>
                    <a:pt x="8535" y="9672"/>
                    <a:pt x="8543" y="9650"/>
                    <a:pt x="8557" y="9636"/>
                  </a:cubicBezTo>
                  <a:cubicBezTo>
                    <a:pt x="8565" y="9629"/>
                    <a:pt x="8572" y="9621"/>
                    <a:pt x="8579" y="9614"/>
                  </a:cubicBezTo>
                  <a:cubicBezTo>
                    <a:pt x="8594" y="9599"/>
                    <a:pt x="8609" y="9584"/>
                    <a:pt x="8609" y="9577"/>
                  </a:cubicBezTo>
                  <a:cubicBezTo>
                    <a:pt x="8609" y="9577"/>
                    <a:pt x="8609" y="9570"/>
                    <a:pt x="8579" y="9555"/>
                  </a:cubicBezTo>
                  <a:cubicBezTo>
                    <a:pt x="8521" y="9533"/>
                    <a:pt x="8506" y="9497"/>
                    <a:pt x="8491" y="9460"/>
                  </a:cubicBezTo>
                  <a:cubicBezTo>
                    <a:pt x="8484" y="9438"/>
                    <a:pt x="8477" y="9423"/>
                    <a:pt x="8455" y="9401"/>
                  </a:cubicBezTo>
                  <a:cubicBezTo>
                    <a:pt x="8440" y="9387"/>
                    <a:pt x="8418" y="9379"/>
                    <a:pt x="8381" y="9379"/>
                  </a:cubicBezTo>
                  <a:cubicBezTo>
                    <a:pt x="8352" y="9379"/>
                    <a:pt x="8323" y="9379"/>
                    <a:pt x="8294" y="9387"/>
                  </a:cubicBezTo>
                  <a:cubicBezTo>
                    <a:pt x="8264" y="9387"/>
                    <a:pt x="8264" y="9387"/>
                    <a:pt x="8264" y="9387"/>
                  </a:cubicBezTo>
                  <a:cubicBezTo>
                    <a:pt x="8191" y="9394"/>
                    <a:pt x="8162" y="9431"/>
                    <a:pt x="8118" y="9482"/>
                  </a:cubicBezTo>
                  <a:cubicBezTo>
                    <a:pt x="8110" y="9497"/>
                    <a:pt x="8096" y="9511"/>
                    <a:pt x="8081" y="9526"/>
                  </a:cubicBezTo>
                  <a:cubicBezTo>
                    <a:pt x="8052" y="9570"/>
                    <a:pt x="8022" y="9584"/>
                    <a:pt x="7993" y="9584"/>
                  </a:cubicBezTo>
                  <a:cubicBezTo>
                    <a:pt x="7971" y="9584"/>
                    <a:pt x="7949" y="9577"/>
                    <a:pt x="7927" y="9570"/>
                  </a:cubicBezTo>
                  <a:cubicBezTo>
                    <a:pt x="7920" y="9562"/>
                    <a:pt x="7905" y="9562"/>
                    <a:pt x="7898" y="9555"/>
                  </a:cubicBezTo>
                  <a:cubicBezTo>
                    <a:pt x="7839" y="9533"/>
                    <a:pt x="7803" y="9467"/>
                    <a:pt x="7781" y="9416"/>
                  </a:cubicBezTo>
                  <a:cubicBezTo>
                    <a:pt x="7766" y="9394"/>
                    <a:pt x="7759" y="9379"/>
                    <a:pt x="7751" y="9365"/>
                  </a:cubicBezTo>
                  <a:cubicBezTo>
                    <a:pt x="7744" y="9350"/>
                    <a:pt x="7707" y="9335"/>
                    <a:pt x="7656" y="9335"/>
                  </a:cubicBezTo>
                  <a:cubicBezTo>
                    <a:pt x="7605" y="9335"/>
                    <a:pt x="7539" y="9350"/>
                    <a:pt x="7480" y="9372"/>
                  </a:cubicBezTo>
                  <a:cubicBezTo>
                    <a:pt x="7414" y="9401"/>
                    <a:pt x="7378" y="9409"/>
                    <a:pt x="7356" y="9409"/>
                  </a:cubicBezTo>
                  <a:cubicBezTo>
                    <a:pt x="7341" y="9409"/>
                    <a:pt x="7334" y="9401"/>
                    <a:pt x="7326" y="9394"/>
                  </a:cubicBezTo>
                  <a:cubicBezTo>
                    <a:pt x="7319" y="9379"/>
                    <a:pt x="7326" y="9365"/>
                    <a:pt x="7334" y="9350"/>
                  </a:cubicBezTo>
                  <a:cubicBezTo>
                    <a:pt x="7356" y="9306"/>
                    <a:pt x="7363" y="9225"/>
                    <a:pt x="7356" y="9218"/>
                  </a:cubicBezTo>
                  <a:cubicBezTo>
                    <a:pt x="7326" y="9218"/>
                    <a:pt x="7304" y="9248"/>
                    <a:pt x="7275" y="9284"/>
                  </a:cubicBezTo>
                  <a:cubicBezTo>
                    <a:pt x="7260" y="9306"/>
                    <a:pt x="7238" y="9335"/>
                    <a:pt x="7209" y="9357"/>
                  </a:cubicBezTo>
                  <a:cubicBezTo>
                    <a:pt x="7158" y="9409"/>
                    <a:pt x="7180" y="9453"/>
                    <a:pt x="7231" y="9533"/>
                  </a:cubicBezTo>
                  <a:cubicBezTo>
                    <a:pt x="7246" y="9555"/>
                    <a:pt x="7246" y="9555"/>
                    <a:pt x="7246" y="9555"/>
                  </a:cubicBezTo>
                  <a:cubicBezTo>
                    <a:pt x="7282" y="9607"/>
                    <a:pt x="7290" y="9636"/>
                    <a:pt x="7282" y="9650"/>
                  </a:cubicBezTo>
                  <a:cubicBezTo>
                    <a:pt x="7275" y="9672"/>
                    <a:pt x="7253" y="9672"/>
                    <a:pt x="7216" y="9680"/>
                  </a:cubicBezTo>
                  <a:cubicBezTo>
                    <a:pt x="7180" y="9687"/>
                    <a:pt x="7158" y="9687"/>
                    <a:pt x="7129" y="9687"/>
                  </a:cubicBezTo>
                  <a:cubicBezTo>
                    <a:pt x="7106" y="9687"/>
                    <a:pt x="7084" y="9687"/>
                    <a:pt x="7048" y="9680"/>
                  </a:cubicBezTo>
                  <a:cubicBezTo>
                    <a:pt x="7019" y="9672"/>
                    <a:pt x="6975" y="9672"/>
                    <a:pt x="6938" y="9665"/>
                  </a:cubicBezTo>
                  <a:cubicBezTo>
                    <a:pt x="6894" y="9658"/>
                    <a:pt x="6857" y="9650"/>
                    <a:pt x="6821" y="9650"/>
                  </a:cubicBezTo>
                  <a:cubicBezTo>
                    <a:pt x="6821" y="9643"/>
                    <a:pt x="6813" y="9643"/>
                    <a:pt x="6806" y="9643"/>
                  </a:cubicBezTo>
                  <a:cubicBezTo>
                    <a:pt x="6725" y="9643"/>
                    <a:pt x="6528" y="9709"/>
                    <a:pt x="6462" y="9768"/>
                  </a:cubicBezTo>
                  <a:cubicBezTo>
                    <a:pt x="6432" y="9797"/>
                    <a:pt x="6389" y="9804"/>
                    <a:pt x="6330" y="9804"/>
                  </a:cubicBezTo>
                  <a:cubicBezTo>
                    <a:pt x="6293" y="9804"/>
                    <a:pt x="6256" y="9804"/>
                    <a:pt x="6227" y="9797"/>
                  </a:cubicBezTo>
                  <a:cubicBezTo>
                    <a:pt x="6191" y="9797"/>
                    <a:pt x="6169" y="9790"/>
                    <a:pt x="6139" y="9790"/>
                  </a:cubicBezTo>
                  <a:cubicBezTo>
                    <a:pt x="6132" y="9790"/>
                    <a:pt x="6125" y="9797"/>
                    <a:pt x="6110" y="9797"/>
                  </a:cubicBezTo>
                  <a:cubicBezTo>
                    <a:pt x="6088" y="9797"/>
                    <a:pt x="6088" y="9797"/>
                    <a:pt x="6088" y="9797"/>
                  </a:cubicBezTo>
                  <a:cubicBezTo>
                    <a:pt x="6015" y="9804"/>
                    <a:pt x="5956" y="9812"/>
                    <a:pt x="5898" y="9892"/>
                  </a:cubicBezTo>
                  <a:cubicBezTo>
                    <a:pt x="5868" y="9936"/>
                    <a:pt x="5875" y="9951"/>
                    <a:pt x="5883" y="9973"/>
                  </a:cubicBezTo>
                  <a:cubicBezTo>
                    <a:pt x="5883" y="9988"/>
                    <a:pt x="5898" y="10010"/>
                    <a:pt x="5861" y="10039"/>
                  </a:cubicBezTo>
                  <a:cubicBezTo>
                    <a:pt x="5824" y="10068"/>
                    <a:pt x="5773" y="10075"/>
                    <a:pt x="5736" y="10075"/>
                  </a:cubicBezTo>
                  <a:cubicBezTo>
                    <a:pt x="5707" y="10075"/>
                    <a:pt x="5685" y="10068"/>
                    <a:pt x="5656" y="10068"/>
                  </a:cubicBezTo>
                  <a:cubicBezTo>
                    <a:pt x="5634" y="10068"/>
                    <a:pt x="5612" y="10068"/>
                    <a:pt x="5590" y="10068"/>
                  </a:cubicBezTo>
                  <a:cubicBezTo>
                    <a:pt x="5509" y="10068"/>
                    <a:pt x="5502" y="10090"/>
                    <a:pt x="5494" y="10185"/>
                  </a:cubicBezTo>
                  <a:cubicBezTo>
                    <a:pt x="5487" y="10222"/>
                    <a:pt x="5494" y="10229"/>
                    <a:pt x="5494" y="10229"/>
                  </a:cubicBezTo>
                  <a:cubicBezTo>
                    <a:pt x="5494" y="10229"/>
                    <a:pt x="5502" y="10222"/>
                    <a:pt x="5509" y="10215"/>
                  </a:cubicBezTo>
                  <a:cubicBezTo>
                    <a:pt x="5539" y="10178"/>
                    <a:pt x="5539" y="10178"/>
                    <a:pt x="5539" y="10178"/>
                  </a:cubicBezTo>
                  <a:cubicBezTo>
                    <a:pt x="5539" y="10310"/>
                    <a:pt x="5539" y="10310"/>
                    <a:pt x="5539" y="10310"/>
                  </a:cubicBezTo>
                  <a:cubicBezTo>
                    <a:pt x="5516" y="10302"/>
                    <a:pt x="5516" y="10302"/>
                    <a:pt x="5516" y="10302"/>
                  </a:cubicBezTo>
                  <a:cubicBezTo>
                    <a:pt x="5516" y="10302"/>
                    <a:pt x="5472" y="10295"/>
                    <a:pt x="5392" y="10281"/>
                  </a:cubicBezTo>
                  <a:cubicBezTo>
                    <a:pt x="5392" y="10281"/>
                    <a:pt x="5384" y="10281"/>
                    <a:pt x="5377" y="10281"/>
                  </a:cubicBezTo>
                  <a:cubicBezTo>
                    <a:pt x="5326" y="10281"/>
                    <a:pt x="5297" y="10325"/>
                    <a:pt x="5253" y="10383"/>
                  </a:cubicBezTo>
                  <a:cubicBezTo>
                    <a:pt x="5238" y="10398"/>
                    <a:pt x="5238" y="10398"/>
                    <a:pt x="5238" y="10398"/>
                  </a:cubicBezTo>
                  <a:cubicBezTo>
                    <a:pt x="5209" y="10442"/>
                    <a:pt x="5194" y="10464"/>
                    <a:pt x="5165" y="10464"/>
                  </a:cubicBezTo>
                  <a:cubicBezTo>
                    <a:pt x="5150" y="10464"/>
                    <a:pt x="5135" y="10457"/>
                    <a:pt x="5113" y="10449"/>
                  </a:cubicBezTo>
                  <a:cubicBezTo>
                    <a:pt x="5099" y="10442"/>
                    <a:pt x="5099" y="10442"/>
                    <a:pt x="5099" y="10442"/>
                  </a:cubicBezTo>
                  <a:cubicBezTo>
                    <a:pt x="5070" y="10427"/>
                    <a:pt x="5062" y="10412"/>
                    <a:pt x="5062" y="10398"/>
                  </a:cubicBezTo>
                  <a:cubicBezTo>
                    <a:pt x="5062" y="10376"/>
                    <a:pt x="5070" y="10354"/>
                    <a:pt x="5084" y="10339"/>
                  </a:cubicBezTo>
                  <a:cubicBezTo>
                    <a:pt x="5055" y="10347"/>
                    <a:pt x="5025" y="10361"/>
                    <a:pt x="4989" y="10369"/>
                  </a:cubicBezTo>
                  <a:cubicBezTo>
                    <a:pt x="4894" y="10405"/>
                    <a:pt x="4776" y="10442"/>
                    <a:pt x="4681" y="10449"/>
                  </a:cubicBezTo>
                  <a:cubicBezTo>
                    <a:pt x="4674" y="10449"/>
                    <a:pt x="4666" y="10457"/>
                    <a:pt x="4652" y="10457"/>
                  </a:cubicBezTo>
                  <a:cubicBezTo>
                    <a:pt x="4534" y="10457"/>
                    <a:pt x="4520" y="10383"/>
                    <a:pt x="4513" y="10339"/>
                  </a:cubicBezTo>
                  <a:cubicBezTo>
                    <a:pt x="4513" y="10325"/>
                    <a:pt x="4513" y="10325"/>
                    <a:pt x="4513" y="10325"/>
                  </a:cubicBezTo>
                  <a:cubicBezTo>
                    <a:pt x="4498" y="10288"/>
                    <a:pt x="4454" y="10193"/>
                    <a:pt x="4403" y="10193"/>
                  </a:cubicBezTo>
                  <a:cubicBezTo>
                    <a:pt x="4344" y="10193"/>
                    <a:pt x="4344" y="10193"/>
                    <a:pt x="4344" y="10193"/>
                  </a:cubicBezTo>
                  <a:cubicBezTo>
                    <a:pt x="4293" y="10193"/>
                    <a:pt x="4256" y="10185"/>
                    <a:pt x="4249" y="10163"/>
                  </a:cubicBezTo>
                  <a:cubicBezTo>
                    <a:pt x="4241" y="10141"/>
                    <a:pt x="4271" y="10119"/>
                    <a:pt x="4285" y="10105"/>
                  </a:cubicBezTo>
                  <a:cubicBezTo>
                    <a:pt x="4315" y="10090"/>
                    <a:pt x="4322" y="10068"/>
                    <a:pt x="4315" y="10053"/>
                  </a:cubicBezTo>
                  <a:cubicBezTo>
                    <a:pt x="4308" y="10031"/>
                    <a:pt x="4285" y="10017"/>
                    <a:pt x="4256" y="10017"/>
                  </a:cubicBezTo>
                  <a:cubicBezTo>
                    <a:pt x="4241" y="10017"/>
                    <a:pt x="4227" y="10024"/>
                    <a:pt x="4212" y="10031"/>
                  </a:cubicBezTo>
                  <a:cubicBezTo>
                    <a:pt x="4168" y="10053"/>
                    <a:pt x="4132" y="10068"/>
                    <a:pt x="4095" y="10068"/>
                  </a:cubicBezTo>
                  <a:cubicBezTo>
                    <a:pt x="4066" y="10068"/>
                    <a:pt x="4044" y="10061"/>
                    <a:pt x="4014" y="10039"/>
                  </a:cubicBezTo>
                  <a:cubicBezTo>
                    <a:pt x="3992" y="10024"/>
                    <a:pt x="3948" y="10002"/>
                    <a:pt x="3897" y="9988"/>
                  </a:cubicBezTo>
                  <a:cubicBezTo>
                    <a:pt x="3860" y="9973"/>
                    <a:pt x="3817" y="9958"/>
                    <a:pt x="3794" y="9943"/>
                  </a:cubicBezTo>
                  <a:cubicBezTo>
                    <a:pt x="3765" y="9922"/>
                    <a:pt x="3736" y="9914"/>
                    <a:pt x="3714" y="9914"/>
                  </a:cubicBezTo>
                  <a:cubicBezTo>
                    <a:pt x="3685" y="9914"/>
                    <a:pt x="3663" y="9929"/>
                    <a:pt x="3655" y="9951"/>
                  </a:cubicBezTo>
                  <a:cubicBezTo>
                    <a:pt x="3633" y="10017"/>
                    <a:pt x="3531" y="10024"/>
                    <a:pt x="3487" y="10024"/>
                  </a:cubicBezTo>
                  <a:cubicBezTo>
                    <a:pt x="3465" y="10024"/>
                    <a:pt x="3443" y="10024"/>
                    <a:pt x="3421" y="10024"/>
                  </a:cubicBezTo>
                  <a:cubicBezTo>
                    <a:pt x="3391" y="10017"/>
                    <a:pt x="3370" y="9988"/>
                    <a:pt x="3355" y="9951"/>
                  </a:cubicBezTo>
                  <a:cubicBezTo>
                    <a:pt x="3355" y="9980"/>
                    <a:pt x="3348" y="10002"/>
                    <a:pt x="3340" y="10046"/>
                  </a:cubicBezTo>
                  <a:cubicBezTo>
                    <a:pt x="3318" y="10119"/>
                    <a:pt x="3340" y="10134"/>
                    <a:pt x="3377" y="10149"/>
                  </a:cubicBezTo>
                  <a:cubicBezTo>
                    <a:pt x="3391" y="10156"/>
                    <a:pt x="3406" y="10178"/>
                    <a:pt x="3413" y="10200"/>
                  </a:cubicBezTo>
                  <a:cubicBezTo>
                    <a:pt x="3428" y="10259"/>
                    <a:pt x="3421" y="10347"/>
                    <a:pt x="3391" y="10391"/>
                  </a:cubicBezTo>
                  <a:cubicBezTo>
                    <a:pt x="3384" y="10405"/>
                    <a:pt x="3370" y="10427"/>
                    <a:pt x="3362" y="10449"/>
                  </a:cubicBezTo>
                  <a:cubicBezTo>
                    <a:pt x="3348" y="10493"/>
                    <a:pt x="3333" y="10530"/>
                    <a:pt x="3289" y="10544"/>
                  </a:cubicBezTo>
                  <a:cubicBezTo>
                    <a:pt x="3252" y="10552"/>
                    <a:pt x="3164" y="10625"/>
                    <a:pt x="3120" y="10735"/>
                  </a:cubicBezTo>
                  <a:cubicBezTo>
                    <a:pt x="3077" y="10845"/>
                    <a:pt x="2931" y="10889"/>
                    <a:pt x="2843" y="10911"/>
                  </a:cubicBezTo>
                  <a:cubicBezTo>
                    <a:pt x="2821" y="10918"/>
                    <a:pt x="2821" y="10918"/>
                    <a:pt x="2821" y="10918"/>
                  </a:cubicBezTo>
                  <a:cubicBezTo>
                    <a:pt x="2806" y="10918"/>
                    <a:pt x="2792" y="10918"/>
                    <a:pt x="2784" y="10918"/>
                  </a:cubicBezTo>
                </a:path>
              </a:pathLst>
            </a:custGeom>
            <a:solidFill>
              <a:schemeClr val="accent3"/>
            </a:solidFill>
            <a:ln w="38100" cmpd="sng">
              <a:solidFill>
                <a:schemeClr val="bg1"/>
              </a:solidFill>
            </a:ln>
            <a:effec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10" name="Freeform 9"/>
            <p:cNvSpPr>
              <a:spLocks noChangeArrowheads="1"/>
            </p:cNvSpPr>
            <p:nvPr/>
          </p:nvSpPr>
          <p:spPr bwMode="auto">
            <a:xfrm>
              <a:off x="5858100" y="8272266"/>
              <a:ext cx="4134795" cy="4162153"/>
            </a:xfrm>
            <a:custGeom>
              <a:avLst/>
              <a:gdLst>
                <a:gd name="T0" fmla="*/ 3663 w 10764"/>
                <a:gd name="T1" fmla="*/ 1128 h 10956"/>
                <a:gd name="T2" fmla="*/ 4337 w 10764"/>
                <a:gd name="T3" fmla="*/ 630 h 10956"/>
                <a:gd name="T4" fmla="*/ 4945 w 10764"/>
                <a:gd name="T5" fmla="*/ 198 h 10956"/>
                <a:gd name="T6" fmla="*/ 6286 w 10764"/>
                <a:gd name="T7" fmla="*/ 388 h 10956"/>
                <a:gd name="T8" fmla="*/ 7547 w 10764"/>
                <a:gd name="T9" fmla="*/ 1854 h 10956"/>
                <a:gd name="T10" fmla="*/ 8543 w 10764"/>
                <a:gd name="T11" fmla="*/ 3832 h 10956"/>
                <a:gd name="T12" fmla="*/ 10463 w 10764"/>
                <a:gd name="T13" fmla="*/ 5269 h 10956"/>
                <a:gd name="T14" fmla="*/ 9913 w 10764"/>
                <a:gd name="T15" fmla="*/ 6617 h 10956"/>
                <a:gd name="T16" fmla="*/ 8836 w 10764"/>
                <a:gd name="T17" fmla="*/ 9203 h 10956"/>
                <a:gd name="T18" fmla="*/ 8279 w 10764"/>
                <a:gd name="T19" fmla="*/ 9394 h 10956"/>
                <a:gd name="T20" fmla="*/ 6843 w 10764"/>
                <a:gd name="T21" fmla="*/ 9651 h 10956"/>
                <a:gd name="T22" fmla="*/ 5246 w 10764"/>
                <a:gd name="T23" fmla="*/ 10413 h 10956"/>
                <a:gd name="T24" fmla="*/ 3656 w 10764"/>
                <a:gd name="T25" fmla="*/ 9973 h 10956"/>
                <a:gd name="T26" fmla="*/ 2631 w 10764"/>
                <a:gd name="T27" fmla="*/ 10625 h 10956"/>
                <a:gd name="T28" fmla="*/ 1561 w 10764"/>
                <a:gd name="T29" fmla="*/ 9995 h 10956"/>
                <a:gd name="T30" fmla="*/ 2645 w 10764"/>
                <a:gd name="T31" fmla="*/ 8273 h 10956"/>
                <a:gd name="T32" fmla="*/ 2997 w 10764"/>
                <a:gd name="T33" fmla="*/ 6470 h 10956"/>
                <a:gd name="T34" fmla="*/ 2726 w 10764"/>
                <a:gd name="T35" fmla="*/ 4873 h 10956"/>
                <a:gd name="T36" fmla="*/ 2015 w 10764"/>
                <a:gd name="T37" fmla="*/ 3239 h 10956"/>
                <a:gd name="T38" fmla="*/ 1341 w 10764"/>
                <a:gd name="T39" fmla="*/ 2616 h 10956"/>
                <a:gd name="T40" fmla="*/ 887 w 10764"/>
                <a:gd name="T41" fmla="*/ 3056 h 10956"/>
                <a:gd name="T42" fmla="*/ 139 w 10764"/>
                <a:gd name="T43" fmla="*/ 1949 h 10956"/>
                <a:gd name="T44" fmla="*/ 1231 w 10764"/>
                <a:gd name="T45" fmla="*/ 1348 h 10956"/>
                <a:gd name="T46" fmla="*/ 2360 w 10764"/>
                <a:gd name="T47" fmla="*/ 95 h 10956"/>
                <a:gd name="T48" fmla="*/ 2360 w 10764"/>
                <a:gd name="T49" fmla="*/ 51 h 10956"/>
                <a:gd name="T50" fmla="*/ 1642 w 10764"/>
                <a:gd name="T51" fmla="*/ 777 h 10956"/>
                <a:gd name="T52" fmla="*/ 1143 w 10764"/>
                <a:gd name="T53" fmla="*/ 1473 h 10956"/>
                <a:gd name="T54" fmla="*/ 44 w 10764"/>
                <a:gd name="T55" fmla="*/ 1619 h 10956"/>
                <a:gd name="T56" fmla="*/ 213 w 10764"/>
                <a:gd name="T57" fmla="*/ 3261 h 10956"/>
                <a:gd name="T58" fmla="*/ 997 w 10764"/>
                <a:gd name="T59" fmla="*/ 3004 h 10956"/>
                <a:gd name="T60" fmla="*/ 1158 w 10764"/>
                <a:gd name="T61" fmla="*/ 2645 h 10956"/>
                <a:gd name="T62" fmla="*/ 1744 w 10764"/>
                <a:gd name="T63" fmla="*/ 2872 h 10956"/>
                <a:gd name="T64" fmla="*/ 2360 w 10764"/>
                <a:gd name="T65" fmla="*/ 3466 h 10956"/>
                <a:gd name="T66" fmla="*/ 2763 w 10764"/>
                <a:gd name="T67" fmla="*/ 4924 h 10956"/>
                <a:gd name="T68" fmla="*/ 3231 w 10764"/>
                <a:gd name="T69" fmla="*/ 6243 h 10956"/>
                <a:gd name="T70" fmla="*/ 2587 w 10764"/>
                <a:gd name="T71" fmla="*/ 6932 h 10956"/>
                <a:gd name="T72" fmla="*/ 2594 w 10764"/>
                <a:gd name="T73" fmla="*/ 9101 h 10956"/>
                <a:gd name="T74" fmla="*/ 1458 w 10764"/>
                <a:gd name="T75" fmla="*/ 9870 h 10956"/>
                <a:gd name="T76" fmla="*/ 2198 w 10764"/>
                <a:gd name="T77" fmla="*/ 10068 h 10956"/>
                <a:gd name="T78" fmla="*/ 2763 w 10764"/>
                <a:gd name="T79" fmla="*/ 10823 h 10956"/>
                <a:gd name="T80" fmla="*/ 3729 w 10764"/>
                <a:gd name="T81" fmla="*/ 9951 h 10956"/>
                <a:gd name="T82" fmla="*/ 4704 w 10764"/>
                <a:gd name="T83" fmla="*/ 10486 h 10956"/>
                <a:gd name="T84" fmla="*/ 5524 w 10764"/>
                <a:gd name="T85" fmla="*/ 10215 h 10956"/>
                <a:gd name="T86" fmla="*/ 6946 w 10764"/>
                <a:gd name="T87" fmla="*/ 9702 h 10956"/>
                <a:gd name="T88" fmla="*/ 7759 w 10764"/>
                <a:gd name="T89" fmla="*/ 9394 h 10956"/>
                <a:gd name="T90" fmla="*/ 8543 w 10764"/>
                <a:gd name="T91" fmla="*/ 9724 h 10956"/>
                <a:gd name="T92" fmla="*/ 8990 w 10764"/>
                <a:gd name="T93" fmla="*/ 9196 h 10956"/>
                <a:gd name="T94" fmla="*/ 8646 w 10764"/>
                <a:gd name="T95" fmla="*/ 7797 h 10956"/>
                <a:gd name="T96" fmla="*/ 9899 w 10764"/>
                <a:gd name="T97" fmla="*/ 6434 h 10956"/>
                <a:gd name="T98" fmla="*/ 10727 w 10764"/>
                <a:gd name="T99" fmla="*/ 6111 h 10956"/>
                <a:gd name="T100" fmla="*/ 9928 w 10764"/>
                <a:gd name="T101" fmla="*/ 5056 h 10956"/>
                <a:gd name="T102" fmla="*/ 8470 w 10764"/>
                <a:gd name="T103" fmla="*/ 3818 h 10956"/>
                <a:gd name="T104" fmla="*/ 7568 w 10764"/>
                <a:gd name="T105" fmla="*/ 2382 h 10956"/>
                <a:gd name="T106" fmla="*/ 6938 w 10764"/>
                <a:gd name="T107" fmla="*/ 1356 h 10956"/>
                <a:gd name="T108" fmla="*/ 6381 w 10764"/>
                <a:gd name="T109" fmla="*/ 396 h 10956"/>
                <a:gd name="T110" fmla="*/ 5451 w 10764"/>
                <a:gd name="T111" fmla="*/ 520 h 10956"/>
                <a:gd name="T112" fmla="*/ 4894 w 10764"/>
                <a:gd name="T113" fmla="*/ 806 h 10956"/>
                <a:gd name="T114" fmla="*/ 4528 w 10764"/>
                <a:gd name="T115" fmla="*/ 601 h 10956"/>
                <a:gd name="T116" fmla="*/ 3883 w 10764"/>
                <a:gd name="T117" fmla="*/ 916 h 10956"/>
                <a:gd name="T118" fmla="*/ 3538 w 10764"/>
                <a:gd name="T119" fmla="*/ 1070 h 10956"/>
                <a:gd name="T120" fmla="*/ 2953 w 10764"/>
                <a:gd name="T121" fmla="*/ 330 h 10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64" h="10956">
                  <a:moveTo>
                    <a:pt x="2616" y="37"/>
                  </a:moveTo>
                  <a:lnTo>
                    <a:pt x="2616" y="37"/>
                  </a:lnTo>
                  <a:cubicBezTo>
                    <a:pt x="2624" y="37"/>
                    <a:pt x="2638" y="44"/>
                    <a:pt x="2660" y="66"/>
                  </a:cubicBezTo>
                  <a:cubicBezTo>
                    <a:pt x="2719" y="132"/>
                    <a:pt x="2748" y="220"/>
                    <a:pt x="2829" y="234"/>
                  </a:cubicBezTo>
                  <a:cubicBezTo>
                    <a:pt x="2909" y="242"/>
                    <a:pt x="2873" y="278"/>
                    <a:pt x="2931" y="344"/>
                  </a:cubicBezTo>
                  <a:cubicBezTo>
                    <a:pt x="2990" y="418"/>
                    <a:pt x="2997" y="440"/>
                    <a:pt x="3034" y="498"/>
                  </a:cubicBezTo>
                  <a:cubicBezTo>
                    <a:pt x="3063" y="542"/>
                    <a:pt x="3078" y="579"/>
                    <a:pt x="3113" y="579"/>
                  </a:cubicBezTo>
                  <a:cubicBezTo>
                    <a:pt x="3121" y="579"/>
                    <a:pt x="3128" y="579"/>
                    <a:pt x="3135" y="572"/>
                  </a:cubicBezTo>
                  <a:lnTo>
                    <a:pt x="3143" y="572"/>
                  </a:lnTo>
                  <a:cubicBezTo>
                    <a:pt x="3194" y="572"/>
                    <a:pt x="3194" y="630"/>
                    <a:pt x="3238" y="667"/>
                  </a:cubicBezTo>
                  <a:cubicBezTo>
                    <a:pt x="3260" y="682"/>
                    <a:pt x="3311" y="689"/>
                    <a:pt x="3348" y="689"/>
                  </a:cubicBezTo>
                  <a:cubicBezTo>
                    <a:pt x="3370" y="689"/>
                    <a:pt x="3385" y="689"/>
                    <a:pt x="3385" y="689"/>
                  </a:cubicBezTo>
                  <a:cubicBezTo>
                    <a:pt x="3385" y="689"/>
                    <a:pt x="3450" y="696"/>
                    <a:pt x="3450" y="769"/>
                  </a:cubicBezTo>
                  <a:cubicBezTo>
                    <a:pt x="3450" y="835"/>
                    <a:pt x="3494" y="857"/>
                    <a:pt x="3487" y="923"/>
                  </a:cubicBezTo>
                  <a:cubicBezTo>
                    <a:pt x="3473" y="996"/>
                    <a:pt x="3465" y="1070"/>
                    <a:pt x="3531" y="1092"/>
                  </a:cubicBezTo>
                  <a:cubicBezTo>
                    <a:pt x="3597" y="1121"/>
                    <a:pt x="3663" y="1128"/>
                    <a:pt x="3663" y="1128"/>
                  </a:cubicBezTo>
                  <a:cubicBezTo>
                    <a:pt x="3663" y="1128"/>
                    <a:pt x="3685" y="1136"/>
                    <a:pt x="3707" y="1136"/>
                  </a:cubicBezTo>
                  <a:cubicBezTo>
                    <a:pt x="3736" y="1136"/>
                    <a:pt x="3773" y="1121"/>
                    <a:pt x="3758" y="1048"/>
                  </a:cubicBezTo>
                  <a:cubicBezTo>
                    <a:pt x="3758" y="1048"/>
                    <a:pt x="3802" y="1077"/>
                    <a:pt x="3839" y="1077"/>
                  </a:cubicBezTo>
                  <a:cubicBezTo>
                    <a:pt x="3861" y="1077"/>
                    <a:pt x="3875" y="1077"/>
                    <a:pt x="3883" y="1063"/>
                  </a:cubicBezTo>
                  <a:cubicBezTo>
                    <a:pt x="3897" y="1041"/>
                    <a:pt x="3905" y="1041"/>
                    <a:pt x="3912" y="1041"/>
                  </a:cubicBezTo>
                  <a:cubicBezTo>
                    <a:pt x="3927" y="1041"/>
                    <a:pt x="3934" y="1048"/>
                    <a:pt x="3963" y="1048"/>
                  </a:cubicBezTo>
                  <a:cubicBezTo>
                    <a:pt x="4007" y="1048"/>
                    <a:pt x="4051" y="967"/>
                    <a:pt x="3971" y="923"/>
                  </a:cubicBezTo>
                  <a:cubicBezTo>
                    <a:pt x="3890" y="879"/>
                    <a:pt x="3787" y="872"/>
                    <a:pt x="3766" y="799"/>
                  </a:cubicBezTo>
                  <a:cubicBezTo>
                    <a:pt x="3744" y="733"/>
                    <a:pt x="3722" y="696"/>
                    <a:pt x="3802" y="645"/>
                  </a:cubicBezTo>
                  <a:cubicBezTo>
                    <a:pt x="3883" y="586"/>
                    <a:pt x="3890" y="572"/>
                    <a:pt x="3963" y="550"/>
                  </a:cubicBezTo>
                  <a:cubicBezTo>
                    <a:pt x="3985" y="542"/>
                    <a:pt x="4000" y="542"/>
                    <a:pt x="4022" y="542"/>
                  </a:cubicBezTo>
                  <a:cubicBezTo>
                    <a:pt x="4051" y="542"/>
                    <a:pt x="4081" y="550"/>
                    <a:pt x="4110" y="550"/>
                  </a:cubicBezTo>
                  <a:cubicBezTo>
                    <a:pt x="4154" y="550"/>
                    <a:pt x="4235" y="564"/>
                    <a:pt x="4256" y="608"/>
                  </a:cubicBezTo>
                  <a:cubicBezTo>
                    <a:pt x="4271" y="637"/>
                    <a:pt x="4293" y="660"/>
                    <a:pt x="4308" y="660"/>
                  </a:cubicBezTo>
                  <a:cubicBezTo>
                    <a:pt x="4323" y="660"/>
                    <a:pt x="4323" y="652"/>
                    <a:pt x="4323" y="645"/>
                  </a:cubicBezTo>
                  <a:cubicBezTo>
                    <a:pt x="4323" y="630"/>
                    <a:pt x="4330" y="630"/>
                    <a:pt x="4337" y="630"/>
                  </a:cubicBezTo>
                  <a:cubicBezTo>
                    <a:pt x="4359" y="630"/>
                    <a:pt x="4388" y="652"/>
                    <a:pt x="4418" y="667"/>
                  </a:cubicBezTo>
                  <a:cubicBezTo>
                    <a:pt x="4418" y="667"/>
                    <a:pt x="4425" y="667"/>
                    <a:pt x="4432" y="667"/>
                  </a:cubicBezTo>
                  <a:cubicBezTo>
                    <a:pt x="4476" y="667"/>
                    <a:pt x="4542" y="630"/>
                    <a:pt x="4542" y="630"/>
                  </a:cubicBezTo>
                  <a:cubicBezTo>
                    <a:pt x="4542" y="630"/>
                    <a:pt x="4549" y="630"/>
                    <a:pt x="4564" y="630"/>
                  </a:cubicBezTo>
                  <a:cubicBezTo>
                    <a:pt x="4579" y="630"/>
                    <a:pt x="4608" y="630"/>
                    <a:pt x="4630" y="652"/>
                  </a:cubicBezTo>
                  <a:cubicBezTo>
                    <a:pt x="4667" y="689"/>
                    <a:pt x="4645" y="777"/>
                    <a:pt x="4645" y="777"/>
                  </a:cubicBezTo>
                  <a:cubicBezTo>
                    <a:pt x="4645" y="777"/>
                    <a:pt x="4616" y="835"/>
                    <a:pt x="4652" y="872"/>
                  </a:cubicBezTo>
                  <a:cubicBezTo>
                    <a:pt x="4674" y="894"/>
                    <a:pt x="4704" y="916"/>
                    <a:pt x="4733" y="916"/>
                  </a:cubicBezTo>
                  <a:cubicBezTo>
                    <a:pt x="4747" y="916"/>
                    <a:pt x="4755" y="916"/>
                    <a:pt x="4769" y="901"/>
                  </a:cubicBezTo>
                  <a:cubicBezTo>
                    <a:pt x="4777" y="894"/>
                    <a:pt x="4784" y="887"/>
                    <a:pt x="4791" y="887"/>
                  </a:cubicBezTo>
                  <a:cubicBezTo>
                    <a:pt x="4806" y="887"/>
                    <a:pt x="4821" y="916"/>
                    <a:pt x="4843" y="916"/>
                  </a:cubicBezTo>
                  <a:cubicBezTo>
                    <a:pt x="4857" y="916"/>
                    <a:pt x="4865" y="916"/>
                    <a:pt x="4872" y="916"/>
                  </a:cubicBezTo>
                  <a:cubicBezTo>
                    <a:pt x="4901" y="916"/>
                    <a:pt x="4931" y="901"/>
                    <a:pt x="4923" y="799"/>
                  </a:cubicBezTo>
                  <a:cubicBezTo>
                    <a:pt x="4916" y="667"/>
                    <a:pt x="4945" y="564"/>
                    <a:pt x="4901" y="484"/>
                  </a:cubicBezTo>
                  <a:cubicBezTo>
                    <a:pt x="4857" y="403"/>
                    <a:pt x="4843" y="271"/>
                    <a:pt x="4843" y="271"/>
                  </a:cubicBezTo>
                  <a:cubicBezTo>
                    <a:pt x="4843" y="271"/>
                    <a:pt x="4894" y="234"/>
                    <a:pt x="4945" y="198"/>
                  </a:cubicBezTo>
                  <a:cubicBezTo>
                    <a:pt x="5004" y="169"/>
                    <a:pt x="5040" y="146"/>
                    <a:pt x="5048" y="110"/>
                  </a:cubicBezTo>
                  <a:cubicBezTo>
                    <a:pt x="5055" y="88"/>
                    <a:pt x="5077" y="88"/>
                    <a:pt x="5106" y="88"/>
                  </a:cubicBezTo>
                  <a:cubicBezTo>
                    <a:pt x="5128" y="88"/>
                    <a:pt x="5150" y="88"/>
                    <a:pt x="5172" y="88"/>
                  </a:cubicBezTo>
                  <a:cubicBezTo>
                    <a:pt x="5231" y="88"/>
                    <a:pt x="5231" y="191"/>
                    <a:pt x="5216" y="220"/>
                  </a:cubicBezTo>
                  <a:cubicBezTo>
                    <a:pt x="5209" y="256"/>
                    <a:pt x="5231" y="344"/>
                    <a:pt x="5290" y="359"/>
                  </a:cubicBezTo>
                  <a:cubicBezTo>
                    <a:pt x="5341" y="366"/>
                    <a:pt x="5356" y="403"/>
                    <a:pt x="5370" y="447"/>
                  </a:cubicBezTo>
                  <a:cubicBezTo>
                    <a:pt x="5378" y="484"/>
                    <a:pt x="5407" y="550"/>
                    <a:pt x="5451" y="550"/>
                  </a:cubicBezTo>
                  <a:cubicBezTo>
                    <a:pt x="5458" y="550"/>
                    <a:pt x="5473" y="550"/>
                    <a:pt x="5480" y="542"/>
                  </a:cubicBezTo>
                  <a:cubicBezTo>
                    <a:pt x="5531" y="498"/>
                    <a:pt x="5546" y="447"/>
                    <a:pt x="5575" y="447"/>
                  </a:cubicBezTo>
                  <a:cubicBezTo>
                    <a:pt x="5583" y="447"/>
                    <a:pt x="5590" y="447"/>
                    <a:pt x="5590" y="447"/>
                  </a:cubicBezTo>
                  <a:cubicBezTo>
                    <a:pt x="5627" y="469"/>
                    <a:pt x="5641" y="506"/>
                    <a:pt x="5678" y="506"/>
                  </a:cubicBezTo>
                  <a:cubicBezTo>
                    <a:pt x="5693" y="506"/>
                    <a:pt x="5700" y="506"/>
                    <a:pt x="5715" y="498"/>
                  </a:cubicBezTo>
                  <a:cubicBezTo>
                    <a:pt x="5788" y="462"/>
                    <a:pt x="5898" y="418"/>
                    <a:pt x="5971" y="418"/>
                  </a:cubicBezTo>
                  <a:cubicBezTo>
                    <a:pt x="6037" y="418"/>
                    <a:pt x="5971" y="447"/>
                    <a:pt x="6059" y="447"/>
                  </a:cubicBezTo>
                  <a:cubicBezTo>
                    <a:pt x="6147" y="447"/>
                    <a:pt x="6162" y="447"/>
                    <a:pt x="6220" y="418"/>
                  </a:cubicBezTo>
                  <a:cubicBezTo>
                    <a:pt x="6242" y="403"/>
                    <a:pt x="6264" y="396"/>
                    <a:pt x="6286" y="388"/>
                  </a:cubicBezTo>
                  <a:cubicBezTo>
                    <a:pt x="6294" y="388"/>
                    <a:pt x="6294" y="396"/>
                    <a:pt x="6294" y="396"/>
                  </a:cubicBezTo>
                  <a:cubicBezTo>
                    <a:pt x="6294" y="396"/>
                    <a:pt x="6294" y="388"/>
                    <a:pt x="6286" y="388"/>
                  </a:cubicBezTo>
                  <a:cubicBezTo>
                    <a:pt x="6294" y="388"/>
                    <a:pt x="6294" y="388"/>
                    <a:pt x="6301" y="388"/>
                  </a:cubicBezTo>
                  <a:cubicBezTo>
                    <a:pt x="6323" y="388"/>
                    <a:pt x="6345" y="396"/>
                    <a:pt x="6352" y="418"/>
                  </a:cubicBezTo>
                  <a:cubicBezTo>
                    <a:pt x="6374" y="447"/>
                    <a:pt x="6367" y="586"/>
                    <a:pt x="6418" y="608"/>
                  </a:cubicBezTo>
                  <a:cubicBezTo>
                    <a:pt x="6477" y="630"/>
                    <a:pt x="6535" y="652"/>
                    <a:pt x="6579" y="652"/>
                  </a:cubicBezTo>
                  <a:cubicBezTo>
                    <a:pt x="6609" y="652"/>
                    <a:pt x="6682" y="689"/>
                    <a:pt x="6733" y="718"/>
                  </a:cubicBezTo>
                  <a:cubicBezTo>
                    <a:pt x="6740" y="733"/>
                    <a:pt x="6785" y="828"/>
                    <a:pt x="6726" y="857"/>
                  </a:cubicBezTo>
                  <a:cubicBezTo>
                    <a:pt x="6660" y="894"/>
                    <a:pt x="6667" y="967"/>
                    <a:pt x="6740" y="996"/>
                  </a:cubicBezTo>
                  <a:cubicBezTo>
                    <a:pt x="6806" y="1019"/>
                    <a:pt x="6806" y="1048"/>
                    <a:pt x="6887" y="1063"/>
                  </a:cubicBezTo>
                  <a:cubicBezTo>
                    <a:pt x="6968" y="1070"/>
                    <a:pt x="6953" y="1172"/>
                    <a:pt x="6916" y="1209"/>
                  </a:cubicBezTo>
                  <a:cubicBezTo>
                    <a:pt x="6887" y="1246"/>
                    <a:pt x="6872" y="1348"/>
                    <a:pt x="6916" y="1378"/>
                  </a:cubicBezTo>
                  <a:cubicBezTo>
                    <a:pt x="6968" y="1414"/>
                    <a:pt x="7019" y="1414"/>
                    <a:pt x="7056" y="1495"/>
                  </a:cubicBezTo>
                  <a:cubicBezTo>
                    <a:pt x="7092" y="1568"/>
                    <a:pt x="7173" y="1568"/>
                    <a:pt x="7261" y="1641"/>
                  </a:cubicBezTo>
                  <a:cubicBezTo>
                    <a:pt x="7349" y="1707"/>
                    <a:pt x="7363" y="1729"/>
                    <a:pt x="7444" y="1744"/>
                  </a:cubicBezTo>
                  <a:cubicBezTo>
                    <a:pt x="7517" y="1751"/>
                    <a:pt x="7590" y="1810"/>
                    <a:pt x="7547" y="1854"/>
                  </a:cubicBezTo>
                  <a:cubicBezTo>
                    <a:pt x="7495" y="1898"/>
                    <a:pt x="7532" y="1934"/>
                    <a:pt x="7620" y="1971"/>
                  </a:cubicBezTo>
                  <a:cubicBezTo>
                    <a:pt x="7715" y="2001"/>
                    <a:pt x="7693" y="2059"/>
                    <a:pt x="7635" y="2125"/>
                  </a:cubicBezTo>
                  <a:cubicBezTo>
                    <a:pt x="7576" y="2198"/>
                    <a:pt x="7568" y="2228"/>
                    <a:pt x="7532" y="2323"/>
                  </a:cubicBezTo>
                  <a:cubicBezTo>
                    <a:pt x="7495" y="2411"/>
                    <a:pt x="7568" y="2411"/>
                    <a:pt x="7568" y="2411"/>
                  </a:cubicBezTo>
                  <a:cubicBezTo>
                    <a:pt x="7568" y="2411"/>
                    <a:pt x="7488" y="2455"/>
                    <a:pt x="7444" y="2513"/>
                  </a:cubicBezTo>
                  <a:cubicBezTo>
                    <a:pt x="7393" y="2572"/>
                    <a:pt x="7422" y="2601"/>
                    <a:pt x="7451" y="2645"/>
                  </a:cubicBezTo>
                  <a:cubicBezTo>
                    <a:pt x="7488" y="2696"/>
                    <a:pt x="7590" y="2726"/>
                    <a:pt x="7635" y="2741"/>
                  </a:cubicBezTo>
                  <a:cubicBezTo>
                    <a:pt x="7678" y="2748"/>
                    <a:pt x="7671" y="2828"/>
                    <a:pt x="7656" y="2887"/>
                  </a:cubicBezTo>
                  <a:cubicBezTo>
                    <a:pt x="7642" y="2946"/>
                    <a:pt x="7722" y="2946"/>
                    <a:pt x="7744" y="2975"/>
                  </a:cubicBezTo>
                  <a:cubicBezTo>
                    <a:pt x="7766" y="3012"/>
                    <a:pt x="7847" y="3246"/>
                    <a:pt x="7847" y="3246"/>
                  </a:cubicBezTo>
                  <a:cubicBezTo>
                    <a:pt x="7847" y="3246"/>
                    <a:pt x="7942" y="3268"/>
                    <a:pt x="7949" y="3341"/>
                  </a:cubicBezTo>
                  <a:cubicBezTo>
                    <a:pt x="7964" y="3407"/>
                    <a:pt x="7928" y="3598"/>
                    <a:pt x="8023" y="3598"/>
                  </a:cubicBezTo>
                  <a:cubicBezTo>
                    <a:pt x="8111" y="3598"/>
                    <a:pt x="8221" y="3715"/>
                    <a:pt x="8257" y="3803"/>
                  </a:cubicBezTo>
                  <a:cubicBezTo>
                    <a:pt x="8272" y="3854"/>
                    <a:pt x="8301" y="3869"/>
                    <a:pt x="8345" y="3869"/>
                  </a:cubicBezTo>
                  <a:cubicBezTo>
                    <a:pt x="8382" y="3869"/>
                    <a:pt x="8433" y="3854"/>
                    <a:pt x="8499" y="3840"/>
                  </a:cubicBezTo>
                  <a:cubicBezTo>
                    <a:pt x="8514" y="3832"/>
                    <a:pt x="8528" y="3832"/>
                    <a:pt x="8543" y="3832"/>
                  </a:cubicBezTo>
                  <a:cubicBezTo>
                    <a:pt x="8660" y="3832"/>
                    <a:pt x="8748" y="3935"/>
                    <a:pt x="8799" y="3986"/>
                  </a:cubicBezTo>
                  <a:cubicBezTo>
                    <a:pt x="8858" y="4045"/>
                    <a:pt x="8902" y="4096"/>
                    <a:pt x="8939" y="4147"/>
                  </a:cubicBezTo>
                  <a:cubicBezTo>
                    <a:pt x="8968" y="4191"/>
                    <a:pt x="8968" y="4250"/>
                    <a:pt x="9027" y="4279"/>
                  </a:cubicBezTo>
                  <a:cubicBezTo>
                    <a:pt x="9085" y="4316"/>
                    <a:pt x="9166" y="4382"/>
                    <a:pt x="9173" y="4441"/>
                  </a:cubicBezTo>
                  <a:cubicBezTo>
                    <a:pt x="9188" y="4499"/>
                    <a:pt x="9254" y="4551"/>
                    <a:pt x="9254" y="4551"/>
                  </a:cubicBezTo>
                  <a:cubicBezTo>
                    <a:pt x="9254" y="4551"/>
                    <a:pt x="9422" y="4551"/>
                    <a:pt x="9481" y="4565"/>
                  </a:cubicBezTo>
                  <a:cubicBezTo>
                    <a:pt x="9540" y="4572"/>
                    <a:pt x="9686" y="4748"/>
                    <a:pt x="9708" y="4800"/>
                  </a:cubicBezTo>
                  <a:cubicBezTo>
                    <a:pt x="9730" y="4858"/>
                    <a:pt x="9664" y="4975"/>
                    <a:pt x="9693" y="4983"/>
                  </a:cubicBezTo>
                  <a:cubicBezTo>
                    <a:pt x="9730" y="4997"/>
                    <a:pt x="9811" y="5020"/>
                    <a:pt x="9891" y="5085"/>
                  </a:cubicBezTo>
                  <a:cubicBezTo>
                    <a:pt x="9906" y="5100"/>
                    <a:pt x="9913" y="5100"/>
                    <a:pt x="9921" y="5100"/>
                  </a:cubicBezTo>
                  <a:cubicBezTo>
                    <a:pt x="9957" y="5100"/>
                    <a:pt x="9950" y="5012"/>
                    <a:pt x="10001" y="5012"/>
                  </a:cubicBezTo>
                  <a:cubicBezTo>
                    <a:pt x="10001" y="5012"/>
                    <a:pt x="10009" y="5020"/>
                    <a:pt x="10016" y="5020"/>
                  </a:cubicBezTo>
                  <a:cubicBezTo>
                    <a:pt x="10097" y="5041"/>
                    <a:pt x="10170" y="5063"/>
                    <a:pt x="10206" y="5144"/>
                  </a:cubicBezTo>
                  <a:cubicBezTo>
                    <a:pt x="10243" y="5225"/>
                    <a:pt x="10272" y="5269"/>
                    <a:pt x="10346" y="5276"/>
                  </a:cubicBezTo>
                  <a:cubicBezTo>
                    <a:pt x="10353" y="5276"/>
                    <a:pt x="10360" y="5283"/>
                    <a:pt x="10368" y="5283"/>
                  </a:cubicBezTo>
                  <a:cubicBezTo>
                    <a:pt x="10404" y="5283"/>
                    <a:pt x="10441" y="5269"/>
                    <a:pt x="10463" y="5269"/>
                  </a:cubicBezTo>
                  <a:cubicBezTo>
                    <a:pt x="10470" y="5269"/>
                    <a:pt x="10478" y="5269"/>
                    <a:pt x="10478" y="5276"/>
                  </a:cubicBezTo>
                  <a:cubicBezTo>
                    <a:pt x="10492" y="5313"/>
                    <a:pt x="10551" y="5401"/>
                    <a:pt x="10580" y="5452"/>
                  </a:cubicBezTo>
                  <a:cubicBezTo>
                    <a:pt x="10617" y="5496"/>
                    <a:pt x="10624" y="5525"/>
                    <a:pt x="10661" y="5598"/>
                  </a:cubicBezTo>
                  <a:cubicBezTo>
                    <a:pt x="10697" y="5664"/>
                    <a:pt x="10675" y="5701"/>
                    <a:pt x="10661" y="5796"/>
                  </a:cubicBezTo>
                  <a:cubicBezTo>
                    <a:pt x="10646" y="5899"/>
                    <a:pt x="10675" y="5891"/>
                    <a:pt x="10705" y="5950"/>
                  </a:cubicBezTo>
                  <a:cubicBezTo>
                    <a:pt x="10741" y="6001"/>
                    <a:pt x="10697" y="6082"/>
                    <a:pt x="10675" y="6199"/>
                  </a:cubicBezTo>
                  <a:cubicBezTo>
                    <a:pt x="10646" y="6309"/>
                    <a:pt x="10617" y="6272"/>
                    <a:pt x="10573" y="6346"/>
                  </a:cubicBezTo>
                  <a:cubicBezTo>
                    <a:pt x="10521" y="6412"/>
                    <a:pt x="10536" y="6456"/>
                    <a:pt x="10492" y="6492"/>
                  </a:cubicBezTo>
                  <a:cubicBezTo>
                    <a:pt x="10485" y="6492"/>
                    <a:pt x="10478" y="6500"/>
                    <a:pt x="10470" y="6500"/>
                  </a:cubicBezTo>
                  <a:cubicBezTo>
                    <a:pt x="10426" y="6500"/>
                    <a:pt x="10382" y="6419"/>
                    <a:pt x="10346" y="6390"/>
                  </a:cubicBezTo>
                  <a:cubicBezTo>
                    <a:pt x="10294" y="6353"/>
                    <a:pt x="10221" y="6353"/>
                    <a:pt x="10126" y="6324"/>
                  </a:cubicBezTo>
                  <a:cubicBezTo>
                    <a:pt x="10060" y="6294"/>
                    <a:pt x="10052" y="6258"/>
                    <a:pt x="10038" y="6258"/>
                  </a:cubicBezTo>
                  <a:cubicBezTo>
                    <a:pt x="10030" y="6258"/>
                    <a:pt x="10023" y="6265"/>
                    <a:pt x="10016" y="6272"/>
                  </a:cubicBezTo>
                  <a:cubicBezTo>
                    <a:pt x="9972" y="6324"/>
                    <a:pt x="10001" y="6324"/>
                    <a:pt x="9935" y="6368"/>
                  </a:cubicBezTo>
                  <a:cubicBezTo>
                    <a:pt x="9869" y="6412"/>
                    <a:pt x="9869" y="6375"/>
                    <a:pt x="9869" y="6434"/>
                  </a:cubicBezTo>
                  <a:cubicBezTo>
                    <a:pt x="9869" y="6492"/>
                    <a:pt x="9913" y="6617"/>
                    <a:pt x="9913" y="6617"/>
                  </a:cubicBezTo>
                  <a:cubicBezTo>
                    <a:pt x="9913" y="6617"/>
                    <a:pt x="9891" y="6683"/>
                    <a:pt x="9869" y="6763"/>
                  </a:cubicBezTo>
                  <a:cubicBezTo>
                    <a:pt x="9847" y="6844"/>
                    <a:pt x="9869" y="6903"/>
                    <a:pt x="9847" y="6998"/>
                  </a:cubicBezTo>
                  <a:cubicBezTo>
                    <a:pt x="9825" y="7101"/>
                    <a:pt x="9518" y="7284"/>
                    <a:pt x="9422" y="7306"/>
                  </a:cubicBezTo>
                  <a:cubicBezTo>
                    <a:pt x="9334" y="7328"/>
                    <a:pt x="9195" y="7350"/>
                    <a:pt x="9107" y="7386"/>
                  </a:cubicBezTo>
                  <a:cubicBezTo>
                    <a:pt x="9019" y="7423"/>
                    <a:pt x="8895" y="7555"/>
                    <a:pt x="8873" y="7591"/>
                  </a:cubicBezTo>
                  <a:cubicBezTo>
                    <a:pt x="8858" y="7606"/>
                    <a:pt x="8843" y="7606"/>
                    <a:pt x="8829" y="7606"/>
                  </a:cubicBezTo>
                  <a:cubicBezTo>
                    <a:pt x="8807" y="7606"/>
                    <a:pt x="8792" y="7606"/>
                    <a:pt x="8770" y="7606"/>
                  </a:cubicBezTo>
                  <a:cubicBezTo>
                    <a:pt x="8748" y="7606"/>
                    <a:pt x="8734" y="7606"/>
                    <a:pt x="8711" y="7613"/>
                  </a:cubicBezTo>
                  <a:cubicBezTo>
                    <a:pt x="8646" y="7635"/>
                    <a:pt x="8675" y="7694"/>
                    <a:pt x="8624" y="7782"/>
                  </a:cubicBezTo>
                  <a:cubicBezTo>
                    <a:pt x="8565" y="7877"/>
                    <a:pt x="8485" y="7863"/>
                    <a:pt x="8440" y="7943"/>
                  </a:cubicBezTo>
                  <a:cubicBezTo>
                    <a:pt x="8396" y="8024"/>
                    <a:pt x="8418" y="8104"/>
                    <a:pt x="8506" y="8148"/>
                  </a:cubicBezTo>
                  <a:cubicBezTo>
                    <a:pt x="8594" y="8192"/>
                    <a:pt x="8668" y="8192"/>
                    <a:pt x="8675" y="8273"/>
                  </a:cubicBezTo>
                  <a:cubicBezTo>
                    <a:pt x="8690" y="8353"/>
                    <a:pt x="8748" y="8420"/>
                    <a:pt x="8814" y="8441"/>
                  </a:cubicBezTo>
                  <a:cubicBezTo>
                    <a:pt x="8880" y="8463"/>
                    <a:pt x="8902" y="8581"/>
                    <a:pt x="8983" y="8705"/>
                  </a:cubicBezTo>
                  <a:cubicBezTo>
                    <a:pt x="9063" y="8830"/>
                    <a:pt x="8924" y="8925"/>
                    <a:pt x="8895" y="9020"/>
                  </a:cubicBezTo>
                  <a:cubicBezTo>
                    <a:pt x="8858" y="9108"/>
                    <a:pt x="8799" y="9108"/>
                    <a:pt x="8836" y="9203"/>
                  </a:cubicBezTo>
                  <a:cubicBezTo>
                    <a:pt x="8858" y="9255"/>
                    <a:pt x="8866" y="9284"/>
                    <a:pt x="8887" y="9284"/>
                  </a:cubicBezTo>
                  <a:cubicBezTo>
                    <a:pt x="8909" y="9284"/>
                    <a:pt x="8946" y="9262"/>
                    <a:pt x="9005" y="9225"/>
                  </a:cubicBezTo>
                  <a:cubicBezTo>
                    <a:pt x="9027" y="9211"/>
                    <a:pt x="9049" y="9203"/>
                    <a:pt x="9071" y="9203"/>
                  </a:cubicBezTo>
                  <a:cubicBezTo>
                    <a:pt x="9159" y="9203"/>
                    <a:pt x="9210" y="9350"/>
                    <a:pt x="9254" y="9431"/>
                  </a:cubicBezTo>
                  <a:cubicBezTo>
                    <a:pt x="9312" y="9519"/>
                    <a:pt x="9254" y="9563"/>
                    <a:pt x="9188" y="9643"/>
                  </a:cubicBezTo>
                  <a:cubicBezTo>
                    <a:pt x="9122" y="9724"/>
                    <a:pt x="9166" y="9775"/>
                    <a:pt x="9166" y="9834"/>
                  </a:cubicBezTo>
                  <a:cubicBezTo>
                    <a:pt x="9166" y="9892"/>
                    <a:pt x="9232" y="9929"/>
                    <a:pt x="9188" y="9973"/>
                  </a:cubicBezTo>
                  <a:cubicBezTo>
                    <a:pt x="9144" y="10010"/>
                    <a:pt x="9144" y="10053"/>
                    <a:pt x="9100" y="10053"/>
                  </a:cubicBezTo>
                  <a:cubicBezTo>
                    <a:pt x="9093" y="10053"/>
                    <a:pt x="9093" y="10053"/>
                    <a:pt x="9085" y="10053"/>
                  </a:cubicBezTo>
                  <a:cubicBezTo>
                    <a:pt x="9027" y="10039"/>
                    <a:pt x="9027" y="10039"/>
                    <a:pt x="8939" y="10017"/>
                  </a:cubicBezTo>
                  <a:cubicBezTo>
                    <a:pt x="8843" y="9995"/>
                    <a:pt x="8792" y="9870"/>
                    <a:pt x="8697" y="9834"/>
                  </a:cubicBezTo>
                  <a:cubicBezTo>
                    <a:pt x="8609" y="9804"/>
                    <a:pt x="8543" y="9709"/>
                    <a:pt x="8587" y="9665"/>
                  </a:cubicBezTo>
                  <a:cubicBezTo>
                    <a:pt x="8631" y="9621"/>
                    <a:pt x="8675" y="9599"/>
                    <a:pt x="8594" y="9563"/>
                  </a:cubicBezTo>
                  <a:cubicBezTo>
                    <a:pt x="8521" y="9526"/>
                    <a:pt x="8528" y="9460"/>
                    <a:pt x="8485" y="9416"/>
                  </a:cubicBezTo>
                  <a:cubicBezTo>
                    <a:pt x="8462" y="9394"/>
                    <a:pt x="8433" y="9379"/>
                    <a:pt x="8396" y="9379"/>
                  </a:cubicBezTo>
                  <a:cubicBezTo>
                    <a:pt x="8360" y="9379"/>
                    <a:pt x="8323" y="9387"/>
                    <a:pt x="8279" y="9394"/>
                  </a:cubicBezTo>
                  <a:cubicBezTo>
                    <a:pt x="8177" y="9401"/>
                    <a:pt x="8155" y="9460"/>
                    <a:pt x="8089" y="9541"/>
                  </a:cubicBezTo>
                  <a:cubicBezTo>
                    <a:pt x="8052" y="9577"/>
                    <a:pt x="8030" y="9592"/>
                    <a:pt x="8008" y="9592"/>
                  </a:cubicBezTo>
                  <a:cubicBezTo>
                    <a:pt x="7979" y="9592"/>
                    <a:pt x="7949" y="9577"/>
                    <a:pt x="7920" y="9563"/>
                  </a:cubicBezTo>
                  <a:cubicBezTo>
                    <a:pt x="7847" y="9541"/>
                    <a:pt x="7818" y="9438"/>
                    <a:pt x="7781" y="9379"/>
                  </a:cubicBezTo>
                  <a:cubicBezTo>
                    <a:pt x="7766" y="9357"/>
                    <a:pt x="7722" y="9343"/>
                    <a:pt x="7671" y="9343"/>
                  </a:cubicBezTo>
                  <a:cubicBezTo>
                    <a:pt x="7612" y="9343"/>
                    <a:pt x="7547" y="9357"/>
                    <a:pt x="7488" y="9379"/>
                  </a:cubicBezTo>
                  <a:cubicBezTo>
                    <a:pt x="7429" y="9401"/>
                    <a:pt x="7393" y="9416"/>
                    <a:pt x="7371" y="9416"/>
                  </a:cubicBezTo>
                  <a:cubicBezTo>
                    <a:pt x="7356" y="9416"/>
                    <a:pt x="7349" y="9401"/>
                    <a:pt x="7363" y="9379"/>
                  </a:cubicBezTo>
                  <a:cubicBezTo>
                    <a:pt x="7385" y="9335"/>
                    <a:pt x="7407" y="9225"/>
                    <a:pt x="7371" y="9225"/>
                  </a:cubicBezTo>
                  <a:cubicBezTo>
                    <a:pt x="7363" y="9225"/>
                    <a:pt x="7363" y="9225"/>
                    <a:pt x="7363" y="9225"/>
                  </a:cubicBezTo>
                  <a:cubicBezTo>
                    <a:pt x="7319" y="9233"/>
                    <a:pt x="7283" y="9306"/>
                    <a:pt x="7217" y="9372"/>
                  </a:cubicBezTo>
                  <a:cubicBezTo>
                    <a:pt x="7144" y="9438"/>
                    <a:pt x="7195" y="9497"/>
                    <a:pt x="7246" y="9584"/>
                  </a:cubicBezTo>
                  <a:cubicBezTo>
                    <a:pt x="7305" y="9680"/>
                    <a:pt x="7297" y="9680"/>
                    <a:pt x="7224" y="9687"/>
                  </a:cubicBezTo>
                  <a:cubicBezTo>
                    <a:pt x="7195" y="9694"/>
                    <a:pt x="7173" y="9694"/>
                    <a:pt x="7144" y="9694"/>
                  </a:cubicBezTo>
                  <a:cubicBezTo>
                    <a:pt x="7121" y="9694"/>
                    <a:pt x="7099" y="9694"/>
                    <a:pt x="7070" y="9687"/>
                  </a:cubicBezTo>
                  <a:cubicBezTo>
                    <a:pt x="6997" y="9680"/>
                    <a:pt x="6909" y="9665"/>
                    <a:pt x="6843" y="9651"/>
                  </a:cubicBezTo>
                  <a:cubicBezTo>
                    <a:pt x="6836" y="9651"/>
                    <a:pt x="6828" y="9651"/>
                    <a:pt x="6821" y="9651"/>
                  </a:cubicBezTo>
                  <a:cubicBezTo>
                    <a:pt x="6740" y="9651"/>
                    <a:pt x="6543" y="9716"/>
                    <a:pt x="6469" y="9775"/>
                  </a:cubicBezTo>
                  <a:cubicBezTo>
                    <a:pt x="6433" y="9804"/>
                    <a:pt x="6389" y="9812"/>
                    <a:pt x="6345" y="9812"/>
                  </a:cubicBezTo>
                  <a:cubicBezTo>
                    <a:pt x="6279" y="9812"/>
                    <a:pt x="6206" y="9797"/>
                    <a:pt x="6154" y="9797"/>
                  </a:cubicBezTo>
                  <a:cubicBezTo>
                    <a:pt x="6147" y="9797"/>
                    <a:pt x="6132" y="9797"/>
                    <a:pt x="6125" y="9804"/>
                  </a:cubicBezTo>
                  <a:cubicBezTo>
                    <a:pt x="6037" y="9812"/>
                    <a:pt x="5971" y="9812"/>
                    <a:pt x="5898" y="9907"/>
                  </a:cubicBezTo>
                  <a:cubicBezTo>
                    <a:pt x="5832" y="9995"/>
                    <a:pt x="5920" y="10002"/>
                    <a:pt x="5868" y="10053"/>
                  </a:cubicBezTo>
                  <a:cubicBezTo>
                    <a:pt x="5839" y="10075"/>
                    <a:pt x="5795" y="10075"/>
                    <a:pt x="5751" y="10075"/>
                  </a:cubicBezTo>
                  <a:cubicBezTo>
                    <a:pt x="5700" y="10075"/>
                    <a:pt x="5649" y="10075"/>
                    <a:pt x="5605" y="10075"/>
                  </a:cubicBezTo>
                  <a:cubicBezTo>
                    <a:pt x="5517" y="10075"/>
                    <a:pt x="5502" y="10105"/>
                    <a:pt x="5495" y="10207"/>
                  </a:cubicBezTo>
                  <a:cubicBezTo>
                    <a:pt x="5487" y="10251"/>
                    <a:pt x="5495" y="10266"/>
                    <a:pt x="5502" y="10266"/>
                  </a:cubicBezTo>
                  <a:cubicBezTo>
                    <a:pt x="5517" y="10266"/>
                    <a:pt x="5539" y="10244"/>
                    <a:pt x="5539" y="10244"/>
                  </a:cubicBezTo>
                  <a:cubicBezTo>
                    <a:pt x="5539" y="10310"/>
                    <a:pt x="5539" y="10310"/>
                    <a:pt x="5539" y="10310"/>
                  </a:cubicBezTo>
                  <a:cubicBezTo>
                    <a:pt x="5539" y="10310"/>
                    <a:pt x="5495" y="10303"/>
                    <a:pt x="5414" y="10288"/>
                  </a:cubicBezTo>
                  <a:cubicBezTo>
                    <a:pt x="5407" y="10288"/>
                    <a:pt x="5399" y="10288"/>
                    <a:pt x="5392" y="10288"/>
                  </a:cubicBezTo>
                  <a:cubicBezTo>
                    <a:pt x="5326" y="10288"/>
                    <a:pt x="5297" y="10339"/>
                    <a:pt x="5246" y="10413"/>
                  </a:cubicBezTo>
                  <a:cubicBezTo>
                    <a:pt x="5209" y="10456"/>
                    <a:pt x="5194" y="10471"/>
                    <a:pt x="5180" y="10471"/>
                  </a:cubicBezTo>
                  <a:cubicBezTo>
                    <a:pt x="5165" y="10471"/>
                    <a:pt x="5150" y="10464"/>
                    <a:pt x="5121" y="10449"/>
                  </a:cubicBezTo>
                  <a:cubicBezTo>
                    <a:pt x="5048" y="10413"/>
                    <a:pt x="5143" y="10332"/>
                    <a:pt x="5143" y="10332"/>
                  </a:cubicBezTo>
                  <a:cubicBezTo>
                    <a:pt x="5063" y="10347"/>
                    <a:pt x="4843" y="10449"/>
                    <a:pt x="4696" y="10456"/>
                  </a:cubicBezTo>
                  <a:cubicBezTo>
                    <a:pt x="4689" y="10456"/>
                    <a:pt x="4681" y="10456"/>
                    <a:pt x="4667" y="10456"/>
                  </a:cubicBezTo>
                  <a:cubicBezTo>
                    <a:pt x="4549" y="10456"/>
                    <a:pt x="4549" y="10391"/>
                    <a:pt x="4542" y="10347"/>
                  </a:cubicBezTo>
                  <a:cubicBezTo>
                    <a:pt x="4528" y="10303"/>
                    <a:pt x="4484" y="10200"/>
                    <a:pt x="4418" y="10200"/>
                  </a:cubicBezTo>
                  <a:cubicBezTo>
                    <a:pt x="4396" y="10200"/>
                    <a:pt x="4374" y="10200"/>
                    <a:pt x="4359" y="10200"/>
                  </a:cubicBezTo>
                  <a:cubicBezTo>
                    <a:pt x="4300" y="10200"/>
                    <a:pt x="4242" y="10193"/>
                    <a:pt x="4315" y="10141"/>
                  </a:cubicBezTo>
                  <a:cubicBezTo>
                    <a:pt x="4381" y="10090"/>
                    <a:pt x="4337" y="10024"/>
                    <a:pt x="4271" y="10024"/>
                  </a:cubicBezTo>
                  <a:cubicBezTo>
                    <a:pt x="4256" y="10024"/>
                    <a:pt x="4235" y="10032"/>
                    <a:pt x="4220" y="10039"/>
                  </a:cubicBezTo>
                  <a:cubicBezTo>
                    <a:pt x="4176" y="10061"/>
                    <a:pt x="4147" y="10075"/>
                    <a:pt x="4110" y="10075"/>
                  </a:cubicBezTo>
                  <a:cubicBezTo>
                    <a:pt x="4088" y="10075"/>
                    <a:pt x="4059" y="10068"/>
                    <a:pt x="4044" y="10053"/>
                  </a:cubicBezTo>
                  <a:cubicBezTo>
                    <a:pt x="3993" y="10017"/>
                    <a:pt x="3868" y="9980"/>
                    <a:pt x="3817" y="9951"/>
                  </a:cubicBezTo>
                  <a:cubicBezTo>
                    <a:pt x="3787" y="9936"/>
                    <a:pt x="3758" y="9922"/>
                    <a:pt x="3729" y="9922"/>
                  </a:cubicBezTo>
                  <a:cubicBezTo>
                    <a:pt x="3692" y="9922"/>
                    <a:pt x="3670" y="9936"/>
                    <a:pt x="3656" y="9973"/>
                  </a:cubicBezTo>
                  <a:cubicBezTo>
                    <a:pt x="3641" y="10017"/>
                    <a:pt x="3568" y="10032"/>
                    <a:pt x="3502" y="10032"/>
                  </a:cubicBezTo>
                  <a:cubicBezTo>
                    <a:pt x="3480" y="10032"/>
                    <a:pt x="3458" y="10032"/>
                    <a:pt x="3443" y="10032"/>
                  </a:cubicBezTo>
                  <a:cubicBezTo>
                    <a:pt x="3392" y="10017"/>
                    <a:pt x="3355" y="9907"/>
                    <a:pt x="3348" y="9907"/>
                  </a:cubicBezTo>
                  <a:lnTo>
                    <a:pt x="3348" y="9914"/>
                  </a:lnTo>
                  <a:cubicBezTo>
                    <a:pt x="3348" y="9951"/>
                    <a:pt x="3363" y="9980"/>
                    <a:pt x="3341" y="10061"/>
                  </a:cubicBezTo>
                  <a:cubicBezTo>
                    <a:pt x="3318" y="10141"/>
                    <a:pt x="3341" y="10163"/>
                    <a:pt x="3385" y="10185"/>
                  </a:cubicBezTo>
                  <a:cubicBezTo>
                    <a:pt x="3428" y="10207"/>
                    <a:pt x="3428" y="10347"/>
                    <a:pt x="3392" y="10405"/>
                  </a:cubicBezTo>
                  <a:cubicBezTo>
                    <a:pt x="3363" y="10456"/>
                    <a:pt x="3348" y="10537"/>
                    <a:pt x="3304" y="10552"/>
                  </a:cubicBezTo>
                  <a:cubicBezTo>
                    <a:pt x="3260" y="10559"/>
                    <a:pt x="3165" y="10640"/>
                    <a:pt x="3121" y="10757"/>
                  </a:cubicBezTo>
                  <a:cubicBezTo>
                    <a:pt x="3078" y="10867"/>
                    <a:pt x="2909" y="10903"/>
                    <a:pt x="2829" y="10925"/>
                  </a:cubicBezTo>
                  <a:cubicBezTo>
                    <a:pt x="2821" y="10925"/>
                    <a:pt x="2807" y="10925"/>
                    <a:pt x="2799" y="10925"/>
                  </a:cubicBezTo>
                  <a:cubicBezTo>
                    <a:pt x="2748" y="10925"/>
                    <a:pt x="2741" y="10874"/>
                    <a:pt x="2785" y="10845"/>
                  </a:cubicBezTo>
                  <a:cubicBezTo>
                    <a:pt x="2829" y="10808"/>
                    <a:pt x="2829" y="10742"/>
                    <a:pt x="2851" y="10640"/>
                  </a:cubicBezTo>
                  <a:cubicBezTo>
                    <a:pt x="2865" y="10574"/>
                    <a:pt x="2829" y="10530"/>
                    <a:pt x="2792" y="10530"/>
                  </a:cubicBezTo>
                  <a:cubicBezTo>
                    <a:pt x="2770" y="10530"/>
                    <a:pt x="2755" y="10537"/>
                    <a:pt x="2748" y="10559"/>
                  </a:cubicBezTo>
                  <a:cubicBezTo>
                    <a:pt x="2733" y="10603"/>
                    <a:pt x="2682" y="10625"/>
                    <a:pt x="2631" y="10625"/>
                  </a:cubicBezTo>
                  <a:cubicBezTo>
                    <a:pt x="2602" y="10625"/>
                    <a:pt x="2579" y="10618"/>
                    <a:pt x="2557" y="10603"/>
                  </a:cubicBezTo>
                  <a:cubicBezTo>
                    <a:pt x="2499" y="10574"/>
                    <a:pt x="2499" y="10508"/>
                    <a:pt x="2557" y="10449"/>
                  </a:cubicBezTo>
                  <a:cubicBezTo>
                    <a:pt x="2609" y="10391"/>
                    <a:pt x="2528" y="10251"/>
                    <a:pt x="2492" y="10251"/>
                  </a:cubicBezTo>
                  <a:lnTo>
                    <a:pt x="2492" y="10251"/>
                  </a:lnTo>
                  <a:cubicBezTo>
                    <a:pt x="2484" y="10259"/>
                    <a:pt x="2477" y="10259"/>
                    <a:pt x="2469" y="10259"/>
                  </a:cubicBezTo>
                  <a:cubicBezTo>
                    <a:pt x="2426" y="10259"/>
                    <a:pt x="2367" y="10237"/>
                    <a:pt x="2330" y="10200"/>
                  </a:cubicBezTo>
                  <a:cubicBezTo>
                    <a:pt x="2286" y="10156"/>
                    <a:pt x="2272" y="10083"/>
                    <a:pt x="2250" y="10053"/>
                  </a:cubicBezTo>
                  <a:cubicBezTo>
                    <a:pt x="2243" y="10039"/>
                    <a:pt x="2228" y="10039"/>
                    <a:pt x="2198" y="10039"/>
                  </a:cubicBezTo>
                  <a:cubicBezTo>
                    <a:pt x="2147" y="10039"/>
                    <a:pt x="2074" y="10053"/>
                    <a:pt x="2023" y="10061"/>
                  </a:cubicBezTo>
                  <a:cubicBezTo>
                    <a:pt x="2015" y="10061"/>
                    <a:pt x="2008" y="10061"/>
                    <a:pt x="2001" y="10061"/>
                  </a:cubicBezTo>
                  <a:cubicBezTo>
                    <a:pt x="1949" y="10061"/>
                    <a:pt x="1927" y="10017"/>
                    <a:pt x="1942" y="9951"/>
                  </a:cubicBezTo>
                  <a:cubicBezTo>
                    <a:pt x="1957" y="9892"/>
                    <a:pt x="1913" y="9863"/>
                    <a:pt x="1869" y="9863"/>
                  </a:cubicBezTo>
                  <a:cubicBezTo>
                    <a:pt x="1854" y="9863"/>
                    <a:pt x="1832" y="9870"/>
                    <a:pt x="1817" y="9878"/>
                  </a:cubicBezTo>
                  <a:cubicBezTo>
                    <a:pt x="1774" y="9914"/>
                    <a:pt x="1752" y="10039"/>
                    <a:pt x="1752" y="10039"/>
                  </a:cubicBezTo>
                  <a:cubicBezTo>
                    <a:pt x="1752" y="10039"/>
                    <a:pt x="1752" y="10039"/>
                    <a:pt x="1752" y="10046"/>
                  </a:cubicBezTo>
                  <a:cubicBezTo>
                    <a:pt x="1700" y="10039"/>
                    <a:pt x="1605" y="10024"/>
                    <a:pt x="1561" y="9995"/>
                  </a:cubicBezTo>
                  <a:cubicBezTo>
                    <a:pt x="1488" y="9951"/>
                    <a:pt x="1436" y="9936"/>
                    <a:pt x="1480" y="9892"/>
                  </a:cubicBezTo>
                  <a:cubicBezTo>
                    <a:pt x="1524" y="9848"/>
                    <a:pt x="1642" y="9834"/>
                    <a:pt x="1707" y="9826"/>
                  </a:cubicBezTo>
                  <a:cubicBezTo>
                    <a:pt x="1774" y="9812"/>
                    <a:pt x="1854" y="9768"/>
                    <a:pt x="1898" y="9709"/>
                  </a:cubicBezTo>
                  <a:cubicBezTo>
                    <a:pt x="1935" y="9672"/>
                    <a:pt x="1964" y="9621"/>
                    <a:pt x="2023" y="9621"/>
                  </a:cubicBezTo>
                  <a:cubicBezTo>
                    <a:pt x="2045" y="9621"/>
                    <a:pt x="2067" y="9629"/>
                    <a:pt x="2088" y="9643"/>
                  </a:cubicBezTo>
                  <a:cubicBezTo>
                    <a:pt x="2125" y="9658"/>
                    <a:pt x="2155" y="9665"/>
                    <a:pt x="2184" y="9665"/>
                  </a:cubicBezTo>
                  <a:cubicBezTo>
                    <a:pt x="2243" y="9665"/>
                    <a:pt x="2294" y="9636"/>
                    <a:pt x="2338" y="9599"/>
                  </a:cubicBezTo>
                  <a:cubicBezTo>
                    <a:pt x="2367" y="9577"/>
                    <a:pt x="2389" y="9570"/>
                    <a:pt x="2411" y="9570"/>
                  </a:cubicBezTo>
                  <a:cubicBezTo>
                    <a:pt x="2455" y="9570"/>
                    <a:pt x="2499" y="9599"/>
                    <a:pt x="2514" y="9629"/>
                  </a:cubicBezTo>
                  <a:cubicBezTo>
                    <a:pt x="2514" y="9636"/>
                    <a:pt x="2521" y="9643"/>
                    <a:pt x="2528" y="9643"/>
                  </a:cubicBezTo>
                  <a:cubicBezTo>
                    <a:pt x="2565" y="9643"/>
                    <a:pt x="2653" y="9526"/>
                    <a:pt x="2602" y="9401"/>
                  </a:cubicBezTo>
                  <a:cubicBezTo>
                    <a:pt x="2543" y="9270"/>
                    <a:pt x="2462" y="9211"/>
                    <a:pt x="2536" y="9167"/>
                  </a:cubicBezTo>
                  <a:cubicBezTo>
                    <a:pt x="2602" y="9123"/>
                    <a:pt x="2682" y="9130"/>
                    <a:pt x="2579" y="9042"/>
                  </a:cubicBezTo>
                  <a:cubicBezTo>
                    <a:pt x="2477" y="8954"/>
                    <a:pt x="2514" y="8925"/>
                    <a:pt x="2543" y="8815"/>
                  </a:cubicBezTo>
                  <a:cubicBezTo>
                    <a:pt x="2579" y="8705"/>
                    <a:pt x="2440" y="8654"/>
                    <a:pt x="2514" y="8603"/>
                  </a:cubicBezTo>
                  <a:cubicBezTo>
                    <a:pt x="2579" y="8544"/>
                    <a:pt x="2645" y="8375"/>
                    <a:pt x="2645" y="8273"/>
                  </a:cubicBezTo>
                  <a:cubicBezTo>
                    <a:pt x="2645" y="8170"/>
                    <a:pt x="2477" y="7943"/>
                    <a:pt x="2462" y="7782"/>
                  </a:cubicBezTo>
                  <a:cubicBezTo>
                    <a:pt x="2455" y="7628"/>
                    <a:pt x="2462" y="7577"/>
                    <a:pt x="2462" y="7577"/>
                  </a:cubicBezTo>
                  <a:cubicBezTo>
                    <a:pt x="2462" y="7577"/>
                    <a:pt x="2330" y="7364"/>
                    <a:pt x="2264" y="7320"/>
                  </a:cubicBezTo>
                  <a:cubicBezTo>
                    <a:pt x="2191" y="7276"/>
                    <a:pt x="2272" y="7284"/>
                    <a:pt x="2330" y="7159"/>
                  </a:cubicBezTo>
                  <a:cubicBezTo>
                    <a:pt x="2382" y="7042"/>
                    <a:pt x="2469" y="6932"/>
                    <a:pt x="2521" y="6932"/>
                  </a:cubicBezTo>
                  <a:cubicBezTo>
                    <a:pt x="2528" y="6932"/>
                    <a:pt x="2528" y="6932"/>
                    <a:pt x="2536" y="6932"/>
                  </a:cubicBezTo>
                  <a:cubicBezTo>
                    <a:pt x="2565" y="6947"/>
                    <a:pt x="2594" y="6991"/>
                    <a:pt x="2631" y="6991"/>
                  </a:cubicBezTo>
                  <a:cubicBezTo>
                    <a:pt x="2645" y="6991"/>
                    <a:pt x="2660" y="6983"/>
                    <a:pt x="2682" y="6969"/>
                  </a:cubicBezTo>
                  <a:cubicBezTo>
                    <a:pt x="2748" y="6910"/>
                    <a:pt x="2807" y="6888"/>
                    <a:pt x="2851" y="6873"/>
                  </a:cubicBezTo>
                  <a:cubicBezTo>
                    <a:pt x="2895" y="6866"/>
                    <a:pt x="2814" y="6844"/>
                    <a:pt x="2829" y="6800"/>
                  </a:cubicBezTo>
                  <a:cubicBezTo>
                    <a:pt x="2836" y="6778"/>
                    <a:pt x="2851" y="6771"/>
                    <a:pt x="2865" y="6771"/>
                  </a:cubicBezTo>
                  <a:cubicBezTo>
                    <a:pt x="2887" y="6771"/>
                    <a:pt x="2909" y="6778"/>
                    <a:pt x="2931" y="6800"/>
                  </a:cubicBezTo>
                  <a:lnTo>
                    <a:pt x="2938" y="6800"/>
                  </a:lnTo>
                  <a:cubicBezTo>
                    <a:pt x="2975" y="6800"/>
                    <a:pt x="3026" y="6632"/>
                    <a:pt x="2968" y="6558"/>
                  </a:cubicBezTo>
                  <a:cubicBezTo>
                    <a:pt x="2909" y="6492"/>
                    <a:pt x="2924" y="6463"/>
                    <a:pt x="2968" y="6463"/>
                  </a:cubicBezTo>
                  <a:cubicBezTo>
                    <a:pt x="2975" y="6463"/>
                    <a:pt x="2990" y="6470"/>
                    <a:pt x="2997" y="6470"/>
                  </a:cubicBezTo>
                  <a:cubicBezTo>
                    <a:pt x="2997" y="6470"/>
                    <a:pt x="2814" y="6375"/>
                    <a:pt x="2843" y="6287"/>
                  </a:cubicBezTo>
                  <a:cubicBezTo>
                    <a:pt x="2858" y="6221"/>
                    <a:pt x="2865" y="6199"/>
                    <a:pt x="2909" y="6199"/>
                  </a:cubicBezTo>
                  <a:cubicBezTo>
                    <a:pt x="2924" y="6199"/>
                    <a:pt x="2946" y="6199"/>
                    <a:pt x="2975" y="6206"/>
                  </a:cubicBezTo>
                  <a:cubicBezTo>
                    <a:pt x="3063" y="6229"/>
                    <a:pt x="3099" y="6302"/>
                    <a:pt x="3128" y="6302"/>
                  </a:cubicBezTo>
                  <a:cubicBezTo>
                    <a:pt x="3135" y="6302"/>
                    <a:pt x="3143" y="6302"/>
                    <a:pt x="3143" y="6302"/>
                  </a:cubicBezTo>
                  <a:cubicBezTo>
                    <a:pt x="3165" y="6280"/>
                    <a:pt x="3201" y="6272"/>
                    <a:pt x="3231" y="6272"/>
                  </a:cubicBezTo>
                  <a:cubicBezTo>
                    <a:pt x="3245" y="6272"/>
                    <a:pt x="3267" y="6272"/>
                    <a:pt x="3282" y="6272"/>
                  </a:cubicBezTo>
                  <a:cubicBezTo>
                    <a:pt x="3318" y="6272"/>
                    <a:pt x="3385" y="6221"/>
                    <a:pt x="3341" y="6141"/>
                  </a:cubicBezTo>
                  <a:cubicBezTo>
                    <a:pt x="3289" y="6060"/>
                    <a:pt x="3245" y="6119"/>
                    <a:pt x="3216" y="6053"/>
                  </a:cubicBezTo>
                  <a:cubicBezTo>
                    <a:pt x="3179" y="5979"/>
                    <a:pt x="3179" y="5899"/>
                    <a:pt x="3223" y="5833"/>
                  </a:cubicBezTo>
                  <a:cubicBezTo>
                    <a:pt x="3267" y="5767"/>
                    <a:pt x="3245" y="5708"/>
                    <a:pt x="3223" y="5672"/>
                  </a:cubicBezTo>
                  <a:cubicBezTo>
                    <a:pt x="3201" y="5642"/>
                    <a:pt x="3260" y="5664"/>
                    <a:pt x="3267" y="5620"/>
                  </a:cubicBezTo>
                  <a:cubicBezTo>
                    <a:pt x="3282" y="5576"/>
                    <a:pt x="3267" y="5356"/>
                    <a:pt x="3143" y="5232"/>
                  </a:cubicBezTo>
                  <a:cubicBezTo>
                    <a:pt x="3019" y="5107"/>
                    <a:pt x="2953" y="5071"/>
                    <a:pt x="2873" y="5049"/>
                  </a:cubicBezTo>
                  <a:cubicBezTo>
                    <a:pt x="2792" y="5027"/>
                    <a:pt x="2829" y="4983"/>
                    <a:pt x="2814" y="4939"/>
                  </a:cubicBezTo>
                  <a:cubicBezTo>
                    <a:pt x="2807" y="4895"/>
                    <a:pt x="2748" y="4902"/>
                    <a:pt x="2726" y="4873"/>
                  </a:cubicBezTo>
                  <a:cubicBezTo>
                    <a:pt x="2704" y="4836"/>
                    <a:pt x="2741" y="4800"/>
                    <a:pt x="2785" y="4770"/>
                  </a:cubicBezTo>
                  <a:cubicBezTo>
                    <a:pt x="2829" y="4734"/>
                    <a:pt x="2829" y="4690"/>
                    <a:pt x="2748" y="4653"/>
                  </a:cubicBezTo>
                  <a:cubicBezTo>
                    <a:pt x="2667" y="4624"/>
                    <a:pt x="2536" y="4506"/>
                    <a:pt x="2536" y="4404"/>
                  </a:cubicBezTo>
                  <a:cubicBezTo>
                    <a:pt x="2536" y="4301"/>
                    <a:pt x="2602" y="4221"/>
                    <a:pt x="2557" y="4177"/>
                  </a:cubicBezTo>
                  <a:cubicBezTo>
                    <a:pt x="2514" y="4133"/>
                    <a:pt x="2462" y="4008"/>
                    <a:pt x="2499" y="3942"/>
                  </a:cubicBezTo>
                  <a:cubicBezTo>
                    <a:pt x="2528" y="3891"/>
                    <a:pt x="2572" y="3884"/>
                    <a:pt x="2594" y="3884"/>
                  </a:cubicBezTo>
                  <a:lnTo>
                    <a:pt x="2602" y="3884"/>
                  </a:lnTo>
                  <a:cubicBezTo>
                    <a:pt x="2602" y="3884"/>
                    <a:pt x="2594" y="3759"/>
                    <a:pt x="2543" y="3737"/>
                  </a:cubicBezTo>
                  <a:cubicBezTo>
                    <a:pt x="2499" y="3715"/>
                    <a:pt x="2462" y="3701"/>
                    <a:pt x="2477" y="3620"/>
                  </a:cubicBezTo>
                  <a:cubicBezTo>
                    <a:pt x="2492" y="3546"/>
                    <a:pt x="2455" y="3532"/>
                    <a:pt x="2440" y="3444"/>
                  </a:cubicBezTo>
                  <a:cubicBezTo>
                    <a:pt x="2440" y="3400"/>
                    <a:pt x="2426" y="3385"/>
                    <a:pt x="2404" y="3385"/>
                  </a:cubicBezTo>
                  <a:cubicBezTo>
                    <a:pt x="2382" y="3385"/>
                    <a:pt x="2352" y="3415"/>
                    <a:pt x="2330" y="3451"/>
                  </a:cubicBezTo>
                  <a:cubicBezTo>
                    <a:pt x="2294" y="3525"/>
                    <a:pt x="2330" y="3546"/>
                    <a:pt x="2213" y="3569"/>
                  </a:cubicBezTo>
                  <a:cubicBezTo>
                    <a:pt x="2206" y="3569"/>
                    <a:pt x="2191" y="3569"/>
                    <a:pt x="2176" y="3569"/>
                  </a:cubicBezTo>
                  <a:cubicBezTo>
                    <a:pt x="2096" y="3569"/>
                    <a:pt x="2081" y="3503"/>
                    <a:pt x="2081" y="3429"/>
                  </a:cubicBezTo>
                  <a:cubicBezTo>
                    <a:pt x="2081" y="3363"/>
                    <a:pt x="2045" y="3239"/>
                    <a:pt x="2015" y="3239"/>
                  </a:cubicBezTo>
                  <a:cubicBezTo>
                    <a:pt x="2008" y="3239"/>
                    <a:pt x="2008" y="3239"/>
                    <a:pt x="2001" y="3246"/>
                  </a:cubicBezTo>
                  <a:cubicBezTo>
                    <a:pt x="1979" y="3283"/>
                    <a:pt x="1927" y="3356"/>
                    <a:pt x="1898" y="3356"/>
                  </a:cubicBezTo>
                  <a:cubicBezTo>
                    <a:pt x="1883" y="3356"/>
                    <a:pt x="1883" y="3327"/>
                    <a:pt x="1913" y="3246"/>
                  </a:cubicBezTo>
                  <a:cubicBezTo>
                    <a:pt x="1979" y="3048"/>
                    <a:pt x="1993" y="3078"/>
                    <a:pt x="1935" y="3056"/>
                  </a:cubicBezTo>
                  <a:cubicBezTo>
                    <a:pt x="1876" y="3034"/>
                    <a:pt x="1869" y="2997"/>
                    <a:pt x="1876" y="2953"/>
                  </a:cubicBezTo>
                  <a:cubicBezTo>
                    <a:pt x="1883" y="2909"/>
                    <a:pt x="1861" y="2792"/>
                    <a:pt x="1803" y="2792"/>
                  </a:cubicBezTo>
                  <a:cubicBezTo>
                    <a:pt x="1795" y="2792"/>
                    <a:pt x="1788" y="2792"/>
                    <a:pt x="1788" y="2799"/>
                  </a:cubicBezTo>
                  <a:cubicBezTo>
                    <a:pt x="1729" y="2814"/>
                    <a:pt x="1707" y="2902"/>
                    <a:pt x="1664" y="2902"/>
                  </a:cubicBezTo>
                  <a:cubicBezTo>
                    <a:pt x="1649" y="2902"/>
                    <a:pt x="1634" y="2894"/>
                    <a:pt x="1612" y="2872"/>
                  </a:cubicBezTo>
                  <a:cubicBezTo>
                    <a:pt x="1583" y="2843"/>
                    <a:pt x="1568" y="2828"/>
                    <a:pt x="1554" y="2828"/>
                  </a:cubicBezTo>
                  <a:cubicBezTo>
                    <a:pt x="1539" y="2828"/>
                    <a:pt x="1532" y="2851"/>
                    <a:pt x="1502" y="2894"/>
                  </a:cubicBezTo>
                  <a:cubicBezTo>
                    <a:pt x="1488" y="2916"/>
                    <a:pt x="1473" y="2931"/>
                    <a:pt x="1466" y="2931"/>
                  </a:cubicBezTo>
                  <a:cubicBezTo>
                    <a:pt x="1444" y="2931"/>
                    <a:pt x="1451" y="2865"/>
                    <a:pt x="1458" y="2799"/>
                  </a:cubicBezTo>
                  <a:cubicBezTo>
                    <a:pt x="1466" y="2704"/>
                    <a:pt x="1480" y="2594"/>
                    <a:pt x="1444" y="2579"/>
                  </a:cubicBezTo>
                  <a:cubicBezTo>
                    <a:pt x="1436" y="2579"/>
                    <a:pt x="1429" y="2579"/>
                    <a:pt x="1422" y="2579"/>
                  </a:cubicBezTo>
                  <a:cubicBezTo>
                    <a:pt x="1400" y="2579"/>
                    <a:pt x="1385" y="2587"/>
                    <a:pt x="1341" y="2616"/>
                  </a:cubicBezTo>
                  <a:cubicBezTo>
                    <a:pt x="1297" y="2645"/>
                    <a:pt x="1268" y="2675"/>
                    <a:pt x="1238" y="2675"/>
                  </a:cubicBezTo>
                  <a:cubicBezTo>
                    <a:pt x="1231" y="2675"/>
                    <a:pt x="1224" y="2675"/>
                    <a:pt x="1217" y="2675"/>
                  </a:cubicBezTo>
                  <a:cubicBezTo>
                    <a:pt x="1187" y="2645"/>
                    <a:pt x="1187" y="2601"/>
                    <a:pt x="1151" y="2594"/>
                  </a:cubicBezTo>
                  <a:cubicBezTo>
                    <a:pt x="1143" y="2587"/>
                    <a:pt x="1143" y="2587"/>
                    <a:pt x="1136" y="2587"/>
                  </a:cubicBezTo>
                  <a:cubicBezTo>
                    <a:pt x="1114" y="2587"/>
                    <a:pt x="1114" y="2616"/>
                    <a:pt x="1070" y="2638"/>
                  </a:cubicBezTo>
                  <a:cubicBezTo>
                    <a:pt x="1063" y="2638"/>
                    <a:pt x="1063" y="2645"/>
                    <a:pt x="1055" y="2645"/>
                  </a:cubicBezTo>
                  <a:cubicBezTo>
                    <a:pt x="1026" y="2645"/>
                    <a:pt x="1019" y="2601"/>
                    <a:pt x="982" y="2601"/>
                  </a:cubicBezTo>
                  <a:cubicBezTo>
                    <a:pt x="975" y="2601"/>
                    <a:pt x="975" y="2601"/>
                    <a:pt x="967" y="2601"/>
                  </a:cubicBezTo>
                  <a:cubicBezTo>
                    <a:pt x="916" y="2616"/>
                    <a:pt x="857" y="2623"/>
                    <a:pt x="814" y="2660"/>
                  </a:cubicBezTo>
                  <a:cubicBezTo>
                    <a:pt x="762" y="2696"/>
                    <a:pt x="740" y="2763"/>
                    <a:pt x="740" y="2763"/>
                  </a:cubicBezTo>
                  <a:cubicBezTo>
                    <a:pt x="740" y="2763"/>
                    <a:pt x="740" y="2784"/>
                    <a:pt x="799" y="2799"/>
                  </a:cubicBezTo>
                  <a:cubicBezTo>
                    <a:pt x="806" y="2799"/>
                    <a:pt x="821" y="2799"/>
                    <a:pt x="828" y="2799"/>
                  </a:cubicBezTo>
                  <a:cubicBezTo>
                    <a:pt x="850" y="2799"/>
                    <a:pt x="865" y="2792"/>
                    <a:pt x="887" y="2792"/>
                  </a:cubicBezTo>
                  <a:cubicBezTo>
                    <a:pt x="909" y="2792"/>
                    <a:pt x="931" y="2799"/>
                    <a:pt x="945" y="2821"/>
                  </a:cubicBezTo>
                  <a:cubicBezTo>
                    <a:pt x="989" y="2865"/>
                    <a:pt x="989" y="2924"/>
                    <a:pt x="967" y="2968"/>
                  </a:cubicBezTo>
                  <a:cubicBezTo>
                    <a:pt x="945" y="3012"/>
                    <a:pt x="1004" y="3048"/>
                    <a:pt x="887" y="3056"/>
                  </a:cubicBezTo>
                  <a:cubicBezTo>
                    <a:pt x="777" y="3070"/>
                    <a:pt x="667" y="3056"/>
                    <a:pt x="667" y="3173"/>
                  </a:cubicBezTo>
                  <a:cubicBezTo>
                    <a:pt x="667" y="3283"/>
                    <a:pt x="594" y="3268"/>
                    <a:pt x="528" y="3305"/>
                  </a:cubicBezTo>
                  <a:cubicBezTo>
                    <a:pt x="513" y="3312"/>
                    <a:pt x="498" y="3312"/>
                    <a:pt x="484" y="3312"/>
                  </a:cubicBezTo>
                  <a:cubicBezTo>
                    <a:pt x="440" y="3312"/>
                    <a:pt x="403" y="3305"/>
                    <a:pt x="367" y="3305"/>
                  </a:cubicBezTo>
                  <a:cubicBezTo>
                    <a:pt x="345" y="3305"/>
                    <a:pt x="330" y="3305"/>
                    <a:pt x="315" y="3312"/>
                  </a:cubicBezTo>
                  <a:cubicBezTo>
                    <a:pt x="315" y="3297"/>
                    <a:pt x="308" y="3275"/>
                    <a:pt x="301" y="3261"/>
                  </a:cubicBezTo>
                  <a:cubicBezTo>
                    <a:pt x="293" y="3253"/>
                    <a:pt x="286" y="3246"/>
                    <a:pt x="271" y="3246"/>
                  </a:cubicBezTo>
                  <a:cubicBezTo>
                    <a:pt x="264" y="3246"/>
                    <a:pt x="264" y="3246"/>
                    <a:pt x="257" y="3246"/>
                  </a:cubicBezTo>
                  <a:cubicBezTo>
                    <a:pt x="242" y="3246"/>
                    <a:pt x="227" y="3246"/>
                    <a:pt x="235" y="3202"/>
                  </a:cubicBezTo>
                  <a:cubicBezTo>
                    <a:pt x="242" y="3122"/>
                    <a:pt x="279" y="3180"/>
                    <a:pt x="301" y="3114"/>
                  </a:cubicBezTo>
                  <a:cubicBezTo>
                    <a:pt x="323" y="3048"/>
                    <a:pt x="301" y="3019"/>
                    <a:pt x="301" y="2953"/>
                  </a:cubicBezTo>
                  <a:cubicBezTo>
                    <a:pt x="301" y="2887"/>
                    <a:pt x="337" y="2924"/>
                    <a:pt x="359" y="2843"/>
                  </a:cubicBezTo>
                  <a:cubicBezTo>
                    <a:pt x="381" y="2763"/>
                    <a:pt x="359" y="2741"/>
                    <a:pt x="345" y="2660"/>
                  </a:cubicBezTo>
                  <a:cubicBezTo>
                    <a:pt x="337" y="2579"/>
                    <a:pt x="301" y="2535"/>
                    <a:pt x="264" y="2477"/>
                  </a:cubicBezTo>
                  <a:cubicBezTo>
                    <a:pt x="235" y="2418"/>
                    <a:pt x="162" y="2323"/>
                    <a:pt x="139" y="2220"/>
                  </a:cubicBezTo>
                  <a:cubicBezTo>
                    <a:pt x="117" y="2118"/>
                    <a:pt x="117" y="1993"/>
                    <a:pt x="139" y="1949"/>
                  </a:cubicBezTo>
                  <a:cubicBezTo>
                    <a:pt x="162" y="1898"/>
                    <a:pt x="198" y="1810"/>
                    <a:pt x="139" y="1773"/>
                  </a:cubicBezTo>
                  <a:cubicBezTo>
                    <a:pt x="88" y="1744"/>
                    <a:pt x="37" y="1707"/>
                    <a:pt x="74" y="1627"/>
                  </a:cubicBezTo>
                  <a:cubicBezTo>
                    <a:pt x="110" y="1546"/>
                    <a:pt x="117" y="1517"/>
                    <a:pt x="213" y="1480"/>
                  </a:cubicBezTo>
                  <a:cubicBezTo>
                    <a:pt x="235" y="1473"/>
                    <a:pt x="249" y="1473"/>
                    <a:pt x="264" y="1473"/>
                  </a:cubicBezTo>
                  <a:cubicBezTo>
                    <a:pt x="315" y="1473"/>
                    <a:pt x="345" y="1495"/>
                    <a:pt x="381" y="1495"/>
                  </a:cubicBezTo>
                  <a:lnTo>
                    <a:pt x="388" y="1495"/>
                  </a:lnTo>
                  <a:cubicBezTo>
                    <a:pt x="396" y="1495"/>
                    <a:pt x="396" y="1487"/>
                    <a:pt x="396" y="1487"/>
                  </a:cubicBezTo>
                  <a:cubicBezTo>
                    <a:pt x="433" y="1487"/>
                    <a:pt x="388" y="1561"/>
                    <a:pt x="388" y="1561"/>
                  </a:cubicBezTo>
                  <a:cubicBezTo>
                    <a:pt x="388" y="1561"/>
                    <a:pt x="484" y="1422"/>
                    <a:pt x="542" y="1414"/>
                  </a:cubicBezTo>
                  <a:cubicBezTo>
                    <a:pt x="572" y="1407"/>
                    <a:pt x="630" y="1400"/>
                    <a:pt x="674" y="1400"/>
                  </a:cubicBezTo>
                  <a:cubicBezTo>
                    <a:pt x="711" y="1400"/>
                    <a:pt x="748" y="1400"/>
                    <a:pt x="762" y="1414"/>
                  </a:cubicBezTo>
                  <a:cubicBezTo>
                    <a:pt x="814" y="1436"/>
                    <a:pt x="857" y="1473"/>
                    <a:pt x="887" y="1517"/>
                  </a:cubicBezTo>
                  <a:cubicBezTo>
                    <a:pt x="916" y="1553"/>
                    <a:pt x="975" y="1590"/>
                    <a:pt x="1033" y="1590"/>
                  </a:cubicBezTo>
                  <a:cubicBezTo>
                    <a:pt x="1048" y="1590"/>
                    <a:pt x="1063" y="1590"/>
                    <a:pt x="1070" y="1583"/>
                  </a:cubicBezTo>
                  <a:cubicBezTo>
                    <a:pt x="1143" y="1561"/>
                    <a:pt x="1173" y="1524"/>
                    <a:pt x="1173" y="1473"/>
                  </a:cubicBezTo>
                  <a:cubicBezTo>
                    <a:pt x="1173" y="1414"/>
                    <a:pt x="1231" y="1392"/>
                    <a:pt x="1231" y="1348"/>
                  </a:cubicBezTo>
                  <a:cubicBezTo>
                    <a:pt x="1231" y="1297"/>
                    <a:pt x="1165" y="1312"/>
                    <a:pt x="1165" y="1253"/>
                  </a:cubicBezTo>
                  <a:cubicBezTo>
                    <a:pt x="1165" y="1194"/>
                    <a:pt x="1151" y="1084"/>
                    <a:pt x="1151" y="1084"/>
                  </a:cubicBezTo>
                  <a:cubicBezTo>
                    <a:pt x="1151" y="1084"/>
                    <a:pt x="1268" y="1084"/>
                    <a:pt x="1297" y="1121"/>
                  </a:cubicBezTo>
                  <a:cubicBezTo>
                    <a:pt x="1305" y="1128"/>
                    <a:pt x="1319" y="1128"/>
                    <a:pt x="1341" y="1128"/>
                  </a:cubicBezTo>
                  <a:cubicBezTo>
                    <a:pt x="1400" y="1128"/>
                    <a:pt x="1502" y="1092"/>
                    <a:pt x="1502" y="1092"/>
                  </a:cubicBezTo>
                  <a:cubicBezTo>
                    <a:pt x="1502" y="1092"/>
                    <a:pt x="1393" y="1070"/>
                    <a:pt x="1444" y="1019"/>
                  </a:cubicBezTo>
                  <a:cubicBezTo>
                    <a:pt x="1502" y="960"/>
                    <a:pt x="1546" y="996"/>
                    <a:pt x="1590" y="938"/>
                  </a:cubicBezTo>
                  <a:cubicBezTo>
                    <a:pt x="1642" y="879"/>
                    <a:pt x="1671" y="857"/>
                    <a:pt x="1671" y="777"/>
                  </a:cubicBezTo>
                  <a:cubicBezTo>
                    <a:pt x="1671" y="696"/>
                    <a:pt x="1590" y="645"/>
                    <a:pt x="1664" y="550"/>
                  </a:cubicBezTo>
                  <a:cubicBezTo>
                    <a:pt x="1700" y="506"/>
                    <a:pt x="1715" y="484"/>
                    <a:pt x="1737" y="484"/>
                  </a:cubicBezTo>
                  <a:cubicBezTo>
                    <a:pt x="1752" y="484"/>
                    <a:pt x="1774" y="498"/>
                    <a:pt x="1795" y="520"/>
                  </a:cubicBezTo>
                  <a:cubicBezTo>
                    <a:pt x="1817" y="528"/>
                    <a:pt x="1847" y="535"/>
                    <a:pt x="1883" y="535"/>
                  </a:cubicBezTo>
                  <a:cubicBezTo>
                    <a:pt x="1949" y="535"/>
                    <a:pt x="2023" y="513"/>
                    <a:pt x="2067" y="469"/>
                  </a:cubicBezTo>
                  <a:cubicBezTo>
                    <a:pt x="2140" y="403"/>
                    <a:pt x="2213" y="366"/>
                    <a:pt x="2250" y="315"/>
                  </a:cubicBezTo>
                  <a:cubicBezTo>
                    <a:pt x="2286" y="256"/>
                    <a:pt x="2250" y="213"/>
                    <a:pt x="2294" y="154"/>
                  </a:cubicBezTo>
                  <a:cubicBezTo>
                    <a:pt x="2316" y="132"/>
                    <a:pt x="2338" y="110"/>
                    <a:pt x="2360" y="95"/>
                  </a:cubicBezTo>
                  <a:cubicBezTo>
                    <a:pt x="2374" y="117"/>
                    <a:pt x="2374" y="117"/>
                    <a:pt x="2374" y="117"/>
                  </a:cubicBezTo>
                  <a:cubicBezTo>
                    <a:pt x="2360" y="95"/>
                    <a:pt x="2360" y="95"/>
                    <a:pt x="2360" y="95"/>
                  </a:cubicBezTo>
                  <a:cubicBezTo>
                    <a:pt x="2389" y="66"/>
                    <a:pt x="2426" y="51"/>
                    <a:pt x="2440" y="44"/>
                  </a:cubicBezTo>
                  <a:cubicBezTo>
                    <a:pt x="2448" y="37"/>
                    <a:pt x="2455" y="37"/>
                    <a:pt x="2455" y="37"/>
                  </a:cubicBezTo>
                  <a:cubicBezTo>
                    <a:pt x="2469" y="37"/>
                    <a:pt x="2462" y="66"/>
                    <a:pt x="2521" y="66"/>
                  </a:cubicBezTo>
                  <a:cubicBezTo>
                    <a:pt x="2565" y="66"/>
                    <a:pt x="2587" y="37"/>
                    <a:pt x="2616" y="37"/>
                  </a:cubicBezTo>
                  <a:lnTo>
                    <a:pt x="2616" y="0"/>
                  </a:lnTo>
                  <a:lnTo>
                    <a:pt x="2616" y="0"/>
                  </a:lnTo>
                  <a:lnTo>
                    <a:pt x="2616" y="0"/>
                  </a:lnTo>
                  <a:cubicBezTo>
                    <a:pt x="2594" y="0"/>
                    <a:pt x="2579" y="15"/>
                    <a:pt x="2565" y="22"/>
                  </a:cubicBezTo>
                  <a:cubicBezTo>
                    <a:pt x="2550" y="29"/>
                    <a:pt x="2543" y="37"/>
                    <a:pt x="2521" y="37"/>
                  </a:cubicBezTo>
                  <a:cubicBezTo>
                    <a:pt x="2499" y="37"/>
                    <a:pt x="2492" y="29"/>
                    <a:pt x="2492" y="22"/>
                  </a:cubicBezTo>
                  <a:cubicBezTo>
                    <a:pt x="2484" y="22"/>
                    <a:pt x="2477" y="7"/>
                    <a:pt x="2455" y="7"/>
                  </a:cubicBezTo>
                  <a:cubicBezTo>
                    <a:pt x="2448" y="7"/>
                    <a:pt x="2440" y="7"/>
                    <a:pt x="2433" y="15"/>
                  </a:cubicBezTo>
                  <a:cubicBezTo>
                    <a:pt x="2411" y="22"/>
                    <a:pt x="2389" y="29"/>
                    <a:pt x="2360" y="51"/>
                  </a:cubicBezTo>
                  <a:lnTo>
                    <a:pt x="2360" y="51"/>
                  </a:lnTo>
                  <a:cubicBezTo>
                    <a:pt x="2338" y="73"/>
                    <a:pt x="2338" y="73"/>
                    <a:pt x="2338" y="73"/>
                  </a:cubicBezTo>
                  <a:lnTo>
                    <a:pt x="2338" y="73"/>
                  </a:lnTo>
                  <a:cubicBezTo>
                    <a:pt x="2316" y="88"/>
                    <a:pt x="2316" y="88"/>
                    <a:pt x="2316" y="88"/>
                  </a:cubicBezTo>
                  <a:lnTo>
                    <a:pt x="2316" y="88"/>
                  </a:lnTo>
                  <a:cubicBezTo>
                    <a:pt x="2301" y="103"/>
                    <a:pt x="2286" y="117"/>
                    <a:pt x="2272" y="139"/>
                  </a:cubicBezTo>
                  <a:cubicBezTo>
                    <a:pt x="2243" y="176"/>
                    <a:pt x="2243" y="213"/>
                    <a:pt x="2235" y="234"/>
                  </a:cubicBezTo>
                  <a:cubicBezTo>
                    <a:pt x="2235" y="264"/>
                    <a:pt x="2235" y="278"/>
                    <a:pt x="2228" y="301"/>
                  </a:cubicBezTo>
                  <a:cubicBezTo>
                    <a:pt x="2206" y="322"/>
                    <a:pt x="2176" y="344"/>
                    <a:pt x="2140" y="374"/>
                  </a:cubicBezTo>
                  <a:cubicBezTo>
                    <a:pt x="2111" y="396"/>
                    <a:pt x="2081" y="418"/>
                    <a:pt x="2045" y="447"/>
                  </a:cubicBezTo>
                  <a:cubicBezTo>
                    <a:pt x="2015" y="484"/>
                    <a:pt x="1949" y="506"/>
                    <a:pt x="1883" y="506"/>
                  </a:cubicBezTo>
                  <a:cubicBezTo>
                    <a:pt x="1854" y="506"/>
                    <a:pt x="1825" y="498"/>
                    <a:pt x="1810" y="491"/>
                  </a:cubicBezTo>
                  <a:cubicBezTo>
                    <a:pt x="1810" y="491"/>
                    <a:pt x="1803" y="484"/>
                    <a:pt x="1795" y="484"/>
                  </a:cubicBezTo>
                  <a:cubicBezTo>
                    <a:pt x="1774" y="469"/>
                    <a:pt x="1759" y="454"/>
                    <a:pt x="1737" y="454"/>
                  </a:cubicBezTo>
                  <a:cubicBezTo>
                    <a:pt x="1700" y="454"/>
                    <a:pt x="1671" y="484"/>
                    <a:pt x="1634" y="535"/>
                  </a:cubicBezTo>
                  <a:cubicBezTo>
                    <a:pt x="1583" y="608"/>
                    <a:pt x="1605" y="667"/>
                    <a:pt x="1627" y="711"/>
                  </a:cubicBezTo>
                  <a:cubicBezTo>
                    <a:pt x="1634" y="733"/>
                    <a:pt x="1642" y="755"/>
                    <a:pt x="1642" y="777"/>
                  </a:cubicBezTo>
                  <a:cubicBezTo>
                    <a:pt x="1642" y="835"/>
                    <a:pt x="1627" y="850"/>
                    <a:pt x="1590" y="887"/>
                  </a:cubicBezTo>
                  <a:cubicBezTo>
                    <a:pt x="1583" y="901"/>
                    <a:pt x="1576" y="909"/>
                    <a:pt x="1568" y="916"/>
                  </a:cubicBezTo>
                  <a:cubicBezTo>
                    <a:pt x="1554" y="938"/>
                    <a:pt x="1539" y="945"/>
                    <a:pt x="1517" y="945"/>
                  </a:cubicBezTo>
                  <a:cubicBezTo>
                    <a:pt x="1488" y="953"/>
                    <a:pt x="1458" y="960"/>
                    <a:pt x="1422" y="996"/>
                  </a:cubicBezTo>
                  <a:cubicBezTo>
                    <a:pt x="1400" y="1019"/>
                    <a:pt x="1400" y="1048"/>
                    <a:pt x="1400" y="1063"/>
                  </a:cubicBezTo>
                  <a:cubicBezTo>
                    <a:pt x="1407" y="1070"/>
                    <a:pt x="1407" y="1077"/>
                    <a:pt x="1414" y="1084"/>
                  </a:cubicBezTo>
                  <a:cubicBezTo>
                    <a:pt x="1393" y="1092"/>
                    <a:pt x="1363" y="1099"/>
                    <a:pt x="1341" y="1099"/>
                  </a:cubicBezTo>
                  <a:cubicBezTo>
                    <a:pt x="1326" y="1099"/>
                    <a:pt x="1319" y="1099"/>
                    <a:pt x="1319" y="1099"/>
                  </a:cubicBezTo>
                  <a:cubicBezTo>
                    <a:pt x="1283" y="1055"/>
                    <a:pt x="1173" y="1055"/>
                    <a:pt x="1151" y="1055"/>
                  </a:cubicBezTo>
                  <a:cubicBezTo>
                    <a:pt x="1114" y="1055"/>
                    <a:pt x="1114" y="1055"/>
                    <a:pt x="1114" y="1055"/>
                  </a:cubicBezTo>
                  <a:cubicBezTo>
                    <a:pt x="1121" y="1084"/>
                    <a:pt x="1121" y="1084"/>
                    <a:pt x="1121" y="1084"/>
                  </a:cubicBezTo>
                  <a:cubicBezTo>
                    <a:pt x="1121" y="1092"/>
                    <a:pt x="1129" y="1202"/>
                    <a:pt x="1129" y="1253"/>
                  </a:cubicBezTo>
                  <a:cubicBezTo>
                    <a:pt x="1129" y="1304"/>
                    <a:pt x="1165" y="1319"/>
                    <a:pt x="1187" y="1334"/>
                  </a:cubicBezTo>
                  <a:cubicBezTo>
                    <a:pt x="1202" y="1341"/>
                    <a:pt x="1202" y="1341"/>
                    <a:pt x="1202" y="1348"/>
                  </a:cubicBezTo>
                  <a:cubicBezTo>
                    <a:pt x="1202" y="1356"/>
                    <a:pt x="1195" y="1363"/>
                    <a:pt x="1180" y="1378"/>
                  </a:cubicBezTo>
                  <a:cubicBezTo>
                    <a:pt x="1165" y="1400"/>
                    <a:pt x="1143" y="1429"/>
                    <a:pt x="1143" y="1473"/>
                  </a:cubicBezTo>
                  <a:cubicBezTo>
                    <a:pt x="1143" y="1502"/>
                    <a:pt x="1136" y="1532"/>
                    <a:pt x="1063" y="1553"/>
                  </a:cubicBezTo>
                  <a:cubicBezTo>
                    <a:pt x="1055" y="1553"/>
                    <a:pt x="1041" y="1561"/>
                    <a:pt x="1033" y="1561"/>
                  </a:cubicBezTo>
                  <a:cubicBezTo>
                    <a:pt x="989" y="1561"/>
                    <a:pt x="938" y="1524"/>
                    <a:pt x="916" y="1495"/>
                  </a:cubicBezTo>
                  <a:cubicBezTo>
                    <a:pt x="872" y="1436"/>
                    <a:pt x="821" y="1407"/>
                    <a:pt x="777" y="1385"/>
                  </a:cubicBezTo>
                  <a:cubicBezTo>
                    <a:pt x="755" y="1378"/>
                    <a:pt x="726" y="1370"/>
                    <a:pt x="674" y="1370"/>
                  </a:cubicBezTo>
                  <a:cubicBezTo>
                    <a:pt x="623" y="1370"/>
                    <a:pt x="564" y="1378"/>
                    <a:pt x="535" y="1385"/>
                  </a:cubicBezTo>
                  <a:cubicBezTo>
                    <a:pt x="498" y="1392"/>
                    <a:pt x="455" y="1429"/>
                    <a:pt x="425" y="1465"/>
                  </a:cubicBezTo>
                  <a:cubicBezTo>
                    <a:pt x="418" y="1465"/>
                    <a:pt x="411" y="1458"/>
                    <a:pt x="396" y="1458"/>
                  </a:cubicBezTo>
                  <a:lnTo>
                    <a:pt x="396" y="1458"/>
                  </a:lnTo>
                  <a:cubicBezTo>
                    <a:pt x="396" y="1458"/>
                    <a:pt x="388" y="1458"/>
                    <a:pt x="381" y="1465"/>
                  </a:cubicBezTo>
                  <a:lnTo>
                    <a:pt x="381" y="1465"/>
                  </a:lnTo>
                  <a:cubicBezTo>
                    <a:pt x="367" y="1465"/>
                    <a:pt x="359" y="1458"/>
                    <a:pt x="345" y="1458"/>
                  </a:cubicBezTo>
                  <a:cubicBezTo>
                    <a:pt x="323" y="1451"/>
                    <a:pt x="301" y="1436"/>
                    <a:pt x="264" y="1436"/>
                  </a:cubicBezTo>
                  <a:cubicBezTo>
                    <a:pt x="242" y="1436"/>
                    <a:pt x="220" y="1444"/>
                    <a:pt x="198" y="1451"/>
                  </a:cubicBezTo>
                  <a:cubicBezTo>
                    <a:pt x="103" y="1487"/>
                    <a:pt x="81" y="1532"/>
                    <a:pt x="52" y="1605"/>
                  </a:cubicBezTo>
                  <a:cubicBezTo>
                    <a:pt x="44" y="1619"/>
                    <a:pt x="44" y="1619"/>
                    <a:pt x="44" y="1619"/>
                  </a:cubicBezTo>
                  <a:cubicBezTo>
                    <a:pt x="0" y="1722"/>
                    <a:pt x="81" y="1773"/>
                    <a:pt x="125" y="1803"/>
                  </a:cubicBezTo>
                  <a:cubicBezTo>
                    <a:pt x="169" y="1825"/>
                    <a:pt x="117" y="1920"/>
                    <a:pt x="117" y="1934"/>
                  </a:cubicBezTo>
                  <a:cubicBezTo>
                    <a:pt x="88" y="1993"/>
                    <a:pt x="88" y="2125"/>
                    <a:pt x="110" y="2228"/>
                  </a:cubicBezTo>
                  <a:cubicBezTo>
                    <a:pt x="132" y="2315"/>
                    <a:pt x="191" y="2411"/>
                    <a:pt x="227" y="2470"/>
                  </a:cubicBezTo>
                  <a:cubicBezTo>
                    <a:pt x="242" y="2491"/>
                    <a:pt x="242" y="2491"/>
                    <a:pt x="242" y="2491"/>
                  </a:cubicBezTo>
                  <a:cubicBezTo>
                    <a:pt x="257" y="2513"/>
                    <a:pt x="257" y="2513"/>
                    <a:pt x="257" y="2513"/>
                  </a:cubicBezTo>
                  <a:cubicBezTo>
                    <a:pt x="286" y="2565"/>
                    <a:pt x="308" y="2601"/>
                    <a:pt x="315" y="2667"/>
                  </a:cubicBezTo>
                  <a:cubicBezTo>
                    <a:pt x="323" y="2689"/>
                    <a:pt x="323" y="2711"/>
                    <a:pt x="330" y="2726"/>
                  </a:cubicBezTo>
                  <a:cubicBezTo>
                    <a:pt x="337" y="2763"/>
                    <a:pt x="345" y="2784"/>
                    <a:pt x="330" y="2836"/>
                  </a:cubicBezTo>
                  <a:cubicBezTo>
                    <a:pt x="323" y="2865"/>
                    <a:pt x="308" y="2872"/>
                    <a:pt x="301" y="2880"/>
                  </a:cubicBezTo>
                  <a:cubicBezTo>
                    <a:pt x="286" y="2894"/>
                    <a:pt x="271" y="2909"/>
                    <a:pt x="271" y="2953"/>
                  </a:cubicBezTo>
                  <a:cubicBezTo>
                    <a:pt x="271" y="2982"/>
                    <a:pt x="271" y="3004"/>
                    <a:pt x="279" y="3019"/>
                  </a:cubicBezTo>
                  <a:cubicBezTo>
                    <a:pt x="279" y="3048"/>
                    <a:pt x="286" y="3070"/>
                    <a:pt x="271" y="3107"/>
                  </a:cubicBezTo>
                  <a:cubicBezTo>
                    <a:pt x="264" y="3122"/>
                    <a:pt x="264" y="3122"/>
                    <a:pt x="257" y="3122"/>
                  </a:cubicBezTo>
                  <a:cubicBezTo>
                    <a:pt x="227" y="3136"/>
                    <a:pt x="213" y="3151"/>
                    <a:pt x="205" y="3202"/>
                  </a:cubicBezTo>
                  <a:cubicBezTo>
                    <a:pt x="198" y="3217"/>
                    <a:pt x="198" y="3246"/>
                    <a:pt x="213" y="3261"/>
                  </a:cubicBezTo>
                  <a:cubicBezTo>
                    <a:pt x="227" y="3283"/>
                    <a:pt x="249" y="3283"/>
                    <a:pt x="257" y="3283"/>
                  </a:cubicBezTo>
                  <a:lnTo>
                    <a:pt x="264" y="3283"/>
                  </a:lnTo>
                  <a:cubicBezTo>
                    <a:pt x="271" y="3275"/>
                    <a:pt x="271" y="3275"/>
                    <a:pt x="271" y="3275"/>
                  </a:cubicBezTo>
                  <a:cubicBezTo>
                    <a:pt x="279" y="3275"/>
                    <a:pt x="279" y="3283"/>
                    <a:pt x="279" y="3283"/>
                  </a:cubicBezTo>
                  <a:cubicBezTo>
                    <a:pt x="279" y="3283"/>
                    <a:pt x="286" y="3290"/>
                    <a:pt x="286" y="3320"/>
                  </a:cubicBezTo>
                  <a:cubicBezTo>
                    <a:pt x="286" y="3371"/>
                    <a:pt x="286" y="3371"/>
                    <a:pt x="286" y="3371"/>
                  </a:cubicBezTo>
                  <a:cubicBezTo>
                    <a:pt x="330" y="3341"/>
                    <a:pt x="330" y="3341"/>
                    <a:pt x="330" y="3341"/>
                  </a:cubicBezTo>
                  <a:cubicBezTo>
                    <a:pt x="337" y="3334"/>
                    <a:pt x="352" y="3334"/>
                    <a:pt x="367" y="3334"/>
                  </a:cubicBezTo>
                  <a:cubicBezTo>
                    <a:pt x="381" y="3334"/>
                    <a:pt x="396" y="3334"/>
                    <a:pt x="418" y="3341"/>
                  </a:cubicBezTo>
                  <a:cubicBezTo>
                    <a:pt x="440" y="3341"/>
                    <a:pt x="462" y="3349"/>
                    <a:pt x="484" y="3349"/>
                  </a:cubicBezTo>
                  <a:cubicBezTo>
                    <a:pt x="506" y="3349"/>
                    <a:pt x="521" y="3341"/>
                    <a:pt x="542" y="3334"/>
                  </a:cubicBezTo>
                  <a:cubicBezTo>
                    <a:pt x="557" y="3327"/>
                    <a:pt x="572" y="3320"/>
                    <a:pt x="586" y="3320"/>
                  </a:cubicBezTo>
                  <a:cubicBezTo>
                    <a:pt x="638" y="3297"/>
                    <a:pt x="696" y="3275"/>
                    <a:pt x="696" y="3173"/>
                  </a:cubicBezTo>
                  <a:cubicBezTo>
                    <a:pt x="696" y="3107"/>
                    <a:pt x="733" y="3100"/>
                    <a:pt x="843" y="3092"/>
                  </a:cubicBezTo>
                  <a:cubicBezTo>
                    <a:pt x="857" y="3092"/>
                    <a:pt x="879" y="3085"/>
                    <a:pt x="894" y="3085"/>
                  </a:cubicBezTo>
                  <a:cubicBezTo>
                    <a:pt x="975" y="3078"/>
                    <a:pt x="997" y="3056"/>
                    <a:pt x="997" y="3004"/>
                  </a:cubicBezTo>
                  <a:cubicBezTo>
                    <a:pt x="997" y="2990"/>
                    <a:pt x="997" y="2990"/>
                    <a:pt x="997" y="2982"/>
                  </a:cubicBezTo>
                  <a:cubicBezTo>
                    <a:pt x="1026" y="2916"/>
                    <a:pt x="1019" y="2843"/>
                    <a:pt x="967" y="2799"/>
                  </a:cubicBezTo>
                  <a:cubicBezTo>
                    <a:pt x="938" y="2770"/>
                    <a:pt x="909" y="2763"/>
                    <a:pt x="887" y="2763"/>
                  </a:cubicBezTo>
                  <a:cubicBezTo>
                    <a:pt x="879" y="2763"/>
                    <a:pt x="865" y="2763"/>
                    <a:pt x="857" y="2763"/>
                  </a:cubicBezTo>
                  <a:cubicBezTo>
                    <a:pt x="843" y="2770"/>
                    <a:pt x="836" y="2770"/>
                    <a:pt x="828" y="2770"/>
                  </a:cubicBezTo>
                  <a:cubicBezTo>
                    <a:pt x="821" y="2770"/>
                    <a:pt x="814" y="2770"/>
                    <a:pt x="806" y="2763"/>
                  </a:cubicBezTo>
                  <a:cubicBezTo>
                    <a:pt x="792" y="2763"/>
                    <a:pt x="784" y="2763"/>
                    <a:pt x="777" y="2755"/>
                  </a:cubicBezTo>
                  <a:cubicBezTo>
                    <a:pt x="784" y="2741"/>
                    <a:pt x="806" y="2704"/>
                    <a:pt x="828" y="2682"/>
                  </a:cubicBezTo>
                  <a:cubicBezTo>
                    <a:pt x="872" y="2653"/>
                    <a:pt x="924" y="2645"/>
                    <a:pt x="975" y="2631"/>
                  </a:cubicBezTo>
                  <a:lnTo>
                    <a:pt x="982" y="2631"/>
                  </a:lnTo>
                  <a:cubicBezTo>
                    <a:pt x="989" y="2631"/>
                    <a:pt x="997" y="2638"/>
                    <a:pt x="1004" y="2645"/>
                  </a:cubicBezTo>
                  <a:cubicBezTo>
                    <a:pt x="1012" y="2660"/>
                    <a:pt x="1033" y="2675"/>
                    <a:pt x="1055" y="2675"/>
                  </a:cubicBezTo>
                  <a:cubicBezTo>
                    <a:pt x="1063" y="2675"/>
                    <a:pt x="1077" y="2667"/>
                    <a:pt x="1085" y="2667"/>
                  </a:cubicBezTo>
                  <a:cubicBezTo>
                    <a:pt x="1107" y="2653"/>
                    <a:pt x="1121" y="2638"/>
                    <a:pt x="1136" y="2631"/>
                  </a:cubicBezTo>
                  <a:cubicBezTo>
                    <a:pt x="1136" y="2623"/>
                    <a:pt x="1143" y="2623"/>
                    <a:pt x="1143" y="2616"/>
                  </a:cubicBezTo>
                  <a:cubicBezTo>
                    <a:pt x="1151" y="2623"/>
                    <a:pt x="1151" y="2631"/>
                    <a:pt x="1158" y="2645"/>
                  </a:cubicBezTo>
                  <a:cubicBezTo>
                    <a:pt x="1165" y="2660"/>
                    <a:pt x="1180" y="2682"/>
                    <a:pt x="1202" y="2696"/>
                  </a:cubicBezTo>
                  <a:cubicBezTo>
                    <a:pt x="1217" y="2704"/>
                    <a:pt x="1224" y="2704"/>
                    <a:pt x="1238" y="2704"/>
                  </a:cubicBezTo>
                  <a:cubicBezTo>
                    <a:pt x="1268" y="2704"/>
                    <a:pt x="1290" y="2689"/>
                    <a:pt x="1319" y="2667"/>
                  </a:cubicBezTo>
                  <a:cubicBezTo>
                    <a:pt x="1334" y="2660"/>
                    <a:pt x="1341" y="2653"/>
                    <a:pt x="1356" y="2638"/>
                  </a:cubicBezTo>
                  <a:cubicBezTo>
                    <a:pt x="1378" y="2631"/>
                    <a:pt x="1378" y="2631"/>
                    <a:pt x="1378" y="2631"/>
                  </a:cubicBezTo>
                  <a:cubicBezTo>
                    <a:pt x="1407" y="2616"/>
                    <a:pt x="1414" y="2609"/>
                    <a:pt x="1422" y="2609"/>
                  </a:cubicBezTo>
                  <a:cubicBezTo>
                    <a:pt x="1429" y="2609"/>
                    <a:pt x="1429" y="2609"/>
                    <a:pt x="1429" y="2609"/>
                  </a:cubicBezTo>
                  <a:cubicBezTo>
                    <a:pt x="1436" y="2623"/>
                    <a:pt x="1444" y="2660"/>
                    <a:pt x="1429" y="2792"/>
                  </a:cubicBezTo>
                  <a:cubicBezTo>
                    <a:pt x="1414" y="2902"/>
                    <a:pt x="1422" y="2931"/>
                    <a:pt x="1436" y="2946"/>
                  </a:cubicBezTo>
                  <a:cubicBezTo>
                    <a:pt x="1444" y="2953"/>
                    <a:pt x="1458" y="2960"/>
                    <a:pt x="1466" y="2960"/>
                  </a:cubicBezTo>
                  <a:cubicBezTo>
                    <a:pt x="1495" y="2960"/>
                    <a:pt x="1510" y="2938"/>
                    <a:pt x="1524" y="2916"/>
                  </a:cubicBezTo>
                  <a:cubicBezTo>
                    <a:pt x="1539" y="2894"/>
                    <a:pt x="1546" y="2880"/>
                    <a:pt x="1554" y="2872"/>
                  </a:cubicBezTo>
                  <a:cubicBezTo>
                    <a:pt x="1561" y="2865"/>
                    <a:pt x="1561" y="2865"/>
                    <a:pt x="1561" y="2865"/>
                  </a:cubicBezTo>
                  <a:cubicBezTo>
                    <a:pt x="1568" y="2872"/>
                    <a:pt x="1583" y="2887"/>
                    <a:pt x="1597" y="2894"/>
                  </a:cubicBezTo>
                  <a:cubicBezTo>
                    <a:pt x="1620" y="2916"/>
                    <a:pt x="1642" y="2931"/>
                    <a:pt x="1664" y="2931"/>
                  </a:cubicBezTo>
                  <a:cubicBezTo>
                    <a:pt x="1700" y="2931"/>
                    <a:pt x="1722" y="2902"/>
                    <a:pt x="1744" y="2872"/>
                  </a:cubicBezTo>
                  <a:cubicBezTo>
                    <a:pt x="1766" y="2851"/>
                    <a:pt x="1781" y="2828"/>
                    <a:pt x="1795" y="2821"/>
                  </a:cubicBezTo>
                  <a:cubicBezTo>
                    <a:pt x="1795" y="2821"/>
                    <a:pt x="1795" y="2821"/>
                    <a:pt x="1803" y="2821"/>
                  </a:cubicBezTo>
                  <a:cubicBezTo>
                    <a:pt x="1810" y="2821"/>
                    <a:pt x="1817" y="2828"/>
                    <a:pt x="1817" y="2836"/>
                  </a:cubicBezTo>
                  <a:cubicBezTo>
                    <a:pt x="1839" y="2865"/>
                    <a:pt x="1854" y="2924"/>
                    <a:pt x="1847" y="2946"/>
                  </a:cubicBezTo>
                  <a:cubicBezTo>
                    <a:pt x="1832" y="3012"/>
                    <a:pt x="1854" y="3056"/>
                    <a:pt x="1920" y="3085"/>
                  </a:cubicBezTo>
                  <a:cubicBezTo>
                    <a:pt x="1927" y="3085"/>
                    <a:pt x="1935" y="3085"/>
                    <a:pt x="1935" y="3092"/>
                  </a:cubicBezTo>
                  <a:cubicBezTo>
                    <a:pt x="1935" y="3100"/>
                    <a:pt x="1927" y="3107"/>
                    <a:pt x="1927" y="3122"/>
                  </a:cubicBezTo>
                  <a:cubicBezTo>
                    <a:pt x="1913" y="3144"/>
                    <a:pt x="1898" y="3180"/>
                    <a:pt x="1883" y="3239"/>
                  </a:cubicBezTo>
                  <a:cubicBezTo>
                    <a:pt x="1854" y="3320"/>
                    <a:pt x="1854" y="3349"/>
                    <a:pt x="1869" y="3371"/>
                  </a:cubicBezTo>
                  <a:cubicBezTo>
                    <a:pt x="1876" y="3378"/>
                    <a:pt x="1891" y="3385"/>
                    <a:pt x="1898" y="3385"/>
                  </a:cubicBezTo>
                  <a:cubicBezTo>
                    <a:pt x="1942" y="3385"/>
                    <a:pt x="1993" y="3312"/>
                    <a:pt x="2015" y="3283"/>
                  </a:cubicBezTo>
                  <a:cubicBezTo>
                    <a:pt x="2030" y="3312"/>
                    <a:pt x="2052" y="3378"/>
                    <a:pt x="2052" y="3429"/>
                  </a:cubicBezTo>
                  <a:cubicBezTo>
                    <a:pt x="2052" y="3569"/>
                    <a:pt x="2118" y="3598"/>
                    <a:pt x="2176" y="3598"/>
                  </a:cubicBezTo>
                  <a:cubicBezTo>
                    <a:pt x="2191" y="3598"/>
                    <a:pt x="2206" y="3598"/>
                    <a:pt x="2220" y="3598"/>
                  </a:cubicBezTo>
                  <a:cubicBezTo>
                    <a:pt x="2316" y="3576"/>
                    <a:pt x="2330" y="3554"/>
                    <a:pt x="2345" y="3510"/>
                  </a:cubicBezTo>
                  <a:cubicBezTo>
                    <a:pt x="2345" y="3495"/>
                    <a:pt x="2352" y="3481"/>
                    <a:pt x="2360" y="3466"/>
                  </a:cubicBezTo>
                  <a:cubicBezTo>
                    <a:pt x="2374" y="3429"/>
                    <a:pt x="2396" y="3415"/>
                    <a:pt x="2404" y="3415"/>
                  </a:cubicBezTo>
                  <a:cubicBezTo>
                    <a:pt x="2404" y="3415"/>
                    <a:pt x="2411" y="3429"/>
                    <a:pt x="2411" y="3444"/>
                  </a:cubicBezTo>
                  <a:cubicBezTo>
                    <a:pt x="2418" y="3488"/>
                    <a:pt x="2426" y="3517"/>
                    <a:pt x="2433" y="3539"/>
                  </a:cubicBezTo>
                  <a:cubicBezTo>
                    <a:pt x="2448" y="3561"/>
                    <a:pt x="2455" y="3583"/>
                    <a:pt x="2448" y="3620"/>
                  </a:cubicBezTo>
                  <a:cubicBezTo>
                    <a:pt x="2433" y="3715"/>
                    <a:pt x="2484" y="3737"/>
                    <a:pt x="2521" y="3759"/>
                  </a:cubicBezTo>
                  <a:cubicBezTo>
                    <a:pt x="2528" y="3766"/>
                    <a:pt x="2528" y="3766"/>
                    <a:pt x="2528" y="3766"/>
                  </a:cubicBezTo>
                  <a:cubicBezTo>
                    <a:pt x="2543" y="3774"/>
                    <a:pt x="2557" y="3810"/>
                    <a:pt x="2565" y="3854"/>
                  </a:cubicBezTo>
                  <a:cubicBezTo>
                    <a:pt x="2536" y="3862"/>
                    <a:pt x="2499" y="3876"/>
                    <a:pt x="2469" y="3928"/>
                  </a:cubicBezTo>
                  <a:cubicBezTo>
                    <a:pt x="2433" y="4008"/>
                    <a:pt x="2484" y="4147"/>
                    <a:pt x="2536" y="4199"/>
                  </a:cubicBezTo>
                  <a:cubicBezTo>
                    <a:pt x="2550" y="4213"/>
                    <a:pt x="2543" y="4235"/>
                    <a:pt x="2528" y="4279"/>
                  </a:cubicBezTo>
                  <a:cubicBezTo>
                    <a:pt x="2514" y="4316"/>
                    <a:pt x="2506" y="4360"/>
                    <a:pt x="2506" y="4404"/>
                  </a:cubicBezTo>
                  <a:cubicBezTo>
                    <a:pt x="2506" y="4529"/>
                    <a:pt x="2660" y="4646"/>
                    <a:pt x="2741" y="4682"/>
                  </a:cubicBezTo>
                  <a:cubicBezTo>
                    <a:pt x="2770" y="4697"/>
                    <a:pt x="2785" y="4712"/>
                    <a:pt x="2785" y="4719"/>
                  </a:cubicBezTo>
                  <a:cubicBezTo>
                    <a:pt x="2785" y="4726"/>
                    <a:pt x="2777" y="4734"/>
                    <a:pt x="2763" y="4741"/>
                  </a:cubicBezTo>
                  <a:cubicBezTo>
                    <a:pt x="2733" y="4770"/>
                    <a:pt x="2660" y="4822"/>
                    <a:pt x="2704" y="4887"/>
                  </a:cubicBezTo>
                  <a:cubicBezTo>
                    <a:pt x="2719" y="4910"/>
                    <a:pt x="2741" y="4917"/>
                    <a:pt x="2763" y="4924"/>
                  </a:cubicBezTo>
                  <a:cubicBezTo>
                    <a:pt x="2777" y="4932"/>
                    <a:pt x="2785" y="4939"/>
                    <a:pt x="2785" y="4946"/>
                  </a:cubicBezTo>
                  <a:cubicBezTo>
                    <a:pt x="2792" y="4953"/>
                    <a:pt x="2792" y="4968"/>
                    <a:pt x="2792" y="4975"/>
                  </a:cubicBezTo>
                  <a:cubicBezTo>
                    <a:pt x="2785" y="5005"/>
                    <a:pt x="2785" y="5056"/>
                    <a:pt x="2865" y="5078"/>
                  </a:cubicBezTo>
                  <a:cubicBezTo>
                    <a:pt x="2946" y="5100"/>
                    <a:pt x="3004" y="5137"/>
                    <a:pt x="3121" y="5254"/>
                  </a:cubicBezTo>
                  <a:cubicBezTo>
                    <a:pt x="3238" y="5371"/>
                    <a:pt x="3253" y="5569"/>
                    <a:pt x="3238" y="5613"/>
                  </a:cubicBezTo>
                  <a:cubicBezTo>
                    <a:pt x="3238" y="5613"/>
                    <a:pt x="3238" y="5620"/>
                    <a:pt x="3223" y="5620"/>
                  </a:cubicBezTo>
                  <a:cubicBezTo>
                    <a:pt x="3216" y="5628"/>
                    <a:pt x="3194" y="5635"/>
                    <a:pt x="3194" y="5650"/>
                  </a:cubicBezTo>
                  <a:cubicBezTo>
                    <a:pt x="3187" y="5672"/>
                    <a:pt x="3194" y="5686"/>
                    <a:pt x="3201" y="5694"/>
                  </a:cubicBezTo>
                  <a:cubicBezTo>
                    <a:pt x="3231" y="5738"/>
                    <a:pt x="3231" y="5774"/>
                    <a:pt x="3201" y="5818"/>
                  </a:cubicBezTo>
                  <a:cubicBezTo>
                    <a:pt x="3150" y="5891"/>
                    <a:pt x="3143" y="5979"/>
                    <a:pt x="3187" y="6060"/>
                  </a:cubicBezTo>
                  <a:cubicBezTo>
                    <a:pt x="3209" y="6111"/>
                    <a:pt x="3238" y="6119"/>
                    <a:pt x="3260" y="6119"/>
                  </a:cubicBezTo>
                  <a:cubicBezTo>
                    <a:pt x="3282" y="6126"/>
                    <a:pt x="3297" y="6126"/>
                    <a:pt x="3311" y="6155"/>
                  </a:cubicBezTo>
                  <a:cubicBezTo>
                    <a:pt x="3326" y="6177"/>
                    <a:pt x="3326" y="6199"/>
                    <a:pt x="3318" y="6221"/>
                  </a:cubicBezTo>
                  <a:cubicBezTo>
                    <a:pt x="3304" y="6236"/>
                    <a:pt x="3289" y="6243"/>
                    <a:pt x="3282" y="6243"/>
                  </a:cubicBezTo>
                  <a:cubicBezTo>
                    <a:pt x="3275" y="6243"/>
                    <a:pt x="3267" y="6243"/>
                    <a:pt x="3260" y="6243"/>
                  </a:cubicBezTo>
                  <a:cubicBezTo>
                    <a:pt x="3253" y="6243"/>
                    <a:pt x="3238" y="6243"/>
                    <a:pt x="3231" y="6243"/>
                  </a:cubicBezTo>
                  <a:cubicBezTo>
                    <a:pt x="3201" y="6243"/>
                    <a:pt x="3157" y="6251"/>
                    <a:pt x="3128" y="6272"/>
                  </a:cubicBezTo>
                  <a:cubicBezTo>
                    <a:pt x="3121" y="6272"/>
                    <a:pt x="3113" y="6258"/>
                    <a:pt x="3106" y="6258"/>
                  </a:cubicBezTo>
                  <a:cubicBezTo>
                    <a:pt x="3085" y="6229"/>
                    <a:pt x="3041" y="6192"/>
                    <a:pt x="2983" y="6177"/>
                  </a:cubicBezTo>
                  <a:cubicBezTo>
                    <a:pt x="2946" y="6170"/>
                    <a:pt x="2924" y="6170"/>
                    <a:pt x="2909" y="6170"/>
                  </a:cubicBezTo>
                  <a:cubicBezTo>
                    <a:pt x="2836" y="6170"/>
                    <a:pt x="2821" y="6221"/>
                    <a:pt x="2814" y="6280"/>
                  </a:cubicBezTo>
                  <a:cubicBezTo>
                    <a:pt x="2792" y="6353"/>
                    <a:pt x="2858" y="6412"/>
                    <a:pt x="2917" y="6456"/>
                  </a:cubicBezTo>
                  <a:cubicBezTo>
                    <a:pt x="2909" y="6456"/>
                    <a:pt x="2902" y="6463"/>
                    <a:pt x="2902" y="6470"/>
                  </a:cubicBezTo>
                  <a:cubicBezTo>
                    <a:pt x="2887" y="6507"/>
                    <a:pt x="2917" y="6551"/>
                    <a:pt x="2938" y="6580"/>
                  </a:cubicBezTo>
                  <a:cubicBezTo>
                    <a:pt x="2960" y="6602"/>
                    <a:pt x="2968" y="6639"/>
                    <a:pt x="2960" y="6683"/>
                  </a:cubicBezTo>
                  <a:cubicBezTo>
                    <a:pt x="2960" y="6720"/>
                    <a:pt x="2946" y="6749"/>
                    <a:pt x="2938" y="6763"/>
                  </a:cubicBezTo>
                  <a:cubicBezTo>
                    <a:pt x="2917" y="6749"/>
                    <a:pt x="2887" y="6734"/>
                    <a:pt x="2865" y="6734"/>
                  </a:cubicBezTo>
                  <a:cubicBezTo>
                    <a:pt x="2836" y="6734"/>
                    <a:pt x="2807" y="6756"/>
                    <a:pt x="2799" y="6793"/>
                  </a:cubicBezTo>
                  <a:cubicBezTo>
                    <a:pt x="2792" y="6815"/>
                    <a:pt x="2807" y="6837"/>
                    <a:pt x="2814" y="6859"/>
                  </a:cubicBezTo>
                  <a:cubicBezTo>
                    <a:pt x="2763" y="6873"/>
                    <a:pt x="2711" y="6903"/>
                    <a:pt x="2660" y="6947"/>
                  </a:cubicBezTo>
                  <a:cubicBezTo>
                    <a:pt x="2653" y="6954"/>
                    <a:pt x="2638" y="6961"/>
                    <a:pt x="2631" y="6961"/>
                  </a:cubicBezTo>
                  <a:cubicBezTo>
                    <a:pt x="2616" y="6961"/>
                    <a:pt x="2602" y="6947"/>
                    <a:pt x="2587" y="6932"/>
                  </a:cubicBezTo>
                  <a:cubicBezTo>
                    <a:pt x="2572" y="6925"/>
                    <a:pt x="2565" y="6917"/>
                    <a:pt x="2550" y="6903"/>
                  </a:cubicBezTo>
                  <a:cubicBezTo>
                    <a:pt x="2543" y="6903"/>
                    <a:pt x="2528" y="6903"/>
                    <a:pt x="2521" y="6903"/>
                  </a:cubicBezTo>
                  <a:cubicBezTo>
                    <a:pt x="2440" y="6903"/>
                    <a:pt x="2345" y="7049"/>
                    <a:pt x="2301" y="7144"/>
                  </a:cubicBezTo>
                  <a:cubicBezTo>
                    <a:pt x="2279" y="7196"/>
                    <a:pt x="2257" y="7225"/>
                    <a:pt x="2235" y="7240"/>
                  </a:cubicBezTo>
                  <a:cubicBezTo>
                    <a:pt x="2220" y="7254"/>
                    <a:pt x="2206" y="7269"/>
                    <a:pt x="2206" y="7291"/>
                  </a:cubicBezTo>
                  <a:cubicBezTo>
                    <a:pt x="2206" y="7320"/>
                    <a:pt x="2228" y="7335"/>
                    <a:pt x="2243" y="7342"/>
                  </a:cubicBezTo>
                  <a:cubicBezTo>
                    <a:pt x="2294" y="7379"/>
                    <a:pt x="2389" y="7518"/>
                    <a:pt x="2433" y="7584"/>
                  </a:cubicBezTo>
                  <a:cubicBezTo>
                    <a:pt x="2433" y="7613"/>
                    <a:pt x="2426" y="7665"/>
                    <a:pt x="2433" y="7782"/>
                  </a:cubicBezTo>
                  <a:cubicBezTo>
                    <a:pt x="2440" y="7877"/>
                    <a:pt x="2499" y="7987"/>
                    <a:pt x="2543" y="8082"/>
                  </a:cubicBezTo>
                  <a:cubicBezTo>
                    <a:pt x="2579" y="8156"/>
                    <a:pt x="2616" y="8229"/>
                    <a:pt x="2616" y="8273"/>
                  </a:cubicBezTo>
                  <a:cubicBezTo>
                    <a:pt x="2616" y="8368"/>
                    <a:pt x="2550" y="8529"/>
                    <a:pt x="2492" y="8573"/>
                  </a:cubicBezTo>
                  <a:cubicBezTo>
                    <a:pt x="2440" y="8625"/>
                    <a:pt x="2469" y="8669"/>
                    <a:pt x="2492" y="8705"/>
                  </a:cubicBezTo>
                  <a:cubicBezTo>
                    <a:pt x="2506" y="8734"/>
                    <a:pt x="2528" y="8764"/>
                    <a:pt x="2514" y="8808"/>
                  </a:cubicBezTo>
                  <a:cubicBezTo>
                    <a:pt x="2514" y="8822"/>
                    <a:pt x="2506" y="8837"/>
                    <a:pt x="2499" y="8852"/>
                  </a:cubicBezTo>
                  <a:cubicBezTo>
                    <a:pt x="2469" y="8932"/>
                    <a:pt x="2462" y="8976"/>
                    <a:pt x="2557" y="9064"/>
                  </a:cubicBezTo>
                  <a:cubicBezTo>
                    <a:pt x="2579" y="9086"/>
                    <a:pt x="2594" y="9094"/>
                    <a:pt x="2594" y="9101"/>
                  </a:cubicBezTo>
                  <a:cubicBezTo>
                    <a:pt x="2587" y="9108"/>
                    <a:pt x="2579" y="9108"/>
                    <a:pt x="2572" y="9115"/>
                  </a:cubicBezTo>
                  <a:cubicBezTo>
                    <a:pt x="2557" y="9123"/>
                    <a:pt x="2536" y="9130"/>
                    <a:pt x="2514" y="9138"/>
                  </a:cubicBezTo>
                  <a:cubicBezTo>
                    <a:pt x="2448" y="9189"/>
                    <a:pt x="2484" y="9247"/>
                    <a:pt x="2521" y="9306"/>
                  </a:cubicBezTo>
                  <a:cubicBezTo>
                    <a:pt x="2536" y="9343"/>
                    <a:pt x="2557" y="9372"/>
                    <a:pt x="2572" y="9416"/>
                  </a:cubicBezTo>
                  <a:cubicBezTo>
                    <a:pt x="2602" y="9475"/>
                    <a:pt x="2579" y="9533"/>
                    <a:pt x="2565" y="9555"/>
                  </a:cubicBezTo>
                  <a:cubicBezTo>
                    <a:pt x="2557" y="9584"/>
                    <a:pt x="2543" y="9599"/>
                    <a:pt x="2528" y="9606"/>
                  </a:cubicBezTo>
                  <a:cubicBezTo>
                    <a:pt x="2506" y="9570"/>
                    <a:pt x="2462" y="9541"/>
                    <a:pt x="2411" y="9541"/>
                  </a:cubicBezTo>
                  <a:cubicBezTo>
                    <a:pt x="2382" y="9541"/>
                    <a:pt x="2345" y="9555"/>
                    <a:pt x="2323" y="9577"/>
                  </a:cubicBezTo>
                  <a:cubicBezTo>
                    <a:pt x="2286" y="9606"/>
                    <a:pt x="2235" y="9636"/>
                    <a:pt x="2184" y="9636"/>
                  </a:cubicBezTo>
                  <a:cubicBezTo>
                    <a:pt x="2162" y="9636"/>
                    <a:pt x="2133" y="9629"/>
                    <a:pt x="2103" y="9614"/>
                  </a:cubicBezTo>
                  <a:cubicBezTo>
                    <a:pt x="2074" y="9599"/>
                    <a:pt x="2052" y="9592"/>
                    <a:pt x="2023" y="9592"/>
                  </a:cubicBezTo>
                  <a:cubicBezTo>
                    <a:pt x="1957" y="9592"/>
                    <a:pt x="1913" y="9643"/>
                    <a:pt x="1883" y="9680"/>
                  </a:cubicBezTo>
                  <a:cubicBezTo>
                    <a:pt x="1876" y="9694"/>
                    <a:pt x="1876" y="9694"/>
                    <a:pt x="1876" y="9694"/>
                  </a:cubicBezTo>
                  <a:cubicBezTo>
                    <a:pt x="1832" y="9738"/>
                    <a:pt x="1766" y="9782"/>
                    <a:pt x="1700" y="9797"/>
                  </a:cubicBezTo>
                  <a:cubicBezTo>
                    <a:pt x="1693" y="9797"/>
                    <a:pt x="1678" y="9797"/>
                    <a:pt x="1671" y="9797"/>
                  </a:cubicBezTo>
                  <a:cubicBezTo>
                    <a:pt x="1597" y="9812"/>
                    <a:pt x="1502" y="9826"/>
                    <a:pt x="1458" y="9870"/>
                  </a:cubicBezTo>
                  <a:cubicBezTo>
                    <a:pt x="1451" y="9878"/>
                    <a:pt x="1429" y="9900"/>
                    <a:pt x="1436" y="9929"/>
                  </a:cubicBezTo>
                  <a:cubicBezTo>
                    <a:pt x="1436" y="9958"/>
                    <a:pt x="1466" y="9973"/>
                    <a:pt x="1502" y="9995"/>
                  </a:cubicBezTo>
                  <a:cubicBezTo>
                    <a:pt x="1510" y="10002"/>
                    <a:pt x="1524" y="10010"/>
                    <a:pt x="1539" y="10017"/>
                  </a:cubicBezTo>
                  <a:cubicBezTo>
                    <a:pt x="1590" y="10053"/>
                    <a:pt x="1686" y="10068"/>
                    <a:pt x="1752" y="10075"/>
                  </a:cubicBezTo>
                  <a:cubicBezTo>
                    <a:pt x="1788" y="10083"/>
                    <a:pt x="1788" y="10083"/>
                    <a:pt x="1788" y="10083"/>
                  </a:cubicBezTo>
                  <a:cubicBezTo>
                    <a:pt x="1781" y="10046"/>
                    <a:pt x="1781" y="10046"/>
                    <a:pt x="1781" y="10046"/>
                  </a:cubicBezTo>
                  <a:cubicBezTo>
                    <a:pt x="1781" y="10039"/>
                    <a:pt x="1781" y="10039"/>
                    <a:pt x="1781" y="10039"/>
                  </a:cubicBezTo>
                  <a:cubicBezTo>
                    <a:pt x="1795" y="9995"/>
                    <a:pt x="1817" y="9922"/>
                    <a:pt x="1839" y="9907"/>
                  </a:cubicBezTo>
                  <a:cubicBezTo>
                    <a:pt x="1847" y="9900"/>
                    <a:pt x="1861" y="9892"/>
                    <a:pt x="1869" y="9892"/>
                  </a:cubicBezTo>
                  <a:cubicBezTo>
                    <a:pt x="1891" y="9892"/>
                    <a:pt x="1905" y="9900"/>
                    <a:pt x="1913" y="9914"/>
                  </a:cubicBezTo>
                  <a:cubicBezTo>
                    <a:pt x="1913" y="9914"/>
                    <a:pt x="1920" y="9922"/>
                    <a:pt x="1913" y="9944"/>
                  </a:cubicBezTo>
                  <a:cubicBezTo>
                    <a:pt x="1898" y="10002"/>
                    <a:pt x="1913" y="10039"/>
                    <a:pt x="1927" y="10061"/>
                  </a:cubicBezTo>
                  <a:cubicBezTo>
                    <a:pt x="1942" y="10083"/>
                    <a:pt x="1971" y="10097"/>
                    <a:pt x="2001" y="10097"/>
                  </a:cubicBezTo>
                  <a:cubicBezTo>
                    <a:pt x="2015" y="10097"/>
                    <a:pt x="2023" y="10090"/>
                    <a:pt x="2030" y="10090"/>
                  </a:cubicBezTo>
                  <a:cubicBezTo>
                    <a:pt x="2037" y="10090"/>
                    <a:pt x="2052" y="10090"/>
                    <a:pt x="2067" y="10083"/>
                  </a:cubicBezTo>
                  <a:cubicBezTo>
                    <a:pt x="2111" y="10075"/>
                    <a:pt x="2162" y="10068"/>
                    <a:pt x="2198" y="10068"/>
                  </a:cubicBezTo>
                  <a:cubicBezTo>
                    <a:pt x="2220" y="10068"/>
                    <a:pt x="2220" y="10068"/>
                    <a:pt x="2228" y="10068"/>
                  </a:cubicBezTo>
                  <a:cubicBezTo>
                    <a:pt x="2235" y="10083"/>
                    <a:pt x="2235" y="10097"/>
                    <a:pt x="2243" y="10112"/>
                  </a:cubicBezTo>
                  <a:cubicBezTo>
                    <a:pt x="2257" y="10141"/>
                    <a:pt x="2272" y="10185"/>
                    <a:pt x="2308" y="10222"/>
                  </a:cubicBezTo>
                  <a:cubicBezTo>
                    <a:pt x="2352" y="10266"/>
                    <a:pt x="2426" y="10288"/>
                    <a:pt x="2469" y="10288"/>
                  </a:cubicBezTo>
                  <a:cubicBezTo>
                    <a:pt x="2477" y="10288"/>
                    <a:pt x="2484" y="10288"/>
                    <a:pt x="2492" y="10288"/>
                  </a:cubicBezTo>
                  <a:cubicBezTo>
                    <a:pt x="2506" y="10295"/>
                    <a:pt x="2536" y="10332"/>
                    <a:pt x="2543" y="10376"/>
                  </a:cubicBezTo>
                  <a:cubicBezTo>
                    <a:pt x="2543" y="10391"/>
                    <a:pt x="2550" y="10413"/>
                    <a:pt x="2536" y="10427"/>
                  </a:cubicBezTo>
                  <a:cubicBezTo>
                    <a:pt x="2499" y="10464"/>
                    <a:pt x="2477" y="10508"/>
                    <a:pt x="2484" y="10552"/>
                  </a:cubicBezTo>
                  <a:cubicBezTo>
                    <a:pt x="2492" y="10581"/>
                    <a:pt x="2506" y="10610"/>
                    <a:pt x="2543" y="10632"/>
                  </a:cubicBezTo>
                  <a:cubicBezTo>
                    <a:pt x="2565" y="10647"/>
                    <a:pt x="2602" y="10654"/>
                    <a:pt x="2631" y="10654"/>
                  </a:cubicBezTo>
                  <a:cubicBezTo>
                    <a:pt x="2704" y="10654"/>
                    <a:pt x="2763" y="10625"/>
                    <a:pt x="2777" y="10574"/>
                  </a:cubicBezTo>
                  <a:cubicBezTo>
                    <a:pt x="2785" y="10559"/>
                    <a:pt x="2785" y="10559"/>
                    <a:pt x="2792" y="10559"/>
                  </a:cubicBezTo>
                  <a:cubicBezTo>
                    <a:pt x="2792" y="10559"/>
                    <a:pt x="2807" y="10559"/>
                    <a:pt x="2814" y="10574"/>
                  </a:cubicBezTo>
                  <a:cubicBezTo>
                    <a:pt x="2821" y="10581"/>
                    <a:pt x="2829" y="10603"/>
                    <a:pt x="2821" y="10632"/>
                  </a:cubicBezTo>
                  <a:cubicBezTo>
                    <a:pt x="2814" y="10662"/>
                    <a:pt x="2814" y="10684"/>
                    <a:pt x="2807" y="10706"/>
                  </a:cubicBezTo>
                  <a:cubicBezTo>
                    <a:pt x="2799" y="10764"/>
                    <a:pt x="2792" y="10801"/>
                    <a:pt x="2763" y="10823"/>
                  </a:cubicBezTo>
                  <a:cubicBezTo>
                    <a:pt x="2733" y="10845"/>
                    <a:pt x="2719" y="10882"/>
                    <a:pt x="2733" y="10911"/>
                  </a:cubicBezTo>
                  <a:cubicBezTo>
                    <a:pt x="2741" y="10940"/>
                    <a:pt x="2763" y="10955"/>
                    <a:pt x="2799" y="10955"/>
                  </a:cubicBezTo>
                  <a:cubicBezTo>
                    <a:pt x="2814" y="10955"/>
                    <a:pt x="2821" y="10955"/>
                    <a:pt x="2836" y="10955"/>
                  </a:cubicBezTo>
                  <a:cubicBezTo>
                    <a:pt x="2843" y="10947"/>
                    <a:pt x="2851" y="10947"/>
                    <a:pt x="2865" y="10947"/>
                  </a:cubicBezTo>
                  <a:cubicBezTo>
                    <a:pt x="2953" y="10918"/>
                    <a:pt x="3106" y="10882"/>
                    <a:pt x="3150" y="10764"/>
                  </a:cubicBezTo>
                  <a:cubicBezTo>
                    <a:pt x="3194" y="10662"/>
                    <a:pt x="3275" y="10589"/>
                    <a:pt x="3311" y="10581"/>
                  </a:cubicBezTo>
                  <a:cubicBezTo>
                    <a:pt x="3355" y="10566"/>
                    <a:pt x="3377" y="10522"/>
                    <a:pt x="3392" y="10479"/>
                  </a:cubicBezTo>
                  <a:cubicBezTo>
                    <a:pt x="3399" y="10456"/>
                    <a:pt x="3414" y="10434"/>
                    <a:pt x="3421" y="10420"/>
                  </a:cubicBezTo>
                  <a:cubicBezTo>
                    <a:pt x="3450" y="10369"/>
                    <a:pt x="3458" y="10281"/>
                    <a:pt x="3443" y="10222"/>
                  </a:cubicBezTo>
                  <a:cubicBezTo>
                    <a:pt x="3428" y="10193"/>
                    <a:pt x="3414" y="10171"/>
                    <a:pt x="3399" y="10156"/>
                  </a:cubicBezTo>
                  <a:cubicBezTo>
                    <a:pt x="3363" y="10141"/>
                    <a:pt x="3348" y="10134"/>
                    <a:pt x="3370" y="10068"/>
                  </a:cubicBezTo>
                  <a:cubicBezTo>
                    <a:pt x="3370" y="10053"/>
                    <a:pt x="3377" y="10032"/>
                    <a:pt x="3377" y="10017"/>
                  </a:cubicBezTo>
                  <a:cubicBezTo>
                    <a:pt x="3392" y="10039"/>
                    <a:pt x="3414" y="10053"/>
                    <a:pt x="3436" y="10061"/>
                  </a:cubicBezTo>
                  <a:cubicBezTo>
                    <a:pt x="3450" y="10061"/>
                    <a:pt x="3480" y="10061"/>
                    <a:pt x="3502" y="10061"/>
                  </a:cubicBezTo>
                  <a:cubicBezTo>
                    <a:pt x="3560" y="10061"/>
                    <a:pt x="3663" y="10053"/>
                    <a:pt x="3685" y="9980"/>
                  </a:cubicBezTo>
                  <a:cubicBezTo>
                    <a:pt x="3685" y="9965"/>
                    <a:pt x="3700" y="9951"/>
                    <a:pt x="3729" y="9951"/>
                  </a:cubicBezTo>
                  <a:cubicBezTo>
                    <a:pt x="3751" y="9951"/>
                    <a:pt x="3773" y="9958"/>
                    <a:pt x="3795" y="9973"/>
                  </a:cubicBezTo>
                  <a:cubicBezTo>
                    <a:pt x="3824" y="9995"/>
                    <a:pt x="3868" y="10010"/>
                    <a:pt x="3912" y="10024"/>
                  </a:cubicBezTo>
                  <a:cubicBezTo>
                    <a:pt x="3956" y="10039"/>
                    <a:pt x="4000" y="10061"/>
                    <a:pt x="4022" y="10075"/>
                  </a:cubicBezTo>
                  <a:cubicBezTo>
                    <a:pt x="4051" y="10097"/>
                    <a:pt x="4081" y="10105"/>
                    <a:pt x="4110" y="10105"/>
                  </a:cubicBezTo>
                  <a:cubicBezTo>
                    <a:pt x="4147" y="10105"/>
                    <a:pt x="4191" y="10090"/>
                    <a:pt x="4235" y="10068"/>
                  </a:cubicBezTo>
                  <a:cubicBezTo>
                    <a:pt x="4249" y="10061"/>
                    <a:pt x="4256" y="10053"/>
                    <a:pt x="4271" y="10053"/>
                  </a:cubicBezTo>
                  <a:cubicBezTo>
                    <a:pt x="4293" y="10053"/>
                    <a:pt x="4315" y="10068"/>
                    <a:pt x="4315" y="10083"/>
                  </a:cubicBezTo>
                  <a:cubicBezTo>
                    <a:pt x="4323" y="10097"/>
                    <a:pt x="4300" y="10112"/>
                    <a:pt x="4293" y="10120"/>
                  </a:cubicBezTo>
                  <a:cubicBezTo>
                    <a:pt x="4278" y="10127"/>
                    <a:pt x="4242" y="10156"/>
                    <a:pt x="4249" y="10193"/>
                  </a:cubicBezTo>
                  <a:cubicBezTo>
                    <a:pt x="4264" y="10229"/>
                    <a:pt x="4308" y="10229"/>
                    <a:pt x="4359" y="10229"/>
                  </a:cubicBezTo>
                  <a:cubicBezTo>
                    <a:pt x="4366" y="10229"/>
                    <a:pt x="4381" y="10229"/>
                    <a:pt x="4388" y="10229"/>
                  </a:cubicBezTo>
                  <a:cubicBezTo>
                    <a:pt x="4396" y="10229"/>
                    <a:pt x="4403" y="10229"/>
                    <a:pt x="4418" y="10229"/>
                  </a:cubicBezTo>
                  <a:cubicBezTo>
                    <a:pt x="4462" y="10229"/>
                    <a:pt x="4498" y="10310"/>
                    <a:pt x="4513" y="10354"/>
                  </a:cubicBezTo>
                  <a:cubicBezTo>
                    <a:pt x="4513" y="10354"/>
                    <a:pt x="4513" y="10361"/>
                    <a:pt x="4513" y="10369"/>
                  </a:cubicBezTo>
                  <a:cubicBezTo>
                    <a:pt x="4520" y="10413"/>
                    <a:pt x="4535" y="10493"/>
                    <a:pt x="4667" y="10493"/>
                  </a:cubicBezTo>
                  <a:cubicBezTo>
                    <a:pt x="4681" y="10493"/>
                    <a:pt x="4689" y="10493"/>
                    <a:pt x="4704" y="10486"/>
                  </a:cubicBezTo>
                  <a:cubicBezTo>
                    <a:pt x="4791" y="10479"/>
                    <a:pt x="4916" y="10442"/>
                    <a:pt x="5011" y="10405"/>
                  </a:cubicBezTo>
                  <a:cubicBezTo>
                    <a:pt x="5026" y="10398"/>
                    <a:pt x="5048" y="10391"/>
                    <a:pt x="5070" y="10383"/>
                  </a:cubicBezTo>
                  <a:cubicBezTo>
                    <a:pt x="5063" y="10398"/>
                    <a:pt x="5063" y="10413"/>
                    <a:pt x="5063" y="10420"/>
                  </a:cubicBezTo>
                  <a:cubicBezTo>
                    <a:pt x="5063" y="10434"/>
                    <a:pt x="5070" y="10456"/>
                    <a:pt x="5106" y="10471"/>
                  </a:cubicBezTo>
                  <a:cubicBezTo>
                    <a:pt x="5121" y="10486"/>
                    <a:pt x="5121" y="10486"/>
                    <a:pt x="5121" y="10486"/>
                  </a:cubicBezTo>
                  <a:cubicBezTo>
                    <a:pt x="5143" y="10493"/>
                    <a:pt x="5158" y="10501"/>
                    <a:pt x="5180" y="10501"/>
                  </a:cubicBezTo>
                  <a:cubicBezTo>
                    <a:pt x="5216" y="10501"/>
                    <a:pt x="5231" y="10479"/>
                    <a:pt x="5268" y="10434"/>
                  </a:cubicBezTo>
                  <a:cubicBezTo>
                    <a:pt x="5275" y="10420"/>
                    <a:pt x="5275" y="10420"/>
                    <a:pt x="5275" y="10420"/>
                  </a:cubicBezTo>
                  <a:cubicBezTo>
                    <a:pt x="5326" y="10347"/>
                    <a:pt x="5348" y="10317"/>
                    <a:pt x="5392" y="10317"/>
                  </a:cubicBezTo>
                  <a:cubicBezTo>
                    <a:pt x="5399" y="10317"/>
                    <a:pt x="5399" y="10317"/>
                    <a:pt x="5407" y="10317"/>
                  </a:cubicBezTo>
                  <a:cubicBezTo>
                    <a:pt x="5487" y="10332"/>
                    <a:pt x="5531" y="10339"/>
                    <a:pt x="5531" y="10339"/>
                  </a:cubicBezTo>
                  <a:cubicBezTo>
                    <a:pt x="5568" y="10347"/>
                    <a:pt x="5568" y="10347"/>
                    <a:pt x="5568" y="10347"/>
                  </a:cubicBezTo>
                  <a:cubicBezTo>
                    <a:pt x="5568" y="10310"/>
                    <a:pt x="5568" y="10310"/>
                    <a:pt x="5568" y="10310"/>
                  </a:cubicBezTo>
                  <a:cubicBezTo>
                    <a:pt x="5568" y="10244"/>
                    <a:pt x="5568" y="10244"/>
                    <a:pt x="5568" y="10244"/>
                  </a:cubicBezTo>
                  <a:cubicBezTo>
                    <a:pt x="5568" y="10156"/>
                    <a:pt x="5568" y="10156"/>
                    <a:pt x="5568" y="10156"/>
                  </a:cubicBezTo>
                  <a:cubicBezTo>
                    <a:pt x="5524" y="10215"/>
                    <a:pt x="5524" y="10215"/>
                    <a:pt x="5524" y="10215"/>
                  </a:cubicBezTo>
                  <a:lnTo>
                    <a:pt x="5524" y="10215"/>
                  </a:lnTo>
                  <a:cubicBezTo>
                    <a:pt x="5531" y="10112"/>
                    <a:pt x="5539" y="10105"/>
                    <a:pt x="5605" y="10105"/>
                  </a:cubicBezTo>
                  <a:cubicBezTo>
                    <a:pt x="5627" y="10105"/>
                    <a:pt x="5649" y="10105"/>
                    <a:pt x="5671" y="10105"/>
                  </a:cubicBezTo>
                  <a:cubicBezTo>
                    <a:pt x="5700" y="10105"/>
                    <a:pt x="5722" y="10112"/>
                    <a:pt x="5751" y="10112"/>
                  </a:cubicBezTo>
                  <a:cubicBezTo>
                    <a:pt x="5788" y="10112"/>
                    <a:pt x="5847" y="10105"/>
                    <a:pt x="5883" y="10075"/>
                  </a:cubicBezTo>
                  <a:cubicBezTo>
                    <a:pt x="5927" y="10039"/>
                    <a:pt x="5913" y="10010"/>
                    <a:pt x="5905" y="9988"/>
                  </a:cubicBezTo>
                  <a:cubicBezTo>
                    <a:pt x="5905" y="9973"/>
                    <a:pt x="5898" y="9958"/>
                    <a:pt x="5927" y="9922"/>
                  </a:cubicBezTo>
                  <a:cubicBezTo>
                    <a:pt x="5978" y="9848"/>
                    <a:pt x="6030" y="9841"/>
                    <a:pt x="6103" y="9834"/>
                  </a:cubicBezTo>
                  <a:cubicBezTo>
                    <a:pt x="6132" y="9834"/>
                    <a:pt x="6132" y="9834"/>
                    <a:pt x="6132" y="9834"/>
                  </a:cubicBezTo>
                  <a:cubicBezTo>
                    <a:pt x="6140" y="9834"/>
                    <a:pt x="6147" y="9834"/>
                    <a:pt x="6154" y="9834"/>
                  </a:cubicBezTo>
                  <a:cubicBezTo>
                    <a:pt x="6176" y="9834"/>
                    <a:pt x="6206" y="9834"/>
                    <a:pt x="6235" y="9834"/>
                  </a:cubicBezTo>
                  <a:cubicBezTo>
                    <a:pt x="6271" y="9841"/>
                    <a:pt x="6308" y="9841"/>
                    <a:pt x="6345" y="9841"/>
                  </a:cubicBezTo>
                  <a:cubicBezTo>
                    <a:pt x="6411" y="9841"/>
                    <a:pt x="6455" y="9826"/>
                    <a:pt x="6484" y="9804"/>
                  </a:cubicBezTo>
                  <a:cubicBezTo>
                    <a:pt x="6550" y="9746"/>
                    <a:pt x="6740" y="9680"/>
                    <a:pt x="6821" y="9680"/>
                  </a:cubicBezTo>
                  <a:cubicBezTo>
                    <a:pt x="6828" y="9680"/>
                    <a:pt x="6828" y="9680"/>
                    <a:pt x="6836" y="9687"/>
                  </a:cubicBezTo>
                  <a:cubicBezTo>
                    <a:pt x="6872" y="9687"/>
                    <a:pt x="6909" y="9694"/>
                    <a:pt x="6946" y="9702"/>
                  </a:cubicBezTo>
                  <a:cubicBezTo>
                    <a:pt x="6990" y="9709"/>
                    <a:pt x="7026" y="9709"/>
                    <a:pt x="7063" y="9716"/>
                  </a:cubicBezTo>
                  <a:cubicBezTo>
                    <a:pt x="7092" y="9724"/>
                    <a:pt x="7121" y="9724"/>
                    <a:pt x="7144" y="9724"/>
                  </a:cubicBezTo>
                  <a:cubicBezTo>
                    <a:pt x="7173" y="9724"/>
                    <a:pt x="7195" y="9724"/>
                    <a:pt x="7231" y="9716"/>
                  </a:cubicBezTo>
                  <a:lnTo>
                    <a:pt x="7231" y="9716"/>
                  </a:lnTo>
                  <a:cubicBezTo>
                    <a:pt x="7275" y="9709"/>
                    <a:pt x="7297" y="9709"/>
                    <a:pt x="7312" y="9680"/>
                  </a:cubicBezTo>
                  <a:cubicBezTo>
                    <a:pt x="7327" y="9651"/>
                    <a:pt x="7312" y="9621"/>
                    <a:pt x="7275" y="9570"/>
                  </a:cubicBezTo>
                  <a:cubicBezTo>
                    <a:pt x="7261" y="9548"/>
                    <a:pt x="7261" y="9548"/>
                    <a:pt x="7261" y="9548"/>
                  </a:cubicBezTo>
                  <a:cubicBezTo>
                    <a:pt x="7209" y="9467"/>
                    <a:pt x="7195" y="9438"/>
                    <a:pt x="7239" y="9394"/>
                  </a:cubicBezTo>
                  <a:cubicBezTo>
                    <a:pt x="7261" y="9365"/>
                    <a:pt x="7283" y="9343"/>
                    <a:pt x="7305" y="9313"/>
                  </a:cubicBezTo>
                  <a:cubicBezTo>
                    <a:pt x="7327" y="9291"/>
                    <a:pt x="7341" y="9270"/>
                    <a:pt x="7356" y="9255"/>
                  </a:cubicBezTo>
                  <a:cubicBezTo>
                    <a:pt x="7356" y="9284"/>
                    <a:pt x="7349" y="9335"/>
                    <a:pt x="7334" y="9365"/>
                  </a:cubicBezTo>
                  <a:cubicBezTo>
                    <a:pt x="7327" y="9379"/>
                    <a:pt x="7319" y="9401"/>
                    <a:pt x="7334" y="9423"/>
                  </a:cubicBezTo>
                  <a:cubicBezTo>
                    <a:pt x="7334" y="9438"/>
                    <a:pt x="7349" y="9445"/>
                    <a:pt x="7371" y="9445"/>
                  </a:cubicBezTo>
                  <a:cubicBezTo>
                    <a:pt x="7400" y="9445"/>
                    <a:pt x="7437" y="9438"/>
                    <a:pt x="7495" y="9409"/>
                  </a:cubicBezTo>
                  <a:cubicBezTo>
                    <a:pt x="7554" y="9387"/>
                    <a:pt x="7620" y="9372"/>
                    <a:pt x="7671" y="9372"/>
                  </a:cubicBezTo>
                  <a:cubicBezTo>
                    <a:pt x="7722" y="9372"/>
                    <a:pt x="7752" y="9387"/>
                    <a:pt x="7759" y="9394"/>
                  </a:cubicBezTo>
                  <a:cubicBezTo>
                    <a:pt x="7766" y="9409"/>
                    <a:pt x="7774" y="9423"/>
                    <a:pt x="7781" y="9438"/>
                  </a:cubicBezTo>
                  <a:cubicBezTo>
                    <a:pt x="7810" y="9497"/>
                    <a:pt x="7847" y="9570"/>
                    <a:pt x="7906" y="9592"/>
                  </a:cubicBezTo>
                  <a:cubicBezTo>
                    <a:pt x="7920" y="9599"/>
                    <a:pt x="7928" y="9599"/>
                    <a:pt x="7935" y="9606"/>
                  </a:cubicBezTo>
                  <a:cubicBezTo>
                    <a:pt x="7957" y="9614"/>
                    <a:pt x="7979" y="9621"/>
                    <a:pt x="8008" y="9621"/>
                  </a:cubicBezTo>
                  <a:cubicBezTo>
                    <a:pt x="8045" y="9621"/>
                    <a:pt x="8074" y="9599"/>
                    <a:pt x="8111" y="9563"/>
                  </a:cubicBezTo>
                  <a:cubicBezTo>
                    <a:pt x="8125" y="9548"/>
                    <a:pt x="8133" y="9533"/>
                    <a:pt x="8147" y="9519"/>
                  </a:cubicBezTo>
                  <a:cubicBezTo>
                    <a:pt x="8191" y="9460"/>
                    <a:pt x="8213" y="9431"/>
                    <a:pt x="8287" y="9423"/>
                  </a:cubicBezTo>
                  <a:cubicBezTo>
                    <a:pt x="8309" y="9423"/>
                    <a:pt x="8309" y="9423"/>
                    <a:pt x="8309" y="9423"/>
                  </a:cubicBezTo>
                  <a:cubicBezTo>
                    <a:pt x="8345" y="9416"/>
                    <a:pt x="8367" y="9416"/>
                    <a:pt x="8396" y="9416"/>
                  </a:cubicBezTo>
                  <a:cubicBezTo>
                    <a:pt x="8426" y="9416"/>
                    <a:pt x="8448" y="9423"/>
                    <a:pt x="8462" y="9438"/>
                  </a:cubicBezTo>
                  <a:cubicBezTo>
                    <a:pt x="8477" y="9453"/>
                    <a:pt x="8485" y="9467"/>
                    <a:pt x="8492" y="9489"/>
                  </a:cubicBezTo>
                  <a:cubicBezTo>
                    <a:pt x="8506" y="9526"/>
                    <a:pt x="8528" y="9563"/>
                    <a:pt x="8587" y="9592"/>
                  </a:cubicBezTo>
                  <a:cubicBezTo>
                    <a:pt x="8594" y="9599"/>
                    <a:pt x="8602" y="9599"/>
                    <a:pt x="8609" y="9599"/>
                  </a:cubicBezTo>
                  <a:cubicBezTo>
                    <a:pt x="8602" y="9606"/>
                    <a:pt x="8594" y="9614"/>
                    <a:pt x="8587" y="9621"/>
                  </a:cubicBezTo>
                  <a:cubicBezTo>
                    <a:pt x="8580" y="9629"/>
                    <a:pt x="8572" y="9636"/>
                    <a:pt x="8565" y="9643"/>
                  </a:cubicBezTo>
                  <a:cubicBezTo>
                    <a:pt x="8543" y="9665"/>
                    <a:pt x="8536" y="9694"/>
                    <a:pt x="8543" y="9724"/>
                  </a:cubicBezTo>
                  <a:cubicBezTo>
                    <a:pt x="8558" y="9775"/>
                    <a:pt x="8616" y="9834"/>
                    <a:pt x="8690" y="9863"/>
                  </a:cubicBezTo>
                  <a:cubicBezTo>
                    <a:pt x="8726" y="9878"/>
                    <a:pt x="8756" y="9914"/>
                    <a:pt x="8792" y="9944"/>
                  </a:cubicBezTo>
                  <a:cubicBezTo>
                    <a:pt x="8829" y="9988"/>
                    <a:pt x="8873" y="10032"/>
                    <a:pt x="8931" y="10046"/>
                  </a:cubicBezTo>
                  <a:cubicBezTo>
                    <a:pt x="9019" y="10068"/>
                    <a:pt x="9019" y="10068"/>
                    <a:pt x="9078" y="10083"/>
                  </a:cubicBezTo>
                  <a:cubicBezTo>
                    <a:pt x="9085" y="10083"/>
                    <a:pt x="9093" y="10083"/>
                    <a:pt x="9100" y="10083"/>
                  </a:cubicBezTo>
                  <a:cubicBezTo>
                    <a:pt x="9144" y="10083"/>
                    <a:pt x="9166" y="10053"/>
                    <a:pt x="9180" y="10032"/>
                  </a:cubicBezTo>
                  <a:cubicBezTo>
                    <a:pt x="9188" y="10017"/>
                    <a:pt x="9195" y="10002"/>
                    <a:pt x="9210" y="9995"/>
                  </a:cubicBezTo>
                  <a:cubicBezTo>
                    <a:pt x="9254" y="9951"/>
                    <a:pt x="9225" y="9907"/>
                    <a:pt x="9210" y="9878"/>
                  </a:cubicBezTo>
                  <a:cubicBezTo>
                    <a:pt x="9202" y="9863"/>
                    <a:pt x="9195" y="9848"/>
                    <a:pt x="9195" y="9834"/>
                  </a:cubicBezTo>
                  <a:cubicBezTo>
                    <a:pt x="9195" y="9819"/>
                    <a:pt x="9188" y="9797"/>
                    <a:pt x="9188" y="9782"/>
                  </a:cubicBezTo>
                  <a:cubicBezTo>
                    <a:pt x="9180" y="9738"/>
                    <a:pt x="9173" y="9709"/>
                    <a:pt x="9210" y="9665"/>
                  </a:cubicBezTo>
                  <a:cubicBezTo>
                    <a:pt x="9217" y="9651"/>
                    <a:pt x="9225" y="9643"/>
                    <a:pt x="9232" y="9636"/>
                  </a:cubicBezTo>
                  <a:cubicBezTo>
                    <a:pt x="9290" y="9570"/>
                    <a:pt x="9342" y="9511"/>
                    <a:pt x="9283" y="9409"/>
                  </a:cubicBezTo>
                  <a:cubicBezTo>
                    <a:pt x="9268" y="9394"/>
                    <a:pt x="9261" y="9372"/>
                    <a:pt x="9247" y="9350"/>
                  </a:cubicBezTo>
                  <a:cubicBezTo>
                    <a:pt x="9210" y="9270"/>
                    <a:pt x="9159" y="9167"/>
                    <a:pt x="9071" y="9167"/>
                  </a:cubicBezTo>
                  <a:cubicBezTo>
                    <a:pt x="9041" y="9167"/>
                    <a:pt x="9019" y="9182"/>
                    <a:pt x="8990" y="9196"/>
                  </a:cubicBezTo>
                  <a:cubicBezTo>
                    <a:pt x="8968" y="9211"/>
                    <a:pt x="8909" y="9247"/>
                    <a:pt x="8887" y="9247"/>
                  </a:cubicBezTo>
                  <a:cubicBezTo>
                    <a:pt x="8887" y="9247"/>
                    <a:pt x="8873" y="9225"/>
                    <a:pt x="8866" y="9203"/>
                  </a:cubicBezTo>
                  <a:cubicBezTo>
                    <a:pt x="8866" y="9189"/>
                    <a:pt x="8866" y="9189"/>
                    <a:pt x="8866" y="9189"/>
                  </a:cubicBezTo>
                  <a:cubicBezTo>
                    <a:pt x="8851" y="9145"/>
                    <a:pt x="8858" y="9138"/>
                    <a:pt x="8873" y="9108"/>
                  </a:cubicBezTo>
                  <a:cubicBezTo>
                    <a:pt x="8887" y="9086"/>
                    <a:pt x="8909" y="9064"/>
                    <a:pt x="8924" y="9028"/>
                  </a:cubicBezTo>
                  <a:cubicBezTo>
                    <a:pt x="8931" y="9006"/>
                    <a:pt x="8946" y="8984"/>
                    <a:pt x="8968" y="8954"/>
                  </a:cubicBezTo>
                  <a:cubicBezTo>
                    <a:pt x="9012" y="8881"/>
                    <a:pt x="9078" y="8793"/>
                    <a:pt x="9012" y="8683"/>
                  </a:cubicBezTo>
                  <a:cubicBezTo>
                    <a:pt x="8983" y="8639"/>
                    <a:pt x="8961" y="8595"/>
                    <a:pt x="8939" y="8559"/>
                  </a:cubicBezTo>
                  <a:cubicBezTo>
                    <a:pt x="8909" y="8485"/>
                    <a:pt x="8880" y="8434"/>
                    <a:pt x="8821" y="8412"/>
                  </a:cubicBezTo>
                  <a:cubicBezTo>
                    <a:pt x="8763" y="8390"/>
                    <a:pt x="8719" y="8332"/>
                    <a:pt x="8704" y="8265"/>
                  </a:cubicBezTo>
                  <a:cubicBezTo>
                    <a:pt x="8697" y="8192"/>
                    <a:pt x="8638" y="8170"/>
                    <a:pt x="8587" y="8148"/>
                  </a:cubicBezTo>
                  <a:cubicBezTo>
                    <a:pt x="8565" y="8141"/>
                    <a:pt x="8543" y="8134"/>
                    <a:pt x="8521" y="8119"/>
                  </a:cubicBezTo>
                  <a:cubicBezTo>
                    <a:pt x="8485" y="8097"/>
                    <a:pt x="8462" y="8075"/>
                    <a:pt x="8448" y="8046"/>
                  </a:cubicBezTo>
                  <a:cubicBezTo>
                    <a:pt x="8440" y="8016"/>
                    <a:pt x="8448" y="7987"/>
                    <a:pt x="8462" y="7958"/>
                  </a:cubicBezTo>
                  <a:cubicBezTo>
                    <a:pt x="8485" y="7929"/>
                    <a:pt x="8506" y="7914"/>
                    <a:pt x="8536" y="7892"/>
                  </a:cubicBezTo>
                  <a:cubicBezTo>
                    <a:pt x="8572" y="7877"/>
                    <a:pt x="8616" y="7855"/>
                    <a:pt x="8646" y="7797"/>
                  </a:cubicBezTo>
                  <a:cubicBezTo>
                    <a:pt x="8675" y="7753"/>
                    <a:pt x="8682" y="7716"/>
                    <a:pt x="8690" y="7694"/>
                  </a:cubicBezTo>
                  <a:cubicBezTo>
                    <a:pt x="8697" y="7657"/>
                    <a:pt x="8697" y="7650"/>
                    <a:pt x="8719" y="7643"/>
                  </a:cubicBezTo>
                  <a:cubicBezTo>
                    <a:pt x="8734" y="7635"/>
                    <a:pt x="8748" y="7635"/>
                    <a:pt x="8770" y="7635"/>
                  </a:cubicBezTo>
                  <a:cubicBezTo>
                    <a:pt x="8777" y="7635"/>
                    <a:pt x="8792" y="7635"/>
                    <a:pt x="8799" y="7635"/>
                  </a:cubicBezTo>
                  <a:cubicBezTo>
                    <a:pt x="8807" y="7635"/>
                    <a:pt x="8814" y="7635"/>
                    <a:pt x="8829" y="7635"/>
                  </a:cubicBezTo>
                  <a:cubicBezTo>
                    <a:pt x="8836" y="7635"/>
                    <a:pt x="8873" y="7635"/>
                    <a:pt x="8895" y="7606"/>
                  </a:cubicBezTo>
                  <a:cubicBezTo>
                    <a:pt x="8917" y="7570"/>
                    <a:pt x="9041" y="7445"/>
                    <a:pt x="9122" y="7415"/>
                  </a:cubicBezTo>
                  <a:cubicBezTo>
                    <a:pt x="9180" y="7394"/>
                    <a:pt x="9261" y="7372"/>
                    <a:pt x="9334" y="7357"/>
                  </a:cubicBezTo>
                  <a:cubicBezTo>
                    <a:pt x="9371" y="7350"/>
                    <a:pt x="9400" y="7342"/>
                    <a:pt x="9430" y="7335"/>
                  </a:cubicBezTo>
                  <a:cubicBezTo>
                    <a:pt x="9525" y="7313"/>
                    <a:pt x="9847" y="7130"/>
                    <a:pt x="9877" y="7005"/>
                  </a:cubicBezTo>
                  <a:cubicBezTo>
                    <a:pt x="9884" y="6954"/>
                    <a:pt x="9884" y="6910"/>
                    <a:pt x="9884" y="6873"/>
                  </a:cubicBezTo>
                  <a:cubicBezTo>
                    <a:pt x="9884" y="6837"/>
                    <a:pt x="9884" y="6807"/>
                    <a:pt x="9899" y="6771"/>
                  </a:cubicBezTo>
                  <a:cubicBezTo>
                    <a:pt x="9921" y="6697"/>
                    <a:pt x="9942" y="6624"/>
                    <a:pt x="9942" y="6624"/>
                  </a:cubicBezTo>
                  <a:cubicBezTo>
                    <a:pt x="9942" y="6617"/>
                    <a:pt x="9942" y="6617"/>
                    <a:pt x="9942" y="6617"/>
                  </a:cubicBezTo>
                  <a:cubicBezTo>
                    <a:pt x="9942" y="6602"/>
                    <a:pt x="9942" y="6602"/>
                    <a:pt x="9942" y="6602"/>
                  </a:cubicBezTo>
                  <a:cubicBezTo>
                    <a:pt x="9928" y="6573"/>
                    <a:pt x="9899" y="6478"/>
                    <a:pt x="9899" y="6434"/>
                  </a:cubicBezTo>
                  <a:cubicBezTo>
                    <a:pt x="9899" y="6426"/>
                    <a:pt x="9899" y="6426"/>
                    <a:pt x="9899" y="6419"/>
                  </a:cubicBezTo>
                  <a:cubicBezTo>
                    <a:pt x="9906" y="6419"/>
                    <a:pt x="9928" y="6412"/>
                    <a:pt x="9950" y="6390"/>
                  </a:cubicBezTo>
                  <a:cubicBezTo>
                    <a:pt x="9994" y="6360"/>
                    <a:pt x="10001" y="6346"/>
                    <a:pt x="10016" y="6331"/>
                  </a:cubicBezTo>
                  <a:cubicBezTo>
                    <a:pt x="10016" y="6316"/>
                    <a:pt x="10023" y="6309"/>
                    <a:pt x="10038" y="6294"/>
                  </a:cubicBezTo>
                  <a:lnTo>
                    <a:pt x="10038" y="6294"/>
                  </a:lnTo>
                  <a:cubicBezTo>
                    <a:pt x="10052" y="6309"/>
                    <a:pt x="10075" y="6331"/>
                    <a:pt x="10118" y="6353"/>
                  </a:cubicBezTo>
                  <a:cubicBezTo>
                    <a:pt x="10155" y="6368"/>
                    <a:pt x="10199" y="6375"/>
                    <a:pt x="10228" y="6382"/>
                  </a:cubicBezTo>
                  <a:cubicBezTo>
                    <a:pt x="10272" y="6390"/>
                    <a:pt x="10302" y="6397"/>
                    <a:pt x="10324" y="6412"/>
                  </a:cubicBezTo>
                  <a:cubicBezTo>
                    <a:pt x="10338" y="6419"/>
                    <a:pt x="10353" y="6441"/>
                    <a:pt x="10368" y="6456"/>
                  </a:cubicBezTo>
                  <a:cubicBezTo>
                    <a:pt x="10397" y="6492"/>
                    <a:pt x="10433" y="6529"/>
                    <a:pt x="10470" y="6529"/>
                  </a:cubicBezTo>
                  <a:cubicBezTo>
                    <a:pt x="10485" y="6529"/>
                    <a:pt x="10499" y="6522"/>
                    <a:pt x="10507" y="6514"/>
                  </a:cubicBezTo>
                  <a:cubicBezTo>
                    <a:pt x="10543" y="6492"/>
                    <a:pt x="10551" y="6463"/>
                    <a:pt x="10558" y="6434"/>
                  </a:cubicBezTo>
                  <a:cubicBezTo>
                    <a:pt x="10573" y="6412"/>
                    <a:pt x="10580" y="6390"/>
                    <a:pt x="10595" y="6360"/>
                  </a:cubicBezTo>
                  <a:cubicBezTo>
                    <a:pt x="10609" y="6338"/>
                    <a:pt x="10624" y="6331"/>
                    <a:pt x="10631" y="6324"/>
                  </a:cubicBezTo>
                  <a:cubicBezTo>
                    <a:pt x="10661" y="6302"/>
                    <a:pt x="10690" y="6280"/>
                    <a:pt x="10705" y="6199"/>
                  </a:cubicBezTo>
                  <a:cubicBezTo>
                    <a:pt x="10712" y="6170"/>
                    <a:pt x="10719" y="6141"/>
                    <a:pt x="10727" y="6111"/>
                  </a:cubicBezTo>
                  <a:cubicBezTo>
                    <a:pt x="10749" y="6038"/>
                    <a:pt x="10763" y="5979"/>
                    <a:pt x="10734" y="5928"/>
                  </a:cubicBezTo>
                  <a:cubicBezTo>
                    <a:pt x="10719" y="5913"/>
                    <a:pt x="10712" y="5906"/>
                    <a:pt x="10705" y="5899"/>
                  </a:cubicBezTo>
                  <a:cubicBezTo>
                    <a:pt x="10690" y="5877"/>
                    <a:pt x="10683" y="5870"/>
                    <a:pt x="10690" y="5803"/>
                  </a:cubicBezTo>
                  <a:cubicBezTo>
                    <a:pt x="10697" y="5774"/>
                    <a:pt x="10697" y="5752"/>
                    <a:pt x="10697" y="5738"/>
                  </a:cubicBezTo>
                  <a:cubicBezTo>
                    <a:pt x="10712" y="5679"/>
                    <a:pt x="10719" y="5642"/>
                    <a:pt x="10690" y="5584"/>
                  </a:cubicBezTo>
                  <a:cubicBezTo>
                    <a:pt x="10675" y="5562"/>
                    <a:pt x="10668" y="5547"/>
                    <a:pt x="10661" y="5532"/>
                  </a:cubicBezTo>
                  <a:cubicBezTo>
                    <a:pt x="10646" y="5496"/>
                    <a:pt x="10631" y="5466"/>
                    <a:pt x="10602" y="5430"/>
                  </a:cubicBezTo>
                  <a:cubicBezTo>
                    <a:pt x="10573" y="5386"/>
                    <a:pt x="10514" y="5298"/>
                    <a:pt x="10507" y="5269"/>
                  </a:cubicBezTo>
                  <a:cubicBezTo>
                    <a:pt x="10499" y="5246"/>
                    <a:pt x="10485" y="5232"/>
                    <a:pt x="10463" y="5232"/>
                  </a:cubicBezTo>
                  <a:cubicBezTo>
                    <a:pt x="10448" y="5232"/>
                    <a:pt x="10433" y="5239"/>
                    <a:pt x="10419" y="5239"/>
                  </a:cubicBezTo>
                  <a:cubicBezTo>
                    <a:pt x="10404" y="5246"/>
                    <a:pt x="10382" y="5246"/>
                    <a:pt x="10368" y="5246"/>
                  </a:cubicBezTo>
                  <a:cubicBezTo>
                    <a:pt x="10360" y="5246"/>
                    <a:pt x="10353" y="5246"/>
                    <a:pt x="10346" y="5246"/>
                  </a:cubicBezTo>
                  <a:cubicBezTo>
                    <a:pt x="10294" y="5239"/>
                    <a:pt x="10272" y="5210"/>
                    <a:pt x="10236" y="5129"/>
                  </a:cubicBezTo>
                  <a:cubicBezTo>
                    <a:pt x="10192" y="5034"/>
                    <a:pt x="10104" y="5012"/>
                    <a:pt x="10023" y="4990"/>
                  </a:cubicBezTo>
                  <a:cubicBezTo>
                    <a:pt x="10016" y="4983"/>
                    <a:pt x="10009" y="4983"/>
                    <a:pt x="10001" y="4983"/>
                  </a:cubicBezTo>
                  <a:cubicBezTo>
                    <a:pt x="9950" y="4983"/>
                    <a:pt x="9935" y="5027"/>
                    <a:pt x="9928" y="5056"/>
                  </a:cubicBezTo>
                  <a:cubicBezTo>
                    <a:pt x="9921" y="5056"/>
                    <a:pt x="9921" y="5063"/>
                    <a:pt x="9921" y="5071"/>
                  </a:cubicBezTo>
                  <a:cubicBezTo>
                    <a:pt x="9913" y="5071"/>
                    <a:pt x="9913" y="5063"/>
                    <a:pt x="9906" y="5063"/>
                  </a:cubicBezTo>
                  <a:cubicBezTo>
                    <a:pt x="9833" y="4997"/>
                    <a:pt x="9759" y="4968"/>
                    <a:pt x="9716" y="4961"/>
                  </a:cubicBezTo>
                  <a:cubicBezTo>
                    <a:pt x="9723" y="4946"/>
                    <a:pt x="9723" y="4932"/>
                    <a:pt x="9730" y="4917"/>
                  </a:cubicBezTo>
                  <a:cubicBezTo>
                    <a:pt x="9737" y="4873"/>
                    <a:pt x="9752" y="4829"/>
                    <a:pt x="9737" y="4792"/>
                  </a:cubicBezTo>
                  <a:cubicBezTo>
                    <a:pt x="9716" y="4726"/>
                    <a:pt x="9561" y="4551"/>
                    <a:pt x="9488" y="4536"/>
                  </a:cubicBezTo>
                  <a:cubicBezTo>
                    <a:pt x="9437" y="4521"/>
                    <a:pt x="9305" y="4521"/>
                    <a:pt x="9268" y="4521"/>
                  </a:cubicBezTo>
                  <a:cubicBezTo>
                    <a:pt x="9247" y="4506"/>
                    <a:pt x="9210" y="4463"/>
                    <a:pt x="9202" y="4433"/>
                  </a:cubicBezTo>
                  <a:cubicBezTo>
                    <a:pt x="9188" y="4360"/>
                    <a:pt x="9100" y="4287"/>
                    <a:pt x="9041" y="4257"/>
                  </a:cubicBezTo>
                  <a:cubicBezTo>
                    <a:pt x="9019" y="4235"/>
                    <a:pt x="9005" y="4213"/>
                    <a:pt x="8990" y="4184"/>
                  </a:cubicBezTo>
                  <a:cubicBezTo>
                    <a:pt x="8983" y="4170"/>
                    <a:pt x="8975" y="4147"/>
                    <a:pt x="8961" y="4125"/>
                  </a:cubicBezTo>
                  <a:cubicBezTo>
                    <a:pt x="8917" y="4067"/>
                    <a:pt x="8873" y="4008"/>
                    <a:pt x="8821" y="3964"/>
                  </a:cubicBezTo>
                  <a:cubicBezTo>
                    <a:pt x="8814" y="3957"/>
                    <a:pt x="8814" y="3957"/>
                    <a:pt x="8814" y="3957"/>
                  </a:cubicBezTo>
                  <a:cubicBezTo>
                    <a:pt x="8756" y="3898"/>
                    <a:pt x="8660" y="3803"/>
                    <a:pt x="8543" y="3803"/>
                  </a:cubicBezTo>
                  <a:cubicBezTo>
                    <a:pt x="8521" y="3803"/>
                    <a:pt x="8506" y="3803"/>
                    <a:pt x="8485" y="3810"/>
                  </a:cubicBezTo>
                  <a:cubicBezTo>
                    <a:pt x="8470" y="3818"/>
                    <a:pt x="8470" y="3818"/>
                    <a:pt x="8470" y="3818"/>
                  </a:cubicBezTo>
                  <a:cubicBezTo>
                    <a:pt x="8418" y="3825"/>
                    <a:pt x="8375" y="3840"/>
                    <a:pt x="8345" y="3840"/>
                  </a:cubicBezTo>
                  <a:cubicBezTo>
                    <a:pt x="8316" y="3840"/>
                    <a:pt x="8301" y="3832"/>
                    <a:pt x="8287" y="3796"/>
                  </a:cubicBezTo>
                  <a:cubicBezTo>
                    <a:pt x="8250" y="3693"/>
                    <a:pt x="8125" y="3569"/>
                    <a:pt x="8023" y="3569"/>
                  </a:cubicBezTo>
                  <a:cubicBezTo>
                    <a:pt x="8008" y="3569"/>
                    <a:pt x="8008" y="3569"/>
                    <a:pt x="8008" y="3569"/>
                  </a:cubicBezTo>
                  <a:cubicBezTo>
                    <a:pt x="7986" y="3539"/>
                    <a:pt x="7986" y="3466"/>
                    <a:pt x="7986" y="3415"/>
                  </a:cubicBezTo>
                  <a:cubicBezTo>
                    <a:pt x="7986" y="3385"/>
                    <a:pt x="7986" y="3356"/>
                    <a:pt x="7979" y="3334"/>
                  </a:cubicBezTo>
                  <a:cubicBezTo>
                    <a:pt x="7971" y="3268"/>
                    <a:pt x="7906" y="3239"/>
                    <a:pt x="7876" y="3224"/>
                  </a:cubicBezTo>
                  <a:cubicBezTo>
                    <a:pt x="7854" y="3165"/>
                    <a:pt x="7796" y="2990"/>
                    <a:pt x="7774" y="2960"/>
                  </a:cubicBezTo>
                  <a:cubicBezTo>
                    <a:pt x="7759" y="2938"/>
                    <a:pt x="7737" y="2931"/>
                    <a:pt x="7715" y="2924"/>
                  </a:cubicBezTo>
                  <a:cubicBezTo>
                    <a:pt x="7686" y="2902"/>
                    <a:pt x="7686" y="2902"/>
                    <a:pt x="7686" y="2894"/>
                  </a:cubicBezTo>
                  <a:cubicBezTo>
                    <a:pt x="7693" y="2851"/>
                    <a:pt x="7722" y="2726"/>
                    <a:pt x="7642" y="2711"/>
                  </a:cubicBezTo>
                  <a:cubicBezTo>
                    <a:pt x="7576" y="2696"/>
                    <a:pt x="7503" y="2660"/>
                    <a:pt x="7473" y="2631"/>
                  </a:cubicBezTo>
                  <a:cubicBezTo>
                    <a:pt x="7444" y="2587"/>
                    <a:pt x="7437" y="2572"/>
                    <a:pt x="7466" y="2528"/>
                  </a:cubicBezTo>
                  <a:cubicBezTo>
                    <a:pt x="7503" y="2477"/>
                    <a:pt x="7583" y="2440"/>
                    <a:pt x="7583" y="2440"/>
                  </a:cubicBezTo>
                  <a:cubicBezTo>
                    <a:pt x="7678" y="2382"/>
                    <a:pt x="7678" y="2382"/>
                    <a:pt x="7678" y="2382"/>
                  </a:cubicBezTo>
                  <a:cubicBezTo>
                    <a:pt x="7568" y="2382"/>
                    <a:pt x="7568" y="2382"/>
                    <a:pt x="7568" y="2382"/>
                  </a:cubicBezTo>
                  <a:cubicBezTo>
                    <a:pt x="7568" y="2382"/>
                    <a:pt x="7561" y="2382"/>
                    <a:pt x="7554" y="2374"/>
                  </a:cubicBezTo>
                  <a:cubicBezTo>
                    <a:pt x="7554" y="2367"/>
                    <a:pt x="7554" y="2352"/>
                    <a:pt x="7561" y="2330"/>
                  </a:cubicBezTo>
                  <a:cubicBezTo>
                    <a:pt x="7561" y="2323"/>
                    <a:pt x="7561" y="2323"/>
                    <a:pt x="7561" y="2323"/>
                  </a:cubicBezTo>
                  <a:cubicBezTo>
                    <a:pt x="7598" y="2235"/>
                    <a:pt x="7605" y="2206"/>
                    <a:pt x="7656" y="2147"/>
                  </a:cubicBezTo>
                  <a:cubicBezTo>
                    <a:pt x="7693" y="2103"/>
                    <a:pt x="7722" y="2059"/>
                    <a:pt x="7708" y="2008"/>
                  </a:cubicBezTo>
                  <a:cubicBezTo>
                    <a:pt x="7700" y="1978"/>
                    <a:pt x="7678" y="1956"/>
                    <a:pt x="7635" y="1942"/>
                  </a:cubicBezTo>
                  <a:cubicBezTo>
                    <a:pt x="7561" y="1913"/>
                    <a:pt x="7554" y="1898"/>
                    <a:pt x="7554" y="1891"/>
                  </a:cubicBezTo>
                  <a:cubicBezTo>
                    <a:pt x="7554" y="1891"/>
                    <a:pt x="7554" y="1883"/>
                    <a:pt x="7561" y="1876"/>
                  </a:cubicBezTo>
                  <a:cubicBezTo>
                    <a:pt x="7583" y="1854"/>
                    <a:pt x="7590" y="1825"/>
                    <a:pt x="7583" y="1803"/>
                  </a:cubicBezTo>
                  <a:cubicBezTo>
                    <a:pt x="7568" y="1759"/>
                    <a:pt x="7510" y="1722"/>
                    <a:pt x="7444" y="1715"/>
                  </a:cubicBezTo>
                  <a:cubicBezTo>
                    <a:pt x="7393" y="1700"/>
                    <a:pt x="7378" y="1693"/>
                    <a:pt x="7327" y="1656"/>
                  </a:cubicBezTo>
                  <a:cubicBezTo>
                    <a:pt x="7312" y="1641"/>
                    <a:pt x="7297" y="1627"/>
                    <a:pt x="7275" y="1612"/>
                  </a:cubicBezTo>
                  <a:cubicBezTo>
                    <a:pt x="7239" y="1590"/>
                    <a:pt x="7209" y="1568"/>
                    <a:pt x="7173" y="1553"/>
                  </a:cubicBezTo>
                  <a:cubicBezTo>
                    <a:pt x="7129" y="1532"/>
                    <a:pt x="7099" y="1517"/>
                    <a:pt x="7085" y="1480"/>
                  </a:cubicBezTo>
                  <a:cubicBezTo>
                    <a:pt x="7056" y="1414"/>
                    <a:pt x="7012" y="1392"/>
                    <a:pt x="6975" y="1378"/>
                  </a:cubicBezTo>
                  <a:cubicBezTo>
                    <a:pt x="6960" y="1370"/>
                    <a:pt x="6946" y="1363"/>
                    <a:pt x="6938" y="1356"/>
                  </a:cubicBezTo>
                  <a:cubicBezTo>
                    <a:pt x="6931" y="1348"/>
                    <a:pt x="6924" y="1334"/>
                    <a:pt x="6924" y="1312"/>
                  </a:cubicBezTo>
                  <a:cubicBezTo>
                    <a:pt x="6916" y="1275"/>
                    <a:pt x="6931" y="1238"/>
                    <a:pt x="6938" y="1231"/>
                  </a:cubicBezTo>
                  <a:cubicBezTo>
                    <a:pt x="6975" y="1202"/>
                    <a:pt x="6982" y="1143"/>
                    <a:pt x="6968" y="1099"/>
                  </a:cubicBezTo>
                  <a:cubicBezTo>
                    <a:pt x="6960" y="1063"/>
                    <a:pt x="6931" y="1041"/>
                    <a:pt x="6887" y="1033"/>
                  </a:cubicBezTo>
                  <a:cubicBezTo>
                    <a:pt x="6850" y="1026"/>
                    <a:pt x="6836" y="1019"/>
                    <a:pt x="6821" y="1004"/>
                  </a:cubicBezTo>
                  <a:cubicBezTo>
                    <a:pt x="6799" y="989"/>
                    <a:pt x="6785" y="975"/>
                    <a:pt x="6748" y="967"/>
                  </a:cubicBezTo>
                  <a:cubicBezTo>
                    <a:pt x="6726" y="960"/>
                    <a:pt x="6711" y="945"/>
                    <a:pt x="6711" y="923"/>
                  </a:cubicBezTo>
                  <a:cubicBezTo>
                    <a:pt x="6711" y="909"/>
                    <a:pt x="6718" y="894"/>
                    <a:pt x="6740" y="887"/>
                  </a:cubicBezTo>
                  <a:cubicBezTo>
                    <a:pt x="6762" y="872"/>
                    <a:pt x="6777" y="857"/>
                    <a:pt x="6785" y="835"/>
                  </a:cubicBezTo>
                  <a:cubicBezTo>
                    <a:pt x="6799" y="784"/>
                    <a:pt x="6770" y="725"/>
                    <a:pt x="6755" y="703"/>
                  </a:cubicBezTo>
                  <a:cubicBezTo>
                    <a:pt x="6755" y="689"/>
                    <a:pt x="6755" y="689"/>
                    <a:pt x="6755" y="689"/>
                  </a:cubicBezTo>
                  <a:cubicBezTo>
                    <a:pt x="6740" y="689"/>
                    <a:pt x="6740" y="689"/>
                    <a:pt x="6740" y="689"/>
                  </a:cubicBezTo>
                  <a:cubicBezTo>
                    <a:pt x="6623" y="623"/>
                    <a:pt x="6594" y="623"/>
                    <a:pt x="6579" y="623"/>
                  </a:cubicBezTo>
                  <a:cubicBezTo>
                    <a:pt x="6543" y="623"/>
                    <a:pt x="6484" y="601"/>
                    <a:pt x="6433" y="579"/>
                  </a:cubicBezTo>
                  <a:cubicBezTo>
                    <a:pt x="6411" y="572"/>
                    <a:pt x="6404" y="513"/>
                    <a:pt x="6396" y="476"/>
                  </a:cubicBezTo>
                  <a:cubicBezTo>
                    <a:pt x="6396" y="447"/>
                    <a:pt x="6389" y="418"/>
                    <a:pt x="6381" y="396"/>
                  </a:cubicBezTo>
                  <a:cubicBezTo>
                    <a:pt x="6359" y="374"/>
                    <a:pt x="6330" y="359"/>
                    <a:pt x="6301" y="359"/>
                  </a:cubicBezTo>
                  <a:cubicBezTo>
                    <a:pt x="6294" y="359"/>
                    <a:pt x="6294" y="359"/>
                    <a:pt x="6294" y="359"/>
                  </a:cubicBezTo>
                  <a:lnTo>
                    <a:pt x="6294" y="359"/>
                  </a:lnTo>
                  <a:cubicBezTo>
                    <a:pt x="6286" y="359"/>
                    <a:pt x="6286" y="359"/>
                    <a:pt x="6286" y="359"/>
                  </a:cubicBezTo>
                  <a:cubicBezTo>
                    <a:pt x="6257" y="359"/>
                    <a:pt x="6228" y="374"/>
                    <a:pt x="6198" y="388"/>
                  </a:cubicBezTo>
                  <a:cubicBezTo>
                    <a:pt x="6154" y="418"/>
                    <a:pt x="6147" y="418"/>
                    <a:pt x="6059" y="418"/>
                  </a:cubicBezTo>
                  <a:cubicBezTo>
                    <a:pt x="6044" y="418"/>
                    <a:pt x="6037" y="418"/>
                    <a:pt x="6030" y="418"/>
                  </a:cubicBezTo>
                  <a:cubicBezTo>
                    <a:pt x="6022" y="388"/>
                    <a:pt x="5993" y="381"/>
                    <a:pt x="5971" y="381"/>
                  </a:cubicBezTo>
                  <a:cubicBezTo>
                    <a:pt x="5898" y="381"/>
                    <a:pt x="5780" y="432"/>
                    <a:pt x="5707" y="469"/>
                  </a:cubicBezTo>
                  <a:cubicBezTo>
                    <a:pt x="5693" y="469"/>
                    <a:pt x="5685" y="476"/>
                    <a:pt x="5678" y="476"/>
                  </a:cubicBezTo>
                  <a:cubicBezTo>
                    <a:pt x="5671" y="476"/>
                    <a:pt x="5663" y="469"/>
                    <a:pt x="5649" y="454"/>
                  </a:cubicBezTo>
                  <a:cubicBezTo>
                    <a:pt x="5641" y="447"/>
                    <a:pt x="5627" y="432"/>
                    <a:pt x="5605" y="425"/>
                  </a:cubicBezTo>
                  <a:cubicBezTo>
                    <a:pt x="5597" y="418"/>
                    <a:pt x="5590" y="418"/>
                    <a:pt x="5575" y="418"/>
                  </a:cubicBezTo>
                  <a:cubicBezTo>
                    <a:pt x="5546" y="418"/>
                    <a:pt x="5524" y="440"/>
                    <a:pt x="5502" y="469"/>
                  </a:cubicBezTo>
                  <a:cubicBezTo>
                    <a:pt x="5495" y="484"/>
                    <a:pt x="5480" y="498"/>
                    <a:pt x="5458" y="513"/>
                  </a:cubicBezTo>
                  <a:cubicBezTo>
                    <a:pt x="5458" y="520"/>
                    <a:pt x="5451" y="520"/>
                    <a:pt x="5451" y="520"/>
                  </a:cubicBezTo>
                  <a:cubicBezTo>
                    <a:pt x="5436" y="520"/>
                    <a:pt x="5407" y="484"/>
                    <a:pt x="5399" y="440"/>
                  </a:cubicBezTo>
                  <a:cubicBezTo>
                    <a:pt x="5385" y="403"/>
                    <a:pt x="5370" y="344"/>
                    <a:pt x="5297" y="330"/>
                  </a:cubicBezTo>
                  <a:cubicBezTo>
                    <a:pt x="5282" y="322"/>
                    <a:pt x="5268" y="315"/>
                    <a:pt x="5260" y="301"/>
                  </a:cubicBezTo>
                  <a:cubicBezTo>
                    <a:pt x="5246" y="271"/>
                    <a:pt x="5246" y="242"/>
                    <a:pt x="5246" y="234"/>
                  </a:cubicBezTo>
                  <a:cubicBezTo>
                    <a:pt x="5260" y="205"/>
                    <a:pt x="5260" y="132"/>
                    <a:pt x="5231" y="88"/>
                  </a:cubicBezTo>
                  <a:cubicBezTo>
                    <a:pt x="5216" y="66"/>
                    <a:pt x="5194" y="59"/>
                    <a:pt x="5172" y="59"/>
                  </a:cubicBezTo>
                  <a:cubicBezTo>
                    <a:pt x="5165" y="59"/>
                    <a:pt x="5150" y="59"/>
                    <a:pt x="5143" y="59"/>
                  </a:cubicBezTo>
                  <a:cubicBezTo>
                    <a:pt x="5128" y="51"/>
                    <a:pt x="5121" y="51"/>
                    <a:pt x="5106" y="51"/>
                  </a:cubicBezTo>
                  <a:cubicBezTo>
                    <a:pt x="5085" y="51"/>
                    <a:pt x="5033" y="51"/>
                    <a:pt x="5018" y="103"/>
                  </a:cubicBezTo>
                  <a:cubicBezTo>
                    <a:pt x="5011" y="125"/>
                    <a:pt x="4982" y="146"/>
                    <a:pt x="4931" y="176"/>
                  </a:cubicBezTo>
                  <a:cubicBezTo>
                    <a:pt x="4872" y="205"/>
                    <a:pt x="4828" y="242"/>
                    <a:pt x="4828" y="242"/>
                  </a:cubicBezTo>
                  <a:cubicBezTo>
                    <a:pt x="4813" y="256"/>
                    <a:pt x="4813" y="256"/>
                    <a:pt x="4813" y="256"/>
                  </a:cubicBezTo>
                  <a:cubicBezTo>
                    <a:pt x="4813" y="271"/>
                    <a:pt x="4813" y="271"/>
                    <a:pt x="4813" y="271"/>
                  </a:cubicBezTo>
                  <a:cubicBezTo>
                    <a:pt x="4813" y="278"/>
                    <a:pt x="4828" y="410"/>
                    <a:pt x="4872" y="498"/>
                  </a:cubicBezTo>
                  <a:cubicBezTo>
                    <a:pt x="4901" y="542"/>
                    <a:pt x="4894" y="594"/>
                    <a:pt x="4894" y="660"/>
                  </a:cubicBezTo>
                  <a:cubicBezTo>
                    <a:pt x="4894" y="703"/>
                    <a:pt x="4887" y="747"/>
                    <a:pt x="4894" y="806"/>
                  </a:cubicBezTo>
                  <a:cubicBezTo>
                    <a:pt x="4901" y="865"/>
                    <a:pt x="4887" y="879"/>
                    <a:pt x="4887" y="879"/>
                  </a:cubicBezTo>
                  <a:cubicBezTo>
                    <a:pt x="4887" y="879"/>
                    <a:pt x="4887" y="887"/>
                    <a:pt x="4872" y="887"/>
                  </a:cubicBezTo>
                  <a:cubicBezTo>
                    <a:pt x="4872" y="887"/>
                    <a:pt x="4865" y="887"/>
                    <a:pt x="4857" y="887"/>
                  </a:cubicBezTo>
                  <a:cubicBezTo>
                    <a:pt x="4857" y="887"/>
                    <a:pt x="4850" y="887"/>
                    <a:pt x="4843" y="887"/>
                  </a:cubicBezTo>
                  <a:cubicBezTo>
                    <a:pt x="4843" y="887"/>
                    <a:pt x="4835" y="879"/>
                    <a:pt x="4828" y="879"/>
                  </a:cubicBezTo>
                  <a:cubicBezTo>
                    <a:pt x="4821" y="872"/>
                    <a:pt x="4806" y="857"/>
                    <a:pt x="4791" y="857"/>
                  </a:cubicBezTo>
                  <a:cubicBezTo>
                    <a:pt x="4777" y="857"/>
                    <a:pt x="4762" y="865"/>
                    <a:pt x="4747" y="879"/>
                  </a:cubicBezTo>
                  <a:cubicBezTo>
                    <a:pt x="4740" y="887"/>
                    <a:pt x="4740" y="887"/>
                    <a:pt x="4733" y="887"/>
                  </a:cubicBezTo>
                  <a:cubicBezTo>
                    <a:pt x="4725" y="887"/>
                    <a:pt x="4711" y="879"/>
                    <a:pt x="4674" y="850"/>
                  </a:cubicBezTo>
                  <a:cubicBezTo>
                    <a:pt x="4652" y="828"/>
                    <a:pt x="4667" y="791"/>
                    <a:pt x="4667" y="791"/>
                  </a:cubicBezTo>
                  <a:cubicBezTo>
                    <a:pt x="4667" y="784"/>
                    <a:pt x="4667" y="784"/>
                    <a:pt x="4667" y="784"/>
                  </a:cubicBezTo>
                  <a:cubicBezTo>
                    <a:pt x="4674" y="784"/>
                    <a:pt x="4674" y="784"/>
                    <a:pt x="4674" y="784"/>
                  </a:cubicBezTo>
                  <a:cubicBezTo>
                    <a:pt x="4674" y="769"/>
                    <a:pt x="4696" y="674"/>
                    <a:pt x="4652" y="630"/>
                  </a:cubicBezTo>
                  <a:cubicBezTo>
                    <a:pt x="4623" y="601"/>
                    <a:pt x="4586" y="601"/>
                    <a:pt x="4564" y="601"/>
                  </a:cubicBezTo>
                  <a:cubicBezTo>
                    <a:pt x="4549" y="601"/>
                    <a:pt x="4535" y="601"/>
                    <a:pt x="4535" y="601"/>
                  </a:cubicBezTo>
                  <a:cubicBezTo>
                    <a:pt x="4528" y="601"/>
                    <a:pt x="4528" y="601"/>
                    <a:pt x="4528" y="601"/>
                  </a:cubicBezTo>
                  <a:cubicBezTo>
                    <a:pt x="4520" y="608"/>
                    <a:pt x="4520" y="608"/>
                    <a:pt x="4520" y="608"/>
                  </a:cubicBezTo>
                  <a:cubicBezTo>
                    <a:pt x="4498" y="615"/>
                    <a:pt x="4462" y="637"/>
                    <a:pt x="4432" y="637"/>
                  </a:cubicBezTo>
                  <a:lnTo>
                    <a:pt x="4432" y="637"/>
                  </a:lnTo>
                  <a:cubicBezTo>
                    <a:pt x="4388" y="608"/>
                    <a:pt x="4359" y="594"/>
                    <a:pt x="4337" y="594"/>
                  </a:cubicBezTo>
                  <a:cubicBezTo>
                    <a:pt x="4323" y="594"/>
                    <a:pt x="4315" y="601"/>
                    <a:pt x="4308" y="608"/>
                  </a:cubicBezTo>
                  <a:cubicBezTo>
                    <a:pt x="4300" y="608"/>
                    <a:pt x="4300" y="615"/>
                    <a:pt x="4300" y="615"/>
                  </a:cubicBezTo>
                  <a:cubicBezTo>
                    <a:pt x="4293" y="615"/>
                    <a:pt x="4286" y="608"/>
                    <a:pt x="4286" y="594"/>
                  </a:cubicBezTo>
                  <a:cubicBezTo>
                    <a:pt x="4249" y="528"/>
                    <a:pt x="4139" y="520"/>
                    <a:pt x="4110" y="520"/>
                  </a:cubicBezTo>
                  <a:cubicBezTo>
                    <a:pt x="4095" y="520"/>
                    <a:pt x="4088" y="520"/>
                    <a:pt x="4073" y="513"/>
                  </a:cubicBezTo>
                  <a:cubicBezTo>
                    <a:pt x="4059" y="513"/>
                    <a:pt x="4037" y="513"/>
                    <a:pt x="4022" y="513"/>
                  </a:cubicBezTo>
                  <a:cubicBezTo>
                    <a:pt x="4000" y="513"/>
                    <a:pt x="3978" y="513"/>
                    <a:pt x="3949" y="520"/>
                  </a:cubicBezTo>
                  <a:cubicBezTo>
                    <a:pt x="3883" y="542"/>
                    <a:pt x="3868" y="557"/>
                    <a:pt x="3809" y="601"/>
                  </a:cubicBezTo>
                  <a:cubicBezTo>
                    <a:pt x="3787" y="615"/>
                    <a:pt x="3787" y="615"/>
                    <a:pt x="3787" y="615"/>
                  </a:cubicBezTo>
                  <a:cubicBezTo>
                    <a:pt x="3692" y="682"/>
                    <a:pt x="3714" y="733"/>
                    <a:pt x="3736" y="791"/>
                  </a:cubicBezTo>
                  <a:cubicBezTo>
                    <a:pt x="3736" y="813"/>
                    <a:pt x="3736" y="813"/>
                    <a:pt x="3736" y="813"/>
                  </a:cubicBezTo>
                  <a:cubicBezTo>
                    <a:pt x="3758" y="872"/>
                    <a:pt x="3817" y="894"/>
                    <a:pt x="3883" y="916"/>
                  </a:cubicBezTo>
                  <a:cubicBezTo>
                    <a:pt x="3905" y="931"/>
                    <a:pt x="3934" y="938"/>
                    <a:pt x="3956" y="953"/>
                  </a:cubicBezTo>
                  <a:cubicBezTo>
                    <a:pt x="3971" y="960"/>
                    <a:pt x="3993" y="975"/>
                    <a:pt x="3985" y="996"/>
                  </a:cubicBezTo>
                  <a:cubicBezTo>
                    <a:pt x="3978" y="1011"/>
                    <a:pt x="3971" y="1019"/>
                    <a:pt x="3963" y="1019"/>
                  </a:cubicBezTo>
                  <a:cubicBezTo>
                    <a:pt x="3949" y="1019"/>
                    <a:pt x="3941" y="1019"/>
                    <a:pt x="3941" y="1011"/>
                  </a:cubicBezTo>
                  <a:cubicBezTo>
                    <a:pt x="3934" y="1011"/>
                    <a:pt x="3919" y="1004"/>
                    <a:pt x="3912" y="1004"/>
                  </a:cubicBezTo>
                  <a:cubicBezTo>
                    <a:pt x="3890" y="1004"/>
                    <a:pt x="3868" y="1026"/>
                    <a:pt x="3861" y="1041"/>
                  </a:cubicBezTo>
                  <a:cubicBezTo>
                    <a:pt x="3854" y="1048"/>
                    <a:pt x="3854" y="1048"/>
                    <a:pt x="3839" y="1048"/>
                  </a:cubicBezTo>
                  <a:cubicBezTo>
                    <a:pt x="3817" y="1048"/>
                    <a:pt x="3780" y="1033"/>
                    <a:pt x="3773" y="1026"/>
                  </a:cubicBezTo>
                  <a:cubicBezTo>
                    <a:pt x="3714" y="989"/>
                    <a:pt x="3714" y="989"/>
                    <a:pt x="3714" y="989"/>
                  </a:cubicBezTo>
                  <a:cubicBezTo>
                    <a:pt x="3729" y="1055"/>
                    <a:pt x="3729" y="1055"/>
                    <a:pt x="3729" y="1055"/>
                  </a:cubicBezTo>
                  <a:cubicBezTo>
                    <a:pt x="3736" y="1092"/>
                    <a:pt x="3729" y="1099"/>
                    <a:pt x="3722" y="1099"/>
                  </a:cubicBezTo>
                  <a:cubicBezTo>
                    <a:pt x="3722" y="1106"/>
                    <a:pt x="3714" y="1106"/>
                    <a:pt x="3707" y="1106"/>
                  </a:cubicBezTo>
                  <a:cubicBezTo>
                    <a:pt x="3692" y="1106"/>
                    <a:pt x="3678" y="1099"/>
                    <a:pt x="3678" y="1099"/>
                  </a:cubicBezTo>
                  <a:lnTo>
                    <a:pt x="3678" y="1099"/>
                  </a:lnTo>
                  <a:cubicBezTo>
                    <a:pt x="3670" y="1099"/>
                    <a:pt x="3670" y="1099"/>
                    <a:pt x="3670" y="1099"/>
                  </a:cubicBezTo>
                  <a:cubicBezTo>
                    <a:pt x="3670" y="1099"/>
                    <a:pt x="3604" y="1084"/>
                    <a:pt x="3538" y="1070"/>
                  </a:cubicBezTo>
                  <a:cubicBezTo>
                    <a:pt x="3502" y="1055"/>
                    <a:pt x="3502" y="1011"/>
                    <a:pt x="3516" y="931"/>
                  </a:cubicBezTo>
                  <a:cubicBezTo>
                    <a:pt x="3524" y="887"/>
                    <a:pt x="3509" y="857"/>
                    <a:pt x="3494" y="828"/>
                  </a:cubicBezTo>
                  <a:cubicBezTo>
                    <a:pt x="3487" y="806"/>
                    <a:pt x="3480" y="791"/>
                    <a:pt x="3480" y="769"/>
                  </a:cubicBezTo>
                  <a:cubicBezTo>
                    <a:pt x="3480" y="689"/>
                    <a:pt x="3421" y="660"/>
                    <a:pt x="3385" y="660"/>
                  </a:cubicBezTo>
                  <a:lnTo>
                    <a:pt x="3385" y="660"/>
                  </a:lnTo>
                  <a:cubicBezTo>
                    <a:pt x="3377" y="660"/>
                    <a:pt x="3377" y="660"/>
                    <a:pt x="3377" y="660"/>
                  </a:cubicBezTo>
                  <a:cubicBezTo>
                    <a:pt x="3377" y="660"/>
                    <a:pt x="3363" y="660"/>
                    <a:pt x="3348" y="660"/>
                  </a:cubicBezTo>
                  <a:cubicBezTo>
                    <a:pt x="3304" y="660"/>
                    <a:pt x="3267" y="652"/>
                    <a:pt x="3253" y="637"/>
                  </a:cubicBezTo>
                  <a:cubicBezTo>
                    <a:pt x="3238" y="630"/>
                    <a:pt x="3231" y="615"/>
                    <a:pt x="3223" y="601"/>
                  </a:cubicBezTo>
                  <a:cubicBezTo>
                    <a:pt x="3209" y="579"/>
                    <a:pt x="3187" y="542"/>
                    <a:pt x="3143" y="542"/>
                  </a:cubicBezTo>
                  <a:cubicBezTo>
                    <a:pt x="3143" y="542"/>
                    <a:pt x="3135" y="542"/>
                    <a:pt x="3128" y="542"/>
                  </a:cubicBezTo>
                  <a:cubicBezTo>
                    <a:pt x="3121" y="542"/>
                    <a:pt x="3121" y="542"/>
                    <a:pt x="3113" y="542"/>
                  </a:cubicBezTo>
                  <a:cubicBezTo>
                    <a:pt x="3099" y="542"/>
                    <a:pt x="3092" y="542"/>
                    <a:pt x="3070" y="498"/>
                  </a:cubicBezTo>
                  <a:cubicBezTo>
                    <a:pt x="3063" y="491"/>
                    <a:pt x="3063" y="484"/>
                    <a:pt x="3056" y="476"/>
                  </a:cubicBezTo>
                  <a:cubicBezTo>
                    <a:pt x="3048" y="462"/>
                    <a:pt x="3048" y="462"/>
                    <a:pt x="3048" y="462"/>
                  </a:cubicBezTo>
                  <a:cubicBezTo>
                    <a:pt x="3019" y="418"/>
                    <a:pt x="3004" y="388"/>
                    <a:pt x="2953" y="330"/>
                  </a:cubicBezTo>
                  <a:cubicBezTo>
                    <a:pt x="2938" y="308"/>
                    <a:pt x="2931" y="286"/>
                    <a:pt x="2924" y="271"/>
                  </a:cubicBezTo>
                  <a:cubicBezTo>
                    <a:pt x="2909" y="234"/>
                    <a:pt x="2895" y="213"/>
                    <a:pt x="2836" y="205"/>
                  </a:cubicBezTo>
                  <a:cubicBezTo>
                    <a:pt x="2792" y="198"/>
                    <a:pt x="2763" y="154"/>
                    <a:pt x="2726" y="110"/>
                  </a:cubicBezTo>
                  <a:cubicBezTo>
                    <a:pt x="2711" y="88"/>
                    <a:pt x="2697" y="66"/>
                    <a:pt x="2682" y="44"/>
                  </a:cubicBezTo>
                  <a:cubicBezTo>
                    <a:pt x="2667" y="22"/>
                    <a:pt x="2645" y="0"/>
                    <a:pt x="2616" y="0"/>
                  </a:cubicBezTo>
                  <a:lnTo>
                    <a:pt x="2616" y="37"/>
                  </a:ln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11" name="Freeform 10"/>
            <p:cNvSpPr>
              <a:spLocks noChangeArrowheads="1"/>
            </p:cNvSpPr>
            <p:nvPr/>
          </p:nvSpPr>
          <p:spPr bwMode="auto">
            <a:xfrm>
              <a:off x="3501614" y="7785284"/>
              <a:ext cx="1986234" cy="2522461"/>
            </a:xfrm>
            <a:custGeom>
              <a:avLst/>
              <a:gdLst>
                <a:gd name="T0" fmla="*/ 4082 w 5167"/>
                <a:gd name="T1" fmla="*/ 6426 h 6639"/>
                <a:gd name="T2" fmla="*/ 3686 w 5167"/>
                <a:gd name="T3" fmla="*/ 6345 h 6639"/>
                <a:gd name="T4" fmla="*/ 3444 w 5167"/>
                <a:gd name="T5" fmla="*/ 6323 h 6639"/>
                <a:gd name="T6" fmla="*/ 3173 w 5167"/>
                <a:gd name="T7" fmla="*/ 6206 h 6639"/>
                <a:gd name="T8" fmla="*/ 2938 w 5167"/>
                <a:gd name="T9" fmla="*/ 5950 h 6639"/>
                <a:gd name="T10" fmla="*/ 2609 w 5167"/>
                <a:gd name="T11" fmla="*/ 5935 h 6639"/>
                <a:gd name="T12" fmla="*/ 2616 w 5167"/>
                <a:gd name="T13" fmla="*/ 5517 h 6639"/>
                <a:gd name="T14" fmla="*/ 2682 w 5167"/>
                <a:gd name="T15" fmla="*/ 5254 h 6639"/>
                <a:gd name="T16" fmla="*/ 2514 w 5167"/>
                <a:gd name="T17" fmla="*/ 4924 h 6639"/>
                <a:gd name="T18" fmla="*/ 2447 w 5167"/>
                <a:gd name="T19" fmla="*/ 4594 h 6639"/>
                <a:gd name="T20" fmla="*/ 2191 w 5167"/>
                <a:gd name="T21" fmla="*/ 4528 h 6639"/>
                <a:gd name="T22" fmla="*/ 1737 w 5167"/>
                <a:gd name="T23" fmla="*/ 4389 h 6639"/>
                <a:gd name="T24" fmla="*/ 1173 w 5167"/>
                <a:gd name="T25" fmla="*/ 4631 h 6639"/>
                <a:gd name="T26" fmla="*/ 887 w 5167"/>
                <a:gd name="T27" fmla="*/ 4660 h 6639"/>
                <a:gd name="T28" fmla="*/ 491 w 5167"/>
                <a:gd name="T29" fmla="*/ 4616 h 6639"/>
                <a:gd name="T30" fmla="*/ 777 w 5167"/>
                <a:gd name="T31" fmla="*/ 4066 h 6639"/>
                <a:gd name="T32" fmla="*/ 616 w 5167"/>
                <a:gd name="T33" fmla="*/ 3627 h 6639"/>
                <a:gd name="T34" fmla="*/ 249 w 5167"/>
                <a:gd name="T35" fmla="*/ 3283 h 6639"/>
                <a:gd name="T36" fmla="*/ 95 w 5167"/>
                <a:gd name="T37" fmla="*/ 2608 h 6639"/>
                <a:gd name="T38" fmla="*/ 249 w 5167"/>
                <a:gd name="T39" fmla="*/ 2220 h 6639"/>
                <a:gd name="T40" fmla="*/ 696 w 5167"/>
                <a:gd name="T41" fmla="*/ 1978 h 6639"/>
                <a:gd name="T42" fmla="*/ 696 w 5167"/>
                <a:gd name="T43" fmla="*/ 1788 h 6639"/>
                <a:gd name="T44" fmla="*/ 1048 w 5167"/>
                <a:gd name="T45" fmla="*/ 1810 h 6639"/>
                <a:gd name="T46" fmla="*/ 1319 w 5167"/>
                <a:gd name="T47" fmla="*/ 1905 h 6639"/>
                <a:gd name="T48" fmla="*/ 1510 w 5167"/>
                <a:gd name="T49" fmla="*/ 1722 h 6639"/>
                <a:gd name="T50" fmla="*/ 1590 w 5167"/>
                <a:gd name="T51" fmla="*/ 1524 h 6639"/>
                <a:gd name="T52" fmla="*/ 1803 w 5167"/>
                <a:gd name="T53" fmla="*/ 1326 h 6639"/>
                <a:gd name="T54" fmla="*/ 2037 w 5167"/>
                <a:gd name="T55" fmla="*/ 1143 h 6639"/>
                <a:gd name="T56" fmla="*/ 2433 w 5167"/>
                <a:gd name="T57" fmla="*/ 996 h 6639"/>
                <a:gd name="T58" fmla="*/ 2748 w 5167"/>
                <a:gd name="T59" fmla="*/ 908 h 6639"/>
                <a:gd name="T60" fmla="*/ 3173 w 5167"/>
                <a:gd name="T61" fmla="*/ 637 h 6639"/>
                <a:gd name="T62" fmla="*/ 3393 w 5167"/>
                <a:gd name="T63" fmla="*/ 571 h 6639"/>
                <a:gd name="T64" fmla="*/ 3561 w 5167"/>
                <a:gd name="T65" fmla="*/ 322 h 6639"/>
                <a:gd name="T66" fmla="*/ 3788 w 5167"/>
                <a:gd name="T67" fmla="*/ 22 h 6639"/>
                <a:gd name="T68" fmla="*/ 3979 w 5167"/>
                <a:gd name="T69" fmla="*/ 337 h 6639"/>
                <a:gd name="T70" fmla="*/ 4104 w 5167"/>
                <a:gd name="T71" fmla="*/ 637 h 6639"/>
                <a:gd name="T72" fmla="*/ 4279 w 5167"/>
                <a:gd name="T73" fmla="*/ 828 h 6639"/>
                <a:gd name="T74" fmla="*/ 4375 w 5167"/>
                <a:gd name="T75" fmla="*/ 908 h 6639"/>
                <a:gd name="T76" fmla="*/ 4250 w 5167"/>
                <a:gd name="T77" fmla="*/ 1370 h 6639"/>
                <a:gd name="T78" fmla="*/ 4089 w 5167"/>
                <a:gd name="T79" fmla="*/ 1553 h 6639"/>
                <a:gd name="T80" fmla="*/ 4023 w 5167"/>
                <a:gd name="T81" fmla="*/ 1810 h 6639"/>
                <a:gd name="T82" fmla="*/ 4287 w 5167"/>
                <a:gd name="T83" fmla="*/ 2051 h 6639"/>
                <a:gd name="T84" fmla="*/ 4155 w 5167"/>
                <a:gd name="T85" fmla="*/ 2301 h 6639"/>
                <a:gd name="T86" fmla="*/ 4126 w 5167"/>
                <a:gd name="T87" fmla="*/ 2454 h 6639"/>
                <a:gd name="T88" fmla="*/ 3876 w 5167"/>
                <a:gd name="T89" fmla="*/ 2542 h 6639"/>
                <a:gd name="T90" fmla="*/ 3920 w 5167"/>
                <a:gd name="T91" fmla="*/ 2806 h 6639"/>
                <a:gd name="T92" fmla="*/ 3745 w 5167"/>
                <a:gd name="T93" fmla="*/ 2857 h 6639"/>
                <a:gd name="T94" fmla="*/ 3766 w 5167"/>
                <a:gd name="T95" fmla="*/ 3107 h 6639"/>
                <a:gd name="T96" fmla="*/ 4228 w 5167"/>
                <a:gd name="T97" fmla="*/ 3114 h 6639"/>
                <a:gd name="T98" fmla="*/ 4653 w 5167"/>
                <a:gd name="T99" fmla="*/ 3092 h 6639"/>
                <a:gd name="T100" fmla="*/ 4888 w 5167"/>
                <a:gd name="T101" fmla="*/ 3605 h 6639"/>
                <a:gd name="T102" fmla="*/ 5056 w 5167"/>
                <a:gd name="T103" fmla="*/ 3920 h 6639"/>
                <a:gd name="T104" fmla="*/ 4844 w 5167"/>
                <a:gd name="T105" fmla="*/ 4220 h 6639"/>
                <a:gd name="T106" fmla="*/ 4997 w 5167"/>
                <a:gd name="T107" fmla="*/ 4792 h 6639"/>
                <a:gd name="T108" fmla="*/ 5122 w 5167"/>
                <a:gd name="T109" fmla="*/ 5026 h 6639"/>
                <a:gd name="T110" fmla="*/ 5056 w 5167"/>
                <a:gd name="T111" fmla="*/ 5422 h 6639"/>
                <a:gd name="T112" fmla="*/ 4851 w 5167"/>
                <a:gd name="T113" fmla="*/ 5942 h 6639"/>
                <a:gd name="T114" fmla="*/ 4485 w 5167"/>
                <a:gd name="T115" fmla="*/ 6638 h 6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67" h="6639">
                  <a:moveTo>
                    <a:pt x="4477" y="6631"/>
                  </a:moveTo>
                  <a:lnTo>
                    <a:pt x="4477" y="6631"/>
                  </a:lnTo>
                  <a:cubicBezTo>
                    <a:pt x="4455" y="6609"/>
                    <a:pt x="4389" y="6551"/>
                    <a:pt x="4338" y="6551"/>
                  </a:cubicBezTo>
                  <a:cubicBezTo>
                    <a:pt x="4272" y="6551"/>
                    <a:pt x="4228" y="6514"/>
                    <a:pt x="4191" y="6485"/>
                  </a:cubicBezTo>
                  <a:cubicBezTo>
                    <a:pt x="4184" y="6485"/>
                    <a:pt x="4177" y="6477"/>
                    <a:pt x="4169" y="6470"/>
                  </a:cubicBezTo>
                  <a:cubicBezTo>
                    <a:pt x="4147" y="6455"/>
                    <a:pt x="4118" y="6441"/>
                    <a:pt x="4082" y="6426"/>
                  </a:cubicBezTo>
                  <a:cubicBezTo>
                    <a:pt x="4045" y="6404"/>
                    <a:pt x="3994" y="6382"/>
                    <a:pt x="3964" y="6360"/>
                  </a:cubicBezTo>
                  <a:cubicBezTo>
                    <a:pt x="3935" y="6331"/>
                    <a:pt x="3913" y="6323"/>
                    <a:pt x="3898" y="6323"/>
                  </a:cubicBezTo>
                  <a:cubicBezTo>
                    <a:pt x="3884" y="6323"/>
                    <a:pt x="3869" y="6331"/>
                    <a:pt x="3847" y="6345"/>
                  </a:cubicBezTo>
                  <a:cubicBezTo>
                    <a:pt x="3825" y="6367"/>
                    <a:pt x="3796" y="6375"/>
                    <a:pt x="3774" y="6375"/>
                  </a:cubicBezTo>
                  <a:cubicBezTo>
                    <a:pt x="3752" y="6375"/>
                    <a:pt x="3730" y="6367"/>
                    <a:pt x="3700" y="6353"/>
                  </a:cubicBezTo>
                  <a:cubicBezTo>
                    <a:pt x="3686" y="6345"/>
                    <a:pt x="3686" y="6345"/>
                    <a:pt x="3686" y="6345"/>
                  </a:cubicBezTo>
                  <a:cubicBezTo>
                    <a:pt x="3657" y="6338"/>
                    <a:pt x="3642" y="6316"/>
                    <a:pt x="3627" y="6294"/>
                  </a:cubicBezTo>
                  <a:cubicBezTo>
                    <a:pt x="3620" y="6287"/>
                    <a:pt x="3613" y="6279"/>
                    <a:pt x="3605" y="6279"/>
                  </a:cubicBezTo>
                  <a:lnTo>
                    <a:pt x="3598" y="6279"/>
                  </a:lnTo>
                  <a:cubicBezTo>
                    <a:pt x="3583" y="6287"/>
                    <a:pt x="3576" y="6294"/>
                    <a:pt x="3561" y="6302"/>
                  </a:cubicBezTo>
                  <a:cubicBezTo>
                    <a:pt x="3539" y="6316"/>
                    <a:pt x="3517" y="6331"/>
                    <a:pt x="3481" y="6331"/>
                  </a:cubicBezTo>
                  <a:cubicBezTo>
                    <a:pt x="3473" y="6331"/>
                    <a:pt x="3459" y="6331"/>
                    <a:pt x="3444" y="6323"/>
                  </a:cubicBezTo>
                  <a:cubicBezTo>
                    <a:pt x="3437" y="6323"/>
                    <a:pt x="3429" y="6316"/>
                    <a:pt x="3422" y="6316"/>
                  </a:cubicBezTo>
                  <a:cubicBezTo>
                    <a:pt x="3415" y="6309"/>
                    <a:pt x="3407" y="6309"/>
                    <a:pt x="3400" y="6309"/>
                  </a:cubicBezTo>
                  <a:cubicBezTo>
                    <a:pt x="3393" y="6309"/>
                    <a:pt x="3378" y="6316"/>
                    <a:pt x="3364" y="6331"/>
                  </a:cubicBezTo>
                  <a:cubicBezTo>
                    <a:pt x="3349" y="6345"/>
                    <a:pt x="3334" y="6345"/>
                    <a:pt x="3319" y="6345"/>
                  </a:cubicBezTo>
                  <a:cubicBezTo>
                    <a:pt x="3261" y="6345"/>
                    <a:pt x="3209" y="6250"/>
                    <a:pt x="3202" y="6228"/>
                  </a:cubicBezTo>
                  <a:cubicBezTo>
                    <a:pt x="3195" y="6214"/>
                    <a:pt x="3188" y="6206"/>
                    <a:pt x="3173" y="6206"/>
                  </a:cubicBezTo>
                  <a:cubicBezTo>
                    <a:pt x="3166" y="6206"/>
                    <a:pt x="3158" y="6206"/>
                    <a:pt x="3151" y="6221"/>
                  </a:cubicBezTo>
                  <a:cubicBezTo>
                    <a:pt x="3136" y="6228"/>
                    <a:pt x="3129" y="6235"/>
                    <a:pt x="3122" y="6235"/>
                  </a:cubicBezTo>
                  <a:cubicBezTo>
                    <a:pt x="3100" y="6235"/>
                    <a:pt x="3078" y="6214"/>
                    <a:pt x="3048" y="6192"/>
                  </a:cubicBezTo>
                  <a:cubicBezTo>
                    <a:pt x="3034" y="6177"/>
                    <a:pt x="3012" y="6155"/>
                    <a:pt x="2990" y="6140"/>
                  </a:cubicBezTo>
                  <a:cubicBezTo>
                    <a:pt x="2938" y="6104"/>
                    <a:pt x="2938" y="6060"/>
                    <a:pt x="2938" y="6008"/>
                  </a:cubicBezTo>
                  <a:cubicBezTo>
                    <a:pt x="2938" y="5994"/>
                    <a:pt x="2938" y="5972"/>
                    <a:pt x="2938" y="5950"/>
                  </a:cubicBezTo>
                  <a:cubicBezTo>
                    <a:pt x="2931" y="5920"/>
                    <a:pt x="2902" y="5913"/>
                    <a:pt x="2858" y="5906"/>
                  </a:cubicBezTo>
                  <a:cubicBezTo>
                    <a:pt x="2836" y="5906"/>
                    <a:pt x="2814" y="5906"/>
                    <a:pt x="2799" y="5891"/>
                  </a:cubicBezTo>
                  <a:cubicBezTo>
                    <a:pt x="2799" y="5891"/>
                    <a:pt x="2792" y="5891"/>
                    <a:pt x="2777" y="5891"/>
                  </a:cubicBezTo>
                  <a:cubicBezTo>
                    <a:pt x="2733" y="5891"/>
                    <a:pt x="2675" y="5913"/>
                    <a:pt x="2660" y="5913"/>
                  </a:cubicBezTo>
                  <a:cubicBezTo>
                    <a:pt x="2653" y="5920"/>
                    <a:pt x="2609" y="5964"/>
                    <a:pt x="2609" y="5964"/>
                  </a:cubicBezTo>
                  <a:cubicBezTo>
                    <a:pt x="2609" y="5935"/>
                    <a:pt x="2609" y="5935"/>
                    <a:pt x="2609" y="5935"/>
                  </a:cubicBezTo>
                  <a:cubicBezTo>
                    <a:pt x="2601" y="5906"/>
                    <a:pt x="2601" y="5876"/>
                    <a:pt x="2594" y="5862"/>
                  </a:cubicBezTo>
                  <a:cubicBezTo>
                    <a:pt x="2594" y="5840"/>
                    <a:pt x="2579" y="5833"/>
                    <a:pt x="2557" y="5818"/>
                  </a:cubicBezTo>
                  <a:cubicBezTo>
                    <a:pt x="2535" y="5803"/>
                    <a:pt x="2514" y="5788"/>
                    <a:pt x="2499" y="5766"/>
                  </a:cubicBezTo>
                  <a:cubicBezTo>
                    <a:pt x="2455" y="5715"/>
                    <a:pt x="2477" y="5686"/>
                    <a:pt x="2506" y="5642"/>
                  </a:cubicBezTo>
                  <a:cubicBezTo>
                    <a:pt x="2514" y="5635"/>
                    <a:pt x="2514" y="5627"/>
                    <a:pt x="2521" y="5620"/>
                  </a:cubicBezTo>
                  <a:cubicBezTo>
                    <a:pt x="2565" y="5561"/>
                    <a:pt x="2572" y="5547"/>
                    <a:pt x="2616" y="5517"/>
                  </a:cubicBezTo>
                  <a:cubicBezTo>
                    <a:pt x="2645" y="5495"/>
                    <a:pt x="2653" y="5495"/>
                    <a:pt x="2667" y="5488"/>
                  </a:cubicBezTo>
                  <a:cubicBezTo>
                    <a:pt x="2675" y="5488"/>
                    <a:pt x="2682" y="5488"/>
                    <a:pt x="2697" y="5473"/>
                  </a:cubicBezTo>
                  <a:cubicBezTo>
                    <a:pt x="2719" y="5444"/>
                    <a:pt x="2733" y="5385"/>
                    <a:pt x="2741" y="5334"/>
                  </a:cubicBezTo>
                  <a:cubicBezTo>
                    <a:pt x="2741" y="5319"/>
                    <a:pt x="2741" y="5319"/>
                    <a:pt x="2741" y="5319"/>
                  </a:cubicBezTo>
                  <a:cubicBezTo>
                    <a:pt x="2741" y="5297"/>
                    <a:pt x="2741" y="5283"/>
                    <a:pt x="2726" y="5268"/>
                  </a:cubicBezTo>
                  <a:cubicBezTo>
                    <a:pt x="2719" y="5254"/>
                    <a:pt x="2704" y="5254"/>
                    <a:pt x="2682" y="5254"/>
                  </a:cubicBezTo>
                  <a:lnTo>
                    <a:pt x="2675" y="5254"/>
                  </a:lnTo>
                  <a:cubicBezTo>
                    <a:pt x="2667" y="5254"/>
                    <a:pt x="2660" y="5254"/>
                    <a:pt x="2660" y="5254"/>
                  </a:cubicBezTo>
                  <a:cubicBezTo>
                    <a:pt x="2594" y="5254"/>
                    <a:pt x="2535" y="5195"/>
                    <a:pt x="2528" y="5166"/>
                  </a:cubicBezTo>
                  <a:cubicBezTo>
                    <a:pt x="2521" y="5136"/>
                    <a:pt x="2506" y="5100"/>
                    <a:pt x="2455" y="5048"/>
                  </a:cubicBezTo>
                  <a:cubicBezTo>
                    <a:pt x="2433" y="5026"/>
                    <a:pt x="2426" y="5012"/>
                    <a:pt x="2426" y="4990"/>
                  </a:cubicBezTo>
                  <a:cubicBezTo>
                    <a:pt x="2433" y="4961"/>
                    <a:pt x="2462" y="4946"/>
                    <a:pt x="2514" y="4924"/>
                  </a:cubicBezTo>
                  <a:cubicBezTo>
                    <a:pt x="2521" y="4924"/>
                    <a:pt x="2528" y="4916"/>
                    <a:pt x="2528" y="4916"/>
                  </a:cubicBezTo>
                  <a:cubicBezTo>
                    <a:pt x="2528" y="4902"/>
                    <a:pt x="2521" y="4880"/>
                    <a:pt x="2514" y="4858"/>
                  </a:cubicBezTo>
                  <a:cubicBezTo>
                    <a:pt x="2499" y="4828"/>
                    <a:pt x="2484" y="4799"/>
                    <a:pt x="2492" y="4770"/>
                  </a:cubicBezTo>
                  <a:cubicBezTo>
                    <a:pt x="2506" y="4748"/>
                    <a:pt x="2506" y="4748"/>
                    <a:pt x="2506" y="4748"/>
                  </a:cubicBezTo>
                  <a:cubicBezTo>
                    <a:pt x="2514" y="4711"/>
                    <a:pt x="2528" y="4682"/>
                    <a:pt x="2521" y="4653"/>
                  </a:cubicBezTo>
                  <a:cubicBezTo>
                    <a:pt x="2514" y="4623"/>
                    <a:pt x="2477" y="4594"/>
                    <a:pt x="2447" y="4594"/>
                  </a:cubicBezTo>
                  <a:lnTo>
                    <a:pt x="2440" y="4594"/>
                  </a:lnTo>
                  <a:cubicBezTo>
                    <a:pt x="2433" y="4602"/>
                    <a:pt x="2418" y="4602"/>
                    <a:pt x="2411" y="4602"/>
                  </a:cubicBezTo>
                  <a:cubicBezTo>
                    <a:pt x="2367" y="4602"/>
                    <a:pt x="2308" y="4572"/>
                    <a:pt x="2286" y="4528"/>
                  </a:cubicBezTo>
                  <a:cubicBezTo>
                    <a:pt x="2272" y="4514"/>
                    <a:pt x="2250" y="4484"/>
                    <a:pt x="2242" y="4484"/>
                  </a:cubicBezTo>
                  <a:cubicBezTo>
                    <a:pt x="2242" y="4484"/>
                    <a:pt x="2235" y="4484"/>
                    <a:pt x="2220" y="4506"/>
                  </a:cubicBezTo>
                  <a:cubicBezTo>
                    <a:pt x="2213" y="4521"/>
                    <a:pt x="2198" y="4528"/>
                    <a:pt x="2191" y="4528"/>
                  </a:cubicBezTo>
                  <a:cubicBezTo>
                    <a:pt x="2162" y="4528"/>
                    <a:pt x="2140" y="4506"/>
                    <a:pt x="2118" y="4477"/>
                  </a:cubicBezTo>
                  <a:cubicBezTo>
                    <a:pt x="2103" y="4462"/>
                    <a:pt x="2088" y="4447"/>
                    <a:pt x="2074" y="4440"/>
                  </a:cubicBezTo>
                  <a:cubicBezTo>
                    <a:pt x="2059" y="4433"/>
                    <a:pt x="2037" y="4411"/>
                    <a:pt x="2023" y="4396"/>
                  </a:cubicBezTo>
                  <a:cubicBezTo>
                    <a:pt x="2001" y="4374"/>
                    <a:pt x="1978" y="4345"/>
                    <a:pt x="1957" y="4345"/>
                  </a:cubicBezTo>
                  <a:cubicBezTo>
                    <a:pt x="1949" y="4338"/>
                    <a:pt x="1935" y="4338"/>
                    <a:pt x="1927" y="4338"/>
                  </a:cubicBezTo>
                  <a:cubicBezTo>
                    <a:pt x="1883" y="4338"/>
                    <a:pt x="1810" y="4352"/>
                    <a:pt x="1737" y="4389"/>
                  </a:cubicBezTo>
                  <a:cubicBezTo>
                    <a:pt x="1649" y="4433"/>
                    <a:pt x="1597" y="4462"/>
                    <a:pt x="1539" y="4492"/>
                  </a:cubicBezTo>
                  <a:cubicBezTo>
                    <a:pt x="1502" y="4514"/>
                    <a:pt x="1502" y="4514"/>
                    <a:pt x="1502" y="4514"/>
                  </a:cubicBezTo>
                  <a:cubicBezTo>
                    <a:pt x="1458" y="4543"/>
                    <a:pt x="1414" y="4565"/>
                    <a:pt x="1378" y="4572"/>
                  </a:cubicBezTo>
                  <a:cubicBezTo>
                    <a:pt x="1341" y="4579"/>
                    <a:pt x="1312" y="4594"/>
                    <a:pt x="1261" y="4631"/>
                  </a:cubicBezTo>
                  <a:cubicBezTo>
                    <a:pt x="1246" y="4638"/>
                    <a:pt x="1231" y="4638"/>
                    <a:pt x="1216" y="4638"/>
                  </a:cubicBezTo>
                  <a:cubicBezTo>
                    <a:pt x="1202" y="4638"/>
                    <a:pt x="1187" y="4638"/>
                    <a:pt x="1173" y="4631"/>
                  </a:cubicBezTo>
                  <a:cubicBezTo>
                    <a:pt x="1165" y="4631"/>
                    <a:pt x="1158" y="4631"/>
                    <a:pt x="1143" y="4631"/>
                  </a:cubicBezTo>
                  <a:cubicBezTo>
                    <a:pt x="1136" y="4631"/>
                    <a:pt x="1128" y="4631"/>
                    <a:pt x="1121" y="4645"/>
                  </a:cubicBezTo>
                  <a:cubicBezTo>
                    <a:pt x="1070" y="4697"/>
                    <a:pt x="1026" y="4711"/>
                    <a:pt x="997" y="4711"/>
                  </a:cubicBezTo>
                  <a:cubicBezTo>
                    <a:pt x="982" y="4711"/>
                    <a:pt x="967" y="4697"/>
                    <a:pt x="953" y="4682"/>
                  </a:cubicBezTo>
                  <a:cubicBezTo>
                    <a:pt x="938" y="4675"/>
                    <a:pt x="923" y="4653"/>
                    <a:pt x="894" y="4653"/>
                  </a:cubicBezTo>
                  <a:cubicBezTo>
                    <a:pt x="894" y="4653"/>
                    <a:pt x="894" y="4653"/>
                    <a:pt x="887" y="4660"/>
                  </a:cubicBezTo>
                  <a:cubicBezTo>
                    <a:pt x="879" y="4660"/>
                    <a:pt x="872" y="4660"/>
                    <a:pt x="857" y="4660"/>
                  </a:cubicBezTo>
                  <a:cubicBezTo>
                    <a:pt x="792" y="4660"/>
                    <a:pt x="696" y="4638"/>
                    <a:pt x="623" y="4602"/>
                  </a:cubicBezTo>
                  <a:cubicBezTo>
                    <a:pt x="616" y="4602"/>
                    <a:pt x="601" y="4602"/>
                    <a:pt x="594" y="4602"/>
                  </a:cubicBezTo>
                  <a:cubicBezTo>
                    <a:pt x="572" y="4602"/>
                    <a:pt x="542" y="4609"/>
                    <a:pt x="513" y="4631"/>
                  </a:cubicBezTo>
                  <a:cubicBezTo>
                    <a:pt x="476" y="4653"/>
                    <a:pt x="476" y="4653"/>
                    <a:pt x="476" y="4653"/>
                  </a:cubicBezTo>
                  <a:cubicBezTo>
                    <a:pt x="491" y="4616"/>
                    <a:pt x="491" y="4616"/>
                    <a:pt x="491" y="4616"/>
                  </a:cubicBezTo>
                  <a:cubicBezTo>
                    <a:pt x="491" y="4594"/>
                    <a:pt x="498" y="4579"/>
                    <a:pt x="506" y="4557"/>
                  </a:cubicBezTo>
                  <a:cubicBezTo>
                    <a:pt x="513" y="4543"/>
                    <a:pt x="520" y="4521"/>
                    <a:pt x="528" y="4506"/>
                  </a:cubicBezTo>
                  <a:cubicBezTo>
                    <a:pt x="535" y="4440"/>
                    <a:pt x="579" y="4396"/>
                    <a:pt x="630" y="4338"/>
                  </a:cubicBezTo>
                  <a:cubicBezTo>
                    <a:pt x="674" y="4301"/>
                    <a:pt x="674" y="4272"/>
                    <a:pt x="674" y="4228"/>
                  </a:cubicBezTo>
                  <a:cubicBezTo>
                    <a:pt x="682" y="4213"/>
                    <a:pt x="682" y="4198"/>
                    <a:pt x="682" y="4176"/>
                  </a:cubicBezTo>
                  <a:cubicBezTo>
                    <a:pt x="696" y="4103"/>
                    <a:pt x="726" y="4088"/>
                    <a:pt x="777" y="4066"/>
                  </a:cubicBezTo>
                  <a:cubicBezTo>
                    <a:pt x="784" y="4059"/>
                    <a:pt x="799" y="4052"/>
                    <a:pt x="813" y="4045"/>
                  </a:cubicBezTo>
                  <a:cubicBezTo>
                    <a:pt x="850" y="4023"/>
                    <a:pt x="850" y="3986"/>
                    <a:pt x="850" y="3927"/>
                  </a:cubicBezTo>
                  <a:cubicBezTo>
                    <a:pt x="850" y="3891"/>
                    <a:pt x="850" y="3854"/>
                    <a:pt x="865" y="3825"/>
                  </a:cubicBezTo>
                  <a:cubicBezTo>
                    <a:pt x="872" y="3795"/>
                    <a:pt x="879" y="3781"/>
                    <a:pt x="865" y="3766"/>
                  </a:cubicBezTo>
                  <a:cubicBezTo>
                    <a:pt x="850" y="3744"/>
                    <a:pt x="821" y="3729"/>
                    <a:pt x="777" y="3729"/>
                  </a:cubicBezTo>
                  <a:cubicBezTo>
                    <a:pt x="696" y="3729"/>
                    <a:pt x="616" y="3700"/>
                    <a:pt x="616" y="3627"/>
                  </a:cubicBezTo>
                  <a:cubicBezTo>
                    <a:pt x="616" y="3576"/>
                    <a:pt x="608" y="3576"/>
                    <a:pt x="594" y="3576"/>
                  </a:cubicBezTo>
                  <a:cubicBezTo>
                    <a:pt x="579" y="3576"/>
                    <a:pt x="564" y="3583"/>
                    <a:pt x="542" y="3583"/>
                  </a:cubicBezTo>
                  <a:cubicBezTo>
                    <a:pt x="535" y="3583"/>
                    <a:pt x="528" y="3583"/>
                    <a:pt x="520" y="3583"/>
                  </a:cubicBezTo>
                  <a:cubicBezTo>
                    <a:pt x="476" y="3583"/>
                    <a:pt x="447" y="3554"/>
                    <a:pt x="418" y="3532"/>
                  </a:cubicBezTo>
                  <a:cubicBezTo>
                    <a:pt x="403" y="3517"/>
                    <a:pt x="388" y="3502"/>
                    <a:pt x="374" y="3488"/>
                  </a:cubicBezTo>
                  <a:cubicBezTo>
                    <a:pt x="301" y="3451"/>
                    <a:pt x="264" y="3378"/>
                    <a:pt x="249" y="3283"/>
                  </a:cubicBezTo>
                  <a:cubicBezTo>
                    <a:pt x="242" y="3209"/>
                    <a:pt x="220" y="3195"/>
                    <a:pt x="183" y="3165"/>
                  </a:cubicBezTo>
                  <a:cubicBezTo>
                    <a:pt x="176" y="3158"/>
                    <a:pt x="161" y="3143"/>
                    <a:pt x="154" y="3136"/>
                  </a:cubicBezTo>
                  <a:cubicBezTo>
                    <a:pt x="125" y="3107"/>
                    <a:pt x="110" y="3055"/>
                    <a:pt x="88" y="3004"/>
                  </a:cubicBezTo>
                  <a:cubicBezTo>
                    <a:pt x="73" y="2967"/>
                    <a:pt x="59" y="2931"/>
                    <a:pt x="37" y="2894"/>
                  </a:cubicBezTo>
                  <a:cubicBezTo>
                    <a:pt x="0" y="2828"/>
                    <a:pt x="29" y="2762"/>
                    <a:pt x="66" y="2689"/>
                  </a:cubicBezTo>
                  <a:cubicBezTo>
                    <a:pt x="73" y="2660"/>
                    <a:pt x="88" y="2638"/>
                    <a:pt x="95" y="2608"/>
                  </a:cubicBezTo>
                  <a:cubicBezTo>
                    <a:pt x="110" y="2572"/>
                    <a:pt x="110" y="2550"/>
                    <a:pt x="110" y="2535"/>
                  </a:cubicBezTo>
                  <a:cubicBezTo>
                    <a:pt x="117" y="2506"/>
                    <a:pt x="117" y="2498"/>
                    <a:pt x="154" y="2469"/>
                  </a:cubicBezTo>
                  <a:cubicBezTo>
                    <a:pt x="176" y="2447"/>
                    <a:pt x="191" y="2447"/>
                    <a:pt x="205" y="2440"/>
                  </a:cubicBezTo>
                  <a:cubicBezTo>
                    <a:pt x="205" y="2440"/>
                    <a:pt x="213" y="2440"/>
                    <a:pt x="213" y="2433"/>
                  </a:cubicBezTo>
                  <a:cubicBezTo>
                    <a:pt x="213" y="2433"/>
                    <a:pt x="198" y="2418"/>
                    <a:pt x="198" y="2403"/>
                  </a:cubicBezTo>
                  <a:cubicBezTo>
                    <a:pt x="161" y="2330"/>
                    <a:pt x="198" y="2257"/>
                    <a:pt x="249" y="2220"/>
                  </a:cubicBezTo>
                  <a:cubicBezTo>
                    <a:pt x="264" y="2205"/>
                    <a:pt x="286" y="2198"/>
                    <a:pt x="315" y="2191"/>
                  </a:cubicBezTo>
                  <a:cubicBezTo>
                    <a:pt x="359" y="2176"/>
                    <a:pt x="403" y="2154"/>
                    <a:pt x="425" y="2110"/>
                  </a:cubicBezTo>
                  <a:cubicBezTo>
                    <a:pt x="447" y="2051"/>
                    <a:pt x="484" y="2015"/>
                    <a:pt x="528" y="2015"/>
                  </a:cubicBezTo>
                  <a:cubicBezTo>
                    <a:pt x="542" y="2015"/>
                    <a:pt x="564" y="2022"/>
                    <a:pt x="579" y="2037"/>
                  </a:cubicBezTo>
                  <a:cubicBezTo>
                    <a:pt x="594" y="2044"/>
                    <a:pt x="601" y="2044"/>
                    <a:pt x="608" y="2044"/>
                  </a:cubicBezTo>
                  <a:cubicBezTo>
                    <a:pt x="637" y="2044"/>
                    <a:pt x="660" y="2015"/>
                    <a:pt x="696" y="1978"/>
                  </a:cubicBezTo>
                  <a:cubicBezTo>
                    <a:pt x="704" y="1964"/>
                    <a:pt x="704" y="1956"/>
                    <a:pt x="704" y="1949"/>
                  </a:cubicBezTo>
                  <a:cubicBezTo>
                    <a:pt x="704" y="1942"/>
                    <a:pt x="689" y="1927"/>
                    <a:pt x="674" y="1919"/>
                  </a:cubicBezTo>
                  <a:cubicBezTo>
                    <a:pt x="667" y="1912"/>
                    <a:pt x="652" y="1905"/>
                    <a:pt x="645" y="1897"/>
                  </a:cubicBezTo>
                  <a:cubicBezTo>
                    <a:pt x="637" y="1890"/>
                    <a:pt x="637" y="1890"/>
                    <a:pt x="637" y="1890"/>
                  </a:cubicBezTo>
                  <a:cubicBezTo>
                    <a:pt x="645" y="1868"/>
                    <a:pt x="645" y="1868"/>
                    <a:pt x="645" y="1868"/>
                  </a:cubicBezTo>
                  <a:cubicBezTo>
                    <a:pt x="652" y="1832"/>
                    <a:pt x="660" y="1795"/>
                    <a:pt x="696" y="1788"/>
                  </a:cubicBezTo>
                  <a:cubicBezTo>
                    <a:pt x="704" y="1788"/>
                    <a:pt x="711" y="1788"/>
                    <a:pt x="718" y="1788"/>
                  </a:cubicBezTo>
                  <a:cubicBezTo>
                    <a:pt x="755" y="1788"/>
                    <a:pt x="777" y="1810"/>
                    <a:pt x="799" y="1846"/>
                  </a:cubicBezTo>
                  <a:cubicBezTo>
                    <a:pt x="799" y="1854"/>
                    <a:pt x="806" y="1868"/>
                    <a:pt x="813" y="1883"/>
                  </a:cubicBezTo>
                  <a:cubicBezTo>
                    <a:pt x="828" y="1912"/>
                    <a:pt x="843" y="1949"/>
                    <a:pt x="857" y="1949"/>
                  </a:cubicBezTo>
                  <a:cubicBezTo>
                    <a:pt x="872" y="1949"/>
                    <a:pt x="879" y="1942"/>
                    <a:pt x="894" y="1927"/>
                  </a:cubicBezTo>
                  <a:cubicBezTo>
                    <a:pt x="960" y="1854"/>
                    <a:pt x="989" y="1832"/>
                    <a:pt x="1048" y="1810"/>
                  </a:cubicBezTo>
                  <a:cubicBezTo>
                    <a:pt x="1063" y="1810"/>
                    <a:pt x="1070" y="1810"/>
                    <a:pt x="1077" y="1810"/>
                  </a:cubicBezTo>
                  <a:cubicBezTo>
                    <a:pt x="1136" y="1810"/>
                    <a:pt x="1180" y="1861"/>
                    <a:pt x="1195" y="1883"/>
                  </a:cubicBezTo>
                  <a:cubicBezTo>
                    <a:pt x="1209" y="1905"/>
                    <a:pt x="1224" y="1912"/>
                    <a:pt x="1238" y="1912"/>
                  </a:cubicBezTo>
                  <a:cubicBezTo>
                    <a:pt x="1246" y="1912"/>
                    <a:pt x="1253" y="1912"/>
                    <a:pt x="1253" y="1897"/>
                  </a:cubicBezTo>
                  <a:cubicBezTo>
                    <a:pt x="1261" y="1876"/>
                    <a:pt x="1268" y="1876"/>
                    <a:pt x="1275" y="1876"/>
                  </a:cubicBezTo>
                  <a:cubicBezTo>
                    <a:pt x="1290" y="1876"/>
                    <a:pt x="1304" y="1890"/>
                    <a:pt x="1319" y="1905"/>
                  </a:cubicBezTo>
                  <a:cubicBezTo>
                    <a:pt x="1326" y="1912"/>
                    <a:pt x="1334" y="1919"/>
                    <a:pt x="1341" y="1927"/>
                  </a:cubicBezTo>
                  <a:cubicBezTo>
                    <a:pt x="1348" y="1934"/>
                    <a:pt x="1356" y="1942"/>
                    <a:pt x="1370" y="1942"/>
                  </a:cubicBezTo>
                  <a:cubicBezTo>
                    <a:pt x="1400" y="1942"/>
                    <a:pt x="1422" y="1927"/>
                    <a:pt x="1444" y="1919"/>
                  </a:cubicBezTo>
                  <a:cubicBezTo>
                    <a:pt x="1480" y="1897"/>
                    <a:pt x="1488" y="1868"/>
                    <a:pt x="1480" y="1832"/>
                  </a:cubicBezTo>
                  <a:cubicBezTo>
                    <a:pt x="1480" y="1810"/>
                    <a:pt x="1488" y="1780"/>
                    <a:pt x="1502" y="1766"/>
                  </a:cubicBezTo>
                  <a:cubicBezTo>
                    <a:pt x="1517" y="1736"/>
                    <a:pt x="1524" y="1729"/>
                    <a:pt x="1510" y="1722"/>
                  </a:cubicBezTo>
                  <a:cubicBezTo>
                    <a:pt x="1502" y="1707"/>
                    <a:pt x="1495" y="1707"/>
                    <a:pt x="1480" y="1700"/>
                  </a:cubicBezTo>
                  <a:cubicBezTo>
                    <a:pt x="1458" y="1685"/>
                    <a:pt x="1436" y="1670"/>
                    <a:pt x="1436" y="1626"/>
                  </a:cubicBezTo>
                  <a:cubicBezTo>
                    <a:pt x="1436" y="1612"/>
                    <a:pt x="1436" y="1604"/>
                    <a:pt x="1436" y="1597"/>
                  </a:cubicBezTo>
                  <a:cubicBezTo>
                    <a:pt x="1436" y="1560"/>
                    <a:pt x="1436" y="1531"/>
                    <a:pt x="1480" y="1495"/>
                  </a:cubicBezTo>
                  <a:cubicBezTo>
                    <a:pt x="1488" y="1480"/>
                    <a:pt x="1502" y="1473"/>
                    <a:pt x="1517" y="1473"/>
                  </a:cubicBezTo>
                  <a:cubicBezTo>
                    <a:pt x="1546" y="1473"/>
                    <a:pt x="1568" y="1502"/>
                    <a:pt x="1590" y="1524"/>
                  </a:cubicBezTo>
                  <a:cubicBezTo>
                    <a:pt x="1590" y="1524"/>
                    <a:pt x="1597" y="1531"/>
                    <a:pt x="1605" y="1538"/>
                  </a:cubicBezTo>
                  <a:cubicBezTo>
                    <a:pt x="1619" y="1553"/>
                    <a:pt x="1649" y="1583"/>
                    <a:pt x="1678" y="1583"/>
                  </a:cubicBezTo>
                  <a:cubicBezTo>
                    <a:pt x="1693" y="1583"/>
                    <a:pt x="1700" y="1583"/>
                    <a:pt x="1707" y="1568"/>
                  </a:cubicBezTo>
                  <a:cubicBezTo>
                    <a:pt x="1751" y="1516"/>
                    <a:pt x="1766" y="1473"/>
                    <a:pt x="1759" y="1451"/>
                  </a:cubicBezTo>
                  <a:cubicBezTo>
                    <a:pt x="1744" y="1428"/>
                    <a:pt x="1737" y="1392"/>
                    <a:pt x="1751" y="1363"/>
                  </a:cubicBezTo>
                  <a:cubicBezTo>
                    <a:pt x="1759" y="1341"/>
                    <a:pt x="1781" y="1333"/>
                    <a:pt x="1803" y="1326"/>
                  </a:cubicBezTo>
                  <a:cubicBezTo>
                    <a:pt x="1832" y="1326"/>
                    <a:pt x="1832" y="1319"/>
                    <a:pt x="1832" y="1289"/>
                  </a:cubicBezTo>
                  <a:cubicBezTo>
                    <a:pt x="1839" y="1282"/>
                    <a:pt x="1839" y="1282"/>
                    <a:pt x="1839" y="1275"/>
                  </a:cubicBezTo>
                  <a:cubicBezTo>
                    <a:pt x="1847" y="1238"/>
                    <a:pt x="1898" y="1231"/>
                    <a:pt x="1942" y="1231"/>
                  </a:cubicBezTo>
                  <a:cubicBezTo>
                    <a:pt x="1957" y="1231"/>
                    <a:pt x="1971" y="1231"/>
                    <a:pt x="1978" y="1223"/>
                  </a:cubicBezTo>
                  <a:cubicBezTo>
                    <a:pt x="1986" y="1223"/>
                    <a:pt x="1993" y="1216"/>
                    <a:pt x="2008" y="1194"/>
                  </a:cubicBezTo>
                  <a:cubicBezTo>
                    <a:pt x="2015" y="1179"/>
                    <a:pt x="2023" y="1165"/>
                    <a:pt x="2037" y="1143"/>
                  </a:cubicBezTo>
                  <a:cubicBezTo>
                    <a:pt x="2052" y="1128"/>
                    <a:pt x="2066" y="1121"/>
                    <a:pt x="2088" y="1121"/>
                  </a:cubicBezTo>
                  <a:cubicBezTo>
                    <a:pt x="2103" y="1121"/>
                    <a:pt x="2125" y="1128"/>
                    <a:pt x="2140" y="1135"/>
                  </a:cubicBezTo>
                  <a:cubicBezTo>
                    <a:pt x="2154" y="1135"/>
                    <a:pt x="2169" y="1143"/>
                    <a:pt x="2176" y="1143"/>
                  </a:cubicBezTo>
                  <a:cubicBezTo>
                    <a:pt x="2213" y="1143"/>
                    <a:pt x="2242" y="1128"/>
                    <a:pt x="2286" y="1092"/>
                  </a:cubicBezTo>
                  <a:cubicBezTo>
                    <a:pt x="2301" y="1084"/>
                    <a:pt x="2308" y="1077"/>
                    <a:pt x="2323" y="1062"/>
                  </a:cubicBezTo>
                  <a:cubicBezTo>
                    <a:pt x="2360" y="1033"/>
                    <a:pt x="2396" y="996"/>
                    <a:pt x="2433" y="996"/>
                  </a:cubicBezTo>
                  <a:cubicBezTo>
                    <a:pt x="2455" y="996"/>
                    <a:pt x="2477" y="1011"/>
                    <a:pt x="2499" y="1018"/>
                  </a:cubicBezTo>
                  <a:cubicBezTo>
                    <a:pt x="2521" y="1033"/>
                    <a:pt x="2543" y="1047"/>
                    <a:pt x="2565" y="1047"/>
                  </a:cubicBezTo>
                  <a:cubicBezTo>
                    <a:pt x="2572" y="1047"/>
                    <a:pt x="2572" y="1040"/>
                    <a:pt x="2579" y="1040"/>
                  </a:cubicBezTo>
                  <a:cubicBezTo>
                    <a:pt x="2594" y="1033"/>
                    <a:pt x="2609" y="1026"/>
                    <a:pt x="2631" y="1011"/>
                  </a:cubicBezTo>
                  <a:cubicBezTo>
                    <a:pt x="2660" y="996"/>
                    <a:pt x="2704" y="982"/>
                    <a:pt x="2719" y="960"/>
                  </a:cubicBezTo>
                  <a:cubicBezTo>
                    <a:pt x="2733" y="938"/>
                    <a:pt x="2741" y="930"/>
                    <a:pt x="2748" y="908"/>
                  </a:cubicBezTo>
                  <a:cubicBezTo>
                    <a:pt x="2755" y="894"/>
                    <a:pt x="2763" y="879"/>
                    <a:pt x="2777" y="857"/>
                  </a:cubicBezTo>
                  <a:cubicBezTo>
                    <a:pt x="2814" y="798"/>
                    <a:pt x="2880" y="762"/>
                    <a:pt x="2924" y="747"/>
                  </a:cubicBezTo>
                  <a:cubicBezTo>
                    <a:pt x="2931" y="747"/>
                    <a:pt x="2938" y="747"/>
                    <a:pt x="2953" y="747"/>
                  </a:cubicBezTo>
                  <a:cubicBezTo>
                    <a:pt x="2983" y="740"/>
                    <a:pt x="3026" y="733"/>
                    <a:pt x="3070" y="703"/>
                  </a:cubicBezTo>
                  <a:cubicBezTo>
                    <a:pt x="3078" y="696"/>
                    <a:pt x="3092" y="688"/>
                    <a:pt x="3100" y="681"/>
                  </a:cubicBezTo>
                  <a:cubicBezTo>
                    <a:pt x="3129" y="659"/>
                    <a:pt x="3151" y="637"/>
                    <a:pt x="3173" y="637"/>
                  </a:cubicBezTo>
                  <a:cubicBezTo>
                    <a:pt x="3180" y="637"/>
                    <a:pt x="3202" y="645"/>
                    <a:pt x="3202" y="666"/>
                  </a:cubicBezTo>
                  <a:cubicBezTo>
                    <a:pt x="3202" y="674"/>
                    <a:pt x="3209" y="674"/>
                    <a:pt x="3209" y="674"/>
                  </a:cubicBezTo>
                  <a:cubicBezTo>
                    <a:pt x="3209" y="674"/>
                    <a:pt x="3232" y="659"/>
                    <a:pt x="3232" y="637"/>
                  </a:cubicBezTo>
                  <a:cubicBezTo>
                    <a:pt x="3239" y="593"/>
                    <a:pt x="3268" y="593"/>
                    <a:pt x="3297" y="586"/>
                  </a:cubicBezTo>
                  <a:cubicBezTo>
                    <a:pt x="3312" y="586"/>
                    <a:pt x="3334" y="586"/>
                    <a:pt x="3356" y="578"/>
                  </a:cubicBezTo>
                  <a:cubicBezTo>
                    <a:pt x="3378" y="578"/>
                    <a:pt x="3385" y="571"/>
                    <a:pt x="3393" y="571"/>
                  </a:cubicBezTo>
                  <a:lnTo>
                    <a:pt x="3393" y="571"/>
                  </a:lnTo>
                  <a:cubicBezTo>
                    <a:pt x="3400" y="564"/>
                    <a:pt x="3400" y="557"/>
                    <a:pt x="3407" y="542"/>
                  </a:cubicBezTo>
                  <a:cubicBezTo>
                    <a:pt x="3407" y="527"/>
                    <a:pt x="3407" y="513"/>
                    <a:pt x="3415" y="505"/>
                  </a:cubicBezTo>
                  <a:cubicBezTo>
                    <a:pt x="3422" y="469"/>
                    <a:pt x="3429" y="439"/>
                    <a:pt x="3459" y="410"/>
                  </a:cubicBezTo>
                  <a:cubicBezTo>
                    <a:pt x="3481" y="381"/>
                    <a:pt x="3503" y="359"/>
                    <a:pt x="3525" y="344"/>
                  </a:cubicBezTo>
                  <a:cubicBezTo>
                    <a:pt x="3539" y="337"/>
                    <a:pt x="3554" y="329"/>
                    <a:pt x="3561" y="322"/>
                  </a:cubicBezTo>
                  <a:cubicBezTo>
                    <a:pt x="3576" y="307"/>
                    <a:pt x="3583" y="271"/>
                    <a:pt x="3583" y="242"/>
                  </a:cubicBezTo>
                  <a:cubicBezTo>
                    <a:pt x="3583" y="227"/>
                    <a:pt x="3591" y="212"/>
                    <a:pt x="3591" y="197"/>
                  </a:cubicBezTo>
                  <a:cubicBezTo>
                    <a:pt x="3591" y="190"/>
                    <a:pt x="3591" y="176"/>
                    <a:pt x="3591" y="168"/>
                  </a:cubicBezTo>
                  <a:cubicBezTo>
                    <a:pt x="3591" y="124"/>
                    <a:pt x="3591" y="80"/>
                    <a:pt x="3642" y="44"/>
                  </a:cubicBezTo>
                  <a:cubicBezTo>
                    <a:pt x="3686" y="14"/>
                    <a:pt x="3715" y="0"/>
                    <a:pt x="3737" y="0"/>
                  </a:cubicBezTo>
                  <a:cubicBezTo>
                    <a:pt x="3759" y="0"/>
                    <a:pt x="3774" y="7"/>
                    <a:pt x="3788" y="22"/>
                  </a:cubicBezTo>
                  <a:cubicBezTo>
                    <a:pt x="3818" y="66"/>
                    <a:pt x="3818" y="124"/>
                    <a:pt x="3788" y="168"/>
                  </a:cubicBezTo>
                  <a:cubicBezTo>
                    <a:pt x="3781" y="176"/>
                    <a:pt x="3781" y="183"/>
                    <a:pt x="3788" y="183"/>
                  </a:cubicBezTo>
                  <a:cubicBezTo>
                    <a:pt x="3788" y="205"/>
                    <a:pt x="3825" y="219"/>
                    <a:pt x="3847" y="227"/>
                  </a:cubicBezTo>
                  <a:cubicBezTo>
                    <a:pt x="3847" y="234"/>
                    <a:pt x="3847" y="234"/>
                    <a:pt x="3847" y="234"/>
                  </a:cubicBezTo>
                  <a:cubicBezTo>
                    <a:pt x="3884" y="249"/>
                    <a:pt x="3913" y="278"/>
                    <a:pt x="3935" y="315"/>
                  </a:cubicBezTo>
                  <a:cubicBezTo>
                    <a:pt x="3942" y="329"/>
                    <a:pt x="3964" y="337"/>
                    <a:pt x="3979" y="337"/>
                  </a:cubicBezTo>
                  <a:cubicBezTo>
                    <a:pt x="3986" y="337"/>
                    <a:pt x="3994" y="337"/>
                    <a:pt x="3994" y="337"/>
                  </a:cubicBezTo>
                  <a:cubicBezTo>
                    <a:pt x="4008" y="337"/>
                    <a:pt x="4067" y="344"/>
                    <a:pt x="4082" y="388"/>
                  </a:cubicBezTo>
                  <a:cubicBezTo>
                    <a:pt x="4089" y="417"/>
                    <a:pt x="4074" y="461"/>
                    <a:pt x="4059" y="491"/>
                  </a:cubicBezTo>
                  <a:cubicBezTo>
                    <a:pt x="4059" y="498"/>
                    <a:pt x="4052" y="498"/>
                    <a:pt x="4052" y="505"/>
                  </a:cubicBezTo>
                  <a:cubicBezTo>
                    <a:pt x="4045" y="527"/>
                    <a:pt x="4045" y="593"/>
                    <a:pt x="4067" y="608"/>
                  </a:cubicBezTo>
                  <a:cubicBezTo>
                    <a:pt x="4074" y="623"/>
                    <a:pt x="4089" y="630"/>
                    <a:pt x="4104" y="637"/>
                  </a:cubicBezTo>
                  <a:cubicBezTo>
                    <a:pt x="4118" y="652"/>
                    <a:pt x="4147" y="674"/>
                    <a:pt x="4162" y="696"/>
                  </a:cubicBezTo>
                  <a:cubicBezTo>
                    <a:pt x="4169" y="703"/>
                    <a:pt x="4177" y="718"/>
                    <a:pt x="4191" y="725"/>
                  </a:cubicBezTo>
                  <a:cubicBezTo>
                    <a:pt x="4214" y="740"/>
                    <a:pt x="4243" y="762"/>
                    <a:pt x="4235" y="798"/>
                  </a:cubicBezTo>
                  <a:cubicBezTo>
                    <a:pt x="4228" y="806"/>
                    <a:pt x="4228" y="820"/>
                    <a:pt x="4235" y="820"/>
                  </a:cubicBezTo>
                  <a:cubicBezTo>
                    <a:pt x="4235" y="828"/>
                    <a:pt x="4250" y="828"/>
                    <a:pt x="4257" y="828"/>
                  </a:cubicBezTo>
                  <a:cubicBezTo>
                    <a:pt x="4265" y="828"/>
                    <a:pt x="4272" y="828"/>
                    <a:pt x="4279" y="828"/>
                  </a:cubicBezTo>
                  <a:cubicBezTo>
                    <a:pt x="4287" y="828"/>
                    <a:pt x="4294" y="820"/>
                    <a:pt x="4301" y="820"/>
                  </a:cubicBezTo>
                  <a:cubicBezTo>
                    <a:pt x="4316" y="820"/>
                    <a:pt x="4331" y="813"/>
                    <a:pt x="4338" y="813"/>
                  </a:cubicBezTo>
                  <a:cubicBezTo>
                    <a:pt x="4353" y="813"/>
                    <a:pt x="4375" y="820"/>
                    <a:pt x="4375" y="850"/>
                  </a:cubicBezTo>
                  <a:lnTo>
                    <a:pt x="4375" y="850"/>
                  </a:lnTo>
                  <a:lnTo>
                    <a:pt x="4375" y="857"/>
                  </a:lnTo>
                  <a:cubicBezTo>
                    <a:pt x="4375" y="908"/>
                    <a:pt x="4375" y="908"/>
                    <a:pt x="4375" y="908"/>
                  </a:cubicBezTo>
                  <a:cubicBezTo>
                    <a:pt x="4375" y="945"/>
                    <a:pt x="4382" y="982"/>
                    <a:pt x="4404" y="1018"/>
                  </a:cubicBezTo>
                  <a:cubicBezTo>
                    <a:pt x="4433" y="1077"/>
                    <a:pt x="4477" y="1187"/>
                    <a:pt x="4433" y="1260"/>
                  </a:cubicBezTo>
                  <a:cubicBezTo>
                    <a:pt x="4426" y="1267"/>
                    <a:pt x="4419" y="1282"/>
                    <a:pt x="4411" y="1297"/>
                  </a:cubicBezTo>
                  <a:cubicBezTo>
                    <a:pt x="4382" y="1355"/>
                    <a:pt x="4360" y="1407"/>
                    <a:pt x="4316" y="1407"/>
                  </a:cubicBezTo>
                  <a:cubicBezTo>
                    <a:pt x="4309" y="1407"/>
                    <a:pt x="4309" y="1407"/>
                    <a:pt x="4309" y="1407"/>
                  </a:cubicBezTo>
                  <a:cubicBezTo>
                    <a:pt x="4279" y="1407"/>
                    <a:pt x="4265" y="1385"/>
                    <a:pt x="4250" y="1370"/>
                  </a:cubicBezTo>
                  <a:cubicBezTo>
                    <a:pt x="4243" y="1355"/>
                    <a:pt x="4228" y="1341"/>
                    <a:pt x="4214" y="1341"/>
                  </a:cubicBezTo>
                  <a:lnTo>
                    <a:pt x="4206" y="1341"/>
                  </a:lnTo>
                  <a:cubicBezTo>
                    <a:pt x="4177" y="1341"/>
                    <a:pt x="4155" y="1363"/>
                    <a:pt x="4140" y="1392"/>
                  </a:cubicBezTo>
                  <a:cubicBezTo>
                    <a:pt x="4133" y="1407"/>
                    <a:pt x="4118" y="1414"/>
                    <a:pt x="4111" y="1421"/>
                  </a:cubicBezTo>
                  <a:cubicBezTo>
                    <a:pt x="4089" y="1451"/>
                    <a:pt x="4067" y="1473"/>
                    <a:pt x="4074" y="1502"/>
                  </a:cubicBezTo>
                  <a:cubicBezTo>
                    <a:pt x="4074" y="1516"/>
                    <a:pt x="4082" y="1538"/>
                    <a:pt x="4089" y="1553"/>
                  </a:cubicBezTo>
                  <a:cubicBezTo>
                    <a:pt x="4096" y="1583"/>
                    <a:pt x="4111" y="1619"/>
                    <a:pt x="4104" y="1648"/>
                  </a:cubicBezTo>
                  <a:cubicBezTo>
                    <a:pt x="4104" y="1663"/>
                    <a:pt x="4104" y="1670"/>
                    <a:pt x="4104" y="1678"/>
                  </a:cubicBezTo>
                  <a:cubicBezTo>
                    <a:pt x="4096" y="1714"/>
                    <a:pt x="4096" y="1736"/>
                    <a:pt x="4059" y="1773"/>
                  </a:cubicBezTo>
                  <a:cubicBezTo>
                    <a:pt x="4045" y="1780"/>
                    <a:pt x="4045" y="1780"/>
                    <a:pt x="4045" y="1780"/>
                  </a:cubicBezTo>
                  <a:cubicBezTo>
                    <a:pt x="4038" y="1788"/>
                    <a:pt x="4023" y="1802"/>
                    <a:pt x="4023" y="1810"/>
                  </a:cubicBezTo>
                  <a:lnTo>
                    <a:pt x="4023" y="1810"/>
                  </a:lnTo>
                  <a:cubicBezTo>
                    <a:pt x="4030" y="1810"/>
                    <a:pt x="4038" y="1810"/>
                    <a:pt x="4059" y="1810"/>
                  </a:cubicBezTo>
                  <a:cubicBezTo>
                    <a:pt x="4133" y="1824"/>
                    <a:pt x="4169" y="1861"/>
                    <a:pt x="4199" y="1890"/>
                  </a:cubicBezTo>
                  <a:cubicBezTo>
                    <a:pt x="4214" y="1905"/>
                    <a:pt x="4214" y="1905"/>
                    <a:pt x="4214" y="1905"/>
                  </a:cubicBezTo>
                  <a:cubicBezTo>
                    <a:pt x="4235" y="1927"/>
                    <a:pt x="4243" y="1949"/>
                    <a:pt x="4250" y="1971"/>
                  </a:cubicBezTo>
                  <a:cubicBezTo>
                    <a:pt x="4250" y="1985"/>
                    <a:pt x="4250" y="1993"/>
                    <a:pt x="4257" y="2007"/>
                  </a:cubicBezTo>
                  <a:cubicBezTo>
                    <a:pt x="4265" y="2029"/>
                    <a:pt x="4272" y="2037"/>
                    <a:pt x="4287" y="2051"/>
                  </a:cubicBezTo>
                  <a:cubicBezTo>
                    <a:pt x="4294" y="2059"/>
                    <a:pt x="4301" y="2066"/>
                    <a:pt x="4316" y="2081"/>
                  </a:cubicBezTo>
                  <a:cubicBezTo>
                    <a:pt x="4345" y="2125"/>
                    <a:pt x="4360" y="2183"/>
                    <a:pt x="4353" y="2227"/>
                  </a:cubicBezTo>
                  <a:cubicBezTo>
                    <a:pt x="4345" y="2249"/>
                    <a:pt x="4338" y="2315"/>
                    <a:pt x="4294" y="2315"/>
                  </a:cubicBezTo>
                  <a:cubicBezTo>
                    <a:pt x="4279" y="2315"/>
                    <a:pt x="4265" y="2308"/>
                    <a:pt x="4250" y="2301"/>
                  </a:cubicBezTo>
                  <a:cubicBezTo>
                    <a:pt x="4235" y="2286"/>
                    <a:pt x="4214" y="2286"/>
                    <a:pt x="4206" y="2286"/>
                  </a:cubicBezTo>
                  <a:cubicBezTo>
                    <a:pt x="4184" y="2286"/>
                    <a:pt x="4162" y="2293"/>
                    <a:pt x="4155" y="2301"/>
                  </a:cubicBezTo>
                  <a:cubicBezTo>
                    <a:pt x="4155" y="2308"/>
                    <a:pt x="4155" y="2308"/>
                    <a:pt x="4155" y="2308"/>
                  </a:cubicBezTo>
                  <a:cubicBezTo>
                    <a:pt x="4155" y="2315"/>
                    <a:pt x="4162" y="2315"/>
                    <a:pt x="4177" y="2323"/>
                  </a:cubicBezTo>
                  <a:cubicBezTo>
                    <a:pt x="4191" y="2323"/>
                    <a:pt x="4221" y="2330"/>
                    <a:pt x="4221" y="2359"/>
                  </a:cubicBezTo>
                  <a:cubicBezTo>
                    <a:pt x="4228" y="2388"/>
                    <a:pt x="4221" y="2425"/>
                    <a:pt x="4206" y="2440"/>
                  </a:cubicBezTo>
                  <a:cubicBezTo>
                    <a:pt x="4191" y="2454"/>
                    <a:pt x="4177" y="2462"/>
                    <a:pt x="4162" y="2462"/>
                  </a:cubicBezTo>
                  <a:cubicBezTo>
                    <a:pt x="4147" y="2462"/>
                    <a:pt x="4140" y="2462"/>
                    <a:pt x="4126" y="2454"/>
                  </a:cubicBezTo>
                  <a:cubicBezTo>
                    <a:pt x="4111" y="2447"/>
                    <a:pt x="4096" y="2433"/>
                    <a:pt x="4082" y="2425"/>
                  </a:cubicBezTo>
                  <a:cubicBezTo>
                    <a:pt x="4067" y="2410"/>
                    <a:pt x="4052" y="2403"/>
                    <a:pt x="4045" y="2403"/>
                  </a:cubicBezTo>
                  <a:cubicBezTo>
                    <a:pt x="4038" y="2403"/>
                    <a:pt x="4038" y="2403"/>
                    <a:pt x="4023" y="2418"/>
                  </a:cubicBezTo>
                  <a:cubicBezTo>
                    <a:pt x="4008" y="2440"/>
                    <a:pt x="3979" y="2454"/>
                    <a:pt x="3957" y="2476"/>
                  </a:cubicBezTo>
                  <a:cubicBezTo>
                    <a:pt x="3942" y="2484"/>
                    <a:pt x="3928" y="2498"/>
                    <a:pt x="3913" y="2513"/>
                  </a:cubicBezTo>
                  <a:cubicBezTo>
                    <a:pt x="3906" y="2520"/>
                    <a:pt x="3891" y="2528"/>
                    <a:pt x="3876" y="2542"/>
                  </a:cubicBezTo>
                  <a:cubicBezTo>
                    <a:pt x="3854" y="2557"/>
                    <a:pt x="3825" y="2579"/>
                    <a:pt x="3825" y="2594"/>
                  </a:cubicBezTo>
                  <a:cubicBezTo>
                    <a:pt x="3825" y="2594"/>
                    <a:pt x="3825" y="2594"/>
                    <a:pt x="3832" y="2601"/>
                  </a:cubicBezTo>
                  <a:cubicBezTo>
                    <a:pt x="3854" y="2630"/>
                    <a:pt x="3884" y="2638"/>
                    <a:pt x="3906" y="2645"/>
                  </a:cubicBezTo>
                  <a:cubicBezTo>
                    <a:pt x="3913" y="2645"/>
                    <a:pt x="3913" y="2645"/>
                    <a:pt x="3913" y="2645"/>
                  </a:cubicBezTo>
                  <a:cubicBezTo>
                    <a:pt x="3950" y="2660"/>
                    <a:pt x="3972" y="2704"/>
                    <a:pt x="3957" y="2747"/>
                  </a:cubicBezTo>
                  <a:cubicBezTo>
                    <a:pt x="3957" y="2777"/>
                    <a:pt x="3950" y="2806"/>
                    <a:pt x="3920" y="2806"/>
                  </a:cubicBezTo>
                  <a:cubicBezTo>
                    <a:pt x="3913" y="2806"/>
                    <a:pt x="3898" y="2799"/>
                    <a:pt x="3884" y="2792"/>
                  </a:cubicBezTo>
                  <a:cubicBezTo>
                    <a:pt x="3869" y="2792"/>
                    <a:pt x="3854" y="2784"/>
                    <a:pt x="3840" y="2777"/>
                  </a:cubicBezTo>
                  <a:cubicBezTo>
                    <a:pt x="3818" y="2769"/>
                    <a:pt x="3796" y="2762"/>
                    <a:pt x="3788" y="2762"/>
                  </a:cubicBezTo>
                  <a:cubicBezTo>
                    <a:pt x="3781" y="2762"/>
                    <a:pt x="3781" y="2762"/>
                    <a:pt x="3781" y="2762"/>
                  </a:cubicBezTo>
                  <a:cubicBezTo>
                    <a:pt x="3766" y="2777"/>
                    <a:pt x="3759" y="2806"/>
                    <a:pt x="3759" y="2828"/>
                  </a:cubicBezTo>
                  <a:cubicBezTo>
                    <a:pt x="3752" y="2843"/>
                    <a:pt x="3752" y="2850"/>
                    <a:pt x="3745" y="2857"/>
                  </a:cubicBezTo>
                  <a:cubicBezTo>
                    <a:pt x="3737" y="2879"/>
                    <a:pt x="3723" y="2887"/>
                    <a:pt x="3715" y="2887"/>
                  </a:cubicBezTo>
                  <a:cubicBezTo>
                    <a:pt x="3700" y="2887"/>
                    <a:pt x="3693" y="2887"/>
                    <a:pt x="3678" y="2901"/>
                  </a:cubicBezTo>
                  <a:cubicBezTo>
                    <a:pt x="3649" y="2923"/>
                    <a:pt x="3627" y="2960"/>
                    <a:pt x="3635" y="2989"/>
                  </a:cubicBezTo>
                  <a:cubicBezTo>
                    <a:pt x="3635" y="2989"/>
                    <a:pt x="3635" y="2997"/>
                    <a:pt x="3649" y="3004"/>
                  </a:cubicBezTo>
                  <a:cubicBezTo>
                    <a:pt x="3657" y="3011"/>
                    <a:pt x="3671" y="3011"/>
                    <a:pt x="3678" y="3019"/>
                  </a:cubicBezTo>
                  <a:cubicBezTo>
                    <a:pt x="3715" y="3033"/>
                    <a:pt x="3752" y="3048"/>
                    <a:pt x="3766" y="3107"/>
                  </a:cubicBezTo>
                  <a:cubicBezTo>
                    <a:pt x="3781" y="3173"/>
                    <a:pt x="3796" y="3231"/>
                    <a:pt x="3832" y="3238"/>
                  </a:cubicBezTo>
                  <a:cubicBezTo>
                    <a:pt x="3840" y="3246"/>
                    <a:pt x="3854" y="3246"/>
                    <a:pt x="3884" y="3246"/>
                  </a:cubicBezTo>
                  <a:cubicBezTo>
                    <a:pt x="3920" y="3246"/>
                    <a:pt x="3964" y="3246"/>
                    <a:pt x="3972" y="3238"/>
                  </a:cubicBezTo>
                  <a:cubicBezTo>
                    <a:pt x="4001" y="3216"/>
                    <a:pt x="4030" y="3209"/>
                    <a:pt x="4052" y="3202"/>
                  </a:cubicBezTo>
                  <a:cubicBezTo>
                    <a:pt x="4074" y="3195"/>
                    <a:pt x="4089" y="3187"/>
                    <a:pt x="4104" y="3173"/>
                  </a:cubicBezTo>
                  <a:cubicBezTo>
                    <a:pt x="4140" y="3143"/>
                    <a:pt x="4177" y="3136"/>
                    <a:pt x="4228" y="3114"/>
                  </a:cubicBezTo>
                  <a:cubicBezTo>
                    <a:pt x="4294" y="3092"/>
                    <a:pt x="4294" y="3092"/>
                    <a:pt x="4294" y="3092"/>
                  </a:cubicBezTo>
                  <a:cubicBezTo>
                    <a:pt x="4353" y="3070"/>
                    <a:pt x="4419" y="3041"/>
                    <a:pt x="4455" y="3041"/>
                  </a:cubicBezTo>
                  <a:cubicBezTo>
                    <a:pt x="4463" y="3033"/>
                    <a:pt x="4463" y="3033"/>
                    <a:pt x="4463" y="3033"/>
                  </a:cubicBezTo>
                  <a:cubicBezTo>
                    <a:pt x="4477" y="3033"/>
                    <a:pt x="4507" y="3026"/>
                    <a:pt x="4536" y="3026"/>
                  </a:cubicBezTo>
                  <a:cubicBezTo>
                    <a:pt x="4573" y="3026"/>
                    <a:pt x="4602" y="3033"/>
                    <a:pt x="4616" y="3055"/>
                  </a:cubicBezTo>
                  <a:cubicBezTo>
                    <a:pt x="4631" y="3070"/>
                    <a:pt x="4638" y="3077"/>
                    <a:pt x="4653" y="3092"/>
                  </a:cubicBezTo>
                  <a:cubicBezTo>
                    <a:pt x="4682" y="3114"/>
                    <a:pt x="4704" y="3143"/>
                    <a:pt x="4734" y="3180"/>
                  </a:cubicBezTo>
                  <a:cubicBezTo>
                    <a:pt x="4741" y="3195"/>
                    <a:pt x="4756" y="3209"/>
                    <a:pt x="4770" y="3224"/>
                  </a:cubicBezTo>
                  <a:cubicBezTo>
                    <a:pt x="4800" y="3253"/>
                    <a:pt x="4836" y="3290"/>
                    <a:pt x="4829" y="3341"/>
                  </a:cubicBezTo>
                  <a:cubicBezTo>
                    <a:pt x="4822" y="3378"/>
                    <a:pt x="4807" y="3495"/>
                    <a:pt x="4829" y="3546"/>
                  </a:cubicBezTo>
                  <a:cubicBezTo>
                    <a:pt x="4836" y="3568"/>
                    <a:pt x="4844" y="3576"/>
                    <a:pt x="4851" y="3576"/>
                  </a:cubicBezTo>
                  <a:cubicBezTo>
                    <a:pt x="4858" y="3583"/>
                    <a:pt x="4873" y="3583"/>
                    <a:pt x="4888" y="3605"/>
                  </a:cubicBezTo>
                  <a:cubicBezTo>
                    <a:pt x="4902" y="3627"/>
                    <a:pt x="4902" y="3664"/>
                    <a:pt x="4902" y="3700"/>
                  </a:cubicBezTo>
                  <a:cubicBezTo>
                    <a:pt x="4902" y="3722"/>
                    <a:pt x="4902" y="3737"/>
                    <a:pt x="4902" y="3752"/>
                  </a:cubicBezTo>
                  <a:cubicBezTo>
                    <a:pt x="4909" y="3766"/>
                    <a:pt x="4909" y="3773"/>
                    <a:pt x="4909" y="3781"/>
                  </a:cubicBezTo>
                  <a:cubicBezTo>
                    <a:pt x="4917" y="3817"/>
                    <a:pt x="4917" y="3869"/>
                    <a:pt x="4946" y="3869"/>
                  </a:cubicBezTo>
                  <a:cubicBezTo>
                    <a:pt x="4968" y="3876"/>
                    <a:pt x="4983" y="3883"/>
                    <a:pt x="4997" y="3898"/>
                  </a:cubicBezTo>
                  <a:cubicBezTo>
                    <a:pt x="5012" y="3905"/>
                    <a:pt x="5027" y="3920"/>
                    <a:pt x="5056" y="3920"/>
                  </a:cubicBezTo>
                  <a:cubicBezTo>
                    <a:pt x="5071" y="3920"/>
                    <a:pt x="5071" y="3920"/>
                    <a:pt x="5071" y="3920"/>
                  </a:cubicBezTo>
                  <a:cubicBezTo>
                    <a:pt x="5085" y="3927"/>
                    <a:pt x="5100" y="3927"/>
                    <a:pt x="5107" y="3942"/>
                  </a:cubicBezTo>
                  <a:cubicBezTo>
                    <a:pt x="5115" y="3957"/>
                    <a:pt x="5100" y="3971"/>
                    <a:pt x="5064" y="4015"/>
                  </a:cubicBezTo>
                  <a:cubicBezTo>
                    <a:pt x="5041" y="4037"/>
                    <a:pt x="5034" y="4059"/>
                    <a:pt x="5019" y="4081"/>
                  </a:cubicBezTo>
                  <a:cubicBezTo>
                    <a:pt x="5012" y="4110"/>
                    <a:pt x="4997" y="4133"/>
                    <a:pt x="4946" y="4147"/>
                  </a:cubicBezTo>
                  <a:cubicBezTo>
                    <a:pt x="4866" y="4162"/>
                    <a:pt x="4851" y="4176"/>
                    <a:pt x="4844" y="4220"/>
                  </a:cubicBezTo>
                  <a:cubicBezTo>
                    <a:pt x="4836" y="4272"/>
                    <a:pt x="4851" y="4301"/>
                    <a:pt x="4880" y="4330"/>
                  </a:cubicBezTo>
                  <a:cubicBezTo>
                    <a:pt x="4931" y="4367"/>
                    <a:pt x="4954" y="4433"/>
                    <a:pt x="4961" y="4477"/>
                  </a:cubicBezTo>
                  <a:cubicBezTo>
                    <a:pt x="4968" y="4499"/>
                    <a:pt x="4983" y="4521"/>
                    <a:pt x="4983" y="4535"/>
                  </a:cubicBezTo>
                  <a:cubicBezTo>
                    <a:pt x="4997" y="4550"/>
                    <a:pt x="4997" y="4550"/>
                    <a:pt x="4997" y="4550"/>
                  </a:cubicBezTo>
                  <a:cubicBezTo>
                    <a:pt x="4983" y="4557"/>
                    <a:pt x="4983" y="4557"/>
                    <a:pt x="4983" y="4557"/>
                  </a:cubicBezTo>
                  <a:cubicBezTo>
                    <a:pt x="4976" y="4609"/>
                    <a:pt x="4961" y="4748"/>
                    <a:pt x="4997" y="4792"/>
                  </a:cubicBezTo>
                  <a:cubicBezTo>
                    <a:pt x="5005" y="4814"/>
                    <a:pt x="5019" y="4828"/>
                    <a:pt x="5034" y="4843"/>
                  </a:cubicBezTo>
                  <a:cubicBezTo>
                    <a:pt x="5064" y="4880"/>
                    <a:pt x="5093" y="4909"/>
                    <a:pt x="5049" y="4961"/>
                  </a:cubicBezTo>
                  <a:cubicBezTo>
                    <a:pt x="5041" y="4975"/>
                    <a:pt x="5034" y="4990"/>
                    <a:pt x="5041" y="4997"/>
                  </a:cubicBezTo>
                  <a:cubicBezTo>
                    <a:pt x="5049" y="5019"/>
                    <a:pt x="5078" y="5026"/>
                    <a:pt x="5100" y="5026"/>
                  </a:cubicBezTo>
                  <a:cubicBezTo>
                    <a:pt x="5107" y="5026"/>
                    <a:pt x="5115" y="5026"/>
                    <a:pt x="5115" y="5026"/>
                  </a:cubicBezTo>
                  <a:cubicBezTo>
                    <a:pt x="5122" y="5026"/>
                    <a:pt x="5122" y="5026"/>
                    <a:pt x="5122" y="5026"/>
                  </a:cubicBezTo>
                  <a:cubicBezTo>
                    <a:pt x="5137" y="5026"/>
                    <a:pt x="5144" y="5026"/>
                    <a:pt x="5151" y="5034"/>
                  </a:cubicBezTo>
                  <a:cubicBezTo>
                    <a:pt x="5166" y="5056"/>
                    <a:pt x="5159" y="5107"/>
                    <a:pt x="5144" y="5173"/>
                  </a:cubicBezTo>
                  <a:cubicBezTo>
                    <a:pt x="5137" y="5202"/>
                    <a:pt x="5137" y="5232"/>
                    <a:pt x="5137" y="5246"/>
                  </a:cubicBezTo>
                  <a:cubicBezTo>
                    <a:pt x="5137" y="5283"/>
                    <a:pt x="5115" y="5305"/>
                    <a:pt x="5093" y="5319"/>
                  </a:cubicBezTo>
                  <a:cubicBezTo>
                    <a:pt x="5078" y="5342"/>
                    <a:pt x="5064" y="5356"/>
                    <a:pt x="5056" y="5385"/>
                  </a:cubicBezTo>
                  <a:cubicBezTo>
                    <a:pt x="5049" y="5415"/>
                    <a:pt x="5049" y="5415"/>
                    <a:pt x="5056" y="5422"/>
                  </a:cubicBezTo>
                  <a:cubicBezTo>
                    <a:pt x="5071" y="5437"/>
                    <a:pt x="5085" y="5452"/>
                    <a:pt x="5085" y="5503"/>
                  </a:cubicBezTo>
                  <a:cubicBezTo>
                    <a:pt x="5085" y="5583"/>
                    <a:pt x="5071" y="5598"/>
                    <a:pt x="5027" y="5620"/>
                  </a:cubicBezTo>
                  <a:cubicBezTo>
                    <a:pt x="5019" y="5627"/>
                    <a:pt x="5005" y="5635"/>
                    <a:pt x="4990" y="5642"/>
                  </a:cubicBezTo>
                  <a:cubicBezTo>
                    <a:pt x="4924" y="5686"/>
                    <a:pt x="4902" y="5737"/>
                    <a:pt x="4917" y="5796"/>
                  </a:cubicBezTo>
                  <a:cubicBezTo>
                    <a:pt x="4939" y="5854"/>
                    <a:pt x="4902" y="5891"/>
                    <a:pt x="4873" y="5920"/>
                  </a:cubicBezTo>
                  <a:cubicBezTo>
                    <a:pt x="4866" y="5928"/>
                    <a:pt x="4851" y="5935"/>
                    <a:pt x="4851" y="5942"/>
                  </a:cubicBezTo>
                  <a:cubicBezTo>
                    <a:pt x="4836" y="5957"/>
                    <a:pt x="4836" y="5986"/>
                    <a:pt x="4844" y="6023"/>
                  </a:cubicBezTo>
                  <a:cubicBezTo>
                    <a:pt x="4844" y="6052"/>
                    <a:pt x="4844" y="6082"/>
                    <a:pt x="4836" y="6118"/>
                  </a:cubicBezTo>
                  <a:cubicBezTo>
                    <a:pt x="4836" y="6162"/>
                    <a:pt x="4807" y="6206"/>
                    <a:pt x="4778" y="6257"/>
                  </a:cubicBezTo>
                  <a:cubicBezTo>
                    <a:pt x="4741" y="6309"/>
                    <a:pt x="4704" y="6367"/>
                    <a:pt x="4668" y="6455"/>
                  </a:cubicBezTo>
                  <a:cubicBezTo>
                    <a:pt x="4609" y="6587"/>
                    <a:pt x="4550" y="6609"/>
                    <a:pt x="4536" y="6609"/>
                  </a:cubicBezTo>
                  <a:cubicBezTo>
                    <a:pt x="4485" y="6638"/>
                    <a:pt x="4485" y="6638"/>
                    <a:pt x="4485" y="6638"/>
                  </a:cubicBezTo>
                  <a:lnTo>
                    <a:pt x="4477" y="6631"/>
                  </a:lnTo>
                </a:path>
              </a:pathLst>
            </a:custGeom>
            <a:grpFill/>
            <a:ln w="38100" cmpd="sng">
              <a:solidFill>
                <a:schemeClr val="bg1"/>
              </a:solidFill>
            </a:ln>
            <a:effec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12" name="Freeform 11"/>
            <p:cNvSpPr>
              <a:spLocks noChangeArrowheads="1"/>
            </p:cNvSpPr>
            <p:nvPr/>
          </p:nvSpPr>
          <p:spPr bwMode="auto">
            <a:xfrm>
              <a:off x="3494318" y="7779811"/>
              <a:ext cx="1999001" cy="2531581"/>
            </a:xfrm>
            <a:custGeom>
              <a:avLst/>
              <a:gdLst>
                <a:gd name="T0" fmla="*/ 4053 w 5197"/>
                <a:gd name="T1" fmla="*/ 513 h 6669"/>
                <a:gd name="T2" fmla="*/ 4375 w 5197"/>
                <a:gd name="T3" fmla="*/ 916 h 6669"/>
                <a:gd name="T4" fmla="*/ 4060 w 5197"/>
                <a:gd name="T5" fmla="*/ 1773 h 6669"/>
                <a:gd name="T6" fmla="*/ 4221 w 5197"/>
                <a:gd name="T7" fmla="*/ 2381 h 6669"/>
                <a:gd name="T8" fmla="*/ 3899 w 5197"/>
                <a:gd name="T9" fmla="*/ 2792 h 6669"/>
                <a:gd name="T10" fmla="*/ 4133 w 5197"/>
                <a:gd name="T11" fmla="*/ 3202 h 6669"/>
                <a:gd name="T12" fmla="*/ 4954 w 5197"/>
                <a:gd name="T13" fmla="*/ 3898 h 6669"/>
                <a:gd name="T14" fmla="*/ 5056 w 5197"/>
                <a:gd name="T15" fmla="*/ 4968 h 6669"/>
                <a:gd name="T16" fmla="*/ 4837 w 5197"/>
                <a:gd name="T17" fmla="*/ 6133 h 6669"/>
                <a:gd name="T18" fmla="*/ 3789 w 5197"/>
                <a:gd name="T19" fmla="*/ 6375 h 6669"/>
                <a:gd name="T20" fmla="*/ 3188 w 5197"/>
                <a:gd name="T21" fmla="*/ 6207 h 6669"/>
                <a:gd name="T22" fmla="*/ 2521 w 5197"/>
                <a:gd name="T23" fmla="*/ 5767 h 6669"/>
                <a:gd name="T24" fmla="*/ 2536 w 5197"/>
                <a:gd name="T25" fmla="*/ 4953 h 6669"/>
                <a:gd name="T26" fmla="*/ 2096 w 5197"/>
                <a:gd name="T27" fmla="*/ 4441 h 6669"/>
                <a:gd name="T28" fmla="*/ 1012 w 5197"/>
                <a:gd name="T29" fmla="*/ 4704 h 6669"/>
                <a:gd name="T30" fmla="*/ 836 w 5197"/>
                <a:gd name="T31" fmla="*/ 4067 h 6669"/>
                <a:gd name="T32" fmla="*/ 67 w 5197"/>
                <a:gd name="T33" fmla="*/ 2902 h 6669"/>
                <a:gd name="T34" fmla="*/ 667 w 5197"/>
                <a:gd name="T35" fmla="*/ 1898 h 6669"/>
                <a:gd name="T36" fmla="*/ 1283 w 5197"/>
                <a:gd name="T37" fmla="*/ 1920 h 6669"/>
                <a:gd name="T38" fmla="*/ 1605 w 5197"/>
                <a:gd name="T39" fmla="*/ 1561 h 6669"/>
                <a:gd name="T40" fmla="*/ 2309 w 5197"/>
                <a:gd name="T41" fmla="*/ 1121 h 6669"/>
                <a:gd name="T42" fmla="*/ 3217 w 5197"/>
                <a:gd name="T43" fmla="*/ 703 h 6669"/>
                <a:gd name="T44" fmla="*/ 3752 w 5197"/>
                <a:gd name="T45" fmla="*/ 0 h 6669"/>
                <a:gd name="T46" fmla="*/ 3408 w 5197"/>
                <a:gd name="T47" fmla="*/ 550 h 6669"/>
                <a:gd name="T48" fmla="*/ 2931 w 5197"/>
                <a:gd name="T49" fmla="*/ 748 h 6669"/>
                <a:gd name="T50" fmla="*/ 2294 w 5197"/>
                <a:gd name="T51" fmla="*/ 1099 h 6669"/>
                <a:gd name="T52" fmla="*/ 1810 w 5197"/>
                <a:gd name="T53" fmla="*/ 1326 h 6669"/>
                <a:gd name="T54" fmla="*/ 1437 w 5197"/>
                <a:gd name="T55" fmla="*/ 1641 h 6669"/>
                <a:gd name="T56" fmla="*/ 1253 w 5197"/>
                <a:gd name="T57" fmla="*/ 1912 h 6669"/>
                <a:gd name="T58" fmla="*/ 704 w 5197"/>
                <a:gd name="T59" fmla="*/ 1788 h 6669"/>
                <a:gd name="T60" fmla="*/ 601 w 5197"/>
                <a:gd name="T61" fmla="*/ 2037 h 6669"/>
                <a:gd name="T62" fmla="*/ 67 w 5197"/>
                <a:gd name="T63" fmla="*/ 2697 h 6669"/>
                <a:gd name="T64" fmla="*/ 609 w 5197"/>
                <a:gd name="T65" fmla="*/ 3605 h 6669"/>
                <a:gd name="T66" fmla="*/ 675 w 5197"/>
                <a:gd name="T67" fmla="*/ 4235 h 6669"/>
                <a:gd name="T68" fmla="*/ 902 w 5197"/>
                <a:gd name="T69" fmla="*/ 4690 h 6669"/>
                <a:gd name="T70" fmla="*/ 1525 w 5197"/>
                <a:gd name="T71" fmla="*/ 4543 h 6669"/>
                <a:gd name="T72" fmla="*/ 2257 w 5197"/>
                <a:gd name="T73" fmla="*/ 4521 h 6669"/>
                <a:gd name="T74" fmla="*/ 2529 w 5197"/>
                <a:gd name="T75" fmla="*/ 4924 h 6669"/>
                <a:gd name="T76" fmla="*/ 2741 w 5197"/>
                <a:gd name="T77" fmla="*/ 5349 h 6669"/>
                <a:gd name="T78" fmla="*/ 2616 w 5197"/>
                <a:gd name="T79" fmla="*/ 6016 h 6669"/>
                <a:gd name="T80" fmla="*/ 3137 w 5197"/>
                <a:gd name="T81" fmla="*/ 6265 h 6669"/>
                <a:gd name="T82" fmla="*/ 3584 w 5197"/>
                <a:gd name="T83" fmla="*/ 6324 h 6669"/>
                <a:gd name="T84" fmla="*/ 4097 w 5197"/>
                <a:gd name="T85" fmla="*/ 6456 h 6669"/>
                <a:gd name="T86" fmla="*/ 4866 w 5197"/>
                <a:gd name="T87" fmla="*/ 6141 h 6669"/>
                <a:gd name="T88" fmla="*/ 5079 w 5197"/>
                <a:gd name="T89" fmla="*/ 5422 h 6669"/>
                <a:gd name="T90" fmla="*/ 5079 w 5197"/>
                <a:gd name="T91" fmla="*/ 4983 h 6669"/>
                <a:gd name="T92" fmla="*/ 5049 w 5197"/>
                <a:gd name="T93" fmla="*/ 4103 h 6669"/>
                <a:gd name="T94" fmla="*/ 4910 w 5197"/>
                <a:gd name="T95" fmla="*/ 3612 h 6669"/>
                <a:gd name="T96" fmla="*/ 4463 w 5197"/>
                <a:gd name="T97" fmla="*/ 3034 h 6669"/>
                <a:gd name="T98" fmla="*/ 3701 w 5197"/>
                <a:gd name="T99" fmla="*/ 3019 h 6669"/>
                <a:gd name="T100" fmla="*/ 3935 w 5197"/>
                <a:gd name="T101" fmla="*/ 2836 h 6669"/>
                <a:gd name="T102" fmla="*/ 4060 w 5197"/>
                <a:gd name="T103" fmla="*/ 2433 h 6669"/>
                <a:gd name="T104" fmla="*/ 4382 w 5197"/>
                <a:gd name="T105" fmla="*/ 2250 h 6669"/>
                <a:gd name="T106" fmla="*/ 4082 w 5197"/>
                <a:gd name="T107" fmla="*/ 1795 h 6669"/>
                <a:gd name="T108" fmla="*/ 4324 w 5197"/>
                <a:gd name="T109" fmla="*/ 1436 h 6669"/>
                <a:gd name="T110" fmla="*/ 4404 w 5197"/>
                <a:gd name="T111" fmla="*/ 872 h 6669"/>
                <a:gd name="T112" fmla="*/ 4214 w 5197"/>
                <a:gd name="T113" fmla="*/ 725 h 6669"/>
                <a:gd name="T114" fmla="*/ 3994 w 5197"/>
                <a:gd name="T115" fmla="*/ 337 h 6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97" h="6669">
                  <a:moveTo>
                    <a:pt x="3752" y="29"/>
                  </a:moveTo>
                  <a:lnTo>
                    <a:pt x="3752" y="29"/>
                  </a:lnTo>
                  <a:cubicBezTo>
                    <a:pt x="3767" y="29"/>
                    <a:pt x="3781" y="37"/>
                    <a:pt x="3789" y="51"/>
                  </a:cubicBezTo>
                  <a:cubicBezTo>
                    <a:pt x="3818" y="81"/>
                    <a:pt x="3818" y="132"/>
                    <a:pt x="3789" y="176"/>
                  </a:cubicBezTo>
                  <a:cubicBezTo>
                    <a:pt x="3767" y="220"/>
                    <a:pt x="3825" y="242"/>
                    <a:pt x="3862" y="264"/>
                  </a:cubicBezTo>
                  <a:cubicBezTo>
                    <a:pt x="3891" y="279"/>
                    <a:pt x="3921" y="300"/>
                    <a:pt x="3935" y="337"/>
                  </a:cubicBezTo>
                  <a:cubicBezTo>
                    <a:pt x="3950" y="359"/>
                    <a:pt x="3979" y="366"/>
                    <a:pt x="3994" y="366"/>
                  </a:cubicBezTo>
                  <a:cubicBezTo>
                    <a:pt x="4009" y="366"/>
                    <a:pt x="4009" y="366"/>
                    <a:pt x="4009" y="366"/>
                  </a:cubicBezTo>
                  <a:cubicBezTo>
                    <a:pt x="4009" y="366"/>
                    <a:pt x="4074" y="374"/>
                    <a:pt x="4082" y="403"/>
                  </a:cubicBezTo>
                  <a:cubicBezTo>
                    <a:pt x="4089" y="440"/>
                    <a:pt x="4060" y="491"/>
                    <a:pt x="4053" y="513"/>
                  </a:cubicBezTo>
                  <a:cubicBezTo>
                    <a:pt x="4045" y="542"/>
                    <a:pt x="4045" y="608"/>
                    <a:pt x="4074" y="638"/>
                  </a:cubicBezTo>
                  <a:cubicBezTo>
                    <a:pt x="4097" y="660"/>
                    <a:pt x="4141" y="689"/>
                    <a:pt x="4162" y="718"/>
                  </a:cubicBezTo>
                  <a:cubicBezTo>
                    <a:pt x="4192" y="755"/>
                    <a:pt x="4243" y="769"/>
                    <a:pt x="4236" y="813"/>
                  </a:cubicBezTo>
                  <a:cubicBezTo>
                    <a:pt x="4229" y="850"/>
                    <a:pt x="4243" y="857"/>
                    <a:pt x="4272" y="857"/>
                  </a:cubicBezTo>
                  <a:cubicBezTo>
                    <a:pt x="4280" y="857"/>
                    <a:pt x="4294" y="857"/>
                    <a:pt x="4302" y="857"/>
                  </a:cubicBezTo>
                  <a:cubicBezTo>
                    <a:pt x="4324" y="850"/>
                    <a:pt x="4338" y="843"/>
                    <a:pt x="4353" y="843"/>
                  </a:cubicBezTo>
                  <a:cubicBezTo>
                    <a:pt x="4368" y="843"/>
                    <a:pt x="4375" y="850"/>
                    <a:pt x="4375" y="872"/>
                  </a:cubicBezTo>
                  <a:cubicBezTo>
                    <a:pt x="4375" y="887"/>
                    <a:pt x="4375" y="901"/>
                    <a:pt x="4375" y="916"/>
                  </a:cubicBezTo>
                  <a:cubicBezTo>
                    <a:pt x="4346" y="960"/>
                    <a:pt x="4324" y="1004"/>
                    <a:pt x="4324" y="1004"/>
                  </a:cubicBezTo>
                  <a:cubicBezTo>
                    <a:pt x="4324" y="1004"/>
                    <a:pt x="4346" y="960"/>
                    <a:pt x="4375" y="916"/>
                  </a:cubicBezTo>
                  <a:cubicBezTo>
                    <a:pt x="4375" y="953"/>
                    <a:pt x="4375" y="1004"/>
                    <a:pt x="4404" y="1041"/>
                  </a:cubicBezTo>
                  <a:cubicBezTo>
                    <a:pt x="4434" y="1107"/>
                    <a:pt x="4470" y="1202"/>
                    <a:pt x="4434" y="1268"/>
                  </a:cubicBezTo>
                  <a:cubicBezTo>
                    <a:pt x="4404" y="1319"/>
                    <a:pt x="4375" y="1407"/>
                    <a:pt x="4331" y="1407"/>
                  </a:cubicBezTo>
                  <a:cubicBezTo>
                    <a:pt x="4331" y="1407"/>
                    <a:pt x="4331" y="1407"/>
                    <a:pt x="4324" y="1407"/>
                  </a:cubicBezTo>
                  <a:cubicBezTo>
                    <a:pt x="4287" y="1400"/>
                    <a:pt x="4272" y="1348"/>
                    <a:pt x="4236" y="1341"/>
                  </a:cubicBezTo>
                  <a:cubicBezTo>
                    <a:pt x="4229" y="1341"/>
                    <a:pt x="4221" y="1341"/>
                    <a:pt x="4221" y="1341"/>
                  </a:cubicBezTo>
                  <a:cubicBezTo>
                    <a:pt x="4184" y="1341"/>
                    <a:pt x="4162" y="1370"/>
                    <a:pt x="4141" y="1400"/>
                  </a:cubicBezTo>
                  <a:cubicBezTo>
                    <a:pt x="4111" y="1436"/>
                    <a:pt x="4060" y="1466"/>
                    <a:pt x="4074" y="1517"/>
                  </a:cubicBezTo>
                  <a:cubicBezTo>
                    <a:pt x="4082" y="1568"/>
                    <a:pt x="4111" y="1612"/>
                    <a:pt x="4104" y="1663"/>
                  </a:cubicBezTo>
                  <a:cubicBezTo>
                    <a:pt x="4097" y="1715"/>
                    <a:pt x="4104" y="1729"/>
                    <a:pt x="4060" y="1773"/>
                  </a:cubicBezTo>
                  <a:cubicBezTo>
                    <a:pt x="4023" y="1817"/>
                    <a:pt x="3994" y="1832"/>
                    <a:pt x="4074" y="1839"/>
                  </a:cubicBezTo>
                  <a:cubicBezTo>
                    <a:pt x="4148" y="1854"/>
                    <a:pt x="4184" y="1891"/>
                    <a:pt x="4214" y="1927"/>
                  </a:cubicBezTo>
                  <a:cubicBezTo>
                    <a:pt x="4250" y="1964"/>
                    <a:pt x="4243" y="1986"/>
                    <a:pt x="4258" y="2030"/>
                  </a:cubicBezTo>
                  <a:cubicBezTo>
                    <a:pt x="4272" y="2074"/>
                    <a:pt x="4294" y="2074"/>
                    <a:pt x="4316" y="2103"/>
                  </a:cubicBezTo>
                  <a:cubicBezTo>
                    <a:pt x="4346" y="2140"/>
                    <a:pt x="4360" y="2191"/>
                    <a:pt x="4353" y="2242"/>
                  </a:cubicBezTo>
                  <a:cubicBezTo>
                    <a:pt x="4346" y="2279"/>
                    <a:pt x="4331" y="2316"/>
                    <a:pt x="4309" y="2316"/>
                  </a:cubicBezTo>
                  <a:cubicBezTo>
                    <a:pt x="4302" y="2316"/>
                    <a:pt x="4287" y="2308"/>
                    <a:pt x="4272" y="2301"/>
                  </a:cubicBezTo>
                  <a:cubicBezTo>
                    <a:pt x="4258" y="2293"/>
                    <a:pt x="4236" y="2286"/>
                    <a:pt x="4221" y="2286"/>
                  </a:cubicBezTo>
                  <a:cubicBezTo>
                    <a:pt x="4184" y="2286"/>
                    <a:pt x="4148" y="2301"/>
                    <a:pt x="4155" y="2330"/>
                  </a:cubicBezTo>
                  <a:cubicBezTo>
                    <a:pt x="4162" y="2360"/>
                    <a:pt x="4214" y="2338"/>
                    <a:pt x="4221" y="2381"/>
                  </a:cubicBezTo>
                  <a:cubicBezTo>
                    <a:pt x="4229" y="2411"/>
                    <a:pt x="4214" y="2462"/>
                    <a:pt x="4177" y="2462"/>
                  </a:cubicBezTo>
                  <a:cubicBezTo>
                    <a:pt x="4170" y="2462"/>
                    <a:pt x="4162" y="2462"/>
                    <a:pt x="4148" y="2455"/>
                  </a:cubicBezTo>
                  <a:cubicBezTo>
                    <a:pt x="4104" y="2433"/>
                    <a:pt x="4082" y="2403"/>
                    <a:pt x="4060" y="2403"/>
                  </a:cubicBezTo>
                  <a:cubicBezTo>
                    <a:pt x="4045" y="2403"/>
                    <a:pt x="4038" y="2411"/>
                    <a:pt x="4031" y="2418"/>
                  </a:cubicBezTo>
                  <a:cubicBezTo>
                    <a:pt x="3994" y="2462"/>
                    <a:pt x="3950" y="2477"/>
                    <a:pt x="3921" y="2513"/>
                  </a:cubicBezTo>
                  <a:cubicBezTo>
                    <a:pt x="3884" y="2550"/>
                    <a:pt x="3796" y="2594"/>
                    <a:pt x="3833" y="2623"/>
                  </a:cubicBezTo>
                  <a:cubicBezTo>
                    <a:pt x="3869" y="2660"/>
                    <a:pt x="3899" y="2667"/>
                    <a:pt x="3928" y="2675"/>
                  </a:cubicBezTo>
                  <a:cubicBezTo>
                    <a:pt x="3950" y="2682"/>
                    <a:pt x="3972" y="2719"/>
                    <a:pt x="3957" y="2762"/>
                  </a:cubicBezTo>
                  <a:cubicBezTo>
                    <a:pt x="3957" y="2792"/>
                    <a:pt x="3950" y="2807"/>
                    <a:pt x="3935" y="2807"/>
                  </a:cubicBezTo>
                  <a:cubicBezTo>
                    <a:pt x="3928" y="2807"/>
                    <a:pt x="3921" y="2799"/>
                    <a:pt x="3899" y="2792"/>
                  </a:cubicBezTo>
                  <a:cubicBezTo>
                    <a:pt x="3862" y="2784"/>
                    <a:pt x="3825" y="2762"/>
                    <a:pt x="3803" y="2762"/>
                  </a:cubicBezTo>
                  <a:cubicBezTo>
                    <a:pt x="3796" y="2762"/>
                    <a:pt x="3789" y="2762"/>
                    <a:pt x="3781" y="2770"/>
                  </a:cubicBezTo>
                  <a:cubicBezTo>
                    <a:pt x="3767" y="2792"/>
                    <a:pt x="3760" y="2843"/>
                    <a:pt x="3745" y="2872"/>
                  </a:cubicBezTo>
                  <a:cubicBezTo>
                    <a:pt x="3738" y="2894"/>
                    <a:pt x="3715" y="2872"/>
                    <a:pt x="3679" y="2902"/>
                  </a:cubicBezTo>
                  <a:cubicBezTo>
                    <a:pt x="3650" y="2938"/>
                    <a:pt x="3606" y="3004"/>
                    <a:pt x="3657" y="3034"/>
                  </a:cubicBezTo>
                  <a:cubicBezTo>
                    <a:pt x="3708" y="3056"/>
                    <a:pt x="3745" y="3056"/>
                    <a:pt x="3767" y="3129"/>
                  </a:cubicBezTo>
                  <a:cubicBezTo>
                    <a:pt x="3781" y="3195"/>
                    <a:pt x="3796" y="3253"/>
                    <a:pt x="3840" y="3268"/>
                  </a:cubicBezTo>
                  <a:cubicBezTo>
                    <a:pt x="3855" y="3275"/>
                    <a:pt x="3877" y="3275"/>
                    <a:pt x="3899" y="3275"/>
                  </a:cubicBezTo>
                  <a:cubicBezTo>
                    <a:pt x="3943" y="3275"/>
                    <a:pt x="3994" y="3268"/>
                    <a:pt x="3994" y="3268"/>
                  </a:cubicBezTo>
                  <a:cubicBezTo>
                    <a:pt x="4045" y="3231"/>
                    <a:pt x="4089" y="3239"/>
                    <a:pt x="4133" y="3202"/>
                  </a:cubicBezTo>
                  <a:cubicBezTo>
                    <a:pt x="4170" y="3166"/>
                    <a:pt x="4206" y="3158"/>
                    <a:pt x="4272" y="3136"/>
                  </a:cubicBezTo>
                  <a:cubicBezTo>
                    <a:pt x="4346" y="3107"/>
                    <a:pt x="4426" y="3078"/>
                    <a:pt x="4470" y="3070"/>
                  </a:cubicBezTo>
                  <a:cubicBezTo>
                    <a:pt x="4492" y="3063"/>
                    <a:pt x="4522" y="3056"/>
                    <a:pt x="4551" y="3056"/>
                  </a:cubicBezTo>
                  <a:cubicBezTo>
                    <a:pt x="4573" y="3056"/>
                    <a:pt x="4602" y="3063"/>
                    <a:pt x="4624" y="3085"/>
                  </a:cubicBezTo>
                  <a:cubicBezTo>
                    <a:pt x="4668" y="3129"/>
                    <a:pt x="4697" y="3151"/>
                    <a:pt x="4734" y="3202"/>
                  </a:cubicBezTo>
                  <a:cubicBezTo>
                    <a:pt x="4771" y="3253"/>
                    <a:pt x="4837" y="3290"/>
                    <a:pt x="4829" y="3356"/>
                  </a:cubicBezTo>
                  <a:cubicBezTo>
                    <a:pt x="4822" y="3422"/>
                    <a:pt x="4807" y="3517"/>
                    <a:pt x="4829" y="3569"/>
                  </a:cubicBezTo>
                  <a:cubicBezTo>
                    <a:pt x="4844" y="3620"/>
                    <a:pt x="4859" y="3591"/>
                    <a:pt x="4888" y="3627"/>
                  </a:cubicBezTo>
                  <a:cubicBezTo>
                    <a:pt x="4910" y="3664"/>
                    <a:pt x="4895" y="3730"/>
                    <a:pt x="4903" y="3774"/>
                  </a:cubicBezTo>
                  <a:cubicBezTo>
                    <a:pt x="4910" y="3818"/>
                    <a:pt x="4910" y="3891"/>
                    <a:pt x="4954" y="3898"/>
                  </a:cubicBezTo>
                  <a:cubicBezTo>
                    <a:pt x="4998" y="3906"/>
                    <a:pt x="5012" y="3942"/>
                    <a:pt x="5064" y="3950"/>
                  </a:cubicBezTo>
                  <a:cubicBezTo>
                    <a:pt x="5115" y="3957"/>
                    <a:pt x="5122" y="3950"/>
                    <a:pt x="5064" y="4016"/>
                  </a:cubicBezTo>
                  <a:cubicBezTo>
                    <a:pt x="5005" y="4089"/>
                    <a:pt x="5034" y="4133"/>
                    <a:pt x="4954" y="4148"/>
                  </a:cubicBezTo>
                  <a:cubicBezTo>
                    <a:pt x="4881" y="4162"/>
                    <a:pt x="4851" y="4184"/>
                    <a:pt x="4844" y="4235"/>
                  </a:cubicBezTo>
                  <a:cubicBezTo>
                    <a:pt x="4837" y="4279"/>
                    <a:pt x="4844" y="4323"/>
                    <a:pt x="4888" y="4360"/>
                  </a:cubicBezTo>
                  <a:cubicBezTo>
                    <a:pt x="4932" y="4397"/>
                    <a:pt x="4954" y="4455"/>
                    <a:pt x="4961" y="4492"/>
                  </a:cubicBezTo>
                  <a:cubicBezTo>
                    <a:pt x="4969" y="4514"/>
                    <a:pt x="4976" y="4536"/>
                    <a:pt x="4991" y="4558"/>
                  </a:cubicBezTo>
                  <a:cubicBezTo>
                    <a:pt x="4983" y="4558"/>
                    <a:pt x="4983" y="4558"/>
                    <a:pt x="4983" y="4558"/>
                  </a:cubicBezTo>
                  <a:cubicBezTo>
                    <a:pt x="4983" y="4558"/>
                    <a:pt x="4954" y="4748"/>
                    <a:pt x="4998" y="4822"/>
                  </a:cubicBezTo>
                  <a:cubicBezTo>
                    <a:pt x="5042" y="4888"/>
                    <a:pt x="5100" y="4910"/>
                    <a:pt x="5056" y="4968"/>
                  </a:cubicBezTo>
                  <a:cubicBezTo>
                    <a:pt x="5012" y="5019"/>
                    <a:pt x="5064" y="5056"/>
                    <a:pt x="5115" y="5056"/>
                  </a:cubicBezTo>
                  <a:cubicBezTo>
                    <a:pt x="5122" y="5056"/>
                    <a:pt x="5130" y="5056"/>
                    <a:pt x="5137" y="5056"/>
                  </a:cubicBezTo>
                  <a:lnTo>
                    <a:pt x="5137" y="5056"/>
                  </a:lnTo>
                  <a:cubicBezTo>
                    <a:pt x="5188" y="5056"/>
                    <a:pt x="5137" y="5203"/>
                    <a:pt x="5137" y="5261"/>
                  </a:cubicBezTo>
                  <a:cubicBezTo>
                    <a:pt x="5137" y="5320"/>
                    <a:pt x="5079" y="5327"/>
                    <a:pt x="5056" y="5393"/>
                  </a:cubicBezTo>
                  <a:cubicBezTo>
                    <a:pt x="5034" y="5467"/>
                    <a:pt x="5086" y="5430"/>
                    <a:pt x="5086" y="5518"/>
                  </a:cubicBezTo>
                  <a:cubicBezTo>
                    <a:pt x="5086" y="5613"/>
                    <a:pt x="5064" y="5598"/>
                    <a:pt x="4998" y="5642"/>
                  </a:cubicBezTo>
                  <a:cubicBezTo>
                    <a:pt x="4932" y="5693"/>
                    <a:pt x="4895" y="5745"/>
                    <a:pt x="4917" y="5818"/>
                  </a:cubicBezTo>
                  <a:cubicBezTo>
                    <a:pt x="4939" y="5884"/>
                    <a:pt x="4873" y="5921"/>
                    <a:pt x="4851" y="5950"/>
                  </a:cubicBezTo>
                  <a:cubicBezTo>
                    <a:pt x="4829" y="5987"/>
                    <a:pt x="4851" y="6053"/>
                    <a:pt x="4837" y="6133"/>
                  </a:cubicBezTo>
                  <a:cubicBezTo>
                    <a:pt x="4829" y="6214"/>
                    <a:pt x="4741" y="6287"/>
                    <a:pt x="4668" y="6463"/>
                  </a:cubicBezTo>
                  <a:cubicBezTo>
                    <a:pt x="4610" y="6602"/>
                    <a:pt x="4551" y="6610"/>
                    <a:pt x="4543" y="6610"/>
                  </a:cubicBezTo>
                  <a:lnTo>
                    <a:pt x="4543" y="6610"/>
                  </a:lnTo>
                  <a:cubicBezTo>
                    <a:pt x="4500" y="6631"/>
                    <a:pt x="4500" y="6631"/>
                    <a:pt x="4500" y="6631"/>
                  </a:cubicBezTo>
                  <a:cubicBezTo>
                    <a:pt x="4470" y="6610"/>
                    <a:pt x="4404" y="6551"/>
                    <a:pt x="4353" y="6551"/>
                  </a:cubicBezTo>
                  <a:cubicBezTo>
                    <a:pt x="4287" y="6551"/>
                    <a:pt x="4236" y="6507"/>
                    <a:pt x="4192" y="6470"/>
                  </a:cubicBezTo>
                  <a:cubicBezTo>
                    <a:pt x="4148" y="6441"/>
                    <a:pt x="4045" y="6404"/>
                    <a:pt x="3987" y="6360"/>
                  </a:cubicBezTo>
                  <a:cubicBezTo>
                    <a:pt x="3957" y="6331"/>
                    <a:pt x="3935" y="6317"/>
                    <a:pt x="3913" y="6317"/>
                  </a:cubicBezTo>
                  <a:cubicBezTo>
                    <a:pt x="3899" y="6317"/>
                    <a:pt x="3877" y="6331"/>
                    <a:pt x="3855" y="6346"/>
                  </a:cubicBezTo>
                  <a:cubicBezTo>
                    <a:pt x="3825" y="6368"/>
                    <a:pt x="3811" y="6375"/>
                    <a:pt x="3789" y="6375"/>
                  </a:cubicBezTo>
                  <a:cubicBezTo>
                    <a:pt x="3767" y="6375"/>
                    <a:pt x="3738" y="6360"/>
                    <a:pt x="3708" y="6346"/>
                  </a:cubicBezTo>
                  <a:cubicBezTo>
                    <a:pt x="3657" y="6331"/>
                    <a:pt x="3650" y="6272"/>
                    <a:pt x="3620" y="6272"/>
                  </a:cubicBezTo>
                  <a:cubicBezTo>
                    <a:pt x="3613" y="6272"/>
                    <a:pt x="3613" y="6280"/>
                    <a:pt x="3606" y="6280"/>
                  </a:cubicBezTo>
                  <a:cubicBezTo>
                    <a:pt x="3569" y="6302"/>
                    <a:pt x="3540" y="6331"/>
                    <a:pt x="3496" y="6331"/>
                  </a:cubicBezTo>
                  <a:cubicBezTo>
                    <a:pt x="3488" y="6331"/>
                    <a:pt x="3481" y="6331"/>
                    <a:pt x="3466" y="6324"/>
                  </a:cubicBezTo>
                  <a:cubicBezTo>
                    <a:pt x="3437" y="6317"/>
                    <a:pt x="3430" y="6309"/>
                    <a:pt x="3415" y="6309"/>
                  </a:cubicBezTo>
                  <a:cubicBezTo>
                    <a:pt x="3408" y="6309"/>
                    <a:pt x="3393" y="6317"/>
                    <a:pt x="3364" y="6338"/>
                  </a:cubicBezTo>
                  <a:cubicBezTo>
                    <a:pt x="3356" y="6346"/>
                    <a:pt x="3349" y="6346"/>
                    <a:pt x="3334" y="6346"/>
                  </a:cubicBezTo>
                  <a:cubicBezTo>
                    <a:pt x="3291" y="6346"/>
                    <a:pt x="3239" y="6265"/>
                    <a:pt x="3232" y="6236"/>
                  </a:cubicBezTo>
                  <a:cubicBezTo>
                    <a:pt x="3224" y="6214"/>
                    <a:pt x="3203" y="6207"/>
                    <a:pt x="3188" y="6207"/>
                  </a:cubicBezTo>
                  <a:cubicBezTo>
                    <a:pt x="3173" y="6207"/>
                    <a:pt x="3159" y="6207"/>
                    <a:pt x="3151" y="6221"/>
                  </a:cubicBezTo>
                  <a:cubicBezTo>
                    <a:pt x="3144" y="6229"/>
                    <a:pt x="3144" y="6236"/>
                    <a:pt x="3137" y="6236"/>
                  </a:cubicBezTo>
                  <a:cubicBezTo>
                    <a:pt x="3107" y="6236"/>
                    <a:pt x="3071" y="6184"/>
                    <a:pt x="3012" y="6148"/>
                  </a:cubicBezTo>
                  <a:cubicBezTo>
                    <a:pt x="2946" y="6097"/>
                    <a:pt x="2983" y="6031"/>
                    <a:pt x="2968" y="5965"/>
                  </a:cubicBezTo>
                  <a:cubicBezTo>
                    <a:pt x="2961" y="5899"/>
                    <a:pt x="2858" y="5921"/>
                    <a:pt x="2822" y="5899"/>
                  </a:cubicBezTo>
                  <a:cubicBezTo>
                    <a:pt x="2814" y="5891"/>
                    <a:pt x="2807" y="5891"/>
                    <a:pt x="2792" y="5891"/>
                  </a:cubicBezTo>
                  <a:cubicBezTo>
                    <a:pt x="2741" y="5891"/>
                    <a:pt x="2660" y="5921"/>
                    <a:pt x="2660" y="5921"/>
                  </a:cubicBezTo>
                  <a:cubicBezTo>
                    <a:pt x="2660" y="5921"/>
                    <a:pt x="2653" y="5928"/>
                    <a:pt x="2638" y="5950"/>
                  </a:cubicBezTo>
                  <a:cubicBezTo>
                    <a:pt x="2631" y="5913"/>
                    <a:pt x="2631" y="5891"/>
                    <a:pt x="2624" y="5869"/>
                  </a:cubicBezTo>
                  <a:cubicBezTo>
                    <a:pt x="2616" y="5833"/>
                    <a:pt x="2565" y="5818"/>
                    <a:pt x="2521" y="5767"/>
                  </a:cubicBezTo>
                  <a:cubicBezTo>
                    <a:pt x="2484" y="5723"/>
                    <a:pt x="2507" y="5701"/>
                    <a:pt x="2550" y="5642"/>
                  </a:cubicBezTo>
                  <a:cubicBezTo>
                    <a:pt x="2594" y="5584"/>
                    <a:pt x="2602" y="5576"/>
                    <a:pt x="2646" y="5540"/>
                  </a:cubicBezTo>
                  <a:cubicBezTo>
                    <a:pt x="2682" y="5510"/>
                    <a:pt x="2682" y="5532"/>
                    <a:pt x="2719" y="5496"/>
                  </a:cubicBezTo>
                  <a:cubicBezTo>
                    <a:pt x="2756" y="5467"/>
                    <a:pt x="2763" y="5386"/>
                    <a:pt x="2770" y="5334"/>
                  </a:cubicBezTo>
                  <a:cubicBezTo>
                    <a:pt x="2778" y="5291"/>
                    <a:pt x="2748" y="5254"/>
                    <a:pt x="2697" y="5254"/>
                  </a:cubicBezTo>
                  <a:cubicBezTo>
                    <a:pt x="2697" y="5254"/>
                    <a:pt x="2690" y="5254"/>
                    <a:pt x="2682" y="5254"/>
                  </a:cubicBezTo>
                  <a:lnTo>
                    <a:pt x="2675" y="5254"/>
                  </a:lnTo>
                  <a:cubicBezTo>
                    <a:pt x="2616" y="5254"/>
                    <a:pt x="2565" y="5203"/>
                    <a:pt x="2558" y="5173"/>
                  </a:cubicBezTo>
                  <a:cubicBezTo>
                    <a:pt x="2550" y="5151"/>
                    <a:pt x="2536" y="5107"/>
                    <a:pt x="2484" y="5056"/>
                  </a:cubicBezTo>
                  <a:cubicBezTo>
                    <a:pt x="2433" y="5005"/>
                    <a:pt x="2462" y="4983"/>
                    <a:pt x="2536" y="4953"/>
                  </a:cubicBezTo>
                  <a:cubicBezTo>
                    <a:pt x="2602" y="4931"/>
                    <a:pt x="2507" y="4843"/>
                    <a:pt x="2521" y="4792"/>
                  </a:cubicBezTo>
                  <a:cubicBezTo>
                    <a:pt x="2543" y="4741"/>
                    <a:pt x="2558" y="4704"/>
                    <a:pt x="2550" y="4668"/>
                  </a:cubicBezTo>
                  <a:cubicBezTo>
                    <a:pt x="2543" y="4631"/>
                    <a:pt x="2499" y="4594"/>
                    <a:pt x="2462" y="4594"/>
                  </a:cubicBezTo>
                  <a:cubicBezTo>
                    <a:pt x="2455" y="4594"/>
                    <a:pt x="2455" y="4594"/>
                    <a:pt x="2448" y="4594"/>
                  </a:cubicBezTo>
                  <a:cubicBezTo>
                    <a:pt x="2441" y="4602"/>
                    <a:pt x="2433" y="4602"/>
                    <a:pt x="2426" y="4602"/>
                  </a:cubicBezTo>
                  <a:cubicBezTo>
                    <a:pt x="2389" y="4602"/>
                    <a:pt x="2338" y="4580"/>
                    <a:pt x="2309" y="4536"/>
                  </a:cubicBezTo>
                  <a:cubicBezTo>
                    <a:pt x="2294" y="4507"/>
                    <a:pt x="2279" y="4484"/>
                    <a:pt x="2257" y="4484"/>
                  </a:cubicBezTo>
                  <a:cubicBezTo>
                    <a:pt x="2250" y="4484"/>
                    <a:pt x="2243" y="4492"/>
                    <a:pt x="2228" y="4514"/>
                  </a:cubicBezTo>
                  <a:cubicBezTo>
                    <a:pt x="2221" y="4521"/>
                    <a:pt x="2213" y="4529"/>
                    <a:pt x="2206" y="4529"/>
                  </a:cubicBezTo>
                  <a:cubicBezTo>
                    <a:pt x="2169" y="4529"/>
                    <a:pt x="2133" y="4462"/>
                    <a:pt x="2096" y="4441"/>
                  </a:cubicBezTo>
                  <a:cubicBezTo>
                    <a:pt x="2060" y="4419"/>
                    <a:pt x="2023" y="4353"/>
                    <a:pt x="1972" y="4345"/>
                  </a:cubicBezTo>
                  <a:cubicBezTo>
                    <a:pt x="1964" y="4338"/>
                    <a:pt x="1950" y="4338"/>
                    <a:pt x="1942" y="4338"/>
                  </a:cubicBezTo>
                  <a:cubicBezTo>
                    <a:pt x="1891" y="4338"/>
                    <a:pt x="1810" y="4360"/>
                    <a:pt x="1744" y="4397"/>
                  </a:cubicBezTo>
                  <a:cubicBezTo>
                    <a:pt x="1657" y="4433"/>
                    <a:pt x="1605" y="4462"/>
                    <a:pt x="1547" y="4492"/>
                  </a:cubicBezTo>
                  <a:cubicBezTo>
                    <a:pt x="1488" y="4529"/>
                    <a:pt x="1437" y="4565"/>
                    <a:pt x="1393" y="4572"/>
                  </a:cubicBezTo>
                  <a:cubicBezTo>
                    <a:pt x="1349" y="4580"/>
                    <a:pt x="1319" y="4594"/>
                    <a:pt x="1268" y="4631"/>
                  </a:cubicBezTo>
                  <a:cubicBezTo>
                    <a:pt x="1253" y="4638"/>
                    <a:pt x="1246" y="4638"/>
                    <a:pt x="1231" y="4638"/>
                  </a:cubicBezTo>
                  <a:cubicBezTo>
                    <a:pt x="1210" y="4638"/>
                    <a:pt x="1180" y="4631"/>
                    <a:pt x="1158" y="4631"/>
                  </a:cubicBezTo>
                  <a:cubicBezTo>
                    <a:pt x="1143" y="4631"/>
                    <a:pt x="1136" y="4631"/>
                    <a:pt x="1122" y="4646"/>
                  </a:cubicBezTo>
                  <a:cubicBezTo>
                    <a:pt x="1078" y="4697"/>
                    <a:pt x="1034" y="4704"/>
                    <a:pt x="1012" y="4704"/>
                  </a:cubicBezTo>
                  <a:cubicBezTo>
                    <a:pt x="990" y="4704"/>
                    <a:pt x="960" y="4653"/>
                    <a:pt x="909" y="4653"/>
                  </a:cubicBezTo>
                  <a:cubicBezTo>
                    <a:pt x="909" y="4653"/>
                    <a:pt x="902" y="4653"/>
                    <a:pt x="902" y="4660"/>
                  </a:cubicBezTo>
                  <a:cubicBezTo>
                    <a:pt x="894" y="4660"/>
                    <a:pt x="880" y="4660"/>
                    <a:pt x="872" y="4660"/>
                  </a:cubicBezTo>
                  <a:cubicBezTo>
                    <a:pt x="807" y="4660"/>
                    <a:pt x="711" y="4638"/>
                    <a:pt x="645" y="4609"/>
                  </a:cubicBezTo>
                  <a:cubicBezTo>
                    <a:pt x="631" y="4602"/>
                    <a:pt x="623" y="4602"/>
                    <a:pt x="609" y="4602"/>
                  </a:cubicBezTo>
                  <a:cubicBezTo>
                    <a:pt x="579" y="4602"/>
                    <a:pt x="543" y="4617"/>
                    <a:pt x="521" y="4631"/>
                  </a:cubicBezTo>
                  <a:cubicBezTo>
                    <a:pt x="528" y="4594"/>
                    <a:pt x="550" y="4558"/>
                    <a:pt x="557" y="4521"/>
                  </a:cubicBezTo>
                  <a:cubicBezTo>
                    <a:pt x="565" y="4470"/>
                    <a:pt x="601" y="4419"/>
                    <a:pt x="652" y="4367"/>
                  </a:cubicBezTo>
                  <a:cubicBezTo>
                    <a:pt x="711" y="4309"/>
                    <a:pt x="704" y="4272"/>
                    <a:pt x="711" y="4191"/>
                  </a:cubicBezTo>
                  <a:cubicBezTo>
                    <a:pt x="726" y="4118"/>
                    <a:pt x="755" y="4118"/>
                    <a:pt x="836" y="4067"/>
                  </a:cubicBezTo>
                  <a:cubicBezTo>
                    <a:pt x="917" y="4023"/>
                    <a:pt x="858" y="3920"/>
                    <a:pt x="894" y="3840"/>
                  </a:cubicBezTo>
                  <a:cubicBezTo>
                    <a:pt x="931" y="3767"/>
                    <a:pt x="858" y="3730"/>
                    <a:pt x="792" y="3730"/>
                  </a:cubicBezTo>
                  <a:cubicBezTo>
                    <a:pt x="726" y="3730"/>
                    <a:pt x="645" y="3708"/>
                    <a:pt x="645" y="3642"/>
                  </a:cubicBezTo>
                  <a:cubicBezTo>
                    <a:pt x="645" y="3591"/>
                    <a:pt x="638" y="3576"/>
                    <a:pt x="609" y="3576"/>
                  </a:cubicBezTo>
                  <a:cubicBezTo>
                    <a:pt x="594" y="3576"/>
                    <a:pt x="579" y="3576"/>
                    <a:pt x="557" y="3583"/>
                  </a:cubicBezTo>
                  <a:cubicBezTo>
                    <a:pt x="550" y="3583"/>
                    <a:pt x="543" y="3583"/>
                    <a:pt x="535" y="3583"/>
                  </a:cubicBezTo>
                  <a:cubicBezTo>
                    <a:pt x="469" y="3583"/>
                    <a:pt x="448" y="3525"/>
                    <a:pt x="396" y="3495"/>
                  </a:cubicBezTo>
                  <a:cubicBezTo>
                    <a:pt x="338" y="3459"/>
                    <a:pt x="294" y="3400"/>
                    <a:pt x="279" y="3298"/>
                  </a:cubicBezTo>
                  <a:cubicBezTo>
                    <a:pt x="272" y="3195"/>
                    <a:pt x="228" y="3188"/>
                    <a:pt x="184" y="3143"/>
                  </a:cubicBezTo>
                  <a:cubicBezTo>
                    <a:pt x="132" y="3092"/>
                    <a:pt x="110" y="2982"/>
                    <a:pt x="67" y="2902"/>
                  </a:cubicBezTo>
                  <a:cubicBezTo>
                    <a:pt x="22" y="2821"/>
                    <a:pt x="88" y="2733"/>
                    <a:pt x="125" y="2631"/>
                  </a:cubicBezTo>
                  <a:cubicBezTo>
                    <a:pt x="154" y="2528"/>
                    <a:pt x="125" y="2543"/>
                    <a:pt x="184" y="2491"/>
                  </a:cubicBezTo>
                  <a:cubicBezTo>
                    <a:pt x="235" y="2448"/>
                    <a:pt x="257" y="2484"/>
                    <a:pt x="228" y="2418"/>
                  </a:cubicBezTo>
                  <a:cubicBezTo>
                    <a:pt x="191" y="2345"/>
                    <a:pt x="228" y="2279"/>
                    <a:pt x="272" y="2242"/>
                  </a:cubicBezTo>
                  <a:cubicBezTo>
                    <a:pt x="316" y="2213"/>
                    <a:pt x="418" y="2213"/>
                    <a:pt x="455" y="2132"/>
                  </a:cubicBezTo>
                  <a:cubicBezTo>
                    <a:pt x="477" y="2074"/>
                    <a:pt x="506" y="2052"/>
                    <a:pt x="543" y="2052"/>
                  </a:cubicBezTo>
                  <a:cubicBezTo>
                    <a:pt x="557" y="2052"/>
                    <a:pt x="572" y="2052"/>
                    <a:pt x="587" y="2066"/>
                  </a:cubicBezTo>
                  <a:cubicBezTo>
                    <a:pt x="601" y="2074"/>
                    <a:pt x="616" y="2074"/>
                    <a:pt x="623" y="2074"/>
                  </a:cubicBezTo>
                  <a:cubicBezTo>
                    <a:pt x="660" y="2074"/>
                    <a:pt x="689" y="2037"/>
                    <a:pt x="726" y="1993"/>
                  </a:cubicBezTo>
                  <a:cubicBezTo>
                    <a:pt x="762" y="1949"/>
                    <a:pt x="711" y="1934"/>
                    <a:pt x="667" y="1898"/>
                  </a:cubicBezTo>
                  <a:cubicBezTo>
                    <a:pt x="682" y="1861"/>
                    <a:pt x="682" y="1825"/>
                    <a:pt x="711" y="1817"/>
                  </a:cubicBezTo>
                  <a:cubicBezTo>
                    <a:pt x="719" y="1817"/>
                    <a:pt x="726" y="1817"/>
                    <a:pt x="733" y="1817"/>
                  </a:cubicBezTo>
                  <a:cubicBezTo>
                    <a:pt x="762" y="1817"/>
                    <a:pt x="777" y="1832"/>
                    <a:pt x="799" y="1869"/>
                  </a:cubicBezTo>
                  <a:cubicBezTo>
                    <a:pt x="821" y="1898"/>
                    <a:pt x="836" y="1979"/>
                    <a:pt x="872" y="1979"/>
                  </a:cubicBezTo>
                  <a:cubicBezTo>
                    <a:pt x="887" y="1979"/>
                    <a:pt x="902" y="1971"/>
                    <a:pt x="917" y="1957"/>
                  </a:cubicBezTo>
                  <a:cubicBezTo>
                    <a:pt x="982" y="1876"/>
                    <a:pt x="1012" y="1861"/>
                    <a:pt x="1070" y="1839"/>
                  </a:cubicBezTo>
                  <a:cubicBezTo>
                    <a:pt x="1078" y="1839"/>
                    <a:pt x="1085" y="1839"/>
                    <a:pt x="1092" y="1839"/>
                  </a:cubicBezTo>
                  <a:cubicBezTo>
                    <a:pt x="1143" y="1839"/>
                    <a:pt x="1173" y="1883"/>
                    <a:pt x="1195" y="1912"/>
                  </a:cubicBezTo>
                  <a:cubicBezTo>
                    <a:pt x="1210" y="1927"/>
                    <a:pt x="1239" y="1942"/>
                    <a:pt x="1253" y="1942"/>
                  </a:cubicBezTo>
                  <a:cubicBezTo>
                    <a:pt x="1268" y="1942"/>
                    <a:pt x="1276" y="1934"/>
                    <a:pt x="1283" y="1920"/>
                  </a:cubicBezTo>
                  <a:cubicBezTo>
                    <a:pt x="1283" y="1905"/>
                    <a:pt x="1290" y="1905"/>
                    <a:pt x="1290" y="1905"/>
                  </a:cubicBezTo>
                  <a:cubicBezTo>
                    <a:pt x="1305" y="1905"/>
                    <a:pt x="1327" y="1934"/>
                    <a:pt x="1341" y="1957"/>
                  </a:cubicBezTo>
                  <a:cubicBezTo>
                    <a:pt x="1356" y="1964"/>
                    <a:pt x="1371" y="1971"/>
                    <a:pt x="1385" y="1971"/>
                  </a:cubicBezTo>
                  <a:cubicBezTo>
                    <a:pt x="1415" y="1971"/>
                    <a:pt x="1444" y="1957"/>
                    <a:pt x="1466" y="1942"/>
                  </a:cubicBezTo>
                  <a:cubicBezTo>
                    <a:pt x="1510" y="1920"/>
                    <a:pt x="1517" y="1883"/>
                    <a:pt x="1510" y="1839"/>
                  </a:cubicBezTo>
                  <a:cubicBezTo>
                    <a:pt x="1503" y="1803"/>
                    <a:pt x="1569" y="1759"/>
                    <a:pt x="1539" y="1722"/>
                  </a:cubicBezTo>
                  <a:cubicBezTo>
                    <a:pt x="1503" y="1693"/>
                    <a:pt x="1466" y="1700"/>
                    <a:pt x="1466" y="1641"/>
                  </a:cubicBezTo>
                  <a:cubicBezTo>
                    <a:pt x="1466" y="1575"/>
                    <a:pt x="1459" y="1561"/>
                    <a:pt x="1503" y="1517"/>
                  </a:cubicBezTo>
                  <a:cubicBezTo>
                    <a:pt x="1517" y="1510"/>
                    <a:pt x="1525" y="1502"/>
                    <a:pt x="1532" y="1502"/>
                  </a:cubicBezTo>
                  <a:cubicBezTo>
                    <a:pt x="1561" y="1502"/>
                    <a:pt x="1583" y="1546"/>
                    <a:pt x="1605" y="1561"/>
                  </a:cubicBezTo>
                  <a:cubicBezTo>
                    <a:pt x="1627" y="1583"/>
                    <a:pt x="1657" y="1619"/>
                    <a:pt x="1693" y="1619"/>
                  </a:cubicBezTo>
                  <a:cubicBezTo>
                    <a:pt x="1708" y="1619"/>
                    <a:pt x="1722" y="1612"/>
                    <a:pt x="1730" y="1598"/>
                  </a:cubicBezTo>
                  <a:cubicBezTo>
                    <a:pt x="1774" y="1546"/>
                    <a:pt x="1803" y="1495"/>
                    <a:pt x="1781" y="1458"/>
                  </a:cubicBezTo>
                  <a:cubicBezTo>
                    <a:pt x="1766" y="1429"/>
                    <a:pt x="1766" y="1363"/>
                    <a:pt x="1818" y="1356"/>
                  </a:cubicBezTo>
                  <a:cubicBezTo>
                    <a:pt x="1869" y="1348"/>
                    <a:pt x="1862" y="1326"/>
                    <a:pt x="1869" y="1290"/>
                  </a:cubicBezTo>
                  <a:cubicBezTo>
                    <a:pt x="1876" y="1253"/>
                    <a:pt x="1972" y="1268"/>
                    <a:pt x="1993" y="1253"/>
                  </a:cubicBezTo>
                  <a:cubicBezTo>
                    <a:pt x="2023" y="1246"/>
                    <a:pt x="2030" y="1216"/>
                    <a:pt x="2067" y="1172"/>
                  </a:cubicBezTo>
                  <a:cubicBezTo>
                    <a:pt x="2074" y="1158"/>
                    <a:pt x="2089" y="1150"/>
                    <a:pt x="2103" y="1150"/>
                  </a:cubicBezTo>
                  <a:cubicBezTo>
                    <a:pt x="2133" y="1150"/>
                    <a:pt x="2162" y="1172"/>
                    <a:pt x="2191" y="1172"/>
                  </a:cubicBezTo>
                  <a:cubicBezTo>
                    <a:pt x="2235" y="1172"/>
                    <a:pt x="2272" y="1150"/>
                    <a:pt x="2309" y="1121"/>
                  </a:cubicBezTo>
                  <a:cubicBezTo>
                    <a:pt x="2353" y="1084"/>
                    <a:pt x="2404" y="1026"/>
                    <a:pt x="2448" y="1026"/>
                  </a:cubicBezTo>
                  <a:cubicBezTo>
                    <a:pt x="2484" y="1026"/>
                    <a:pt x="2536" y="1077"/>
                    <a:pt x="2580" y="1077"/>
                  </a:cubicBezTo>
                  <a:cubicBezTo>
                    <a:pt x="2587" y="1077"/>
                    <a:pt x="2594" y="1070"/>
                    <a:pt x="2602" y="1070"/>
                  </a:cubicBezTo>
                  <a:cubicBezTo>
                    <a:pt x="2646" y="1041"/>
                    <a:pt x="2719" y="1019"/>
                    <a:pt x="2748" y="982"/>
                  </a:cubicBezTo>
                  <a:cubicBezTo>
                    <a:pt x="2770" y="953"/>
                    <a:pt x="2770" y="938"/>
                    <a:pt x="2807" y="879"/>
                  </a:cubicBezTo>
                  <a:cubicBezTo>
                    <a:pt x="2836" y="821"/>
                    <a:pt x="2910" y="791"/>
                    <a:pt x="2939" y="777"/>
                  </a:cubicBezTo>
                  <a:cubicBezTo>
                    <a:pt x="2975" y="769"/>
                    <a:pt x="3034" y="769"/>
                    <a:pt x="3093" y="725"/>
                  </a:cubicBezTo>
                  <a:cubicBezTo>
                    <a:pt x="3137" y="696"/>
                    <a:pt x="3166" y="667"/>
                    <a:pt x="3188" y="667"/>
                  </a:cubicBezTo>
                  <a:cubicBezTo>
                    <a:pt x="3195" y="667"/>
                    <a:pt x="3203" y="674"/>
                    <a:pt x="3203" y="689"/>
                  </a:cubicBezTo>
                  <a:cubicBezTo>
                    <a:pt x="3210" y="703"/>
                    <a:pt x="3210" y="703"/>
                    <a:pt x="3217" y="703"/>
                  </a:cubicBezTo>
                  <a:cubicBezTo>
                    <a:pt x="3239" y="703"/>
                    <a:pt x="3261" y="681"/>
                    <a:pt x="3261" y="652"/>
                  </a:cubicBezTo>
                  <a:cubicBezTo>
                    <a:pt x="3269" y="608"/>
                    <a:pt x="3305" y="630"/>
                    <a:pt x="3371" y="608"/>
                  </a:cubicBezTo>
                  <a:cubicBezTo>
                    <a:pt x="3444" y="593"/>
                    <a:pt x="3415" y="616"/>
                    <a:pt x="3437" y="557"/>
                  </a:cubicBezTo>
                  <a:cubicBezTo>
                    <a:pt x="3452" y="498"/>
                    <a:pt x="3452" y="476"/>
                    <a:pt x="3481" y="432"/>
                  </a:cubicBezTo>
                  <a:cubicBezTo>
                    <a:pt x="3518" y="388"/>
                    <a:pt x="3562" y="374"/>
                    <a:pt x="3584" y="344"/>
                  </a:cubicBezTo>
                  <a:cubicBezTo>
                    <a:pt x="3613" y="322"/>
                    <a:pt x="3613" y="264"/>
                    <a:pt x="3620" y="220"/>
                  </a:cubicBezTo>
                  <a:cubicBezTo>
                    <a:pt x="3628" y="176"/>
                    <a:pt x="3606" y="117"/>
                    <a:pt x="3664" y="73"/>
                  </a:cubicBezTo>
                  <a:cubicBezTo>
                    <a:pt x="3701" y="44"/>
                    <a:pt x="3730" y="29"/>
                    <a:pt x="3752" y="29"/>
                  </a:cubicBezTo>
                  <a:lnTo>
                    <a:pt x="3752" y="0"/>
                  </a:lnTo>
                  <a:lnTo>
                    <a:pt x="3752" y="0"/>
                  </a:lnTo>
                  <a:lnTo>
                    <a:pt x="3752" y="0"/>
                  </a:lnTo>
                  <a:cubicBezTo>
                    <a:pt x="3730" y="0"/>
                    <a:pt x="3693" y="15"/>
                    <a:pt x="3642" y="51"/>
                  </a:cubicBezTo>
                  <a:cubicBezTo>
                    <a:pt x="3591" y="88"/>
                    <a:pt x="3591" y="139"/>
                    <a:pt x="3591" y="183"/>
                  </a:cubicBezTo>
                  <a:cubicBezTo>
                    <a:pt x="3591" y="191"/>
                    <a:pt x="3591" y="205"/>
                    <a:pt x="3591" y="212"/>
                  </a:cubicBezTo>
                  <a:cubicBezTo>
                    <a:pt x="3591" y="227"/>
                    <a:pt x="3584" y="234"/>
                    <a:pt x="3584" y="249"/>
                  </a:cubicBezTo>
                  <a:cubicBezTo>
                    <a:pt x="3584" y="279"/>
                    <a:pt x="3576" y="315"/>
                    <a:pt x="3562" y="322"/>
                  </a:cubicBezTo>
                  <a:cubicBezTo>
                    <a:pt x="3554" y="330"/>
                    <a:pt x="3547" y="337"/>
                    <a:pt x="3532" y="352"/>
                  </a:cubicBezTo>
                  <a:cubicBezTo>
                    <a:pt x="3510" y="366"/>
                    <a:pt x="3481" y="381"/>
                    <a:pt x="3459" y="410"/>
                  </a:cubicBezTo>
                  <a:cubicBezTo>
                    <a:pt x="3430" y="447"/>
                    <a:pt x="3422" y="476"/>
                    <a:pt x="3415" y="520"/>
                  </a:cubicBezTo>
                  <a:cubicBezTo>
                    <a:pt x="3408" y="528"/>
                    <a:pt x="3408" y="535"/>
                    <a:pt x="3408" y="550"/>
                  </a:cubicBezTo>
                  <a:cubicBezTo>
                    <a:pt x="3400" y="557"/>
                    <a:pt x="3400" y="564"/>
                    <a:pt x="3400" y="572"/>
                  </a:cubicBezTo>
                  <a:cubicBezTo>
                    <a:pt x="3393" y="572"/>
                    <a:pt x="3379" y="579"/>
                    <a:pt x="3364" y="579"/>
                  </a:cubicBezTo>
                  <a:cubicBezTo>
                    <a:pt x="3349" y="586"/>
                    <a:pt x="3327" y="586"/>
                    <a:pt x="3312" y="586"/>
                  </a:cubicBezTo>
                  <a:cubicBezTo>
                    <a:pt x="3283" y="593"/>
                    <a:pt x="3247" y="593"/>
                    <a:pt x="3232" y="645"/>
                  </a:cubicBezTo>
                  <a:cubicBezTo>
                    <a:pt x="3232" y="652"/>
                    <a:pt x="3232" y="660"/>
                    <a:pt x="3224" y="660"/>
                  </a:cubicBezTo>
                  <a:cubicBezTo>
                    <a:pt x="3217" y="638"/>
                    <a:pt x="3195" y="638"/>
                    <a:pt x="3188" y="638"/>
                  </a:cubicBezTo>
                  <a:cubicBezTo>
                    <a:pt x="3166" y="638"/>
                    <a:pt x="3137" y="660"/>
                    <a:pt x="3107" y="681"/>
                  </a:cubicBezTo>
                  <a:cubicBezTo>
                    <a:pt x="3093" y="689"/>
                    <a:pt x="3085" y="696"/>
                    <a:pt x="3078" y="703"/>
                  </a:cubicBezTo>
                  <a:cubicBezTo>
                    <a:pt x="3034" y="733"/>
                    <a:pt x="2998" y="740"/>
                    <a:pt x="2961" y="748"/>
                  </a:cubicBezTo>
                  <a:cubicBezTo>
                    <a:pt x="2953" y="748"/>
                    <a:pt x="2939" y="748"/>
                    <a:pt x="2931" y="748"/>
                  </a:cubicBezTo>
                  <a:cubicBezTo>
                    <a:pt x="2895" y="762"/>
                    <a:pt x="2814" y="799"/>
                    <a:pt x="2778" y="865"/>
                  </a:cubicBezTo>
                  <a:cubicBezTo>
                    <a:pt x="2763" y="887"/>
                    <a:pt x="2756" y="901"/>
                    <a:pt x="2748" y="916"/>
                  </a:cubicBezTo>
                  <a:cubicBezTo>
                    <a:pt x="2741" y="938"/>
                    <a:pt x="2734" y="945"/>
                    <a:pt x="2719" y="967"/>
                  </a:cubicBezTo>
                  <a:cubicBezTo>
                    <a:pt x="2704" y="982"/>
                    <a:pt x="2668" y="1004"/>
                    <a:pt x="2638" y="1019"/>
                  </a:cubicBezTo>
                  <a:cubicBezTo>
                    <a:pt x="2616" y="1026"/>
                    <a:pt x="2602" y="1033"/>
                    <a:pt x="2587" y="1041"/>
                  </a:cubicBezTo>
                  <a:lnTo>
                    <a:pt x="2580" y="1041"/>
                  </a:lnTo>
                  <a:cubicBezTo>
                    <a:pt x="2565" y="1041"/>
                    <a:pt x="2543" y="1033"/>
                    <a:pt x="2521" y="1026"/>
                  </a:cubicBezTo>
                  <a:cubicBezTo>
                    <a:pt x="2499" y="1011"/>
                    <a:pt x="2470" y="997"/>
                    <a:pt x="2448" y="997"/>
                  </a:cubicBezTo>
                  <a:cubicBezTo>
                    <a:pt x="2404" y="997"/>
                    <a:pt x="2367" y="1033"/>
                    <a:pt x="2323" y="1070"/>
                  </a:cubicBezTo>
                  <a:cubicBezTo>
                    <a:pt x="2316" y="1077"/>
                    <a:pt x="2301" y="1084"/>
                    <a:pt x="2294" y="1099"/>
                  </a:cubicBezTo>
                  <a:cubicBezTo>
                    <a:pt x="2250" y="1129"/>
                    <a:pt x="2228" y="1143"/>
                    <a:pt x="2191" y="1143"/>
                  </a:cubicBezTo>
                  <a:cubicBezTo>
                    <a:pt x="2184" y="1143"/>
                    <a:pt x="2169" y="1136"/>
                    <a:pt x="2155" y="1136"/>
                  </a:cubicBezTo>
                  <a:cubicBezTo>
                    <a:pt x="2140" y="1129"/>
                    <a:pt x="2125" y="1121"/>
                    <a:pt x="2103" y="1121"/>
                  </a:cubicBezTo>
                  <a:cubicBezTo>
                    <a:pt x="2081" y="1121"/>
                    <a:pt x="2060" y="1129"/>
                    <a:pt x="2038" y="1150"/>
                  </a:cubicBezTo>
                  <a:cubicBezTo>
                    <a:pt x="2030" y="1172"/>
                    <a:pt x="2016" y="1187"/>
                    <a:pt x="2008" y="1202"/>
                  </a:cubicBezTo>
                  <a:cubicBezTo>
                    <a:pt x="2001" y="1209"/>
                    <a:pt x="1993" y="1224"/>
                    <a:pt x="1986" y="1224"/>
                  </a:cubicBezTo>
                  <a:cubicBezTo>
                    <a:pt x="1986" y="1231"/>
                    <a:pt x="1964" y="1231"/>
                    <a:pt x="1957" y="1231"/>
                  </a:cubicBezTo>
                  <a:cubicBezTo>
                    <a:pt x="1906" y="1231"/>
                    <a:pt x="1854" y="1238"/>
                    <a:pt x="1840" y="1282"/>
                  </a:cubicBezTo>
                  <a:cubicBezTo>
                    <a:pt x="1840" y="1290"/>
                    <a:pt x="1840" y="1297"/>
                    <a:pt x="1832" y="1304"/>
                  </a:cubicBezTo>
                  <a:cubicBezTo>
                    <a:pt x="1832" y="1326"/>
                    <a:pt x="1832" y="1326"/>
                    <a:pt x="1810" y="1326"/>
                  </a:cubicBezTo>
                  <a:cubicBezTo>
                    <a:pt x="1788" y="1334"/>
                    <a:pt x="1766" y="1348"/>
                    <a:pt x="1752" y="1370"/>
                  </a:cubicBezTo>
                  <a:cubicBezTo>
                    <a:pt x="1737" y="1407"/>
                    <a:pt x="1744" y="1443"/>
                    <a:pt x="1759" y="1473"/>
                  </a:cubicBezTo>
                  <a:cubicBezTo>
                    <a:pt x="1766" y="1488"/>
                    <a:pt x="1752" y="1524"/>
                    <a:pt x="1708" y="1575"/>
                  </a:cubicBezTo>
                  <a:cubicBezTo>
                    <a:pt x="1700" y="1583"/>
                    <a:pt x="1700" y="1583"/>
                    <a:pt x="1693" y="1583"/>
                  </a:cubicBezTo>
                  <a:cubicBezTo>
                    <a:pt x="1671" y="1583"/>
                    <a:pt x="1642" y="1553"/>
                    <a:pt x="1627" y="1539"/>
                  </a:cubicBezTo>
                  <a:cubicBezTo>
                    <a:pt x="1620" y="1539"/>
                    <a:pt x="1620" y="1531"/>
                    <a:pt x="1612" y="1524"/>
                  </a:cubicBezTo>
                  <a:cubicBezTo>
                    <a:pt x="1598" y="1502"/>
                    <a:pt x="1569" y="1473"/>
                    <a:pt x="1532" y="1473"/>
                  </a:cubicBezTo>
                  <a:cubicBezTo>
                    <a:pt x="1517" y="1473"/>
                    <a:pt x="1495" y="1480"/>
                    <a:pt x="1481" y="1495"/>
                  </a:cubicBezTo>
                  <a:cubicBezTo>
                    <a:pt x="1437" y="1539"/>
                    <a:pt x="1437" y="1568"/>
                    <a:pt x="1437" y="1612"/>
                  </a:cubicBezTo>
                  <a:cubicBezTo>
                    <a:pt x="1437" y="1619"/>
                    <a:pt x="1437" y="1627"/>
                    <a:pt x="1437" y="1641"/>
                  </a:cubicBezTo>
                  <a:cubicBezTo>
                    <a:pt x="1437" y="1693"/>
                    <a:pt x="1466" y="1715"/>
                    <a:pt x="1488" y="1729"/>
                  </a:cubicBezTo>
                  <a:cubicBezTo>
                    <a:pt x="1503" y="1729"/>
                    <a:pt x="1510" y="1737"/>
                    <a:pt x="1517" y="1744"/>
                  </a:cubicBezTo>
                  <a:cubicBezTo>
                    <a:pt x="1517" y="1751"/>
                    <a:pt x="1510" y="1766"/>
                    <a:pt x="1503" y="1773"/>
                  </a:cubicBezTo>
                  <a:cubicBezTo>
                    <a:pt x="1495" y="1795"/>
                    <a:pt x="1473" y="1817"/>
                    <a:pt x="1481" y="1847"/>
                  </a:cubicBezTo>
                  <a:cubicBezTo>
                    <a:pt x="1488" y="1883"/>
                    <a:pt x="1481" y="1905"/>
                    <a:pt x="1451" y="1920"/>
                  </a:cubicBezTo>
                  <a:cubicBezTo>
                    <a:pt x="1437" y="1927"/>
                    <a:pt x="1407" y="1934"/>
                    <a:pt x="1385" y="1934"/>
                  </a:cubicBezTo>
                  <a:cubicBezTo>
                    <a:pt x="1378" y="1934"/>
                    <a:pt x="1371" y="1934"/>
                    <a:pt x="1363" y="1934"/>
                  </a:cubicBezTo>
                  <a:cubicBezTo>
                    <a:pt x="1356" y="1927"/>
                    <a:pt x="1349" y="1920"/>
                    <a:pt x="1349" y="1912"/>
                  </a:cubicBezTo>
                  <a:cubicBezTo>
                    <a:pt x="1327" y="1891"/>
                    <a:pt x="1312" y="1876"/>
                    <a:pt x="1290" y="1876"/>
                  </a:cubicBezTo>
                  <a:cubicBezTo>
                    <a:pt x="1283" y="1876"/>
                    <a:pt x="1261" y="1876"/>
                    <a:pt x="1253" y="1912"/>
                  </a:cubicBezTo>
                  <a:lnTo>
                    <a:pt x="1253" y="1912"/>
                  </a:lnTo>
                  <a:cubicBezTo>
                    <a:pt x="1246" y="1912"/>
                    <a:pt x="1231" y="1905"/>
                    <a:pt x="1224" y="1891"/>
                  </a:cubicBezTo>
                  <a:cubicBezTo>
                    <a:pt x="1202" y="1869"/>
                    <a:pt x="1158" y="1810"/>
                    <a:pt x="1092" y="1810"/>
                  </a:cubicBezTo>
                  <a:cubicBezTo>
                    <a:pt x="1085" y="1810"/>
                    <a:pt x="1070" y="1810"/>
                    <a:pt x="1063" y="1810"/>
                  </a:cubicBezTo>
                  <a:cubicBezTo>
                    <a:pt x="997" y="1832"/>
                    <a:pt x="968" y="1854"/>
                    <a:pt x="894" y="1934"/>
                  </a:cubicBezTo>
                  <a:cubicBezTo>
                    <a:pt x="880" y="1949"/>
                    <a:pt x="872" y="1949"/>
                    <a:pt x="872" y="1949"/>
                  </a:cubicBezTo>
                  <a:cubicBezTo>
                    <a:pt x="865" y="1942"/>
                    <a:pt x="850" y="1905"/>
                    <a:pt x="843" y="1891"/>
                  </a:cubicBezTo>
                  <a:cubicBezTo>
                    <a:pt x="836" y="1876"/>
                    <a:pt x="828" y="1861"/>
                    <a:pt x="821" y="1854"/>
                  </a:cubicBezTo>
                  <a:cubicBezTo>
                    <a:pt x="799" y="1817"/>
                    <a:pt x="777" y="1788"/>
                    <a:pt x="733" y="1788"/>
                  </a:cubicBezTo>
                  <a:cubicBezTo>
                    <a:pt x="726" y="1788"/>
                    <a:pt x="719" y="1788"/>
                    <a:pt x="704" y="1788"/>
                  </a:cubicBezTo>
                  <a:cubicBezTo>
                    <a:pt x="660" y="1795"/>
                    <a:pt x="652" y="1847"/>
                    <a:pt x="645" y="1883"/>
                  </a:cubicBezTo>
                  <a:cubicBezTo>
                    <a:pt x="638" y="1891"/>
                    <a:pt x="638" y="1891"/>
                    <a:pt x="638" y="1891"/>
                  </a:cubicBezTo>
                  <a:cubicBezTo>
                    <a:pt x="638" y="1912"/>
                    <a:pt x="638" y="1912"/>
                    <a:pt x="638" y="1912"/>
                  </a:cubicBezTo>
                  <a:cubicBezTo>
                    <a:pt x="652" y="1920"/>
                    <a:pt x="652" y="1920"/>
                    <a:pt x="652" y="1920"/>
                  </a:cubicBezTo>
                  <a:cubicBezTo>
                    <a:pt x="660" y="1934"/>
                    <a:pt x="667" y="1934"/>
                    <a:pt x="682" y="1942"/>
                  </a:cubicBezTo>
                  <a:cubicBezTo>
                    <a:pt x="689" y="1949"/>
                    <a:pt x="704" y="1964"/>
                    <a:pt x="704" y="1971"/>
                  </a:cubicBezTo>
                  <a:cubicBezTo>
                    <a:pt x="704" y="1971"/>
                    <a:pt x="704" y="1971"/>
                    <a:pt x="704" y="1979"/>
                  </a:cubicBezTo>
                  <a:cubicBezTo>
                    <a:pt x="697" y="1979"/>
                    <a:pt x="697" y="1979"/>
                    <a:pt x="697" y="1979"/>
                  </a:cubicBezTo>
                  <a:cubicBezTo>
                    <a:pt x="667" y="2015"/>
                    <a:pt x="645" y="2044"/>
                    <a:pt x="623" y="2044"/>
                  </a:cubicBezTo>
                  <a:cubicBezTo>
                    <a:pt x="616" y="2044"/>
                    <a:pt x="609" y="2044"/>
                    <a:pt x="601" y="2037"/>
                  </a:cubicBezTo>
                  <a:cubicBezTo>
                    <a:pt x="579" y="2022"/>
                    <a:pt x="557" y="2015"/>
                    <a:pt x="543" y="2015"/>
                  </a:cubicBezTo>
                  <a:cubicBezTo>
                    <a:pt x="491" y="2015"/>
                    <a:pt x="455" y="2052"/>
                    <a:pt x="426" y="2118"/>
                  </a:cubicBezTo>
                  <a:cubicBezTo>
                    <a:pt x="411" y="2162"/>
                    <a:pt x="367" y="2176"/>
                    <a:pt x="323" y="2191"/>
                  </a:cubicBezTo>
                  <a:cubicBezTo>
                    <a:pt x="294" y="2198"/>
                    <a:pt x="272" y="2206"/>
                    <a:pt x="250" y="2220"/>
                  </a:cubicBezTo>
                  <a:cubicBezTo>
                    <a:pt x="198" y="2264"/>
                    <a:pt x="154" y="2345"/>
                    <a:pt x="198" y="2425"/>
                  </a:cubicBezTo>
                  <a:cubicBezTo>
                    <a:pt x="198" y="2433"/>
                    <a:pt x="206" y="2440"/>
                    <a:pt x="206" y="2440"/>
                  </a:cubicBezTo>
                  <a:cubicBezTo>
                    <a:pt x="191" y="2448"/>
                    <a:pt x="176" y="2455"/>
                    <a:pt x="162" y="2469"/>
                  </a:cubicBezTo>
                  <a:cubicBezTo>
                    <a:pt x="125" y="2499"/>
                    <a:pt x="118" y="2513"/>
                    <a:pt x="110" y="2550"/>
                  </a:cubicBezTo>
                  <a:cubicBezTo>
                    <a:pt x="110" y="2565"/>
                    <a:pt x="110" y="2587"/>
                    <a:pt x="96" y="2623"/>
                  </a:cubicBezTo>
                  <a:cubicBezTo>
                    <a:pt x="88" y="2645"/>
                    <a:pt x="74" y="2675"/>
                    <a:pt x="67" y="2697"/>
                  </a:cubicBezTo>
                  <a:cubicBezTo>
                    <a:pt x="30" y="2770"/>
                    <a:pt x="0" y="2843"/>
                    <a:pt x="37" y="2916"/>
                  </a:cubicBezTo>
                  <a:cubicBezTo>
                    <a:pt x="59" y="2946"/>
                    <a:pt x="74" y="2990"/>
                    <a:pt x="88" y="3026"/>
                  </a:cubicBezTo>
                  <a:cubicBezTo>
                    <a:pt x="110" y="3078"/>
                    <a:pt x="125" y="3129"/>
                    <a:pt x="162" y="3166"/>
                  </a:cubicBezTo>
                  <a:cubicBezTo>
                    <a:pt x="169" y="3173"/>
                    <a:pt x="184" y="3180"/>
                    <a:pt x="191" y="3188"/>
                  </a:cubicBezTo>
                  <a:cubicBezTo>
                    <a:pt x="220" y="3217"/>
                    <a:pt x="242" y="3239"/>
                    <a:pt x="250" y="3305"/>
                  </a:cubicBezTo>
                  <a:cubicBezTo>
                    <a:pt x="264" y="3400"/>
                    <a:pt x="308" y="3473"/>
                    <a:pt x="381" y="3517"/>
                  </a:cubicBezTo>
                  <a:cubicBezTo>
                    <a:pt x="396" y="3525"/>
                    <a:pt x="411" y="3539"/>
                    <a:pt x="426" y="3554"/>
                  </a:cubicBezTo>
                  <a:cubicBezTo>
                    <a:pt x="448" y="3583"/>
                    <a:pt x="484" y="3612"/>
                    <a:pt x="535" y="3612"/>
                  </a:cubicBezTo>
                  <a:cubicBezTo>
                    <a:pt x="543" y="3612"/>
                    <a:pt x="550" y="3612"/>
                    <a:pt x="557" y="3612"/>
                  </a:cubicBezTo>
                  <a:cubicBezTo>
                    <a:pt x="579" y="3612"/>
                    <a:pt x="594" y="3605"/>
                    <a:pt x="609" y="3605"/>
                  </a:cubicBezTo>
                  <a:cubicBezTo>
                    <a:pt x="609" y="3605"/>
                    <a:pt x="609" y="3605"/>
                    <a:pt x="616" y="3605"/>
                  </a:cubicBezTo>
                  <a:cubicBezTo>
                    <a:pt x="616" y="3612"/>
                    <a:pt x="616" y="3620"/>
                    <a:pt x="616" y="3642"/>
                  </a:cubicBezTo>
                  <a:cubicBezTo>
                    <a:pt x="616" y="3715"/>
                    <a:pt x="682" y="3759"/>
                    <a:pt x="792" y="3759"/>
                  </a:cubicBezTo>
                  <a:cubicBezTo>
                    <a:pt x="828" y="3759"/>
                    <a:pt x="858" y="3774"/>
                    <a:pt x="865" y="3788"/>
                  </a:cubicBezTo>
                  <a:cubicBezTo>
                    <a:pt x="872" y="3796"/>
                    <a:pt x="872" y="3810"/>
                    <a:pt x="865" y="3832"/>
                  </a:cubicBezTo>
                  <a:cubicBezTo>
                    <a:pt x="850" y="3869"/>
                    <a:pt x="850" y="3913"/>
                    <a:pt x="850" y="3942"/>
                  </a:cubicBezTo>
                  <a:cubicBezTo>
                    <a:pt x="850" y="4001"/>
                    <a:pt x="850" y="4023"/>
                    <a:pt x="821" y="4045"/>
                  </a:cubicBezTo>
                  <a:cubicBezTo>
                    <a:pt x="807" y="4052"/>
                    <a:pt x="792" y="4060"/>
                    <a:pt x="785" y="4067"/>
                  </a:cubicBezTo>
                  <a:cubicBezTo>
                    <a:pt x="726" y="4096"/>
                    <a:pt x="697" y="4111"/>
                    <a:pt x="682" y="4191"/>
                  </a:cubicBezTo>
                  <a:cubicBezTo>
                    <a:pt x="682" y="4206"/>
                    <a:pt x="682" y="4221"/>
                    <a:pt x="675" y="4235"/>
                  </a:cubicBezTo>
                  <a:cubicBezTo>
                    <a:pt x="675" y="4287"/>
                    <a:pt x="675" y="4309"/>
                    <a:pt x="638" y="4345"/>
                  </a:cubicBezTo>
                  <a:cubicBezTo>
                    <a:pt x="579" y="4397"/>
                    <a:pt x="535" y="4448"/>
                    <a:pt x="528" y="4521"/>
                  </a:cubicBezTo>
                  <a:cubicBezTo>
                    <a:pt x="521" y="4536"/>
                    <a:pt x="513" y="4550"/>
                    <a:pt x="506" y="4572"/>
                  </a:cubicBezTo>
                  <a:cubicBezTo>
                    <a:pt x="499" y="4587"/>
                    <a:pt x="491" y="4602"/>
                    <a:pt x="491" y="4624"/>
                  </a:cubicBezTo>
                  <a:cubicBezTo>
                    <a:pt x="469" y="4697"/>
                    <a:pt x="469" y="4697"/>
                    <a:pt x="469" y="4697"/>
                  </a:cubicBezTo>
                  <a:cubicBezTo>
                    <a:pt x="535" y="4653"/>
                    <a:pt x="535" y="4653"/>
                    <a:pt x="535" y="4653"/>
                  </a:cubicBezTo>
                  <a:cubicBezTo>
                    <a:pt x="565" y="4638"/>
                    <a:pt x="587" y="4631"/>
                    <a:pt x="609" y="4631"/>
                  </a:cubicBezTo>
                  <a:cubicBezTo>
                    <a:pt x="616" y="4631"/>
                    <a:pt x="623" y="4631"/>
                    <a:pt x="631" y="4631"/>
                  </a:cubicBezTo>
                  <a:cubicBezTo>
                    <a:pt x="704" y="4668"/>
                    <a:pt x="807" y="4690"/>
                    <a:pt x="872" y="4690"/>
                  </a:cubicBezTo>
                  <a:cubicBezTo>
                    <a:pt x="887" y="4690"/>
                    <a:pt x="894" y="4690"/>
                    <a:pt x="902" y="4690"/>
                  </a:cubicBezTo>
                  <a:cubicBezTo>
                    <a:pt x="909" y="4690"/>
                    <a:pt x="909" y="4690"/>
                    <a:pt x="909" y="4690"/>
                  </a:cubicBezTo>
                  <a:cubicBezTo>
                    <a:pt x="931" y="4690"/>
                    <a:pt x="946" y="4697"/>
                    <a:pt x="960" y="4712"/>
                  </a:cubicBezTo>
                  <a:cubicBezTo>
                    <a:pt x="975" y="4726"/>
                    <a:pt x="990" y="4741"/>
                    <a:pt x="1012" y="4741"/>
                  </a:cubicBezTo>
                  <a:cubicBezTo>
                    <a:pt x="1048" y="4741"/>
                    <a:pt x="1092" y="4726"/>
                    <a:pt x="1143" y="4668"/>
                  </a:cubicBezTo>
                  <a:cubicBezTo>
                    <a:pt x="1151" y="4660"/>
                    <a:pt x="1158" y="4660"/>
                    <a:pt x="1158" y="4660"/>
                  </a:cubicBezTo>
                  <a:cubicBezTo>
                    <a:pt x="1166" y="4660"/>
                    <a:pt x="1180" y="4660"/>
                    <a:pt x="1188" y="4660"/>
                  </a:cubicBezTo>
                  <a:cubicBezTo>
                    <a:pt x="1202" y="4668"/>
                    <a:pt x="1217" y="4675"/>
                    <a:pt x="1231" y="4675"/>
                  </a:cubicBezTo>
                  <a:cubicBezTo>
                    <a:pt x="1253" y="4675"/>
                    <a:pt x="1268" y="4668"/>
                    <a:pt x="1283" y="4653"/>
                  </a:cubicBezTo>
                  <a:cubicBezTo>
                    <a:pt x="1334" y="4624"/>
                    <a:pt x="1363" y="4609"/>
                    <a:pt x="1400" y="4602"/>
                  </a:cubicBezTo>
                  <a:cubicBezTo>
                    <a:pt x="1437" y="4594"/>
                    <a:pt x="1481" y="4572"/>
                    <a:pt x="1525" y="4543"/>
                  </a:cubicBezTo>
                  <a:cubicBezTo>
                    <a:pt x="1539" y="4536"/>
                    <a:pt x="1547" y="4529"/>
                    <a:pt x="1561" y="4521"/>
                  </a:cubicBezTo>
                  <a:cubicBezTo>
                    <a:pt x="1620" y="4492"/>
                    <a:pt x="1664" y="4462"/>
                    <a:pt x="1752" y="4419"/>
                  </a:cubicBezTo>
                  <a:cubicBezTo>
                    <a:pt x="1818" y="4389"/>
                    <a:pt x="1891" y="4367"/>
                    <a:pt x="1942" y="4367"/>
                  </a:cubicBezTo>
                  <a:cubicBezTo>
                    <a:pt x="1950" y="4367"/>
                    <a:pt x="1957" y="4375"/>
                    <a:pt x="1964" y="4375"/>
                  </a:cubicBezTo>
                  <a:cubicBezTo>
                    <a:pt x="1986" y="4375"/>
                    <a:pt x="2008" y="4397"/>
                    <a:pt x="2030" y="4419"/>
                  </a:cubicBezTo>
                  <a:cubicBezTo>
                    <a:pt x="2045" y="4441"/>
                    <a:pt x="2060" y="4455"/>
                    <a:pt x="2081" y="4470"/>
                  </a:cubicBezTo>
                  <a:cubicBezTo>
                    <a:pt x="2096" y="4477"/>
                    <a:pt x="2103" y="4492"/>
                    <a:pt x="2118" y="4507"/>
                  </a:cubicBezTo>
                  <a:cubicBezTo>
                    <a:pt x="2148" y="4529"/>
                    <a:pt x="2169" y="4558"/>
                    <a:pt x="2206" y="4558"/>
                  </a:cubicBezTo>
                  <a:cubicBezTo>
                    <a:pt x="2213" y="4558"/>
                    <a:pt x="2235" y="4550"/>
                    <a:pt x="2250" y="4529"/>
                  </a:cubicBezTo>
                  <a:cubicBezTo>
                    <a:pt x="2257" y="4521"/>
                    <a:pt x="2257" y="4521"/>
                    <a:pt x="2257" y="4521"/>
                  </a:cubicBezTo>
                  <a:cubicBezTo>
                    <a:pt x="2265" y="4529"/>
                    <a:pt x="2279" y="4543"/>
                    <a:pt x="2287" y="4558"/>
                  </a:cubicBezTo>
                  <a:cubicBezTo>
                    <a:pt x="2316" y="4602"/>
                    <a:pt x="2375" y="4631"/>
                    <a:pt x="2426" y="4631"/>
                  </a:cubicBezTo>
                  <a:cubicBezTo>
                    <a:pt x="2433" y="4631"/>
                    <a:pt x="2448" y="4631"/>
                    <a:pt x="2462" y="4624"/>
                  </a:cubicBezTo>
                  <a:lnTo>
                    <a:pt x="2462" y="4624"/>
                  </a:lnTo>
                  <a:cubicBezTo>
                    <a:pt x="2484" y="4624"/>
                    <a:pt x="2514" y="4646"/>
                    <a:pt x="2521" y="4668"/>
                  </a:cubicBezTo>
                  <a:cubicBezTo>
                    <a:pt x="2529" y="4697"/>
                    <a:pt x="2514" y="4719"/>
                    <a:pt x="2507" y="4756"/>
                  </a:cubicBezTo>
                  <a:cubicBezTo>
                    <a:pt x="2499" y="4763"/>
                    <a:pt x="2499" y="4778"/>
                    <a:pt x="2492" y="4785"/>
                  </a:cubicBezTo>
                  <a:cubicBezTo>
                    <a:pt x="2484" y="4814"/>
                    <a:pt x="2499" y="4851"/>
                    <a:pt x="2514" y="4880"/>
                  </a:cubicBezTo>
                  <a:cubicBezTo>
                    <a:pt x="2521" y="4895"/>
                    <a:pt x="2529" y="4917"/>
                    <a:pt x="2529" y="4924"/>
                  </a:cubicBezTo>
                  <a:lnTo>
                    <a:pt x="2529" y="4924"/>
                  </a:lnTo>
                  <a:cubicBezTo>
                    <a:pt x="2529" y="4924"/>
                    <a:pt x="2529" y="4924"/>
                    <a:pt x="2521" y="4924"/>
                  </a:cubicBezTo>
                  <a:cubicBezTo>
                    <a:pt x="2477" y="4939"/>
                    <a:pt x="2433" y="4961"/>
                    <a:pt x="2426" y="4998"/>
                  </a:cubicBezTo>
                  <a:cubicBezTo>
                    <a:pt x="2419" y="5034"/>
                    <a:pt x="2448" y="5071"/>
                    <a:pt x="2462" y="5078"/>
                  </a:cubicBezTo>
                  <a:cubicBezTo>
                    <a:pt x="2507" y="5122"/>
                    <a:pt x="2521" y="5159"/>
                    <a:pt x="2529" y="5188"/>
                  </a:cubicBezTo>
                  <a:cubicBezTo>
                    <a:pt x="2543" y="5217"/>
                    <a:pt x="2602" y="5283"/>
                    <a:pt x="2675" y="5283"/>
                  </a:cubicBezTo>
                  <a:cubicBezTo>
                    <a:pt x="2682" y="5283"/>
                    <a:pt x="2682" y="5283"/>
                    <a:pt x="2690" y="5283"/>
                  </a:cubicBezTo>
                  <a:cubicBezTo>
                    <a:pt x="2697" y="5283"/>
                    <a:pt x="2697" y="5283"/>
                    <a:pt x="2697" y="5283"/>
                  </a:cubicBezTo>
                  <a:cubicBezTo>
                    <a:pt x="2712" y="5283"/>
                    <a:pt x="2726" y="5283"/>
                    <a:pt x="2734" y="5291"/>
                  </a:cubicBezTo>
                  <a:cubicBezTo>
                    <a:pt x="2741" y="5305"/>
                    <a:pt x="2741" y="5320"/>
                    <a:pt x="2741" y="5334"/>
                  </a:cubicBezTo>
                  <a:cubicBezTo>
                    <a:pt x="2741" y="5349"/>
                    <a:pt x="2741" y="5349"/>
                    <a:pt x="2741" y="5349"/>
                  </a:cubicBezTo>
                  <a:cubicBezTo>
                    <a:pt x="2734" y="5393"/>
                    <a:pt x="2719" y="5452"/>
                    <a:pt x="2697" y="5474"/>
                  </a:cubicBezTo>
                  <a:cubicBezTo>
                    <a:pt x="2690" y="5488"/>
                    <a:pt x="2682" y="5488"/>
                    <a:pt x="2675" y="5488"/>
                  </a:cubicBezTo>
                  <a:cubicBezTo>
                    <a:pt x="2660" y="5496"/>
                    <a:pt x="2646" y="5496"/>
                    <a:pt x="2624" y="5518"/>
                  </a:cubicBezTo>
                  <a:cubicBezTo>
                    <a:pt x="2580" y="5554"/>
                    <a:pt x="2572" y="5562"/>
                    <a:pt x="2521" y="5628"/>
                  </a:cubicBezTo>
                  <a:cubicBezTo>
                    <a:pt x="2521" y="5635"/>
                    <a:pt x="2514" y="5642"/>
                    <a:pt x="2507" y="5650"/>
                  </a:cubicBezTo>
                  <a:cubicBezTo>
                    <a:pt x="2477" y="5693"/>
                    <a:pt x="2448" y="5730"/>
                    <a:pt x="2499" y="5789"/>
                  </a:cubicBezTo>
                  <a:cubicBezTo>
                    <a:pt x="2521" y="5818"/>
                    <a:pt x="2543" y="5833"/>
                    <a:pt x="2565" y="5840"/>
                  </a:cubicBezTo>
                  <a:cubicBezTo>
                    <a:pt x="2580" y="5855"/>
                    <a:pt x="2594" y="5869"/>
                    <a:pt x="2594" y="5877"/>
                  </a:cubicBezTo>
                  <a:cubicBezTo>
                    <a:pt x="2602" y="5891"/>
                    <a:pt x="2602" y="5913"/>
                    <a:pt x="2609" y="5950"/>
                  </a:cubicBezTo>
                  <a:cubicBezTo>
                    <a:pt x="2616" y="6016"/>
                    <a:pt x="2616" y="6016"/>
                    <a:pt x="2616" y="6016"/>
                  </a:cubicBezTo>
                  <a:cubicBezTo>
                    <a:pt x="2660" y="5965"/>
                    <a:pt x="2660" y="5965"/>
                    <a:pt x="2660" y="5965"/>
                  </a:cubicBezTo>
                  <a:cubicBezTo>
                    <a:pt x="2668" y="5957"/>
                    <a:pt x="2675" y="5950"/>
                    <a:pt x="2682" y="5943"/>
                  </a:cubicBezTo>
                  <a:cubicBezTo>
                    <a:pt x="2704" y="5935"/>
                    <a:pt x="2763" y="5921"/>
                    <a:pt x="2792" y="5921"/>
                  </a:cubicBezTo>
                  <a:cubicBezTo>
                    <a:pt x="2800" y="5921"/>
                    <a:pt x="2807" y="5921"/>
                    <a:pt x="2807" y="5921"/>
                  </a:cubicBezTo>
                  <a:cubicBezTo>
                    <a:pt x="2822" y="5935"/>
                    <a:pt x="2843" y="5935"/>
                    <a:pt x="2873" y="5935"/>
                  </a:cubicBezTo>
                  <a:cubicBezTo>
                    <a:pt x="2917" y="5943"/>
                    <a:pt x="2939" y="5950"/>
                    <a:pt x="2939" y="5965"/>
                  </a:cubicBezTo>
                  <a:cubicBezTo>
                    <a:pt x="2939" y="5987"/>
                    <a:pt x="2939" y="6001"/>
                    <a:pt x="2939" y="6023"/>
                  </a:cubicBezTo>
                  <a:cubicBezTo>
                    <a:pt x="2939" y="6075"/>
                    <a:pt x="2939" y="6126"/>
                    <a:pt x="2998" y="6170"/>
                  </a:cubicBezTo>
                  <a:cubicBezTo>
                    <a:pt x="3019" y="6184"/>
                    <a:pt x="3041" y="6199"/>
                    <a:pt x="3056" y="6214"/>
                  </a:cubicBezTo>
                  <a:cubicBezTo>
                    <a:pt x="3085" y="6243"/>
                    <a:pt x="3107" y="6265"/>
                    <a:pt x="3137" y="6265"/>
                  </a:cubicBezTo>
                  <a:cubicBezTo>
                    <a:pt x="3151" y="6265"/>
                    <a:pt x="3166" y="6258"/>
                    <a:pt x="3173" y="6243"/>
                  </a:cubicBezTo>
                  <a:cubicBezTo>
                    <a:pt x="3181" y="6236"/>
                    <a:pt x="3181" y="6236"/>
                    <a:pt x="3188" y="6236"/>
                  </a:cubicBezTo>
                  <a:cubicBezTo>
                    <a:pt x="3188" y="6236"/>
                    <a:pt x="3195" y="6236"/>
                    <a:pt x="3203" y="6243"/>
                  </a:cubicBezTo>
                  <a:cubicBezTo>
                    <a:pt x="3210" y="6265"/>
                    <a:pt x="3261" y="6375"/>
                    <a:pt x="3334" y="6375"/>
                  </a:cubicBezTo>
                  <a:cubicBezTo>
                    <a:pt x="3356" y="6375"/>
                    <a:pt x="3371" y="6375"/>
                    <a:pt x="3386" y="6360"/>
                  </a:cubicBezTo>
                  <a:cubicBezTo>
                    <a:pt x="3393" y="6353"/>
                    <a:pt x="3415" y="6338"/>
                    <a:pt x="3415" y="6338"/>
                  </a:cubicBezTo>
                  <a:cubicBezTo>
                    <a:pt x="3415" y="6338"/>
                    <a:pt x="3422" y="6338"/>
                    <a:pt x="3430" y="6346"/>
                  </a:cubicBezTo>
                  <a:cubicBezTo>
                    <a:pt x="3437" y="6346"/>
                    <a:pt x="3444" y="6353"/>
                    <a:pt x="3459" y="6353"/>
                  </a:cubicBezTo>
                  <a:cubicBezTo>
                    <a:pt x="3474" y="6360"/>
                    <a:pt x="3481" y="6360"/>
                    <a:pt x="3496" y="6360"/>
                  </a:cubicBezTo>
                  <a:cubicBezTo>
                    <a:pt x="3532" y="6360"/>
                    <a:pt x="3562" y="6346"/>
                    <a:pt x="3584" y="6324"/>
                  </a:cubicBezTo>
                  <a:cubicBezTo>
                    <a:pt x="3598" y="6317"/>
                    <a:pt x="3606" y="6309"/>
                    <a:pt x="3620" y="6309"/>
                  </a:cubicBezTo>
                  <a:lnTo>
                    <a:pt x="3620" y="6309"/>
                  </a:lnTo>
                  <a:cubicBezTo>
                    <a:pt x="3620" y="6309"/>
                    <a:pt x="3628" y="6317"/>
                    <a:pt x="3628" y="6324"/>
                  </a:cubicBezTo>
                  <a:cubicBezTo>
                    <a:pt x="3642" y="6338"/>
                    <a:pt x="3664" y="6360"/>
                    <a:pt x="3693" y="6375"/>
                  </a:cubicBezTo>
                  <a:cubicBezTo>
                    <a:pt x="3701" y="6382"/>
                    <a:pt x="3708" y="6382"/>
                    <a:pt x="3715" y="6382"/>
                  </a:cubicBezTo>
                  <a:cubicBezTo>
                    <a:pt x="3738" y="6397"/>
                    <a:pt x="3760" y="6404"/>
                    <a:pt x="3789" y="6404"/>
                  </a:cubicBezTo>
                  <a:cubicBezTo>
                    <a:pt x="3818" y="6404"/>
                    <a:pt x="3847" y="6397"/>
                    <a:pt x="3869" y="6375"/>
                  </a:cubicBezTo>
                  <a:cubicBezTo>
                    <a:pt x="3891" y="6360"/>
                    <a:pt x="3906" y="6353"/>
                    <a:pt x="3913" y="6353"/>
                  </a:cubicBezTo>
                  <a:cubicBezTo>
                    <a:pt x="3928" y="6353"/>
                    <a:pt x="3943" y="6360"/>
                    <a:pt x="3972" y="6382"/>
                  </a:cubicBezTo>
                  <a:cubicBezTo>
                    <a:pt x="4001" y="6412"/>
                    <a:pt x="4053" y="6434"/>
                    <a:pt x="4097" y="6456"/>
                  </a:cubicBezTo>
                  <a:cubicBezTo>
                    <a:pt x="4126" y="6470"/>
                    <a:pt x="4155" y="6485"/>
                    <a:pt x="4177" y="6500"/>
                  </a:cubicBezTo>
                  <a:cubicBezTo>
                    <a:pt x="4184" y="6500"/>
                    <a:pt x="4184" y="6507"/>
                    <a:pt x="4192" y="6514"/>
                  </a:cubicBezTo>
                  <a:cubicBezTo>
                    <a:pt x="4236" y="6543"/>
                    <a:pt x="4287" y="6580"/>
                    <a:pt x="4353" y="6580"/>
                  </a:cubicBezTo>
                  <a:cubicBezTo>
                    <a:pt x="4390" y="6580"/>
                    <a:pt x="4441" y="6617"/>
                    <a:pt x="4478" y="6653"/>
                  </a:cubicBezTo>
                  <a:cubicBezTo>
                    <a:pt x="4492" y="6668"/>
                    <a:pt x="4492" y="6668"/>
                    <a:pt x="4492" y="6668"/>
                  </a:cubicBezTo>
                  <a:cubicBezTo>
                    <a:pt x="4514" y="6661"/>
                    <a:pt x="4514" y="6661"/>
                    <a:pt x="4514" y="6661"/>
                  </a:cubicBezTo>
                  <a:cubicBezTo>
                    <a:pt x="4551" y="6639"/>
                    <a:pt x="4551" y="6639"/>
                    <a:pt x="4551" y="6639"/>
                  </a:cubicBezTo>
                  <a:cubicBezTo>
                    <a:pt x="4580" y="6631"/>
                    <a:pt x="4646" y="6602"/>
                    <a:pt x="4697" y="6470"/>
                  </a:cubicBezTo>
                  <a:cubicBezTo>
                    <a:pt x="4734" y="6390"/>
                    <a:pt x="4771" y="6331"/>
                    <a:pt x="4800" y="6280"/>
                  </a:cubicBezTo>
                  <a:cubicBezTo>
                    <a:pt x="4837" y="6229"/>
                    <a:pt x="4866" y="6184"/>
                    <a:pt x="4866" y="6141"/>
                  </a:cubicBezTo>
                  <a:cubicBezTo>
                    <a:pt x="4873" y="6097"/>
                    <a:pt x="4873" y="6067"/>
                    <a:pt x="4873" y="6038"/>
                  </a:cubicBezTo>
                  <a:cubicBezTo>
                    <a:pt x="4873" y="6009"/>
                    <a:pt x="4866" y="5979"/>
                    <a:pt x="4873" y="5972"/>
                  </a:cubicBezTo>
                  <a:cubicBezTo>
                    <a:pt x="4881" y="5965"/>
                    <a:pt x="4888" y="5957"/>
                    <a:pt x="4895" y="5943"/>
                  </a:cubicBezTo>
                  <a:cubicBezTo>
                    <a:pt x="4924" y="5921"/>
                    <a:pt x="4969" y="5877"/>
                    <a:pt x="4946" y="5803"/>
                  </a:cubicBezTo>
                  <a:cubicBezTo>
                    <a:pt x="4939" y="5789"/>
                    <a:pt x="4924" y="5730"/>
                    <a:pt x="5012" y="5672"/>
                  </a:cubicBezTo>
                  <a:cubicBezTo>
                    <a:pt x="5027" y="5664"/>
                    <a:pt x="5042" y="5657"/>
                    <a:pt x="5049" y="5650"/>
                  </a:cubicBezTo>
                  <a:cubicBezTo>
                    <a:pt x="5100" y="5620"/>
                    <a:pt x="5122" y="5606"/>
                    <a:pt x="5122" y="5518"/>
                  </a:cubicBezTo>
                  <a:cubicBezTo>
                    <a:pt x="5122" y="5467"/>
                    <a:pt x="5100" y="5444"/>
                    <a:pt x="5086" y="5430"/>
                  </a:cubicBezTo>
                  <a:lnTo>
                    <a:pt x="5079" y="5422"/>
                  </a:lnTo>
                  <a:lnTo>
                    <a:pt x="5079" y="5422"/>
                  </a:lnTo>
                  <a:cubicBezTo>
                    <a:pt x="5079" y="5422"/>
                    <a:pt x="5079" y="5415"/>
                    <a:pt x="5086" y="5408"/>
                  </a:cubicBezTo>
                  <a:cubicBezTo>
                    <a:pt x="5093" y="5379"/>
                    <a:pt x="5108" y="5364"/>
                    <a:pt x="5122" y="5349"/>
                  </a:cubicBezTo>
                  <a:cubicBezTo>
                    <a:pt x="5144" y="5327"/>
                    <a:pt x="5166" y="5305"/>
                    <a:pt x="5166" y="5261"/>
                  </a:cubicBezTo>
                  <a:cubicBezTo>
                    <a:pt x="5166" y="5247"/>
                    <a:pt x="5166" y="5217"/>
                    <a:pt x="5174" y="5188"/>
                  </a:cubicBezTo>
                  <a:cubicBezTo>
                    <a:pt x="5188" y="5115"/>
                    <a:pt x="5196" y="5071"/>
                    <a:pt x="5174" y="5041"/>
                  </a:cubicBezTo>
                  <a:cubicBezTo>
                    <a:pt x="5166" y="5034"/>
                    <a:pt x="5152" y="5027"/>
                    <a:pt x="5137" y="5027"/>
                  </a:cubicBezTo>
                  <a:lnTo>
                    <a:pt x="5130" y="5027"/>
                  </a:lnTo>
                  <a:cubicBezTo>
                    <a:pt x="5122" y="5027"/>
                    <a:pt x="5122" y="5027"/>
                    <a:pt x="5115" y="5027"/>
                  </a:cubicBezTo>
                  <a:cubicBezTo>
                    <a:pt x="5093" y="5027"/>
                    <a:pt x="5079" y="5019"/>
                    <a:pt x="5071" y="5005"/>
                  </a:cubicBezTo>
                  <a:cubicBezTo>
                    <a:pt x="5071" y="5005"/>
                    <a:pt x="5071" y="4998"/>
                    <a:pt x="5079" y="4983"/>
                  </a:cubicBezTo>
                  <a:cubicBezTo>
                    <a:pt x="5130" y="4924"/>
                    <a:pt x="5086" y="4880"/>
                    <a:pt x="5056" y="4843"/>
                  </a:cubicBezTo>
                  <a:cubicBezTo>
                    <a:pt x="5049" y="4836"/>
                    <a:pt x="5034" y="4822"/>
                    <a:pt x="5020" y="4800"/>
                  </a:cubicBezTo>
                  <a:cubicBezTo>
                    <a:pt x="4998" y="4763"/>
                    <a:pt x="5005" y="4653"/>
                    <a:pt x="5012" y="4580"/>
                  </a:cubicBezTo>
                  <a:cubicBezTo>
                    <a:pt x="5034" y="4580"/>
                    <a:pt x="5034" y="4580"/>
                    <a:pt x="5034" y="4580"/>
                  </a:cubicBezTo>
                  <a:cubicBezTo>
                    <a:pt x="5012" y="4543"/>
                    <a:pt x="5012" y="4543"/>
                    <a:pt x="5012" y="4543"/>
                  </a:cubicBezTo>
                  <a:cubicBezTo>
                    <a:pt x="5005" y="4521"/>
                    <a:pt x="4998" y="4507"/>
                    <a:pt x="4991" y="4492"/>
                  </a:cubicBezTo>
                  <a:cubicBezTo>
                    <a:pt x="4983" y="4441"/>
                    <a:pt x="4954" y="4375"/>
                    <a:pt x="4910" y="4338"/>
                  </a:cubicBezTo>
                  <a:cubicBezTo>
                    <a:pt x="4873" y="4309"/>
                    <a:pt x="4866" y="4279"/>
                    <a:pt x="4873" y="4235"/>
                  </a:cubicBezTo>
                  <a:cubicBezTo>
                    <a:pt x="4881" y="4206"/>
                    <a:pt x="4888" y="4191"/>
                    <a:pt x="4961" y="4177"/>
                  </a:cubicBezTo>
                  <a:cubicBezTo>
                    <a:pt x="5020" y="4162"/>
                    <a:pt x="5034" y="4133"/>
                    <a:pt x="5049" y="4103"/>
                  </a:cubicBezTo>
                  <a:cubicBezTo>
                    <a:pt x="5056" y="4081"/>
                    <a:pt x="5071" y="4060"/>
                    <a:pt x="5086" y="4038"/>
                  </a:cubicBezTo>
                  <a:cubicBezTo>
                    <a:pt x="5130" y="3993"/>
                    <a:pt x="5144" y="3979"/>
                    <a:pt x="5137" y="3950"/>
                  </a:cubicBezTo>
                  <a:cubicBezTo>
                    <a:pt x="5130" y="3928"/>
                    <a:pt x="5108" y="3928"/>
                    <a:pt x="5086" y="3920"/>
                  </a:cubicBezTo>
                  <a:cubicBezTo>
                    <a:pt x="5079" y="3920"/>
                    <a:pt x="5079" y="3920"/>
                    <a:pt x="5071" y="3920"/>
                  </a:cubicBezTo>
                  <a:cubicBezTo>
                    <a:pt x="5049" y="3920"/>
                    <a:pt x="5034" y="3906"/>
                    <a:pt x="5020" y="3898"/>
                  </a:cubicBezTo>
                  <a:cubicBezTo>
                    <a:pt x="5005" y="3891"/>
                    <a:pt x="4991" y="3876"/>
                    <a:pt x="4961" y="3869"/>
                  </a:cubicBezTo>
                  <a:cubicBezTo>
                    <a:pt x="4946" y="3869"/>
                    <a:pt x="4939" y="3818"/>
                    <a:pt x="4939" y="3796"/>
                  </a:cubicBezTo>
                  <a:cubicBezTo>
                    <a:pt x="4939" y="3788"/>
                    <a:pt x="4939" y="3774"/>
                    <a:pt x="4932" y="3767"/>
                  </a:cubicBezTo>
                  <a:cubicBezTo>
                    <a:pt x="4932" y="3752"/>
                    <a:pt x="4932" y="3737"/>
                    <a:pt x="4932" y="3715"/>
                  </a:cubicBezTo>
                  <a:cubicBezTo>
                    <a:pt x="4932" y="3679"/>
                    <a:pt x="4932" y="3642"/>
                    <a:pt x="4910" y="3612"/>
                  </a:cubicBezTo>
                  <a:cubicBezTo>
                    <a:pt x="4895" y="3591"/>
                    <a:pt x="4881" y="3583"/>
                    <a:pt x="4873" y="3576"/>
                  </a:cubicBezTo>
                  <a:cubicBezTo>
                    <a:pt x="4866" y="3576"/>
                    <a:pt x="4859" y="3576"/>
                    <a:pt x="4859" y="3561"/>
                  </a:cubicBezTo>
                  <a:cubicBezTo>
                    <a:pt x="4837" y="3510"/>
                    <a:pt x="4851" y="3393"/>
                    <a:pt x="4859" y="3356"/>
                  </a:cubicBezTo>
                  <a:cubicBezTo>
                    <a:pt x="4866" y="3298"/>
                    <a:pt x="4829" y="3261"/>
                    <a:pt x="4793" y="3224"/>
                  </a:cubicBezTo>
                  <a:cubicBezTo>
                    <a:pt x="4778" y="3210"/>
                    <a:pt x="4771" y="3202"/>
                    <a:pt x="4756" y="3188"/>
                  </a:cubicBezTo>
                  <a:cubicBezTo>
                    <a:pt x="4734" y="3143"/>
                    <a:pt x="4705" y="3122"/>
                    <a:pt x="4675" y="3092"/>
                  </a:cubicBezTo>
                  <a:cubicBezTo>
                    <a:pt x="4668" y="3085"/>
                    <a:pt x="4653" y="3070"/>
                    <a:pt x="4646" y="3063"/>
                  </a:cubicBezTo>
                  <a:cubicBezTo>
                    <a:pt x="4624" y="3041"/>
                    <a:pt x="4588" y="3026"/>
                    <a:pt x="4551" y="3026"/>
                  </a:cubicBezTo>
                  <a:cubicBezTo>
                    <a:pt x="4522" y="3026"/>
                    <a:pt x="4492" y="3034"/>
                    <a:pt x="4470" y="3034"/>
                  </a:cubicBezTo>
                  <a:cubicBezTo>
                    <a:pt x="4463" y="3034"/>
                    <a:pt x="4463" y="3034"/>
                    <a:pt x="4463" y="3034"/>
                  </a:cubicBezTo>
                  <a:cubicBezTo>
                    <a:pt x="4426" y="3041"/>
                    <a:pt x="4368" y="3070"/>
                    <a:pt x="4302" y="3092"/>
                  </a:cubicBezTo>
                  <a:cubicBezTo>
                    <a:pt x="4265" y="3107"/>
                    <a:pt x="4265" y="3107"/>
                    <a:pt x="4265" y="3107"/>
                  </a:cubicBezTo>
                  <a:cubicBezTo>
                    <a:pt x="4236" y="3114"/>
                    <a:pt x="4236" y="3114"/>
                    <a:pt x="4236" y="3114"/>
                  </a:cubicBezTo>
                  <a:cubicBezTo>
                    <a:pt x="4184" y="3136"/>
                    <a:pt x="4148" y="3151"/>
                    <a:pt x="4111" y="3180"/>
                  </a:cubicBezTo>
                  <a:cubicBezTo>
                    <a:pt x="4097" y="3195"/>
                    <a:pt x="4082" y="3195"/>
                    <a:pt x="4060" y="3202"/>
                  </a:cubicBezTo>
                  <a:cubicBezTo>
                    <a:pt x="4038" y="3210"/>
                    <a:pt x="4009" y="3217"/>
                    <a:pt x="3979" y="3239"/>
                  </a:cubicBezTo>
                  <a:cubicBezTo>
                    <a:pt x="3965" y="3246"/>
                    <a:pt x="3935" y="3246"/>
                    <a:pt x="3899" y="3246"/>
                  </a:cubicBezTo>
                  <a:cubicBezTo>
                    <a:pt x="3869" y="3246"/>
                    <a:pt x="3855" y="3246"/>
                    <a:pt x="3855" y="3246"/>
                  </a:cubicBezTo>
                  <a:cubicBezTo>
                    <a:pt x="3825" y="3231"/>
                    <a:pt x="3811" y="3180"/>
                    <a:pt x="3796" y="3122"/>
                  </a:cubicBezTo>
                  <a:cubicBezTo>
                    <a:pt x="3774" y="3048"/>
                    <a:pt x="3738" y="3034"/>
                    <a:pt x="3701" y="3019"/>
                  </a:cubicBezTo>
                  <a:cubicBezTo>
                    <a:pt x="3686" y="3012"/>
                    <a:pt x="3679" y="3012"/>
                    <a:pt x="3672" y="3004"/>
                  </a:cubicBezTo>
                  <a:cubicBezTo>
                    <a:pt x="3664" y="3004"/>
                    <a:pt x="3664" y="2997"/>
                    <a:pt x="3664" y="2997"/>
                  </a:cubicBezTo>
                  <a:cubicBezTo>
                    <a:pt x="3657" y="2982"/>
                    <a:pt x="3679" y="2953"/>
                    <a:pt x="3701" y="2924"/>
                  </a:cubicBezTo>
                  <a:cubicBezTo>
                    <a:pt x="3708" y="2916"/>
                    <a:pt x="3715" y="2916"/>
                    <a:pt x="3730" y="2916"/>
                  </a:cubicBezTo>
                  <a:cubicBezTo>
                    <a:pt x="3738" y="2916"/>
                    <a:pt x="3767" y="2909"/>
                    <a:pt x="3774" y="2880"/>
                  </a:cubicBezTo>
                  <a:cubicBezTo>
                    <a:pt x="3781" y="2872"/>
                    <a:pt x="3781" y="2865"/>
                    <a:pt x="3789" y="2850"/>
                  </a:cubicBezTo>
                  <a:cubicBezTo>
                    <a:pt x="3789" y="2829"/>
                    <a:pt x="3796" y="2807"/>
                    <a:pt x="3803" y="2792"/>
                  </a:cubicBezTo>
                  <a:cubicBezTo>
                    <a:pt x="3818" y="2792"/>
                    <a:pt x="3833" y="2799"/>
                    <a:pt x="3847" y="2807"/>
                  </a:cubicBezTo>
                  <a:cubicBezTo>
                    <a:pt x="3862" y="2814"/>
                    <a:pt x="3877" y="2821"/>
                    <a:pt x="3891" y="2821"/>
                  </a:cubicBezTo>
                  <a:cubicBezTo>
                    <a:pt x="3913" y="2829"/>
                    <a:pt x="3928" y="2836"/>
                    <a:pt x="3935" y="2836"/>
                  </a:cubicBezTo>
                  <a:cubicBezTo>
                    <a:pt x="3979" y="2836"/>
                    <a:pt x="3987" y="2799"/>
                    <a:pt x="3987" y="2770"/>
                  </a:cubicBezTo>
                  <a:cubicBezTo>
                    <a:pt x="3994" y="2770"/>
                    <a:pt x="3994" y="2770"/>
                    <a:pt x="3994" y="2770"/>
                  </a:cubicBezTo>
                  <a:cubicBezTo>
                    <a:pt x="4001" y="2711"/>
                    <a:pt x="3979" y="2660"/>
                    <a:pt x="3935" y="2645"/>
                  </a:cubicBezTo>
                  <a:cubicBezTo>
                    <a:pt x="3928" y="2645"/>
                    <a:pt x="3928" y="2645"/>
                    <a:pt x="3928" y="2645"/>
                  </a:cubicBezTo>
                  <a:cubicBezTo>
                    <a:pt x="3906" y="2638"/>
                    <a:pt x="3884" y="2631"/>
                    <a:pt x="3855" y="2609"/>
                  </a:cubicBezTo>
                  <a:cubicBezTo>
                    <a:pt x="3862" y="2594"/>
                    <a:pt x="3891" y="2579"/>
                    <a:pt x="3899" y="2565"/>
                  </a:cubicBezTo>
                  <a:cubicBezTo>
                    <a:pt x="3913" y="2557"/>
                    <a:pt x="3928" y="2543"/>
                    <a:pt x="3943" y="2535"/>
                  </a:cubicBezTo>
                  <a:cubicBezTo>
                    <a:pt x="3950" y="2521"/>
                    <a:pt x="3965" y="2513"/>
                    <a:pt x="3979" y="2499"/>
                  </a:cubicBezTo>
                  <a:cubicBezTo>
                    <a:pt x="4001" y="2484"/>
                    <a:pt x="4031" y="2469"/>
                    <a:pt x="4053" y="2440"/>
                  </a:cubicBezTo>
                  <a:cubicBezTo>
                    <a:pt x="4060" y="2433"/>
                    <a:pt x="4060" y="2433"/>
                    <a:pt x="4060" y="2433"/>
                  </a:cubicBezTo>
                  <a:cubicBezTo>
                    <a:pt x="4060" y="2433"/>
                    <a:pt x="4074" y="2448"/>
                    <a:pt x="4089" y="2455"/>
                  </a:cubicBezTo>
                  <a:cubicBezTo>
                    <a:pt x="4104" y="2462"/>
                    <a:pt x="4119" y="2469"/>
                    <a:pt x="4133" y="2484"/>
                  </a:cubicBezTo>
                  <a:cubicBezTo>
                    <a:pt x="4148" y="2491"/>
                    <a:pt x="4162" y="2491"/>
                    <a:pt x="4177" y="2491"/>
                  </a:cubicBezTo>
                  <a:cubicBezTo>
                    <a:pt x="4199" y="2491"/>
                    <a:pt x="4221" y="2484"/>
                    <a:pt x="4236" y="2469"/>
                  </a:cubicBezTo>
                  <a:cubicBezTo>
                    <a:pt x="4258" y="2440"/>
                    <a:pt x="4258" y="2396"/>
                    <a:pt x="4250" y="2374"/>
                  </a:cubicBezTo>
                  <a:cubicBezTo>
                    <a:pt x="4243" y="2330"/>
                    <a:pt x="4214" y="2323"/>
                    <a:pt x="4199" y="2323"/>
                  </a:cubicBezTo>
                  <a:cubicBezTo>
                    <a:pt x="4199" y="2316"/>
                    <a:pt x="4206" y="2316"/>
                    <a:pt x="4221" y="2316"/>
                  </a:cubicBezTo>
                  <a:cubicBezTo>
                    <a:pt x="4229" y="2316"/>
                    <a:pt x="4243" y="2316"/>
                    <a:pt x="4258" y="2330"/>
                  </a:cubicBezTo>
                  <a:cubicBezTo>
                    <a:pt x="4272" y="2338"/>
                    <a:pt x="4294" y="2345"/>
                    <a:pt x="4309" y="2345"/>
                  </a:cubicBezTo>
                  <a:cubicBezTo>
                    <a:pt x="4368" y="2345"/>
                    <a:pt x="4375" y="2272"/>
                    <a:pt x="4382" y="2250"/>
                  </a:cubicBezTo>
                  <a:cubicBezTo>
                    <a:pt x="4390" y="2191"/>
                    <a:pt x="4375" y="2132"/>
                    <a:pt x="4338" y="2088"/>
                  </a:cubicBezTo>
                  <a:cubicBezTo>
                    <a:pt x="4331" y="2074"/>
                    <a:pt x="4324" y="2066"/>
                    <a:pt x="4309" y="2059"/>
                  </a:cubicBezTo>
                  <a:cubicBezTo>
                    <a:pt x="4302" y="2044"/>
                    <a:pt x="4294" y="2037"/>
                    <a:pt x="4287" y="2015"/>
                  </a:cubicBezTo>
                  <a:cubicBezTo>
                    <a:pt x="4280" y="2008"/>
                    <a:pt x="4280" y="1993"/>
                    <a:pt x="4280" y="1986"/>
                  </a:cubicBezTo>
                  <a:cubicBezTo>
                    <a:pt x="4272" y="1964"/>
                    <a:pt x="4265" y="1934"/>
                    <a:pt x="4236" y="1905"/>
                  </a:cubicBezTo>
                  <a:cubicBezTo>
                    <a:pt x="4229" y="1898"/>
                    <a:pt x="4229" y="1898"/>
                    <a:pt x="4229" y="1898"/>
                  </a:cubicBezTo>
                  <a:cubicBezTo>
                    <a:pt x="4192" y="1861"/>
                    <a:pt x="4155" y="1825"/>
                    <a:pt x="4074" y="1810"/>
                  </a:cubicBezTo>
                  <a:lnTo>
                    <a:pt x="4067" y="1810"/>
                  </a:lnTo>
                  <a:lnTo>
                    <a:pt x="4074" y="1810"/>
                  </a:lnTo>
                  <a:cubicBezTo>
                    <a:pt x="4082" y="1795"/>
                    <a:pt x="4082" y="1795"/>
                    <a:pt x="4082" y="1795"/>
                  </a:cubicBezTo>
                  <a:cubicBezTo>
                    <a:pt x="4126" y="1759"/>
                    <a:pt x="4126" y="1729"/>
                    <a:pt x="4133" y="1693"/>
                  </a:cubicBezTo>
                  <a:cubicBezTo>
                    <a:pt x="4133" y="1685"/>
                    <a:pt x="4133" y="1678"/>
                    <a:pt x="4133" y="1671"/>
                  </a:cubicBezTo>
                  <a:cubicBezTo>
                    <a:pt x="4141" y="1627"/>
                    <a:pt x="4126" y="1598"/>
                    <a:pt x="4119" y="1568"/>
                  </a:cubicBezTo>
                  <a:cubicBezTo>
                    <a:pt x="4111" y="1546"/>
                    <a:pt x="4104" y="1531"/>
                    <a:pt x="4104" y="1517"/>
                  </a:cubicBezTo>
                  <a:cubicBezTo>
                    <a:pt x="4097" y="1495"/>
                    <a:pt x="4111" y="1473"/>
                    <a:pt x="4141" y="1451"/>
                  </a:cubicBezTo>
                  <a:cubicBezTo>
                    <a:pt x="4148" y="1436"/>
                    <a:pt x="4155" y="1429"/>
                    <a:pt x="4162" y="1422"/>
                  </a:cubicBezTo>
                  <a:cubicBezTo>
                    <a:pt x="4184" y="1385"/>
                    <a:pt x="4199" y="1370"/>
                    <a:pt x="4221" y="1370"/>
                  </a:cubicBezTo>
                  <a:cubicBezTo>
                    <a:pt x="4221" y="1370"/>
                    <a:pt x="4221" y="1370"/>
                    <a:pt x="4229" y="1370"/>
                  </a:cubicBezTo>
                  <a:cubicBezTo>
                    <a:pt x="4236" y="1370"/>
                    <a:pt x="4243" y="1378"/>
                    <a:pt x="4258" y="1392"/>
                  </a:cubicBezTo>
                  <a:cubicBezTo>
                    <a:pt x="4272" y="1414"/>
                    <a:pt x="4287" y="1429"/>
                    <a:pt x="4324" y="1436"/>
                  </a:cubicBezTo>
                  <a:lnTo>
                    <a:pt x="4331" y="1436"/>
                  </a:lnTo>
                  <a:cubicBezTo>
                    <a:pt x="4382" y="1436"/>
                    <a:pt x="4412" y="1385"/>
                    <a:pt x="4441" y="1319"/>
                  </a:cubicBezTo>
                  <a:cubicBezTo>
                    <a:pt x="4448" y="1304"/>
                    <a:pt x="4455" y="1290"/>
                    <a:pt x="4463" y="1282"/>
                  </a:cubicBezTo>
                  <a:cubicBezTo>
                    <a:pt x="4507" y="1202"/>
                    <a:pt x="4463" y="1084"/>
                    <a:pt x="4426" y="1026"/>
                  </a:cubicBezTo>
                  <a:cubicBezTo>
                    <a:pt x="4412" y="997"/>
                    <a:pt x="4404" y="960"/>
                    <a:pt x="4404" y="923"/>
                  </a:cubicBezTo>
                  <a:cubicBezTo>
                    <a:pt x="4404" y="916"/>
                    <a:pt x="4404" y="916"/>
                    <a:pt x="4404" y="916"/>
                  </a:cubicBezTo>
                  <a:lnTo>
                    <a:pt x="4404" y="916"/>
                  </a:lnTo>
                  <a:cubicBezTo>
                    <a:pt x="4404" y="909"/>
                    <a:pt x="4404" y="909"/>
                    <a:pt x="4404" y="909"/>
                  </a:cubicBezTo>
                  <a:cubicBezTo>
                    <a:pt x="4404" y="901"/>
                    <a:pt x="4404" y="901"/>
                    <a:pt x="4404" y="894"/>
                  </a:cubicBezTo>
                  <a:cubicBezTo>
                    <a:pt x="4404" y="887"/>
                    <a:pt x="4404" y="879"/>
                    <a:pt x="4404" y="872"/>
                  </a:cubicBezTo>
                  <a:cubicBezTo>
                    <a:pt x="4404" y="872"/>
                    <a:pt x="4404" y="872"/>
                    <a:pt x="4404" y="865"/>
                  </a:cubicBezTo>
                  <a:cubicBezTo>
                    <a:pt x="4412" y="806"/>
                    <a:pt x="4412" y="806"/>
                    <a:pt x="4412" y="806"/>
                  </a:cubicBezTo>
                  <a:cubicBezTo>
                    <a:pt x="4397" y="828"/>
                    <a:pt x="4397" y="828"/>
                    <a:pt x="4397" y="828"/>
                  </a:cubicBezTo>
                  <a:cubicBezTo>
                    <a:pt x="4382" y="821"/>
                    <a:pt x="4368" y="813"/>
                    <a:pt x="4353" y="813"/>
                  </a:cubicBezTo>
                  <a:cubicBezTo>
                    <a:pt x="4346" y="813"/>
                    <a:pt x="4331" y="821"/>
                    <a:pt x="4316" y="821"/>
                  </a:cubicBezTo>
                  <a:cubicBezTo>
                    <a:pt x="4309" y="821"/>
                    <a:pt x="4302" y="828"/>
                    <a:pt x="4294" y="828"/>
                  </a:cubicBezTo>
                  <a:cubicBezTo>
                    <a:pt x="4287" y="828"/>
                    <a:pt x="4280" y="828"/>
                    <a:pt x="4272" y="828"/>
                  </a:cubicBezTo>
                  <a:cubicBezTo>
                    <a:pt x="4265" y="828"/>
                    <a:pt x="4265" y="828"/>
                    <a:pt x="4265" y="828"/>
                  </a:cubicBezTo>
                  <a:lnTo>
                    <a:pt x="4265" y="821"/>
                  </a:lnTo>
                  <a:cubicBezTo>
                    <a:pt x="4272" y="777"/>
                    <a:pt x="4236" y="748"/>
                    <a:pt x="4214" y="725"/>
                  </a:cubicBezTo>
                  <a:cubicBezTo>
                    <a:pt x="4206" y="718"/>
                    <a:pt x="4199" y="711"/>
                    <a:pt x="4192" y="703"/>
                  </a:cubicBezTo>
                  <a:cubicBezTo>
                    <a:pt x="4170" y="681"/>
                    <a:pt x="4148" y="660"/>
                    <a:pt x="4126" y="645"/>
                  </a:cubicBezTo>
                  <a:cubicBezTo>
                    <a:pt x="4111" y="630"/>
                    <a:pt x="4104" y="623"/>
                    <a:pt x="4089" y="616"/>
                  </a:cubicBezTo>
                  <a:cubicBezTo>
                    <a:pt x="4082" y="601"/>
                    <a:pt x="4074" y="550"/>
                    <a:pt x="4082" y="528"/>
                  </a:cubicBezTo>
                  <a:cubicBezTo>
                    <a:pt x="4082" y="520"/>
                    <a:pt x="4089" y="513"/>
                    <a:pt x="4089" y="513"/>
                  </a:cubicBezTo>
                  <a:cubicBezTo>
                    <a:pt x="4104" y="476"/>
                    <a:pt x="4119" y="432"/>
                    <a:pt x="4111" y="396"/>
                  </a:cubicBezTo>
                  <a:cubicBezTo>
                    <a:pt x="4097" y="344"/>
                    <a:pt x="4023" y="337"/>
                    <a:pt x="4016" y="330"/>
                  </a:cubicBezTo>
                  <a:cubicBezTo>
                    <a:pt x="4009" y="330"/>
                    <a:pt x="4009" y="330"/>
                    <a:pt x="4009" y="330"/>
                  </a:cubicBezTo>
                  <a:lnTo>
                    <a:pt x="4009" y="330"/>
                  </a:lnTo>
                  <a:cubicBezTo>
                    <a:pt x="4009" y="330"/>
                    <a:pt x="4001" y="337"/>
                    <a:pt x="3994" y="337"/>
                  </a:cubicBezTo>
                  <a:cubicBezTo>
                    <a:pt x="3979" y="337"/>
                    <a:pt x="3965" y="330"/>
                    <a:pt x="3965" y="322"/>
                  </a:cubicBezTo>
                  <a:cubicBezTo>
                    <a:pt x="3943" y="286"/>
                    <a:pt x="3913" y="257"/>
                    <a:pt x="3869" y="234"/>
                  </a:cubicBezTo>
                  <a:cubicBezTo>
                    <a:pt x="3862" y="227"/>
                    <a:pt x="3862" y="227"/>
                    <a:pt x="3862" y="227"/>
                  </a:cubicBezTo>
                  <a:cubicBezTo>
                    <a:pt x="3855" y="227"/>
                    <a:pt x="3818" y="205"/>
                    <a:pt x="3818" y="198"/>
                  </a:cubicBezTo>
                  <a:cubicBezTo>
                    <a:pt x="3818" y="198"/>
                    <a:pt x="3818" y="198"/>
                    <a:pt x="3818" y="191"/>
                  </a:cubicBezTo>
                  <a:cubicBezTo>
                    <a:pt x="3847" y="139"/>
                    <a:pt x="3847" y="73"/>
                    <a:pt x="3818" y="29"/>
                  </a:cubicBezTo>
                  <a:cubicBezTo>
                    <a:pt x="3803" y="7"/>
                    <a:pt x="3781" y="0"/>
                    <a:pt x="3752" y="0"/>
                  </a:cubicBezTo>
                  <a:lnTo>
                    <a:pt x="3752" y="29"/>
                  </a:ln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13" name="Freeform 12"/>
            <p:cNvSpPr>
              <a:spLocks noChangeArrowheads="1"/>
            </p:cNvSpPr>
            <p:nvPr/>
          </p:nvSpPr>
          <p:spPr bwMode="auto">
            <a:xfrm>
              <a:off x="4884135" y="6902513"/>
              <a:ext cx="2000825" cy="2841645"/>
            </a:xfrm>
            <a:custGeom>
              <a:avLst/>
              <a:gdLst>
                <a:gd name="T0" fmla="*/ 2323 w 5203"/>
                <a:gd name="T1" fmla="*/ 7224 h 7481"/>
                <a:gd name="T2" fmla="*/ 1868 w 5203"/>
                <a:gd name="T3" fmla="*/ 6755 h 7481"/>
                <a:gd name="T4" fmla="*/ 1539 w 5203"/>
                <a:gd name="T5" fmla="*/ 6960 h 7481"/>
                <a:gd name="T6" fmla="*/ 1341 w 5203"/>
                <a:gd name="T7" fmla="*/ 6440 h 7481"/>
                <a:gd name="T8" fmla="*/ 1282 w 5203"/>
                <a:gd name="T9" fmla="*/ 6110 h 7481"/>
                <a:gd name="T10" fmla="*/ 1150 w 5203"/>
                <a:gd name="T11" fmla="*/ 5568 h 7481"/>
                <a:gd name="T12" fmla="*/ 711 w 5203"/>
                <a:gd name="T13" fmla="*/ 5443 h 7481"/>
                <a:gd name="T14" fmla="*/ 286 w 5203"/>
                <a:gd name="T15" fmla="*/ 5597 h 7481"/>
                <a:gd name="T16" fmla="*/ 110 w 5203"/>
                <a:gd name="T17" fmla="*/ 5179 h 7481"/>
                <a:gd name="T18" fmla="*/ 322 w 5203"/>
                <a:gd name="T19" fmla="*/ 5091 h 7481"/>
                <a:gd name="T20" fmla="*/ 293 w 5203"/>
                <a:gd name="T21" fmla="*/ 4813 h 7481"/>
                <a:gd name="T22" fmla="*/ 586 w 5203"/>
                <a:gd name="T23" fmla="*/ 4747 h 7481"/>
                <a:gd name="T24" fmla="*/ 696 w 5203"/>
                <a:gd name="T25" fmla="*/ 4608 h 7481"/>
                <a:gd name="T26" fmla="*/ 579 w 5203"/>
                <a:gd name="T27" fmla="*/ 4234 h 7481"/>
                <a:gd name="T28" fmla="*/ 461 w 5203"/>
                <a:gd name="T29" fmla="*/ 3890 h 7481"/>
                <a:gd name="T30" fmla="*/ 718 w 5203"/>
                <a:gd name="T31" fmla="*/ 3699 h 7481"/>
                <a:gd name="T32" fmla="*/ 747 w 5203"/>
                <a:gd name="T33" fmla="*/ 3216 h 7481"/>
                <a:gd name="T34" fmla="*/ 850 w 5203"/>
                <a:gd name="T35" fmla="*/ 2776 h 7481"/>
                <a:gd name="T36" fmla="*/ 1216 w 5203"/>
                <a:gd name="T37" fmla="*/ 2615 h 7481"/>
                <a:gd name="T38" fmla="*/ 1473 w 5203"/>
                <a:gd name="T39" fmla="*/ 2402 h 7481"/>
                <a:gd name="T40" fmla="*/ 1634 w 5203"/>
                <a:gd name="T41" fmla="*/ 2095 h 7481"/>
                <a:gd name="T42" fmla="*/ 1912 w 5203"/>
                <a:gd name="T43" fmla="*/ 1845 h 7481"/>
                <a:gd name="T44" fmla="*/ 2096 w 5203"/>
                <a:gd name="T45" fmla="*/ 1568 h 7481"/>
                <a:gd name="T46" fmla="*/ 1802 w 5203"/>
                <a:gd name="T47" fmla="*/ 1377 h 7481"/>
                <a:gd name="T48" fmla="*/ 1876 w 5203"/>
                <a:gd name="T49" fmla="*/ 989 h 7481"/>
                <a:gd name="T50" fmla="*/ 2271 w 5203"/>
                <a:gd name="T51" fmla="*/ 879 h 7481"/>
                <a:gd name="T52" fmla="*/ 2403 w 5203"/>
                <a:gd name="T53" fmla="*/ 674 h 7481"/>
                <a:gd name="T54" fmla="*/ 2777 w 5203"/>
                <a:gd name="T55" fmla="*/ 506 h 7481"/>
                <a:gd name="T56" fmla="*/ 3041 w 5203"/>
                <a:gd name="T57" fmla="*/ 608 h 7481"/>
                <a:gd name="T58" fmla="*/ 3459 w 5203"/>
                <a:gd name="T59" fmla="*/ 73 h 7481"/>
                <a:gd name="T60" fmla="*/ 3722 w 5203"/>
                <a:gd name="T61" fmla="*/ 88 h 7481"/>
                <a:gd name="T62" fmla="*/ 3979 w 5203"/>
                <a:gd name="T63" fmla="*/ 286 h 7481"/>
                <a:gd name="T64" fmla="*/ 3905 w 5203"/>
                <a:gd name="T65" fmla="*/ 366 h 7481"/>
                <a:gd name="T66" fmla="*/ 3949 w 5203"/>
                <a:gd name="T67" fmla="*/ 806 h 7481"/>
                <a:gd name="T68" fmla="*/ 4125 w 5203"/>
                <a:gd name="T69" fmla="*/ 1187 h 7481"/>
                <a:gd name="T70" fmla="*/ 4147 w 5203"/>
                <a:gd name="T71" fmla="*/ 930 h 7481"/>
                <a:gd name="T72" fmla="*/ 4514 w 5203"/>
                <a:gd name="T73" fmla="*/ 791 h 7481"/>
                <a:gd name="T74" fmla="*/ 4616 w 5203"/>
                <a:gd name="T75" fmla="*/ 1106 h 7481"/>
                <a:gd name="T76" fmla="*/ 5202 w 5203"/>
                <a:gd name="T77" fmla="*/ 1560 h 7481"/>
                <a:gd name="T78" fmla="*/ 4997 w 5203"/>
                <a:gd name="T79" fmla="*/ 1684 h 7481"/>
                <a:gd name="T80" fmla="*/ 5063 w 5203"/>
                <a:gd name="T81" fmla="*/ 1875 h 7481"/>
                <a:gd name="T82" fmla="*/ 5137 w 5203"/>
                <a:gd name="T83" fmla="*/ 2146 h 7481"/>
                <a:gd name="T84" fmla="*/ 4799 w 5203"/>
                <a:gd name="T85" fmla="*/ 2124 h 7481"/>
                <a:gd name="T86" fmla="*/ 4653 w 5203"/>
                <a:gd name="T87" fmla="*/ 2358 h 7481"/>
                <a:gd name="T88" fmla="*/ 4887 w 5203"/>
                <a:gd name="T89" fmla="*/ 2564 h 7481"/>
                <a:gd name="T90" fmla="*/ 4638 w 5203"/>
                <a:gd name="T91" fmla="*/ 2857 h 7481"/>
                <a:gd name="T92" fmla="*/ 4506 w 5203"/>
                <a:gd name="T93" fmla="*/ 3238 h 7481"/>
                <a:gd name="T94" fmla="*/ 4638 w 5203"/>
                <a:gd name="T95" fmla="*/ 3274 h 7481"/>
                <a:gd name="T96" fmla="*/ 4902 w 5203"/>
                <a:gd name="T97" fmla="*/ 3421 h 7481"/>
                <a:gd name="T98" fmla="*/ 4917 w 5203"/>
                <a:gd name="T99" fmla="*/ 3699 h 7481"/>
                <a:gd name="T100" fmla="*/ 4418 w 5203"/>
                <a:gd name="T101" fmla="*/ 4154 h 7481"/>
                <a:gd name="T102" fmla="*/ 4162 w 5203"/>
                <a:gd name="T103" fmla="*/ 4520 h 7481"/>
                <a:gd name="T104" fmla="*/ 4045 w 5203"/>
                <a:gd name="T105" fmla="*/ 4710 h 7481"/>
                <a:gd name="T106" fmla="*/ 3752 w 5203"/>
                <a:gd name="T107" fmla="*/ 5011 h 7481"/>
                <a:gd name="T108" fmla="*/ 3077 w 5203"/>
                <a:gd name="T109" fmla="*/ 5033 h 7481"/>
                <a:gd name="T110" fmla="*/ 2748 w 5203"/>
                <a:gd name="T111" fmla="*/ 5099 h 7481"/>
                <a:gd name="T112" fmla="*/ 2828 w 5203"/>
                <a:gd name="T113" fmla="*/ 6095 h 7481"/>
                <a:gd name="T114" fmla="*/ 2850 w 5203"/>
                <a:gd name="T115" fmla="*/ 6718 h 7481"/>
                <a:gd name="T116" fmla="*/ 2865 w 5203"/>
                <a:gd name="T117" fmla="*/ 6916 h 7481"/>
                <a:gd name="T118" fmla="*/ 2726 w 5203"/>
                <a:gd name="T119" fmla="*/ 7129 h 7481"/>
                <a:gd name="T120" fmla="*/ 2411 w 5203"/>
                <a:gd name="T121" fmla="*/ 7400 h 7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03" h="7481">
                  <a:moveTo>
                    <a:pt x="2286" y="7480"/>
                  </a:moveTo>
                  <a:lnTo>
                    <a:pt x="2286" y="7480"/>
                  </a:lnTo>
                  <a:cubicBezTo>
                    <a:pt x="2271" y="7480"/>
                    <a:pt x="2264" y="7473"/>
                    <a:pt x="2257" y="7466"/>
                  </a:cubicBezTo>
                  <a:cubicBezTo>
                    <a:pt x="2242" y="7458"/>
                    <a:pt x="2242" y="7429"/>
                    <a:pt x="2242" y="7400"/>
                  </a:cubicBezTo>
                  <a:cubicBezTo>
                    <a:pt x="2249" y="7341"/>
                    <a:pt x="2249" y="7341"/>
                    <a:pt x="2249" y="7341"/>
                  </a:cubicBezTo>
                  <a:cubicBezTo>
                    <a:pt x="2249" y="7246"/>
                    <a:pt x="2249" y="7231"/>
                    <a:pt x="2301" y="7224"/>
                  </a:cubicBezTo>
                  <a:cubicBezTo>
                    <a:pt x="2308" y="7224"/>
                    <a:pt x="2315" y="7224"/>
                    <a:pt x="2323" y="7224"/>
                  </a:cubicBezTo>
                  <a:cubicBezTo>
                    <a:pt x="2359" y="7217"/>
                    <a:pt x="2396" y="7180"/>
                    <a:pt x="2389" y="7158"/>
                  </a:cubicBezTo>
                  <a:cubicBezTo>
                    <a:pt x="2389" y="7143"/>
                    <a:pt x="2374" y="7143"/>
                    <a:pt x="2359" y="7143"/>
                  </a:cubicBezTo>
                  <a:cubicBezTo>
                    <a:pt x="2279" y="7143"/>
                    <a:pt x="2242" y="7129"/>
                    <a:pt x="2228" y="7077"/>
                  </a:cubicBezTo>
                  <a:cubicBezTo>
                    <a:pt x="2198" y="7092"/>
                    <a:pt x="2147" y="7107"/>
                    <a:pt x="2096" y="7107"/>
                  </a:cubicBezTo>
                  <a:cubicBezTo>
                    <a:pt x="2037" y="7107"/>
                    <a:pt x="1964" y="7085"/>
                    <a:pt x="1949" y="6982"/>
                  </a:cubicBezTo>
                  <a:cubicBezTo>
                    <a:pt x="1942" y="6945"/>
                    <a:pt x="1934" y="6916"/>
                    <a:pt x="1934" y="6894"/>
                  </a:cubicBezTo>
                  <a:cubicBezTo>
                    <a:pt x="1912" y="6769"/>
                    <a:pt x="1912" y="6755"/>
                    <a:pt x="1868" y="6755"/>
                  </a:cubicBezTo>
                  <a:cubicBezTo>
                    <a:pt x="1868" y="6755"/>
                    <a:pt x="1861" y="6755"/>
                    <a:pt x="1854" y="6755"/>
                  </a:cubicBezTo>
                  <a:cubicBezTo>
                    <a:pt x="1824" y="6762"/>
                    <a:pt x="1795" y="6769"/>
                    <a:pt x="1780" y="6791"/>
                  </a:cubicBezTo>
                  <a:cubicBezTo>
                    <a:pt x="1766" y="6821"/>
                    <a:pt x="1759" y="6865"/>
                    <a:pt x="1773" y="6916"/>
                  </a:cubicBezTo>
                  <a:cubicBezTo>
                    <a:pt x="1788" y="6975"/>
                    <a:pt x="1780" y="7033"/>
                    <a:pt x="1751" y="7063"/>
                  </a:cubicBezTo>
                  <a:cubicBezTo>
                    <a:pt x="1737" y="7085"/>
                    <a:pt x="1715" y="7092"/>
                    <a:pt x="1692" y="7092"/>
                  </a:cubicBezTo>
                  <a:cubicBezTo>
                    <a:pt x="1678" y="7092"/>
                    <a:pt x="1663" y="7092"/>
                    <a:pt x="1649" y="7085"/>
                  </a:cubicBezTo>
                  <a:cubicBezTo>
                    <a:pt x="1612" y="7063"/>
                    <a:pt x="1575" y="7011"/>
                    <a:pt x="1539" y="6960"/>
                  </a:cubicBezTo>
                  <a:cubicBezTo>
                    <a:pt x="1502" y="6909"/>
                    <a:pt x="1466" y="6857"/>
                    <a:pt x="1436" y="6857"/>
                  </a:cubicBezTo>
                  <a:cubicBezTo>
                    <a:pt x="1370" y="6879"/>
                    <a:pt x="1370" y="6879"/>
                    <a:pt x="1370" y="6879"/>
                  </a:cubicBezTo>
                  <a:cubicBezTo>
                    <a:pt x="1363" y="6872"/>
                    <a:pt x="1363" y="6872"/>
                    <a:pt x="1363" y="6872"/>
                  </a:cubicBezTo>
                  <a:cubicBezTo>
                    <a:pt x="1356" y="6857"/>
                    <a:pt x="1341" y="6828"/>
                    <a:pt x="1333" y="6806"/>
                  </a:cubicBezTo>
                  <a:cubicBezTo>
                    <a:pt x="1326" y="6762"/>
                    <a:pt x="1304" y="6711"/>
                    <a:pt x="1268" y="6674"/>
                  </a:cubicBezTo>
                  <a:cubicBezTo>
                    <a:pt x="1224" y="6645"/>
                    <a:pt x="1209" y="6601"/>
                    <a:pt x="1216" y="6535"/>
                  </a:cubicBezTo>
                  <a:cubicBezTo>
                    <a:pt x="1224" y="6476"/>
                    <a:pt x="1260" y="6455"/>
                    <a:pt x="1341" y="6440"/>
                  </a:cubicBezTo>
                  <a:cubicBezTo>
                    <a:pt x="1378" y="6432"/>
                    <a:pt x="1385" y="6418"/>
                    <a:pt x="1399" y="6388"/>
                  </a:cubicBezTo>
                  <a:cubicBezTo>
                    <a:pt x="1407" y="6367"/>
                    <a:pt x="1414" y="6345"/>
                    <a:pt x="1443" y="6315"/>
                  </a:cubicBezTo>
                  <a:cubicBezTo>
                    <a:pt x="1451" y="6300"/>
                    <a:pt x="1466" y="6286"/>
                    <a:pt x="1473" y="6279"/>
                  </a:cubicBezTo>
                  <a:lnTo>
                    <a:pt x="1451" y="6271"/>
                  </a:lnTo>
                  <a:cubicBezTo>
                    <a:pt x="1421" y="6271"/>
                    <a:pt x="1399" y="6257"/>
                    <a:pt x="1385" y="6242"/>
                  </a:cubicBezTo>
                  <a:cubicBezTo>
                    <a:pt x="1370" y="6235"/>
                    <a:pt x="1356" y="6227"/>
                    <a:pt x="1341" y="6220"/>
                  </a:cubicBezTo>
                  <a:cubicBezTo>
                    <a:pt x="1297" y="6213"/>
                    <a:pt x="1290" y="6154"/>
                    <a:pt x="1282" y="6110"/>
                  </a:cubicBezTo>
                  <a:cubicBezTo>
                    <a:pt x="1282" y="6103"/>
                    <a:pt x="1275" y="6088"/>
                    <a:pt x="1275" y="6081"/>
                  </a:cubicBezTo>
                  <a:cubicBezTo>
                    <a:pt x="1275" y="6066"/>
                    <a:pt x="1275" y="6044"/>
                    <a:pt x="1275" y="6022"/>
                  </a:cubicBezTo>
                  <a:cubicBezTo>
                    <a:pt x="1275" y="5993"/>
                    <a:pt x="1275" y="5964"/>
                    <a:pt x="1260" y="5941"/>
                  </a:cubicBezTo>
                  <a:cubicBezTo>
                    <a:pt x="1253" y="5934"/>
                    <a:pt x="1246" y="5934"/>
                    <a:pt x="1238" y="5927"/>
                  </a:cubicBezTo>
                  <a:cubicBezTo>
                    <a:pt x="1224" y="5919"/>
                    <a:pt x="1209" y="5912"/>
                    <a:pt x="1202" y="5883"/>
                  </a:cubicBezTo>
                  <a:cubicBezTo>
                    <a:pt x="1180" y="5824"/>
                    <a:pt x="1194" y="5729"/>
                    <a:pt x="1202" y="5663"/>
                  </a:cubicBezTo>
                  <a:cubicBezTo>
                    <a:pt x="1202" y="5619"/>
                    <a:pt x="1180" y="5597"/>
                    <a:pt x="1150" y="5568"/>
                  </a:cubicBezTo>
                  <a:cubicBezTo>
                    <a:pt x="1136" y="5553"/>
                    <a:pt x="1121" y="5538"/>
                    <a:pt x="1106" y="5517"/>
                  </a:cubicBezTo>
                  <a:cubicBezTo>
                    <a:pt x="1084" y="5480"/>
                    <a:pt x="1062" y="5458"/>
                    <a:pt x="1033" y="5436"/>
                  </a:cubicBezTo>
                  <a:cubicBezTo>
                    <a:pt x="1018" y="5421"/>
                    <a:pt x="1011" y="5414"/>
                    <a:pt x="997" y="5399"/>
                  </a:cubicBezTo>
                  <a:cubicBezTo>
                    <a:pt x="982" y="5385"/>
                    <a:pt x="960" y="5377"/>
                    <a:pt x="938" y="5377"/>
                  </a:cubicBezTo>
                  <a:cubicBezTo>
                    <a:pt x="909" y="5377"/>
                    <a:pt x="887" y="5385"/>
                    <a:pt x="865" y="5385"/>
                  </a:cubicBezTo>
                  <a:cubicBezTo>
                    <a:pt x="857" y="5392"/>
                    <a:pt x="857" y="5392"/>
                    <a:pt x="857" y="5392"/>
                  </a:cubicBezTo>
                  <a:cubicBezTo>
                    <a:pt x="828" y="5392"/>
                    <a:pt x="762" y="5421"/>
                    <a:pt x="711" y="5443"/>
                  </a:cubicBezTo>
                  <a:cubicBezTo>
                    <a:pt x="637" y="5465"/>
                    <a:pt x="637" y="5465"/>
                    <a:pt x="637" y="5465"/>
                  </a:cubicBezTo>
                  <a:cubicBezTo>
                    <a:pt x="586" y="5487"/>
                    <a:pt x="564" y="5495"/>
                    <a:pt x="528" y="5524"/>
                  </a:cubicBezTo>
                  <a:cubicBezTo>
                    <a:pt x="506" y="5538"/>
                    <a:pt x="484" y="5546"/>
                    <a:pt x="461" y="5553"/>
                  </a:cubicBezTo>
                  <a:cubicBezTo>
                    <a:pt x="440" y="5560"/>
                    <a:pt x="418" y="5568"/>
                    <a:pt x="388" y="5590"/>
                  </a:cubicBezTo>
                  <a:lnTo>
                    <a:pt x="388" y="5590"/>
                  </a:lnTo>
                  <a:cubicBezTo>
                    <a:pt x="381" y="5590"/>
                    <a:pt x="381" y="5590"/>
                    <a:pt x="381" y="5590"/>
                  </a:cubicBezTo>
                  <a:cubicBezTo>
                    <a:pt x="381" y="5590"/>
                    <a:pt x="330" y="5597"/>
                    <a:pt x="286" y="5597"/>
                  </a:cubicBezTo>
                  <a:cubicBezTo>
                    <a:pt x="256" y="5597"/>
                    <a:pt x="234" y="5597"/>
                    <a:pt x="220" y="5590"/>
                  </a:cubicBezTo>
                  <a:cubicBezTo>
                    <a:pt x="168" y="5568"/>
                    <a:pt x="154" y="5502"/>
                    <a:pt x="139" y="5436"/>
                  </a:cubicBezTo>
                  <a:cubicBezTo>
                    <a:pt x="125" y="5392"/>
                    <a:pt x="102" y="5385"/>
                    <a:pt x="66" y="5370"/>
                  </a:cubicBezTo>
                  <a:cubicBezTo>
                    <a:pt x="59" y="5363"/>
                    <a:pt x="44" y="5363"/>
                    <a:pt x="37" y="5355"/>
                  </a:cubicBezTo>
                  <a:cubicBezTo>
                    <a:pt x="15" y="5348"/>
                    <a:pt x="7" y="5333"/>
                    <a:pt x="0" y="5311"/>
                  </a:cubicBezTo>
                  <a:cubicBezTo>
                    <a:pt x="0" y="5275"/>
                    <a:pt x="29" y="5231"/>
                    <a:pt x="59" y="5201"/>
                  </a:cubicBezTo>
                  <a:cubicBezTo>
                    <a:pt x="80" y="5179"/>
                    <a:pt x="95" y="5179"/>
                    <a:pt x="110" y="5179"/>
                  </a:cubicBezTo>
                  <a:cubicBezTo>
                    <a:pt x="117" y="5179"/>
                    <a:pt x="117" y="5179"/>
                    <a:pt x="117" y="5172"/>
                  </a:cubicBezTo>
                  <a:cubicBezTo>
                    <a:pt x="125" y="5165"/>
                    <a:pt x="125" y="5157"/>
                    <a:pt x="132" y="5143"/>
                  </a:cubicBezTo>
                  <a:cubicBezTo>
                    <a:pt x="132" y="5121"/>
                    <a:pt x="147" y="5084"/>
                    <a:pt x="154" y="5069"/>
                  </a:cubicBezTo>
                  <a:cubicBezTo>
                    <a:pt x="161" y="5062"/>
                    <a:pt x="168" y="5055"/>
                    <a:pt x="190" y="5055"/>
                  </a:cubicBezTo>
                  <a:cubicBezTo>
                    <a:pt x="205" y="5055"/>
                    <a:pt x="227" y="5062"/>
                    <a:pt x="249" y="5069"/>
                  </a:cubicBezTo>
                  <a:cubicBezTo>
                    <a:pt x="264" y="5077"/>
                    <a:pt x="278" y="5084"/>
                    <a:pt x="293" y="5084"/>
                  </a:cubicBezTo>
                  <a:cubicBezTo>
                    <a:pt x="300" y="5091"/>
                    <a:pt x="315" y="5091"/>
                    <a:pt x="322" y="5091"/>
                  </a:cubicBezTo>
                  <a:cubicBezTo>
                    <a:pt x="330" y="5091"/>
                    <a:pt x="330" y="5077"/>
                    <a:pt x="330" y="5069"/>
                  </a:cubicBezTo>
                  <a:cubicBezTo>
                    <a:pt x="337" y="5026"/>
                    <a:pt x="322" y="5004"/>
                    <a:pt x="308" y="4996"/>
                  </a:cubicBezTo>
                  <a:cubicBezTo>
                    <a:pt x="300" y="4996"/>
                    <a:pt x="300" y="4996"/>
                    <a:pt x="300" y="4996"/>
                  </a:cubicBezTo>
                  <a:cubicBezTo>
                    <a:pt x="278" y="4989"/>
                    <a:pt x="242" y="4974"/>
                    <a:pt x="212" y="4945"/>
                  </a:cubicBezTo>
                  <a:cubicBezTo>
                    <a:pt x="198" y="4930"/>
                    <a:pt x="198" y="4923"/>
                    <a:pt x="198" y="4916"/>
                  </a:cubicBezTo>
                  <a:cubicBezTo>
                    <a:pt x="198" y="4886"/>
                    <a:pt x="227" y="4864"/>
                    <a:pt x="264" y="4835"/>
                  </a:cubicBezTo>
                  <a:cubicBezTo>
                    <a:pt x="271" y="4828"/>
                    <a:pt x="286" y="4820"/>
                    <a:pt x="293" y="4813"/>
                  </a:cubicBezTo>
                  <a:cubicBezTo>
                    <a:pt x="308" y="4798"/>
                    <a:pt x="330" y="4784"/>
                    <a:pt x="344" y="4769"/>
                  </a:cubicBezTo>
                  <a:cubicBezTo>
                    <a:pt x="366" y="4755"/>
                    <a:pt x="388" y="4740"/>
                    <a:pt x="403" y="4718"/>
                  </a:cubicBezTo>
                  <a:cubicBezTo>
                    <a:pt x="418" y="4703"/>
                    <a:pt x="432" y="4696"/>
                    <a:pt x="447" y="4696"/>
                  </a:cubicBezTo>
                  <a:cubicBezTo>
                    <a:pt x="461" y="4696"/>
                    <a:pt x="484" y="4710"/>
                    <a:pt x="506" y="4725"/>
                  </a:cubicBezTo>
                  <a:cubicBezTo>
                    <a:pt x="513" y="4732"/>
                    <a:pt x="528" y="4740"/>
                    <a:pt x="542" y="4747"/>
                  </a:cubicBezTo>
                  <a:cubicBezTo>
                    <a:pt x="549" y="4755"/>
                    <a:pt x="557" y="4755"/>
                    <a:pt x="564" y="4755"/>
                  </a:cubicBezTo>
                  <a:cubicBezTo>
                    <a:pt x="571" y="4755"/>
                    <a:pt x="579" y="4755"/>
                    <a:pt x="586" y="4747"/>
                  </a:cubicBezTo>
                  <a:cubicBezTo>
                    <a:pt x="593" y="4732"/>
                    <a:pt x="601" y="4710"/>
                    <a:pt x="593" y="4688"/>
                  </a:cubicBezTo>
                  <a:cubicBezTo>
                    <a:pt x="593" y="4674"/>
                    <a:pt x="586" y="4674"/>
                    <a:pt x="571" y="4674"/>
                  </a:cubicBezTo>
                  <a:cubicBezTo>
                    <a:pt x="557" y="4667"/>
                    <a:pt x="535" y="4667"/>
                    <a:pt x="528" y="4637"/>
                  </a:cubicBezTo>
                  <a:cubicBezTo>
                    <a:pt x="528" y="4630"/>
                    <a:pt x="528" y="4615"/>
                    <a:pt x="535" y="4608"/>
                  </a:cubicBezTo>
                  <a:cubicBezTo>
                    <a:pt x="549" y="4586"/>
                    <a:pt x="579" y="4579"/>
                    <a:pt x="608" y="4579"/>
                  </a:cubicBezTo>
                  <a:cubicBezTo>
                    <a:pt x="623" y="4579"/>
                    <a:pt x="645" y="4579"/>
                    <a:pt x="674" y="4593"/>
                  </a:cubicBezTo>
                  <a:cubicBezTo>
                    <a:pt x="681" y="4600"/>
                    <a:pt x="689" y="4608"/>
                    <a:pt x="696" y="4608"/>
                  </a:cubicBezTo>
                  <a:cubicBezTo>
                    <a:pt x="711" y="4608"/>
                    <a:pt x="718" y="4586"/>
                    <a:pt x="725" y="4549"/>
                  </a:cubicBezTo>
                  <a:cubicBezTo>
                    <a:pt x="733" y="4498"/>
                    <a:pt x="711" y="4447"/>
                    <a:pt x="696" y="4425"/>
                  </a:cubicBezTo>
                  <a:cubicBezTo>
                    <a:pt x="681" y="4410"/>
                    <a:pt x="674" y="4403"/>
                    <a:pt x="667" y="4395"/>
                  </a:cubicBezTo>
                  <a:cubicBezTo>
                    <a:pt x="652" y="4381"/>
                    <a:pt x="645" y="4373"/>
                    <a:pt x="630" y="4344"/>
                  </a:cubicBezTo>
                  <a:cubicBezTo>
                    <a:pt x="623" y="4329"/>
                    <a:pt x="623" y="4315"/>
                    <a:pt x="616" y="4300"/>
                  </a:cubicBezTo>
                  <a:cubicBezTo>
                    <a:pt x="616" y="4278"/>
                    <a:pt x="608" y="4264"/>
                    <a:pt x="593" y="4249"/>
                  </a:cubicBezTo>
                  <a:cubicBezTo>
                    <a:pt x="579" y="4234"/>
                    <a:pt x="579" y="4234"/>
                    <a:pt x="579" y="4234"/>
                  </a:cubicBezTo>
                  <a:cubicBezTo>
                    <a:pt x="549" y="4205"/>
                    <a:pt x="520" y="4168"/>
                    <a:pt x="454" y="4168"/>
                  </a:cubicBezTo>
                  <a:cubicBezTo>
                    <a:pt x="425" y="4161"/>
                    <a:pt x="403" y="4154"/>
                    <a:pt x="396" y="4139"/>
                  </a:cubicBezTo>
                  <a:cubicBezTo>
                    <a:pt x="388" y="4117"/>
                    <a:pt x="403" y="4102"/>
                    <a:pt x="425" y="4080"/>
                  </a:cubicBezTo>
                  <a:cubicBezTo>
                    <a:pt x="440" y="4073"/>
                    <a:pt x="440" y="4073"/>
                    <a:pt x="440" y="4073"/>
                  </a:cubicBezTo>
                  <a:cubicBezTo>
                    <a:pt x="469" y="4044"/>
                    <a:pt x="469" y="4029"/>
                    <a:pt x="476" y="4000"/>
                  </a:cubicBezTo>
                  <a:cubicBezTo>
                    <a:pt x="476" y="3992"/>
                    <a:pt x="476" y="3978"/>
                    <a:pt x="476" y="3970"/>
                  </a:cubicBezTo>
                  <a:cubicBezTo>
                    <a:pt x="484" y="3941"/>
                    <a:pt x="469" y="3912"/>
                    <a:pt x="461" y="3890"/>
                  </a:cubicBezTo>
                  <a:cubicBezTo>
                    <a:pt x="454" y="3868"/>
                    <a:pt x="447" y="3853"/>
                    <a:pt x="440" y="3831"/>
                  </a:cubicBezTo>
                  <a:cubicBezTo>
                    <a:pt x="432" y="3780"/>
                    <a:pt x="469" y="3750"/>
                    <a:pt x="491" y="3721"/>
                  </a:cubicBezTo>
                  <a:cubicBezTo>
                    <a:pt x="498" y="3714"/>
                    <a:pt x="506" y="3707"/>
                    <a:pt x="513" y="3699"/>
                  </a:cubicBezTo>
                  <a:cubicBezTo>
                    <a:pt x="535" y="3670"/>
                    <a:pt x="564" y="3633"/>
                    <a:pt x="608" y="3633"/>
                  </a:cubicBezTo>
                  <a:cubicBezTo>
                    <a:pt x="616" y="3633"/>
                    <a:pt x="616" y="3633"/>
                    <a:pt x="623" y="3633"/>
                  </a:cubicBezTo>
                  <a:cubicBezTo>
                    <a:pt x="652" y="3641"/>
                    <a:pt x="667" y="3655"/>
                    <a:pt x="681" y="3670"/>
                  </a:cubicBezTo>
                  <a:cubicBezTo>
                    <a:pt x="689" y="3685"/>
                    <a:pt x="703" y="3699"/>
                    <a:pt x="718" y="3699"/>
                  </a:cubicBezTo>
                  <a:lnTo>
                    <a:pt x="718" y="3699"/>
                  </a:lnTo>
                  <a:cubicBezTo>
                    <a:pt x="740" y="3699"/>
                    <a:pt x="769" y="3648"/>
                    <a:pt x="784" y="3611"/>
                  </a:cubicBezTo>
                  <a:cubicBezTo>
                    <a:pt x="799" y="3589"/>
                    <a:pt x="806" y="3575"/>
                    <a:pt x="813" y="3567"/>
                  </a:cubicBezTo>
                  <a:cubicBezTo>
                    <a:pt x="842" y="3509"/>
                    <a:pt x="806" y="3414"/>
                    <a:pt x="777" y="3355"/>
                  </a:cubicBezTo>
                  <a:cubicBezTo>
                    <a:pt x="747" y="3311"/>
                    <a:pt x="747" y="3267"/>
                    <a:pt x="747" y="3223"/>
                  </a:cubicBezTo>
                  <a:cubicBezTo>
                    <a:pt x="747" y="3216"/>
                    <a:pt x="747" y="3216"/>
                    <a:pt x="747" y="3216"/>
                  </a:cubicBezTo>
                  <a:lnTo>
                    <a:pt x="747" y="3216"/>
                  </a:lnTo>
                  <a:cubicBezTo>
                    <a:pt x="769" y="3186"/>
                    <a:pt x="784" y="3164"/>
                    <a:pt x="806" y="3135"/>
                  </a:cubicBezTo>
                  <a:cubicBezTo>
                    <a:pt x="835" y="3091"/>
                    <a:pt x="835" y="3069"/>
                    <a:pt x="828" y="3025"/>
                  </a:cubicBezTo>
                  <a:cubicBezTo>
                    <a:pt x="821" y="3010"/>
                    <a:pt x="821" y="2996"/>
                    <a:pt x="821" y="2981"/>
                  </a:cubicBezTo>
                  <a:cubicBezTo>
                    <a:pt x="813" y="2945"/>
                    <a:pt x="806" y="2937"/>
                    <a:pt x="799" y="2930"/>
                  </a:cubicBezTo>
                  <a:cubicBezTo>
                    <a:pt x="791" y="2915"/>
                    <a:pt x="777" y="2908"/>
                    <a:pt x="777" y="2879"/>
                  </a:cubicBezTo>
                  <a:cubicBezTo>
                    <a:pt x="769" y="2835"/>
                    <a:pt x="791" y="2820"/>
                    <a:pt x="813" y="2805"/>
                  </a:cubicBezTo>
                  <a:cubicBezTo>
                    <a:pt x="828" y="2798"/>
                    <a:pt x="842" y="2791"/>
                    <a:pt x="850" y="2776"/>
                  </a:cubicBezTo>
                  <a:cubicBezTo>
                    <a:pt x="879" y="2725"/>
                    <a:pt x="909" y="2710"/>
                    <a:pt x="960" y="2681"/>
                  </a:cubicBezTo>
                  <a:cubicBezTo>
                    <a:pt x="982" y="2673"/>
                    <a:pt x="982" y="2673"/>
                    <a:pt x="982" y="2673"/>
                  </a:cubicBezTo>
                  <a:cubicBezTo>
                    <a:pt x="1026" y="2651"/>
                    <a:pt x="1033" y="2637"/>
                    <a:pt x="1040" y="2600"/>
                  </a:cubicBezTo>
                  <a:cubicBezTo>
                    <a:pt x="1048" y="2586"/>
                    <a:pt x="1048" y="2578"/>
                    <a:pt x="1055" y="2564"/>
                  </a:cubicBezTo>
                  <a:cubicBezTo>
                    <a:pt x="1062" y="2541"/>
                    <a:pt x="1077" y="2519"/>
                    <a:pt x="1099" y="2519"/>
                  </a:cubicBezTo>
                  <a:cubicBezTo>
                    <a:pt x="1121" y="2519"/>
                    <a:pt x="1136" y="2541"/>
                    <a:pt x="1150" y="2571"/>
                  </a:cubicBezTo>
                  <a:cubicBezTo>
                    <a:pt x="1172" y="2600"/>
                    <a:pt x="1180" y="2615"/>
                    <a:pt x="1216" y="2615"/>
                  </a:cubicBezTo>
                  <a:cubicBezTo>
                    <a:pt x="1231" y="2615"/>
                    <a:pt x="1246" y="2607"/>
                    <a:pt x="1268" y="2607"/>
                  </a:cubicBezTo>
                  <a:cubicBezTo>
                    <a:pt x="1333" y="2586"/>
                    <a:pt x="1333" y="2578"/>
                    <a:pt x="1348" y="2556"/>
                  </a:cubicBezTo>
                  <a:cubicBezTo>
                    <a:pt x="1348" y="2549"/>
                    <a:pt x="1356" y="2534"/>
                    <a:pt x="1363" y="2519"/>
                  </a:cubicBezTo>
                  <a:cubicBezTo>
                    <a:pt x="1392" y="2468"/>
                    <a:pt x="1399" y="2461"/>
                    <a:pt x="1429" y="2446"/>
                  </a:cubicBezTo>
                  <a:cubicBezTo>
                    <a:pt x="1436" y="2439"/>
                    <a:pt x="1443" y="2432"/>
                    <a:pt x="1451" y="2432"/>
                  </a:cubicBezTo>
                  <a:cubicBezTo>
                    <a:pt x="1473" y="2417"/>
                    <a:pt x="1473" y="2410"/>
                    <a:pt x="1473" y="2410"/>
                  </a:cubicBezTo>
                  <a:lnTo>
                    <a:pt x="1473" y="2402"/>
                  </a:lnTo>
                  <a:cubicBezTo>
                    <a:pt x="1466" y="2395"/>
                    <a:pt x="1466" y="2373"/>
                    <a:pt x="1466" y="2344"/>
                  </a:cubicBezTo>
                  <a:cubicBezTo>
                    <a:pt x="1466" y="2300"/>
                    <a:pt x="1480" y="2285"/>
                    <a:pt x="1502" y="2263"/>
                  </a:cubicBezTo>
                  <a:cubicBezTo>
                    <a:pt x="1509" y="2256"/>
                    <a:pt x="1524" y="2241"/>
                    <a:pt x="1531" y="2219"/>
                  </a:cubicBezTo>
                  <a:cubicBezTo>
                    <a:pt x="1553" y="2182"/>
                    <a:pt x="1575" y="2168"/>
                    <a:pt x="1590" y="2153"/>
                  </a:cubicBezTo>
                  <a:cubicBezTo>
                    <a:pt x="1605" y="2146"/>
                    <a:pt x="1612" y="2138"/>
                    <a:pt x="1627" y="2124"/>
                  </a:cubicBezTo>
                  <a:lnTo>
                    <a:pt x="1649" y="2102"/>
                  </a:lnTo>
                  <a:cubicBezTo>
                    <a:pt x="1649" y="2102"/>
                    <a:pt x="1641" y="2102"/>
                    <a:pt x="1634" y="2095"/>
                  </a:cubicBezTo>
                  <a:cubicBezTo>
                    <a:pt x="1605" y="2065"/>
                    <a:pt x="1590" y="2029"/>
                    <a:pt x="1575" y="1948"/>
                  </a:cubicBezTo>
                  <a:cubicBezTo>
                    <a:pt x="1561" y="1897"/>
                    <a:pt x="1575" y="1882"/>
                    <a:pt x="1612" y="1867"/>
                  </a:cubicBezTo>
                  <a:cubicBezTo>
                    <a:pt x="1619" y="1860"/>
                    <a:pt x="1634" y="1853"/>
                    <a:pt x="1656" y="1831"/>
                  </a:cubicBezTo>
                  <a:cubicBezTo>
                    <a:pt x="1678" y="1816"/>
                    <a:pt x="1700" y="1809"/>
                    <a:pt x="1729" y="1809"/>
                  </a:cubicBezTo>
                  <a:cubicBezTo>
                    <a:pt x="1759" y="1809"/>
                    <a:pt x="1788" y="1816"/>
                    <a:pt x="1810" y="1823"/>
                  </a:cubicBezTo>
                  <a:cubicBezTo>
                    <a:pt x="1832" y="1823"/>
                    <a:pt x="1854" y="1831"/>
                    <a:pt x="1868" y="1831"/>
                  </a:cubicBezTo>
                  <a:cubicBezTo>
                    <a:pt x="1890" y="1831"/>
                    <a:pt x="1905" y="1838"/>
                    <a:pt x="1912" y="1845"/>
                  </a:cubicBezTo>
                  <a:cubicBezTo>
                    <a:pt x="1927" y="1823"/>
                    <a:pt x="1949" y="1801"/>
                    <a:pt x="1986" y="1794"/>
                  </a:cubicBezTo>
                  <a:cubicBezTo>
                    <a:pt x="1993" y="1794"/>
                    <a:pt x="1993" y="1794"/>
                    <a:pt x="2000" y="1794"/>
                  </a:cubicBezTo>
                  <a:cubicBezTo>
                    <a:pt x="1993" y="1787"/>
                    <a:pt x="1993" y="1787"/>
                    <a:pt x="1986" y="1779"/>
                  </a:cubicBezTo>
                  <a:cubicBezTo>
                    <a:pt x="1942" y="1736"/>
                    <a:pt x="1971" y="1706"/>
                    <a:pt x="1993" y="1677"/>
                  </a:cubicBezTo>
                  <a:cubicBezTo>
                    <a:pt x="2000" y="1669"/>
                    <a:pt x="2008" y="1662"/>
                    <a:pt x="2008" y="1655"/>
                  </a:cubicBezTo>
                  <a:cubicBezTo>
                    <a:pt x="2022" y="1640"/>
                    <a:pt x="2037" y="1626"/>
                    <a:pt x="2052" y="1618"/>
                  </a:cubicBezTo>
                  <a:cubicBezTo>
                    <a:pt x="2066" y="1604"/>
                    <a:pt x="2081" y="1596"/>
                    <a:pt x="2096" y="1568"/>
                  </a:cubicBezTo>
                  <a:cubicBezTo>
                    <a:pt x="2118" y="1517"/>
                    <a:pt x="2118" y="1517"/>
                    <a:pt x="2103" y="1487"/>
                  </a:cubicBezTo>
                  <a:cubicBezTo>
                    <a:pt x="2088" y="1451"/>
                    <a:pt x="2074" y="1429"/>
                    <a:pt x="2059" y="1356"/>
                  </a:cubicBezTo>
                  <a:cubicBezTo>
                    <a:pt x="2052" y="1341"/>
                    <a:pt x="2052" y="1326"/>
                    <a:pt x="2052" y="1311"/>
                  </a:cubicBezTo>
                  <a:cubicBezTo>
                    <a:pt x="2044" y="1282"/>
                    <a:pt x="2044" y="1282"/>
                    <a:pt x="2030" y="1282"/>
                  </a:cubicBezTo>
                  <a:cubicBezTo>
                    <a:pt x="2030" y="1282"/>
                    <a:pt x="2022" y="1282"/>
                    <a:pt x="2015" y="1282"/>
                  </a:cubicBezTo>
                  <a:cubicBezTo>
                    <a:pt x="1956" y="1289"/>
                    <a:pt x="1927" y="1311"/>
                    <a:pt x="1890" y="1341"/>
                  </a:cubicBezTo>
                  <a:cubicBezTo>
                    <a:pt x="1861" y="1363"/>
                    <a:pt x="1832" y="1377"/>
                    <a:pt x="1802" y="1377"/>
                  </a:cubicBezTo>
                  <a:cubicBezTo>
                    <a:pt x="1788" y="1377"/>
                    <a:pt x="1773" y="1377"/>
                    <a:pt x="1759" y="1363"/>
                  </a:cubicBezTo>
                  <a:cubicBezTo>
                    <a:pt x="1737" y="1348"/>
                    <a:pt x="1729" y="1333"/>
                    <a:pt x="1729" y="1319"/>
                  </a:cubicBezTo>
                  <a:cubicBezTo>
                    <a:pt x="1722" y="1311"/>
                    <a:pt x="1722" y="1297"/>
                    <a:pt x="1707" y="1275"/>
                  </a:cubicBezTo>
                  <a:cubicBezTo>
                    <a:pt x="1670" y="1238"/>
                    <a:pt x="1692" y="1209"/>
                    <a:pt x="1722" y="1172"/>
                  </a:cubicBezTo>
                  <a:cubicBezTo>
                    <a:pt x="1729" y="1158"/>
                    <a:pt x="1744" y="1136"/>
                    <a:pt x="1751" y="1114"/>
                  </a:cubicBezTo>
                  <a:cubicBezTo>
                    <a:pt x="1788" y="1055"/>
                    <a:pt x="1802" y="1048"/>
                    <a:pt x="1839" y="1018"/>
                  </a:cubicBezTo>
                  <a:cubicBezTo>
                    <a:pt x="1847" y="1011"/>
                    <a:pt x="1861" y="1004"/>
                    <a:pt x="1876" y="989"/>
                  </a:cubicBezTo>
                  <a:cubicBezTo>
                    <a:pt x="1905" y="974"/>
                    <a:pt x="1920" y="952"/>
                    <a:pt x="1927" y="945"/>
                  </a:cubicBezTo>
                  <a:cubicBezTo>
                    <a:pt x="1934" y="923"/>
                    <a:pt x="1949" y="916"/>
                    <a:pt x="1978" y="916"/>
                  </a:cubicBezTo>
                  <a:cubicBezTo>
                    <a:pt x="1993" y="916"/>
                    <a:pt x="2000" y="916"/>
                    <a:pt x="2015" y="916"/>
                  </a:cubicBezTo>
                  <a:cubicBezTo>
                    <a:pt x="2030" y="916"/>
                    <a:pt x="2037" y="916"/>
                    <a:pt x="2044" y="916"/>
                  </a:cubicBezTo>
                  <a:cubicBezTo>
                    <a:pt x="2074" y="916"/>
                    <a:pt x="2096" y="908"/>
                    <a:pt x="2110" y="894"/>
                  </a:cubicBezTo>
                  <a:cubicBezTo>
                    <a:pt x="2140" y="865"/>
                    <a:pt x="2161" y="857"/>
                    <a:pt x="2191" y="857"/>
                  </a:cubicBezTo>
                  <a:cubicBezTo>
                    <a:pt x="2220" y="857"/>
                    <a:pt x="2242" y="865"/>
                    <a:pt x="2271" y="879"/>
                  </a:cubicBezTo>
                  <a:cubicBezTo>
                    <a:pt x="2279" y="887"/>
                    <a:pt x="2293" y="894"/>
                    <a:pt x="2308" y="894"/>
                  </a:cubicBezTo>
                  <a:cubicBezTo>
                    <a:pt x="2345" y="894"/>
                    <a:pt x="2381" y="879"/>
                    <a:pt x="2418" y="872"/>
                  </a:cubicBezTo>
                  <a:cubicBezTo>
                    <a:pt x="2440" y="865"/>
                    <a:pt x="2462" y="857"/>
                    <a:pt x="2477" y="857"/>
                  </a:cubicBezTo>
                  <a:cubicBezTo>
                    <a:pt x="2499" y="850"/>
                    <a:pt x="2513" y="842"/>
                    <a:pt x="2521" y="828"/>
                  </a:cubicBezTo>
                  <a:cubicBezTo>
                    <a:pt x="2528" y="813"/>
                    <a:pt x="2521" y="791"/>
                    <a:pt x="2513" y="777"/>
                  </a:cubicBezTo>
                  <a:cubicBezTo>
                    <a:pt x="2506" y="762"/>
                    <a:pt x="2491" y="747"/>
                    <a:pt x="2469" y="732"/>
                  </a:cubicBezTo>
                  <a:cubicBezTo>
                    <a:pt x="2447" y="718"/>
                    <a:pt x="2425" y="703"/>
                    <a:pt x="2403" y="674"/>
                  </a:cubicBezTo>
                  <a:cubicBezTo>
                    <a:pt x="2374" y="637"/>
                    <a:pt x="2359" y="623"/>
                    <a:pt x="2359" y="601"/>
                  </a:cubicBezTo>
                  <a:cubicBezTo>
                    <a:pt x="2359" y="579"/>
                    <a:pt x="2374" y="564"/>
                    <a:pt x="2403" y="542"/>
                  </a:cubicBezTo>
                  <a:cubicBezTo>
                    <a:pt x="2447" y="513"/>
                    <a:pt x="2506" y="491"/>
                    <a:pt x="2557" y="469"/>
                  </a:cubicBezTo>
                  <a:cubicBezTo>
                    <a:pt x="2579" y="461"/>
                    <a:pt x="2601" y="454"/>
                    <a:pt x="2623" y="447"/>
                  </a:cubicBezTo>
                  <a:cubicBezTo>
                    <a:pt x="2630" y="439"/>
                    <a:pt x="2638" y="439"/>
                    <a:pt x="2652" y="439"/>
                  </a:cubicBezTo>
                  <a:cubicBezTo>
                    <a:pt x="2682" y="439"/>
                    <a:pt x="2704" y="461"/>
                    <a:pt x="2726" y="476"/>
                  </a:cubicBezTo>
                  <a:cubicBezTo>
                    <a:pt x="2748" y="491"/>
                    <a:pt x="2762" y="498"/>
                    <a:pt x="2777" y="506"/>
                  </a:cubicBezTo>
                  <a:cubicBezTo>
                    <a:pt x="2806" y="520"/>
                    <a:pt x="2836" y="527"/>
                    <a:pt x="2843" y="549"/>
                  </a:cubicBezTo>
                  <a:cubicBezTo>
                    <a:pt x="2850" y="564"/>
                    <a:pt x="2843" y="586"/>
                    <a:pt x="2836" y="601"/>
                  </a:cubicBezTo>
                  <a:cubicBezTo>
                    <a:pt x="2828" y="623"/>
                    <a:pt x="2828" y="645"/>
                    <a:pt x="2836" y="659"/>
                  </a:cubicBezTo>
                  <a:cubicBezTo>
                    <a:pt x="2850" y="681"/>
                    <a:pt x="2872" y="696"/>
                    <a:pt x="2909" y="703"/>
                  </a:cubicBezTo>
                  <a:lnTo>
                    <a:pt x="2916" y="703"/>
                  </a:lnTo>
                  <a:cubicBezTo>
                    <a:pt x="2960" y="703"/>
                    <a:pt x="2982" y="674"/>
                    <a:pt x="3004" y="645"/>
                  </a:cubicBezTo>
                  <a:cubicBezTo>
                    <a:pt x="3019" y="637"/>
                    <a:pt x="3026" y="623"/>
                    <a:pt x="3041" y="608"/>
                  </a:cubicBezTo>
                  <a:cubicBezTo>
                    <a:pt x="3070" y="586"/>
                    <a:pt x="3136" y="520"/>
                    <a:pt x="3246" y="418"/>
                  </a:cubicBezTo>
                  <a:cubicBezTo>
                    <a:pt x="3290" y="373"/>
                    <a:pt x="3334" y="286"/>
                    <a:pt x="3349" y="242"/>
                  </a:cubicBezTo>
                  <a:cubicBezTo>
                    <a:pt x="3356" y="227"/>
                    <a:pt x="3356" y="227"/>
                    <a:pt x="3341" y="220"/>
                  </a:cubicBezTo>
                  <a:cubicBezTo>
                    <a:pt x="3327" y="212"/>
                    <a:pt x="3305" y="198"/>
                    <a:pt x="3305" y="168"/>
                  </a:cubicBezTo>
                  <a:cubicBezTo>
                    <a:pt x="3305" y="124"/>
                    <a:pt x="3356" y="95"/>
                    <a:pt x="3437" y="95"/>
                  </a:cubicBezTo>
                  <a:cubicBezTo>
                    <a:pt x="3459" y="95"/>
                    <a:pt x="3480" y="88"/>
                    <a:pt x="3495" y="73"/>
                  </a:cubicBezTo>
                  <a:cubicBezTo>
                    <a:pt x="3459" y="73"/>
                    <a:pt x="3459" y="73"/>
                    <a:pt x="3459" y="73"/>
                  </a:cubicBezTo>
                  <a:cubicBezTo>
                    <a:pt x="3495" y="44"/>
                    <a:pt x="3495" y="44"/>
                    <a:pt x="3495" y="44"/>
                  </a:cubicBezTo>
                  <a:cubicBezTo>
                    <a:pt x="3532" y="15"/>
                    <a:pt x="3561" y="0"/>
                    <a:pt x="3583" y="0"/>
                  </a:cubicBezTo>
                  <a:cubicBezTo>
                    <a:pt x="3583" y="0"/>
                    <a:pt x="3590" y="0"/>
                    <a:pt x="3590" y="7"/>
                  </a:cubicBezTo>
                  <a:cubicBezTo>
                    <a:pt x="3620" y="7"/>
                    <a:pt x="3634" y="37"/>
                    <a:pt x="3642" y="58"/>
                  </a:cubicBezTo>
                  <a:cubicBezTo>
                    <a:pt x="3656" y="80"/>
                    <a:pt x="3664" y="88"/>
                    <a:pt x="3671" y="88"/>
                  </a:cubicBezTo>
                  <a:cubicBezTo>
                    <a:pt x="3678" y="88"/>
                    <a:pt x="3686" y="88"/>
                    <a:pt x="3700" y="88"/>
                  </a:cubicBezTo>
                  <a:cubicBezTo>
                    <a:pt x="3708" y="88"/>
                    <a:pt x="3715" y="88"/>
                    <a:pt x="3722" y="88"/>
                  </a:cubicBezTo>
                  <a:cubicBezTo>
                    <a:pt x="3737" y="88"/>
                    <a:pt x="3766" y="88"/>
                    <a:pt x="3796" y="73"/>
                  </a:cubicBezTo>
                  <a:cubicBezTo>
                    <a:pt x="3825" y="58"/>
                    <a:pt x="3854" y="51"/>
                    <a:pt x="3876" y="51"/>
                  </a:cubicBezTo>
                  <a:cubicBezTo>
                    <a:pt x="3913" y="51"/>
                    <a:pt x="3935" y="66"/>
                    <a:pt x="3942" y="95"/>
                  </a:cubicBezTo>
                  <a:cubicBezTo>
                    <a:pt x="3949" y="124"/>
                    <a:pt x="3993" y="168"/>
                    <a:pt x="4037" y="190"/>
                  </a:cubicBezTo>
                  <a:cubicBezTo>
                    <a:pt x="4059" y="205"/>
                    <a:pt x="4059" y="234"/>
                    <a:pt x="4052" y="256"/>
                  </a:cubicBezTo>
                  <a:cubicBezTo>
                    <a:pt x="4045" y="278"/>
                    <a:pt x="4030" y="293"/>
                    <a:pt x="4008" y="293"/>
                  </a:cubicBezTo>
                  <a:cubicBezTo>
                    <a:pt x="4001" y="293"/>
                    <a:pt x="3993" y="293"/>
                    <a:pt x="3979" y="286"/>
                  </a:cubicBezTo>
                  <a:cubicBezTo>
                    <a:pt x="3957" y="278"/>
                    <a:pt x="3942" y="271"/>
                    <a:pt x="3928" y="271"/>
                  </a:cubicBezTo>
                  <a:cubicBezTo>
                    <a:pt x="3920" y="271"/>
                    <a:pt x="3920" y="278"/>
                    <a:pt x="3920" y="278"/>
                  </a:cubicBezTo>
                  <a:lnTo>
                    <a:pt x="3920" y="278"/>
                  </a:lnTo>
                  <a:cubicBezTo>
                    <a:pt x="3942" y="308"/>
                    <a:pt x="3964" y="337"/>
                    <a:pt x="3949" y="351"/>
                  </a:cubicBezTo>
                  <a:cubicBezTo>
                    <a:pt x="3949" y="359"/>
                    <a:pt x="3942" y="366"/>
                    <a:pt x="3920" y="366"/>
                  </a:cubicBezTo>
                  <a:cubicBezTo>
                    <a:pt x="3920" y="366"/>
                    <a:pt x="3913" y="366"/>
                    <a:pt x="3905" y="366"/>
                  </a:cubicBezTo>
                  <a:lnTo>
                    <a:pt x="3905" y="366"/>
                  </a:lnTo>
                  <a:cubicBezTo>
                    <a:pt x="3913" y="381"/>
                    <a:pt x="3928" y="418"/>
                    <a:pt x="3891" y="439"/>
                  </a:cubicBezTo>
                  <a:cubicBezTo>
                    <a:pt x="3876" y="454"/>
                    <a:pt x="3869" y="461"/>
                    <a:pt x="3869" y="476"/>
                  </a:cubicBezTo>
                  <a:cubicBezTo>
                    <a:pt x="3869" y="491"/>
                    <a:pt x="3876" y="506"/>
                    <a:pt x="3883" y="520"/>
                  </a:cubicBezTo>
                  <a:cubicBezTo>
                    <a:pt x="3913" y="542"/>
                    <a:pt x="3949" y="637"/>
                    <a:pt x="3942" y="674"/>
                  </a:cubicBezTo>
                  <a:cubicBezTo>
                    <a:pt x="3942" y="681"/>
                    <a:pt x="3942" y="689"/>
                    <a:pt x="3949" y="703"/>
                  </a:cubicBezTo>
                  <a:cubicBezTo>
                    <a:pt x="3964" y="718"/>
                    <a:pt x="3979" y="747"/>
                    <a:pt x="3957" y="784"/>
                  </a:cubicBezTo>
                  <a:cubicBezTo>
                    <a:pt x="3949" y="791"/>
                    <a:pt x="3949" y="798"/>
                    <a:pt x="3949" y="806"/>
                  </a:cubicBezTo>
                  <a:cubicBezTo>
                    <a:pt x="3928" y="842"/>
                    <a:pt x="3928" y="850"/>
                    <a:pt x="3869" y="857"/>
                  </a:cubicBezTo>
                  <a:cubicBezTo>
                    <a:pt x="3818" y="865"/>
                    <a:pt x="3810" y="887"/>
                    <a:pt x="3803" y="923"/>
                  </a:cubicBezTo>
                  <a:cubicBezTo>
                    <a:pt x="3803" y="938"/>
                    <a:pt x="3803" y="938"/>
                    <a:pt x="3803" y="938"/>
                  </a:cubicBezTo>
                  <a:cubicBezTo>
                    <a:pt x="3796" y="974"/>
                    <a:pt x="3788" y="1004"/>
                    <a:pt x="3832" y="1026"/>
                  </a:cubicBezTo>
                  <a:cubicBezTo>
                    <a:pt x="3854" y="1040"/>
                    <a:pt x="3891" y="1055"/>
                    <a:pt x="3928" y="1070"/>
                  </a:cubicBezTo>
                  <a:cubicBezTo>
                    <a:pt x="3993" y="1091"/>
                    <a:pt x="4052" y="1114"/>
                    <a:pt x="4067" y="1143"/>
                  </a:cubicBezTo>
                  <a:cubicBezTo>
                    <a:pt x="4096" y="1180"/>
                    <a:pt x="4118" y="1187"/>
                    <a:pt x="4125" y="1187"/>
                  </a:cubicBezTo>
                  <a:cubicBezTo>
                    <a:pt x="4132" y="1187"/>
                    <a:pt x="4147" y="1180"/>
                    <a:pt x="4155" y="1172"/>
                  </a:cubicBezTo>
                  <a:cubicBezTo>
                    <a:pt x="4162" y="1165"/>
                    <a:pt x="4162" y="1165"/>
                    <a:pt x="4162" y="1165"/>
                  </a:cubicBezTo>
                  <a:cubicBezTo>
                    <a:pt x="4184" y="1150"/>
                    <a:pt x="4199" y="1128"/>
                    <a:pt x="4199" y="1121"/>
                  </a:cubicBezTo>
                  <a:cubicBezTo>
                    <a:pt x="4199" y="1121"/>
                    <a:pt x="4199" y="1114"/>
                    <a:pt x="4177" y="1106"/>
                  </a:cubicBezTo>
                  <a:cubicBezTo>
                    <a:pt x="4111" y="1077"/>
                    <a:pt x="4081" y="1018"/>
                    <a:pt x="4081" y="989"/>
                  </a:cubicBezTo>
                  <a:cubicBezTo>
                    <a:pt x="4081" y="967"/>
                    <a:pt x="4089" y="960"/>
                    <a:pt x="4103" y="952"/>
                  </a:cubicBezTo>
                  <a:cubicBezTo>
                    <a:pt x="4111" y="952"/>
                    <a:pt x="4125" y="945"/>
                    <a:pt x="4147" y="930"/>
                  </a:cubicBezTo>
                  <a:cubicBezTo>
                    <a:pt x="4162" y="923"/>
                    <a:pt x="4177" y="916"/>
                    <a:pt x="4191" y="908"/>
                  </a:cubicBezTo>
                  <a:cubicBezTo>
                    <a:pt x="4228" y="887"/>
                    <a:pt x="4250" y="872"/>
                    <a:pt x="4264" y="842"/>
                  </a:cubicBezTo>
                  <a:cubicBezTo>
                    <a:pt x="4272" y="813"/>
                    <a:pt x="4309" y="784"/>
                    <a:pt x="4338" y="784"/>
                  </a:cubicBezTo>
                  <a:cubicBezTo>
                    <a:pt x="4352" y="784"/>
                    <a:pt x="4367" y="791"/>
                    <a:pt x="4374" y="806"/>
                  </a:cubicBezTo>
                  <a:cubicBezTo>
                    <a:pt x="4382" y="791"/>
                    <a:pt x="4389" y="777"/>
                    <a:pt x="4404" y="769"/>
                  </a:cubicBezTo>
                  <a:cubicBezTo>
                    <a:pt x="4426" y="762"/>
                    <a:pt x="4433" y="762"/>
                    <a:pt x="4448" y="762"/>
                  </a:cubicBezTo>
                  <a:cubicBezTo>
                    <a:pt x="4477" y="762"/>
                    <a:pt x="4492" y="769"/>
                    <a:pt x="4514" y="791"/>
                  </a:cubicBezTo>
                  <a:cubicBezTo>
                    <a:pt x="4543" y="806"/>
                    <a:pt x="4558" y="835"/>
                    <a:pt x="4565" y="872"/>
                  </a:cubicBezTo>
                  <a:lnTo>
                    <a:pt x="4565" y="872"/>
                  </a:lnTo>
                  <a:lnTo>
                    <a:pt x="4572" y="894"/>
                  </a:lnTo>
                  <a:lnTo>
                    <a:pt x="4572" y="901"/>
                  </a:lnTo>
                  <a:cubicBezTo>
                    <a:pt x="4572" y="908"/>
                    <a:pt x="4572" y="923"/>
                    <a:pt x="4572" y="930"/>
                  </a:cubicBezTo>
                  <a:cubicBezTo>
                    <a:pt x="4565" y="967"/>
                    <a:pt x="4565" y="1026"/>
                    <a:pt x="4580" y="1040"/>
                  </a:cubicBezTo>
                  <a:cubicBezTo>
                    <a:pt x="4609" y="1062"/>
                    <a:pt x="4609" y="1084"/>
                    <a:pt x="4616" y="1106"/>
                  </a:cubicBezTo>
                  <a:cubicBezTo>
                    <a:pt x="4616" y="1121"/>
                    <a:pt x="4616" y="1136"/>
                    <a:pt x="4631" y="1150"/>
                  </a:cubicBezTo>
                  <a:cubicBezTo>
                    <a:pt x="4653" y="1187"/>
                    <a:pt x="4675" y="1209"/>
                    <a:pt x="4726" y="1209"/>
                  </a:cubicBezTo>
                  <a:cubicBezTo>
                    <a:pt x="4785" y="1209"/>
                    <a:pt x="4799" y="1246"/>
                    <a:pt x="4814" y="1282"/>
                  </a:cubicBezTo>
                  <a:cubicBezTo>
                    <a:pt x="4814" y="1289"/>
                    <a:pt x="4814" y="1297"/>
                    <a:pt x="4814" y="1304"/>
                  </a:cubicBezTo>
                  <a:cubicBezTo>
                    <a:pt x="4829" y="1348"/>
                    <a:pt x="4909" y="1407"/>
                    <a:pt x="4968" y="1414"/>
                  </a:cubicBezTo>
                  <a:cubicBezTo>
                    <a:pt x="5027" y="1421"/>
                    <a:pt x="5151" y="1495"/>
                    <a:pt x="5173" y="1509"/>
                  </a:cubicBezTo>
                  <a:cubicBezTo>
                    <a:pt x="5195" y="1524"/>
                    <a:pt x="5202" y="1539"/>
                    <a:pt x="5202" y="1560"/>
                  </a:cubicBezTo>
                  <a:cubicBezTo>
                    <a:pt x="5202" y="1582"/>
                    <a:pt x="5188" y="1604"/>
                    <a:pt x="5159" y="1618"/>
                  </a:cubicBezTo>
                  <a:cubicBezTo>
                    <a:pt x="5144" y="1633"/>
                    <a:pt x="5144" y="1640"/>
                    <a:pt x="5144" y="1669"/>
                  </a:cubicBezTo>
                  <a:cubicBezTo>
                    <a:pt x="5151" y="1691"/>
                    <a:pt x="5151" y="1706"/>
                    <a:pt x="5151" y="1728"/>
                  </a:cubicBezTo>
                  <a:cubicBezTo>
                    <a:pt x="5144" y="1743"/>
                    <a:pt x="5144" y="1772"/>
                    <a:pt x="5114" y="1772"/>
                  </a:cubicBezTo>
                  <a:cubicBezTo>
                    <a:pt x="5100" y="1772"/>
                    <a:pt x="5085" y="1757"/>
                    <a:pt x="5071" y="1714"/>
                  </a:cubicBezTo>
                  <a:cubicBezTo>
                    <a:pt x="5049" y="1669"/>
                    <a:pt x="5034" y="1669"/>
                    <a:pt x="5034" y="1669"/>
                  </a:cubicBezTo>
                  <a:cubicBezTo>
                    <a:pt x="5027" y="1669"/>
                    <a:pt x="5012" y="1677"/>
                    <a:pt x="4997" y="1684"/>
                  </a:cubicBezTo>
                  <a:cubicBezTo>
                    <a:pt x="4983" y="1699"/>
                    <a:pt x="4975" y="1706"/>
                    <a:pt x="4975" y="1714"/>
                  </a:cubicBezTo>
                  <a:cubicBezTo>
                    <a:pt x="4975" y="1721"/>
                    <a:pt x="4983" y="1736"/>
                    <a:pt x="5012" y="1750"/>
                  </a:cubicBezTo>
                  <a:cubicBezTo>
                    <a:pt x="5063" y="1772"/>
                    <a:pt x="5114" y="1787"/>
                    <a:pt x="5114" y="1787"/>
                  </a:cubicBezTo>
                  <a:cubicBezTo>
                    <a:pt x="5129" y="1794"/>
                    <a:pt x="5129" y="1794"/>
                    <a:pt x="5129" y="1794"/>
                  </a:cubicBezTo>
                  <a:cubicBezTo>
                    <a:pt x="5122" y="1809"/>
                    <a:pt x="5122" y="1809"/>
                    <a:pt x="5122" y="1809"/>
                  </a:cubicBezTo>
                  <a:cubicBezTo>
                    <a:pt x="5122" y="1809"/>
                    <a:pt x="5114" y="1831"/>
                    <a:pt x="5078" y="1867"/>
                  </a:cubicBezTo>
                  <a:cubicBezTo>
                    <a:pt x="5063" y="1875"/>
                    <a:pt x="5063" y="1875"/>
                    <a:pt x="5063" y="1875"/>
                  </a:cubicBezTo>
                  <a:cubicBezTo>
                    <a:pt x="5056" y="1882"/>
                    <a:pt x="5049" y="1897"/>
                    <a:pt x="5049" y="1897"/>
                  </a:cubicBezTo>
                  <a:cubicBezTo>
                    <a:pt x="5049" y="1904"/>
                    <a:pt x="5049" y="1904"/>
                    <a:pt x="5063" y="1919"/>
                  </a:cubicBezTo>
                  <a:cubicBezTo>
                    <a:pt x="5078" y="1933"/>
                    <a:pt x="5085" y="1941"/>
                    <a:pt x="5100" y="1948"/>
                  </a:cubicBezTo>
                  <a:cubicBezTo>
                    <a:pt x="5114" y="1955"/>
                    <a:pt x="5129" y="1963"/>
                    <a:pt x="5137" y="1985"/>
                  </a:cubicBezTo>
                  <a:cubicBezTo>
                    <a:pt x="5144" y="1985"/>
                    <a:pt x="5144" y="1992"/>
                    <a:pt x="5151" y="1992"/>
                  </a:cubicBezTo>
                  <a:cubicBezTo>
                    <a:pt x="5166" y="2014"/>
                    <a:pt x="5188" y="2043"/>
                    <a:pt x="5159" y="2102"/>
                  </a:cubicBezTo>
                  <a:cubicBezTo>
                    <a:pt x="5144" y="2117"/>
                    <a:pt x="5144" y="2131"/>
                    <a:pt x="5137" y="2146"/>
                  </a:cubicBezTo>
                  <a:cubicBezTo>
                    <a:pt x="5122" y="2168"/>
                    <a:pt x="5114" y="2197"/>
                    <a:pt x="5078" y="2197"/>
                  </a:cubicBezTo>
                  <a:cubicBezTo>
                    <a:pt x="5071" y="2197"/>
                    <a:pt x="5063" y="2197"/>
                    <a:pt x="5056" y="2190"/>
                  </a:cubicBezTo>
                  <a:cubicBezTo>
                    <a:pt x="5019" y="2182"/>
                    <a:pt x="5004" y="2160"/>
                    <a:pt x="4990" y="2146"/>
                  </a:cubicBezTo>
                  <a:cubicBezTo>
                    <a:pt x="4983" y="2138"/>
                    <a:pt x="4975" y="2124"/>
                    <a:pt x="4968" y="2124"/>
                  </a:cubicBezTo>
                  <a:cubicBezTo>
                    <a:pt x="4939" y="2146"/>
                    <a:pt x="4909" y="2168"/>
                    <a:pt x="4887" y="2168"/>
                  </a:cubicBezTo>
                  <a:cubicBezTo>
                    <a:pt x="4865" y="2168"/>
                    <a:pt x="4851" y="2160"/>
                    <a:pt x="4843" y="2146"/>
                  </a:cubicBezTo>
                  <a:cubicBezTo>
                    <a:pt x="4836" y="2131"/>
                    <a:pt x="4814" y="2124"/>
                    <a:pt x="4799" y="2124"/>
                  </a:cubicBezTo>
                  <a:cubicBezTo>
                    <a:pt x="4799" y="2124"/>
                    <a:pt x="4792" y="2124"/>
                    <a:pt x="4785" y="2131"/>
                  </a:cubicBezTo>
                  <a:cubicBezTo>
                    <a:pt x="4785" y="2131"/>
                    <a:pt x="4785" y="2146"/>
                    <a:pt x="4785" y="2153"/>
                  </a:cubicBezTo>
                  <a:cubicBezTo>
                    <a:pt x="4799" y="2248"/>
                    <a:pt x="4821" y="2278"/>
                    <a:pt x="4836" y="2292"/>
                  </a:cubicBezTo>
                  <a:cubicBezTo>
                    <a:pt x="4858" y="2307"/>
                    <a:pt x="4887" y="2329"/>
                    <a:pt x="4880" y="2358"/>
                  </a:cubicBezTo>
                  <a:cubicBezTo>
                    <a:pt x="4873" y="2373"/>
                    <a:pt x="4843" y="2380"/>
                    <a:pt x="4814" y="2380"/>
                  </a:cubicBezTo>
                  <a:cubicBezTo>
                    <a:pt x="4719" y="2380"/>
                    <a:pt x="4690" y="2373"/>
                    <a:pt x="4660" y="2358"/>
                  </a:cubicBezTo>
                  <a:cubicBezTo>
                    <a:pt x="4660" y="2358"/>
                    <a:pt x="4660" y="2358"/>
                    <a:pt x="4653" y="2358"/>
                  </a:cubicBezTo>
                  <a:cubicBezTo>
                    <a:pt x="4646" y="2358"/>
                    <a:pt x="4638" y="2366"/>
                    <a:pt x="4638" y="2373"/>
                  </a:cubicBezTo>
                  <a:cubicBezTo>
                    <a:pt x="4638" y="2373"/>
                    <a:pt x="4638" y="2373"/>
                    <a:pt x="4638" y="2380"/>
                  </a:cubicBezTo>
                  <a:cubicBezTo>
                    <a:pt x="4660" y="2388"/>
                    <a:pt x="4675" y="2395"/>
                    <a:pt x="4690" y="2395"/>
                  </a:cubicBezTo>
                  <a:cubicBezTo>
                    <a:pt x="4704" y="2402"/>
                    <a:pt x="4719" y="2402"/>
                    <a:pt x="4733" y="2410"/>
                  </a:cubicBezTo>
                  <a:cubicBezTo>
                    <a:pt x="4763" y="2424"/>
                    <a:pt x="4792" y="2446"/>
                    <a:pt x="4829" y="2483"/>
                  </a:cubicBezTo>
                  <a:cubicBezTo>
                    <a:pt x="4843" y="2498"/>
                    <a:pt x="4843" y="2498"/>
                    <a:pt x="4843" y="2498"/>
                  </a:cubicBezTo>
                  <a:cubicBezTo>
                    <a:pt x="4873" y="2519"/>
                    <a:pt x="4895" y="2541"/>
                    <a:pt x="4887" y="2564"/>
                  </a:cubicBezTo>
                  <a:cubicBezTo>
                    <a:pt x="4880" y="2586"/>
                    <a:pt x="4851" y="2593"/>
                    <a:pt x="4829" y="2593"/>
                  </a:cubicBezTo>
                  <a:cubicBezTo>
                    <a:pt x="4785" y="2593"/>
                    <a:pt x="4778" y="2607"/>
                    <a:pt x="4778" y="2607"/>
                  </a:cubicBezTo>
                  <a:cubicBezTo>
                    <a:pt x="4778" y="2615"/>
                    <a:pt x="4785" y="2629"/>
                    <a:pt x="4792" y="2637"/>
                  </a:cubicBezTo>
                  <a:cubicBezTo>
                    <a:pt x="4807" y="2659"/>
                    <a:pt x="4821" y="2688"/>
                    <a:pt x="4807" y="2717"/>
                  </a:cubicBezTo>
                  <a:cubicBezTo>
                    <a:pt x="4799" y="2732"/>
                    <a:pt x="4785" y="2739"/>
                    <a:pt x="4763" y="2739"/>
                  </a:cubicBezTo>
                  <a:cubicBezTo>
                    <a:pt x="4711" y="2739"/>
                    <a:pt x="4653" y="2754"/>
                    <a:pt x="4638" y="2805"/>
                  </a:cubicBezTo>
                  <a:cubicBezTo>
                    <a:pt x="4631" y="2820"/>
                    <a:pt x="4638" y="2835"/>
                    <a:pt x="4638" y="2857"/>
                  </a:cubicBezTo>
                  <a:cubicBezTo>
                    <a:pt x="4646" y="2879"/>
                    <a:pt x="4660" y="2915"/>
                    <a:pt x="4623" y="2937"/>
                  </a:cubicBezTo>
                  <a:cubicBezTo>
                    <a:pt x="4609" y="2952"/>
                    <a:pt x="4594" y="2959"/>
                    <a:pt x="4587" y="2959"/>
                  </a:cubicBezTo>
                  <a:lnTo>
                    <a:pt x="4580" y="2967"/>
                  </a:lnTo>
                  <a:cubicBezTo>
                    <a:pt x="4580" y="2967"/>
                    <a:pt x="4587" y="2967"/>
                    <a:pt x="4594" y="2974"/>
                  </a:cubicBezTo>
                  <a:cubicBezTo>
                    <a:pt x="4631" y="3010"/>
                    <a:pt x="4638" y="3055"/>
                    <a:pt x="4602" y="3106"/>
                  </a:cubicBezTo>
                  <a:cubicBezTo>
                    <a:pt x="4594" y="3113"/>
                    <a:pt x="4587" y="3135"/>
                    <a:pt x="4580" y="3150"/>
                  </a:cubicBezTo>
                  <a:cubicBezTo>
                    <a:pt x="4565" y="3194"/>
                    <a:pt x="4543" y="3238"/>
                    <a:pt x="4506" y="3238"/>
                  </a:cubicBezTo>
                  <a:cubicBezTo>
                    <a:pt x="4499" y="3238"/>
                    <a:pt x="4499" y="3238"/>
                    <a:pt x="4492" y="3238"/>
                  </a:cubicBezTo>
                  <a:cubicBezTo>
                    <a:pt x="4492" y="3245"/>
                    <a:pt x="4492" y="3267"/>
                    <a:pt x="4499" y="3289"/>
                  </a:cubicBezTo>
                  <a:cubicBezTo>
                    <a:pt x="4506" y="3304"/>
                    <a:pt x="4506" y="3304"/>
                    <a:pt x="4506" y="3304"/>
                  </a:cubicBezTo>
                  <a:cubicBezTo>
                    <a:pt x="4514" y="3355"/>
                    <a:pt x="4528" y="3369"/>
                    <a:pt x="4565" y="3369"/>
                  </a:cubicBezTo>
                  <a:cubicBezTo>
                    <a:pt x="4594" y="3369"/>
                    <a:pt x="4646" y="3369"/>
                    <a:pt x="4653" y="3355"/>
                  </a:cubicBezTo>
                  <a:cubicBezTo>
                    <a:pt x="4660" y="3355"/>
                    <a:pt x="4653" y="3348"/>
                    <a:pt x="4653" y="3340"/>
                  </a:cubicBezTo>
                  <a:cubicBezTo>
                    <a:pt x="4646" y="3318"/>
                    <a:pt x="4631" y="3296"/>
                    <a:pt x="4638" y="3274"/>
                  </a:cubicBezTo>
                  <a:cubicBezTo>
                    <a:pt x="4646" y="3252"/>
                    <a:pt x="4668" y="3238"/>
                    <a:pt x="4697" y="3223"/>
                  </a:cubicBezTo>
                  <a:cubicBezTo>
                    <a:pt x="4704" y="3223"/>
                    <a:pt x="4711" y="3216"/>
                    <a:pt x="4719" y="3216"/>
                  </a:cubicBezTo>
                  <a:cubicBezTo>
                    <a:pt x="4748" y="3201"/>
                    <a:pt x="4763" y="3186"/>
                    <a:pt x="4792" y="3186"/>
                  </a:cubicBezTo>
                  <a:cubicBezTo>
                    <a:pt x="4799" y="3186"/>
                    <a:pt x="4807" y="3186"/>
                    <a:pt x="4814" y="3194"/>
                  </a:cubicBezTo>
                  <a:cubicBezTo>
                    <a:pt x="4851" y="3201"/>
                    <a:pt x="4858" y="3223"/>
                    <a:pt x="4865" y="3245"/>
                  </a:cubicBezTo>
                  <a:cubicBezTo>
                    <a:pt x="4873" y="3260"/>
                    <a:pt x="4880" y="3274"/>
                    <a:pt x="4887" y="3289"/>
                  </a:cubicBezTo>
                  <a:cubicBezTo>
                    <a:pt x="4931" y="3340"/>
                    <a:pt x="4909" y="3399"/>
                    <a:pt x="4902" y="3421"/>
                  </a:cubicBezTo>
                  <a:cubicBezTo>
                    <a:pt x="4902" y="3436"/>
                    <a:pt x="4895" y="3443"/>
                    <a:pt x="4887" y="3443"/>
                  </a:cubicBezTo>
                  <a:cubicBezTo>
                    <a:pt x="4873" y="3443"/>
                    <a:pt x="4873" y="3436"/>
                    <a:pt x="4865" y="3428"/>
                  </a:cubicBezTo>
                  <a:lnTo>
                    <a:pt x="4865" y="3436"/>
                  </a:lnTo>
                  <a:cubicBezTo>
                    <a:pt x="4851" y="3465"/>
                    <a:pt x="4851" y="3479"/>
                    <a:pt x="4858" y="3509"/>
                  </a:cubicBezTo>
                  <a:cubicBezTo>
                    <a:pt x="4865" y="3523"/>
                    <a:pt x="4865" y="3538"/>
                    <a:pt x="4865" y="3553"/>
                  </a:cubicBezTo>
                  <a:cubicBezTo>
                    <a:pt x="4873" y="3604"/>
                    <a:pt x="4887" y="3663"/>
                    <a:pt x="4895" y="3677"/>
                  </a:cubicBezTo>
                  <a:cubicBezTo>
                    <a:pt x="4917" y="3699"/>
                    <a:pt x="4917" y="3699"/>
                    <a:pt x="4917" y="3699"/>
                  </a:cubicBezTo>
                  <a:cubicBezTo>
                    <a:pt x="4902" y="3707"/>
                    <a:pt x="4902" y="3707"/>
                    <a:pt x="4902" y="3707"/>
                  </a:cubicBezTo>
                  <a:cubicBezTo>
                    <a:pt x="4880" y="3729"/>
                    <a:pt x="4858" y="3750"/>
                    <a:pt x="4843" y="3765"/>
                  </a:cubicBezTo>
                  <a:cubicBezTo>
                    <a:pt x="4821" y="3795"/>
                    <a:pt x="4821" y="3817"/>
                    <a:pt x="4821" y="3846"/>
                  </a:cubicBezTo>
                  <a:cubicBezTo>
                    <a:pt x="4814" y="3868"/>
                    <a:pt x="4814" y="3897"/>
                    <a:pt x="4799" y="3926"/>
                  </a:cubicBezTo>
                  <a:cubicBezTo>
                    <a:pt x="4778" y="3963"/>
                    <a:pt x="4741" y="3985"/>
                    <a:pt x="4704" y="4014"/>
                  </a:cubicBezTo>
                  <a:cubicBezTo>
                    <a:pt x="4675" y="4036"/>
                    <a:pt x="4646" y="4058"/>
                    <a:pt x="4616" y="4088"/>
                  </a:cubicBezTo>
                  <a:cubicBezTo>
                    <a:pt x="4565" y="4139"/>
                    <a:pt x="4484" y="4154"/>
                    <a:pt x="4418" y="4154"/>
                  </a:cubicBezTo>
                  <a:cubicBezTo>
                    <a:pt x="4382" y="4154"/>
                    <a:pt x="4345" y="4146"/>
                    <a:pt x="4323" y="4132"/>
                  </a:cubicBezTo>
                  <a:cubicBezTo>
                    <a:pt x="4309" y="4124"/>
                    <a:pt x="4309" y="4124"/>
                    <a:pt x="4309" y="4124"/>
                  </a:cubicBezTo>
                  <a:cubicBezTo>
                    <a:pt x="4294" y="4117"/>
                    <a:pt x="4279" y="4110"/>
                    <a:pt x="4272" y="4110"/>
                  </a:cubicBezTo>
                  <a:cubicBezTo>
                    <a:pt x="4257" y="4110"/>
                    <a:pt x="4235" y="4124"/>
                    <a:pt x="4206" y="4161"/>
                  </a:cubicBezTo>
                  <a:cubicBezTo>
                    <a:pt x="4169" y="4219"/>
                    <a:pt x="4184" y="4256"/>
                    <a:pt x="4199" y="4300"/>
                  </a:cubicBezTo>
                  <a:cubicBezTo>
                    <a:pt x="4213" y="4322"/>
                    <a:pt x="4221" y="4351"/>
                    <a:pt x="4221" y="4381"/>
                  </a:cubicBezTo>
                  <a:cubicBezTo>
                    <a:pt x="4221" y="4454"/>
                    <a:pt x="4199" y="4483"/>
                    <a:pt x="4162" y="4520"/>
                  </a:cubicBezTo>
                  <a:cubicBezTo>
                    <a:pt x="4155" y="4535"/>
                    <a:pt x="4147" y="4542"/>
                    <a:pt x="4140" y="4549"/>
                  </a:cubicBezTo>
                  <a:cubicBezTo>
                    <a:pt x="4111" y="4586"/>
                    <a:pt x="4089" y="4586"/>
                    <a:pt x="4059" y="4593"/>
                  </a:cubicBezTo>
                  <a:cubicBezTo>
                    <a:pt x="4037" y="4600"/>
                    <a:pt x="4015" y="4608"/>
                    <a:pt x="3993" y="4630"/>
                  </a:cubicBezTo>
                  <a:cubicBezTo>
                    <a:pt x="3986" y="4637"/>
                    <a:pt x="3979" y="4645"/>
                    <a:pt x="3979" y="4652"/>
                  </a:cubicBezTo>
                  <a:cubicBezTo>
                    <a:pt x="3986" y="4667"/>
                    <a:pt x="4015" y="4681"/>
                    <a:pt x="4037" y="4681"/>
                  </a:cubicBezTo>
                  <a:cubicBezTo>
                    <a:pt x="4096" y="4696"/>
                    <a:pt x="4096" y="4696"/>
                    <a:pt x="4096" y="4696"/>
                  </a:cubicBezTo>
                  <a:cubicBezTo>
                    <a:pt x="4045" y="4710"/>
                    <a:pt x="4045" y="4710"/>
                    <a:pt x="4045" y="4710"/>
                  </a:cubicBezTo>
                  <a:cubicBezTo>
                    <a:pt x="4037" y="4718"/>
                    <a:pt x="3942" y="4747"/>
                    <a:pt x="3876" y="4747"/>
                  </a:cubicBezTo>
                  <a:cubicBezTo>
                    <a:pt x="3847" y="4747"/>
                    <a:pt x="3832" y="4740"/>
                    <a:pt x="3825" y="4732"/>
                  </a:cubicBezTo>
                  <a:cubicBezTo>
                    <a:pt x="3803" y="4710"/>
                    <a:pt x="3744" y="4703"/>
                    <a:pt x="3700" y="4703"/>
                  </a:cubicBezTo>
                  <a:cubicBezTo>
                    <a:pt x="3708" y="4740"/>
                    <a:pt x="3715" y="4813"/>
                    <a:pt x="3715" y="4857"/>
                  </a:cubicBezTo>
                  <a:cubicBezTo>
                    <a:pt x="3715" y="4879"/>
                    <a:pt x="3722" y="4886"/>
                    <a:pt x="3744" y="4894"/>
                  </a:cubicBezTo>
                  <a:cubicBezTo>
                    <a:pt x="3759" y="4908"/>
                    <a:pt x="3781" y="4916"/>
                    <a:pt x="3781" y="4952"/>
                  </a:cubicBezTo>
                  <a:cubicBezTo>
                    <a:pt x="3781" y="4974"/>
                    <a:pt x="3766" y="4996"/>
                    <a:pt x="3752" y="5011"/>
                  </a:cubicBezTo>
                  <a:cubicBezTo>
                    <a:pt x="3737" y="5033"/>
                    <a:pt x="3722" y="5048"/>
                    <a:pt x="3722" y="5077"/>
                  </a:cubicBezTo>
                  <a:cubicBezTo>
                    <a:pt x="3722" y="5136"/>
                    <a:pt x="3686" y="5172"/>
                    <a:pt x="3612" y="5201"/>
                  </a:cubicBezTo>
                  <a:cubicBezTo>
                    <a:pt x="3598" y="5209"/>
                    <a:pt x="3583" y="5209"/>
                    <a:pt x="3568" y="5209"/>
                  </a:cubicBezTo>
                  <a:cubicBezTo>
                    <a:pt x="3502" y="5209"/>
                    <a:pt x="3444" y="5165"/>
                    <a:pt x="3414" y="5128"/>
                  </a:cubicBezTo>
                  <a:cubicBezTo>
                    <a:pt x="3378" y="5077"/>
                    <a:pt x="3327" y="5048"/>
                    <a:pt x="3297" y="5033"/>
                  </a:cubicBezTo>
                  <a:cubicBezTo>
                    <a:pt x="3283" y="5026"/>
                    <a:pt x="3253" y="5018"/>
                    <a:pt x="3209" y="5018"/>
                  </a:cubicBezTo>
                  <a:cubicBezTo>
                    <a:pt x="3165" y="5018"/>
                    <a:pt x="3107" y="5026"/>
                    <a:pt x="3077" y="5033"/>
                  </a:cubicBezTo>
                  <a:cubicBezTo>
                    <a:pt x="3041" y="5040"/>
                    <a:pt x="2975" y="5121"/>
                    <a:pt x="2938" y="5172"/>
                  </a:cubicBezTo>
                  <a:cubicBezTo>
                    <a:pt x="2916" y="5157"/>
                    <a:pt x="2916" y="5157"/>
                    <a:pt x="2916" y="5157"/>
                  </a:cubicBezTo>
                  <a:cubicBezTo>
                    <a:pt x="2923" y="5136"/>
                    <a:pt x="2931" y="5114"/>
                    <a:pt x="2931" y="5106"/>
                  </a:cubicBezTo>
                  <a:cubicBezTo>
                    <a:pt x="2923" y="5114"/>
                    <a:pt x="2916" y="5114"/>
                    <a:pt x="2916" y="5114"/>
                  </a:cubicBezTo>
                  <a:cubicBezTo>
                    <a:pt x="2894" y="5114"/>
                    <a:pt x="2880" y="5106"/>
                    <a:pt x="2865" y="5099"/>
                  </a:cubicBezTo>
                  <a:cubicBezTo>
                    <a:pt x="2850" y="5099"/>
                    <a:pt x="2828" y="5091"/>
                    <a:pt x="2799" y="5091"/>
                  </a:cubicBezTo>
                  <a:cubicBezTo>
                    <a:pt x="2784" y="5091"/>
                    <a:pt x="2770" y="5091"/>
                    <a:pt x="2748" y="5099"/>
                  </a:cubicBezTo>
                  <a:cubicBezTo>
                    <a:pt x="2667" y="5128"/>
                    <a:pt x="2660" y="5157"/>
                    <a:pt x="2623" y="5231"/>
                  </a:cubicBezTo>
                  <a:cubicBezTo>
                    <a:pt x="2623" y="5238"/>
                    <a:pt x="2623" y="5238"/>
                    <a:pt x="2623" y="5238"/>
                  </a:cubicBezTo>
                  <a:cubicBezTo>
                    <a:pt x="2594" y="5304"/>
                    <a:pt x="2630" y="5333"/>
                    <a:pt x="2682" y="5370"/>
                  </a:cubicBezTo>
                  <a:cubicBezTo>
                    <a:pt x="2755" y="5407"/>
                    <a:pt x="2711" y="5517"/>
                    <a:pt x="2689" y="5553"/>
                  </a:cubicBezTo>
                  <a:cubicBezTo>
                    <a:pt x="2667" y="5597"/>
                    <a:pt x="2667" y="5722"/>
                    <a:pt x="2689" y="5817"/>
                  </a:cubicBezTo>
                  <a:cubicBezTo>
                    <a:pt x="2711" y="5905"/>
                    <a:pt x="2762" y="5993"/>
                    <a:pt x="2799" y="6051"/>
                  </a:cubicBezTo>
                  <a:cubicBezTo>
                    <a:pt x="2828" y="6095"/>
                    <a:pt x="2828" y="6095"/>
                    <a:pt x="2828" y="6095"/>
                  </a:cubicBezTo>
                  <a:cubicBezTo>
                    <a:pt x="2858" y="6147"/>
                    <a:pt x="2887" y="6191"/>
                    <a:pt x="2894" y="6264"/>
                  </a:cubicBezTo>
                  <a:cubicBezTo>
                    <a:pt x="2902" y="6286"/>
                    <a:pt x="2902" y="6300"/>
                    <a:pt x="2909" y="6323"/>
                  </a:cubicBezTo>
                  <a:cubicBezTo>
                    <a:pt x="2916" y="6359"/>
                    <a:pt x="2923" y="6388"/>
                    <a:pt x="2909" y="6447"/>
                  </a:cubicBezTo>
                  <a:cubicBezTo>
                    <a:pt x="2894" y="6491"/>
                    <a:pt x="2880" y="6506"/>
                    <a:pt x="2865" y="6513"/>
                  </a:cubicBezTo>
                  <a:cubicBezTo>
                    <a:pt x="2858" y="6528"/>
                    <a:pt x="2850" y="6528"/>
                    <a:pt x="2850" y="6557"/>
                  </a:cubicBezTo>
                  <a:cubicBezTo>
                    <a:pt x="2850" y="6579"/>
                    <a:pt x="2850" y="6601"/>
                    <a:pt x="2858" y="6616"/>
                  </a:cubicBezTo>
                  <a:cubicBezTo>
                    <a:pt x="2865" y="6645"/>
                    <a:pt x="2865" y="6674"/>
                    <a:pt x="2850" y="6718"/>
                  </a:cubicBezTo>
                  <a:cubicBezTo>
                    <a:pt x="2836" y="6755"/>
                    <a:pt x="2821" y="6769"/>
                    <a:pt x="2806" y="6769"/>
                  </a:cubicBezTo>
                  <a:cubicBezTo>
                    <a:pt x="2792" y="6777"/>
                    <a:pt x="2784" y="6777"/>
                    <a:pt x="2784" y="6814"/>
                  </a:cubicBezTo>
                  <a:cubicBezTo>
                    <a:pt x="2777" y="6836"/>
                    <a:pt x="2784" y="6836"/>
                    <a:pt x="2784" y="6836"/>
                  </a:cubicBezTo>
                  <a:cubicBezTo>
                    <a:pt x="2799" y="6836"/>
                    <a:pt x="2799" y="6836"/>
                    <a:pt x="2799" y="6836"/>
                  </a:cubicBezTo>
                  <a:lnTo>
                    <a:pt x="2806" y="6836"/>
                  </a:lnTo>
                  <a:cubicBezTo>
                    <a:pt x="2814" y="6836"/>
                    <a:pt x="2836" y="6836"/>
                    <a:pt x="2850" y="6857"/>
                  </a:cubicBezTo>
                  <a:cubicBezTo>
                    <a:pt x="2858" y="6872"/>
                    <a:pt x="2865" y="6894"/>
                    <a:pt x="2865" y="6916"/>
                  </a:cubicBezTo>
                  <a:cubicBezTo>
                    <a:pt x="2865" y="6924"/>
                    <a:pt x="2865" y="6924"/>
                    <a:pt x="2865" y="6924"/>
                  </a:cubicBezTo>
                  <a:cubicBezTo>
                    <a:pt x="2814" y="6967"/>
                    <a:pt x="2814" y="6967"/>
                    <a:pt x="2814" y="6967"/>
                  </a:cubicBezTo>
                  <a:cubicBezTo>
                    <a:pt x="2894" y="7092"/>
                    <a:pt x="2894" y="7092"/>
                    <a:pt x="2894" y="7092"/>
                  </a:cubicBezTo>
                  <a:cubicBezTo>
                    <a:pt x="2872" y="7114"/>
                    <a:pt x="2872" y="7114"/>
                    <a:pt x="2872" y="7114"/>
                  </a:cubicBezTo>
                  <a:cubicBezTo>
                    <a:pt x="2858" y="7107"/>
                    <a:pt x="2806" y="7077"/>
                    <a:pt x="2777" y="7077"/>
                  </a:cubicBezTo>
                  <a:cubicBezTo>
                    <a:pt x="2755" y="7077"/>
                    <a:pt x="2748" y="7085"/>
                    <a:pt x="2748" y="7085"/>
                  </a:cubicBezTo>
                  <a:cubicBezTo>
                    <a:pt x="2740" y="7099"/>
                    <a:pt x="2733" y="7114"/>
                    <a:pt x="2726" y="7129"/>
                  </a:cubicBezTo>
                  <a:cubicBezTo>
                    <a:pt x="2711" y="7158"/>
                    <a:pt x="2704" y="7195"/>
                    <a:pt x="2667" y="7195"/>
                  </a:cubicBezTo>
                  <a:cubicBezTo>
                    <a:pt x="2652" y="7195"/>
                    <a:pt x="2630" y="7187"/>
                    <a:pt x="2609" y="7173"/>
                  </a:cubicBezTo>
                  <a:cubicBezTo>
                    <a:pt x="2587" y="7158"/>
                    <a:pt x="2572" y="7143"/>
                    <a:pt x="2557" y="7143"/>
                  </a:cubicBezTo>
                  <a:cubicBezTo>
                    <a:pt x="2535" y="7143"/>
                    <a:pt x="2528" y="7165"/>
                    <a:pt x="2513" y="7224"/>
                  </a:cubicBezTo>
                  <a:cubicBezTo>
                    <a:pt x="2506" y="7246"/>
                    <a:pt x="2499" y="7268"/>
                    <a:pt x="2499" y="7283"/>
                  </a:cubicBezTo>
                  <a:cubicBezTo>
                    <a:pt x="2499" y="7312"/>
                    <a:pt x="2491" y="7334"/>
                    <a:pt x="2455" y="7356"/>
                  </a:cubicBezTo>
                  <a:cubicBezTo>
                    <a:pt x="2447" y="7356"/>
                    <a:pt x="2425" y="7378"/>
                    <a:pt x="2411" y="7400"/>
                  </a:cubicBezTo>
                  <a:cubicBezTo>
                    <a:pt x="2352" y="7444"/>
                    <a:pt x="2315" y="7480"/>
                    <a:pt x="2286" y="7480"/>
                  </a:cubicBezTo>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14" name="Freeform 13"/>
            <p:cNvSpPr>
              <a:spLocks noChangeArrowheads="1"/>
            </p:cNvSpPr>
            <p:nvPr/>
          </p:nvSpPr>
          <p:spPr bwMode="auto">
            <a:xfrm>
              <a:off x="4876839" y="6897041"/>
              <a:ext cx="2011769" cy="2854413"/>
            </a:xfrm>
            <a:custGeom>
              <a:avLst/>
              <a:gdLst>
                <a:gd name="T0" fmla="*/ 3950 w 5240"/>
                <a:gd name="T1" fmla="*/ 271 h 7511"/>
                <a:gd name="T2" fmla="*/ 4074 w 5240"/>
                <a:gd name="T3" fmla="*/ 1165 h 7511"/>
                <a:gd name="T4" fmla="*/ 4528 w 5240"/>
                <a:gd name="T5" fmla="*/ 813 h 7511"/>
                <a:gd name="T6" fmla="*/ 5159 w 5240"/>
                <a:gd name="T7" fmla="*/ 1743 h 7511"/>
                <a:gd name="T8" fmla="*/ 5078 w 5240"/>
                <a:gd name="T9" fmla="*/ 2190 h 7511"/>
                <a:gd name="T10" fmla="*/ 4748 w 5240"/>
                <a:gd name="T11" fmla="*/ 2439 h 7511"/>
                <a:gd name="T12" fmla="*/ 4690 w 5240"/>
                <a:gd name="T13" fmla="*/ 3348 h 7511"/>
                <a:gd name="T14" fmla="*/ 4851 w 5240"/>
                <a:gd name="T15" fmla="*/ 3773 h 7511"/>
                <a:gd name="T16" fmla="*/ 3854 w 5240"/>
                <a:gd name="T17" fmla="*/ 4740 h 7511"/>
                <a:gd name="T18" fmla="*/ 2953 w 5240"/>
                <a:gd name="T19" fmla="*/ 5106 h 7511"/>
                <a:gd name="T20" fmla="*/ 2858 w 5240"/>
                <a:gd name="T21" fmla="*/ 6572 h 7511"/>
                <a:gd name="T22" fmla="*/ 2689 w 5240"/>
                <a:gd name="T23" fmla="*/ 7195 h 7511"/>
                <a:gd name="T24" fmla="*/ 1890 w 5240"/>
                <a:gd name="T25" fmla="*/ 6755 h 7511"/>
                <a:gd name="T26" fmla="*/ 1473 w 5240"/>
                <a:gd name="T27" fmla="*/ 6338 h 7511"/>
                <a:gd name="T28" fmla="*/ 542 w 5240"/>
                <a:gd name="T29" fmla="*/ 5524 h 7511"/>
                <a:gd name="T30" fmla="*/ 366 w 5240"/>
                <a:gd name="T31" fmla="*/ 5084 h 7511"/>
                <a:gd name="T32" fmla="*/ 718 w 5240"/>
                <a:gd name="T33" fmla="*/ 4638 h 7511"/>
                <a:gd name="T34" fmla="*/ 733 w 5240"/>
                <a:gd name="T35" fmla="*/ 3729 h 7511"/>
                <a:gd name="T36" fmla="*/ 1158 w 5240"/>
                <a:gd name="T37" fmla="*/ 2593 h 7511"/>
                <a:gd name="T38" fmla="*/ 1890 w 5240"/>
                <a:gd name="T39" fmla="*/ 1860 h 7511"/>
                <a:gd name="T40" fmla="*/ 1824 w 5240"/>
                <a:gd name="T41" fmla="*/ 1378 h 7511"/>
                <a:gd name="T42" fmla="*/ 2543 w 5240"/>
                <a:gd name="T43" fmla="*/ 784 h 7511"/>
                <a:gd name="T44" fmla="*/ 3349 w 5240"/>
                <a:gd name="T45" fmla="*/ 183 h 7511"/>
                <a:gd name="T46" fmla="*/ 3363 w 5240"/>
                <a:gd name="T47" fmla="*/ 249 h 7511"/>
                <a:gd name="T48" fmla="*/ 2674 w 5240"/>
                <a:gd name="T49" fmla="*/ 440 h 7511"/>
                <a:gd name="T50" fmla="*/ 2330 w 5240"/>
                <a:gd name="T51" fmla="*/ 894 h 7511"/>
                <a:gd name="T52" fmla="*/ 1714 w 5240"/>
                <a:gd name="T53" fmla="*/ 1304 h 7511"/>
                <a:gd name="T54" fmla="*/ 2022 w 5240"/>
                <a:gd name="T55" fmla="*/ 1663 h 7511"/>
                <a:gd name="T56" fmla="*/ 1605 w 5240"/>
                <a:gd name="T57" fmla="*/ 2153 h 7511"/>
                <a:gd name="T58" fmla="*/ 1121 w 5240"/>
                <a:gd name="T59" fmla="*/ 2520 h 7511"/>
                <a:gd name="T60" fmla="*/ 762 w 5240"/>
                <a:gd name="T61" fmla="*/ 3223 h 7511"/>
                <a:gd name="T62" fmla="*/ 447 w 5240"/>
                <a:gd name="T63" fmla="*/ 3846 h 7511"/>
                <a:gd name="T64" fmla="*/ 681 w 5240"/>
                <a:gd name="T65" fmla="*/ 4425 h 7511"/>
                <a:gd name="T66" fmla="*/ 571 w 5240"/>
                <a:gd name="T67" fmla="*/ 4747 h 7511"/>
                <a:gd name="T68" fmla="*/ 337 w 5240"/>
                <a:gd name="T69" fmla="*/ 5077 h 7511"/>
                <a:gd name="T70" fmla="*/ 147 w 5240"/>
                <a:gd name="T71" fmla="*/ 5458 h 7511"/>
                <a:gd name="T72" fmla="*/ 894 w 5240"/>
                <a:gd name="T73" fmla="*/ 5414 h 7511"/>
                <a:gd name="T74" fmla="*/ 1290 w 5240"/>
                <a:gd name="T75" fmla="*/ 6125 h 7511"/>
                <a:gd name="T76" fmla="*/ 1407 w 5240"/>
                <a:gd name="T77" fmla="*/ 6909 h 7511"/>
                <a:gd name="T78" fmla="*/ 2118 w 5240"/>
                <a:gd name="T79" fmla="*/ 7144 h 7511"/>
                <a:gd name="T80" fmla="*/ 2440 w 5240"/>
                <a:gd name="T81" fmla="*/ 7422 h 7511"/>
                <a:gd name="T82" fmla="*/ 2850 w 5240"/>
                <a:gd name="T83" fmla="*/ 6990 h 7511"/>
                <a:gd name="T84" fmla="*/ 2828 w 5240"/>
                <a:gd name="T85" fmla="*/ 6799 h 7511"/>
                <a:gd name="T86" fmla="*/ 2726 w 5240"/>
                <a:gd name="T87" fmla="*/ 5575 h 7511"/>
                <a:gd name="T88" fmla="*/ 3312 w 5240"/>
                <a:gd name="T89" fmla="*/ 5063 h 7511"/>
                <a:gd name="T90" fmla="*/ 4067 w 5240"/>
                <a:gd name="T91" fmla="*/ 4740 h 7511"/>
                <a:gd name="T92" fmla="*/ 4323 w 5240"/>
                <a:gd name="T93" fmla="*/ 4154 h 7511"/>
                <a:gd name="T94" fmla="*/ 4902 w 5240"/>
                <a:gd name="T95" fmla="*/ 3568 h 7511"/>
                <a:gd name="T96" fmla="*/ 4660 w 5240"/>
                <a:gd name="T97" fmla="*/ 3363 h 7511"/>
                <a:gd name="T98" fmla="*/ 4785 w 5240"/>
                <a:gd name="T99" fmla="*/ 2769 h 7511"/>
                <a:gd name="T100" fmla="*/ 4865 w 5240"/>
                <a:gd name="T101" fmla="*/ 2293 h 7511"/>
                <a:gd name="T102" fmla="*/ 5188 w 5240"/>
                <a:gd name="T103" fmla="*/ 2124 h 7511"/>
                <a:gd name="T104" fmla="*/ 5188 w 5240"/>
                <a:gd name="T105" fmla="*/ 1684 h 7511"/>
                <a:gd name="T106" fmla="*/ 4609 w 5240"/>
                <a:gd name="T107" fmla="*/ 931 h 7511"/>
                <a:gd name="T108" fmla="*/ 4272 w 5240"/>
                <a:gd name="T109" fmla="*/ 857 h 7511"/>
                <a:gd name="T110" fmla="*/ 3862 w 5240"/>
                <a:gd name="T111" fmla="*/ 1026 h 7511"/>
                <a:gd name="T112" fmla="*/ 3986 w 5240"/>
                <a:gd name="T113" fmla="*/ 374 h 7511"/>
                <a:gd name="T114" fmla="*/ 3678 w 5240"/>
                <a:gd name="T115" fmla="*/ 66 h 7511"/>
                <a:gd name="T116" fmla="*/ 5012 w 5240"/>
                <a:gd name="T117" fmla="*/ 1729 h 7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0" h="7511">
                  <a:moveTo>
                    <a:pt x="3605" y="30"/>
                  </a:moveTo>
                  <a:lnTo>
                    <a:pt x="3605" y="30"/>
                  </a:lnTo>
                  <a:cubicBezTo>
                    <a:pt x="3605" y="30"/>
                    <a:pt x="3612" y="30"/>
                    <a:pt x="3612" y="37"/>
                  </a:cubicBezTo>
                  <a:cubicBezTo>
                    <a:pt x="3656" y="44"/>
                    <a:pt x="3649" y="117"/>
                    <a:pt x="3693" y="117"/>
                  </a:cubicBezTo>
                  <a:cubicBezTo>
                    <a:pt x="3708" y="117"/>
                    <a:pt x="3730" y="117"/>
                    <a:pt x="3744" y="117"/>
                  </a:cubicBezTo>
                  <a:cubicBezTo>
                    <a:pt x="3766" y="117"/>
                    <a:pt x="3788" y="117"/>
                    <a:pt x="3825" y="103"/>
                  </a:cubicBezTo>
                  <a:cubicBezTo>
                    <a:pt x="3847" y="88"/>
                    <a:pt x="3876" y="81"/>
                    <a:pt x="3898" y="81"/>
                  </a:cubicBezTo>
                  <a:cubicBezTo>
                    <a:pt x="3927" y="81"/>
                    <a:pt x="3942" y="88"/>
                    <a:pt x="3950" y="110"/>
                  </a:cubicBezTo>
                  <a:cubicBezTo>
                    <a:pt x="3957" y="154"/>
                    <a:pt x="4023" y="205"/>
                    <a:pt x="4052" y="220"/>
                  </a:cubicBezTo>
                  <a:cubicBezTo>
                    <a:pt x="4074" y="235"/>
                    <a:pt x="4067" y="293"/>
                    <a:pt x="4030" y="293"/>
                  </a:cubicBezTo>
                  <a:cubicBezTo>
                    <a:pt x="4023" y="293"/>
                    <a:pt x="4015" y="293"/>
                    <a:pt x="4008" y="286"/>
                  </a:cubicBezTo>
                  <a:cubicBezTo>
                    <a:pt x="3986" y="279"/>
                    <a:pt x="3964" y="271"/>
                    <a:pt x="3950" y="271"/>
                  </a:cubicBezTo>
                  <a:cubicBezTo>
                    <a:pt x="3927" y="271"/>
                    <a:pt x="3913" y="286"/>
                    <a:pt x="3935" y="308"/>
                  </a:cubicBezTo>
                  <a:cubicBezTo>
                    <a:pt x="3957" y="337"/>
                    <a:pt x="3979" y="366"/>
                    <a:pt x="3942" y="366"/>
                  </a:cubicBezTo>
                  <a:lnTo>
                    <a:pt x="3935" y="366"/>
                  </a:lnTo>
                  <a:cubicBezTo>
                    <a:pt x="3927" y="366"/>
                    <a:pt x="3927" y="366"/>
                    <a:pt x="3920" y="366"/>
                  </a:cubicBezTo>
                  <a:cubicBezTo>
                    <a:pt x="3891" y="366"/>
                    <a:pt x="3942" y="411"/>
                    <a:pt x="3905" y="440"/>
                  </a:cubicBezTo>
                  <a:cubicBezTo>
                    <a:pt x="3862" y="476"/>
                    <a:pt x="3869" y="521"/>
                    <a:pt x="3898" y="542"/>
                  </a:cubicBezTo>
                  <a:cubicBezTo>
                    <a:pt x="3920" y="572"/>
                    <a:pt x="3957" y="652"/>
                    <a:pt x="3950" y="689"/>
                  </a:cubicBezTo>
                  <a:cubicBezTo>
                    <a:pt x="3942" y="726"/>
                    <a:pt x="3993" y="740"/>
                    <a:pt x="3964" y="792"/>
                  </a:cubicBezTo>
                  <a:cubicBezTo>
                    <a:pt x="3942" y="843"/>
                    <a:pt x="3950" y="850"/>
                    <a:pt x="3891" y="857"/>
                  </a:cubicBezTo>
                  <a:cubicBezTo>
                    <a:pt x="3832" y="865"/>
                    <a:pt x="3825" y="894"/>
                    <a:pt x="3810" y="938"/>
                  </a:cubicBezTo>
                  <a:cubicBezTo>
                    <a:pt x="3803" y="975"/>
                    <a:pt x="3788" y="1019"/>
                    <a:pt x="3847" y="1055"/>
                  </a:cubicBezTo>
                  <a:cubicBezTo>
                    <a:pt x="3905" y="1085"/>
                    <a:pt x="4052" y="1129"/>
                    <a:pt x="4074" y="1165"/>
                  </a:cubicBezTo>
                  <a:cubicBezTo>
                    <a:pt x="4096" y="1187"/>
                    <a:pt x="4118" y="1216"/>
                    <a:pt x="4147" y="1216"/>
                  </a:cubicBezTo>
                  <a:cubicBezTo>
                    <a:pt x="4162" y="1216"/>
                    <a:pt x="4177" y="1209"/>
                    <a:pt x="4184" y="1202"/>
                  </a:cubicBezTo>
                  <a:cubicBezTo>
                    <a:pt x="4228" y="1158"/>
                    <a:pt x="4264" y="1129"/>
                    <a:pt x="4206" y="1106"/>
                  </a:cubicBezTo>
                  <a:cubicBezTo>
                    <a:pt x="4147" y="1077"/>
                    <a:pt x="4118" y="1026"/>
                    <a:pt x="4118" y="1004"/>
                  </a:cubicBezTo>
                  <a:cubicBezTo>
                    <a:pt x="4118" y="975"/>
                    <a:pt x="4125" y="997"/>
                    <a:pt x="4177" y="960"/>
                  </a:cubicBezTo>
                  <a:cubicBezTo>
                    <a:pt x="4228" y="923"/>
                    <a:pt x="4279" y="909"/>
                    <a:pt x="4294" y="865"/>
                  </a:cubicBezTo>
                  <a:cubicBezTo>
                    <a:pt x="4309" y="835"/>
                    <a:pt x="4338" y="813"/>
                    <a:pt x="4360" y="813"/>
                  </a:cubicBezTo>
                  <a:cubicBezTo>
                    <a:pt x="4374" y="813"/>
                    <a:pt x="4382" y="821"/>
                    <a:pt x="4382" y="835"/>
                  </a:cubicBezTo>
                  <a:cubicBezTo>
                    <a:pt x="4389" y="865"/>
                    <a:pt x="4411" y="902"/>
                    <a:pt x="4411" y="902"/>
                  </a:cubicBezTo>
                  <a:cubicBezTo>
                    <a:pt x="4411" y="902"/>
                    <a:pt x="4389" y="813"/>
                    <a:pt x="4433" y="799"/>
                  </a:cubicBezTo>
                  <a:cubicBezTo>
                    <a:pt x="4448" y="792"/>
                    <a:pt x="4462" y="792"/>
                    <a:pt x="4470" y="792"/>
                  </a:cubicBezTo>
                  <a:cubicBezTo>
                    <a:pt x="4492" y="792"/>
                    <a:pt x="4506" y="799"/>
                    <a:pt x="4528" y="813"/>
                  </a:cubicBezTo>
                  <a:cubicBezTo>
                    <a:pt x="4558" y="835"/>
                    <a:pt x="4572" y="872"/>
                    <a:pt x="4580" y="909"/>
                  </a:cubicBezTo>
                  <a:cubicBezTo>
                    <a:pt x="4558" y="916"/>
                    <a:pt x="4550" y="916"/>
                    <a:pt x="4550" y="916"/>
                  </a:cubicBezTo>
                  <a:cubicBezTo>
                    <a:pt x="4550" y="916"/>
                    <a:pt x="4558" y="916"/>
                    <a:pt x="4580" y="909"/>
                  </a:cubicBezTo>
                  <a:lnTo>
                    <a:pt x="4580" y="916"/>
                  </a:lnTo>
                  <a:cubicBezTo>
                    <a:pt x="4580" y="953"/>
                    <a:pt x="4558" y="1048"/>
                    <a:pt x="4594" y="1070"/>
                  </a:cubicBezTo>
                  <a:cubicBezTo>
                    <a:pt x="4631" y="1099"/>
                    <a:pt x="4609" y="1129"/>
                    <a:pt x="4638" y="1173"/>
                  </a:cubicBezTo>
                  <a:cubicBezTo>
                    <a:pt x="4660" y="1216"/>
                    <a:pt x="4690" y="1239"/>
                    <a:pt x="4748" y="1239"/>
                  </a:cubicBezTo>
                  <a:cubicBezTo>
                    <a:pt x="4807" y="1239"/>
                    <a:pt x="4807" y="1275"/>
                    <a:pt x="4821" y="1326"/>
                  </a:cubicBezTo>
                  <a:cubicBezTo>
                    <a:pt x="4843" y="1378"/>
                    <a:pt x="4924" y="1436"/>
                    <a:pt x="4983" y="1444"/>
                  </a:cubicBezTo>
                  <a:cubicBezTo>
                    <a:pt x="5049" y="1451"/>
                    <a:pt x="5166" y="1524"/>
                    <a:pt x="5188" y="1539"/>
                  </a:cubicBezTo>
                  <a:cubicBezTo>
                    <a:pt x="5217" y="1554"/>
                    <a:pt x="5217" y="1597"/>
                    <a:pt x="5173" y="1626"/>
                  </a:cubicBezTo>
                  <a:cubicBezTo>
                    <a:pt x="5129" y="1648"/>
                    <a:pt x="5166" y="1692"/>
                    <a:pt x="5159" y="1743"/>
                  </a:cubicBezTo>
                  <a:cubicBezTo>
                    <a:pt x="5151" y="1765"/>
                    <a:pt x="5144" y="1772"/>
                    <a:pt x="5136" y="1772"/>
                  </a:cubicBezTo>
                  <a:cubicBezTo>
                    <a:pt x="5129" y="1772"/>
                    <a:pt x="5122" y="1758"/>
                    <a:pt x="5107" y="1721"/>
                  </a:cubicBezTo>
                  <a:cubicBezTo>
                    <a:pt x="5093" y="1684"/>
                    <a:pt x="5071" y="1670"/>
                    <a:pt x="5056" y="1670"/>
                  </a:cubicBezTo>
                  <a:cubicBezTo>
                    <a:pt x="5041" y="1670"/>
                    <a:pt x="5026" y="1677"/>
                    <a:pt x="5012" y="1692"/>
                  </a:cubicBezTo>
                  <a:cubicBezTo>
                    <a:pt x="4968" y="1721"/>
                    <a:pt x="4975" y="1751"/>
                    <a:pt x="5026" y="1772"/>
                  </a:cubicBezTo>
                  <a:cubicBezTo>
                    <a:pt x="5078" y="1802"/>
                    <a:pt x="5129" y="1816"/>
                    <a:pt x="5129" y="1816"/>
                  </a:cubicBezTo>
                  <a:cubicBezTo>
                    <a:pt x="5129" y="1816"/>
                    <a:pt x="5122" y="1838"/>
                    <a:pt x="5085" y="1868"/>
                  </a:cubicBezTo>
                  <a:cubicBezTo>
                    <a:pt x="5056" y="1904"/>
                    <a:pt x="5034" y="1912"/>
                    <a:pt x="5071" y="1948"/>
                  </a:cubicBezTo>
                  <a:cubicBezTo>
                    <a:pt x="5107" y="1978"/>
                    <a:pt x="5129" y="1978"/>
                    <a:pt x="5151" y="2007"/>
                  </a:cubicBezTo>
                  <a:cubicBezTo>
                    <a:pt x="5166" y="2029"/>
                    <a:pt x="5195" y="2051"/>
                    <a:pt x="5166" y="2110"/>
                  </a:cubicBezTo>
                  <a:cubicBezTo>
                    <a:pt x="5136" y="2161"/>
                    <a:pt x="5136" y="2197"/>
                    <a:pt x="5100" y="2197"/>
                  </a:cubicBezTo>
                  <a:cubicBezTo>
                    <a:pt x="5093" y="2197"/>
                    <a:pt x="5085" y="2197"/>
                    <a:pt x="5078" y="2190"/>
                  </a:cubicBezTo>
                  <a:cubicBezTo>
                    <a:pt x="5026" y="2175"/>
                    <a:pt x="5012" y="2124"/>
                    <a:pt x="4990" y="2124"/>
                  </a:cubicBezTo>
                  <a:cubicBezTo>
                    <a:pt x="4990" y="2124"/>
                    <a:pt x="4983" y="2132"/>
                    <a:pt x="4975" y="2132"/>
                  </a:cubicBezTo>
                  <a:cubicBezTo>
                    <a:pt x="4953" y="2146"/>
                    <a:pt x="4931" y="2168"/>
                    <a:pt x="4909" y="2168"/>
                  </a:cubicBezTo>
                  <a:cubicBezTo>
                    <a:pt x="4895" y="2168"/>
                    <a:pt x="4887" y="2161"/>
                    <a:pt x="4873" y="2146"/>
                  </a:cubicBezTo>
                  <a:cubicBezTo>
                    <a:pt x="4865" y="2132"/>
                    <a:pt x="4843" y="2124"/>
                    <a:pt x="4821" y="2124"/>
                  </a:cubicBezTo>
                  <a:cubicBezTo>
                    <a:pt x="4800" y="2124"/>
                    <a:pt x="4785" y="2139"/>
                    <a:pt x="4792" y="2168"/>
                  </a:cubicBezTo>
                  <a:cubicBezTo>
                    <a:pt x="4800" y="2227"/>
                    <a:pt x="4814" y="2293"/>
                    <a:pt x="4851" y="2322"/>
                  </a:cubicBezTo>
                  <a:cubicBezTo>
                    <a:pt x="4887" y="2344"/>
                    <a:pt x="4924" y="2381"/>
                    <a:pt x="4836" y="2381"/>
                  </a:cubicBezTo>
                  <a:cubicBezTo>
                    <a:pt x="4741" y="2381"/>
                    <a:pt x="4712" y="2373"/>
                    <a:pt x="4690" y="2359"/>
                  </a:cubicBezTo>
                  <a:cubicBezTo>
                    <a:pt x="4682" y="2359"/>
                    <a:pt x="4682" y="2359"/>
                    <a:pt x="4675" y="2359"/>
                  </a:cubicBezTo>
                  <a:cubicBezTo>
                    <a:pt x="4653" y="2359"/>
                    <a:pt x="4624" y="2381"/>
                    <a:pt x="4653" y="2403"/>
                  </a:cubicBezTo>
                  <a:cubicBezTo>
                    <a:pt x="4690" y="2432"/>
                    <a:pt x="4712" y="2425"/>
                    <a:pt x="4748" y="2439"/>
                  </a:cubicBezTo>
                  <a:cubicBezTo>
                    <a:pt x="4785" y="2454"/>
                    <a:pt x="4807" y="2476"/>
                    <a:pt x="4843" y="2505"/>
                  </a:cubicBezTo>
                  <a:cubicBezTo>
                    <a:pt x="4873" y="2542"/>
                    <a:pt x="4931" y="2586"/>
                    <a:pt x="4851" y="2593"/>
                  </a:cubicBezTo>
                  <a:cubicBezTo>
                    <a:pt x="4763" y="2601"/>
                    <a:pt x="4785" y="2637"/>
                    <a:pt x="4800" y="2659"/>
                  </a:cubicBezTo>
                  <a:cubicBezTo>
                    <a:pt x="4814" y="2688"/>
                    <a:pt x="4843" y="2740"/>
                    <a:pt x="4785" y="2740"/>
                  </a:cubicBezTo>
                  <a:cubicBezTo>
                    <a:pt x="4719" y="2740"/>
                    <a:pt x="4660" y="2762"/>
                    <a:pt x="4645" y="2813"/>
                  </a:cubicBezTo>
                  <a:cubicBezTo>
                    <a:pt x="4631" y="2864"/>
                    <a:pt x="4682" y="2908"/>
                    <a:pt x="4638" y="2938"/>
                  </a:cubicBezTo>
                  <a:cubicBezTo>
                    <a:pt x="4594" y="2974"/>
                    <a:pt x="4558" y="2967"/>
                    <a:pt x="4602" y="3003"/>
                  </a:cubicBezTo>
                  <a:cubicBezTo>
                    <a:pt x="4645" y="3033"/>
                    <a:pt x="4638" y="3077"/>
                    <a:pt x="4609" y="3113"/>
                  </a:cubicBezTo>
                  <a:cubicBezTo>
                    <a:pt x="4587" y="3143"/>
                    <a:pt x="4572" y="3238"/>
                    <a:pt x="4528" y="3238"/>
                  </a:cubicBezTo>
                  <a:cubicBezTo>
                    <a:pt x="4484" y="3238"/>
                    <a:pt x="4499" y="3282"/>
                    <a:pt x="4506" y="3326"/>
                  </a:cubicBezTo>
                  <a:cubicBezTo>
                    <a:pt x="4521" y="3363"/>
                    <a:pt x="4536" y="3399"/>
                    <a:pt x="4587" y="3399"/>
                  </a:cubicBezTo>
                  <a:cubicBezTo>
                    <a:pt x="4638" y="3399"/>
                    <a:pt x="4712" y="3399"/>
                    <a:pt x="4690" y="3348"/>
                  </a:cubicBezTo>
                  <a:cubicBezTo>
                    <a:pt x="4660" y="3297"/>
                    <a:pt x="4675" y="3282"/>
                    <a:pt x="4719" y="3253"/>
                  </a:cubicBezTo>
                  <a:cubicBezTo>
                    <a:pt x="4763" y="3231"/>
                    <a:pt x="4785" y="3216"/>
                    <a:pt x="4814" y="3216"/>
                  </a:cubicBezTo>
                  <a:cubicBezTo>
                    <a:pt x="4821" y="3216"/>
                    <a:pt x="4829" y="3216"/>
                    <a:pt x="4836" y="3223"/>
                  </a:cubicBezTo>
                  <a:cubicBezTo>
                    <a:pt x="4873" y="3231"/>
                    <a:pt x="4865" y="3275"/>
                    <a:pt x="4902" y="3311"/>
                  </a:cubicBezTo>
                  <a:cubicBezTo>
                    <a:pt x="4931" y="3355"/>
                    <a:pt x="4917" y="3406"/>
                    <a:pt x="4909" y="3436"/>
                  </a:cubicBezTo>
                  <a:lnTo>
                    <a:pt x="4909" y="3436"/>
                  </a:lnTo>
                  <a:cubicBezTo>
                    <a:pt x="4902" y="3436"/>
                    <a:pt x="4902" y="3421"/>
                    <a:pt x="4895" y="3421"/>
                  </a:cubicBezTo>
                  <a:cubicBezTo>
                    <a:pt x="4887" y="3421"/>
                    <a:pt x="4880" y="3429"/>
                    <a:pt x="4873" y="3443"/>
                  </a:cubicBezTo>
                  <a:cubicBezTo>
                    <a:pt x="4851" y="3494"/>
                    <a:pt x="4865" y="3509"/>
                    <a:pt x="4873" y="3568"/>
                  </a:cubicBezTo>
                  <a:cubicBezTo>
                    <a:pt x="4887" y="3626"/>
                    <a:pt x="4902" y="3700"/>
                    <a:pt x="4902" y="3700"/>
                  </a:cubicBezTo>
                  <a:cubicBezTo>
                    <a:pt x="4917" y="3714"/>
                    <a:pt x="4917" y="3714"/>
                    <a:pt x="4917" y="3714"/>
                  </a:cubicBezTo>
                  <a:cubicBezTo>
                    <a:pt x="4895" y="3729"/>
                    <a:pt x="4873" y="3751"/>
                    <a:pt x="4851" y="3773"/>
                  </a:cubicBezTo>
                  <a:cubicBezTo>
                    <a:pt x="4807" y="3832"/>
                    <a:pt x="4843" y="3875"/>
                    <a:pt x="4807" y="3934"/>
                  </a:cubicBezTo>
                  <a:cubicBezTo>
                    <a:pt x="4770" y="3985"/>
                    <a:pt x="4697" y="4022"/>
                    <a:pt x="4624" y="4088"/>
                  </a:cubicBezTo>
                  <a:cubicBezTo>
                    <a:pt x="4580" y="4132"/>
                    <a:pt x="4506" y="4154"/>
                    <a:pt x="4440" y="4154"/>
                  </a:cubicBezTo>
                  <a:cubicBezTo>
                    <a:pt x="4404" y="4154"/>
                    <a:pt x="4374" y="4147"/>
                    <a:pt x="4352" y="4139"/>
                  </a:cubicBezTo>
                  <a:cubicBezTo>
                    <a:pt x="4331" y="4117"/>
                    <a:pt x="4309" y="4103"/>
                    <a:pt x="4294" y="4103"/>
                  </a:cubicBezTo>
                  <a:cubicBezTo>
                    <a:pt x="4272" y="4103"/>
                    <a:pt x="4257" y="4125"/>
                    <a:pt x="4221" y="4169"/>
                  </a:cubicBezTo>
                  <a:cubicBezTo>
                    <a:pt x="4147" y="4264"/>
                    <a:pt x="4228" y="4315"/>
                    <a:pt x="4228" y="4396"/>
                  </a:cubicBezTo>
                  <a:cubicBezTo>
                    <a:pt x="4228" y="4476"/>
                    <a:pt x="4199" y="4498"/>
                    <a:pt x="4147" y="4557"/>
                  </a:cubicBezTo>
                  <a:cubicBezTo>
                    <a:pt x="4103" y="4615"/>
                    <a:pt x="4059" y="4579"/>
                    <a:pt x="4001" y="4638"/>
                  </a:cubicBezTo>
                  <a:cubicBezTo>
                    <a:pt x="3950" y="4689"/>
                    <a:pt x="4059" y="4711"/>
                    <a:pt x="4059" y="4711"/>
                  </a:cubicBezTo>
                  <a:cubicBezTo>
                    <a:pt x="4059" y="4711"/>
                    <a:pt x="3957" y="4747"/>
                    <a:pt x="3898" y="4747"/>
                  </a:cubicBezTo>
                  <a:cubicBezTo>
                    <a:pt x="3876" y="4747"/>
                    <a:pt x="3862" y="4747"/>
                    <a:pt x="3854" y="4740"/>
                  </a:cubicBezTo>
                  <a:cubicBezTo>
                    <a:pt x="3825" y="4703"/>
                    <a:pt x="3708" y="4703"/>
                    <a:pt x="3708" y="4703"/>
                  </a:cubicBezTo>
                  <a:cubicBezTo>
                    <a:pt x="3708" y="4703"/>
                    <a:pt x="3722" y="4813"/>
                    <a:pt x="3722" y="4872"/>
                  </a:cubicBezTo>
                  <a:cubicBezTo>
                    <a:pt x="3722" y="4931"/>
                    <a:pt x="3788" y="4916"/>
                    <a:pt x="3788" y="4967"/>
                  </a:cubicBezTo>
                  <a:cubicBezTo>
                    <a:pt x="3788" y="5011"/>
                    <a:pt x="3730" y="5033"/>
                    <a:pt x="3730" y="5092"/>
                  </a:cubicBezTo>
                  <a:cubicBezTo>
                    <a:pt x="3730" y="5143"/>
                    <a:pt x="3700" y="5180"/>
                    <a:pt x="3627" y="5202"/>
                  </a:cubicBezTo>
                  <a:cubicBezTo>
                    <a:pt x="3620" y="5209"/>
                    <a:pt x="3605" y="5209"/>
                    <a:pt x="3590" y="5209"/>
                  </a:cubicBezTo>
                  <a:cubicBezTo>
                    <a:pt x="3532" y="5209"/>
                    <a:pt x="3473" y="5172"/>
                    <a:pt x="3444" y="5136"/>
                  </a:cubicBezTo>
                  <a:cubicBezTo>
                    <a:pt x="3414" y="5092"/>
                    <a:pt x="3371" y="5055"/>
                    <a:pt x="3319" y="5033"/>
                  </a:cubicBezTo>
                  <a:cubicBezTo>
                    <a:pt x="3305" y="5019"/>
                    <a:pt x="3268" y="5019"/>
                    <a:pt x="3231" y="5019"/>
                  </a:cubicBezTo>
                  <a:cubicBezTo>
                    <a:pt x="3187" y="5019"/>
                    <a:pt x="3129" y="5026"/>
                    <a:pt x="3099" y="5033"/>
                  </a:cubicBezTo>
                  <a:cubicBezTo>
                    <a:pt x="3041" y="5041"/>
                    <a:pt x="2945" y="5180"/>
                    <a:pt x="2945" y="5180"/>
                  </a:cubicBezTo>
                  <a:cubicBezTo>
                    <a:pt x="2945" y="5180"/>
                    <a:pt x="2990" y="5106"/>
                    <a:pt x="2953" y="5106"/>
                  </a:cubicBezTo>
                  <a:cubicBezTo>
                    <a:pt x="2953" y="5106"/>
                    <a:pt x="2953" y="5114"/>
                    <a:pt x="2945" y="5114"/>
                  </a:cubicBezTo>
                  <a:lnTo>
                    <a:pt x="2938" y="5114"/>
                  </a:lnTo>
                  <a:cubicBezTo>
                    <a:pt x="2902" y="5114"/>
                    <a:pt x="2872" y="5092"/>
                    <a:pt x="2821" y="5092"/>
                  </a:cubicBezTo>
                  <a:cubicBezTo>
                    <a:pt x="2806" y="5092"/>
                    <a:pt x="2792" y="5092"/>
                    <a:pt x="2770" y="5099"/>
                  </a:cubicBezTo>
                  <a:cubicBezTo>
                    <a:pt x="2674" y="5136"/>
                    <a:pt x="2667" y="5165"/>
                    <a:pt x="2631" y="5246"/>
                  </a:cubicBezTo>
                  <a:cubicBezTo>
                    <a:pt x="2594" y="5326"/>
                    <a:pt x="2645" y="5363"/>
                    <a:pt x="2696" y="5392"/>
                  </a:cubicBezTo>
                  <a:cubicBezTo>
                    <a:pt x="2755" y="5429"/>
                    <a:pt x="2719" y="5517"/>
                    <a:pt x="2696" y="5568"/>
                  </a:cubicBezTo>
                  <a:cubicBezTo>
                    <a:pt x="2674" y="5612"/>
                    <a:pt x="2674" y="5737"/>
                    <a:pt x="2696" y="5839"/>
                  </a:cubicBezTo>
                  <a:cubicBezTo>
                    <a:pt x="2719" y="5942"/>
                    <a:pt x="2792" y="6037"/>
                    <a:pt x="2821" y="6096"/>
                  </a:cubicBezTo>
                  <a:cubicBezTo>
                    <a:pt x="2858" y="6154"/>
                    <a:pt x="2894" y="6198"/>
                    <a:pt x="2902" y="6279"/>
                  </a:cubicBezTo>
                  <a:cubicBezTo>
                    <a:pt x="2916" y="6360"/>
                    <a:pt x="2938" y="6382"/>
                    <a:pt x="2916" y="6462"/>
                  </a:cubicBezTo>
                  <a:cubicBezTo>
                    <a:pt x="2894" y="6543"/>
                    <a:pt x="2858" y="6506"/>
                    <a:pt x="2858" y="6572"/>
                  </a:cubicBezTo>
                  <a:cubicBezTo>
                    <a:pt x="2858" y="6638"/>
                    <a:pt x="2880" y="6667"/>
                    <a:pt x="2858" y="6733"/>
                  </a:cubicBezTo>
                  <a:cubicBezTo>
                    <a:pt x="2836" y="6799"/>
                    <a:pt x="2799" y="6741"/>
                    <a:pt x="2792" y="6821"/>
                  </a:cubicBezTo>
                  <a:cubicBezTo>
                    <a:pt x="2784" y="6865"/>
                    <a:pt x="2799" y="6865"/>
                    <a:pt x="2814" y="6865"/>
                  </a:cubicBezTo>
                  <a:cubicBezTo>
                    <a:pt x="2821" y="6865"/>
                    <a:pt x="2821" y="6865"/>
                    <a:pt x="2828" y="6865"/>
                  </a:cubicBezTo>
                  <a:cubicBezTo>
                    <a:pt x="2843" y="6865"/>
                    <a:pt x="2850" y="6872"/>
                    <a:pt x="2858" y="6880"/>
                  </a:cubicBezTo>
                  <a:cubicBezTo>
                    <a:pt x="2865" y="6894"/>
                    <a:pt x="2872" y="6916"/>
                    <a:pt x="2872" y="6931"/>
                  </a:cubicBezTo>
                  <a:cubicBezTo>
                    <a:pt x="2872" y="6939"/>
                    <a:pt x="2872" y="6939"/>
                    <a:pt x="2872" y="6939"/>
                  </a:cubicBezTo>
                  <a:cubicBezTo>
                    <a:pt x="2814" y="6982"/>
                    <a:pt x="2814" y="6982"/>
                    <a:pt x="2814" y="6982"/>
                  </a:cubicBezTo>
                  <a:cubicBezTo>
                    <a:pt x="2902" y="7114"/>
                    <a:pt x="2902" y="7114"/>
                    <a:pt x="2902" y="7114"/>
                  </a:cubicBezTo>
                  <a:cubicBezTo>
                    <a:pt x="2902" y="7114"/>
                    <a:pt x="2843" y="7078"/>
                    <a:pt x="2799" y="7078"/>
                  </a:cubicBezTo>
                  <a:cubicBezTo>
                    <a:pt x="2777" y="7078"/>
                    <a:pt x="2762" y="7078"/>
                    <a:pt x="2755" y="7092"/>
                  </a:cubicBezTo>
                  <a:cubicBezTo>
                    <a:pt x="2733" y="7136"/>
                    <a:pt x="2726" y="7195"/>
                    <a:pt x="2689" y="7195"/>
                  </a:cubicBezTo>
                  <a:cubicBezTo>
                    <a:pt x="2674" y="7195"/>
                    <a:pt x="2660" y="7188"/>
                    <a:pt x="2645" y="7173"/>
                  </a:cubicBezTo>
                  <a:cubicBezTo>
                    <a:pt x="2616" y="7158"/>
                    <a:pt x="2594" y="7144"/>
                    <a:pt x="2579" y="7144"/>
                  </a:cubicBezTo>
                  <a:cubicBezTo>
                    <a:pt x="2550" y="7144"/>
                    <a:pt x="2535" y="7180"/>
                    <a:pt x="2521" y="7232"/>
                  </a:cubicBezTo>
                  <a:cubicBezTo>
                    <a:pt x="2499" y="7312"/>
                    <a:pt x="2521" y="7334"/>
                    <a:pt x="2469" y="7356"/>
                  </a:cubicBezTo>
                  <a:cubicBezTo>
                    <a:pt x="2440" y="7371"/>
                    <a:pt x="2352" y="7481"/>
                    <a:pt x="2308" y="7481"/>
                  </a:cubicBezTo>
                  <a:cubicBezTo>
                    <a:pt x="2286" y="7481"/>
                    <a:pt x="2279" y="7459"/>
                    <a:pt x="2279" y="7415"/>
                  </a:cubicBezTo>
                  <a:cubicBezTo>
                    <a:pt x="2293" y="7239"/>
                    <a:pt x="2279" y="7268"/>
                    <a:pt x="2345" y="7253"/>
                  </a:cubicBezTo>
                  <a:cubicBezTo>
                    <a:pt x="2418" y="7239"/>
                    <a:pt x="2469" y="7144"/>
                    <a:pt x="2381" y="7144"/>
                  </a:cubicBezTo>
                  <a:cubicBezTo>
                    <a:pt x="2293" y="7144"/>
                    <a:pt x="2271" y="7129"/>
                    <a:pt x="2257" y="7070"/>
                  </a:cubicBezTo>
                  <a:cubicBezTo>
                    <a:pt x="2257" y="7070"/>
                    <a:pt x="2183" y="7107"/>
                    <a:pt x="2118" y="7107"/>
                  </a:cubicBezTo>
                  <a:cubicBezTo>
                    <a:pt x="2059" y="7107"/>
                    <a:pt x="2000" y="7085"/>
                    <a:pt x="1986" y="6990"/>
                  </a:cubicBezTo>
                  <a:cubicBezTo>
                    <a:pt x="1956" y="6806"/>
                    <a:pt x="1964" y="6755"/>
                    <a:pt x="1890" y="6755"/>
                  </a:cubicBezTo>
                  <a:cubicBezTo>
                    <a:pt x="1890" y="6755"/>
                    <a:pt x="1883" y="6755"/>
                    <a:pt x="1869" y="6755"/>
                  </a:cubicBezTo>
                  <a:cubicBezTo>
                    <a:pt x="1781" y="6763"/>
                    <a:pt x="1759" y="6843"/>
                    <a:pt x="1781" y="6939"/>
                  </a:cubicBezTo>
                  <a:cubicBezTo>
                    <a:pt x="1802" y="7012"/>
                    <a:pt x="1773" y="7092"/>
                    <a:pt x="1714" y="7092"/>
                  </a:cubicBezTo>
                  <a:cubicBezTo>
                    <a:pt x="1707" y="7092"/>
                    <a:pt x="1692" y="7092"/>
                    <a:pt x="1678" y="7085"/>
                  </a:cubicBezTo>
                  <a:cubicBezTo>
                    <a:pt x="1605" y="7041"/>
                    <a:pt x="1517" y="6858"/>
                    <a:pt x="1458" y="6858"/>
                  </a:cubicBezTo>
                  <a:cubicBezTo>
                    <a:pt x="1458" y="6858"/>
                    <a:pt x="1458" y="6858"/>
                    <a:pt x="1451" y="6858"/>
                  </a:cubicBezTo>
                  <a:cubicBezTo>
                    <a:pt x="1414" y="6872"/>
                    <a:pt x="1400" y="6880"/>
                    <a:pt x="1400" y="6880"/>
                  </a:cubicBezTo>
                  <a:cubicBezTo>
                    <a:pt x="1385" y="6858"/>
                    <a:pt x="1378" y="6836"/>
                    <a:pt x="1370" y="6814"/>
                  </a:cubicBezTo>
                  <a:cubicBezTo>
                    <a:pt x="1363" y="6777"/>
                    <a:pt x="1341" y="6719"/>
                    <a:pt x="1297" y="6682"/>
                  </a:cubicBezTo>
                  <a:cubicBezTo>
                    <a:pt x="1253" y="6645"/>
                    <a:pt x="1246" y="6601"/>
                    <a:pt x="1253" y="6557"/>
                  </a:cubicBezTo>
                  <a:cubicBezTo>
                    <a:pt x="1260" y="6506"/>
                    <a:pt x="1290" y="6484"/>
                    <a:pt x="1363" y="6470"/>
                  </a:cubicBezTo>
                  <a:cubicBezTo>
                    <a:pt x="1443" y="6455"/>
                    <a:pt x="1414" y="6411"/>
                    <a:pt x="1473" y="6338"/>
                  </a:cubicBezTo>
                  <a:cubicBezTo>
                    <a:pt x="1531" y="6272"/>
                    <a:pt x="1524" y="6279"/>
                    <a:pt x="1473" y="6272"/>
                  </a:cubicBezTo>
                  <a:cubicBezTo>
                    <a:pt x="1421" y="6264"/>
                    <a:pt x="1407" y="6228"/>
                    <a:pt x="1363" y="6220"/>
                  </a:cubicBezTo>
                  <a:cubicBezTo>
                    <a:pt x="1319" y="6213"/>
                    <a:pt x="1319" y="6140"/>
                    <a:pt x="1312" y="6096"/>
                  </a:cubicBezTo>
                  <a:cubicBezTo>
                    <a:pt x="1304" y="6052"/>
                    <a:pt x="1319" y="5986"/>
                    <a:pt x="1297" y="5949"/>
                  </a:cubicBezTo>
                  <a:cubicBezTo>
                    <a:pt x="1268" y="5913"/>
                    <a:pt x="1253" y="5942"/>
                    <a:pt x="1238" y="5891"/>
                  </a:cubicBezTo>
                  <a:cubicBezTo>
                    <a:pt x="1216" y="5839"/>
                    <a:pt x="1231" y="5744"/>
                    <a:pt x="1238" y="5678"/>
                  </a:cubicBezTo>
                  <a:cubicBezTo>
                    <a:pt x="1246" y="5612"/>
                    <a:pt x="1180" y="5575"/>
                    <a:pt x="1143" y="5524"/>
                  </a:cubicBezTo>
                  <a:cubicBezTo>
                    <a:pt x="1106" y="5473"/>
                    <a:pt x="1077" y="5451"/>
                    <a:pt x="1033" y="5407"/>
                  </a:cubicBezTo>
                  <a:cubicBezTo>
                    <a:pt x="1011" y="5385"/>
                    <a:pt x="982" y="5378"/>
                    <a:pt x="960" y="5378"/>
                  </a:cubicBezTo>
                  <a:cubicBezTo>
                    <a:pt x="931" y="5378"/>
                    <a:pt x="901" y="5385"/>
                    <a:pt x="879" y="5392"/>
                  </a:cubicBezTo>
                  <a:cubicBezTo>
                    <a:pt x="835" y="5400"/>
                    <a:pt x="755" y="5429"/>
                    <a:pt x="681" y="5458"/>
                  </a:cubicBezTo>
                  <a:cubicBezTo>
                    <a:pt x="615" y="5480"/>
                    <a:pt x="579" y="5488"/>
                    <a:pt x="542" y="5524"/>
                  </a:cubicBezTo>
                  <a:cubicBezTo>
                    <a:pt x="498" y="5561"/>
                    <a:pt x="454" y="5553"/>
                    <a:pt x="403" y="5590"/>
                  </a:cubicBezTo>
                  <a:cubicBezTo>
                    <a:pt x="403" y="5590"/>
                    <a:pt x="352" y="5597"/>
                    <a:pt x="308" y="5597"/>
                  </a:cubicBezTo>
                  <a:cubicBezTo>
                    <a:pt x="286" y="5597"/>
                    <a:pt x="264" y="5597"/>
                    <a:pt x="249" y="5590"/>
                  </a:cubicBezTo>
                  <a:cubicBezTo>
                    <a:pt x="205" y="5575"/>
                    <a:pt x="190" y="5517"/>
                    <a:pt x="176" y="5451"/>
                  </a:cubicBezTo>
                  <a:cubicBezTo>
                    <a:pt x="154" y="5378"/>
                    <a:pt x="117" y="5378"/>
                    <a:pt x="66" y="5356"/>
                  </a:cubicBezTo>
                  <a:cubicBezTo>
                    <a:pt x="15" y="5326"/>
                    <a:pt x="59" y="5260"/>
                    <a:pt x="88" y="5224"/>
                  </a:cubicBezTo>
                  <a:cubicBezTo>
                    <a:pt x="124" y="5194"/>
                    <a:pt x="147" y="5216"/>
                    <a:pt x="154" y="5194"/>
                  </a:cubicBezTo>
                  <a:cubicBezTo>
                    <a:pt x="169" y="5165"/>
                    <a:pt x="176" y="5114"/>
                    <a:pt x="190" y="5092"/>
                  </a:cubicBezTo>
                  <a:cubicBezTo>
                    <a:pt x="198" y="5084"/>
                    <a:pt x="205" y="5084"/>
                    <a:pt x="212" y="5084"/>
                  </a:cubicBezTo>
                  <a:cubicBezTo>
                    <a:pt x="234" y="5084"/>
                    <a:pt x="271" y="5106"/>
                    <a:pt x="308" y="5114"/>
                  </a:cubicBezTo>
                  <a:cubicBezTo>
                    <a:pt x="330" y="5121"/>
                    <a:pt x="337" y="5129"/>
                    <a:pt x="344" y="5129"/>
                  </a:cubicBezTo>
                  <a:cubicBezTo>
                    <a:pt x="359" y="5129"/>
                    <a:pt x="366" y="5114"/>
                    <a:pt x="366" y="5084"/>
                  </a:cubicBezTo>
                  <a:cubicBezTo>
                    <a:pt x="381" y="5041"/>
                    <a:pt x="359" y="5004"/>
                    <a:pt x="337" y="4997"/>
                  </a:cubicBezTo>
                  <a:cubicBezTo>
                    <a:pt x="308" y="4989"/>
                    <a:pt x="278" y="4982"/>
                    <a:pt x="242" y="4945"/>
                  </a:cubicBezTo>
                  <a:cubicBezTo>
                    <a:pt x="205" y="4916"/>
                    <a:pt x="293" y="4872"/>
                    <a:pt x="330" y="4835"/>
                  </a:cubicBezTo>
                  <a:cubicBezTo>
                    <a:pt x="359" y="4799"/>
                    <a:pt x="403" y="4784"/>
                    <a:pt x="440" y="4740"/>
                  </a:cubicBezTo>
                  <a:cubicBezTo>
                    <a:pt x="447" y="4733"/>
                    <a:pt x="454" y="4725"/>
                    <a:pt x="469" y="4725"/>
                  </a:cubicBezTo>
                  <a:cubicBezTo>
                    <a:pt x="491" y="4725"/>
                    <a:pt x="513" y="4755"/>
                    <a:pt x="557" y="4777"/>
                  </a:cubicBezTo>
                  <a:cubicBezTo>
                    <a:pt x="571" y="4784"/>
                    <a:pt x="579" y="4784"/>
                    <a:pt x="586" y="4784"/>
                  </a:cubicBezTo>
                  <a:cubicBezTo>
                    <a:pt x="623" y="4784"/>
                    <a:pt x="638" y="4733"/>
                    <a:pt x="630" y="4703"/>
                  </a:cubicBezTo>
                  <a:cubicBezTo>
                    <a:pt x="623" y="4660"/>
                    <a:pt x="571" y="4682"/>
                    <a:pt x="564" y="4652"/>
                  </a:cubicBezTo>
                  <a:cubicBezTo>
                    <a:pt x="557" y="4623"/>
                    <a:pt x="593" y="4608"/>
                    <a:pt x="630" y="4608"/>
                  </a:cubicBezTo>
                  <a:cubicBezTo>
                    <a:pt x="645" y="4608"/>
                    <a:pt x="667" y="4615"/>
                    <a:pt x="681" y="4623"/>
                  </a:cubicBezTo>
                  <a:cubicBezTo>
                    <a:pt x="696" y="4630"/>
                    <a:pt x="711" y="4638"/>
                    <a:pt x="718" y="4638"/>
                  </a:cubicBezTo>
                  <a:cubicBezTo>
                    <a:pt x="740" y="4638"/>
                    <a:pt x="755" y="4601"/>
                    <a:pt x="762" y="4564"/>
                  </a:cubicBezTo>
                  <a:cubicBezTo>
                    <a:pt x="769" y="4513"/>
                    <a:pt x="755" y="4462"/>
                    <a:pt x="725" y="4425"/>
                  </a:cubicBezTo>
                  <a:cubicBezTo>
                    <a:pt x="703" y="4396"/>
                    <a:pt x="681" y="4396"/>
                    <a:pt x="667" y="4352"/>
                  </a:cubicBezTo>
                  <a:cubicBezTo>
                    <a:pt x="652" y="4308"/>
                    <a:pt x="659" y="4286"/>
                    <a:pt x="623" y="4249"/>
                  </a:cubicBezTo>
                  <a:cubicBezTo>
                    <a:pt x="593" y="4213"/>
                    <a:pt x="557" y="4176"/>
                    <a:pt x="483" y="4161"/>
                  </a:cubicBezTo>
                  <a:cubicBezTo>
                    <a:pt x="403" y="4154"/>
                    <a:pt x="432" y="4139"/>
                    <a:pt x="469" y="4095"/>
                  </a:cubicBezTo>
                  <a:cubicBezTo>
                    <a:pt x="513" y="4051"/>
                    <a:pt x="506" y="4037"/>
                    <a:pt x="513" y="3985"/>
                  </a:cubicBezTo>
                  <a:cubicBezTo>
                    <a:pt x="520" y="3934"/>
                    <a:pt x="491" y="3890"/>
                    <a:pt x="483" y="3839"/>
                  </a:cubicBezTo>
                  <a:cubicBezTo>
                    <a:pt x="469" y="3788"/>
                    <a:pt x="520" y="3758"/>
                    <a:pt x="550" y="3722"/>
                  </a:cubicBezTo>
                  <a:cubicBezTo>
                    <a:pt x="571" y="3692"/>
                    <a:pt x="593" y="3663"/>
                    <a:pt x="630" y="3663"/>
                  </a:cubicBezTo>
                  <a:cubicBezTo>
                    <a:pt x="630" y="3663"/>
                    <a:pt x="638" y="3663"/>
                    <a:pt x="645" y="3663"/>
                  </a:cubicBezTo>
                  <a:cubicBezTo>
                    <a:pt x="681" y="3670"/>
                    <a:pt x="696" y="3722"/>
                    <a:pt x="733" y="3729"/>
                  </a:cubicBezTo>
                  <a:cubicBezTo>
                    <a:pt x="740" y="3729"/>
                    <a:pt x="740" y="3729"/>
                    <a:pt x="740" y="3729"/>
                  </a:cubicBezTo>
                  <a:cubicBezTo>
                    <a:pt x="784" y="3729"/>
                    <a:pt x="813" y="3641"/>
                    <a:pt x="843" y="3590"/>
                  </a:cubicBezTo>
                  <a:cubicBezTo>
                    <a:pt x="879" y="3524"/>
                    <a:pt x="843" y="3429"/>
                    <a:pt x="813" y="3363"/>
                  </a:cubicBezTo>
                  <a:cubicBezTo>
                    <a:pt x="784" y="3326"/>
                    <a:pt x="784" y="3275"/>
                    <a:pt x="784" y="3238"/>
                  </a:cubicBezTo>
                  <a:cubicBezTo>
                    <a:pt x="799" y="3216"/>
                    <a:pt x="821" y="3187"/>
                    <a:pt x="835" y="3165"/>
                  </a:cubicBezTo>
                  <a:cubicBezTo>
                    <a:pt x="887" y="3091"/>
                    <a:pt x="864" y="3070"/>
                    <a:pt x="857" y="2989"/>
                  </a:cubicBezTo>
                  <a:cubicBezTo>
                    <a:pt x="843" y="2915"/>
                    <a:pt x="821" y="2952"/>
                    <a:pt x="813" y="2886"/>
                  </a:cubicBezTo>
                  <a:cubicBezTo>
                    <a:pt x="806" y="2828"/>
                    <a:pt x="864" y="2850"/>
                    <a:pt x="887" y="2798"/>
                  </a:cubicBezTo>
                  <a:cubicBezTo>
                    <a:pt x="916" y="2747"/>
                    <a:pt x="938" y="2740"/>
                    <a:pt x="1004" y="2703"/>
                  </a:cubicBezTo>
                  <a:cubicBezTo>
                    <a:pt x="1077" y="2666"/>
                    <a:pt x="1070" y="2644"/>
                    <a:pt x="1092" y="2586"/>
                  </a:cubicBezTo>
                  <a:cubicBezTo>
                    <a:pt x="1106" y="2556"/>
                    <a:pt x="1114" y="2549"/>
                    <a:pt x="1121" y="2549"/>
                  </a:cubicBezTo>
                  <a:cubicBezTo>
                    <a:pt x="1136" y="2549"/>
                    <a:pt x="1143" y="2564"/>
                    <a:pt x="1158" y="2593"/>
                  </a:cubicBezTo>
                  <a:cubicBezTo>
                    <a:pt x="1180" y="2622"/>
                    <a:pt x="1194" y="2644"/>
                    <a:pt x="1238" y="2644"/>
                  </a:cubicBezTo>
                  <a:cubicBezTo>
                    <a:pt x="1253" y="2644"/>
                    <a:pt x="1268" y="2644"/>
                    <a:pt x="1297" y="2637"/>
                  </a:cubicBezTo>
                  <a:cubicBezTo>
                    <a:pt x="1392" y="2608"/>
                    <a:pt x="1363" y="2601"/>
                    <a:pt x="1400" y="2542"/>
                  </a:cubicBezTo>
                  <a:cubicBezTo>
                    <a:pt x="1429" y="2483"/>
                    <a:pt x="1429" y="2491"/>
                    <a:pt x="1480" y="2454"/>
                  </a:cubicBezTo>
                  <a:cubicBezTo>
                    <a:pt x="1531" y="2425"/>
                    <a:pt x="1502" y="2432"/>
                    <a:pt x="1502" y="2359"/>
                  </a:cubicBezTo>
                  <a:cubicBezTo>
                    <a:pt x="1502" y="2293"/>
                    <a:pt x="1531" y="2300"/>
                    <a:pt x="1568" y="2241"/>
                  </a:cubicBezTo>
                  <a:cubicBezTo>
                    <a:pt x="1605" y="2183"/>
                    <a:pt x="1619" y="2190"/>
                    <a:pt x="1663" y="2146"/>
                  </a:cubicBezTo>
                  <a:cubicBezTo>
                    <a:pt x="1707" y="2110"/>
                    <a:pt x="1692" y="2124"/>
                    <a:pt x="1671" y="2102"/>
                  </a:cubicBezTo>
                  <a:cubicBezTo>
                    <a:pt x="1641" y="2073"/>
                    <a:pt x="1627" y="2036"/>
                    <a:pt x="1612" y="1963"/>
                  </a:cubicBezTo>
                  <a:cubicBezTo>
                    <a:pt x="1597" y="1882"/>
                    <a:pt x="1627" y="1912"/>
                    <a:pt x="1685" y="1860"/>
                  </a:cubicBezTo>
                  <a:cubicBezTo>
                    <a:pt x="1707" y="1846"/>
                    <a:pt x="1729" y="1838"/>
                    <a:pt x="1751" y="1838"/>
                  </a:cubicBezTo>
                  <a:cubicBezTo>
                    <a:pt x="1802" y="1838"/>
                    <a:pt x="1854" y="1860"/>
                    <a:pt x="1890" y="1860"/>
                  </a:cubicBezTo>
                  <a:cubicBezTo>
                    <a:pt x="1942" y="1860"/>
                    <a:pt x="1920" y="1904"/>
                    <a:pt x="1920" y="1904"/>
                  </a:cubicBezTo>
                  <a:cubicBezTo>
                    <a:pt x="1920" y="1904"/>
                    <a:pt x="1920" y="1897"/>
                    <a:pt x="1927" y="1897"/>
                  </a:cubicBezTo>
                  <a:cubicBezTo>
                    <a:pt x="1942" y="1868"/>
                    <a:pt x="1971" y="1838"/>
                    <a:pt x="2008" y="1824"/>
                  </a:cubicBezTo>
                  <a:cubicBezTo>
                    <a:pt x="2052" y="1816"/>
                    <a:pt x="2059" y="1824"/>
                    <a:pt x="2022" y="1787"/>
                  </a:cubicBezTo>
                  <a:cubicBezTo>
                    <a:pt x="1978" y="1743"/>
                    <a:pt x="2008" y="1721"/>
                    <a:pt x="2044" y="1684"/>
                  </a:cubicBezTo>
                  <a:cubicBezTo>
                    <a:pt x="2081" y="1641"/>
                    <a:pt x="2103" y="1641"/>
                    <a:pt x="2132" y="1590"/>
                  </a:cubicBezTo>
                  <a:cubicBezTo>
                    <a:pt x="2154" y="1539"/>
                    <a:pt x="2154" y="1532"/>
                    <a:pt x="2140" y="1495"/>
                  </a:cubicBezTo>
                  <a:cubicBezTo>
                    <a:pt x="2118" y="1466"/>
                    <a:pt x="2110" y="1436"/>
                    <a:pt x="2096" y="1371"/>
                  </a:cubicBezTo>
                  <a:cubicBezTo>
                    <a:pt x="2081" y="1312"/>
                    <a:pt x="2088" y="1282"/>
                    <a:pt x="2052" y="1282"/>
                  </a:cubicBezTo>
                  <a:cubicBezTo>
                    <a:pt x="2052" y="1282"/>
                    <a:pt x="2044" y="1282"/>
                    <a:pt x="2037" y="1282"/>
                  </a:cubicBezTo>
                  <a:cubicBezTo>
                    <a:pt x="1978" y="1290"/>
                    <a:pt x="1942" y="1312"/>
                    <a:pt x="1898" y="1341"/>
                  </a:cubicBezTo>
                  <a:cubicBezTo>
                    <a:pt x="1869" y="1363"/>
                    <a:pt x="1846" y="1378"/>
                    <a:pt x="1824" y="1378"/>
                  </a:cubicBezTo>
                  <a:cubicBezTo>
                    <a:pt x="1810" y="1378"/>
                    <a:pt x="1802" y="1378"/>
                    <a:pt x="1788" y="1371"/>
                  </a:cubicBezTo>
                  <a:cubicBezTo>
                    <a:pt x="1759" y="1341"/>
                    <a:pt x="1773" y="1326"/>
                    <a:pt x="1737" y="1282"/>
                  </a:cubicBezTo>
                  <a:cubicBezTo>
                    <a:pt x="1707" y="1239"/>
                    <a:pt x="1744" y="1216"/>
                    <a:pt x="1788" y="1136"/>
                  </a:cubicBezTo>
                  <a:cubicBezTo>
                    <a:pt x="1832" y="1063"/>
                    <a:pt x="1839" y="1070"/>
                    <a:pt x="1905" y="1019"/>
                  </a:cubicBezTo>
                  <a:cubicBezTo>
                    <a:pt x="1978" y="967"/>
                    <a:pt x="1949" y="945"/>
                    <a:pt x="2000" y="945"/>
                  </a:cubicBezTo>
                  <a:cubicBezTo>
                    <a:pt x="2022" y="945"/>
                    <a:pt x="2044" y="945"/>
                    <a:pt x="2066" y="945"/>
                  </a:cubicBezTo>
                  <a:cubicBezTo>
                    <a:pt x="2096" y="945"/>
                    <a:pt x="2125" y="938"/>
                    <a:pt x="2147" y="916"/>
                  </a:cubicBezTo>
                  <a:cubicBezTo>
                    <a:pt x="2169" y="894"/>
                    <a:pt x="2191" y="887"/>
                    <a:pt x="2213" y="887"/>
                  </a:cubicBezTo>
                  <a:cubicBezTo>
                    <a:pt x="2235" y="887"/>
                    <a:pt x="2257" y="894"/>
                    <a:pt x="2286" y="909"/>
                  </a:cubicBezTo>
                  <a:cubicBezTo>
                    <a:pt x="2293" y="916"/>
                    <a:pt x="2315" y="923"/>
                    <a:pt x="2330" y="923"/>
                  </a:cubicBezTo>
                  <a:cubicBezTo>
                    <a:pt x="2381" y="923"/>
                    <a:pt x="2447" y="894"/>
                    <a:pt x="2506" y="887"/>
                  </a:cubicBezTo>
                  <a:cubicBezTo>
                    <a:pt x="2579" y="865"/>
                    <a:pt x="2564" y="813"/>
                    <a:pt x="2543" y="784"/>
                  </a:cubicBezTo>
                  <a:cubicBezTo>
                    <a:pt x="2528" y="747"/>
                    <a:pt x="2477" y="733"/>
                    <a:pt x="2433" y="682"/>
                  </a:cubicBezTo>
                  <a:cubicBezTo>
                    <a:pt x="2396" y="630"/>
                    <a:pt x="2374" y="608"/>
                    <a:pt x="2433" y="572"/>
                  </a:cubicBezTo>
                  <a:cubicBezTo>
                    <a:pt x="2499" y="528"/>
                    <a:pt x="2587" y="498"/>
                    <a:pt x="2645" y="476"/>
                  </a:cubicBezTo>
                  <a:cubicBezTo>
                    <a:pt x="2660" y="469"/>
                    <a:pt x="2667" y="469"/>
                    <a:pt x="2674" y="469"/>
                  </a:cubicBezTo>
                  <a:cubicBezTo>
                    <a:pt x="2719" y="469"/>
                    <a:pt x="2748" y="521"/>
                    <a:pt x="2792" y="535"/>
                  </a:cubicBezTo>
                  <a:cubicBezTo>
                    <a:pt x="2843" y="550"/>
                    <a:pt x="2872" y="564"/>
                    <a:pt x="2843" y="608"/>
                  </a:cubicBezTo>
                  <a:cubicBezTo>
                    <a:pt x="2821" y="660"/>
                    <a:pt x="2850" y="726"/>
                    <a:pt x="2931" y="733"/>
                  </a:cubicBezTo>
                  <a:lnTo>
                    <a:pt x="2938" y="733"/>
                  </a:lnTo>
                  <a:cubicBezTo>
                    <a:pt x="3012" y="733"/>
                    <a:pt x="3033" y="667"/>
                    <a:pt x="3070" y="638"/>
                  </a:cubicBezTo>
                  <a:cubicBezTo>
                    <a:pt x="3114" y="601"/>
                    <a:pt x="3231" y="484"/>
                    <a:pt x="3275" y="440"/>
                  </a:cubicBezTo>
                  <a:cubicBezTo>
                    <a:pt x="3319" y="396"/>
                    <a:pt x="3363" y="315"/>
                    <a:pt x="3385" y="264"/>
                  </a:cubicBezTo>
                  <a:cubicBezTo>
                    <a:pt x="3414" y="213"/>
                    <a:pt x="3349" y="227"/>
                    <a:pt x="3349" y="183"/>
                  </a:cubicBezTo>
                  <a:cubicBezTo>
                    <a:pt x="3349" y="147"/>
                    <a:pt x="3400" y="125"/>
                    <a:pt x="3459" y="125"/>
                  </a:cubicBezTo>
                  <a:cubicBezTo>
                    <a:pt x="3517" y="125"/>
                    <a:pt x="3546" y="66"/>
                    <a:pt x="3546" y="66"/>
                  </a:cubicBezTo>
                  <a:cubicBezTo>
                    <a:pt x="3546" y="66"/>
                    <a:pt x="3539" y="66"/>
                    <a:pt x="3524" y="73"/>
                  </a:cubicBezTo>
                  <a:cubicBezTo>
                    <a:pt x="3546" y="52"/>
                    <a:pt x="3583" y="30"/>
                    <a:pt x="3605" y="30"/>
                  </a:cubicBezTo>
                  <a:lnTo>
                    <a:pt x="3605" y="0"/>
                  </a:lnTo>
                  <a:lnTo>
                    <a:pt x="3605" y="0"/>
                  </a:lnTo>
                  <a:lnTo>
                    <a:pt x="3605" y="0"/>
                  </a:lnTo>
                  <a:cubicBezTo>
                    <a:pt x="3576" y="0"/>
                    <a:pt x="3546" y="15"/>
                    <a:pt x="3510" y="44"/>
                  </a:cubicBezTo>
                  <a:cubicBezTo>
                    <a:pt x="3444" y="95"/>
                    <a:pt x="3444" y="95"/>
                    <a:pt x="3444" y="95"/>
                  </a:cubicBezTo>
                  <a:cubicBezTo>
                    <a:pt x="3363" y="103"/>
                    <a:pt x="3312" y="132"/>
                    <a:pt x="3312" y="183"/>
                  </a:cubicBezTo>
                  <a:cubicBezTo>
                    <a:pt x="3312" y="227"/>
                    <a:pt x="3341" y="242"/>
                    <a:pt x="3356" y="249"/>
                  </a:cubicBezTo>
                  <a:lnTo>
                    <a:pt x="3363" y="249"/>
                  </a:lnTo>
                  <a:lnTo>
                    <a:pt x="3363" y="249"/>
                  </a:lnTo>
                  <a:cubicBezTo>
                    <a:pt x="3341" y="293"/>
                    <a:pt x="3297" y="381"/>
                    <a:pt x="3253" y="418"/>
                  </a:cubicBezTo>
                  <a:cubicBezTo>
                    <a:pt x="3151" y="528"/>
                    <a:pt x="3085" y="594"/>
                    <a:pt x="3055" y="616"/>
                  </a:cubicBezTo>
                  <a:cubicBezTo>
                    <a:pt x="3041" y="623"/>
                    <a:pt x="3026" y="638"/>
                    <a:pt x="3019" y="652"/>
                  </a:cubicBezTo>
                  <a:cubicBezTo>
                    <a:pt x="2990" y="682"/>
                    <a:pt x="2975" y="704"/>
                    <a:pt x="2938" y="704"/>
                  </a:cubicBezTo>
                  <a:cubicBezTo>
                    <a:pt x="2938" y="704"/>
                    <a:pt x="2938" y="704"/>
                    <a:pt x="2931" y="704"/>
                  </a:cubicBezTo>
                  <a:cubicBezTo>
                    <a:pt x="2902" y="696"/>
                    <a:pt x="2880" y="682"/>
                    <a:pt x="2872" y="667"/>
                  </a:cubicBezTo>
                  <a:cubicBezTo>
                    <a:pt x="2865" y="652"/>
                    <a:pt x="2865" y="638"/>
                    <a:pt x="2872" y="623"/>
                  </a:cubicBezTo>
                  <a:cubicBezTo>
                    <a:pt x="2880" y="608"/>
                    <a:pt x="2887" y="579"/>
                    <a:pt x="2880" y="557"/>
                  </a:cubicBezTo>
                  <a:cubicBezTo>
                    <a:pt x="2865" y="528"/>
                    <a:pt x="2836" y="521"/>
                    <a:pt x="2799" y="506"/>
                  </a:cubicBezTo>
                  <a:cubicBezTo>
                    <a:pt x="2792" y="506"/>
                    <a:pt x="2777" y="491"/>
                    <a:pt x="2762" y="476"/>
                  </a:cubicBezTo>
                  <a:cubicBezTo>
                    <a:pt x="2740" y="462"/>
                    <a:pt x="2711" y="440"/>
                    <a:pt x="2674" y="440"/>
                  </a:cubicBezTo>
                  <a:cubicBezTo>
                    <a:pt x="2660" y="440"/>
                    <a:pt x="2645" y="440"/>
                    <a:pt x="2638" y="447"/>
                  </a:cubicBezTo>
                  <a:cubicBezTo>
                    <a:pt x="2616" y="454"/>
                    <a:pt x="2601" y="462"/>
                    <a:pt x="2579" y="469"/>
                  </a:cubicBezTo>
                  <a:cubicBezTo>
                    <a:pt x="2521" y="491"/>
                    <a:pt x="2462" y="513"/>
                    <a:pt x="2418" y="542"/>
                  </a:cubicBezTo>
                  <a:cubicBezTo>
                    <a:pt x="2396" y="564"/>
                    <a:pt x="2374" y="579"/>
                    <a:pt x="2367" y="608"/>
                  </a:cubicBezTo>
                  <a:cubicBezTo>
                    <a:pt x="2367" y="638"/>
                    <a:pt x="2381" y="667"/>
                    <a:pt x="2411" y="696"/>
                  </a:cubicBezTo>
                  <a:lnTo>
                    <a:pt x="2411" y="696"/>
                  </a:lnTo>
                  <a:cubicBezTo>
                    <a:pt x="2433" y="726"/>
                    <a:pt x="2462" y="747"/>
                    <a:pt x="2484" y="762"/>
                  </a:cubicBezTo>
                  <a:cubicBezTo>
                    <a:pt x="2499" y="777"/>
                    <a:pt x="2513" y="784"/>
                    <a:pt x="2521" y="799"/>
                  </a:cubicBezTo>
                  <a:cubicBezTo>
                    <a:pt x="2535" y="821"/>
                    <a:pt x="2528" y="835"/>
                    <a:pt x="2528" y="835"/>
                  </a:cubicBezTo>
                  <a:cubicBezTo>
                    <a:pt x="2528" y="843"/>
                    <a:pt x="2513" y="850"/>
                    <a:pt x="2499" y="857"/>
                  </a:cubicBezTo>
                  <a:cubicBezTo>
                    <a:pt x="2477" y="857"/>
                    <a:pt x="2455" y="865"/>
                    <a:pt x="2440" y="872"/>
                  </a:cubicBezTo>
                  <a:cubicBezTo>
                    <a:pt x="2403" y="880"/>
                    <a:pt x="2359" y="894"/>
                    <a:pt x="2330" y="894"/>
                  </a:cubicBezTo>
                  <a:cubicBezTo>
                    <a:pt x="2315" y="894"/>
                    <a:pt x="2308" y="887"/>
                    <a:pt x="2301" y="887"/>
                  </a:cubicBezTo>
                  <a:cubicBezTo>
                    <a:pt x="2271" y="865"/>
                    <a:pt x="2242" y="857"/>
                    <a:pt x="2213" y="857"/>
                  </a:cubicBezTo>
                  <a:cubicBezTo>
                    <a:pt x="2183" y="857"/>
                    <a:pt x="2154" y="872"/>
                    <a:pt x="2125" y="894"/>
                  </a:cubicBezTo>
                  <a:cubicBezTo>
                    <a:pt x="2110" y="909"/>
                    <a:pt x="2096" y="916"/>
                    <a:pt x="2066" y="916"/>
                  </a:cubicBezTo>
                  <a:cubicBezTo>
                    <a:pt x="2059" y="916"/>
                    <a:pt x="2052" y="916"/>
                    <a:pt x="2037" y="916"/>
                  </a:cubicBezTo>
                  <a:cubicBezTo>
                    <a:pt x="2030" y="916"/>
                    <a:pt x="2015" y="916"/>
                    <a:pt x="2000" y="916"/>
                  </a:cubicBezTo>
                  <a:cubicBezTo>
                    <a:pt x="1964" y="916"/>
                    <a:pt x="1949" y="931"/>
                    <a:pt x="1934" y="953"/>
                  </a:cubicBezTo>
                  <a:cubicBezTo>
                    <a:pt x="1927" y="960"/>
                    <a:pt x="1920" y="975"/>
                    <a:pt x="1890" y="997"/>
                  </a:cubicBezTo>
                  <a:cubicBezTo>
                    <a:pt x="1876" y="1004"/>
                    <a:pt x="1861" y="1019"/>
                    <a:pt x="1854" y="1019"/>
                  </a:cubicBezTo>
                  <a:cubicBezTo>
                    <a:pt x="1810" y="1048"/>
                    <a:pt x="1795" y="1063"/>
                    <a:pt x="1766" y="1121"/>
                  </a:cubicBezTo>
                  <a:cubicBezTo>
                    <a:pt x="1751" y="1143"/>
                    <a:pt x="1744" y="1158"/>
                    <a:pt x="1729" y="1173"/>
                  </a:cubicBezTo>
                  <a:cubicBezTo>
                    <a:pt x="1707" y="1216"/>
                    <a:pt x="1678" y="1253"/>
                    <a:pt x="1714" y="1304"/>
                  </a:cubicBezTo>
                  <a:cubicBezTo>
                    <a:pt x="1729" y="1319"/>
                    <a:pt x="1729" y="1326"/>
                    <a:pt x="1737" y="1341"/>
                  </a:cubicBezTo>
                  <a:cubicBezTo>
                    <a:pt x="1737" y="1356"/>
                    <a:pt x="1744" y="1371"/>
                    <a:pt x="1773" y="1392"/>
                  </a:cubicBezTo>
                  <a:cubicBezTo>
                    <a:pt x="1788" y="1407"/>
                    <a:pt x="1802" y="1414"/>
                    <a:pt x="1824" y="1414"/>
                  </a:cubicBezTo>
                  <a:cubicBezTo>
                    <a:pt x="1861" y="1414"/>
                    <a:pt x="1890" y="1392"/>
                    <a:pt x="1920" y="1363"/>
                  </a:cubicBezTo>
                  <a:cubicBezTo>
                    <a:pt x="1964" y="1334"/>
                    <a:pt x="1993" y="1319"/>
                    <a:pt x="2037" y="1312"/>
                  </a:cubicBezTo>
                  <a:cubicBezTo>
                    <a:pt x="2044" y="1312"/>
                    <a:pt x="2052" y="1312"/>
                    <a:pt x="2052" y="1312"/>
                  </a:cubicBezTo>
                  <a:cubicBezTo>
                    <a:pt x="2059" y="1319"/>
                    <a:pt x="2059" y="1326"/>
                    <a:pt x="2059" y="1326"/>
                  </a:cubicBezTo>
                  <a:cubicBezTo>
                    <a:pt x="2059" y="1341"/>
                    <a:pt x="2059" y="1356"/>
                    <a:pt x="2066" y="1378"/>
                  </a:cubicBezTo>
                  <a:cubicBezTo>
                    <a:pt x="2081" y="1444"/>
                    <a:pt x="2088" y="1473"/>
                    <a:pt x="2110" y="1510"/>
                  </a:cubicBezTo>
                  <a:cubicBezTo>
                    <a:pt x="2125" y="1532"/>
                    <a:pt x="2125" y="1532"/>
                    <a:pt x="2103" y="1575"/>
                  </a:cubicBezTo>
                  <a:cubicBezTo>
                    <a:pt x="2088" y="1597"/>
                    <a:pt x="2081" y="1611"/>
                    <a:pt x="2066" y="1619"/>
                  </a:cubicBezTo>
                  <a:cubicBezTo>
                    <a:pt x="2052" y="1633"/>
                    <a:pt x="2037" y="1641"/>
                    <a:pt x="2022" y="1663"/>
                  </a:cubicBezTo>
                  <a:cubicBezTo>
                    <a:pt x="2015" y="1670"/>
                    <a:pt x="2008" y="1677"/>
                    <a:pt x="2000" y="1684"/>
                  </a:cubicBezTo>
                  <a:cubicBezTo>
                    <a:pt x="1978" y="1706"/>
                    <a:pt x="1942" y="1751"/>
                    <a:pt x="1993" y="1802"/>
                  </a:cubicBezTo>
                  <a:cubicBezTo>
                    <a:pt x="1964" y="1809"/>
                    <a:pt x="1949" y="1824"/>
                    <a:pt x="1927" y="1838"/>
                  </a:cubicBezTo>
                  <a:cubicBezTo>
                    <a:pt x="1920" y="1831"/>
                    <a:pt x="1905" y="1831"/>
                    <a:pt x="1890" y="1831"/>
                  </a:cubicBezTo>
                  <a:cubicBezTo>
                    <a:pt x="1876" y="1831"/>
                    <a:pt x="1854" y="1824"/>
                    <a:pt x="1839" y="1824"/>
                  </a:cubicBezTo>
                  <a:cubicBezTo>
                    <a:pt x="1810" y="1816"/>
                    <a:pt x="1781" y="1809"/>
                    <a:pt x="1751" y="1809"/>
                  </a:cubicBezTo>
                  <a:cubicBezTo>
                    <a:pt x="1722" y="1809"/>
                    <a:pt x="1692" y="1816"/>
                    <a:pt x="1671" y="1838"/>
                  </a:cubicBezTo>
                  <a:cubicBezTo>
                    <a:pt x="1649" y="1853"/>
                    <a:pt x="1634" y="1860"/>
                    <a:pt x="1627" y="1868"/>
                  </a:cubicBezTo>
                  <a:cubicBezTo>
                    <a:pt x="1583" y="1882"/>
                    <a:pt x="1568" y="1904"/>
                    <a:pt x="1583" y="1970"/>
                  </a:cubicBezTo>
                  <a:cubicBezTo>
                    <a:pt x="1597" y="2044"/>
                    <a:pt x="1619" y="2088"/>
                    <a:pt x="1649" y="2117"/>
                  </a:cubicBezTo>
                  <a:cubicBezTo>
                    <a:pt x="1649" y="2124"/>
                    <a:pt x="1641" y="2124"/>
                    <a:pt x="1641" y="2124"/>
                  </a:cubicBezTo>
                  <a:cubicBezTo>
                    <a:pt x="1627" y="2139"/>
                    <a:pt x="1619" y="2146"/>
                    <a:pt x="1605" y="2153"/>
                  </a:cubicBezTo>
                  <a:cubicBezTo>
                    <a:pt x="1583" y="2168"/>
                    <a:pt x="1568" y="2183"/>
                    <a:pt x="1539" y="2227"/>
                  </a:cubicBezTo>
                  <a:cubicBezTo>
                    <a:pt x="1531" y="2249"/>
                    <a:pt x="1517" y="2256"/>
                    <a:pt x="1509" y="2271"/>
                  </a:cubicBezTo>
                  <a:cubicBezTo>
                    <a:pt x="1488" y="2285"/>
                    <a:pt x="1473" y="2307"/>
                    <a:pt x="1473" y="2359"/>
                  </a:cubicBezTo>
                  <a:cubicBezTo>
                    <a:pt x="1473" y="2395"/>
                    <a:pt x="1473" y="2410"/>
                    <a:pt x="1480" y="2425"/>
                  </a:cubicBezTo>
                  <a:cubicBezTo>
                    <a:pt x="1480" y="2425"/>
                    <a:pt x="1473" y="2425"/>
                    <a:pt x="1465" y="2432"/>
                  </a:cubicBezTo>
                  <a:cubicBezTo>
                    <a:pt x="1458" y="2439"/>
                    <a:pt x="1451" y="2439"/>
                    <a:pt x="1443" y="2447"/>
                  </a:cubicBezTo>
                  <a:cubicBezTo>
                    <a:pt x="1407" y="2469"/>
                    <a:pt x="1400" y="2476"/>
                    <a:pt x="1370" y="2527"/>
                  </a:cubicBezTo>
                  <a:cubicBezTo>
                    <a:pt x="1363" y="2542"/>
                    <a:pt x="1355" y="2556"/>
                    <a:pt x="1355" y="2564"/>
                  </a:cubicBezTo>
                  <a:cubicBezTo>
                    <a:pt x="1341" y="2586"/>
                    <a:pt x="1341" y="2593"/>
                    <a:pt x="1290" y="2608"/>
                  </a:cubicBezTo>
                  <a:cubicBezTo>
                    <a:pt x="1268" y="2608"/>
                    <a:pt x="1246" y="2615"/>
                    <a:pt x="1238" y="2615"/>
                  </a:cubicBezTo>
                  <a:cubicBezTo>
                    <a:pt x="1209" y="2615"/>
                    <a:pt x="1202" y="2608"/>
                    <a:pt x="1187" y="2579"/>
                  </a:cubicBezTo>
                  <a:cubicBezTo>
                    <a:pt x="1172" y="2549"/>
                    <a:pt x="1150" y="2520"/>
                    <a:pt x="1121" y="2520"/>
                  </a:cubicBezTo>
                  <a:cubicBezTo>
                    <a:pt x="1084" y="2520"/>
                    <a:pt x="1070" y="2556"/>
                    <a:pt x="1062" y="2571"/>
                  </a:cubicBezTo>
                  <a:cubicBezTo>
                    <a:pt x="1055" y="2586"/>
                    <a:pt x="1055" y="2601"/>
                    <a:pt x="1048" y="2608"/>
                  </a:cubicBezTo>
                  <a:cubicBezTo>
                    <a:pt x="1040" y="2644"/>
                    <a:pt x="1033" y="2652"/>
                    <a:pt x="997" y="2674"/>
                  </a:cubicBezTo>
                  <a:cubicBezTo>
                    <a:pt x="974" y="2681"/>
                    <a:pt x="974" y="2681"/>
                    <a:pt x="974" y="2681"/>
                  </a:cubicBezTo>
                  <a:cubicBezTo>
                    <a:pt x="916" y="2710"/>
                    <a:pt x="887" y="2725"/>
                    <a:pt x="864" y="2784"/>
                  </a:cubicBezTo>
                  <a:cubicBezTo>
                    <a:pt x="857" y="2798"/>
                    <a:pt x="843" y="2798"/>
                    <a:pt x="828" y="2806"/>
                  </a:cubicBezTo>
                  <a:cubicBezTo>
                    <a:pt x="806" y="2820"/>
                    <a:pt x="777" y="2842"/>
                    <a:pt x="784" y="2894"/>
                  </a:cubicBezTo>
                  <a:cubicBezTo>
                    <a:pt x="784" y="2930"/>
                    <a:pt x="799" y="2945"/>
                    <a:pt x="813" y="2952"/>
                  </a:cubicBezTo>
                  <a:cubicBezTo>
                    <a:pt x="813" y="2960"/>
                    <a:pt x="821" y="2967"/>
                    <a:pt x="821" y="2996"/>
                  </a:cubicBezTo>
                  <a:cubicBezTo>
                    <a:pt x="828" y="3011"/>
                    <a:pt x="828" y="3033"/>
                    <a:pt x="835" y="3047"/>
                  </a:cubicBezTo>
                  <a:cubicBezTo>
                    <a:pt x="843" y="3084"/>
                    <a:pt x="843" y="3099"/>
                    <a:pt x="813" y="3143"/>
                  </a:cubicBezTo>
                  <a:cubicBezTo>
                    <a:pt x="791" y="3172"/>
                    <a:pt x="769" y="3201"/>
                    <a:pt x="762" y="3223"/>
                  </a:cubicBezTo>
                  <a:cubicBezTo>
                    <a:pt x="755" y="3231"/>
                    <a:pt x="755" y="3231"/>
                    <a:pt x="755" y="3231"/>
                  </a:cubicBezTo>
                  <a:cubicBezTo>
                    <a:pt x="755" y="3238"/>
                    <a:pt x="755" y="3238"/>
                    <a:pt x="755" y="3238"/>
                  </a:cubicBezTo>
                  <a:cubicBezTo>
                    <a:pt x="755" y="3282"/>
                    <a:pt x="755" y="3333"/>
                    <a:pt x="784" y="3377"/>
                  </a:cubicBezTo>
                  <a:cubicBezTo>
                    <a:pt x="821" y="3443"/>
                    <a:pt x="843" y="3531"/>
                    <a:pt x="821" y="3575"/>
                  </a:cubicBezTo>
                  <a:cubicBezTo>
                    <a:pt x="813" y="3582"/>
                    <a:pt x="806" y="3597"/>
                    <a:pt x="799" y="3619"/>
                  </a:cubicBezTo>
                  <a:cubicBezTo>
                    <a:pt x="784" y="3641"/>
                    <a:pt x="755" y="3700"/>
                    <a:pt x="740" y="3700"/>
                  </a:cubicBezTo>
                  <a:cubicBezTo>
                    <a:pt x="733" y="3700"/>
                    <a:pt x="725" y="3692"/>
                    <a:pt x="711" y="3678"/>
                  </a:cubicBezTo>
                  <a:cubicBezTo>
                    <a:pt x="696" y="3663"/>
                    <a:pt x="681" y="3641"/>
                    <a:pt x="645" y="3634"/>
                  </a:cubicBezTo>
                  <a:cubicBezTo>
                    <a:pt x="645" y="3634"/>
                    <a:pt x="638" y="3634"/>
                    <a:pt x="630" y="3634"/>
                  </a:cubicBezTo>
                  <a:cubicBezTo>
                    <a:pt x="579" y="3634"/>
                    <a:pt x="550" y="3670"/>
                    <a:pt x="528" y="3700"/>
                  </a:cubicBezTo>
                  <a:cubicBezTo>
                    <a:pt x="520" y="3714"/>
                    <a:pt x="513" y="3722"/>
                    <a:pt x="506" y="3729"/>
                  </a:cubicBezTo>
                  <a:cubicBezTo>
                    <a:pt x="476" y="3758"/>
                    <a:pt x="440" y="3795"/>
                    <a:pt x="447" y="3846"/>
                  </a:cubicBezTo>
                  <a:cubicBezTo>
                    <a:pt x="454" y="3868"/>
                    <a:pt x="462" y="3890"/>
                    <a:pt x="469" y="3912"/>
                  </a:cubicBezTo>
                  <a:cubicBezTo>
                    <a:pt x="476" y="3934"/>
                    <a:pt x="491" y="3956"/>
                    <a:pt x="483" y="3978"/>
                  </a:cubicBezTo>
                  <a:cubicBezTo>
                    <a:pt x="483" y="3993"/>
                    <a:pt x="483" y="4000"/>
                    <a:pt x="483" y="4015"/>
                  </a:cubicBezTo>
                  <a:cubicBezTo>
                    <a:pt x="476" y="4037"/>
                    <a:pt x="476" y="4051"/>
                    <a:pt x="447" y="4073"/>
                  </a:cubicBezTo>
                  <a:cubicBezTo>
                    <a:pt x="440" y="4088"/>
                    <a:pt x="440" y="4088"/>
                    <a:pt x="440" y="4088"/>
                  </a:cubicBezTo>
                  <a:cubicBezTo>
                    <a:pt x="410" y="4110"/>
                    <a:pt x="396" y="4132"/>
                    <a:pt x="403" y="4161"/>
                  </a:cubicBezTo>
                  <a:cubicBezTo>
                    <a:pt x="410" y="4183"/>
                    <a:pt x="447" y="4191"/>
                    <a:pt x="476" y="4198"/>
                  </a:cubicBezTo>
                  <a:cubicBezTo>
                    <a:pt x="535" y="4198"/>
                    <a:pt x="564" y="4227"/>
                    <a:pt x="593" y="4264"/>
                  </a:cubicBezTo>
                  <a:cubicBezTo>
                    <a:pt x="601" y="4271"/>
                    <a:pt x="601" y="4271"/>
                    <a:pt x="601" y="4271"/>
                  </a:cubicBezTo>
                  <a:cubicBezTo>
                    <a:pt x="615" y="4286"/>
                    <a:pt x="623" y="4301"/>
                    <a:pt x="623" y="4322"/>
                  </a:cubicBezTo>
                  <a:cubicBezTo>
                    <a:pt x="630" y="4330"/>
                    <a:pt x="630" y="4344"/>
                    <a:pt x="638" y="4366"/>
                  </a:cubicBezTo>
                  <a:cubicBezTo>
                    <a:pt x="652" y="4396"/>
                    <a:pt x="667" y="4410"/>
                    <a:pt x="681" y="4425"/>
                  </a:cubicBezTo>
                  <a:cubicBezTo>
                    <a:pt x="689" y="4425"/>
                    <a:pt x="696" y="4432"/>
                    <a:pt x="703" y="4447"/>
                  </a:cubicBezTo>
                  <a:cubicBezTo>
                    <a:pt x="718" y="4469"/>
                    <a:pt x="740" y="4513"/>
                    <a:pt x="733" y="4557"/>
                  </a:cubicBezTo>
                  <a:cubicBezTo>
                    <a:pt x="725" y="4594"/>
                    <a:pt x="718" y="4608"/>
                    <a:pt x="718" y="4608"/>
                  </a:cubicBezTo>
                  <a:cubicBezTo>
                    <a:pt x="718" y="4608"/>
                    <a:pt x="711" y="4608"/>
                    <a:pt x="703" y="4601"/>
                  </a:cubicBezTo>
                  <a:cubicBezTo>
                    <a:pt x="681" y="4586"/>
                    <a:pt x="652" y="4579"/>
                    <a:pt x="630" y="4579"/>
                  </a:cubicBezTo>
                  <a:cubicBezTo>
                    <a:pt x="593" y="4579"/>
                    <a:pt x="564" y="4594"/>
                    <a:pt x="550" y="4608"/>
                  </a:cubicBezTo>
                  <a:cubicBezTo>
                    <a:pt x="535" y="4623"/>
                    <a:pt x="535" y="4638"/>
                    <a:pt x="535" y="4660"/>
                  </a:cubicBezTo>
                  <a:cubicBezTo>
                    <a:pt x="542" y="4689"/>
                    <a:pt x="571" y="4696"/>
                    <a:pt x="593" y="4703"/>
                  </a:cubicBezTo>
                  <a:lnTo>
                    <a:pt x="601" y="4703"/>
                  </a:lnTo>
                  <a:cubicBezTo>
                    <a:pt x="608" y="4718"/>
                    <a:pt x="601" y="4740"/>
                    <a:pt x="593" y="4747"/>
                  </a:cubicBezTo>
                  <a:cubicBezTo>
                    <a:pt x="593" y="4755"/>
                    <a:pt x="586" y="4755"/>
                    <a:pt x="586" y="4755"/>
                  </a:cubicBezTo>
                  <a:cubicBezTo>
                    <a:pt x="586" y="4755"/>
                    <a:pt x="579" y="4755"/>
                    <a:pt x="571" y="4747"/>
                  </a:cubicBezTo>
                  <a:cubicBezTo>
                    <a:pt x="557" y="4740"/>
                    <a:pt x="542" y="4733"/>
                    <a:pt x="535" y="4725"/>
                  </a:cubicBezTo>
                  <a:cubicBezTo>
                    <a:pt x="513" y="4711"/>
                    <a:pt x="491" y="4696"/>
                    <a:pt x="469" y="4696"/>
                  </a:cubicBezTo>
                  <a:cubicBezTo>
                    <a:pt x="447" y="4696"/>
                    <a:pt x="432" y="4703"/>
                    <a:pt x="410" y="4725"/>
                  </a:cubicBezTo>
                  <a:cubicBezTo>
                    <a:pt x="396" y="4747"/>
                    <a:pt x="374" y="4762"/>
                    <a:pt x="359" y="4777"/>
                  </a:cubicBezTo>
                  <a:cubicBezTo>
                    <a:pt x="337" y="4784"/>
                    <a:pt x="322" y="4799"/>
                    <a:pt x="308" y="4813"/>
                  </a:cubicBezTo>
                  <a:cubicBezTo>
                    <a:pt x="300" y="4821"/>
                    <a:pt x="286" y="4828"/>
                    <a:pt x="271" y="4843"/>
                  </a:cubicBezTo>
                  <a:cubicBezTo>
                    <a:pt x="242" y="4865"/>
                    <a:pt x="205" y="4894"/>
                    <a:pt x="205" y="4923"/>
                  </a:cubicBezTo>
                  <a:cubicBezTo>
                    <a:pt x="205" y="4938"/>
                    <a:pt x="205" y="4953"/>
                    <a:pt x="220" y="4967"/>
                  </a:cubicBezTo>
                  <a:cubicBezTo>
                    <a:pt x="256" y="5004"/>
                    <a:pt x="293" y="5019"/>
                    <a:pt x="315" y="5026"/>
                  </a:cubicBezTo>
                  <a:cubicBezTo>
                    <a:pt x="322" y="5026"/>
                    <a:pt x="322" y="5026"/>
                    <a:pt x="322" y="5026"/>
                  </a:cubicBezTo>
                  <a:cubicBezTo>
                    <a:pt x="337" y="5033"/>
                    <a:pt x="344" y="5048"/>
                    <a:pt x="337" y="5077"/>
                  </a:cubicBezTo>
                  <a:lnTo>
                    <a:pt x="337" y="5077"/>
                  </a:lnTo>
                  <a:cubicBezTo>
                    <a:pt x="337" y="5084"/>
                    <a:pt x="337" y="5092"/>
                    <a:pt x="337" y="5092"/>
                  </a:cubicBezTo>
                  <a:cubicBezTo>
                    <a:pt x="330" y="5092"/>
                    <a:pt x="330" y="5092"/>
                    <a:pt x="322" y="5084"/>
                  </a:cubicBezTo>
                  <a:cubicBezTo>
                    <a:pt x="308" y="5084"/>
                    <a:pt x="293" y="5077"/>
                    <a:pt x="278" y="5070"/>
                  </a:cubicBezTo>
                  <a:cubicBezTo>
                    <a:pt x="256" y="5063"/>
                    <a:pt x="234" y="5055"/>
                    <a:pt x="212" y="5055"/>
                  </a:cubicBezTo>
                  <a:cubicBezTo>
                    <a:pt x="190" y="5055"/>
                    <a:pt x="176" y="5063"/>
                    <a:pt x="169" y="5077"/>
                  </a:cubicBezTo>
                  <a:cubicBezTo>
                    <a:pt x="154" y="5099"/>
                    <a:pt x="139" y="5129"/>
                    <a:pt x="132" y="5158"/>
                  </a:cubicBezTo>
                  <a:cubicBezTo>
                    <a:pt x="132" y="5165"/>
                    <a:pt x="132" y="5172"/>
                    <a:pt x="132" y="5180"/>
                  </a:cubicBezTo>
                  <a:cubicBezTo>
                    <a:pt x="117" y="5180"/>
                    <a:pt x="95" y="5180"/>
                    <a:pt x="66" y="5209"/>
                  </a:cubicBezTo>
                  <a:cubicBezTo>
                    <a:pt x="59" y="5216"/>
                    <a:pt x="0" y="5275"/>
                    <a:pt x="7" y="5334"/>
                  </a:cubicBezTo>
                  <a:cubicBezTo>
                    <a:pt x="15" y="5356"/>
                    <a:pt x="29" y="5370"/>
                    <a:pt x="51" y="5385"/>
                  </a:cubicBezTo>
                  <a:cubicBezTo>
                    <a:pt x="59" y="5385"/>
                    <a:pt x="73" y="5392"/>
                    <a:pt x="88" y="5400"/>
                  </a:cubicBezTo>
                  <a:cubicBezTo>
                    <a:pt x="117" y="5414"/>
                    <a:pt x="132" y="5414"/>
                    <a:pt x="147" y="5458"/>
                  </a:cubicBezTo>
                  <a:cubicBezTo>
                    <a:pt x="161" y="5524"/>
                    <a:pt x="183" y="5597"/>
                    <a:pt x="242" y="5620"/>
                  </a:cubicBezTo>
                  <a:cubicBezTo>
                    <a:pt x="256" y="5627"/>
                    <a:pt x="278" y="5634"/>
                    <a:pt x="308" y="5634"/>
                  </a:cubicBezTo>
                  <a:cubicBezTo>
                    <a:pt x="359" y="5634"/>
                    <a:pt x="403" y="5627"/>
                    <a:pt x="410" y="5620"/>
                  </a:cubicBezTo>
                  <a:cubicBezTo>
                    <a:pt x="418" y="5620"/>
                    <a:pt x="418" y="5620"/>
                    <a:pt x="418" y="5620"/>
                  </a:cubicBezTo>
                  <a:cubicBezTo>
                    <a:pt x="425" y="5620"/>
                    <a:pt x="425" y="5620"/>
                    <a:pt x="425" y="5620"/>
                  </a:cubicBezTo>
                  <a:cubicBezTo>
                    <a:pt x="447" y="5597"/>
                    <a:pt x="469" y="5590"/>
                    <a:pt x="491" y="5583"/>
                  </a:cubicBezTo>
                  <a:cubicBezTo>
                    <a:pt x="513" y="5575"/>
                    <a:pt x="535" y="5568"/>
                    <a:pt x="557" y="5546"/>
                  </a:cubicBezTo>
                  <a:cubicBezTo>
                    <a:pt x="593" y="5524"/>
                    <a:pt x="615" y="5517"/>
                    <a:pt x="667" y="5495"/>
                  </a:cubicBezTo>
                  <a:cubicBezTo>
                    <a:pt x="696" y="5488"/>
                    <a:pt x="696" y="5488"/>
                    <a:pt x="696" y="5488"/>
                  </a:cubicBezTo>
                  <a:cubicBezTo>
                    <a:pt x="733" y="5473"/>
                    <a:pt x="733" y="5473"/>
                    <a:pt x="733" y="5473"/>
                  </a:cubicBezTo>
                  <a:cubicBezTo>
                    <a:pt x="791" y="5451"/>
                    <a:pt x="857" y="5422"/>
                    <a:pt x="887" y="5422"/>
                  </a:cubicBezTo>
                  <a:cubicBezTo>
                    <a:pt x="894" y="5414"/>
                    <a:pt x="894" y="5414"/>
                    <a:pt x="894" y="5414"/>
                  </a:cubicBezTo>
                  <a:cubicBezTo>
                    <a:pt x="916" y="5414"/>
                    <a:pt x="938" y="5407"/>
                    <a:pt x="960" y="5407"/>
                  </a:cubicBezTo>
                  <a:cubicBezTo>
                    <a:pt x="982" y="5407"/>
                    <a:pt x="997" y="5414"/>
                    <a:pt x="1011" y="5429"/>
                  </a:cubicBezTo>
                  <a:cubicBezTo>
                    <a:pt x="1026" y="5436"/>
                    <a:pt x="1033" y="5451"/>
                    <a:pt x="1040" y="5458"/>
                  </a:cubicBezTo>
                  <a:cubicBezTo>
                    <a:pt x="1070" y="5488"/>
                    <a:pt x="1092" y="5510"/>
                    <a:pt x="1121" y="5539"/>
                  </a:cubicBezTo>
                  <a:cubicBezTo>
                    <a:pt x="1128" y="5561"/>
                    <a:pt x="1143" y="5575"/>
                    <a:pt x="1158" y="5590"/>
                  </a:cubicBezTo>
                  <a:cubicBezTo>
                    <a:pt x="1194" y="5620"/>
                    <a:pt x="1209" y="5641"/>
                    <a:pt x="1209" y="5671"/>
                  </a:cubicBezTo>
                  <a:cubicBezTo>
                    <a:pt x="1194" y="5744"/>
                    <a:pt x="1187" y="5839"/>
                    <a:pt x="1209" y="5898"/>
                  </a:cubicBezTo>
                  <a:cubicBezTo>
                    <a:pt x="1224" y="5942"/>
                    <a:pt x="1238" y="5949"/>
                    <a:pt x="1260" y="5956"/>
                  </a:cubicBezTo>
                  <a:cubicBezTo>
                    <a:pt x="1260" y="5956"/>
                    <a:pt x="1268" y="5964"/>
                    <a:pt x="1275" y="5971"/>
                  </a:cubicBezTo>
                  <a:cubicBezTo>
                    <a:pt x="1282" y="5979"/>
                    <a:pt x="1282" y="6008"/>
                    <a:pt x="1282" y="6037"/>
                  </a:cubicBezTo>
                  <a:cubicBezTo>
                    <a:pt x="1282" y="6059"/>
                    <a:pt x="1282" y="6081"/>
                    <a:pt x="1282" y="6103"/>
                  </a:cubicBezTo>
                  <a:cubicBezTo>
                    <a:pt x="1282" y="6110"/>
                    <a:pt x="1290" y="6118"/>
                    <a:pt x="1290" y="6125"/>
                  </a:cubicBezTo>
                  <a:cubicBezTo>
                    <a:pt x="1297" y="6176"/>
                    <a:pt x="1304" y="6242"/>
                    <a:pt x="1355" y="6250"/>
                  </a:cubicBezTo>
                  <a:cubicBezTo>
                    <a:pt x="1370" y="6257"/>
                    <a:pt x="1385" y="6264"/>
                    <a:pt x="1400" y="6272"/>
                  </a:cubicBezTo>
                  <a:cubicBezTo>
                    <a:pt x="1414" y="6279"/>
                    <a:pt x="1436" y="6294"/>
                    <a:pt x="1465" y="6301"/>
                  </a:cubicBezTo>
                  <a:cubicBezTo>
                    <a:pt x="1465" y="6308"/>
                    <a:pt x="1458" y="6315"/>
                    <a:pt x="1451" y="6323"/>
                  </a:cubicBezTo>
                  <a:cubicBezTo>
                    <a:pt x="1429" y="6352"/>
                    <a:pt x="1414" y="6374"/>
                    <a:pt x="1407" y="6396"/>
                  </a:cubicBezTo>
                  <a:cubicBezTo>
                    <a:pt x="1392" y="6425"/>
                    <a:pt x="1392" y="6433"/>
                    <a:pt x="1355" y="6440"/>
                  </a:cubicBezTo>
                  <a:cubicBezTo>
                    <a:pt x="1275" y="6455"/>
                    <a:pt x="1238" y="6477"/>
                    <a:pt x="1224" y="6550"/>
                  </a:cubicBezTo>
                  <a:cubicBezTo>
                    <a:pt x="1209" y="6616"/>
                    <a:pt x="1231" y="6667"/>
                    <a:pt x="1275" y="6704"/>
                  </a:cubicBezTo>
                  <a:cubicBezTo>
                    <a:pt x="1312" y="6733"/>
                    <a:pt x="1333" y="6784"/>
                    <a:pt x="1341" y="6821"/>
                  </a:cubicBezTo>
                  <a:cubicBezTo>
                    <a:pt x="1348" y="6851"/>
                    <a:pt x="1363" y="6872"/>
                    <a:pt x="1370" y="6894"/>
                  </a:cubicBezTo>
                  <a:cubicBezTo>
                    <a:pt x="1385" y="6916"/>
                    <a:pt x="1385" y="6916"/>
                    <a:pt x="1385" y="6916"/>
                  </a:cubicBezTo>
                  <a:cubicBezTo>
                    <a:pt x="1407" y="6909"/>
                    <a:pt x="1407" y="6909"/>
                    <a:pt x="1407" y="6909"/>
                  </a:cubicBezTo>
                  <a:cubicBezTo>
                    <a:pt x="1465" y="6887"/>
                    <a:pt x="1465" y="6887"/>
                    <a:pt x="1465" y="6887"/>
                  </a:cubicBezTo>
                  <a:cubicBezTo>
                    <a:pt x="1480" y="6887"/>
                    <a:pt x="1524" y="6946"/>
                    <a:pt x="1546" y="6982"/>
                  </a:cubicBezTo>
                  <a:cubicBezTo>
                    <a:pt x="1583" y="7034"/>
                    <a:pt x="1619" y="7085"/>
                    <a:pt x="1663" y="7107"/>
                  </a:cubicBezTo>
                  <a:cubicBezTo>
                    <a:pt x="1678" y="7122"/>
                    <a:pt x="1700" y="7122"/>
                    <a:pt x="1714" y="7122"/>
                  </a:cubicBezTo>
                  <a:cubicBezTo>
                    <a:pt x="1744" y="7122"/>
                    <a:pt x="1766" y="7114"/>
                    <a:pt x="1788" y="7092"/>
                  </a:cubicBezTo>
                  <a:cubicBezTo>
                    <a:pt x="1817" y="7048"/>
                    <a:pt x="1824" y="6990"/>
                    <a:pt x="1810" y="6931"/>
                  </a:cubicBezTo>
                  <a:cubicBezTo>
                    <a:pt x="1795" y="6880"/>
                    <a:pt x="1802" y="6843"/>
                    <a:pt x="1817" y="6814"/>
                  </a:cubicBezTo>
                  <a:cubicBezTo>
                    <a:pt x="1832" y="6799"/>
                    <a:pt x="1846" y="6784"/>
                    <a:pt x="1876" y="6784"/>
                  </a:cubicBezTo>
                  <a:cubicBezTo>
                    <a:pt x="1883" y="6784"/>
                    <a:pt x="1890" y="6784"/>
                    <a:pt x="1890" y="6784"/>
                  </a:cubicBezTo>
                  <a:cubicBezTo>
                    <a:pt x="1920" y="6784"/>
                    <a:pt x="1920" y="6784"/>
                    <a:pt x="1942" y="6909"/>
                  </a:cubicBezTo>
                  <a:cubicBezTo>
                    <a:pt x="1942" y="6939"/>
                    <a:pt x="1949" y="6968"/>
                    <a:pt x="1956" y="6997"/>
                  </a:cubicBezTo>
                  <a:cubicBezTo>
                    <a:pt x="1971" y="7092"/>
                    <a:pt x="2030" y="7144"/>
                    <a:pt x="2118" y="7144"/>
                  </a:cubicBezTo>
                  <a:cubicBezTo>
                    <a:pt x="2162" y="7144"/>
                    <a:pt x="2205" y="7129"/>
                    <a:pt x="2235" y="7114"/>
                  </a:cubicBezTo>
                  <a:cubicBezTo>
                    <a:pt x="2257" y="7158"/>
                    <a:pt x="2301" y="7173"/>
                    <a:pt x="2381" y="7173"/>
                  </a:cubicBezTo>
                  <a:cubicBezTo>
                    <a:pt x="2396" y="7173"/>
                    <a:pt x="2396" y="7173"/>
                    <a:pt x="2396" y="7173"/>
                  </a:cubicBezTo>
                  <a:lnTo>
                    <a:pt x="2396" y="7173"/>
                  </a:lnTo>
                  <a:cubicBezTo>
                    <a:pt x="2396" y="7173"/>
                    <a:pt x="2396" y="7180"/>
                    <a:pt x="2389" y="7188"/>
                  </a:cubicBezTo>
                  <a:cubicBezTo>
                    <a:pt x="2381" y="7210"/>
                    <a:pt x="2359" y="7224"/>
                    <a:pt x="2345" y="7224"/>
                  </a:cubicBezTo>
                  <a:cubicBezTo>
                    <a:pt x="2337" y="7224"/>
                    <a:pt x="2330" y="7224"/>
                    <a:pt x="2323" y="7224"/>
                  </a:cubicBezTo>
                  <a:cubicBezTo>
                    <a:pt x="2257" y="7232"/>
                    <a:pt x="2257" y="7261"/>
                    <a:pt x="2250" y="7356"/>
                  </a:cubicBezTo>
                  <a:cubicBezTo>
                    <a:pt x="2250" y="7371"/>
                    <a:pt x="2250" y="7385"/>
                    <a:pt x="2250" y="7407"/>
                  </a:cubicBezTo>
                  <a:cubicBezTo>
                    <a:pt x="2250" y="7451"/>
                    <a:pt x="2250" y="7481"/>
                    <a:pt x="2271" y="7495"/>
                  </a:cubicBezTo>
                  <a:cubicBezTo>
                    <a:pt x="2279" y="7503"/>
                    <a:pt x="2293" y="7510"/>
                    <a:pt x="2308" y="7510"/>
                  </a:cubicBezTo>
                  <a:cubicBezTo>
                    <a:pt x="2345" y="7510"/>
                    <a:pt x="2381" y="7473"/>
                    <a:pt x="2440" y="7422"/>
                  </a:cubicBezTo>
                  <a:cubicBezTo>
                    <a:pt x="2455" y="7407"/>
                    <a:pt x="2477" y="7385"/>
                    <a:pt x="2484" y="7385"/>
                  </a:cubicBezTo>
                  <a:cubicBezTo>
                    <a:pt x="2528" y="7363"/>
                    <a:pt x="2535" y="7334"/>
                    <a:pt x="2535" y="7305"/>
                  </a:cubicBezTo>
                  <a:cubicBezTo>
                    <a:pt x="2535" y="7283"/>
                    <a:pt x="2543" y="7268"/>
                    <a:pt x="2550" y="7239"/>
                  </a:cubicBezTo>
                  <a:cubicBezTo>
                    <a:pt x="2550" y="7224"/>
                    <a:pt x="2564" y="7173"/>
                    <a:pt x="2579" y="7173"/>
                  </a:cubicBezTo>
                  <a:cubicBezTo>
                    <a:pt x="2587" y="7173"/>
                    <a:pt x="2594" y="7180"/>
                    <a:pt x="2623" y="7202"/>
                  </a:cubicBezTo>
                  <a:cubicBezTo>
                    <a:pt x="2645" y="7217"/>
                    <a:pt x="2667" y="7224"/>
                    <a:pt x="2689" y="7224"/>
                  </a:cubicBezTo>
                  <a:cubicBezTo>
                    <a:pt x="2733" y="7224"/>
                    <a:pt x="2748" y="7180"/>
                    <a:pt x="2762" y="7151"/>
                  </a:cubicBezTo>
                  <a:cubicBezTo>
                    <a:pt x="2770" y="7136"/>
                    <a:pt x="2777" y="7122"/>
                    <a:pt x="2784" y="7114"/>
                  </a:cubicBezTo>
                  <a:cubicBezTo>
                    <a:pt x="2784" y="7107"/>
                    <a:pt x="2784" y="7107"/>
                    <a:pt x="2799" y="7107"/>
                  </a:cubicBezTo>
                  <a:cubicBezTo>
                    <a:pt x="2828" y="7107"/>
                    <a:pt x="2872" y="7136"/>
                    <a:pt x="2887" y="7144"/>
                  </a:cubicBezTo>
                  <a:cubicBezTo>
                    <a:pt x="2931" y="7100"/>
                    <a:pt x="2931" y="7100"/>
                    <a:pt x="2931" y="7100"/>
                  </a:cubicBezTo>
                  <a:cubicBezTo>
                    <a:pt x="2850" y="6990"/>
                    <a:pt x="2850" y="6990"/>
                    <a:pt x="2850" y="6990"/>
                  </a:cubicBezTo>
                  <a:cubicBezTo>
                    <a:pt x="2887" y="6960"/>
                    <a:pt x="2887" y="6960"/>
                    <a:pt x="2887" y="6960"/>
                  </a:cubicBezTo>
                  <a:lnTo>
                    <a:pt x="2887" y="6960"/>
                  </a:lnTo>
                  <a:cubicBezTo>
                    <a:pt x="2894" y="6960"/>
                    <a:pt x="2894" y="6960"/>
                    <a:pt x="2894" y="6960"/>
                  </a:cubicBezTo>
                  <a:cubicBezTo>
                    <a:pt x="2902" y="6946"/>
                    <a:pt x="2902" y="6946"/>
                    <a:pt x="2902" y="6946"/>
                  </a:cubicBezTo>
                  <a:cubicBezTo>
                    <a:pt x="2902" y="6931"/>
                    <a:pt x="2902" y="6931"/>
                    <a:pt x="2902" y="6931"/>
                  </a:cubicBezTo>
                  <a:cubicBezTo>
                    <a:pt x="2902" y="6902"/>
                    <a:pt x="2894" y="6880"/>
                    <a:pt x="2880" y="6865"/>
                  </a:cubicBezTo>
                  <a:cubicBezTo>
                    <a:pt x="2872" y="6843"/>
                    <a:pt x="2858" y="6836"/>
                    <a:pt x="2828" y="6836"/>
                  </a:cubicBezTo>
                  <a:lnTo>
                    <a:pt x="2821" y="6836"/>
                  </a:lnTo>
                  <a:lnTo>
                    <a:pt x="2821" y="6829"/>
                  </a:lnTo>
                  <a:cubicBezTo>
                    <a:pt x="2821" y="6806"/>
                    <a:pt x="2828" y="6806"/>
                    <a:pt x="2828" y="6799"/>
                  </a:cubicBezTo>
                  <a:lnTo>
                    <a:pt x="2828" y="6799"/>
                  </a:lnTo>
                  <a:lnTo>
                    <a:pt x="2828" y="6799"/>
                  </a:lnTo>
                  <a:cubicBezTo>
                    <a:pt x="2850" y="6792"/>
                    <a:pt x="2872" y="6784"/>
                    <a:pt x="2887" y="6741"/>
                  </a:cubicBezTo>
                  <a:cubicBezTo>
                    <a:pt x="2902" y="6689"/>
                    <a:pt x="2902" y="6660"/>
                    <a:pt x="2894" y="6631"/>
                  </a:cubicBezTo>
                  <a:cubicBezTo>
                    <a:pt x="2894" y="6616"/>
                    <a:pt x="2887" y="6594"/>
                    <a:pt x="2887" y="6572"/>
                  </a:cubicBezTo>
                  <a:cubicBezTo>
                    <a:pt x="2887" y="6550"/>
                    <a:pt x="2887" y="6550"/>
                    <a:pt x="2902" y="6543"/>
                  </a:cubicBezTo>
                  <a:cubicBezTo>
                    <a:pt x="2909" y="6535"/>
                    <a:pt x="2931" y="6513"/>
                    <a:pt x="2945" y="6470"/>
                  </a:cubicBezTo>
                  <a:cubicBezTo>
                    <a:pt x="2960" y="6403"/>
                    <a:pt x="2953" y="6367"/>
                    <a:pt x="2945" y="6330"/>
                  </a:cubicBezTo>
                  <a:cubicBezTo>
                    <a:pt x="2938" y="6315"/>
                    <a:pt x="2938" y="6294"/>
                    <a:pt x="2931" y="6272"/>
                  </a:cubicBezTo>
                  <a:cubicBezTo>
                    <a:pt x="2924" y="6198"/>
                    <a:pt x="2894" y="6154"/>
                    <a:pt x="2865" y="6103"/>
                  </a:cubicBezTo>
                  <a:cubicBezTo>
                    <a:pt x="2850" y="6081"/>
                    <a:pt x="2850" y="6081"/>
                    <a:pt x="2850" y="6081"/>
                  </a:cubicBezTo>
                  <a:cubicBezTo>
                    <a:pt x="2836" y="6059"/>
                    <a:pt x="2836" y="6059"/>
                    <a:pt x="2836" y="6059"/>
                  </a:cubicBezTo>
                  <a:cubicBezTo>
                    <a:pt x="2799" y="6001"/>
                    <a:pt x="2748" y="5913"/>
                    <a:pt x="2726" y="5832"/>
                  </a:cubicBezTo>
                  <a:cubicBezTo>
                    <a:pt x="2704" y="5729"/>
                    <a:pt x="2711" y="5612"/>
                    <a:pt x="2726" y="5575"/>
                  </a:cubicBezTo>
                  <a:cubicBezTo>
                    <a:pt x="2777" y="5480"/>
                    <a:pt x="2770" y="5400"/>
                    <a:pt x="2711" y="5370"/>
                  </a:cubicBezTo>
                  <a:cubicBezTo>
                    <a:pt x="2652" y="5334"/>
                    <a:pt x="2638" y="5312"/>
                    <a:pt x="2660" y="5260"/>
                  </a:cubicBezTo>
                  <a:cubicBezTo>
                    <a:pt x="2660" y="5253"/>
                    <a:pt x="2660" y="5253"/>
                    <a:pt x="2660" y="5253"/>
                  </a:cubicBezTo>
                  <a:cubicBezTo>
                    <a:pt x="2689" y="5180"/>
                    <a:pt x="2704" y="5158"/>
                    <a:pt x="2777" y="5129"/>
                  </a:cubicBezTo>
                  <a:cubicBezTo>
                    <a:pt x="2792" y="5121"/>
                    <a:pt x="2806" y="5121"/>
                    <a:pt x="2821" y="5121"/>
                  </a:cubicBezTo>
                  <a:cubicBezTo>
                    <a:pt x="2843" y="5121"/>
                    <a:pt x="2865" y="5129"/>
                    <a:pt x="2880" y="5129"/>
                  </a:cubicBezTo>
                  <a:cubicBezTo>
                    <a:pt x="2902" y="5136"/>
                    <a:pt x="2916" y="5143"/>
                    <a:pt x="2931" y="5143"/>
                  </a:cubicBezTo>
                  <a:cubicBezTo>
                    <a:pt x="2931" y="5151"/>
                    <a:pt x="2924" y="5158"/>
                    <a:pt x="2924" y="5165"/>
                  </a:cubicBezTo>
                  <a:cubicBezTo>
                    <a:pt x="2975" y="5194"/>
                    <a:pt x="2975" y="5194"/>
                    <a:pt x="2975" y="5194"/>
                  </a:cubicBezTo>
                  <a:cubicBezTo>
                    <a:pt x="3012" y="5136"/>
                    <a:pt x="3078" y="5070"/>
                    <a:pt x="3099" y="5063"/>
                  </a:cubicBezTo>
                  <a:cubicBezTo>
                    <a:pt x="3136" y="5055"/>
                    <a:pt x="3187" y="5048"/>
                    <a:pt x="3231" y="5048"/>
                  </a:cubicBezTo>
                  <a:cubicBezTo>
                    <a:pt x="3283" y="5048"/>
                    <a:pt x="3305" y="5055"/>
                    <a:pt x="3312" y="5063"/>
                  </a:cubicBezTo>
                  <a:cubicBezTo>
                    <a:pt x="3341" y="5077"/>
                    <a:pt x="3385" y="5106"/>
                    <a:pt x="3422" y="5151"/>
                  </a:cubicBezTo>
                  <a:cubicBezTo>
                    <a:pt x="3451" y="5194"/>
                    <a:pt x="3517" y="5238"/>
                    <a:pt x="3590" y="5238"/>
                  </a:cubicBezTo>
                  <a:cubicBezTo>
                    <a:pt x="3605" y="5238"/>
                    <a:pt x="3620" y="5238"/>
                    <a:pt x="3642" y="5231"/>
                  </a:cubicBezTo>
                  <a:cubicBezTo>
                    <a:pt x="3722" y="5202"/>
                    <a:pt x="3759" y="5158"/>
                    <a:pt x="3759" y="5092"/>
                  </a:cubicBezTo>
                  <a:cubicBezTo>
                    <a:pt x="3759" y="5070"/>
                    <a:pt x="3774" y="5055"/>
                    <a:pt x="3788" y="5041"/>
                  </a:cubicBezTo>
                  <a:cubicBezTo>
                    <a:pt x="3803" y="5019"/>
                    <a:pt x="3818" y="4997"/>
                    <a:pt x="3818" y="4967"/>
                  </a:cubicBezTo>
                  <a:cubicBezTo>
                    <a:pt x="3818" y="4923"/>
                    <a:pt x="3788" y="4909"/>
                    <a:pt x="3774" y="4901"/>
                  </a:cubicBezTo>
                  <a:cubicBezTo>
                    <a:pt x="3752" y="4887"/>
                    <a:pt x="3752" y="4887"/>
                    <a:pt x="3752" y="4872"/>
                  </a:cubicBezTo>
                  <a:cubicBezTo>
                    <a:pt x="3752" y="4835"/>
                    <a:pt x="3744" y="4777"/>
                    <a:pt x="3744" y="4733"/>
                  </a:cubicBezTo>
                  <a:cubicBezTo>
                    <a:pt x="3781" y="4740"/>
                    <a:pt x="3825" y="4747"/>
                    <a:pt x="3832" y="4762"/>
                  </a:cubicBezTo>
                  <a:cubicBezTo>
                    <a:pt x="3847" y="4770"/>
                    <a:pt x="3869" y="4777"/>
                    <a:pt x="3898" y="4777"/>
                  </a:cubicBezTo>
                  <a:cubicBezTo>
                    <a:pt x="3964" y="4777"/>
                    <a:pt x="4067" y="4747"/>
                    <a:pt x="4067" y="4740"/>
                  </a:cubicBezTo>
                  <a:cubicBezTo>
                    <a:pt x="4177" y="4711"/>
                    <a:pt x="4177" y="4711"/>
                    <a:pt x="4177" y="4711"/>
                  </a:cubicBezTo>
                  <a:cubicBezTo>
                    <a:pt x="4067" y="4682"/>
                    <a:pt x="4067" y="4682"/>
                    <a:pt x="4067" y="4682"/>
                  </a:cubicBezTo>
                  <a:cubicBezTo>
                    <a:pt x="4045" y="4682"/>
                    <a:pt x="4023" y="4674"/>
                    <a:pt x="4015" y="4667"/>
                  </a:cubicBezTo>
                  <a:cubicBezTo>
                    <a:pt x="4015" y="4660"/>
                    <a:pt x="4023" y="4660"/>
                    <a:pt x="4023" y="4660"/>
                  </a:cubicBezTo>
                  <a:cubicBezTo>
                    <a:pt x="4045" y="4638"/>
                    <a:pt x="4067" y="4630"/>
                    <a:pt x="4089" y="4623"/>
                  </a:cubicBezTo>
                  <a:cubicBezTo>
                    <a:pt x="4111" y="4623"/>
                    <a:pt x="4147" y="4608"/>
                    <a:pt x="4177" y="4572"/>
                  </a:cubicBezTo>
                  <a:cubicBezTo>
                    <a:pt x="4184" y="4564"/>
                    <a:pt x="4191" y="4557"/>
                    <a:pt x="4199" y="4550"/>
                  </a:cubicBezTo>
                  <a:cubicBezTo>
                    <a:pt x="4228" y="4506"/>
                    <a:pt x="4257" y="4476"/>
                    <a:pt x="4257" y="4396"/>
                  </a:cubicBezTo>
                  <a:cubicBezTo>
                    <a:pt x="4257" y="4366"/>
                    <a:pt x="4250" y="4337"/>
                    <a:pt x="4235" y="4308"/>
                  </a:cubicBezTo>
                  <a:cubicBezTo>
                    <a:pt x="4221" y="4264"/>
                    <a:pt x="4206" y="4234"/>
                    <a:pt x="4243" y="4191"/>
                  </a:cubicBezTo>
                  <a:cubicBezTo>
                    <a:pt x="4279" y="4139"/>
                    <a:pt x="4294" y="4139"/>
                    <a:pt x="4294" y="4139"/>
                  </a:cubicBezTo>
                  <a:cubicBezTo>
                    <a:pt x="4301" y="4139"/>
                    <a:pt x="4309" y="4147"/>
                    <a:pt x="4323" y="4154"/>
                  </a:cubicBezTo>
                  <a:cubicBezTo>
                    <a:pt x="4323" y="4154"/>
                    <a:pt x="4331" y="4161"/>
                    <a:pt x="4338" y="4161"/>
                  </a:cubicBezTo>
                  <a:cubicBezTo>
                    <a:pt x="4360" y="4176"/>
                    <a:pt x="4396" y="4183"/>
                    <a:pt x="4440" y="4183"/>
                  </a:cubicBezTo>
                  <a:cubicBezTo>
                    <a:pt x="4506" y="4183"/>
                    <a:pt x="4594" y="4169"/>
                    <a:pt x="4645" y="4110"/>
                  </a:cubicBezTo>
                  <a:cubicBezTo>
                    <a:pt x="4675" y="4088"/>
                    <a:pt x="4704" y="4066"/>
                    <a:pt x="4733" y="4044"/>
                  </a:cubicBezTo>
                  <a:cubicBezTo>
                    <a:pt x="4770" y="4015"/>
                    <a:pt x="4814" y="3985"/>
                    <a:pt x="4836" y="3949"/>
                  </a:cubicBezTo>
                  <a:cubicBezTo>
                    <a:pt x="4851" y="3912"/>
                    <a:pt x="4858" y="3883"/>
                    <a:pt x="4858" y="3861"/>
                  </a:cubicBezTo>
                  <a:cubicBezTo>
                    <a:pt x="4858" y="3832"/>
                    <a:pt x="4858" y="3817"/>
                    <a:pt x="4880" y="3795"/>
                  </a:cubicBezTo>
                  <a:cubicBezTo>
                    <a:pt x="4895" y="3773"/>
                    <a:pt x="4909" y="3751"/>
                    <a:pt x="4931" y="3736"/>
                  </a:cubicBezTo>
                  <a:cubicBezTo>
                    <a:pt x="4953" y="3714"/>
                    <a:pt x="4953" y="3714"/>
                    <a:pt x="4953" y="3714"/>
                  </a:cubicBezTo>
                  <a:cubicBezTo>
                    <a:pt x="4939" y="3692"/>
                    <a:pt x="4939" y="3692"/>
                    <a:pt x="4939" y="3692"/>
                  </a:cubicBezTo>
                  <a:cubicBezTo>
                    <a:pt x="4931" y="3685"/>
                    <a:pt x="4931" y="3685"/>
                    <a:pt x="4931" y="3685"/>
                  </a:cubicBezTo>
                  <a:cubicBezTo>
                    <a:pt x="4924" y="3663"/>
                    <a:pt x="4909" y="3612"/>
                    <a:pt x="4902" y="3568"/>
                  </a:cubicBezTo>
                  <a:cubicBezTo>
                    <a:pt x="4902" y="3546"/>
                    <a:pt x="4902" y="3538"/>
                    <a:pt x="4895" y="3524"/>
                  </a:cubicBezTo>
                  <a:cubicBezTo>
                    <a:pt x="4895" y="3502"/>
                    <a:pt x="4887" y="3487"/>
                    <a:pt x="4895" y="3465"/>
                  </a:cubicBezTo>
                  <a:cubicBezTo>
                    <a:pt x="4902" y="3472"/>
                    <a:pt x="4902" y="3472"/>
                    <a:pt x="4909" y="3472"/>
                  </a:cubicBezTo>
                  <a:cubicBezTo>
                    <a:pt x="4909" y="3472"/>
                    <a:pt x="4931" y="3465"/>
                    <a:pt x="4939" y="3443"/>
                  </a:cubicBezTo>
                  <a:cubicBezTo>
                    <a:pt x="4946" y="3414"/>
                    <a:pt x="4968" y="3348"/>
                    <a:pt x="4924" y="3297"/>
                  </a:cubicBezTo>
                  <a:cubicBezTo>
                    <a:pt x="4917" y="3282"/>
                    <a:pt x="4909" y="3267"/>
                    <a:pt x="4902" y="3253"/>
                  </a:cubicBezTo>
                  <a:cubicBezTo>
                    <a:pt x="4895" y="3231"/>
                    <a:pt x="4880" y="3201"/>
                    <a:pt x="4836" y="3194"/>
                  </a:cubicBezTo>
                  <a:cubicBezTo>
                    <a:pt x="4829" y="3187"/>
                    <a:pt x="4821" y="3187"/>
                    <a:pt x="4814" y="3187"/>
                  </a:cubicBezTo>
                  <a:cubicBezTo>
                    <a:pt x="4785" y="3187"/>
                    <a:pt x="4763" y="3201"/>
                    <a:pt x="4733" y="3216"/>
                  </a:cubicBezTo>
                  <a:cubicBezTo>
                    <a:pt x="4726" y="3216"/>
                    <a:pt x="4719" y="3223"/>
                    <a:pt x="4712" y="3231"/>
                  </a:cubicBezTo>
                  <a:cubicBezTo>
                    <a:pt x="4675" y="3245"/>
                    <a:pt x="4653" y="3260"/>
                    <a:pt x="4645" y="3282"/>
                  </a:cubicBezTo>
                  <a:cubicBezTo>
                    <a:pt x="4638" y="3311"/>
                    <a:pt x="4653" y="3341"/>
                    <a:pt x="4660" y="3363"/>
                  </a:cubicBezTo>
                  <a:lnTo>
                    <a:pt x="4660" y="3363"/>
                  </a:lnTo>
                  <a:cubicBezTo>
                    <a:pt x="4645" y="3370"/>
                    <a:pt x="4602" y="3370"/>
                    <a:pt x="4587" y="3370"/>
                  </a:cubicBezTo>
                  <a:cubicBezTo>
                    <a:pt x="4565" y="3370"/>
                    <a:pt x="4550" y="3363"/>
                    <a:pt x="4543" y="3319"/>
                  </a:cubicBezTo>
                  <a:cubicBezTo>
                    <a:pt x="4536" y="3311"/>
                    <a:pt x="4536" y="3304"/>
                    <a:pt x="4536" y="3297"/>
                  </a:cubicBezTo>
                  <a:cubicBezTo>
                    <a:pt x="4536" y="3289"/>
                    <a:pt x="4528" y="3275"/>
                    <a:pt x="4528" y="3267"/>
                  </a:cubicBezTo>
                  <a:cubicBezTo>
                    <a:pt x="4580" y="3267"/>
                    <a:pt x="4602" y="3216"/>
                    <a:pt x="4616" y="3172"/>
                  </a:cubicBezTo>
                  <a:cubicBezTo>
                    <a:pt x="4624" y="3157"/>
                    <a:pt x="4631" y="3135"/>
                    <a:pt x="4638" y="3128"/>
                  </a:cubicBezTo>
                  <a:cubicBezTo>
                    <a:pt x="4675" y="3077"/>
                    <a:pt x="4675" y="3018"/>
                    <a:pt x="4631" y="2982"/>
                  </a:cubicBezTo>
                  <a:cubicBezTo>
                    <a:pt x="4638" y="2974"/>
                    <a:pt x="4645" y="2974"/>
                    <a:pt x="4653" y="2967"/>
                  </a:cubicBezTo>
                  <a:cubicBezTo>
                    <a:pt x="4697" y="2930"/>
                    <a:pt x="4682" y="2894"/>
                    <a:pt x="4675" y="2864"/>
                  </a:cubicBezTo>
                  <a:cubicBezTo>
                    <a:pt x="4675" y="2850"/>
                    <a:pt x="4668" y="2835"/>
                    <a:pt x="4675" y="2820"/>
                  </a:cubicBezTo>
                  <a:cubicBezTo>
                    <a:pt x="4690" y="2784"/>
                    <a:pt x="4741" y="2769"/>
                    <a:pt x="4785" y="2769"/>
                  </a:cubicBezTo>
                  <a:cubicBezTo>
                    <a:pt x="4821" y="2769"/>
                    <a:pt x="4836" y="2747"/>
                    <a:pt x="4843" y="2740"/>
                  </a:cubicBezTo>
                  <a:cubicBezTo>
                    <a:pt x="4858" y="2710"/>
                    <a:pt x="4851" y="2681"/>
                    <a:pt x="4821" y="2644"/>
                  </a:cubicBezTo>
                  <a:cubicBezTo>
                    <a:pt x="4821" y="2637"/>
                    <a:pt x="4821" y="2630"/>
                    <a:pt x="4814" y="2630"/>
                  </a:cubicBezTo>
                  <a:cubicBezTo>
                    <a:pt x="4821" y="2630"/>
                    <a:pt x="4829" y="2622"/>
                    <a:pt x="4851" y="2622"/>
                  </a:cubicBezTo>
                  <a:cubicBezTo>
                    <a:pt x="4865" y="2622"/>
                    <a:pt x="4909" y="2615"/>
                    <a:pt x="4924" y="2586"/>
                  </a:cubicBezTo>
                  <a:cubicBezTo>
                    <a:pt x="4931" y="2549"/>
                    <a:pt x="4902" y="2527"/>
                    <a:pt x="4880" y="2498"/>
                  </a:cubicBezTo>
                  <a:cubicBezTo>
                    <a:pt x="4873" y="2491"/>
                    <a:pt x="4865" y="2491"/>
                    <a:pt x="4865" y="2483"/>
                  </a:cubicBezTo>
                  <a:cubicBezTo>
                    <a:pt x="4821" y="2447"/>
                    <a:pt x="4792" y="2432"/>
                    <a:pt x="4763" y="2410"/>
                  </a:cubicBezTo>
                  <a:cubicBezTo>
                    <a:pt x="4755" y="2410"/>
                    <a:pt x="4755" y="2410"/>
                    <a:pt x="4748" y="2403"/>
                  </a:cubicBezTo>
                  <a:cubicBezTo>
                    <a:pt x="4770" y="2410"/>
                    <a:pt x="4800" y="2410"/>
                    <a:pt x="4836" y="2410"/>
                  </a:cubicBezTo>
                  <a:cubicBezTo>
                    <a:pt x="4858" y="2410"/>
                    <a:pt x="4909" y="2410"/>
                    <a:pt x="4917" y="2373"/>
                  </a:cubicBezTo>
                  <a:cubicBezTo>
                    <a:pt x="4931" y="2344"/>
                    <a:pt x="4895" y="2315"/>
                    <a:pt x="4865" y="2293"/>
                  </a:cubicBezTo>
                  <a:cubicBezTo>
                    <a:pt x="4858" y="2285"/>
                    <a:pt x="4836" y="2263"/>
                    <a:pt x="4821" y="2161"/>
                  </a:cubicBezTo>
                  <a:lnTo>
                    <a:pt x="4821" y="2153"/>
                  </a:lnTo>
                  <a:lnTo>
                    <a:pt x="4821" y="2153"/>
                  </a:lnTo>
                  <a:lnTo>
                    <a:pt x="4821" y="2153"/>
                  </a:lnTo>
                  <a:cubicBezTo>
                    <a:pt x="4836" y="2153"/>
                    <a:pt x="4843" y="2161"/>
                    <a:pt x="4851" y="2168"/>
                  </a:cubicBezTo>
                  <a:cubicBezTo>
                    <a:pt x="4865" y="2183"/>
                    <a:pt x="4887" y="2197"/>
                    <a:pt x="4909" y="2197"/>
                  </a:cubicBezTo>
                  <a:cubicBezTo>
                    <a:pt x="4939" y="2197"/>
                    <a:pt x="4968" y="2175"/>
                    <a:pt x="4990" y="2161"/>
                  </a:cubicBezTo>
                  <a:lnTo>
                    <a:pt x="4997" y="2168"/>
                  </a:lnTo>
                  <a:cubicBezTo>
                    <a:pt x="5012" y="2183"/>
                    <a:pt x="5034" y="2212"/>
                    <a:pt x="5071" y="2220"/>
                  </a:cubicBezTo>
                  <a:cubicBezTo>
                    <a:pt x="5085" y="2227"/>
                    <a:pt x="5093" y="2227"/>
                    <a:pt x="5100" y="2227"/>
                  </a:cubicBezTo>
                  <a:cubicBezTo>
                    <a:pt x="5144" y="2227"/>
                    <a:pt x="5159" y="2190"/>
                    <a:pt x="5173" y="2161"/>
                  </a:cubicBezTo>
                  <a:cubicBezTo>
                    <a:pt x="5181" y="2153"/>
                    <a:pt x="5181" y="2139"/>
                    <a:pt x="5188" y="2124"/>
                  </a:cubicBezTo>
                  <a:cubicBezTo>
                    <a:pt x="5232" y="2058"/>
                    <a:pt x="5202" y="2022"/>
                    <a:pt x="5181" y="2000"/>
                  </a:cubicBezTo>
                  <a:cubicBezTo>
                    <a:pt x="5181" y="1992"/>
                    <a:pt x="5173" y="1992"/>
                    <a:pt x="5173" y="1985"/>
                  </a:cubicBezTo>
                  <a:cubicBezTo>
                    <a:pt x="5159" y="1970"/>
                    <a:pt x="5144" y="1963"/>
                    <a:pt x="5129" y="1948"/>
                  </a:cubicBezTo>
                  <a:cubicBezTo>
                    <a:pt x="5122" y="1948"/>
                    <a:pt x="5107" y="1941"/>
                    <a:pt x="5093" y="1926"/>
                  </a:cubicBezTo>
                  <a:cubicBezTo>
                    <a:pt x="5085" y="1919"/>
                    <a:pt x="5085" y="1919"/>
                    <a:pt x="5085" y="1919"/>
                  </a:cubicBezTo>
                  <a:cubicBezTo>
                    <a:pt x="5085" y="1912"/>
                    <a:pt x="5093" y="1904"/>
                    <a:pt x="5100" y="1904"/>
                  </a:cubicBezTo>
                  <a:cubicBezTo>
                    <a:pt x="5107" y="1890"/>
                    <a:pt x="5107" y="1890"/>
                    <a:pt x="5107" y="1890"/>
                  </a:cubicBezTo>
                  <a:cubicBezTo>
                    <a:pt x="5144" y="1853"/>
                    <a:pt x="5159" y="1838"/>
                    <a:pt x="5159" y="1831"/>
                  </a:cubicBezTo>
                  <a:cubicBezTo>
                    <a:pt x="5173" y="1802"/>
                    <a:pt x="5173" y="1802"/>
                    <a:pt x="5173" y="1802"/>
                  </a:cubicBezTo>
                  <a:cubicBezTo>
                    <a:pt x="5166" y="1794"/>
                    <a:pt x="5166" y="1794"/>
                    <a:pt x="5166" y="1794"/>
                  </a:cubicBezTo>
                  <a:cubicBezTo>
                    <a:pt x="5181" y="1787"/>
                    <a:pt x="5188" y="1758"/>
                    <a:pt x="5188" y="1743"/>
                  </a:cubicBezTo>
                  <a:cubicBezTo>
                    <a:pt x="5188" y="1721"/>
                    <a:pt x="5188" y="1699"/>
                    <a:pt x="5188" y="1684"/>
                  </a:cubicBezTo>
                  <a:cubicBezTo>
                    <a:pt x="5181" y="1655"/>
                    <a:pt x="5181" y="1655"/>
                    <a:pt x="5188" y="1648"/>
                  </a:cubicBezTo>
                  <a:cubicBezTo>
                    <a:pt x="5217" y="1633"/>
                    <a:pt x="5239" y="1605"/>
                    <a:pt x="5239" y="1575"/>
                  </a:cubicBezTo>
                  <a:cubicBezTo>
                    <a:pt x="5239" y="1546"/>
                    <a:pt x="5224" y="1524"/>
                    <a:pt x="5210" y="1510"/>
                  </a:cubicBezTo>
                  <a:cubicBezTo>
                    <a:pt x="5188" y="1502"/>
                    <a:pt x="5063" y="1422"/>
                    <a:pt x="4990" y="1414"/>
                  </a:cubicBezTo>
                  <a:cubicBezTo>
                    <a:pt x="4939" y="1407"/>
                    <a:pt x="4865" y="1356"/>
                    <a:pt x="4851" y="1319"/>
                  </a:cubicBezTo>
                  <a:cubicBezTo>
                    <a:pt x="4851" y="1312"/>
                    <a:pt x="4851" y="1304"/>
                    <a:pt x="4851" y="1297"/>
                  </a:cubicBezTo>
                  <a:cubicBezTo>
                    <a:pt x="4836" y="1253"/>
                    <a:pt x="4821" y="1209"/>
                    <a:pt x="4748" y="1209"/>
                  </a:cubicBezTo>
                  <a:cubicBezTo>
                    <a:pt x="4704" y="1209"/>
                    <a:pt x="4682" y="1195"/>
                    <a:pt x="4660" y="1158"/>
                  </a:cubicBezTo>
                  <a:cubicBezTo>
                    <a:pt x="4653" y="1143"/>
                    <a:pt x="4653" y="1129"/>
                    <a:pt x="4653" y="1114"/>
                  </a:cubicBezTo>
                  <a:cubicBezTo>
                    <a:pt x="4645" y="1092"/>
                    <a:pt x="4638" y="1070"/>
                    <a:pt x="4616" y="1048"/>
                  </a:cubicBezTo>
                  <a:cubicBezTo>
                    <a:pt x="4602" y="1033"/>
                    <a:pt x="4602" y="967"/>
                    <a:pt x="4609" y="945"/>
                  </a:cubicBezTo>
                  <a:cubicBezTo>
                    <a:pt x="4609" y="938"/>
                    <a:pt x="4609" y="938"/>
                    <a:pt x="4609" y="931"/>
                  </a:cubicBezTo>
                  <a:lnTo>
                    <a:pt x="4609" y="931"/>
                  </a:lnTo>
                  <a:cubicBezTo>
                    <a:pt x="4609" y="916"/>
                    <a:pt x="4609" y="916"/>
                    <a:pt x="4609" y="916"/>
                  </a:cubicBezTo>
                  <a:lnTo>
                    <a:pt x="4609" y="916"/>
                  </a:lnTo>
                  <a:lnTo>
                    <a:pt x="4609" y="909"/>
                  </a:lnTo>
                  <a:cubicBezTo>
                    <a:pt x="4602" y="872"/>
                    <a:pt x="4602" y="872"/>
                    <a:pt x="4602" y="872"/>
                  </a:cubicBezTo>
                  <a:lnTo>
                    <a:pt x="4602" y="872"/>
                  </a:lnTo>
                  <a:cubicBezTo>
                    <a:pt x="4587" y="835"/>
                    <a:pt x="4572" y="813"/>
                    <a:pt x="4543" y="792"/>
                  </a:cubicBezTo>
                  <a:cubicBezTo>
                    <a:pt x="4521" y="777"/>
                    <a:pt x="4499" y="762"/>
                    <a:pt x="4470" y="762"/>
                  </a:cubicBezTo>
                  <a:cubicBezTo>
                    <a:pt x="4455" y="762"/>
                    <a:pt x="4440" y="762"/>
                    <a:pt x="4418" y="770"/>
                  </a:cubicBezTo>
                  <a:cubicBezTo>
                    <a:pt x="4411" y="777"/>
                    <a:pt x="4396" y="784"/>
                    <a:pt x="4389" y="799"/>
                  </a:cubicBezTo>
                  <a:cubicBezTo>
                    <a:pt x="4382" y="792"/>
                    <a:pt x="4374" y="784"/>
                    <a:pt x="4360" y="784"/>
                  </a:cubicBezTo>
                  <a:cubicBezTo>
                    <a:pt x="4323" y="784"/>
                    <a:pt x="4286" y="813"/>
                    <a:pt x="4272" y="857"/>
                  </a:cubicBezTo>
                  <a:cubicBezTo>
                    <a:pt x="4257" y="880"/>
                    <a:pt x="4235" y="894"/>
                    <a:pt x="4206" y="909"/>
                  </a:cubicBezTo>
                  <a:cubicBezTo>
                    <a:pt x="4191" y="916"/>
                    <a:pt x="4177" y="923"/>
                    <a:pt x="4162" y="938"/>
                  </a:cubicBezTo>
                  <a:cubicBezTo>
                    <a:pt x="4140" y="945"/>
                    <a:pt x="4133" y="953"/>
                    <a:pt x="4125" y="953"/>
                  </a:cubicBezTo>
                  <a:cubicBezTo>
                    <a:pt x="4103" y="960"/>
                    <a:pt x="4089" y="967"/>
                    <a:pt x="4089" y="1004"/>
                  </a:cubicBezTo>
                  <a:cubicBezTo>
                    <a:pt x="4089" y="1041"/>
                    <a:pt x="4125" y="1106"/>
                    <a:pt x="4191" y="1136"/>
                  </a:cubicBezTo>
                  <a:cubicBezTo>
                    <a:pt x="4199" y="1136"/>
                    <a:pt x="4199" y="1136"/>
                    <a:pt x="4206" y="1136"/>
                  </a:cubicBezTo>
                  <a:cubicBezTo>
                    <a:pt x="4199" y="1143"/>
                    <a:pt x="4184" y="1158"/>
                    <a:pt x="4177" y="1165"/>
                  </a:cubicBezTo>
                  <a:cubicBezTo>
                    <a:pt x="4162" y="1180"/>
                    <a:pt x="4162" y="1180"/>
                    <a:pt x="4162" y="1180"/>
                  </a:cubicBezTo>
                  <a:cubicBezTo>
                    <a:pt x="4154" y="1187"/>
                    <a:pt x="4154" y="1187"/>
                    <a:pt x="4147" y="1187"/>
                  </a:cubicBezTo>
                  <a:cubicBezTo>
                    <a:pt x="4147" y="1187"/>
                    <a:pt x="4125" y="1180"/>
                    <a:pt x="4103" y="1143"/>
                  </a:cubicBezTo>
                  <a:cubicBezTo>
                    <a:pt x="4081" y="1121"/>
                    <a:pt x="4030" y="1099"/>
                    <a:pt x="3957" y="1070"/>
                  </a:cubicBezTo>
                  <a:cubicBezTo>
                    <a:pt x="3920" y="1055"/>
                    <a:pt x="3883" y="1041"/>
                    <a:pt x="3862" y="1026"/>
                  </a:cubicBezTo>
                  <a:cubicBezTo>
                    <a:pt x="3832" y="1011"/>
                    <a:pt x="3832" y="997"/>
                    <a:pt x="3840" y="953"/>
                  </a:cubicBezTo>
                  <a:cubicBezTo>
                    <a:pt x="3840" y="938"/>
                    <a:pt x="3840" y="938"/>
                    <a:pt x="3840" y="938"/>
                  </a:cubicBezTo>
                  <a:cubicBezTo>
                    <a:pt x="3847" y="909"/>
                    <a:pt x="3854" y="894"/>
                    <a:pt x="3891" y="887"/>
                  </a:cubicBezTo>
                  <a:cubicBezTo>
                    <a:pt x="3950" y="880"/>
                    <a:pt x="3964" y="865"/>
                    <a:pt x="3986" y="828"/>
                  </a:cubicBezTo>
                  <a:cubicBezTo>
                    <a:pt x="3986" y="821"/>
                    <a:pt x="3986" y="813"/>
                    <a:pt x="3993" y="806"/>
                  </a:cubicBezTo>
                  <a:cubicBezTo>
                    <a:pt x="4015" y="762"/>
                    <a:pt x="3993" y="726"/>
                    <a:pt x="3986" y="711"/>
                  </a:cubicBezTo>
                  <a:cubicBezTo>
                    <a:pt x="3979" y="704"/>
                    <a:pt x="3979" y="696"/>
                    <a:pt x="3979" y="696"/>
                  </a:cubicBezTo>
                  <a:cubicBezTo>
                    <a:pt x="3993" y="645"/>
                    <a:pt x="3950" y="550"/>
                    <a:pt x="3920" y="521"/>
                  </a:cubicBezTo>
                  <a:cubicBezTo>
                    <a:pt x="3913" y="513"/>
                    <a:pt x="3905" y="506"/>
                    <a:pt x="3905" y="491"/>
                  </a:cubicBezTo>
                  <a:cubicBezTo>
                    <a:pt x="3905" y="484"/>
                    <a:pt x="3913" y="476"/>
                    <a:pt x="3927" y="462"/>
                  </a:cubicBezTo>
                  <a:cubicBezTo>
                    <a:pt x="3950" y="447"/>
                    <a:pt x="3957" y="418"/>
                    <a:pt x="3950" y="396"/>
                  </a:cubicBezTo>
                  <a:cubicBezTo>
                    <a:pt x="3971" y="396"/>
                    <a:pt x="3986" y="381"/>
                    <a:pt x="3986" y="374"/>
                  </a:cubicBezTo>
                  <a:cubicBezTo>
                    <a:pt x="4001" y="352"/>
                    <a:pt x="3986" y="330"/>
                    <a:pt x="3971" y="308"/>
                  </a:cubicBezTo>
                  <a:cubicBezTo>
                    <a:pt x="3979" y="308"/>
                    <a:pt x="3986" y="315"/>
                    <a:pt x="3993" y="315"/>
                  </a:cubicBezTo>
                  <a:cubicBezTo>
                    <a:pt x="4008" y="323"/>
                    <a:pt x="4023" y="323"/>
                    <a:pt x="4030" y="323"/>
                  </a:cubicBezTo>
                  <a:cubicBezTo>
                    <a:pt x="4059" y="323"/>
                    <a:pt x="4081" y="308"/>
                    <a:pt x="4089" y="279"/>
                  </a:cubicBezTo>
                  <a:cubicBezTo>
                    <a:pt x="4096" y="249"/>
                    <a:pt x="4096" y="213"/>
                    <a:pt x="4067" y="198"/>
                  </a:cubicBezTo>
                  <a:cubicBezTo>
                    <a:pt x="4030" y="169"/>
                    <a:pt x="3986" y="125"/>
                    <a:pt x="3979" y="103"/>
                  </a:cubicBezTo>
                  <a:cubicBezTo>
                    <a:pt x="3971" y="73"/>
                    <a:pt x="3942" y="52"/>
                    <a:pt x="3898" y="52"/>
                  </a:cubicBezTo>
                  <a:cubicBezTo>
                    <a:pt x="3876" y="52"/>
                    <a:pt x="3840" y="59"/>
                    <a:pt x="3810" y="73"/>
                  </a:cubicBezTo>
                  <a:cubicBezTo>
                    <a:pt x="3781" y="88"/>
                    <a:pt x="3766" y="88"/>
                    <a:pt x="3744" y="88"/>
                  </a:cubicBezTo>
                  <a:cubicBezTo>
                    <a:pt x="3737" y="88"/>
                    <a:pt x="3730" y="88"/>
                    <a:pt x="3722" y="88"/>
                  </a:cubicBezTo>
                  <a:cubicBezTo>
                    <a:pt x="3715" y="88"/>
                    <a:pt x="3700" y="88"/>
                    <a:pt x="3693" y="88"/>
                  </a:cubicBezTo>
                  <a:cubicBezTo>
                    <a:pt x="3693" y="88"/>
                    <a:pt x="3686" y="73"/>
                    <a:pt x="3678" y="66"/>
                  </a:cubicBezTo>
                  <a:cubicBezTo>
                    <a:pt x="3671" y="44"/>
                    <a:pt x="3656" y="7"/>
                    <a:pt x="3620" y="0"/>
                  </a:cubicBezTo>
                  <a:cubicBezTo>
                    <a:pt x="3612" y="0"/>
                    <a:pt x="3612" y="0"/>
                    <a:pt x="3605" y="0"/>
                  </a:cubicBezTo>
                  <a:lnTo>
                    <a:pt x="3605" y="0"/>
                  </a:lnTo>
                  <a:lnTo>
                    <a:pt x="3605" y="30"/>
                  </a:lnTo>
                  <a:close/>
                  <a:moveTo>
                    <a:pt x="5012" y="1729"/>
                  </a:moveTo>
                  <a:lnTo>
                    <a:pt x="5012" y="1729"/>
                  </a:lnTo>
                  <a:cubicBezTo>
                    <a:pt x="5019" y="1729"/>
                    <a:pt x="5019" y="1721"/>
                    <a:pt x="5034" y="1714"/>
                  </a:cubicBezTo>
                  <a:cubicBezTo>
                    <a:pt x="5049" y="1699"/>
                    <a:pt x="5056" y="1699"/>
                    <a:pt x="5056" y="1699"/>
                  </a:cubicBezTo>
                  <a:cubicBezTo>
                    <a:pt x="5056" y="1699"/>
                    <a:pt x="5063" y="1706"/>
                    <a:pt x="5078" y="1736"/>
                  </a:cubicBezTo>
                  <a:cubicBezTo>
                    <a:pt x="5085" y="1751"/>
                    <a:pt x="5085" y="1765"/>
                    <a:pt x="5093" y="1772"/>
                  </a:cubicBezTo>
                  <a:cubicBezTo>
                    <a:pt x="5078" y="1765"/>
                    <a:pt x="5063" y="1758"/>
                    <a:pt x="5041" y="1751"/>
                  </a:cubicBezTo>
                  <a:cubicBezTo>
                    <a:pt x="5019" y="1736"/>
                    <a:pt x="5019" y="1729"/>
                    <a:pt x="5012" y="1729"/>
                  </a:cubicBezTo>
                  <a:close/>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15" name="Freeform 14"/>
            <p:cNvSpPr>
              <a:spLocks noChangeArrowheads="1"/>
            </p:cNvSpPr>
            <p:nvPr/>
          </p:nvSpPr>
          <p:spPr bwMode="auto">
            <a:xfrm>
              <a:off x="6596783" y="6889745"/>
              <a:ext cx="2243404" cy="1820258"/>
            </a:xfrm>
            <a:custGeom>
              <a:avLst/>
              <a:gdLst>
                <a:gd name="T0" fmla="*/ 1538 w 5840"/>
                <a:gd name="T1" fmla="*/ 4491 h 4793"/>
                <a:gd name="T2" fmla="*/ 1215 w 5840"/>
                <a:gd name="T3" fmla="*/ 4227 h 4793"/>
                <a:gd name="T4" fmla="*/ 769 w 5840"/>
                <a:gd name="T5" fmla="*/ 3773 h 4793"/>
                <a:gd name="T6" fmla="*/ 528 w 5840"/>
                <a:gd name="T7" fmla="*/ 3700 h 4793"/>
                <a:gd name="T8" fmla="*/ 388 w 5840"/>
                <a:gd name="T9" fmla="*/ 3458 h 4793"/>
                <a:gd name="T10" fmla="*/ 278 w 5840"/>
                <a:gd name="T11" fmla="*/ 3275 h 4793"/>
                <a:gd name="T12" fmla="*/ 15 w 5840"/>
                <a:gd name="T13" fmla="*/ 3326 h 4793"/>
                <a:gd name="T14" fmla="*/ 117 w 5840"/>
                <a:gd name="T15" fmla="*/ 2974 h 4793"/>
                <a:gd name="T16" fmla="*/ 293 w 5840"/>
                <a:gd name="T17" fmla="*/ 2630 h 4793"/>
                <a:gd name="T18" fmla="*/ 168 w 5840"/>
                <a:gd name="T19" fmla="*/ 2439 h 4793"/>
                <a:gd name="T20" fmla="*/ 300 w 5840"/>
                <a:gd name="T21" fmla="*/ 2190 h 4793"/>
                <a:gd name="T22" fmla="*/ 557 w 5840"/>
                <a:gd name="T23" fmla="*/ 2161 h 4793"/>
                <a:gd name="T24" fmla="*/ 630 w 5840"/>
                <a:gd name="T25" fmla="*/ 2014 h 4793"/>
                <a:gd name="T26" fmla="*/ 491 w 5840"/>
                <a:gd name="T27" fmla="*/ 1758 h 4793"/>
                <a:gd name="T28" fmla="*/ 689 w 5840"/>
                <a:gd name="T29" fmla="*/ 1633 h 4793"/>
                <a:gd name="T30" fmla="*/ 147 w 5840"/>
                <a:gd name="T31" fmla="*/ 1202 h 4793"/>
                <a:gd name="T32" fmla="*/ 227 w 5840"/>
                <a:gd name="T33" fmla="*/ 850 h 4793"/>
                <a:gd name="T34" fmla="*/ 637 w 5840"/>
                <a:gd name="T35" fmla="*/ 579 h 4793"/>
                <a:gd name="T36" fmla="*/ 931 w 5840"/>
                <a:gd name="T37" fmla="*/ 433 h 4793"/>
                <a:gd name="T38" fmla="*/ 1377 w 5840"/>
                <a:gd name="T39" fmla="*/ 330 h 4793"/>
                <a:gd name="T40" fmla="*/ 1596 w 5840"/>
                <a:gd name="T41" fmla="*/ 249 h 4793"/>
                <a:gd name="T42" fmla="*/ 1648 w 5840"/>
                <a:gd name="T43" fmla="*/ 15 h 4793"/>
                <a:gd name="T44" fmla="*/ 1867 w 5840"/>
                <a:gd name="T45" fmla="*/ 7 h 4793"/>
                <a:gd name="T46" fmla="*/ 2124 w 5840"/>
                <a:gd name="T47" fmla="*/ 110 h 4793"/>
                <a:gd name="T48" fmla="*/ 2190 w 5840"/>
                <a:gd name="T49" fmla="*/ 403 h 4793"/>
                <a:gd name="T50" fmla="*/ 2403 w 5840"/>
                <a:gd name="T51" fmla="*/ 718 h 4793"/>
                <a:gd name="T52" fmla="*/ 2681 w 5840"/>
                <a:gd name="T53" fmla="*/ 777 h 4793"/>
                <a:gd name="T54" fmla="*/ 2871 w 5840"/>
                <a:gd name="T55" fmla="*/ 799 h 4793"/>
                <a:gd name="T56" fmla="*/ 3106 w 5840"/>
                <a:gd name="T57" fmla="*/ 828 h 4793"/>
                <a:gd name="T58" fmla="*/ 3311 w 5840"/>
                <a:gd name="T59" fmla="*/ 1099 h 4793"/>
                <a:gd name="T60" fmla="*/ 3135 w 5840"/>
                <a:gd name="T61" fmla="*/ 1334 h 4793"/>
                <a:gd name="T62" fmla="*/ 3326 w 5840"/>
                <a:gd name="T63" fmla="*/ 1619 h 4793"/>
                <a:gd name="T64" fmla="*/ 3655 w 5840"/>
                <a:gd name="T65" fmla="*/ 1751 h 4793"/>
                <a:gd name="T66" fmla="*/ 3927 w 5840"/>
                <a:gd name="T67" fmla="*/ 1912 h 4793"/>
                <a:gd name="T68" fmla="*/ 4212 w 5840"/>
                <a:gd name="T69" fmla="*/ 1890 h 4793"/>
                <a:gd name="T70" fmla="*/ 4593 w 5840"/>
                <a:gd name="T71" fmla="*/ 2146 h 4793"/>
                <a:gd name="T72" fmla="*/ 4908 w 5840"/>
                <a:gd name="T73" fmla="*/ 2219 h 4793"/>
                <a:gd name="T74" fmla="*/ 5026 w 5840"/>
                <a:gd name="T75" fmla="*/ 1970 h 4793"/>
                <a:gd name="T76" fmla="*/ 5084 w 5840"/>
                <a:gd name="T77" fmla="*/ 1721 h 4793"/>
                <a:gd name="T78" fmla="*/ 5451 w 5840"/>
                <a:gd name="T79" fmla="*/ 1816 h 4793"/>
                <a:gd name="T80" fmla="*/ 5715 w 5840"/>
                <a:gd name="T81" fmla="*/ 2022 h 4793"/>
                <a:gd name="T82" fmla="*/ 5707 w 5840"/>
                <a:gd name="T83" fmla="*/ 2388 h 4793"/>
                <a:gd name="T84" fmla="*/ 5392 w 5840"/>
                <a:gd name="T85" fmla="*/ 2556 h 4793"/>
                <a:gd name="T86" fmla="*/ 5216 w 5840"/>
                <a:gd name="T87" fmla="*/ 2608 h 4793"/>
                <a:gd name="T88" fmla="*/ 5070 w 5840"/>
                <a:gd name="T89" fmla="*/ 2681 h 4793"/>
                <a:gd name="T90" fmla="*/ 5018 w 5840"/>
                <a:gd name="T91" fmla="*/ 2872 h 4793"/>
                <a:gd name="T92" fmla="*/ 5070 w 5840"/>
                <a:gd name="T93" fmla="*/ 2923 h 4793"/>
                <a:gd name="T94" fmla="*/ 5121 w 5840"/>
                <a:gd name="T95" fmla="*/ 3231 h 4793"/>
                <a:gd name="T96" fmla="*/ 4842 w 5840"/>
                <a:gd name="T97" fmla="*/ 3355 h 4793"/>
                <a:gd name="T98" fmla="*/ 4710 w 5840"/>
                <a:gd name="T99" fmla="*/ 3502 h 4793"/>
                <a:gd name="T100" fmla="*/ 4520 w 5840"/>
                <a:gd name="T101" fmla="*/ 3341 h 4793"/>
                <a:gd name="T102" fmla="*/ 4278 w 5840"/>
                <a:gd name="T103" fmla="*/ 3604 h 4793"/>
                <a:gd name="T104" fmla="*/ 4286 w 5840"/>
                <a:gd name="T105" fmla="*/ 3963 h 4793"/>
                <a:gd name="T106" fmla="*/ 3802 w 5840"/>
                <a:gd name="T107" fmla="*/ 4147 h 4793"/>
                <a:gd name="T108" fmla="*/ 3531 w 5840"/>
                <a:gd name="T109" fmla="*/ 4205 h 4793"/>
                <a:gd name="T110" fmla="*/ 3216 w 5840"/>
                <a:gd name="T111" fmla="*/ 3744 h 4793"/>
                <a:gd name="T112" fmla="*/ 3018 w 5840"/>
                <a:gd name="T113" fmla="*/ 4440 h 4793"/>
                <a:gd name="T114" fmla="*/ 2857 w 5840"/>
                <a:gd name="T115" fmla="*/ 4557 h 4793"/>
                <a:gd name="T116" fmla="*/ 2622 w 5840"/>
                <a:gd name="T117" fmla="*/ 4286 h 4793"/>
                <a:gd name="T118" fmla="*/ 2146 w 5840"/>
                <a:gd name="T119" fmla="*/ 4205 h 4793"/>
                <a:gd name="T120" fmla="*/ 1977 w 5840"/>
                <a:gd name="T121" fmla="*/ 4513 h 4793"/>
                <a:gd name="T122" fmla="*/ 1919 w 5840"/>
                <a:gd name="T123" fmla="*/ 4733 h 4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40" h="4793">
                  <a:moveTo>
                    <a:pt x="1787" y="4792"/>
                  </a:moveTo>
                  <a:lnTo>
                    <a:pt x="1787" y="4792"/>
                  </a:lnTo>
                  <a:cubicBezTo>
                    <a:pt x="1765" y="4792"/>
                    <a:pt x="1743" y="4784"/>
                    <a:pt x="1743" y="4784"/>
                  </a:cubicBezTo>
                  <a:lnTo>
                    <a:pt x="1743" y="4784"/>
                  </a:lnTo>
                  <a:cubicBezTo>
                    <a:pt x="1736" y="4784"/>
                    <a:pt x="1670" y="4769"/>
                    <a:pt x="1604" y="4747"/>
                  </a:cubicBezTo>
                  <a:cubicBezTo>
                    <a:pt x="1523" y="4725"/>
                    <a:pt x="1538" y="4630"/>
                    <a:pt x="1553" y="4564"/>
                  </a:cubicBezTo>
                  <a:cubicBezTo>
                    <a:pt x="1553" y="4535"/>
                    <a:pt x="1545" y="4513"/>
                    <a:pt x="1538" y="4491"/>
                  </a:cubicBezTo>
                  <a:cubicBezTo>
                    <a:pt x="1523" y="4469"/>
                    <a:pt x="1516" y="4440"/>
                    <a:pt x="1516" y="4410"/>
                  </a:cubicBezTo>
                  <a:cubicBezTo>
                    <a:pt x="1516" y="4359"/>
                    <a:pt x="1465" y="4344"/>
                    <a:pt x="1465" y="4344"/>
                  </a:cubicBezTo>
                  <a:cubicBezTo>
                    <a:pt x="1457" y="4344"/>
                    <a:pt x="1443" y="4344"/>
                    <a:pt x="1421" y="4344"/>
                  </a:cubicBezTo>
                  <a:cubicBezTo>
                    <a:pt x="1384" y="4344"/>
                    <a:pt x="1340" y="4337"/>
                    <a:pt x="1303" y="4315"/>
                  </a:cubicBezTo>
                  <a:cubicBezTo>
                    <a:pt x="1289" y="4301"/>
                    <a:pt x="1274" y="4286"/>
                    <a:pt x="1267" y="4264"/>
                  </a:cubicBezTo>
                  <a:cubicBezTo>
                    <a:pt x="1252" y="4242"/>
                    <a:pt x="1245" y="4227"/>
                    <a:pt x="1223" y="4227"/>
                  </a:cubicBezTo>
                  <a:cubicBezTo>
                    <a:pt x="1223" y="4227"/>
                    <a:pt x="1223" y="4227"/>
                    <a:pt x="1215" y="4227"/>
                  </a:cubicBezTo>
                  <a:cubicBezTo>
                    <a:pt x="1208" y="4235"/>
                    <a:pt x="1201" y="4235"/>
                    <a:pt x="1193" y="4235"/>
                  </a:cubicBezTo>
                  <a:cubicBezTo>
                    <a:pt x="1150" y="4235"/>
                    <a:pt x="1136" y="4198"/>
                    <a:pt x="1114" y="4161"/>
                  </a:cubicBezTo>
                  <a:cubicBezTo>
                    <a:pt x="1092" y="4125"/>
                    <a:pt x="1092" y="4125"/>
                    <a:pt x="1092" y="4125"/>
                  </a:cubicBezTo>
                  <a:cubicBezTo>
                    <a:pt x="1063" y="4081"/>
                    <a:pt x="1048" y="4059"/>
                    <a:pt x="997" y="4000"/>
                  </a:cubicBezTo>
                  <a:cubicBezTo>
                    <a:pt x="975" y="3971"/>
                    <a:pt x="967" y="3949"/>
                    <a:pt x="960" y="3927"/>
                  </a:cubicBezTo>
                  <a:cubicBezTo>
                    <a:pt x="953" y="3905"/>
                    <a:pt x="945" y="3897"/>
                    <a:pt x="909" y="3890"/>
                  </a:cubicBezTo>
                  <a:cubicBezTo>
                    <a:pt x="843" y="3883"/>
                    <a:pt x="806" y="3824"/>
                    <a:pt x="769" y="3773"/>
                  </a:cubicBezTo>
                  <a:cubicBezTo>
                    <a:pt x="755" y="3751"/>
                    <a:pt x="740" y="3736"/>
                    <a:pt x="725" y="3714"/>
                  </a:cubicBezTo>
                  <a:cubicBezTo>
                    <a:pt x="711" y="3700"/>
                    <a:pt x="704" y="3692"/>
                    <a:pt x="696" y="3692"/>
                  </a:cubicBezTo>
                  <a:cubicBezTo>
                    <a:pt x="689" y="3692"/>
                    <a:pt x="682" y="3692"/>
                    <a:pt x="667" y="3700"/>
                  </a:cubicBezTo>
                  <a:cubicBezTo>
                    <a:pt x="652" y="3707"/>
                    <a:pt x="630" y="3722"/>
                    <a:pt x="601" y="3722"/>
                  </a:cubicBezTo>
                  <a:cubicBezTo>
                    <a:pt x="564" y="3722"/>
                    <a:pt x="549" y="3707"/>
                    <a:pt x="535" y="3700"/>
                  </a:cubicBezTo>
                  <a:lnTo>
                    <a:pt x="535" y="3692"/>
                  </a:lnTo>
                  <a:lnTo>
                    <a:pt x="528" y="3700"/>
                  </a:lnTo>
                  <a:cubicBezTo>
                    <a:pt x="506" y="3700"/>
                    <a:pt x="476" y="3722"/>
                    <a:pt x="447" y="3744"/>
                  </a:cubicBezTo>
                  <a:cubicBezTo>
                    <a:pt x="432" y="3758"/>
                    <a:pt x="432" y="3758"/>
                    <a:pt x="432" y="3758"/>
                  </a:cubicBezTo>
                  <a:cubicBezTo>
                    <a:pt x="410" y="3729"/>
                    <a:pt x="410" y="3729"/>
                    <a:pt x="410" y="3729"/>
                  </a:cubicBezTo>
                  <a:cubicBezTo>
                    <a:pt x="410" y="3722"/>
                    <a:pt x="410" y="3722"/>
                    <a:pt x="410" y="3722"/>
                  </a:cubicBezTo>
                  <a:cubicBezTo>
                    <a:pt x="410" y="3722"/>
                    <a:pt x="388" y="3656"/>
                    <a:pt x="381" y="3597"/>
                  </a:cubicBezTo>
                  <a:cubicBezTo>
                    <a:pt x="381" y="3575"/>
                    <a:pt x="381" y="3568"/>
                    <a:pt x="374" y="3553"/>
                  </a:cubicBezTo>
                  <a:cubicBezTo>
                    <a:pt x="366" y="3524"/>
                    <a:pt x="366" y="3502"/>
                    <a:pt x="388" y="3458"/>
                  </a:cubicBezTo>
                  <a:cubicBezTo>
                    <a:pt x="388" y="3443"/>
                    <a:pt x="403" y="3428"/>
                    <a:pt x="418" y="3428"/>
                  </a:cubicBezTo>
                  <a:lnTo>
                    <a:pt x="425" y="3428"/>
                  </a:lnTo>
                  <a:cubicBezTo>
                    <a:pt x="432" y="3406"/>
                    <a:pt x="432" y="3377"/>
                    <a:pt x="410" y="3348"/>
                  </a:cubicBezTo>
                  <a:cubicBezTo>
                    <a:pt x="396" y="3326"/>
                    <a:pt x="388" y="3311"/>
                    <a:pt x="381" y="3297"/>
                  </a:cubicBezTo>
                  <a:cubicBezTo>
                    <a:pt x="374" y="3267"/>
                    <a:pt x="366" y="3260"/>
                    <a:pt x="352" y="3260"/>
                  </a:cubicBezTo>
                  <a:cubicBezTo>
                    <a:pt x="344" y="3260"/>
                    <a:pt x="344" y="3253"/>
                    <a:pt x="337" y="3253"/>
                  </a:cubicBezTo>
                  <a:cubicBezTo>
                    <a:pt x="315" y="3253"/>
                    <a:pt x="300" y="3260"/>
                    <a:pt x="278" y="3275"/>
                  </a:cubicBezTo>
                  <a:cubicBezTo>
                    <a:pt x="271" y="3282"/>
                    <a:pt x="264" y="3282"/>
                    <a:pt x="249" y="3289"/>
                  </a:cubicBezTo>
                  <a:cubicBezTo>
                    <a:pt x="227" y="3304"/>
                    <a:pt x="220" y="3311"/>
                    <a:pt x="213" y="3319"/>
                  </a:cubicBezTo>
                  <a:cubicBezTo>
                    <a:pt x="213" y="3326"/>
                    <a:pt x="213" y="3341"/>
                    <a:pt x="227" y="3363"/>
                  </a:cubicBezTo>
                  <a:cubicBezTo>
                    <a:pt x="235" y="3385"/>
                    <a:pt x="235" y="3399"/>
                    <a:pt x="227" y="3406"/>
                  </a:cubicBezTo>
                  <a:cubicBezTo>
                    <a:pt x="205" y="3436"/>
                    <a:pt x="154" y="3436"/>
                    <a:pt x="110" y="3436"/>
                  </a:cubicBezTo>
                  <a:cubicBezTo>
                    <a:pt x="44" y="3436"/>
                    <a:pt x="22" y="3385"/>
                    <a:pt x="15" y="3348"/>
                  </a:cubicBezTo>
                  <a:cubicBezTo>
                    <a:pt x="15" y="3326"/>
                    <a:pt x="15" y="3326"/>
                    <a:pt x="15" y="3326"/>
                  </a:cubicBezTo>
                  <a:cubicBezTo>
                    <a:pt x="7" y="3304"/>
                    <a:pt x="0" y="3275"/>
                    <a:pt x="15" y="3260"/>
                  </a:cubicBezTo>
                  <a:cubicBezTo>
                    <a:pt x="22" y="3253"/>
                    <a:pt x="37" y="3245"/>
                    <a:pt x="51" y="3245"/>
                  </a:cubicBezTo>
                  <a:cubicBezTo>
                    <a:pt x="66" y="3245"/>
                    <a:pt x="81" y="3209"/>
                    <a:pt x="95" y="3179"/>
                  </a:cubicBezTo>
                  <a:cubicBezTo>
                    <a:pt x="103" y="3157"/>
                    <a:pt x="110" y="3135"/>
                    <a:pt x="125" y="3121"/>
                  </a:cubicBezTo>
                  <a:cubicBezTo>
                    <a:pt x="139" y="3099"/>
                    <a:pt x="154" y="3062"/>
                    <a:pt x="117" y="3033"/>
                  </a:cubicBezTo>
                  <a:cubicBezTo>
                    <a:pt x="103" y="3025"/>
                    <a:pt x="88" y="3011"/>
                    <a:pt x="95" y="2996"/>
                  </a:cubicBezTo>
                  <a:cubicBezTo>
                    <a:pt x="95" y="2982"/>
                    <a:pt x="103" y="2974"/>
                    <a:pt x="117" y="2974"/>
                  </a:cubicBezTo>
                  <a:cubicBezTo>
                    <a:pt x="125" y="2967"/>
                    <a:pt x="139" y="2960"/>
                    <a:pt x="154" y="2952"/>
                  </a:cubicBezTo>
                  <a:cubicBezTo>
                    <a:pt x="168" y="2937"/>
                    <a:pt x="161" y="2923"/>
                    <a:pt x="154" y="2901"/>
                  </a:cubicBezTo>
                  <a:cubicBezTo>
                    <a:pt x="154" y="2879"/>
                    <a:pt x="147" y="2857"/>
                    <a:pt x="154" y="2828"/>
                  </a:cubicBezTo>
                  <a:cubicBezTo>
                    <a:pt x="168" y="2776"/>
                    <a:pt x="235" y="2740"/>
                    <a:pt x="308" y="2740"/>
                  </a:cubicBezTo>
                  <a:cubicBezTo>
                    <a:pt x="315" y="2740"/>
                    <a:pt x="323" y="2740"/>
                    <a:pt x="323" y="2740"/>
                  </a:cubicBezTo>
                  <a:cubicBezTo>
                    <a:pt x="330" y="2732"/>
                    <a:pt x="323" y="2718"/>
                    <a:pt x="308" y="2688"/>
                  </a:cubicBezTo>
                  <a:cubicBezTo>
                    <a:pt x="300" y="2681"/>
                    <a:pt x="286" y="2652"/>
                    <a:pt x="293" y="2630"/>
                  </a:cubicBezTo>
                  <a:cubicBezTo>
                    <a:pt x="308" y="2615"/>
                    <a:pt x="330" y="2601"/>
                    <a:pt x="374" y="2601"/>
                  </a:cubicBezTo>
                  <a:cubicBezTo>
                    <a:pt x="396" y="2593"/>
                    <a:pt x="403" y="2593"/>
                    <a:pt x="403" y="2593"/>
                  </a:cubicBezTo>
                  <a:cubicBezTo>
                    <a:pt x="403" y="2586"/>
                    <a:pt x="381" y="2564"/>
                    <a:pt x="366" y="2556"/>
                  </a:cubicBezTo>
                  <a:cubicBezTo>
                    <a:pt x="352" y="2542"/>
                    <a:pt x="352" y="2542"/>
                    <a:pt x="352" y="2542"/>
                  </a:cubicBezTo>
                  <a:cubicBezTo>
                    <a:pt x="323" y="2505"/>
                    <a:pt x="293" y="2491"/>
                    <a:pt x="264" y="2476"/>
                  </a:cubicBezTo>
                  <a:cubicBezTo>
                    <a:pt x="249" y="2469"/>
                    <a:pt x="242" y="2469"/>
                    <a:pt x="227" y="2461"/>
                  </a:cubicBezTo>
                  <a:cubicBezTo>
                    <a:pt x="213" y="2461"/>
                    <a:pt x="191" y="2454"/>
                    <a:pt x="168" y="2439"/>
                  </a:cubicBezTo>
                  <a:cubicBezTo>
                    <a:pt x="147" y="2425"/>
                    <a:pt x="147" y="2403"/>
                    <a:pt x="154" y="2395"/>
                  </a:cubicBezTo>
                  <a:cubicBezTo>
                    <a:pt x="161" y="2381"/>
                    <a:pt x="183" y="2366"/>
                    <a:pt x="198" y="2366"/>
                  </a:cubicBezTo>
                  <a:cubicBezTo>
                    <a:pt x="205" y="2366"/>
                    <a:pt x="213" y="2366"/>
                    <a:pt x="220" y="2373"/>
                  </a:cubicBezTo>
                  <a:cubicBezTo>
                    <a:pt x="242" y="2381"/>
                    <a:pt x="264" y="2388"/>
                    <a:pt x="359" y="2388"/>
                  </a:cubicBezTo>
                  <a:cubicBezTo>
                    <a:pt x="388" y="2388"/>
                    <a:pt x="396" y="2381"/>
                    <a:pt x="396" y="2381"/>
                  </a:cubicBezTo>
                  <a:cubicBezTo>
                    <a:pt x="396" y="2381"/>
                    <a:pt x="374" y="2359"/>
                    <a:pt x="366" y="2351"/>
                  </a:cubicBezTo>
                  <a:cubicBezTo>
                    <a:pt x="330" y="2329"/>
                    <a:pt x="308" y="2278"/>
                    <a:pt x="300" y="2190"/>
                  </a:cubicBezTo>
                  <a:cubicBezTo>
                    <a:pt x="293" y="2168"/>
                    <a:pt x="300" y="2154"/>
                    <a:pt x="308" y="2146"/>
                  </a:cubicBezTo>
                  <a:cubicBezTo>
                    <a:pt x="315" y="2139"/>
                    <a:pt x="330" y="2132"/>
                    <a:pt x="344" y="2132"/>
                  </a:cubicBezTo>
                  <a:cubicBezTo>
                    <a:pt x="374" y="2132"/>
                    <a:pt x="396" y="2146"/>
                    <a:pt x="410" y="2161"/>
                  </a:cubicBezTo>
                  <a:cubicBezTo>
                    <a:pt x="418" y="2168"/>
                    <a:pt x="425" y="2175"/>
                    <a:pt x="432" y="2175"/>
                  </a:cubicBezTo>
                  <a:cubicBezTo>
                    <a:pt x="447" y="2175"/>
                    <a:pt x="476" y="2154"/>
                    <a:pt x="491" y="2139"/>
                  </a:cubicBezTo>
                  <a:cubicBezTo>
                    <a:pt x="498" y="2139"/>
                    <a:pt x="506" y="2132"/>
                    <a:pt x="513" y="2132"/>
                  </a:cubicBezTo>
                  <a:cubicBezTo>
                    <a:pt x="535" y="2132"/>
                    <a:pt x="542" y="2146"/>
                    <a:pt x="557" y="2161"/>
                  </a:cubicBezTo>
                  <a:cubicBezTo>
                    <a:pt x="572" y="2175"/>
                    <a:pt x="586" y="2190"/>
                    <a:pt x="608" y="2197"/>
                  </a:cubicBezTo>
                  <a:cubicBezTo>
                    <a:pt x="616" y="2205"/>
                    <a:pt x="623" y="2205"/>
                    <a:pt x="623" y="2205"/>
                  </a:cubicBezTo>
                  <a:cubicBezTo>
                    <a:pt x="637" y="2205"/>
                    <a:pt x="645" y="2197"/>
                    <a:pt x="652" y="2168"/>
                  </a:cubicBezTo>
                  <a:cubicBezTo>
                    <a:pt x="659" y="2154"/>
                    <a:pt x="667" y="2139"/>
                    <a:pt x="674" y="2124"/>
                  </a:cubicBezTo>
                  <a:cubicBezTo>
                    <a:pt x="696" y="2080"/>
                    <a:pt x="689" y="2066"/>
                    <a:pt x="667" y="2051"/>
                  </a:cubicBezTo>
                  <a:cubicBezTo>
                    <a:pt x="667" y="2044"/>
                    <a:pt x="659" y="2044"/>
                    <a:pt x="659" y="2036"/>
                  </a:cubicBezTo>
                  <a:cubicBezTo>
                    <a:pt x="652" y="2029"/>
                    <a:pt x="645" y="2022"/>
                    <a:pt x="630" y="2014"/>
                  </a:cubicBezTo>
                  <a:cubicBezTo>
                    <a:pt x="616" y="2007"/>
                    <a:pt x="601" y="2000"/>
                    <a:pt x="586" y="1978"/>
                  </a:cubicBezTo>
                  <a:cubicBezTo>
                    <a:pt x="572" y="1970"/>
                    <a:pt x="557" y="1956"/>
                    <a:pt x="557" y="1934"/>
                  </a:cubicBezTo>
                  <a:cubicBezTo>
                    <a:pt x="557" y="1919"/>
                    <a:pt x="572" y="1904"/>
                    <a:pt x="594" y="1890"/>
                  </a:cubicBezTo>
                  <a:cubicBezTo>
                    <a:pt x="601" y="1882"/>
                    <a:pt x="601" y="1882"/>
                    <a:pt x="601" y="1882"/>
                  </a:cubicBezTo>
                  <a:cubicBezTo>
                    <a:pt x="616" y="1868"/>
                    <a:pt x="623" y="1853"/>
                    <a:pt x="630" y="1846"/>
                  </a:cubicBezTo>
                  <a:cubicBezTo>
                    <a:pt x="608" y="1838"/>
                    <a:pt x="579" y="1831"/>
                    <a:pt x="542" y="1809"/>
                  </a:cubicBezTo>
                  <a:cubicBezTo>
                    <a:pt x="520" y="1802"/>
                    <a:pt x="498" y="1780"/>
                    <a:pt x="491" y="1758"/>
                  </a:cubicBezTo>
                  <a:cubicBezTo>
                    <a:pt x="491" y="1736"/>
                    <a:pt x="498" y="1721"/>
                    <a:pt x="528" y="1699"/>
                  </a:cubicBezTo>
                  <a:cubicBezTo>
                    <a:pt x="542" y="1685"/>
                    <a:pt x="564" y="1677"/>
                    <a:pt x="579" y="1677"/>
                  </a:cubicBezTo>
                  <a:cubicBezTo>
                    <a:pt x="608" y="1677"/>
                    <a:pt x="630" y="1714"/>
                    <a:pt x="645" y="1743"/>
                  </a:cubicBezTo>
                  <a:cubicBezTo>
                    <a:pt x="652" y="1758"/>
                    <a:pt x="659" y="1773"/>
                    <a:pt x="659" y="1780"/>
                  </a:cubicBezTo>
                  <a:cubicBezTo>
                    <a:pt x="659" y="1773"/>
                    <a:pt x="659" y="1765"/>
                    <a:pt x="667" y="1758"/>
                  </a:cubicBezTo>
                  <a:cubicBezTo>
                    <a:pt x="667" y="1743"/>
                    <a:pt x="667" y="1728"/>
                    <a:pt x="659" y="1714"/>
                  </a:cubicBezTo>
                  <a:cubicBezTo>
                    <a:pt x="659" y="1685"/>
                    <a:pt x="652" y="1655"/>
                    <a:pt x="689" y="1633"/>
                  </a:cubicBezTo>
                  <a:cubicBezTo>
                    <a:pt x="704" y="1619"/>
                    <a:pt x="718" y="1605"/>
                    <a:pt x="718" y="1597"/>
                  </a:cubicBezTo>
                  <a:cubicBezTo>
                    <a:pt x="718" y="1583"/>
                    <a:pt x="711" y="1576"/>
                    <a:pt x="704" y="1576"/>
                  </a:cubicBezTo>
                  <a:cubicBezTo>
                    <a:pt x="674" y="1554"/>
                    <a:pt x="564" y="1488"/>
                    <a:pt x="506" y="1480"/>
                  </a:cubicBezTo>
                  <a:cubicBezTo>
                    <a:pt x="447" y="1473"/>
                    <a:pt x="352" y="1414"/>
                    <a:pt x="330" y="1356"/>
                  </a:cubicBezTo>
                  <a:cubicBezTo>
                    <a:pt x="330" y="1348"/>
                    <a:pt x="330" y="1341"/>
                    <a:pt x="330" y="1334"/>
                  </a:cubicBezTo>
                  <a:cubicBezTo>
                    <a:pt x="315" y="1290"/>
                    <a:pt x="308" y="1275"/>
                    <a:pt x="271" y="1275"/>
                  </a:cubicBezTo>
                  <a:cubicBezTo>
                    <a:pt x="205" y="1275"/>
                    <a:pt x="176" y="1246"/>
                    <a:pt x="147" y="1202"/>
                  </a:cubicBezTo>
                  <a:cubicBezTo>
                    <a:pt x="132" y="1180"/>
                    <a:pt x="132" y="1165"/>
                    <a:pt x="132" y="1143"/>
                  </a:cubicBezTo>
                  <a:cubicBezTo>
                    <a:pt x="125" y="1128"/>
                    <a:pt x="125" y="1114"/>
                    <a:pt x="110" y="1107"/>
                  </a:cubicBezTo>
                  <a:cubicBezTo>
                    <a:pt x="73" y="1077"/>
                    <a:pt x="81" y="1011"/>
                    <a:pt x="81" y="967"/>
                  </a:cubicBezTo>
                  <a:cubicBezTo>
                    <a:pt x="88" y="953"/>
                    <a:pt x="88" y="945"/>
                    <a:pt x="88" y="938"/>
                  </a:cubicBezTo>
                  <a:cubicBezTo>
                    <a:pt x="81" y="916"/>
                    <a:pt x="81" y="916"/>
                    <a:pt x="81" y="916"/>
                  </a:cubicBezTo>
                  <a:cubicBezTo>
                    <a:pt x="95" y="916"/>
                    <a:pt x="95" y="916"/>
                    <a:pt x="95" y="916"/>
                  </a:cubicBezTo>
                  <a:cubicBezTo>
                    <a:pt x="183" y="887"/>
                    <a:pt x="220" y="865"/>
                    <a:pt x="227" y="850"/>
                  </a:cubicBezTo>
                  <a:cubicBezTo>
                    <a:pt x="249" y="814"/>
                    <a:pt x="315" y="755"/>
                    <a:pt x="359" y="748"/>
                  </a:cubicBezTo>
                  <a:cubicBezTo>
                    <a:pt x="374" y="748"/>
                    <a:pt x="396" y="748"/>
                    <a:pt x="410" y="748"/>
                  </a:cubicBezTo>
                  <a:cubicBezTo>
                    <a:pt x="432" y="748"/>
                    <a:pt x="454" y="748"/>
                    <a:pt x="476" y="748"/>
                  </a:cubicBezTo>
                  <a:lnTo>
                    <a:pt x="484" y="748"/>
                  </a:lnTo>
                  <a:cubicBezTo>
                    <a:pt x="520" y="748"/>
                    <a:pt x="579" y="726"/>
                    <a:pt x="586" y="704"/>
                  </a:cubicBezTo>
                  <a:cubicBezTo>
                    <a:pt x="594" y="689"/>
                    <a:pt x="601" y="667"/>
                    <a:pt x="601" y="652"/>
                  </a:cubicBezTo>
                  <a:cubicBezTo>
                    <a:pt x="608" y="623"/>
                    <a:pt x="608" y="594"/>
                    <a:pt x="637" y="579"/>
                  </a:cubicBezTo>
                  <a:cubicBezTo>
                    <a:pt x="637" y="579"/>
                    <a:pt x="645" y="579"/>
                    <a:pt x="652" y="579"/>
                  </a:cubicBezTo>
                  <a:cubicBezTo>
                    <a:pt x="659" y="579"/>
                    <a:pt x="674" y="586"/>
                    <a:pt x="682" y="594"/>
                  </a:cubicBezTo>
                  <a:cubicBezTo>
                    <a:pt x="696" y="601"/>
                    <a:pt x="704" y="608"/>
                    <a:pt x="711" y="608"/>
                  </a:cubicBezTo>
                  <a:cubicBezTo>
                    <a:pt x="718" y="608"/>
                    <a:pt x="725" y="601"/>
                    <a:pt x="733" y="601"/>
                  </a:cubicBezTo>
                  <a:cubicBezTo>
                    <a:pt x="740" y="594"/>
                    <a:pt x="755" y="586"/>
                    <a:pt x="762" y="572"/>
                  </a:cubicBezTo>
                  <a:cubicBezTo>
                    <a:pt x="791" y="550"/>
                    <a:pt x="828" y="528"/>
                    <a:pt x="843" y="506"/>
                  </a:cubicBezTo>
                  <a:cubicBezTo>
                    <a:pt x="872" y="469"/>
                    <a:pt x="887" y="455"/>
                    <a:pt x="931" y="433"/>
                  </a:cubicBezTo>
                  <a:cubicBezTo>
                    <a:pt x="967" y="410"/>
                    <a:pt x="975" y="410"/>
                    <a:pt x="982" y="374"/>
                  </a:cubicBezTo>
                  <a:cubicBezTo>
                    <a:pt x="982" y="352"/>
                    <a:pt x="982" y="352"/>
                    <a:pt x="982" y="352"/>
                  </a:cubicBezTo>
                  <a:cubicBezTo>
                    <a:pt x="982" y="308"/>
                    <a:pt x="989" y="257"/>
                    <a:pt x="1026" y="242"/>
                  </a:cubicBezTo>
                  <a:cubicBezTo>
                    <a:pt x="1063" y="220"/>
                    <a:pt x="1121" y="220"/>
                    <a:pt x="1143" y="220"/>
                  </a:cubicBezTo>
                  <a:cubicBezTo>
                    <a:pt x="1179" y="220"/>
                    <a:pt x="1252" y="242"/>
                    <a:pt x="1274" y="271"/>
                  </a:cubicBezTo>
                  <a:cubicBezTo>
                    <a:pt x="1303" y="301"/>
                    <a:pt x="1340" y="337"/>
                    <a:pt x="1362" y="337"/>
                  </a:cubicBezTo>
                  <a:cubicBezTo>
                    <a:pt x="1369" y="337"/>
                    <a:pt x="1369" y="337"/>
                    <a:pt x="1377" y="330"/>
                  </a:cubicBezTo>
                  <a:cubicBezTo>
                    <a:pt x="1391" y="323"/>
                    <a:pt x="1398" y="308"/>
                    <a:pt x="1406" y="293"/>
                  </a:cubicBezTo>
                  <a:cubicBezTo>
                    <a:pt x="1413" y="279"/>
                    <a:pt x="1421" y="264"/>
                    <a:pt x="1443" y="249"/>
                  </a:cubicBezTo>
                  <a:cubicBezTo>
                    <a:pt x="1457" y="242"/>
                    <a:pt x="1472" y="242"/>
                    <a:pt x="1486" y="242"/>
                  </a:cubicBezTo>
                  <a:cubicBezTo>
                    <a:pt x="1508" y="242"/>
                    <a:pt x="1523" y="249"/>
                    <a:pt x="1545" y="264"/>
                  </a:cubicBezTo>
                  <a:cubicBezTo>
                    <a:pt x="1545" y="271"/>
                    <a:pt x="1560" y="271"/>
                    <a:pt x="1567" y="271"/>
                  </a:cubicBezTo>
                  <a:cubicBezTo>
                    <a:pt x="1582" y="271"/>
                    <a:pt x="1596" y="264"/>
                    <a:pt x="1596" y="264"/>
                  </a:cubicBezTo>
                  <a:cubicBezTo>
                    <a:pt x="1596" y="257"/>
                    <a:pt x="1596" y="257"/>
                    <a:pt x="1596" y="249"/>
                  </a:cubicBezTo>
                  <a:cubicBezTo>
                    <a:pt x="1582" y="242"/>
                    <a:pt x="1574" y="235"/>
                    <a:pt x="1560" y="227"/>
                  </a:cubicBezTo>
                  <a:cubicBezTo>
                    <a:pt x="1545" y="213"/>
                    <a:pt x="1530" y="198"/>
                    <a:pt x="1530" y="161"/>
                  </a:cubicBezTo>
                  <a:cubicBezTo>
                    <a:pt x="1538" y="117"/>
                    <a:pt x="1560" y="103"/>
                    <a:pt x="1604" y="74"/>
                  </a:cubicBezTo>
                  <a:cubicBezTo>
                    <a:pt x="1618" y="66"/>
                    <a:pt x="1618" y="59"/>
                    <a:pt x="1626" y="52"/>
                  </a:cubicBezTo>
                  <a:lnTo>
                    <a:pt x="1626" y="44"/>
                  </a:lnTo>
                  <a:lnTo>
                    <a:pt x="1626" y="44"/>
                  </a:lnTo>
                  <a:cubicBezTo>
                    <a:pt x="1648" y="15"/>
                    <a:pt x="1648" y="15"/>
                    <a:pt x="1648" y="15"/>
                  </a:cubicBezTo>
                  <a:cubicBezTo>
                    <a:pt x="1655" y="22"/>
                    <a:pt x="1655" y="22"/>
                    <a:pt x="1655" y="22"/>
                  </a:cubicBezTo>
                  <a:cubicBezTo>
                    <a:pt x="1662" y="22"/>
                    <a:pt x="1670" y="15"/>
                    <a:pt x="1677" y="15"/>
                  </a:cubicBezTo>
                  <a:lnTo>
                    <a:pt x="1684" y="15"/>
                  </a:lnTo>
                  <a:cubicBezTo>
                    <a:pt x="1692" y="15"/>
                    <a:pt x="1692" y="22"/>
                    <a:pt x="1699" y="22"/>
                  </a:cubicBezTo>
                  <a:cubicBezTo>
                    <a:pt x="1721" y="22"/>
                    <a:pt x="1743" y="15"/>
                    <a:pt x="1765" y="15"/>
                  </a:cubicBezTo>
                  <a:cubicBezTo>
                    <a:pt x="1794" y="7"/>
                    <a:pt x="1816" y="0"/>
                    <a:pt x="1838" y="0"/>
                  </a:cubicBezTo>
                  <a:cubicBezTo>
                    <a:pt x="1846" y="0"/>
                    <a:pt x="1853" y="7"/>
                    <a:pt x="1867" y="7"/>
                  </a:cubicBezTo>
                  <a:cubicBezTo>
                    <a:pt x="1875" y="7"/>
                    <a:pt x="1889" y="15"/>
                    <a:pt x="1904" y="15"/>
                  </a:cubicBezTo>
                  <a:cubicBezTo>
                    <a:pt x="1934" y="22"/>
                    <a:pt x="1963" y="29"/>
                    <a:pt x="1985" y="44"/>
                  </a:cubicBezTo>
                  <a:cubicBezTo>
                    <a:pt x="1992" y="52"/>
                    <a:pt x="1999" y="59"/>
                    <a:pt x="2007" y="74"/>
                  </a:cubicBezTo>
                  <a:cubicBezTo>
                    <a:pt x="2021" y="88"/>
                    <a:pt x="2036" y="103"/>
                    <a:pt x="2051" y="103"/>
                  </a:cubicBezTo>
                  <a:cubicBezTo>
                    <a:pt x="2065" y="103"/>
                    <a:pt x="2073" y="103"/>
                    <a:pt x="2073" y="103"/>
                  </a:cubicBezTo>
                  <a:cubicBezTo>
                    <a:pt x="2087" y="103"/>
                    <a:pt x="2095" y="103"/>
                    <a:pt x="2102" y="103"/>
                  </a:cubicBezTo>
                  <a:cubicBezTo>
                    <a:pt x="2109" y="110"/>
                    <a:pt x="2117" y="110"/>
                    <a:pt x="2124" y="110"/>
                  </a:cubicBezTo>
                  <a:cubicBezTo>
                    <a:pt x="2153" y="110"/>
                    <a:pt x="2175" y="139"/>
                    <a:pt x="2175" y="169"/>
                  </a:cubicBezTo>
                  <a:cubicBezTo>
                    <a:pt x="2175" y="198"/>
                    <a:pt x="2168" y="220"/>
                    <a:pt x="2131" y="227"/>
                  </a:cubicBezTo>
                  <a:cubicBezTo>
                    <a:pt x="2095" y="227"/>
                    <a:pt x="2095" y="235"/>
                    <a:pt x="2095" y="235"/>
                  </a:cubicBezTo>
                  <a:cubicBezTo>
                    <a:pt x="2095" y="235"/>
                    <a:pt x="2087" y="242"/>
                    <a:pt x="2102" y="264"/>
                  </a:cubicBezTo>
                  <a:cubicBezTo>
                    <a:pt x="2117" y="279"/>
                    <a:pt x="2131" y="293"/>
                    <a:pt x="2146" y="308"/>
                  </a:cubicBezTo>
                  <a:cubicBezTo>
                    <a:pt x="2175" y="330"/>
                    <a:pt x="2190" y="345"/>
                    <a:pt x="2190" y="367"/>
                  </a:cubicBezTo>
                  <a:cubicBezTo>
                    <a:pt x="2197" y="374"/>
                    <a:pt x="2190" y="388"/>
                    <a:pt x="2190" y="403"/>
                  </a:cubicBezTo>
                  <a:cubicBezTo>
                    <a:pt x="2183" y="425"/>
                    <a:pt x="2183" y="433"/>
                    <a:pt x="2190" y="440"/>
                  </a:cubicBezTo>
                  <a:cubicBezTo>
                    <a:pt x="2212" y="462"/>
                    <a:pt x="2248" y="520"/>
                    <a:pt x="2248" y="557"/>
                  </a:cubicBezTo>
                  <a:cubicBezTo>
                    <a:pt x="2248" y="667"/>
                    <a:pt x="2248" y="667"/>
                    <a:pt x="2248" y="667"/>
                  </a:cubicBezTo>
                  <a:cubicBezTo>
                    <a:pt x="2248" y="704"/>
                    <a:pt x="2263" y="733"/>
                    <a:pt x="2285" y="740"/>
                  </a:cubicBezTo>
                  <a:cubicBezTo>
                    <a:pt x="2300" y="740"/>
                    <a:pt x="2307" y="748"/>
                    <a:pt x="2322" y="748"/>
                  </a:cubicBezTo>
                  <a:cubicBezTo>
                    <a:pt x="2336" y="748"/>
                    <a:pt x="2351" y="740"/>
                    <a:pt x="2373" y="733"/>
                  </a:cubicBezTo>
                  <a:cubicBezTo>
                    <a:pt x="2388" y="726"/>
                    <a:pt x="2395" y="726"/>
                    <a:pt x="2403" y="718"/>
                  </a:cubicBezTo>
                  <a:cubicBezTo>
                    <a:pt x="2417" y="711"/>
                    <a:pt x="2432" y="711"/>
                    <a:pt x="2439" y="711"/>
                  </a:cubicBezTo>
                  <a:cubicBezTo>
                    <a:pt x="2454" y="711"/>
                    <a:pt x="2461" y="711"/>
                    <a:pt x="2476" y="718"/>
                  </a:cubicBezTo>
                  <a:cubicBezTo>
                    <a:pt x="2490" y="726"/>
                    <a:pt x="2505" y="733"/>
                    <a:pt x="2527" y="748"/>
                  </a:cubicBezTo>
                  <a:cubicBezTo>
                    <a:pt x="2556" y="762"/>
                    <a:pt x="2578" y="777"/>
                    <a:pt x="2600" y="784"/>
                  </a:cubicBezTo>
                  <a:cubicBezTo>
                    <a:pt x="2608" y="792"/>
                    <a:pt x="2622" y="792"/>
                    <a:pt x="2637" y="792"/>
                  </a:cubicBezTo>
                  <a:cubicBezTo>
                    <a:pt x="2644" y="792"/>
                    <a:pt x="2652" y="792"/>
                    <a:pt x="2659" y="784"/>
                  </a:cubicBezTo>
                  <a:cubicBezTo>
                    <a:pt x="2674" y="777"/>
                    <a:pt x="2681" y="777"/>
                    <a:pt x="2681" y="777"/>
                  </a:cubicBezTo>
                  <a:cubicBezTo>
                    <a:pt x="2696" y="777"/>
                    <a:pt x="2703" y="784"/>
                    <a:pt x="2710" y="792"/>
                  </a:cubicBezTo>
                  <a:cubicBezTo>
                    <a:pt x="2717" y="792"/>
                    <a:pt x="2717" y="792"/>
                    <a:pt x="2717" y="792"/>
                  </a:cubicBezTo>
                  <a:cubicBezTo>
                    <a:pt x="2732" y="792"/>
                    <a:pt x="2739" y="792"/>
                    <a:pt x="2739" y="784"/>
                  </a:cubicBezTo>
                  <a:cubicBezTo>
                    <a:pt x="2754" y="777"/>
                    <a:pt x="2761" y="762"/>
                    <a:pt x="2784" y="762"/>
                  </a:cubicBezTo>
                  <a:cubicBezTo>
                    <a:pt x="2791" y="762"/>
                    <a:pt x="2791" y="762"/>
                    <a:pt x="2798" y="769"/>
                  </a:cubicBezTo>
                  <a:cubicBezTo>
                    <a:pt x="2820" y="769"/>
                    <a:pt x="2827" y="777"/>
                    <a:pt x="2842" y="784"/>
                  </a:cubicBezTo>
                  <a:cubicBezTo>
                    <a:pt x="2849" y="792"/>
                    <a:pt x="2857" y="799"/>
                    <a:pt x="2871" y="799"/>
                  </a:cubicBezTo>
                  <a:cubicBezTo>
                    <a:pt x="2871" y="799"/>
                    <a:pt x="2879" y="799"/>
                    <a:pt x="2879" y="792"/>
                  </a:cubicBezTo>
                  <a:cubicBezTo>
                    <a:pt x="2901" y="792"/>
                    <a:pt x="2915" y="784"/>
                    <a:pt x="2923" y="777"/>
                  </a:cubicBezTo>
                  <a:cubicBezTo>
                    <a:pt x="2930" y="769"/>
                    <a:pt x="2937" y="762"/>
                    <a:pt x="2959" y="762"/>
                  </a:cubicBezTo>
                  <a:cubicBezTo>
                    <a:pt x="2981" y="762"/>
                    <a:pt x="2989" y="784"/>
                    <a:pt x="2989" y="799"/>
                  </a:cubicBezTo>
                  <a:cubicBezTo>
                    <a:pt x="2996" y="806"/>
                    <a:pt x="2996" y="814"/>
                    <a:pt x="3011" y="814"/>
                  </a:cubicBezTo>
                  <a:cubicBezTo>
                    <a:pt x="3025" y="814"/>
                    <a:pt x="3040" y="814"/>
                    <a:pt x="3055" y="821"/>
                  </a:cubicBezTo>
                  <a:cubicBezTo>
                    <a:pt x="3069" y="821"/>
                    <a:pt x="3084" y="828"/>
                    <a:pt x="3106" y="828"/>
                  </a:cubicBezTo>
                  <a:cubicBezTo>
                    <a:pt x="3135" y="828"/>
                    <a:pt x="3150" y="843"/>
                    <a:pt x="3157" y="857"/>
                  </a:cubicBezTo>
                  <a:cubicBezTo>
                    <a:pt x="3172" y="879"/>
                    <a:pt x="3165" y="902"/>
                    <a:pt x="3157" y="924"/>
                  </a:cubicBezTo>
                  <a:cubicBezTo>
                    <a:pt x="3150" y="938"/>
                    <a:pt x="3143" y="938"/>
                    <a:pt x="3150" y="945"/>
                  </a:cubicBezTo>
                  <a:cubicBezTo>
                    <a:pt x="3150" y="953"/>
                    <a:pt x="3157" y="960"/>
                    <a:pt x="3172" y="967"/>
                  </a:cubicBezTo>
                  <a:cubicBezTo>
                    <a:pt x="3216" y="982"/>
                    <a:pt x="3223" y="989"/>
                    <a:pt x="3245" y="1026"/>
                  </a:cubicBezTo>
                  <a:cubicBezTo>
                    <a:pt x="3260" y="1063"/>
                    <a:pt x="3267" y="1070"/>
                    <a:pt x="3304" y="1092"/>
                  </a:cubicBezTo>
                  <a:cubicBezTo>
                    <a:pt x="3311" y="1099"/>
                    <a:pt x="3311" y="1099"/>
                    <a:pt x="3311" y="1099"/>
                  </a:cubicBezTo>
                  <a:cubicBezTo>
                    <a:pt x="3326" y="1107"/>
                    <a:pt x="3333" y="1114"/>
                    <a:pt x="3340" y="1128"/>
                  </a:cubicBezTo>
                  <a:cubicBezTo>
                    <a:pt x="3340" y="1143"/>
                    <a:pt x="3333" y="1158"/>
                    <a:pt x="3304" y="1187"/>
                  </a:cubicBezTo>
                  <a:cubicBezTo>
                    <a:pt x="3289" y="1209"/>
                    <a:pt x="3274" y="1238"/>
                    <a:pt x="3260" y="1261"/>
                  </a:cubicBezTo>
                  <a:cubicBezTo>
                    <a:pt x="3245" y="1297"/>
                    <a:pt x="3230" y="1326"/>
                    <a:pt x="3208" y="1326"/>
                  </a:cubicBezTo>
                  <a:cubicBezTo>
                    <a:pt x="3201" y="1326"/>
                    <a:pt x="3194" y="1319"/>
                    <a:pt x="3186" y="1319"/>
                  </a:cubicBezTo>
                  <a:cubicBezTo>
                    <a:pt x="3179" y="1319"/>
                    <a:pt x="3179" y="1319"/>
                    <a:pt x="3172" y="1319"/>
                  </a:cubicBezTo>
                  <a:cubicBezTo>
                    <a:pt x="3165" y="1319"/>
                    <a:pt x="3150" y="1319"/>
                    <a:pt x="3135" y="1334"/>
                  </a:cubicBezTo>
                  <a:cubicBezTo>
                    <a:pt x="3135" y="1334"/>
                    <a:pt x="3113" y="1348"/>
                    <a:pt x="3113" y="1356"/>
                  </a:cubicBezTo>
                  <a:cubicBezTo>
                    <a:pt x="3113" y="1356"/>
                    <a:pt x="3113" y="1356"/>
                    <a:pt x="3128" y="1370"/>
                  </a:cubicBezTo>
                  <a:cubicBezTo>
                    <a:pt x="3157" y="1400"/>
                    <a:pt x="3201" y="1407"/>
                    <a:pt x="3230" y="1414"/>
                  </a:cubicBezTo>
                  <a:cubicBezTo>
                    <a:pt x="3274" y="1422"/>
                    <a:pt x="3326" y="1444"/>
                    <a:pt x="3333" y="1488"/>
                  </a:cubicBezTo>
                  <a:cubicBezTo>
                    <a:pt x="3340" y="1495"/>
                    <a:pt x="3340" y="1502"/>
                    <a:pt x="3348" y="1510"/>
                  </a:cubicBezTo>
                  <a:cubicBezTo>
                    <a:pt x="3362" y="1539"/>
                    <a:pt x="3377" y="1576"/>
                    <a:pt x="3348" y="1605"/>
                  </a:cubicBezTo>
                  <a:cubicBezTo>
                    <a:pt x="3340" y="1612"/>
                    <a:pt x="3333" y="1612"/>
                    <a:pt x="3326" y="1619"/>
                  </a:cubicBezTo>
                  <a:cubicBezTo>
                    <a:pt x="3304" y="1633"/>
                    <a:pt x="3296" y="1641"/>
                    <a:pt x="3296" y="1648"/>
                  </a:cubicBezTo>
                  <a:cubicBezTo>
                    <a:pt x="3304" y="1677"/>
                    <a:pt x="3318" y="1692"/>
                    <a:pt x="3340" y="1706"/>
                  </a:cubicBezTo>
                  <a:cubicBezTo>
                    <a:pt x="3370" y="1736"/>
                    <a:pt x="3399" y="1751"/>
                    <a:pt x="3421" y="1751"/>
                  </a:cubicBezTo>
                  <a:cubicBezTo>
                    <a:pt x="3421" y="1751"/>
                    <a:pt x="3428" y="1751"/>
                    <a:pt x="3428" y="1743"/>
                  </a:cubicBezTo>
                  <a:cubicBezTo>
                    <a:pt x="3465" y="1736"/>
                    <a:pt x="3538" y="1714"/>
                    <a:pt x="3575" y="1714"/>
                  </a:cubicBezTo>
                  <a:cubicBezTo>
                    <a:pt x="3597" y="1714"/>
                    <a:pt x="3611" y="1721"/>
                    <a:pt x="3626" y="1736"/>
                  </a:cubicBezTo>
                  <a:cubicBezTo>
                    <a:pt x="3634" y="1743"/>
                    <a:pt x="3648" y="1751"/>
                    <a:pt x="3655" y="1751"/>
                  </a:cubicBezTo>
                  <a:cubicBezTo>
                    <a:pt x="3692" y="1751"/>
                    <a:pt x="3729" y="1743"/>
                    <a:pt x="3751" y="1743"/>
                  </a:cubicBezTo>
                  <a:lnTo>
                    <a:pt x="3751" y="1743"/>
                  </a:lnTo>
                  <a:cubicBezTo>
                    <a:pt x="3758" y="1736"/>
                    <a:pt x="3758" y="1736"/>
                    <a:pt x="3758" y="1736"/>
                  </a:cubicBezTo>
                  <a:cubicBezTo>
                    <a:pt x="3780" y="1736"/>
                    <a:pt x="3787" y="1765"/>
                    <a:pt x="3802" y="1787"/>
                  </a:cubicBezTo>
                  <a:cubicBezTo>
                    <a:pt x="3809" y="1802"/>
                    <a:pt x="3809" y="1816"/>
                    <a:pt x="3817" y="1816"/>
                  </a:cubicBezTo>
                  <a:cubicBezTo>
                    <a:pt x="3839" y="1853"/>
                    <a:pt x="3868" y="1875"/>
                    <a:pt x="3890" y="1882"/>
                  </a:cubicBezTo>
                  <a:cubicBezTo>
                    <a:pt x="3905" y="1890"/>
                    <a:pt x="3919" y="1904"/>
                    <a:pt x="3927" y="1912"/>
                  </a:cubicBezTo>
                  <a:cubicBezTo>
                    <a:pt x="3934" y="1926"/>
                    <a:pt x="3934" y="1926"/>
                    <a:pt x="3948" y="1926"/>
                  </a:cubicBezTo>
                  <a:lnTo>
                    <a:pt x="3956" y="1926"/>
                  </a:lnTo>
                  <a:cubicBezTo>
                    <a:pt x="3970" y="1926"/>
                    <a:pt x="3993" y="1926"/>
                    <a:pt x="4015" y="1926"/>
                  </a:cubicBezTo>
                  <a:cubicBezTo>
                    <a:pt x="4051" y="1926"/>
                    <a:pt x="4095" y="1919"/>
                    <a:pt x="4110" y="1912"/>
                  </a:cubicBezTo>
                  <a:cubicBezTo>
                    <a:pt x="4117" y="1904"/>
                    <a:pt x="4117" y="1904"/>
                    <a:pt x="4117" y="1904"/>
                  </a:cubicBezTo>
                  <a:cubicBezTo>
                    <a:pt x="4139" y="1890"/>
                    <a:pt x="4161" y="1882"/>
                    <a:pt x="4183" y="1882"/>
                  </a:cubicBezTo>
                  <a:cubicBezTo>
                    <a:pt x="4198" y="1882"/>
                    <a:pt x="4205" y="1882"/>
                    <a:pt x="4212" y="1890"/>
                  </a:cubicBezTo>
                  <a:cubicBezTo>
                    <a:pt x="4227" y="1897"/>
                    <a:pt x="4234" y="1912"/>
                    <a:pt x="4249" y="1926"/>
                  </a:cubicBezTo>
                  <a:cubicBezTo>
                    <a:pt x="4264" y="1956"/>
                    <a:pt x="4286" y="1985"/>
                    <a:pt x="4315" y="1985"/>
                  </a:cubicBezTo>
                  <a:cubicBezTo>
                    <a:pt x="4366" y="1985"/>
                    <a:pt x="4396" y="2000"/>
                    <a:pt x="4417" y="2051"/>
                  </a:cubicBezTo>
                  <a:cubicBezTo>
                    <a:pt x="4432" y="2087"/>
                    <a:pt x="4454" y="2139"/>
                    <a:pt x="4491" y="2139"/>
                  </a:cubicBezTo>
                  <a:cubicBezTo>
                    <a:pt x="4505" y="2146"/>
                    <a:pt x="4513" y="2146"/>
                    <a:pt x="4527" y="2146"/>
                  </a:cubicBezTo>
                  <a:cubicBezTo>
                    <a:pt x="4535" y="2154"/>
                    <a:pt x="4549" y="2154"/>
                    <a:pt x="4557" y="2154"/>
                  </a:cubicBezTo>
                  <a:cubicBezTo>
                    <a:pt x="4571" y="2154"/>
                    <a:pt x="4579" y="2154"/>
                    <a:pt x="4593" y="2146"/>
                  </a:cubicBezTo>
                  <a:cubicBezTo>
                    <a:pt x="4615" y="2132"/>
                    <a:pt x="4637" y="2124"/>
                    <a:pt x="4659" y="2124"/>
                  </a:cubicBezTo>
                  <a:cubicBezTo>
                    <a:pt x="4681" y="2124"/>
                    <a:pt x="4696" y="2132"/>
                    <a:pt x="4703" y="2146"/>
                  </a:cubicBezTo>
                  <a:cubicBezTo>
                    <a:pt x="4725" y="2175"/>
                    <a:pt x="4733" y="2190"/>
                    <a:pt x="4740" y="2190"/>
                  </a:cubicBezTo>
                  <a:cubicBezTo>
                    <a:pt x="4755" y="2183"/>
                    <a:pt x="4762" y="2175"/>
                    <a:pt x="4769" y="2168"/>
                  </a:cubicBezTo>
                  <a:cubicBezTo>
                    <a:pt x="4784" y="2146"/>
                    <a:pt x="4798" y="2132"/>
                    <a:pt x="4820" y="2132"/>
                  </a:cubicBezTo>
                  <a:cubicBezTo>
                    <a:pt x="4850" y="2132"/>
                    <a:pt x="4872" y="2154"/>
                    <a:pt x="4879" y="2183"/>
                  </a:cubicBezTo>
                  <a:cubicBezTo>
                    <a:pt x="4879" y="2190"/>
                    <a:pt x="4894" y="2219"/>
                    <a:pt x="4908" y="2219"/>
                  </a:cubicBezTo>
                  <a:lnTo>
                    <a:pt x="4916" y="2219"/>
                  </a:lnTo>
                  <a:cubicBezTo>
                    <a:pt x="4938" y="2205"/>
                    <a:pt x="4938" y="2205"/>
                    <a:pt x="4938" y="2190"/>
                  </a:cubicBezTo>
                  <a:cubicBezTo>
                    <a:pt x="4938" y="2183"/>
                    <a:pt x="4938" y="2168"/>
                    <a:pt x="4945" y="2154"/>
                  </a:cubicBezTo>
                  <a:cubicBezTo>
                    <a:pt x="4952" y="2139"/>
                    <a:pt x="4952" y="2139"/>
                    <a:pt x="4952" y="2139"/>
                  </a:cubicBezTo>
                  <a:cubicBezTo>
                    <a:pt x="4967" y="2110"/>
                    <a:pt x="4967" y="2102"/>
                    <a:pt x="5004" y="2073"/>
                  </a:cubicBezTo>
                  <a:cubicBezTo>
                    <a:pt x="5018" y="2058"/>
                    <a:pt x="5055" y="2022"/>
                    <a:pt x="5048" y="1992"/>
                  </a:cubicBezTo>
                  <a:cubicBezTo>
                    <a:pt x="5048" y="1978"/>
                    <a:pt x="5040" y="1978"/>
                    <a:pt x="5026" y="1970"/>
                  </a:cubicBezTo>
                  <a:cubicBezTo>
                    <a:pt x="5004" y="1963"/>
                    <a:pt x="4989" y="1956"/>
                    <a:pt x="4982" y="1926"/>
                  </a:cubicBezTo>
                  <a:cubicBezTo>
                    <a:pt x="4974" y="1919"/>
                    <a:pt x="4974" y="1919"/>
                    <a:pt x="4974" y="1919"/>
                  </a:cubicBezTo>
                  <a:cubicBezTo>
                    <a:pt x="4967" y="1890"/>
                    <a:pt x="4952" y="1853"/>
                    <a:pt x="4982" y="1816"/>
                  </a:cubicBezTo>
                  <a:cubicBezTo>
                    <a:pt x="4996" y="1802"/>
                    <a:pt x="5011" y="1765"/>
                    <a:pt x="5033" y="1728"/>
                  </a:cubicBezTo>
                  <a:lnTo>
                    <a:pt x="5033" y="1728"/>
                  </a:lnTo>
                  <a:cubicBezTo>
                    <a:pt x="5040" y="1721"/>
                    <a:pt x="5040" y="1721"/>
                    <a:pt x="5040" y="1721"/>
                  </a:cubicBezTo>
                  <a:cubicBezTo>
                    <a:pt x="5062" y="1721"/>
                    <a:pt x="5077" y="1721"/>
                    <a:pt x="5084" y="1721"/>
                  </a:cubicBezTo>
                  <a:cubicBezTo>
                    <a:pt x="5121" y="1721"/>
                    <a:pt x="5150" y="1728"/>
                    <a:pt x="5172" y="1765"/>
                  </a:cubicBezTo>
                  <a:cubicBezTo>
                    <a:pt x="5187" y="1787"/>
                    <a:pt x="5216" y="1794"/>
                    <a:pt x="5260" y="1794"/>
                  </a:cubicBezTo>
                  <a:cubicBezTo>
                    <a:pt x="5275" y="1794"/>
                    <a:pt x="5289" y="1794"/>
                    <a:pt x="5304" y="1794"/>
                  </a:cubicBezTo>
                  <a:cubicBezTo>
                    <a:pt x="5341" y="1787"/>
                    <a:pt x="5348" y="1780"/>
                    <a:pt x="5363" y="1780"/>
                  </a:cubicBezTo>
                  <a:cubicBezTo>
                    <a:pt x="5370" y="1773"/>
                    <a:pt x="5377" y="1773"/>
                    <a:pt x="5385" y="1773"/>
                  </a:cubicBezTo>
                  <a:cubicBezTo>
                    <a:pt x="5407" y="1773"/>
                    <a:pt x="5414" y="1787"/>
                    <a:pt x="5421" y="1794"/>
                  </a:cubicBezTo>
                  <a:cubicBezTo>
                    <a:pt x="5429" y="1802"/>
                    <a:pt x="5436" y="1816"/>
                    <a:pt x="5451" y="1816"/>
                  </a:cubicBezTo>
                  <a:cubicBezTo>
                    <a:pt x="5495" y="1824"/>
                    <a:pt x="5524" y="1846"/>
                    <a:pt x="5553" y="1912"/>
                  </a:cubicBezTo>
                  <a:cubicBezTo>
                    <a:pt x="5560" y="1934"/>
                    <a:pt x="5568" y="1948"/>
                    <a:pt x="5568" y="1970"/>
                  </a:cubicBezTo>
                  <a:cubicBezTo>
                    <a:pt x="5575" y="2000"/>
                    <a:pt x="5575" y="2014"/>
                    <a:pt x="5612" y="2022"/>
                  </a:cubicBezTo>
                  <a:cubicBezTo>
                    <a:pt x="5641" y="2029"/>
                    <a:pt x="5648" y="2029"/>
                    <a:pt x="5656" y="2036"/>
                  </a:cubicBezTo>
                  <a:cubicBezTo>
                    <a:pt x="5663" y="2036"/>
                    <a:pt x="5663" y="2036"/>
                    <a:pt x="5663" y="2036"/>
                  </a:cubicBezTo>
                  <a:cubicBezTo>
                    <a:pt x="5670" y="2036"/>
                    <a:pt x="5678" y="2036"/>
                    <a:pt x="5685" y="2029"/>
                  </a:cubicBezTo>
                  <a:cubicBezTo>
                    <a:pt x="5700" y="2029"/>
                    <a:pt x="5707" y="2022"/>
                    <a:pt x="5715" y="2022"/>
                  </a:cubicBezTo>
                  <a:cubicBezTo>
                    <a:pt x="5744" y="2022"/>
                    <a:pt x="5751" y="2051"/>
                    <a:pt x="5758" y="2073"/>
                  </a:cubicBezTo>
                  <a:cubicBezTo>
                    <a:pt x="5758" y="2080"/>
                    <a:pt x="5766" y="2087"/>
                    <a:pt x="5766" y="2095"/>
                  </a:cubicBezTo>
                  <a:cubicBezTo>
                    <a:pt x="5780" y="2124"/>
                    <a:pt x="5780" y="2124"/>
                    <a:pt x="5780" y="2124"/>
                  </a:cubicBezTo>
                  <a:cubicBezTo>
                    <a:pt x="5795" y="2154"/>
                    <a:pt x="5802" y="2190"/>
                    <a:pt x="5817" y="2242"/>
                  </a:cubicBezTo>
                  <a:cubicBezTo>
                    <a:pt x="5824" y="2263"/>
                    <a:pt x="5824" y="2263"/>
                    <a:pt x="5824" y="2263"/>
                  </a:cubicBezTo>
                  <a:cubicBezTo>
                    <a:pt x="5839" y="2322"/>
                    <a:pt x="5839" y="2337"/>
                    <a:pt x="5795" y="2373"/>
                  </a:cubicBezTo>
                  <a:cubicBezTo>
                    <a:pt x="5780" y="2381"/>
                    <a:pt x="5758" y="2388"/>
                    <a:pt x="5707" y="2388"/>
                  </a:cubicBezTo>
                  <a:lnTo>
                    <a:pt x="5707" y="2388"/>
                  </a:lnTo>
                  <a:cubicBezTo>
                    <a:pt x="5685" y="2388"/>
                    <a:pt x="5663" y="2388"/>
                    <a:pt x="5634" y="2388"/>
                  </a:cubicBezTo>
                  <a:cubicBezTo>
                    <a:pt x="5605" y="2381"/>
                    <a:pt x="5583" y="2381"/>
                    <a:pt x="5560" y="2381"/>
                  </a:cubicBezTo>
                  <a:cubicBezTo>
                    <a:pt x="5531" y="2381"/>
                    <a:pt x="5509" y="2388"/>
                    <a:pt x="5495" y="2388"/>
                  </a:cubicBezTo>
                  <a:cubicBezTo>
                    <a:pt x="5458" y="2410"/>
                    <a:pt x="5443" y="2432"/>
                    <a:pt x="5429" y="2469"/>
                  </a:cubicBezTo>
                  <a:cubicBezTo>
                    <a:pt x="5421" y="2476"/>
                    <a:pt x="5414" y="2483"/>
                    <a:pt x="5407" y="2491"/>
                  </a:cubicBezTo>
                  <a:cubicBezTo>
                    <a:pt x="5399" y="2513"/>
                    <a:pt x="5392" y="2542"/>
                    <a:pt x="5392" y="2556"/>
                  </a:cubicBezTo>
                  <a:cubicBezTo>
                    <a:pt x="5385" y="2586"/>
                    <a:pt x="5385" y="2601"/>
                    <a:pt x="5370" y="2608"/>
                  </a:cubicBezTo>
                  <a:cubicBezTo>
                    <a:pt x="5363" y="2615"/>
                    <a:pt x="5363" y="2615"/>
                    <a:pt x="5363" y="2615"/>
                  </a:cubicBezTo>
                  <a:lnTo>
                    <a:pt x="5363" y="2615"/>
                  </a:lnTo>
                  <a:cubicBezTo>
                    <a:pt x="5355" y="2615"/>
                    <a:pt x="5341" y="2615"/>
                    <a:pt x="5326" y="2549"/>
                  </a:cubicBezTo>
                  <a:cubicBezTo>
                    <a:pt x="5319" y="2564"/>
                    <a:pt x="5304" y="2571"/>
                    <a:pt x="5289" y="2578"/>
                  </a:cubicBezTo>
                  <a:cubicBezTo>
                    <a:pt x="5275" y="2586"/>
                    <a:pt x="5260" y="2586"/>
                    <a:pt x="5253" y="2586"/>
                  </a:cubicBezTo>
                  <a:cubicBezTo>
                    <a:pt x="5224" y="2593"/>
                    <a:pt x="5216" y="2593"/>
                    <a:pt x="5216" y="2608"/>
                  </a:cubicBezTo>
                  <a:cubicBezTo>
                    <a:pt x="5216" y="2615"/>
                    <a:pt x="5216" y="2615"/>
                    <a:pt x="5216" y="2615"/>
                  </a:cubicBezTo>
                  <a:cubicBezTo>
                    <a:pt x="5209" y="2644"/>
                    <a:pt x="5201" y="2666"/>
                    <a:pt x="5172" y="2666"/>
                  </a:cubicBezTo>
                  <a:cubicBezTo>
                    <a:pt x="5165" y="2666"/>
                    <a:pt x="5165" y="2666"/>
                    <a:pt x="5158" y="2659"/>
                  </a:cubicBezTo>
                  <a:cubicBezTo>
                    <a:pt x="5143" y="2659"/>
                    <a:pt x="5143" y="2659"/>
                    <a:pt x="5143" y="2659"/>
                  </a:cubicBezTo>
                  <a:cubicBezTo>
                    <a:pt x="5128" y="2652"/>
                    <a:pt x="5114" y="2652"/>
                    <a:pt x="5106" y="2652"/>
                  </a:cubicBezTo>
                  <a:cubicBezTo>
                    <a:pt x="5092" y="2652"/>
                    <a:pt x="5084" y="2652"/>
                    <a:pt x="5077" y="2666"/>
                  </a:cubicBezTo>
                  <a:cubicBezTo>
                    <a:pt x="5070" y="2674"/>
                    <a:pt x="5070" y="2674"/>
                    <a:pt x="5070" y="2681"/>
                  </a:cubicBezTo>
                  <a:cubicBezTo>
                    <a:pt x="5048" y="2703"/>
                    <a:pt x="5048" y="2710"/>
                    <a:pt x="5004" y="2725"/>
                  </a:cubicBezTo>
                  <a:cubicBezTo>
                    <a:pt x="4989" y="2725"/>
                    <a:pt x="4989" y="2725"/>
                    <a:pt x="4989" y="2725"/>
                  </a:cubicBezTo>
                  <a:cubicBezTo>
                    <a:pt x="4989" y="2732"/>
                    <a:pt x="5018" y="2747"/>
                    <a:pt x="5040" y="2754"/>
                  </a:cubicBezTo>
                  <a:cubicBezTo>
                    <a:pt x="5055" y="2754"/>
                    <a:pt x="5055" y="2754"/>
                    <a:pt x="5055" y="2754"/>
                  </a:cubicBezTo>
                  <a:cubicBezTo>
                    <a:pt x="5077" y="2762"/>
                    <a:pt x="5099" y="2762"/>
                    <a:pt x="5106" y="2776"/>
                  </a:cubicBezTo>
                  <a:cubicBezTo>
                    <a:pt x="5114" y="2791"/>
                    <a:pt x="5106" y="2813"/>
                    <a:pt x="5092" y="2828"/>
                  </a:cubicBezTo>
                  <a:cubicBezTo>
                    <a:pt x="5070" y="2864"/>
                    <a:pt x="5040" y="2864"/>
                    <a:pt x="5018" y="2872"/>
                  </a:cubicBezTo>
                  <a:cubicBezTo>
                    <a:pt x="5011" y="2872"/>
                    <a:pt x="5011" y="2872"/>
                    <a:pt x="5004" y="2872"/>
                  </a:cubicBezTo>
                  <a:cubicBezTo>
                    <a:pt x="4982" y="2879"/>
                    <a:pt x="4974" y="2901"/>
                    <a:pt x="4974" y="2937"/>
                  </a:cubicBezTo>
                  <a:cubicBezTo>
                    <a:pt x="4982" y="2937"/>
                    <a:pt x="4982" y="2945"/>
                    <a:pt x="4982" y="2945"/>
                  </a:cubicBezTo>
                  <a:cubicBezTo>
                    <a:pt x="4989" y="2945"/>
                    <a:pt x="5004" y="2930"/>
                    <a:pt x="5011" y="2923"/>
                  </a:cubicBezTo>
                  <a:cubicBezTo>
                    <a:pt x="5011" y="2923"/>
                    <a:pt x="5018" y="2916"/>
                    <a:pt x="5026" y="2916"/>
                  </a:cubicBezTo>
                  <a:cubicBezTo>
                    <a:pt x="5033" y="2908"/>
                    <a:pt x="5040" y="2908"/>
                    <a:pt x="5048" y="2908"/>
                  </a:cubicBezTo>
                  <a:cubicBezTo>
                    <a:pt x="5055" y="2908"/>
                    <a:pt x="5062" y="2916"/>
                    <a:pt x="5070" y="2923"/>
                  </a:cubicBezTo>
                  <a:cubicBezTo>
                    <a:pt x="5084" y="2937"/>
                    <a:pt x="5084" y="2960"/>
                    <a:pt x="5077" y="2982"/>
                  </a:cubicBezTo>
                  <a:cubicBezTo>
                    <a:pt x="5077" y="3004"/>
                    <a:pt x="5070" y="3011"/>
                    <a:pt x="5062" y="3018"/>
                  </a:cubicBezTo>
                  <a:cubicBezTo>
                    <a:pt x="5055" y="3025"/>
                    <a:pt x="5048" y="3033"/>
                    <a:pt x="5055" y="3040"/>
                  </a:cubicBezTo>
                  <a:cubicBezTo>
                    <a:pt x="5062" y="3069"/>
                    <a:pt x="5077" y="3084"/>
                    <a:pt x="5136" y="3092"/>
                  </a:cubicBezTo>
                  <a:cubicBezTo>
                    <a:pt x="5165" y="3099"/>
                    <a:pt x="5179" y="3113"/>
                    <a:pt x="5179" y="3135"/>
                  </a:cubicBezTo>
                  <a:cubicBezTo>
                    <a:pt x="5187" y="3165"/>
                    <a:pt x="5165" y="3209"/>
                    <a:pt x="5143" y="3223"/>
                  </a:cubicBezTo>
                  <a:cubicBezTo>
                    <a:pt x="5121" y="3231"/>
                    <a:pt x="5121" y="3231"/>
                    <a:pt x="5121" y="3231"/>
                  </a:cubicBezTo>
                  <a:cubicBezTo>
                    <a:pt x="5099" y="3238"/>
                    <a:pt x="5099" y="3245"/>
                    <a:pt x="5084" y="3260"/>
                  </a:cubicBezTo>
                  <a:cubicBezTo>
                    <a:pt x="5077" y="3267"/>
                    <a:pt x="5077" y="3267"/>
                    <a:pt x="5077" y="3267"/>
                  </a:cubicBezTo>
                  <a:cubicBezTo>
                    <a:pt x="5070" y="3289"/>
                    <a:pt x="5062" y="3297"/>
                    <a:pt x="5026" y="3311"/>
                  </a:cubicBezTo>
                  <a:cubicBezTo>
                    <a:pt x="5018" y="3311"/>
                    <a:pt x="5004" y="3311"/>
                    <a:pt x="4989" y="3311"/>
                  </a:cubicBezTo>
                  <a:cubicBezTo>
                    <a:pt x="4974" y="3311"/>
                    <a:pt x="4960" y="3311"/>
                    <a:pt x="4952" y="3311"/>
                  </a:cubicBezTo>
                  <a:cubicBezTo>
                    <a:pt x="4938" y="3319"/>
                    <a:pt x="4901" y="3348"/>
                    <a:pt x="4842" y="3348"/>
                  </a:cubicBezTo>
                  <a:cubicBezTo>
                    <a:pt x="4842" y="3355"/>
                    <a:pt x="4842" y="3355"/>
                    <a:pt x="4842" y="3355"/>
                  </a:cubicBezTo>
                  <a:cubicBezTo>
                    <a:pt x="4842" y="3363"/>
                    <a:pt x="4835" y="3370"/>
                    <a:pt x="4828" y="3377"/>
                  </a:cubicBezTo>
                  <a:cubicBezTo>
                    <a:pt x="4813" y="3406"/>
                    <a:pt x="4813" y="3406"/>
                    <a:pt x="4820" y="3428"/>
                  </a:cubicBezTo>
                  <a:cubicBezTo>
                    <a:pt x="4835" y="3451"/>
                    <a:pt x="4842" y="3494"/>
                    <a:pt x="4777" y="3531"/>
                  </a:cubicBezTo>
                  <a:cubicBezTo>
                    <a:pt x="4769" y="3531"/>
                    <a:pt x="4762" y="3531"/>
                    <a:pt x="4755" y="3531"/>
                  </a:cubicBezTo>
                  <a:cubicBezTo>
                    <a:pt x="4733" y="3531"/>
                    <a:pt x="4725" y="3516"/>
                    <a:pt x="4725" y="3502"/>
                  </a:cubicBezTo>
                  <a:cubicBezTo>
                    <a:pt x="4718" y="3494"/>
                    <a:pt x="4718" y="3487"/>
                    <a:pt x="4718" y="3487"/>
                  </a:cubicBezTo>
                  <a:cubicBezTo>
                    <a:pt x="4718" y="3487"/>
                    <a:pt x="4710" y="3494"/>
                    <a:pt x="4710" y="3502"/>
                  </a:cubicBezTo>
                  <a:cubicBezTo>
                    <a:pt x="4710" y="3516"/>
                    <a:pt x="4703" y="3546"/>
                    <a:pt x="4674" y="3568"/>
                  </a:cubicBezTo>
                  <a:cubicBezTo>
                    <a:pt x="4667" y="3582"/>
                    <a:pt x="4652" y="3590"/>
                    <a:pt x="4630" y="3590"/>
                  </a:cubicBezTo>
                  <a:cubicBezTo>
                    <a:pt x="4593" y="3590"/>
                    <a:pt x="4557" y="3546"/>
                    <a:pt x="4549" y="3516"/>
                  </a:cubicBezTo>
                  <a:cubicBezTo>
                    <a:pt x="4542" y="3494"/>
                    <a:pt x="4557" y="3465"/>
                    <a:pt x="4564" y="3451"/>
                  </a:cubicBezTo>
                  <a:cubicBezTo>
                    <a:pt x="4549" y="3436"/>
                    <a:pt x="4527" y="3406"/>
                    <a:pt x="4527" y="3377"/>
                  </a:cubicBezTo>
                  <a:cubicBezTo>
                    <a:pt x="4527" y="3370"/>
                    <a:pt x="4527" y="3355"/>
                    <a:pt x="4535" y="3348"/>
                  </a:cubicBezTo>
                  <a:cubicBezTo>
                    <a:pt x="4535" y="3348"/>
                    <a:pt x="4527" y="3341"/>
                    <a:pt x="4520" y="3341"/>
                  </a:cubicBezTo>
                  <a:cubicBezTo>
                    <a:pt x="4513" y="3341"/>
                    <a:pt x="4513" y="3348"/>
                    <a:pt x="4505" y="3355"/>
                  </a:cubicBezTo>
                  <a:cubicBezTo>
                    <a:pt x="4498" y="3377"/>
                    <a:pt x="4491" y="3385"/>
                    <a:pt x="4469" y="3392"/>
                  </a:cubicBezTo>
                  <a:cubicBezTo>
                    <a:pt x="4461" y="3399"/>
                    <a:pt x="4454" y="3399"/>
                    <a:pt x="4447" y="3406"/>
                  </a:cubicBezTo>
                  <a:cubicBezTo>
                    <a:pt x="4403" y="3436"/>
                    <a:pt x="4388" y="3443"/>
                    <a:pt x="4374" y="3487"/>
                  </a:cubicBezTo>
                  <a:cubicBezTo>
                    <a:pt x="4374" y="3494"/>
                    <a:pt x="4374" y="3494"/>
                    <a:pt x="4374" y="3494"/>
                  </a:cubicBezTo>
                  <a:cubicBezTo>
                    <a:pt x="4351" y="3546"/>
                    <a:pt x="4344" y="3582"/>
                    <a:pt x="4293" y="3590"/>
                  </a:cubicBezTo>
                  <a:cubicBezTo>
                    <a:pt x="4278" y="3590"/>
                    <a:pt x="4278" y="3597"/>
                    <a:pt x="4278" y="3604"/>
                  </a:cubicBezTo>
                  <a:cubicBezTo>
                    <a:pt x="4271" y="3612"/>
                    <a:pt x="4264" y="3626"/>
                    <a:pt x="4278" y="3670"/>
                  </a:cubicBezTo>
                  <a:cubicBezTo>
                    <a:pt x="4286" y="3685"/>
                    <a:pt x="4293" y="3692"/>
                    <a:pt x="4293" y="3692"/>
                  </a:cubicBezTo>
                  <a:cubicBezTo>
                    <a:pt x="4300" y="3692"/>
                    <a:pt x="4308" y="3692"/>
                    <a:pt x="4322" y="3678"/>
                  </a:cubicBezTo>
                  <a:cubicBezTo>
                    <a:pt x="4329" y="3663"/>
                    <a:pt x="4344" y="3663"/>
                    <a:pt x="4351" y="3663"/>
                  </a:cubicBezTo>
                  <a:cubicBezTo>
                    <a:pt x="4388" y="3663"/>
                    <a:pt x="4417" y="3707"/>
                    <a:pt x="4432" y="3758"/>
                  </a:cubicBezTo>
                  <a:cubicBezTo>
                    <a:pt x="4454" y="3824"/>
                    <a:pt x="4439" y="3846"/>
                    <a:pt x="4374" y="3883"/>
                  </a:cubicBezTo>
                  <a:cubicBezTo>
                    <a:pt x="4315" y="3919"/>
                    <a:pt x="4315" y="3927"/>
                    <a:pt x="4286" y="3963"/>
                  </a:cubicBezTo>
                  <a:cubicBezTo>
                    <a:pt x="4293" y="3985"/>
                    <a:pt x="4329" y="4000"/>
                    <a:pt x="4374" y="4015"/>
                  </a:cubicBezTo>
                  <a:cubicBezTo>
                    <a:pt x="4374" y="4044"/>
                    <a:pt x="4374" y="4044"/>
                    <a:pt x="4374" y="4044"/>
                  </a:cubicBezTo>
                  <a:cubicBezTo>
                    <a:pt x="4351" y="4051"/>
                    <a:pt x="4329" y="4059"/>
                    <a:pt x="4308" y="4066"/>
                  </a:cubicBezTo>
                  <a:cubicBezTo>
                    <a:pt x="4242" y="4103"/>
                    <a:pt x="4227" y="4103"/>
                    <a:pt x="4139" y="4103"/>
                  </a:cubicBezTo>
                  <a:cubicBezTo>
                    <a:pt x="4095" y="4103"/>
                    <a:pt x="4073" y="4095"/>
                    <a:pt x="4066" y="4073"/>
                  </a:cubicBezTo>
                  <a:cubicBezTo>
                    <a:pt x="4066" y="4073"/>
                    <a:pt x="4066" y="4073"/>
                    <a:pt x="4051" y="4073"/>
                  </a:cubicBezTo>
                  <a:cubicBezTo>
                    <a:pt x="3985" y="4073"/>
                    <a:pt x="3883" y="4110"/>
                    <a:pt x="3802" y="4147"/>
                  </a:cubicBezTo>
                  <a:cubicBezTo>
                    <a:pt x="3787" y="4154"/>
                    <a:pt x="3773" y="4161"/>
                    <a:pt x="3758" y="4161"/>
                  </a:cubicBezTo>
                  <a:cubicBezTo>
                    <a:pt x="3729" y="4161"/>
                    <a:pt x="3714" y="4147"/>
                    <a:pt x="3699" y="4132"/>
                  </a:cubicBezTo>
                  <a:cubicBezTo>
                    <a:pt x="3692" y="4117"/>
                    <a:pt x="3677" y="4110"/>
                    <a:pt x="3670" y="4103"/>
                  </a:cubicBezTo>
                  <a:cubicBezTo>
                    <a:pt x="3663" y="4103"/>
                    <a:pt x="3663" y="4103"/>
                    <a:pt x="3655" y="4103"/>
                  </a:cubicBezTo>
                  <a:cubicBezTo>
                    <a:pt x="3648" y="4103"/>
                    <a:pt x="3634" y="4117"/>
                    <a:pt x="3619" y="4132"/>
                  </a:cubicBezTo>
                  <a:cubicBezTo>
                    <a:pt x="3611" y="4154"/>
                    <a:pt x="3589" y="4176"/>
                    <a:pt x="3567" y="4191"/>
                  </a:cubicBezTo>
                  <a:cubicBezTo>
                    <a:pt x="3560" y="4205"/>
                    <a:pt x="3546" y="4205"/>
                    <a:pt x="3531" y="4205"/>
                  </a:cubicBezTo>
                  <a:cubicBezTo>
                    <a:pt x="3472" y="4205"/>
                    <a:pt x="3443" y="4125"/>
                    <a:pt x="3436" y="4095"/>
                  </a:cubicBezTo>
                  <a:cubicBezTo>
                    <a:pt x="3421" y="4051"/>
                    <a:pt x="3414" y="4022"/>
                    <a:pt x="3362" y="4015"/>
                  </a:cubicBezTo>
                  <a:cubicBezTo>
                    <a:pt x="3340" y="4007"/>
                    <a:pt x="3318" y="3993"/>
                    <a:pt x="3304" y="3963"/>
                  </a:cubicBezTo>
                  <a:cubicBezTo>
                    <a:pt x="3282" y="3934"/>
                    <a:pt x="3274" y="3883"/>
                    <a:pt x="3282" y="3861"/>
                  </a:cubicBezTo>
                  <a:cubicBezTo>
                    <a:pt x="3289" y="3839"/>
                    <a:pt x="3296" y="3780"/>
                    <a:pt x="3274" y="3751"/>
                  </a:cubicBezTo>
                  <a:cubicBezTo>
                    <a:pt x="3267" y="3744"/>
                    <a:pt x="3260" y="3744"/>
                    <a:pt x="3252" y="3744"/>
                  </a:cubicBezTo>
                  <a:cubicBezTo>
                    <a:pt x="3245" y="3744"/>
                    <a:pt x="3230" y="3744"/>
                    <a:pt x="3216" y="3744"/>
                  </a:cubicBezTo>
                  <a:cubicBezTo>
                    <a:pt x="3208" y="3744"/>
                    <a:pt x="3201" y="3744"/>
                    <a:pt x="3186" y="3744"/>
                  </a:cubicBezTo>
                  <a:cubicBezTo>
                    <a:pt x="3150" y="3744"/>
                    <a:pt x="3150" y="3751"/>
                    <a:pt x="3143" y="3758"/>
                  </a:cubicBezTo>
                  <a:cubicBezTo>
                    <a:pt x="3128" y="3795"/>
                    <a:pt x="3091" y="3817"/>
                    <a:pt x="3033" y="3854"/>
                  </a:cubicBezTo>
                  <a:cubicBezTo>
                    <a:pt x="2996" y="3883"/>
                    <a:pt x="2959" y="3905"/>
                    <a:pt x="2945" y="3919"/>
                  </a:cubicBezTo>
                  <a:cubicBezTo>
                    <a:pt x="2945" y="3949"/>
                    <a:pt x="2959" y="4051"/>
                    <a:pt x="2996" y="4117"/>
                  </a:cubicBezTo>
                  <a:cubicBezTo>
                    <a:pt x="3025" y="4169"/>
                    <a:pt x="3025" y="4235"/>
                    <a:pt x="3018" y="4301"/>
                  </a:cubicBezTo>
                  <a:cubicBezTo>
                    <a:pt x="3018" y="4344"/>
                    <a:pt x="3018" y="4388"/>
                    <a:pt x="3018" y="4440"/>
                  </a:cubicBezTo>
                  <a:cubicBezTo>
                    <a:pt x="3025" y="4498"/>
                    <a:pt x="3018" y="4535"/>
                    <a:pt x="3003" y="4557"/>
                  </a:cubicBezTo>
                  <a:cubicBezTo>
                    <a:pt x="2989" y="4572"/>
                    <a:pt x="2967" y="4572"/>
                    <a:pt x="2952" y="4572"/>
                  </a:cubicBezTo>
                  <a:cubicBezTo>
                    <a:pt x="2945" y="4572"/>
                    <a:pt x="2945" y="4572"/>
                    <a:pt x="2937" y="4572"/>
                  </a:cubicBezTo>
                  <a:cubicBezTo>
                    <a:pt x="2930" y="4572"/>
                    <a:pt x="2930" y="4572"/>
                    <a:pt x="2923" y="4572"/>
                  </a:cubicBezTo>
                  <a:cubicBezTo>
                    <a:pt x="2908" y="4572"/>
                    <a:pt x="2893" y="4564"/>
                    <a:pt x="2886" y="4557"/>
                  </a:cubicBezTo>
                  <a:cubicBezTo>
                    <a:pt x="2879" y="4550"/>
                    <a:pt x="2871" y="4550"/>
                    <a:pt x="2871" y="4550"/>
                  </a:cubicBezTo>
                  <a:cubicBezTo>
                    <a:pt x="2864" y="4550"/>
                    <a:pt x="2864" y="4550"/>
                    <a:pt x="2857" y="4557"/>
                  </a:cubicBezTo>
                  <a:cubicBezTo>
                    <a:pt x="2842" y="4564"/>
                    <a:pt x="2827" y="4572"/>
                    <a:pt x="2813" y="4572"/>
                  </a:cubicBezTo>
                  <a:cubicBezTo>
                    <a:pt x="2784" y="4572"/>
                    <a:pt x="2754" y="4557"/>
                    <a:pt x="2725" y="4520"/>
                  </a:cubicBezTo>
                  <a:cubicBezTo>
                    <a:pt x="2681" y="4476"/>
                    <a:pt x="2703" y="4418"/>
                    <a:pt x="2710" y="4410"/>
                  </a:cubicBezTo>
                  <a:cubicBezTo>
                    <a:pt x="2710" y="4396"/>
                    <a:pt x="2725" y="4330"/>
                    <a:pt x="2703" y="4308"/>
                  </a:cubicBezTo>
                  <a:cubicBezTo>
                    <a:pt x="2681" y="4286"/>
                    <a:pt x="2659" y="4286"/>
                    <a:pt x="2644" y="4286"/>
                  </a:cubicBezTo>
                  <a:cubicBezTo>
                    <a:pt x="2629" y="4286"/>
                    <a:pt x="2622" y="4286"/>
                    <a:pt x="2622" y="4286"/>
                  </a:cubicBezTo>
                  <a:lnTo>
                    <a:pt x="2622" y="4286"/>
                  </a:lnTo>
                  <a:cubicBezTo>
                    <a:pt x="2622" y="4286"/>
                    <a:pt x="2564" y="4330"/>
                    <a:pt x="2512" y="4330"/>
                  </a:cubicBezTo>
                  <a:cubicBezTo>
                    <a:pt x="2505" y="4330"/>
                    <a:pt x="2498" y="4323"/>
                    <a:pt x="2483" y="4315"/>
                  </a:cubicBezTo>
                  <a:cubicBezTo>
                    <a:pt x="2439" y="4286"/>
                    <a:pt x="2424" y="4286"/>
                    <a:pt x="2417" y="4286"/>
                  </a:cubicBezTo>
                  <a:cubicBezTo>
                    <a:pt x="2417" y="4308"/>
                    <a:pt x="2403" y="4315"/>
                    <a:pt x="2388" y="4315"/>
                  </a:cubicBezTo>
                  <a:cubicBezTo>
                    <a:pt x="2366" y="4315"/>
                    <a:pt x="2336" y="4286"/>
                    <a:pt x="2322" y="4256"/>
                  </a:cubicBezTo>
                  <a:cubicBezTo>
                    <a:pt x="2300" y="4220"/>
                    <a:pt x="2227" y="4205"/>
                    <a:pt x="2190" y="4205"/>
                  </a:cubicBezTo>
                  <a:cubicBezTo>
                    <a:pt x="2175" y="4205"/>
                    <a:pt x="2161" y="4205"/>
                    <a:pt x="2146" y="4205"/>
                  </a:cubicBezTo>
                  <a:cubicBezTo>
                    <a:pt x="2131" y="4198"/>
                    <a:pt x="2117" y="4198"/>
                    <a:pt x="2102" y="4198"/>
                  </a:cubicBezTo>
                  <a:cubicBezTo>
                    <a:pt x="2080" y="4198"/>
                    <a:pt x="2065" y="4198"/>
                    <a:pt x="2043" y="4205"/>
                  </a:cubicBezTo>
                  <a:cubicBezTo>
                    <a:pt x="1985" y="4227"/>
                    <a:pt x="1970" y="4235"/>
                    <a:pt x="1912" y="4278"/>
                  </a:cubicBezTo>
                  <a:cubicBezTo>
                    <a:pt x="1889" y="4293"/>
                    <a:pt x="1889" y="4293"/>
                    <a:pt x="1889" y="4293"/>
                  </a:cubicBezTo>
                  <a:cubicBezTo>
                    <a:pt x="1831" y="4337"/>
                    <a:pt x="1838" y="4359"/>
                    <a:pt x="1853" y="4418"/>
                  </a:cubicBezTo>
                  <a:cubicBezTo>
                    <a:pt x="1860" y="4440"/>
                    <a:pt x="1860" y="4440"/>
                    <a:pt x="1860" y="4440"/>
                  </a:cubicBezTo>
                  <a:cubicBezTo>
                    <a:pt x="1875" y="4476"/>
                    <a:pt x="1919" y="4491"/>
                    <a:pt x="1977" y="4513"/>
                  </a:cubicBezTo>
                  <a:cubicBezTo>
                    <a:pt x="2007" y="4528"/>
                    <a:pt x="2036" y="4535"/>
                    <a:pt x="2058" y="4550"/>
                  </a:cubicBezTo>
                  <a:cubicBezTo>
                    <a:pt x="2102" y="4579"/>
                    <a:pt x="2117" y="4608"/>
                    <a:pt x="2109" y="4652"/>
                  </a:cubicBezTo>
                  <a:cubicBezTo>
                    <a:pt x="2102" y="4682"/>
                    <a:pt x="2073" y="4704"/>
                    <a:pt x="2043" y="4704"/>
                  </a:cubicBezTo>
                  <a:cubicBezTo>
                    <a:pt x="2021" y="4704"/>
                    <a:pt x="2007" y="4704"/>
                    <a:pt x="1999" y="4696"/>
                  </a:cubicBezTo>
                  <a:lnTo>
                    <a:pt x="1992" y="4696"/>
                  </a:lnTo>
                  <a:cubicBezTo>
                    <a:pt x="1992" y="4696"/>
                    <a:pt x="1985" y="4696"/>
                    <a:pt x="1977" y="4711"/>
                  </a:cubicBezTo>
                  <a:cubicBezTo>
                    <a:pt x="1963" y="4725"/>
                    <a:pt x="1941" y="4733"/>
                    <a:pt x="1919" y="4733"/>
                  </a:cubicBezTo>
                  <a:cubicBezTo>
                    <a:pt x="1897" y="4733"/>
                    <a:pt x="1875" y="4725"/>
                    <a:pt x="1853" y="4718"/>
                  </a:cubicBezTo>
                  <a:cubicBezTo>
                    <a:pt x="1853" y="4740"/>
                    <a:pt x="1853" y="4762"/>
                    <a:pt x="1838" y="4769"/>
                  </a:cubicBezTo>
                  <a:cubicBezTo>
                    <a:pt x="1831" y="4784"/>
                    <a:pt x="1809" y="4792"/>
                    <a:pt x="1787" y="4792"/>
                  </a:cubicBezTo>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16" name="Freeform 15"/>
            <p:cNvSpPr>
              <a:spLocks noChangeArrowheads="1"/>
            </p:cNvSpPr>
            <p:nvPr/>
          </p:nvSpPr>
          <p:spPr bwMode="auto">
            <a:xfrm>
              <a:off x="6589487" y="6880626"/>
              <a:ext cx="2257995" cy="1834849"/>
            </a:xfrm>
            <a:custGeom>
              <a:avLst/>
              <a:gdLst>
                <a:gd name="T0" fmla="*/ 2190 w 5877"/>
                <a:gd name="T1" fmla="*/ 477 h 4829"/>
                <a:gd name="T2" fmla="*/ 2732 w 5877"/>
                <a:gd name="T3" fmla="*/ 836 h 4829"/>
                <a:gd name="T4" fmla="*/ 3311 w 5877"/>
                <a:gd name="T5" fmla="*/ 1129 h 4829"/>
                <a:gd name="T6" fmla="*/ 3451 w 5877"/>
                <a:gd name="T7" fmla="*/ 1780 h 4829"/>
                <a:gd name="T8" fmla="*/ 4330 w 5877"/>
                <a:gd name="T9" fmla="*/ 2022 h 4829"/>
                <a:gd name="T10" fmla="*/ 4938 w 5877"/>
                <a:gd name="T11" fmla="*/ 2256 h 4829"/>
                <a:gd name="T12" fmla="*/ 5400 w 5877"/>
                <a:gd name="T13" fmla="*/ 1809 h 4829"/>
                <a:gd name="T14" fmla="*/ 5502 w 5877"/>
                <a:gd name="T15" fmla="*/ 2395 h 4829"/>
                <a:gd name="T16" fmla="*/ 5055 w 5877"/>
                <a:gd name="T17" fmla="*/ 2791 h 4829"/>
                <a:gd name="T18" fmla="*/ 5041 w 5877"/>
                <a:gd name="T19" fmla="*/ 3319 h 4829"/>
                <a:gd name="T20" fmla="*/ 4594 w 5877"/>
                <a:gd name="T21" fmla="*/ 3473 h 4829"/>
                <a:gd name="T22" fmla="*/ 4381 w 5877"/>
                <a:gd name="T23" fmla="*/ 3897 h 4829"/>
                <a:gd name="T24" fmla="*/ 3465 w 5877"/>
                <a:gd name="T25" fmla="*/ 4110 h 4829"/>
                <a:gd name="T26" fmla="*/ 2886 w 5877"/>
                <a:gd name="T27" fmla="*/ 4550 h 4829"/>
                <a:gd name="T28" fmla="*/ 2403 w 5877"/>
                <a:gd name="T29" fmla="*/ 4323 h 4829"/>
                <a:gd name="T30" fmla="*/ 1853 w 5877"/>
                <a:gd name="T31" fmla="*/ 4711 h 4829"/>
                <a:gd name="T32" fmla="*/ 1129 w 5877"/>
                <a:gd name="T33" fmla="*/ 4161 h 4829"/>
                <a:gd name="T34" fmla="*/ 433 w 5877"/>
                <a:gd name="T35" fmla="*/ 3465 h 4829"/>
                <a:gd name="T36" fmla="*/ 140 w 5877"/>
                <a:gd name="T37" fmla="*/ 3047 h 4829"/>
                <a:gd name="T38" fmla="*/ 389 w 5877"/>
                <a:gd name="T39" fmla="*/ 2366 h 4829"/>
                <a:gd name="T40" fmla="*/ 623 w 5877"/>
                <a:gd name="T41" fmla="*/ 1912 h 4829"/>
                <a:gd name="T42" fmla="*/ 286 w 5877"/>
                <a:gd name="T43" fmla="*/ 1283 h 4829"/>
                <a:gd name="T44" fmla="*/ 667 w 5877"/>
                <a:gd name="T45" fmla="*/ 616 h 4829"/>
                <a:gd name="T46" fmla="*/ 1501 w 5877"/>
                <a:gd name="T47" fmla="*/ 279 h 4829"/>
                <a:gd name="T48" fmla="*/ 1853 w 5877"/>
                <a:gd name="T49" fmla="*/ 44 h 4829"/>
                <a:gd name="T50" fmla="*/ 1501 w 5877"/>
                <a:gd name="T51" fmla="*/ 242 h 4829"/>
                <a:gd name="T52" fmla="*/ 770 w 5877"/>
                <a:gd name="T53" fmla="*/ 586 h 4829"/>
                <a:gd name="T54" fmla="*/ 228 w 5877"/>
                <a:gd name="T55" fmla="*/ 865 h 4829"/>
                <a:gd name="T56" fmla="*/ 521 w 5877"/>
                <a:gd name="T57" fmla="*/ 1517 h 4829"/>
                <a:gd name="T58" fmla="*/ 557 w 5877"/>
                <a:gd name="T59" fmla="*/ 1956 h 4829"/>
                <a:gd name="T60" fmla="*/ 447 w 5877"/>
                <a:gd name="T61" fmla="*/ 2183 h 4829"/>
                <a:gd name="T62" fmla="*/ 242 w 5877"/>
                <a:gd name="T63" fmla="*/ 2498 h 4829"/>
                <a:gd name="T64" fmla="*/ 154 w 5877"/>
                <a:gd name="T65" fmla="*/ 2959 h 4829"/>
                <a:gd name="T66" fmla="*/ 257 w 5877"/>
                <a:gd name="T67" fmla="*/ 3436 h 4829"/>
                <a:gd name="T68" fmla="*/ 381 w 5877"/>
                <a:gd name="T69" fmla="*/ 3619 h 4829"/>
                <a:gd name="T70" fmla="*/ 770 w 5877"/>
                <a:gd name="T71" fmla="*/ 3802 h 4829"/>
                <a:gd name="T72" fmla="*/ 1443 w 5877"/>
                <a:gd name="T73" fmla="*/ 4381 h 4829"/>
                <a:gd name="T74" fmla="*/ 2007 w 5877"/>
                <a:gd name="T75" fmla="*/ 4733 h 4829"/>
                <a:gd name="T76" fmla="*/ 2154 w 5877"/>
                <a:gd name="T77" fmla="*/ 4242 h 4829"/>
                <a:gd name="T78" fmla="*/ 2828 w 5877"/>
                <a:gd name="T79" fmla="*/ 4608 h 4829"/>
                <a:gd name="T80" fmla="*/ 3055 w 5877"/>
                <a:gd name="T81" fmla="*/ 3890 h 4829"/>
                <a:gd name="T82" fmla="*/ 3649 w 5877"/>
                <a:gd name="T83" fmla="*/ 4169 h 4829"/>
                <a:gd name="T84" fmla="*/ 4315 w 5877"/>
                <a:gd name="T85" fmla="*/ 3993 h 4829"/>
                <a:gd name="T86" fmla="*/ 4469 w 5877"/>
                <a:gd name="T87" fmla="*/ 3443 h 4829"/>
                <a:gd name="T88" fmla="*/ 4857 w 5877"/>
                <a:gd name="T89" fmla="*/ 3414 h 4829"/>
                <a:gd name="T90" fmla="*/ 5085 w 5877"/>
                <a:gd name="T91" fmla="*/ 3055 h 4829"/>
                <a:gd name="T92" fmla="*/ 5070 w 5877"/>
                <a:gd name="T93" fmla="*/ 2762 h 4829"/>
                <a:gd name="T94" fmla="*/ 5312 w 5877"/>
                <a:gd name="T95" fmla="*/ 2615 h 4829"/>
                <a:gd name="T96" fmla="*/ 5825 w 5877"/>
                <a:gd name="T97" fmla="*/ 2403 h 4829"/>
                <a:gd name="T98" fmla="*/ 5598 w 5877"/>
                <a:gd name="T99" fmla="*/ 1985 h 4829"/>
                <a:gd name="T100" fmla="*/ 5048 w 5877"/>
                <a:gd name="T101" fmla="*/ 1736 h 4829"/>
                <a:gd name="T102" fmla="*/ 4938 w 5877"/>
                <a:gd name="T103" fmla="*/ 2219 h 4829"/>
                <a:gd name="T104" fmla="*/ 4542 w 5877"/>
                <a:gd name="T105" fmla="*/ 2154 h 4829"/>
                <a:gd name="T106" fmla="*/ 3963 w 5877"/>
                <a:gd name="T107" fmla="*/ 1934 h 4829"/>
                <a:gd name="T108" fmla="*/ 3363 w 5877"/>
                <a:gd name="T109" fmla="*/ 1721 h 4829"/>
                <a:gd name="T110" fmla="*/ 3223 w 5877"/>
                <a:gd name="T111" fmla="*/ 1363 h 4829"/>
                <a:gd name="T112" fmla="*/ 3070 w 5877"/>
                <a:gd name="T113" fmla="*/ 828 h 4829"/>
                <a:gd name="T114" fmla="*/ 2747 w 5877"/>
                <a:gd name="T115" fmla="*/ 791 h 4829"/>
                <a:gd name="T116" fmla="*/ 2337 w 5877"/>
                <a:gd name="T117" fmla="*/ 755 h 4829"/>
                <a:gd name="T118" fmla="*/ 2139 w 5877"/>
                <a:gd name="T119" fmla="*/ 117 h 4829"/>
                <a:gd name="T120" fmla="*/ 1780 w 5877"/>
                <a:gd name="T121" fmla="*/ 15 h 4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77" h="4829">
                  <a:moveTo>
                    <a:pt x="1853" y="44"/>
                  </a:moveTo>
                  <a:lnTo>
                    <a:pt x="1853" y="44"/>
                  </a:lnTo>
                  <a:cubicBezTo>
                    <a:pt x="1861" y="44"/>
                    <a:pt x="1868" y="44"/>
                    <a:pt x="1875" y="44"/>
                  </a:cubicBezTo>
                  <a:cubicBezTo>
                    <a:pt x="1912" y="51"/>
                    <a:pt x="1963" y="51"/>
                    <a:pt x="1985" y="81"/>
                  </a:cubicBezTo>
                  <a:cubicBezTo>
                    <a:pt x="2014" y="96"/>
                    <a:pt x="2036" y="139"/>
                    <a:pt x="2066" y="139"/>
                  </a:cubicBezTo>
                  <a:lnTo>
                    <a:pt x="2073" y="139"/>
                  </a:lnTo>
                  <a:cubicBezTo>
                    <a:pt x="2080" y="139"/>
                    <a:pt x="2088" y="139"/>
                    <a:pt x="2088" y="139"/>
                  </a:cubicBezTo>
                  <a:cubicBezTo>
                    <a:pt x="2110" y="139"/>
                    <a:pt x="2117" y="147"/>
                    <a:pt x="2139" y="147"/>
                  </a:cubicBezTo>
                  <a:cubicBezTo>
                    <a:pt x="2168" y="147"/>
                    <a:pt x="2205" y="227"/>
                    <a:pt x="2139" y="227"/>
                  </a:cubicBezTo>
                  <a:cubicBezTo>
                    <a:pt x="2080" y="235"/>
                    <a:pt x="2088" y="257"/>
                    <a:pt x="2110" y="293"/>
                  </a:cubicBezTo>
                  <a:cubicBezTo>
                    <a:pt x="2132" y="330"/>
                    <a:pt x="2190" y="367"/>
                    <a:pt x="2190" y="389"/>
                  </a:cubicBezTo>
                  <a:cubicBezTo>
                    <a:pt x="2198" y="410"/>
                    <a:pt x="2168" y="455"/>
                    <a:pt x="2190" y="477"/>
                  </a:cubicBezTo>
                  <a:cubicBezTo>
                    <a:pt x="2212" y="498"/>
                    <a:pt x="2249" y="550"/>
                    <a:pt x="2249" y="579"/>
                  </a:cubicBezTo>
                  <a:cubicBezTo>
                    <a:pt x="2249" y="608"/>
                    <a:pt x="2249" y="652"/>
                    <a:pt x="2249" y="689"/>
                  </a:cubicBezTo>
                  <a:cubicBezTo>
                    <a:pt x="2249" y="733"/>
                    <a:pt x="2263" y="762"/>
                    <a:pt x="2293" y="777"/>
                  </a:cubicBezTo>
                  <a:cubicBezTo>
                    <a:pt x="2308" y="777"/>
                    <a:pt x="2322" y="784"/>
                    <a:pt x="2337" y="784"/>
                  </a:cubicBezTo>
                  <a:cubicBezTo>
                    <a:pt x="2351" y="784"/>
                    <a:pt x="2373" y="777"/>
                    <a:pt x="2395" y="770"/>
                  </a:cubicBezTo>
                  <a:cubicBezTo>
                    <a:pt x="2425" y="755"/>
                    <a:pt x="2439" y="748"/>
                    <a:pt x="2454" y="748"/>
                  </a:cubicBezTo>
                  <a:cubicBezTo>
                    <a:pt x="2461" y="748"/>
                    <a:pt x="2469" y="748"/>
                    <a:pt x="2483" y="755"/>
                  </a:cubicBezTo>
                  <a:cubicBezTo>
                    <a:pt x="2513" y="770"/>
                    <a:pt x="2579" y="806"/>
                    <a:pt x="2608" y="821"/>
                  </a:cubicBezTo>
                  <a:cubicBezTo>
                    <a:pt x="2623" y="828"/>
                    <a:pt x="2637" y="828"/>
                    <a:pt x="2652" y="828"/>
                  </a:cubicBezTo>
                  <a:cubicBezTo>
                    <a:pt x="2659" y="828"/>
                    <a:pt x="2674" y="828"/>
                    <a:pt x="2689" y="821"/>
                  </a:cubicBezTo>
                  <a:cubicBezTo>
                    <a:pt x="2689" y="814"/>
                    <a:pt x="2696" y="814"/>
                    <a:pt x="2696" y="814"/>
                  </a:cubicBezTo>
                  <a:cubicBezTo>
                    <a:pt x="2711" y="814"/>
                    <a:pt x="2718" y="836"/>
                    <a:pt x="2732" y="836"/>
                  </a:cubicBezTo>
                  <a:cubicBezTo>
                    <a:pt x="2740" y="836"/>
                    <a:pt x="2740" y="836"/>
                    <a:pt x="2740" y="828"/>
                  </a:cubicBezTo>
                  <a:cubicBezTo>
                    <a:pt x="2769" y="828"/>
                    <a:pt x="2769" y="799"/>
                    <a:pt x="2799" y="799"/>
                  </a:cubicBezTo>
                  <a:cubicBezTo>
                    <a:pt x="2806" y="799"/>
                    <a:pt x="2806" y="799"/>
                    <a:pt x="2813" y="806"/>
                  </a:cubicBezTo>
                  <a:cubicBezTo>
                    <a:pt x="2842" y="806"/>
                    <a:pt x="2850" y="836"/>
                    <a:pt x="2886" y="836"/>
                  </a:cubicBezTo>
                  <a:cubicBezTo>
                    <a:pt x="2886" y="836"/>
                    <a:pt x="2894" y="836"/>
                    <a:pt x="2901" y="828"/>
                  </a:cubicBezTo>
                  <a:cubicBezTo>
                    <a:pt x="2945" y="821"/>
                    <a:pt x="2945" y="806"/>
                    <a:pt x="2974" y="806"/>
                  </a:cubicBezTo>
                  <a:cubicBezTo>
                    <a:pt x="3004" y="806"/>
                    <a:pt x="2982" y="843"/>
                    <a:pt x="3018" y="850"/>
                  </a:cubicBezTo>
                  <a:cubicBezTo>
                    <a:pt x="3062" y="857"/>
                    <a:pt x="3077" y="857"/>
                    <a:pt x="3121" y="865"/>
                  </a:cubicBezTo>
                  <a:cubicBezTo>
                    <a:pt x="3165" y="872"/>
                    <a:pt x="3172" y="909"/>
                    <a:pt x="3158" y="938"/>
                  </a:cubicBezTo>
                  <a:cubicBezTo>
                    <a:pt x="3135" y="967"/>
                    <a:pt x="3143" y="982"/>
                    <a:pt x="3187" y="1004"/>
                  </a:cubicBezTo>
                  <a:cubicBezTo>
                    <a:pt x="3223" y="1019"/>
                    <a:pt x="3231" y="1026"/>
                    <a:pt x="3245" y="1055"/>
                  </a:cubicBezTo>
                  <a:cubicBezTo>
                    <a:pt x="3260" y="1092"/>
                    <a:pt x="3275" y="1107"/>
                    <a:pt x="3311" y="1129"/>
                  </a:cubicBezTo>
                  <a:cubicBezTo>
                    <a:pt x="3341" y="1150"/>
                    <a:pt x="3355" y="1150"/>
                    <a:pt x="3311" y="1202"/>
                  </a:cubicBezTo>
                  <a:cubicBezTo>
                    <a:pt x="3260" y="1253"/>
                    <a:pt x="3253" y="1334"/>
                    <a:pt x="3223" y="1334"/>
                  </a:cubicBezTo>
                  <a:cubicBezTo>
                    <a:pt x="3209" y="1334"/>
                    <a:pt x="3201" y="1326"/>
                    <a:pt x="3187" y="1326"/>
                  </a:cubicBezTo>
                  <a:cubicBezTo>
                    <a:pt x="3172" y="1326"/>
                    <a:pt x="3165" y="1334"/>
                    <a:pt x="3143" y="1341"/>
                  </a:cubicBezTo>
                  <a:cubicBezTo>
                    <a:pt x="3113" y="1363"/>
                    <a:pt x="3099" y="1378"/>
                    <a:pt x="3135" y="1407"/>
                  </a:cubicBezTo>
                  <a:cubicBezTo>
                    <a:pt x="3165" y="1429"/>
                    <a:pt x="3209" y="1444"/>
                    <a:pt x="3245" y="1451"/>
                  </a:cubicBezTo>
                  <a:cubicBezTo>
                    <a:pt x="3282" y="1458"/>
                    <a:pt x="3326" y="1480"/>
                    <a:pt x="3341" y="1510"/>
                  </a:cubicBezTo>
                  <a:cubicBezTo>
                    <a:pt x="3348" y="1546"/>
                    <a:pt x="3385" y="1590"/>
                    <a:pt x="3355" y="1612"/>
                  </a:cubicBezTo>
                  <a:cubicBezTo>
                    <a:pt x="3326" y="1634"/>
                    <a:pt x="3289" y="1641"/>
                    <a:pt x="3297" y="1677"/>
                  </a:cubicBezTo>
                  <a:cubicBezTo>
                    <a:pt x="3304" y="1707"/>
                    <a:pt x="3319" y="1728"/>
                    <a:pt x="3341" y="1743"/>
                  </a:cubicBezTo>
                  <a:cubicBezTo>
                    <a:pt x="3363" y="1758"/>
                    <a:pt x="3407" y="1787"/>
                    <a:pt x="3436" y="1787"/>
                  </a:cubicBezTo>
                  <a:cubicBezTo>
                    <a:pt x="3443" y="1787"/>
                    <a:pt x="3443" y="1787"/>
                    <a:pt x="3451" y="1780"/>
                  </a:cubicBezTo>
                  <a:cubicBezTo>
                    <a:pt x="3487" y="1773"/>
                    <a:pt x="3553" y="1750"/>
                    <a:pt x="3590" y="1750"/>
                  </a:cubicBezTo>
                  <a:cubicBezTo>
                    <a:pt x="3619" y="1750"/>
                    <a:pt x="3641" y="1787"/>
                    <a:pt x="3670" y="1787"/>
                  </a:cubicBezTo>
                  <a:cubicBezTo>
                    <a:pt x="3707" y="1787"/>
                    <a:pt x="3744" y="1780"/>
                    <a:pt x="3766" y="1780"/>
                  </a:cubicBezTo>
                  <a:lnTo>
                    <a:pt x="3773" y="1780"/>
                  </a:lnTo>
                  <a:cubicBezTo>
                    <a:pt x="3795" y="1780"/>
                    <a:pt x="3802" y="1831"/>
                    <a:pt x="3817" y="1853"/>
                  </a:cubicBezTo>
                  <a:cubicBezTo>
                    <a:pt x="3839" y="1875"/>
                    <a:pt x="3861" y="1904"/>
                    <a:pt x="3898" y="1919"/>
                  </a:cubicBezTo>
                  <a:cubicBezTo>
                    <a:pt x="3927" y="1926"/>
                    <a:pt x="3927" y="1963"/>
                    <a:pt x="3963" y="1963"/>
                  </a:cubicBezTo>
                  <a:lnTo>
                    <a:pt x="3971" y="1963"/>
                  </a:lnTo>
                  <a:cubicBezTo>
                    <a:pt x="4015" y="1956"/>
                    <a:pt x="4103" y="1963"/>
                    <a:pt x="4132" y="1948"/>
                  </a:cubicBezTo>
                  <a:cubicBezTo>
                    <a:pt x="4154" y="1934"/>
                    <a:pt x="4176" y="1919"/>
                    <a:pt x="4198" y="1919"/>
                  </a:cubicBezTo>
                  <a:cubicBezTo>
                    <a:pt x="4205" y="1919"/>
                    <a:pt x="4213" y="1919"/>
                    <a:pt x="4220" y="1926"/>
                  </a:cubicBezTo>
                  <a:cubicBezTo>
                    <a:pt x="4249" y="1948"/>
                    <a:pt x="4279" y="2022"/>
                    <a:pt x="4330" y="2022"/>
                  </a:cubicBezTo>
                  <a:cubicBezTo>
                    <a:pt x="4381" y="2022"/>
                    <a:pt x="4403" y="2036"/>
                    <a:pt x="4418" y="2080"/>
                  </a:cubicBezTo>
                  <a:cubicBezTo>
                    <a:pt x="4440" y="2117"/>
                    <a:pt x="4462" y="2176"/>
                    <a:pt x="4506" y="2183"/>
                  </a:cubicBezTo>
                  <a:cubicBezTo>
                    <a:pt x="4535" y="2183"/>
                    <a:pt x="4550" y="2190"/>
                    <a:pt x="4572" y="2190"/>
                  </a:cubicBezTo>
                  <a:cubicBezTo>
                    <a:pt x="4586" y="2190"/>
                    <a:pt x="4601" y="2190"/>
                    <a:pt x="4616" y="2183"/>
                  </a:cubicBezTo>
                  <a:cubicBezTo>
                    <a:pt x="4630" y="2168"/>
                    <a:pt x="4652" y="2161"/>
                    <a:pt x="4674" y="2161"/>
                  </a:cubicBezTo>
                  <a:cubicBezTo>
                    <a:pt x="4689" y="2161"/>
                    <a:pt x="4704" y="2168"/>
                    <a:pt x="4711" y="2183"/>
                  </a:cubicBezTo>
                  <a:cubicBezTo>
                    <a:pt x="4725" y="2205"/>
                    <a:pt x="4740" y="2227"/>
                    <a:pt x="4755" y="2227"/>
                  </a:cubicBezTo>
                  <a:cubicBezTo>
                    <a:pt x="4762" y="2227"/>
                    <a:pt x="4770" y="2227"/>
                    <a:pt x="4770" y="2227"/>
                  </a:cubicBezTo>
                  <a:cubicBezTo>
                    <a:pt x="4792" y="2205"/>
                    <a:pt x="4813" y="2168"/>
                    <a:pt x="4835" y="2168"/>
                  </a:cubicBezTo>
                  <a:cubicBezTo>
                    <a:pt x="4857" y="2168"/>
                    <a:pt x="4872" y="2190"/>
                    <a:pt x="4880" y="2205"/>
                  </a:cubicBezTo>
                  <a:cubicBezTo>
                    <a:pt x="4887" y="2219"/>
                    <a:pt x="4894" y="2256"/>
                    <a:pt x="4923" y="2256"/>
                  </a:cubicBezTo>
                  <a:cubicBezTo>
                    <a:pt x="4931" y="2256"/>
                    <a:pt x="4931" y="2256"/>
                    <a:pt x="4938" y="2256"/>
                  </a:cubicBezTo>
                  <a:cubicBezTo>
                    <a:pt x="4982" y="2227"/>
                    <a:pt x="4960" y="2219"/>
                    <a:pt x="4975" y="2183"/>
                  </a:cubicBezTo>
                  <a:cubicBezTo>
                    <a:pt x="4989" y="2139"/>
                    <a:pt x="4989" y="2132"/>
                    <a:pt x="5026" y="2102"/>
                  </a:cubicBezTo>
                  <a:cubicBezTo>
                    <a:pt x="5063" y="2080"/>
                    <a:pt x="5085" y="2044"/>
                    <a:pt x="5077" y="2007"/>
                  </a:cubicBezTo>
                  <a:cubicBezTo>
                    <a:pt x="5070" y="1978"/>
                    <a:pt x="5019" y="1978"/>
                    <a:pt x="5011" y="1948"/>
                  </a:cubicBezTo>
                  <a:cubicBezTo>
                    <a:pt x="4997" y="1912"/>
                    <a:pt x="4982" y="1882"/>
                    <a:pt x="5011" y="1846"/>
                  </a:cubicBezTo>
                  <a:cubicBezTo>
                    <a:pt x="5026" y="1824"/>
                    <a:pt x="5048" y="1787"/>
                    <a:pt x="5063" y="1758"/>
                  </a:cubicBezTo>
                  <a:lnTo>
                    <a:pt x="5063" y="1758"/>
                  </a:lnTo>
                  <a:cubicBezTo>
                    <a:pt x="5077" y="1758"/>
                    <a:pt x="5092" y="1758"/>
                    <a:pt x="5099" y="1758"/>
                  </a:cubicBezTo>
                  <a:cubicBezTo>
                    <a:pt x="5136" y="1758"/>
                    <a:pt x="5151" y="1765"/>
                    <a:pt x="5173" y="1795"/>
                  </a:cubicBezTo>
                  <a:cubicBezTo>
                    <a:pt x="5194" y="1816"/>
                    <a:pt x="5224" y="1831"/>
                    <a:pt x="5275" y="1831"/>
                  </a:cubicBezTo>
                  <a:cubicBezTo>
                    <a:pt x="5290" y="1831"/>
                    <a:pt x="5304" y="1831"/>
                    <a:pt x="5319" y="1831"/>
                  </a:cubicBezTo>
                  <a:cubicBezTo>
                    <a:pt x="5385" y="1816"/>
                    <a:pt x="5378" y="1809"/>
                    <a:pt x="5400" y="1809"/>
                  </a:cubicBezTo>
                  <a:cubicBezTo>
                    <a:pt x="5429" y="1809"/>
                    <a:pt x="5422" y="1846"/>
                    <a:pt x="5466" y="1853"/>
                  </a:cubicBezTo>
                  <a:cubicBezTo>
                    <a:pt x="5502" y="1860"/>
                    <a:pt x="5532" y="1882"/>
                    <a:pt x="5554" y="1941"/>
                  </a:cubicBezTo>
                  <a:cubicBezTo>
                    <a:pt x="5583" y="2000"/>
                    <a:pt x="5554" y="2044"/>
                    <a:pt x="5627" y="2058"/>
                  </a:cubicBezTo>
                  <a:cubicBezTo>
                    <a:pt x="5663" y="2066"/>
                    <a:pt x="5671" y="2073"/>
                    <a:pt x="5678" y="2073"/>
                  </a:cubicBezTo>
                  <a:cubicBezTo>
                    <a:pt x="5685" y="2073"/>
                    <a:pt x="5693" y="2073"/>
                    <a:pt x="5707" y="2066"/>
                  </a:cubicBezTo>
                  <a:cubicBezTo>
                    <a:pt x="5715" y="2066"/>
                    <a:pt x="5722" y="2058"/>
                    <a:pt x="5730" y="2058"/>
                  </a:cubicBezTo>
                  <a:cubicBezTo>
                    <a:pt x="5751" y="2058"/>
                    <a:pt x="5751" y="2088"/>
                    <a:pt x="5766" y="2124"/>
                  </a:cubicBezTo>
                  <a:cubicBezTo>
                    <a:pt x="5788" y="2168"/>
                    <a:pt x="5803" y="2205"/>
                    <a:pt x="5817" y="2271"/>
                  </a:cubicBezTo>
                  <a:cubicBezTo>
                    <a:pt x="5839" y="2337"/>
                    <a:pt x="5847" y="2344"/>
                    <a:pt x="5803" y="2381"/>
                  </a:cubicBezTo>
                  <a:cubicBezTo>
                    <a:pt x="5788" y="2388"/>
                    <a:pt x="5759" y="2395"/>
                    <a:pt x="5722" y="2395"/>
                  </a:cubicBezTo>
                  <a:cubicBezTo>
                    <a:pt x="5678" y="2395"/>
                    <a:pt x="5620" y="2388"/>
                    <a:pt x="5575" y="2388"/>
                  </a:cubicBezTo>
                  <a:cubicBezTo>
                    <a:pt x="5546" y="2388"/>
                    <a:pt x="5517" y="2388"/>
                    <a:pt x="5502" y="2395"/>
                  </a:cubicBezTo>
                  <a:cubicBezTo>
                    <a:pt x="5444" y="2425"/>
                    <a:pt x="5436" y="2469"/>
                    <a:pt x="5414" y="2505"/>
                  </a:cubicBezTo>
                  <a:cubicBezTo>
                    <a:pt x="5385" y="2549"/>
                    <a:pt x="5392" y="2608"/>
                    <a:pt x="5378" y="2615"/>
                  </a:cubicBezTo>
                  <a:cubicBezTo>
                    <a:pt x="5378" y="2623"/>
                    <a:pt x="5378" y="2623"/>
                    <a:pt x="5378" y="2623"/>
                  </a:cubicBezTo>
                  <a:cubicBezTo>
                    <a:pt x="5363" y="2623"/>
                    <a:pt x="5348" y="2527"/>
                    <a:pt x="5348" y="2527"/>
                  </a:cubicBezTo>
                  <a:cubicBezTo>
                    <a:pt x="5348" y="2527"/>
                    <a:pt x="5341" y="2571"/>
                    <a:pt x="5304" y="2586"/>
                  </a:cubicBezTo>
                  <a:cubicBezTo>
                    <a:pt x="5261" y="2600"/>
                    <a:pt x="5224" y="2593"/>
                    <a:pt x="5216" y="2630"/>
                  </a:cubicBezTo>
                  <a:cubicBezTo>
                    <a:pt x="5209" y="2652"/>
                    <a:pt x="5209" y="2674"/>
                    <a:pt x="5187" y="2674"/>
                  </a:cubicBezTo>
                  <a:cubicBezTo>
                    <a:pt x="5187" y="2674"/>
                    <a:pt x="5180" y="2674"/>
                    <a:pt x="5173" y="2666"/>
                  </a:cubicBezTo>
                  <a:cubicBezTo>
                    <a:pt x="5158" y="2666"/>
                    <a:pt x="5136" y="2659"/>
                    <a:pt x="5121" y="2659"/>
                  </a:cubicBezTo>
                  <a:cubicBezTo>
                    <a:pt x="5107" y="2659"/>
                    <a:pt x="5092" y="2659"/>
                    <a:pt x="5077" y="2681"/>
                  </a:cubicBezTo>
                  <a:cubicBezTo>
                    <a:pt x="5055" y="2710"/>
                    <a:pt x="5063" y="2710"/>
                    <a:pt x="5011" y="2732"/>
                  </a:cubicBezTo>
                  <a:cubicBezTo>
                    <a:pt x="4960" y="2747"/>
                    <a:pt x="5011" y="2784"/>
                    <a:pt x="5055" y="2791"/>
                  </a:cubicBezTo>
                  <a:cubicBezTo>
                    <a:pt x="5099" y="2798"/>
                    <a:pt x="5121" y="2798"/>
                    <a:pt x="5099" y="2842"/>
                  </a:cubicBezTo>
                  <a:cubicBezTo>
                    <a:pt x="5070" y="2879"/>
                    <a:pt x="5041" y="2872"/>
                    <a:pt x="5011" y="2879"/>
                  </a:cubicBezTo>
                  <a:cubicBezTo>
                    <a:pt x="4989" y="2894"/>
                    <a:pt x="4967" y="2916"/>
                    <a:pt x="4975" y="2959"/>
                  </a:cubicBezTo>
                  <a:cubicBezTo>
                    <a:pt x="4982" y="2974"/>
                    <a:pt x="4989" y="2982"/>
                    <a:pt x="4997" y="2982"/>
                  </a:cubicBezTo>
                  <a:cubicBezTo>
                    <a:pt x="5011" y="2982"/>
                    <a:pt x="5026" y="2959"/>
                    <a:pt x="5048" y="2952"/>
                  </a:cubicBezTo>
                  <a:cubicBezTo>
                    <a:pt x="5048" y="2945"/>
                    <a:pt x="5055" y="2945"/>
                    <a:pt x="5063" y="2945"/>
                  </a:cubicBezTo>
                  <a:cubicBezTo>
                    <a:pt x="5077" y="2945"/>
                    <a:pt x="5085" y="2974"/>
                    <a:pt x="5077" y="3004"/>
                  </a:cubicBezTo>
                  <a:cubicBezTo>
                    <a:pt x="5070" y="3033"/>
                    <a:pt x="5048" y="3033"/>
                    <a:pt x="5055" y="3069"/>
                  </a:cubicBezTo>
                  <a:cubicBezTo>
                    <a:pt x="5063" y="3106"/>
                    <a:pt x="5092" y="3121"/>
                    <a:pt x="5151" y="3128"/>
                  </a:cubicBezTo>
                  <a:cubicBezTo>
                    <a:pt x="5209" y="3135"/>
                    <a:pt x="5180" y="3216"/>
                    <a:pt x="5151" y="3231"/>
                  </a:cubicBezTo>
                  <a:cubicBezTo>
                    <a:pt x="5114" y="3245"/>
                    <a:pt x="5107" y="3245"/>
                    <a:pt x="5092" y="3275"/>
                  </a:cubicBezTo>
                  <a:cubicBezTo>
                    <a:pt x="5070" y="3297"/>
                    <a:pt x="5070" y="3304"/>
                    <a:pt x="5041" y="3319"/>
                  </a:cubicBezTo>
                  <a:cubicBezTo>
                    <a:pt x="5026" y="3319"/>
                    <a:pt x="5011" y="3319"/>
                    <a:pt x="5004" y="3319"/>
                  </a:cubicBezTo>
                  <a:cubicBezTo>
                    <a:pt x="4982" y="3319"/>
                    <a:pt x="4960" y="3319"/>
                    <a:pt x="4960" y="3319"/>
                  </a:cubicBezTo>
                  <a:cubicBezTo>
                    <a:pt x="4960" y="3319"/>
                    <a:pt x="4923" y="3348"/>
                    <a:pt x="4857" y="3355"/>
                  </a:cubicBezTo>
                  <a:cubicBezTo>
                    <a:pt x="4792" y="3370"/>
                    <a:pt x="4857" y="3355"/>
                    <a:pt x="4835" y="3392"/>
                  </a:cubicBezTo>
                  <a:cubicBezTo>
                    <a:pt x="4806" y="3428"/>
                    <a:pt x="4806" y="3428"/>
                    <a:pt x="4828" y="3458"/>
                  </a:cubicBezTo>
                  <a:cubicBezTo>
                    <a:pt x="4843" y="3495"/>
                    <a:pt x="4813" y="3516"/>
                    <a:pt x="4784" y="3538"/>
                  </a:cubicBezTo>
                  <a:cubicBezTo>
                    <a:pt x="4777" y="3538"/>
                    <a:pt x="4777" y="3538"/>
                    <a:pt x="4770" y="3538"/>
                  </a:cubicBezTo>
                  <a:cubicBezTo>
                    <a:pt x="4748" y="3538"/>
                    <a:pt x="4755" y="3495"/>
                    <a:pt x="4733" y="3495"/>
                  </a:cubicBezTo>
                  <a:cubicBezTo>
                    <a:pt x="4704" y="3495"/>
                    <a:pt x="4725" y="3538"/>
                    <a:pt x="4682" y="3582"/>
                  </a:cubicBezTo>
                  <a:cubicBezTo>
                    <a:pt x="4667" y="3590"/>
                    <a:pt x="4660" y="3597"/>
                    <a:pt x="4645" y="3597"/>
                  </a:cubicBezTo>
                  <a:cubicBezTo>
                    <a:pt x="4616" y="3597"/>
                    <a:pt x="4586" y="3553"/>
                    <a:pt x="4579" y="3538"/>
                  </a:cubicBezTo>
                  <a:cubicBezTo>
                    <a:pt x="4572" y="3509"/>
                    <a:pt x="4594" y="3473"/>
                    <a:pt x="4594" y="3473"/>
                  </a:cubicBezTo>
                  <a:cubicBezTo>
                    <a:pt x="4594" y="3473"/>
                    <a:pt x="4535" y="3407"/>
                    <a:pt x="4564" y="3385"/>
                  </a:cubicBezTo>
                  <a:cubicBezTo>
                    <a:pt x="4579" y="3370"/>
                    <a:pt x="4557" y="3348"/>
                    <a:pt x="4535" y="3348"/>
                  </a:cubicBezTo>
                  <a:cubicBezTo>
                    <a:pt x="4528" y="3348"/>
                    <a:pt x="4513" y="3355"/>
                    <a:pt x="4513" y="3370"/>
                  </a:cubicBezTo>
                  <a:cubicBezTo>
                    <a:pt x="4491" y="3399"/>
                    <a:pt x="4491" y="3392"/>
                    <a:pt x="4447" y="3421"/>
                  </a:cubicBezTo>
                  <a:cubicBezTo>
                    <a:pt x="4411" y="3443"/>
                    <a:pt x="4389" y="3450"/>
                    <a:pt x="4374" y="3502"/>
                  </a:cubicBezTo>
                  <a:cubicBezTo>
                    <a:pt x="4359" y="3553"/>
                    <a:pt x="4352" y="3590"/>
                    <a:pt x="4308" y="3597"/>
                  </a:cubicBezTo>
                  <a:cubicBezTo>
                    <a:pt x="4264" y="3604"/>
                    <a:pt x="4264" y="3648"/>
                    <a:pt x="4279" y="3700"/>
                  </a:cubicBezTo>
                  <a:cubicBezTo>
                    <a:pt x="4286" y="3722"/>
                    <a:pt x="4301" y="3729"/>
                    <a:pt x="4308" y="3729"/>
                  </a:cubicBezTo>
                  <a:cubicBezTo>
                    <a:pt x="4323" y="3729"/>
                    <a:pt x="4337" y="3722"/>
                    <a:pt x="4352" y="3707"/>
                  </a:cubicBezTo>
                  <a:cubicBezTo>
                    <a:pt x="4352" y="3700"/>
                    <a:pt x="4359" y="3700"/>
                    <a:pt x="4366" y="3700"/>
                  </a:cubicBezTo>
                  <a:cubicBezTo>
                    <a:pt x="4389" y="3700"/>
                    <a:pt x="4418" y="3736"/>
                    <a:pt x="4432" y="3780"/>
                  </a:cubicBezTo>
                  <a:cubicBezTo>
                    <a:pt x="4447" y="3846"/>
                    <a:pt x="4440" y="3861"/>
                    <a:pt x="4381" y="3897"/>
                  </a:cubicBezTo>
                  <a:cubicBezTo>
                    <a:pt x="4323" y="3927"/>
                    <a:pt x="4315" y="3934"/>
                    <a:pt x="4286" y="3978"/>
                  </a:cubicBezTo>
                  <a:cubicBezTo>
                    <a:pt x="4271" y="4015"/>
                    <a:pt x="4359" y="4044"/>
                    <a:pt x="4381" y="4051"/>
                  </a:cubicBezTo>
                  <a:cubicBezTo>
                    <a:pt x="4359" y="4059"/>
                    <a:pt x="4337" y="4066"/>
                    <a:pt x="4315" y="4081"/>
                  </a:cubicBezTo>
                  <a:cubicBezTo>
                    <a:pt x="4257" y="4110"/>
                    <a:pt x="4242" y="4110"/>
                    <a:pt x="4154" y="4110"/>
                  </a:cubicBezTo>
                  <a:cubicBezTo>
                    <a:pt x="4066" y="4110"/>
                    <a:pt x="4132" y="4081"/>
                    <a:pt x="4066" y="4081"/>
                  </a:cubicBezTo>
                  <a:cubicBezTo>
                    <a:pt x="3993" y="4081"/>
                    <a:pt x="3883" y="4125"/>
                    <a:pt x="3810" y="4161"/>
                  </a:cubicBezTo>
                  <a:cubicBezTo>
                    <a:pt x="3795" y="4169"/>
                    <a:pt x="3788" y="4169"/>
                    <a:pt x="3773" y="4169"/>
                  </a:cubicBezTo>
                  <a:cubicBezTo>
                    <a:pt x="3736" y="4169"/>
                    <a:pt x="3722" y="4132"/>
                    <a:pt x="3685" y="4110"/>
                  </a:cubicBezTo>
                  <a:cubicBezTo>
                    <a:pt x="3685" y="4110"/>
                    <a:pt x="3678" y="4110"/>
                    <a:pt x="3670" y="4110"/>
                  </a:cubicBezTo>
                  <a:cubicBezTo>
                    <a:pt x="3641" y="4110"/>
                    <a:pt x="3626" y="4161"/>
                    <a:pt x="3575" y="4205"/>
                  </a:cubicBezTo>
                  <a:cubicBezTo>
                    <a:pt x="3568" y="4213"/>
                    <a:pt x="3553" y="4213"/>
                    <a:pt x="3546" y="4213"/>
                  </a:cubicBezTo>
                  <a:cubicBezTo>
                    <a:pt x="3502" y="4213"/>
                    <a:pt x="3473" y="4147"/>
                    <a:pt x="3465" y="4110"/>
                  </a:cubicBezTo>
                  <a:cubicBezTo>
                    <a:pt x="3451" y="4066"/>
                    <a:pt x="3436" y="4029"/>
                    <a:pt x="3385" y="4022"/>
                  </a:cubicBezTo>
                  <a:cubicBezTo>
                    <a:pt x="3326" y="4007"/>
                    <a:pt x="3304" y="3919"/>
                    <a:pt x="3311" y="3883"/>
                  </a:cubicBezTo>
                  <a:cubicBezTo>
                    <a:pt x="3326" y="3854"/>
                    <a:pt x="3326" y="3751"/>
                    <a:pt x="3267" y="3751"/>
                  </a:cubicBezTo>
                  <a:cubicBezTo>
                    <a:pt x="3245" y="3751"/>
                    <a:pt x="3223" y="3751"/>
                    <a:pt x="3201" y="3751"/>
                  </a:cubicBezTo>
                  <a:cubicBezTo>
                    <a:pt x="3172" y="3751"/>
                    <a:pt x="3150" y="3751"/>
                    <a:pt x="3143" y="3773"/>
                  </a:cubicBezTo>
                  <a:cubicBezTo>
                    <a:pt x="3135" y="3809"/>
                    <a:pt x="3099" y="3832"/>
                    <a:pt x="3040" y="3861"/>
                  </a:cubicBezTo>
                  <a:cubicBezTo>
                    <a:pt x="2989" y="3897"/>
                    <a:pt x="2938" y="3934"/>
                    <a:pt x="2938" y="3934"/>
                  </a:cubicBezTo>
                  <a:cubicBezTo>
                    <a:pt x="2938" y="3934"/>
                    <a:pt x="2952" y="4066"/>
                    <a:pt x="2996" y="4147"/>
                  </a:cubicBezTo>
                  <a:cubicBezTo>
                    <a:pt x="3040" y="4227"/>
                    <a:pt x="3011" y="4330"/>
                    <a:pt x="3018" y="4462"/>
                  </a:cubicBezTo>
                  <a:cubicBezTo>
                    <a:pt x="3026" y="4564"/>
                    <a:pt x="2996" y="4579"/>
                    <a:pt x="2967" y="4579"/>
                  </a:cubicBezTo>
                  <a:cubicBezTo>
                    <a:pt x="2960" y="4579"/>
                    <a:pt x="2952" y="4579"/>
                    <a:pt x="2938" y="4579"/>
                  </a:cubicBezTo>
                  <a:cubicBezTo>
                    <a:pt x="2916" y="4579"/>
                    <a:pt x="2901" y="4550"/>
                    <a:pt x="2886" y="4550"/>
                  </a:cubicBezTo>
                  <a:cubicBezTo>
                    <a:pt x="2879" y="4550"/>
                    <a:pt x="2872" y="4557"/>
                    <a:pt x="2864" y="4564"/>
                  </a:cubicBezTo>
                  <a:cubicBezTo>
                    <a:pt x="2850" y="4579"/>
                    <a:pt x="2842" y="4579"/>
                    <a:pt x="2828" y="4579"/>
                  </a:cubicBezTo>
                  <a:cubicBezTo>
                    <a:pt x="2799" y="4579"/>
                    <a:pt x="2769" y="4557"/>
                    <a:pt x="2747" y="4535"/>
                  </a:cubicBezTo>
                  <a:cubicBezTo>
                    <a:pt x="2711" y="4498"/>
                    <a:pt x="2740" y="4440"/>
                    <a:pt x="2740" y="4440"/>
                  </a:cubicBezTo>
                  <a:cubicBezTo>
                    <a:pt x="2740" y="4440"/>
                    <a:pt x="2762" y="4352"/>
                    <a:pt x="2725" y="4315"/>
                  </a:cubicBezTo>
                  <a:cubicBezTo>
                    <a:pt x="2703" y="4293"/>
                    <a:pt x="2674" y="4293"/>
                    <a:pt x="2659" y="4293"/>
                  </a:cubicBezTo>
                  <a:cubicBezTo>
                    <a:pt x="2644" y="4293"/>
                    <a:pt x="2637" y="4293"/>
                    <a:pt x="2637" y="4293"/>
                  </a:cubicBezTo>
                  <a:cubicBezTo>
                    <a:pt x="2637" y="4293"/>
                    <a:pt x="2571" y="4330"/>
                    <a:pt x="2527" y="4330"/>
                  </a:cubicBezTo>
                  <a:cubicBezTo>
                    <a:pt x="2520" y="4330"/>
                    <a:pt x="2513" y="4330"/>
                    <a:pt x="2513" y="4330"/>
                  </a:cubicBezTo>
                  <a:cubicBezTo>
                    <a:pt x="2483" y="4315"/>
                    <a:pt x="2454" y="4293"/>
                    <a:pt x="2432" y="4293"/>
                  </a:cubicBezTo>
                  <a:cubicBezTo>
                    <a:pt x="2425" y="4293"/>
                    <a:pt x="2418" y="4293"/>
                    <a:pt x="2418" y="4308"/>
                  </a:cubicBezTo>
                  <a:cubicBezTo>
                    <a:pt x="2418" y="4315"/>
                    <a:pt x="2418" y="4323"/>
                    <a:pt x="2403" y="4323"/>
                  </a:cubicBezTo>
                  <a:cubicBezTo>
                    <a:pt x="2388" y="4323"/>
                    <a:pt x="2366" y="4300"/>
                    <a:pt x="2351" y="4271"/>
                  </a:cubicBezTo>
                  <a:cubicBezTo>
                    <a:pt x="2330" y="4227"/>
                    <a:pt x="2249" y="4213"/>
                    <a:pt x="2205" y="4213"/>
                  </a:cubicBezTo>
                  <a:cubicBezTo>
                    <a:pt x="2176" y="4213"/>
                    <a:pt x="2146" y="4205"/>
                    <a:pt x="2117" y="4205"/>
                  </a:cubicBezTo>
                  <a:cubicBezTo>
                    <a:pt x="2095" y="4205"/>
                    <a:pt x="2080" y="4205"/>
                    <a:pt x="2058" y="4213"/>
                  </a:cubicBezTo>
                  <a:cubicBezTo>
                    <a:pt x="1985" y="4235"/>
                    <a:pt x="1978" y="4249"/>
                    <a:pt x="1897" y="4308"/>
                  </a:cubicBezTo>
                  <a:cubicBezTo>
                    <a:pt x="1817" y="4359"/>
                    <a:pt x="1839" y="4396"/>
                    <a:pt x="1861" y="4462"/>
                  </a:cubicBezTo>
                  <a:cubicBezTo>
                    <a:pt x="1882" y="4535"/>
                    <a:pt x="1985" y="4542"/>
                    <a:pt x="2066" y="4586"/>
                  </a:cubicBezTo>
                  <a:cubicBezTo>
                    <a:pt x="2146" y="4630"/>
                    <a:pt x="2102" y="4711"/>
                    <a:pt x="2058" y="4711"/>
                  </a:cubicBezTo>
                  <a:cubicBezTo>
                    <a:pt x="2029" y="4711"/>
                    <a:pt x="2022" y="4704"/>
                    <a:pt x="2007" y="4704"/>
                  </a:cubicBezTo>
                  <a:cubicBezTo>
                    <a:pt x="2000" y="4704"/>
                    <a:pt x="1992" y="4704"/>
                    <a:pt x="1978" y="4726"/>
                  </a:cubicBezTo>
                  <a:cubicBezTo>
                    <a:pt x="1970" y="4740"/>
                    <a:pt x="1956" y="4740"/>
                    <a:pt x="1934" y="4740"/>
                  </a:cubicBezTo>
                  <a:cubicBezTo>
                    <a:pt x="1897" y="4740"/>
                    <a:pt x="1853" y="4711"/>
                    <a:pt x="1853" y="4711"/>
                  </a:cubicBezTo>
                  <a:cubicBezTo>
                    <a:pt x="1868" y="4784"/>
                    <a:pt x="1831" y="4799"/>
                    <a:pt x="1802" y="4799"/>
                  </a:cubicBezTo>
                  <a:cubicBezTo>
                    <a:pt x="1780" y="4799"/>
                    <a:pt x="1758" y="4791"/>
                    <a:pt x="1758" y="4791"/>
                  </a:cubicBezTo>
                  <a:cubicBezTo>
                    <a:pt x="1758" y="4791"/>
                    <a:pt x="1692" y="4784"/>
                    <a:pt x="1626" y="4755"/>
                  </a:cubicBezTo>
                  <a:cubicBezTo>
                    <a:pt x="1560" y="4733"/>
                    <a:pt x="1568" y="4659"/>
                    <a:pt x="1582" y="4586"/>
                  </a:cubicBezTo>
                  <a:cubicBezTo>
                    <a:pt x="1589" y="4520"/>
                    <a:pt x="1545" y="4498"/>
                    <a:pt x="1545" y="4432"/>
                  </a:cubicBezTo>
                  <a:cubicBezTo>
                    <a:pt x="1545" y="4359"/>
                    <a:pt x="1480" y="4352"/>
                    <a:pt x="1480" y="4352"/>
                  </a:cubicBezTo>
                  <a:cubicBezTo>
                    <a:pt x="1480" y="4352"/>
                    <a:pt x="1465" y="4352"/>
                    <a:pt x="1443" y="4352"/>
                  </a:cubicBezTo>
                  <a:cubicBezTo>
                    <a:pt x="1406" y="4352"/>
                    <a:pt x="1355" y="4345"/>
                    <a:pt x="1333" y="4330"/>
                  </a:cubicBezTo>
                  <a:cubicBezTo>
                    <a:pt x="1289" y="4293"/>
                    <a:pt x="1289" y="4235"/>
                    <a:pt x="1238" y="4235"/>
                  </a:cubicBezTo>
                  <a:lnTo>
                    <a:pt x="1230" y="4235"/>
                  </a:lnTo>
                  <a:cubicBezTo>
                    <a:pt x="1223" y="4242"/>
                    <a:pt x="1216" y="4242"/>
                    <a:pt x="1208" y="4242"/>
                  </a:cubicBezTo>
                  <a:cubicBezTo>
                    <a:pt x="1173" y="4242"/>
                    <a:pt x="1158" y="4205"/>
                    <a:pt x="1129" y="4161"/>
                  </a:cubicBezTo>
                  <a:cubicBezTo>
                    <a:pt x="1092" y="4103"/>
                    <a:pt x="1085" y="4081"/>
                    <a:pt x="1026" y="4007"/>
                  </a:cubicBezTo>
                  <a:cubicBezTo>
                    <a:pt x="968" y="3941"/>
                    <a:pt x="1004" y="3905"/>
                    <a:pt x="924" y="3897"/>
                  </a:cubicBezTo>
                  <a:cubicBezTo>
                    <a:pt x="843" y="3883"/>
                    <a:pt x="814" y="3795"/>
                    <a:pt x="755" y="3729"/>
                  </a:cubicBezTo>
                  <a:cubicBezTo>
                    <a:pt x="733" y="3707"/>
                    <a:pt x="719" y="3700"/>
                    <a:pt x="711" y="3700"/>
                  </a:cubicBezTo>
                  <a:cubicBezTo>
                    <a:pt x="682" y="3700"/>
                    <a:pt x="660" y="3729"/>
                    <a:pt x="616" y="3729"/>
                  </a:cubicBezTo>
                  <a:cubicBezTo>
                    <a:pt x="557" y="3729"/>
                    <a:pt x="564" y="3700"/>
                    <a:pt x="550" y="3700"/>
                  </a:cubicBezTo>
                  <a:cubicBezTo>
                    <a:pt x="550" y="3700"/>
                    <a:pt x="543" y="3700"/>
                    <a:pt x="535" y="3707"/>
                  </a:cubicBezTo>
                  <a:cubicBezTo>
                    <a:pt x="521" y="3714"/>
                    <a:pt x="484" y="3729"/>
                    <a:pt x="455" y="3758"/>
                  </a:cubicBezTo>
                  <a:cubicBezTo>
                    <a:pt x="440" y="3744"/>
                    <a:pt x="440" y="3744"/>
                    <a:pt x="440" y="3744"/>
                  </a:cubicBezTo>
                  <a:cubicBezTo>
                    <a:pt x="440" y="3744"/>
                    <a:pt x="425" y="3670"/>
                    <a:pt x="411" y="3612"/>
                  </a:cubicBezTo>
                  <a:cubicBezTo>
                    <a:pt x="403" y="3553"/>
                    <a:pt x="389" y="3538"/>
                    <a:pt x="411" y="3487"/>
                  </a:cubicBezTo>
                  <a:cubicBezTo>
                    <a:pt x="418" y="3473"/>
                    <a:pt x="425" y="3465"/>
                    <a:pt x="433" y="3465"/>
                  </a:cubicBezTo>
                  <a:cubicBezTo>
                    <a:pt x="440" y="3465"/>
                    <a:pt x="440" y="3480"/>
                    <a:pt x="447" y="3480"/>
                  </a:cubicBezTo>
                  <a:lnTo>
                    <a:pt x="447" y="3480"/>
                  </a:lnTo>
                  <a:cubicBezTo>
                    <a:pt x="455" y="3450"/>
                    <a:pt x="469" y="3399"/>
                    <a:pt x="440" y="3355"/>
                  </a:cubicBezTo>
                  <a:cubicBezTo>
                    <a:pt x="403" y="3319"/>
                    <a:pt x="411" y="3275"/>
                    <a:pt x="374" y="3267"/>
                  </a:cubicBezTo>
                  <a:cubicBezTo>
                    <a:pt x="367" y="3260"/>
                    <a:pt x="359" y="3260"/>
                    <a:pt x="352" y="3260"/>
                  </a:cubicBezTo>
                  <a:cubicBezTo>
                    <a:pt x="323" y="3260"/>
                    <a:pt x="301" y="3275"/>
                    <a:pt x="257" y="3297"/>
                  </a:cubicBezTo>
                  <a:cubicBezTo>
                    <a:pt x="213" y="3326"/>
                    <a:pt x="198" y="3341"/>
                    <a:pt x="228" y="3392"/>
                  </a:cubicBezTo>
                  <a:cubicBezTo>
                    <a:pt x="250" y="3443"/>
                    <a:pt x="176" y="3443"/>
                    <a:pt x="125" y="3443"/>
                  </a:cubicBezTo>
                  <a:cubicBezTo>
                    <a:pt x="74" y="3443"/>
                    <a:pt x="59" y="3407"/>
                    <a:pt x="44" y="3370"/>
                  </a:cubicBezTo>
                  <a:cubicBezTo>
                    <a:pt x="37" y="3326"/>
                    <a:pt x="22" y="3282"/>
                    <a:pt x="66" y="3282"/>
                  </a:cubicBezTo>
                  <a:cubicBezTo>
                    <a:pt x="110" y="3282"/>
                    <a:pt x="125" y="3187"/>
                    <a:pt x="147" y="3157"/>
                  </a:cubicBezTo>
                  <a:cubicBezTo>
                    <a:pt x="176" y="3121"/>
                    <a:pt x="183" y="3077"/>
                    <a:pt x="140" y="3047"/>
                  </a:cubicBezTo>
                  <a:cubicBezTo>
                    <a:pt x="96" y="3011"/>
                    <a:pt x="132" y="3018"/>
                    <a:pt x="176" y="2982"/>
                  </a:cubicBezTo>
                  <a:cubicBezTo>
                    <a:pt x="220" y="2952"/>
                    <a:pt x="169" y="2908"/>
                    <a:pt x="183" y="2857"/>
                  </a:cubicBezTo>
                  <a:cubicBezTo>
                    <a:pt x="198" y="2806"/>
                    <a:pt x="257" y="2784"/>
                    <a:pt x="323" y="2784"/>
                  </a:cubicBezTo>
                  <a:cubicBezTo>
                    <a:pt x="381" y="2784"/>
                    <a:pt x="352" y="2732"/>
                    <a:pt x="338" y="2703"/>
                  </a:cubicBezTo>
                  <a:cubicBezTo>
                    <a:pt x="323" y="2681"/>
                    <a:pt x="301" y="2645"/>
                    <a:pt x="389" y="2637"/>
                  </a:cubicBezTo>
                  <a:cubicBezTo>
                    <a:pt x="469" y="2630"/>
                    <a:pt x="411" y="2586"/>
                    <a:pt x="381" y="2549"/>
                  </a:cubicBezTo>
                  <a:cubicBezTo>
                    <a:pt x="345" y="2520"/>
                    <a:pt x="323" y="2498"/>
                    <a:pt x="286" y="2483"/>
                  </a:cubicBezTo>
                  <a:cubicBezTo>
                    <a:pt x="250" y="2469"/>
                    <a:pt x="228" y="2476"/>
                    <a:pt x="191" y="2447"/>
                  </a:cubicBezTo>
                  <a:cubicBezTo>
                    <a:pt x="162" y="2425"/>
                    <a:pt x="191" y="2403"/>
                    <a:pt x="213" y="2403"/>
                  </a:cubicBezTo>
                  <a:cubicBezTo>
                    <a:pt x="220" y="2403"/>
                    <a:pt x="220" y="2403"/>
                    <a:pt x="228" y="2403"/>
                  </a:cubicBezTo>
                  <a:cubicBezTo>
                    <a:pt x="250" y="2417"/>
                    <a:pt x="279" y="2425"/>
                    <a:pt x="374" y="2425"/>
                  </a:cubicBezTo>
                  <a:cubicBezTo>
                    <a:pt x="462" y="2425"/>
                    <a:pt x="425" y="2388"/>
                    <a:pt x="389" y="2366"/>
                  </a:cubicBezTo>
                  <a:cubicBezTo>
                    <a:pt x="352" y="2337"/>
                    <a:pt x="338" y="2271"/>
                    <a:pt x="330" y="2212"/>
                  </a:cubicBezTo>
                  <a:cubicBezTo>
                    <a:pt x="323" y="2183"/>
                    <a:pt x="338" y="2168"/>
                    <a:pt x="359" y="2168"/>
                  </a:cubicBezTo>
                  <a:cubicBezTo>
                    <a:pt x="381" y="2168"/>
                    <a:pt x="403" y="2176"/>
                    <a:pt x="411" y="2190"/>
                  </a:cubicBezTo>
                  <a:cubicBezTo>
                    <a:pt x="425" y="2205"/>
                    <a:pt x="433" y="2212"/>
                    <a:pt x="447" y="2212"/>
                  </a:cubicBezTo>
                  <a:cubicBezTo>
                    <a:pt x="469" y="2212"/>
                    <a:pt x="491" y="2190"/>
                    <a:pt x="513" y="2176"/>
                  </a:cubicBezTo>
                  <a:cubicBezTo>
                    <a:pt x="521" y="2176"/>
                    <a:pt x="528" y="2168"/>
                    <a:pt x="528" y="2168"/>
                  </a:cubicBezTo>
                  <a:cubicBezTo>
                    <a:pt x="550" y="2168"/>
                    <a:pt x="564" y="2219"/>
                    <a:pt x="616" y="2234"/>
                  </a:cubicBezTo>
                  <a:cubicBezTo>
                    <a:pt x="623" y="2241"/>
                    <a:pt x="631" y="2241"/>
                    <a:pt x="638" y="2241"/>
                  </a:cubicBezTo>
                  <a:cubicBezTo>
                    <a:pt x="674" y="2241"/>
                    <a:pt x="674" y="2205"/>
                    <a:pt x="704" y="2154"/>
                  </a:cubicBezTo>
                  <a:cubicBezTo>
                    <a:pt x="733" y="2095"/>
                    <a:pt x="704" y="2073"/>
                    <a:pt x="689" y="2051"/>
                  </a:cubicBezTo>
                  <a:cubicBezTo>
                    <a:pt x="667" y="2022"/>
                    <a:pt x="645" y="2022"/>
                    <a:pt x="609" y="1992"/>
                  </a:cubicBezTo>
                  <a:cubicBezTo>
                    <a:pt x="572" y="1956"/>
                    <a:pt x="594" y="1948"/>
                    <a:pt x="623" y="1912"/>
                  </a:cubicBezTo>
                  <a:cubicBezTo>
                    <a:pt x="660" y="1882"/>
                    <a:pt x="667" y="1860"/>
                    <a:pt x="667" y="1860"/>
                  </a:cubicBezTo>
                  <a:cubicBezTo>
                    <a:pt x="667" y="1860"/>
                    <a:pt x="616" y="1846"/>
                    <a:pt x="564" y="1816"/>
                  </a:cubicBezTo>
                  <a:cubicBezTo>
                    <a:pt x="513" y="1795"/>
                    <a:pt x="506" y="1765"/>
                    <a:pt x="550" y="1736"/>
                  </a:cubicBezTo>
                  <a:cubicBezTo>
                    <a:pt x="564" y="1721"/>
                    <a:pt x="579" y="1714"/>
                    <a:pt x="594" y="1714"/>
                  </a:cubicBezTo>
                  <a:cubicBezTo>
                    <a:pt x="609" y="1714"/>
                    <a:pt x="631" y="1728"/>
                    <a:pt x="645" y="1765"/>
                  </a:cubicBezTo>
                  <a:cubicBezTo>
                    <a:pt x="660" y="1802"/>
                    <a:pt x="667" y="1816"/>
                    <a:pt x="674" y="1816"/>
                  </a:cubicBezTo>
                  <a:cubicBezTo>
                    <a:pt x="682" y="1816"/>
                    <a:pt x="689" y="1809"/>
                    <a:pt x="697" y="1787"/>
                  </a:cubicBezTo>
                  <a:cubicBezTo>
                    <a:pt x="704" y="1736"/>
                    <a:pt x="667" y="1692"/>
                    <a:pt x="711" y="1670"/>
                  </a:cubicBezTo>
                  <a:cubicBezTo>
                    <a:pt x="755" y="1641"/>
                    <a:pt x="755" y="1598"/>
                    <a:pt x="726" y="1583"/>
                  </a:cubicBezTo>
                  <a:cubicBezTo>
                    <a:pt x="704" y="1568"/>
                    <a:pt x="587" y="1495"/>
                    <a:pt x="521" y="1488"/>
                  </a:cubicBezTo>
                  <a:cubicBezTo>
                    <a:pt x="462" y="1480"/>
                    <a:pt x="381" y="1422"/>
                    <a:pt x="359" y="1370"/>
                  </a:cubicBezTo>
                  <a:cubicBezTo>
                    <a:pt x="345" y="1319"/>
                    <a:pt x="345" y="1283"/>
                    <a:pt x="286" y="1283"/>
                  </a:cubicBezTo>
                  <a:cubicBezTo>
                    <a:pt x="228" y="1283"/>
                    <a:pt x="198" y="1260"/>
                    <a:pt x="176" y="1217"/>
                  </a:cubicBezTo>
                  <a:cubicBezTo>
                    <a:pt x="147" y="1173"/>
                    <a:pt x="169" y="1143"/>
                    <a:pt x="132" y="1114"/>
                  </a:cubicBezTo>
                  <a:cubicBezTo>
                    <a:pt x="96" y="1092"/>
                    <a:pt x="118" y="997"/>
                    <a:pt x="118" y="960"/>
                  </a:cubicBezTo>
                  <a:lnTo>
                    <a:pt x="118" y="953"/>
                  </a:lnTo>
                  <a:cubicBezTo>
                    <a:pt x="162" y="938"/>
                    <a:pt x="242" y="909"/>
                    <a:pt x="257" y="879"/>
                  </a:cubicBezTo>
                  <a:cubicBezTo>
                    <a:pt x="279" y="850"/>
                    <a:pt x="338" y="791"/>
                    <a:pt x="374" y="784"/>
                  </a:cubicBezTo>
                  <a:cubicBezTo>
                    <a:pt x="389" y="784"/>
                    <a:pt x="411" y="784"/>
                    <a:pt x="425" y="784"/>
                  </a:cubicBezTo>
                  <a:cubicBezTo>
                    <a:pt x="447" y="784"/>
                    <a:pt x="469" y="784"/>
                    <a:pt x="484" y="784"/>
                  </a:cubicBezTo>
                  <a:cubicBezTo>
                    <a:pt x="491" y="784"/>
                    <a:pt x="499" y="784"/>
                    <a:pt x="499" y="784"/>
                  </a:cubicBezTo>
                  <a:cubicBezTo>
                    <a:pt x="543" y="784"/>
                    <a:pt x="601" y="762"/>
                    <a:pt x="616" y="733"/>
                  </a:cubicBezTo>
                  <a:cubicBezTo>
                    <a:pt x="638" y="689"/>
                    <a:pt x="631" y="630"/>
                    <a:pt x="660" y="616"/>
                  </a:cubicBezTo>
                  <a:cubicBezTo>
                    <a:pt x="660" y="616"/>
                    <a:pt x="660" y="616"/>
                    <a:pt x="667" y="616"/>
                  </a:cubicBezTo>
                  <a:cubicBezTo>
                    <a:pt x="682" y="616"/>
                    <a:pt x="704" y="645"/>
                    <a:pt x="726" y="645"/>
                  </a:cubicBezTo>
                  <a:cubicBezTo>
                    <a:pt x="733" y="645"/>
                    <a:pt x="740" y="638"/>
                    <a:pt x="755" y="630"/>
                  </a:cubicBezTo>
                  <a:cubicBezTo>
                    <a:pt x="799" y="601"/>
                    <a:pt x="843" y="572"/>
                    <a:pt x="872" y="535"/>
                  </a:cubicBezTo>
                  <a:cubicBezTo>
                    <a:pt x="902" y="506"/>
                    <a:pt x="909" y="491"/>
                    <a:pt x="953" y="469"/>
                  </a:cubicBezTo>
                  <a:cubicBezTo>
                    <a:pt x="990" y="447"/>
                    <a:pt x="1004" y="440"/>
                    <a:pt x="1012" y="396"/>
                  </a:cubicBezTo>
                  <a:cubicBezTo>
                    <a:pt x="1012" y="352"/>
                    <a:pt x="1012" y="293"/>
                    <a:pt x="1048" y="279"/>
                  </a:cubicBezTo>
                  <a:cubicBezTo>
                    <a:pt x="1085" y="257"/>
                    <a:pt x="1136" y="257"/>
                    <a:pt x="1158" y="257"/>
                  </a:cubicBezTo>
                  <a:cubicBezTo>
                    <a:pt x="1187" y="257"/>
                    <a:pt x="1260" y="279"/>
                    <a:pt x="1282" y="308"/>
                  </a:cubicBezTo>
                  <a:cubicBezTo>
                    <a:pt x="1296" y="330"/>
                    <a:pt x="1340" y="374"/>
                    <a:pt x="1377" y="374"/>
                  </a:cubicBezTo>
                  <a:cubicBezTo>
                    <a:pt x="1384" y="374"/>
                    <a:pt x="1392" y="374"/>
                    <a:pt x="1399" y="367"/>
                  </a:cubicBezTo>
                  <a:cubicBezTo>
                    <a:pt x="1436" y="345"/>
                    <a:pt x="1436" y="308"/>
                    <a:pt x="1465" y="286"/>
                  </a:cubicBezTo>
                  <a:cubicBezTo>
                    <a:pt x="1480" y="279"/>
                    <a:pt x="1494" y="279"/>
                    <a:pt x="1501" y="279"/>
                  </a:cubicBezTo>
                  <a:cubicBezTo>
                    <a:pt x="1516" y="279"/>
                    <a:pt x="1531" y="286"/>
                    <a:pt x="1545" y="301"/>
                  </a:cubicBezTo>
                  <a:cubicBezTo>
                    <a:pt x="1553" y="308"/>
                    <a:pt x="1568" y="308"/>
                    <a:pt x="1582" y="308"/>
                  </a:cubicBezTo>
                  <a:cubicBezTo>
                    <a:pt x="1611" y="308"/>
                    <a:pt x="1641" y="293"/>
                    <a:pt x="1619" y="264"/>
                  </a:cubicBezTo>
                  <a:cubicBezTo>
                    <a:pt x="1589" y="227"/>
                    <a:pt x="1560" y="227"/>
                    <a:pt x="1560" y="183"/>
                  </a:cubicBezTo>
                  <a:cubicBezTo>
                    <a:pt x="1568" y="147"/>
                    <a:pt x="1589" y="132"/>
                    <a:pt x="1626" y="110"/>
                  </a:cubicBezTo>
                  <a:cubicBezTo>
                    <a:pt x="1648" y="103"/>
                    <a:pt x="1655" y="81"/>
                    <a:pt x="1663" y="66"/>
                  </a:cubicBezTo>
                  <a:cubicBezTo>
                    <a:pt x="1677" y="132"/>
                    <a:pt x="1677" y="132"/>
                    <a:pt x="1677" y="132"/>
                  </a:cubicBezTo>
                  <a:cubicBezTo>
                    <a:pt x="1663" y="66"/>
                    <a:pt x="1663" y="66"/>
                    <a:pt x="1663" y="66"/>
                  </a:cubicBezTo>
                  <a:cubicBezTo>
                    <a:pt x="1670" y="59"/>
                    <a:pt x="1677" y="51"/>
                    <a:pt x="1692" y="51"/>
                  </a:cubicBezTo>
                  <a:lnTo>
                    <a:pt x="1699" y="51"/>
                  </a:lnTo>
                  <a:cubicBezTo>
                    <a:pt x="1707" y="59"/>
                    <a:pt x="1707" y="59"/>
                    <a:pt x="1714" y="59"/>
                  </a:cubicBezTo>
                  <a:cubicBezTo>
                    <a:pt x="1758" y="59"/>
                    <a:pt x="1809" y="44"/>
                    <a:pt x="1853" y="44"/>
                  </a:cubicBezTo>
                  <a:lnTo>
                    <a:pt x="1670" y="0"/>
                  </a:lnTo>
                  <a:lnTo>
                    <a:pt x="1670" y="0"/>
                  </a:lnTo>
                  <a:cubicBezTo>
                    <a:pt x="1633" y="51"/>
                    <a:pt x="1633" y="51"/>
                    <a:pt x="1633" y="51"/>
                  </a:cubicBezTo>
                  <a:cubicBezTo>
                    <a:pt x="1626" y="66"/>
                    <a:pt x="1626" y="66"/>
                    <a:pt x="1626" y="66"/>
                  </a:cubicBezTo>
                  <a:lnTo>
                    <a:pt x="1626" y="66"/>
                  </a:lnTo>
                  <a:cubicBezTo>
                    <a:pt x="1626" y="74"/>
                    <a:pt x="1619" y="81"/>
                    <a:pt x="1611" y="88"/>
                  </a:cubicBezTo>
                  <a:cubicBezTo>
                    <a:pt x="1568" y="110"/>
                    <a:pt x="1538" y="125"/>
                    <a:pt x="1531" y="183"/>
                  </a:cubicBezTo>
                  <a:cubicBezTo>
                    <a:pt x="1523" y="227"/>
                    <a:pt x="1553" y="242"/>
                    <a:pt x="1568" y="257"/>
                  </a:cubicBezTo>
                  <a:cubicBezTo>
                    <a:pt x="1575" y="264"/>
                    <a:pt x="1582" y="271"/>
                    <a:pt x="1589" y="279"/>
                  </a:cubicBezTo>
                  <a:cubicBezTo>
                    <a:pt x="1589" y="279"/>
                    <a:pt x="1589" y="279"/>
                    <a:pt x="1582" y="279"/>
                  </a:cubicBezTo>
                  <a:cubicBezTo>
                    <a:pt x="1575" y="279"/>
                    <a:pt x="1568" y="279"/>
                    <a:pt x="1568" y="279"/>
                  </a:cubicBezTo>
                  <a:cubicBezTo>
                    <a:pt x="1553" y="264"/>
                    <a:pt x="1531" y="242"/>
                    <a:pt x="1501" y="242"/>
                  </a:cubicBezTo>
                  <a:cubicBezTo>
                    <a:pt x="1487" y="242"/>
                    <a:pt x="1465" y="249"/>
                    <a:pt x="1450" y="257"/>
                  </a:cubicBezTo>
                  <a:cubicBezTo>
                    <a:pt x="1428" y="271"/>
                    <a:pt x="1413" y="293"/>
                    <a:pt x="1406" y="308"/>
                  </a:cubicBezTo>
                  <a:cubicBezTo>
                    <a:pt x="1399" y="323"/>
                    <a:pt x="1399" y="330"/>
                    <a:pt x="1384" y="337"/>
                  </a:cubicBezTo>
                  <a:cubicBezTo>
                    <a:pt x="1384" y="337"/>
                    <a:pt x="1384" y="345"/>
                    <a:pt x="1377" y="345"/>
                  </a:cubicBezTo>
                  <a:cubicBezTo>
                    <a:pt x="1362" y="345"/>
                    <a:pt x="1326" y="315"/>
                    <a:pt x="1304" y="286"/>
                  </a:cubicBezTo>
                  <a:cubicBezTo>
                    <a:pt x="1274" y="242"/>
                    <a:pt x="1187" y="227"/>
                    <a:pt x="1158" y="227"/>
                  </a:cubicBezTo>
                  <a:cubicBezTo>
                    <a:pt x="1129" y="227"/>
                    <a:pt x="1078" y="227"/>
                    <a:pt x="1033" y="249"/>
                  </a:cubicBezTo>
                  <a:cubicBezTo>
                    <a:pt x="990" y="271"/>
                    <a:pt x="982" y="323"/>
                    <a:pt x="982" y="374"/>
                  </a:cubicBezTo>
                  <a:cubicBezTo>
                    <a:pt x="982" y="374"/>
                    <a:pt x="982" y="381"/>
                    <a:pt x="975" y="389"/>
                  </a:cubicBezTo>
                  <a:cubicBezTo>
                    <a:pt x="975" y="418"/>
                    <a:pt x="975" y="418"/>
                    <a:pt x="938" y="440"/>
                  </a:cubicBezTo>
                  <a:cubicBezTo>
                    <a:pt x="894" y="469"/>
                    <a:pt x="880" y="477"/>
                    <a:pt x="850" y="520"/>
                  </a:cubicBezTo>
                  <a:cubicBezTo>
                    <a:pt x="828" y="542"/>
                    <a:pt x="799" y="565"/>
                    <a:pt x="770" y="586"/>
                  </a:cubicBezTo>
                  <a:cubicBezTo>
                    <a:pt x="755" y="594"/>
                    <a:pt x="748" y="601"/>
                    <a:pt x="733" y="608"/>
                  </a:cubicBezTo>
                  <a:lnTo>
                    <a:pt x="726" y="616"/>
                  </a:lnTo>
                  <a:cubicBezTo>
                    <a:pt x="726" y="616"/>
                    <a:pt x="719" y="608"/>
                    <a:pt x="711" y="601"/>
                  </a:cubicBezTo>
                  <a:cubicBezTo>
                    <a:pt x="697" y="594"/>
                    <a:pt x="682" y="586"/>
                    <a:pt x="667" y="586"/>
                  </a:cubicBezTo>
                  <a:cubicBezTo>
                    <a:pt x="660" y="586"/>
                    <a:pt x="652" y="586"/>
                    <a:pt x="645" y="586"/>
                  </a:cubicBezTo>
                  <a:cubicBezTo>
                    <a:pt x="616" y="601"/>
                    <a:pt x="609" y="638"/>
                    <a:pt x="601" y="674"/>
                  </a:cubicBezTo>
                  <a:cubicBezTo>
                    <a:pt x="601" y="689"/>
                    <a:pt x="594" y="704"/>
                    <a:pt x="587" y="718"/>
                  </a:cubicBezTo>
                  <a:cubicBezTo>
                    <a:pt x="579" y="740"/>
                    <a:pt x="535" y="755"/>
                    <a:pt x="499" y="755"/>
                  </a:cubicBezTo>
                  <a:lnTo>
                    <a:pt x="491" y="755"/>
                  </a:lnTo>
                  <a:cubicBezTo>
                    <a:pt x="469" y="755"/>
                    <a:pt x="447" y="755"/>
                    <a:pt x="425" y="755"/>
                  </a:cubicBezTo>
                  <a:cubicBezTo>
                    <a:pt x="411" y="755"/>
                    <a:pt x="389" y="755"/>
                    <a:pt x="367" y="755"/>
                  </a:cubicBezTo>
                  <a:cubicBezTo>
                    <a:pt x="323" y="762"/>
                    <a:pt x="250" y="836"/>
                    <a:pt x="228" y="865"/>
                  </a:cubicBezTo>
                  <a:cubicBezTo>
                    <a:pt x="220" y="872"/>
                    <a:pt x="183" y="894"/>
                    <a:pt x="103" y="924"/>
                  </a:cubicBezTo>
                  <a:cubicBezTo>
                    <a:pt x="81" y="931"/>
                    <a:pt x="81" y="931"/>
                    <a:pt x="81" y="931"/>
                  </a:cubicBezTo>
                  <a:cubicBezTo>
                    <a:pt x="81" y="953"/>
                    <a:pt x="81" y="953"/>
                    <a:pt x="81" y="953"/>
                  </a:cubicBezTo>
                  <a:cubicBezTo>
                    <a:pt x="88" y="960"/>
                    <a:pt x="88" y="960"/>
                    <a:pt x="88" y="960"/>
                  </a:cubicBezTo>
                  <a:cubicBezTo>
                    <a:pt x="88" y="967"/>
                    <a:pt x="88" y="975"/>
                    <a:pt x="81" y="989"/>
                  </a:cubicBezTo>
                  <a:cubicBezTo>
                    <a:pt x="81" y="1041"/>
                    <a:pt x="74" y="1107"/>
                    <a:pt x="118" y="1136"/>
                  </a:cubicBezTo>
                  <a:cubicBezTo>
                    <a:pt x="125" y="1143"/>
                    <a:pt x="125" y="1150"/>
                    <a:pt x="132" y="1173"/>
                  </a:cubicBezTo>
                  <a:cubicBezTo>
                    <a:pt x="132" y="1187"/>
                    <a:pt x="132" y="1209"/>
                    <a:pt x="147" y="1231"/>
                  </a:cubicBezTo>
                  <a:cubicBezTo>
                    <a:pt x="176" y="1283"/>
                    <a:pt x="213" y="1312"/>
                    <a:pt x="286" y="1312"/>
                  </a:cubicBezTo>
                  <a:cubicBezTo>
                    <a:pt x="315" y="1312"/>
                    <a:pt x="315" y="1319"/>
                    <a:pt x="330" y="1356"/>
                  </a:cubicBezTo>
                  <a:cubicBezTo>
                    <a:pt x="330" y="1363"/>
                    <a:pt x="330" y="1370"/>
                    <a:pt x="330" y="1378"/>
                  </a:cubicBezTo>
                  <a:cubicBezTo>
                    <a:pt x="352" y="1444"/>
                    <a:pt x="455" y="1510"/>
                    <a:pt x="521" y="1517"/>
                  </a:cubicBezTo>
                  <a:cubicBezTo>
                    <a:pt x="572" y="1524"/>
                    <a:pt x="682" y="1590"/>
                    <a:pt x="711" y="1605"/>
                  </a:cubicBezTo>
                  <a:cubicBezTo>
                    <a:pt x="711" y="1612"/>
                    <a:pt x="719" y="1612"/>
                    <a:pt x="719" y="1619"/>
                  </a:cubicBezTo>
                  <a:cubicBezTo>
                    <a:pt x="719" y="1627"/>
                    <a:pt x="711" y="1634"/>
                    <a:pt x="697" y="1641"/>
                  </a:cubicBezTo>
                  <a:cubicBezTo>
                    <a:pt x="652" y="1670"/>
                    <a:pt x="660" y="1707"/>
                    <a:pt x="660" y="1736"/>
                  </a:cubicBezTo>
                  <a:cubicBezTo>
                    <a:pt x="652" y="1714"/>
                    <a:pt x="631" y="1685"/>
                    <a:pt x="594" y="1685"/>
                  </a:cubicBezTo>
                  <a:cubicBezTo>
                    <a:pt x="572" y="1685"/>
                    <a:pt x="550" y="1692"/>
                    <a:pt x="528" y="1714"/>
                  </a:cubicBezTo>
                  <a:cubicBezTo>
                    <a:pt x="521" y="1721"/>
                    <a:pt x="491" y="1743"/>
                    <a:pt x="491" y="1780"/>
                  </a:cubicBezTo>
                  <a:cubicBezTo>
                    <a:pt x="499" y="1816"/>
                    <a:pt x="528" y="1831"/>
                    <a:pt x="550" y="1846"/>
                  </a:cubicBezTo>
                  <a:cubicBezTo>
                    <a:pt x="579" y="1860"/>
                    <a:pt x="601" y="1868"/>
                    <a:pt x="616" y="1875"/>
                  </a:cubicBezTo>
                  <a:cubicBezTo>
                    <a:pt x="616" y="1882"/>
                    <a:pt x="609" y="1882"/>
                    <a:pt x="601" y="1890"/>
                  </a:cubicBezTo>
                  <a:cubicBezTo>
                    <a:pt x="594" y="1904"/>
                    <a:pt x="594" y="1904"/>
                    <a:pt x="594" y="1904"/>
                  </a:cubicBezTo>
                  <a:cubicBezTo>
                    <a:pt x="579" y="1919"/>
                    <a:pt x="557" y="1934"/>
                    <a:pt x="557" y="1956"/>
                  </a:cubicBezTo>
                  <a:cubicBezTo>
                    <a:pt x="557" y="1978"/>
                    <a:pt x="572" y="2000"/>
                    <a:pt x="587" y="2014"/>
                  </a:cubicBezTo>
                  <a:cubicBezTo>
                    <a:pt x="609" y="2029"/>
                    <a:pt x="623" y="2044"/>
                    <a:pt x="638" y="2051"/>
                  </a:cubicBezTo>
                  <a:cubicBezTo>
                    <a:pt x="652" y="2058"/>
                    <a:pt x="652" y="2058"/>
                    <a:pt x="660" y="2066"/>
                  </a:cubicBezTo>
                  <a:cubicBezTo>
                    <a:pt x="667" y="2073"/>
                    <a:pt x="667" y="2080"/>
                    <a:pt x="674" y="2080"/>
                  </a:cubicBezTo>
                  <a:cubicBezTo>
                    <a:pt x="689" y="2102"/>
                    <a:pt x="697" y="2109"/>
                    <a:pt x="674" y="2139"/>
                  </a:cubicBezTo>
                  <a:cubicBezTo>
                    <a:pt x="667" y="2154"/>
                    <a:pt x="660" y="2168"/>
                    <a:pt x="652" y="2183"/>
                  </a:cubicBezTo>
                  <a:cubicBezTo>
                    <a:pt x="652" y="2197"/>
                    <a:pt x="645" y="2205"/>
                    <a:pt x="638" y="2212"/>
                  </a:cubicBezTo>
                  <a:cubicBezTo>
                    <a:pt x="638" y="2212"/>
                    <a:pt x="631" y="2212"/>
                    <a:pt x="623" y="2205"/>
                  </a:cubicBezTo>
                  <a:cubicBezTo>
                    <a:pt x="609" y="2205"/>
                    <a:pt x="594" y="2190"/>
                    <a:pt x="579" y="2176"/>
                  </a:cubicBezTo>
                  <a:cubicBezTo>
                    <a:pt x="572" y="2161"/>
                    <a:pt x="557" y="2139"/>
                    <a:pt x="528" y="2139"/>
                  </a:cubicBezTo>
                  <a:cubicBezTo>
                    <a:pt x="521" y="2139"/>
                    <a:pt x="506" y="2146"/>
                    <a:pt x="499" y="2154"/>
                  </a:cubicBezTo>
                  <a:cubicBezTo>
                    <a:pt x="477" y="2168"/>
                    <a:pt x="455" y="2183"/>
                    <a:pt x="447" y="2183"/>
                  </a:cubicBezTo>
                  <a:cubicBezTo>
                    <a:pt x="440" y="2183"/>
                    <a:pt x="440" y="2183"/>
                    <a:pt x="440" y="2176"/>
                  </a:cubicBezTo>
                  <a:cubicBezTo>
                    <a:pt x="418" y="2154"/>
                    <a:pt x="389" y="2139"/>
                    <a:pt x="359" y="2139"/>
                  </a:cubicBezTo>
                  <a:cubicBezTo>
                    <a:pt x="345" y="2139"/>
                    <a:pt x="323" y="2146"/>
                    <a:pt x="315" y="2161"/>
                  </a:cubicBezTo>
                  <a:cubicBezTo>
                    <a:pt x="301" y="2168"/>
                    <a:pt x="293" y="2183"/>
                    <a:pt x="301" y="2212"/>
                  </a:cubicBezTo>
                  <a:cubicBezTo>
                    <a:pt x="308" y="2307"/>
                    <a:pt x="338" y="2359"/>
                    <a:pt x="367" y="2388"/>
                  </a:cubicBezTo>
                  <a:cubicBezTo>
                    <a:pt x="374" y="2388"/>
                    <a:pt x="374" y="2388"/>
                    <a:pt x="374" y="2395"/>
                  </a:cubicBezTo>
                  <a:lnTo>
                    <a:pt x="374" y="2395"/>
                  </a:lnTo>
                  <a:cubicBezTo>
                    <a:pt x="286" y="2395"/>
                    <a:pt x="257" y="2388"/>
                    <a:pt x="235" y="2381"/>
                  </a:cubicBezTo>
                  <a:cubicBezTo>
                    <a:pt x="228" y="2373"/>
                    <a:pt x="220" y="2373"/>
                    <a:pt x="213" y="2373"/>
                  </a:cubicBezTo>
                  <a:cubicBezTo>
                    <a:pt x="191" y="2373"/>
                    <a:pt x="162" y="2388"/>
                    <a:pt x="154" y="2417"/>
                  </a:cubicBezTo>
                  <a:cubicBezTo>
                    <a:pt x="147" y="2425"/>
                    <a:pt x="140" y="2447"/>
                    <a:pt x="176" y="2476"/>
                  </a:cubicBezTo>
                  <a:cubicBezTo>
                    <a:pt x="198" y="2491"/>
                    <a:pt x="220" y="2498"/>
                    <a:pt x="242" y="2498"/>
                  </a:cubicBezTo>
                  <a:cubicBezTo>
                    <a:pt x="250" y="2505"/>
                    <a:pt x="264" y="2505"/>
                    <a:pt x="271" y="2513"/>
                  </a:cubicBezTo>
                  <a:cubicBezTo>
                    <a:pt x="301" y="2527"/>
                    <a:pt x="323" y="2542"/>
                    <a:pt x="359" y="2571"/>
                  </a:cubicBezTo>
                  <a:cubicBezTo>
                    <a:pt x="359" y="2578"/>
                    <a:pt x="367" y="2578"/>
                    <a:pt x="374" y="2586"/>
                  </a:cubicBezTo>
                  <a:cubicBezTo>
                    <a:pt x="381" y="2593"/>
                    <a:pt x="389" y="2600"/>
                    <a:pt x="389" y="2608"/>
                  </a:cubicBezTo>
                  <a:lnTo>
                    <a:pt x="389" y="2608"/>
                  </a:lnTo>
                  <a:cubicBezTo>
                    <a:pt x="352" y="2608"/>
                    <a:pt x="315" y="2615"/>
                    <a:pt x="301" y="2645"/>
                  </a:cubicBezTo>
                  <a:cubicBezTo>
                    <a:pt x="286" y="2681"/>
                    <a:pt x="301" y="2710"/>
                    <a:pt x="308" y="2718"/>
                  </a:cubicBezTo>
                  <a:cubicBezTo>
                    <a:pt x="323" y="2732"/>
                    <a:pt x="323" y="2747"/>
                    <a:pt x="323" y="2747"/>
                  </a:cubicBezTo>
                  <a:lnTo>
                    <a:pt x="323" y="2747"/>
                  </a:lnTo>
                  <a:cubicBezTo>
                    <a:pt x="242" y="2747"/>
                    <a:pt x="176" y="2791"/>
                    <a:pt x="154" y="2850"/>
                  </a:cubicBezTo>
                  <a:cubicBezTo>
                    <a:pt x="147" y="2879"/>
                    <a:pt x="154" y="2908"/>
                    <a:pt x="154" y="2923"/>
                  </a:cubicBezTo>
                  <a:cubicBezTo>
                    <a:pt x="162" y="2952"/>
                    <a:pt x="162" y="2952"/>
                    <a:pt x="154" y="2959"/>
                  </a:cubicBezTo>
                  <a:cubicBezTo>
                    <a:pt x="147" y="2967"/>
                    <a:pt x="132" y="2974"/>
                    <a:pt x="125" y="2982"/>
                  </a:cubicBezTo>
                  <a:cubicBezTo>
                    <a:pt x="110" y="2989"/>
                    <a:pt x="96" y="2996"/>
                    <a:pt x="88" y="3018"/>
                  </a:cubicBezTo>
                  <a:cubicBezTo>
                    <a:pt x="88" y="3040"/>
                    <a:pt x="110" y="3055"/>
                    <a:pt x="125" y="3069"/>
                  </a:cubicBezTo>
                  <a:cubicBezTo>
                    <a:pt x="132" y="3077"/>
                    <a:pt x="154" y="3091"/>
                    <a:pt x="125" y="3135"/>
                  </a:cubicBezTo>
                  <a:cubicBezTo>
                    <a:pt x="118" y="3150"/>
                    <a:pt x="103" y="3172"/>
                    <a:pt x="96" y="3194"/>
                  </a:cubicBezTo>
                  <a:cubicBezTo>
                    <a:pt x="88" y="3209"/>
                    <a:pt x="74" y="3245"/>
                    <a:pt x="66" y="3253"/>
                  </a:cubicBezTo>
                  <a:lnTo>
                    <a:pt x="66" y="3253"/>
                  </a:lnTo>
                  <a:cubicBezTo>
                    <a:pt x="37" y="3253"/>
                    <a:pt x="22" y="3260"/>
                    <a:pt x="15" y="3267"/>
                  </a:cubicBezTo>
                  <a:cubicBezTo>
                    <a:pt x="0" y="3297"/>
                    <a:pt x="8" y="3326"/>
                    <a:pt x="15" y="3355"/>
                  </a:cubicBezTo>
                  <a:cubicBezTo>
                    <a:pt x="15" y="3363"/>
                    <a:pt x="15" y="3370"/>
                    <a:pt x="15" y="3370"/>
                  </a:cubicBezTo>
                  <a:cubicBezTo>
                    <a:pt x="22" y="3399"/>
                    <a:pt x="37" y="3473"/>
                    <a:pt x="125" y="3473"/>
                  </a:cubicBezTo>
                  <a:cubicBezTo>
                    <a:pt x="176" y="3473"/>
                    <a:pt x="235" y="3473"/>
                    <a:pt x="257" y="3436"/>
                  </a:cubicBezTo>
                  <a:cubicBezTo>
                    <a:pt x="264" y="3428"/>
                    <a:pt x="264" y="3407"/>
                    <a:pt x="257" y="3377"/>
                  </a:cubicBezTo>
                  <a:cubicBezTo>
                    <a:pt x="242" y="3355"/>
                    <a:pt x="242" y="3348"/>
                    <a:pt x="242" y="3348"/>
                  </a:cubicBezTo>
                  <a:cubicBezTo>
                    <a:pt x="242" y="3348"/>
                    <a:pt x="250" y="3341"/>
                    <a:pt x="271" y="3326"/>
                  </a:cubicBezTo>
                  <a:cubicBezTo>
                    <a:pt x="286" y="3319"/>
                    <a:pt x="293" y="3319"/>
                    <a:pt x="301" y="3311"/>
                  </a:cubicBezTo>
                  <a:cubicBezTo>
                    <a:pt x="323" y="3297"/>
                    <a:pt x="338" y="3297"/>
                    <a:pt x="352" y="3297"/>
                  </a:cubicBezTo>
                  <a:cubicBezTo>
                    <a:pt x="352" y="3297"/>
                    <a:pt x="359" y="3297"/>
                    <a:pt x="367" y="3297"/>
                  </a:cubicBezTo>
                  <a:cubicBezTo>
                    <a:pt x="374" y="3297"/>
                    <a:pt x="374" y="3297"/>
                    <a:pt x="381" y="3319"/>
                  </a:cubicBezTo>
                  <a:cubicBezTo>
                    <a:pt x="389" y="3341"/>
                    <a:pt x="396" y="3355"/>
                    <a:pt x="418" y="3377"/>
                  </a:cubicBezTo>
                  <a:cubicBezTo>
                    <a:pt x="433" y="3392"/>
                    <a:pt x="433" y="3414"/>
                    <a:pt x="425" y="3436"/>
                  </a:cubicBezTo>
                  <a:cubicBezTo>
                    <a:pt x="403" y="3436"/>
                    <a:pt x="389" y="3465"/>
                    <a:pt x="389" y="3473"/>
                  </a:cubicBezTo>
                  <a:cubicBezTo>
                    <a:pt x="359" y="3516"/>
                    <a:pt x="367" y="3546"/>
                    <a:pt x="374" y="3582"/>
                  </a:cubicBezTo>
                  <a:cubicBezTo>
                    <a:pt x="381" y="3590"/>
                    <a:pt x="381" y="3604"/>
                    <a:pt x="381" y="3619"/>
                  </a:cubicBezTo>
                  <a:cubicBezTo>
                    <a:pt x="389" y="3678"/>
                    <a:pt x="411" y="3744"/>
                    <a:pt x="411" y="3751"/>
                  </a:cubicBezTo>
                  <a:cubicBezTo>
                    <a:pt x="411" y="3758"/>
                    <a:pt x="411" y="3758"/>
                    <a:pt x="411" y="3758"/>
                  </a:cubicBezTo>
                  <a:cubicBezTo>
                    <a:pt x="418" y="3758"/>
                    <a:pt x="418" y="3758"/>
                    <a:pt x="418" y="3758"/>
                  </a:cubicBezTo>
                  <a:cubicBezTo>
                    <a:pt x="425" y="3773"/>
                    <a:pt x="425" y="3773"/>
                    <a:pt x="425" y="3773"/>
                  </a:cubicBezTo>
                  <a:cubicBezTo>
                    <a:pt x="447" y="3802"/>
                    <a:pt x="447" y="3802"/>
                    <a:pt x="447" y="3802"/>
                  </a:cubicBezTo>
                  <a:cubicBezTo>
                    <a:pt x="469" y="3780"/>
                    <a:pt x="469" y="3780"/>
                    <a:pt x="469" y="3780"/>
                  </a:cubicBezTo>
                  <a:cubicBezTo>
                    <a:pt x="499" y="3758"/>
                    <a:pt x="528" y="3736"/>
                    <a:pt x="543" y="3736"/>
                  </a:cubicBezTo>
                  <a:cubicBezTo>
                    <a:pt x="557" y="3744"/>
                    <a:pt x="579" y="3758"/>
                    <a:pt x="616" y="3758"/>
                  </a:cubicBezTo>
                  <a:cubicBezTo>
                    <a:pt x="652" y="3758"/>
                    <a:pt x="674" y="3744"/>
                    <a:pt x="689" y="3736"/>
                  </a:cubicBezTo>
                  <a:cubicBezTo>
                    <a:pt x="697" y="3729"/>
                    <a:pt x="704" y="3729"/>
                    <a:pt x="711" y="3729"/>
                  </a:cubicBezTo>
                  <a:cubicBezTo>
                    <a:pt x="711" y="3729"/>
                    <a:pt x="711" y="3729"/>
                    <a:pt x="733" y="3744"/>
                  </a:cubicBezTo>
                  <a:cubicBezTo>
                    <a:pt x="748" y="3766"/>
                    <a:pt x="755" y="3788"/>
                    <a:pt x="770" y="3802"/>
                  </a:cubicBezTo>
                  <a:cubicBezTo>
                    <a:pt x="806" y="3861"/>
                    <a:pt x="850" y="3919"/>
                    <a:pt x="916" y="3927"/>
                  </a:cubicBezTo>
                  <a:cubicBezTo>
                    <a:pt x="953" y="3934"/>
                    <a:pt x="953" y="3934"/>
                    <a:pt x="960" y="3956"/>
                  </a:cubicBezTo>
                  <a:cubicBezTo>
                    <a:pt x="968" y="3978"/>
                    <a:pt x="975" y="4000"/>
                    <a:pt x="1004" y="4029"/>
                  </a:cubicBezTo>
                  <a:cubicBezTo>
                    <a:pt x="1048" y="4088"/>
                    <a:pt x="1063" y="4110"/>
                    <a:pt x="1092" y="4154"/>
                  </a:cubicBezTo>
                  <a:cubicBezTo>
                    <a:pt x="1099" y="4176"/>
                    <a:pt x="1099" y="4176"/>
                    <a:pt x="1099" y="4176"/>
                  </a:cubicBezTo>
                  <a:cubicBezTo>
                    <a:pt x="1107" y="4183"/>
                    <a:pt x="1107" y="4183"/>
                    <a:pt x="1114" y="4191"/>
                  </a:cubicBezTo>
                  <a:cubicBezTo>
                    <a:pt x="1136" y="4235"/>
                    <a:pt x="1158" y="4271"/>
                    <a:pt x="1208" y="4271"/>
                  </a:cubicBezTo>
                  <a:cubicBezTo>
                    <a:pt x="1216" y="4271"/>
                    <a:pt x="1223" y="4271"/>
                    <a:pt x="1238" y="4264"/>
                  </a:cubicBezTo>
                  <a:lnTo>
                    <a:pt x="1238" y="4264"/>
                  </a:lnTo>
                  <a:cubicBezTo>
                    <a:pt x="1245" y="4264"/>
                    <a:pt x="1252" y="4271"/>
                    <a:pt x="1267" y="4293"/>
                  </a:cubicBezTo>
                  <a:cubicBezTo>
                    <a:pt x="1274" y="4315"/>
                    <a:pt x="1289" y="4337"/>
                    <a:pt x="1311" y="4352"/>
                  </a:cubicBezTo>
                  <a:cubicBezTo>
                    <a:pt x="1340" y="4374"/>
                    <a:pt x="1384" y="4381"/>
                    <a:pt x="1443" y="4381"/>
                  </a:cubicBezTo>
                  <a:cubicBezTo>
                    <a:pt x="1458" y="4381"/>
                    <a:pt x="1472" y="4381"/>
                    <a:pt x="1480" y="4381"/>
                  </a:cubicBezTo>
                  <a:cubicBezTo>
                    <a:pt x="1487" y="4381"/>
                    <a:pt x="1516" y="4396"/>
                    <a:pt x="1516" y="4432"/>
                  </a:cubicBezTo>
                  <a:cubicBezTo>
                    <a:pt x="1516" y="4469"/>
                    <a:pt x="1523" y="4491"/>
                    <a:pt x="1538" y="4513"/>
                  </a:cubicBezTo>
                  <a:cubicBezTo>
                    <a:pt x="1545" y="4542"/>
                    <a:pt x="1553" y="4557"/>
                    <a:pt x="1553" y="4586"/>
                  </a:cubicBezTo>
                  <a:cubicBezTo>
                    <a:pt x="1538" y="4645"/>
                    <a:pt x="1523" y="4755"/>
                    <a:pt x="1619" y="4784"/>
                  </a:cubicBezTo>
                  <a:cubicBezTo>
                    <a:pt x="1677" y="4806"/>
                    <a:pt x="1736" y="4821"/>
                    <a:pt x="1751" y="4821"/>
                  </a:cubicBezTo>
                  <a:cubicBezTo>
                    <a:pt x="1758" y="4828"/>
                    <a:pt x="1780" y="4828"/>
                    <a:pt x="1802" y="4828"/>
                  </a:cubicBezTo>
                  <a:cubicBezTo>
                    <a:pt x="1839" y="4828"/>
                    <a:pt x="1853" y="4814"/>
                    <a:pt x="1868" y="4806"/>
                  </a:cubicBezTo>
                  <a:cubicBezTo>
                    <a:pt x="1875" y="4791"/>
                    <a:pt x="1882" y="4777"/>
                    <a:pt x="1882" y="4762"/>
                  </a:cubicBezTo>
                  <a:cubicBezTo>
                    <a:pt x="1897" y="4769"/>
                    <a:pt x="1919" y="4769"/>
                    <a:pt x="1934" y="4769"/>
                  </a:cubicBezTo>
                  <a:cubicBezTo>
                    <a:pt x="1970" y="4769"/>
                    <a:pt x="1992" y="4755"/>
                    <a:pt x="2000" y="4740"/>
                  </a:cubicBezTo>
                  <a:cubicBezTo>
                    <a:pt x="2007" y="4740"/>
                    <a:pt x="2007" y="4733"/>
                    <a:pt x="2007" y="4733"/>
                  </a:cubicBezTo>
                  <a:lnTo>
                    <a:pt x="2007" y="4733"/>
                  </a:lnTo>
                  <a:cubicBezTo>
                    <a:pt x="2022" y="4740"/>
                    <a:pt x="2036" y="4740"/>
                    <a:pt x="2058" y="4740"/>
                  </a:cubicBezTo>
                  <a:cubicBezTo>
                    <a:pt x="2095" y="4740"/>
                    <a:pt x="2124" y="4711"/>
                    <a:pt x="2139" y="4674"/>
                  </a:cubicBezTo>
                  <a:cubicBezTo>
                    <a:pt x="2146" y="4630"/>
                    <a:pt x="2132" y="4586"/>
                    <a:pt x="2080" y="4564"/>
                  </a:cubicBezTo>
                  <a:cubicBezTo>
                    <a:pt x="2051" y="4542"/>
                    <a:pt x="2022" y="4535"/>
                    <a:pt x="2000" y="4520"/>
                  </a:cubicBezTo>
                  <a:cubicBezTo>
                    <a:pt x="1949" y="4506"/>
                    <a:pt x="1904" y="4484"/>
                    <a:pt x="1890" y="4454"/>
                  </a:cubicBezTo>
                  <a:cubicBezTo>
                    <a:pt x="1890" y="4447"/>
                    <a:pt x="1890" y="4440"/>
                    <a:pt x="1882" y="4432"/>
                  </a:cubicBezTo>
                  <a:cubicBezTo>
                    <a:pt x="1868" y="4381"/>
                    <a:pt x="1861" y="4366"/>
                    <a:pt x="1912" y="4330"/>
                  </a:cubicBezTo>
                  <a:cubicBezTo>
                    <a:pt x="1941" y="4315"/>
                    <a:pt x="1941" y="4315"/>
                    <a:pt x="1941" y="4315"/>
                  </a:cubicBezTo>
                  <a:cubicBezTo>
                    <a:pt x="2000" y="4271"/>
                    <a:pt x="2007" y="4264"/>
                    <a:pt x="2066" y="4242"/>
                  </a:cubicBezTo>
                  <a:cubicBezTo>
                    <a:pt x="2080" y="4235"/>
                    <a:pt x="2102" y="4235"/>
                    <a:pt x="2117" y="4235"/>
                  </a:cubicBezTo>
                  <a:cubicBezTo>
                    <a:pt x="2132" y="4235"/>
                    <a:pt x="2139" y="4235"/>
                    <a:pt x="2154" y="4242"/>
                  </a:cubicBezTo>
                  <a:cubicBezTo>
                    <a:pt x="2168" y="4242"/>
                    <a:pt x="2183" y="4242"/>
                    <a:pt x="2205" y="4242"/>
                  </a:cubicBezTo>
                  <a:cubicBezTo>
                    <a:pt x="2256" y="4242"/>
                    <a:pt x="2308" y="4257"/>
                    <a:pt x="2322" y="4286"/>
                  </a:cubicBezTo>
                  <a:cubicBezTo>
                    <a:pt x="2337" y="4315"/>
                    <a:pt x="2373" y="4352"/>
                    <a:pt x="2403" y="4352"/>
                  </a:cubicBezTo>
                  <a:cubicBezTo>
                    <a:pt x="2425" y="4352"/>
                    <a:pt x="2439" y="4345"/>
                    <a:pt x="2447" y="4323"/>
                  </a:cubicBezTo>
                  <a:cubicBezTo>
                    <a:pt x="2454" y="4330"/>
                    <a:pt x="2469" y="4337"/>
                    <a:pt x="2491" y="4352"/>
                  </a:cubicBezTo>
                  <a:cubicBezTo>
                    <a:pt x="2505" y="4359"/>
                    <a:pt x="2513" y="4366"/>
                    <a:pt x="2527" y="4366"/>
                  </a:cubicBezTo>
                  <a:cubicBezTo>
                    <a:pt x="2571" y="4366"/>
                    <a:pt x="2630" y="4337"/>
                    <a:pt x="2644" y="4323"/>
                  </a:cubicBezTo>
                  <a:cubicBezTo>
                    <a:pt x="2644" y="4323"/>
                    <a:pt x="2652" y="4323"/>
                    <a:pt x="2659" y="4323"/>
                  </a:cubicBezTo>
                  <a:cubicBezTo>
                    <a:pt x="2674" y="4323"/>
                    <a:pt x="2689" y="4323"/>
                    <a:pt x="2703" y="4337"/>
                  </a:cubicBezTo>
                  <a:cubicBezTo>
                    <a:pt x="2718" y="4352"/>
                    <a:pt x="2718" y="4403"/>
                    <a:pt x="2711" y="4432"/>
                  </a:cubicBezTo>
                  <a:cubicBezTo>
                    <a:pt x="2696" y="4462"/>
                    <a:pt x="2689" y="4513"/>
                    <a:pt x="2725" y="4550"/>
                  </a:cubicBezTo>
                  <a:cubicBezTo>
                    <a:pt x="2762" y="4594"/>
                    <a:pt x="2799" y="4608"/>
                    <a:pt x="2828" y="4608"/>
                  </a:cubicBezTo>
                  <a:cubicBezTo>
                    <a:pt x="2850" y="4608"/>
                    <a:pt x="2864" y="4601"/>
                    <a:pt x="2879" y="4586"/>
                  </a:cubicBezTo>
                  <a:cubicBezTo>
                    <a:pt x="2886" y="4586"/>
                    <a:pt x="2886" y="4586"/>
                    <a:pt x="2886" y="4586"/>
                  </a:cubicBezTo>
                  <a:cubicBezTo>
                    <a:pt x="2886" y="4586"/>
                    <a:pt x="2886" y="4586"/>
                    <a:pt x="2894" y="4586"/>
                  </a:cubicBezTo>
                  <a:cubicBezTo>
                    <a:pt x="2901" y="4594"/>
                    <a:pt x="2916" y="4608"/>
                    <a:pt x="2938" y="4608"/>
                  </a:cubicBezTo>
                  <a:cubicBezTo>
                    <a:pt x="2945" y="4608"/>
                    <a:pt x="2945" y="4608"/>
                    <a:pt x="2952" y="4608"/>
                  </a:cubicBezTo>
                  <a:cubicBezTo>
                    <a:pt x="2960" y="4608"/>
                    <a:pt x="2960" y="4608"/>
                    <a:pt x="2967" y="4608"/>
                  </a:cubicBezTo>
                  <a:cubicBezTo>
                    <a:pt x="2974" y="4608"/>
                    <a:pt x="3004" y="4608"/>
                    <a:pt x="3026" y="4586"/>
                  </a:cubicBezTo>
                  <a:cubicBezTo>
                    <a:pt x="3048" y="4564"/>
                    <a:pt x="3055" y="4520"/>
                    <a:pt x="3048" y="4462"/>
                  </a:cubicBezTo>
                  <a:cubicBezTo>
                    <a:pt x="3048" y="4410"/>
                    <a:pt x="3048" y="4366"/>
                    <a:pt x="3048" y="4323"/>
                  </a:cubicBezTo>
                  <a:cubicBezTo>
                    <a:pt x="3055" y="4249"/>
                    <a:pt x="3055" y="4191"/>
                    <a:pt x="3026" y="4132"/>
                  </a:cubicBezTo>
                  <a:cubicBezTo>
                    <a:pt x="2989" y="4073"/>
                    <a:pt x="2974" y="3985"/>
                    <a:pt x="2974" y="3941"/>
                  </a:cubicBezTo>
                  <a:cubicBezTo>
                    <a:pt x="2989" y="3934"/>
                    <a:pt x="3018" y="3912"/>
                    <a:pt x="3055" y="3890"/>
                  </a:cubicBezTo>
                  <a:cubicBezTo>
                    <a:pt x="3121" y="3854"/>
                    <a:pt x="3158" y="3824"/>
                    <a:pt x="3172" y="3780"/>
                  </a:cubicBezTo>
                  <a:cubicBezTo>
                    <a:pt x="3172" y="3780"/>
                    <a:pt x="3180" y="3780"/>
                    <a:pt x="3201" y="3780"/>
                  </a:cubicBezTo>
                  <a:cubicBezTo>
                    <a:pt x="3216" y="3780"/>
                    <a:pt x="3223" y="3780"/>
                    <a:pt x="3231" y="3780"/>
                  </a:cubicBezTo>
                  <a:cubicBezTo>
                    <a:pt x="3245" y="3780"/>
                    <a:pt x="3260" y="3780"/>
                    <a:pt x="3267" y="3780"/>
                  </a:cubicBezTo>
                  <a:cubicBezTo>
                    <a:pt x="3275" y="3780"/>
                    <a:pt x="3275" y="3780"/>
                    <a:pt x="3275" y="3788"/>
                  </a:cubicBezTo>
                  <a:cubicBezTo>
                    <a:pt x="3297" y="3802"/>
                    <a:pt x="3289" y="3854"/>
                    <a:pt x="3282" y="3876"/>
                  </a:cubicBezTo>
                  <a:cubicBezTo>
                    <a:pt x="3275" y="3905"/>
                    <a:pt x="3282" y="3956"/>
                    <a:pt x="3304" y="3993"/>
                  </a:cubicBezTo>
                  <a:cubicBezTo>
                    <a:pt x="3326" y="4029"/>
                    <a:pt x="3348" y="4044"/>
                    <a:pt x="3377" y="4051"/>
                  </a:cubicBezTo>
                  <a:cubicBezTo>
                    <a:pt x="3414" y="4059"/>
                    <a:pt x="3421" y="4073"/>
                    <a:pt x="3436" y="4117"/>
                  </a:cubicBezTo>
                  <a:cubicBezTo>
                    <a:pt x="3443" y="4161"/>
                    <a:pt x="3480" y="4249"/>
                    <a:pt x="3546" y="4249"/>
                  </a:cubicBezTo>
                  <a:cubicBezTo>
                    <a:pt x="3561" y="4249"/>
                    <a:pt x="3575" y="4242"/>
                    <a:pt x="3597" y="4227"/>
                  </a:cubicBezTo>
                  <a:cubicBezTo>
                    <a:pt x="3619" y="4205"/>
                    <a:pt x="3634" y="4183"/>
                    <a:pt x="3649" y="4169"/>
                  </a:cubicBezTo>
                  <a:cubicBezTo>
                    <a:pt x="3656" y="4154"/>
                    <a:pt x="3670" y="4139"/>
                    <a:pt x="3670" y="4139"/>
                  </a:cubicBezTo>
                  <a:cubicBezTo>
                    <a:pt x="3670" y="4139"/>
                    <a:pt x="3670" y="4139"/>
                    <a:pt x="3678" y="4139"/>
                  </a:cubicBezTo>
                  <a:cubicBezTo>
                    <a:pt x="3685" y="4147"/>
                    <a:pt x="3692" y="4154"/>
                    <a:pt x="3700" y="4161"/>
                  </a:cubicBezTo>
                  <a:cubicBezTo>
                    <a:pt x="3722" y="4176"/>
                    <a:pt x="3744" y="4198"/>
                    <a:pt x="3773" y="4198"/>
                  </a:cubicBezTo>
                  <a:cubicBezTo>
                    <a:pt x="3795" y="4198"/>
                    <a:pt x="3810" y="4191"/>
                    <a:pt x="3824" y="4183"/>
                  </a:cubicBezTo>
                  <a:cubicBezTo>
                    <a:pt x="3898" y="4147"/>
                    <a:pt x="4008" y="4110"/>
                    <a:pt x="4066" y="4110"/>
                  </a:cubicBezTo>
                  <a:lnTo>
                    <a:pt x="4073" y="4110"/>
                  </a:lnTo>
                  <a:cubicBezTo>
                    <a:pt x="4088" y="4139"/>
                    <a:pt x="4110" y="4139"/>
                    <a:pt x="4154" y="4139"/>
                  </a:cubicBezTo>
                  <a:cubicBezTo>
                    <a:pt x="4242" y="4139"/>
                    <a:pt x="4264" y="4139"/>
                    <a:pt x="4330" y="4103"/>
                  </a:cubicBezTo>
                  <a:cubicBezTo>
                    <a:pt x="4344" y="4095"/>
                    <a:pt x="4366" y="4088"/>
                    <a:pt x="4389" y="4081"/>
                  </a:cubicBezTo>
                  <a:cubicBezTo>
                    <a:pt x="4396" y="4022"/>
                    <a:pt x="4396" y="4022"/>
                    <a:pt x="4396" y="4022"/>
                  </a:cubicBezTo>
                  <a:cubicBezTo>
                    <a:pt x="4352" y="4015"/>
                    <a:pt x="4330" y="4000"/>
                    <a:pt x="4315" y="3993"/>
                  </a:cubicBezTo>
                  <a:cubicBezTo>
                    <a:pt x="4337" y="3956"/>
                    <a:pt x="4344" y="3949"/>
                    <a:pt x="4396" y="3919"/>
                  </a:cubicBezTo>
                  <a:cubicBezTo>
                    <a:pt x="4469" y="3883"/>
                    <a:pt x="4484" y="3846"/>
                    <a:pt x="4462" y="3773"/>
                  </a:cubicBezTo>
                  <a:cubicBezTo>
                    <a:pt x="4447" y="3722"/>
                    <a:pt x="4411" y="3670"/>
                    <a:pt x="4366" y="3670"/>
                  </a:cubicBezTo>
                  <a:cubicBezTo>
                    <a:pt x="4352" y="3670"/>
                    <a:pt x="4337" y="3678"/>
                    <a:pt x="4330" y="3685"/>
                  </a:cubicBezTo>
                  <a:cubicBezTo>
                    <a:pt x="4323" y="3692"/>
                    <a:pt x="4315" y="3692"/>
                    <a:pt x="4315" y="3700"/>
                  </a:cubicBezTo>
                  <a:cubicBezTo>
                    <a:pt x="4315" y="3692"/>
                    <a:pt x="4308" y="3692"/>
                    <a:pt x="4308" y="3692"/>
                  </a:cubicBezTo>
                  <a:cubicBezTo>
                    <a:pt x="4293" y="3648"/>
                    <a:pt x="4301" y="3634"/>
                    <a:pt x="4301" y="3634"/>
                  </a:cubicBezTo>
                  <a:cubicBezTo>
                    <a:pt x="4301" y="3634"/>
                    <a:pt x="4308" y="3626"/>
                    <a:pt x="4315" y="3626"/>
                  </a:cubicBezTo>
                  <a:cubicBezTo>
                    <a:pt x="4366" y="3612"/>
                    <a:pt x="4381" y="3568"/>
                    <a:pt x="4403" y="3524"/>
                  </a:cubicBezTo>
                  <a:cubicBezTo>
                    <a:pt x="4403" y="3509"/>
                    <a:pt x="4403" y="3509"/>
                    <a:pt x="4403" y="3509"/>
                  </a:cubicBezTo>
                  <a:cubicBezTo>
                    <a:pt x="4418" y="3473"/>
                    <a:pt x="4425" y="3473"/>
                    <a:pt x="4462" y="3450"/>
                  </a:cubicBezTo>
                  <a:cubicBezTo>
                    <a:pt x="4469" y="3443"/>
                    <a:pt x="4469" y="3443"/>
                    <a:pt x="4469" y="3443"/>
                  </a:cubicBezTo>
                  <a:cubicBezTo>
                    <a:pt x="4476" y="3436"/>
                    <a:pt x="4484" y="3436"/>
                    <a:pt x="4491" y="3428"/>
                  </a:cubicBezTo>
                  <a:cubicBezTo>
                    <a:pt x="4506" y="3421"/>
                    <a:pt x="4513" y="3414"/>
                    <a:pt x="4528" y="3407"/>
                  </a:cubicBezTo>
                  <a:cubicBezTo>
                    <a:pt x="4528" y="3428"/>
                    <a:pt x="4542" y="3458"/>
                    <a:pt x="4557" y="3473"/>
                  </a:cubicBezTo>
                  <a:cubicBezTo>
                    <a:pt x="4550" y="3495"/>
                    <a:pt x="4542" y="3524"/>
                    <a:pt x="4550" y="3546"/>
                  </a:cubicBezTo>
                  <a:cubicBezTo>
                    <a:pt x="4557" y="3575"/>
                    <a:pt x="4594" y="3626"/>
                    <a:pt x="4645" y="3626"/>
                  </a:cubicBezTo>
                  <a:cubicBezTo>
                    <a:pt x="4667" y="3626"/>
                    <a:pt x="4689" y="3619"/>
                    <a:pt x="4704" y="3604"/>
                  </a:cubicBezTo>
                  <a:cubicBezTo>
                    <a:pt x="4718" y="3582"/>
                    <a:pt x="4725" y="3568"/>
                    <a:pt x="4733" y="3553"/>
                  </a:cubicBezTo>
                  <a:cubicBezTo>
                    <a:pt x="4740" y="3560"/>
                    <a:pt x="4755" y="3568"/>
                    <a:pt x="4770" y="3568"/>
                  </a:cubicBezTo>
                  <a:cubicBezTo>
                    <a:pt x="4777" y="3568"/>
                    <a:pt x="4784" y="3568"/>
                    <a:pt x="4799" y="3568"/>
                  </a:cubicBezTo>
                  <a:cubicBezTo>
                    <a:pt x="4880" y="3524"/>
                    <a:pt x="4857" y="3465"/>
                    <a:pt x="4850" y="3443"/>
                  </a:cubicBezTo>
                  <a:cubicBezTo>
                    <a:pt x="4850" y="3443"/>
                    <a:pt x="4843" y="3436"/>
                    <a:pt x="4843" y="3428"/>
                  </a:cubicBezTo>
                  <a:cubicBezTo>
                    <a:pt x="4850" y="3428"/>
                    <a:pt x="4850" y="3421"/>
                    <a:pt x="4857" y="3414"/>
                  </a:cubicBezTo>
                  <a:cubicBezTo>
                    <a:pt x="4865" y="3407"/>
                    <a:pt x="4865" y="3392"/>
                    <a:pt x="4872" y="3385"/>
                  </a:cubicBezTo>
                  <a:cubicBezTo>
                    <a:pt x="4916" y="3377"/>
                    <a:pt x="4953" y="3363"/>
                    <a:pt x="4967" y="3348"/>
                  </a:cubicBezTo>
                  <a:cubicBezTo>
                    <a:pt x="4982" y="3348"/>
                    <a:pt x="4989" y="3348"/>
                    <a:pt x="5004" y="3348"/>
                  </a:cubicBezTo>
                  <a:cubicBezTo>
                    <a:pt x="5019" y="3348"/>
                    <a:pt x="5033" y="3348"/>
                    <a:pt x="5048" y="3348"/>
                  </a:cubicBezTo>
                  <a:cubicBezTo>
                    <a:pt x="5085" y="3333"/>
                    <a:pt x="5092" y="3319"/>
                    <a:pt x="5107" y="3304"/>
                  </a:cubicBezTo>
                  <a:cubicBezTo>
                    <a:pt x="5107" y="3297"/>
                    <a:pt x="5114" y="3297"/>
                    <a:pt x="5114" y="3289"/>
                  </a:cubicBezTo>
                  <a:cubicBezTo>
                    <a:pt x="5121" y="3275"/>
                    <a:pt x="5129" y="3275"/>
                    <a:pt x="5143" y="3267"/>
                  </a:cubicBezTo>
                  <a:cubicBezTo>
                    <a:pt x="5151" y="3267"/>
                    <a:pt x="5158" y="3260"/>
                    <a:pt x="5158" y="3260"/>
                  </a:cubicBezTo>
                  <a:cubicBezTo>
                    <a:pt x="5194" y="3238"/>
                    <a:pt x="5216" y="3194"/>
                    <a:pt x="5216" y="3157"/>
                  </a:cubicBezTo>
                  <a:cubicBezTo>
                    <a:pt x="5209" y="3128"/>
                    <a:pt x="5187" y="3106"/>
                    <a:pt x="5151" y="3099"/>
                  </a:cubicBezTo>
                  <a:cubicBezTo>
                    <a:pt x="5092" y="3091"/>
                    <a:pt x="5085" y="3077"/>
                    <a:pt x="5085" y="3062"/>
                  </a:cubicBezTo>
                  <a:cubicBezTo>
                    <a:pt x="5085" y="3055"/>
                    <a:pt x="5085" y="3055"/>
                    <a:pt x="5085" y="3055"/>
                  </a:cubicBezTo>
                  <a:cubicBezTo>
                    <a:pt x="5085" y="3055"/>
                    <a:pt x="5085" y="3055"/>
                    <a:pt x="5085" y="3047"/>
                  </a:cubicBezTo>
                  <a:cubicBezTo>
                    <a:pt x="5092" y="3040"/>
                    <a:pt x="5107" y="3033"/>
                    <a:pt x="5107" y="3011"/>
                  </a:cubicBezTo>
                  <a:cubicBezTo>
                    <a:pt x="5114" y="2982"/>
                    <a:pt x="5114" y="2952"/>
                    <a:pt x="5099" y="2938"/>
                  </a:cubicBezTo>
                  <a:cubicBezTo>
                    <a:pt x="5085" y="2923"/>
                    <a:pt x="5077" y="2916"/>
                    <a:pt x="5063" y="2916"/>
                  </a:cubicBezTo>
                  <a:cubicBezTo>
                    <a:pt x="5048" y="2916"/>
                    <a:pt x="5041" y="2916"/>
                    <a:pt x="5026" y="2923"/>
                  </a:cubicBezTo>
                  <a:cubicBezTo>
                    <a:pt x="5026" y="2930"/>
                    <a:pt x="5019" y="2930"/>
                    <a:pt x="5019" y="2938"/>
                  </a:cubicBezTo>
                  <a:cubicBezTo>
                    <a:pt x="5011" y="2938"/>
                    <a:pt x="5011" y="2938"/>
                    <a:pt x="5004" y="2945"/>
                  </a:cubicBezTo>
                  <a:cubicBezTo>
                    <a:pt x="5004" y="2930"/>
                    <a:pt x="5011" y="2916"/>
                    <a:pt x="5019" y="2908"/>
                  </a:cubicBezTo>
                  <a:cubicBezTo>
                    <a:pt x="5026" y="2908"/>
                    <a:pt x="5033" y="2908"/>
                    <a:pt x="5041" y="2908"/>
                  </a:cubicBezTo>
                  <a:cubicBezTo>
                    <a:pt x="5063" y="2901"/>
                    <a:pt x="5099" y="2901"/>
                    <a:pt x="5121" y="2857"/>
                  </a:cubicBezTo>
                  <a:cubicBezTo>
                    <a:pt x="5136" y="2842"/>
                    <a:pt x="5143" y="2813"/>
                    <a:pt x="5136" y="2798"/>
                  </a:cubicBezTo>
                  <a:cubicBezTo>
                    <a:pt x="5121" y="2769"/>
                    <a:pt x="5099" y="2769"/>
                    <a:pt x="5070" y="2762"/>
                  </a:cubicBezTo>
                  <a:cubicBezTo>
                    <a:pt x="5063" y="2762"/>
                    <a:pt x="5063" y="2762"/>
                    <a:pt x="5063" y="2762"/>
                  </a:cubicBezTo>
                  <a:cubicBezTo>
                    <a:pt x="5055" y="2754"/>
                    <a:pt x="5048" y="2754"/>
                    <a:pt x="5041" y="2754"/>
                  </a:cubicBezTo>
                  <a:cubicBezTo>
                    <a:pt x="5070" y="2740"/>
                    <a:pt x="5077" y="2732"/>
                    <a:pt x="5092" y="2710"/>
                  </a:cubicBezTo>
                  <a:cubicBezTo>
                    <a:pt x="5099" y="2710"/>
                    <a:pt x="5099" y="2703"/>
                    <a:pt x="5107" y="2696"/>
                  </a:cubicBezTo>
                  <a:cubicBezTo>
                    <a:pt x="5107" y="2688"/>
                    <a:pt x="5114" y="2688"/>
                    <a:pt x="5121" y="2688"/>
                  </a:cubicBezTo>
                  <a:cubicBezTo>
                    <a:pt x="5129" y="2688"/>
                    <a:pt x="5136" y="2688"/>
                    <a:pt x="5151" y="2696"/>
                  </a:cubicBezTo>
                  <a:cubicBezTo>
                    <a:pt x="5158" y="2696"/>
                    <a:pt x="5158" y="2696"/>
                    <a:pt x="5165" y="2696"/>
                  </a:cubicBezTo>
                  <a:cubicBezTo>
                    <a:pt x="5173" y="2703"/>
                    <a:pt x="5180" y="2703"/>
                    <a:pt x="5187" y="2703"/>
                  </a:cubicBezTo>
                  <a:cubicBezTo>
                    <a:pt x="5231" y="2703"/>
                    <a:pt x="5239" y="2666"/>
                    <a:pt x="5246" y="2645"/>
                  </a:cubicBezTo>
                  <a:cubicBezTo>
                    <a:pt x="5246" y="2637"/>
                    <a:pt x="5246" y="2637"/>
                    <a:pt x="5246" y="2637"/>
                  </a:cubicBezTo>
                  <a:cubicBezTo>
                    <a:pt x="5246" y="2630"/>
                    <a:pt x="5261" y="2630"/>
                    <a:pt x="5268" y="2623"/>
                  </a:cubicBezTo>
                  <a:cubicBezTo>
                    <a:pt x="5282" y="2623"/>
                    <a:pt x="5297" y="2623"/>
                    <a:pt x="5312" y="2615"/>
                  </a:cubicBezTo>
                  <a:cubicBezTo>
                    <a:pt x="5319" y="2608"/>
                    <a:pt x="5326" y="2608"/>
                    <a:pt x="5334" y="2600"/>
                  </a:cubicBezTo>
                  <a:cubicBezTo>
                    <a:pt x="5341" y="2637"/>
                    <a:pt x="5356" y="2652"/>
                    <a:pt x="5378" y="2652"/>
                  </a:cubicBezTo>
                  <a:cubicBezTo>
                    <a:pt x="5385" y="2652"/>
                    <a:pt x="5385" y="2652"/>
                    <a:pt x="5385" y="2652"/>
                  </a:cubicBezTo>
                  <a:cubicBezTo>
                    <a:pt x="5392" y="2645"/>
                    <a:pt x="5392" y="2645"/>
                    <a:pt x="5392" y="2645"/>
                  </a:cubicBezTo>
                  <a:cubicBezTo>
                    <a:pt x="5414" y="2637"/>
                    <a:pt x="5414" y="2608"/>
                    <a:pt x="5422" y="2586"/>
                  </a:cubicBezTo>
                  <a:cubicBezTo>
                    <a:pt x="5422" y="2564"/>
                    <a:pt x="5429" y="2542"/>
                    <a:pt x="5436" y="2527"/>
                  </a:cubicBezTo>
                  <a:cubicBezTo>
                    <a:pt x="5444" y="2513"/>
                    <a:pt x="5451" y="2505"/>
                    <a:pt x="5451" y="2491"/>
                  </a:cubicBezTo>
                  <a:cubicBezTo>
                    <a:pt x="5473" y="2461"/>
                    <a:pt x="5480" y="2439"/>
                    <a:pt x="5517" y="2425"/>
                  </a:cubicBezTo>
                  <a:cubicBezTo>
                    <a:pt x="5524" y="2425"/>
                    <a:pt x="5539" y="2417"/>
                    <a:pt x="5575" y="2417"/>
                  </a:cubicBezTo>
                  <a:cubicBezTo>
                    <a:pt x="5598" y="2417"/>
                    <a:pt x="5620" y="2417"/>
                    <a:pt x="5649" y="2425"/>
                  </a:cubicBezTo>
                  <a:cubicBezTo>
                    <a:pt x="5678" y="2425"/>
                    <a:pt x="5700" y="2425"/>
                    <a:pt x="5722" y="2425"/>
                  </a:cubicBezTo>
                  <a:cubicBezTo>
                    <a:pt x="5773" y="2425"/>
                    <a:pt x="5803" y="2417"/>
                    <a:pt x="5825" y="2403"/>
                  </a:cubicBezTo>
                  <a:cubicBezTo>
                    <a:pt x="5876" y="2366"/>
                    <a:pt x="5869" y="2337"/>
                    <a:pt x="5854" y="2285"/>
                  </a:cubicBezTo>
                  <a:cubicBezTo>
                    <a:pt x="5847" y="2264"/>
                    <a:pt x="5847" y="2264"/>
                    <a:pt x="5847" y="2264"/>
                  </a:cubicBezTo>
                  <a:cubicBezTo>
                    <a:pt x="5832" y="2205"/>
                    <a:pt x="5817" y="2176"/>
                    <a:pt x="5810" y="2139"/>
                  </a:cubicBezTo>
                  <a:cubicBezTo>
                    <a:pt x="5803" y="2132"/>
                    <a:pt x="5803" y="2124"/>
                    <a:pt x="5795" y="2117"/>
                  </a:cubicBezTo>
                  <a:cubicBezTo>
                    <a:pt x="5795" y="2109"/>
                    <a:pt x="5788" y="2102"/>
                    <a:pt x="5788" y="2095"/>
                  </a:cubicBezTo>
                  <a:cubicBezTo>
                    <a:pt x="5781" y="2066"/>
                    <a:pt x="5766" y="2029"/>
                    <a:pt x="5730" y="2029"/>
                  </a:cubicBezTo>
                  <a:cubicBezTo>
                    <a:pt x="5722" y="2029"/>
                    <a:pt x="5707" y="2036"/>
                    <a:pt x="5700" y="2036"/>
                  </a:cubicBezTo>
                  <a:cubicBezTo>
                    <a:pt x="5693" y="2036"/>
                    <a:pt x="5693" y="2036"/>
                    <a:pt x="5693" y="2036"/>
                  </a:cubicBezTo>
                  <a:cubicBezTo>
                    <a:pt x="5685" y="2044"/>
                    <a:pt x="5685" y="2044"/>
                    <a:pt x="5678" y="2044"/>
                  </a:cubicBezTo>
                  <a:lnTo>
                    <a:pt x="5678" y="2044"/>
                  </a:lnTo>
                  <a:cubicBezTo>
                    <a:pt x="5671" y="2044"/>
                    <a:pt x="5656" y="2036"/>
                    <a:pt x="5634" y="2029"/>
                  </a:cubicBezTo>
                  <a:cubicBezTo>
                    <a:pt x="5605" y="2022"/>
                    <a:pt x="5605" y="2014"/>
                    <a:pt x="5598" y="1985"/>
                  </a:cubicBezTo>
                  <a:cubicBezTo>
                    <a:pt x="5598" y="1970"/>
                    <a:pt x="5590" y="1948"/>
                    <a:pt x="5583" y="1926"/>
                  </a:cubicBezTo>
                  <a:cubicBezTo>
                    <a:pt x="5554" y="1860"/>
                    <a:pt x="5524" y="1838"/>
                    <a:pt x="5466" y="1824"/>
                  </a:cubicBezTo>
                  <a:cubicBezTo>
                    <a:pt x="5458" y="1824"/>
                    <a:pt x="5458" y="1816"/>
                    <a:pt x="5451" y="1809"/>
                  </a:cubicBezTo>
                  <a:cubicBezTo>
                    <a:pt x="5444" y="1802"/>
                    <a:pt x="5429" y="1780"/>
                    <a:pt x="5400" y="1780"/>
                  </a:cubicBezTo>
                  <a:cubicBezTo>
                    <a:pt x="5385" y="1780"/>
                    <a:pt x="5378" y="1787"/>
                    <a:pt x="5370" y="1787"/>
                  </a:cubicBezTo>
                  <a:cubicBezTo>
                    <a:pt x="5363" y="1787"/>
                    <a:pt x="5348" y="1795"/>
                    <a:pt x="5312" y="1795"/>
                  </a:cubicBezTo>
                  <a:cubicBezTo>
                    <a:pt x="5297" y="1802"/>
                    <a:pt x="5282" y="1802"/>
                    <a:pt x="5275" y="1802"/>
                  </a:cubicBezTo>
                  <a:cubicBezTo>
                    <a:pt x="5239" y="1802"/>
                    <a:pt x="5209" y="1795"/>
                    <a:pt x="5194" y="1773"/>
                  </a:cubicBezTo>
                  <a:cubicBezTo>
                    <a:pt x="5173" y="1743"/>
                    <a:pt x="5143" y="1728"/>
                    <a:pt x="5099" y="1728"/>
                  </a:cubicBezTo>
                  <a:cubicBezTo>
                    <a:pt x="5085" y="1728"/>
                    <a:pt x="5077" y="1728"/>
                    <a:pt x="5055" y="1728"/>
                  </a:cubicBezTo>
                  <a:lnTo>
                    <a:pt x="5055" y="1728"/>
                  </a:lnTo>
                  <a:cubicBezTo>
                    <a:pt x="5048" y="1736"/>
                    <a:pt x="5048" y="1736"/>
                    <a:pt x="5048" y="1736"/>
                  </a:cubicBezTo>
                  <a:cubicBezTo>
                    <a:pt x="5041" y="1736"/>
                    <a:pt x="5041" y="1736"/>
                    <a:pt x="5041" y="1736"/>
                  </a:cubicBezTo>
                  <a:cubicBezTo>
                    <a:pt x="5033" y="1743"/>
                    <a:pt x="5033" y="1743"/>
                    <a:pt x="5033" y="1743"/>
                  </a:cubicBezTo>
                  <a:cubicBezTo>
                    <a:pt x="5019" y="1780"/>
                    <a:pt x="4997" y="1809"/>
                    <a:pt x="4982" y="1824"/>
                  </a:cubicBezTo>
                  <a:cubicBezTo>
                    <a:pt x="4953" y="1868"/>
                    <a:pt x="4967" y="1912"/>
                    <a:pt x="4975" y="1948"/>
                  </a:cubicBezTo>
                  <a:cubicBezTo>
                    <a:pt x="4982" y="1956"/>
                    <a:pt x="4982" y="1956"/>
                    <a:pt x="4982" y="1956"/>
                  </a:cubicBezTo>
                  <a:cubicBezTo>
                    <a:pt x="4989" y="1985"/>
                    <a:pt x="5011" y="2000"/>
                    <a:pt x="5033" y="2007"/>
                  </a:cubicBezTo>
                  <a:lnTo>
                    <a:pt x="5048" y="2014"/>
                  </a:lnTo>
                  <a:cubicBezTo>
                    <a:pt x="5048" y="2036"/>
                    <a:pt x="5033" y="2058"/>
                    <a:pt x="5004" y="2080"/>
                  </a:cubicBezTo>
                  <a:cubicBezTo>
                    <a:pt x="4975" y="2109"/>
                    <a:pt x="4967" y="2124"/>
                    <a:pt x="4953" y="2154"/>
                  </a:cubicBezTo>
                  <a:cubicBezTo>
                    <a:pt x="4945" y="2168"/>
                    <a:pt x="4945" y="2168"/>
                    <a:pt x="4945" y="2168"/>
                  </a:cubicBezTo>
                  <a:cubicBezTo>
                    <a:pt x="4938" y="2190"/>
                    <a:pt x="4938" y="2205"/>
                    <a:pt x="4938" y="2212"/>
                  </a:cubicBezTo>
                  <a:lnTo>
                    <a:pt x="4938" y="2219"/>
                  </a:lnTo>
                  <a:lnTo>
                    <a:pt x="4938" y="2219"/>
                  </a:lnTo>
                  <a:cubicBezTo>
                    <a:pt x="4938" y="2219"/>
                    <a:pt x="4931" y="2219"/>
                    <a:pt x="4923" y="2227"/>
                  </a:cubicBezTo>
                  <a:lnTo>
                    <a:pt x="4923" y="2227"/>
                  </a:lnTo>
                  <a:cubicBezTo>
                    <a:pt x="4923" y="2227"/>
                    <a:pt x="4916" y="2219"/>
                    <a:pt x="4909" y="2197"/>
                  </a:cubicBezTo>
                  <a:cubicBezTo>
                    <a:pt x="4901" y="2168"/>
                    <a:pt x="4872" y="2139"/>
                    <a:pt x="4835" y="2139"/>
                  </a:cubicBezTo>
                  <a:cubicBezTo>
                    <a:pt x="4806" y="2139"/>
                    <a:pt x="4784" y="2161"/>
                    <a:pt x="4770" y="2183"/>
                  </a:cubicBezTo>
                  <a:cubicBezTo>
                    <a:pt x="4770" y="2183"/>
                    <a:pt x="4762" y="2190"/>
                    <a:pt x="4755" y="2197"/>
                  </a:cubicBezTo>
                  <a:cubicBezTo>
                    <a:pt x="4755" y="2190"/>
                    <a:pt x="4748" y="2183"/>
                    <a:pt x="4733" y="2161"/>
                  </a:cubicBezTo>
                  <a:cubicBezTo>
                    <a:pt x="4718" y="2139"/>
                    <a:pt x="4696" y="2132"/>
                    <a:pt x="4674" y="2132"/>
                  </a:cubicBezTo>
                  <a:cubicBezTo>
                    <a:pt x="4652" y="2132"/>
                    <a:pt x="4623" y="2139"/>
                    <a:pt x="4594" y="2154"/>
                  </a:cubicBezTo>
                  <a:cubicBezTo>
                    <a:pt x="4586" y="2161"/>
                    <a:pt x="4579" y="2161"/>
                    <a:pt x="4572" y="2161"/>
                  </a:cubicBezTo>
                  <a:cubicBezTo>
                    <a:pt x="4564" y="2161"/>
                    <a:pt x="4557" y="2161"/>
                    <a:pt x="4542" y="2154"/>
                  </a:cubicBezTo>
                  <a:cubicBezTo>
                    <a:pt x="4535" y="2154"/>
                    <a:pt x="4520" y="2154"/>
                    <a:pt x="4506" y="2146"/>
                  </a:cubicBezTo>
                  <a:cubicBezTo>
                    <a:pt x="4484" y="2146"/>
                    <a:pt x="4462" y="2102"/>
                    <a:pt x="4447" y="2073"/>
                  </a:cubicBezTo>
                  <a:cubicBezTo>
                    <a:pt x="4447" y="2066"/>
                    <a:pt x="4447" y="2066"/>
                    <a:pt x="4447" y="2066"/>
                  </a:cubicBezTo>
                  <a:cubicBezTo>
                    <a:pt x="4425" y="2014"/>
                    <a:pt x="4389" y="1992"/>
                    <a:pt x="4330" y="1992"/>
                  </a:cubicBezTo>
                  <a:cubicBezTo>
                    <a:pt x="4308" y="1992"/>
                    <a:pt x="4293" y="1963"/>
                    <a:pt x="4271" y="1941"/>
                  </a:cubicBezTo>
                  <a:cubicBezTo>
                    <a:pt x="4264" y="1926"/>
                    <a:pt x="4249" y="1912"/>
                    <a:pt x="4242" y="1897"/>
                  </a:cubicBezTo>
                  <a:cubicBezTo>
                    <a:pt x="4227" y="1890"/>
                    <a:pt x="4213" y="1882"/>
                    <a:pt x="4198" y="1882"/>
                  </a:cubicBezTo>
                  <a:cubicBezTo>
                    <a:pt x="4169" y="1882"/>
                    <a:pt x="4147" y="1904"/>
                    <a:pt x="4125" y="1912"/>
                  </a:cubicBezTo>
                  <a:cubicBezTo>
                    <a:pt x="4125" y="1919"/>
                    <a:pt x="4117" y="1919"/>
                    <a:pt x="4117" y="1919"/>
                  </a:cubicBezTo>
                  <a:cubicBezTo>
                    <a:pt x="4103" y="1926"/>
                    <a:pt x="4059" y="1926"/>
                    <a:pt x="4030" y="1934"/>
                  </a:cubicBezTo>
                  <a:cubicBezTo>
                    <a:pt x="4008" y="1934"/>
                    <a:pt x="3985" y="1934"/>
                    <a:pt x="3971" y="1934"/>
                  </a:cubicBezTo>
                  <a:cubicBezTo>
                    <a:pt x="3963" y="1934"/>
                    <a:pt x="3963" y="1934"/>
                    <a:pt x="3963" y="1934"/>
                  </a:cubicBezTo>
                  <a:cubicBezTo>
                    <a:pt x="3956" y="1934"/>
                    <a:pt x="3956" y="1934"/>
                    <a:pt x="3949" y="1926"/>
                  </a:cubicBezTo>
                  <a:cubicBezTo>
                    <a:pt x="3942" y="1912"/>
                    <a:pt x="3934" y="1897"/>
                    <a:pt x="3905" y="1890"/>
                  </a:cubicBezTo>
                  <a:cubicBezTo>
                    <a:pt x="3890" y="1882"/>
                    <a:pt x="3868" y="1860"/>
                    <a:pt x="3846" y="1831"/>
                  </a:cubicBezTo>
                  <a:cubicBezTo>
                    <a:pt x="3839" y="1824"/>
                    <a:pt x="3832" y="1816"/>
                    <a:pt x="3832" y="1809"/>
                  </a:cubicBezTo>
                  <a:cubicBezTo>
                    <a:pt x="3817" y="1780"/>
                    <a:pt x="3802" y="1743"/>
                    <a:pt x="3773" y="1743"/>
                  </a:cubicBezTo>
                  <a:cubicBezTo>
                    <a:pt x="3766" y="1743"/>
                    <a:pt x="3766" y="1743"/>
                    <a:pt x="3758" y="1750"/>
                  </a:cubicBezTo>
                  <a:cubicBezTo>
                    <a:pt x="3736" y="1750"/>
                    <a:pt x="3700" y="1758"/>
                    <a:pt x="3670" y="1758"/>
                  </a:cubicBezTo>
                  <a:cubicBezTo>
                    <a:pt x="3663" y="1758"/>
                    <a:pt x="3656" y="1750"/>
                    <a:pt x="3649" y="1743"/>
                  </a:cubicBezTo>
                  <a:cubicBezTo>
                    <a:pt x="3634" y="1736"/>
                    <a:pt x="3612" y="1721"/>
                    <a:pt x="3590" y="1721"/>
                  </a:cubicBezTo>
                  <a:cubicBezTo>
                    <a:pt x="3553" y="1721"/>
                    <a:pt x="3494" y="1736"/>
                    <a:pt x="3443" y="1750"/>
                  </a:cubicBezTo>
                  <a:cubicBezTo>
                    <a:pt x="3436" y="1758"/>
                    <a:pt x="3436" y="1758"/>
                    <a:pt x="3436" y="1758"/>
                  </a:cubicBezTo>
                  <a:cubicBezTo>
                    <a:pt x="3421" y="1758"/>
                    <a:pt x="3392" y="1743"/>
                    <a:pt x="3363" y="1721"/>
                  </a:cubicBezTo>
                  <a:cubicBezTo>
                    <a:pt x="3341" y="1707"/>
                    <a:pt x="3333" y="1692"/>
                    <a:pt x="3326" y="1670"/>
                  </a:cubicBezTo>
                  <a:cubicBezTo>
                    <a:pt x="3326" y="1663"/>
                    <a:pt x="3341" y="1655"/>
                    <a:pt x="3348" y="1655"/>
                  </a:cubicBezTo>
                  <a:cubicBezTo>
                    <a:pt x="3355" y="1648"/>
                    <a:pt x="3363" y="1641"/>
                    <a:pt x="3370" y="1634"/>
                  </a:cubicBezTo>
                  <a:cubicBezTo>
                    <a:pt x="3414" y="1605"/>
                    <a:pt x="3392" y="1554"/>
                    <a:pt x="3377" y="1524"/>
                  </a:cubicBezTo>
                  <a:cubicBezTo>
                    <a:pt x="3370" y="1517"/>
                    <a:pt x="3370" y="1510"/>
                    <a:pt x="3363" y="1502"/>
                  </a:cubicBezTo>
                  <a:cubicBezTo>
                    <a:pt x="3348" y="1458"/>
                    <a:pt x="3297" y="1429"/>
                    <a:pt x="3253" y="1422"/>
                  </a:cubicBezTo>
                  <a:cubicBezTo>
                    <a:pt x="3223" y="1415"/>
                    <a:pt x="3180" y="1407"/>
                    <a:pt x="3150" y="1378"/>
                  </a:cubicBezTo>
                  <a:lnTo>
                    <a:pt x="3150" y="1378"/>
                  </a:lnTo>
                  <a:cubicBezTo>
                    <a:pt x="3150" y="1370"/>
                    <a:pt x="3158" y="1370"/>
                    <a:pt x="3165" y="1363"/>
                  </a:cubicBezTo>
                  <a:cubicBezTo>
                    <a:pt x="3172" y="1356"/>
                    <a:pt x="3180" y="1356"/>
                    <a:pt x="3187" y="1356"/>
                  </a:cubicBezTo>
                  <a:cubicBezTo>
                    <a:pt x="3187" y="1356"/>
                    <a:pt x="3194" y="1356"/>
                    <a:pt x="3201" y="1356"/>
                  </a:cubicBezTo>
                  <a:cubicBezTo>
                    <a:pt x="3209" y="1363"/>
                    <a:pt x="3216" y="1363"/>
                    <a:pt x="3223" y="1363"/>
                  </a:cubicBezTo>
                  <a:cubicBezTo>
                    <a:pt x="3260" y="1363"/>
                    <a:pt x="3275" y="1326"/>
                    <a:pt x="3289" y="1290"/>
                  </a:cubicBezTo>
                  <a:cubicBezTo>
                    <a:pt x="3304" y="1268"/>
                    <a:pt x="3311" y="1239"/>
                    <a:pt x="3333" y="1217"/>
                  </a:cubicBezTo>
                  <a:cubicBezTo>
                    <a:pt x="3355" y="1195"/>
                    <a:pt x="3370" y="1173"/>
                    <a:pt x="3370" y="1150"/>
                  </a:cubicBezTo>
                  <a:cubicBezTo>
                    <a:pt x="3363" y="1129"/>
                    <a:pt x="3348" y="1114"/>
                    <a:pt x="3333" y="1107"/>
                  </a:cubicBezTo>
                  <a:cubicBezTo>
                    <a:pt x="3326" y="1099"/>
                    <a:pt x="3326" y="1099"/>
                    <a:pt x="3326" y="1099"/>
                  </a:cubicBezTo>
                  <a:cubicBezTo>
                    <a:pt x="3297" y="1077"/>
                    <a:pt x="3289" y="1070"/>
                    <a:pt x="3275" y="1048"/>
                  </a:cubicBezTo>
                  <a:cubicBezTo>
                    <a:pt x="3253" y="1004"/>
                    <a:pt x="3245" y="997"/>
                    <a:pt x="3194" y="975"/>
                  </a:cubicBezTo>
                  <a:cubicBezTo>
                    <a:pt x="3187" y="967"/>
                    <a:pt x="3180" y="967"/>
                    <a:pt x="3180" y="960"/>
                  </a:cubicBezTo>
                  <a:cubicBezTo>
                    <a:pt x="3180" y="960"/>
                    <a:pt x="3180" y="960"/>
                    <a:pt x="3180" y="953"/>
                  </a:cubicBezTo>
                  <a:cubicBezTo>
                    <a:pt x="3194" y="931"/>
                    <a:pt x="3201" y="901"/>
                    <a:pt x="3187" y="879"/>
                  </a:cubicBezTo>
                  <a:cubicBezTo>
                    <a:pt x="3180" y="850"/>
                    <a:pt x="3158" y="836"/>
                    <a:pt x="3128" y="836"/>
                  </a:cubicBezTo>
                  <a:cubicBezTo>
                    <a:pt x="3099" y="836"/>
                    <a:pt x="3084" y="828"/>
                    <a:pt x="3070" y="828"/>
                  </a:cubicBezTo>
                  <a:cubicBezTo>
                    <a:pt x="3055" y="821"/>
                    <a:pt x="3040" y="821"/>
                    <a:pt x="3026" y="821"/>
                  </a:cubicBezTo>
                  <a:lnTo>
                    <a:pt x="3026" y="821"/>
                  </a:lnTo>
                  <a:lnTo>
                    <a:pt x="3026" y="821"/>
                  </a:lnTo>
                  <a:cubicBezTo>
                    <a:pt x="3026" y="814"/>
                    <a:pt x="3026" y="814"/>
                    <a:pt x="3018" y="814"/>
                  </a:cubicBezTo>
                  <a:cubicBezTo>
                    <a:pt x="3018" y="806"/>
                    <a:pt x="3011" y="770"/>
                    <a:pt x="2974" y="770"/>
                  </a:cubicBezTo>
                  <a:cubicBezTo>
                    <a:pt x="2952" y="770"/>
                    <a:pt x="2938" y="784"/>
                    <a:pt x="2930" y="784"/>
                  </a:cubicBezTo>
                  <a:cubicBezTo>
                    <a:pt x="2923" y="791"/>
                    <a:pt x="2908" y="799"/>
                    <a:pt x="2894" y="799"/>
                  </a:cubicBezTo>
                  <a:cubicBezTo>
                    <a:pt x="2886" y="806"/>
                    <a:pt x="2886" y="806"/>
                    <a:pt x="2886" y="806"/>
                  </a:cubicBezTo>
                  <a:cubicBezTo>
                    <a:pt x="2879" y="806"/>
                    <a:pt x="2872" y="799"/>
                    <a:pt x="2864" y="791"/>
                  </a:cubicBezTo>
                  <a:cubicBezTo>
                    <a:pt x="2850" y="784"/>
                    <a:pt x="2835" y="777"/>
                    <a:pt x="2813" y="770"/>
                  </a:cubicBezTo>
                  <a:cubicBezTo>
                    <a:pt x="2806" y="770"/>
                    <a:pt x="2806" y="770"/>
                    <a:pt x="2799" y="770"/>
                  </a:cubicBezTo>
                  <a:cubicBezTo>
                    <a:pt x="2769" y="770"/>
                    <a:pt x="2754" y="784"/>
                    <a:pt x="2747" y="791"/>
                  </a:cubicBezTo>
                  <a:cubicBezTo>
                    <a:pt x="2740" y="799"/>
                    <a:pt x="2740" y="799"/>
                    <a:pt x="2732" y="799"/>
                  </a:cubicBezTo>
                  <a:cubicBezTo>
                    <a:pt x="2740" y="799"/>
                    <a:pt x="2732" y="799"/>
                    <a:pt x="2732" y="799"/>
                  </a:cubicBezTo>
                  <a:cubicBezTo>
                    <a:pt x="2725" y="791"/>
                    <a:pt x="2718" y="784"/>
                    <a:pt x="2696" y="784"/>
                  </a:cubicBezTo>
                  <a:cubicBezTo>
                    <a:pt x="2689" y="784"/>
                    <a:pt x="2681" y="784"/>
                    <a:pt x="2667" y="791"/>
                  </a:cubicBezTo>
                  <a:cubicBezTo>
                    <a:pt x="2659" y="799"/>
                    <a:pt x="2652" y="799"/>
                    <a:pt x="2652" y="799"/>
                  </a:cubicBezTo>
                  <a:cubicBezTo>
                    <a:pt x="2637" y="799"/>
                    <a:pt x="2630" y="799"/>
                    <a:pt x="2615" y="791"/>
                  </a:cubicBezTo>
                  <a:cubicBezTo>
                    <a:pt x="2601" y="784"/>
                    <a:pt x="2571" y="770"/>
                    <a:pt x="2549" y="755"/>
                  </a:cubicBezTo>
                  <a:cubicBezTo>
                    <a:pt x="2527" y="740"/>
                    <a:pt x="2513" y="733"/>
                    <a:pt x="2498" y="726"/>
                  </a:cubicBezTo>
                  <a:cubicBezTo>
                    <a:pt x="2483" y="718"/>
                    <a:pt x="2469" y="718"/>
                    <a:pt x="2454" y="718"/>
                  </a:cubicBezTo>
                  <a:cubicBezTo>
                    <a:pt x="2439" y="718"/>
                    <a:pt x="2425" y="718"/>
                    <a:pt x="2418" y="726"/>
                  </a:cubicBezTo>
                  <a:cubicBezTo>
                    <a:pt x="2410" y="733"/>
                    <a:pt x="2395" y="733"/>
                    <a:pt x="2388" y="740"/>
                  </a:cubicBezTo>
                  <a:cubicBezTo>
                    <a:pt x="2366" y="748"/>
                    <a:pt x="2351" y="755"/>
                    <a:pt x="2337" y="755"/>
                  </a:cubicBezTo>
                  <a:cubicBezTo>
                    <a:pt x="2322" y="755"/>
                    <a:pt x="2315" y="748"/>
                    <a:pt x="2308" y="748"/>
                  </a:cubicBezTo>
                  <a:cubicBezTo>
                    <a:pt x="2293" y="740"/>
                    <a:pt x="2278" y="718"/>
                    <a:pt x="2278" y="689"/>
                  </a:cubicBezTo>
                  <a:cubicBezTo>
                    <a:pt x="2278" y="579"/>
                    <a:pt x="2278" y="579"/>
                    <a:pt x="2278" y="579"/>
                  </a:cubicBezTo>
                  <a:cubicBezTo>
                    <a:pt x="2278" y="535"/>
                    <a:pt x="2234" y="477"/>
                    <a:pt x="2212" y="455"/>
                  </a:cubicBezTo>
                  <a:cubicBezTo>
                    <a:pt x="2212" y="447"/>
                    <a:pt x="2220" y="432"/>
                    <a:pt x="2220" y="432"/>
                  </a:cubicBezTo>
                  <a:cubicBezTo>
                    <a:pt x="2220" y="418"/>
                    <a:pt x="2227" y="396"/>
                    <a:pt x="2220" y="381"/>
                  </a:cubicBezTo>
                  <a:cubicBezTo>
                    <a:pt x="2220" y="359"/>
                    <a:pt x="2198" y="345"/>
                    <a:pt x="2176" y="323"/>
                  </a:cubicBezTo>
                  <a:cubicBezTo>
                    <a:pt x="2161" y="308"/>
                    <a:pt x="2139" y="286"/>
                    <a:pt x="2132" y="279"/>
                  </a:cubicBezTo>
                  <a:cubicBezTo>
                    <a:pt x="2132" y="271"/>
                    <a:pt x="2124" y="264"/>
                    <a:pt x="2124" y="264"/>
                  </a:cubicBezTo>
                  <a:cubicBezTo>
                    <a:pt x="2132" y="264"/>
                    <a:pt x="2132" y="264"/>
                    <a:pt x="2146" y="264"/>
                  </a:cubicBezTo>
                  <a:cubicBezTo>
                    <a:pt x="2183" y="257"/>
                    <a:pt x="2205" y="227"/>
                    <a:pt x="2205" y="191"/>
                  </a:cubicBezTo>
                  <a:cubicBezTo>
                    <a:pt x="2205" y="154"/>
                    <a:pt x="2176" y="117"/>
                    <a:pt x="2139" y="117"/>
                  </a:cubicBezTo>
                  <a:cubicBezTo>
                    <a:pt x="2132" y="117"/>
                    <a:pt x="2132" y="117"/>
                    <a:pt x="2124" y="110"/>
                  </a:cubicBezTo>
                  <a:cubicBezTo>
                    <a:pt x="2117" y="110"/>
                    <a:pt x="2102" y="110"/>
                    <a:pt x="2088" y="110"/>
                  </a:cubicBezTo>
                  <a:cubicBezTo>
                    <a:pt x="2088" y="110"/>
                    <a:pt x="2080" y="110"/>
                    <a:pt x="2066" y="110"/>
                  </a:cubicBezTo>
                  <a:lnTo>
                    <a:pt x="2066" y="110"/>
                  </a:lnTo>
                  <a:cubicBezTo>
                    <a:pt x="2058" y="110"/>
                    <a:pt x="2044" y="96"/>
                    <a:pt x="2036" y="81"/>
                  </a:cubicBezTo>
                  <a:cubicBezTo>
                    <a:pt x="2029" y="74"/>
                    <a:pt x="2014" y="66"/>
                    <a:pt x="2007" y="51"/>
                  </a:cubicBezTo>
                  <a:cubicBezTo>
                    <a:pt x="1985" y="37"/>
                    <a:pt x="1949" y="29"/>
                    <a:pt x="1919" y="22"/>
                  </a:cubicBezTo>
                  <a:cubicBezTo>
                    <a:pt x="1904" y="22"/>
                    <a:pt x="1897" y="15"/>
                    <a:pt x="1882" y="15"/>
                  </a:cubicBezTo>
                  <a:cubicBezTo>
                    <a:pt x="1875" y="15"/>
                    <a:pt x="1861" y="8"/>
                    <a:pt x="1853" y="8"/>
                  </a:cubicBezTo>
                  <a:lnTo>
                    <a:pt x="1853" y="8"/>
                  </a:lnTo>
                  <a:lnTo>
                    <a:pt x="1853" y="8"/>
                  </a:lnTo>
                  <a:cubicBezTo>
                    <a:pt x="1831" y="8"/>
                    <a:pt x="1802" y="15"/>
                    <a:pt x="1780" y="15"/>
                  </a:cubicBezTo>
                  <a:cubicBezTo>
                    <a:pt x="1758" y="22"/>
                    <a:pt x="1736" y="22"/>
                    <a:pt x="1714" y="22"/>
                  </a:cubicBezTo>
                  <a:cubicBezTo>
                    <a:pt x="1707" y="22"/>
                    <a:pt x="1707" y="22"/>
                    <a:pt x="1699" y="22"/>
                  </a:cubicBezTo>
                  <a:lnTo>
                    <a:pt x="1692" y="22"/>
                  </a:lnTo>
                  <a:cubicBezTo>
                    <a:pt x="1685" y="22"/>
                    <a:pt x="1685" y="22"/>
                    <a:pt x="1677" y="22"/>
                  </a:cubicBezTo>
                  <a:cubicBezTo>
                    <a:pt x="1670" y="0"/>
                    <a:pt x="1670" y="0"/>
                    <a:pt x="1670" y="0"/>
                  </a:cubicBezTo>
                  <a:lnTo>
                    <a:pt x="1853" y="44"/>
                  </a:ln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17" name="Freeform 16"/>
            <p:cNvSpPr>
              <a:spLocks noChangeArrowheads="1"/>
            </p:cNvSpPr>
            <p:nvPr/>
          </p:nvSpPr>
          <p:spPr bwMode="auto">
            <a:xfrm>
              <a:off x="7107476" y="5115086"/>
              <a:ext cx="2106610" cy="2630072"/>
            </a:xfrm>
            <a:custGeom>
              <a:avLst/>
              <a:gdLst>
                <a:gd name="T0" fmla="*/ 1824 w 5482"/>
                <a:gd name="T1" fmla="*/ 271 h 6924"/>
                <a:gd name="T2" fmla="*/ 1443 w 5482"/>
                <a:gd name="T3" fmla="*/ 571 h 6924"/>
                <a:gd name="T4" fmla="*/ 1040 w 5482"/>
                <a:gd name="T5" fmla="*/ 468 h 6924"/>
                <a:gd name="T6" fmla="*/ 461 w 5482"/>
                <a:gd name="T7" fmla="*/ 703 h 6924"/>
                <a:gd name="T8" fmla="*/ 644 w 5482"/>
                <a:gd name="T9" fmla="*/ 1341 h 6924"/>
                <a:gd name="T10" fmla="*/ 813 w 5482"/>
                <a:gd name="T11" fmla="*/ 1758 h 6924"/>
                <a:gd name="T12" fmla="*/ 886 w 5482"/>
                <a:gd name="T13" fmla="*/ 2124 h 6924"/>
                <a:gd name="T14" fmla="*/ 945 w 5482"/>
                <a:gd name="T15" fmla="*/ 2572 h 6924"/>
                <a:gd name="T16" fmla="*/ 1003 w 5482"/>
                <a:gd name="T17" fmla="*/ 2931 h 6924"/>
                <a:gd name="T18" fmla="*/ 813 w 5482"/>
                <a:gd name="T19" fmla="*/ 3326 h 6924"/>
                <a:gd name="T20" fmla="*/ 95 w 5482"/>
                <a:gd name="T21" fmla="*/ 3495 h 6924"/>
                <a:gd name="T22" fmla="*/ 212 w 5482"/>
                <a:gd name="T23" fmla="*/ 3810 h 6924"/>
                <a:gd name="T24" fmla="*/ 241 w 5482"/>
                <a:gd name="T25" fmla="*/ 4440 h 6924"/>
                <a:gd name="T26" fmla="*/ 527 w 5482"/>
                <a:gd name="T27" fmla="*/ 4689 h 6924"/>
                <a:gd name="T28" fmla="*/ 791 w 5482"/>
                <a:gd name="T29" fmla="*/ 4872 h 6924"/>
                <a:gd name="T30" fmla="*/ 901 w 5482"/>
                <a:gd name="T31" fmla="*/ 5224 h 6924"/>
                <a:gd name="T32" fmla="*/ 1135 w 5482"/>
                <a:gd name="T33" fmla="*/ 5400 h 6924"/>
                <a:gd name="T34" fmla="*/ 1465 w 5482"/>
                <a:gd name="T35" fmla="*/ 5451 h 6924"/>
                <a:gd name="T36" fmla="*/ 1773 w 5482"/>
                <a:gd name="T37" fmla="*/ 5510 h 6924"/>
                <a:gd name="T38" fmla="*/ 1963 w 5482"/>
                <a:gd name="T39" fmla="*/ 5774 h 6924"/>
                <a:gd name="T40" fmla="*/ 1787 w 5482"/>
                <a:gd name="T41" fmla="*/ 6052 h 6924"/>
                <a:gd name="T42" fmla="*/ 1949 w 5482"/>
                <a:gd name="T43" fmla="*/ 6322 h 6924"/>
                <a:gd name="T44" fmla="*/ 2322 w 5482"/>
                <a:gd name="T45" fmla="*/ 6432 h 6924"/>
                <a:gd name="T46" fmla="*/ 2623 w 5482"/>
                <a:gd name="T47" fmla="*/ 6608 h 6924"/>
                <a:gd name="T48" fmla="*/ 3070 w 5482"/>
                <a:gd name="T49" fmla="*/ 6725 h 6924"/>
                <a:gd name="T50" fmla="*/ 3422 w 5482"/>
                <a:gd name="T51" fmla="*/ 6872 h 6924"/>
                <a:gd name="T52" fmla="*/ 3627 w 5482"/>
                <a:gd name="T53" fmla="*/ 6828 h 6924"/>
                <a:gd name="T54" fmla="*/ 3663 w 5482"/>
                <a:gd name="T55" fmla="*/ 6491 h 6924"/>
                <a:gd name="T56" fmla="*/ 3517 w 5482"/>
                <a:gd name="T57" fmla="*/ 6133 h 6924"/>
                <a:gd name="T58" fmla="*/ 3407 w 5482"/>
                <a:gd name="T59" fmla="*/ 5686 h 6924"/>
                <a:gd name="T60" fmla="*/ 3392 w 5482"/>
                <a:gd name="T61" fmla="*/ 5224 h 6924"/>
                <a:gd name="T62" fmla="*/ 3561 w 5482"/>
                <a:gd name="T63" fmla="*/ 4843 h 6924"/>
                <a:gd name="T64" fmla="*/ 3927 w 5482"/>
                <a:gd name="T65" fmla="*/ 4741 h 6924"/>
                <a:gd name="T66" fmla="*/ 4227 w 5482"/>
                <a:gd name="T67" fmla="*/ 4660 h 6924"/>
                <a:gd name="T68" fmla="*/ 4594 w 5482"/>
                <a:gd name="T69" fmla="*/ 4521 h 6924"/>
                <a:gd name="T70" fmla="*/ 4997 w 5482"/>
                <a:gd name="T71" fmla="*/ 4491 h 6924"/>
                <a:gd name="T72" fmla="*/ 5283 w 5482"/>
                <a:gd name="T73" fmla="*/ 4447 h 6924"/>
                <a:gd name="T74" fmla="*/ 5400 w 5482"/>
                <a:gd name="T75" fmla="*/ 3949 h 6924"/>
                <a:gd name="T76" fmla="*/ 5034 w 5482"/>
                <a:gd name="T77" fmla="*/ 3641 h 6924"/>
                <a:gd name="T78" fmla="*/ 4653 w 5482"/>
                <a:gd name="T79" fmla="*/ 3473 h 6924"/>
                <a:gd name="T80" fmla="*/ 4242 w 5482"/>
                <a:gd name="T81" fmla="*/ 3422 h 6924"/>
                <a:gd name="T82" fmla="*/ 3876 w 5482"/>
                <a:gd name="T83" fmla="*/ 3348 h 6924"/>
                <a:gd name="T84" fmla="*/ 3429 w 5482"/>
                <a:gd name="T85" fmla="*/ 2901 h 6924"/>
                <a:gd name="T86" fmla="*/ 3465 w 5482"/>
                <a:gd name="T87" fmla="*/ 2462 h 6924"/>
                <a:gd name="T88" fmla="*/ 3590 w 5482"/>
                <a:gd name="T89" fmla="*/ 1817 h 6924"/>
                <a:gd name="T90" fmla="*/ 3268 w 5482"/>
                <a:gd name="T91" fmla="*/ 1736 h 6924"/>
                <a:gd name="T92" fmla="*/ 3268 w 5482"/>
                <a:gd name="T93" fmla="*/ 1384 h 6924"/>
                <a:gd name="T94" fmla="*/ 3290 w 5482"/>
                <a:gd name="T95" fmla="*/ 879 h 6924"/>
                <a:gd name="T96" fmla="*/ 3165 w 5482"/>
                <a:gd name="T97" fmla="*/ 586 h 6924"/>
                <a:gd name="T98" fmla="*/ 2689 w 5482"/>
                <a:gd name="T99" fmla="*/ 483 h 6924"/>
                <a:gd name="T100" fmla="*/ 2396 w 5482"/>
                <a:gd name="T101" fmla="*/ 205 h 6924"/>
                <a:gd name="T102" fmla="*/ 2125 w 5482"/>
                <a:gd name="T103" fmla="*/ 43 h 6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82" h="6924">
                  <a:moveTo>
                    <a:pt x="1956" y="146"/>
                  </a:moveTo>
                  <a:lnTo>
                    <a:pt x="1956" y="146"/>
                  </a:lnTo>
                  <a:cubicBezTo>
                    <a:pt x="1927" y="168"/>
                    <a:pt x="1890" y="124"/>
                    <a:pt x="1890" y="124"/>
                  </a:cubicBezTo>
                  <a:cubicBezTo>
                    <a:pt x="1890" y="124"/>
                    <a:pt x="1861" y="219"/>
                    <a:pt x="1824" y="271"/>
                  </a:cubicBezTo>
                  <a:cubicBezTo>
                    <a:pt x="1795" y="322"/>
                    <a:pt x="1861" y="351"/>
                    <a:pt x="1817" y="359"/>
                  </a:cubicBezTo>
                  <a:cubicBezTo>
                    <a:pt x="1780" y="373"/>
                    <a:pt x="1751" y="395"/>
                    <a:pt x="1707" y="432"/>
                  </a:cubicBezTo>
                  <a:cubicBezTo>
                    <a:pt x="1663" y="461"/>
                    <a:pt x="1612" y="491"/>
                    <a:pt x="1582" y="520"/>
                  </a:cubicBezTo>
                  <a:cubicBezTo>
                    <a:pt x="1546" y="556"/>
                    <a:pt x="1502" y="556"/>
                    <a:pt x="1443" y="571"/>
                  </a:cubicBezTo>
                  <a:cubicBezTo>
                    <a:pt x="1384" y="593"/>
                    <a:pt x="1392" y="586"/>
                    <a:pt x="1363" y="593"/>
                  </a:cubicBezTo>
                  <a:cubicBezTo>
                    <a:pt x="1326" y="600"/>
                    <a:pt x="1260" y="534"/>
                    <a:pt x="1209" y="505"/>
                  </a:cubicBezTo>
                  <a:cubicBezTo>
                    <a:pt x="1157" y="483"/>
                    <a:pt x="1150" y="505"/>
                    <a:pt x="1121" y="520"/>
                  </a:cubicBezTo>
                  <a:cubicBezTo>
                    <a:pt x="1099" y="542"/>
                    <a:pt x="1040" y="468"/>
                    <a:pt x="1040" y="468"/>
                  </a:cubicBezTo>
                  <a:cubicBezTo>
                    <a:pt x="1040" y="468"/>
                    <a:pt x="915" y="491"/>
                    <a:pt x="857" y="498"/>
                  </a:cubicBezTo>
                  <a:cubicBezTo>
                    <a:pt x="798" y="505"/>
                    <a:pt x="806" y="571"/>
                    <a:pt x="784" y="615"/>
                  </a:cubicBezTo>
                  <a:cubicBezTo>
                    <a:pt x="754" y="659"/>
                    <a:pt x="740" y="666"/>
                    <a:pt x="681" y="696"/>
                  </a:cubicBezTo>
                  <a:cubicBezTo>
                    <a:pt x="622" y="718"/>
                    <a:pt x="542" y="696"/>
                    <a:pt x="461" y="703"/>
                  </a:cubicBezTo>
                  <a:cubicBezTo>
                    <a:pt x="373" y="710"/>
                    <a:pt x="373" y="776"/>
                    <a:pt x="366" y="850"/>
                  </a:cubicBezTo>
                  <a:cubicBezTo>
                    <a:pt x="359" y="915"/>
                    <a:pt x="417" y="1040"/>
                    <a:pt x="425" y="1084"/>
                  </a:cubicBezTo>
                  <a:cubicBezTo>
                    <a:pt x="432" y="1128"/>
                    <a:pt x="527" y="1179"/>
                    <a:pt x="534" y="1209"/>
                  </a:cubicBezTo>
                  <a:cubicBezTo>
                    <a:pt x="534" y="1209"/>
                    <a:pt x="622" y="1289"/>
                    <a:pt x="644" y="1341"/>
                  </a:cubicBezTo>
                  <a:cubicBezTo>
                    <a:pt x="674" y="1392"/>
                    <a:pt x="688" y="1487"/>
                    <a:pt x="747" y="1450"/>
                  </a:cubicBezTo>
                  <a:cubicBezTo>
                    <a:pt x="806" y="1414"/>
                    <a:pt x="857" y="1443"/>
                    <a:pt x="842" y="1465"/>
                  </a:cubicBezTo>
                  <a:cubicBezTo>
                    <a:pt x="828" y="1494"/>
                    <a:pt x="791" y="1560"/>
                    <a:pt x="784" y="1604"/>
                  </a:cubicBezTo>
                  <a:cubicBezTo>
                    <a:pt x="776" y="1648"/>
                    <a:pt x="791" y="1700"/>
                    <a:pt x="813" y="1758"/>
                  </a:cubicBezTo>
                  <a:cubicBezTo>
                    <a:pt x="842" y="1817"/>
                    <a:pt x="915" y="1861"/>
                    <a:pt x="915" y="1861"/>
                  </a:cubicBezTo>
                  <a:cubicBezTo>
                    <a:pt x="915" y="1861"/>
                    <a:pt x="886" y="1861"/>
                    <a:pt x="828" y="1868"/>
                  </a:cubicBezTo>
                  <a:cubicBezTo>
                    <a:pt x="762" y="1875"/>
                    <a:pt x="776" y="1883"/>
                    <a:pt x="762" y="1949"/>
                  </a:cubicBezTo>
                  <a:cubicBezTo>
                    <a:pt x="754" y="2022"/>
                    <a:pt x="828" y="2088"/>
                    <a:pt x="886" y="2124"/>
                  </a:cubicBezTo>
                  <a:cubicBezTo>
                    <a:pt x="945" y="2154"/>
                    <a:pt x="974" y="2198"/>
                    <a:pt x="1040" y="2234"/>
                  </a:cubicBezTo>
                  <a:cubicBezTo>
                    <a:pt x="1099" y="2264"/>
                    <a:pt x="1040" y="2352"/>
                    <a:pt x="960" y="2366"/>
                  </a:cubicBezTo>
                  <a:cubicBezTo>
                    <a:pt x="886" y="2388"/>
                    <a:pt x="879" y="2403"/>
                    <a:pt x="923" y="2425"/>
                  </a:cubicBezTo>
                  <a:cubicBezTo>
                    <a:pt x="974" y="2454"/>
                    <a:pt x="952" y="2527"/>
                    <a:pt x="945" y="2572"/>
                  </a:cubicBezTo>
                  <a:cubicBezTo>
                    <a:pt x="938" y="2615"/>
                    <a:pt x="967" y="2645"/>
                    <a:pt x="1018" y="2689"/>
                  </a:cubicBezTo>
                  <a:cubicBezTo>
                    <a:pt x="1070" y="2733"/>
                    <a:pt x="1091" y="2747"/>
                    <a:pt x="1077" y="2777"/>
                  </a:cubicBezTo>
                  <a:cubicBezTo>
                    <a:pt x="1070" y="2799"/>
                    <a:pt x="996" y="2799"/>
                    <a:pt x="967" y="2828"/>
                  </a:cubicBezTo>
                  <a:cubicBezTo>
                    <a:pt x="945" y="2850"/>
                    <a:pt x="923" y="2909"/>
                    <a:pt x="1003" y="2931"/>
                  </a:cubicBezTo>
                  <a:cubicBezTo>
                    <a:pt x="1077" y="2945"/>
                    <a:pt x="1040" y="3011"/>
                    <a:pt x="1003" y="3062"/>
                  </a:cubicBezTo>
                  <a:cubicBezTo>
                    <a:pt x="967" y="3114"/>
                    <a:pt x="952" y="3136"/>
                    <a:pt x="886" y="3143"/>
                  </a:cubicBezTo>
                  <a:cubicBezTo>
                    <a:pt x="813" y="3150"/>
                    <a:pt x="798" y="3187"/>
                    <a:pt x="842" y="3224"/>
                  </a:cubicBezTo>
                  <a:cubicBezTo>
                    <a:pt x="886" y="3268"/>
                    <a:pt x="886" y="3297"/>
                    <a:pt x="813" y="3326"/>
                  </a:cubicBezTo>
                  <a:cubicBezTo>
                    <a:pt x="747" y="3363"/>
                    <a:pt x="703" y="3334"/>
                    <a:pt x="637" y="3355"/>
                  </a:cubicBezTo>
                  <a:cubicBezTo>
                    <a:pt x="571" y="3370"/>
                    <a:pt x="425" y="3363"/>
                    <a:pt x="351" y="3370"/>
                  </a:cubicBezTo>
                  <a:cubicBezTo>
                    <a:pt x="271" y="3377"/>
                    <a:pt x="249" y="3400"/>
                    <a:pt x="205" y="3458"/>
                  </a:cubicBezTo>
                  <a:cubicBezTo>
                    <a:pt x="161" y="3517"/>
                    <a:pt x="161" y="3495"/>
                    <a:pt x="95" y="3495"/>
                  </a:cubicBezTo>
                  <a:cubicBezTo>
                    <a:pt x="22" y="3495"/>
                    <a:pt x="36" y="3465"/>
                    <a:pt x="14" y="3524"/>
                  </a:cubicBezTo>
                  <a:cubicBezTo>
                    <a:pt x="0" y="3583"/>
                    <a:pt x="88" y="3612"/>
                    <a:pt x="146" y="3634"/>
                  </a:cubicBezTo>
                  <a:cubicBezTo>
                    <a:pt x="205" y="3663"/>
                    <a:pt x="197" y="3678"/>
                    <a:pt x="161" y="3722"/>
                  </a:cubicBezTo>
                  <a:cubicBezTo>
                    <a:pt x="124" y="3759"/>
                    <a:pt x="161" y="3773"/>
                    <a:pt x="212" y="3810"/>
                  </a:cubicBezTo>
                  <a:cubicBezTo>
                    <a:pt x="263" y="3854"/>
                    <a:pt x="220" y="3912"/>
                    <a:pt x="168" y="3964"/>
                  </a:cubicBezTo>
                  <a:cubicBezTo>
                    <a:pt x="117" y="4015"/>
                    <a:pt x="110" y="4015"/>
                    <a:pt x="88" y="4088"/>
                  </a:cubicBezTo>
                  <a:cubicBezTo>
                    <a:pt x="58" y="4154"/>
                    <a:pt x="102" y="4250"/>
                    <a:pt x="117" y="4301"/>
                  </a:cubicBezTo>
                  <a:cubicBezTo>
                    <a:pt x="139" y="4345"/>
                    <a:pt x="190" y="4396"/>
                    <a:pt x="241" y="4440"/>
                  </a:cubicBezTo>
                  <a:cubicBezTo>
                    <a:pt x="285" y="4484"/>
                    <a:pt x="278" y="4565"/>
                    <a:pt x="285" y="4638"/>
                  </a:cubicBezTo>
                  <a:cubicBezTo>
                    <a:pt x="315" y="4711"/>
                    <a:pt x="315" y="4711"/>
                    <a:pt x="315" y="4711"/>
                  </a:cubicBezTo>
                  <a:cubicBezTo>
                    <a:pt x="322" y="4704"/>
                    <a:pt x="329" y="4696"/>
                    <a:pt x="351" y="4696"/>
                  </a:cubicBezTo>
                  <a:cubicBezTo>
                    <a:pt x="403" y="4704"/>
                    <a:pt x="491" y="4674"/>
                    <a:pt x="527" y="4689"/>
                  </a:cubicBezTo>
                  <a:cubicBezTo>
                    <a:pt x="564" y="4696"/>
                    <a:pt x="615" y="4696"/>
                    <a:pt x="637" y="4726"/>
                  </a:cubicBezTo>
                  <a:cubicBezTo>
                    <a:pt x="666" y="4748"/>
                    <a:pt x="688" y="4792"/>
                    <a:pt x="725" y="4784"/>
                  </a:cubicBezTo>
                  <a:cubicBezTo>
                    <a:pt x="762" y="4777"/>
                    <a:pt x="762" y="4792"/>
                    <a:pt x="791" y="4792"/>
                  </a:cubicBezTo>
                  <a:cubicBezTo>
                    <a:pt x="820" y="4792"/>
                    <a:pt x="857" y="4872"/>
                    <a:pt x="791" y="4872"/>
                  </a:cubicBezTo>
                  <a:cubicBezTo>
                    <a:pt x="732" y="4880"/>
                    <a:pt x="740" y="4902"/>
                    <a:pt x="762" y="4938"/>
                  </a:cubicBezTo>
                  <a:cubicBezTo>
                    <a:pt x="784" y="4975"/>
                    <a:pt x="842" y="5012"/>
                    <a:pt x="842" y="5034"/>
                  </a:cubicBezTo>
                  <a:cubicBezTo>
                    <a:pt x="850" y="5055"/>
                    <a:pt x="820" y="5100"/>
                    <a:pt x="842" y="5122"/>
                  </a:cubicBezTo>
                  <a:cubicBezTo>
                    <a:pt x="864" y="5143"/>
                    <a:pt x="901" y="5195"/>
                    <a:pt x="901" y="5224"/>
                  </a:cubicBezTo>
                  <a:cubicBezTo>
                    <a:pt x="901" y="5253"/>
                    <a:pt x="901" y="5297"/>
                    <a:pt x="901" y="5334"/>
                  </a:cubicBezTo>
                  <a:cubicBezTo>
                    <a:pt x="901" y="5378"/>
                    <a:pt x="915" y="5407"/>
                    <a:pt x="945" y="5422"/>
                  </a:cubicBezTo>
                  <a:cubicBezTo>
                    <a:pt x="974" y="5429"/>
                    <a:pt x="1003" y="5429"/>
                    <a:pt x="1047" y="5415"/>
                  </a:cubicBezTo>
                  <a:cubicBezTo>
                    <a:pt x="1091" y="5400"/>
                    <a:pt x="1099" y="5378"/>
                    <a:pt x="1135" y="5400"/>
                  </a:cubicBezTo>
                  <a:cubicBezTo>
                    <a:pt x="1165" y="5415"/>
                    <a:pt x="1231" y="5451"/>
                    <a:pt x="1260" y="5466"/>
                  </a:cubicBezTo>
                  <a:cubicBezTo>
                    <a:pt x="1289" y="5473"/>
                    <a:pt x="1311" y="5481"/>
                    <a:pt x="1341" y="5466"/>
                  </a:cubicBezTo>
                  <a:cubicBezTo>
                    <a:pt x="1363" y="5451"/>
                    <a:pt x="1363" y="5481"/>
                    <a:pt x="1392" y="5473"/>
                  </a:cubicBezTo>
                  <a:cubicBezTo>
                    <a:pt x="1421" y="5473"/>
                    <a:pt x="1421" y="5444"/>
                    <a:pt x="1465" y="5451"/>
                  </a:cubicBezTo>
                  <a:cubicBezTo>
                    <a:pt x="1502" y="5451"/>
                    <a:pt x="1509" y="5488"/>
                    <a:pt x="1553" y="5473"/>
                  </a:cubicBezTo>
                  <a:cubicBezTo>
                    <a:pt x="1597" y="5466"/>
                    <a:pt x="1597" y="5451"/>
                    <a:pt x="1626" y="5451"/>
                  </a:cubicBezTo>
                  <a:cubicBezTo>
                    <a:pt x="1656" y="5451"/>
                    <a:pt x="1634" y="5488"/>
                    <a:pt x="1670" y="5495"/>
                  </a:cubicBezTo>
                  <a:cubicBezTo>
                    <a:pt x="1714" y="5502"/>
                    <a:pt x="1729" y="5502"/>
                    <a:pt x="1773" y="5510"/>
                  </a:cubicBezTo>
                  <a:cubicBezTo>
                    <a:pt x="1817" y="5517"/>
                    <a:pt x="1824" y="5554"/>
                    <a:pt x="1810" y="5583"/>
                  </a:cubicBezTo>
                  <a:cubicBezTo>
                    <a:pt x="1787" y="5612"/>
                    <a:pt x="1795" y="5627"/>
                    <a:pt x="1839" y="5649"/>
                  </a:cubicBezTo>
                  <a:cubicBezTo>
                    <a:pt x="1875" y="5664"/>
                    <a:pt x="1883" y="5671"/>
                    <a:pt x="1897" y="5700"/>
                  </a:cubicBezTo>
                  <a:cubicBezTo>
                    <a:pt x="1912" y="5737"/>
                    <a:pt x="1927" y="5752"/>
                    <a:pt x="1963" y="5774"/>
                  </a:cubicBezTo>
                  <a:cubicBezTo>
                    <a:pt x="1993" y="5795"/>
                    <a:pt x="2007" y="5795"/>
                    <a:pt x="1963" y="5847"/>
                  </a:cubicBezTo>
                  <a:cubicBezTo>
                    <a:pt x="1912" y="5898"/>
                    <a:pt x="1905" y="5979"/>
                    <a:pt x="1875" y="5979"/>
                  </a:cubicBezTo>
                  <a:cubicBezTo>
                    <a:pt x="1846" y="5979"/>
                    <a:pt x="1832" y="5964"/>
                    <a:pt x="1795" y="5986"/>
                  </a:cubicBezTo>
                  <a:cubicBezTo>
                    <a:pt x="1765" y="6008"/>
                    <a:pt x="1751" y="6023"/>
                    <a:pt x="1787" y="6052"/>
                  </a:cubicBezTo>
                  <a:cubicBezTo>
                    <a:pt x="1817" y="6074"/>
                    <a:pt x="1861" y="6089"/>
                    <a:pt x="1897" y="6096"/>
                  </a:cubicBezTo>
                  <a:cubicBezTo>
                    <a:pt x="1934" y="6103"/>
                    <a:pt x="1978" y="6125"/>
                    <a:pt x="1993" y="6155"/>
                  </a:cubicBezTo>
                  <a:cubicBezTo>
                    <a:pt x="2000" y="6191"/>
                    <a:pt x="2037" y="6235"/>
                    <a:pt x="2007" y="6257"/>
                  </a:cubicBezTo>
                  <a:cubicBezTo>
                    <a:pt x="1978" y="6279"/>
                    <a:pt x="1941" y="6286"/>
                    <a:pt x="1949" y="6322"/>
                  </a:cubicBezTo>
                  <a:cubicBezTo>
                    <a:pt x="1956" y="6352"/>
                    <a:pt x="1971" y="6373"/>
                    <a:pt x="1993" y="6388"/>
                  </a:cubicBezTo>
                  <a:cubicBezTo>
                    <a:pt x="2015" y="6403"/>
                    <a:pt x="2066" y="6440"/>
                    <a:pt x="2103" y="6425"/>
                  </a:cubicBezTo>
                  <a:cubicBezTo>
                    <a:pt x="2139" y="6418"/>
                    <a:pt x="2205" y="6395"/>
                    <a:pt x="2242" y="6395"/>
                  </a:cubicBezTo>
                  <a:cubicBezTo>
                    <a:pt x="2271" y="6395"/>
                    <a:pt x="2293" y="6432"/>
                    <a:pt x="2322" y="6432"/>
                  </a:cubicBezTo>
                  <a:cubicBezTo>
                    <a:pt x="2359" y="6432"/>
                    <a:pt x="2396" y="6425"/>
                    <a:pt x="2418" y="6425"/>
                  </a:cubicBezTo>
                  <a:cubicBezTo>
                    <a:pt x="2440" y="6418"/>
                    <a:pt x="2454" y="6476"/>
                    <a:pt x="2469" y="6498"/>
                  </a:cubicBezTo>
                  <a:cubicBezTo>
                    <a:pt x="2491" y="6520"/>
                    <a:pt x="2513" y="6549"/>
                    <a:pt x="2550" y="6564"/>
                  </a:cubicBezTo>
                  <a:cubicBezTo>
                    <a:pt x="2586" y="6571"/>
                    <a:pt x="2579" y="6615"/>
                    <a:pt x="2623" y="6608"/>
                  </a:cubicBezTo>
                  <a:cubicBezTo>
                    <a:pt x="2667" y="6601"/>
                    <a:pt x="2755" y="6608"/>
                    <a:pt x="2784" y="6593"/>
                  </a:cubicBezTo>
                  <a:cubicBezTo>
                    <a:pt x="2813" y="6571"/>
                    <a:pt x="2843" y="6549"/>
                    <a:pt x="2872" y="6571"/>
                  </a:cubicBezTo>
                  <a:cubicBezTo>
                    <a:pt x="2901" y="6593"/>
                    <a:pt x="2931" y="6667"/>
                    <a:pt x="2982" y="6667"/>
                  </a:cubicBezTo>
                  <a:cubicBezTo>
                    <a:pt x="3033" y="6667"/>
                    <a:pt x="3055" y="6681"/>
                    <a:pt x="3070" y="6725"/>
                  </a:cubicBezTo>
                  <a:cubicBezTo>
                    <a:pt x="3092" y="6762"/>
                    <a:pt x="3114" y="6821"/>
                    <a:pt x="3158" y="6828"/>
                  </a:cubicBezTo>
                  <a:cubicBezTo>
                    <a:pt x="3202" y="6828"/>
                    <a:pt x="3224" y="6850"/>
                    <a:pt x="3268" y="6828"/>
                  </a:cubicBezTo>
                  <a:cubicBezTo>
                    <a:pt x="3304" y="6799"/>
                    <a:pt x="3341" y="6799"/>
                    <a:pt x="3363" y="6828"/>
                  </a:cubicBezTo>
                  <a:cubicBezTo>
                    <a:pt x="3377" y="6850"/>
                    <a:pt x="3400" y="6886"/>
                    <a:pt x="3422" y="6872"/>
                  </a:cubicBezTo>
                  <a:cubicBezTo>
                    <a:pt x="3444" y="6850"/>
                    <a:pt x="3465" y="6813"/>
                    <a:pt x="3487" y="6813"/>
                  </a:cubicBezTo>
                  <a:cubicBezTo>
                    <a:pt x="3509" y="6813"/>
                    <a:pt x="3524" y="6835"/>
                    <a:pt x="3532" y="6850"/>
                  </a:cubicBezTo>
                  <a:cubicBezTo>
                    <a:pt x="3539" y="6872"/>
                    <a:pt x="3553" y="6923"/>
                    <a:pt x="3590" y="6901"/>
                  </a:cubicBezTo>
                  <a:cubicBezTo>
                    <a:pt x="3634" y="6872"/>
                    <a:pt x="3612" y="6864"/>
                    <a:pt x="3627" y="6828"/>
                  </a:cubicBezTo>
                  <a:cubicBezTo>
                    <a:pt x="3641" y="6784"/>
                    <a:pt x="3641" y="6777"/>
                    <a:pt x="3678" y="6747"/>
                  </a:cubicBezTo>
                  <a:cubicBezTo>
                    <a:pt x="3715" y="6725"/>
                    <a:pt x="3737" y="6689"/>
                    <a:pt x="3729" y="6652"/>
                  </a:cubicBezTo>
                  <a:cubicBezTo>
                    <a:pt x="3722" y="6623"/>
                    <a:pt x="3671" y="6623"/>
                    <a:pt x="3663" y="6593"/>
                  </a:cubicBezTo>
                  <a:cubicBezTo>
                    <a:pt x="3649" y="6557"/>
                    <a:pt x="3634" y="6527"/>
                    <a:pt x="3663" y="6491"/>
                  </a:cubicBezTo>
                  <a:cubicBezTo>
                    <a:pt x="3678" y="6469"/>
                    <a:pt x="3700" y="6432"/>
                    <a:pt x="3715" y="6403"/>
                  </a:cubicBezTo>
                  <a:cubicBezTo>
                    <a:pt x="3656" y="6410"/>
                    <a:pt x="3546" y="6388"/>
                    <a:pt x="3568" y="6352"/>
                  </a:cubicBezTo>
                  <a:cubicBezTo>
                    <a:pt x="3597" y="6322"/>
                    <a:pt x="3568" y="6279"/>
                    <a:pt x="3539" y="6279"/>
                  </a:cubicBezTo>
                  <a:cubicBezTo>
                    <a:pt x="3502" y="6279"/>
                    <a:pt x="3561" y="6184"/>
                    <a:pt x="3517" y="6133"/>
                  </a:cubicBezTo>
                  <a:cubicBezTo>
                    <a:pt x="3480" y="6081"/>
                    <a:pt x="3487" y="6052"/>
                    <a:pt x="3509" y="6023"/>
                  </a:cubicBezTo>
                  <a:cubicBezTo>
                    <a:pt x="3539" y="6001"/>
                    <a:pt x="3517" y="5964"/>
                    <a:pt x="3502" y="5928"/>
                  </a:cubicBezTo>
                  <a:cubicBezTo>
                    <a:pt x="3487" y="5898"/>
                    <a:pt x="3444" y="5928"/>
                    <a:pt x="3429" y="5847"/>
                  </a:cubicBezTo>
                  <a:cubicBezTo>
                    <a:pt x="3407" y="5759"/>
                    <a:pt x="3356" y="5708"/>
                    <a:pt x="3407" y="5686"/>
                  </a:cubicBezTo>
                  <a:cubicBezTo>
                    <a:pt x="3458" y="5656"/>
                    <a:pt x="3502" y="5649"/>
                    <a:pt x="3480" y="5576"/>
                  </a:cubicBezTo>
                  <a:cubicBezTo>
                    <a:pt x="3451" y="5495"/>
                    <a:pt x="3400" y="5429"/>
                    <a:pt x="3436" y="5393"/>
                  </a:cubicBezTo>
                  <a:cubicBezTo>
                    <a:pt x="3465" y="5363"/>
                    <a:pt x="3451" y="5312"/>
                    <a:pt x="3407" y="5312"/>
                  </a:cubicBezTo>
                  <a:cubicBezTo>
                    <a:pt x="3363" y="5312"/>
                    <a:pt x="3363" y="5283"/>
                    <a:pt x="3392" y="5224"/>
                  </a:cubicBezTo>
                  <a:cubicBezTo>
                    <a:pt x="3414" y="5165"/>
                    <a:pt x="3436" y="5165"/>
                    <a:pt x="3451" y="5136"/>
                  </a:cubicBezTo>
                  <a:cubicBezTo>
                    <a:pt x="3465" y="5114"/>
                    <a:pt x="3480" y="5048"/>
                    <a:pt x="3465" y="5012"/>
                  </a:cubicBezTo>
                  <a:cubicBezTo>
                    <a:pt x="3458" y="4975"/>
                    <a:pt x="3517" y="4953"/>
                    <a:pt x="3532" y="4924"/>
                  </a:cubicBezTo>
                  <a:cubicBezTo>
                    <a:pt x="3539" y="4902"/>
                    <a:pt x="3539" y="4858"/>
                    <a:pt x="3561" y="4843"/>
                  </a:cubicBezTo>
                  <a:cubicBezTo>
                    <a:pt x="3590" y="4828"/>
                    <a:pt x="3568" y="4887"/>
                    <a:pt x="3612" y="4872"/>
                  </a:cubicBezTo>
                  <a:cubicBezTo>
                    <a:pt x="3656" y="4865"/>
                    <a:pt x="3656" y="4850"/>
                    <a:pt x="3678" y="4828"/>
                  </a:cubicBezTo>
                  <a:cubicBezTo>
                    <a:pt x="3707" y="4799"/>
                    <a:pt x="3722" y="4755"/>
                    <a:pt x="3781" y="4755"/>
                  </a:cubicBezTo>
                  <a:cubicBezTo>
                    <a:pt x="3839" y="4755"/>
                    <a:pt x="3927" y="4741"/>
                    <a:pt x="3927" y="4741"/>
                  </a:cubicBezTo>
                  <a:cubicBezTo>
                    <a:pt x="3927" y="4741"/>
                    <a:pt x="3942" y="4704"/>
                    <a:pt x="3993" y="4704"/>
                  </a:cubicBezTo>
                  <a:cubicBezTo>
                    <a:pt x="4044" y="4704"/>
                    <a:pt x="4044" y="4741"/>
                    <a:pt x="4074" y="4741"/>
                  </a:cubicBezTo>
                  <a:cubicBezTo>
                    <a:pt x="4096" y="4741"/>
                    <a:pt x="4118" y="4726"/>
                    <a:pt x="4147" y="4696"/>
                  </a:cubicBezTo>
                  <a:cubicBezTo>
                    <a:pt x="4184" y="4674"/>
                    <a:pt x="4191" y="4674"/>
                    <a:pt x="4227" y="4660"/>
                  </a:cubicBezTo>
                  <a:cubicBezTo>
                    <a:pt x="4257" y="4653"/>
                    <a:pt x="4286" y="4653"/>
                    <a:pt x="4315" y="4653"/>
                  </a:cubicBezTo>
                  <a:cubicBezTo>
                    <a:pt x="4352" y="4653"/>
                    <a:pt x="4367" y="4653"/>
                    <a:pt x="4403" y="4601"/>
                  </a:cubicBezTo>
                  <a:cubicBezTo>
                    <a:pt x="4440" y="4550"/>
                    <a:pt x="4455" y="4499"/>
                    <a:pt x="4499" y="4491"/>
                  </a:cubicBezTo>
                  <a:cubicBezTo>
                    <a:pt x="4543" y="4484"/>
                    <a:pt x="4543" y="4528"/>
                    <a:pt x="4594" y="4521"/>
                  </a:cubicBezTo>
                  <a:cubicBezTo>
                    <a:pt x="4645" y="4513"/>
                    <a:pt x="4660" y="4499"/>
                    <a:pt x="4689" y="4462"/>
                  </a:cubicBezTo>
                  <a:cubicBezTo>
                    <a:pt x="4726" y="4418"/>
                    <a:pt x="4770" y="4396"/>
                    <a:pt x="4814" y="4418"/>
                  </a:cubicBezTo>
                  <a:cubicBezTo>
                    <a:pt x="4858" y="4433"/>
                    <a:pt x="4828" y="4499"/>
                    <a:pt x="4872" y="4499"/>
                  </a:cubicBezTo>
                  <a:cubicBezTo>
                    <a:pt x="4916" y="4499"/>
                    <a:pt x="4953" y="4535"/>
                    <a:pt x="4997" y="4491"/>
                  </a:cubicBezTo>
                  <a:cubicBezTo>
                    <a:pt x="5041" y="4447"/>
                    <a:pt x="5070" y="4411"/>
                    <a:pt x="5092" y="4418"/>
                  </a:cubicBezTo>
                  <a:cubicBezTo>
                    <a:pt x="5122" y="4425"/>
                    <a:pt x="5107" y="4499"/>
                    <a:pt x="5143" y="4499"/>
                  </a:cubicBezTo>
                  <a:cubicBezTo>
                    <a:pt x="5173" y="4499"/>
                    <a:pt x="5180" y="4491"/>
                    <a:pt x="5202" y="4513"/>
                  </a:cubicBezTo>
                  <a:cubicBezTo>
                    <a:pt x="5224" y="4491"/>
                    <a:pt x="5246" y="4469"/>
                    <a:pt x="5283" y="4447"/>
                  </a:cubicBezTo>
                  <a:cubicBezTo>
                    <a:pt x="5349" y="4411"/>
                    <a:pt x="5393" y="4396"/>
                    <a:pt x="5422" y="4345"/>
                  </a:cubicBezTo>
                  <a:cubicBezTo>
                    <a:pt x="5458" y="4301"/>
                    <a:pt x="5481" y="4227"/>
                    <a:pt x="5444" y="4205"/>
                  </a:cubicBezTo>
                  <a:cubicBezTo>
                    <a:pt x="5400" y="4176"/>
                    <a:pt x="5371" y="4125"/>
                    <a:pt x="5400" y="4074"/>
                  </a:cubicBezTo>
                  <a:cubicBezTo>
                    <a:pt x="5422" y="4022"/>
                    <a:pt x="5429" y="3971"/>
                    <a:pt x="5400" y="3949"/>
                  </a:cubicBezTo>
                  <a:cubicBezTo>
                    <a:pt x="5363" y="3920"/>
                    <a:pt x="5319" y="3898"/>
                    <a:pt x="5334" y="3854"/>
                  </a:cubicBezTo>
                  <a:cubicBezTo>
                    <a:pt x="5341" y="3810"/>
                    <a:pt x="5356" y="3700"/>
                    <a:pt x="5246" y="3736"/>
                  </a:cubicBezTo>
                  <a:cubicBezTo>
                    <a:pt x="5136" y="3773"/>
                    <a:pt x="5056" y="3722"/>
                    <a:pt x="5092" y="3685"/>
                  </a:cubicBezTo>
                  <a:cubicBezTo>
                    <a:pt x="5129" y="3649"/>
                    <a:pt x="5085" y="3641"/>
                    <a:pt x="5034" y="3641"/>
                  </a:cubicBezTo>
                  <a:cubicBezTo>
                    <a:pt x="4982" y="3641"/>
                    <a:pt x="4968" y="3634"/>
                    <a:pt x="4953" y="3590"/>
                  </a:cubicBezTo>
                  <a:cubicBezTo>
                    <a:pt x="4946" y="3546"/>
                    <a:pt x="4931" y="3510"/>
                    <a:pt x="4887" y="3539"/>
                  </a:cubicBezTo>
                  <a:cubicBezTo>
                    <a:pt x="4843" y="3575"/>
                    <a:pt x="4770" y="3612"/>
                    <a:pt x="4741" y="3531"/>
                  </a:cubicBezTo>
                  <a:cubicBezTo>
                    <a:pt x="4718" y="3458"/>
                    <a:pt x="4689" y="3465"/>
                    <a:pt x="4653" y="3473"/>
                  </a:cubicBezTo>
                  <a:cubicBezTo>
                    <a:pt x="4608" y="3480"/>
                    <a:pt x="4557" y="3451"/>
                    <a:pt x="4528" y="3414"/>
                  </a:cubicBezTo>
                  <a:cubicBezTo>
                    <a:pt x="4506" y="3377"/>
                    <a:pt x="4469" y="3422"/>
                    <a:pt x="4447" y="3385"/>
                  </a:cubicBezTo>
                  <a:cubicBezTo>
                    <a:pt x="4418" y="3355"/>
                    <a:pt x="4455" y="3312"/>
                    <a:pt x="4403" y="3326"/>
                  </a:cubicBezTo>
                  <a:cubicBezTo>
                    <a:pt x="4352" y="3348"/>
                    <a:pt x="4308" y="3385"/>
                    <a:pt x="4242" y="3422"/>
                  </a:cubicBezTo>
                  <a:cubicBezTo>
                    <a:pt x="4176" y="3458"/>
                    <a:pt x="4132" y="3487"/>
                    <a:pt x="4088" y="3429"/>
                  </a:cubicBezTo>
                  <a:cubicBezTo>
                    <a:pt x="4044" y="3370"/>
                    <a:pt x="4000" y="3334"/>
                    <a:pt x="3986" y="3304"/>
                  </a:cubicBezTo>
                  <a:cubicBezTo>
                    <a:pt x="3971" y="3268"/>
                    <a:pt x="3920" y="3282"/>
                    <a:pt x="3920" y="3282"/>
                  </a:cubicBezTo>
                  <a:cubicBezTo>
                    <a:pt x="3920" y="3282"/>
                    <a:pt x="3913" y="3363"/>
                    <a:pt x="3876" y="3348"/>
                  </a:cubicBezTo>
                  <a:cubicBezTo>
                    <a:pt x="3839" y="3326"/>
                    <a:pt x="3700" y="3238"/>
                    <a:pt x="3700" y="3238"/>
                  </a:cubicBezTo>
                  <a:cubicBezTo>
                    <a:pt x="3700" y="3238"/>
                    <a:pt x="3663" y="3224"/>
                    <a:pt x="3641" y="3158"/>
                  </a:cubicBezTo>
                  <a:cubicBezTo>
                    <a:pt x="3612" y="3092"/>
                    <a:pt x="3553" y="3084"/>
                    <a:pt x="3532" y="3048"/>
                  </a:cubicBezTo>
                  <a:cubicBezTo>
                    <a:pt x="3502" y="3011"/>
                    <a:pt x="3444" y="2960"/>
                    <a:pt x="3429" y="2901"/>
                  </a:cubicBezTo>
                  <a:cubicBezTo>
                    <a:pt x="3407" y="2843"/>
                    <a:pt x="3407" y="2799"/>
                    <a:pt x="3451" y="2747"/>
                  </a:cubicBezTo>
                  <a:cubicBezTo>
                    <a:pt x="3495" y="2696"/>
                    <a:pt x="3502" y="2725"/>
                    <a:pt x="3539" y="2696"/>
                  </a:cubicBezTo>
                  <a:cubicBezTo>
                    <a:pt x="3568" y="2674"/>
                    <a:pt x="3509" y="2645"/>
                    <a:pt x="3480" y="2615"/>
                  </a:cubicBezTo>
                  <a:cubicBezTo>
                    <a:pt x="3444" y="2579"/>
                    <a:pt x="3451" y="2550"/>
                    <a:pt x="3465" y="2462"/>
                  </a:cubicBezTo>
                  <a:cubicBezTo>
                    <a:pt x="3487" y="2374"/>
                    <a:pt x="3546" y="2352"/>
                    <a:pt x="3553" y="2308"/>
                  </a:cubicBezTo>
                  <a:cubicBezTo>
                    <a:pt x="3561" y="2264"/>
                    <a:pt x="3539" y="2234"/>
                    <a:pt x="3532" y="2183"/>
                  </a:cubicBezTo>
                  <a:cubicBezTo>
                    <a:pt x="3517" y="2132"/>
                    <a:pt x="3509" y="1985"/>
                    <a:pt x="3546" y="1941"/>
                  </a:cubicBezTo>
                  <a:cubicBezTo>
                    <a:pt x="3575" y="1897"/>
                    <a:pt x="3619" y="1846"/>
                    <a:pt x="3590" y="1817"/>
                  </a:cubicBezTo>
                  <a:cubicBezTo>
                    <a:pt x="3553" y="1780"/>
                    <a:pt x="3517" y="1824"/>
                    <a:pt x="3480" y="1795"/>
                  </a:cubicBezTo>
                  <a:cubicBezTo>
                    <a:pt x="3436" y="1773"/>
                    <a:pt x="3451" y="1685"/>
                    <a:pt x="3429" y="1677"/>
                  </a:cubicBezTo>
                  <a:cubicBezTo>
                    <a:pt x="3400" y="1670"/>
                    <a:pt x="3400" y="1670"/>
                    <a:pt x="3363" y="1707"/>
                  </a:cubicBezTo>
                  <a:cubicBezTo>
                    <a:pt x="3334" y="1736"/>
                    <a:pt x="3275" y="1787"/>
                    <a:pt x="3268" y="1736"/>
                  </a:cubicBezTo>
                  <a:cubicBezTo>
                    <a:pt x="3253" y="1685"/>
                    <a:pt x="3275" y="1685"/>
                    <a:pt x="3290" y="1663"/>
                  </a:cubicBezTo>
                  <a:cubicBezTo>
                    <a:pt x="3304" y="1634"/>
                    <a:pt x="3224" y="1626"/>
                    <a:pt x="3224" y="1626"/>
                  </a:cubicBezTo>
                  <a:cubicBezTo>
                    <a:pt x="3224" y="1626"/>
                    <a:pt x="3231" y="1597"/>
                    <a:pt x="3246" y="1546"/>
                  </a:cubicBezTo>
                  <a:cubicBezTo>
                    <a:pt x="3268" y="1494"/>
                    <a:pt x="3246" y="1406"/>
                    <a:pt x="3268" y="1384"/>
                  </a:cubicBezTo>
                  <a:cubicBezTo>
                    <a:pt x="3282" y="1355"/>
                    <a:pt x="3334" y="1348"/>
                    <a:pt x="3348" y="1318"/>
                  </a:cubicBezTo>
                  <a:cubicBezTo>
                    <a:pt x="3363" y="1296"/>
                    <a:pt x="3392" y="1231"/>
                    <a:pt x="3348" y="1143"/>
                  </a:cubicBezTo>
                  <a:cubicBezTo>
                    <a:pt x="3304" y="1055"/>
                    <a:pt x="3275" y="1025"/>
                    <a:pt x="3297" y="981"/>
                  </a:cubicBezTo>
                  <a:cubicBezTo>
                    <a:pt x="3326" y="937"/>
                    <a:pt x="3297" y="915"/>
                    <a:pt x="3290" y="879"/>
                  </a:cubicBezTo>
                  <a:cubicBezTo>
                    <a:pt x="3282" y="850"/>
                    <a:pt x="3312" y="813"/>
                    <a:pt x="3356" y="784"/>
                  </a:cubicBezTo>
                  <a:cubicBezTo>
                    <a:pt x="3400" y="762"/>
                    <a:pt x="3385" y="710"/>
                    <a:pt x="3363" y="666"/>
                  </a:cubicBezTo>
                  <a:cubicBezTo>
                    <a:pt x="3348" y="622"/>
                    <a:pt x="3275" y="534"/>
                    <a:pt x="3238" y="520"/>
                  </a:cubicBezTo>
                  <a:cubicBezTo>
                    <a:pt x="3202" y="512"/>
                    <a:pt x="3202" y="564"/>
                    <a:pt x="3165" y="586"/>
                  </a:cubicBezTo>
                  <a:cubicBezTo>
                    <a:pt x="3121" y="600"/>
                    <a:pt x="3128" y="542"/>
                    <a:pt x="3114" y="505"/>
                  </a:cubicBezTo>
                  <a:cubicBezTo>
                    <a:pt x="3092" y="468"/>
                    <a:pt x="3092" y="520"/>
                    <a:pt x="3041" y="512"/>
                  </a:cubicBezTo>
                  <a:cubicBezTo>
                    <a:pt x="2989" y="505"/>
                    <a:pt x="2916" y="491"/>
                    <a:pt x="2887" y="498"/>
                  </a:cubicBezTo>
                  <a:cubicBezTo>
                    <a:pt x="2865" y="505"/>
                    <a:pt x="2755" y="512"/>
                    <a:pt x="2689" y="483"/>
                  </a:cubicBezTo>
                  <a:cubicBezTo>
                    <a:pt x="2615" y="446"/>
                    <a:pt x="2542" y="432"/>
                    <a:pt x="2527" y="403"/>
                  </a:cubicBezTo>
                  <a:cubicBezTo>
                    <a:pt x="2506" y="381"/>
                    <a:pt x="2527" y="344"/>
                    <a:pt x="2542" y="307"/>
                  </a:cubicBezTo>
                  <a:cubicBezTo>
                    <a:pt x="2557" y="278"/>
                    <a:pt x="2506" y="249"/>
                    <a:pt x="2462" y="278"/>
                  </a:cubicBezTo>
                  <a:cubicBezTo>
                    <a:pt x="2425" y="300"/>
                    <a:pt x="2396" y="205"/>
                    <a:pt x="2396" y="205"/>
                  </a:cubicBezTo>
                  <a:cubicBezTo>
                    <a:pt x="2352" y="153"/>
                    <a:pt x="2337" y="146"/>
                    <a:pt x="2293" y="175"/>
                  </a:cubicBezTo>
                  <a:cubicBezTo>
                    <a:pt x="2249" y="197"/>
                    <a:pt x="2220" y="227"/>
                    <a:pt x="2213" y="175"/>
                  </a:cubicBezTo>
                  <a:cubicBezTo>
                    <a:pt x="2205" y="124"/>
                    <a:pt x="2191" y="124"/>
                    <a:pt x="2154" y="117"/>
                  </a:cubicBezTo>
                  <a:cubicBezTo>
                    <a:pt x="2110" y="109"/>
                    <a:pt x="2110" y="80"/>
                    <a:pt x="2125" y="43"/>
                  </a:cubicBezTo>
                  <a:cubicBezTo>
                    <a:pt x="2139" y="14"/>
                    <a:pt x="2117" y="0"/>
                    <a:pt x="2073" y="0"/>
                  </a:cubicBezTo>
                  <a:cubicBezTo>
                    <a:pt x="2051" y="22"/>
                    <a:pt x="2022" y="51"/>
                    <a:pt x="2022" y="73"/>
                  </a:cubicBezTo>
                  <a:cubicBezTo>
                    <a:pt x="2022" y="109"/>
                    <a:pt x="1978" y="131"/>
                    <a:pt x="1956" y="146"/>
                  </a:cubicBezTo>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18" name="Freeform 16"/>
            <p:cNvSpPr>
              <a:spLocks noChangeArrowheads="1"/>
            </p:cNvSpPr>
            <p:nvPr/>
          </p:nvSpPr>
          <p:spPr bwMode="auto">
            <a:xfrm>
              <a:off x="4094384" y="4059044"/>
              <a:ext cx="3810138" cy="3310390"/>
            </a:xfrm>
            <a:custGeom>
              <a:avLst/>
              <a:gdLst>
                <a:gd name="T0" fmla="*/ 3153683 w 9914"/>
                <a:gd name="T1" fmla="*/ 905904 h 8714"/>
                <a:gd name="T2" fmla="*/ 2982120 w 9914"/>
                <a:gd name="T3" fmla="*/ 765721 h 8714"/>
                <a:gd name="T4" fmla="*/ 2759055 w 9914"/>
                <a:gd name="T5" fmla="*/ 647027 h 8714"/>
                <a:gd name="T6" fmla="*/ 2575118 w 9914"/>
                <a:gd name="T7" fmla="*/ 578919 h 8714"/>
                <a:gd name="T8" fmla="*/ 2345364 w 9914"/>
                <a:gd name="T9" fmla="*/ 557098 h 8714"/>
                <a:gd name="T10" fmla="*/ 2163768 w 9914"/>
                <a:gd name="T11" fmla="*/ 501554 h 8714"/>
                <a:gd name="T12" fmla="*/ 1980165 w 9914"/>
                <a:gd name="T13" fmla="*/ 361039 h 8714"/>
                <a:gd name="T14" fmla="*/ 1759441 w 9914"/>
                <a:gd name="T15" fmla="*/ 82325 h 8714"/>
                <a:gd name="T16" fmla="*/ 1313645 w 9914"/>
                <a:gd name="T17" fmla="*/ 31409 h 8714"/>
                <a:gd name="T18" fmla="*/ 1262142 w 9914"/>
                <a:gd name="T19" fmla="*/ 438405 h 8714"/>
                <a:gd name="T20" fmla="*/ 1058808 w 9914"/>
                <a:gd name="T21" fmla="*/ 356080 h 8714"/>
                <a:gd name="T22" fmla="*/ 1024362 w 9914"/>
                <a:gd name="T23" fmla="*/ 547510 h 8714"/>
                <a:gd name="T24" fmla="*/ 967843 w 9914"/>
                <a:gd name="T25" fmla="*/ 297890 h 8714"/>
                <a:gd name="T26" fmla="*/ 700967 w 9914"/>
                <a:gd name="T27" fmla="*/ 225154 h 8714"/>
                <a:gd name="T28" fmla="*/ 318713 w 9914"/>
                <a:gd name="T29" fmla="*/ 387489 h 8714"/>
                <a:gd name="T30" fmla="*/ 387271 w 9914"/>
                <a:gd name="T31" fmla="*/ 622561 h 8714"/>
                <a:gd name="T32" fmla="*/ 357841 w 9914"/>
                <a:gd name="T33" fmla="*/ 881769 h 8714"/>
                <a:gd name="T34" fmla="*/ 220724 w 9914"/>
                <a:gd name="T35" fmla="*/ 1388282 h 8714"/>
                <a:gd name="T36" fmla="*/ 27089 w 9914"/>
                <a:gd name="T37" fmla="*/ 1463333 h 8714"/>
                <a:gd name="T38" fmla="*/ 206009 w 9914"/>
                <a:gd name="T39" fmla="*/ 1574753 h 8714"/>
                <a:gd name="T40" fmla="*/ 240121 w 9914"/>
                <a:gd name="T41" fmla="*/ 1821727 h 8714"/>
                <a:gd name="T42" fmla="*/ 580906 w 9914"/>
                <a:gd name="T43" fmla="*/ 1678898 h 8714"/>
                <a:gd name="T44" fmla="*/ 671537 w 9914"/>
                <a:gd name="T45" fmla="*/ 1598888 h 8714"/>
                <a:gd name="T46" fmla="*/ 833402 w 9914"/>
                <a:gd name="T47" fmla="*/ 1688486 h 8714"/>
                <a:gd name="T48" fmla="*/ 823369 w 9914"/>
                <a:gd name="T49" fmla="*/ 1858096 h 8714"/>
                <a:gd name="T50" fmla="*/ 816011 w 9914"/>
                <a:gd name="T51" fmla="*/ 1996296 h 8714"/>
                <a:gd name="T52" fmla="*/ 994932 w 9914"/>
                <a:gd name="T53" fmla="*/ 2015802 h 8714"/>
                <a:gd name="T54" fmla="*/ 1181210 w 9914"/>
                <a:gd name="T55" fmla="*/ 1933147 h 8714"/>
                <a:gd name="T56" fmla="*/ 1183551 w 9914"/>
                <a:gd name="T57" fmla="*/ 1710308 h 8714"/>
                <a:gd name="T58" fmla="*/ 1195925 w 9914"/>
                <a:gd name="T59" fmla="*/ 1591614 h 8714"/>
                <a:gd name="T60" fmla="*/ 1345416 w 9914"/>
                <a:gd name="T61" fmla="*/ 1523837 h 8714"/>
                <a:gd name="T62" fmla="*/ 1539051 w 9914"/>
                <a:gd name="T63" fmla="*/ 1637571 h 8714"/>
                <a:gd name="T64" fmla="*/ 1639380 w 9914"/>
                <a:gd name="T65" fmla="*/ 1627983 h 8714"/>
                <a:gd name="T66" fmla="*/ 1580520 w 9914"/>
                <a:gd name="T67" fmla="*/ 1824372 h 8714"/>
                <a:gd name="T68" fmla="*/ 1609950 w 9914"/>
                <a:gd name="T69" fmla="*/ 1945380 h 8714"/>
                <a:gd name="T70" fmla="*/ 1688542 w 9914"/>
                <a:gd name="T71" fmla="*/ 2110030 h 8714"/>
                <a:gd name="T72" fmla="*/ 1847731 w 9914"/>
                <a:gd name="T73" fmla="*/ 2250544 h 8714"/>
                <a:gd name="T74" fmla="*/ 1838032 w 9914"/>
                <a:gd name="T75" fmla="*/ 2444619 h 8714"/>
                <a:gd name="T76" fmla="*/ 1958093 w 9914"/>
                <a:gd name="T77" fmla="*/ 2505123 h 8714"/>
                <a:gd name="T78" fmla="*/ 1994880 w 9914"/>
                <a:gd name="T79" fmla="*/ 2592076 h 8714"/>
                <a:gd name="T80" fmla="*/ 1980165 w 9914"/>
                <a:gd name="T81" fmla="*/ 2754412 h 8714"/>
                <a:gd name="T82" fmla="*/ 2085511 w 9914"/>
                <a:gd name="T83" fmla="*/ 2836737 h 8714"/>
                <a:gd name="T84" fmla="*/ 2154069 w 9914"/>
                <a:gd name="T85" fmla="*/ 2769290 h 8714"/>
                <a:gd name="T86" fmla="*/ 2296203 w 9914"/>
                <a:gd name="T87" fmla="*/ 2715729 h 8714"/>
                <a:gd name="T88" fmla="*/ 2462749 w 9914"/>
                <a:gd name="T89" fmla="*/ 2633404 h 8714"/>
                <a:gd name="T90" fmla="*/ 2599866 w 9914"/>
                <a:gd name="T91" fmla="*/ 2558353 h 8714"/>
                <a:gd name="T92" fmla="*/ 2692838 w 9914"/>
                <a:gd name="T93" fmla="*/ 2517025 h 8714"/>
                <a:gd name="T94" fmla="*/ 2661067 w 9914"/>
                <a:gd name="T95" fmla="*/ 2342787 h 8714"/>
                <a:gd name="T96" fmla="*/ 2670765 w 9914"/>
                <a:gd name="T97" fmla="*/ 2122263 h 8714"/>
                <a:gd name="T98" fmla="*/ 2834971 w 9914"/>
                <a:gd name="T99" fmla="*/ 2030019 h 8714"/>
                <a:gd name="T100" fmla="*/ 2957372 w 9914"/>
                <a:gd name="T101" fmla="*/ 1889835 h 8714"/>
                <a:gd name="T102" fmla="*/ 2930618 w 9914"/>
                <a:gd name="T103" fmla="*/ 1722541 h 8714"/>
                <a:gd name="T104" fmla="*/ 2898847 w 9914"/>
                <a:gd name="T105" fmla="*/ 1538384 h 8714"/>
                <a:gd name="T106" fmla="*/ 2871758 w 9914"/>
                <a:gd name="T107" fmla="*/ 1400184 h 8714"/>
                <a:gd name="T108" fmla="*/ 2776111 w 9914"/>
                <a:gd name="T109" fmla="*/ 1153209 h 8714"/>
                <a:gd name="T110" fmla="*/ 2996835 w 9914"/>
                <a:gd name="T111" fmla="*/ 1092706 h 8714"/>
                <a:gd name="T112" fmla="*/ 3192812 w 9914"/>
                <a:gd name="T113" fmla="*/ 1063611 h 8714"/>
                <a:gd name="T114" fmla="*/ 3298158 w 9914"/>
                <a:gd name="T115" fmla="*/ 944918 h 87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914" h="8714">
                  <a:moveTo>
                    <a:pt x="9906" y="2777"/>
                  </a:moveTo>
                  <a:lnTo>
                    <a:pt x="9906" y="2777"/>
                  </a:lnTo>
                  <a:cubicBezTo>
                    <a:pt x="9855" y="2777"/>
                    <a:pt x="9833" y="2799"/>
                    <a:pt x="9767" y="2792"/>
                  </a:cubicBezTo>
                  <a:cubicBezTo>
                    <a:pt x="9708" y="2777"/>
                    <a:pt x="9664" y="2733"/>
                    <a:pt x="9598" y="2704"/>
                  </a:cubicBezTo>
                  <a:cubicBezTo>
                    <a:pt x="9532" y="2682"/>
                    <a:pt x="9474" y="2719"/>
                    <a:pt x="9430" y="2740"/>
                  </a:cubicBezTo>
                  <a:cubicBezTo>
                    <a:pt x="9386" y="2755"/>
                    <a:pt x="9342" y="2755"/>
                    <a:pt x="9305" y="2704"/>
                  </a:cubicBezTo>
                  <a:cubicBezTo>
                    <a:pt x="9261" y="2653"/>
                    <a:pt x="9195" y="2565"/>
                    <a:pt x="9239" y="2557"/>
                  </a:cubicBezTo>
                  <a:cubicBezTo>
                    <a:pt x="9195" y="2521"/>
                    <a:pt x="9115" y="2491"/>
                    <a:pt x="9056" y="2506"/>
                  </a:cubicBezTo>
                  <a:cubicBezTo>
                    <a:pt x="8975" y="2528"/>
                    <a:pt x="8975" y="2447"/>
                    <a:pt x="9027" y="2418"/>
                  </a:cubicBezTo>
                  <a:cubicBezTo>
                    <a:pt x="9078" y="2381"/>
                    <a:pt x="8968" y="2330"/>
                    <a:pt x="8917" y="2316"/>
                  </a:cubicBezTo>
                  <a:cubicBezTo>
                    <a:pt x="8865" y="2294"/>
                    <a:pt x="8778" y="2176"/>
                    <a:pt x="8755" y="2132"/>
                  </a:cubicBezTo>
                  <a:cubicBezTo>
                    <a:pt x="8741" y="2088"/>
                    <a:pt x="8682" y="2015"/>
                    <a:pt x="8638" y="1942"/>
                  </a:cubicBezTo>
                  <a:cubicBezTo>
                    <a:pt x="8594" y="1861"/>
                    <a:pt x="8572" y="1847"/>
                    <a:pt x="8506" y="1839"/>
                  </a:cubicBezTo>
                  <a:cubicBezTo>
                    <a:pt x="8433" y="1832"/>
                    <a:pt x="8426" y="1869"/>
                    <a:pt x="8382" y="1920"/>
                  </a:cubicBezTo>
                  <a:cubicBezTo>
                    <a:pt x="8338" y="1971"/>
                    <a:pt x="8294" y="1971"/>
                    <a:pt x="8250" y="1957"/>
                  </a:cubicBezTo>
                  <a:cubicBezTo>
                    <a:pt x="8206" y="1942"/>
                    <a:pt x="8140" y="1854"/>
                    <a:pt x="8111" y="1810"/>
                  </a:cubicBezTo>
                  <a:cubicBezTo>
                    <a:pt x="8089" y="1766"/>
                    <a:pt x="8060" y="1759"/>
                    <a:pt x="8015" y="1781"/>
                  </a:cubicBezTo>
                  <a:cubicBezTo>
                    <a:pt x="7986" y="1788"/>
                    <a:pt x="7935" y="1766"/>
                    <a:pt x="7905" y="1744"/>
                  </a:cubicBezTo>
                  <a:cubicBezTo>
                    <a:pt x="7891" y="1751"/>
                    <a:pt x="7869" y="1759"/>
                    <a:pt x="7854" y="1766"/>
                  </a:cubicBezTo>
                  <a:cubicBezTo>
                    <a:pt x="7818" y="1795"/>
                    <a:pt x="7752" y="1759"/>
                    <a:pt x="7700" y="1751"/>
                  </a:cubicBezTo>
                  <a:cubicBezTo>
                    <a:pt x="7650" y="1744"/>
                    <a:pt x="7570" y="1693"/>
                    <a:pt x="7533" y="1678"/>
                  </a:cubicBezTo>
                  <a:cubicBezTo>
                    <a:pt x="7504" y="1656"/>
                    <a:pt x="7408" y="1597"/>
                    <a:pt x="7364" y="1576"/>
                  </a:cubicBezTo>
                  <a:cubicBezTo>
                    <a:pt x="7320" y="1546"/>
                    <a:pt x="7291" y="1583"/>
                    <a:pt x="7240" y="1590"/>
                  </a:cubicBezTo>
                  <a:cubicBezTo>
                    <a:pt x="7189" y="1597"/>
                    <a:pt x="7181" y="1619"/>
                    <a:pt x="7144" y="1649"/>
                  </a:cubicBezTo>
                  <a:cubicBezTo>
                    <a:pt x="7108" y="1685"/>
                    <a:pt x="7079" y="1678"/>
                    <a:pt x="7013" y="1685"/>
                  </a:cubicBezTo>
                  <a:cubicBezTo>
                    <a:pt x="6954" y="1693"/>
                    <a:pt x="6881" y="1597"/>
                    <a:pt x="6837" y="1546"/>
                  </a:cubicBezTo>
                  <a:cubicBezTo>
                    <a:pt x="6793" y="1495"/>
                    <a:pt x="6778" y="1517"/>
                    <a:pt x="6727" y="1539"/>
                  </a:cubicBezTo>
                  <a:cubicBezTo>
                    <a:pt x="6675" y="1568"/>
                    <a:pt x="6668" y="1597"/>
                    <a:pt x="6624" y="1634"/>
                  </a:cubicBezTo>
                  <a:cubicBezTo>
                    <a:pt x="6580" y="1663"/>
                    <a:pt x="6522" y="1634"/>
                    <a:pt x="6507" y="1597"/>
                  </a:cubicBezTo>
                  <a:cubicBezTo>
                    <a:pt x="6492" y="1568"/>
                    <a:pt x="6507" y="1524"/>
                    <a:pt x="6470" y="1517"/>
                  </a:cubicBezTo>
                  <a:cubicBezTo>
                    <a:pt x="6441" y="1502"/>
                    <a:pt x="6412" y="1539"/>
                    <a:pt x="6368" y="1576"/>
                  </a:cubicBezTo>
                  <a:cubicBezTo>
                    <a:pt x="6324" y="1605"/>
                    <a:pt x="6302" y="1502"/>
                    <a:pt x="6265" y="1473"/>
                  </a:cubicBezTo>
                  <a:cubicBezTo>
                    <a:pt x="6236" y="1436"/>
                    <a:pt x="6243" y="1363"/>
                    <a:pt x="6251" y="1312"/>
                  </a:cubicBezTo>
                  <a:cubicBezTo>
                    <a:pt x="6258" y="1260"/>
                    <a:pt x="6214" y="1216"/>
                    <a:pt x="6177" y="1180"/>
                  </a:cubicBezTo>
                  <a:cubicBezTo>
                    <a:pt x="6133" y="1150"/>
                    <a:pt x="5994" y="1121"/>
                    <a:pt x="5921" y="1092"/>
                  </a:cubicBezTo>
                  <a:cubicBezTo>
                    <a:pt x="5840" y="1055"/>
                    <a:pt x="5730" y="879"/>
                    <a:pt x="5708" y="784"/>
                  </a:cubicBezTo>
                  <a:cubicBezTo>
                    <a:pt x="5679" y="689"/>
                    <a:pt x="5576" y="645"/>
                    <a:pt x="5540" y="594"/>
                  </a:cubicBezTo>
                  <a:cubicBezTo>
                    <a:pt x="5518" y="571"/>
                    <a:pt x="5459" y="476"/>
                    <a:pt x="5408" y="396"/>
                  </a:cubicBezTo>
                  <a:cubicBezTo>
                    <a:pt x="5415" y="410"/>
                    <a:pt x="5423" y="425"/>
                    <a:pt x="5423" y="425"/>
                  </a:cubicBezTo>
                  <a:cubicBezTo>
                    <a:pt x="5423" y="425"/>
                    <a:pt x="5342" y="308"/>
                    <a:pt x="5261" y="249"/>
                  </a:cubicBezTo>
                  <a:cubicBezTo>
                    <a:pt x="5181" y="198"/>
                    <a:pt x="5100" y="154"/>
                    <a:pt x="5012" y="161"/>
                  </a:cubicBezTo>
                  <a:cubicBezTo>
                    <a:pt x="4924" y="176"/>
                    <a:pt x="4829" y="161"/>
                    <a:pt x="4749" y="220"/>
                  </a:cubicBezTo>
                  <a:cubicBezTo>
                    <a:pt x="4675" y="278"/>
                    <a:pt x="4573" y="300"/>
                    <a:pt x="4448" y="278"/>
                  </a:cubicBezTo>
                  <a:cubicBezTo>
                    <a:pt x="4323" y="249"/>
                    <a:pt x="4243" y="308"/>
                    <a:pt x="4177" y="227"/>
                  </a:cubicBezTo>
                  <a:cubicBezTo>
                    <a:pt x="4104" y="154"/>
                    <a:pt x="4001" y="0"/>
                    <a:pt x="3928" y="95"/>
                  </a:cubicBezTo>
                  <a:cubicBezTo>
                    <a:pt x="3847" y="183"/>
                    <a:pt x="3789" y="249"/>
                    <a:pt x="3774" y="322"/>
                  </a:cubicBezTo>
                  <a:cubicBezTo>
                    <a:pt x="3767" y="388"/>
                    <a:pt x="3722" y="579"/>
                    <a:pt x="3671" y="659"/>
                  </a:cubicBezTo>
                  <a:cubicBezTo>
                    <a:pt x="3627" y="740"/>
                    <a:pt x="3664" y="901"/>
                    <a:pt x="3708" y="967"/>
                  </a:cubicBezTo>
                  <a:cubicBezTo>
                    <a:pt x="3752" y="1033"/>
                    <a:pt x="3774" y="1055"/>
                    <a:pt x="3774" y="1150"/>
                  </a:cubicBezTo>
                  <a:cubicBezTo>
                    <a:pt x="3774" y="1238"/>
                    <a:pt x="3774" y="1326"/>
                    <a:pt x="3774" y="1326"/>
                  </a:cubicBezTo>
                  <a:cubicBezTo>
                    <a:pt x="3774" y="1326"/>
                    <a:pt x="3744" y="1238"/>
                    <a:pt x="3701" y="1194"/>
                  </a:cubicBezTo>
                  <a:cubicBezTo>
                    <a:pt x="3649" y="1150"/>
                    <a:pt x="3701" y="1194"/>
                    <a:pt x="3605" y="1172"/>
                  </a:cubicBezTo>
                  <a:cubicBezTo>
                    <a:pt x="3518" y="1150"/>
                    <a:pt x="3518" y="1172"/>
                    <a:pt x="3459" y="1092"/>
                  </a:cubicBezTo>
                  <a:cubicBezTo>
                    <a:pt x="3400" y="1011"/>
                    <a:pt x="3356" y="901"/>
                    <a:pt x="3276" y="952"/>
                  </a:cubicBezTo>
                  <a:cubicBezTo>
                    <a:pt x="3202" y="1011"/>
                    <a:pt x="3166" y="1004"/>
                    <a:pt x="3166" y="1077"/>
                  </a:cubicBezTo>
                  <a:cubicBezTo>
                    <a:pt x="3166" y="1158"/>
                    <a:pt x="3166" y="1216"/>
                    <a:pt x="3144" y="1275"/>
                  </a:cubicBezTo>
                  <a:cubicBezTo>
                    <a:pt x="3122" y="1326"/>
                    <a:pt x="3188" y="1385"/>
                    <a:pt x="3232" y="1319"/>
                  </a:cubicBezTo>
                  <a:cubicBezTo>
                    <a:pt x="3276" y="1253"/>
                    <a:pt x="3298" y="1304"/>
                    <a:pt x="3312" y="1407"/>
                  </a:cubicBezTo>
                  <a:cubicBezTo>
                    <a:pt x="3327" y="1509"/>
                    <a:pt x="3312" y="1553"/>
                    <a:pt x="3254" y="1627"/>
                  </a:cubicBezTo>
                  <a:cubicBezTo>
                    <a:pt x="3202" y="1693"/>
                    <a:pt x="3144" y="1737"/>
                    <a:pt x="3063" y="1656"/>
                  </a:cubicBezTo>
                  <a:cubicBezTo>
                    <a:pt x="2982" y="1576"/>
                    <a:pt x="3004" y="1502"/>
                    <a:pt x="2902" y="1502"/>
                  </a:cubicBezTo>
                  <a:cubicBezTo>
                    <a:pt x="2799" y="1502"/>
                    <a:pt x="2748" y="1363"/>
                    <a:pt x="2814" y="1341"/>
                  </a:cubicBezTo>
                  <a:cubicBezTo>
                    <a:pt x="2880" y="1319"/>
                    <a:pt x="2961" y="1385"/>
                    <a:pt x="2997" y="1319"/>
                  </a:cubicBezTo>
                  <a:cubicBezTo>
                    <a:pt x="3027" y="1253"/>
                    <a:pt x="3041" y="1202"/>
                    <a:pt x="2997" y="1128"/>
                  </a:cubicBezTo>
                  <a:cubicBezTo>
                    <a:pt x="2946" y="1048"/>
                    <a:pt x="2924" y="945"/>
                    <a:pt x="2894" y="901"/>
                  </a:cubicBezTo>
                  <a:cubicBezTo>
                    <a:pt x="2858" y="850"/>
                    <a:pt x="2770" y="901"/>
                    <a:pt x="2770" y="799"/>
                  </a:cubicBezTo>
                  <a:cubicBezTo>
                    <a:pt x="2770" y="696"/>
                    <a:pt x="2792" y="674"/>
                    <a:pt x="2711" y="652"/>
                  </a:cubicBezTo>
                  <a:cubicBezTo>
                    <a:pt x="2711" y="652"/>
                    <a:pt x="2623" y="616"/>
                    <a:pt x="2550" y="616"/>
                  </a:cubicBezTo>
                  <a:cubicBezTo>
                    <a:pt x="2484" y="616"/>
                    <a:pt x="2418" y="579"/>
                    <a:pt x="2374" y="630"/>
                  </a:cubicBezTo>
                  <a:cubicBezTo>
                    <a:pt x="2323" y="674"/>
                    <a:pt x="2169" y="652"/>
                    <a:pt x="2096" y="681"/>
                  </a:cubicBezTo>
                  <a:cubicBezTo>
                    <a:pt x="2030" y="718"/>
                    <a:pt x="1818" y="806"/>
                    <a:pt x="1744" y="777"/>
                  </a:cubicBezTo>
                  <a:cubicBezTo>
                    <a:pt x="1678" y="740"/>
                    <a:pt x="1554" y="703"/>
                    <a:pt x="1473" y="726"/>
                  </a:cubicBezTo>
                  <a:cubicBezTo>
                    <a:pt x="1400" y="755"/>
                    <a:pt x="1224" y="726"/>
                    <a:pt x="1158" y="799"/>
                  </a:cubicBezTo>
                  <a:cubicBezTo>
                    <a:pt x="1092" y="865"/>
                    <a:pt x="968" y="952"/>
                    <a:pt x="923" y="1026"/>
                  </a:cubicBezTo>
                  <a:cubicBezTo>
                    <a:pt x="872" y="1092"/>
                    <a:pt x="887" y="1128"/>
                    <a:pt x="953" y="1172"/>
                  </a:cubicBezTo>
                  <a:cubicBezTo>
                    <a:pt x="1019" y="1216"/>
                    <a:pt x="997" y="1260"/>
                    <a:pt x="894" y="1253"/>
                  </a:cubicBezTo>
                  <a:cubicBezTo>
                    <a:pt x="799" y="1238"/>
                    <a:pt x="799" y="1253"/>
                    <a:pt x="770" y="1341"/>
                  </a:cubicBezTo>
                  <a:cubicBezTo>
                    <a:pt x="748" y="1429"/>
                    <a:pt x="748" y="1524"/>
                    <a:pt x="718" y="1612"/>
                  </a:cubicBezTo>
                  <a:cubicBezTo>
                    <a:pt x="682" y="1707"/>
                    <a:pt x="660" y="1854"/>
                    <a:pt x="784" y="1876"/>
                  </a:cubicBezTo>
                  <a:cubicBezTo>
                    <a:pt x="909" y="1898"/>
                    <a:pt x="1099" y="1861"/>
                    <a:pt x="1158" y="1883"/>
                  </a:cubicBezTo>
                  <a:cubicBezTo>
                    <a:pt x="1217" y="1905"/>
                    <a:pt x="1173" y="1883"/>
                    <a:pt x="1158" y="1978"/>
                  </a:cubicBezTo>
                  <a:cubicBezTo>
                    <a:pt x="1151" y="2066"/>
                    <a:pt x="1158" y="2132"/>
                    <a:pt x="1114" y="2176"/>
                  </a:cubicBezTo>
                  <a:cubicBezTo>
                    <a:pt x="1070" y="2228"/>
                    <a:pt x="1136" y="2235"/>
                    <a:pt x="1121" y="2330"/>
                  </a:cubicBezTo>
                  <a:cubicBezTo>
                    <a:pt x="1114" y="2418"/>
                    <a:pt x="1077" y="2359"/>
                    <a:pt x="1055" y="2440"/>
                  </a:cubicBezTo>
                  <a:cubicBezTo>
                    <a:pt x="1033" y="2521"/>
                    <a:pt x="1048" y="2557"/>
                    <a:pt x="1070" y="2667"/>
                  </a:cubicBezTo>
                  <a:cubicBezTo>
                    <a:pt x="1092" y="2777"/>
                    <a:pt x="1121" y="2953"/>
                    <a:pt x="1070" y="3056"/>
                  </a:cubicBezTo>
                  <a:cubicBezTo>
                    <a:pt x="1011" y="3158"/>
                    <a:pt x="931" y="3349"/>
                    <a:pt x="865" y="3429"/>
                  </a:cubicBezTo>
                  <a:cubicBezTo>
                    <a:pt x="799" y="3510"/>
                    <a:pt x="762" y="3657"/>
                    <a:pt x="770" y="3759"/>
                  </a:cubicBezTo>
                  <a:cubicBezTo>
                    <a:pt x="784" y="3854"/>
                    <a:pt x="740" y="4016"/>
                    <a:pt x="740" y="4059"/>
                  </a:cubicBezTo>
                  <a:cubicBezTo>
                    <a:pt x="740" y="4103"/>
                    <a:pt x="740" y="4243"/>
                    <a:pt x="660" y="4199"/>
                  </a:cubicBezTo>
                  <a:cubicBezTo>
                    <a:pt x="579" y="4155"/>
                    <a:pt x="520" y="4177"/>
                    <a:pt x="447" y="4155"/>
                  </a:cubicBezTo>
                  <a:cubicBezTo>
                    <a:pt x="367" y="4133"/>
                    <a:pt x="308" y="4081"/>
                    <a:pt x="249" y="4103"/>
                  </a:cubicBezTo>
                  <a:cubicBezTo>
                    <a:pt x="198" y="4133"/>
                    <a:pt x="44" y="4096"/>
                    <a:pt x="44" y="4177"/>
                  </a:cubicBezTo>
                  <a:cubicBezTo>
                    <a:pt x="44" y="4257"/>
                    <a:pt x="37" y="4323"/>
                    <a:pt x="73" y="4345"/>
                  </a:cubicBezTo>
                  <a:cubicBezTo>
                    <a:pt x="103" y="4367"/>
                    <a:pt x="147" y="4389"/>
                    <a:pt x="81" y="4426"/>
                  </a:cubicBezTo>
                  <a:cubicBezTo>
                    <a:pt x="15" y="4455"/>
                    <a:pt x="0" y="4448"/>
                    <a:pt x="0" y="4514"/>
                  </a:cubicBezTo>
                  <a:cubicBezTo>
                    <a:pt x="0" y="4580"/>
                    <a:pt x="0" y="4682"/>
                    <a:pt x="59" y="4704"/>
                  </a:cubicBezTo>
                  <a:cubicBezTo>
                    <a:pt x="118" y="4734"/>
                    <a:pt x="264" y="4785"/>
                    <a:pt x="330" y="4807"/>
                  </a:cubicBezTo>
                  <a:cubicBezTo>
                    <a:pt x="396" y="4829"/>
                    <a:pt x="513" y="4866"/>
                    <a:pt x="520" y="4821"/>
                  </a:cubicBezTo>
                  <a:cubicBezTo>
                    <a:pt x="535" y="4778"/>
                    <a:pt x="601" y="4675"/>
                    <a:pt x="616" y="4763"/>
                  </a:cubicBezTo>
                  <a:cubicBezTo>
                    <a:pt x="623" y="4858"/>
                    <a:pt x="696" y="4968"/>
                    <a:pt x="726" y="4990"/>
                  </a:cubicBezTo>
                  <a:cubicBezTo>
                    <a:pt x="762" y="5012"/>
                    <a:pt x="770" y="5129"/>
                    <a:pt x="726" y="5181"/>
                  </a:cubicBezTo>
                  <a:cubicBezTo>
                    <a:pt x="682" y="5239"/>
                    <a:pt x="623" y="5400"/>
                    <a:pt x="645" y="5430"/>
                  </a:cubicBezTo>
                  <a:cubicBezTo>
                    <a:pt x="674" y="5466"/>
                    <a:pt x="726" y="5503"/>
                    <a:pt x="726" y="5503"/>
                  </a:cubicBezTo>
                  <a:cubicBezTo>
                    <a:pt x="726" y="5503"/>
                    <a:pt x="726" y="5503"/>
                    <a:pt x="718" y="5510"/>
                  </a:cubicBezTo>
                  <a:cubicBezTo>
                    <a:pt x="755" y="5510"/>
                    <a:pt x="799" y="5503"/>
                    <a:pt x="821" y="5474"/>
                  </a:cubicBezTo>
                  <a:cubicBezTo>
                    <a:pt x="850" y="5422"/>
                    <a:pt x="1004" y="5430"/>
                    <a:pt x="1055" y="5422"/>
                  </a:cubicBezTo>
                  <a:cubicBezTo>
                    <a:pt x="1107" y="5415"/>
                    <a:pt x="1275" y="5400"/>
                    <a:pt x="1334" y="5342"/>
                  </a:cubicBezTo>
                  <a:cubicBezTo>
                    <a:pt x="1400" y="5283"/>
                    <a:pt x="1532" y="5203"/>
                    <a:pt x="1583" y="5173"/>
                  </a:cubicBezTo>
                  <a:cubicBezTo>
                    <a:pt x="1634" y="5137"/>
                    <a:pt x="1678" y="5107"/>
                    <a:pt x="1737" y="5078"/>
                  </a:cubicBezTo>
                  <a:cubicBezTo>
                    <a:pt x="1795" y="5041"/>
                    <a:pt x="1788" y="5034"/>
                    <a:pt x="1803" y="4997"/>
                  </a:cubicBezTo>
                  <a:cubicBezTo>
                    <a:pt x="1825" y="4968"/>
                    <a:pt x="1847" y="4946"/>
                    <a:pt x="1788" y="4909"/>
                  </a:cubicBezTo>
                  <a:cubicBezTo>
                    <a:pt x="1730" y="4866"/>
                    <a:pt x="1788" y="4844"/>
                    <a:pt x="1803" y="4807"/>
                  </a:cubicBezTo>
                  <a:cubicBezTo>
                    <a:pt x="1825" y="4763"/>
                    <a:pt x="1847" y="4719"/>
                    <a:pt x="1898" y="4756"/>
                  </a:cubicBezTo>
                  <a:cubicBezTo>
                    <a:pt x="1949" y="4785"/>
                    <a:pt x="1964" y="4821"/>
                    <a:pt x="2008" y="4836"/>
                  </a:cubicBezTo>
                  <a:cubicBezTo>
                    <a:pt x="2052" y="4858"/>
                    <a:pt x="2023" y="4909"/>
                    <a:pt x="2045" y="4953"/>
                  </a:cubicBezTo>
                  <a:cubicBezTo>
                    <a:pt x="2059" y="5005"/>
                    <a:pt x="2103" y="5019"/>
                    <a:pt x="2147" y="5027"/>
                  </a:cubicBezTo>
                  <a:cubicBezTo>
                    <a:pt x="2184" y="5034"/>
                    <a:pt x="2206" y="5056"/>
                    <a:pt x="2235" y="5085"/>
                  </a:cubicBezTo>
                  <a:cubicBezTo>
                    <a:pt x="2272" y="5107"/>
                    <a:pt x="2323" y="5107"/>
                    <a:pt x="2360" y="5085"/>
                  </a:cubicBezTo>
                  <a:cubicBezTo>
                    <a:pt x="2389" y="5056"/>
                    <a:pt x="2470" y="5071"/>
                    <a:pt x="2492" y="5107"/>
                  </a:cubicBezTo>
                  <a:cubicBezTo>
                    <a:pt x="2521" y="5151"/>
                    <a:pt x="2513" y="5232"/>
                    <a:pt x="2558" y="5247"/>
                  </a:cubicBezTo>
                  <a:cubicBezTo>
                    <a:pt x="2609" y="5261"/>
                    <a:pt x="2623" y="5312"/>
                    <a:pt x="2543" y="5320"/>
                  </a:cubicBezTo>
                  <a:cubicBezTo>
                    <a:pt x="2470" y="5335"/>
                    <a:pt x="2484" y="5371"/>
                    <a:pt x="2499" y="5408"/>
                  </a:cubicBezTo>
                  <a:cubicBezTo>
                    <a:pt x="2521" y="5445"/>
                    <a:pt x="2528" y="5445"/>
                    <a:pt x="2499" y="5496"/>
                  </a:cubicBezTo>
                  <a:cubicBezTo>
                    <a:pt x="2477" y="5547"/>
                    <a:pt x="2513" y="5598"/>
                    <a:pt x="2462" y="5620"/>
                  </a:cubicBezTo>
                  <a:cubicBezTo>
                    <a:pt x="2411" y="5642"/>
                    <a:pt x="2389" y="5671"/>
                    <a:pt x="2462" y="5716"/>
                  </a:cubicBezTo>
                  <a:cubicBezTo>
                    <a:pt x="2528" y="5759"/>
                    <a:pt x="2572" y="5774"/>
                    <a:pt x="2623" y="5767"/>
                  </a:cubicBezTo>
                  <a:cubicBezTo>
                    <a:pt x="2675" y="5759"/>
                    <a:pt x="2660" y="5789"/>
                    <a:pt x="2645" y="5847"/>
                  </a:cubicBezTo>
                  <a:cubicBezTo>
                    <a:pt x="2631" y="5906"/>
                    <a:pt x="2653" y="5943"/>
                    <a:pt x="2580" y="5972"/>
                  </a:cubicBezTo>
                  <a:cubicBezTo>
                    <a:pt x="2499" y="5994"/>
                    <a:pt x="2492" y="5994"/>
                    <a:pt x="2440" y="6038"/>
                  </a:cubicBezTo>
                  <a:cubicBezTo>
                    <a:pt x="2389" y="6082"/>
                    <a:pt x="2382" y="6089"/>
                    <a:pt x="2440" y="6119"/>
                  </a:cubicBezTo>
                  <a:cubicBezTo>
                    <a:pt x="2499" y="6155"/>
                    <a:pt x="2492" y="6221"/>
                    <a:pt x="2550" y="6207"/>
                  </a:cubicBezTo>
                  <a:cubicBezTo>
                    <a:pt x="2609" y="6192"/>
                    <a:pt x="2645" y="6170"/>
                    <a:pt x="2675" y="6140"/>
                  </a:cubicBezTo>
                  <a:cubicBezTo>
                    <a:pt x="2697" y="6104"/>
                    <a:pt x="2741" y="6104"/>
                    <a:pt x="2807" y="6111"/>
                  </a:cubicBezTo>
                  <a:cubicBezTo>
                    <a:pt x="2873" y="6119"/>
                    <a:pt x="2924" y="6119"/>
                    <a:pt x="2975" y="6097"/>
                  </a:cubicBezTo>
                  <a:cubicBezTo>
                    <a:pt x="3027" y="6067"/>
                    <a:pt x="3019" y="6045"/>
                    <a:pt x="3063" y="5994"/>
                  </a:cubicBezTo>
                  <a:cubicBezTo>
                    <a:pt x="3107" y="5943"/>
                    <a:pt x="3114" y="5899"/>
                    <a:pt x="3173" y="5906"/>
                  </a:cubicBezTo>
                  <a:cubicBezTo>
                    <a:pt x="3232" y="5921"/>
                    <a:pt x="3290" y="5891"/>
                    <a:pt x="3320" y="5928"/>
                  </a:cubicBezTo>
                  <a:cubicBezTo>
                    <a:pt x="3342" y="5957"/>
                    <a:pt x="3422" y="6009"/>
                    <a:pt x="3437" y="5957"/>
                  </a:cubicBezTo>
                  <a:cubicBezTo>
                    <a:pt x="3451" y="5906"/>
                    <a:pt x="3473" y="5877"/>
                    <a:pt x="3532" y="5847"/>
                  </a:cubicBezTo>
                  <a:cubicBezTo>
                    <a:pt x="3591" y="5826"/>
                    <a:pt x="3686" y="5789"/>
                    <a:pt x="3664" y="5745"/>
                  </a:cubicBezTo>
                  <a:cubicBezTo>
                    <a:pt x="3649" y="5708"/>
                    <a:pt x="3605" y="5708"/>
                    <a:pt x="3576" y="5679"/>
                  </a:cubicBezTo>
                  <a:cubicBezTo>
                    <a:pt x="3539" y="5657"/>
                    <a:pt x="3554" y="5664"/>
                    <a:pt x="3576" y="5598"/>
                  </a:cubicBezTo>
                  <a:cubicBezTo>
                    <a:pt x="3591" y="5525"/>
                    <a:pt x="3627" y="5312"/>
                    <a:pt x="3591" y="5283"/>
                  </a:cubicBezTo>
                  <a:cubicBezTo>
                    <a:pt x="3554" y="5247"/>
                    <a:pt x="3547" y="5232"/>
                    <a:pt x="3539" y="5173"/>
                  </a:cubicBezTo>
                  <a:cubicBezTo>
                    <a:pt x="3532" y="5107"/>
                    <a:pt x="3473" y="5071"/>
                    <a:pt x="3415" y="5049"/>
                  </a:cubicBezTo>
                  <a:cubicBezTo>
                    <a:pt x="3349" y="5034"/>
                    <a:pt x="3298" y="4997"/>
                    <a:pt x="3283" y="4953"/>
                  </a:cubicBezTo>
                  <a:cubicBezTo>
                    <a:pt x="3268" y="4917"/>
                    <a:pt x="3217" y="4836"/>
                    <a:pt x="3283" y="4836"/>
                  </a:cubicBezTo>
                  <a:cubicBezTo>
                    <a:pt x="3349" y="4836"/>
                    <a:pt x="3371" y="4866"/>
                    <a:pt x="3437" y="4858"/>
                  </a:cubicBezTo>
                  <a:cubicBezTo>
                    <a:pt x="3503" y="4844"/>
                    <a:pt x="3554" y="4873"/>
                    <a:pt x="3576" y="4814"/>
                  </a:cubicBezTo>
                  <a:cubicBezTo>
                    <a:pt x="3591" y="4756"/>
                    <a:pt x="3532" y="4726"/>
                    <a:pt x="3583" y="4697"/>
                  </a:cubicBezTo>
                  <a:cubicBezTo>
                    <a:pt x="3635" y="4660"/>
                    <a:pt x="3635" y="4616"/>
                    <a:pt x="3671" y="4616"/>
                  </a:cubicBezTo>
                  <a:cubicBezTo>
                    <a:pt x="3715" y="4616"/>
                    <a:pt x="3686" y="4675"/>
                    <a:pt x="3759" y="4660"/>
                  </a:cubicBezTo>
                  <a:cubicBezTo>
                    <a:pt x="3840" y="4646"/>
                    <a:pt x="3854" y="4646"/>
                    <a:pt x="3906" y="4609"/>
                  </a:cubicBezTo>
                  <a:cubicBezTo>
                    <a:pt x="3957" y="4572"/>
                    <a:pt x="3979" y="4572"/>
                    <a:pt x="4023" y="4609"/>
                  </a:cubicBezTo>
                  <a:cubicBezTo>
                    <a:pt x="4067" y="4646"/>
                    <a:pt x="4030" y="4697"/>
                    <a:pt x="4067" y="4741"/>
                  </a:cubicBezTo>
                  <a:cubicBezTo>
                    <a:pt x="4096" y="4792"/>
                    <a:pt x="4111" y="4873"/>
                    <a:pt x="4089" y="4909"/>
                  </a:cubicBezTo>
                  <a:cubicBezTo>
                    <a:pt x="4074" y="4939"/>
                    <a:pt x="4052" y="4990"/>
                    <a:pt x="4126" y="5019"/>
                  </a:cubicBezTo>
                  <a:cubicBezTo>
                    <a:pt x="4199" y="5041"/>
                    <a:pt x="4331" y="5071"/>
                    <a:pt x="4397" y="5034"/>
                  </a:cubicBezTo>
                  <a:cubicBezTo>
                    <a:pt x="4463" y="4997"/>
                    <a:pt x="4594" y="5027"/>
                    <a:pt x="4602" y="4953"/>
                  </a:cubicBezTo>
                  <a:cubicBezTo>
                    <a:pt x="4609" y="4888"/>
                    <a:pt x="4661" y="4880"/>
                    <a:pt x="4690" y="4814"/>
                  </a:cubicBezTo>
                  <a:cubicBezTo>
                    <a:pt x="4712" y="4741"/>
                    <a:pt x="4726" y="4712"/>
                    <a:pt x="4778" y="4704"/>
                  </a:cubicBezTo>
                  <a:cubicBezTo>
                    <a:pt x="4829" y="4697"/>
                    <a:pt x="4880" y="4668"/>
                    <a:pt x="4924" y="4712"/>
                  </a:cubicBezTo>
                  <a:cubicBezTo>
                    <a:pt x="4968" y="4756"/>
                    <a:pt x="4932" y="4792"/>
                    <a:pt x="4888" y="4821"/>
                  </a:cubicBezTo>
                  <a:cubicBezTo>
                    <a:pt x="4851" y="4844"/>
                    <a:pt x="4858" y="4895"/>
                    <a:pt x="4902" y="4924"/>
                  </a:cubicBezTo>
                  <a:cubicBezTo>
                    <a:pt x="4939" y="4946"/>
                    <a:pt x="4939" y="4990"/>
                    <a:pt x="4910" y="5034"/>
                  </a:cubicBezTo>
                  <a:cubicBezTo>
                    <a:pt x="4873" y="5078"/>
                    <a:pt x="4858" y="5195"/>
                    <a:pt x="4792" y="5203"/>
                  </a:cubicBezTo>
                  <a:cubicBezTo>
                    <a:pt x="4719" y="5210"/>
                    <a:pt x="4690" y="5217"/>
                    <a:pt x="4661" y="5283"/>
                  </a:cubicBezTo>
                  <a:cubicBezTo>
                    <a:pt x="4639" y="5342"/>
                    <a:pt x="4602" y="5386"/>
                    <a:pt x="4639" y="5415"/>
                  </a:cubicBezTo>
                  <a:cubicBezTo>
                    <a:pt x="4668" y="5452"/>
                    <a:pt x="4668" y="5496"/>
                    <a:pt x="4726" y="5518"/>
                  </a:cubicBezTo>
                  <a:cubicBezTo>
                    <a:pt x="4792" y="5547"/>
                    <a:pt x="4858" y="5562"/>
                    <a:pt x="4822" y="5584"/>
                  </a:cubicBezTo>
                  <a:cubicBezTo>
                    <a:pt x="4792" y="5613"/>
                    <a:pt x="4749" y="5620"/>
                    <a:pt x="4756" y="5657"/>
                  </a:cubicBezTo>
                  <a:cubicBezTo>
                    <a:pt x="4763" y="5686"/>
                    <a:pt x="4756" y="5716"/>
                    <a:pt x="4719" y="5730"/>
                  </a:cubicBezTo>
                  <a:cubicBezTo>
                    <a:pt x="4690" y="5745"/>
                    <a:pt x="4690" y="5811"/>
                    <a:pt x="4697" y="5833"/>
                  </a:cubicBezTo>
                  <a:cubicBezTo>
                    <a:pt x="4704" y="5855"/>
                    <a:pt x="4726" y="5884"/>
                    <a:pt x="4814" y="5884"/>
                  </a:cubicBezTo>
                  <a:cubicBezTo>
                    <a:pt x="4902" y="5884"/>
                    <a:pt x="4961" y="5877"/>
                    <a:pt x="4975" y="5921"/>
                  </a:cubicBezTo>
                  <a:cubicBezTo>
                    <a:pt x="4990" y="5957"/>
                    <a:pt x="4968" y="5987"/>
                    <a:pt x="4975" y="6023"/>
                  </a:cubicBezTo>
                  <a:cubicBezTo>
                    <a:pt x="4983" y="6053"/>
                    <a:pt x="5042" y="6089"/>
                    <a:pt x="5042" y="6089"/>
                  </a:cubicBezTo>
                  <a:cubicBezTo>
                    <a:pt x="5042" y="6089"/>
                    <a:pt x="5049" y="6185"/>
                    <a:pt x="5063" y="6236"/>
                  </a:cubicBezTo>
                  <a:cubicBezTo>
                    <a:pt x="5071" y="6280"/>
                    <a:pt x="5078" y="6346"/>
                    <a:pt x="5049" y="6382"/>
                  </a:cubicBezTo>
                  <a:cubicBezTo>
                    <a:pt x="5027" y="6426"/>
                    <a:pt x="5071" y="6507"/>
                    <a:pt x="5137" y="6456"/>
                  </a:cubicBezTo>
                  <a:cubicBezTo>
                    <a:pt x="5203" y="6404"/>
                    <a:pt x="5254" y="6456"/>
                    <a:pt x="5254" y="6514"/>
                  </a:cubicBezTo>
                  <a:cubicBezTo>
                    <a:pt x="5254" y="6573"/>
                    <a:pt x="5283" y="6624"/>
                    <a:pt x="5327" y="6624"/>
                  </a:cubicBezTo>
                  <a:cubicBezTo>
                    <a:pt x="5364" y="6624"/>
                    <a:pt x="5386" y="6683"/>
                    <a:pt x="5386" y="6749"/>
                  </a:cubicBezTo>
                  <a:cubicBezTo>
                    <a:pt x="5386" y="6822"/>
                    <a:pt x="5444" y="6822"/>
                    <a:pt x="5525" y="6807"/>
                  </a:cubicBezTo>
                  <a:cubicBezTo>
                    <a:pt x="5613" y="6800"/>
                    <a:pt x="5599" y="6881"/>
                    <a:pt x="5562" y="6932"/>
                  </a:cubicBezTo>
                  <a:cubicBezTo>
                    <a:pt x="5525" y="6983"/>
                    <a:pt x="5576" y="6961"/>
                    <a:pt x="5576" y="7012"/>
                  </a:cubicBezTo>
                  <a:cubicBezTo>
                    <a:pt x="5576" y="7064"/>
                    <a:pt x="5540" y="7108"/>
                    <a:pt x="5503" y="7130"/>
                  </a:cubicBezTo>
                  <a:cubicBezTo>
                    <a:pt x="5466" y="7159"/>
                    <a:pt x="5466" y="7196"/>
                    <a:pt x="5474" y="7254"/>
                  </a:cubicBezTo>
                  <a:cubicBezTo>
                    <a:pt x="5489" y="7313"/>
                    <a:pt x="5540" y="7357"/>
                    <a:pt x="5496" y="7394"/>
                  </a:cubicBezTo>
                  <a:cubicBezTo>
                    <a:pt x="5452" y="7438"/>
                    <a:pt x="5401" y="7474"/>
                    <a:pt x="5452" y="7518"/>
                  </a:cubicBezTo>
                  <a:cubicBezTo>
                    <a:pt x="5489" y="7547"/>
                    <a:pt x="5532" y="7547"/>
                    <a:pt x="5554" y="7547"/>
                  </a:cubicBezTo>
                  <a:cubicBezTo>
                    <a:pt x="5584" y="7526"/>
                    <a:pt x="5620" y="7504"/>
                    <a:pt x="5642" y="7511"/>
                  </a:cubicBezTo>
                  <a:cubicBezTo>
                    <a:pt x="5686" y="7518"/>
                    <a:pt x="5679" y="7591"/>
                    <a:pt x="5723" y="7591"/>
                  </a:cubicBezTo>
                  <a:cubicBezTo>
                    <a:pt x="5767" y="7591"/>
                    <a:pt x="5804" y="7599"/>
                    <a:pt x="5855" y="7577"/>
                  </a:cubicBezTo>
                  <a:cubicBezTo>
                    <a:pt x="5899" y="7547"/>
                    <a:pt x="5972" y="7540"/>
                    <a:pt x="5980" y="7584"/>
                  </a:cubicBezTo>
                  <a:cubicBezTo>
                    <a:pt x="5987" y="7628"/>
                    <a:pt x="6053" y="7679"/>
                    <a:pt x="6082" y="7694"/>
                  </a:cubicBezTo>
                  <a:cubicBezTo>
                    <a:pt x="6104" y="7709"/>
                    <a:pt x="6097" y="7789"/>
                    <a:pt x="6038" y="7760"/>
                  </a:cubicBezTo>
                  <a:cubicBezTo>
                    <a:pt x="5980" y="7738"/>
                    <a:pt x="5935" y="7745"/>
                    <a:pt x="5965" y="7782"/>
                  </a:cubicBezTo>
                  <a:cubicBezTo>
                    <a:pt x="5987" y="7811"/>
                    <a:pt x="6016" y="7848"/>
                    <a:pt x="5965" y="7840"/>
                  </a:cubicBezTo>
                  <a:cubicBezTo>
                    <a:pt x="5913" y="7833"/>
                    <a:pt x="5980" y="7885"/>
                    <a:pt x="5935" y="7914"/>
                  </a:cubicBezTo>
                  <a:cubicBezTo>
                    <a:pt x="5892" y="7950"/>
                    <a:pt x="5899" y="7995"/>
                    <a:pt x="5928" y="8016"/>
                  </a:cubicBezTo>
                  <a:cubicBezTo>
                    <a:pt x="5950" y="8046"/>
                    <a:pt x="5987" y="8126"/>
                    <a:pt x="5980" y="8163"/>
                  </a:cubicBezTo>
                  <a:cubicBezTo>
                    <a:pt x="5972" y="8200"/>
                    <a:pt x="6023" y="8214"/>
                    <a:pt x="5994" y="8266"/>
                  </a:cubicBezTo>
                  <a:cubicBezTo>
                    <a:pt x="5972" y="8317"/>
                    <a:pt x="5980" y="8324"/>
                    <a:pt x="5921" y="8331"/>
                  </a:cubicBezTo>
                  <a:cubicBezTo>
                    <a:pt x="5862" y="8339"/>
                    <a:pt x="5855" y="8368"/>
                    <a:pt x="5840" y="8412"/>
                  </a:cubicBezTo>
                  <a:cubicBezTo>
                    <a:pt x="5833" y="8449"/>
                    <a:pt x="5818" y="8493"/>
                    <a:pt x="5877" y="8529"/>
                  </a:cubicBezTo>
                  <a:cubicBezTo>
                    <a:pt x="5935" y="8559"/>
                    <a:pt x="6082" y="8603"/>
                    <a:pt x="6104" y="8639"/>
                  </a:cubicBezTo>
                  <a:cubicBezTo>
                    <a:pt x="6133" y="8676"/>
                    <a:pt x="6177" y="8713"/>
                    <a:pt x="6214" y="8676"/>
                  </a:cubicBezTo>
                  <a:cubicBezTo>
                    <a:pt x="6258" y="8632"/>
                    <a:pt x="6294" y="8603"/>
                    <a:pt x="6236" y="8580"/>
                  </a:cubicBezTo>
                  <a:cubicBezTo>
                    <a:pt x="6177" y="8551"/>
                    <a:pt x="6148" y="8500"/>
                    <a:pt x="6148" y="8478"/>
                  </a:cubicBezTo>
                  <a:cubicBezTo>
                    <a:pt x="6148" y="8449"/>
                    <a:pt x="6155" y="8471"/>
                    <a:pt x="6207" y="8434"/>
                  </a:cubicBezTo>
                  <a:cubicBezTo>
                    <a:pt x="6258" y="8397"/>
                    <a:pt x="6309" y="8383"/>
                    <a:pt x="6324" y="8339"/>
                  </a:cubicBezTo>
                  <a:cubicBezTo>
                    <a:pt x="6346" y="8295"/>
                    <a:pt x="6404" y="8273"/>
                    <a:pt x="6412" y="8309"/>
                  </a:cubicBezTo>
                  <a:cubicBezTo>
                    <a:pt x="6419" y="8339"/>
                    <a:pt x="6441" y="8376"/>
                    <a:pt x="6441" y="8376"/>
                  </a:cubicBezTo>
                  <a:cubicBezTo>
                    <a:pt x="6441" y="8376"/>
                    <a:pt x="6419" y="8287"/>
                    <a:pt x="6463" y="8273"/>
                  </a:cubicBezTo>
                  <a:cubicBezTo>
                    <a:pt x="6507" y="8258"/>
                    <a:pt x="6522" y="8266"/>
                    <a:pt x="6558" y="8287"/>
                  </a:cubicBezTo>
                  <a:cubicBezTo>
                    <a:pt x="6588" y="8309"/>
                    <a:pt x="6602" y="8346"/>
                    <a:pt x="6610" y="8383"/>
                  </a:cubicBezTo>
                  <a:cubicBezTo>
                    <a:pt x="6654" y="8368"/>
                    <a:pt x="6734" y="8339"/>
                    <a:pt x="6749" y="8309"/>
                  </a:cubicBezTo>
                  <a:cubicBezTo>
                    <a:pt x="6771" y="8280"/>
                    <a:pt x="6830" y="8221"/>
                    <a:pt x="6866" y="8214"/>
                  </a:cubicBezTo>
                  <a:cubicBezTo>
                    <a:pt x="6903" y="8207"/>
                    <a:pt x="6939" y="8207"/>
                    <a:pt x="6976" y="8214"/>
                  </a:cubicBezTo>
                  <a:cubicBezTo>
                    <a:pt x="7020" y="8221"/>
                    <a:pt x="7093" y="8200"/>
                    <a:pt x="7108" y="8163"/>
                  </a:cubicBezTo>
                  <a:cubicBezTo>
                    <a:pt x="7130" y="8119"/>
                    <a:pt x="7123" y="8060"/>
                    <a:pt x="7152" y="8046"/>
                  </a:cubicBezTo>
                  <a:cubicBezTo>
                    <a:pt x="7181" y="8038"/>
                    <a:pt x="7203" y="8097"/>
                    <a:pt x="7247" y="8060"/>
                  </a:cubicBezTo>
                  <a:cubicBezTo>
                    <a:pt x="7291" y="8031"/>
                    <a:pt x="7335" y="8002"/>
                    <a:pt x="7364" y="7965"/>
                  </a:cubicBezTo>
                  <a:cubicBezTo>
                    <a:pt x="7394" y="7936"/>
                    <a:pt x="7401" y="7921"/>
                    <a:pt x="7445" y="7899"/>
                  </a:cubicBezTo>
                  <a:cubicBezTo>
                    <a:pt x="7482" y="7877"/>
                    <a:pt x="7496" y="7870"/>
                    <a:pt x="7504" y="7826"/>
                  </a:cubicBezTo>
                  <a:cubicBezTo>
                    <a:pt x="7504" y="7782"/>
                    <a:pt x="7504" y="7723"/>
                    <a:pt x="7540" y="7709"/>
                  </a:cubicBezTo>
                  <a:cubicBezTo>
                    <a:pt x="7577" y="7687"/>
                    <a:pt x="7628" y="7687"/>
                    <a:pt x="7650" y="7687"/>
                  </a:cubicBezTo>
                  <a:cubicBezTo>
                    <a:pt x="7679" y="7687"/>
                    <a:pt x="7752" y="7709"/>
                    <a:pt x="7774" y="7738"/>
                  </a:cubicBezTo>
                  <a:cubicBezTo>
                    <a:pt x="7796" y="7760"/>
                    <a:pt x="7854" y="7819"/>
                    <a:pt x="7891" y="7797"/>
                  </a:cubicBezTo>
                  <a:cubicBezTo>
                    <a:pt x="7928" y="7775"/>
                    <a:pt x="7928" y="7738"/>
                    <a:pt x="7957" y="7716"/>
                  </a:cubicBezTo>
                  <a:cubicBezTo>
                    <a:pt x="7993" y="7701"/>
                    <a:pt x="8008" y="7701"/>
                    <a:pt x="8037" y="7731"/>
                  </a:cubicBezTo>
                  <a:cubicBezTo>
                    <a:pt x="8067" y="7760"/>
                    <a:pt x="8147" y="7738"/>
                    <a:pt x="8111" y="7694"/>
                  </a:cubicBezTo>
                  <a:cubicBezTo>
                    <a:pt x="8081" y="7657"/>
                    <a:pt x="8052" y="7657"/>
                    <a:pt x="8052" y="7613"/>
                  </a:cubicBezTo>
                  <a:cubicBezTo>
                    <a:pt x="8060" y="7577"/>
                    <a:pt x="8081" y="7562"/>
                    <a:pt x="8118" y="7540"/>
                  </a:cubicBezTo>
                  <a:cubicBezTo>
                    <a:pt x="8140" y="7533"/>
                    <a:pt x="8147" y="7511"/>
                    <a:pt x="8155" y="7496"/>
                  </a:cubicBezTo>
                  <a:cubicBezTo>
                    <a:pt x="8125" y="7423"/>
                    <a:pt x="8125" y="7423"/>
                    <a:pt x="8125" y="7423"/>
                  </a:cubicBezTo>
                  <a:cubicBezTo>
                    <a:pt x="8118" y="7350"/>
                    <a:pt x="8125" y="7269"/>
                    <a:pt x="8081" y="7225"/>
                  </a:cubicBezTo>
                  <a:cubicBezTo>
                    <a:pt x="8030" y="7181"/>
                    <a:pt x="7979" y="7130"/>
                    <a:pt x="7957" y="7086"/>
                  </a:cubicBezTo>
                  <a:cubicBezTo>
                    <a:pt x="7942" y="7035"/>
                    <a:pt x="7898" y="6939"/>
                    <a:pt x="7928" y="6873"/>
                  </a:cubicBezTo>
                  <a:cubicBezTo>
                    <a:pt x="7950" y="6800"/>
                    <a:pt x="7957" y="6800"/>
                    <a:pt x="8008" y="6749"/>
                  </a:cubicBezTo>
                  <a:cubicBezTo>
                    <a:pt x="8060" y="6697"/>
                    <a:pt x="8103" y="6639"/>
                    <a:pt x="8052" y="6595"/>
                  </a:cubicBezTo>
                  <a:cubicBezTo>
                    <a:pt x="8001" y="6558"/>
                    <a:pt x="7964" y="6544"/>
                    <a:pt x="8001" y="6507"/>
                  </a:cubicBezTo>
                  <a:cubicBezTo>
                    <a:pt x="8037" y="6463"/>
                    <a:pt x="8045" y="6448"/>
                    <a:pt x="7986" y="6419"/>
                  </a:cubicBezTo>
                  <a:cubicBezTo>
                    <a:pt x="7928" y="6397"/>
                    <a:pt x="7840" y="6368"/>
                    <a:pt x="7854" y="6309"/>
                  </a:cubicBezTo>
                  <a:cubicBezTo>
                    <a:pt x="7876" y="6250"/>
                    <a:pt x="7862" y="6280"/>
                    <a:pt x="7935" y="6280"/>
                  </a:cubicBezTo>
                  <a:cubicBezTo>
                    <a:pt x="8001" y="6280"/>
                    <a:pt x="8001" y="6302"/>
                    <a:pt x="8045" y="6243"/>
                  </a:cubicBezTo>
                  <a:cubicBezTo>
                    <a:pt x="8089" y="6185"/>
                    <a:pt x="8111" y="6162"/>
                    <a:pt x="8191" y="6155"/>
                  </a:cubicBezTo>
                  <a:cubicBezTo>
                    <a:pt x="8265" y="6148"/>
                    <a:pt x="8411" y="6155"/>
                    <a:pt x="8477" y="6140"/>
                  </a:cubicBezTo>
                  <a:cubicBezTo>
                    <a:pt x="8543" y="6119"/>
                    <a:pt x="8587" y="6148"/>
                    <a:pt x="8653" y="6111"/>
                  </a:cubicBezTo>
                  <a:cubicBezTo>
                    <a:pt x="8726" y="6082"/>
                    <a:pt x="8726" y="6053"/>
                    <a:pt x="8682" y="6009"/>
                  </a:cubicBezTo>
                  <a:cubicBezTo>
                    <a:pt x="8638" y="5972"/>
                    <a:pt x="8653" y="5935"/>
                    <a:pt x="8726" y="5928"/>
                  </a:cubicBezTo>
                  <a:cubicBezTo>
                    <a:pt x="8792" y="5921"/>
                    <a:pt x="8807" y="5899"/>
                    <a:pt x="8843" y="5847"/>
                  </a:cubicBezTo>
                  <a:cubicBezTo>
                    <a:pt x="8880" y="5796"/>
                    <a:pt x="8917" y="5730"/>
                    <a:pt x="8843" y="5716"/>
                  </a:cubicBezTo>
                  <a:cubicBezTo>
                    <a:pt x="8763" y="5694"/>
                    <a:pt x="8785" y="5635"/>
                    <a:pt x="8807" y="5613"/>
                  </a:cubicBezTo>
                  <a:cubicBezTo>
                    <a:pt x="8836" y="5584"/>
                    <a:pt x="8910" y="5584"/>
                    <a:pt x="8917" y="5562"/>
                  </a:cubicBezTo>
                  <a:cubicBezTo>
                    <a:pt x="8931" y="5532"/>
                    <a:pt x="8910" y="5518"/>
                    <a:pt x="8858" y="5474"/>
                  </a:cubicBezTo>
                  <a:cubicBezTo>
                    <a:pt x="8807" y="5430"/>
                    <a:pt x="8778" y="5400"/>
                    <a:pt x="8785" y="5357"/>
                  </a:cubicBezTo>
                  <a:cubicBezTo>
                    <a:pt x="8792" y="5312"/>
                    <a:pt x="8814" y="5239"/>
                    <a:pt x="8763" y="5210"/>
                  </a:cubicBezTo>
                  <a:cubicBezTo>
                    <a:pt x="8719" y="5188"/>
                    <a:pt x="8726" y="5173"/>
                    <a:pt x="8800" y="5151"/>
                  </a:cubicBezTo>
                  <a:cubicBezTo>
                    <a:pt x="8880" y="5137"/>
                    <a:pt x="8939" y="5049"/>
                    <a:pt x="8880" y="5019"/>
                  </a:cubicBezTo>
                  <a:cubicBezTo>
                    <a:pt x="8814" y="4983"/>
                    <a:pt x="8785" y="4939"/>
                    <a:pt x="8726" y="4909"/>
                  </a:cubicBezTo>
                  <a:cubicBezTo>
                    <a:pt x="8668" y="4873"/>
                    <a:pt x="8594" y="4807"/>
                    <a:pt x="8602" y="4734"/>
                  </a:cubicBezTo>
                  <a:cubicBezTo>
                    <a:pt x="8616" y="4668"/>
                    <a:pt x="8602" y="4660"/>
                    <a:pt x="8668" y="4653"/>
                  </a:cubicBezTo>
                  <a:cubicBezTo>
                    <a:pt x="8726" y="4646"/>
                    <a:pt x="8755" y="4646"/>
                    <a:pt x="8755" y="4646"/>
                  </a:cubicBezTo>
                  <a:cubicBezTo>
                    <a:pt x="8755" y="4646"/>
                    <a:pt x="8682" y="4602"/>
                    <a:pt x="8653" y="4543"/>
                  </a:cubicBezTo>
                  <a:cubicBezTo>
                    <a:pt x="8631" y="4485"/>
                    <a:pt x="8616" y="4433"/>
                    <a:pt x="8624" y="4389"/>
                  </a:cubicBezTo>
                  <a:cubicBezTo>
                    <a:pt x="8631" y="4345"/>
                    <a:pt x="8668" y="4279"/>
                    <a:pt x="8682" y="4250"/>
                  </a:cubicBezTo>
                  <a:cubicBezTo>
                    <a:pt x="8697" y="4228"/>
                    <a:pt x="8646" y="4199"/>
                    <a:pt x="8587" y="4235"/>
                  </a:cubicBezTo>
                  <a:cubicBezTo>
                    <a:pt x="8528" y="4272"/>
                    <a:pt x="8514" y="4177"/>
                    <a:pt x="8484" y="4126"/>
                  </a:cubicBezTo>
                  <a:cubicBezTo>
                    <a:pt x="8462" y="4074"/>
                    <a:pt x="8374" y="3994"/>
                    <a:pt x="8374" y="3994"/>
                  </a:cubicBezTo>
                  <a:cubicBezTo>
                    <a:pt x="8367" y="3964"/>
                    <a:pt x="8272" y="3913"/>
                    <a:pt x="8265" y="3869"/>
                  </a:cubicBezTo>
                  <a:cubicBezTo>
                    <a:pt x="8257" y="3825"/>
                    <a:pt x="8199" y="3700"/>
                    <a:pt x="8206" y="3635"/>
                  </a:cubicBezTo>
                  <a:cubicBezTo>
                    <a:pt x="8213" y="3561"/>
                    <a:pt x="8213" y="3495"/>
                    <a:pt x="8301" y="3488"/>
                  </a:cubicBezTo>
                  <a:cubicBezTo>
                    <a:pt x="8382" y="3481"/>
                    <a:pt x="8462" y="3503"/>
                    <a:pt x="8521" y="3481"/>
                  </a:cubicBezTo>
                  <a:cubicBezTo>
                    <a:pt x="8580" y="3451"/>
                    <a:pt x="8594" y="3444"/>
                    <a:pt x="8624" y="3400"/>
                  </a:cubicBezTo>
                  <a:cubicBezTo>
                    <a:pt x="8646" y="3356"/>
                    <a:pt x="8638" y="3290"/>
                    <a:pt x="8697" y="3283"/>
                  </a:cubicBezTo>
                  <a:cubicBezTo>
                    <a:pt x="8755" y="3276"/>
                    <a:pt x="8880" y="3253"/>
                    <a:pt x="8880" y="3253"/>
                  </a:cubicBezTo>
                  <a:cubicBezTo>
                    <a:pt x="8880" y="3253"/>
                    <a:pt x="8939" y="3327"/>
                    <a:pt x="8961" y="3305"/>
                  </a:cubicBezTo>
                  <a:cubicBezTo>
                    <a:pt x="8990" y="3290"/>
                    <a:pt x="8997" y="3268"/>
                    <a:pt x="9049" y="3290"/>
                  </a:cubicBezTo>
                  <a:cubicBezTo>
                    <a:pt x="9100" y="3319"/>
                    <a:pt x="9166" y="3385"/>
                    <a:pt x="9203" y="3378"/>
                  </a:cubicBezTo>
                  <a:cubicBezTo>
                    <a:pt x="9232" y="3371"/>
                    <a:pt x="9224" y="3378"/>
                    <a:pt x="9283" y="3356"/>
                  </a:cubicBezTo>
                  <a:cubicBezTo>
                    <a:pt x="9342" y="3341"/>
                    <a:pt x="9386" y="3341"/>
                    <a:pt x="9422" y="3305"/>
                  </a:cubicBezTo>
                  <a:cubicBezTo>
                    <a:pt x="9452" y="3276"/>
                    <a:pt x="9503" y="3246"/>
                    <a:pt x="9547" y="3217"/>
                  </a:cubicBezTo>
                  <a:cubicBezTo>
                    <a:pt x="9591" y="3180"/>
                    <a:pt x="9620" y="3158"/>
                    <a:pt x="9657" y="3144"/>
                  </a:cubicBezTo>
                  <a:cubicBezTo>
                    <a:pt x="9701" y="3136"/>
                    <a:pt x="9635" y="3107"/>
                    <a:pt x="9664" y="3056"/>
                  </a:cubicBezTo>
                  <a:cubicBezTo>
                    <a:pt x="9701" y="3004"/>
                    <a:pt x="9730" y="2909"/>
                    <a:pt x="9730" y="2909"/>
                  </a:cubicBezTo>
                  <a:cubicBezTo>
                    <a:pt x="9730" y="2909"/>
                    <a:pt x="9767" y="2953"/>
                    <a:pt x="9796" y="2931"/>
                  </a:cubicBezTo>
                  <a:cubicBezTo>
                    <a:pt x="9818" y="2916"/>
                    <a:pt x="9862" y="2894"/>
                    <a:pt x="9862" y="2858"/>
                  </a:cubicBezTo>
                  <a:cubicBezTo>
                    <a:pt x="9862" y="2836"/>
                    <a:pt x="9891" y="2807"/>
                    <a:pt x="9913" y="2785"/>
                  </a:cubicBezTo>
                  <a:lnTo>
                    <a:pt x="9906" y="2777"/>
                  </a:lnTo>
                </a:path>
              </a:pathLst>
            </a:custGeom>
            <a:grpFill/>
            <a:ln w="38100" cap="flat" cmpd="sng">
              <a:solidFill>
                <a:schemeClr val="bg1"/>
              </a:solidFill>
              <a:bevel/>
              <a:headEnd/>
              <a:tailEnd/>
            </a:ln>
          </p:spPr>
          <p:txBody>
            <a:bodyPr wrap="none" anchor="ctr"/>
            <a:lstStyle/>
            <a:p>
              <a:endParaRPr lang="en-US">
                <a:latin typeface="Source Sans Pro Light" charset="0"/>
              </a:endParaRPr>
            </a:p>
          </p:txBody>
        </p:sp>
        <p:sp>
          <p:nvSpPr>
            <p:cNvPr id="19" name="Freeform 18"/>
            <p:cNvSpPr>
              <a:spLocks noChangeArrowheads="1"/>
            </p:cNvSpPr>
            <p:nvPr/>
          </p:nvSpPr>
          <p:spPr bwMode="auto">
            <a:xfrm>
              <a:off x="3373941" y="5791754"/>
              <a:ext cx="2878123" cy="2744979"/>
            </a:xfrm>
            <a:custGeom>
              <a:avLst/>
              <a:gdLst>
                <a:gd name="T0" fmla="*/ 974 w 7489"/>
                <a:gd name="T1" fmla="*/ 7143 h 7225"/>
                <a:gd name="T2" fmla="*/ 630 w 7489"/>
                <a:gd name="T3" fmla="*/ 6616 h 7225"/>
                <a:gd name="T4" fmla="*/ 717 w 7489"/>
                <a:gd name="T5" fmla="*/ 6213 h 7225"/>
                <a:gd name="T6" fmla="*/ 402 w 7489"/>
                <a:gd name="T7" fmla="*/ 5920 h 7225"/>
                <a:gd name="T8" fmla="*/ 256 w 7489"/>
                <a:gd name="T9" fmla="*/ 5502 h 7225"/>
                <a:gd name="T10" fmla="*/ 278 w 7489"/>
                <a:gd name="T11" fmla="*/ 5194 h 7225"/>
                <a:gd name="T12" fmla="*/ 36 w 7489"/>
                <a:gd name="T13" fmla="*/ 4974 h 7225"/>
                <a:gd name="T14" fmla="*/ 205 w 7489"/>
                <a:gd name="T15" fmla="*/ 4799 h 7225"/>
                <a:gd name="T16" fmla="*/ 571 w 7489"/>
                <a:gd name="T17" fmla="*/ 4426 h 7225"/>
                <a:gd name="T18" fmla="*/ 534 w 7489"/>
                <a:gd name="T19" fmla="*/ 4067 h 7225"/>
                <a:gd name="T20" fmla="*/ 674 w 7489"/>
                <a:gd name="T21" fmla="*/ 3158 h 7225"/>
                <a:gd name="T22" fmla="*/ 293 w 7489"/>
                <a:gd name="T23" fmla="*/ 2521 h 7225"/>
                <a:gd name="T24" fmla="*/ 446 w 7489"/>
                <a:gd name="T25" fmla="*/ 2140 h 7225"/>
                <a:gd name="T26" fmla="*/ 762 w 7489"/>
                <a:gd name="T27" fmla="*/ 2044 h 7225"/>
                <a:gd name="T28" fmla="*/ 1150 w 7489"/>
                <a:gd name="T29" fmla="*/ 2096 h 7225"/>
                <a:gd name="T30" fmla="*/ 1985 w 7489"/>
                <a:gd name="T31" fmla="*/ 1949 h 7225"/>
                <a:gd name="T32" fmla="*/ 1868 w 7489"/>
                <a:gd name="T33" fmla="*/ 1444 h 7225"/>
                <a:gd name="T34" fmla="*/ 2359 w 7489"/>
                <a:gd name="T35" fmla="*/ 1085 h 7225"/>
                <a:gd name="T36" fmla="*/ 2960 w 7489"/>
                <a:gd name="T37" fmla="*/ 843 h 7225"/>
                <a:gd name="T38" fmla="*/ 3619 w 7489"/>
                <a:gd name="T39" fmla="*/ 308 h 7225"/>
                <a:gd name="T40" fmla="*/ 4022 w 7489"/>
                <a:gd name="T41" fmla="*/ 447 h 7225"/>
                <a:gd name="T42" fmla="*/ 4491 w 7489"/>
                <a:gd name="T43" fmla="*/ 725 h 7225"/>
                <a:gd name="T44" fmla="*/ 4345 w 7489"/>
                <a:gd name="T45" fmla="*/ 1136 h 7225"/>
                <a:gd name="T46" fmla="*/ 4330 w 7489"/>
                <a:gd name="T47" fmla="*/ 1480 h 7225"/>
                <a:gd name="T48" fmla="*/ 4755 w 7489"/>
                <a:gd name="T49" fmla="*/ 1539 h 7225"/>
                <a:gd name="T50" fmla="*/ 5143 w 7489"/>
                <a:gd name="T51" fmla="*/ 1326 h 7225"/>
                <a:gd name="T52" fmla="*/ 5422 w 7489"/>
                <a:gd name="T53" fmla="*/ 1070 h 7225"/>
                <a:gd name="T54" fmla="*/ 5231 w 7489"/>
                <a:gd name="T55" fmla="*/ 271 h 7225"/>
                <a:gd name="T56" fmla="*/ 5546 w 7489"/>
                <a:gd name="T57" fmla="*/ 37 h 7225"/>
                <a:gd name="T58" fmla="*/ 5957 w 7489"/>
                <a:gd name="T59" fmla="*/ 169 h 7225"/>
                <a:gd name="T60" fmla="*/ 6550 w 7489"/>
                <a:gd name="T61" fmla="*/ 242 h 7225"/>
                <a:gd name="T62" fmla="*/ 6821 w 7489"/>
                <a:gd name="T63" fmla="*/ 396 h 7225"/>
                <a:gd name="T64" fmla="*/ 6645 w 7489"/>
                <a:gd name="T65" fmla="*/ 953 h 7225"/>
                <a:gd name="T66" fmla="*/ 6865 w 7489"/>
                <a:gd name="T67" fmla="*/ 1348 h 7225"/>
                <a:gd name="T68" fmla="*/ 6968 w 7489"/>
                <a:gd name="T69" fmla="*/ 1891 h 7225"/>
                <a:gd name="T70" fmla="*/ 7415 w 7489"/>
                <a:gd name="T71" fmla="*/ 2228 h 7225"/>
                <a:gd name="T72" fmla="*/ 7364 w 7489"/>
                <a:gd name="T73" fmla="*/ 2858 h 7225"/>
                <a:gd name="T74" fmla="*/ 7268 w 7489"/>
                <a:gd name="T75" fmla="*/ 3092 h 7225"/>
                <a:gd name="T76" fmla="*/ 6733 w 7489"/>
                <a:gd name="T77" fmla="*/ 3517 h 7225"/>
                <a:gd name="T78" fmla="*/ 6352 w 7489"/>
                <a:gd name="T79" fmla="*/ 3576 h 7225"/>
                <a:gd name="T80" fmla="*/ 6059 w 7489"/>
                <a:gd name="T81" fmla="*/ 3840 h 7225"/>
                <a:gd name="T82" fmla="*/ 5656 w 7489"/>
                <a:gd name="T83" fmla="*/ 4184 h 7225"/>
                <a:gd name="T84" fmla="*/ 6059 w 7489"/>
                <a:gd name="T85" fmla="*/ 4397 h 7225"/>
                <a:gd name="T86" fmla="*/ 5847 w 7489"/>
                <a:gd name="T87" fmla="*/ 4813 h 7225"/>
                <a:gd name="T88" fmla="*/ 5605 w 7489"/>
                <a:gd name="T89" fmla="*/ 4784 h 7225"/>
                <a:gd name="T90" fmla="*/ 5488 w 7489"/>
                <a:gd name="T91" fmla="*/ 5158 h 7225"/>
                <a:gd name="T92" fmla="*/ 5143 w 7489"/>
                <a:gd name="T93" fmla="*/ 5568 h 7225"/>
                <a:gd name="T94" fmla="*/ 4733 w 7489"/>
                <a:gd name="T95" fmla="*/ 5795 h 7225"/>
                <a:gd name="T96" fmla="*/ 4638 w 7489"/>
                <a:gd name="T97" fmla="*/ 6096 h 7225"/>
                <a:gd name="T98" fmla="*/ 4352 w 7489"/>
                <a:gd name="T99" fmla="*/ 5744 h 7225"/>
                <a:gd name="T100" fmla="*/ 4088 w 7489"/>
                <a:gd name="T101" fmla="*/ 5400 h 7225"/>
                <a:gd name="T102" fmla="*/ 3810 w 7489"/>
                <a:gd name="T103" fmla="*/ 5671 h 7225"/>
                <a:gd name="T104" fmla="*/ 3502 w 7489"/>
                <a:gd name="T105" fmla="*/ 5920 h 7225"/>
                <a:gd name="T106" fmla="*/ 2974 w 7489"/>
                <a:gd name="T107" fmla="*/ 6286 h 7225"/>
                <a:gd name="T108" fmla="*/ 2417 w 7489"/>
                <a:gd name="T109" fmla="*/ 6396 h 7225"/>
                <a:gd name="T110" fmla="*/ 2110 w 7489"/>
                <a:gd name="T111" fmla="*/ 6682 h 7225"/>
                <a:gd name="T112" fmla="*/ 1824 w 7489"/>
                <a:gd name="T113" fmla="*/ 6916 h 7225"/>
                <a:gd name="T114" fmla="*/ 1567 w 7489"/>
                <a:gd name="T115" fmla="*/ 7188 h 7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89" h="7225">
                  <a:moveTo>
                    <a:pt x="1186" y="7224"/>
                  </a:moveTo>
                  <a:lnTo>
                    <a:pt x="1186" y="7224"/>
                  </a:lnTo>
                  <a:cubicBezTo>
                    <a:pt x="1150" y="7224"/>
                    <a:pt x="1128" y="7180"/>
                    <a:pt x="1113" y="7136"/>
                  </a:cubicBezTo>
                  <a:cubicBezTo>
                    <a:pt x="1106" y="7129"/>
                    <a:pt x="1106" y="7114"/>
                    <a:pt x="1099" y="7107"/>
                  </a:cubicBezTo>
                  <a:cubicBezTo>
                    <a:pt x="1076" y="7070"/>
                    <a:pt x="1069" y="7063"/>
                    <a:pt x="1047" y="7063"/>
                  </a:cubicBezTo>
                  <a:cubicBezTo>
                    <a:pt x="1040" y="7063"/>
                    <a:pt x="1033" y="7063"/>
                    <a:pt x="1033" y="7063"/>
                  </a:cubicBezTo>
                  <a:cubicBezTo>
                    <a:pt x="1018" y="7063"/>
                    <a:pt x="1011" y="7085"/>
                    <a:pt x="1003" y="7122"/>
                  </a:cubicBezTo>
                  <a:cubicBezTo>
                    <a:pt x="996" y="7158"/>
                    <a:pt x="996" y="7158"/>
                    <a:pt x="996" y="7158"/>
                  </a:cubicBezTo>
                  <a:cubicBezTo>
                    <a:pt x="974" y="7143"/>
                    <a:pt x="974" y="7143"/>
                    <a:pt x="974" y="7143"/>
                  </a:cubicBezTo>
                  <a:cubicBezTo>
                    <a:pt x="959" y="7129"/>
                    <a:pt x="952" y="7122"/>
                    <a:pt x="945" y="7107"/>
                  </a:cubicBezTo>
                  <a:cubicBezTo>
                    <a:pt x="908" y="7048"/>
                    <a:pt x="923" y="7004"/>
                    <a:pt x="966" y="6916"/>
                  </a:cubicBezTo>
                  <a:cubicBezTo>
                    <a:pt x="996" y="6858"/>
                    <a:pt x="981" y="6850"/>
                    <a:pt x="959" y="6821"/>
                  </a:cubicBezTo>
                  <a:cubicBezTo>
                    <a:pt x="945" y="6806"/>
                    <a:pt x="937" y="6792"/>
                    <a:pt x="923" y="6770"/>
                  </a:cubicBezTo>
                  <a:cubicBezTo>
                    <a:pt x="893" y="6704"/>
                    <a:pt x="857" y="6660"/>
                    <a:pt x="791" y="6660"/>
                  </a:cubicBezTo>
                  <a:cubicBezTo>
                    <a:pt x="783" y="6660"/>
                    <a:pt x="769" y="6660"/>
                    <a:pt x="762" y="6660"/>
                  </a:cubicBezTo>
                  <a:cubicBezTo>
                    <a:pt x="732" y="6667"/>
                    <a:pt x="710" y="6674"/>
                    <a:pt x="695" y="6674"/>
                  </a:cubicBezTo>
                  <a:cubicBezTo>
                    <a:pt x="666" y="6674"/>
                    <a:pt x="652" y="6653"/>
                    <a:pt x="644" y="6638"/>
                  </a:cubicBezTo>
                  <a:cubicBezTo>
                    <a:pt x="644" y="6631"/>
                    <a:pt x="637" y="6623"/>
                    <a:pt x="630" y="6616"/>
                  </a:cubicBezTo>
                  <a:cubicBezTo>
                    <a:pt x="622" y="6601"/>
                    <a:pt x="615" y="6594"/>
                    <a:pt x="608" y="6587"/>
                  </a:cubicBezTo>
                  <a:cubicBezTo>
                    <a:pt x="586" y="6557"/>
                    <a:pt x="564" y="6535"/>
                    <a:pt x="578" y="6455"/>
                  </a:cubicBezTo>
                  <a:cubicBezTo>
                    <a:pt x="593" y="6396"/>
                    <a:pt x="608" y="6389"/>
                    <a:pt x="637" y="6374"/>
                  </a:cubicBezTo>
                  <a:cubicBezTo>
                    <a:pt x="652" y="6374"/>
                    <a:pt x="674" y="6360"/>
                    <a:pt x="710" y="6330"/>
                  </a:cubicBezTo>
                  <a:cubicBezTo>
                    <a:pt x="732" y="6315"/>
                    <a:pt x="754" y="6293"/>
                    <a:pt x="762" y="6286"/>
                  </a:cubicBezTo>
                  <a:lnTo>
                    <a:pt x="762" y="6286"/>
                  </a:lnTo>
                  <a:lnTo>
                    <a:pt x="754" y="6279"/>
                  </a:lnTo>
                  <a:cubicBezTo>
                    <a:pt x="747" y="6272"/>
                    <a:pt x="740" y="6257"/>
                    <a:pt x="732" y="6235"/>
                  </a:cubicBezTo>
                  <a:cubicBezTo>
                    <a:pt x="725" y="6213"/>
                    <a:pt x="717" y="6213"/>
                    <a:pt x="717" y="6213"/>
                  </a:cubicBezTo>
                  <a:cubicBezTo>
                    <a:pt x="710" y="6213"/>
                    <a:pt x="703" y="6213"/>
                    <a:pt x="703" y="6213"/>
                  </a:cubicBezTo>
                  <a:cubicBezTo>
                    <a:pt x="688" y="6220"/>
                    <a:pt x="674" y="6220"/>
                    <a:pt x="659" y="6220"/>
                  </a:cubicBezTo>
                  <a:cubicBezTo>
                    <a:pt x="644" y="6220"/>
                    <a:pt x="622" y="6220"/>
                    <a:pt x="600" y="6206"/>
                  </a:cubicBezTo>
                  <a:cubicBezTo>
                    <a:pt x="542" y="6184"/>
                    <a:pt x="534" y="6169"/>
                    <a:pt x="534" y="6132"/>
                  </a:cubicBezTo>
                  <a:cubicBezTo>
                    <a:pt x="534" y="6118"/>
                    <a:pt x="534" y="6096"/>
                    <a:pt x="527" y="6066"/>
                  </a:cubicBezTo>
                  <a:cubicBezTo>
                    <a:pt x="512" y="6030"/>
                    <a:pt x="505" y="6015"/>
                    <a:pt x="505" y="6000"/>
                  </a:cubicBezTo>
                  <a:cubicBezTo>
                    <a:pt x="490" y="5971"/>
                    <a:pt x="490" y="5964"/>
                    <a:pt x="468" y="5927"/>
                  </a:cubicBezTo>
                  <a:cubicBezTo>
                    <a:pt x="461" y="5912"/>
                    <a:pt x="454" y="5912"/>
                    <a:pt x="439" y="5912"/>
                  </a:cubicBezTo>
                  <a:cubicBezTo>
                    <a:pt x="432" y="5912"/>
                    <a:pt x="417" y="5912"/>
                    <a:pt x="402" y="5920"/>
                  </a:cubicBezTo>
                  <a:cubicBezTo>
                    <a:pt x="388" y="5927"/>
                    <a:pt x="373" y="5927"/>
                    <a:pt x="351" y="5927"/>
                  </a:cubicBezTo>
                  <a:cubicBezTo>
                    <a:pt x="344" y="5927"/>
                    <a:pt x="336" y="5927"/>
                    <a:pt x="329" y="5927"/>
                  </a:cubicBezTo>
                  <a:cubicBezTo>
                    <a:pt x="307" y="5920"/>
                    <a:pt x="285" y="5912"/>
                    <a:pt x="278" y="5891"/>
                  </a:cubicBezTo>
                  <a:cubicBezTo>
                    <a:pt x="263" y="5869"/>
                    <a:pt x="263" y="5832"/>
                    <a:pt x="278" y="5781"/>
                  </a:cubicBezTo>
                  <a:cubicBezTo>
                    <a:pt x="293" y="5737"/>
                    <a:pt x="285" y="5729"/>
                    <a:pt x="256" y="5722"/>
                  </a:cubicBezTo>
                  <a:cubicBezTo>
                    <a:pt x="249" y="5722"/>
                    <a:pt x="234" y="5715"/>
                    <a:pt x="226" y="5707"/>
                  </a:cubicBezTo>
                  <a:cubicBezTo>
                    <a:pt x="205" y="5700"/>
                    <a:pt x="161" y="5671"/>
                    <a:pt x="168" y="5641"/>
                  </a:cubicBezTo>
                  <a:cubicBezTo>
                    <a:pt x="168" y="5627"/>
                    <a:pt x="183" y="5619"/>
                    <a:pt x="205" y="5612"/>
                  </a:cubicBezTo>
                  <a:cubicBezTo>
                    <a:pt x="249" y="5605"/>
                    <a:pt x="256" y="5575"/>
                    <a:pt x="256" y="5502"/>
                  </a:cubicBezTo>
                  <a:cubicBezTo>
                    <a:pt x="256" y="5465"/>
                    <a:pt x="271" y="5451"/>
                    <a:pt x="300" y="5451"/>
                  </a:cubicBezTo>
                  <a:cubicBezTo>
                    <a:pt x="314" y="5451"/>
                    <a:pt x="322" y="5451"/>
                    <a:pt x="336" y="5451"/>
                  </a:cubicBezTo>
                  <a:cubicBezTo>
                    <a:pt x="351" y="5451"/>
                    <a:pt x="366" y="5458"/>
                    <a:pt x="381" y="5458"/>
                  </a:cubicBezTo>
                  <a:cubicBezTo>
                    <a:pt x="388" y="5458"/>
                    <a:pt x="395" y="5458"/>
                    <a:pt x="402" y="5451"/>
                  </a:cubicBezTo>
                  <a:cubicBezTo>
                    <a:pt x="410" y="5451"/>
                    <a:pt x="417" y="5451"/>
                    <a:pt x="424" y="5443"/>
                  </a:cubicBezTo>
                  <a:cubicBezTo>
                    <a:pt x="432" y="5429"/>
                    <a:pt x="424" y="5407"/>
                    <a:pt x="417" y="5378"/>
                  </a:cubicBezTo>
                  <a:cubicBezTo>
                    <a:pt x="417" y="5356"/>
                    <a:pt x="410" y="5334"/>
                    <a:pt x="410" y="5312"/>
                  </a:cubicBezTo>
                  <a:cubicBezTo>
                    <a:pt x="410" y="5238"/>
                    <a:pt x="410" y="5238"/>
                    <a:pt x="373" y="5238"/>
                  </a:cubicBezTo>
                  <a:cubicBezTo>
                    <a:pt x="336" y="5238"/>
                    <a:pt x="293" y="5224"/>
                    <a:pt x="278" y="5194"/>
                  </a:cubicBezTo>
                  <a:cubicBezTo>
                    <a:pt x="271" y="5172"/>
                    <a:pt x="263" y="5150"/>
                    <a:pt x="293" y="5106"/>
                  </a:cubicBezTo>
                  <a:cubicBezTo>
                    <a:pt x="300" y="5092"/>
                    <a:pt x="307" y="5070"/>
                    <a:pt x="307" y="5062"/>
                  </a:cubicBezTo>
                  <a:cubicBezTo>
                    <a:pt x="300" y="5055"/>
                    <a:pt x="285" y="5048"/>
                    <a:pt x="285" y="5048"/>
                  </a:cubicBezTo>
                  <a:cubicBezTo>
                    <a:pt x="278" y="5048"/>
                    <a:pt x="278" y="5055"/>
                    <a:pt x="271" y="5055"/>
                  </a:cubicBezTo>
                  <a:cubicBezTo>
                    <a:pt x="256" y="5055"/>
                    <a:pt x="241" y="5062"/>
                    <a:pt x="219" y="5062"/>
                  </a:cubicBezTo>
                  <a:cubicBezTo>
                    <a:pt x="197" y="5062"/>
                    <a:pt x="161" y="5062"/>
                    <a:pt x="109" y="5077"/>
                  </a:cubicBezTo>
                  <a:cubicBezTo>
                    <a:pt x="102" y="5077"/>
                    <a:pt x="87" y="5077"/>
                    <a:pt x="80" y="5077"/>
                  </a:cubicBezTo>
                  <a:cubicBezTo>
                    <a:pt x="65" y="5077"/>
                    <a:pt x="51" y="5077"/>
                    <a:pt x="43" y="5062"/>
                  </a:cubicBezTo>
                  <a:cubicBezTo>
                    <a:pt x="29" y="5048"/>
                    <a:pt x="29" y="5011"/>
                    <a:pt x="36" y="4974"/>
                  </a:cubicBezTo>
                  <a:cubicBezTo>
                    <a:pt x="36" y="4960"/>
                    <a:pt x="36" y="4945"/>
                    <a:pt x="36" y="4923"/>
                  </a:cubicBezTo>
                  <a:cubicBezTo>
                    <a:pt x="36" y="4894"/>
                    <a:pt x="29" y="4872"/>
                    <a:pt x="21" y="4850"/>
                  </a:cubicBezTo>
                  <a:cubicBezTo>
                    <a:pt x="7" y="4813"/>
                    <a:pt x="0" y="4784"/>
                    <a:pt x="29" y="4755"/>
                  </a:cubicBezTo>
                  <a:cubicBezTo>
                    <a:pt x="58" y="4733"/>
                    <a:pt x="73" y="4725"/>
                    <a:pt x="87" y="4725"/>
                  </a:cubicBezTo>
                  <a:cubicBezTo>
                    <a:pt x="102" y="4725"/>
                    <a:pt x="124" y="4733"/>
                    <a:pt x="124" y="4777"/>
                  </a:cubicBezTo>
                  <a:cubicBezTo>
                    <a:pt x="124" y="4791"/>
                    <a:pt x="131" y="4806"/>
                    <a:pt x="146" y="4821"/>
                  </a:cubicBezTo>
                  <a:cubicBezTo>
                    <a:pt x="161" y="4835"/>
                    <a:pt x="175" y="4843"/>
                    <a:pt x="183" y="4843"/>
                  </a:cubicBezTo>
                  <a:cubicBezTo>
                    <a:pt x="183" y="4843"/>
                    <a:pt x="183" y="4843"/>
                    <a:pt x="190" y="4835"/>
                  </a:cubicBezTo>
                  <a:cubicBezTo>
                    <a:pt x="190" y="4828"/>
                    <a:pt x="197" y="4813"/>
                    <a:pt x="205" y="4799"/>
                  </a:cubicBezTo>
                  <a:cubicBezTo>
                    <a:pt x="226" y="4762"/>
                    <a:pt x="249" y="4711"/>
                    <a:pt x="293" y="4674"/>
                  </a:cubicBezTo>
                  <a:cubicBezTo>
                    <a:pt x="314" y="4660"/>
                    <a:pt x="329" y="4652"/>
                    <a:pt x="344" y="4645"/>
                  </a:cubicBezTo>
                  <a:cubicBezTo>
                    <a:pt x="351" y="4638"/>
                    <a:pt x="358" y="4638"/>
                    <a:pt x="381" y="4601"/>
                  </a:cubicBezTo>
                  <a:cubicBezTo>
                    <a:pt x="410" y="4535"/>
                    <a:pt x="454" y="4520"/>
                    <a:pt x="505" y="4499"/>
                  </a:cubicBezTo>
                  <a:cubicBezTo>
                    <a:pt x="520" y="4492"/>
                    <a:pt x="520" y="4492"/>
                    <a:pt x="520" y="4492"/>
                  </a:cubicBezTo>
                  <a:cubicBezTo>
                    <a:pt x="549" y="4484"/>
                    <a:pt x="571" y="4477"/>
                    <a:pt x="578" y="4477"/>
                  </a:cubicBezTo>
                  <a:cubicBezTo>
                    <a:pt x="586" y="4477"/>
                    <a:pt x="593" y="4477"/>
                    <a:pt x="593" y="4477"/>
                  </a:cubicBezTo>
                  <a:cubicBezTo>
                    <a:pt x="593" y="4477"/>
                    <a:pt x="593" y="4477"/>
                    <a:pt x="593" y="4470"/>
                  </a:cubicBezTo>
                  <a:cubicBezTo>
                    <a:pt x="593" y="4448"/>
                    <a:pt x="571" y="4426"/>
                    <a:pt x="571" y="4426"/>
                  </a:cubicBezTo>
                  <a:cubicBezTo>
                    <a:pt x="564" y="4411"/>
                    <a:pt x="564" y="4411"/>
                    <a:pt x="564" y="4411"/>
                  </a:cubicBezTo>
                  <a:cubicBezTo>
                    <a:pt x="644" y="4353"/>
                    <a:pt x="644" y="4353"/>
                    <a:pt x="644" y="4353"/>
                  </a:cubicBezTo>
                  <a:cubicBezTo>
                    <a:pt x="644" y="4353"/>
                    <a:pt x="637" y="4353"/>
                    <a:pt x="630" y="4353"/>
                  </a:cubicBezTo>
                  <a:cubicBezTo>
                    <a:pt x="630" y="4353"/>
                    <a:pt x="615" y="4353"/>
                    <a:pt x="608" y="4360"/>
                  </a:cubicBezTo>
                  <a:cubicBezTo>
                    <a:pt x="571" y="4382"/>
                    <a:pt x="527" y="4404"/>
                    <a:pt x="483" y="4404"/>
                  </a:cubicBezTo>
                  <a:cubicBezTo>
                    <a:pt x="461" y="4404"/>
                    <a:pt x="439" y="4397"/>
                    <a:pt x="417" y="4382"/>
                  </a:cubicBezTo>
                  <a:cubicBezTo>
                    <a:pt x="402" y="4375"/>
                    <a:pt x="395" y="4360"/>
                    <a:pt x="388" y="4345"/>
                  </a:cubicBezTo>
                  <a:cubicBezTo>
                    <a:pt x="381" y="4272"/>
                    <a:pt x="461" y="4170"/>
                    <a:pt x="468" y="4155"/>
                  </a:cubicBezTo>
                  <a:cubicBezTo>
                    <a:pt x="490" y="4133"/>
                    <a:pt x="512" y="4104"/>
                    <a:pt x="534" y="4067"/>
                  </a:cubicBezTo>
                  <a:cubicBezTo>
                    <a:pt x="556" y="4023"/>
                    <a:pt x="578" y="3979"/>
                    <a:pt x="615" y="3928"/>
                  </a:cubicBezTo>
                  <a:cubicBezTo>
                    <a:pt x="652" y="3884"/>
                    <a:pt x="681" y="3869"/>
                    <a:pt x="695" y="3854"/>
                  </a:cubicBezTo>
                  <a:cubicBezTo>
                    <a:pt x="717" y="3840"/>
                    <a:pt x="732" y="3832"/>
                    <a:pt x="740" y="3803"/>
                  </a:cubicBezTo>
                  <a:cubicBezTo>
                    <a:pt x="747" y="3774"/>
                    <a:pt x="747" y="3744"/>
                    <a:pt x="747" y="3715"/>
                  </a:cubicBezTo>
                  <a:cubicBezTo>
                    <a:pt x="740" y="3679"/>
                    <a:pt x="740" y="3627"/>
                    <a:pt x="762" y="3569"/>
                  </a:cubicBezTo>
                  <a:cubicBezTo>
                    <a:pt x="798" y="3503"/>
                    <a:pt x="776" y="3444"/>
                    <a:pt x="754" y="3378"/>
                  </a:cubicBezTo>
                  <a:cubicBezTo>
                    <a:pt x="754" y="3363"/>
                    <a:pt x="747" y="3342"/>
                    <a:pt x="740" y="3320"/>
                  </a:cubicBezTo>
                  <a:cubicBezTo>
                    <a:pt x="725" y="3275"/>
                    <a:pt x="710" y="3246"/>
                    <a:pt x="703" y="3224"/>
                  </a:cubicBezTo>
                  <a:cubicBezTo>
                    <a:pt x="688" y="3210"/>
                    <a:pt x="681" y="3188"/>
                    <a:pt x="674" y="3158"/>
                  </a:cubicBezTo>
                  <a:cubicBezTo>
                    <a:pt x="659" y="3114"/>
                    <a:pt x="637" y="3070"/>
                    <a:pt x="564" y="2997"/>
                  </a:cubicBezTo>
                  <a:cubicBezTo>
                    <a:pt x="527" y="2968"/>
                    <a:pt x="512" y="2939"/>
                    <a:pt x="512" y="2916"/>
                  </a:cubicBezTo>
                  <a:cubicBezTo>
                    <a:pt x="512" y="2894"/>
                    <a:pt x="534" y="2873"/>
                    <a:pt x="564" y="2851"/>
                  </a:cubicBezTo>
                  <a:cubicBezTo>
                    <a:pt x="578" y="2843"/>
                    <a:pt x="578" y="2836"/>
                    <a:pt x="578" y="2836"/>
                  </a:cubicBezTo>
                  <a:cubicBezTo>
                    <a:pt x="578" y="2821"/>
                    <a:pt x="534" y="2806"/>
                    <a:pt x="505" y="2792"/>
                  </a:cubicBezTo>
                  <a:cubicBezTo>
                    <a:pt x="490" y="2785"/>
                    <a:pt x="490" y="2785"/>
                    <a:pt x="490" y="2785"/>
                  </a:cubicBezTo>
                  <a:cubicBezTo>
                    <a:pt x="424" y="2763"/>
                    <a:pt x="410" y="2726"/>
                    <a:pt x="410" y="2660"/>
                  </a:cubicBezTo>
                  <a:cubicBezTo>
                    <a:pt x="410" y="2587"/>
                    <a:pt x="410" y="2557"/>
                    <a:pt x="366" y="2535"/>
                  </a:cubicBezTo>
                  <a:cubicBezTo>
                    <a:pt x="336" y="2528"/>
                    <a:pt x="307" y="2521"/>
                    <a:pt x="293" y="2521"/>
                  </a:cubicBezTo>
                  <a:cubicBezTo>
                    <a:pt x="271" y="2521"/>
                    <a:pt x="263" y="2528"/>
                    <a:pt x="256" y="2528"/>
                  </a:cubicBezTo>
                  <a:cubicBezTo>
                    <a:pt x="226" y="2535"/>
                    <a:pt x="226" y="2535"/>
                    <a:pt x="226" y="2535"/>
                  </a:cubicBezTo>
                  <a:cubicBezTo>
                    <a:pt x="241" y="2506"/>
                    <a:pt x="241" y="2506"/>
                    <a:pt x="241" y="2506"/>
                  </a:cubicBezTo>
                  <a:cubicBezTo>
                    <a:pt x="241" y="2499"/>
                    <a:pt x="271" y="2462"/>
                    <a:pt x="329" y="2440"/>
                  </a:cubicBezTo>
                  <a:cubicBezTo>
                    <a:pt x="351" y="2433"/>
                    <a:pt x="351" y="2418"/>
                    <a:pt x="351" y="2418"/>
                  </a:cubicBezTo>
                  <a:cubicBezTo>
                    <a:pt x="358" y="2396"/>
                    <a:pt x="336" y="2367"/>
                    <a:pt x="300" y="2345"/>
                  </a:cubicBezTo>
                  <a:cubicBezTo>
                    <a:pt x="271" y="2316"/>
                    <a:pt x="249" y="2279"/>
                    <a:pt x="256" y="2250"/>
                  </a:cubicBezTo>
                  <a:cubicBezTo>
                    <a:pt x="263" y="2235"/>
                    <a:pt x="278" y="2213"/>
                    <a:pt x="322" y="2206"/>
                  </a:cubicBezTo>
                  <a:cubicBezTo>
                    <a:pt x="395" y="2191"/>
                    <a:pt x="432" y="2176"/>
                    <a:pt x="446" y="2140"/>
                  </a:cubicBezTo>
                  <a:cubicBezTo>
                    <a:pt x="461" y="2111"/>
                    <a:pt x="490" y="2089"/>
                    <a:pt x="520" y="2089"/>
                  </a:cubicBezTo>
                  <a:cubicBezTo>
                    <a:pt x="527" y="2089"/>
                    <a:pt x="549" y="2089"/>
                    <a:pt x="564" y="2118"/>
                  </a:cubicBezTo>
                  <a:cubicBezTo>
                    <a:pt x="586" y="2154"/>
                    <a:pt x="608" y="2169"/>
                    <a:pt x="688" y="2169"/>
                  </a:cubicBezTo>
                  <a:cubicBezTo>
                    <a:pt x="695" y="2169"/>
                    <a:pt x="703" y="2169"/>
                    <a:pt x="703" y="2169"/>
                  </a:cubicBezTo>
                  <a:cubicBezTo>
                    <a:pt x="710" y="2154"/>
                    <a:pt x="659" y="2096"/>
                    <a:pt x="644" y="2074"/>
                  </a:cubicBezTo>
                  <a:cubicBezTo>
                    <a:pt x="630" y="2066"/>
                    <a:pt x="622" y="2052"/>
                    <a:pt x="615" y="2044"/>
                  </a:cubicBezTo>
                  <a:cubicBezTo>
                    <a:pt x="600" y="2023"/>
                    <a:pt x="608" y="2008"/>
                    <a:pt x="608" y="2001"/>
                  </a:cubicBezTo>
                  <a:cubicBezTo>
                    <a:pt x="622" y="1964"/>
                    <a:pt x="688" y="1964"/>
                    <a:pt x="695" y="1964"/>
                  </a:cubicBezTo>
                  <a:cubicBezTo>
                    <a:pt x="732" y="1964"/>
                    <a:pt x="747" y="2008"/>
                    <a:pt x="762" y="2044"/>
                  </a:cubicBezTo>
                  <a:cubicBezTo>
                    <a:pt x="769" y="2059"/>
                    <a:pt x="776" y="2074"/>
                    <a:pt x="783" y="2089"/>
                  </a:cubicBezTo>
                  <a:cubicBezTo>
                    <a:pt x="791" y="2111"/>
                    <a:pt x="813" y="2118"/>
                    <a:pt x="857" y="2118"/>
                  </a:cubicBezTo>
                  <a:cubicBezTo>
                    <a:pt x="879" y="2118"/>
                    <a:pt x="901" y="2118"/>
                    <a:pt x="923" y="2111"/>
                  </a:cubicBezTo>
                  <a:cubicBezTo>
                    <a:pt x="930" y="2111"/>
                    <a:pt x="937" y="2111"/>
                    <a:pt x="945" y="2111"/>
                  </a:cubicBezTo>
                  <a:cubicBezTo>
                    <a:pt x="1011" y="2111"/>
                    <a:pt x="1076" y="2154"/>
                    <a:pt x="1128" y="2191"/>
                  </a:cubicBezTo>
                  <a:cubicBezTo>
                    <a:pt x="1157" y="2220"/>
                    <a:pt x="1179" y="2228"/>
                    <a:pt x="1194" y="2228"/>
                  </a:cubicBezTo>
                  <a:cubicBezTo>
                    <a:pt x="1194" y="2228"/>
                    <a:pt x="1201" y="2228"/>
                    <a:pt x="1208" y="2213"/>
                  </a:cubicBezTo>
                  <a:cubicBezTo>
                    <a:pt x="1208" y="2198"/>
                    <a:pt x="1194" y="2184"/>
                    <a:pt x="1179" y="2162"/>
                  </a:cubicBezTo>
                  <a:cubicBezTo>
                    <a:pt x="1157" y="2147"/>
                    <a:pt x="1142" y="2125"/>
                    <a:pt x="1150" y="2096"/>
                  </a:cubicBezTo>
                  <a:cubicBezTo>
                    <a:pt x="1157" y="2081"/>
                    <a:pt x="1172" y="2074"/>
                    <a:pt x="1186" y="2074"/>
                  </a:cubicBezTo>
                  <a:cubicBezTo>
                    <a:pt x="1223" y="2074"/>
                    <a:pt x="1267" y="2103"/>
                    <a:pt x="1296" y="2140"/>
                  </a:cubicBezTo>
                  <a:cubicBezTo>
                    <a:pt x="1311" y="2154"/>
                    <a:pt x="1326" y="2154"/>
                    <a:pt x="1340" y="2154"/>
                  </a:cubicBezTo>
                  <a:cubicBezTo>
                    <a:pt x="1377" y="2154"/>
                    <a:pt x="1428" y="2125"/>
                    <a:pt x="1450" y="2103"/>
                  </a:cubicBezTo>
                  <a:cubicBezTo>
                    <a:pt x="1487" y="2066"/>
                    <a:pt x="1663" y="2001"/>
                    <a:pt x="1729" y="1979"/>
                  </a:cubicBezTo>
                  <a:cubicBezTo>
                    <a:pt x="1743" y="1971"/>
                    <a:pt x="1758" y="1964"/>
                    <a:pt x="1773" y="1964"/>
                  </a:cubicBezTo>
                  <a:cubicBezTo>
                    <a:pt x="1809" y="1964"/>
                    <a:pt x="1846" y="1979"/>
                    <a:pt x="1861" y="2044"/>
                  </a:cubicBezTo>
                  <a:cubicBezTo>
                    <a:pt x="1861" y="2052"/>
                    <a:pt x="1861" y="2052"/>
                    <a:pt x="1868" y="2052"/>
                  </a:cubicBezTo>
                  <a:cubicBezTo>
                    <a:pt x="1897" y="2052"/>
                    <a:pt x="1963" y="2001"/>
                    <a:pt x="1985" y="1949"/>
                  </a:cubicBezTo>
                  <a:cubicBezTo>
                    <a:pt x="2014" y="1905"/>
                    <a:pt x="2022" y="1883"/>
                    <a:pt x="2044" y="1854"/>
                  </a:cubicBezTo>
                  <a:cubicBezTo>
                    <a:pt x="2051" y="1847"/>
                    <a:pt x="2058" y="1832"/>
                    <a:pt x="2066" y="1810"/>
                  </a:cubicBezTo>
                  <a:cubicBezTo>
                    <a:pt x="2088" y="1781"/>
                    <a:pt x="2088" y="1773"/>
                    <a:pt x="2066" y="1751"/>
                  </a:cubicBezTo>
                  <a:cubicBezTo>
                    <a:pt x="2058" y="1744"/>
                    <a:pt x="2051" y="1737"/>
                    <a:pt x="2044" y="1730"/>
                  </a:cubicBezTo>
                  <a:cubicBezTo>
                    <a:pt x="2014" y="1693"/>
                    <a:pt x="1971" y="1656"/>
                    <a:pt x="1912" y="1620"/>
                  </a:cubicBezTo>
                  <a:cubicBezTo>
                    <a:pt x="1890" y="1605"/>
                    <a:pt x="1890" y="1605"/>
                    <a:pt x="1890" y="1605"/>
                  </a:cubicBezTo>
                  <a:cubicBezTo>
                    <a:pt x="1846" y="1575"/>
                    <a:pt x="1817" y="1554"/>
                    <a:pt x="1817" y="1524"/>
                  </a:cubicBezTo>
                  <a:cubicBezTo>
                    <a:pt x="1809" y="1510"/>
                    <a:pt x="1817" y="1495"/>
                    <a:pt x="1831" y="1473"/>
                  </a:cubicBezTo>
                  <a:cubicBezTo>
                    <a:pt x="1846" y="1451"/>
                    <a:pt x="1853" y="1444"/>
                    <a:pt x="1868" y="1444"/>
                  </a:cubicBezTo>
                  <a:cubicBezTo>
                    <a:pt x="1875" y="1444"/>
                    <a:pt x="1883" y="1451"/>
                    <a:pt x="1883" y="1451"/>
                  </a:cubicBezTo>
                  <a:cubicBezTo>
                    <a:pt x="1890" y="1451"/>
                    <a:pt x="1890" y="1451"/>
                    <a:pt x="1890" y="1451"/>
                  </a:cubicBezTo>
                  <a:cubicBezTo>
                    <a:pt x="1890" y="1451"/>
                    <a:pt x="1897" y="1444"/>
                    <a:pt x="1897" y="1436"/>
                  </a:cubicBezTo>
                  <a:cubicBezTo>
                    <a:pt x="1912" y="1407"/>
                    <a:pt x="1956" y="1326"/>
                    <a:pt x="2036" y="1326"/>
                  </a:cubicBezTo>
                  <a:cubicBezTo>
                    <a:pt x="2102" y="1326"/>
                    <a:pt x="2132" y="1326"/>
                    <a:pt x="2161" y="1297"/>
                  </a:cubicBezTo>
                  <a:cubicBezTo>
                    <a:pt x="2176" y="1290"/>
                    <a:pt x="2183" y="1261"/>
                    <a:pt x="2198" y="1231"/>
                  </a:cubicBezTo>
                  <a:cubicBezTo>
                    <a:pt x="2212" y="1194"/>
                    <a:pt x="2227" y="1151"/>
                    <a:pt x="2256" y="1129"/>
                  </a:cubicBezTo>
                  <a:cubicBezTo>
                    <a:pt x="2278" y="1106"/>
                    <a:pt x="2300" y="1106"/>
                    <a:pt x="2322" y="1106"/>
                  </a:cubicBezTo>
                  <a:cubicBezTo>
                    <a:pt x="2344" y="1106"/>
                    <a:pt x="2352" y="1106"/>
                    <a:pt x="2359" y="1085"/>
                  </a:cubicBezTo>
                  <a:cubicBezTo>
                    <a:pt x="2366" y="1077"/>
                    <a:pt x="2374" y="1070"/>
                    <a:pt x="2374" y="1063"/>
                  </a:cubicBezTo>
                  <a:cubicBezTo>
                    <a:pt x="2388" y="1026"/>
                    <a:pt x="2403" y="989"/>
                    <a:pt x="2476" y="975"/>
                  </a:cubicBezTo>
                  <a:cubicBezTo>
                    <a:pt x="2527" y="967"/>
                    <a:pt x="2564" y="945"/>
                    <a:pt x="2586" y="931"/>
                  </a:cubicBezTo>
                  <a:cubicBezTo>
                    <a:pt x="2593" y="931"/>
                    <a:pt x="2593" y="931"/>
                    <a:pt x="2593" y="931"/>
                  </a:cubicBezTo>
                  <a:lnTo>
                    <a:pt x="2593" y="931"/>
                  </a:lnTo>
                  <a:cubicBezTo>
                    <a:pt x="2645" y="931"/>
                    <a:pt x="2667" y="916"/>
                    <a:pt x="2681" y="901"/>
                  </a:cubicBezTo>
                  <a:cubicBezTo>
                    <a:pt x="2711" y="857"/>
                    <a:pt x="2798" y="850"/>
                    <a:pt x="2879" y="850"/>
                  </a:cubicBezTo>
                  <a:cubicBezTo>
                    <a:pt x="2901" y="850"/>
                    <a:pt x="2916" y="850"/>
                    <a:pt x="2930" y="843"/>
                  </a:cubicBezTo>
                  <a:cubicBezTo>
                    <a:pt x="2938" y="843"/>
                    <a:pt x="2945" y="843"/>
                    <a:pt x="2960" y="843"/>
                  </a:cubicBezTo>
                  <a:cubicBezTo>
                    <a:pt x="3018" y="828"/>
                    <a:pt x="3150" y="813"/>
                    <a:pt x="3202" y="762"/>
                  </a:cubicBezTo>
                  <a:cubicBezTo>
                    <a:pt x="3245" y="718"/>
                    <a:pt x="3333" y="660"/>
                    <a:pt x="3399" y="623"/>
                  </a:cubicBezTo>
                  <a:cubicBezTo>
                    <a:pt x="3421" y="608"/>
                    <a:pt x="3436" y="601"/>
                    <a:pt x="3451" y="594"/>
                  </a:cubicBezTo>
                  <a:cubicBezTo>
                    <a:pt x="3502" y="557"/>
                    <a:pt x="3546" y="528"/>
                    <a:pt x="3605" y="498"/>
                  </a:cubicBezTo>
                  <a:cubicBezTo>
                    <a:pt x="3648" y="476"/>
                    <a:pt x="3648" y="462"/>
                    <a:pt x="3656" y="447"/>
                  </a:cubicBezTo>
                  <a:cubicBezTo>
                    <a:pt x="3663" y="440"/>
                    <a:pt x="3663" y="432"/>
                    <a:pt x="3663" y="425"/>
                  </a:cubicBezTo>
                  <a:cubicBezTo>
                    <a:pt x="3670" y="425"/>
                    <a:pt x="3670" y="418"/>
                    <a:pt x="3678" y="411"/>
                  </a:cubicBezTo>
                  <a:cubicBezTo>
                    <a:pt x="3685" y="388"/>
                    <a:pt x="3693" y="381"/>
                    <a:pt x="3656" y="352"/>
                  </a:cubicBezTo>
                  <a:cubicBezTo>
                    <a:pt x="3634" y="337"/>
                    <a:pt x="3626" y="323"/>
                    <a:pt x="3619" y="308"/>
                  </a:cubicBezTo>
                  <a:cubicBezTo>
                    <a:pt x="3619" y="293"/>
                    <a:pt x="3634" y="279"/>
                    <a:pt x="3641" y="264"/>
                  </a:cubicBezTo>
                  <a:cubicBezTo>
                    <a:pt x="3656" y="256"/>
                    <a:pt x="3663" y="242"/>
                    <a:pt x="3663" y="235"/>
                  </a:cubicBezTo>
                  <a:cubicBezTo>
                    <a:pt x="3678" y="198"/>
                    <a:pt x="3700" y="161"/>
                    <a:pt x="3736" y="161"/>
                  </a:cubicBezTo>
                  <a:cubicBezTo>
                    <a:pt x="3751" y="161"/>
                    <a:pt x="3766" y="169"/>
                    <a:pt x="3780" y="176"/>
                  </a:cubicBezTo>
                  <a:cubicBezTo>
                    <a:pt x="3802" y="191"/>
                    <a:pt x="3824" y="205"/>
                    <a:pt x="3839" y="220"/>
                  </a:cubicBezTo>
                  <a:cubicBezTo>
                    <a:pt x="3854" y="235"/>
                    <a:pt x="3868" y="249"/>
                    <a:pt x="3890" y="256"/>
                  </a:cubicBezTo>
                  <a:cubicBezTo>
                    <a:pt x="3927" y="271"/>
                    <a:pt x="3927" y="308"/>
                    <a:pt x="3927" y="337"/>
                  </a:cubicBezTo>
                  <a:cubicBezTo>
                    <a:pt x="3927" y="352"/>
                    <a:pt x="3927" y="366"/>
                    <a:pt x="3934" y="388"/>
                  </a:cubicBezTo>
                  <a:cubicBezTo>
                    <a:pt x="3949" y="432"/>
                    <a:pt x="3978" y="440"/>
                    <a:pt x="4022" y="447"/>
                  </a:cubicBezTo>
                  <a:cubicBezTo>
                    <a:pt x="4059" y="454"/>
                    <a:pt x="4074" y="469"/>
                    <a:pt x="4095" y="491"/>
                  </a:cubicBezTo>
                  <a:cubicBezTo>
                    <a:pt x="4103" y="491"/>
                    <a:pt x="4110" y="498"/>
                    <a:pt x="4125" y="506"/>
                  </a:cubicBezTo>
                  <a:cubicBezTo>
                    <a:pt x="4139" y="520"/>
                    <a:pt x="4154" y="520"/>
                    <a:pt x="4176" y="520"/>
                  </a:cubicBezTo>
                  <a:cubicBezTo>
                    <a:pt x="4191" y="520"/>
                    <a:pt x="4213" y="520"/>
                    <a:pt x="4220" y="506"/>
                  </a:cubicBezTo>
                  <a:cubicBezTo>
                    <a:pt x="4235" y="498"/>
                    <a:pt x="4257" y="491"/>
                    <a:pt x="4286" y="491"/>
                  </a:cubicBezTo>
                  <a:cubicBezTo>
                    <a:pt x="4323" y="491"/>
                    <a:pt x="4367" y="506"/>
                    <a:pt x="4381" y="535"/>
                  </a:cubicBezTo>
                  <a:cubicBezTo>
                    <a:pt x="4388" y="557"/>
                    <a:pt x="4396" y="579"/>
                    <a:pt x="4403" y="594"/>
                  </a:cubicBezTo>
                  <a:cubicBezTo>
                    <a:pt x="4411" y="638"/>
                    <a:pt x="4418" y="660"/>
                    <a:pt x="4440" y="667"/>
                  </a:cubicBezTo>
                  <a:cubicBezTo>
                    <a:pt x="4476" y="674"/>
                    <a:pt x="4491" y="704"/>
                    <a:pt x="4491" y="725"/>
                  </a:cubicBezTo>
                  <a:cubicBezTo>
                    <a:pt x="4491" y="740"/>
                    <a:pt x="4476" y="770"/>
                    <a:pt x="4418" y="770"/>
                  </a:cubicBezTo>
                  <a:cubicBezTo>
                    <a:pt x="4396" y="777"/>
                    <a:pt x="4381" y="784"/>
                    <a:pt x="4381" y="792"/>
                  </a:cubicBezTo>
                  <a:cubicBezTo>
                    <a:pt x="4374" y="799"/>
                    <a:pt x="4381" y="821"/>
                    <a:pt x="4388" y="835"/>
                  </a:cubicBezTo>
                  <a:cubicBezTo>
                    <a:pt x="4396" y="850"/>
                    <a:pt x="4396" y="850"/>
                    <a:pt x="4396" y="850"/>
                  </a:cubicBezTo>
                  <a:cubicBezTo>
                    <a:pt x="4411" y="880"/>
                    <a:pt x="4411" y="887"/>
                    <a:pt x="4388" y="938"/>
                  </a:cubicBezTo>
                  <a:cubicBezTo>
                    <a:pt x="4381" y="953"/>
                    <a:pt x="4381" y="975"/>
                    <a:pt x="4381" y="989"/>
                  </a:cubicBezTo>
                  <a:cubicBezTo>
                    <a:pt x="4381" y="1019"/>
                    <a:pt x="4381" y="1048"/>
                    <a:pt x="4337" y="1070"/>
                  </a:cubicBezTo>
                  <a:cubicBezTo>
                    <a:pt x="4308" y="1085"/>
                    <a:pt x="4308" y="1092"/>
                    <a:pt x="4308" y="1099"/>
                  </a:cubicBezTo>
                  <a:cubicBezTo>
                    <a:pt x="4308" y="1099"/>
                    <a:pt x="4308" y="1114"/>
                    <a:pt x="4345" y="1136"/>
                  </a:cubicBezTo>
                  <a:cubicBezTo>
                    <a:pt x="4403" y="1173"/>
                    <a:pt x="4433" y="1187"/>
                    <a:pt x="4469" y="1187"/>
                  </a:cubicBezTo>
                  <a:cubicBezTo>
                    <a:pt x="4476" y="1187"/>
                    <a:pt x="4484" y="1187"/>
                    <a:pt x="4491" y="1187"/>
                  </a:cubicBezTo>
                  <a:cubicBezTo>
                    <a:pt x="4498" y="1187"/>
                    <a:pt x="4506" y="1180"/>
                    <a:pt x="4506" y="1180"/>
                  </a:cubicBezTo>
                  <a:cubicBezTo>
                    <a:pt x="4528" y="1180"/>
                    <a:pt x="4535" y="1187"/>
                    <a:pt x="4543" y="1194"/>
                  </a:cubicBezTo>
                  <a:cubicBezTo>
                    <a:pt x="4557" y="1216"/>
                    <a:pt x="4550" y="1246"/>
                    <a:pt x="4535" y="1290"/>
                  </a:cubicBezTo>
                  <a:cubicBezTo>
                    <a:pt x="4528" y="1304"/>
                    <a:pt x="4528" y="1319"/>
                    <a:pt x="4528" y="1334"/>
                  </a:cubicBezTo>
                  <a:cubicBezTo>
                    <a:pt x="4528" y="1363"/>
                    <a:pt x="4520" y="1400"/>
                    <a:pt x="4455" y="1422"/>
                  </a:cubicBezTo>
                  <a:cubicBezTo>
                    <a:pt x="4440" y="1429"/>
                    <a:pt x="4440" y="1429"/>
                    <a:pt x="4440" y="1429"/>
                  </a:cubicBezTo>
                  <a:cubicBezTo>
                    <a:pt x="4381" y="1444"/>
                    <a:pt x="4374" y="1444"/>
                    <a:pt x="4330" y="1480"/>
                  </a:cubicBezTo>
                  <a:cubicBezTo>
                    <a:pt x="4315" y="1495"/>
                    <a:pt x="4293" y="1510"/>
                    <a:pt x="4293" y="1517"/>
                  </a:cubicBezTo>
                  <a:cubicBezTo>
                    <a:pt x="4293" y="1524"/>
                    <a:pt x="4293" y="1524"/>
                    <a:pt x="4323" y="1546"/>
                  </a:cubicBezTo>
                  <a:cubicBezTo>
                    <a:pt x="4352" y="1561"/>
                    <a:pt x="4367" y="1583"/>
                    <a:pt x="4381" y="1605"/>
                  </a:cubicBezTo>
                  <a:cubicBezTo>
                    <a:pt x="4396" y="1620"/>
                    <a:pt x="4396" y="1627"/>
                    <a:pt x="4411" y="1627"/>
                  </a:cubicBezTo>
                  <a:cubicBezTo>
                    <a:pt x="4418" y="1627"/>
                    <a:pt x="4418" y="1627"/>
                    <a:pt x="4425" y="1627"/>
                  </a:cubicBezTo>
                  <a:cubicBezTo>
                    <a:pt x="4484" y="1612"/>
                    <a:pt x="4513" y="1590"/>
                    <a:pt x="4535" y="1568"/>
                  </a:cubicBezTo>
                  <a:cubicBezTo>
                    <a:pt x="4557" y="1532"/>
                    <a:pt x="4594" y="1532"/>
                    <a:pt x="4623" y="1532"/>
                  </a:cubicBezTo>
                  <a:cubicBezTo>
                    <a:pt x="4638" y="1532"/>
                    <a:pt x="4660" y="1532"/>
                    <a:pt x="4682" y="1532"/>
                  </a:cubicBezTo>
                  <a:cubicBezTo>
                    <a:pt x="4711" y="1539"/>
                    <a:pt x="4733" y="1539"/>
                    <a:pt x="4755" y="1539"/>
                  </a:cubicBezTo>
                  <a:cubicBezTo>
                    <a:pt x="4792" y="1539"/>
                    <a:pt x="4821" y="1532"/>
                    <a:pt x="4843" y="1517"/>
                  </a:cubicBezTo>
                  <a:cubicBezTo>
                    <a:pt x="4872" y="1502"/>
                    <a:pt x="4879" y="1495"/>
                    <a:pt x="4894" y="1473"/>
                  </a:cubicBezTo>
                  <a:cubicBezTo>
                    <a:pt x="4902" y="1458"/>
                    <a:pt x="4909" y="1444"/>
                    <a:pt x="4924" y="1422"/>
                  </a:cubicBezTo>
                  <a:cubicBezTo>
                    <a:pt x="4938" y="1407"/>
                    <a:pt x="4945" y="1400"/>
                    <a:pt x="4953" y="1385"/>
                  </a:cubicBezTo>
                  <a:cubicBezTo>
                    <a:pt x="4975" y="1356"/>
                    <a:pt x="4989" y="1326"/>
                    <a:pt x="5033" y="1326"/>
                  </a:cubicBezTo>
                  <a:cubicBezTo>
                    <a:pt x="5041" y="1326"/>
                    <a:pt x="5048" y="1326"/>
                    <a:pt x="5048" y="1326"/>
                  </a:cubicBezTo>
                  <a:cubicBezTo>
                    <a:pt x="5063" y="1334"/>
                    <a:pt x="5070" y="1334"/>
                    <a:pt x="5077" y="1334"/>
                  </a:cubicBezTo>
                  <a:cubicBezTo>
                    <a:pt x="5092" y="1334"/>
                    <a:pt x="5099" y="1326"/>
                    <a:pt x="5114" y="1326"/>
                  </a:cubicBezTo>
                  <a:cubicBezTo>
                    <a:pt x="5121" y="1326"/>
                    <a:pt x="5136" y="1326"/>
                    <a:pt x="5143" y="1326"/>
                  </a:cubicBezTo>
                  <a:cubicBezTo>
                    <a:pt x="5165" y="1326"/>
                    <a:pt x="5187" y="1334"/>
                    <a:pt x="5202" y="1356"/>
                  </a:cubicBezTo>
                  <a:cubicBezTo>
                    <a:pt x="5224" y="1378"/>
                    <a:pt x="5260" y="1400"/>
                    <a:pt x="5283" y="1400"/>
                  </a:cubicBezTo>
                  <a:cubicBezTo>
                    <a:pt x="5290" y="1400"/>
                    <a:pt x="5297" y="1400"/>
                    <a:pt x="5297" y="1392"/>
                  </a:cubicBezTo>
                  <a:cubicBezTo>
                    <a:pt x="5312" y="1341"/>
                    <a:pt x="5334" y="1297"/>
                    <a:pt x="5400" y="1268"/>
                  </a:cubicBezTo>
                  <a:cubicBezTo>
                    <a:pt x="5414" y="1261"/>
                    <a:pt x="5414" y="1261"/>
                    <a:pt x="5414" y="1261"/>
                  </a:cubicBezTo>
                  <a:cubicBezTo>
                    <a:pt x="5458" y="1246"/>
                    <a:pt x="5539" y="1216"/>
                    <a:pt x="5524" y="1187"/>
                  </a:cubicBezTo>
                  <a:cubicBezTo>
                    <a:pt x="5517" y="1165"/>
                    <a:pt x="5502" y="1158"/>
                    <a:pt x="5480" y="1151"/>
                  </a:cubicBezTo>
                  <a:cubicBezTo>
                    <a:pt x="5466" y="1143"/>
                    <a:pt x="5451" y="1136"/>
                    <a:pt x="5436" y="1129"/>
                  </a:cubicBezTo>
                  <a:cubicBezTo>
                    <a:pt x="5414" y="1106"/>
                    <a:pt x="5407" y="1099"/>
                    <a:pt x="5422" y="1070"/>
                  </a:cubicBezTo>
                  <a:cubicBezTo>
                    <a:pt x="5422" y="1063"/>
                    <a:pt x="5429" y="1048"/>
                    <a:pt x="5436" y="1026"/>
                  </a:cubicBezTo>
                  <a:cubicBezTo>
                    <a:pt x="5458" y="931"/>
                    <a:pt x="5480" y="747"/>
                    <a:pt x="5451" y="725"/>
                  </a:cubicBezTo>
                  <a:cubicBezTo>
                    <a:pt x="5414" y="689"/>
                    <a:pt x="5407" y="667"/>
                    <a:pt x="5400" y="608"/>
                  </a:cubicBezTo>
                  <a:cubicBezTo>
                    <a:pt x="5393" y="550"/>
                    <a:pt x="5334" y="513"/>
                    <a:pt x="5283" y="498"/>
                  </a:cubicBezTo>
                  <a:cubicBezTo>
                    <a:pt x="5217" y="484"/>
                    <a:pt x="5165" y="440"/>
                    <a:pt x="5143" y="396"/>
                  </a:cubicBezTo>
                  <a:cubicBezTo>
                    <a:pt x="5143" y="388"/>
                    <a:pt x="5136" y="381"/>
                    <a:pt x="5136" y="374"/>
                  </a:cubicBezTo>
                  <a:cubicBezTo>
                    <a:pt x="5121" y="337"/>
                    <a:pt x="5099" y="301"/>
                    <a:pt x="5114" y="279"/>
                  </a:cubicBezTo>
                  <a:cubicBezTo>
                    <a:pt x="5121" y="264"/>
                    <a:pt x="5136" y="256"/>
                    <a:pt x="5158" y="256"/>
                  </a:cubicBezTo>
                  <a:cubicBezTo>
                    <a:pt x="5195" y="256"/>
                    <a:pt x="5217" y="264"/>
                    <a:pt x="5231" y="271"/>
                  </a:cubicBezTo>
                  <a:cubicBezTo>
                    <a:pt x="5253" y="271"/>
                    <a:pt x="5268" y="279"/>
                    <a:pt x="5283" y="279"/>
                  </a:cubicBezTo>
                  <a:cubicBezTo>
                    <a:pt x="5290" y="279"/>
                    <a:pt x="5297" y="279"/>
                    <a:pt x="5312" y="279"/>
                  </a:cubicBezTo>
                  <a:cubicBezTo>
                    <a:pt x="5326" y="271"/>
                    <a:pt x="5334" y="271"/>
                    <a:pt x="5348" y="271"/>
                  </a:cubicBezTo>
                  <a:cubicBezTo>
                    <a:pt x="5385" y="271"/>
                    <a:pt x="5385" y="271"/>
                    <a:pt x="5385" y="271"/>
                  </a:cubicBezTo>
                  <a:cubicBezTo>
                    <a:pt x="5414" y="271"/>
                    <a:pt x="5429" y="271"/>
                    <a:pt x="5436" y="242"/>
                  </a:cubicBezTo>
                  <a:cubicBezTo>
                    <a:pt x="5436" y="220"/>
                    <a:pt x="5436" y="205"/>
                    <a:pt x="5429" y="191"/>
                  </a:cubicBezTo>
                  <a:cubicBezTo>
                    <a:pt x="5422" y="169"/>
                    <a:pt x="5407" y="139"/>
                    <a:pt x="5451" y="117"/>
                  </a:cubicBezTo>
                  <a:cubicBezTo>
                    <a:pt x="5466" y="103"/>
                    <a:pt x="5480" y="88"/>
                    <a:pt x="5488" y="73"/>
                  </a:cubicBezTo>
                  <a:cubicBezTo>
                    <a:pt x="5502" y="59"/>
                    <a:pt x="5517" y="37"/>
                    <a:pt x="5546" y="37"/>
                  </a:cubicBezTo>
                  <a:cubicBezTo>
                    <a:pt x="5576" y="37"/>
                    <a:pt x="5583" y="59"/>
                    <a:pt x="5590" y="66"/>
                  </a:cubicBezTo>
                  <a:cubicBezTo>
                    <a:pt x="5597" y="81"/>
                    <a:pt x="5597" y="81"/>
                    <a:pt x="5612" y="81"/>
                  </a:cubicBezTo>
                  <a:cubicBezTo>
                    <a:pt x="5619" y="81"/>
                    <a:pt x="5627" y="81"/>
                    <a:pt x="5634" y="81"/>
                  </a:cubicBezTo>
                  <a:cubicBezTo>
                    <a:pt x="5656" y="73"/>
                    <a:pt x="5656" y="73"/>
                    <a:pt x="5656" y="73"/>
                  </a:cubicBezTo>
                  <a:cubicBezTo>
                    <a:pt x="5715" y="59"/>
                    <a:pt x="5729" y="59"/>
                    <a:pt x="5774" y="29"/>
                  </a:cubicBezTo>
                  <a:cubicBezTo>
                    <a:pt x="5803" y="15"/>
                    <a:pt x="5825" y="0"/>
                    <a:pt x="5839" y="0"/>
                  </a:cubicBezTo>
                  <a:cubicBezTo>
                    <a:pt x="5861" y="0"/>
                    <a:pt x="5883" y="15"/>
                    <a:pt x="5905" y="29"/>
                  </a:cubicBezTo>
                  <a:cubicBezTo>
                    <a:pt x="5935" y="51"/>
                    <a:pt x="5935" y="81"/>
                    <a:pt x="5935" y="110"/>
                  </a:cubicBezTo>
                  <a:cubicBezTo>
                    <a:pt x="5942" y="132"/>
                    <a:pt x="5942" y="154"/>
                    <a:pt x="5957" y="169"/>
                  </a:cubicBezTo>
                  <a:cubicBezTo>
                    <a:pt x="5986" y="220"/>
                    <a:pt x="6001" y="308"/>
                    <a:pt x="5979" y="344"/>
                  </a:cubicBezTo>
                  <a:cubicBezTo>
                    <a:pt x="5971" y="366"/>
                    <a:pt x="5957" y="388"/>
                    <a:pt x="5964" y="411"/>
                  </a:cubicBezTo>
                  <a:cubicBezTo>
                    <a:pt x="5971" y="418"/>
                    <a:pt x="5986" y="432"/>
                    <a:pt x="6008" y="440"/>
                  </a:cubicBezTo>
                  <a:cubicBezTo>
                    <a:pt x="6030" y="447"/>
                    <a:pt x="6110" y="469"/>
                    <a:pt x="6184" y="469"/>
                  </a:cubicBezTo>
                  <a:cubicBezTo>
                    <a:pt x="6220" y="469"/>
                    <a:pt x="6250" y="462"/>
                    <a:pt x="6264" y="454"/>
                  </a:cubicBezTo>
                  <a:cubicBezTo>
                    <a:pt x="6294" y="440"/>
                    <a:pt x="6330" y="440"/>
                    <a:pt x="6367" y="432"/>
                  </a:cubicBezTo>
                  <a:cubicBezTo>
                    <a:pt x="6426" y="425"/>
                    <a:pt x="6455" y="418"/>
                    <a:pt x="6462" y="388"/>
                  </a:cubicBezTo>
                  <a:cubicBezTo>
                    <a:pt x="6469" y="344"/>
                    <a:pt x="6484" y="323"/>
                    <a:pt x="6506" y="301"/>
                  </a:cubicBezTo>
                  <a:cubicBezTo>
                    <a:pt x="6521" y="286"/>
                    <a:pt x="6536" y="271"/>
                    <a:pt x="6550" y="242"/>
                  </a:cubicBezTo>
                  <a:cubicBezTo>
                    <a:pt x="6572" y="176"/>
                    <a:pt x="6594" y="132"/>
                    <a:pt x="6653" y="125"/>
                  </a:cubicBezTo>
                  <a:cubicBezTo>
                    <a:pt x="6660" y="117"/>
                    <a:pt x="6675" y="117"/>
                    <a:pt x="6682" y="117"/>
                  </a:cubicBezTo>
                  <a:cubicBezTo>
                    <a:pt x="6704" y="110"/>
                    <a:pt x="6719" y="110"/>
                    <a:pt x="6741" y="110"/>
                  </a:cubicBezTo>
                  <a:cubicBezTo>
                    <a:pt x="6770" y="110"/>
                    <a:pt x="6792" y="117"/>
                    <a:pt x="6814" y="132"/>
                  </a:cubicBezTo>
                  <a:cubicBezTo>
                    <a:pt x="6836" y="154"/>
                    <a:pt x="6836" y="176"/>
                    <a:pt x="6836" y="191"/>
                  </a:cubicBezTo>
                  <a:cubicBezTo>
                    <a:pt x="6829" y="227"/>
                    <a:pt x="6792" y="256"/>
                    <a:pt x="6770" y="271"/>
                  </a:cubicBezTo>
                  <a:cubicBezTo>
                    <a:pt x="6763" y="279"/>
                    <a:pt x="6755" y="286"/>
                    <a:pt x="6755" y="301"/>
                  </a:cubicBezTo>
                  <a:cubicBezTo>
                    <a:pt x="6755" y="315"/>
                    <a:pt x="6763" y="337"/>
                    <a:pt x="6785" y="344"/>
                  </a:cubicBezTo>
                  <a:cubicBezTo>
                    <a:pt x="6807" y="359"/>
                    <a:pt x="6814" y="374"/>
                    <a:pt x="6821" y="396"/>
                  </a:cubicBezTo>
                  <a:cubicBezTo>
                    <a:pt x="6829" y="425"/>
                    <a:pt x="6814" y="447"/>
                    <a:pt x="6792" y="476"/>
                  </a:cubicBezTo>
                  <a:cubicBezTo>
                    <a:pt x="6785" y="491"/>
                    <a:pt x="6777" y="513"/>
                    <a:pt x="6763" y="535"/>
                  </a:cubicBezTo>
                  <a:cubicBezTo>
                    <a:pt x="6741" y="586"/>
                    <a:pt x="6719" y="645"/>
                    <a:pt x="6667" y="652"/>
                  </a:cubicBezTo>
                  <a:cubicBezTo>
                    <a:pt x="6601" y="660"/>
                    <a:pt x="6572" y="667"/>
                    <a:pt x="6550" y="718"/>
                  </a:cubicBezTo>
                  <a:cubicBezTo>
                    <a:pt x="6543" y="733"/>
                    <a:pt x="6536" y="747"/>
                    <a:pt x="6536" y="755"/>
                  </a:cubicBezTo>
                  <a:cubicBezTo>
                    <a:pt x="6514" y="799"/>
                    <a:pt x="6506" y="821"/>
                    <a:pt x="6521" y="843"/>
                  </a:cubicBezTo>
                  <a:cubicBezTo>
                    <a:pt x="6536" y="857"/>
                    <a:pt x="6543" y="865"/>
                    <a:pt x="6550" y="880"/>
                  </a:cubicBezTo>
                  <a:cubicBezTo>
                    <a:pt x="6565" y="909"/>
                    <a:pt x="6579" y="923"/>
                    <a:pt x="6609" y="938"/>
                  </a:cubicBezTo>
                  <a:cubicBezTo>
                    <a:pt x="6624" y="945"/>
                    <a:pt x="6631" y="945"/>
                    <a:pt x="6645" y="953"/>
                  </a:cubicBezTo>
                  <a:cubicBezTo>
                    <a:pt x="6689" y="967"/>
                    <a:pt x="6719" y="982"/>
                    <a:pt x="6719" y="1004"/>
                  </a:cubicBezTo>
                  <a:cubicBezTo>
                    <a:pt x="6726" y="1011"/>
                    <a:pt x="6719" y="1026"/>
                    <a:pt x="6704" y="1033"/>
                  </a:cubicBezTo>
                  <a:cubicBezTo>
                    <a:pt x="6697" y="1041"/>
                    <a:pt x="6682" y="1048"/>
                    <a:pt x="6675" y="1055"/>
                  </a:cubicBezTo>
                  <a:cubicBezTo>
                    <a:pt x="6645" y="1070"/>
                    <a:pt x="6638" y="1077"/>
                    <a:pt x="6645" y="1085"/>
                  </a:cubicBezTo>
                  <a:cubicBezTo>
                    <a:pt x="6653" y="1129"/>
                    <a:pt x="6638" y="1158"/>
                    <a:pt x="6601" y="1180"/>
                  </a:cubicBezTo>
                  <a:cubicBezTo>
                    <a:pt x="6579" y="1194"/>
                    <a:pt x="6579" y="1238"/>
                    <a:pt x="6587" y="1261"/>
                  </a:cubicBezTo>
                  <a:cubicBezTo>
                    <a:pt x="6587" y="1275"/>
                    <a:pt x="6601" y="1304"/>
                    <a:pt x="6689" y="1304"/>
                  </a:cubicBezTo>
                  <a:cubicBezTo>
                    <a:pt x="6755" y="1304"/>
                    <a:pt x="6755" y="1304"/>
                    <a:pt x="6755" y="1304"/>
                  </a:cubicBezTo>
                  <a:cubicBezTo>
                    <a:pt x="6807" y="1304"/>
                    <a:pt x="6850" y="1304"/>
                    <a:pt x="6865" y="1348"/>
                  </a:cubicBezTo>
                  <a:cubicBezTo>
                    <a:pt x="6873" y="1378"/>
                    <a:pt x="6873" y="1400"/>
                    <a:pt x="6865" y="1414"/>
                  </a:cubicBezTo>
                  <a:cubicBezTo>
                    <a:pt x="6865" y="1429"/>
                    <a:pt x="6865" y="1444"/>
                    <a:pt x="6865" y="1451"/>
                  </a:cubicBezTo>
                  <a:cubicBezTo>
                    <a:pt x="6873" y="1473"/>
                    <a:pt x="6902" y="1495"/>
                    <a:pt x="6924" y="1510"/>
                  </a:cubicBezTo>
                  <a:cubicBezTo>
                    <a:pt x="6931" y="1517"/>
                    <a:pt x="6931" y="1517"/>
                    <a:pt x="6931" y="1517"/>
                  </a:cubicBezTo>
                  <a:cubicBezTo>
                    <a:pt x="6931" y="1524"/>
                    <a:pt x="6931" y="1524"/>
                    <a:pt x="6931" y="1524"/>
                  </a:cubicBezTo>
                  <a:cubicBezTo>
                    <a:pt x="6931" y="1524"/>
                    <a:pt x="6946" y="1612"/>
                    <a:pt x="6953" y="1663"/>
                  </a:cubicBezTo>
                  <a:cubicBezTo>
                    <a:pt x="6960" y="1707"/>
                    <a:pt x="6968" y="1781"/>
                    <a:pt x="6938" y="1825"/>
                  </a:cubicBezTo>
                  <a:cubicBezTo>
                    <a:pt x="6931" y="1839"/>
                    <a:pt x="6931" y="1861"/>
                    <a:pt x="6938" y="1876"/>
                  </a:cubicBezTo>
                  <a:cubicBezTo>
                    <a:pt x="6946" y="1876"/>
                    <a:pt x="6953" y="1891"/>
                    <a:pt x="6968" y="1891"/>
                  </a:cubicBezTo>
                  <a:cubicBezTo>
                    <a:pt x="6983" y="1891"/>
                    <a:pt x="6990" y="1883"/>
                    <a:pt x="7004" y="1876"/>
                  </a:cubicBezTo>
                  <a:cubicBezTo>
                    <a:pt x="7026" y="1861"/>
                    <a:pt x="7048" y="1854"/>
                    <a:pt x="7063" y="1854"/>
                  </a:cubicBezTo>
                  <a:cubicBezTo>
                    <a:pt x="7114" y="1854"/>
                    <a:pt x="7144" y="1898"/>
                    <a:pt x="7144" y="1949"/>
                  </a:cubicBezTo>
                  <a:cubicBezTo>
                    <a:pt x="7144" y="1993"/>
                    <a:pt x="7166" y="2044"/>
                    <a:pt x="7202" y="2044"/>
                  </a:cubicBezTo>
                  <a:cubicBezTo>
                    <a:pt x="7246" y="2044"/>
                    <a:pt x="7276" y="2096"/>
                    <a:pt x="7276" y="2184"/>
                  </a:cubicBezTo>
                  <a:cubicBezTo>
                    <a:pt x="7276" y="2213"/>
                    <a:pt x="7283" y="2220"/>
                    <a:pt x="7290" y="2220"/>
                  </a:cubicBezTo>
                  <a:cubicBezTo>
                    <a:pt x="7298" y="2228"/>
                    <a:pt x="7319" y="2235"/>
                    <a:pt x="7341" y="2235"/>
                  </a:cubicBezTo>
                  <a:cubicBezTo>
                    <a:pt x="7364" y="2235"/>
                    <a:pt x="7378" y="2235"/>
                    <a:pt x="7400" y="2228"/>
                  </a:cubicBezTo>
                  <a:cubicBezTo>
                    <a:pt x="7407" y="2228"/>
                    <a:pt x="7415" y="2228"/>
                    <a:pt x="7415" y="2228"/>
                  </a:cubicBezTo>
                  <a:cubicBezTo>
                    <a:pt x="7451" y="2228"/>
                    <a:pt x="7466" y="2242"/>
                    <a:pt x="7474" y="2257"/>
                  </a:cubicBezTo>
                  <a:cubicBezTo>
                    <a:pt x="7488" y="2294"/>
                    <a:pt x="7474" y="2338"/>
                    <a:pt x="7451" y="2374"/>
                  </a:cubicBezTo>
                  <a:cubicBezTo>
                    <a:pt x="7437" y="2389"/>
                    <a:pt x="7437" y="2389"/>
                    <a:pt x="7444" y="2396"/>
                  </a:cubicBezTo>
                  <a:cubicBezTo>
                    <a:pt x="7459" y="2411"/>
                    <a:pt x="7466" y="2418"/>
                    <a:pt x="7466" y="2447"/>
                  </a:cubicBezTo>
                  <a:cubicBezTo>
                    <a:pt x="7466" y="2506"/>
                    <a:pt x="7422" y="2550"/>
                    <a:pt x="7386" y="2580"/>
                  </a:cubicBezTo>
                  <a:cubicBezTo>
                    <a:pt x="7364" y="2601"/>
                    <a:pt x="7356" y="2623"/>
                    <a:pt x="7371" y="2682"/>
                  </a:cubicBezTo>
                  <a:cubicBezTo>
                    <a:pt x="7371" y="2704"/>
                    <a:pt x="7378" y="2719"/>
                    <a:pt x="7386" y="2741"/>
                  </a:cubicBezTo>
                  <a:cubicBezTo>
                    <a:pt x="7400" y="2770"/>
                    <a:pt x="7415" y="2806"/>
                    <a:pt x="7378" y="2843"/>
                  </a:cubicBezTo>
                  <a:cubicBezTo>
                    <a:pt x="7371" y="2851"/>
                    <a:pt x="7371" y="2851"/>
                    <a:pt x="7364" y="2858"/>
                  </a:cubicBezTo>
                  <a:cubicBezTo>
                    <a:pt x="7341" y="2880"/>
                    <a:pt x="7319" y="2902"/>
                    <a:pt x="7319" y="2916"/>
                  </a:cubicBezTo>
                  <a:cubicBezTo>
                    <a:pt x="7319" y="2924"/>
                    <a:pt x="7327" y="2931"/>
                    <a:pt x="7334" y="2939"/>
                  </a:cubicBezTo>
                  <a:cubicBezTo>
                    <a:pt x="7364" y="2961"/>
                    <a:pt x="7393" y="2968"/>
                    <a:pt x="7415" y="2968"/>
                  </a:cubicBezTo>
                  <a:cubicBezTo>
                    <a:pt x="7422" y="2968"/>
                    <a:pt x="7429" y="2968"/>
                    <a:pt x="7429" y="2968"/>
                  </a:cubicBezTo>
                  <a:cubicBezTo>
                    <a:pt x="7444" y="2961"/>
                    <a:pt x="7451" y="2961"/>
                    <a:pt x="7451" y="2961"/>
                  </a:cubicBezTo>
                  <a:cubicBezTo>
                    <a:pt x="7481" y="2953"/>
                    <a:pt x="7481" y="2953"/>
                    <a:pt x="7481" y="2953"/>
                  </a:cubicBezTo>
                  <a:cubicBezTo>
                    <a:pt x="7466" y="2982"/>
                    <a:pt x="7466" y="2982"/>
                    <a:pt x="7466" y="2982"/>
                  </a:cubicBezTo>
                  <a:cubicBezTo>
                    <a:pt x="7466" y="2990"/>
                    <a:pt x="7429" y="3048"/>
                    <a:pt x="7364" y="3048"/>
                  </a:cubicBezTo>
                  <a:cubicBezTo>
                    <a:pt x="7312" y="3048"/>
                    <a:pt x="7268" y="3063"/>
                    <a:pt x="7268" y="3092"/>
                  </a:cubicBezTo>
                  <a:cubicBezTo>
                    <a:pt x="7268" y="3107"/>
                    <a:pt x="7268" y="3107"/>
                    <a:pt x="7283" y="3114"/>
                  </a:cubicBezTo>
                  <a:cubicBezTo>
                    <a:pt x="7298" y="3122"/>
                    <a:pt x="7327" y="3136"/>
                    <a:pt x="7305" y="3180"/>
                  </a:cubicBezTo>
                  <a:cubicBezTo>
                    <a:pt x="7283" y="3224"/>
                    <a:pt x="7239" y="3320"/>
                    <a:pt x="7195" y="3363"/>
                  </a:cubicBezTo>
                  <a:cubicBezTo>
                    <a:pt x="7085" y="3466"/>
                    <a:pt x="7019" y="3532"/>
                    <a:pt x="6990" y="3561"/>
                  </a:cubicBezTo>
                  <a:cubicBezTo>
                    <a:pt x="6975" y="3569"/>
                    <a:pt x="6968" y="3576"/>
                    <a:pt x="6953" y="3591"/>
                  </a:cubicBezTo>
                  <a:cubicBezTo>
                    <a:pt x="6931" y="3620"/>
                    <a:pt x="6902" y="3656"/>
                    <a:pt x="6843" y="3656"/>
                  </a:cubicBezTo>
                  <a:cubicBezTo>
                    <a:pt x="6843" y="3656"/>
                    <a:pt x="6836" y="3656"/>
                    <a:pt x="6829" y="3656"/>
                  </a:cubicBezTo>
                  <a:cubicBezTo>
                    <a:pt x="6785" y="3649"/>
                    <a:pt x="6755" y="3627"/>
                    <a:pt x="6733" y="3598"/>
                  </a:cubicBezTo>
                  <a:cubicBezTo>
                    <a:pt x="6719" y="3569"/>
                    <a:pt x="6719" y="3539"/>
                    <a:pt x="6733" y="3517"/>
                  </a:cubicBezTo>
                  <a:cubicBezTo>
                    <a:pt x="6741" y="3503"/>
                    <a:pt x="6748" y="3488"/>
                    <a:pt x="6741" y="3481"/>
                  </a:cubicBezTo>
                  <a:cubicBezTo>
                    <a:pt x="6741" y="3473"/>
                    <a:pt x="6719" y="3466"/>
                    <a:pt x="6689" y="3459"/>
                  </a:cubicBezTo>
                  <a:cubicBezTo>
                    <a:pt x="6675" y="3451"/>
                    <a:pt x="6653" y="3437"/>
                    <a:pt x="6638" y="3422"/>
                  </a:cubicBezTo>
                  <a:cubicBezTo>
                    <a:pt x="6616" y="3407"/>
                    <a:pt x="6601" y="3393"/>
                    <a:pt x="6579" y="3393"/>
                  </a:cubicBezTo>
                  <a:cubicBezTo>
                    <a:pt x="6572" y="3393"/>
                    <a:pt x="6565" y="3393"/>
                    <a:pt x="6557" y="3400"/>
                  </a:cubicBezTo>
                  <a:cubicBezTo>
                    <a:pt x="6543" y="3407"/>
                    <a:pt x="6521" y="3415"/>
                    <a:pt x="6499" y="3422"/>
                  </a:cubicBezTo>
                  <a:cubicBezTo>
                    <a:pt x="6448" y="3444"/>
                    <a:pt x="6389" y="3459"/>
                    <a:pt x="6352" y="3488"/>
                  </a:cubicBezTo>
                  <a:cubicBezTo>
                    <a:pt x="6330" y="3503"/>
                    <a:pt x="6316" y="3517"/>
                    <a:pt x="6316" y="3525"/>
                  </a:cubicBezTo>
                  <a:cubicBezTo>
                    <a:pt x="6316" y="3539"/>
                    <a:pt x="6330" y="3554"/>
                    <a:pt x="6352" y="3576"/>
                  </a:cubicBezTo>
                  <a:cubicBezTo>
                    <a:pt x="6374" y="3605"/>
                    <a:pt x="6396" y="3620"/>
                    <a:pt x="6411" y="3635"/>
                  </a:cubicBezTo>
                  <a:cubicBezTo>
                    <a:pt x="6433" y="3649"/>
                    <a:pt x="6455" y="3664"/>
                    <a:pt x="6462" y="3686"/>
                  </a:cubicBezTo>
                  <a:cubicBezTo>
                    <a:pt x="6477" y="3708"/>
                    <a:pt x="6492" y="3737"/>
                    <a:pt x="6477" y="3766"/>
                  </a:cubicBezTo>
                  <a:cubicBezTo>
                    <a:pt x="6462" y="3789"/>
                    <a:pt x="6448" y="3803"/>
                    <a:pt x="6411" y="3811"/>
                  </a:cubicBezTo>
                  <a:cubicBezTo>
                    <a:pt x="6396" y="3811"/>
                    <a:pt x="6374" y="3818"/>
                    <a:pt x="6352" y="3825"/>
                  </a:cubicBezTo>
                  <a:cubicBezTo>
                    <a:pt x="6316" y="3832"/>
                    <a:pt x="6272" y="3847"/>
                    <a:pt x="6235" y="3847"/>
                  </a:cubicBezTo>
                  <a:cubicBezTo>
                    <a:pt x="6213" y="3847"/>
                    <a:pt x="6191" y="3840"/>
                    <a:pt x="6176" y="3832"/>
                  </a:cubicBezTo>
                  <a:cubicBezTo>
                    <a:pt x="6155" y="3818"/>
                    <a:pt x="6140" y="3811"/>
                    <a:pt x="6118" y="3811"/>
                  </a:cubicBezTo>
                  <a:cubicBezTo>
                    <a:pt x="6103" y="3811"/>
                    <a:pt x="6081" y="3818"/>
                    <a:pt x="6059" y="3840"/>
                  </a:cubicBezTo>
                  <a:cubicBezTo>
                    <a:pt x="6030" y="3869"/>
                    <a:pt x="6001" y="3869"/>
                    <a:pt x="5971" y="3869"/>
                  </a:cubicBezTo>
                  <a:cubicBezTo>
                    <a:pt x="5964" y="3869"/>
                    <a:pt x="5949" y="3869"/>
                    <a:pt x="5942" y="3869"/>
                  </a:cubicBezTo>
                  <a:cubicBezTo>
                    <a:pt x="5927" y="3869"/>
                    <a:pt x="5920" y="3869"/>
                    <a:pt x="5905" y="3869"/>
                  </a:cubicBezTo>
                  <a:cubicBezTo>
                    <a:pt x="5891" y="3869"/>
                    <a:pt x="5883" y="3869"/>
                    <a:pt x="5876" y="3884"/>
                  </a:cubicBezTo>
                  <a:cubicBezTo>
                    <a:pt x="5869" y="3898"/>
                    <a:pt x="5854" y="3913"/>
                    <a:pt x="5825" y="3942"/>
                  </a:cubicBezTo>
                  <a:cubicBezTo>
                    <a:pt x="5810" y="3950"/>
                    <a:pt x="5795" y="3964"/>
                    <a:pt x="5781" y="3972"/>
                  </a:cubicBezTo>
                  <a:cubicBezTo>
                    <a:pt x="5751" y="3994"/>
                    <a:pt x="5737" y="4001"/>
                    <a:pt x="5707" y="4052"/>
                  </a:cubicBezTo>
                  <a:cubicBezTo>
                    <a:pt x="5693" y="4074"/>
                    <a:pt x="5686" y="4096"/>
                    <a:pt x="5671" y="4111"/>
                  </a:cubicBezTo>
                  <a:cubicBezTo>
                    <a:pt x="5649" y="4148"/>
                    <a:pt x="5642" y="4162"/>
                    <a:pt x="5656" y="4184"/>
                  </a:cubicBezTo>
                  <a:cubicBezTo>
                    <a:pt x="5671" y="4206"/>
                    <a:pt x="5678" y="4221"/>
                    <a:pt x="5686" y="4235"/>
                  </a:cubicBezTo>
                  <a:cubicBezTo>
                    <a:pt x="5686" y="4250"/>
                    <a:pt x="5693" y="4257"/>
                    <a:pt x="5700" y="4265"/>
                  </a:cubicBezTo>
                  <a:cubicBezTo>
                    <a:pt x="5715" y="4272"/>
                    <a:pt x="5722" y="4272"/>
                    <a:pt x="5729" y="4272"/>
                  </a:cubicBezTo>
                  <a:cubicBezTo>
                    <a:pt x="5744" y="4272"/>
                    <a:pt x="5766" y="4265"/>
                    <a:pt x="5795" y="4243"/>
                  </a:cubicBezTo>
                  <a:cubicBezTo>
                    <a:pt x="5839" y="4199"/>
                    <a:pt x="5883" y="4184"/>
                    <a:pt x="5942" y="4177"/>
                  </a:cubicBezTo>
                  <a:cubicBezTo>
                    <a:pt x="5949" y="4177"/>
                    <a:pt x="5957" y="4177"/>
                    <a:pt x="5957" y="4177"/>
                  </a:cubicBezTo>
                  <a:cubicBezTo>
                    <a:pt x="6001" y="4177"/>
                    <a:pt x="6001" y="4206"/>
                    <a:pt x="6008" y="4228"/>
                  </a:cubicBezTo>
                  <a:cubicBezTo>
                    <a:pt x="6008" y="4243"/>
                    <a:pt x="6008" y="4257"/>
                    <a:pt x="6015" y="4272"/>
                  </a:cubicBezTo>
                  <a:cubicBezTo>
                    <a:pt x="6030" y="4338"/>
                    <a:pt x="6037" y="4367"/>
                    <a:pt x="6059" y="4397"/>
                  </a:cubicBezTo>
                  <a:cubicBezTo>
                    <a:pt x="6074" y="4441"/>
                    <a:pt x="6074" y="4448"/>
                    <a:pt x="6045" y="4506"/>
                  </a:cubicBezTo>
                  <a:cubicBezTo>
                    <a:pt x="6030" y="4535"/>
                    <a:pt x="6015" y="4550"/>
                    <a:pt x="6001" y="4564"/>
                  </a:cubicBezTo>
                  <a:cubicBezTo>
                    <a:pt x="5986" y="4572"/>
                    <a:pt x="5971" y="4586"/>
                    <a:pt x="5964" y="4601"/>
                  </a:cubicBezTo>
                  <a:cubicBezTo>
                    <a:pt x="5957" y="4608"/>
                    <a:pt x="5949" y="4615"/>
                    <a:pt x="5942" y="4623"/>
                  </a:cubicBezTo>
                  <a:cubicBezTo>
                    <a:pt x="5920" y="4652"/>
                    <a:pt x="5913" y="4660"/>
                    <a:pt x="5935" y="4681"/>
                  </a:cubicBezTo>
                  <a:cubicBezTo>
                    <a:pt x="5964" y="4711"/>
                    <a:pt x="5971" y="4718"/>
                    <a:pt x="5964" y="4733"/>
                  </a:cubicBezTo>
                  <a:cubicBezTo>
                    <a:pt x="5964" y="4740"/>
                    <a:pt x="5949" y="4747"/>
                    <a:pt x="5935" y="4747"/>
                  </a:cubicBezTo>
                  <a:cubicBezTo>
                    <a:pt x="5927" y="4747"/>
                    <a:pt x="5927" y="4747"/>
                    <a:pt x="5920" y="4747"/>
                  </a:cubicBezTo>
                  <a:cubicBezTo>
                    <a:pt x="5883" y="4755"/>
                    <a:pt x="5861" y="4784"/>
                    <a:pt x="5847" y="4813"/>
                  </a:cubicBezTo>
                  <a:cubicBezTo>
                    <a:pt x="5839" y="4821"/>
                    <a:pt x="5832" y="4828"/>
                    <a:pt x="5825" y="4828"/>
                  </a:cubicBezTo>
                  <a:cubicBezTo>
                    <a:pt x="5817" y="4828"/>
                    <a:pt x="5817" y="4828"/>
                    <a:pt x="5817" y="4828"/>
                  </a:cubicBezTo>
                  <a:cubicBezTo>
                    <a:pt x="5810" y="4813"/>
                    <a:pt x="5810" y="4813"/>
                    <a:pt x="5810" y="4813"/>
                  </a:cubicBezTo>
                  <a:cubicBezTo>
                    <a:pt x="5810" y="4806"/>
                    <a:pt x="5810" y="4806"/>
                    <a:pt x="5810" y="4806"/>
                  </a:cubicBezTo>
                  <a:cubicBezTo>
                    <a:pt x="5817" y="4791"/>
                    <a:pt x="5817" y="4791"/>
                    <a:pt x="5810" y="4791"/>
                  </a:cubicBezTo>
                  <a:cubicBezTo>
                    <a:pt x="5810" y="4784"/>
                    <a:pt x="5810" y="4784"/>
                    <a:pt x="5795" y="4784"/>
                  </a:cubicBezTo>
                  <a:cubicBezTo>
                    <a:pt x="5774" y="4784"/>
                    <a:pt x="5751" y="4777"/>
                    <a:pt x="5729" y="4777"/>
                  </a:cubicBezTo>
                  <a:cubicBezTo>
                    <a:pt x="5707" y="4769"/>
                    <a:pt x="5678" y="4762"/>
                    <a:pt x="5656" y="4762"/>
                  </a:cubicBezTo>
                  <a:cubicBezTo>
                    <a:pt x="5634" y="4762"/>
                    <a:pt x="5619" y="4769"/>
                    <a:pt x="5605" y="4784"/>
                  </a:cubicBezTo>
                  <a:cubicBezTo>
                    <a:pt x="5583" y="4799"/>
                    <a:pt x="5561" y="4806"/>
                    <a:pt x="5546" y="4813"/>
                  </a:cubicBezTo>
                  <a:cubicBezTo>
                    <a:pt x="5524" y="4828"/>
                    <a:pt x="5524" y="4828"/>
                    <a:pt x="5532" y="4865"/>
                  </a:cubicBezTo>
                  <a:cubicBezTo>
                    <a:pt x="5546" y="4945"/>
                    <a:pt x="5568" y="4974"/>
                    <a:pt x="5583" y="4997"/>
                  </a:cubicBezTo>
                  <a:cubicBezTo>
                    <a:pt x="5590" y="5004"/>
                    <a:pt x="5597" y="5004"/>
                    <a:pt x="5597" y="5011"/>
                  </a:cubicBezTo>
                  <a:cubicBezTo>
                    <a:pt x="5605" y="5011"/>
                    <a:pt x="5612" y="5019"/>
                    <a:pt x="5612" y="5026"/>
                  </a:cubicBezTo>
                  <a:cubicBezTo>
                    <a:pt x="5612" y="5033"/>
                    <a:pt x="5605" y="5041"/>
                    <a:pt x="5590" y="5055"/>
                  </a:cubicBezTo>
                  <a:cubicBezTo>
                    <a:pt x="5576" y="5070"/>
                    <a:pt x="5576" y="5070"/>
                    <a:pt x="5576" y="5070"/>
                  </a:cubicBezTo>
                  <a:cubicBezTo>
                    <a:pt x="5561" y="5084"/>
                    <a:pt x="5546" y="5092"/>
                    <a:pt x="5539" y="5106"/>
                  </a:cubicBezTo>
                  <a:cubicBezTo>
                    <a:pt x="5517" y="5114"/>
                    <a:pt x="5510" y="5129"/>
                    <a:pt x="5488" y="5158"/>
                  </a:cubicBezTo>
                  <a:cubicBezTo>
                    <a:pt x="5473" y="5187"/>
                    <a:pt x="5458" y="5202"/>
                    <a:pt x="5444" y="5209"/>
                  </a:cubicBezTo>
                  <a:cubicBezTo>
                    <a:pt x="5429" y="5224"/>
                    <a:pt x="5422" y="5238"/>
                    <a:pt x="5422" y="5268"/>
                  </a:cubicBezTo>
                  <a:cubicBezTo>
                    <a:pt x="5422" y="5297"/>
                    <a:pt x="5422" y="5304"/>
                    <a:pt x="5429" y="5319"/>
                  </a:cubicBezTo>
                  <a:cubicBezTo>
                    <a:pt x="5436" y="5341"/>
                    <a:pt x="5429" y="5356"/>
                    <a:pt x="5400" y="5378"/>
                  </a:cubicBezTo>
                  <a:cubicBezTo>
                    <a:pt x="5385" y="5385"/>
                    <a:pt x="5378" y="5385"/>
                    <a:pt x="5370" y="5392"/>
                  </a:cubicBezTo>
                  <a:cubicBezTo>
                    <a:pt x="5348" y="5407"/>
                    <a:pt x="5341" y="5414"/>
                    <a:pt x="5319" y="5458"/>
                  </a:cubicBezTo>
                  <a:cubicBezTo>
                    <a:pt x="5312" y="5473"/>
                    <a:pt x="5305" y="5480"/>
                    <a:pt x="5297" y="5495"/>
                  </a:cubicBezTo>
                  <a:cubicBezTo>
                    <a:pt x="5290" y="5524"/>
                    <a:pt x="5275" y="5539"/>
                    <a:pt x="5202" y="5561"/>
                  </a:cubicBezTo>
                  <a:cubicBezTo>
                    <a:pt x="5180" y="5568"/>
                    <a:pt x="5158" y="5568"/>
                    <a:pt x="5143" y="5568"/>
                  </a:cubicBezTo>
                  <a:cubicBezTo>
                    <a:pt x="5085" y="5568"/>
                    <a:pt x="5070" y="5539"/>
                    <a:pt x="5055" y="5510"/>
                  </a:cubicBezTo>
                  <a:cubicBezTo>
                    <a:pt x="5048" y="5495"/>
                    <a:pt x="5033" y="5473"/>
                    <a:pt x="5026" y="5473"/>
                  </a:cubicBezTo>
                  <a:cubicBezTo>
                    <a:pt x="5026" y="5473"/>
                    <a:pt x="5019" y="5480"/>
                    <a:pt x="5011" y="5495"/>
                  </a:cubicBezTo>
                  <a:cubicBezTo>
                    <a:pt x="5004" y="5510"/>
                    <a:pt x="5004" y="5524"/>
                    <a:pt x="4997" y="5531"/>
                  </a:cubicBezTo>
                  <a:cubicBezTo>
                    <a:pt x="4989" y="5568"/>
                    <a:pt x="4975" y="5597"/>
                    <a:pt x="4916" y="5627"/>
                  </a:cubicBezTo>
                  <a:cubicBezTo>
                    <a:pt x="4902" y="5634"/>
                    <a:pt x="4902" y="5634"/>
                    <a:pt x="4902" y="5634"/>
                  </a:cubicBezTo>
                  <a:cubicBezTo>
                    <a:pt x="4850" y="5663"/>
                    <a:pt x="4828" y="5671"/>
                    <a:pt x="4806" y="5715"/>
                  </a:cubicBezTo>
                  <a:cubicBezTo>
                    <a:pt x="4792" y="5737"/>
                    <a:pt x="4769" y="5751"/>
                    <a:pt x="4755" y="5759"/>
                  </a:cubicBezTo>
                  <a:cubicBezTo>
                    <a:pt x="4740" y="5766"/>
                    <a:pt x="4726" y="5773"/>
                    <a:pt x="4733" y="5795"/>
                  </a:cubicBezTo>
                  <a:cubicBezTo>
                    <a:pt x="4733" y="5817"/>
                    <a:pt x="4740" y="5824"/>
                    <a:pt x="4748" y="5832"/>
                  </a:cubicBezTo>
                  <a:cubicBezTo>
                    <a:pt x="4762" y="5839"/>
                    <a:pt x="4769" y="5854"/>
                    <a:pt x="4777" y="5898"/>
                  </a:cubicBezTo>
                  <a:cubicBezTo>
                    <a:pt x="4777" y="5920"/>
                    <a:pt x="4777" y="5934"/>
                    <a:pt x="4784" y="5942"/>
                  </a:cubicBezTo>
                  <a:cubicBezTo>
                    <a:pt x="4792" y="5993"/>
                    <a:pt x="4799" y="6022"/>
                    <a:pt x="4755" y="6081"/>
                  </a:cubicBezTo>
                  <a:cubicBezTo>
                    <a:pt x="4740" y="6103"/>
                    <a:pt x="4718" y="6132"/>
                    <a:pt x="4704" y="6154"/>
                  </a:cubicBezTo>
                  <a:cubicBezTo>
                    <a:pt x="4674" y="6198"/>
                    <a:pt x="4674" y="6198"/>
                    <a:pt x="4674" y="6198"/>
                  </a:cubicBezTo>
                  <a:cubicBezTo>
                    <a:pt x="4674" y="6103"/>
                    <a:pt x="4674" y="6103"/>
                    <a:pt x="4674" y="6103"/>
                  </a:cubicBezTo>
                  <a:cubicBezTo>
                    <a:pt x="4674" y="6096"/>
                    <a:pt x="4674" y="6096"/>
                    <a:pt x="4667" y="6096"/>
                  </a:cubicBezTo>
                  <a:cubicBezTo>
                    <a:pt x="4660" y="6096"/>
                    <a:pt x="4652" y="6096"/>
                    <a:pt x="4638" y="6096"/>
                  </a:cubicBezTo>
                  <a:cubicBezTo>
                    <a:pt x="4630" y="6096"/>
                    <a:pt x="4623" y="6103"/>
                    <a:pt x="4616" y="6103"/>
                  </a:cubicBezTo>
                  <a:cubicBezTo>
                    <a:pt x="4608" y="6103"/>
                    <a:pt x="4594" y="6103"/>
                    <a:pt x="4586" y="6103"/>
                  </a:cubicBezTo>
                  <a:cubicBezTo>
                    <a:pt x="4564" y="6103"/>
                    <a:pt x="4550" y="6103"/>
                    <a:pt x="4543" y="6088"/>
                  </a:cubicBezTo>
                  <a:cubicBezTo>
                    <a:pt x="4528" y="6074"/>
                    <a:pt x="4528" y="6059"/>
                    <a:pt x="4535" y="6044"/>
                  </a:cubicBezTo>
                  <a:cubicBezTo>
                    <a:pt x="4535" y="6022"/>
                    <a:pt x="4520" y="6015"/>
                    <a:pt x="4498" y="5993"/>
                  </a:cubicBezTo>
                  <a:cubicBezTo>
                    <a:pt x="4491" y="5986"/>
                    <a:pt x="4476" y="5971"/>
                    <a:pt x="4469" y="5964"/>
                  </a:cubicBezTo>
                  <a:cubicBezTo>
                    <a:pt x="4455" y="5942"/>
                    <a:pt x="4433" y="5927"/>
                    <a:pt x="4411" y="5905"/>
                  </a:cubicBezTo>
                  <a:cubicBezTo>
                    <a:pt x="4396" y="5898"/>
                    <a:pt x="4381" y="5891"/>
                    <a:pt x="4374" y="5876"/>
                  </a:cubicBezTo>
                  <a:cubicBezTo>
                    <a:pt x="4345" y="5847"/>
                    <a:pt x="4345" y="5773"/>
                    <a:pt x="4352" y="5744"/>
                  </a:cubicBezTo>
                  <a:cubicBezTo>
                    <a:pt x="4352" y="5737"/>
                    <a:pt x="4359" y="5729"/>
                    <a:pt x="4359" y="5722"/>
                  </a:cubicBezTo>
                  <a:cubicBezTo>
                    <a:pt x="4367" y="5700"/>
                    <a:pt x="4381" y="5663"/>
                    <a:pt x="4381" y="5641"/>
                  </a:cubicBezTo>
                  <a:cubicBezTo>
                    <a:pt x="4374" y="5619"/>
                    <a:pt x="4345" y="5612"/>
                    <a:pt x="4323" y="5612"/>
                  </a:cubicBezTo>
                  <a:cubicBezTo>
                    <a:pt x="4323" y="5612"/>
                    <a:pt x="4315" y="5612"/>
                    <a:pt x="4308" y="5612"/>
                  </a:cubicBezTo>
                  <a:cubicBezTo>
                    <a:pt x="4271" y="5612"/>
                    <a:pt x="4249" y="5597"/>
                    <a:pt x="4235" y="5575"/>
                  </a:cubicBezTo>
                  <a:cubicBezTo>
                    <a:pt x="4220" y="5546"/>
                    <a:pt x="4198" y="5524"/>
                    <a:pt x="4169" y="5510"/>
                  </a:cubicBezTo>
                  <a:cubicBezTo>
                    <a:pt x="4161" y="5502"/>
                    <a:pt x="4161" y="5502"/>
                    <a:pt x="4161" y="5502"/>
                  </a:cubicBezTo>
                  <a:cubicBezTo>
                    <a:pt x="4132" y="5488"/>
                    <a:pt x="4095" y="5473"/>
                    <a:pt x="4088" y="5443"/>
                  </a:cubicBezTo>
                  <a:cubicBezTo>
                    <a:pt x="4081" y="5429"/>
                    <a:pt x="4081" y="5414"/>
                    <a:pt x="4088" y="5400"/>
                  </a:cubicBezTo>
                  <a:cubicBezTo>
                    <a:pt x="4117" y="5363"/>
                    <a:pt x="4117" y="5319"/>
                    <a:pt x="4095" y="5290"/>
                  </a:cubicBezTo>
                  <a:cubicBezTo>
                    <a:pt x="4088" y="5282"/>
                    <a:pt x="4081" y="5275"/>
                    <a:pt x="4066" y="5275"/>
                  </a:cubicBezTo>
                  <a:cubicBezTo>
                    <a:pt x="4044" y="5275"/>
                    <a:pt x="4007" y="5297"/>
                    <a:pt x="3986" y="5319"/>
                  </a:cubicBezTo>
                  <a:cubicBezTo>
                    <a:pt x="3949" y="5341"/>
                    <a:pt x="3949" y="5378"/>
                    <a:pt x="3949" y="5407"/>
                  </a:cubicBezTo>
                  <a:cubicBezTo>
                    <a:pt x="3949" y="5422"/>
                    <a:pt x="3949" y="5436"/>
                    <a:pt x="3949" y="5451"/>
                  </a:cubicBezTo>
                  <a:cubicBezTo>
                    <a:pt x="3949" y="5465"/>
                    <a:pt x="3949" y="5473"/>
                    <a:pt x="3942" y="5488"/>
                  </a:cubicBezTo>
                  <a:cubicBezTo>
                    <a:pt x="3942" y="5524"/>
                    <a:pt x="3934" y="5568"/>
                    <a:pt x="3912" y="5590"/>
                  </a:cubicBezTo>
                  <a:cubicBezTo>
                    <a:pt x="3898" y="5597"/>
                    <a:pt x="3890" y="5612"/>
                    <a:pt x="3876" y="5619"/>
                  </a:cubicBezTo>
                  <a:cubicBezTo>
                    <a:pt x="3854" y="5634"/>
                    <a:pt x="3832" y="5649"/>
                    <a:pt x="3810" y="5671"/>
                  </a:cubicBezTo>
                  <a:cubicBezTo>
                    <a:pt x="3788" y="5700"/>
                    <a:pt x="3780" y="5722"/>
                    <a:pt x="3773" y="5759"/>
                  </a:cubicBezTo>
                  <a:cubicBezTo>
                    <a:pt x="3766" y="5766"/>
                    <a:pt x="3766" y="5781"/>
                    <a:pt x="3766" y="5795"/>
                  </a:cubicBezTo>
                  <a:cubicBezTo>
                    <a:pt x="3758" y="5810"/>
                    <a:pt x="3758" y="5817"/>
                    <a:pt x="3758" y="5824"/>
                  </a:cubicBezTo>
                  <a:cubicBezTo>
                    <a:pt x="3751" y="5839"/>
                    <a:pt x="3744" y="5847"/>
                    <a:pt x="3729" y="5847"/>
                  </a:cubicBezTo>
                  <a:cubicBezTo>
                    <a:pt x="3722" y="5847"/>
                    <a:pt x="3707" y="5854"/>
                    <a:pt x="3693" y="5854"/>
                  </a:cubicBezTo>
                  <a:cubicBezTo>
                    <a:pt x="3670" y="5861"/>
                    <a:pt x="3648" y="5861"/>
                    <a:pt x="3634" y="5869"/>
                  </a:cubicBezTo>
                  <a:cubicBezTo>
                    <a:pt x="3597" y="5869"/>
                    <a:pt x="3597" y="5869"/>
                    <a:pt x="3590" y="5883"/>
                  </a:cubicBezTo>
                  <a:cubicBezTo>
                    <a:pt x="3583" y="5920"/>
                    <a:pt x="3561" y="5949"/>
                    <a:pt x="3531" y="5949"/>
                  </a:cubicBezTo>
                  <a:cubicBezTo>
                    <a:pt x="3531" y="5949"/>
                    <a:pt x="3509" y="5949"/>
                    <a:pt x="3502" y="5920"/>
                  </a:cubicBezTo>
                  <a:cubicBezTo>
                    <a:pt x="3502" y="5912"/>
                    <a:pt x="3502" y="5912"/>
                    <a:pt x="3502" y="5912"/>
                  </a:cubicBezTo>
                  <a:cubicBezTo>
                    <a:pt x="3495" y="5912"/>
                    <a:pt x="3465" y="5934"/>
                    <a:pt x="3443" y="5949"/>
                  </a:cubicBezTo>
                  <a:cubicBezTo>
                    <a:pt x="3436" y="5956"/>
                    <a:pt x="3429" y="5964"/>
                    <a:pt x="3414" y="5971"/>
                  </a:cubicBezTo>
                  <a:cubicBezTo>
                    <a:pt x="3370" y="6008"/>
                    <a:pt x="3319" y="6015"/>
                    <a:pt x="3282" y="6022"/>
                  </a:cubicBezTo>
                  <a:cubicBezTo>
                    <a:pt x="3275" y="6022"/>
                    <a:pt x="3267" y="6022"/>
                    <a:pt x="3260" y="6022"/>
                  </a:cubicBezTo>
                  <a:cubicBezTo>
                    <a:pt x="3224" y="6037"/>
                    <a:pt x="3165" y="6066"/>
                    <a:pt x="3128" y="6118"/>
                  </a:cubicBezTo>
                  <a:cubicBezTo>
                    <a:pt x="3121" y="6140"/>
                    <a:pt x="3114" y="6154"/>
                    <a:pt x="3106" y="6169"/>
                  </a:cubicBezTo>
                  <a:cubicBezTo>
                    <a:pt x="3092" y="6191"/>
                    <a:pt x="3084" y="6198"/>
                    <a:pt x="3070" y="6228"/>
                  </a:cubicBezTo>
                  <a:cubicBezTo>
                    <a:pt x="3055" y="6250"/>
                    <a:pt x="3011" y="6272"/>
                    <a:pt x="2974" y="6286"/>
                  </a:cubicBezTo>
                  <a:cubicBezTo>
                    <a:pt x="2952" y="6293"/>
                    <a:pt x="2938" y="6308"/>
                    <a:pt x="2923" y="6315"/>
                  </a:cubicBezTo>
                  <a:cubicBezTo>
                    <a:pt x="2916" y="6315"/>
                    <a:pt x="2901" y="6323"/>
                    <a:pt x="2894" y="6323"/>
                  </a:cubicBezTo>
                  <a:cubicBezTo>
                    <a:pt x="2864" y="6323"/>
                    <a:pt x="2843" y="6308"/>
                    <a:pt x="2813" y="6293"/>
                  </a:cubicBezTo>
                  <a:cubicBezTo>
                    <a:pt x="2798" y="6286"/>
                    <a:pt x="2776" y="6272"/>
                    <a:pt x="2762" y="6272"/>
                  </a:cubicBezTo>
                  <a:cubicBezTo>
                    <a:pt x="2733" y="6272"/>
                    <a:pt x="2703" y="6301"/>
                    <a:pt x="2667" y="6330"/>
                  </a:cubicBezTo>
                  <a:cubicBezTo>
                    <a:pt x="2659" y="6345"/>
                    <a:pt x="2645" y="6352"/>
                    <a:pt x="2637" y="6360"/>
                  </a:cubicBezTo>
                  <a:cubicBezTo>
                    <a:pt x="2593" y="6396"/>
                    <a:pt x="2557" y="6418"/>
                    <a:pt x="2505" y="6418"/>
                  </a:cubicBezTo>
                  <a:cubicBezTo>
                    <a:pt x="2491" y="6418"/>
                    <a:pt x="2476" y="6411"/>
                    <a:pt x="2454" y="6403"/>
                  </a:cubicBezTo>
                  <a:cubicBezTo>
                    <a:pt x="2439" y="6403"/>
                    <a:pt x="2432" y="6396"/>
                    <a:pt x="2417" y="6396"/>
                  </a:cubicBezTo>
                  <a:cubicBezTo>
                    <a:pt x="2403" y="6396"/>
                    <a:pt x="2395" y="6403"/>
                    <a:pt x="2388" y="6411"/>
                  </a:cubicBezTo>
                  <a:cubicBezTo>
                    <a:pt x="2381" y="6425"/>
                    <a:pt x="2366" y="6440"/>
                    <a:pt x="2359" y="6455"/>
                  </a:cubicBezTo>
                  <a:cubicBezTo>
                    <a:pt x="2344" y="6477"/>
                    <a:pt x="2337" y="6491"/>
                    <a:pt x="2315" y="6499"/>
                  </a:cubicBezTo>
                  <a:cubicBezTo>
                    <a:pt x="2307" y="6506"/>
                    <a:pt x="2293" y="6506"/>
                    <a:pt x="2271" y="6506"/>
                  </a:cubicBezTo>
                  <a:cubicBezTo>
                    <a:pt x="2249" y="6506"/>
                    <a:pt x="2198" y="6513"/>
                    <a:pt x="2198" y="6528"/>
                  </a:cubicBezTo>
                  <a:cubicBezTo>
                    <a:pt x="2198" y="6528"/>
                    <a:pt x="2198" y="6535"/>
                    <a:pt x="2198" y="6543"/>
                  </a:cubicBezTo>
                  <a:cubicBezTo>
                    <a:pt x="2190" y="6565"/>
                    <a:pt x="2183" y="6594"/>
                    <a:pt x="2132" y="6601"/>
                  </a:cubicBezTo>
                  <a:cubicBezTo>
                    <a:pt x="2124" y="6609"/>
                    <a:pt x="2117" y="6609"/>
                    <a:pt x="2110" y="6623"/>
                  </a:cubicBezTo>
                  <a:cubicBezTo>
                    <a:pt x="2102" y="6638"/>
                    <a:pt x="2102" y="6667"/>
                    <a:pt x="2110" y="6682"/>
                  </a:cubicBezTo>
                  <a:cubicBezTo>
                    <a:pt x="2132" y="6719"/>
                    <a:pt x="2110" y="6770"/>
                    <a:pt x="2058" y="6836"/>
                  </a:cubicBezTo>
                  <a:cubicBezTo>
                    <a:pt x="2044" y="6850"/>
                    <a:pt x="2029" y="6865"/>
                    <a:pt x="2007" y="6865"/>
                  </a:cubicBezTo>
                  <a:cubicBezTo>
                    <a:pt x="1971" y="6865"/>
                    <a:pt x="1926" y="6821"/>
                    <a:pt x="1912" y="6806"/>
                  </a:cubicBezTo>
                  <a:cubicBezTo>
                    <a:pt x="1905" y="6799"/>
                    <a:pt x="1897" y="6792"/>
                    <a:pt x="1897" y="6784"/>
                  </a:cubicBezTo>
                  <a:cubicBezTo>
                    <a:pt x="1883" y="6770"/>
                    <a:pt x="1861" y="6748"/>
                    <a:pt x="1846" y="6748"/>
                  </a:cubicBezTo>
                  <a:cubicBezTo>
                    <a:pt x="1839" y="6748"/>
                    <a:pt x="1839" y="6755"/>
                    <a:pt x="1831" y="6762"/>
                  </a:cubicBezTo>
                  <a:cubicBezTo>
                    <a:pt x="1795" y="6792"/>
                    <a:pt x="1795" y="6806"/>
                    <a:pt x="1802" y="6843"/>
                  </a:cubicBezTo>
                  <a:cubicBezTo>
                    <a:pt x="1802" y="6850"/>
                    <a:pt x="1802" y="6858"/>
                    <a:pt x="1802" y="6872"/>
                  </a:cubicBezTo>
                  <a:cubicBezTo>
                    <a:pt x="1802" y="6902"/>
                    <a:pt x="1809" y="6909"/>
                    <a:pt x="1824" y="6916"/>
                  </a:cubicBezTo>
                  <a:cubicBezTo>
                    <a:pt x="1839" y="6924"/>
                    <a:pt x="1853" y="6931"/>
                    <a:pt x="1861" y="6946"/>
                  </a:cubicBezTo>
                  <a:cubicBezTo>
                    <a:pt x="1890" y="6968"/>
                    <a:pt x="1868" y="7004"/>
                    <a:pt x="1861" y="7026"/>
                  </a:cubicBezTo>
                  <a:cubicBezTo>
                    <a:pt x="1846" y="7041"/>
                    <a:pt x="1839" y="7056"/>
                    <a:pt x="1839" y="7070"/>
                  </a:cubicBezTo>
                  <a:cubicBezTo>
                    <a:pt x="1853" y="7122"/>
                    <a:pt x="1839" y="7165"/>
                    <a:pt x="1795" y="7188"/>
                  </a:cubicBezTo>
                  <a:cubicBezTo>
                    <a:pt x="1765" y="7202"/>
                    <a:pt x="1729" y="7217"/>
                    <a:pt x="1699" y="7217"/>
                  </a:cubicBezTo>
                  <a:cubicBezTo>
                    <a:pt x="1677" y="7217"/>
                    <a:pt x="1655" y="7210"/>
                    <a:pt x="1648" y="7195"/>
                  </a:cubicBezTo>
                  <a:cubicBezTo>
                    <a:pt x="1641" y="7188"/>
                    <a:pt x="1633" y="7180"/>
                    <a:pt x="1626" y="7173"/>
                  </a:cubicBezTo>
                  <a:cubicBezTo>
                    <a:pt x="1619" y="7165"/>
                    <a:pt x="1619" y="7158"/>
                    <a:pt x="1612" y="7151"/>
                  </a:cubicBezTo>
                  <a:cubicBezTo>
                    <a:pt x="1604" y="7180"/>
                    <a:pt x="1590" y="7188"/>
                    <a:pt x="1567" y="7188"/>
                  </a:cubicBezTo>
                  <a:cubicBezTo>
                    <a:pt x="1545" y="7188"/>
                    <a:pt x="1516" y="7173"/>
                    <a:pt x="1502" y="7151"/>
                  </a:cubicBezTo>
                  <a:cubicBezTo>
                    <a:pt x="1472" y="7122"/>
                    <a:pt x="1443" y="7085"/>
                    <a:pt x="1406" y="7085"/>
                  </a:cubicBezTo>
                  <a:cubicBezTo>
                    <a:pt x="1399" y="7085"/>
                    <a:pt x="1392" y="7085"/>
                    <a:pt x="1392" y="7085"/>
                  </a:cubicBezTo>
                  <a:cubicBezTo>
                    <a:pt x="1333" y="7107"/>
                    <a:pt x="1311" y="7122"/>
                    <a:pt x="1245" y="7195"/>
                  </a:cubicBezTo>
                  <a:cubicBezTo>
                    <a:pt x="1223" y="7217"/>
                    <a:pt x="1208" y="7224"/>
                    <a:pt x="1186" y="7224"/>
                  </a:cubicBezTo>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20" name="Freeform 19"/>
            <p:cNvSpPr>
              <a:spLocks noChangeArrowheads="1"/>
            </p:cNvSpPr>
            <p:nvPr/>
          </p:nvSpPr>
          <p:spPr bwMode="auto">
            <a:xfrm>
              <a:off x="3366645" y="5788106"/>
              <a:ext cx="2900010" cy="2754098"/>
            </a:xfrm>
            <a:custGeom>
              <a:avLst/>
              <a:gdLst>
                <a:gd name="T0" fmla="*/ 6786 w 7549"/>
                <a:gd name="T1" fmla="*/ 271 h 7255"/>
                <a:gd name="T2" fmla="*/ 6873 w 7549"/>
                <a:gd name="T3" fmla="*/ 1473 h 7255"/>
                <a:gd name="T4" fmla="*/ 7474 w 7549"/>
                <a:gd name="T5" fmla="*/ 2462 h 7255"/>
                <a:gd name="T6" fmla="*/ 6998 w 7549"/>
                <a:gd name="T7" fmla="*/ 3562 h 7255"/>
                <a:gd name="T8" fmla="*/ 6075 w 7549"/>
                <a:gd name="T9" fmla="*/ 3840 h 7255"/>
                <a:gd name="T10" fmla="*/ 5972 w 7549"/>
                <a:gd name="T11" fmla="*/ 4608 h 7255"/>
                <a:gd name="T12" fmla="*/ 5328 w 7549"/>
                <a:gd name="T13" fmla="*/ 5466 h 7255"/>
                <a:gd name="T14" fmla="*/ 4639 w 7549"/>
                <a:gd name="T15" fmla="*/ 6103 h 7255"/>
                <a:gd name="T16" fmla="*/ 4001 w 7549"/>
                <a:gd name="T17" fmla="*/ 5319 h 7255"/>
                <a:gd name="T18" fmla="*/ 2939 w 7549"/>
                <a:gd name="T19" fmla="*/ 6316 h 7255"/>
                <a:gd name="T20" fmla="*/ 1869 w 7549"/>
                <a:gd name="T21" fmla="*/ 6748 h 7255"/>
                <a:gd name="T22" fmla="*/ 1254 w 7549"/>
                <a:gd name="T23" fmla="*/ 7203 h 7255"/>
                <a:gd name="T24" fmla="*/ 740 w 7549"/>
                <a:gd name="T25" fmla="*/ 6360 h 7255"/>
                <a:gd name="T26" fmla="*/ 323 w 7549"/>
                <a:gd name="T27" fmla="*/ 5480 h 7255"/>
                <a:gd name="T28" fmla="*/ 206 w 7549"/>
                <a:gd name="T29" fmla="*/ 4872 h 7255"/>
                <a:gd name="T30" fmla="*/ 777 w 7549"/>
                <a:gd name="T31" fmla="*/ 3818 h 7255"/>
                <a:gd name="T32" fmla="*/ 484 w 7549"/>
                <a:gd name="T33" fmla="*/ 2162 h 7255"/>
                <a:gd name="T34" fmla="*/ 1209 w 7549"/>
                <a:gd name="T35" fmla="*/ 2104 h 7255"/>
                <a:gd name="T36" fmla="*/ 1913 w 7549"/>
                <a:gd name="T37" fmla="*/ 1481 h 7255"/>
                <a:gd name="T38" fmla="*/ 3701 w 7549"/>
                <a:gd name="T39" fmla="*/ 447 h 7255"/>
                <a:gd name="T40" fmla="*/ 4441 w 7549"/>
                <a:gd name="T41" fmla="*/ 770 h 7255"/>
                <a:gd name="T42" fmla="*/ 4573 w 7549"/>
                <a:gd name="T43" fmla="*/ 1590 h 7255"/>
                <a:gd name="T44" fmla="*/ 5562 w 7549"/>
                <a:gd name="T45" fmla="*/ 1195 h 7255"/>
                <a:gd name="T46" fmla="*/ 5569 w 7549"/>
                <a:gd name="T47" fmla="*/ 66 h 7255"/>
                <a:gd name="T48" fmla="*/ 5569 w 7549"/>
                <a:gd name="T49" fmla="*/ 37 h 7255"/>
                <a:gd name="T50" fmla="*/ 5152 w 7549"/>
                <a:gd name="T51" fmla="*/ 418 h 7255"/>
                <a:gd name="T52" fmla="*/ 5166 w 7549"/>
                <a:gd name="T53" fmla="*/ 1327 h 7255"/>
                <a:gd name="T54" fmla="*/ 4434 w 7549"/>
                <a:gd name="T55" fmla="*/ 1627 h 7255"/>
                <a:gd name="T56" fmla="*/ 4346 w 7549"/>
                <a:gd name="T57" fmla="*/ 1114 h 7255"/>
                <a:gd name="T58" fmla="*/ 4236 w 7549"/>
                <a:gd name="T59" fmla="*/ 513 h 7255"/>
                <a:gd name="T60" fmla="*/ 3664 w 7549"/>
                <a:gd name="T61" fmla="*/ 381 h 7255"/>
                <a:gd name="T62" fmla="*/ 2616 w 7549"/>
                <a:gd name="T63" fmla="*/ 924 h 7255"/>
                <a:gd name="T64" fmla="*/ 1818 w 7549"/>
                <a:gd name="T65" fmla="*/ 1547 h 7255"/>
                <a:gd name="T66" fmla="*/ 1334 w 7549"/>
                <a:gd name="T67" fmla="*/ 2147 h 7255"/>
                <a:gd name="T68" fmla="*/ 631 w 7549"/>
                <a:gd name="T69" fmla="*/ 2067 h 7255"/>
                <a:gd name="T70" fmla="*/ 316 w 7549"/>
                <a:gd name="T71" fmla="*/ 2558 h 7255"/>
                <a:gd name="T72" fmla="*/ 755 w 7549"/>
                <a:gd name="T73" fmla="*/ 3730 h 7255"/>
                <a:gd name="T74" fmla="*/ 543 w 7549"/>
                <a:gd name="T75" fmla="*/ 4492 h 7255"/>
                <a:gd name="T76" fmla="*/ 103 w 7549"/>
                <a:gd name="T77" fmla="*/ 5114 h 7255"/>
                <a:gd name="T78" fmla="*/ 404 w 7549"/>
                <a:gd name="T79" fmla="*/ 5458 h 7255"/>
                <a:gd name="T80" fmla="*/ 374 w 7549"/>
                <a:gd name="T81" fmla="*/ 5957 h 7255"/>
                <a:gd name="T82" fmla="*/ 653 w 7549"/>
                <a:gd name="T83" fmla="*/ 6382 h 7255"/>
                <a:gd name="T84" fmla="*/ 1034 w 7549"/>
                <a:gd name="T85" fmla="*/ 7151 h 7255"/>
                <a:gd name="T86" fmla="*/ 1722 w 7549"/>
                <a:gd name="T87" fmla="*/ 7246 h 7255"/>
                <a:gd name="T88" fmla="*/ 2147 w 7549"/>
                <a:gd name="T89" fmla="*/ 6689 h 7255"/>
                <a:gd name="T90" fmla="*/ 2785 w 7549"/>
                <a:gd name="T91" fmla="*/ 6301 h 7255"/>
                <a:gd name="T92" fmla="*/ 3628 w 7549"/>
                <a:gd name="T93" fmla="*/ 5906 h 7255"/>
                <a:gd name="T94" fmla="*/ 4016 w 7549"/>
                <a:gd name="T95" fmla="*/ 5341 h 7255"/>
                <a:gd name="T96" fmla="*/ 4426 w 7549"/>
                <a:gd name="T97" fmla="*/ 5935 h 7255"/>
                <a:gd name="T98" fmla="*/ 4822 w 7549"/>
                <a:gd name="T99" fmla="*/ 5957 h 7255"/>
                <a:gd name="T100" fmla="*/ 5335 w 7549"/>
                <a:gd name="T101" fmla="*/ 5510 h 7255"/>
                <a:gd name="T102" fmla="*/ 5569 w 7549"/>
                <a:gd name="T103" fmla="*/ 4880 h 7255"/>
                <a:gd name="T104" fmla="*/ 5877 w 7549"/>
                <a:gd name="T105" fmla="*/ 4836 h 7255"/>
                <a:gd name="T106" fmla="*/ 5958 w 7549"/>
                <a:gd name="T107" fmla="*/ 4177 h 7255"/>
                <a:gd name="T108" fmla="*/ 5965 w 7549"/>
                <a:gd name="T109" fmla="*/ 3899 h 7255"/>
                <a:gd name="T110" fmla="*/ 6383 w 7549"/>
                <a:gd name="T111" fmla="*/ 3518 h 7255"/>
                <a:gd name="T112" fmla="*/ 7342 w 7549"/>
                <a:gd name="T113" fmla="*/ 3203 h 7255"/>
                <a:gd name="T114" fmla="*/ 7394 w 7549"/>
                <a:gd name="T115" fmla="*/ 2888 h 7255"/>
                <a:gd name="T116" fmla="*/ 7181 w 7549"/>
                <a:gd name="T117" fmla="*/ 1964 h 7255"/>
                <a:gd name="T118" fmla="*/ 6749 w 7549"/>
                <a:gd name="T119" fmla="*/ 1305 h 7255"/>
                <a:gd name="T120" fmla="*/ 6690 w 7549"/>
                <a:gd name="T121" fmla="*/ 682 h 7255"/>
                <a:gd name="T122" fmla="*/ 6471 w 7549"/>
                <a:gd name="T123" fmla="*/ 403 h 7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9" h="7255">
                  <a:moveTo>
                    <a:pt x="5862" y="30"/>
                  </a:moveTo>
                  <a:lnTo>
                    <a:pt x="5862" y="30"/>
                  </a:lnTo>
                  <a:cubicBezTo>
                    <a:pt x="5884" y="30"/>
                    <a:pt x="5899" y="44"/>
                    <a:pt x="5921" y="59"/>
                  </a:cubicBezTo>
                  <a:cubicBezTo>
                    <a:pt x="5965" y="96"/>
                    <a:pt x="5928" y="147"/>
                    <a:pt x="5965" y="191"/>
                  </a:cubicBezTo>
                  <a:cubicBezTo>
                    <a:pt x="5994" y="242"/>
                    <a:pt x="6009" y="323"/>
                    <a:pt x="5987" y="359"/>
                  </a:cubicBezTo>
                  <a:cubicBezTo>
                    <a:pt x="5972" y="389"/>
                    <a:pt x="5950" y="440"/>
                    <a:pt x="6024" y="469"/>
                  </a:cubicBezTo>
                  <a:cubicBezTo>
                    <a:pt x="6075" y="484"/>
                    <a:pt x="6148" y="499"/>
                    <a:pt x="6207" y="499"/>
                  </a:cubicBezTo>
                  <a:cubicBezTo>
                    <a:pt x="6243" y="499"/>
                    <a:pt x="6273" y="499"/>
                    <a:pt x="6295" y="484"/>
                  </a:cubicBezTo>
                  <a:cubicBezTo>
                    <a:pt x="6361" y="447"/>
                    <a:pt x="6492" y="477"/>
                    <a:pt x="6500" y="403"/>
                  </a:cubicBezTo>
                  <a:cubicBezTo>
                    <a:pt x="6507" y="338"/>
                    <a:pt x="6559" y="330"/>
                    <a:pt x="6588" y="264"/>
                  </a:cubicBezTo>
                  <a:cubicBezTo>
                    <a:pt x="6610" y="191"/>
                    <a:pt x="6624" y="162"/>
                    <a:pt x="6676" y="154"/>
                  </a:cubicBezTo>
                  <a:cubicBezTo>
                    <a:pt x="6705" y="147"/>
                    <a:pt x="6734" y="140"/>
                    <a:pt x="6764" y="140"/>
                  </a:cubicBezTo>
                  <a:cubicBezTo>
                    <a:pt x="6786" y="140"/>
                    <a:pt x="6808" y="140"/>
                    <a:pt x="6822" y="162"/>
                  </a:cubicBezTo>
                  <a:cubicBezTo>
                    <a:pt x="6866" y="206"/>
                    <a:pt x="6830" y="242"/>
                    <a:pt x="6786" y="271"/>
                  </a:cubicBezTo>
                  <a:cubicBezTo>
                    <a:pt x="6749" y="294"/>
                    <a:pt x="6756" y="345"/>
                    <a:pt x="6800" y="374"/>
                  </a:cubicBezTo>
                  <a:cubicBezTo>
                    <a:pt x="6837" y="396"/>
                    <a:pt x="6837" y="440"/>
                    <a:pt x="6808" y="484"/>
                  </a:cubicBezTo>
                  <a:cubicBezTo>
                    <a:pt x="6771" y="528"/>
                    <a:pt x="6756" y="645"/>
                    <a:pt x="6690" y="653"/>
                  </a:cubicBezTo>
                  <a:cubicBezTo>
                    <a:pt x="6617" y="660"/>
                    <a:pt x="6588" y="667"/>
                    <a:pt x="6559" y="733"/>
                  </a:cubicBezTo>
                  <a:cubicBezTo>
                    <a:pt x="6537" y="792"/>
                    <a:pt x="6500" y="836"/>
                    <a:pt x="6537" y="865"/>
                  </a:cubicBezTo>
                  <a:cubicBezTo>
                    <a:pt x="6566" y="902"/>
                    <a:pt x="6566" y="946"/>
                    <a:pt x="6624" y="968"/>
                  </a:cubicBezTo>
                  <a:cubicBezTo>
                    <a:pt x="6690" y="997"/>
                    <a:pt x="6756" y="1012"/>
                    <a:pt x="6720" y="1034"/>
                  </a:cubicBezTo>
                  <a:cubicBezTo>
                    <a:pt x="6690" y="1063"/>
                    <a:pt x="6647" y="1070"/>
                    <a:pt x="6654" y="1107"/>
                  </a:cubicBezTo>
                  <a:cubicBezTo>
                    <a:pt x="6661" y="1136"/>
                    <a:pt x="6654" y="1166"/>
                    <a:pt x="6617" y="1180"/>
                  </a:cubicBezTo>
                  <a:cubicBezTo>
                    <a:pt x="6588" y="1195"/>
                    <a:pt x="6588" y="1261"/>
                    <a:pt x="6595" y="1283"/>
                  </a:cubicBezTo>
                  <a:cubicBezTo>
                    <a:pt x="6602" y="1305"/>
                    <a:pt x="6624" y="1334"/>
                    <a:pt x="6712" y="1334"/>
                  </a:cubicBezTo>
                  <a:cubicBezTo>
                    <a:pt x="6734" y="1334"/>
                    <a:pt x="6756" y="1334"/>
                    <a:pt x="6778" y="1334"/>
                  </a:cubicBezTo>
                  <a:cubicBezTo>
                    <a:pt x="6830" y="1334"/>
                    <a:pt x="6859" y="1334"/>
                    <a:pt x="6873" y="1371"/>
                  </a:cubicBezTo>
                  <a:cubicBezTo>
                    <a:pt x="6888" y="1407"/>
                    <a:pt x="6866" y="1437"/>
                    <a:pt x="6873" y="1473"/>
                  </a:cubicBezTo>
                  <a:cubicBezTo>
                    <a:pt x="6881" y="1503"/>
                    <a:pt x="6940" y="1539"/>
                    <a:pt x="6940" y="1539"/>
                  </a:cubicBezTo>
                  <a:cubicBezTo>
                    <a:pt x="6940" y="1539"/>
                    <a:pt x="6947" y="1635"/>
                    <a:pt x="6961" y="1686"/>
                  </a:cubicBezTo>
                  <a:cubicBezTo>
                    <a:pt x="6969" y="1730"/>
                    <a:pt x="6976" y="1796"/>
                    <a:pt x="6947" y="1832"/>
                  </a:cubicBezTo>
                  <a:cubicBezTo>
                    <a:pt x="6932" y="1869"/>
                    <a:pt x="6954" y="1920"/>
                    <a:pt x="6991" y="1920"/>
                  </a:cubicBezTo>
                  <a:cubicBezTo>
                    <a:pt x="7006" y="1920"/>
                    <a:pt x="7020" y="1913"/>
                    <a:pt x="7035" y="1906"/>
                  </a:cubicBezTo>
                  <a:cubicBezTo>
                    <a:pt x="7057" y="1891"/>
                    <a:pt x="7071" y="1884"/>
                    <a:pt x="7086" y="1884"/>
                  </a:cubicBezTo>
                  <a:cubicBezTo>
                    <a:pt x="7130" y="1884"/>
                    <a:pt x="7152" y="1920"/>
                    <a:pt x="7152" y="1964"/>
                  </a:cubicBezTo>
                  <a:cubicBezTo>
                    <a:pt x="7152" y="2023"/>
                    <a:pt x="7181" y="2074"/>
                    <a:pt x="7225" y="2074"/>
                  </a:cubicBezTo>
                  <a:cubicBezTo>
                    <a:pt x="7262" y="2074"/>
                    <a:pt x="7284" y="2133"/>
                    <a:pt x="7284" y="2199"/>
                  </a:cubicBezTo>
                  <a:cubicBezTo>
                    <a:pt x="7284" y="2250"/>
                    <a:pt x="7313" y="2265"/>
                    <a:pt x="7364" y="2265"/>
                  </a:cubicBezTo>
                  <a:cubicBezTo>
                    <a:pt x="7387" y="2265"/>
                    <a:pt x="7401" y="2265"/>
                    <a:pt x="7423" y="2257"/>
                  </a:cubicBezTo>
                  <a:cubicBezTo>
                    <a:pt x="7430" y="2257"/>
                    <a:pt x="7438" y="2257"/>
                    <a:pt x="7438" y="2257"/>
                  </a:cubicBezTo>
                  <a:cubicBezTo>
                    <a:pt x="7511" y="2257"/>
                    <a:pt x="7489" y="2331"/>
                    <a:pt x="7460" y="2382"/>
                  </a:cubicBezTo>
                  <a:cubicBezTo>
                    <a:pt x="7423" y="2433"/>
                    <a:pt x="7474" y="2411"/>
                    <a:pt x="7474" y="2462"/>
                  </a:cubicBezTo>
                  <a:cubicBezTo>
                    <a:pt x="7474" y="2514"/>
                    <a:pt x="7438" y="2558"/>
                    <a:pt x="7401" y="2580"/>
                  </a:cubicBezTo>
                  <a:cubicBezTo>
                    <a:pt x="7364" y="2609"/>
                    <a:pt x="7364" y="2646"/>
                    <a:pt x="7372" y="2704"/>
                  </a:cubicBezTo>
                  <a:cubicBezTo>
                    <a:pt x="7387" y="2763"/>
                    <a:pt x="7438" y="2807"/>
                    <a:pt x="7394" y="2844"/>
                  </a:cubicBezTo>
                  <a:cubicBezTo>
                    <a:pt x="7350" y="2888"/>
                    <a:pt x="7299" y="2924"/>
                    <a:pt x="7350" y="2968"/>
                  </a:cubicBezTo>
                  <a:cubicBezTo>
                    <a:pt x="7379" y="2990"/>
                    <a:pt x="7416" y="2997"/>
                    <a:pt x="7438" y="2997"/>
                  </a:cubicBezTo>
                  <a:cubicBezTo>
                    <a:pt x="7445" y="2997"/>
                    <a:pt x="7452" y="2997"/>
                    <a:pt x="7452" y="2997"/>
                  </a:cubicBezTo>
                  <a:cubicBezTo>
                    <a:pt x="7438" y="3005"/>
                    <a:pt x="7423" y="3019"/>
                    <a:pt x="7423" y="3019"/>
                  </a:cubicBezTo>
                  <a:cubicBezTo>
                    <a:pt x="7423" y="3019"/>
                    <a:pt x="7438" y="3005"/>
                    <a:pt x="7452" y="2997"/>
                  </a:cubicBezTo>
                  <a:cubicBezTo>
                    <a:pt x="7467" y="2990"/>
                    <a:pt x="7474" y="2990"/>
                    <a:pt x="7474" y="2990"/>
                  </a:cubicBezTo>
                  <a:cubicBezTo>
                    <a:pt x="7474" y="2990"/>
                    <a:pt x="7445" y="3049"/>
                    <a:pt x="7387" y="3049"/>
                  </a:cubicBezTo>
                  <a:cubicBezTo>
                    <a:pt x="7328" y="3049"/>
                    <a:pt x="7277" y="3071"/>
                    <a:pt x="7277" y="3107"/>
                  </a:cubicBezTo>
                  <a:cubicBezTo>
                    <a:pt x="7277" y="3151"/>
                    <a:pt x="7342" y="3137"/>
                    <a:pt x="7313" y="3188"/>
                  </a:cubicBezTo>
                  <a:cubicBezTo>
                    <a:pt x="7291" y="3239"/>
                    <a:pt x="7247" y="3320"/>
                    <a:pt x="7203" y="3364"/>
                  </a:cubicBezTo>
                  <a:cubicBezTo>
                    <a:pt x="7159" y="3408"/>
                    <a:pt x="7042" y="3525"/>
                    <a:pt x="6998" y="3562"/>
                  </a:cubicBezTo>
                  <a:cubicBezTo>
                    <a:pt x="6961" y="3591"/>
                    <a:pt x="6940" y="3657"/>
                    <a:pt x="6866" y="3657"/>
                  </a:cubicBezTo>
                  <a:lnTo>
                    <a:pt x="6859" y="3657"/>
                  </a:lnTo>
                  <a:cubicBezTo>
                    <a:pt x="6778" y="3650"/>
                    <a:pt x="6749" y="3584"/>
                    <a:pt x="6771" y="3532"/>
                  </a:cubicBezTo>
                  <a:cubicBezTo>
                    <a:pt x="6800" y="3488"/>
                    <a:pt x="6771" y="3474"/>
                    <a:pt x="6720" y="3459"/>
                  </a:cubicBezTo>
                  <a:cubicBezTo>
                    <a:pt x="6676" y="3445"/>
                    <a:pt x="6647" y="3393"/>
                    <a:pt x="6602" y="3393"/>
                  </a:cubicBezTo>
                  <a:cubicBezTo>
                    <a:pt x="6595" y="3393"/>
                    <a:pt x="6588" y="3393"/>
                    <a:pt x="6573" y="3400"/>
                  </a:cubicBezTo>
                  <a:cubicBezTo>
                    <a:pt x="6515" y="3422"/>
                    <a:pt x="6427" y="3452"/>
                    <a:pt x="6361" y="3496"/>
                  </a:cubicBezTo>
                  <a:cubicBezTo>
                    <a:pt x="6302" y="3532"/>
                    <a:pt x="6324" y="3554"/>
                    <a:pt x="6361" y="3606"/>
                  </a:cubicBezTo>
                  <a:cubicBezTo>
                    <a:pt x="6405" y="3657"/>
                    <a:pt x="6456" y="3671"/>
                    <a:pt x="6471" y="3708"/>
                  </a:cubicBezTo>
                  <a:cubicBezTo>
                    <a:pt x="6492" y="3737"/>
                    <a:pt x="6507" y="3789"/>
                    <a:pt x="6434" y="3811"/>
                  </a:cubicBezTo>
                  <a:cubicBezTo>
                    <a:pt x="6375" y="3818"/>
                    <a:pt x="6309" y="3847"/>
                    <a:pt x="6258" y="3847"/>
                  </a:cubicBezTo>
                  <a:cubicBezTo>
                    <a:pt x="6243" y="3847"/>
                    <a:pt x="6221" y="3840"/>
                    <a:pt x="6214" y="3833"/>
                  </a:cubicBezTo>
                  <a:cubicBezTo>
                    <a:pt x="6185" y="3818"/>
                    <a:pt x="6163" y="3811"/>
                    <a:pt x="6141" y="3811"/>
                  </a:cubicBezTo>
                  <a:cubicBezTo>
                    <a:pt x="6119" y="3811"/>
                    <a:pt x="6097" y="3818"/>
                    <a:pt x="6075" y="3840"/>
                  </a:cubicBezTo>
                  <a:cubicBezTo>
                    <a:pt x="6053" y="3862"/>
                    <a:pt x="6024" y="3869"/>
                    <a:pt x="5994" y="3869"/>
                  </a:cubicBezTo>
                  <a:cubicBezTo>
                    <a:pt x="5972" y="3869"/>
                    <a:pt x="5950" y="3869"/>
                    <a:pt x="5928" y="3869"/>
                  </a:cubicBezTo>
                  <a:cubicBezTo>
                    <a:pt x="5877" y="3869"/>
                    <a:pt x="5906" y="3891"/>
                    <a:pt x="5833" y="3943"/>
                  </a:cubicBezTo>
                  <a:cubicBezTo>
                    <a:pt x="5767" y="3994"/>
                    <a:pt x="5760" y="3987"/>
                    <a:pt x="5716" y="4060"/>
                  </a:cubicBezTo>
                  <a:cubicBezTo>
                    <a:pt x="5672" y="4140"/>
                    <a:pt x="5635" y="4163"/>
                    <a:pt x="5665" y="4206"/>
                  </a:cubicBezTo>
                  <a:cubicBezTo>
                    <a:pt x="5701" y="4250"/>
                    <a:pt x="5687" y="4265"/>
                    <a:pt x="5716" y="4295"/>
                  </a:cubicBezTo>
                  <a:cubicBezTo>
                    <a:pt x="5730" y="4302"/>
                    <a:pt x="5738" y="4302"/>
                    <a:pt x="5752" y="4302"/>
                  </a:cubicBezTo>
                  <a:cubicBezTo>
                    <a:pt x="5774" y="4302"/>
                    <a:pt x="5797" y="4287"/>
                    <a:pt x="5826" y="4265"/>
                  </a:cubicBezTo>
                  <a:cubicBezTo>
                    <a:pt x="5870" y="4236"/>
                    <a:pt x="5906" y="4214"/>
                    <a:pt x="5965" y="4206"/>
                  </a:cubicBezTo>
                  <a:cubicBezTo>
                    <a:pt x="5972" y="4206"/>
                    <a:pt x="5980" y="4206"/>
                    <a:pt x="5980" y="4206"/>
                  </a:cubicBezTo>
                  <a:cubicBezTo>
                    <a:pt x="6016" y="4206"/>
                    <a:pt x="6009" y="4236"/>
                    <a:pt x="6024" y="4295"/>
                  </a:cubicBezTo>
                  <a:cubicBezTo>
                    <a:pt x="6038" y="4360"/>
                    <a:pt x="6046" y="4390"/>
                    <a:pt x="6068" y="4419"/>
                  </a:cubicBezTo>
                  <a:cubicBezTo>
                    <a:pt x="6082" y="4456"/>
                    <a:pt x="6082" y="4463"/>
                    <a:pt x="6060" y="4514"/>
                  </a:cubicBezTo>
                  <a:cubicBezTo>
                    <a:pt x="6031" y="4565"/>
                    <a:pt x="6009" y="4565"/>
                    <a:pt x="5972" y="4608"/>
                  </a:cubicBezTo>
                  <a:cubicBezTo>
                    <a:pt x="5936" y="4645"/>
                    <a:pt x="5906" y="4667"/>
                    <a:pt x="5950" y="4711"/>
                  </a:cubicBezTo>
                  <a:cubicBezTo>
                    <a:pt x="5987" y="4748"/>
                    <a:pt x="5980" y="4740"/>
                    <a:pt x="5936" y="4748"/>
                  </a:cubicBezTo>
                  <a:cubicBezTo>
                    <a:pt x="5899" y="4762"/>
                    <a:pt x="5870" y="4792"/>
                    <a:pt x="5855" y="4821"/>
                  </a:cubicBezTo>
                  <a:cubicBezTo>
                    <a:pt x="5848" y="4821"/>
                    <a:pt x="5848" y="4828"/>
                    <a:pt x="5848" y="4828"/>
                  </a:cubicBezTo>
                  <a:cubicBezTo>
                    <a:pt x="5848" y="4828"/>
                    <a:pt x="5870" y="4784"/>
                    <a:pt x="5818" y="4784"/>
                  </a:cubicBezTo>
                  <a:cubicBezTo>
                    <a:pt x="5782" y="4784"/>
                    <a:pt x="5730" y="4762"/>
                    <a:pt x="5679" y="4762"/>
                  </a:cubicBezTo>
                  <a:cubicBezTo>
                    <a:pt x="5657" y="4762"/>
                    <a:pt x="5635" y="4770"/>
                    <a:pt x="5613" y="4784"/>
                  </a:cubicBezTo>
                  <a:cubicBezTo>
                    <a:pt x="5555" y="4836"/>
                    <a:pt x="5525" y="4806"/>
                    <a:pt x="5540" y="4887"/>
                  </a:cubicBezTo>
                  <a:cubicBezTo>
                    <a:pt x="5555" y="4960"/>
                    <a:pt x="5569" y="4997"/>
                    <a:pt x="5599" y="5026"/>
                  </a:cubicBezTo>
                  <a:cubicBezTo>
                    <a:pt x="5620" y="5048"/>
                    <a:pt x="5635" y="5034"/>
                    <a:pt x="5591" y="5070"/>
                  </a:cubicBezTo>
                  <a:cubicBezTo>
                    <a:pt x="5547" y="5114"/>
                    <a:pt x="5533" y="5107"/>
                    <a:pt x="5496" y="5165"/>
                  </a:cubicBezTo>
                  <a:cubicBezTo>
                    <a:pt x="5459" y="5224"/>
                    <a:pt x="5430" y="5217"/>
                    <a:pt x="5430" y="5283"/>
                  </a:cubicBezTo>
                  <a:cubicBezTo>
                    <a:pt x="5430" y="5356"/>
                    <a:pt x="5459" y="5349"/>
                    <a:pt x="5408" y="5378"/>
                  </a:cubicBezTo>
                  <a:cubicBezTo>
                    <a:pt x="5357" y="5415"/>
                    <a:pt x="5357" y="5407"/>
                    <a:pt x="5328" y="5466"/>
                  </a:cubicBezTo>
                  <a:cubicBezTo>
                    <a:pt x="5291" y="5525"/>
                    <a:pt x="5320" y="5532"/>
                    <a:pt x="5225" y="5561"/>
                  </a:cubicBezTo>
                  <a:cubicBezTo>
                    <a:pt x="5196" y="5568"/>
                    <a:pt x="5181" y="5568"/>
                    <a:pt x="5166" y="5568"/>
                  </a:cubicBezTo>
                  <a:cubicBezTo>
                    <a:pt x="5122" y="5568"/>
                    <a:pt x="5108" y="5546"/>
                    <a:pt x="5086" y="5517"/>
                  </a:cubicBezTo>
                  <a:cubicBezTo>
                    <a:pt x="5071" y="5488"/>
                    <a:pt x="5064" y="5473"/>
                    <a:pt x="5049" y="5473"/>
                  </a:cubicBezTo>
                  <a:cubicBezTo>
                    <a:pt x="5042" y="5473"/>
                    <a:pt x="5034" y="5480"/>
                    <a:pt x="5020" y="5510"/>
                  </a:cubicBezTo>
                  <a:cubicBezTo>
                    <a:pt x="4998" y="5568"/>
                    <a:pt x="5005" y="5590"/>
                    <a:pt x="4932" y="5627"/>
                  </a:cubicBezTo>
                  <a:cubicBezTo>
                    <a:pt x="4866" y="5664"/>
                    <a:pt x="4844" y="5671"/>
                    <a:pt x="4815" y="5722"/>
                  </a:cubicBezTo>
                  <a:cubicBezTo>
                    <a:pt x="4792" y="5774"/>
                    <a:pt x="4734" y="5752"/>
                    <a:pt x="4741" y="5810"/>
                  </a:cubicBezTo>
                  <a:cubicBezTo>
                    <a:pt x="4749" y="5876"/>
                    <a:pt x="4771" y="5839"/>
                    <a:pt x="4785" y="5913"/>
                  </a:cubicBezTo>
                  <a:cubicBezTo>
                    <a:pt x="4792" y="5994"/>
                    <a:pt x="4815" y="6015"/>
                    <a:pt x="4763" y="6089"/>
                  </a:cubicBezTo>
                  <a:cubicBezTo>
                    <a:pt x="4749" y="6111"/>
                    <a:pt x="4727" y="6140"/>
                    <a:pt x="4712" y="6162"/>
                  </a:cubicBezTo>
                  <a:cubicBezTo>
                    <a:pt x="4712" y="6147"/>
                    <a:pt x="4712" y="6133"/>
                    <a:pt x="4712" y="6118"/>
                  </a:cubicBezTo>
                  <a:cubicBezTo>
                    <a:pt x="4712" y="6096"/>
                    <a:pt x="4705" y="6089"/>
                    <a:pt x="4690" y="6089"/>
                  </a:cubicBezTo>
                  <a:cubicBezTo>
                    <a:pt x="4675" y="6089"/>
                    <a:pt x="4661" y="6096"/>
                    <a:pt x="4639" y="6103"/>
                  </a:cubicBezTo>
                  <a:cubicBezTo>
                    <a:pt x="4631" y="6103"/>
                    <a:pt x="4617" y="6103"/>
                    <a:pt x="4609" y="6103"/>
                  </a:cubicBezTo>
                  <a:cubicBezTo>
                    <a:pt x="4580" y="6103"/>
                    <a:pt x="4566" y="6096"/>
                    <a:pt x="4573" y="6059"/>
                  </a:cubicBezTo>
                  <a:cubicBezTo>
                    <a:pt x="4580" y="6015"/>
                    <a:pt x="4529" y="6001"/>
                    <a:pt x="4499" y="5964"/>
                  </a:cubicBezTo>
                  <a:cubicBezTo>
                    <a:pt x="4478" y="5935"/>
                    <a:pt x="4434" y="5906"/>
                    <a:pt x="4411" y="5884"/>
                  </a:cubicBezTo>
                  <a:cubicBezTo>
                    <a:pt x="4382" y="5854"/>
                    <a:pt x="4382" y="5788"/>
                    <a:pt x="4390" y="5759"/>
                  </a:cubicBezTo>
                  <a:cubicBezTo>
                    <a:pt x="4397" y="5737"/>
                    <a:pt x="4426" y="5686"/>
                    <a:pt x="4419" y="5649"/>
                  </a:cubicBezTo>
                  <a:cubicBezTo>
                    <a:pt x="4411" y="5620"/>
                    <a:pt x="4346" y="5612"/>
                    <a:pt x="4346" y="5612"/>
                  </a:cubicBezTo>
                  <a:cubicBezTo>
                    <a:pt x="4346" y="5612"/>
                    <a:pt x="4346" y="5612"/>
                    <a:pt x="4331" y="5612"/>
                  </a:cubicBezTo>
                  <a:cubicBezTo>
                    <a:pt x="4316" y="5612"/>
                    <a:pt x="4287" y="5605"/>
                    <a:pt x="4272" y="5583"/>
                  </a:cubicBezTo>
                  <a:cubicBezTo>
                    <a:pt x="4258" y="5546"/>
                    <a:pt x="4228" y="5525"/>
                    <a:pt x="4199" y="5510"/>
                  </a:cubicBezTo>
                  <a:cubicBezTo>
                    <a:pt x="4162" y="5488"/>
                    <a:pt x="4104" y="5466"/>
                    <a:pt x="4126" y="5422"/>
                  </a:cubicBezTo>
                  <a:cubicBezTo>
                    <a:pt x="4155" y="5378"/>
                    <a:pt x="4155" y="5327"/>
                    <a:pt x="4126" y="5297"/>
                  </a:cubicBezTo>
                  <a:cubicBezTo>
                    <a:pt x="4118" y="5283"/>
                    <a:pt x="4104" y="5275"/>
                    <a:pt x="4089" y="5275"/>
                  </a:cubicBezTo>
                  <a:cubicBezTo>
                    <a:pt x="4067" y="5275"/>
                    <a:pt x="4038" y="5290"/>
                    <a:pt x="4001" y="5319"/>
                  </a:cubicBezTo>
                  <a:cubicBezTo>
                    <a:pt x="3943" y="5363"/>
                    <a:pt x="3965" y="5422"/>
                    <a:pt x="3957" y="5466"/>
                  </a:cubicBezTo>
                  <a:cubicBezTo>
                    <a:pt x="3950" y="5510"/>
                    <a:pt x="3950" y="5568"/>
                    <a:pt x="3921" y="5590"/>
                  </a:cubicBezTo>
                  <a:cubicBezTo>
                    <a:pt x="3899" y="5620"/>
                    <a:pt x="3855" y="5634"/>
                    <a:pt x="3818" y="5678"/>
                  </a:cubicBezTo>
                  <a:cubicBezTo>
                    <a:pt x="3789" y="5722"/>
                    <a:pt x="3789" y="5744"/>
                    <a:pt x="3774" y="5803"/>
                  </a:cubicBezTo>
                  <a:cubicBezTo>
                    <a:pt x="3752" y="5862"/>
                    <a:pt x="3781" y="5839"/>
                    <a:pt x="3708" y="5854"/>
                  </a:cubicBezTo>
                  <a:cubicBezTo>
                    <a:pt x="3642" y="5876"/>
                    <a:pt x="3606" y="5854"/>
                    <a:pt x="3598" y="5898"/>
                  </a:cubicBezTo>
                  <a:cubicBezTo>
                    <a:pt x="3598" y="5927"/>
                    <a:pt x="3576" y="5949"/>
                    <a:pt x="3554" y="5949"/>
                  </a:cubicBezTo>
                  <a:cubicBezTo>
                    <a:pt x="3547" y="5949"/>
                    <a:pt x="3547" y="5949"/>
                    <a:pt x="3540" y="5935"/>
                  </a:cubicBezTo>
                  <a:cubicBezTo>
                    <a:pt x="3540" y="5920"/>
                    <a:pt x="3532" y="5913"/>
                    <a:pt x="3525" y="5913"/>
                  </a:cubicBezTo>
                  <a:cubicBezTo>
                    <a:pt x="3503" y="5913"/>
                    <a:pt x="3474" y="5942"/>
                    <a:pt x="3430" y="5971"/>
                  </a:cubicBezTo>
                  <a:cubicBezTo>
                    <a:pt x="3371" y="6015"/>
                    <a:pt x="3312" y="6015"/>
                    <a:pt x="3276" y="6023"/>
                  </a:cubicBezTo>
                  <a:cubicBezTo>
                    <a:pt x="3247" y="6037"/>
                    <a:pt x="3173" y="6067"/>
                    <a:pt x="3144" y="6125"/>
                  </a:cubicBezTo>
                  <a:cubicBezTo>
                    <a:pt x="3107" y="6184"/>
                    <a:pt x="3107" y="6199"/>
                    <a:pt x="3085" y="6228"/>
                  </a:cubicBezTo>
                  <a:cubicBezTo>
                    <a:pt x="3056" y="6265"/>
                    <a:pt x="2983" y="6287"/>
                    <a:pt x="2939" y="6316"/>
                  </a:cubicBezTo>
                  <a:cubicBezTo>
                    <a:pt x="2931" y="6316"/>
                    <a:pt x="2924" y="6323"/>
                    <a:pt x="2917" y="6323"/>
                  </a:cubicBezTo>
                  <a:cubicBezTo>
                    <a:pt x="2873" y="6323"/>
                    <a:pt x="2821" y="6272"/>
                    <a:pt x="2785" y="6272"/>
                  </a:cubicBezTo>
                  <a:cubicBezTo>
                    <a:pt x="2741" y="6272"/>
                    <a:pt x="2690" y="6330"/>
                    <a:pt x="2646" y="6367"/>
                  </a:cubicBezTo>
                  <a:cubicBezTo>
                    <a:pt x="2609" y="6396"/>
                    <a:pt x="2572" y="6418"/>
                    <a:pt x="2528" y="6418"/>
                  </a:cubicBezTo>
                  <a:cubicBezTo>
                    <a:pt x="2499" y="6418"/>
                    <a:pt x="2470" y="6396"/>
                    <a:pt x="2440" y="6396"/>
                  </a:cubicBezTo>
                  <a:cubicBezTo>
                    <a:pt x="2426" y="6396"/>
                    <a:pt x="2411" y="6404"/>
                    <a:pt x="2404" y="6418"/>
                  </a:cubicBezTo>
                  <a:cubicBezTo>
                    <a:pt x="2367" y="6462"/>
                    <a:pt x="2360" y="6492"/>
                    <a:pt x="2330" y="6499"/>
                  </a:cubicBezTo>
                  <a:cubicBezTo>
                    <a:pt x="2309" y="6514"/>
                    <a:pt x="2213" y="6499"/>
                    <a:pt x="2206" y="6536"/>
                  </a:cubicBezTo>
                  <a:cubicBezTo>
                    <a:pt x="2199" y="6572"/>
                    <a:pt x="2206" y="6594"/>
                    <a:pt x="2155" y="6602"/>
                  </a:cubicBezTo>
                  <a:cubicBezTo>
                    <a:pt x="2103" y="6609"/>
                    <a:pt x="2103" y="6675"/>
                    <a:pt x="2118" y="6704"/>
                  </a:cubicBezTo>
                  <a:cubicBezTo>
                    <a:pt x="2140" y="6741"/>
                    <a:pt x="2111" y="6792"/>
                    <a:pt x="2067" y="6844"/>
                  </a:cubicBezTo>
                  <a:cubicBezTo>
                    <a:pt x="2059" y="6858"/>
                    <a:pt x="2045" y="6865"/>
                    <a:pt x="2030" y="6865"/>
                  </a:cubicBezTo>
                  <a:cubicBezTo>
                    <a:pt x="1994" y="6865"/>
                    <a:pt x="1964" y="6829"/>
                    <a:pt x="1942" y="6807"/>
                  </a:cubicBezTo>
                  <a:cubicBezTo>
                    <a:pt x="1920" y="6792"/>
                    <a:pt x="1898" y="6748"/>
                    <a:pt x="1869" y="6748"/>
                  </a:cubicBezTo>
                  <a:cubicBezTo>
                    <a:pt x="1862" y="6748"/>
                    <a:pt x="1854" y="6756"/>
                    <a:pt x="1840" y="6763"/>
                  </a:cubicBezTo>
                  <a:cubicBezTo>
                    <a:pt x="1796" y="6807"/>
                    <a:pt x="1803" y="6821"/>
                    <a:pt x="1803" y="6887"/>
                  </a:cubicBezTo>
                  <a:cubicBezTo>
                    <a:pt x="1803" y="6946"/>
                    <a:pt x="1840" y="6939"/>
                    <a:pt x="1876" y="6968"/>
                  </a:cubicBezTo>
                  <a:cubicBezTo>
                    <a:pt x="1906" y="7005"/>
                    <a:pt x="1840" y="7049"/>
                    <a:pt x="1847" y="7085"/>
                  </a:cubicBezTo>
                  <a:cubicBezTo>
                    <a:pt x="1854" y="7129"/>
                    <a:pt x="1847" y="7166"/>
                    <a:pt x="1803" y="7188"/>
                  </a:cubicBezTo>
                  <a:cubicBezTo>
                    <a:pt x="1781" y="7203"/>
                    <a:pt x="1752" y="7217"/>
                    <a:pt x="1722" y="7217"/>
                  </a:cubicBezTo>
                  <a:cubicBezTo>
                    <a:pt x="1708" y="7217"/>
                    <a:pt x="1693" y="7210"/>
                    <a:pt x="1678" y="7203"/>
                  </a:cubicBezTo>
                  <a:cubicBezTo>
                    <a:pt x="1664" y="7180"/>
                    <a:pt x="1642" y="7151"/>
                    <a:pt x="1627" y="7151"/>
                  </a:cubicBezTo>
                  <a:cubicBezTo>
                    <a:pt x="1627" y="7151"/>
                    <a:pt x="1620" y="7151"/>
                    <a:pt x="1620" y="7166"/>
                  </a:cubicBezTo>
                  <a:cubicBezTo>
                    <a:pt x="1613" y="7180"/>
                    <a:pt x="1605" y="7188"/>
                    <a:pt x="1590" y="7188"/>
                  </a:cubicBezTo>
                  <a:cubicBezTo>
                    <a:pt x="1576" y="7188"/>
                    <a:pt x="1547" y="7173"/>
                    <a:pt x="1532" y="7158"/>
                  </a:cubicBezTo>
                  <a:cubicBezTo>
                    <a:pt x="1510" y="7129"/>
                    <a:pt x="1480" y="7085"/>
                    <a:pt x="1429" y="7085"/>
                  </a:cubicBezTo>
                  <a:cubicBezTo>
                    <a:pt x="1422" y="7085"/>
                    <a:pt x="1415" y="7085"/>
                    <a:pt x="1407" y="7085"/>
                  </a:cubicBezTo>
                  <a:cubicBezTo>
                    <a:pt x="1349" y="7107"/>
                    <a:pt x="1319" y="7122"/>
                    <a:pt x="1254" y="7203"/>
                  </a:cubicBezTo>
                  <a:cubicBezTo>
                    <a:pt x="1239" y="7217"/>
                    <a:pt x="1224" y="7225"/>
                    <a:pt x="1209" y="7225"/>
                  </a:cubicBezTo>
                  <a:cubicBezTo>
                    <a:pt x="1173" y="7225"/>
                    <a:pt x="1158" y="7144"/>
                    <a:pt x="1136" y="7115"/>
                  </a:cubicBezTo>
                  <a:cubicBezTo>
                    <a:pt x="1114" y="7078"/>
                    <a:pt x="1099" y="7063"/>
                    <a:pt x="1070" y="7063"/>
                  </a:cubicBezTo>
                  <a:cubicBezTo>
                    <a:pt x="1063" y="7063"/>
                    <a:pt x="1056" y="7063"/>
                    <a:pt x="1048" y="7063"/>
                  </a:cubicBezTo>
                  <a:cubicBezTo>
                    <a:pt x="1019" y="7071"/>
                    <a:pt x="1019" y="7107"/>
                    <a:pt x="1004" y="7144"/>
                  </a:cubicBezTo>
                  <a:cubicBezTo>
                    <a:pt x="997" y="7137"/>
                    <a:pt x="989" y="7129"/>
                    <a:pt x="982" y="7115"/>
                  </a:cubicBezTo>
                  <a:cubicBezTo>
                    <a:pt x="946" y="7063"/>
                    <a:pt x="960" y="7027"/>
                    <a:pt x="1004" y="6939"/>
                  </a:cubicBezTo>
                  <a:cubicBezTo>
                    <a:pt x="1048" y="6844"/>
                    <a:pt x="989" y="6844"/>
                    <a:pt x="960" y="6777"/>
                  </a:cubicBezTo>
                  <a:cubicBezTo>
                    <a:pt x="931" y="6719"/>
                    <a:pt x="894" y="6660"/>
                    <a:pt x="814" y="6660"/>
                  </a:cubicBezTo>
                  <a:cubicBezTo>
                    <a:pt x="806" y="6660"/>
                    <a:pt x="792" y="6660"/>
                    <a:pt x="777" y="6660"/>
                  </a:cubicBezTo>
                  <a:cubicBezTo>
                    <a:pt x="748" y="6668"/>
                    <a:pt x="733" y="6675"/>
                    <a:pt x="718" y="6675"/>
                  </a:cubicBezTo>
                  <a:cubicBezTo>
                    <a:pt x="682" y="6675"/>
                    <a:pt x="689" y="6653"/>
                    <a:pt x="667" y="6616"/>
                  </a:cubicBezTo>
                  <a:cubicBezTo>
                    <a:pt x="631" y="6572"/>
                    <a:pt x="594" y="6565"/>
                    <a:pt x="616" y="6470"/>
                  </a:cubicBezTo>
                  <a:cubicBezTo>
                    <a:pt x="645" y="6382"/>
                    <a:pt x="653" y="6433"/>
                    <a:pt x="740" y="6360"/>
                  </a:cubicBezTo>
                  <a:cubicBezTo>
                    <a:pt x="836" y="6279"/>
                    <a:pt x="792" y="6308"/>
                    <a:pt x="770" y="6243"/>
                  </a:cubicBezTo>
                  <a:cubicBezTo>
                    <a:pt x="755" y="6221"/>
                    <a:pt x="748" y="6213"/>
                    <a:pt x="740" y="6213"/>
                  </a:cubicBezTo>
                  <a:cubicBezTo>
                    <a:pt x="726" y="6213"/>
                    <a:pt x="711" y="6221"/>
                    <a:pt x="682" y="6221"/>
                  </a:cubicBezTo>
                  <a:cubicBezTo>
                    <a:pt x="667" y="6221"/>
                    <a:pt x="653" y="6221"/>
                    <a:pt x="631" y="6213"/>
                  </a:cubicBezTo>
                  <a:cubicBezTo>
                    <a:pt x="543" y="6177"/>
                    <a:pt x="594" y="6162"/>
                    <a:pt x="565" y="6074"/>
                  </a:cubicBezTo>
                  <a:cubicBezTo>
                    <a:pt x="528" y="5986"/>
                    <a:pt x="543" y="5994"/>
                    <a:pt x="506" y="5935"/>
                  </a:cubicBezTo>
                  <a:cubicBezTo>
                    <a:pt x="491" y="5920"/>
                    <a:pt x="477" y="5913"/>
                    <a:pt x="462" y="5913"/>
                  </a:cubicBezTo>
                  <a:cubicBezTo>
                    <a:pt x="440" y="5913"/>
                    <a:pt x="404" y="5927"/>
                    <a:pt x="374" y="5927"/>
                  </a:cubicBezTo>
                  <a:cubicBezTo>
                    <a:pt x="367" y="5927"/>
                    <a:pt x="367" y="5927"/>
                    <a:pt x="359" y="5927"/>
                  </a:cubicBezTo>
                  <a:cubicBezTo>
                    <a:pt x="301" y="5913"/>
                    <a:pt x="294" y="5884"/>
                    <a:pt x="316" y="5803"/>
                  </a:cubicBezTo>
                  <a:cubicBezTo>
                    <a:pt x="337" y="5722"/>
                    <a:pt x="301" y="5737"/>
                    <a:pt x="257" y="5708"/>
                  </a:cubicBezTo>
                  <a:cubicBezTo>
                    <a:pt x="213" y="5686"/>
                    <a:pt x="176" y="5656"/>
                    <a:pt x="235" y="5642"/>
                  </a:cubicBezTo>
                  <a:cubicBezTo>
                    <a:pt x="294" y="5634"/>
                    <a:pt x="294" y="5583"/>
                    <a:pt x="294" y="5517"/>
                  </a:cubicBezTo>
                  <a:cubicBezTo>
                    <a:pt x="294" y="5488"/>
                    <a:pt x="308" y="5480"/>
                    <a:pt x="323" y="5480"/>
                  </a:cubicBezTo>
                  <a:cubicBezTo>
                    <a:pt x="345" y="5480"/>
                    <a:pt x="374" y="5488"/>
                    <a:pt x="404" y="5488"/>
                  </a:cubicBezTo>
                  <a:cubicBezTo>
                    <a:pt x="411" y="5488"/>
                    <a:pt x="418" y="5488"/>
                    <a:pt x="425" y="5488"/>
                  </a:cubicBezTo>
                  <a:cubicBezTo>
                    <a:pt x="491" y="5473"/>
                    <a:pt x="447" y="5393"/>
                    <a:pt x="447" y="5327"/>
                  </a:cubicBezTo>
                  <a:cubicBezTo>
                    <a:pt x="447" y="5261"/>
                    <a:pt x="447" y="5239"/>
                    <a:pt x="396" y="5239"/>
                  </a:cubicBezTo>
                  <a:cubicBezTo>
                    <a:pt x="337" y="5239"/>
                    <a:pt x="279" y="5202"/>
                    <a:pt x="323" y="5136"/>
                  </a:cubicBezTo>
                  <a:cubicBezTo>
                    <a:pt x="359" y="5077"/>
                    <a:pt x="337" y="5048"/>
                    <a:pt x="308" y="5048"/>
                  </a:cubicBezTo>
                  <a:cubicBezTo>
                    <a:pt x="301" y="5048"/>
                    <a:pt x="294" y="5056"/>
                    <a:pt x="294" y="5056"/>
                  </a:cubicBezTo>
                  <a:cubicBezTo>
                    <a:pt x="257" y="5063"/>
                    <a:pt x="220" y="5056"/>
                    <a:pt x="132" y="5077"/>
                  </a:cubicBezTo>
                  <a:cubicBezTo>
                    <a:pt x="118" y="5077"/>
                    <a:pt x="110" y="5077"/>
                    <a:pt x="103" y="5077"/>
                  </a:cubicBezTo>
                  <a:cubicBezTo>
                    <a:pt x="52" y="5077"/>
                    <a:pt x="74" y="5012"/>
                    <a:pt x="74" y="4938"/>
                  </a:cubicBezTo>
                  <a:cubicBezTo>
                    <a:pt x="74" y="4858"/>
                    <a:pt x="15" y="4814"/>
                    <a:pt x="66" y="4784"/>
                  </a:cubicBezTo>
                  <a:cubicBezTo>
                    <a:pt x="88" y="4762"/>
                    <a:pt x="103" y="4755"/>
                    <a:pt x="110" y="4755"/>
                  </a:cubicBezTo>
                  <a:cubicBezTo>
                    <a:pt x="125" y="4755"/>
                    <a:pt x="132" y="4770"/>
                    <a:pt x="132" y="4792"/>
                  </a:cubicBezTo>
                  <a:cubicBezTo>
                    <a:pt x="132" y="4828"/>
                    <a:pt x="176" y="4872"/>
                    <a:pt x="206" y="4872"/>
                  </a:cubicBezTo>
                  <a:cubicBezTo>
                    <a:pt x="213" y="4872"/>
                    <a:pt x="220" y="4865"/>
                    <a:pt x="220" y="4858"/>
                  </a:cubicBezTo>
                  <a:cubicBezTo>
                    <a:pt x="242" y="4828"/>
                    <a:pt x="264" y="4748"/>
                    <a:pt x="323" y="4704"/>
                  </a:cubicBezTo>
                  <a:cubicBezTo>
                    <a:pt x="381" y="4660"/>
                    <a:pt x="381" y="4689"/>
                    <a:pt x="418" y="4623"/>
                  </a:cubicBezTo>
                  <a:cubicBezTo>
                    <a:pt x="447" y="4557"/>
                    <a:pt x="491" y="4543"/>
                    <a:pt x="550" y="4521"/>
                  </a:cubicBezTo>
                  <a:cubicBezTo>
                    <a:pt x="609" y="4499"/>
                    <a:pt x="631" y="4521"/>
                    <a:pt x="631" y="4485"/>
                  </a:cubicBezTo>
                  <a:cubicBezTo>
                    <a:pt x="631" y="4456"/>
                    <a:pt x="609" y="4434"/>
                    <a:pt x="609" y="4434"/>
                  </a:cubicBezTo>
                  <a:cubicBezTo>
                    <a:pt x="689" y="4375"/>
                    <a:pt x="689" y="4375"/>
                    <a:pt x="689" y="4375"/>
                  </a:cubicBezTo>
                  <a:cubicBezTo>
                    <a:pt x="689" y="4375"/>
                    <a:pt x="682" y="4353"/>
                    <a:pt x="653" y="4353"/>
                  </a:cubicBezTo>
                  <a:cubicBezTo>
                    <a:pt x="645" y="4353"/>
                    <a:pt x="638" y="4353"/>
                    <a:pt x="616" y="4360"/>
                  </a:cubicBezTo>
                  <a:cubicBezTo>
                    <a:pt x="579" y="4382"/>
                    <a:pt x="543" y="4404"/>
                    <a:pt x="506" y="4404"/>
                  </a:cubicBezTo>
                  <a:cubicBezTo>
                    <a:pt x="491" y="4404"/>
                    <a:pt x="469" y="4397"/>
                    <a:pt x="447" y="4390"/>
                  </a:cubicBezTo>
                  <a:cubicBezTo>
                    <a:pt x="396" y="4353"/>
                    <a:pt x="462" y="4236"/>
                    <a:pt x="506" y="4185"/>
                  </a:cubicBezTo>
                  <a:cubicBezTo>
                    <a:pt x="550" y="4126"/>
                    <a:pt x="587" y="4045"/>
                    <a:pt x="653" y="3957"/>
                  </a:cubicBezTo>
                  <a:cubicBezTo>
                    <a:pt x="718" y="3862"/>
                    <a:pt x="755" y="3884"/>
                    <a:pt x="777" y="3818"/>
                  </a:cubicBezTo>
                  <a:cubicBezTo>
                    <a:pt x="799" y="3752"/>
                    <a:pt x="755" y="3686"/>
                    <a:pt x="799" y="3591"/>
                  </a:cubicBezTo>
                  <a:cubicBezTo>
                    <a:pt x="843" y="3503"/>
                    <a:pt x="799" y="3422"/>
                    <a:pt x="777" y="3335"/>
                  </a:cubicBezTo>
                  <a:cubicBezTo>
                    <a:pt x="755" y="3239"/>
                    <a:pt x="718" y="3232"/>
                    <a:pt x="711" y="3173"/>
                  </a:cubicBezTo>
                  <a:cubicBezTo>
                    <a:pt x="697" y="3115"/>
                    <a:pt x="667" y="3071"/>
                    <a:pt x="594" y="3005"/>
                  </a:cubicBezTo>
                  <a:cubicBezTo>
                    <a:pt x="528" y="2931"/>
                    <a:pt x="543" y="2924"/>
                    <a:pt x="594" y="2880"/>
                  </a:cubicBezTo>
                  <a:cubicBezTo>
                    <a:pt x="653" y="2836"/>
                    <a:pt x="572" y="2807"/>
                    <a:pt x="521" y="2785"/>
                  </a:cubicBezTo>
                  <a:cubicBezTo>
                    <a:pt x="462" y="2763"/>
                    <a:pt x="447" y="2741"/>
                    <a:pt x="447" y="2675"/>
                  </a:cubicBezTo>
                  <a:cubicBezTo>
                    <a:pt x="447" y="2609"/>
                    <a:pt x="447" y="2558"/>
                    <a:pt x="396" y="2536"/>
                  </a:cubicBezTo>
                  <a:cubicBezTo>
                    <a:pt x="367" y="2528"/>
                    <a:pt x="337" y="2521"/>
                    <a:pt x="316" y="2521"/>
                  </a:cubicBezTo>
                  <a:cubicBezTo>
                    <a:pt x="294" y="2521"/>
                    <a:pt x="279" y="2528"/>
                    <a:pt x="279" y="2528"/>
                  </a:cubicBezTo>
                  <a:cubicBezTo>
                    <a:pt x="279" y="2528"/>
                    <a:pt x="301" y="2492"/>
                    <a:pt x="359" y="2470"/>
                  </a:cubicBezTo>
                  <a:cubicBezTo>
                    <a:pt x="418" y="2448"/>
                    <a:pt x="396" y="2389"/>
                    <a:pt x="337" y="2345"/>
                  </a:cubicBezTo>
                  <a:cubicBezTo>
                    <a:pt x="279" y="2301"/>
                    <a:pt x="279" y="2243"/>
                    <a:pt x="345" y="2235"/>
                  </a:cubicBezTo>
                  <a:cubicBezTo>
                    <a:pt x="418" y="2221"/>
                    <a:pt x="462" y="2206"/>
                    <a:pt x="484" y="2162"/>
                  </a:cubicBezTo>
                  <a:cubicBezTo>
                    <a:pt x="499" y="2133"/>
                    <a:pt x="521" y="2118"/>
                    <a:pt x="543" y="2118"/>
                  </a:cubicBezTo>
                  <a:cubicBezTo>
                    <a:pt x="550" y="2118"/>
                    <a:pt x="565" y="2126"/>
                    <a:pt x="572" y="2140"/>
                  </a:cubicBezTo>
                  <a:cubicBezTo>
                    <a:pt x="594" y="2184"/>
                    <a:pt x="631" y="2199"/>
                    <a:pt x="711" y="2199"/>
                  </a:cubicBezTo>
                  <a:cubicBezTo>
                    <a:pt x="792" y="2199"/>
                    <a:pt x="689" y="2096"/>
                    <a:pt x="653" y="2052"/>
                  </a:cubicBezTo>
                  <a:cubicBezTo>
                    <a:pt x="616" y="2008"/>
                    <a:pt x="689" y="1994"/>
                    <a:pt x="718" y="1994"/>
                  </a:cubicBezTo>
                  <a:cubicBezTo>
                    <a:pt x="755" y="1994"/>
                    <a:pt x="770" y="2059"/>
                    <a:pt x="792" y="2111"/>
                  </a:cubicBezTo>
                  <a:cubicBezTo>
                    <a:pt x="806" y="2140"/>
                    <a:pt x="843" y="2147"/>
                    <a:pt x="880" y="2147"/>
                  </a:cubicBezTo>
                  <a:cubicBezTo>
                    <a:pt x="902" y="2147"/>
                    <a:pt x="924" y="2147"/>
                    <a:pt x="946" y="2140"/>
                  </a:cubicBezTo>
                  <a:cubicBezTo>
                    <a:pt x="953" y="2140"/>
                    <a:pt x="960" y="2140"/>
                    <a:pt x="968" y="2140"/>
                  </a:cubicBezTo>
                  <a:cubicBezTo>
                    <a:pt x="1034" y="2140"/>
                    <a:pt x="1092" y="2177"/>
                    <a:pt x="1144" y="2221"/>
                  </a:cubicBezTo>
                  <a:cubicBezTo>
                    <a:pt x="1173" y="2243"/>
                    <a:pt x="1195" y="2257"/>
                    <a:pt x="1217" y="2257"/>
                  </a:cubicBezTo>
                  <a:cubicBezTo>
                    <a:pt x="1231" y="2257"/>
                    <a:pt x="1239" y="2250"/>
                    <a:pt x="1246" y="2235"/>
                  </a:cubicBezTo>
                  <a:cubicBezTo>
                    <a:pt x="1254" y="2184"/>
                    <a:pt x="1173" y="2155"/>
                    <a:pt x="1187" y="2118"/>
                  </a:cubicBezTo>
                  <a:cubicBezTo>
                    <a:pt x="1187" y="2111"/>
                    <a:pt x="1202" y="2104"/>
                    <a:pt x="1209" y="2104"/>
                  </a:cubicBezTo>
                  <a:cubicBezTo>
                    <a:pt x="1239" y="2104"/>
                    <a:pt x="1283" y="2126"/>
                    <a:pt x="1312" y="2162"/>
                  </a:cubicBezTo>
                  <a:cubicBezTo>
                    <a:pt x="1327" y="2184"/>
                    <a:pt x="1341" y="2191"/>
                    <a:pt x="1363" y="2191"/>
                  </a:cubicBezTo>
                  <a:cubicBezTo>
                    <a:pt x="1407" y="2191"/>
                    <a:pt x="1459" y="2155"/>
                    <a:pt x="1480" y="2133"/>
                  </a:cubicBezTo>
                  <a:cubicBezTo>
                    <a:pt x="1517" y="2096"/>
                    <a:pt x="1686" y="2030"/>
                    <a:pt x="1752" y="2008"/>
                  </a:cubicBezTo>
                  <a:cubicBezTo>
                    <a:pt x="1774" y="2001"/>
                    <a:pt x="1788" y="1994"/>
                    <a:pt x="1796" y="1994"/>
                  </a:cubicBezTo>
                  <a:cubicBezTo>
                    <a:pt x="1840" y="1994"/>
                    <a:pt x="1854" y="2023"/>
                    <a:pt x="1869" y="2059"/>
                  </a:cubicBezTo>
                  <a:cubicBezTo>
                    <a:pt x="1869" y="2074"/>
                    <a:pt x="1876" y="2081"/>
                    <a:pt x="1891" y="2081"/>
                  </a:cubicBezTo>
                  <a:cubicBezTo>
                    <a:pt x="1928" y="2081"/>
                    <a:pt x="2001" y="2023"/>
                    <a:pt x="2023" y="1971"/>
                  </a:cubicBezTo>
                  <a:cubicBezTo>
                    <a:pt x="2059" y="1906"/>
                    <a:pt x="2067" y="1891"/>
                    <a:pt x="2103" y="1832"/>
                  </a:cubicBezTo>
                  <a:cubicBezTo>
                    <a:pt x="2140" y="1781"/>
                    <a:pt x="2118" y="1781"/>
                    <a:pt x="2081" y="1730"/>
                  </a:cubicBezTo>
                  <a:cubicBezTo>
                    <a:pt x="2045" y="1686"/>
                    <a:pt x="1994" y="1657"/>
                    <a:pt x="1920" y="1605"/>
                  </a:cubicBezTo>
                  <a:cubicBezTo>
                    <a:pt x="1854" y="1561"/>
                    <a:pt x="1832" y="1539"/>
                    <a:pt x="1869" y="1495"/>
                  </a:cubicBezTo>
                  <a:cubicBezTo>
                    <a:pt x="1876" y="1481"/>
                    <a:pt x="1884" y="1473"/>
                    <a:pt x="1891" y="1473"/>
                  </a:cubicBezTo>
                  <a:cubicBezTo>
                    <a:pt x="1898" y="1473"/>
                    <a:pt x="1906" y="1481"/>
                    <a:pt x="1913" y="1481"/>
                  </a:cubicBezTo>
                  <a:cubicBezTo>
                    <a:pt x="1920" y="1481"/>
                    <a:pt x="1928" y="1473"/>
                    <a:pt x="1935" y="1459"/>
                  </a:cubicBezTo>
                  <a:cubicBezTo>
                    <a:pt x="1957" y="1415"/>
                    <a:pt x="1994" y="1356"/>
                    <a:pt x="2059" y="1356"/>
                  </a:cubicBezTo>
                  <a:cubicBezTo>
                    <a:pt x="2125" y="1356"/>
                    <a:pt x="2162" y="1356"/>
                    <a:pt x="2191" y="1327"/>
                  </a:cubicBezTo>
                  <a:cubicBezTo>
                    <a:pt x="2228" y="1290"/>
                    <a:pt x="2243" y="1188"/>
                    <a:pt x="2287" y="1158"/>
                  </a:cubicBezTo>
                  <a:cubicBezTo>
                    <a:pt x="2330" y="1121"/>
                    <a:pt x="2375" y="1158"/>
                    <a:pt x="2397" y="1107"/>
                  </a:cubicBezTo>
                  <a:cubicBezTo>
                    <a:pt x="2418" y="1063"/>
                    <a:pt x="2418" y="1019"/>
                    <a:pt x="2499" y="1004"/>
                  </a:cubicBezTo>
                  <a:cubicBezTo>
                    <a:pt x="2565" y="997"/>
                    <a:pt x="2602" y="968"/>
                    <a:pt x="2616" y="960"/>
                  </a:cubicBezTo>
                  <a:lnTo>
                    <a:pt x="2624" y="960"/>
                  </a:lnTo>
                  <a:cubicBezTo>
                    <a:pt x="2660" y="960"/>
                    <a:pt x="2697" y="953"/>
                    <a:pt x="2719" y="924"/>
                  </a:cubicBezTo>
                  <a:cubicBezTo>
                    <a:pt x="2748" y="872"/>
                    <a:pt x="2902" y="880"/>
                    <a:pt x="2953" y="872"/>
                  </a:cubicBezTo>
                  <a:cubicBezTo>
                    <a:pt x="3005" y="865"/>
                    <a:pt x="3173" y="850"/>
                    <a:pt x="3232" y="792"/>
                  </a:cubicBezTo>
                  <a:cubicBezTo>
                    <a:pt x="3298" y="733"/>
                    <a:pt x="3430" y="653"/>
                    <a:pt x="3481" y="623"/>
                  </a:cubicBezTo>
                  <a:cubicBezTo>
                    <a:pt x="3532" y="587"/>
                    <a:pt x="3576" y="557"/>
                    <a:pt x="3635" y="528"/>
                  </a:cubicBezTo>
                  <a:cubicBezTo>
                    <a:pt x="3693" y="491"/>
                    <a:pt x="3686" y="484"/>
                    <a:pt x="3701" y="447"/>
                  </a:cubicBezTo>
                  <a:cubicBezTo>
                    <a:pt x="3723" y="418"/>
                    <a:pt x="3745" y="396"/>
                    <a:pt x="3686" y="359"/>
                  </a:cubicBezTo>
                  <a:cubicBezTo>
                    <a:pt x="3628" y="316"/>
                    <a:pt x="3686" y="294"/>
                    <a:pt x="3701" y="257"/>
                  </a:cubicBezTo>
                  <a:cubicBezTo>
                    <a:pt x="3716" y="220"/>
                    <a:pt x="3730" y="191"/>
                    <a:pt x="3759" y="191"/>
                  </a:cubicBezTo>
                  <a:cubicBezTo>
                    <a:pt x="3774" y="191"/>
                    <a:pt x="3781" y="191"/>
                    <a:pt x="3796" y="206"/>
                  </a:cubicBezTo>
                  <a:cubicBezTo>
                    <a:pt x="3847" y="235"/>
                    <a:pt x="3862" y="271"/>
                    <a:pt x="3906" y="286"/>
                  </a:cubicBezTo>
                  <a:cubicBezTo>
                    <a:pt x="3950" y="308"/>
                    <a:pt x="3921" y="359"/>
                    <a:pt x="3943" y="403"/>
                  </a:cubicBezTo>
                  <a:cubicBezTo>
                    <a:pt x="3957" y="455"/>
                    <a:pt x="4001" y="469"/>
                    <a:pt x="4045" y="477"/>
                  </a:cubicBezTo>
                  <a:cubicBezTo>
                    <a:pt x="4082" y="484"/>
                    <a:pt x="4104" y="506"/>
                    <a:pt x="4133" y="535"/>
                  </a:cubicBezTo>
                  <a:cubicBezTo>
                    <a:pt x="4155" y="550"/>
                    <a:pt x="4177" y="557"/>
                    <a:pt x="4199" y="557"/>
                  </a:cubicBezTo>
                  <a:cubicBezTo>
                    <a:pt x="4214" y="557"/>
                    <a:pt x="4236" y="550"/>
                    <a:pt x="4258" y="535"/>
                  </a:cubicBezTo>
                  <a:cubicBezTo>
                    <a:pt x="4265" y="528"/>
                    <a:pt x="4287" y="521"/>
                    <a:pt x="4309" y="521"/>
                  </a:cubicBezTo>
                  <a:cubicBezTo>
                    <a:pt x="4338" y="521"/>
                    <a:pt x="4375" y="535"/>
                    <a:pt x="4390" y="557"/>
                  </a:cubicBezTo>
                  <a:cubicBezTo>
                    <a:pt x="4419" y="601"/>
                    <a:pt x="4411" y="682"/>
                    <a:pt x="4456" y="697"/>
                  </a:cubicBezTo>
                  <a:cubicBezTo>
                    <a:pt x="4507" y="711"/>
                    <a:pt x="4521" y="762"/>
                    <a:pt x="4441" y="770"/>
                  </a:cubicBezTo>
                  <a:cubicBezTo>
                    <a:pt x="4368" y="785"/>
                    <a:pt x="4382" y="821"/>
                    <a:pt x="4397" y="858"/>
                  </a:cubicBezTo>
                  <a:cubicBezTo>
                    <a:pt x="4419" y="895"/>
                    <a:pt x="4426" y="895"/>
                    <a:pt x="4397" y="946"/>
                  </a:cubicBezTo>
                  <a:cubicBezTo>
                    <a:pt x="4375" y="997"/>
                    <a:pt x="4411" y="1048"/>
                    <a:pt x="4360" y="1070"/>
                  </a:cubicBezTo>
                  <a:cubicBezTo>
                    <a:pt x="4309" y="1092"/>
                    <a:pt x="4287" y="1121"/>
                    <a:pt x="4360" y="1166"/>
                  </a:cubicBezTo>
                  <a:cubicBezTo>
                    <a:pt x="4411" y="1202"/>
                    <a:pt x="4456" y="1217"/>
                    <a:pt x="4492" y="1217"/>
                  </a:cubicBezTo>
                  <a:cubicBezTo>
                    <a:pt x="4499" y="1217"/>
                    <a:pt x="4507" y="1217"/>
                    <a:pt x="4521" y="1217"/>
                  </a:cubicBezTo>
                  <a:lnTo>
                    <a:pt x="4529" y="1217"/>
                  </a:lnTo>
                  <a:cubicBezTo>
                    <a:pt x="4566" y="1217"/>
                    <a:pt x="4558" y="1246"/>
                    <a:pt x="4543" y="1297"/>
                  </a:cubicBezTo>
                  <a:cubicBezTo>
                    <a:pt x="4529" y="1356"/>
                    <a:pt x="4551" y="1393"/>
                    <a:pt x="4478" y="1422"/>
                  </a:cubicBezTo>
                  <a:cubicBezTo>
                    <a:pt x="4397" y="1444"/>
                    <a:pt x="4390" y="1444"/>
                    <a:pt x="4338" y="1488"/>
                  </a:cubicBezTo>
                  <a:cubicBezTo>
                    <a:pt x="4287" y="1532"/>
                    <a:pt x="4280" y="1539"/>
                    <a:pt x="4338" y="1569"/>
                  </a:cubicBezTo>
                  <a:cubicBezTo>
                    <a:pt x="4397" y="1605"/>
                    <a:pt x="4390" y="1657"/>
                    <a:pt x="4434" y="1657"/>
                  </a:cubicBezTo>
                  <a:cubicBezTo>
                    <a:pt x="4441" y="1657"/>
                    <a:pt x="4441" y="1657"/>
                    <a:pt x="4448" y="1657"/>
                  </a:cubicBezTo>
                  <a:cubicBezTo>
                    <a:pt x="4507" y="1642"/>
                    <a:pt x="4543" y="1620"/>
                    <a:pt x="4573" y="1590"/>
                  </a:cubicBezTo>
                  <a:cubicBezTo>
                    <a:pt x="4587" y="1569"/>
                    <a:pt x="4609" y="1561"/>
                    <a:pt x="4646" y="1561"/>
                  </a:cubicBezTo>
                  <a:cubicBezTo>
                    <a:pt x="4661" y="1561"/>
                    <a:pt x="4683" y="1561"/>
                    <a:pt x="4705" y="1561"/>
                  </a:cubicBezTo>
                  <a:cubicBezTo>
                    <a:pt x="4734" y="1569"/>
                    <a:pt x="4756" y="1569"/>
                    <a:pt x="4778" y="1569"/>
                  </a:cubicBezTo>
                  <a:cubicBezTo>
                    <a:pt x="4815" y="1569"/>
                    <a:pt x="4844" y="1561"/>
                    <a:pt x="4873" y="1547"/>
                  </a:cubicBezTo>
                  <a:cubicBezTo>
                    <a:pt x="4925" y="1517"/>
                    <a:pt x="4917" y="1495"/>
                    <a:pt x="4961" y="1444"/>
                  </a:cubicBezTo>
                  <a:cubicBezTo>
                    <a:pt x="4998" y="1400"/>
                    <a:pt x="5012" y="1356"/>
                    <a:pt x="5056" y="1356"/>
                  </a:cubicBezTo>
                  <a:cubicBezTo>
                    <a:pt x="5064" y="1356"/>
                    <a:pt x="5064" y="1356"/>
                    <a:pt x="5071" y="1356"/>
                  </a:cubicBezTo>
                  <a:cubicBezTo>
                    <a:pt x="5078" y="1363"/>
                    <a:pt x="5093" y="1363"/>
                    <a:pt x="5100" y="1363"/>
                  </a:cubicBezTo>
                  <a:cubicBezTo>
                    <a:pt x="5122" y="1363"/>
                    <a:pt x="5144" y="1356"/>
                    <a:pt x="5166" y="1356"/>
                  </a:cubicBezTo>
                  <a:cubicBezTo>
                    <a:pt x="5188" y="1356"/>
                    <a:pt x="5203" y="1363"/>
                    <a:pt x="5218" y="1378"/>
                  </a:cubicBezTo>
                  <a:cubicBezTo>
                    <a:pt x="5232" y="1400"/>
                    <a:pt x="5276" y="1429"/>
                    <a:pt x="5306" y="1429"/>
                  </a:cubicBezTo>
                  <a:cubicBezTo>
                    <a:pt x="5320" y="1429"/>
                    <a:pt x="5328" y="1429"/>
                    <a:pt x="5335" y="1407"/>
                  </a:cubicBezTo>
                  <a:cubicBezTo>
                    <a:pt x="5349" y="1356"/>
                    <a:pt x="5371" y="1327"/>
                    <a:pt x="5430" y="1297"/>
                  </a:cubicBezTo>
                  <a:cubicBezTo>
                    <a:pt x="5489" y="1276"/>
                    <a:pt x="5584" y="1239"/>
                    <a:pt x="5562" y="1195"/>
                  </a:cubicBezTo>
                  <a:cubicBezTo>
                    <a:pt x="5547" y="1158"/>
                    <a:pt x="5503" y="1158"/>
                    <a:pt x="5474" y="1129"/>
                  </a:cubicBezTo>
                  <a:cubicBezTo>
                    <a:pt x="5437" y="1107"/>
                    <a:pt x="5452" y="1114"/>
                    <a:pt x="5474" y="1048"/>
                  </a:cubicBezTo>
                  <a:cubicBezTo>
                    <a:pt x="5489" y="975"/>
                    <a:pt x="5525" y="762"/>
                    <a:pt x="5489" y="733"/>
                  </a:cubicBezTo>
                  <a:cubicBezTo>
                    <a:pt x="5452" y="697"/>
                    <a:pt x="5445" y="682"/>
                    <a:pt x="5437" y="623"/>
                  </a:cubicBezTo>
                  <a:cubicBezTo>
                    <a:pt x="5430" y="557"/>
                    <a:pt x="5371" y="521"/>
                    <a:pt x="5313" y="499"/>
                  </a:cubicBezTo>
                  <a:cubicBezTo>
                    <a:pt x="5247" y="484"/>
                    <a:pt x="5196" y="447"/>
                    <a:pt x="5181" y="403"/>
                  </a:cubicBezTo>
                  <a:cubicBezTo>
                    <a:pt x="5166" y="367"/>
                    <a:pt x="5115" y="286"/>
                    <a:pt x="5181" y="286"/>
                  </a:cubicBezTo>
                  <a:cubicBezTo>
                    <a:pt x="5240" y="286"/>
                    <a:pt x="5261" y="308"/>
                    <a:pt x="5306" y="308"/>
                  </a:cubicBezTo>
                  <a:cubicBezTo>
                    <a:pt x="5313" y="308"/>
                    <a:pt x="5328" y="308"/>
                    <a:pt x="5335" y="308"/>
                  </a:cubicBezTo>
                  <a:cubicBezTo>
                    <a:pt x="5349" y="301"/>
                    <a:pt x="5357" y="301"/>
                    <a:pt x="5371" y="301"/>
                  </a:cubicBezTo>
                  <a:cubicBezTo>
                    <a:pt x="5386" y="301"/>
                    <a:pt x="5393" y="301"/>
                    <a:pt x="5408" y="301"/>
                  </a:cubicBezTo>
                  <a:cubicBezTo>
                    <a:pt x="5437" y="301"/>
                    <a:pt x="5459" y="301"/>
                    <a:pt x="5474" y="264"/>
                  </a:cubicBezTo>
                  <a:cubicBezTo>
                    <a:pt x="5489" y="206"/>
                    <a:pt x="5430" y="176"/>
                    <a:pt x="5481" y="147"/>
                  </a:cubicBezTo>
                  <a:cubicBezTo>
                    <a:pt x="5533" y="110"/>
                    <a:pt x="5533" y="66"/>
                    <a:pt x="5569" y="66"/>
                  </a:cubicBezTo>
                  <a:cubicBezTo>
                    <a:pt x="5613" y="66"/>
                    <a:pt x="5591" y="110"/>
                    <a:pt x="5635" y="110"/>
                  </a:cubicBezTo>
                  <a:cubicBezTo>
                    <a:pt x="5642" y="110"/>
                    <a:pt x="5650" y="110"/>
                    <a:pt x="5657" y="110"/>
                  </a:cubicBezTo>
                  <a:cubicBezTo>
                    <a:pt x="5738" y="96"/>
                    <a:pt x="5752" y="96"/>
                    <a:pt x="5804" y="59"/>
                  </a:cubicBezTo>
                  <a:cubicBezTo>
                    <a:pt x="5826" y="44"/>
                    <a:pt x="5848" y="30"/>
                    <a:pt x="5862" y="30"/>
                  </a:cubicBezTo>
                  <a:lnTo>
                    <a:pt x="5862" y="0"/>
                  </a:lnTo>
                  <a:lnTo>
                    <a:pt x="5862" y="0"/>
                  </a:lnTo>
                  <a:cubicBezTo>
                    <a:pt x="5840" y="0"/>
                    <a:pt x="5818" y="15"/>
                    <a:pt x="5789" y="30"/>
                  </a:cubicBezTo>
                  <a:cubicBezTo>
                    <a:pt x="5745" y="59"/>
                    <a:pt x="5730" y="59"/>
                    <a:pt x="5679" y="74"/>
                  </a:cubicBezTo>
                  <a:cubicBezTo>
                    <a:pt x="5650" y="81"/>
                    <a:pt x="5650" y="81"/>
                    <a:pt x="5650" y="81"/>
                  </a:cubicBezTo>
                  <a:cubicBezTo>
                    <a:pt x="5642" y="81"/>
                    <a:pt x="5635" y="81"/>
                    <a:pt x="5635" y="81"/>
                  </a:cubicBezTo>
                  <a:cubicBezTo>
                    <a:pt x="5628" y="81"/>
                    <a:pt x="5628" y="81"/>
                    <a:pt x="5628" y="81"/>
                  </a:cubicBezTo>
                  <a:lnTo>
                    <a:pt x="5628" y="81"/>
                  </a:lnTo>
                  <a:cubicBezTo>
                    <a:pt x="5628" y="81"/>
                    <a:pt x="5628" y="81"/>
                    <a:pt x="5628" y="74"/>
                  </a:cubicBezTo>
                  <a:cubicBezTo>
                    <a:pt x="5620" y="66"/>
                    <a:pt x="5613" y="37"/>
                    <a:pt x="5569" y="37"/>
                  </a:cubicBezTo>
                  <a:cubicBezTo>
                    <a:pt x="5533" y="37"/>
                    <a:pt x="5518" y="59"/>
                    <a:pt x="5503" y="81"/>
                  </a:cubicBezTo>
                  <a:cubicBezTo>
                    <a:pt x="5489" y="96"/>
                    <a:pt x="5481" y="103"/>
                    <a:pt x="5459" y="118"/>
                  </a:cubicBezTo>
                  <a:cubicBezTo>
                    <a:pt x="5416" y="147"/>
                    <a:pt x="5430" y="191"/>
                    <a:pt x="5437" y="213"/>
                  </a:cubicBezTo>
                  <a:cubicBezTo>
                    <a:pt x="5445" y="228"/>
                    <a:pt x="5445" y="235"/>
                    <a:pt x="5445" y="257"/>
                  </a:cubicBezTo>
                  <a:cubicBezTo>
                    <a:pt x="5437" y="271"/>
                    <a:pt x="5437" y="271"/>
                    <a:pt x="5408" y="271"/>
                  </a:cubicBezTo>
                  <a:cubicBezTo>
                    <a:pt x="5401" y="271"/>
                    <a:pt x="5393" y="271"/>
                    <a:pt x="5393" y="271"/>
                  </a:cubicBezTo>
                  <a:cubicBezTo>
                    <a:pt x="5386" y="271"/>
                    <a:pt x="5379" y="271"/>
                    <a:pt x="5371" y="271"/>
                  </a:cubicBezTo>
                  <a:cubicBezTo>
                    <a:pt x="5357" y="271"/>
                    <a:pt x="5342" y="271"/>
                    <a:pt x="5328" y="271"/>
                  </a:cubicBezTo>
                  <a:cubicBezTo>
                    <a:pt x="5320" y="279"/>
                    <a:pt x="5313" y="279"/>
                    <a:pt x="5306" y="279"/>
                  </a:cubicBezTo>
                  <a:cubicBezTo>
                    <a:pt x="5291" y="279"/>
                    <a:pt x="5276" y="271"/>
                    <a:pt x="5261" y="271"/>
                  </a:cubicBezTo>
                  <a:cubicBezTo>
                    <a:pt x="5240" y="264"/>
                    <a:pt x="5218" y="257"/>
                    <a:pt x="5181" y="257"/>
                  </a:cubicBezTo>
                  <a:cubicBezTo>
                    <a:pt x="5152" y="257"/>
                    <a:pt x="5130" y="271"/>
                    <a:pt x="5122" y="286"/>
                  </a:cubicBezTo>
                  <a:cubicBezTo>
                    <a:pt x="5108" y="316"/>
                    <a:pt x="5122" y="359"/>
                    <a:pt x="5144" y="396"/>
                  </a:cubicBezTo>
                  <a:cubicBezTo>
                    <a:pt x="5144" y="403"/>
                    <a:pt x="5152" y="411"/>
                    <a:pt x="5152" y="418"/>
                  </a:cubicBezTo>
                  <a:cubicBezTo>
                    <a:pt x="5174" y="469"/>
                    <a:pt x="5225" y="506"/>
                    <a:pt x="5298" y="528"/>
                  </a:cubicBezTo>
                  <a:cubicBezTo>
                    <a:pt x="5349" y="543"/>
                    <a:pt x="5401" y="579"/>
                    <a:pt x="5408" y="623"/>
                  </a:cubicBezTo>
                  <a:cubicBezTo>
                    <a:pt x="5416" y="689"/>
                    <a:pt x="5430" y="711"/>
                    <a:pt x="5467" y="755"/>
                  </a:cubicBezTo>
                  <a:cubicBezTo>
                    <a:pt x="5481" y="777"/>
                    <a:pt x="5467" y="953"/>
                    <a:pt x="5445" y="1041"/>
                  </a:cubicBezTo>
                  <a:cubicBezTo>
                    <a:pt x="5437" y="1056"/>
                    <a:pt x="5430" y="1070"/>
                    <a:pt x="5430" y="1078"/>
                  </a:cubicBezTo>
                  <a:cubicBezTo>
                    <a:pt x="5416" y="1114"/>
                    <a:pt x="5423" y="1129"/>
                    <a:pt x="5452" y="1151"/>
                  </a:cubicBezTo>
                  <a:cubicBezTo>
                    <a:pt x="5467" y="1166"/>
                    <a:pt x="5481" y="1173"/>
                    <a:pt x="5496" y="1180"/>
                  </a:cubicBezTo>
                  <a:cubicBezTo>
                    <a:pt x="5518" y="1188"/>
                    <a:pt x="5533" y="1195"/>
                    <a:pt x="5533" y="1209"/>
                  </a:cubicBezTo>
                  <a:cubicBezTo>
                    <a:pt x="5533" y="1224"/>
                    <a:pt x="5467" y="1253"/>
                    <a:pt x="5437" y="1261"/>
                  </a:cubicBezTo>
                  <a:cubicBezTo>
                    <a:pt x="5416" y="1276"/>
                    <a:pt x="5416" y="1276"/>
                    <a:pt x="5416" y="1276"/>
                  </a:cubicBezTo>
                  <a:cubicBezTo>
                    <a:pt x="5342" y="1305"/>
                    <a:pt x="5320" y="1349"/>
                    <a:pt x="5306" y="1400"/>
                  </a:cubicBezTo>
                  <a:lnTo>
                    <a:pt x="5306" y="1400"/>
                  </a:lnTo>
                  <a:cubicBezTo>
                    <a:pt x="5291" y="1400"/>
                    <a:pt x="5254" y="1378"/>
                    <a:pt x="5240" y="1356"/>
                  </a:cubicBezTo>
                  <a:cubicBezTo>
                    <a:pt x="5218" y="1334"/>
                    <a:pt x="5188" y="1327"/>
                    <a:pt x="5166" y="1327"/>
                  </a:cubicBezTo>
                  <a:cubicBezTo>
                    <a:pt x="5159" y="1327"/>
                    <a:pt x="5144" y="1327"/>
                    <a:pt x="5137" y="1327"/>
                  </a:cubicBezTo>
                  <a:cubicBezTo>
                    <a:pt x="5122" y="1327"/>
                    <a:pt x="5115" y="1334"/>
                    <a:pt x="5100" y="1334"/>
                  </a:cubicBezTo>
                  <a:cubicBezTo>
                    <a:pt x="5093" y="1334"/>
                    <a:pt x="5086" y="1327"/>
                    <a:pt x="5078" y="1327"/>
                  </a:cubicBezTo>
                  <a:cubicBezTo>
                    <a:pt x="5071" y="1327"/>
                    <a:pt x="5064" y="1327"/>
                    <a:pt x="5056" y="1327"/>
                  </a:cubicBezTo>
                  <a:cubicBezTo>
                    <a:pt x="5005" y="1327"/>
                    <a:pt x="4983" y="1363"/>
                    <a:pt x="4961" y="1393"/>
                  </a:cubicBezTo>
                  <a:cubicBezTo>
                    <a:pt x="4954" y="1400"/>
                    <a:pt x="4947" y="1415"/>
                    <a:pt x="4939" y="1422"/>
                  </a:cubicBezTo>
                  <a:cubicBezTo>
                    <a:pt x="4917" y="1444"/>
                    <a:pt x="4910" y="1466"/>
                    <a:pt x="4902" y="1481"/>
                  </a:cubicBezTo>
                  <a:cubicBezTo>
                    <a:pt x="4888" y="1495"/>
                    <a:pt x="4888" y="1510"/>
                    <a:pt x="4866" y="1517"/>
                  </a:cubicBezTo>
                  <a:cubicBezTo>
                    <a:pt x="4837" y="1532"/>
                    <a:pt x="4807" y="1539"/>
                    <a:pt x="4778" y="1539"/>
                  </a:cubicBezTo>
                  <a:cubicBezTo>
                    <a:pt x="4756" y="1539"/>
                    <a:pt x="4734" y="1539"/>
                    <a:pt x="4712" y="1532"/>
                  </a:cubicBezTo>
                  <a:cubicBezTo>
                    <a:pt x="4683" y="1532"/>
                    <a:pt x="4661" y="1525"/>
                    <a:pt x="4646" y="1525"/>
                  </a:cubicBezTo>
                  <a:cubicBezTo>
                    <a:pt x="4617" y="1525"/>
                    <a:pt x="4573" y="1532"/>
                    <a:pt x="4543" y="1569"/>
                  </a:cubicBezTo>
                  <a:cubicBezTo>
                    <a:pt x="4529" y="1598"/>
                    <a:pt x="4499" y="1612"/>
                    <a:pt x="4441" y="1627"/>
                  </a:cubicBezTo>
                  <a:lnTo>
                    <a:pt x="4434" y="1627"/>
                  </a:lnTo>
                  <a:cubicBezTo>
                    <a:pt x="4426" y="1627"/>
                    <a:pt x="4426" y="1627"/>
                    <a:pt x="4411" y="1605"/>
                  </a:cubicBezTo>
                  <a:cubicBezTo>
                    <a:pt x="4404" y="1590"/>
                    <a:pt x="4390" y="1561"/>
                    <a:pt x="4353" y="1547"/>
                  </a:cubicBezTo>
                  <a:cubicBezTo>
                    <a:pt x="4346" y="1539"/>
                    <a:pt x="4338" y="1532"/>
                    <a:pt x="4331" y="1532"/>
                  </a:cubicBezTo>
                  <a:cubicBezTo>
                    <a:pt x="4338" y="1525"/>
                    <a:pt x="4353" y="1517"/>
                    <a:pt x="4360" y="1510"/>
                  </a:cubicBezTo>
                  <a:cubicBezTo>
                    <a:pt x="4404" y="1473"/>
                    <a:pt x="4411" y="1473"/>
                    <a:pt x="4463" y="1451"/>
                  </a:cubicBezTo>
                  <a:cubicBezTo>
                    <a:pt x="4485" y="1451"/>
                    <a:pt x="4485" y="1451"/>
                    <a:pt x="4485" y="1451"/>
                  </a:cubicBezTo>
                  <a:cubicBezTo>
                    <a:pt x="4551" y="1422"/>
                    <a:pt x="4566" y="1393"/>
                    <a:pt x="4566" y="1349"/>
                  </a:cubicBezTo>
                  <a:cubicBezTo>
                    <a:pt x="4566" y="1334"/>
                    <a:pt x="4573" y="1319"/>
                    <a:pt x="4573" y="1305"/>
                  </a:cubicBezTo>
                  <a:cubicBezTo>
                    <a:pt x="4587" y="1261"/>
                    <a:pt x="4595" y="1231"/>
                    <a:pt x="4580" y="1202"/>
                  </a:cubicBezTo>
                  <a:cubicBezTo>
                    <a:pt x="4573" y="1195"/>
                    <a:pt x="4558" y="1180"/>
                    <a:pt x="4529" y="1180"/>
                  </a:cubicBezTo>
                  <a:cubicBezTo>
                    <a:pt x="4529" y="1180"/>
                    <a:pt x="4521" y="1180"/>
                    <a:pt x="4514" y="1188"/>
                  </a:cubicBezTo>
                  <a:cubicBezTo>
                    <a:pt x="4507" y="1188"/>
                    <a:pt x="4499" y="1188"/>
                    <a:pt x="4492" y="1188"/>
                  </a:cubicBezTo>
                  <a:cubicBezTo>
                    <a:pt x="4463" y="1188"/>
                    <a:pt x="4426" y="1173"/>
                    <a:pt x="4375" y="1136"/>
                  </a:cubicBezTo>
                  <a:cubicBezTo>
                    <a:pt x="4353" y="1129"/>
                    <a:pt x="4346" y="1121"/>
                    <a:pt x="4346" y="1114"/>
                  </a:cubicBezTo>
                  <a:cubicBezTo>
                    <a:pt x="4346" y="1114"/>
                    <a:pt x="4353" y="1107"/>
                    <a:pt x="4368" y="1100"/>
                  </a:cubicBezTo>
                  <a:cubicBezTo>
                    <a:pt x="4419" y="1078"/>
                    <a:pt x="4419" y="1034"/>
                    <a:pt x="4419" y="1004"/>
                  </a:cubicBezTo>
                  <a:cubicBezTo>
                    <a:pt x="4419" y="990"/>
                    <a:pt x="4419" y="968"/>
                    <a:pt x="4426" y="953"/>
                  </a:cubicBezTo>
                  <a:cubicBezTo>
                    <a:pt x="4456" y="902"/>
                    <a:pt x="4448" y="887"/>
                    <a:pt x="4434" y="858"/>
                  </a:cubicBezTo>
                  <a:cubicBezTo>
                    <a:pt x="4434" y="850"/>
                    <a:pt x="4426" y="850"/>
                    <a:pt x="4426" y="843"/>
                  </a:cubicBezTo>
                  <a:cubicBezTo>
                    <a:pt x="4419" y="821"/>
                    <a:pt x="4411" y="814"/>
                    <a:pt x="4419" y="814"/>
                  </a:cubicBezTo>
                  <a:lnTo>
                    <a:pt x="4419" y="814"/>
                  </a:lnTo>
                  <a:cubicBezTo>
                    <a:pt x="4419" y="814"/>
                    <a:pt x="4419" y="807"/>
                    <a:pt x="4448" y="807"/>
                  </a:cubicBezTo>
                  <a:cubicBezTo>
                    <a:pt x="4514" y="792"/>
                    <a:pt x="4529" y="755"/>
                    <a:pt x="4529" y="740"/>
                  </a:cubicBezTo>
                  <a:cubicBezTo>
                    <a:pt x="4529" y="711"/>
                    <a:pt x="4507" y="682"/>
                    <a:pt x="4470" y="667"/>
                  </a:cubicBezTo>
                  <a:cubicBezTo>
                    <a:pt x="4456" y="660"/>
                    <a:pt x="4448" y="645"/>
                    <a:pt x="4441" y="609"/>
                  </a:cubicBezTo>
                  <a:cubicBezTo>
                    <a:pt x="4434" y="587"/>
                    <a:pt x="4426" y="565"/>
                    <a:pt x="4419" y="543"/>
                  </a:cubicBezTo>
                  <a:cubicBezTo>
                    <a:pt x="4390" y="506"/>
                    <a:pt x="4346" y="491"/>
                    <a:pt x="4309" y="491"/>
                  </a:cubicBezTo>
                  <a:cubicBezTo>
                    <a:pt x="4280" y="491"/>
                    <a:pt x="4258" y="499"/>
                    <a:pt x="4236" y="513"/>
                  </a:cubicBezTo>
                  <a:cubicBezTo>
                    <a:pt x="4228" y="521"/>
                    <a:pt x="4214" y="521"/>
                    <a:pt x="4199" y="521"/>
                  </a:cubicBezTo>
                  <a:cubicBezTo>
                    <a:pt x="4177" y="521"/>
                    <a:pt x="4162" y="521"/>
                    <a:pt x="4155" y="513"/>
                  </a:cubicBezTo>
                  <a:cubicBezTo>
                    <a:pt x="4148" y="506"/>
                    <a:pt x="4140" y="499"/>
                    <a:pt x="4133" y="491"/>
                  </a:cubicBezTo>
                  <a:cubicBezTo>
                    <a:pt x="4111" y="469"/>
                    <a:pt x="4089" y="455"/>
                    <a:pt x="4045" y="447"/>
                  </a:cubicBezTo>
                  <a:cubicBezTo>
                    <a:pt x="4009" y="440"/>
                    <a:pt x="3979" y="433"/>
                    <a:pt x="3972" y="396"/>
                  </a:cubicBezTo>
                  <a:cubicBezTo>
                    <a:pt x="3965" y="381"/>
                    <a:pt x="3965" y="367"/>
                    <a:pt x="3965" y="352"/>
                  </a:cubicBezTo>
                  <a:cubicBezTo>
                    <a:pt x="3965" y="323"/>
                    <a:pt x="3965" y="279"/>
                    <a:pt x="3921" y="257"/>
                  </a:cubicBezTo>
                  <a:cubicBezTo>
                    <a:pt x="3899" y="250"/>
                    <a:pt x="3884" y="242"/>
                    <a:pt x="3869" y="228"/>
                  </a:cubicBezTo>
                  <a:cubicBezTo>
                    <a:pt x="3855" y="213"/>
                    <a:pt x="3840" y="191"/>
                    <a:pt x="3811" y="176"/>
                  </a:cubicBezTo>
                  <a:cubicBezTo>
                    <a:pt x="3796" y="169"/>
                    <a:pt x="3781" y="162"/>
                    <a:pt x="3759" y="162"/>
                  </a:cubicBezTo>
                  <a:cubicBezTo>
                    <a:pt x="3708" y="162"/>
                    <a:pt x="3686" y="220"/>
                    <a:pt x="3671" y="242"/>
                  </a:cubicBezTo>
                  <a:cubicBezTo>
                    <a:pt x="3671" y="250"/>
                    <a:pt x="3664" y="257"/>
                    <a:pt x="3657" y="271"/>
                  </a:cubicBezTo>
                  <a:cubicBezTo>
                    <a:pt x="3642" y="286"/>
                    <a:pt x="3628" y="301"/>
                    <a:pt x="3628" y="330"/>
                  </a:cubicBezTo>
                  <a:cubicBezTo>
                    <a:pt x="3635" y="352"/>
                    <a:pt x="3649" y="367"/>
                    <a:pt x="3664" y="381"/>
                  </a:cubicBezTo>
                  <a:cubicBezTo>
                    <a:pt x="3693" y="396"/>
                    <a:pt x="3693" y="403"/>
                    <a:pt x="3693" y="403"/>
                  </a:cubicBezTo>
                  <a:cubicBezTo>
                    <a:pt x="3693" y="403"/>
                    <a:pt x="3686" y="411"/>
                    <a:pt x="3686" y="418"/>
                  </a:cubicBezTo>
                  <a:cubicBezTo>
                    <a:pt x="3679" y="426"/>
                    <a:pt x="3679" y="433"/>
                    <a:pt x="3679" y="433"/>
                  </a:cubicBezTo>
                  <a:cubicBezTo>
                    <a:pt x="3671" y="447"/>
                    <a:pt x="3671" y="447"/>
                    <a:pt x="3664" y="455"/>
                  </a:cubicBezTo>
                  <a:cubicBezTo>
                    <a:pt x="3657" y="469"/>
                    <a:pt x="3657" y="477"/>
                    <a:pt x="3620" y="499"/>
                  </a:cubicBezTo>
                  <a:cubicBezTo>
                    <a:pt x="3561" y="535"/>
                    <a:pt x="3518" y="557"/>
                    <a:pt x="3466" y="594"/>
                  </a:cubicBezTo>
                  <a:cubicBezTo>
                    <a:pt x="3452" y="601"/>
                    <a:pt x="3437" y="616"/>
                    <a:pt x="3415" y="623"/>
                  </a:cubicBezTo>
                  <a:cubicBezTo>
                    <a:pt x="3349" y="667"/>
                    <a:pt x="3261" y="719"/>
                    <a:pt x="3210" y="770"/>
                  </a:cubicBezTo>
                  <a:cubicBezTo>
                    <a:pt x="3166" y="814"/>
                    <a:pt x="3034" y="828"/>
                    <a:pt x="2975" y="843"/>
                  </a:cubicBezTo>
                  <a:cubicBezTo>
                    <a:pt x="2968" y="843"/>
                    <a:pt x="2953" y="843"/>
                    <a:pt x="2946" y="843"/>
                  </a:cubicBezTo>
                  <a:cubicBezTo>
                    <a:pt x="2939" y="843"/>
                    <a:pt x="2917" y="850"/>
                    <a:pt x="2895" y="850"/>
                  </a:cubicBezTo>
                  <a:cubicBezTo>
                    <a:pt x="2821" y="850"/>
                    <a:pt x="2726" y="858"/>
                    <a:pt x="2690" y="909"/>
                  </a:cubicBezTo>
                  <a:cubicBezTo>
                    <a:pt x="2682" y="924"/>
                    <a:pt x="2660" y="924"/>
                    <a:pt x="2624" y="924"/>
                  </a:cubicBezTo>
                  <a:cubicBezTo>
                    <a:pt x="2616" y="924"/>
                    <a:pt x="2616" y="924"/>
                    <a:pt x="2616" y="924"/>
                  </a:cubicBezTo>
                  <a:cubicBezTo>
                    <a:pt x="2609" y="924"/>
                    <a:pt x="2609" y="924"/>
                    <a:pt x="2609" y="924"/>
                  </a:cubicBezTo>
                  <a:cubicBezTo>
                    <a:pt x="2602" y="931"/>
                    <a:pt x="2602" y="931"/>
                    <a:pt x="2602" y="931"/>
                  </a:cubicBezTo>
                  <a:cubicBezTo>
                    <a:pt x="2580" y="953"/>
                    <a:pt x="2543" y="968"/>
                    <a:pt x="2499" y="975"/>
                  </a:cubicBezTo>
                  <a:cubicBezTo>
                    <a:pt x="2418" y="990"/>
                    <a:pt x="2397" y="1034"/>
                    <a:pt x="2382" y="1070"/>
                  </a:cubicBezTo>
                  <a:cubicBezTo>
                    <a:pt x="2382" y="1078"/>
                    <a:pt x="2375" y="1085"/>
                    <a:pt x="2375" y="1100"/>
                  </a:cubicBezTo>
                  <a:cubicBezTo>
                    <a:pt x="2367" y="1107"/>
                    <a:pt x="2367" y="1107"/>
                    <a:pt x="2345" y="1107"/>
                  </a:cubicBezTo>
                  <a:cubicBezTo>
                    <a:pt x="2323" y="1107"/>
                    <a:pt x="2294" y="1107"/>
                    <a:pt x="2265" y="1129"/>
                  </a:cubicBezTo>
                  <a:cubicBezTo>
                    <a:pt x="2235" y="1158"/>
                    <a:pt x="2221" y="1202"/>
                    <a:pt x="2206" y="1239"/>
                  </a:cubicBezTo>
                  <a:cubicBezTo>
                    <a:pt x="2191" y="1268"/>
                    <a:pt x="2184" y="1290"/>
                    <a:pt x="2177" y="1305"/>
                  </a:cubicBezTo>
                  <a:cubicBezTo>
                    <a:pt x="2147" y="1327"/>
                    <a:pt x="2125" y="1327"/>
                    <a:pt x="2059" y="1327"/>
                  </a:cubicBezTo>
                  <a:cubicBezTo>
                    <a:pt x="1964" y="1327"/>
                    <a:pt x="1928" y="1415"/>
                    <a:pt x="1906" y="1451"/>
                  </a:cubicBezTo>
                  <a:cubicBezTo>
                    <a:pt x="1906" y="1444"/>
                    <a:pt x="1898" y="1444"/>
                    <a:pt x="1891" y="1444"/>
                  </a:cubicBezTo>
                  <a:cubicBezTo>
                    <a:pt x="1862" y="1444"/>
                    <a:pt x="1847" y="1466"/>
                    <a:pt x="1840" y="1481"/>
                  </a:cubicBezTo>
                  <a:cubicBezTo>
                    <a:pt x="1825" y="1503"/>
                    <a:pt x="1818" y="1525"/>
                    <a:pt x="1818" y="1547"/>
                  </a:cubicBezTo>
                  <a:cubicBezTo>
                    <a:pt x="1825" y="1576"/>
                    <a:pt x="1862" y="1605"/>
                    <a:pt x="1906" y="1635"/>
                  </a:cubicBezTo>
                  <a:cubicBezTo>
                    <a:pt x="1928" y="1649"/>
                    <a:pt x="1928" y="1649"/>
                    <a:pt x="1928" y="1649"/>
                  </a:cubicBezTo>
                  <a:cubicBezTo>
                    <a:pt x="1986" y="1686"/>
                    <a:pt x="2030" y="1715"/>
                    <a:pt x="2059" y="1752"/>
                  </a:cubicBezTo>
                  <a:cubicBezTo>
                    <a:pt x="2067" y="1759"/>
                    <a:pt x="2074" y="1774"/>
                    <a:pt x="2081" y="1774"/>
                  </a:cubicBezTo>
                  <a:cubicBezTo>
                    <a:pt x="2081" y="1781"/>
                    <a:pt x="2089" y="1788"/>
                    <a:pt x="2089" y="1796"/>
                  </a:cubicBezTo>
                  <a:cubicBezTo>
                    <a:pt x="2089" y="1796"/>
                    <a:pt x="2089" y="1796"/>
                    <a:pt x="2081" y="1818"/>
                  </a:cubicBezTo>
                  <a:cubicBezTo>
                    <a:pt x="2067" y="1840"/>
                    <a:pt x="2059" y="1854"/>
                    <a:pt x="2052" y="1862"/>
                  </a:cubicBezTo>
                  <a:cubicBezTo>
                    <a:pt x="2037" y="1891"/>
                    <a:pt x="2023" y="1913"/>
                    <a:pt x="2001" y="1957"/>
                  </a:cubicBezTo>
                  <a:cubicBezTo>
                    <a:pt x="1979" y="2001"/>
                    <a:pt x="1920" y="2045"/>
                    <a:pt x="1898" y="2052"/>
                  </a:cubicBezTo>
                  <a:cubicBezTo>
                    <a:pt x="1876" y="1979"/>
                    <a:pt x="1825" y="1964"/>
                    <a:pt x="1796" y="1964"/>
                  </a:cubicBezTo>
                  <a:cubicBezTo>
                    <a:pt x="1781" y="1964"/>
                    <a:pt x="1766" y="1971"/>
                    <a:pt x="1744" y="1979"/>
                  </a:cubicBezTo>
                  <a:cubicBezTo>
                    <a:pt x="1693" y="1994"/>
                    <a:pt x="1503" y="2067"/>
                    <a:pt x="1459" y="2111"/>
                  </a:cubicBezTo>
                  <a:cubicBezTo>
                    <a:pt x="1437" y="2126"/>
                    <a:pt x="1393" y="2155"/>
                    <a:pt x="1363" y="2155"/>
                  </a:cubicBezTo>
                  <a:cubicBezTo>
                    <a:pt x="1349" y="2155"/>
                    <a:pt x="1341" y="2155"/>
                    <a:pt x="1334" y="2147"/>
                  </a:cubicBezTo>
                  <a:cubicBezTo>
                    <a:pt x="1297" y="2104"/>
                    <a:pt x="1254" y="2074"/>
                    <a:pt x="1209" y="2074"/>
                  </a:cubicBezTo>
                  <a:cubicBezTo>
                    <a:pt x="1187" y="2074"/>
                    <a:pt x="1165" y="2089"/>
                    <a:pt x="1158" y="2111"/>
                  </a:cubicBezTo>
                  <a:cubicBezTo>
                    <a:pt x="1144" y="2140"/>
                    <a:pt x="1173" y="2169"/>
                    <a:pt x="1187" y="2191"/>
                  </a:cubicBezTo>
                  <a:cubicBezTo>
                    <a:pt x="1202" y="2199"/>
                    <a:pt x="1217" y="2213"/>
                    <a:pt x="1209" y="2228"/>
                  </a:cubicBezTo>
                  <a:lnTo>
                    <a:pt x="1209" y="2228"/>
                  </a:lnTo>
                  <a:cubicBezTo>
                    <a:pt x="1202" y="2228"/>
                    <a:pt x="1187" y="2221"/>
                    <a:pt x="1158" y="2199"/>
                  </a:cubicBezTo>
                  <a:cubicBezTo>
                    <a:pt x="1107" y="2155"/>
                    <a:pt x="1041" y="2111"/>
                    <a:pt x="968" y="2111"/>
                  </a:cubicBezTo>
                  <a:cubicBezTo>
                    <a:pt x="960" y="2111"/>
                    <a:pt x="953" y="2111"/>
                    <a:pt x="946" y="2111"/>
                  </a:cubicBezTo>
                  <a:cubicBezTo>
                    <a:pt x="916" y="2118"/>
                    <a:pt x="902" y="2118"/>
                    <a:pt x="880" y="2118"/>
                  </a:cubicBezTo>
                  <a:cubicBezTo>
                    <a:pt x="843" y="2118"/>
                    <a:pt x="821" y="2111"/>
                    <a:pt x="814" y="2096"/>
                  </a:cubicBezTo>
                  <a:cubicBezTo>
                    <a:pt x="814" y="2081"/>
                    <a:pt x="806" y="2067"/>
                    <a:pt x="799" y="2052"/>
                  </a:cubicBezTo>
                  <a:cubicBezTo>
                    <a:pt x="785" y="2008"/>
                    <a:pt x="770" y="1964"/>
                    <a:pt x="718" y="1964"/>
                  </a:cubicBezTo>
                  <a:cubicBezTo>
                    <a:pt x="704" y="1964"/>
                    <a:pt x="638" y="1964"/>
                    <a:pt x="616" y="2008"/>
                  </a:cubicBezTo>
                  <a:cubicBezTo>
                    <a:pt x="616" y="2016"/>
                    <a:pt x="609" y="2038"/>
                    <a:pt x="631" y="2067"/>
                  </a:cubicBezTo>
                  <a:cubicBezTo>
                    <a:pt x="638" y="2074"/>
                    <a:pt x="645" y="2089"/>
                    <a:pt x="653" y="2096"/>
                  </a:cubicBezTo>
                  <a:cubicBezTo>
                    <a:pt x="667" y="2118"/>
                    <a:pt x="697" y="2147"/>
                    <a:pt x="704" y="2169"/>
                  </a:cubicBezTo>
                  <a:cubicBezTo>
                    <a:pt x="631" y="2169"/>
                    <a:pt x="616" y="2155"/>
                    <a:pt x="601" y="2126"/>
                  </a:cubicBezTo>
                  <a:cubicBezTo>
                    <a:pt x="587" y="2104"/>
                    <a:pt x="565" y="2089"/>
                    <a:pt x="543" y="2089"/>
                  </a:cubicBezTo>
                  <a:cubicBezTo>
                    <a:pt x="506" y="2089"/>
                    <a:pt x="477" y="2111"/>
                    <a:pt x="455" y="2147"/>
                  </a:cubicBezTo>
                  <a:cubicBezTo>
                    <a:pt x="440" y="2184"/>
                    <a:pt x="411" y="2191"/>
                    <a:pt x="345" y="2199"/>
                  </a:cubicBezTo>
                  <a:cubicBezTo>
                    <a:pt x="301" y="2206"/>
                    <a:pt x="272" y="2228"/>
                    <a:pt x="264" y="2257"/>
                  </a:cubicBezTo>
                  <a:cubicBezTo>
                    <a:pt x="257" y="2294"/>
                    <a:pt x="279" y="2338"/>
                    <a:pt x="316" y="2367"/>
                  </a:cubicBezTo>
                  <a:cubicBezTo>
                    <a:pt x="352" y="2397"/>
                    <a:pt x="359" y="2419"/>
                    <a:pt x="359" y="2433"/>
                  </a:cubicBezTo>
                  <a:cubicBezTo>
                    <a:pt x="359" y="2433"/>
                    <a:pt x="352" y="2440"/>
                    <a:pt x="345" y="2440"/>
                  </a:cubicBezTo>
                  <a:cubicBezTo>
                    <a:pt x="286" y="2470"/>
                    <a:pt x="257" y="2507"/>
                    <a:pt x="257" y="2507"/>
                  </a:cubicBezTo>
                  <a:cubicBezTo>
                    <a:pt x="213" y="2572"/>
                    <a:pt x="213" y="2572"/>
                    <a:pt x="213" y="2572"/>
                  </a:cubicBezTo>
                  <a:cubicBezTo>
                    <a:pt x="286" y="2558"/>
                    <a:pt x="286" y="2558"/>
                    <a:pt x="286" y="2558"/>
                  </a:cubicBezTo>
                  <a:cubicBezTo>
                    <a:pt x="286" y="2558"/>
                    <a:pt x="294" y="2558"/>
                    <a:pt x="316" y="2558"/>
                  </a:cubicBezTo>
                  <a:cubicBezTo>
                    <a:pt x="330" y="2558"/>
                    <a:pt x="359" y="2558"/>
                    <a:pt x="381" y="2565"/>
                  </a:cubicBezTo>
                  <a:cubicBezTo>
                    <a:pt x="418" y="2580"/>
                    <a:pt x="418" y="2602"/>
                    <a:pt x="418" y="2675"/>
                  </a:cubicBezTo>
                  <a:cubicBezTo>
                    <a:pt x="418" y="2748"/>
                    <a:pt x="433" y="2785"/>
                    <a:pt x="506" y="2814"/>
                  </a:cubicBezTo>
                  <a:cubicBezTo>
                    <a:pt x="528" y="2821"/>
                    <a:pt x="528" y="2821"/>
                    <a:pt x="528" y="2821"/>
                  </a:cubicBezTo>
                  <a:cubicBezTo>
                    <a:pt x="543" y="2829"/>
                    <a:pt x="572" y="2844"/>
                    <a:pt x="579" y="2851"/>
                  </a:cubicBezTo>
                  <a:lnTo>
                    <a:pt x="579" y="2851"/>
                  </a:lnTo>
                  <a:cubicBezTo>
                    <a:pt x="543" y="2880"/>
                    <a:pt x="521" y="2902"/>
                    <a:pt x="521" y="2931"/>
                  </a:cubicBezTo>
                  <a:cubicBezTo>
                    <a:pt x="521" y="2961"/>
                    <a:pt x="535" y="2990"/>
                    <a:pt x="572" y="3027"/>
                  </a:cubicBezTo>
                  <a:cubicBezTo>
                    <a:pt x="645" y="3093"/>
                    <a:pt x="675" y="3129"/>
                    <a:pt x="682" y="3181"/>
                  </a:cubicBezTo>
                  <a:cubicBezTo>
                    <a:pt x="689" y="3210"/>
                    <a:pt x="697" y="3232"/>
                    <a:pt x="711" y="3247"/>
                  </a:cubicBezTo>
                  <a:cubicBezTo>
                    <a:pt x="726" y="3269"/>
                    <a:pt x="740" y="3298"/>
                    <a:pt x="748" y="3342"/>
                  </a:cubicBezTo>
                  <a:cubicBezTo>
                    <a:pt x="755" y="3357"/>
                    <a:pt x="763" y="3378"/>
                    <a:pt x="763" y="3400"/>
                  </a:cubicBezTo>
                  <a:cubicBezTo>
                    <a:pt x="785" y="3466"/>
                    <a:pt x="806" y="3518"/>
                    <a:pt x="770" y="3576"/>
                  </a:cubicBezTo>
                  <a:cubicBezTo>
                    <a:pt x="740" y="3642"/>
                    <a:pt x="748" y="3694"/>
                    <a:pt x="755" y="3730"/>
                  </a:cubicBezTo>
                  <a:cubicBezTo>
                    <a:pt x="755" y="3759"/>
                    <a:pt x="755" y="3789"/>
                    <a:pt x="748" y="3811"/>
                  </a:cubicBezTo>
                  <a:cubicBezTo>
                    <a:pt x="740" y="3833"/>
                    <a:pt x="733" y="3840"/>
                    <a:pt x="711" y="3855"/>
                  </a:cubicBezTo>
                  <a:cubicBezTo>
                    <a:pt x="689" y="3869"/>
                    <a:pt x="667" y="3891"/>
                    <a:pt x="631" y="3935"/>
                  </a:cubicBezTo>
                  <a:cubicBezTo>
                    <a:pt x="594" y="3987"/>
                    <a:pt x="565" y="4030"/>
                    <a:pt x="543" y="4075"/>
                  </a:cubicBezTo>
                  <a:cubicBezTo>
                    <a:pt x="521" y="4104"/>
                    <a:pt x="499" y="4140"/>
                    <a:pt x="484" y="4163"/>
                  </a:cubicBezTo>
                  <a:cubicBezTo>
                    <a:pt x="469" y="4185"/>
                    <a:pt x="389" y="4287"/>
                    <a:pt x="396" y="4360"/>
                  </a:cubicBezTo>
                  <a:cubicBezTo>
                    <a:pt x="404" y="4382"/>
                    <a:pt x="418" y="4404"/>
                    <a:pt x="433" y="4412"/>
                  </a:cubicBezTo>
                  <a:cubicBezTo>
                    <a:pt x="455" y="4426"/>
                    <a:pt x="484" y="4434"/>
                    <a:pt x="506" y="4434"/>
                  </a:cubicBezTo>
                  <a:cubicBezTo>
                    <a:pt x="528" y="4434"/>
                    <a:pt x="550" y="4426"/>
                    <a:pt x="572" y="4419"/>
                  </a:cubicBezTo>
                  <a:cubicBezTo>
                    <a:pt x="565" y="4426"/>
                    <a:pt x="565" y="4426"/>
                    <a:pt x="565" y="4426"/>
                  </a:cubicBezTo>
                  <a:cubicBezTo>
                    <a:pt x="587" y="4456"/>
                    <a:pt x="587" y="4456"/>
                    <a:pt x="587" y="4456"/>
                  </a:cubicBezTo>
                  <a:lnTo>
                    <a:pt x="587" y="4456"/>
                  </a:lnTo>
                  <a:cubicBezTo>
                    <a:pt x="587" y="4456"/>
                    <a:pt x="594" y="4463"/>
                    <a:pt x="601" y="4478"/>
                  </a:cubicBezTo>
                  <a:cubicBezTo>
                    <a:pt x="587" y="4478"/>
                    <a:pt x="565" y="4485"/>
                    <a:pt x="543" y="4492"/>
                  </a:cubicBezTo>
                  <a:cubicBezTo>
                    <a:pt x="521" y="4499"/>
                    <a:pt x="521" y="4499"/>
                    <a:pt x="521" y="4499"/>
                  </a:cubicBezTo>
                  <a:cubicBezTo>
                    <a:pt x="469" y="4521"/>
                    <a:pt x="425" y="4535"/>
                    <a:pt x="389" y="4608"/>
                  </a:cubicBezTo>
                  <a:cubicBezTo>
                    <a:pt x="374" y="4638"/>
                    <a:pt x="367" y="4645"/>
                    <a:pt x="359" y="4645"/>
                  </a:cubicBezTo>
                  <a:cubicBezTo>
                    <a:pt x="345" y="4653"/>
                    <a:pt x="330" y="4660"/>
                    <a:pt x="308" y="4682"/>
                  </a:cubicBezTo>
                  <a:cubicBezTo>
                    <a:pt x="257" y="4711"/>
                    <a:pt x="235" y="4770"/>
                    <a:pt x="213" y="4806"/>
                  </a:cubicBezTo>
                  <a:cubicBezTo>
                    <a:pt x="213" y="4821"/>
                    <a:pt x="206" y="4828"/>
                    <a:pt x="198" y="4843"/>
                  </a:cubicBezTo>
                  <a:cubicBezTo>
                    <a:pt x="184" y="4836"/>
                    <a:pt x="162" y="4814"/>
                    <a:pt x="162" y="4792"/>
                  </a:cubicBezTo>
                  <a:cubicBezTo>
                    <a:pt x="162" y="4733"/>
                    <a:pt x="125" y="4726"/>
                    <a:pt x="110" y="4726"/>
                  </a:cubicBezTo>
                  <a:cubicBezTo>
                    <a:pt x="96" y="4726"/>
                    <a:pt x="74" y="4733"/>
                    <a:pt x="44" y="4755"/>
                  </a:cubicBezTo>
                  <a:cubicBezTo>
                    <a:pt x="0" y="4792"/>
                    <a:pt x="15" y="4836"/>
                    <a:pt x="30" y="4865"/>
                  </a:cubicBezTo>
                  <a:cubicBezTo>
                    <a:pt x="37" y="4887"/>
                    <a:pt x="44" y="4916"/>
                    <a:pt x="44" y="4938"/>
                  </a:cubicBezTo>
                  <a:cubicBezTo>
                    <a:pt x="44" y="4960"/>
                    <a:pt x="44" y="4975"/>
                    <a:pt x="44" y="4989"/>
                  </a:cubicBezTo>
                  <a:cubicBezTo>
                    <a:pt x="37" y="5034"/>
                    <a:pt x="37" y="5070"/>
                    <a:pt x="59" y="5092"/>
                  </a:cubicBezTo>
                  <a:cubicBezTo>
                    <a:pt x="66" y="5107"/>
                    <a:pt x="81" y="5114"/>
                    <a:pt x="103" y="5114"/>
                  </a:cubicBezTo>
                  <a:cubicBezTo>
                    <a:pt x="118" y="5114"/>
                    <a:pt x="125" y="5107"/>
                    <a:pt x="140" y="5107"/>
                  </a:cubicBezTo>
                  <a:cubicBezTo>
                    <a:pt x="191" y="5092"/>
                    <a:pt x="220" y="5092"/>
                    <a:pt x="242" y="5092"/>
                  </a:cubicBezTo>
                  <a:cubicBezTo>
                    <a:pt x="264" y="5092"/>
                    <a:pt x="279" y="5092"/>
                    <a:pt x="301" y="5085"/>
                  </a:cubicBezTo>
                  <a:lnTo>
                    <a:pt x="308" y="5085"/>
                  </a:lnTo>
                  <a:lnTo>
                    <a:pt x="316" y="5085"/>
                  </a:lnTo>
                  <a:cubicBezTo>
                    <a:pt x="316" y="5085"/>
                    <a:pt x="316" y="5092"/>
                    <a:pt x="301" y="5114"/>
                  </a:cubicBezTo>
                  <a:cubicBezTo>
                    <a:pt x="272" y="5158"/>
                    <a:pt x="279" y="5195"/>
                    <a:pt x="286" y="5217"/>
                  </a:cubicBezTo>
                  <a:cubicBezTo>
                    <a:pt x="301" y="5246"/>
                    <a:pt x="345" y="5268"/>
                    <a:pt x="396" y="5268"/>
                  </a:cubicBezTo>
                  <a:cubicBezTo>
                    <a:pt x="411" y="5268"/>
                    <a:pt x="418" y="5268"/>
                    <a:pt x="418" y="5268"/>
                  </a:cubicBezTo>
                  <a:cubicBezTo>
                    <a:pt x="418" y="5275"/>
                    <a:pt x="418" y="5305"/>
                    <a:pt x="418" y="5327"/>
                  </a:cubicBezTo>
                  <a:cubicBezTo>
                    <a:pt x="418" y="5349"/>
                    <a:pt x="425" y="5371"/>
                    <a:pt x="425" y="5393"/>
                  </a:cubicBezTo>
                  <a:cubicBezTo>
                    <a:pt x="433" y="5415"/>
                    <a:pt x="440" y="5444"/>
                    <a:pt x="433" y="5451"/>
                  </a:cubicBezTo>
                  <a:cubicBezTo>
                    <a:pt x="433" y="5451"/>
                    <a:pt x="425" y="5451"/>
                    <a:pt x="418" y="5451"/>
                  </a:cubicBezTo>
                  <a:cubicBezTo>
                    <a:pt x="418" y="5458"/>
                    <a:pt x="411" y="5458"/>
                    <a:pt x="404" y="5458"/>
                  </a:cubicBezTo>
                  <a:cubicBezTo>
                    <a:pt x="389" y="5458"/>
                    <a:pt x="374" y="5451"/>
                    <a:pt x="359" y="5451"/>
                  </a:cubicBezTo>
                  <a:cubicBezTo>
                    <a:pt x="352" y="5451"/>
                    <a:pt x="337" y="5451"/>
                    <a:pt x="323" y="5451"/>
                  </a:cubicBezTo>
                  <a:cubicBezTo>
                    <a:pt x="316" y="5451"/>
                    <a:pt x="294" y="5451"/>
                    <a:pt x="279" y="5466"/>
                  </a:cubicBezTo>
                  <a:cubicBezTo>
                    <a:pt x="264" y="5480"/>
                    <a:pt x="257" y="5495"/>
                    <a:pt x="257" y="5517"/>
                  </a:cubicBezTo>
                  <a:cubicBezTo>
                    <a:pt x="257" y="5598"/>
                    <a:pt x="257" y="5605"/>
                    <a:pt x="228" y="5612"/>
                  </a:cubicBezTo>
                  <a:cubicBezTo>
                    <a:pt x="184" y="5620"/>
                    <a:pt x="176" y="5642"/>
                    <a:pt x="176" y="5656"/>
                  </a:cubicBezTo>
                  <a:cubicBezTo>
                    <a:pt x="169" y="5693"/>
                    <a:pt x="206" y="5722"/>
                    <a:pt x="242" y="5737"/>
                  </a:cubicBezTo>
                  <a:cubicBezTo>
                    <a:pt x="257" y="5744"/>
                    <a:pt x="264" y="5744"/>
                    <a:pt x="272" y="5752"/>
                  </a:cubicBezTo>
                  <a:cubicBezTo>
                    <a:pt x="279" y="5752"/>
                    <a:pt x="286" y="5759"/>
                    <a:pt x="294" y="5759"/>
                  </a:cubicBezTo>
                  <a:lnTo>
                    <a:pt x="294" y="5759"/>
                  </a:lnTo>
                  <a:cubicBezTo>
                    <a:pt x="294" y="5759"/>
                    <a:pt x="294" y="5766"/>
                    <a:pt x="286" y="5796"/>
                  </a:cubicBezTo>
                  <a:cubicBezTo>
                    <a:pt x="264" y="5854"/>
                    <a:pt x="264" y="5891"/>
                    <a:pt x="286" y="5913"/>
                  </a:cubicBezTo>
                  <a:cubicBezTo>
                    <a:pt x="301" y="5935"/>
                    <a:pt x="323" y="5949"/>
                    <a:pt x="352" y="5957"/>
                  </a:cubicBezTo>
                  <a:cubicBezTo>
                    <a:pt x="359" y="5957"/>
                    <a:pt x="367" y="5957"/>
                    <a:pt x="374" y="5957"/>
                  </a:cubicBezTo>
                  <a:cubicBezTo>
                    <a:pt x="396" y="5957"/>
                    <a:pt x="411" y="5957"/>
                    <a:pt x="433" y="5949"/>
                  </a:cubicBezTo>
                  <a:cubicBezTo>
                    <a:pt x="440" y="5949"/>
                    <a:pt x="455" y="5942"/>
                    <a:pt x="462" y="5942"/>
                  </a:cubicBezTo>
                  <a:cubicBezTo>
                    <a:pt x="469" y="5942"/>
                    <a:pt x="477" y="5942"/>
                    <a:pt x="477" y="5957"/>
                  </a:cubicBezTo>
                  <a:cubicBezTo>
                    <a:pt x="499" y="5986"/>
                    <a:pt x="506" y="5994"/>
                    <a:pt x="513" y="6023"/>
                  </a:cubicBezTo>
                  <a:cubicBezTo>
                    <a:pt x="513" y="6037"/>
                    <a:pt x="521" y="6052"/>
                    <a:pt x="535" y="6081"/>
                  </a:cubicBezTo>
                  <a:cubicBezTo>
                    <a:pt x="543" y="6111"/>
                    <a:pt x="543" y="6133"/>
                    <a:pt x="543" y="6147"/>
                  </a:cubicBezTo>
                  <a:cubicBezTo>
                    <a:pt x="543" y="6191"/>
                    <a:pt x="557" y="6213"/>
                    <a:pt x="623" y="6235"/>
                  </a:cubicBezTo>
                  <a:cubicBezTo>
                    <a:pt x="645" y="6250"/>
                    <a:pt x="660" y="6250"/>
                    <a:pt x="682" y="6250"/>
                  </a:cubicBezTo>
                  <a:cubicBezTo>
                    <a:pt x="704" y="6250"/>
                    <a:pt x="718" y="6250"/>
                    <a:pt x="726" y="6243"/>
                  </a:cubicBezTo>
                  <a:lnTo>
                    <a:pt x="733" y="6243"/>
                  </a:lnTo>
                  <a:cubicBezTo>
                    <a:pt x="733" y="6243"/>
                    <a:pt x="733" y="6250"/>
                    <a:pt x="740" y="6257"/>
                  </a:cubicBezTo>
                  <a:cubicBezTo>
                    <a:pt x="748" y="6279"/>
                    <a:pt x="755" y="6294"/>
                    <a:pt x="763" y="6301"/>
                  </a:cubicBezTo>
                  <a:cubicBezTo>
                    <a:pt x="755" y="6308"/>
                    <a:pt x="733" y="6323"/>
                    <a:pt x="726" y="6338"/>
                  </a:cubicBezTo>
                  <a:cubicBezTo>
                    <a:pt x="689" y="6367"/>
                    <a:pt x="667" y="6375"/>
                    <a:pt x="653" y="6382"/>
                  </a:cubicBezTo>
                  <a:cubicBezTo>
                    <a:pt x="616" y="6389"/>
                    <a:pt x="601" y="6404"/>
                    <a:pt x="587" y="6462"/>
                  </a:cubicBezTo>
                  <a:cubicBezTo>
                    <a:pt x="572" y="6543"/>
                    <a:pt x="587" y="6580"/>
                    <a:pt x="623" y="6616"/>
                  </a:cubicBezTo>
                  <a:cubicBezTo>
                    <a:pt x="631" y="6624"/>
                    <a:pt x="631" y="6631"/>
                    <a:pt x="638" y="6638"/>
                  </a:cubicBezTo>
                  <a:cubicBezTo>
                    <a:pt x="645" y="6646"/>
                    <a:pt x="653" y="6653"/>
                    <a:pt x="653" y="6660"/>
                  </a:cubicBezTo>
                  <a:cubicBezTo>
                    <a:pt x="667" y="6675"/>
                    <a:pt x="675" y="6704"/>
                    <a:pt x="718" y="6704"/>
                  </a:cubicBezTo>
                  <a:cubicBezTo>
                    <a:pt x="733" y="6704"/>
                    <a:pt x="755" y="6697"/>
                    <a:pt x="785" y="6697"/>
                  </a:cubicBezTo>
                  <a:cubicBezTo>
                    <a:pt x="799" y="6689"/>
                    <a:pt x="806" y="6689"/>
                    <a:pt x="814" y="6689"/>
                  </a:cubicBezTo>
                  <a:cubicBezTo>
                    <a:pt x="872" y="6689"/>
                    <a:pt x="902" y="6726"/>
                    <a:pt x="931" y="6792"/>
                  </a:cubicBezTo>
                  <a:cubicBezTo>
                    <a:pt x="946" y="6814"/>
                    <a:pt x="960" y="6829"/>
                    <a:pt x="968" y="6844"/>
                  </a:cubicBezTo>
                  <a:cubicBezTo>
                    <a:pt x="997" y="6873"/>
                    <a:pt x="997" y="6880"/>
                    <a:pt x="975" y="6924"/>
                  </a:cubicBezTo>
                  <a:cubicBezTo>
                    <a:pt x="931" y="7012"/>
                    <a:pt x="909" y="7056"/>
                    <a:pt x="953" y="7129"/>
                  </a:cubicBezTo>
                  <a:cubicBezTo>
                    <a:pt x="960" y="7144"/>
                    <a:pt x="975" y="7158"/>
                    <a:pt x="989" y="7166"/>
                  </a:cubicBezTo>
                  <a:cubicBezTo>
                    <a:pt x="1026" y="7203"/>
                    <a:pt x="1026" y="7203"/>
                    <a:pt x="1026" y="7203"/>
                  </a:cubicBezTo>
                  <a:cubicBezTo>
                    <a:pt x="1034" y="7151"/>
                    <a:pt x="1034" y="7151"/>
                    <a:pt x="1034" y="7151"/>
                  </a:cubicBezTo>
                  <a:cubicBezTo>
                    <a:pt x="1041" y="7144"/>
                    <a:pt x="1041" y="7144"/>
                    <a:pt x="1041" y="7144"/>
                  </a:cubicBezTo>
                  <a:cubicBezTo>
                    <a:pt x="1041" y="7129"/>
                    <a:pt x="1048" y="7093"/>
                    <a:pt x="1056" y="7093"/>
                  </a:cubicBezTo>
                  <a:cubicBezTo>
                    <a:pt x="1063" y="7093"/>
                    <a:pt x="1063" y="7093"/>
                    <a:pt x="1070" y="7093"/>
                  </a:cubicBezTo>
                  <a:cubicBezTo>
                    <a:pt x="1078" y="7093"/>
                    <a:pt x="1085" y="7093"/>
                    <a:pt x="1107" y="7129"/>
                  </a:cubicBezTo>
                  <a:cubicBezTo>
                    <a:pt x="1114" y="7137"/>
                    <a:pt x="1122" y="7151"/>
                    <a:pt x="1122" y="7158"/>
                  </a:cubicBezTo>
                  <a:cubicBezTo>
                    <a:pt x="1144" y="7203"/>
                    <a:pt x="1165" y="7254"/>
                    <a:pt x="1209" y="7254"/>
                  </a:cubicBezTo>
                  <a:cubicBezTo>
                    <a:pt x="1231" y="7254"/>
                    <a:pt x="1254" y="7246"/>
                    <a:pt x="1275" y="7217"/>
                  </a:cubicBezTo>
                  <a:cubicBezTo>
                    <a:pt x="1341" y="7144"/>
                    <a:pt x="1363" y="7129"/>
                    <a:pt x="1415" y="7115"/>
                  </a:cubicBezTo>
                  <a:cubicBezTo>
                    <a:pt x="1422" y="7115"/>
                    <a:pt x="1422" y="7115"/>
                    <a:pt x="1429" y="7115"/>
                  </a:cubicBezTo>
                  <a:cubicBezTo>
                    <a:pt x="1459" y="7115"/>
                    <a:pt x="1488" y="7144"/>
                    <a:pt x="1510" y="7173"/>
                  </a:cubicBezTo>
                  <a:cubicBezTo>
                    <a:pt x="1532" y="7203"/>
                    <a:pt x="1561" y="7217"/>
                    <a:pt x="1590" y="7217"/>
                  </a:cubicBezTo>
                  <a:cubicBezTo>
                    <a:pt x="1613" y="7217"/>
                    <a:pt x="1627" y="7210"/>
                    <a:pt x="1635" y="7195"/>
                  </a:cubicBezTo>
                  <a:cubicBezTo>
                    <a:pt x="1642" y="7203"/>
                    <a:pt x="1649" y="7217"/>
                    <a:pt x="1656" y="7217"/>
                  </a:cubicBezTo>
                  <a:cubicBezTo>
                    <a:pt x="1671" y="7239"/>
                    <a:pt x="1700" y="7246"/>
                    <a:pt x="1722" y="7246"/>
                  </a:cubicBezTo>
                  <a:cubicBezTo>
                    <a:pt x="1759" y="7246"/>
                    <a:pt x="1796" y="7232"/>
                    <a:pt x="1825" y="7217"/>
                  </a:cubicBezTo>
                  <a:cubicBezTo>
                    <a:pt x="1869" y="7188"/>
                    <a:pt x="1891" y="7144"/>
                    <a:pt x="1876" y="7085"/>
                  </a:cubicBezTo>
                  <a:cubicBezTo>
                    <a:pt x="1876" y="7078"/>
                    <a:pt x="1884" y="7063"/>
                    <a:pt x="1891" y="7049"/>
                  </a:cubicBezTo>
                  <a:cubicBezTo>
                    <a:pt x="1906" y="7027"/>
                    <a:pt x="1935" y="6983"/>
                    <a:pt x="1898" y="6946"/>
                  </a:cubicBezTo>
                  <a:cubicBezTo>
                    <a:pt x="1884" y="6931"/>
                    <a:pt x="1869" y="6924"/>
                    <a:pt x="1862" y="6917"/>
                  </a:cubicBezTo>
                  <a:cubicBezTo>
                    <a:pt x="1840" y="6909"/>
                    <a:pt x="1840" y="6909"/>
                    <a:pt x="1840" y="6887"/>
                  </a:cubicBezTo>
                  <a:cubicBezTo>
                    <a:pt x="1840" y="6873"/>
                    <a:pt x="1840" y="6865"/>
                    <a:pt x="1840" y="6858"/>
                  </a:cubicBezTo>
                  <a:cubicBezTo>
                    <a:pt x="1832" y="6821"/>
                    <a:pt x="1832" y="6814"/>
                    <a:pt x="1862" y="6785"/>
                  </a:cubicBezTo>
                  <a:cubicBezTo>
                    <a:pt x="1869" y="6785"/>
                    <a:pt x="1869" y="6777"/>
                    <a:pt x="1869" y="6777"/>
                  </a:cubicBezTo>
                  <a:cubicBezTo>
                    <a:pt x="1876" y="6777"/>
                    <a:pt x="1898" y="6799"/>
                    <a:pt x="1906" y="6814"/>
                  </a:cubicBezTo>
                  <a:cubicBezTo>
                    <a:pt x="1913" y="6821"/>
                    <a:pt x="1913" y="6821"/>
                    <a:pt x="1920" y="6829"/>
                  </a:cubicBezTo>
                  <a:cubicBezTo>
                    <a:pt x="1942" y="6851"/>
                    <a:pt x="1986" y="6895"/>
                    <a:pt x="2030" y="6895"/>
                  </a:cubicBezTo>
                  <a:cubicBezTo>
                    <a:pt x="2045" y="6895"/>
                    <a:pt x="2074" y="6887"/>
                    <a:pt x="2096" y="6858"/>
                  </a:cubicBezTo>
                  <a:cubicBezTo>
                    <a:pt x="2155" y="6792"/>
                    <a:pt x="2169" y="6734"/>
                    <a:pt x="2147" y="6689"/>
                  </a:cubicBezTo>
                  <a:cubicBezTo>
                    <a:pt x="2140" y="6675"/>
                    <a:pt x="2140" y="6653"/>
                    <a:pt x="2147" y="6646"/>
                  </a:cubicBezTo>
                  <a:cubicBezTo>
                    <a:pt x="2147" y="6638"/>
                    <a:pt x="2147" y="6638"/>
                    <a:pt x="2162" y="6631"/>
                  </a:cubicBezTo>
                  <a:cubicBezTo>
                    <a:pt x="2221" y="6624"/>
                    <a:pt x="2228" y="6587"/>
                    <a:pt x="2235" y="6558"/>
                  </a:cubicBezTo>
                  <a:lnTo>
                    <a:pt x="2235" y="6550"/>
                  </a:lnTo>
                  <a:cubicBezTo>
                    <a:pt x="2243" y="6543"/>
                    <a:pt x="2279" y="6536"/>
                    <a:pt x="2294" y="6536"/>
                  </a:cubicBezTo>
                  <a:cubicBezTo>
                    <a:pt x="2316" y="6536"/>
                    <a:pt x="2330" y="6536"/>
                    <a:pt x="2345" y="6528"/>
                  </a:cubicBezTo>
                  <a:cubicBezTo>
                    <a:pt x="2367" y="6521"/>
                    <a:pt x="2382" y="6499"/>
                    <a:pt x="2397" y="6477"/>
                  </a:cubicBezTo>
                  <a:cubicBezTo>
                    <a:pt x="2404" y="6462"/>
                    <a:pt x="2411" y="6448"/>
                    <a:pt x="2426" y="6433"/>
                  </a:cubicBezTo>
                  <a:cubicBezTo>
                    <a:pt x="2433" y="6433"/>
                    <a:pt x="2433" y="6426"/>
                    <a:pt x="2440" y="6426"/>
                  </a:cubicBezTo>
                  <a:cubicBezTo>
                    <a:pt x="2448" y="6426"/>
                    <a:pt x="2462" y="6433"/>
                    <a:pt x="2477" y="6433"/>
                  </a:cubicBezTo>
                  <a:cubicBezTo>
                    <a:pt x="2492" y="6440"/>
                    <a:pt x="2514" y="6448"/>
                    <a:pt x="2528" y="6448"/>
                  </a:cubicBezTo>
                  <a:cubicBezTo>
                    <a:pt x="2587" y="6448"/>
                    <a:pt x="2631" y="6418"/>
                    <a:pt x="2668" y="6389"/>
                  </a:cubicBezTo>
                  <a:cubicBezTo>
                    <a:pt x="2682" y="6382"/>
                    <a:pt x="2690" y="6367"/>
                    <a:pt x="2704" y="6360"/>
                  </a:cubicBezTo>
                  <a:cubicBezTo>
                    <a:pt x="2726" y="6338"/>
                    <a:pt x="2763" y="6301"/>
                    <a:pt x="2785" y="6301"/>
                  </a:cubicBezTo>
                  <a:cubicBezTo>
                    <a:pt x="2792" y="6301"/>
                    <a:pt x="2814" y="6316"/>
                    <a:pt x="2829" y="6323"/>
                  </a:cubicBezTo>
                  <a:cubicBezTo>
                    <a:pt x="2858" y="6338"/>
                    <a:pt x="2887" y="6353"/>
                    <a:pt x="2917" y="6353"/>
                  </a:cubicBezTo>
                  <a:cubicBezTo>
                    <a:pt x="2931" y="6353"/>
                    <a:pt x="2939" y="6345"/>
                    <a:pt x="2953" y="6338"/>
                  </a:cubicBezTo>
                  <a:cubicBezTo>
                    <a:pt x="2968" y="6330"/>
                    <a:pt x="2983" y="6323"/>
                    <a:pt x="2997" y="6316"/>
                  </a:cubicBezTo>
                  <a:cubicBezTo>
                    <a:pt x="3041" y="6294"/>
                    <a:pt x="3085" y="6279"/>
                    <a:pt x="3107" y="6250"/>
                  </a:cubicBezTo>
                  <a:cubicBezTo>
                    <a:pt x="3122" y="6228"/>
                    <a:pt x="3129" y="6213"/>
                    <a:pt x="3144" y="6191"/>
                  </a:cubicBezTo>
                  <a:cubicBezTo>
                    <a:pt x="3144" y="6177"/>
                    <a:pt x="3159" y="6162"/>
                    <a:pt x="3166" y="6140"/>
                  </a:cubicBezTo>
                  <a:cubicBezTo>
                    <a:pt x="3195" y="6096"/>
                    <a:pt x="3254" y="6059"/>
                    <a:pt x="3283" y="6052"/>
                  </a:cubicBezTo>
                  <a:cubicBezTo>
                    <a:pt x="3290" y="6052"/>
                    <a:pt x="3298" y="6052"/>
                    <a:pt x="3312" y="6052"/>
                  </a:cubicBezTo>
                  <a:cubicBezTo>
                    <a:pt x="3349" y="6045"/>
                    <a:pt x="3393" y="6037"/>
                    <a:pt x="3452" y="6001"/>
                  </a:cubicBezTo>
                  <a:cubicBezTo>
                    <a:pt x="3459" y="5994"/>
                    <a:pt x="3466" y="5986"/>
                    <a:pt x="3481" y="5979"/>
                  </a:cubicBezTo>
                  <a:cubicBezTo>
                    <a:pt x="3488" y="5971"/>
                    <a:pt x="3503" y="5957"/>
                    <a:pt x="3518" y="5949"/>
                  </a:cubicBezTo>
                  <a:cubicBezTo>
                    <a:pt x="3525" y="5971"/>
                    <a:pt x="3540" y="5979"/>
                    <a:pt x="3554" y="5979"/>
                  </a:cubicBezTo>
                  <a:cubicBezTo>
                    <a:pt x="3591" y="5979"/>
                    <a:pt x="3620" y="5942"/>
                    <a:pt x="3628" y="5906"/>
                  </a:cubicBezTo>
                  <a:cubicBezTo>
                    <a:pt x="3628" y="5898"/>
                    <a:pt x="3635" y="5898"/>
                    <a:pt x="3635" y="5898"/>
                  </a:cubicBezTo>
                  <a:cubicBezTo>
                    <a:pt x="3635" y="5898"/>
                    <a:pt x="3649" y="5898"/>
                    <a:pt x="3657" y="5898"/>
                  </a:cubicBezTo>
                  <a:cubicBezTo>
                    <a:pt x="3671" y="5891"/>
                    <a:pt x="3693" y="5891"/>
                    <a:pt x="3716" y="5884"/>
                  </a:cubicBezTo>
                  <a:cubicBezTo>
                    <a:pt x="3737" y="5884"/>
                    <a:pt x="3745" y="5876"/>
                    <a:pt x="3752" y="5876"/>
                  </a:cubicBezTo>
                  <a:cubicBezTo>
                    <a:pt x="3781" y="5876"/>
                    <a:pt x="3789" y="5869"/>
                    <a:pt x="3796" y="5839"/>
                  </a:cubicBezTo>
                  <a:cubicBezTo>
                    <a:pt x="3796" y="5832"/>
                    <a:pt x="3796" y="5825"/>
                    <a:pt x="3803" y="5810"/>
                  </a:cubicBezTo>
                  <a:cubicBezTo>
                    <a:pt x="3803" y="5803"/>
                    <a:pt x="3803" y="5788"/>
                    <a:pt x="3811" y="5781"/>
                  </a:cubicBezTo>
                  <a:cubicBezTo>
                    <a:pt x="3818" y="5744"/>
                    <a:pt x="3825" y="5722"/>
                    <a:pt x="3847" y="5693"/>
                  </a:cubicBezTo>
                  <a:cubicBezTo>
                    <a:pt x="3862" y="5671"/>
                    <a:pt x="3884" y="5656"/>
                    <a:pt x="3906" y="5649"/>
                  </a:cubicBezTo>
                  <a:cubicBezTo>
                    <a:pt x="3921" y="5634"/>
                    <a:pt x="3935" y="5627"/>
                    <a:pt x="3943" y="5612"/>
                  </a:cubicBezTo>
                  <a:cubicBezTo>
                    <a:pt x="3972" y="5590"/>
                    <a:pt x="3979" y="5546"/>
                    <a:pt x="3979" y="5503"/>
                  </a:cubicBezTo>
                  <a:cubicBezTo>
                    <a:pt x="3987" y="5495"/>
                    <a:pt x="3987" y="5480"/>
                    <a:pt x="3987" y="5473"/>
                  </a:cubicBezTo>
                  <a:cubicBezTo>
                    <a:pt x="3994" y="5458"/>
                    <a:pt x="3987" y="5437"/>
                    <a:pt x="3987" y="5422"/>
                  </a:cubicBezTo>
                  <a:cubicBezTo>
                    <a:pt x="3987" y="5385"/>
                    <a:pt x="3987" y="5363"/>
                    <a:pt x="4016" y="5341"/>
                  </a:cubicBezTo>
                  <a:cubicBezTo>
                    <a:pt x="4052" y="5319"/>
                    <a:pt x="4082" y="5305"/>
                    <a:pt x="4089" y="5305"/>
                  </a:cubicBezTo>
                  <a:cubicBezTo>
                    <a:pt x="4097" y="5305"/>
                    <a:pt x="4097" y="5305"/>
                    <a:pt x="4104" y="5312"/>
                  </a:cubicBezTo>
                  <a:cubicBezTo>
                    <a:pt x="4118" y="5334"/>
                    <a:pt x="4118" y="5378"/>
                    <a:pt x="4104" y="5407"/>
                  </a:cubicBezTo>
                  <a:cubicBezTo>
                    <a:pt x="4089" y="5429"/>
                    <a:pt x="4089" y="5444"/>
                    <a:pt x="4097" y="5458"/>
                  </a:cubicBezTo>
                  <a:cubicBezTo>
                    <a:pt x="4104" y="5495"/>
                    <a:pt x="4148" y="5517"/>
                    <a:pt x="4177" y="5532"/>
                  </a:cubicBezTo>
                  <a:cubicBezTo>
                    <a:pt x="4184" y="5532"/>
                    <a:pt x="4184" y="5532"/>
                    <a:pt x="4184" y="5532"/>
                  </a:cubicBezTo>
                  <a:cubicBezTo>
                    <a:pt x="4206" y="5546"/>
                    <a:pt x="4228" y="5568"/>
                    <a:pt x="4243" y="5598"/>
                  </a:cubicBezTo>
                  <a:cubicBezTo>
                    <a:pt x="4258" y="5627"/>
                    <a:pt x="4287" y="5642"/>
                    <a:pt x="4331" y="5642"/>
                  </a:cubicBezTo>
                  <a:cubicBezTo>
                    <a:pt x="4338" y="5642"/>
                    <a:pt x="4346" y="5642"/>
                    <a:pt x="4346" y="5642"/>
                  </a:cubicBezTo>
                  <a:cubicBezTo>
                    <a:pt x="4368" y="5642"/>
                    <a:pt x="4382" y="5656"/>
                    <a:pt x="4390" y="5656"/>
                  </a:cubicBezTo>
                  <a:cubicBezTo>
                    <a:pt x="4390" y="5678"/>
                    <a:pt x="4375" y="5715"/>
                    <a:pt x="4368" y="5730"/>
                  </a:cubicBezTo>
                  <a:cubicBezTo>
                    <a:pt x="4368" y="5737"/>
                    <a:pt x="4368" y="5744"/>
                    <a:pt x="4360" y="5752"/>
                  </a:cubicBezTo>
                  <a:cubicBezTo>
                    <a:pt x="4353" y="5788"/>
                    <a:pt x="4353" y="5869"/>
                    <a:pt x="4390" y="5906"/>
                  </a:cubicBezTo>
                  <a:cubicBezTo>
                    <a:pt x="4397" y="5913"/>
                    <a:pt x="4411" y="5927"/>
                    <a:pt x="4426" y="5935"/>
                  </a:cubicBezTo>
                  <a:cubicBezTo>
                    <a:pt x="4441" y="5949"/>
                    <a:pt x="4463" y="5964"/>
                    <a:pt x="4478" y="5986"/>
                  </a:cubicBezTo>
                  <a:cubicBezTo>
                    <a:pt x="4485" y="6001"/>
                    <a:pt x="4499" y="6008"/>
                    <a:pt x="4514" y="6023"/>
                  </a:cubicBezTo>
                  <a:cubicBezTo>
                    <a:pt x="4536" y="6037"/>
                    <a:pt x="4543" y="6045"/>
                    <a:pt x="4543" y="6052"/>
                  </a:cubicBezTo>
                  <a:cubicBezTo>
                    <a:pt x="4536" y="6081"/>
                    <a:pt x="4543" y="6103"/>
                    <a:pt x="4551" y="6111"/>
                  </a:cubicBezTo>
                  <a:cubicBezTo>
                    <a:pt x="4558" y="6125"/>
                    <a:pt x="4580" y="6133"/>
                    <a:pt x="4609" y="6133"/>
                  </a:cubicBezTo>
                  <a:cubicBezTo>
                    <a:pt x="4624" y="6133"/>
                    <a:pt x="4631" y="6133"/>
                    <a:pt x="4646" y="6133"/>
                  </a:cubicBezTo>
                  <a:cubicBezTo>
                    <a:pt x="4653" y="6133"/>
                    <a:pt x="4661" y="6125"/>
                    <a:pt x="4668" y="6125"/>
                  </a:cubicBezTo>
                  <a:cubicBezTo>
                    <a:pt x="4675" y="6125"/>
                    <a:pt x="4675" y="6125"/>
                    <a:pt x="4683" y="6125"/>
                  </a:cubicBezTo>
                  <a:cubicBezTo>
                    <a:pt x="4683" y="6125"/>
                    <a:pt x="4683" y="6133"/>
                    <a:pt x="4683" y="6140"/>
                  </a:cubicBezTo>
                  <a:cubicBezTo>
                    <a:pt x="4683" y="6147"/>
                    <a:pt x="4683" y="6155"/>
                    <a:pt x="4683" y="6162"/>
                  </a:cubicBezTo>
                  <a:cubicBezTo>
                    <a:pt x="4683" y="6272"/>
                    <a:pt x="4683" y="6272"/>
                    <a:pt x="4683" y="6272"/>
                  </a:cubicBezTo>
                  <a:cubicBezTo>
                    <a:pt x="4741" y="6177"/>
                    <a:pt x="4741" y="6177"/>
                    <a:pt x="4741" y="6177"/>
                  </a:cubicBezTo>
                  <a:cubicBezTo>
                    <a:pt x="4756" y="6147"/>
                    <a:pt x="4771" y="6125"/>
                    <a:pt x="4792" y="6103"/>
                  </a:cubicBezTo>
                  <a:cubicBezTo>
                    <a:pt x="4837" y="6045"/>
                    <a:pt x="4829" y="6001"/>
                    <a:pt x="4822" y="5957"/>
                  </a:cubicBezTo>
                  <a:cubicBezTo>
                    <a:pt x="4815" y="5942"/>
                    <a:pt x="4815" y="5927"/>
                    <a:pt x="4815" y="5913"/>
                  </a:cubicBezTo>
                  <a:cubicBezTo>
                    <a:pt x="4807" y="5862"/>
                    <a:pt x="4792" y="5847"/>
                    <a:pt x="4778" y="5832"/>
                  </a:cubicBezTo>
                  <a:cubicBezTo>
                    <a:pt x="4778" y="5832"/>
                    <a:pt x="4771" y="5825"/>
                    <a:pt x="4771" y="5810"/>
                  </a:cubicBezTo>
                  <a:cubicBezTo>
                    <a:pt x="4771" y="5796"/>
                    <a:pt x="4771" y="5796"/>
                    <a:pt x="4785" y="5788"/>
                  </a:cubicBezTo>
                  <a:cubicBezTo>
                    <a:pt x="4807" y="5774"/>
                    <a:pt x="4829" y="5766"/>
                    <a:pt x="4844" y="5737"/>
                  </a:cubicBezTo>
                  <a:cubicBezTo>
                    <a:pt x="4859" y="5693"/>
                    <a:pt x="4880" y="5686"/>
                    <a:pt x="4932" y="5664"/>
                  </a:cubicBezTo>
                  <a:cubicBezTo>
                    <a:pt x="4947" y="5656"/>
                    <a:pt x="4947" y="5656"/>
                    <a:pt x="4947" y="5656"/>
                  </a:cubicBezTo>
                  <a:cubicBezTo>
                    <a:pt x="5012" y="5620"/>
                    <a:pt x="5020" y="5598"/>
                    <a:pt x="5034" y="5554"/>
                  </a:cubicBezTo>
                  <a:cubicBezTo>
                    <a:pt x="5042" y="5546"/>
                    <a:pt x="5042" y="5532"/>
                    <a:pt x="5049" y="5517"/>
                  </a:cubicBezTo>
                  <a:cubicBezTo>
                    <a:pt x="5049" y="5517"/>
                    <a:pt x="5049" y="5517"/>
                    <a:pt x="5049" y="5510"/>
                  </a:cubicBezTo>
                  <a:cubicBezTo>
                    <a:pt x="5056" y="5517"/>
                    <a:pt x="5056" y="5525"/>
                    <a:pt x="5064" y="5532"/>
                  </a:cubicBezTo>
                  <a:cubicBezTo>
                    <a:pt x="5078" y="5561"/>
                    <a:pt x="5100" y="5598"/>
                    <a:pt x="5166" y="5598"/>
                  </a:cubicBezTo>
                  <a:cubicBezTo>
                    <a:pt x="5181" y="5598"/>
                    <a:pt x="5203" y="5598"/>
                    <a:pt x="5232" y="5590"/>
                  </a:cubicBezTo>
                  <a:cubicBezTo>
                    <a:pt x="5306" y="5568"/>
                    <a:pt x="5320" y="5554"/>
                    <a:pt x="5335" y="5510"/>
                  </a:cubicBezTo>
                  <a:cubicBezTo>
                    <a:pt x="5342" y="5503"/>
                    <a:pt x="5342" y="5495"/>
                    <a:pt x="5349" y="5480"/>
                  </a:cubicBezTo>
                  <a:cubicBezTo>
                    <a:pt x="5379" y="5437"/>
                    <a:pt x="5379" y="5437"/>
                    <a:pt x="5401" y="5422"/>
                  </a:cubicBezTo>
                  <a:cubicBezTo>
                    <a:pt x="5408" y="5415"/>
                    <a:pt x="5416" y="5415"/>
                    <a:pt x="5430" y="5407"/>
                  </a:cubicBezTo>
                  <a:cubicBezTo>
                    <a:pt x="5467" y="5378"/>
                    <a:pt x="5474" y="5363"/>
                    <a:pt x="5467" y="5327"/>
                  </a:cubicBezTo>
                  <a:cubicBezTo>
                    <a:pt x="5459" y="5319"/>
                    <a:pt x="5459" y="5305"/>
                    <a:pt x="5459" y="5283"/>
                  </a:cubicBezTo>
                  <a:cubicBezTo>
                    <a:pt x="5459" y="5253"/>
                    <a:pt x="5467" y="5253"/>
                    <a:pt x="5481" y="5239"/>
                  </a:cubicBezTo>
                  <a:cubicBezTo>
                    <a:pt x="5496" y="5224"/>
                    <a:pt x="5511" y="5209"/>
                    <a:pt x="5525" y="5180"/>
                  </a:cubicBezTo>
                  <a:cubicBezTo>
                    <a:pt x="5540" y="5151"/>
                    <a:pt x="5555" y="5144"/>
                    <a:pt x="5569" y="5129"/>
                  </a:cubicBezTo>
                  <a:cubicBezTo>
                    <a:pt x="5577" y="5121"/>
                    <a:pt x="5591" y="5114"/>
                    <a:pt x="5613" y="5092"/>
                  </a:cubicBezTo>
                  <a:cubicBezTo>
                    <a:pt x="5620" y="5092"/>
                    <a:pt x="5620" y="5085"/>
                    <a:pt x="5628" y="5077"/>
                  </a:cubicBezTo>
                  <a:cubicBezTo>
                    <a:pt x="5642" y="5063"/>
                    <a:pt x="5650" y="5056"/>
                    <a:pt x="5650" y="5041"/>
                  </a:cubicBezTo>
                  <a:cubicBezTo>
                    <a:pt x="5650" y="5026"/>
                    <a:pt x="5635" y="5012"/>
                    <a:pt x="5628" y="5012"/>
                  </a:cubicBezTo>
                  <a:cubicBezTo>
                    <a:pt x="5628" y="5012"/>
                    <a:pt x="5628" y="5004"/>
                    <a:pt x="5620" y="5004"/>
                  </a:cubicBezTo>
                  <a:cubicBezTo>
                    <a:pt x="5599" y="4982"/>
                    <a:pt x="5584" y="4953"/>
                    <a:pt x="5569" y="4880"/>
                  </a:cubicBezTo>
                  <a:cubicBezTo>
                    <a:pt x="5562" y="4858"/>
                    <a:pt x="5562" y="4850"/>
                    <a:pt x="5562" y="4850"/>
                  </a:cubicBezTo>
                  <a:cubicBezTo>
                    <a:pt x="5569" y="4850"/>
                    <a:pt x="5577" y="4850"/>
                    <a:pt x="5577" y="4843"/>
                  </a:cubicBezTo>
                  <a:cubicBezTo>
                    <a:pt x="5591" y="4836"/>
                    <a:pt x="5613" y="4828"/>
                    <a:pt x="5635" y="4806"/>
                  </a:cubicBezTo>
                  <a:cubicBezTo>
                    <a:pt x="5650" y="4799"/>
                    <a:pt x="5665" y="4792"/>
                    <a:pt x="5679" y="4792"/>
                  </a:cubicBezTo>
                  <a:cubicBezTo>
                    <a:pt x="5701" y="4792"/>
                    <a:pt x="5723" y="4799"/>
                    <a:pt x="5752" y="4806"/>
                  </a:cubicBezTo>
                  <a:cubicBezTo>
                    <a:pt x="5774" y="4806"/>
                    <a:pt x="5797" y="4814"/>
                    <a:pt x="5818" y="4814"/>
                  </a:cubicBezTo>
                  <a:lnTo>
                    <a:pt x="5818" y="4814"/>
                  </a:lnTo>
                  <a:cubicBezTo>
                    <a:pt x="5818" y="4828"/>
                    <a:pt x="5818" y="4828"/>
                    <a:pt x="5818" y="4828"/>
                  </a:cubicBezTo>
                  <a:cubicBezTo>
                    <a:pt x="5826" y="4843"/>
                    <a:pt x="5826" y="4843"/>
                    <a:pt x="5826" y="4843"/>
                  </a:cubicBezTo>
                  <a:cubicBezTo>
                    <a:pt x="5833" y="4858"/>
                    <a:pt x="5833" y="4858"/>
                    <a:pt x="5833" y="4858"/>
                  </a:cubicBezTo>
                  <a:cubicBezTo>
                    <a:pt x="5848" y="4858"/>
                    <a:pt x="5848" y="4858"/>
                    <a:pt x="5848" y="4858"/>
                  </a:cubicBezTo>
                  <a:cubicBezTo>
                    <a:pt x="5862" y="4858"/>
                    <a:pt x="5862" y="4858"/>
                    <a:pt x="5862" y="4858"/>
                  </a:cubicBezTo>
                  <a:cubicBezTo>
                    <a:pt x="5877" y="4836"/>
                    <a:pt x="5877" y="4836"/>
                    <a:pt x="5877" y="4836"/>
                  </a:cubicBezTo>
                  <a:lnTo>
                    <a:pt x="5877" y="4836"/>
                  </a:lnTo>
                  <a:cubicBezTo>
                    <a:pt x="5892" y="4814"/>
                    <a:pt x="5914" y="4784"/>
                    <a:pt x="5943" y="4777"/>
                  </a:cubicBezTo>
                  <a:cubicBezTo>
                    <a:pt x="5950" y="4777"/>
                    <a:pt x="5958" y="4777"/>
                    <a:pt x="5958" y="4777"/>
                  </a:cubicBezTo>
                  <a:cubicBezTo>
                    <a:pt x="5980" y="4777"/>
                    <a:pt x="5994" y="4770"/>
                    <a:pt x="6002" y="4748"/>
                  </a:cubicBezTo>
                  <a:cubicBezTo>
                    <a:pt x="6009" y="4726"/>
                    <a:pt x="5994" y="4718"/>
                    <a:pt x="5972" y="4689"/>
                  </a:cubicBezTo>
                  <a:cubicBezTo>
                    <a:pt x="5958" y="4675"/>
                    <a:pt x="5958" y="4675"/>
                    <a:pt x="5958" y="4675"/>
                  </a:cubicBezTo>
                  <a:cubicBezTo>
                    <a:pt x="5958" y="4667"/>
                    <a:pt x="5972" y="4660"/>
                    <a:pt x="5980" y="4645"/>
                  </a:cubicBezTo>
                  <a:cubicBezTo>
                    <a:pt x="5980" y="4638"/>
                    <a:pt x="5987" y="4630"/>
                    <a:pt x="5994" y="4623"/>
                  </a:cubicBezTo>
                  <a:cubicBezTo>
                    <a:pt x="6009" y="4608"/>
                    <a:pt x="6016" y="4601"/>
                    <a:pt x="6031" y="4594"/>
                  </a:cubicBezTo>
                  <a:cubicBezTo>
                    <a:pt x="6046" y="4579"/>
                    <a:pt x="6068" y="4565"/>
                    <a:pt x="6082" y="4529"/>
                  </a:cubicBezTo>
                  <a:cubicBezTo>
                    <a:pt x="6111" y="4470"/>
                    <a:pt x="6119" y="4456"/>
                    <a:pt x="6090" y="4404"/>
                  </a:cubicBezTo>
                  <a:cubicBezTo>
                    <a:pt x="6075" y="4375"/>
                    <a:pt x="6068" y="4353"/>
                    <a:pt x="6053" y="4287"/>
                  </a:cubicBezTo>
                  <a:cubicBezTo>
                    <a:pt x="6046" y="4272"/>
                    <a:pt x="6046" y="4258"/>
                    <a:pt x="6046" y="4243"/>
                  </a:cubicBezTo>
                  <a:cubicBezTo>
                    <a:pt x="6038" y="4214"/>
                    <a:pt x="6038" y="4177"/>
                    <a:pt x="5980" y="4177"/>
                  </a:cubicBezTo>
                  <a:cubicBezTo>
                    <a:pt x="5980" y="4177"/>
                    <a:pt x="5972" y="4177"/>
                    <a:pt x="5958" y="4177"/>
                  </a:cubicBezTo>
                  <a:cubicBezTo>
                    <a:pt x="5899" y="4185"/>
                    <a:pt x="5855" y="4206"/>
                    <a:pt x="5811" y="4243"/>
                  </a:cubicBezTo>
                  <a:cubicBezTo>
                    <a:pt x="5789" y="4258"/>
                    <a:pt x="5767" y="4272"/>
                    <a:pt x="5752" y="4272"/>
                  </a:cubicBezTo>
                  <a:cubicBezTo>
                    <a:pt x="5745" y="4272"/>
                    <a:pt x="5745" y="4272"/>
                    <a:pt x="5738" y="4265"/>
                  </a:cubicBezTo>
                  <a:cubicBezTo>
                    <a:pt x="5723" y="4258"/>
                    <a:pt x="5723" y="4258"/>
                    <a:pt x="5723" y="4243"/>
                  </a:cubicBezTo>
                  <a:cubicBezTo>
                    <a:pt x="5716" y="4228"/>
                    <a:pt x="5709" y="4214"/>
                    <a:pt x="5694" y="4192"/>
                  </a:cubicBezTo>
                  <a:cubicBezTo>
                    <a:pt x="5679" y="4177"/>
                    <a:pt x="5679" y="4177"/>
                    <a:pt x="5709" y="4133"/>
                  </a:cubicBezTo>
                  <a:cubicBezTo>
                    <a:pt x="5716" y="4119"/>
                    <a:pt x="5730" y="4104"/>
                    <a:pt x="5745" y="4075"/>
                  </a:cubicBezTo>
                  <a:cubicBezTo>
                    <a:pt x="5774" y="4023"/>
                    <a:pt x="5782" y="4016"/>
                    <a:pt x="5818" y="3994"/>
                  </a:cubicBezTo>
                  <a:cubicBezTo>
                    <a:pt x="5826" y="3987"/>
                    <a:pt x="5840" y="3979"/>
                    <a:pt x="5855" y="3965"/>
                  </a:cubicBezTo>
                  <a:cubicBezTo>
                    <a:pt x="5892" y="3943"/>
                    <a:pt x="5906" y="3921"/>
                    <a:pt x="5914" y="3906"/>
                  </a:cubicBezTo>
                  <a:cubicBezTo>
                    <a:pt x="5914" y="3906"/>
                    <a:pt x="5914" y="3899"/>
                    <a:pt x="5921" y="3899"/>
                  </a:cubicBezTo>
                  <a:lnTo>
                    <a:pt x="5921" y="3899"/>
                  </a:lnTo>
                  <a:cubicBezTo>
                    <a:pt x="5921" y="3899"/>
                    <a:pt x="5921" y="3899"/>
                    <a:pt x="5928" y="3899"/>
                  </a:cubicBezTo>
                  <a:cubicBezTo>
                    <a:pt x="5943" y="3899"/>
                    <a:pt x="5950" y="3899"/>
                    <a:pt x="5965" y="3899"/>
                  </a:cubicBezTo>
                  <a:cubicBezTo>
                    <a:pt x="5972" y="3899"/>
                    <a:pt x="5987" y="3899"/>
                    <a:pt x="5994" y="3899"/>
                  </a:cubicBezTo>
                  <a:cubicBezTo>
                    <a:pt x="6024" y="3899"/>
                    <a:pt x="6060" y="3899"/>
                    <a:pt x="6097" y="3862"/>
                  </a:cubicBezTo>
                  <a:cubicBezTo>
                    <a:pt x="6119" y="3840"/>
                    <a:pt x="6133" y="3840"/>
                    <a:pt x="6141" y="3840"/>
                  </a:cubicBezTo>
                  <a:cubicBezTo>
                    <a:pt x="6156" y="3840"/>
                    <a:pt x="6178" y="3847"/>
                    <a:pt x="6192" y="3862"/>
                  </a:cubicBezTo>
                  <a:cubicBezTo>
                    <a:pt x="6214" y="3869"/>
                    <a:pt x="6236" y="3877"/>
                    <a:pt x="6258" y="3877"/>
                  </a:cubicBezTo>
                  <a:cubicBezTo>
                    <a:pt x="6302" y="3877"/>
                    <a:pt x="6339" y="3862"/>
                    <a:pt x="6383" y="3855"/>
                  </a:cubicBezTo>
                  <a:cubicBezTo>
                    <a:pt x="6405" y="3847"/>
                    <a:pt x="6419" y="3840"/>
                    <a:pt x="6441" y="3840"/>
                  </a:cubicBezTo>
                  <a:cubicBezTo>
                    <a:pt x="6478" y="3833"/>
                    <a:pt x="6500" y="3811"/>
                    <a:pt x="6515" y="3789"/>
                  </a:cubicBezTo>
                  <a:cubicBezTo>
                    <a:pt x="6529" y="3752"/>
                    <a:pt x="6515" y="3716"/>
                    <a:pt x="6500" y="3694"/>
                  </a:cubicBezTo>
                  <a:cubicBezTo>
                    <a:pt x="6492" y="3671"/>
                    <a:pt x="6471" y="3650"/>
                    <a:pt x="6449" y="3635"/>
                  </a:cubicBezTo>
                  <a:cubicBezTo>
                    <a:pt x="6427" y="3620"/>
                    <a:pt x="6405" y="3606"/>
                    <a:pt x="6390" y="3584"/>
                  </a:cubicBezTo>
                  <a:cubicBezTo>
                    <a:pt x="6383" y="3584"/>
                    <a:pt x="6383" y="3584"/>
                    <a:pt x="6383" y="3584"/>
                  </a:cubicBezTo>
                  <a:cubicBezTo>
                    <a:pt x="6368" y="3569"/>
                    <a:pt x="6353" y="3547"/>
                    <a:pt x="6353" y="3540"/>
                  </a:cubicBezTo>
                  <a:cubicBezTo>
                    <a:pt x="6353" y="3540"/>
                    <a:pt x="6361" y="3532"/>
                    <a:pt x="6383" y="3518"/>
                  </a:cubicBezTo>
                  <a:cubicBezTo>
                    <a:pt x="6419" y="3488"/>
                    <a:pt x="6478" y="3466"/>
                    <a:pt x="6529" y="3452"/>
                  </a:cubicBezTo>
                  <a:cubicBezTo>
                    <a:pt x="6551" y="3445"/>
                    <a:pt x="6573" y="3437"/>
                    <a:pt x="6588" y="3430"/>
                  </a:cubicBezTo>
                  <a:cubicBezTo>
                    <a:pt x="6595" y="3422"/>
                    <a:pt x="6595" y="3422"/>
                    <a:pt x="6602" y="3422"/>
                  </a:cubicBezTo>
                  <a:cubicBezTo>
                    <a:pt x="6617" y="3422"/>
                    <a:pt x="6632" y="3437"/>
                    <a:pt x="6654" y="3452"/>
                  </a:cubicBezTo>
                  <a:cubicBezTo>
                    <a:pt x="6668" y="3466"/>
                    <a:pt x="6690" y="3481"/>
                    <a:pt x="6712" y="3488"/>
                  </a:cubicBezTo>
                  <a:cubicBezTo>
                    <a:pt x="6727" y="3496"/>
                    <a:pt x="6749" y="3503"/>
                    <a:pt x="6749" y="3503"/>
                  </a:cubicBezTo>
                  <a:cubicBezTo>
                    <a:pt x="6749" y="3503"/>
                    <a:pt x="6749" y="3510"/>
                    <a:pt x="6742" y="3525"/>
                  </a:cubicBezTo>
                  <a:cubicBezTo>
                    <a:pt x="6727" y="3554"/>
                    <a:pt x="6727" y="3591"/>
                    <a:pt x="6749" y="3620"/>
                  </a:cubicBezTo>
                  <a:cubicBezTo>
                    <a:pt x="6764" y="3657"/>
                    <a:pt x="6808" y="3679"/>
                    <a:pt x="6852" y="3686"/>
                  </a:cubicBezTo>
                  <a:cubicBezTo>
                    <a:pt x="6859" y="3686"/>
                    <a:pt x="6866" y="3686"/>
                    <a:pt x="6866" y="3686"/>
                  </a:cubicBezTo>
                  <a:cubicBezTo>
                    <a:pt x="6932" y="3686"/>
                    <a:pt x="6961" y="3650"/>
                    <a:pt x="6991" y="3613"/>
                  </a:cubicBezTo>
                  <a:cubicBezTo>
                    <a:pt x="6998" y="3606"/>
                    <a:pt x="7013" y="3591"/>
                    <a:pt x="7020" y="3584"/>
                  </a:cubicBezTo>
                  <a:cubicBezTo>
                    <a:pt x="7049" y="3562"/>
                    <a:pt x="7115" y="3496"/>
                    <a:pt x="7225" y="3386"/>
                  </a:cubicBezTo>
                  <a:cubicBezTo>
                    <a:pt x="7277" y="3342"/>
                    <a:pt x="7321" y="3247"/>
                    <a:pt x="7342" y="3203"/>
                  </a:cubicBezTo>
                  <a:cubicBezTo>
                    <a:pt x="7372" y="3144"/>
                    <a:pt x="7328" y="3122"/>
                    <a:pt x="7313" y="3115"/>
                  </a:cubicBezTo>
                  <a:cubicBezTo>
                    <a:pt x="7313" y="3115"/>
                    <a:pt x="7306" y="3115"/>
                    <a:pt x="7306" y="3107"/>
                  </a:cubicBezTo>
                  <a:cubicBezTo>
                    <a:pt x="7306" y="3093"/>
                    <a:pt x="7342" y="3078"/>
                    <a:pt x="7387" y="3078"/>
                  </a:cubicBezTo>
                  <a:cubicBezTo>
                    <a:pt x="7460" y="3078"/>
                    <a:pt x="7504" y="3012"/>
                    <a:pt x="7504" y="3005"/>
                  </a:cubicBezTo>
                  <a:cubicBezTo>
                    <a:pt x="7518" y="2983"/>
                    <a:pt x="7518" y="2983"/>
                    <a:pt x="7518" y="2983"/>
                  </a:cubicBezTo>
                  <a:cubicBezTo>
                    <a:pt x="7548" y="2954"/>
                    <a:pt x="7548" y="2954"/>
                    <a:pt x="7548" y="2954"/>
                  </a:cubicBezTo>
                  <a:cubicBezTo>
                    <a:pt x="7533" y="2961"/>
                    <a:pt x="7533" y="2961"/>
                    <a:pt x="7533" y="2961"/>
                  </a:cubicBezTo>
                  <a:cubicBezTo>
                    <a:pt x="7533" y="2954"/>
                    <a:pt x="7533" y="2954"/>
                    <a:pt x="7533" y="2954"/>
                  </a:cubicBezTo>
                  <a:cubicBezTo>
                    <a:pt x="7474" y="2961"/>
                    <a:pt x="7474" y="2961"/>
                    <a:pt x="7474" y="2961"/>
                  </a:cubicBezTo>
                  <a:cubicBezTo>
                    <a:pt x="7474" y="2961"/>
                    <a:pt x="7467" y="2961"/>
                    <a:pt x="7452" y="2961"/>
                  </a:cubicBezTo>
                  <a:cubicBezTo>
                    <a:pt x="7452" y="2961"/>
                    <a:pt x="7445" y="2968"/>
                    <a:pt x="7438" y="2968"/>
                  </a:cubicBezTo>
                  <a:cubicBezTo>
                    <a:pt x="7423" y="2968"/>
                    <a:pt x="7394" y="2961"/>
                    <a:pt x="7372" y="2946"/>
                  </a:cubicBezTo>
                  <a:cubicBezTo>
                    <a:pt x="7364" y="2939"/>
                    <a:pt x="7357" y="2931"/>
                    <a:pt x="7357" y="2931"/>
                  </a:cubicBezTo>
                  <a:cubicBezTo>
                    <a:pt x="7357" y="2924"/>
                    <a:pt x="7379" y="2902"/>
                    <a:pt x="7394" y="2888"/>
                  </a:cubicBezTo>
                  <a:cubicBezTo>
                    <a:pt x="7401" y="2880"/>
                    <a:pt x="7409" y="2873"/>
                    <a:pt x="7416" y="2866"/>
                  </a:cubicBezTo>
                  <a:cubicBezTo>
                    <a:pt x="7452" y="2829"/>
                    <a:pt x="7438" y="2778"/>
                    <a:pt x="7423" y="2748"/>
                  </a:cubicBezTo>
                  <a:cubicBezTo>
                    <a:pt x="7416" y="2734"/>
                    <a:pt x="7409" y="2712"/>
                    <a:pt x="7409" y="2697"/>
                  </a:cubicBezTo>
                  <a:cubicBezTo>
                    <a:pt x="7394" y="2638"/>
                    <a:pt x="7401" y="2624"/>
                    <a:pt x="7416" y="2609"/>
                  </a:cubicBezTo>
                  <a:cubicBezTo>
                    <a:pt x="7460" y="2580"/>
                    <a:pt x="7511" y="2528"/>
                    <a:pt x="7511" y="2462"/>
                  </a:cubicBezTo>
                  <a:cubicBezTo>
                    <a:pt x="7511" y="2433"/>
                    <a:pt x="7489" y="2411"/>
                    <a:pt x="7482" y="2404"/>
                  </a:cubicBezTo>
                  <a:cubicBezTo>
                    <a:pt x="7482" y="2404"/>
                    <a:pt x="7482" y="2397"/>
                    <a:pt x="7489" y="2397"/>
                  </a:cubicBezTo>
                  <a:cubicBezTo>
                    <a:pt x="7511" y="2360"/>
                    <a:pt x="7533" y="2301"/>
                    <a:pt x="7511" y="2265"/>
                  </a:cubicBezTo>
                  <a:cubicBezTo>
                    <a:pt x="7504" y="2250"/>
                    <a:pt x="7482" y="2228"/>
                    <a:pt x="7438" y="2228"/>
                  </a:cubicBezTo>
                  <a:cubicBezTo>
                    <a:pt x="7430" y="2228"/>
                    <a:pt x="7430" y="2228"/>
                    <a:pt x="7423" y="2228"/>
                  </a:cubicBezTo>
                  <a:cubicBezTo>
                    <a:pt x="7401" y="2235"/>
                    <a:pt x="7387" y="2235"/>
                    <a:pt x="7364" y="2235"/>
                  </a:cubicBezTo>
                  <a:cubicBezTo>
                    <a:pt x="7313" y="2235"/>
                    <a:pt x="7313" y="2221"/>
                    <a:pt x="7313" y="2199"/>
                  </a:cubicBezTo>
                  <a:cubicBezTo>
                    <a:pt x="7313" y="2059"/>
                    <a:pt x="7247" y="2045"/>
                    <a:pt x="7225" y="2045"/>
                  </a:cubicBezTo>
                  <a:cubicBezTo>
                    <a:pt x="7203" y="2045"/>
                    <a:pt x="7181" y="2008"/>
                    <a:pt x="7181" y="1964"/>
                  </a:cubicBezTo>
                  <a:cubicBezTo>
                    <a:pt x="7181" y="1898"/>
                    <a:pt x="7145" y="1854"/>
                    <a:pt x="7086" y="1854"/>
                  </a:cubicBezTo>
                  <a:cubicBezTo>
                    <a:pt x="7064" y="1854"/>
                    <a:pt x="7042" y="1862"/>
                    <a:pt x="7020" y="1876"/>
                  </a:cubicBezTo>
                  <a:cubicBezTo>
                    <a:pt x="7006" y="1884"/>
                    <a:pt x="6998" y="1891"/>
                    <a:pt x="6991" y="1891"/>
                  </a:cubicBezTo>
                  <a:cubicBezTo>
                    <a:pt x="6983" y="1891"/>
                    <a:pt x="6983" y="1884"/>
                    <a:pt x="6976" y="1884"/>
                  </a:cubicBezTo>
                  <a:cubicBezTo>
                    <a:pt x="6969" y="1869"/>
                    <a:pt x="6969" y="1862"/>
                    <a:pt x="6976" y="1854"/>
                  </a:cubicBezTo>
                  <a:cubicBezTo>
                    <a:pt x="7006" y="1796"/>
                    <a:pt x="6998" y="1722"/>
                    <a:pt x="6991" y="1678"/>
                  </a:cubicBezTo>
                  <a:cubicBezTo>
                    <a:pt x="6983" y="1627"/>
                    <a:pt x="6969" y="1539"/>
                    <a:pt x="6969" y="1532"/>
                  </a:cubicBezTo>
                  <a:cubicBezTo>
                    <a:pt x="6969" y="1517"/>
                    <a:pt x="6969" y="1517"/>
                    <a:pt x="6969" y="1517"/>
                  </a:cubicBezTo>
                  <a:cubicBezTo>
                    <a:pt x="6954" y="1510"/>
                    <a:pt x="6954" y="1510"/>
                    <a:pt x="6954" y="1510"/>
                  </a:cubicBezTo>
                  <a:cubicBezTo>
                    <a:pt x="6932" y="1495"/>
                    <a:pt x="6903" y="1473"/>
                    <a:pt x="6903" y="1459"/>
                  </a:cubicBezTo>
                  <a:cubicBezTo>
                    <a:pt x="6903" y="1459"/>
                    <a:pt x="6903" y="1444"/>
                    <a:pt x="6903" y="1437"/>
                  </a:cubicBezTo>
                  <a:cubicBezTo>
                    <a:pt x="6910" y="1415"/>
                    <a:pt x="6918" y="1393"/>
                    <a:pt x="6903" y="1356"/>
                  </a:cubicBezTo>
                  <a:cubicBezTo>
                    <a:pt x="6881" y="1305"/>
                    <a:pt x="6815" y="1305"/>
                    <a:pt x="6778" y="1305"/>
                  </a:cubicBezTo>
                  <a:cubicBezTo>
                    <a:pt x="6771" y="1305"/>
                    <a:pt x="6756" y="1305"/>
                    <a:pt x="6749" y="1305"/>
                  </a:cubicBezTo>
                  <a:cubicBezTo>
                    <a:pt x="6734" y="1305"/>
                    <a:pt x="6727" y="1305"/>
                    <a:pt x="6712" y="1305"/>
                  </a:cubicBezTo>
                  <a:cubicBezTo>
                    <a:pt x="6661" y="1305"/>
                    <a:pt x="6632" y="1290"/>
                    <a:pt x="6624" y="1276"/>
                  </a:cubicBezTo>
                  <a:cubicBezTo>
                    <a:pt x="6617" y="1253"/>
                    <a:pt x="6617" y="1217"/>
                    <a:pt x="6632" y="1209"/>
                  </a:cubicBezTo>
                  <a:cubicBezTo>
                    <a:pt x="6661" y="1195"/>
                    <a:pt x="6698" y="1158"/>
                    <a:pt x="6683" y="1100"/>
                  </a:cubicBezTo>
                  <a:cubicBezTo>
                    <a:pt x="6683" y="1092"/>
                    <a:pt x="6698" y="1085"/>
                    <a:pt x="6705" y="1085"/>
                  </a:cubicBezTo>
                  <a:cubicBezTo>
                    <a:pt x="6712" y="1078"/>
                    <a:pt x="6727" y="1070"/>
                    <a:pt x="6742" y="1063"/>
                  </a:cubicBezTo>
                  <a:cubicBezTo>
                    <a:pt x="6764" y="1048"/>
                    <a:pt x="6764" y="1026"/>
                    <a:pt x="6756" y="1019"/>
                  </a:cubicBezTo>
                  <a:cubicBezTo>
                    <a:pt x="6756" y="990"/>
                    <a:pt x="6720" y="975"/>
                    <a:pt x="6676" y="953"/>
                  </a:cubicBezTo>
                  <a:cubicBezTo>
                    <a:pt x="6661" y="953"/>
                    <a:pt x="6654" y="946"/>
                    <a:pt x="6639" y="938"/>
                  </a:cubicBezTo>
                  <a:cubicBezTo>
                    <a:pt x="6610" y="931"/>
                    <a:pt x="6602" y="909"/>
                    <a:pt x="6588" y="887"/>
                  </a:cubicBezTo>
                  <a:cubicBezTo>
                    <a:pt x="6580" y="872"/>
                    <a:pt x="6573" y="858"/>
                    <a:pt x="6559" y="843"/>
                  </a:cubicBezTo>
                  <a:cubicBezTo>
                    <a:pt x="6544" y="836"/>
                    <a:pt x="6551" y="821"/>
                    <a:pt x="6573" y="777"/>
                  </a:cubicBezTo>
                  <a:cubicBezTo>
                    <a:pt x="6573" y="770"/>
                    <a:pt x="6580" y="755"/>
                    <a:pt x="6588" y="740"/>
                  </a:cubicBezTo>
                  <a:cubicBezTo>
                    <a:pt x="6602" y="697"/>
                    <a:pt x="6624" y="689"/>
                    <a:pt x="6690" y="682"/>
                  </a:cubicBezTo>
                  <a:cubicBezTo>
                    <a:pt x="6756" y="675"/>
                    <a:pt x="6778" y="609"/>
                    <a:pt x="6800" y="557"/>
                  </a:cubicBezTo>
                  <a:cubicBezTo>
                    <a:pt x="6815" y="535"/>
                    <a:pt x="6822" y="513"/>
                    <a:pt x="6830" y="506"/>
                  </a:cubicBezTo>
                  <a:cubicBezTo>
                    <a:pt x="6852" y="469"/>
                    <a:pt x="6866" y="440"/>
                    <a:pt x="6859" y="411"/>
                  </a:cubicBezTo>
                  <a:cubicBezTo>
                    <a:pt x="6859" y="389"/>
                    <a:pt x="6844" y="367"/>
                    <a:pt x="6815" y="345"/>
                  </a:cubicBezTo>
                  <a:cubicBezTo>
                    <a:pt x="6800" y="338"/>
                    <a:pt x="6793" y="330"/>
                    <a:pt x="6793" y="316"/>
                  </a:cubicBezTo>
                  <a:cubicBezTo>
                    <a:pt x="6793" y="308"/>
                    <a:pt x="6793" y="301"/>
                    <a:pt x="6808" y="294"/>
                  </a:cubicBezTo>
                  <a:cubicBezTo>
                    <a:pt x="6844" y="271"/>
                    <a:pt x="6866" y="242"/>
                    <a:pt x="6873" y="213"/>
                  </a:cubicBezTo>
                  <a:cubicBezTo>
                    <a:pt x="6873" y="191"/>
                    <a:pt x="6873" y="169"/>
                    <a:pt x="6844" y="140"/>
                  </a:cubicBezTo>
                  <a:cubicBezTo>
                    <a:pt x="6822" y="118"/>
                    <a:pt x="6793" y="103"/>
                    <a:pt x="6764" y="103"/>
                  </a:cubicBezTo>
                  <a:cubicBezTo>
                    <a:pt x="6742" y="103"/>
                    <a:pt x="6720" y="110"/>
                    <a:pt x="6705" y="118"/>
                  </a:cubicBezTo>
                  <a:cubicBezTo>
                    <a:pt x="6690" y="118"/>
                    <a:pt x="6683" y="118"/>
                    <a:pt x="6676" y="125"/>
                  </a:cubicBezTo>
                  <a:cubicBezTo>
                    <a:pt x="6602" y="132"/>
                    <a:pt x="6580" y="191"/>
                    <a:pt x="6559" y="250"/>
                  </a:cubicBezTo>
                  <a:cubicBezTo>
                    <a:pt x="6544" y="279"/>
                    <a:pt x="6529" y="294"/>
                    <a:pt x="6515" y="308"/>
                  </a:cubicBezTo>
                  <a:cubicBezTo>
                    <a:pt x="6500" y="330"/>
                    <a:pt x="6478" y="359"/>
                    <a:pt x="6471" y="403"/>
                  </a:cubicBezTo>
                  <a:cubicBezTo>
                    <a:pt x="6471" y="418"/>
                    <a:pt x="6434" y="426"/>
                    <a:pt x="6383" y="433"/>
                  </a:cubicBezTo>
                  <a:cubicBezTo>
                    <a:pt x="6353" y="440"/>
                    <a:pt x="6309" y="440"/>
                    <a:pt x="6280" y="455"/>
                  </a:cubicBezTo>
                  <a:cubicBezTo>
                    <a:pt x="6265" y="462"/>
                    <a:pt x="6236" y="469"/>
                    <a:pt x="6207" y="469"/>
                  </a:cubicBezTo>
                  <a:cubicBezTo>
                    <a:pt x="6133" y="469"/>
                    <a:pt x="6053" y="447"/>
                    <a:pt x="6031" y="440"/>
                  </a:cubicBezTo>
                  <a:cubicBezTo>
                    <a:pt x="6016" y="433"/>
                    <a:pt x="6009" y="426"/>
                    <a:pt x="6002" y="418"/>
                  </a:cubicBezTo>
                  <a:cubicBezTo>
                    <a:pt x="6002" y="403"/>
                    <a:pt x="6009" y="381"/>
                    <a:pt x="6016" y="367"/>
                  </a:cubicBezTo>
                  <a:cubicBezTo>
                    <a:pt x="6038" y="323"/>
                    <a:pt x="6031" y="235"/>
                    <a:pt x="5987" y="176"/>
                  </a:cubicBezTo>
                  <a:cubicBezTo>
                    <a:pt x="5980" y="162"/>
                    <a:pt x="5980" y="147"/>
                    <a:pt x="5980" y="125"/>
                  </a:cubicBezTo>
                  <a:cubicBezTo>
                    <a:pt x="5972" y="96"/>
                    <a:pt x="5972" y="59"/>
                    <a:pt x="5943" y="37"/>
                  </a:cubicBezTo>
                  <a:cubicBezTo>
                    <a:pt x="5921" y="22"/>
                    <a:pt x="5899" y="0"/>
                    <a:pt x="5862" y="0"/>
                  </a:cubicBezTo>
                  <a:lnTo>
                    <a:pt x="5862" y="30"/>
                  </a:ln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21" name="Freeform 19"/>
            <p:cNvSpPr>
              <a:spLocks noChangeArrowheads="1"/>
            </p:cNvSpPr>
            <p:nvPr/>
          </p:nvSpPr>
          <p:spPr bwMode="auto">
            <a:xfrm>
              <a:off x="7630936" y="4383699"/>
              <a:ext cx="2852588" cy="2772337"/>
            </a:xfrm>
            <a:custGeom>
              <a:avLst/>
              <a:gdLst>
                <a:gd name="T0" fmla="*/ 1619489 w 7423"/>
                <a:gd name="T1" fmla="*/ 2383597 h 7300"/>
                <a:gd name="T2" fmla="*/ 1533549 w 7423"/>
                <a:gd name="T3" fmla="*/ 2339964 h 7300"/>
                <a:gd name="T4" fmla="*/ 1433230 w 7423"/>
                <a:gd name="T5" fmla="*/ 2407727 h 7300"/>
                <a:gd name="T6" fmla="*/ 1381732 w 7423"/>
                <a:gd name="T7" fmla="*/ 2291374 h 7300"/>
                <a:gd name="T8" fmla="*/ 1374376 w 7423"/>
                <a:gd name="T9" fmla="*/ 2221297 h 7300"/>
                <a:gd name="T10" fmla="*/ 1313181 w 7423"/>
                <a:gd name="T11" fmla="*/ 2165434 h 7300"/>
                <a:gd name="T12" fmla="*/ 1354981 w 7423"/>
                <a:gd name="T13" fmla="*/ 2070897 h 7300"/>
                <a:gd name="T14" fmla="*/ 1320538 w 7423"/>
                <a:gd name="T15" fmla="*/ 1879839 h 7300"/>
                <a:gd name="T16" fmla="*/ 1246970 w 7423"/>
                <a:gd name="T17" fmla="*/ 1848106 h 7300"/>
                <a:gd name="T18" fmla="*/ 1112208 w 7423"/>
                <a:gd name="T19" fmla="*/ 1787615 h 7300"/>
                <a:gd name="T20" fmla="*/ 1026602 w 7423"/>
                <a:gd name="T21" fmla="*/ 1761171 h 7300"/>
                <a:gd name="T22" fmla="*/ 928623 w 7423"/>
                <a:gd name="T23" fmla="*/ 1787615 h 7300"/>
                <a:gd name="T24" fmla="*/ 837667 w 7423"/>
                <a:gd name="T25" fmla="*/ 1746296 h 7300"/>
                <a:gd name="T26" fmla="*/ 685850 w 7423"/>
                <a:gd name="T27" fmla="*/ 1598871 h 7300"/>
                <a:gd name="T28" fmla="*/ 698223 w 7423"/>
                <a:gd name="T29" fmla="*/ 1451115 h 7300"/>
                <a:gd name="T30" fmla="*/ 732332 w 7423"/>
                <a:gd name="T31" fmla="*/ 1237910 h 7300"/>
                <a:gd name="T32" fmla="*/ 673477 w 7423"/>
                <a:gd name="T33" fmla="*/ 1203864 h 7300"/>
                <a:gd name="T34" fmla="*/ 617299 w 7423"/>
                <a:gd name="T35" fmla="*/ 1174775 h 7300"/>
                <a:gd name="T36" fmla="*/ 651742 w 7423"/>
                <a:gd name="T37" fmla="*/ 1000575 h 7300"/>
                <a:gd name="T38" fmla="*/ 624655 w 7423"/>
                <a:gd name="T39" fmla="*/ 813814 h 7300"/>
                <a:gd name="T40" fmla="*/ 565801 w 7423"/>
                <a:gd name="T41" fmla="*/ 811501 h 7300"/>
                <a:gd name="T42" fmla="*/ 413985 w 7423"/>
                <a:gd name="T43" fmla="*/ 789684 h 7300"/>
                <a:gd name="T44" fmla="*/ 340417 w 7423"/>
                <a:gd name="T45" fmla="*/ 707377 h 7300"/>
                <a:gd name="T46" fmla="*/ 247454 w 7423"/>
                <a:gd name="T47" fmla="*/ 671017 h 7300"/>
                <a:gd name="T48" fmla="*/ 188600 w 7423"/>
                <a:gd name="T49" fmla="*/ 644573 h 7300"/>
                <a:gd name="T50" fmla="*/ 29427 w 7423"/>
                <a:gd name="T51" fmla="*/ 612840 h 7300"/>
                <a:gd name="T52" fmla="*/ 85606 w 7423"/>
                <a:gd name="T53" fmla="*/ 547391 h 7300"/>
                <a:gd name="T54" fmla="*/ 183584 w 7423"/>
                <a:gd name="T55" fmla="*/ 499131 h 7300"/>
                <a:gd name="T56" fmla="*/ 325704 w 7423"/>
                <a:gd name="T57" fmla="*/ 431368 h 7300"/>
                <a:gd name="T58" fmla="*/ 431039 w 7423"/>
                <a:gd name="T59" fmla="*/ 360961 h 7300"/>
                <a:gd name="T60" fmla="*/ 492234 w 7423"/>
                <a:gd name="T61" fmla="*/ 300470 h 7300"/>
                <a:gd name="T62" fmla="*/ 573158 w 7423"/>
                <a:gd name="T63" fmla="*/ 285926 h 7300"/>
                <a:gd name="T64" fmla="*/ 757077 w 7423"/>
                <a:gd name="T65" fmla="*/ 346417 h 7300"/>
                <a:gd name="T66" fmla="*/ 864753 w 7423"/>
                <a:gd name="T67" fmla="*/ 370547 h 7300"/>
                <a:gd name="T68" fmla="*/ 945677 w 7423"/>
                <a:gd name="T69" fmla="*/ 404593 h 7300"/>
                <a:gd name="T70" fmla="*/ 1019245 w 7423"/>
                <a:gd name="T71" fmla="*/ 440954 h 7300"/>
                <a:gd name="T72" fmla="*/ 1131937 w 7423"/>
                <a:gd name="T73" fmla="*/ 419138 h 7300"/>
                <a:gd name="T74" fmla="*/ 1188116 w 7423"/>
                <a:gd name="T75" fmla="*/ 419138 h 7300"/>
                <a:gd name="T76" fmla="*/ 1288770 w 7423"/>
                <a:gd name="T77" fmla="*/ 382777 h 7300"/>
                <a:gd name="T78" fmla="*/ 1394105 w 7423"/>
                <a:gd name="T79" fmla="*/ 339144 h 7300"/>
                <a:gd name="T80" fmla="*/ 1460316 w 7423"/>
                <a:gd name="T81" fmla="*/ 295512 h 7300"/>
                <a:gd name="T82" fmla="*/ 1536224 w 7423"/>
                <a:gd name="T83" fmla="*/ 155028 h 7300"/>
                <a:gd name="T84" fmla="*/ 1651257 w 7423"/>
                <a:gd name="T85" fmla="*/ 65449 h 7300"/>
                <a:gd name="T86" fmla="*/ 1722484 w 7423"/>
                <a:gd name="T87" fmla="*/ 65449 h 7300"/>
                <a:gd name="T88" fmla="*/ 1805749 w 7423"/>
                <a:gd name="T89" fmla="*/ 116354 h 7300"/>
                <a:gd name="T90" fmla="*/ 1889014 w 7423"/>
                <a:gd name="T91" fmla="*/ 109082 h 7300"/>
                <a:gd name="T92" fmla="*/ 1967263 w 7423"/>
                <a:gd name="T93" fmla="*/ 164945 h 7300"/>
                <a:gd name="T94" fmla="*/ 1972279 w 7423"/>
                <a:gd name="T95" fmla="*/ 307742 h 7300"/>
                <a:gd name="T96" fmla="*/ 2082630 w 7423"/>
                <a:gd name="T97" fmla="*/ 220477 h 7300"/>
                <a:gd name="T98" fmla="*/ 2033474 w 7423"/>
                <a:gd name="T99" fmla="*/ 571852 h 7300"/>
                <a:gd name="T100" fmla="*/ 1989668 w 7423"/>
                <a:gd name="T101" fmla="*/ 780098 h 7300"/>
                <a:gd name="T102" fmla="*/ 2153523 w 7423"/>
                <a:gd name="T103" fmla="*/ 930168 h 7300"/>
                <a:gd name="T104" fmla="*/ 2285944 w 7423"/>
                <a:gd name="T105" fmla="*/ 1167503 h 7300"/>
                <a:gd name="T106" fmla="*/ 2344798 w 7423"/>
                <a:gd name="T107" fmla="*/ 1375750 h 7300"/>
                <a:gd name="T108" fmla="*/ 2386264 w 7423"/>
                <a:gd name="T109" fmla="*/ 1463015 h 7300"/>
                <a:gd name="T110" fmla="*/ 2408334 w 7423"/>
                <a:gd name="T111" fmla="*/ 1722166 h 7300"/>
                <a:gd name="T112" fmla="*/ 2462507 w 7423"/>
                <a:gd name="T113" fmla="*/ 2024950 h 7300"/>
                <a:gd name="T114" fmla="*/ 2396296 w 7423"/>
                <a:gd name="T115" fmla="*/ 2165434 h 7300"/>
                <a:gd name="T116" fmla="*/ 2310355 w 7423"/>
                <a:gd name="T117" fmla="*/ 2155848 h 7300"/>
                <a:gd name="T118" fmla="*/ 2180609 w 7423"/>
                <a:gd name="T119" fmla="*/ 2225925 h 7300"/>
                <a:gd name="T120" fmla="*/ 2087646 w 7423"/>
                <a:gd name="T121" fmla="*/ 2189564 h 7300"/>
                <a:gd name="T122" fmla="*/ 1996690 w 7423"/>
                <a:gd name="T123" fmla="*/ 2315504 h 7300"/>
                <a:gd name="T124" fmla="*/ 1886673 w 7423"/>
                <a:gd name="T125" fmla="*/ 2383597 h 7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423" h="7300">
                  <a:moveTo>
                    <a:pt x="5275" y="7299"/>
                  </a:moveTo>
                  <a:lnTo>
                    <a:pt x="5275" y="7299"/>
                  </a:lnTo>
                  <a:cubicBezTo>
                    <a:pt x="5217" y="7299"/>
                    <a:pt x="5158" y="7284"/>
                    <a:pt x="5107" y="7277"/>
                  </a:cubicBezTo>
                  <a:cubicBezTo>
                    <a:pt x="5077" y="7269"/>
                    <a:pt x="5048" y="7262"/>
                    <a:pt x="5026" y="7262"/>
                  </a:cubicBezTo>
                  <a:cubicBezTo>
                    <a:pt x="4990" y="7255"/>
                    <a:pt x="4960" y="7255"/>
                    <a:pt x="4931" y="7255"/>
                  </a:cubicBezTo>
                  <a:cubicBezTo>
                    <a:pt x="4909" y="7255"/>
                    <a:pt x="4887" y="7255"/>
                    <a:pt x="4865" y="7255"/>
                  </a:cubicBezTo>
                  <a:cubicBezTo>
                    <a:pt x="4836" y="7247"/>
                    <a:pt x="4843" y="7218"/>
                    <a:pt x="4843" y="7211"/>
                  </a:cubicBezTo>
                  <a:cubicBezTo>
                    <a:pt x="4843" y="7203"/>
                    <a:pt x="4843" y="7196"/>
                    <a:pt x="4843" y="7189"/>
                  </a:cubicBezTo>
                  <a:cubicBezTo>
                    <a:pt x="4843" y="7189"/>
                    <a:pt x="4843" y="7189"/>
                    <a:pt x="4821" y="7181"/>
                  </a:cubicBezTo>
                  <a:cubicBezTo>
                    <a:pt x="4777" y="7181"/>
                    <a:pt x="4740" y="7152"/>
                    <a:pt x="4704" y="7130"/>
                  </a:cubicBezTo>
                  <a:cubicBezTo>
                    <a:pt x="4689" y="7115"/>
                    <a:pt x="4674" y="7108"/>
                    <a:pt x="4660" y="7101"/>
                  </a:cubicBezTo>
                  <a:cubicBezTo>
                    <a:pt x="4631" y="7086"/>
                    <a:pt x="4623" y="7057"/>
                    <a:pt x="4623" y="7042"/>
                  </a:cubicBezTo>
                  <a:cubicBezTo>
                    <a:pt x="4609" y="7057"/>
                    <a:pt x="4594" y="7064"/>
                    <a:pt x="4586" y="7079"/>
                  </a:cubicBezTo>
                  <a:cubicBezTo>
                    <a:pt x="4564" y="7093"/>
                    <a:pt x="4550" y="7108"/>
                    <a:pt x="4506" y="7115"/>
                  </a:cubicBezTo>
                  <a:cubicBezTo>
                    <a:pt x="4499" y="7115"/>
                    <a:pt x="4491" y="7115"/>
                    <a:pt x="4484" y="7115"/>
                  </a:cubicBezTo>
                  <a:cubicBezTo>
                    <a:pt x="4477" y="7115"/>
                    <a:pt x="4469" y="7115"/>
                    <a:pt x="4462" y="7115"/>
                  </a:cubicBezTo>
                  <a:lnTo>
                    <a:pt x="4447" y="7138"/>
                  </a:lnTo>
                  <a:cubicBezTo>
                    <a:pt x="4425" y="7167"/>
                    <a:pt x="4411" y="7181"/>
                    <a:pt x="4389" y="7203"/>
                  </a:cubicBezTo>
                  <a:cubicBezTo>
                    <a:pt x="4374" y="7211"/>
                    <a:pt x="4359" y="7233"/>
                    <a:pt x="4337" y="7255"/>
                  </a:cubicBezTo>
                  <a:cubicBezTo>
                    <a:pt x="4323" y="7277"/>
                    <a:pt x="4308" y="7284"/>
                    <a:pt x="4286" y="7284"/>
                  </a:cubicBezTo>
                  <a:cubicBezTo>
                    <a:pt x="4257" y="7284"/>
                    <a:pt x="4235" y="7262"/>
                    <a:pt x="4220" y="7240"/>
                  </a:cubicBezTo>
                  <a:cubicBezTo>
                    <a:pt x="4205" y="7233"/>
                    <a:pt x="4198" y="7218"/>
                    <a:pt x="4191" y="7218"/>
                  </a:cubicBezTo>
                  <a:cubicBezTo>
                    <a:pt x="4154" y="7196"/>
                    <a:pt x="4140" y="7152"/>
                    <a:pt x="4169" y="7093"/>
                  </a:cubicBezTo>
                  <a:cubicBezTo>
                    <a:pt x="4176" y="7064"/>
                    <a:pt x="4176" y="7057"/>
                    <a:pt x="4169" y="7035"/>
                  </a:cubicBezTo>
                  <a:cubicBezTo>
                    <a:pt x="4161" y="7020"/>
                    <a:pt x="4161" y="7020"/>
                    <a:pt x="4161" y="7020"/>
                  </a:cubicBezTo>
                  <a:cubicBezTo>
                    <a:pt x="4161" y="7005"/>
                    <a:pt x="4154" y="6998"/>
                    <a:pt x="4147" y="6983"/>
                  </a:cubicBezTo>
                  <a:cubicBezTo>
                    <a:pt x="4140" y="6969"/>
                    <a:pt x="4132" y="6954"/>
                    <a:pt x="4132" y="6932"/>
                  </a:cubicBezTo>
                  <a:cubicBezTo>
                    <a:pt x="4132" y="6903"/>
                    <a:pt x="4154" y="6888"/>
                    <a:pt x="4169" y="6881"/>
                  </a:cubicBezTo>
                  <a:cubicBezTo>
                    <a:pt x="4176" y="6874"/>
                    <a:pt x="4183" y="6866"/>
                    <a:pt x="4198" y="6859"/>
                  </a:cubicBezTo>
                  <a:cubicBezTo>
                    <a:pt x="4198" y="6859"/>
                    <a:pt x="4198" y="6859"/>
                    <a:pt x="4198" y="6844"/>
                  </a:cubicBezTo>
                  <a:cubicBezTo>
                    <a:pt x="4191" y="6822"/>
                    <a:pt x="4169" y="6793"/>
                    <a:pt x="4147" y="6786"/>
                  </a:cubicBezTo>
                  <a:cubicBezTo>
                    <a:pt x="4125" y="6771"/>
                    <a:pt x="4125" y="6742"/>
                    <a:pt x="4125" y="6727"/>
                  </a:cubicBezTo>
                  <a:cubicBezTo>
                    <a:pt x="4125" y="6720"/>
                    <a:pt x="4125" y="6712"/>
                    <a:pt x="4125" y="6712"/>
                  </a:cubicBezTo>
                  <a:cubicBezTo>
                    <a:pt x="4118" y="6720"/>
                    <a:pt x="4110" y="6720"/>
                    <a:pt x="4110" y="6720"/>
                  </a:cubicBezTo>
                  <a:cubicBezTo>
                    <a:pt x="4066" y="6720"/>
                    <a:pt x="4044" y="6683"/>
                    <a:pt x="4037" y="6683"/>
                  </a:cubicBezTo>
                  <a:cubicBezTo>
                    <a:pt x="4037" y="6676"/>
                    <a:pt x="4037" y="6676"/>
                    <a:pt x="4037" y="6676"/>
                  </a:cubicBezTo>
                  <a:cubicBezTo>
                    <a:pt x="4044" y="6654"/>
                    <a:pt x="4044" y="6588"/>
                    <a:pt x="4022" y="6566"/>
                  </a:cubicBezTo>
                  <a:cubicBezTo>
                    <a:pt x="4000" y="6544"/>
                    <a:pt x="3993" y="6544"/>
                    <a:pt x="3978" y="6544"/>
                  </a:cubicBezTo>
                  <a:cubicBezTo>
                    <a:pt x="3971" y="6544"/>
                    <a:pt x="3956" y="6544"/>
                    <a:pt x="3934" y="6544"/>
                  </a:cubicBezTo>
                  <a:lnTo>
                    <a:pt x="3927" y="6551"/>
                  </a:lnTo>
                  <a:cubicBezTo>
                    <a:pt x="3883" y="6551"/>
                    <a:pt x="3869" y="6514"/>
                    <a:pt x="3854" y="6485"/>
                  </a:cubicBezTo>
                  <a:cubicBezTo>
                    <a:pt x="3846" y="6478"/>
                    <a:pt x="3846" y="6463"/>
                    <a:pt x="3839" y="6456"/>
                  </a:cubicBezTo>
                  <a:cubicBezTo>
                    <a:pt x="3824" y="6449"/>
                    <a:pt x="3824" y="6449"/>
                    <a:pt x="3824" y="6449"/>
                  </a:cubicBezTo>
                  <a:cubicBezTo>
                    <a:pt x="3832" y="6427"/>
                    <a:pt x="3832" y="6427"/>
                    <a:pt x="3832" y="6427"/>
                  </a:cubicBezTo>
                  <a:cubicBezTo>
                    <a:pt x="3854" y="6405"/>
                    <a:pt x="3883" y="6383"/>
                    <a:pt x="3905" y="6368"/>
                  </a:cubicBezTo>
                  <a:cubicBezTo>
                    <a:pt x="3927" y="6353"/>
                    <a:pt x="3949" y="6346"/>
                    <a:pt x="3964" y="6331"/>
                  </a:cubicBezTo>
                  <a:cubicBezTo>
                    <a:pt x="4000" y="6317"/>
                    <a:pt x="4030" y="6302"/>
                    <a:pt x="4052" y="6265"/>
                  </a:cubicBezTo>
                  <a:cubicBezTo>
                    <a:pt x="4074" y="6229"/>
                    <a:pt x="4088" y="6185"/>
                    <a:pt x="4081" y="6163"/>
                  </a:cubicBezTo>
                  <a:cubicBezTo>
                    <a:pt x="4081" y="6155"/>
                    <a:pt x="4081" y="6148"/>
                    <a:pt x="4066" y="6148"/>
                  </a:cubicBezTo>
                  <a:cubicBezTo>
                    <a:pt x="4022" y="6119"/>
                    <a:pt x="3993" y="6060"/>
                    <a:pt x="4022" y="5994"/>
                  </a:cubicBezTo>
                  <a:cubicBezTo>
                    <a:pt x="4037" y="5965"/>
                    <a:pt x="4059" y="5914"/>
                    <a:pt x="4030" y="5892"/>
                  </a:cubicBezTo>
                  <a:cubicBezTo>
                    <a:pt x="4015" y="5884"/>
                    <a:pt x="4015" y="5884"/>
                    <a:pt x="4015" y="5884"/>
                  </a:cubicBezTo>
                  <a:cubicBezTo>
                    <a:pt x="3986" y="5855"/>
                    <a:pt x="3942" y="5826"/>
                    <a:pt x="3949" y="5782"/>
                  </a:cubicBezTo>
                  <a:cubicBezTo>
                    <a:pt x="3964" y="5731"/>
                    <a:pt x="3964" y="5701"/>
                    <a:pt x="3949" y="5687"/>
                  </a:cubicBezTo>
                  <a:cubicBezTo>
                    <a:pt x="3942" y="5679"/>
                    <a:pt x="3934" y="5672"/>
                    <a:pt x="3920" y="5672"/>
                  </a:cubicBezTo>
                  <a:cubicBezTo>
                    <a:pt x="3912" y="5672"/>
                    <a:pt x="3898" y="5672"/>
                    <a:pt x="3890" y="5679"/>
                  </a:cubicBezTo>
                  <a:cubicBezTo>
                    <a:pt x="3861" y="5687"/>
                    <a:pt x="3839" y="5694"/>
                    <a:pt x="3810" y="5694"/>
                  </a:cubicBezTo>
                  <a:cubicBezTo>
                    <a:pt x="3759" y="5694"/>
                    <a:pt x="3722" y="5672"/>
                    <a:pt x="3707" y="5643"/>
                  </a:cubicBezTo>
                  <a:cubicBezTo>
                    <a:pt x="3700" y="5628"/>
                    <a:pt x="3707" y="5613"/>
                    <a:pt x="3722" y="5606"/>
                  </a:cubicBezTo>
                  <a:cubicBezTo>
                    <a:pt x="3722" y="5599"/>
                    <a:pt x="3729" y="5591"/>
                    <a:pt x="3729" y="5591"/>
                  </a:cubicBezTo>
                  <a:cubicBezTo>
                    <a:pt x="3722" y="5591"/>
                    <a:pt x="3714" y="5584"/>
                    <a:pt x="3671" y="5584"/>
                  </a:cubicBezTo>
                  <a:cubicBezTo>
                    <a:pt x="3619" y="5584"/>
                    <a:pt x="3590" y="5577"/>
                    <a:pt x="3575" y="5525"/>
                  </a:cubicBezTo>
                  <a:cubicBezTo>
                    <a:pt x="3568" y="5474"/>
                    <a:pt x="3553" y="5474"/>
                    <a:pt x="3553" y="5474"/>
                  </a:cubicBezTo>
                  <a:cubicBezTo>
                    <a:pt x="3553" y="5474"/>
                    <a:pt x="3546" y="5474"/>
                    <a:pt x="3531" y="5481"/>
                  </a:cubicBezTo>
                  <a:cubicBezTo>
                    <a:pt x="3517" y="5496"/>
                    <a:pt x="3480" y="5525"/>
                    <a:pt x="3436" y="5525"/>
                  </a:cubicBezTo>
                  <a:cubicBezTo>
                    <a:pt x="3407" y="5525"/>
                    <a:pt x="3378" y="5503"/>
                    <a:pt x="3363" y="5467"/>
                  </a:cubicBezTo>
                  <a:cubicBezTo>
                    <a:pt x="3348" y="5408"/>
                    <a:pt x="3333" y="5408"/>
                    <a:pt x="3326" y="5408"/>
                  </a:cubicBezTo>
                  <a:cubicBezTo>
                    <a:pt x="3319" y="5408"/>
                    <a:pt x="3304" y="5415"/>
                    <a:pt x="3297" y="5415"/>
                  </a:cubicBezTo>
                  <a:cubicBezTo>
                    <a:pt x="3282" y="5415"/>
                    <a:pt x="3282" y="5415"/>
                    <a:pt x="3275" y="5415"/>
                  </a:cubicBezTo>
                  <a:cubicBezTo>
                    <a:pt x="3224" y="5415"/>
                    <a:pt x="3180" y="5386"/>
                    <a:pt x="3158" y="5350"/>
                  </a:cubicBezTo>
                  <a:cubicBezTo>
                    <a:pt x="3150" y="5342"/>
                    <a:pt x="3143" y="5342"/>
                    <a:pt x="3143" y="5342"/>
                  </a:cubicBezTo>
                  <a:cubicBezTo>
                    <a:pt x="3136" y="5342"/>
                    <a:pt x="3136" y="5342"/>
                    <a:pt x="3128" y="5342"/>
                  </a:cubicBezTo>
                  <a:cubicBezTo>
                    <a:pt x="3121" y="5342"/>
                    <a:pt x="3114" y="5342"/>
                    <a:pt x="3114" y="5342"/>
                  </a:cubicBezTo>
                  <a:cubicBezTo>
                    <a:pt x="3092" y="5342"/>
                    <a:pt x="3084" y="5342"/>
                    <a:pt x="3070" y="5328"/>
                  </a:cubicBezTo>
                  <a:cubicBezTo>
                    <a:pt x="3055" y="5305"/>
                    <a:pt x="3055" y="5291"/>
                    <a:pt x="3055" y="5276"/>
                  </a:cubicBezTo>
                  <a:cubicBezTo>
                    <a:pt x="3055" y="5269"/>
                    <a:pt x="3055" y="5269"/>
                    <a:pt x="3055" y="5269"/>
                  </a:cubicBezTo>
                  <a:cubicBezTo>
                    <a:pt x="3055" y="5269"/>
                    <a:pt x="3055" y="5269"/>
                    <a:pt x="3048" y="5269"/>
                  </a:cubicBezTo>
                  <a:cubicBezTo>
                    <a:pt x="3019" y="5276"/>
                    <a:pt x="2996" y="5298"/>
                    <a:pt x="2967" y="5313"/>
                  </a:cubicBezTo>
                  <a:cubicBezTo>
                    <a:pt x="2945" y="5328"/>
                    <a:pt x="2916" y="5350"/>
                    <a:pt x="2887" y="5364"/>
                  </a:cubicBezTo>
                  <a:cubicBezTo>
                    <a:pt x="2864" y="5379"/>
                    <a:pt x="2864" y="5379"/>
                    <a:pt x="2864" y="5379"/>
                  </a:cubicBezTo>
                  <a:cubicBezTo>
                    <a:pt x="2828" y="5393"/>
                    <a:pt x="2806" y="5408"/>
                    <a:pt x="2777" y="5408"/>
                  </a:cubicBezTo>
                  <a:cubicBezTo>
                    <a:pt x="2755" y="5408"/>
                    <a:pt x="2733" y="5393"/>
                    <a:pt x="2711" y="5364"/>
                  </a:cubicBezTo>
                  <a:cubicBezTo>
                    <a:pt x="2696" y="5342"/>
                    <a:pt x="2674" y="5320"/>
                    <a:pt x="2659" y="5298"/>
                  </a:cubicBezTo>
                  <a:cubicBezTo>
                    <a:pt x="2637" y="5276"/>
                    <a:pt x="2623" y="5254"/>
                    <a:pt x="2608" y="5240"/>
                  </a:cubicBezTo>
                  <a:cubicBezTo>
                    <a:pt x="2608" y="5232"/>
                    <a:pt x="2601" y="5225"/>
                    <a:pt x="2586" y="5225"/>
                  </a:cubicBezTo>
                  <a:cubicBezTo>
                    <a:pt x="2579" y="5225"/>
                    <a:pt x="2571" y="5225"/>
                    <a:pt x="2571" y="5225"/>
                  </a:cubicBezTo>
                  <a:cubicBezTo>
                    <a:pt x="2564" y="5247"/>
                    <a:pt x="2557" y="5291"/>
                    <a:pt x="2520" y="5291"/>
                  </a:cubicBezTo>
                  <a:cubicBezTo>
                    <a:pt x="2520" y="5291"/>
                    <a:pt x="2513" y="5291"/>
                    <a:pt x="2505" y="5283"/>
                  </a:cubicBezTo>
                  <a:cubicBezTo>
                    <a:pt x="2469" y="5269"/>
                    <a:pt x="2330" y="5181"/>
                    <a:pt x="2330" y="5174"/>
                  </a:cubicBezTo>
                  <a:cubicBezTo>
                    <a:pt x="2322" y="5174"/>
                    <a:pt x="2286" y="5159"/>
                    <a:pt x="2264" y="5093"/>
                  </a:cubicBezTo>
                  <a:cubicBezTo>
                    <a:pt x="2249" y="5056"/>
                    <a:pt x="2220" y="5034"/>
                    <a:pt x="2198" y="5020"/>
                  </a:cubicBezTo>
                  <a:cubicBezTo>
                    <a:pt x="2176" y="5012"/>
                    <a:pt x="2161" y="4998"/>
                    <a:pt x="2154" y="4983"/>
                  </a:cubicBezTo>
                  <a:cubicBezTo>
                    <a:pt x="2146" y="4976"/>
                    <a:pt x="2139" y="4969"/>
                    <a:pt x="2124" y="4954"/>
                  </a:cubicBezTo>
                  <a:cubicBezTo>
                    <a:pt x="2095" y="4924"/>
                    <a:pt x="2059" y="4881"/>
                    <a:pt x="2051" y="4837"/>
                  </a:cubicBezTo>
                  <a:cubicBezTo>
                    <a:pt x="2029" y="4778"/>
                    <a:pt x="2029" y="4727"/>
                    <a:pt x="2073" y="4668"/>
                  </a:cubicBezTo>
                  <a:cubicBezTo>
                    <a:pt x="2102" y="4639"/>
                    <a:pt x="2117" y="4631"/>
                    <a:pt x="2139" y="4624"/>
                  </a:cubicBezTo>
                  <a:cubicBezTo>
                    <a:pt x="2146" y="4624"/>
                    <a:pt x="2154" y="4624"/>
                    <a:pt x="2161" y="4617"/>
                  </a:cubicBezTo>
                  <a:cubicBezTo>
                    <a:pt x="2169" y="4602"/>
                    <a:pt x="2146" y="4588"/>
                    <a:pt x="2139" y="4580"/>
                  </a:cubicBezTo>
                  <a:cubicBezTo>
                    <a:pt x="2124" y="4573"/>
                    <a:pt x="2110" y="4565"/>
                    <a:pt x="2102" y="4551"/>
                  </a:cubicBezTo>
                  <a:cubicBezTo>
                    <a:pt x="2066" y="4514"/>
                    <a:pt x="2073" y="4478"/>
                    <a:pt x="2088" y="4397"/>
                  </a:cubicBezTo>
                  <a:cubicBezTo>
                    <a:pt x="2088" y="4390"/>
                    <a:pt x="2088" y="4390"/>
                    <a:pt x="2088" y="4390"/>
                  </a:cubicBezTo>
                  <a:cubicBezTo>
                    <a:pt x="2102" y="4331"/>
                    <a:pt x="2124" y="4302"/>
                    <a:pt x="2146" y="4272"/>
                  </a:cubicBezTo>
                  <a:cubicBezTo>
                    <a:pt x="2161" y="4258"/>
                    <a:pt x="2176" y="4250"/>
                    <a:pt x="2176" y="4236"/>
                  </a:cubicBezTo>
                  <a:cubicBezTo>
                    <a:pt x="2183" y="4214"/>
                    <a:pt x="2176" y="4192"/>
                    <a:pt x="2169" y="4162"/>
                  </a:cubicBezTo>
                  <a:cubicBezTo>
                    <a:pt x="2161" y="4148"/>
                    <a:pt x="2154" y="4133"/>
                    <a:pt x="2146" y="4111"/>
                  </a:cubicBezTo>
                  <a:cubicBezTo>
                    <a:pt x="2139" y="4060"/>
                    <a:pt x="2132" y="3913"/>
                    <a:pt x="2169" y="3862"/>
                  </a:cubicBezTo>
                  <a:cubicBezTo>
                    <a:pt x="2212" y="3811"/>
                    <a:pt x="2234" y="3774"/>
                    <a:pt x="2212" y="3752"/>
                  </a:cubicBezTo>
                  <a:cubicBezTo>
                    <a:pt x="2205" y="3745"/>
                    <a:pt x="2198" y="3745"/>
                    <a:pt x="2190" y="3745"/>
                  </a:cubicBezTo>
                  <a:cubicBezTo>
                    <a:pt x="2183" y="3745"/>
                    <a:pt x="2176" y="3745"/>
                    <a:pt x="2176" y="3745"/>
                  </a:cubicBezTo>
                  <a:cubicBezTo>
                    <a:pt x="2161" y="3745"/>
                    <a:pt x="2154" y="3752"/>
                    <a:pt x="2146" y="3752"/>
                  </a:cubicBezTo>
                  <a:cubicBezTo>
                    <a:pt x="2132" y="3752"/>
                    <a:pt x="2117" y="3745"/>
                    <a:pt x="2110" y="3737"/>
                  </a:cubicBezTo>
                  <a:cubicBezTo>
                    <a:pt x="2073" y="3723"/>
                    <a:pt x="2073" y="3686"/>
                    <a:pt x="2066" y="3657"/>
                  </a:cubicBezTo>
                  <a:cubicBezTo>
                    <a:pt x="2066" y="3642"/>
                    <a:pt x="2059" y="3628"/>
                    <a:pt x="2059" y="3620"/>
                  </a:cubicBezTo>
                  <a:cubicBezTo>
                    <a:pt x="2051" y="3620"/>
                    <a:pt x="2044" y="3620"/>
                    <a:pt x="2044" y="3620"/>
                  </a:cubicBezTo>
                  <a:cubicBezTo>
                    <a:pt x="2037" y="3620"/>
                    <a:pt x="2029" y="3628"/>
                    <a:pt x="2014" y="3642"/>
                  </a:cubicBezTo>
                  <a:cubicBezTo>
                    <a:pt x="1956" y="3701"/>
                    <a:pt x="1927" y="3701"/>
                    <a:pt x="1919" y="3701"/>
                  </a:cubicBezTo>
                  <a:cubicBezTo>
                    <a:pt x="1912" y="3701"/>
                    <a:pt x="1890" y="3701"/>
                    <a:pt x="1883" y="3671"/>
                  </a:cubicBezTo>
                  <a:cubicBezTo>
                    <a:pt x="1883" y="3628"/>
                    <a:pt x="1890" y="3613"/>
                    <a:pt x="1905" y="3598"/>
                  </a:cubicBezTo>
                  <a:cubicBezTo>
                    <a:pt x="1905" y="3591"/>
                    <a:pt x="1912" y="3583"/>
                    <a:pt x="1912" y="3583"/>
                  </a:cubicBezTo>
                  <a:cubicBezTo>
                    <a:pt x="1912" y="3583"/>
                    <a:pt x="1883" y="3576"/>
                    <a:pt x="1861" y="3569"/>
                  </a:cubicBezTo>
                  <a:cubicBezTo>
                    <a:pt x="1839" y="3569"/>
                    <a:pt x="1839" y="3569"/>
                    <a:pt x="1839" y="3569"/>
                  </a:cubicBezTo>
                  <a:cubicBezTo>
                    <a:pt x="1846" y="3554"/>
                    <a:pt x="1846" y="3554"/>
                    <a:pt x="1846" y="3554"/>
                  </a:cubicBezTo>
                  <a:cubicBezTo>
                    <a:pt x="1846" y="3554"/>
                    <a:pt x="1853" y="3518"/>
                    <a:pt x="1868" y="3466"/>
                  </a:cubicBezTo>
                  <a:cubicBezTo>
                    <a:pt x="1875" y="3444"/>
                    <a:pt x="1875" y="3408"/>
                    <a:pt x="1875" y="3378"/>
                  </a:cubicBezTo>
                  <a:cubicBezTo>
                    <a:pt x="1875" y="3349"/>
                    <a:pt x="1875" y="3320"/>
                    <a:pt x="1890" y="3298"/>
                  </a:cubicBezTo>
                  <a:cubicBezTo>
                    <a:pt x="1897" y="3283"/>
                    <a:pt x="1919" y="3276"/>
                    <a:pt x="1934" y="3269"/>
                  </a:cubicBezTo>
                  <a:cubicBezTo>
                    <a:pt x="1949" y="3261"/>
                    <a:pt x="1971" y="3254"/>
                    <a:pt x="1971" y="3239"/>
                  </a:cubicBezTo>
                  <a:cubicBezTo>
                    <a:pt x="1978" y="3232"/>
                    <a:pt x="2022" y="3173"/>
                    <a:pt x="1971" y="3078"/>
                  </a:cubicBezTo>
                  <a:cubicBezTo>
                    <a:pt x="1963" y="3056"/>
                    <a:pt x="1956" y="3041"/>
                    <a:pt x="1949" y="3027"/>
                  </a:cubicBezTo>
                  <a:cubicBezTo>
                    <a:pt x="1919" y="2975"/>
                    <a:pt x="1897" y="2939"/>
                    <a:pt x="1919" y="2902"/>
                  </a:cubicBezTo>
                  <a:cubicBezTo>
                    <a:pt x="1934" y="2880"/>
                    <a:pt x="1934" y="2858"/>
                    <a:pt x="1919" y="2836"/>
                  </a:cubicBezTo>
                  <a:cubicBezTo>
                    <a:pt x="1919" y="2829"/>
                    <a:pt x="1912" y="2821"/>
                    <a:pt x="1912" y="2814"/>
                  </a:cubicBezTo>
                  <a:cubicBezTo>
                    <a:pt x="1905" y="2778"/>
                    <a:pt x="1927" y="2733"/>
                    <a:pt x="1985" y="2704"/>
                  </a:cubicBezTo>
                  <a:cubicBezTo>
                    <a:pt x="2014" y="2682"/>
                    <a:pt x="2007" y="2653"/>
                    <a:pt x="1993" y="2602"/>
                  </a:cubicBezTo>
                  <a:cubicBezTo>
                    <a:pt x="1971" y="2558"/>
                    <a:pt x="1897" y="2470"/>
                    <a:pt x="1875" y="2462"/>
                  </a:cubicBezTo>
                  <a:lnTo>
                    <a:pt x="1868" y="2462"/>
                  </a:lnTo>
                  <a:cubicBezTo>
                    <a:pt x="1861" y="2462"/>
                    <a:pt x="1861" y="2470"/>
                    <a:pt x="1853" y="2484"/>
                  </a:cubicBezTo>
                  <a:cubicBezTo>
                    <a:pt x="1839" y="2499"/>
                    <a:pt x="1831" y="2514"/>
                    <a:pt x="1802" y="2521"/>
                  </a:cubicBezTo>
                  <a:cubicBezTo>
                    <a:pt x="1795" y="2528"/>
                    <a:pt x="1795" y="2528"/>
                    <a:pt x="1788" y="2528"/>
                  </a:cubicBezTo>
                  <a:cubicBezTo>
                    <a:pt x="1758" y="2528"/>
                    <a:pt x="1751" y="2499"/>
                    <a:pt x="1743" y="2470"/>
                  </a:cubicBezTo>
                  <a:cubicBezTo>
                    <a:pt x="1743" y="2462"/>
                    <a:pt x="1736" y="2448"/>
                    <a:pt x="1736" y="2440"/>
                  </a:cubicBezTo>
                  <a:cubicBezTo>
                    <a:pt x="1729" y="2448"/>
                    <a:pt x="1714" y="2455"/>
                    <a:pt x="1692" y="2455"/>
                  </a:cubicBezTo>
                  <a:cubicBezTo>
                    <a:pt x="1685" y="2455"/>
                    <a:pt x="1685" y="2455"/>
                    <a:pt x="1678" y="2455"/>
                  </a:cubicBezTo>
                  <a:cubicBezTo>
                    <a:pt x="1648" y="2455"/>
                    <a:pt x="1648" y="2455"/>
                    <a:pt x="1648" y="2455"/>
                  </a:cubicBezTo>
                  <a:cubicBezTo>
                    <a:pt x="1612" y="2448"/>
                    <a:pt x="1575" y="2440"/>
                    <a:pt x="1546" y="2440"/>
                  </a:cubicBezTo>
                  <a:cubicBezTo>
                    <a:pt x="1538" y="2440"/>
                    <a:pt x="1531" y="2440"/>
                    <a:pt x="1531" y="2440"/>
                  </a:cubicBezTo>
                  <a:cubicBezTo>
                    <a:pt x="1516" y="2448"/>
                    <a:pt x="1487" y="2448"/>
                    <a:pt x="1450" y="2448"/>
                  </a:cubicBezTo>
                  <a:cubicBezTo>
                    <a:pt x="1421" y="2448"/>
                    <a:pt x="1362" y="2448"/>
                    <a:pt x="1319" y="2419"/>
                  </a:cubicBezTo>
                  <a:cubicBezTo>
                    <a:pt x="1289" y="2411"/>
                    <a:pt x="1260" y="2396"/>
                    <a:pt x="1238" y="2389"/>
                  </a:cubicBezTo>
                  <a:cubicBezTo>
                    <a:pt x="1194" y="2374"/>
                    <a:pt x="1164" y="2360"/>
                    <a:pt x="1150" y="2338"/>
                  </a:cubicBezTo>
                  <a:cubicBezTo>
                    <a:pt x="1128" y="2309"/>
                    <a:pt x="1150" y="2264"/>
                    <a:pt x="1164" y="2228"/>
                  </a:cubicBezTo>
                  <a:lnTo>
                    <a:pt x="1164" y="2221"/>
                  </a:lnTo>
                  <a:cubicBezTo>
                    <a:pt x="1164" y="2213"/>
                    <a:pt x="1150" y="2206"/>
                    <a:pt x="1135" y="2206"/>
                  </a:cubicBezTo>
                  <a:cubicBezTo>
                    <a:pt x="1128" y="2206"/>
                    <a:pt x="1121" y="2213"/>
                    <a:pt x="1113" y="2221"/>
                  </a:cubicBezTo>
                  <a:cubicBezTo>
                    <a:pt x="1106" y="2221"/>
                    <a:pt x="1099" y="2221"/>
                    <a:pt x="1084" y="2221"/>
                  </a:cubicBezTo>
                  <a:cubicBezTo>
                    <a:pt x="1047" y="2221"/>
                    <a:pt x="1025" y="2162"/>
                    <a:pt x="1018" y="2140"/>
                  </a:cubicBezTo>
                  <a:cubicBezTo>
                    <a:pt x="996" y="2111"/>
                    <a:pt x="981" y="2103"/>
                    <a:pt x="974" y="2103"/>
                  </a:cubicBezTo>
                  <a:cubicBezTo>
                    <a:pt x="959" y="2103"/>
                    <a:pt x="952" y="2111"/>
                    <a:pt x="938" y="2118"/>
                  </a:cubicBezTo>
                  <a:cubicBezTo>
                    <a:pt x="930" y="2118"/>
                    <a:pt x="930" y="2118"/>
                    <a:pt x="930" y="2118"/>
                  </a:cubicBezTo>
                  <a:cubicBezTo>
                    <a:pt x="908" y="2133"/>
                    <a:pt x="886" y="2147"/>
                    <a:pt x="871" y="2147"/>
                  </a:cubicBezTo>
                  <a:cubicBezTo>
                    <a:pt x="857" y="2147"/>
                    <a:pt x="835" y="2140"/>
                    <a:pt x="835" y="2103"/>
                  </a:cubicBezTo>
                  <a:cubicBezTo>
                    <a:pt x="828" y="2067"/>
                    <a:pt x="828" y="2067"/>
                    <a:pt x="791" y="2059"/>
                  </a:cubicBezTo>
                  <a:cubicBezTo>
                    <a:pt x="762" y="2052"/>
                    <a:pt x="747" y="2045"/>
                    <a:pt x="740" y="2030"/>
                  </a:cubicBezTo>
                  <a:cubicBezTo>
                    <a:pt x="732" y="2008"/>
                    <a:pt x="740" y="1986"/>
                    <a:pt x="747" y="1971"/>
                  </a:cubicBezTo>
                  <a:cubicBezTo>
                    <a:pt x="754" y="1964"/>
                    <a:pt x="754" y="1957"/>
                    <a:pt x="754" y="1950"/>
                  </a:cubicBezTo>
                  <a:cubicBezTo>
                    <a:pt x="747" y="1950"/>
                    <a:pt x="732" y="1942"/>
                    <a:pt x="710" y="1942"/>
                  </a:cubicBezTo>
                  <a:cubicBezTo>
                    <a:pt x="696" y="1942"/>
                    <a:pt x="696" y="1942"/>
                    <a:pt x="696" y="1942"/>
                  </a:cubicBezTo>
                  <a:cubicBezTo>
                    <a:pt x="681" y="1942"/>
                    <a:pt x="666" y="1942"/>
                    <a:pt x="652" y="1942"/>
                  </a:cubicBezTo>
                  <a:cubicBezTo>
                    <a:pt x="637" y="1950"/>
                    <a:pt x="622" y="1950"/>
                    <a:pt x="600" y="1950"/>
                  </a:cubicBezTo>
                  <a:cubicBezTo>
                    <a:pt x="586" y="1950"/>
                    <a:pt x="578" y="1950"/>
                    <a:pt x="564" y="1950"/>
                  </a:cubicBezTo>
                  <a:cubicBezTo>
                    <a:pt x="527" y="1942"/>
                    <a:pt x="498" y="1920"/>
                    <a:pt x="469" y="1905"/>
                  </a:cubicBezTo>
                  <a:cubicBezTo>
                    <a:pt x="447" y="1891"/>
                    <a:pt x="417" y="1869"/>
                    <a:pt x="388" y="1862"/>
                  </a:cubicBezTo>
                  <a:cubicBezTo>
                    <a:pt x="381" y="1854"/>
                    <a:pt x="366" y="1854"/>
                    <a:pt x="351" y="1854"/>
                  </a:cubicBezTo>
                  <a:cubicBezTo>
                    <a:pt x="322" y="1854"/>
                    <a:pt x="285" y="1869"/>
                    <a:pt x="263" y="1883"/>
                  </a:cubicBezTo>
                  <a:cubicBezTo>
                    <a:pt x="249" y="1891"/>
                    <a:pt x="241" y="1891"/>
                    <a:pt x="234" y="1898"/>
                  </a:cubicBezTo>
                  <a:cubicBezTo>
                    <a:pt x="212" y="1905"/>
                    <a:pt x="197" y="1905"/>
                    <a:pt x="183" y="1905"/>
                  </a:cubicBezTo>
                  <a:cubicBezTo>
                    <a:pt x="146" y="1905"/>
                    <a:pt x="117" y="1891"/>
                    <a:pt x="88" y="1854"/>
                  </a:cubicBezTo>
                  <a:cubicBezTo>
                    <a:pt x="21" y="1781"/>
                    <a:pt x="0" y="1730"/>
                    <a:pt x="7" y="1708"/>
                  </a:cubicBezTo>
                  <a:cubicBezTo>
                    <a:pt x="7" y="1708"/>
                    <a:pt x="7" y="1700"/>
                    <a:pt x="14" y="1700"/>
                  </a:cubicBezTo>
                  <a:cubicBezTo>
                    <a:pt x="0" y="1693"/>
                    <a:pt x="0" y="1693"/>
                    <a:pt x="0" y="1693"/>
                  </a:cubicBezTo>
                  <a:cubicBezTo>
                    <a:pt x="43" y="1686"/>
                    <a:pt x="43" y="1686"/>
                    <a:pt x="43" y="1686"/>
                  </a:cubicBezTo>
                  <a:cubicBezTo>
                    <a:pt x="212" y="1686"/>
                    <a:pt x="212" y="1686"/>
                    <a:pt x="212" y="1686"/>
                  </a:cubicBezTo>
                  <a:cubicBezTo>
                    <a:pt x="241" y="1686"/>
                    <a:pt x="249" y="1678"/>
                    <a:pt x="256" y="1656"/>
                  </a:cubicBezTo>
                  <a:cubicBezTo>
                    <a:pt x="263" y="1620"/>
                    <a:pt x="300" y="1598"/>
                    <a:pt x="351" y="1598"/>
                  </a:cubicBezTo>
                  <a:cubicBezTo>
                    <a:pt x="366" y="1598"/>
                    <a:pt x="373" y="1598"/>
                    <a:pt x="388" y="1605"/>
                  </a:cubicBezTo>
                  <a:cubicBezTo>
                    <a:pt x="432" y="1605"/>
                    <a:pt x="461" y="1627"/>
                    <a:pt x="490" y="1642"/>
                  </a:cubicBezTo>
                  <a:cubicBezTo>
                    <a:pt x="512" y="1649"/>
                    <a:pt x="527" y="1664"/>
                    <a:pt x="534" y="1664"/>
                  </a:cubicBezTo>
                  <a:cubicBezTo>
                    <a:pt x="549" y="1634"/>
                    <a:pt x="549" y="1627"/>
                    <a:pt x="556" y="1576"/>
                  </a:cubicBezTo>
                  <a:cubicBezTo>
                    <a:pt x="556" y="1561"/>
                    <a:pt x="556" y="1561"/>
                    <a:pt x="556" y="1561"/>
                  </a:cubicBezTo>
                  <a:cubicBezTo>
                    <a:pt x="564" y="1546"/>
                    <a:pt x="556" y="1524"/>
                    <a:pt x="549" y="1510"/>
                  </a:cubicBezTo>
                  <a:cubicBezTo>
                    <a:pt x="534" y="1488"/>
                    <a:pt x="527" y="1451"/>
                    <a:pt x="556" y="1414"/>
                  </a:cubicBezTo>
                  <a:cubicBezTo>
                    <a:pt x="600" y="1356"/>
                    <a:pt x="630" y="1327"/>
                    <a:pt x="681" y="1297"/>
                  </a:cubicBezTo>
                  <a:cubicBezTo>
                    <a:pt x="688" y="1290"/>
                    <a:pt x="703" y="1283"/>
                    <a:pt x="710" y="1275"/>
                  </a:cubicBezTo>
                  <a:cubicBezTo>
                    <a:pt x="732" y="1253"/>
                    <a:pt x="762" y="1231"/>
                    <a:pt x="791" y="1231"/>
                  </a:cubicBezTo>
                  <a:cubicBezTo>
                    <a:pt x="806" y="1231"/>
                    <a:pt x="813" y="1231"/>
                    <a:pt x="828" y="1239"/>
                  </a:cubicBezTo>
                  <a:cubicBezTo>
                    <a:pt x="842" y="1246"/>
                    <a:pt x="864" y="1253"/>
                    <a:pt x="879" y="1268"/>
                  </a:cubicBezTo>
                  <a:cubicBezTo>
                    <a:pt x="915" y="1283"/>
                    <a:pt x="952" y="1305"/>
                    <a:pt x="974" y="1305"/>
                  </a:cubicBezTo>
                  <a:cubicBezTo>
                    <a:pt x="981" y="1305"/>
                    <a:pt x="989" y="1305"/>
                    <a:pt x="989" y="1297"/>
                  </a:cubicBezTo>
                  <a:cubicBezTo>
                    <a:pt x="1011" y="1290"/>
                    <a:pt x="1025" y="1283"/>
                    <a:pt x="1047" y="1275"/>
                  </a:cubicBezTo>
                  <a:cubicBezTo>
                    <a:pt x="1069" y="1268"/>
                    <a:pt x="1091" y="1261"/>
                    <a:pt x="1099" y="1246"/>
                  </a:cubicBezTo>
                  <a:cubicBezTo>
                    <a:pt x="1113" y="1217"/>
                    <a:pt x="1128" y="1202"/>
                    <a:pt x="1150" y="1187"/>
                  </a:cubicBezTo>
                  <a:cubicBezTo>
                    <a:pt x="1164" y="1180"/>
                    <a:pt x="1179" y="1165"/>
                    <a:pt x="1194" y="1158"/>
                  </a:cubicBezTo>
                  <a:cubicBezTo>
                    <a:pt x="1201" y="1151"/>
                    <a:pt x="1209" y="1143"/>
                    <a:pt x="1216" y="1136"/>
                  </a:cubicBezTo>
                  <a:cubicBezTo>
                    <a:pt x="1245" y="1114"/>
                    <a:pt x="1267" y="1092"/>
                    <a:pt x="1289" y="1092"/>
                  </a:cubicBezTo>
                  <a:cubicBezTo>
                    <a:pt x="1304" y="1092"/>
                    <a:pt x="1311" y="1100"/>
                    <a:pt x="1326" y="1107"/>
                  </a:cubicBezTo>
                  <a:cubicBezTo>
                    <a:pt x="1333" y="1107"/>
                    <a:pt x="1333" y="1114"/>
                    <a:pt x="1340" y="1114"/>
                  </a:cubicBezTo>
                  <a:cubicBezTo>
                    <a:pt x="1355" y="1114"/>
                    <a:pt x="1362" y="1100"/>
                    <a:pt x="1370" y="1085"/>
                  </a:cubicBezTo>
                  <a:cubicBezTo>
                    <a:pt x="1370" y="1078"/>
                    <a:pt x="1370" y="1078"/>
                    <a:pt x="1370" y="1070"/>
                  </a:cubicBezTo>
                  <a:cubicBezTo>
                    <a:pt x="1377" y="1048"/>
                    <a:pt x="1384" y="1041"/>
                    <a:pt x="1428" y="1033"/>
                  </a:cubicBezTo>
                  <a:cubicBezTo>
                    <a:pt x="1472" y="1026"/>
                    <a:pt x="1472" y="946"/>
                    <a:pt x="1472" y="924"/>
                  </a:cubicBezTo>
                  <a:cubicBezTo>
                    <a:pt x="1472" y="909"/>
                    <a:pt x="1472" y="909"/>
                    <a:pt x="1472" y="909"/>
                  </a:cubicBezTo>
                  <a:cubicBezTo>
                    <a:pt x="1480" y="909"/>
                    <a:pt x="1480" y="909"/>
                    <a:pt x="1480" y="909"/>
                  </a:cubicBezTo>
                  <a:cubicBezTo>
                    <a:pt x="1487" y="902"/>
                    <a:pt x="1531" y="894"/>
                    <a:pt x="1538" y="858"/>
                  </a:cubicBezTo>
                  <a:cubicBezTo>
                    <a:pt x="1538" y="843"/>
                    <a:pt x="1546" y="814"/>
                    <a:pt x="1568" y="814"/>
                  </a:cubicBezTo>
                  <a:cubicBezTo>
                    <a:pt x="1575" y="814"/>
                    <a:pt x="1582" y="828"/>
                    <a:pt x="1604" y="843"/>
                  </a:cubicBezTo>
                  <a:cubicBezTo>
                    <a:pt x="1604" y="850"/>
                    <a:pt x="1612" y="858"/>
                    <a:pt x="1626" y="865"/>
                  </a:cubicBezTo>
                  <a:cubicBezTo>
                    <a:pt x="1641" y="880"/>
                    <a:pt x="1648" y="887"/>
                    <a:pt x="1663" y="887"/>
                  </a:cubicBezTo>
                  <a:cubicBezTo>
                    <a:pt x="1678" y="887"/>
                    <a:pt x="1700" y="880"/>
                    <a:pt x="1714" y="865"/>
                  </a:cubicBezTo>
                  <a:cubicBezTo>
                    <a:pt x="1736" y="850"/>
                    <a:pt x="1780" y="821"/>
                    <a:pt x="1831" y="821"/>
                  </a:cubicBezTo>
                  <a:cubicBezTo>
                    <a:pt x="1839" y="821"/>
                    <a:pt x="1846" y="821"/>
                    <a:pt x="1853" y="821"/>
                  </a:cubicBezTo>
                  <a:cubicBezTo>
                    <a:pt x="1883" y="828"/>
                    <a:pt x="1897" y="843"/>
                    <a:pt x="1905" y="865"/>
                  </a:cubicBezTo>
                  <a:cubicBezTo>
                    <a:pt x="1912" y="872"/>
                    <a:pt x="1919" y="887"/>
                    <a:pt x="1934" y="887"/>
                  </a:cubicBezTo>
                  <a:cubicBezTo>
                    <a:pt x="1949" y="902"/>
                    <a:pt x="1971" y="902"/>
                    <a:pt x="1993" y="902"/>
                  </a:cubicBezTo>
                  <a:cubicBezTo>
                    <a:pt x="2014" y="902"/>
                    <a:pt x="2029" y="902"/>
                    <a:pt x="2059" y="909"/>
                  </a:cubicBezTo>
                  <a:cubicBezTo>
                    <a:pt x="2132" y="916"/>
                    <a:pt x="2249" y="1033"/>
                    <a:pt x="2264" y="1048"/>
                  </a:cubicBezTo>
                  <a:cubicBezTo>
                    <a:pt x="2271" y="1055"/>
                    <a:pt x="2278" y="1070"/>
                    <a:pt x="2286" y="1092"/>
                  </a:cubicBezTo>
                  <a:cubicBezTo>
                    <a:pt x="2308" y="1121"/>
                    <a:pt x="2322" y="1151"/>
                    <a:pt x="2352" y="1151"/>
                  </a:cubicBezTo>
                  <a:cubicBezTo>
                    <a:pt x="2359" y="1151"/>
                    <a:pt x="2366" y="1143"/>
                    <a:pt x="2374" y="1143"/>
                  </a:cubicBezTo>
                  <a:cubicBezTo>
                    <a:pt x="2396" y="1136"/>
                    <a:pt x="2418" y="1129"/>
                    <a:pt x="2432" y="1121"/>
                  </a:cubicBezTo>
                  <a:cubicBezTo>
                    <a:pt x="2462" y="1114"/>
                    <a:pt x="2483" y="1107"/>
                    <a:pt x="2513" y="1107"/>
                  </a:cubicBezTo>
                  <a:cubicBezTo>
                    <a:pt x="2528" y="1107"/>
                    <a:pt x="2535" y="1107"/>
                    <a:pt x="2550" y="1107"/>
                  </a:cubicBezTo>
                  <a:cubicBezTo>
                    <a:pt x="2564" y="1114"/>
                    <a:pt x="2571" y="1114"/>
                    <a:pt x="2586" y="1121"/>
                  </a:cubicBezTo>
                  <a:cubicBezTo>
                    <a:pt x="2601" y="1129"/>
                    <a:pt x="2615" y="1129"/>
                    <a:pt x="2630" y="1129"/>
                  </a:cubicBezTo>
                  <a:cubicBezTo>
                    <a:pt x="2645" y="1129"/>
                    <a:pt x="2659" y="1129"/>
                    <a:pt x="2674" y="1121"/>
                  </a:cubicBezTo>
                  <a:cubicBezTo>
                    <a:pt x="2696" y="1114"/>
                    <a:pt x="2711" y="1107"/>
                    <a:pt x="2725" y="1107"/>
                  </a:cubicBezTo>
                  <a:cubicBezTo>
                    <a:pt x="2747" y="1107"/>
                    <a:pt x="2769" y="1121"/>
                    <a:pt x="2777" y="1136"/>
                  </a:cubicBezTo>
                  <a:cubicBezTo>
                    <a:pt x="2791" y="1151"/>
                    <a:pt x="2799" y="1165"/>
                    <a:pt x="2791" y="1187"/>
                  </a:cubicBezTo>
                  <a:cubicBezTo>
                    <a:pt x="2791" y="1195"/>
                    <a:pt x="2791" y="1209"/>
                    <a:pt x="2799" y="1217"/>
                  </a:cubicBezTo>
                  <a:cubicBezTo>
                    <a:pt x="2806" y="1224"/>
                    <a:pt x="2813" y="1224"/>
                    <a:pt x="2828" y="1224"/>
                  </a:cubicBezTo>
                  <a:cubicBezTo>
                    <a:pt x="2835" y="1224"/>
                    <a:pt x="2850" y="1224"/>
                    <a:pt x="2857" y="1217"/>
                  </a:cubicBezTo>
                  <a:cubicBezTo>
                    <a:pt x="2864" y="1217"/>
                    <a:pt x="2872" y="1217"/>
                    <a:pt x="2879" y="1217"/>
                  </a:cubicBezTo>
                  <a:cubicBezTo>
                    <a:pt x="2909" y="1217"/>
                    <a:pt x="2931" y="1246"/>
                    <a:pt x="2938" y="1268"/>
                  </a:cubicBezTo>
                  <a:cubicBezTo>
                    <a:pt x="2952" y="1283"/>
                    <a:pt x="2960" y="1297"/>
                    <a:pt x="2974" y="1305"/>
                  </a:cubicBezTo>
                  <a:cubicBezTo>
                    <a:pt x="2989" y="1319"/>
                    <a:pt x="2989" y="1319"/>
                    <a:pt x="2989" y="1319"/>
                  </a:cubicBezTo>
                  <a:cubicBezTo>
                    <a:pt x="3011" y="1327"/>
                    <a:pt x="3019" y="1334"/>
                    <a:pt x="3033" y="1334"/>
                  </a:cubicBezTo>
                  <a:cubicBezTo>
                    <a:pt x="3040" y="1334"/>
                    <a:pt x="3040" y="1334"/>
                    <a:pt x="3048" y="1334"/>
                  </a:cubicBezTo>
                  <a:cubicBezTo>
                    <a:pt x="3084" y="1312"/>
                    <a:pt x="3180" y="1305"/>
                    <a:pt x="3187" y="1305"/>
                  </a:cubicBezTo>
                  <a:cubicBezTo>
                    <a:pt x="3194" y="1305"/>
                    <a:pt x="3194" y="1305"/>
                    <a:pt x="3194" y="1305"/>
                  </a:cubicBezTo>
                  <a:cubicBezTo>
                    <a:pt x="3209" y="1319"/>
                    <a:pt x="3224" y="1327"/>
                    <a:pt x="3245" y="1327"/>
                  </a:cubicBezTo>
                  <a:cubicBezTo>
                    <a:pt x="3260" y="1327"/>
                    <a:pt x="3268" y="1327"/>
                    <a:pt x="3282" y="1319"/>
                  </a:cubicBezTo>
                  <a:cubicBezTo>
                    <a:pt x="3304" y="1319"/>
                    <a:pt x="3326" y="1297"/>
                    <a:pt x="3341" y="1290"/>
                  </a:cubicBezTo>
                  <a:cubicBezTo>
                    <a:pt x="3355" y="1275"/>
                    <a:pt x="3370" y="1268"/>
                    <a:pt x="3385" y="1268"/>
                  </a:cubicBezTo>
                  <a:cubicBezTo>
                    <a:pt x="3392" y="1268"/>
                    <a:pt x="3400" y="1268"/>
                    <a:pt x="3407" y="1283"/>
                  </a:cubicBezTo>
                  <a:cubicBezTo>
                    <a:pt x="3407" y="1297"/>
                    <a:pt x="3407" y="1312"/>
                    <a:pt x="3400" y="1327"/>
                  </a:cubicBezTo>
                  <a:cubicBezTo>
                    <a:pt x="3392" y="1349"/>
                    <a:pt x="3392" y="1371"/>
                    <a:pt x="3392" y="1378"/>
                  </a:cubicBezTo>
                  <a:cubicBezTo>
                    <a:pt x="3400" y="1378"/>
                    <a:pt x="3400" y="1378"/>
                    <a:pt x="3407" y="1378"/>
                  </a:cubicBezTo>
                  <a:cubicBezTo>
                    <a:pt x="3451" y="1378"/>
                    <a:pt x="3451" y="1378"/>
                    <a:pt x="3473" y="1349"/>
                  </a:cubicBezTo>
                  <a:cubicBezTo>
                    <a:pt x="3487" y="1327"/>
                    <a:pt x="3487" y="1327"/>
                    <a:pt x="3487" y="1327"/>
                  </a:cubicBezTo>
                  <a:cubicBezTo>
                    <a:pt x="3517" y="1290"/>
                    <a:pt x="3531" y="1283"/>
                    <a:pt x="3553" y="1268"/>
                  </a:cubicBezTo>
                  <a:cubicBezTo>
                    <a:pt x="3568" y="1261"/>
                    <a:pt x="3575" y="1261"/>
                    <a:pt x="3590" y="1246"/>
                  </a:cubicBezTo>
                  <a:cubicBezTo>
                    <a:pt x="3627" y="1224"/>
                    <a:pt x="3627" y="1209"/>
                    <a:pt x="3641" y="1187"/>
                  </a:cubicBezTo>
                  <a:cubicBezTo>
                    <a:pt x="3641" y="1180"/>
                    <a:pt x="3649" y="1165"/>
                    <a:pt x="3656" y="1151"/>
                  </a:cubicBezTo>
                  <a:cubicBezTo>
                    <a:pt x="3663" y="1136"/>
                    <a:pt x="3714" y="1063"/>
                    <a:pt x="3759" y="1063"/>
                  </a:cubicBezTo>
                  <a:cubicBezTo>
                    <a:pt x="3773" y="1063"/>
                    <a:pt x="3780" y="1063"/>
                    <a:pt x="3788" y="1070"/>
                  </a:cubicBezTo>
                  <a:cubicBezTo>
                    <a:pt x="3810" y="1085"/>
                    <a:pt x="3817" y="1107"/>
                    <a:pt x="3824" y="1121"/>
                  </a:cubicBezTo>
                  <a:cubicBezTo>
                    <a:pt x="3839" y="1151"/>
                    <a:pt x="3846" y="1158"/>
                    <a:pt x="3854" y="1158"/>
                  </a:cubicBezTo>
                  <a:cubicBezTo>
                    <a:pt x="3876" y="1158"/>
                    <a:pt x="3876" y="1158"/>
                    <a:pt x="3876" y="1158"/>
                  </a:cubicBezTo>
                  <a:cubicBezTo>
                    <a:pt x="3898" y="1158"/>
                    <a:pt x="3905" y="1158"/>
                    <a:pt x="3912" y="1114"/>
                  </a:cubicBezTo>
                  <a:cubicBezTo>
                    <a:pt x="3920" y="1041"/>
                    <a:pt x="3927" y="1019"/>
                    <a:pt x="3993" y="990"/>
                  </a:cubicBezTo>
                  <a:cubicBezTo>
                    <a:pt x="4008" y="982"/>
                    <a:pt x="4022" y="975"/>
                    <a:pt x="4037" y="968"/>
                  </a:cubicBezTo>
                  <a:cubicBezTo>
                    <a:pt x="4059" y="960"/>
                    <a:pt x="4081" y="946"/>
                    <a:pt x="4095" y="946"/>
                  </a:cubicBezTo>
                  <a:cubicBezTo>
                    <a:pt x="4110" y="946"/>
                    <a:pt x="4125" y="953"/>
                    <a:pt x="4140" y="968"/>
                  </a:cubicBezTo>
                  <a:cubicBezTo>
                    <a:pt x="4154" y="990"/>
                    <a:pt x="4161" y="1004"/>
                    <a:pt x="4169" y="1026"/>
                  </a:cubicBezTo>
                  <a:cubicBezTo>
                    <a:pt x="4183" y="1048"/>
                    <a:pt x="4191" y="1070"/>
                    <a:pt x="4205" y="1070"/>
                  </a:cubicBezTo>
                  <a:cubicBezTo>
                    <a:pt x="4235" y="1063"/>
                    <a:pt x="4235" y="1063"/>
                    <a:pt x="4242" y="1048"/>
                  </a:cubicBezTo>
                  <a:cubicBezTo>
                    <a:pt x="4242" y="1033"/>
                    <a:pt x="4250" y="1019"/>
                    <a:pt x="4257" y="997"/>
                  </a:cubicBezTo>
                  <a:cubicBezTo>
                    <a:pt x="4271" y="975"/>
                    <a:pt x="4279" y="953"/>
                    <a:pt x="4279" y="938"/>
                  </a:cubicBezTo>
                  <a:cubicBezTo>
                    <a:pt x="4286" y="916"/>
                    <a:pt x="4286" y="887"/>
                    <a:pt x="4323" y="887"/>
                  </a:cubicBezTo>
                  <a:cubicBezTo>
                    <a:pt x="4323" y="887"/>
                    <a:pt x="4330" y="887"/>
                    <a:pt x="4337" y="887"/>
                  </a:cubicBezTo>
                  <a:cubicBezTo>
                    <a:pt x="4352" y="894"/>
                    <a:pt x="4359" y="894"/>
                    <a:pt x="4367" y="894"/>
                  </a:cubicBezTo>
                  <a:cubicBezTo>
                    <a:pt x="4374" y="902"/>
                    <a:pt x="4381" y="902"/>
                    <a:pt x="4381" y="902"/>
                  </a:cubicBezTo>
                  <a:cubicBezTo>
                    <a:pt x="4389" y="902"/>
                    <a:pt x="4396" y="894"/>
                    <a:pt x="4403" y="872"/>
                  </a:cubicBezTo>
                  <a:cubicBezTo>
                    <a:pt x="4411" y="858"/>
                    <a:pt x="4418" y="836"/>
                    <a:pt x="4425" y="821"/>
                  </a:cubicBezTo>
                  <a:cubicBezTo>
                    <a:pt x="4447" y="784"/>
                    <a:pt x="4469" y="740"/>
                    <a:pt x="4462" y="711"/>
                  </a:cubicBezTo>
                  <a:cubicBezTo>
                    <a:pt x="4455" y="667"/>
                    <a:pt x="4440" y="587"/>
                    <a:pt x="4491" y="543"/>
                  </a:cubicBezTo>
                  <a:cubicBezTo>
                    <a:pt x="4506" y="535"/>
                    <a:pt x="4513" y="521"/>
                    <a:pt x="4528" y="513"/>
                  </a:cubicBezTo>
                  <a:cubicBezTo>
                    <a:pt x="4543" y="499"/>
                    <a:pt x="4557" y="484"/>
                    <a:pt x="4594" y="469"/>
                  </a:cubicBezTo>
                  <a:cubicBezTo>
                    <a:pt x="4616" y="462"/>
                    <a:pt x="4616" y="455"/>
                    <a:pt x="4631" y="433"/>
                  </a:cubicBezTo>
                  <a:cubicBezTo>
                    <a:pt x="4645" y="418"/>
                    <a:pt x="4660" y="389"/>
                    <a:pt x="4689" y="359"/>
                  </a:cubicBezTo>
                  <a:cubicBezTo>
                    <a:pt x="4748" y="279"/>
                    <a:pt x="4755" y="279"/>
                    <a:pt x="4806" y="271"/>
                  </a:cubicBezTo>
                  <a:cubicBezTo>
                    <a:pt x="4850" y="264"/>
                    <a:pt x="4850" y="264"/>
                    <a:pt x="4850" y="264"/>
                  </a:cubicBezTo>
                  <a:cubicBezTo>
                    <a:pt x="4894" y="257"/>
                    <a:pt x="4924" y="257"/>
                    <a:pt x="4953" y="228"/>
                  </a:cubicBezTo>
                  <a:cubicBezTo>
                    <a:pt x="4960" y="220"/>
                    <a:pt x="4960" y="220"/>
                    <a:pt x="4960" y="220"/>
                  </a:cubicBezTo>
                  <a:cubicBezTo>
                    <a:pt x="4960" y="213"/>
                    <a:pt x="4945" y="205"/>
                    <a:pt x="4938" y="198"/>
                  </a:cubicBezTo>
                  <a:cubicBezTo>
                    <a:pt x="4931" y="191"/>
                    <a:pt x="4916" y="183"/>
                    <a:pt x="4909" y="176"/>
                  </a:cubicBezTo>
                  <a:cubicBezTo>
                    <a:pt x="4865" y="132"/>
                    <a:pt x="4865" y="103"/>
                    <a:pt x="4887" y="37"/>
                  </a:cubicBezTo>
                  <a:cubicBezTo>
                    <a:pt x="4902" y="15"/>
                    <a:pt x="4916" y="0"/>
                    <a:pt x="4931" y="0"/>
                  </a:cubicBezTo>
                  <a:cubicBezTo>
                    <a:pt x="4960" y="0"/>
                    <a:pt x="4990" y="30"/>
                    <a:pt x="5012" y="59"/>
                  </a:cubicBezTo>
                  <a:cubicBezTo>
                    <a:pt x="5012" y="66"/>
                    <a:pt x="5012" y="66"/>
                    <a:pt x="5012" y="66"/>
                  </a:cubicBezTo>
                  <a:cubicBezTo>
                    <a:pt x="5041" y="118"/>
                    <a:pt x="5048" y="125"/>
                    <a:pt x="5092" y="132"/>
                  </a:cubicBezTo>
                  <a:cubicBezTo>
                    <a:pt x="5136" y="140"/>
                    <a:pt x="5143" y="169"/>
                    <a:pt x="5151" y="198"/>
                  </a:cubicBezTo>
                  <a:cubicBezTo>
                    <a:pt x="5158" y="205"/>
                    <a:pt x="5165" y="220"/>
                    <a:pt x="5173" y="235"/>
                  </a:cubicBezTo>
                  <a:cubicBezTo>
                    <a:pt x="5187" y="257"/>
                    <a:pt x="5202" y="293"/>
                    <a:pt x="5209" y="323"/>
                  </a:cubicBezTo>
                  <a:cubicBezTo>
                    <a:pt x="5217" y="337"/>
                    <a:pt x="5224" y="359"/>
                    <a:pt x="5231" y="367"/>
                  </a:cubicBezTo>
                  <a:cubicBezTo>
                    <a:pt x="5246" y="396"/>
                    <a:pt x="5261" y="411"/>
                    <a:pt x="5275" y="411"/>
                  </a:cubicBezTo>
                  <a:cubicBezTo>
                    <a:pt x="5283" y="411"/>
                    <a:pt x="5297" y="411"/>
                    <a:pt x="5305" y="403"/>
                  </a:cubicBezTo>
                  <a:cubicBezTo>
                    <a:pt x="5319" y="396"/>
                    <a:pt x="5334" y="389"/>
                    <a:pt x="5341" y="381"/>
                  </a:cubicBezTo>
                  <a:cubicBezTo>
                    <a:pt x="5363" y="367"/>
                    <a:pt x="5378" y="352"/>
                    <a:pt x="5400" y="352"/>
                  </a:cubicBezTo>
                  <a:cubicBezTo>
                    <a:pt x="5407" y="352"/>
                    <a:pt x="5422" y="359"/>
                    <a:pt x="5429" y="367"/>
                  </a:cubicBezTo>
                  <a:cubicBezTo>
                    <a:pt x="5444" y="374"/>
                    <a:pt x="5451" y="389"/>
                    <a:pt x="5459" y="396"/>
                  </a:cubicBezTo>
                  <a:cubicBezTo>
                    <a:pt x="5473" y="411"/>
                    <a:pt x="5473" y="418"/>
                    <a:pt x="5488" y="418"/>
                  </a:cubicBezTo>
                  <a:cubicBezTo>
                    <a:pt x="5488" y="418"/>
                    <a:pt x="5495" y="418"/>
                    <a:pt x="5502" y="411"/>
                  </a:cubicBezTo>
                  <a:cubicBezTo>
                    <a:pt x="5546" y="396"/>
                    <a:pt x="5546" y="396"/>
                    <a:pt x="5590" y="367"/>
                  </a:cubicBezTo>
                  <a:cubicBezTo>
                    <a:pt x="5605" y="352"/>
                    <a:pt x="5605" y="352"/>
                    <a:pt x="5605" y="352"/>
                  </a:cubicBezTo>
                  <a:cubicBezTo>
                    <a:pt x="5620" y="337"/>
                    <a:pt x="5634" y="330"/>
                    <a:pt x="5649" y="330"/>
                  </a:cubicBezTo>
                  <a:cubicBezTo>
                    <a:pt x="5664" y="330"/>
                    <a:pt x="5671" y="337"/>
                    <a:pt x="5693" y="345"/>
                  </a:cubicBezTo>
                  <a:cubicBezTo>
                    <a:pt x="5708" y="359"/>
                    <a:pt x="5737" y="359"/>
                    <a:pt x="5766" y="359"/>
                  </a:cubicBezTo>
                  <a:cubicBezTo>
                    <a:pt x="5788" y="359"/>
                    <a:pt x="5810" y="359"/>
                    <a:pt x="5825" y="352"/>
                  </a:cubicBezTo>
                  <a:cubicBezTo>
                    <a:pt x="5832" y="352"/>
                    <a:pt x="5832" y="352"/>
                    <a:pt x="5840" y="352"/>
                  </a:cubicBezTo>
                  <a:cubicBezTo>
                    <a:pt x="5847" y="352"/>
                    <a:pt x="5862" y="352"/>
                    <a:pt x="5869" y="367"/>
                  </a:cubicBezTo>
                  <a:cubicBezTo>
                    <a:pt x="5876" y="381"/>
                    <a:pt x="5883" y="411"/>
                    <a:pt x="5876" y="447"/>
                  </a:cubicBezTo>
                  <a:cubicBezTo>
                    <a:pt x="5876" y="462"/>
                    <a:pt x="5883" y="484"/>
                    <a:pt x="5883" y="499"/>
                  </a:cubicBezTo>
                  <a:cubicBezTo>
                    <a:pt x="5898" y="543"/>
                    <a:pt x="5913" y="601"/>
                    <a:pt x="5847" y="645"/>
                  </a:cubicBezTo>
                  <a:cubicBezTo>
                    <a:pt x="5766" y="704"/>
                    <a:pt x="5700" y="784"/>
                    <a:pt x="5671" y="828"/>
                  </a:cubicBezTo>
                  <a:cubicBezTo>
                    <a:pt x="5664" y="843"/>
                    <a:pt x="5642" y="872"/>
                    <a:pt x="5649" y="887"/>
                  </a:cubicBezTo>
                  <a:cubicBezTo>
                    <a:pt x="5656" y="894"/>
                    <a:pt x="5671" y="902"/>
                    <a:pt x="5693" y="909"/>
                  </a:cubicBezTo>
                  <a:cubicBezTo>
                    <a:pt x="5730" y="909"/>
                    <a:pt x="5752" y="909"/>
                    <a:pt x="5766" y="909"/>
                  </a:cubicBezTo>
                  <a:cubicBezTo>
                    <a:pt x="5803" y="909"/>
                    <a:pt x="5832" y="909"/>
                    <a:pt x="5869" y="924"/>
                  </a:cubicBezTo>
                  <a:cubicBezTo>
                    <a:pt x="5883" y="924"/>
                    <a:pt x="5891" y="931"/>
                    <a:pt x="5898" y="931"/>
                  </a:cubicBezTo>
                  <a:cubicBezTo>
                    <a:pt x="5905" y="931"/>
                    <a:pt x="5905" y="931"/>
                    <a:pt x="5920" y="909"/>
                  </a:cubicBezTo>
                  <a:cubicBezTo>
                    <a:pt x="5920" y="902"/>
                    <a:pt x="5935" y="894"/>
                    <a:pt x="5942" y="880"/>
                  </a:cubicBezTo>
                  <a:cubicBezTo>
                    <a:pt x="5993" y="814"/>
                    <a:pt x="6001" y="814"/>
                    <a:pt x="6074" y="755"/>
                  </a:cubicBezTo>
                  <a:cubicBezTo>
                    <a:pt x="6103" y="733"/>
                    <a:pt x="6118" y="711"/>
                    <a:pt x="6125" y="696"/>
                  </a:cubicBezTo>
                  <a:cubicBezTo>
                    <a:pt x="6140" y="667"/>
                    <a:pt x="6155" y="652"/>
                    <a:pt x="6213" y="652"/>
                  </a:cubicBezTo>
                  <a:cubicBezTo>
                    <a:pt x="6228" y="652"/>
                    <a:pt x="6228" y="652"/>
                    <a:pt x="6228" y="652"/>
                  </a:cubicBezTo>
                  <a:cubicBezTo>
                    <a:pt x="6228" y="667"/>
                    <a:pt x="6228" y="667"/>
                    <a:pt x="6228" y="667"/>
                  </a:cubicBezTo>
                  <a:cubicBezTo>
                    <a:pt x="6228" y="711"/>
                    <a:pt x="6243" y="770"/>
                    <a:pt x="6294" y="814"/>
                  </a:cubicBezTo>
                  <a:cubicBezTo>
                    <a:pt x="6316" y="828"/>
                    <a:pt x="6323" y="850"/>
                    <a:pt x="6323" y="872"/>
                  </a:cubicBezTo>
                  <a:cubicBezTo>
                    <a:pt x="6331" y="931"/>
                    <a:pt x="6294" y="990"/>
                    <a:pt x="6257" y="1026"/>
                  </a:cubicBezTo>
                  <a:cubicBezTo>
                    <a:pt x="6206" y="1092"/>
                    <a:pt x="6199" y="1121"/>
                    <a:pt x="6206" y="1187"/>
                  </a:cubicBezTo>
                  <a:cubicBezTo>
                    <a:pt x="6221" y="1253"/>
                    <a:pt x="6228" y="1414"/>
                    <a:pt x="6228" y="1480"/>
                  </a:cubicBezTo>
                  <a:cubicBezTo>
                    <a:pt x="6228" y="1546"/>
                    <a:pt x="6155" y="1642"/>
                    <a:pt x="6103" y="1700"/>
                  </a:cubicBezTo>
                  <a:cubicBezTo>
                    <a:pt x="6081" y="1730"/>
                    <a:pt x="6081" y="1730"/>
                    <a:pt x="6081" y="1730"/>
                  </a:cubicBezTo>
                  <a:cubicBezTo>
                    <a:pt x="6045" y="1773"/>
                    <a:pt x="5964" y="1832"/>
                    <a:pt x="5847" y="1913"/>
                  </a:cubicBezTo>
                  <a:cubicBezTo>
                    <a:pt x="5803" y="1942"/>
                    <a:pt x="5803" y="2001"/>
                    <a:pt x="5840" y="2089"/>
                  </a:cubicBezTo>
                  <a:cubicBezTo>
                    <a:pt x="5869" y="2140"/>
                    <a:pt x="5854" y="2169"/>
                    <a:pt x="5840" y="2206"/>
                  </a:cubicBezTo>
                  <a:cubicBezTo>
                    <a:pt x="5832" y="2228"/>
                    <a:pt x="5817" y="2257"/>
                    <a:pt x="5810" y="2287"/>
                  </a:cubicBezTo>
                  <a:cubicBezTo>
                    <a:pt x="5803" y="2309"/>
                    <a:pt x="5810" y="2316"/>
                    <a:pt x="5817" y="2331"/>
                  </a:cubicBezTo>
                  <a:cubicBezTo>
                    <a:pt x="5832" y="2352"/>
                    <a:pt x="5876" y="2360"/>
                    <a:pt x="5935" y="2360"/>
                  </a:cubicBezTo>
                  <a:cubicBezTo>
                    <a:pt x="5950" y="2360"/>
                    <a:pt x="5950" y="2360"/>
                    <a:pt x="5950" y="2360"/>
                  </a:cubicBezTo>
                  <a:cubicBezTo>
                    <a:pt x="5964" y="2360"/>
                    <a:pt x="5964" y="2360"/>
                    <a:pt x="5964" y="2360"/>
                  </a:cubicBezTo>
                  <a:cubicBezTo>
                    <a:pt x="5964" y="2367"/>
                    <a:pt x="5964" y="2367"/>
                    <a:pt x="5964" y="2367"/>
                  </a:cubicBezTo>
                  <a:cubicBezTo>
                    <a:pt x="5964" y="2367"/>
                    <a:pt x="6030" y="2455"/>
                    <a:pt x="6118" y="2499"/>
                  </a:cubicBezTo>
                  <a:cubicBezTo>
                    <a:pt x="6162" y="2521"/>
                    <a:pt x="6191" y="2543"/>
                    <a:pt x="6213" y="2558"/>
                  </a:cubicBezTo>
                  <a:cubicBezTo>
                    <a:pt x="6243" y="2580"/>
                    <a:pt x="6264" y="2602"/>
                    <a:pt x="6308" y="2609"/>
                  </a:cubicBezTo>
                  <a:cubicBezTo>
                    <a:pt x="6367" y="2631"/>
                    <a:pt x="6382" y="2668"/>
                    <a:pt x="6404" y="2719"/>
                  </a:cubicBezTo>
                  <a:cubicBezTo>
                    <a:pt x="6411" y="2748"/>
                    <a:pt x="6426" y="2778"/>
                    <a:pt x="6440" y="2814"/>
                  </a:cubicBezTo>
                  <a:cubicBezTo>
                    <a:pt x="6477" y="2873"/>
                    <a:pt x="6572" y="2909"/>
                    <a:pt x="6653" y="2939"/>
                  </a:cubicBezTo>
                  <a:cubicBezTo>
                    <a:pt x="6697" y="2953"/>
                    <a:pt x="6733" y="2968"/>
                    <a:pt x="6755" y="2990"/>
                  </a:cubicBezTo>
                  <a:cubicBezTo>
                    <a:pt x="6799" y="3019"/>
                    <a:pt x="6902" y="3107"/>
                    <a:pt x="6895" y="3159"/>
                  </a:cubicBezTo>
                  <a:cubicBezTo>
                    <a:pt x="6895" y="3173"/>
                    <a:pt x="6895" y="3188"/>
                    <a:pt x="6880" y="3195"/>
                  </a:cubicBezTo>
                  <a:cubicBezTo>
                    <a:pt x="6843" y="3224"/>
                    <a:pt x="6829" y="3290"/>
                    <a:pt x="6851" y="3356"/>
                  </a:cubicBezTo>
                  <a:cubicBezTo>
                    <a:pt x="6858" y="3371"/>
                    <a:pt x="6858" y="3378"/>
                    <a:pt x="6865" y="3386"/>
                  </a:cubicBezTo>
                  <a:cubicBezTo>
                    <a:pt x="6880" y="3437"/>
                    <a:pt x="6895" y="3466"/>
                    <a:pt x="6836" y="3532"/>
                  </a:cubicBezTo>
                  <a:cubicBezTo>
                    <a:pt x="6821" y="3547"/>
                    <a:pt x="6814" y="3562"/>
                    <a:pt x="6799" y="3576"/>
                  </a:cubicBezTo>
                  <a:cubicBezTo>
                    <a:pt x="6770" y="3613"/>
                    <a:pt x="6748" y="3635"/>
                    <a:pt x="6719" y="3701"/>
                  </a:cubicBezTo>
                  <a:cubicBezTo>
                    <a:pt x="6697" y="3745"/>
                    <a:pt x="6712" y="3759"/>
                    <a:pt x="6733" y="3789"/>
                  </a:cubicBezTo>
                  <a:cubicBezTo>
                    <a:pt x="6748" y="3811"/>
                    <a:pt x="6770" y="3840"/>
                    <a:pt x="6770" y="3884"/>
                  </a:cubicBezTo>
                  <a:cubicBezTo>
                    <a:pt x="6777" y="3935"/>
                    <a:pt x="6799" y="3979"/>
                    <a:pt x="6814" y="4016"/>
                  </a:cubicBezTo>
                  <a:cubicBezTo>
                    <a:pt x="6829" y="4045"/>
                    <a:pt x="6836" y="4074"/>
                    <a:pt x="6843" y="4096"/>
                  </a:cubicBezTo>
                  <a:cubicBezTo>
                    <a:pt x="6851" y="4133"/>
                    <a:pt x="6953" y="4148"/>
                    <a:pt x="7012" y="4162"/>
                  </a:cubicBezTo>
                  <a:cubicBezTo>
                    <a:pt x="7026" y="4162"/>
                    <a:pt x="7034" y="4162"/>
                    <a:pt x="7041" y="4162"/>
                  </a:cubicBezTo>
                  <a:cubicBezTo>
                    <a:pt x="7078" y="4170"/>
                    <a:pt x="7114" y="4199"/>
                    <a:pt x="7129" y="4243"/>
                  </a:cubicBezTo>
                  <a:cubicBezTo>
                    <a:pt x="7144" y="4280"/>
                    <a:pt x="7151" y="4316"/>
                    <a:pt x="7136" y="4338"/>
                  </a:cubicBezTo>
                  <a:cubicBezTo>
                    <a:pt x="7122" y="4353"/>
                    <a:pt x="7114" y="4360"/>
                    <a:pt x="7100" y="4368"/>
                  </a:cubicBezTo>
                  <a:cubicBezTo>
                    <a:pt x="7093" y="4375"/>
                    <a:pt x="7085" y="4382"/>
                    <a:pt x="7093" y="4390"/>
                  </a:cubicBezTo>
                  <a:cubicBezTo>
                    <a:pt x="7100" y="4412"/>
                    <a:pt x="7122" y="4419"/>
                    <a:pt x="7136" y="4426"/>
                  </a:cubicBezTo>
                  <a:cubicBezTo>
                    <a:pt x="7144" y="4426"/>
                    <a:pt x="7151" y="4426"/>
                    <a:pt x="7158" y="4433"/>
                  </a:cubicBezTo>
                  <a:cubicBezTo>
                    <a:pt x="7158" y="4448"/>
                    <a:pt x="7158" y="4463"/>
                    <a:pt x="7122" y="4514"/>
                  </a:cubicBezTo>
                  <a:cubicBezTo>
                    <a:pt x="7085" y="4573"/>
                    <a:pt x="7122" y="4646"/>
                    <a:pt x="7246" y="4734"/>
                  </a:cubicBezTo>
                  <a:cubicBezTo>
                    <a:pt x="7334" y="4800"/>
                    <a:pt x="7261" y="4924"/>
                    <a:pt x="7217" y="5005"/>
                  </a:cubicBezTo>
                  <a:cubicBezTo>
                    <a:pt x="7217" y="5012"/>
                    <a:pt x="7210" y="5027"/>
                    <a:pt x="7202" y="5034"/>
                  </a:cubicBezTo>
                  <a:cubicBezTo>
                    <a:pt x="7181" y="5086"/>
                    <a:pt x="7188" y="5108"/>
                    <a:pt x="7195" y="5159"/>
                  </a:cubicBezTo>
                  <a:cubicBezTo>
                    <a:pt x="7195" y="5174"/>
                    <a:pt x="7202" y="5188"/>
                    <a:pt x="7202" y="5210"/>
                  </a:cubicBezTo>
                  <a:cubicBezTo>
                    <a:pt x="7217" y="5298"/>
                    <a:pt x="7122" y="5430"/>
                    <a:pt x="7063" y="5496"/>
                  </a:cubicBezTo>
                  <a:cubicBezTo>
                    <a:pt x="6997" y="5562"/>
                    <a:pt x="6983" y="5577"/>
                    <a:pt x="7019" y="5643"/>
                  </a:cubicBezTo>
                  <a:cubicBezTo>
                    <a:pt x="7041" y="5679"/>
                    <a:pt x="7063" y="5701"/>
                    <a:pt x="7085" y="5723"/>
                  </a:cubicBezTo>
                  <a:cubicBezTo>
                    <a:pt x="7114" y="5752"/>
                    <a:pt x="7144" y="5782"/>
                    <a:pt x="7158" y="5840"/>
                  </a:cubicBezTo>
                  <a:cubicBezTo>
                    <a:pt x="7158" y="5848"/>
                    <a:pt x="7158" y="5848"/>
                    <a:pt x="7158" y="5848"/>
                  </a:cubicBezTo>
                  <a:cubicBezTo>
                    <a:pt x="7181" y="5936"/>
                    <a:pt x="7195" y="5980"/>
                    <a:pt x="7276" y="6002"/>
                  </a:cubicBezTo>
                  <a:cubicBezTo>
                    <a:pt x="7349" y="6016"/>
                    <a:pt x="7356" y="6068"/>
                    <a:pt x="7364" y="6126"/>
                  </a:cubicBezTo>
                  <a:cubicBezTo>
                    <a:pt x="7371" y="6148"/>
                    <a:pt x="7378" y="6178"/>
                    <a:pt x="7386" y="6207"/>
                  </a:cubicBezTo>
                  <a:cubicBezTo>
                    <a:pt x="7422" y="6309"/>
                    <a:pt x="7422" y="6324"/>
                    <a:pt x="7386" y="6375"/>
                  </a:cubicBezTo>
                  <a:cubicBezTo>
                    <a:pt x="7356" y="6412"/>
                    <a:pt x="7312" y="6449"/>
                    <a:pt x="7290" y="6471"/>
                  </a:cubicBezTo>
                  <a:cubicBezTo>
                    <a:pt x="7320" y="6493"/>
                    <a:pt x="7320" y="6493"/>
                    <a:pt x="7320" y="6493"/>
                  </a:cubicBezTo>
                  <a:cubicBezTo>
                    <a:pt x="7298" y="6500"/>
                    <a:pt x="7298" y="6500"/>
                    <a:pt x="7298" y="6500"/>
                  </a:cubicBezTo>
                  <a:cubicBezTo>
                    <a:pt x="7239" y="6522"/>
                    <a:pt x="7202" y="6537"/>
                    <a:pt x="7188" y="6544"/>
                  </a:cubicBezTo>
                  <a:cubicBezTo>
                    <a:pt x="7181" y="6551"/>
                    <a:pt x="7181" y="6551"/>
                    <a:pt x="7166" y="6551"/>
                  </a:cubicBezTo>
                  <a:cubicBezTo>
                    <a:pt x="7129" y="6551"/>
                    <a:pt x="7049" y="6493"/>
                    <a:pt x="7034" y="6449"/>
                  </a:cubicBezTo>
                  <a:cubicBezTo>
                    <a:pt x="7026" y="6434"/>
                    <a:pt x="7012" y="6427"/>
                    <a:pt x="7005" y="6427"/>
                  </a:cubicBezTo>
                  <a:cubicBezTo>
                    <a:pt x="6990" y="6427"/>
                    <a:pt x="6975" y="6434"/>
                    <a:pt x="6961" y="6456"/>
                  </a:cubicBezTo>
                  <a:cubicBezTo>
                    <a:pt x="6953" y="6478"/>
                    <a:pt x="6946" y="6485"/>
                    <a:pt x="6946" y="6500"/>
                  </a:cubicBezTo>
                  <a:cubicBezTo>
                    <a:pt x="6946" y="6507"/>
                    <a:pt x="6946" y="6522"/>
                    <a:pt x="6924" y="6522"/>
                  </a:cubicBezTo>
                  <a:cubicBezTo>
                    <a:pt x="6917" y="6522"/>
                    <a:pt x="6917" y="6522"/>
                    <a:pt x="6909" y="6522"/>
                  </a:cubicBezTo>
                  <a:cubicBezTo>
                    <a:pt x="6895" y="6522"/>
                    <a:pt x="6880" y="6514"/>
                    <a:pt x="6873" y="6514"/>
                  </a:cubicBezTo>
                  <a:cubicBezTo>
                    <a:pt x="6851" y="6514"/>
                    <a:pt x="6821" y="6522"/>
                    <a:pt x="6770" y="6544"/>
                  </a:cubicBezTo>
                  <a:cubicBezTo>
                    <a:pt x="6741" y="6559"/>
                    <a:pt x="6726" y="6566"/>
                    <a:pt x="6719" y="6566"/>
                  </a:cubicBezTo>
                  <a:cubicBezTo>
                    <a:pt x="6697" y="6581"/>
                    <a:pt x="6697" y="6581"/>
                    <a:pt x="6645" y="6588"/>
                  </a:cubicBezTo>
                  <a:cubicBezTo>
                    <a:pt x="6616" y="6595"/>
                    <a:pt x="6609" y="6602"/>
                    <a:pt x="6602" y="6624"/>
                  </a:cubicBezTo>
                  <a:cubicBezTo>
                    <a:pt x="6602" y="6639"/>
                    <a:pt x="6594" y="6661"/>
                    <a:pt x="6565" y="6690"/>
                  </a:cubicBezTo>
                  <a:cubicBezTo>
                    <a:pt x="6536" y="6712"/>
                    <a:pt x="6528" y="6727"/>
                    <a:pt x="6521" y="6734"/>
                  </a:cubicBezTo>
                  <a:cubicBezTo>
                    <a:pt x="6521" y="6734"/>
                    <a:pt x="6514" y="6749"/>
                    <a:pt x="6506" y="6749"/>
                  </a:cubicBezTo>
                  <a:cubicBezTo>
                    <a:pt x="6499" y="6749"/>
                    <a:pt x="6492" y="6742"/>
                    <a:pt x="6484" y="6734"/>
                  </a:cubicBezTo>
                  <a:cubicBezTo>
                    <a:pt x="6484" y="6727"/>
                    <a:pt x="6484" y="6727"/>
                    <a:pt x="6484" y="6727"/>
                  </a:cubicBezTo>
                  <a:cubicBezTo>
                    <a:pt x="6470" y="6720"/>
                    <a:pt x="6462" y="6705"/>
                    <a:pt x="6462" y="6698"/>
                  </a:cubicBezTo>
                  <a:cubicBezTo>
                    <a:pt x="6455" y="6676"/>
                    <a:pt x="6455" y="6676"/>
                    <a:pt x="6433" y="6676"/>
                  </a:cubicBezTo>
                  <a:cubicBezTo>
                    <a:pt x="6382" y="6676"/>
                    <a:pt x="6316" y="6676"/>
                    <a:pt x="6279" y="6639"/>
                  </a:cubicBezTo>
                  <a:cubicBezTo>
                    <a:pt x="6272" y="6632"/>
                    <a:pt x="6257" y="6624"/>
                    <a:pt x="6243" y="6624"/>
                  </a:cubicBezTo>
                  <a:cubicBezTo>
                    <a:pt x="6199" y="6624"/>
                    <a:pt x="6140" y="6647"/>
                    <a:pt x="6103" y="6654"/>
                  </a:cubicBezTo>
                  <a:cubicBezTo>
                    <a:pt x="6081" y="6669"/>
                    <a:pt x="6074" y="6683"/>
                    <a:pt x="6067" y="6720"/>
                  </a:cubicBezTo>
                  <a:cubicBezTo>
                    <a:pt x="6059" y="6742"/>
                    <a:pt x="6052" y="6764"/>
                    <a:pt x="6037" y="6786"/>
                  </a:cubicBezTo>
                  <a:cubicBezTo>
                    <a:pt x="6030" y="6808"/>
                    <a:pt x="6023" y="6822"/>
                    <a:pt x="6015" y="6830"/>
                  </a:cubicBezTo>
                  <a:cubicBezTo>
                    <a:pt x="6008" y="6859"/>
                    <a:pt x="6001" y="6874"/>
                    <a:pt x="5964" y="6888"/>
                  </a:cubicBezTo>
                  <a:cubicBezTo>
                    <a:pt x="5942" y="6896"/>
                    <a:pt x="5942" y="6903"/>
                    <a:pt x="5957" y="6947"/>
                  </a:cubicBezTo>
                  <a:cubicBezTo>
                    <a:pt x="5964" y="6962"/>
                    <a:pt x="5971" y="6983"/>
                    <a:pt x="5971" y="7005"/>
                  </a:cubicBezTo>
                  <a:cubicBezTo>
                    <a:pt x="5979" y="7064"/>
                    <a:pt x="5957" y="7093"/>
                    <a:pt x="5935" y="7130"/>
                  </a:cubicBezTo>
                  <a:cubicBezTo>
                    <a:pt x="5927" y="7145"/>
                    <a:pt x="5920" y="7159"/>
                    <a:pt x="5913" y="7174"/>
                  </a:cubicBezTo>
                  <a:cubicBezTo>
                    <a:pt x="5891" y="7218"/>
                    <a:pt x="5862" y="7225"/>
                    <a:pt x="5854" y="7225"/>
                  </a:cubicBezTo>
                  <a:cubicBezTo>
                    <a:pt x="5825" y="7225"/>
                    <a:pt x="5803" y="7203"/>
                    <a:pt x="5803" y="7167"/>
                  </a:cubicBezTo>
                  <a:cubicBezTo>
                    <a:pt x="5803" y="7152"/>
                    <a:pt x="5803" y="7152"/>
                    <a:pt x="5795" y="7152"/>
                  </a:cubicBezTo>
                  <a:cubicBezTo>
                    <a:pt x="5788" y="7152"/>
                    <a:pt x="5774" y="7152"/>
                    <a:pt x="5744" y="7174"/>
                  </a:cubicBezTo>
                  <a:cubicBezTo>
                    <a:pt x="5708" y="7196"/>
                    <a:pt x="5686" y="7203"/>
                    <a:pt x="5642" y="7211"/>
                  </a:cubicBezTo>
                  <a:cubicBezTo>
                    <a:pt x="5620" y="7211"/>
                    <a:pt x="5598" y="7218"/>
                    <a:pt x="5561" y="7225"/>
                  </a:cubicBezTo>
                  <a:cubicBezTo>
                    <a:pt x="5532" y="7233"/>
                    <a:pt x="5510" y="7240"/>
                    <a:pt x="5488" y="7240"/>
                  </a:cubicBezTo>
                  <a:cubicBezTo>
                    <a:pt x="5444" y="7255"/>
                    <a:pt x="5407" y="7262"/>
                    <a:pt x="5349" y="7284"/>
                  </a:cubicBezTo>
                  <a:cubicBezTo>
                    <a:pt x="5326" y="7291"/>
                    <a:pt x="5305" y="7299"/>
                    <a:pt x="5275" y="7299"/>
                  </a:cubicBezTo>
                </a:path>
              </a:pathLst>
            </a:custGeom>
            <a:grpFill/>
            <a:ln w="38100" cmpd="sng">
              <a:solidFill>
                <a:schemeClr val="bg1"/>
              </a:solidFill>
              <a:round/>
              <a:headEnd/>
              <a:tailEnd/>
            </a:ln>
          </p:spPr>
          <p:txBody>
            <a:bodyPr wrap="none" anchor="ctr"/>
            <a:lstStyle/>
            <a:p>
              <a:endParaRPr lang="en-US">
                <a:latin typeface="Source Sans Pro Light" charset="0"/>
              </a:endParaRPr>
            </a:p>
          </p:txBody>
        </p:sp>
        <p:sp>
          <p:nvSpPr>
            <p:cNvPr id="22" name="Freeform 21"/>
            <p:cNvSpPr>
              <a:spLocks noChangeArrowheads="1"/>
            </p:cNvSpPr>
            <p:nvPr/>
          </p:nvSpPr>
          <p:spPr bwMode="auto">
            <a:xfrm>
              <a:off x="7619993" y="4378228"/>
              <a:ext cx="2870828" cy="2785104"/>
            </a:xfrm>
            <a:custGeom>
              <a:avLst/>
              <a:gdLst>
                <a:gd name="T0" fmla="*/ 5532 w 7468"/>
                <a:gd name="T1" fmla="*/ 439 h 7328"/>
                <a:gd name="T2" fmla="*/ 5928 w 7468"/>
                <a:gd name="T3" fmla="*/ 960 h 7328"/>
                <a:gd name="T4" fmla="*/ 5965 w 7468"/>
                <a:gd name="T5" fmla="*/ 2388 h 7328"/>
                <a:gd name="T6" fmla="*/ 7071 w 7468"/>
                <a:gd name="T7" fmla="*/ 4191 h 7328"/>
                <a:gd name="T8" fmla="*/ 7298 w 7468"/>
                <a:gd name="T9" fmla="*/ 6030 h 7328"/>
                <a:gd name="T10" fmla="*/ 6903 w 7468"/>
                <a:gd name="T11" fmla="*/ 6514 h 7328"/>
                <a:gd name="T12" fmla="*/ 5987 w 7468"/>
                <a:gd name="T13" fmla="*/ 7019 h 7328"/>
                <a:gd name="T14" fmla="*/ 4697 w 7468"/>
                <a:gd name="T15" fmla="*/ 7100 h 7328"/>
                <a:gd name="T16" fmla="*/ 4177 w 7468"/>
                <a:gd name="T17" fmla="*/ 6946 h 7328"/>
                <a:gd name="T18" fmla="*/ 3869 w 7468"/>
                <a:gd name="T19" fmla="*/ 6455 h 7328"/>
                <a:gd name="T20" fmla="*/ 3620 w 7468"/>
                <a:gd name="T21" fmla="*/ 5532 h 7328"/>
                <a:gd name="T22" fmla="*/ 3092 w 7468"/>
                <a:gd name="T23" fmla="*/ 5268 h 7328"/>
                <a:gd name="T24" fmla="*/ 2199 w 7468"/>
                <a:gd name="T25" fmla="*/ 4990 h 7328"/>
                <a:gd name="T26" fmla="*/ 2147 w 7468"/>
                <a:gd name="T27" fmla="*/ 3737 h 7328"/>
                <a:gd name="T28" fmla="*/ 1964 w 7468"/>
                <a:gd name="T29" fmla="*/ 2923 h 7328"/>
                <a:gd name="T30" fmla="*/ 1576 w 7468"/>
                <a:gd name="T31" fmla="*/ 2440 h 7328"/>
                <a:gd name="T32" fmla="*/ 901 w 7468"/>
                <a:gd name="T33" fmla="*/ 2147 h 7328"/>
                <a:gd name="T34" fmla="*/ 257 w 7468"/>
                <a:gd name="T35" fmla="*/ 1897 h 7328"/>
                <a:gd name="T36" fmla="*/ 579 w 7468"/>
                <a:gd name="T37" fmla="*/ 1685 h 7328"/>
                <a:gd name="T38" fmla="*/ 1370 w 7468"/>
                <a:gd name="T39" fmla="*/ 1143 h 7328"/>
                <a:gd name="T40" fmla="*/ 2081 w 7468"/>
                <a:gd name="T41" fmla="*/ 938 h 7328"/>
                <a:gd name="T42" fmla="*/ 2909 w 7468"/>
                <a:gd name="T43" fmla="*/ 1245 h 7328"/>
                <a:gd name="T44" fmla="*/ 3701 w 7468"/>
                <a:gd name="T45" fmla="*/ 1172 h 7328"/>
                <a:gd name="T46" fmla="*/ 4353 w 7468"/>
                <a:gd name="T47" fmla="*/ 916 h 7328"/>
                <a:gd name="T48" fmla="*/ 4961 w 7468"/>
                <a:gd name="T49" fmla="*/ 29 h 7328"/>
                <a:gd name="T50" fmla="*/ 4704 w 7468"/>
                <a:gd name="T51" fmla="*/ 366 h 7328"/>
                <a:gd name="T52" fmla="*/ 4294 w 7468"/>
                <a:gd name="T53" fmla="*/ 945 h 7328"/>
                <a:gd name="T54" fmla="*/ 3913 w 7468"/>
                <a:gd name="T55" fmla="*/ 1157 h 7328"/>
                <a:gd name="T56" fmla="*/ 3488 w 7468"/>
                <a:gd name="T57" fmla="*/ 1355 h 7328"/>
                <a:gd name="T58" fmla="*/ 3063 w 7468"/>
                <a:gd name="T59" fmla="*/ 1333 h 7328"/>
                <a:gd name="T60" fmla="*/ 2660 w 7468"/>
                <a:gd name="T61" fmla="*/ 1128 h 7328"/>
                <a:gd name="T62" fmla="*/ 1949 w 7468"/>
                <a:gd name="T63" fmla="*/ 872 h 7328"/>
                <a:gd name="T64" fmla="*/ 1458 w 7468"/>
                <a:gd name="T65" fmla="*/ 1033 h 7328"/>
                <a:gd name="T66" fmla="*/ 1004 w 7468"/>
                <a:gd name="T67" fmla="*/ 1304 h 7328"/>
                <a:gd name="T68" fmla="*/ 418 w 7468"/>
                <a:gd name="T69" fmla="*/ 1604 h 7328"/>
                <a:gd name="T70" fmla="*/ 271 w 7468"/>
                <a:gd name="T71" fmla="*/ 1927 h 7328"/>
                <a:gd name="T72" fmla="*/ 762 w 7468"/>
                <a:gd name="T73" fmla="*/ 1978 h 7328"/>
                <a:gd name="T74" fmla="*/ 1151 w 7468"/>
                <a:gd name="T75" fmla="*/ 2242 h 7328"/>
                <a:gd name="T76" fmla="*/ 1759 w 7468"/>
                <a:gd name="T77" fmla="*/ 2476 h 7328"/>
                <a:gd name="T78" fmla="*/ 1986 w 7468"/>
                <a:gd name="T79" fmla="*/ 3099 h 7328"/>
                <a:gd name="T80" fmla="*/ 2052 w 7468"/>
                <a:gd name="T81" fmla="*/ 3671 h 7328"/>
                <a:gd name="T82" fmla="*/ 2184 w 7468"/>
                <a:gd name="T83" fmla="*/ 4184 h 7328"/>
                <a:gd name="T84" fmla="*/ 2169 w 7468"/>
                <a:gd name="T85" fmla="*/ 5012 h 7328"/>
                <a:gd name="T86" fmla="*/ 2902 w 7468"/>
                <a:gd name="T87" fmla="*/ 5400 h 7328"/>
                <a:gd name="T88" fmla="*/ 3327 w 7468"/>
                <a:gd name="T89" fmla="*/ 5444 h 7328"/>
                <a:gd name="T90" fmla="*/ 3950 w 7468"/>
                <a:gd name="T91" fmla="*/ 5701 h 7328"/>
                <a:gd name="T92" fmla="*/ 3825 w 7468"/>
                <a:gd name="T93" fmla="*/ 6455 h 7328"/>
                <a:gd name="T94" fmla="*/ 4140 w 7468"/>
                <a:gd name="T95" fmla="*/ 6748 h 7328"/>
                <a:gd name="T96" fmla="*/ 4316 w 7468"/>
                <a:gd name="T97" fmla="*/ 7313 h 7328"/>
                <a:gd name="T98" fmla="*/ 4851 w 7468"/>
                <a:gd name="T99" fmla="*/ 7210 h 7328"/>
                <a:gd name="T100" fmla="*/ 5782 w 7468"/>
                <a:gd name="T101" fmla="*/ 7203 h 7328"/>
                <a:gd name="T102" fmla="*/ 6111 w 7468"/>
                <a:gd name="T103" fmla="*/ 6734 h 7328"/>
                <a:gd name="T104" fmla="*/ 6646 w 7468"/>
                <a:gd name="T105" fmla="*/ 6646 h 7328"/>
                <a:gd name="T106" fmla="*/ 7225 w 7468"/>
                <a:gd name="T107" fmla="*/ 6573 h 7328"/>
                <a:gd name="T108" fmla="*/ 7108 w 7468"/>
                <a:gd name="T109" fmla="*/ 5517 h 7328"/>
                <a:gd name="T110" fmla="*/ 7144 w 7468"/>
                <a:gd name="T111" fmla="*/ 4389 h 7328"/>
                <a:gd name="T112" fmla="*/ 6910 w 7468"/>
                <a:gd name="T113" fmla="*/ 3392 h 7328"/>
                <a:gd name="T114" fmla="*/ 6001 w 7468"/>
                <a:gd name="T115" fmla="*/ 2359 h 7328"/>
                <a:gd name="T116" fmla="*/ 6302 w 7468"/>
                <a:gd name="T117" fmla="*/ 1047 h 7328"/>
                <a:gd name="T118" fmla="*/ 5804 w 7468"/>
                <a:gd name="T119" fmla="*/ 908 h 7328"/>
                <a:gd name="T120" fmla="*/ 5679 w 7468"/>
                <a:gd name="T121" fmla="*/ 329 h 7328"/>
                <a:gd name="T122" fmla="*/ 5254 w 7468"/>
                <a:gd name="T123" fmla="*/ 329 h 7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68" h="7328">
                  <a:moveTo>
                    <a:pt x="4961" y="29"/>
                  </a:moveTo>
                  <a:lnTo>
                    <a:pt x="4961" y="29"/>
                  </a:lnTo>
                  <a:cubicBezTo>
                    <a:pt x="4983" y="29"/>
                    <a:pt x="5005" y="51"/>
                    <a:pt x="5027" y="88"/>
                  </a:cubicBezTo>
                  <a:cubicBezTo>
                    <a:pt x="5063" y="139"/>
                    <a:pt x="5071" y="154"/>
                    <a:pt x="5122" y="161"/>
                  </a:cubicBezTo>
                  <a:cubicBezTo>
                    <a:pt x="5173" y="168"/>
                    <a:pt x="5159" y="219"/>
                    <a:pt x="5188" y="256"/>
                  </a:cubicBezTo>
                  <a:cubicBezTo>
                    <a:pt x="5210" y="285"/>
                    <a:pt x="5232" y="359"/>
                    <a:pt x="5247" y="388"/>
                  </a:cubicBezTo>
                  <a:cubicBezTo>
                    <a:pt x="5261" y="417"/>
                    <a:pt x="5276" y="439"/>
                    <a:pt x="5305" y="439"/>
                  </a:cubicBezTo>
                  <a:cubicBezTo>
                    <a:pt x="5320" y="439"/>
                    <a:pt x="5327" y="439"/>
                    <a:pt x="5342" y="432"/>
                  </a:cubicBezTo>
                  <a:cubicBezTo>
                    <a:pt x="5379" y="410"/>
                    <a:pt x="5408" y="381"/>
                    <a:pt x="5430" y="381"/>
                  </a:cubicBezTo>
                  <a:cubicBezTo>
                    <a:pt x="5437" y="381"/>
                    <a:pt x="5444" y="388"/>
                    <a:pt x="5452" y="388"/>
                  </a:cubicBezTo>
                  <a:cubicBezTo>
                    <a:pt x="5481" y="410"/>
                    <a:pt x="5481" y="447"/>
                    <a:pt x="5518" y="447"/>
                  </a:cubicBezTo>
                  <a:cubicBezTo>
                    <a:pt x="5518" y="447"/>
                    <a:pt x="5525" y="447"/>
                    <a:pt x="5532" y="439"/>
                  </a:cubicBezTo>
                  <a:cubicBezTo>
                    <a:pt x="5584" y="425"/>
                    <a:pt x="5584" y="425"/>
                    <a:pt x="5628" y="388"/>
                  </a:cubicBezTo>
                  <a:cubicBezTo>
                    <a:pt x="5657" y="366"/>
                    <a:pt x="5664" y="359"/>
                    <a:pt x="5679" y="359"/>
                  </a:cubicBezTo>
                  <a:cubicBezTo>
                    <a:pt x="5686" y="359"/>
                    <a:pt x="5701" y="366"/>
                    <a:pt x="5716" y="373"/>
                  </a:cubicBezTo>
                  <a:cubicBezTo>
                    <a:pt x="5738" y="388"/>
                    <a:pt x="5767" y="388"/>
                    <a:pt x="5796" y="388"/>
                  </a:cubicBezTo>
                  <a:cubicBezTo>
                    <a:pt x="5818" y="388"/>
                    <a:pt x="5847" y="388"/>
                    <a:pt x="5862" y="381"/>
                  </a:cubicBezTo>
                  <a:cubicBezTo>
                    <a:pt x="5862" y="381"/>
                    <a:pt x="5862" y="381"/>
                    <a:pt x="5870" y="381"/>
                  </a:cubicBezTo>
                  <a:cubicBezTo>
                    <a:pt x="5892" y="381"/>
                    <a:pt x="5899" y="403"/>
                    <a:pt x="5892" y="461"/>
                  </a:cubicBezTo>
                  <a:cubicBezTo>
                    <a:pt x="5884" y="520"/>
                    <a:pt x="5950" y="586"/>
                    <a:pt x="5870" y="645"/>
                  </a:cubicBezTo>
                  <a:cubicBezTo>
                    <a:pt x="5782" y="703"/>
                    <a:pt x="5716" y="791"/>
                    <a:pt x="5686" y="835"/>
                  </a:cubicBezTo>
                  <a:cubicBezTo>
                    <a:pt x="5664" y="872"/>
                    <a:pt x="5635" y="923"/>
                    <a:pt x="5723" y="938"/>
                  </a:cubicBezTo>
                  <a:cubicBezTo>
                    <a:pt x="5811" y="945"/>
                    <a:pt x="5833" y="938"/>
                    <a:pt x="5892" y="952"/>
                  </a:cubicBezTo>
                  <a:cubicBezTo>
                    <a:pt x="5913" y="960"/>
                    <a:pt x="5921" y="960"/>
                    <a:pt x="5928" y="960"/>
                  </a:cubicBezTo>
                  <a:cubicBezTo>
                    <a:pt x="5950" y="960"/>
                    <a:pt x="5950" y="945"/>
                    <a:pt x="5987" y="901"/>
                  </a:cubicBezTo>
                  <a:cubicBezTo>
                    <a:pt x="6038" y="842"/>
                    <a:pt x="6038" y="842"/>
                    <a:pt x="6111" y="784"/>
                  </a:cubicBezTo>
                  <a:cubicBezTo>
                    <a:pt x="6192" y="725"/>
                    <a:pt x="6155" y="681"/>
                    <a:pt x="6243" y="681"/>
                  </a:cubicBezTo>
                  <a:cubicBezTo>
                    <a:pt x="6243" y="725"/>
                    <a:pt x="6258" y="791"/>
                    <a:pt x="6309" y="835"/>
                  </a:cubicBezTo>
                  <a:cubicBezTo>
                    <a:pt x="6368" y="886"/>
                    <a:pt x="6338" y="960"/>
                    <a:pt x="6280" y="1033"/>
                  </a:cubicBezTo>
                  <a:cubicBezTo>
                    <a:pt x="6221" y="1099"/>
                    <a:pt x="6214" y="1135"/>
                    <a:pt x="6221" y="1201"/>
                  </a:cubicBezTo>
                  <a:cubicBezTo>
                    <a:pt x="6236" y="1267"/>
                    <a:pt x="6243" y="1428"/>
                    <a:pt x="6243" y="1494"/>
                  </a:cubicBezTo>
                  <a:cubicBezTo>
                    <a:pt x="6243" y="1560"/>
                    <a:pt x="6141" y="1678"/>
                    <a:pt x="6097" y="1736"/>
                  </a:cubicBezTo>
                  <a:cubicBezTo>
                    <a:pt x="6053" y="1787"/>
                    <a:pt x="5935" y="1868"/>
                    <a:pt x="5870" y="1912"/>
                  </a:cubicBezTo>
                  <a:cubicBezTo>
                    <a:pt x="5804" y="1964"/>
                    <a:pt x="5825" y="2037"/>
                    <a:pt x="5862" y="2110"/>
                  </a:cubicBezTo>
                  <a:cubicBezTo>
                    <a:pt x="5892" y="2176"/>
                    <a:pt x="5847" y="2198"/>
                    <a:pt x="5825" y="2301"/>
                  </a:cubicBezTo>
                  <a:cubicBezTo>
                    <a:pt x="5804" y="2381"/>
                    <a:pt x="5921" y="2388"/>
                    <a:pt x="5965" y="2388"/>
                  </a:cubicBezTo>
                  <a:cubicBezTo>
                    <a:pt x="5980" y="2388"/>
                    <a:pt x="5987" y="2388"/>
                    <a:pt x="5987" y="2388"/>
                  </a:cubicBezTo>
                  <a:cubicBezTo>
                    <a:pt x="5987" y="2388"/>
                    <a:pt x="6053" y="2484"/>
                    <a:pt x="6141" y="2528"/>
                  </a:cubicBezTo>
                  <a:cubicBezTo>
                    <a:pt x="6236" y="2572"/>
                    <a:pt x="6258" y="2616"/>
                    <a:pt x="6338" y="2638"/>
                  </a:cubicBezTo>
                  <a:cubicBezTo>
                    <a:pt x="6412" y="2660"/>
                    <a:pt x="6404" y="2733"/>
                    <a:pt x="6463" y="2835"/>
                  </a:cubicBezTo>
                  <a:cubicBezTo>
                    <a:pt x="6514" y="2938"/>
                    <a:pt x="6720" y="2967"/>
                    <a:pt x="6778" y="3011"/>
                  </a:cubicBezTo>
                  <a:cubicBezTo>
                    <a:pt x="6837" y="3063"/>
                    <a:pt x="6947" y="3165"/>
                    <a:pt x="6903" y="3195"/>
                  </a:cubicBezTo>
                  <a:cubicBezTo>
                    <a:pt x="6859" y="3231"/>
                    <a:pt x="6844" y="3312"/>
                    <a:pt x="6866" y="3378"/>
                  </a:cubicBezTo>
                  <a:cubicBezTo>
                    <a:pt x="6888" y="3444"/>
                    <a:pt x="6910" y="3466"/>
                    <a:pt x="6859" y="3539"/>
                  </a:cubicBezTo>
                  <a:cubicBezTo>
                    <a:pt x="6800" y="3605"/>
                    <a:pt x="6778" y="3612"/>
                    <a:pt x="6734" y="3707"/>
                  </a:cubicBezTo>
                  <a:cubicBezTo>
                    <a:pt x="6683" y="3795"/>
                    <a:pt x="6778" y="3810"/>
                    <a:pt x="6785" y="3898"/>
                  </a:cubicBezTo>
                  <a:cubicBezTo>
                    <a:pt x="6800" y="3986"/>
                    <a:pt x="6844" y="4059"/>
                    <a:pt x="6859" y="4110"/>
                  </a:cubicBezTo>
                  <a:cubicBezTo>
                    <a:pt x="6866" y="4169"/>
                    <a:pt x="7005" y="4184"/>
                    <a:pt x="7071" y="4191"/>
                  </a:cubicBezTo>
                  <a:cubicBezTo>
                    <a:pt x="7137" y="4206"/>
                    <a:pt x="7174" y="4308"/>
                    <a:pt x="7152" y="4338"/>
                  </a:cubicBezTo>
                  <a:cubicBezTo>
                    <a:pt x="7130" y="4374"/>
                    <a:pt x="7093" y="4374"/>
                    <a:pt x="7108" y="4411"/>
                  </a:cubicBezTo>
                  <a:cubicBezTo>
                    <a:pt x="7115" y="4440"/>
                    <a:pt x="7166" y="4455"/>
                    <a:pt x="7166" y="4455"/>
                  </a:cubicBezTo>
                  <a:lnTo>
                    <a:pt x="7166" y="4455"/>
                  </a:lnTo>
                  <a:cubicBezTo>
                    <a:pt x="7174" y="4455"/>
                    <a:pt x="7181" y="4462"/>
                    <a:pt x="7137" y="4521"/>
                  </a:cubicBezTo>
                  <a:cubicBezTo>
                    <a:pt x="7086" y="4602"/>
                    <a:pt x="7174" y="4689"/>
                    <a:pt x="7262" y="4763"/>
                  </a:cubicBezTo>
                  <a:cubicBezTo>
                    <a:pt x="7357" y="4828"/>
                    <a:pt x="7254" y="4975"/>
                    <a:pt x="7218" y="5041"/>
                  </a:cubicBezTo>
                  <a:cubicBezTo>
                    <a:pt x="7188" y="5114"/>
                    <a:pt x="7211" y="5144"/>
                    <a:pt x="7218" y="5224"/>
                  </a:cubicBezTo>
                  <a:cubicBezTo>
                    <a:pt x="7232" y="5305"/>
                    <a:pt x="7152" y="5429"/>
                    <a:pt x="7086" y="5495"/>
                  </a:cubicBezTo>
                  <a:cubicBezTo>
                    <a:pt x="7013" y="5561"/>
                    <a:pt x="6991" y="5591"/>
                    <a:pt x="7042" y="5664"/>
                  </a:cubicBezTo>
                  <a:cubicBezTo>
                    <a:pt x="7086" y="5745"/>
                    <a:pt x="7152" y="5766"/>
                    <a:pt x="7174" y="5862"/>
                  </a:cubicBezTo>
                  <a:cubicBezTo>
                    <a:pt x="7196" y="5950"/>
                    <a:pt x="7211" y="6008"/>
                    <a:pt x="7298" y="6030"/>
                  </a:cubicBezTo>
                  <a:cubicBezTo>
                    <a:pt x="7386" y="6052"/>
                    <a:pt x="7364" y="6118"/>
                    <a:pt x="7401" y="6221"/>
                  </a:cubicBezTo>
                  <a:cubicBezTo>
                    <a:pt x="7437" y="6323"/>
                    <a:pt x="7437" y="6338"/>
                    <a:pt x="7401" y="6382"/>
                  </a:cubicBezTo>
                  <a:cubicBezTo>
                    <a:pt x="7364" y="6426"/>
                    <a:pt x="7298" y="6485"/>
                    <a:pt x="7298" y="6485"/>
                  </a:cubicBezTo>
                  <a:cubicBezTo>
                    <a:pt x="7298" y="6485"/>
                    <a:pt x="7306" y="6492"/>
                    <a:pt x="7320" y="6507"/>
                  </a:cubicBezTo>
                  <a:cubicBezTo>
                    <a:pt x="7276" y="6521"/>
                    <a:pt x="7225" y="6536"/>
                    <a:pt x="7211" y="6543"/>
                  </a:cubicBezTo>
                  <a:cubicBezTo>
                    <a:pt x="7211" y="6551"/>
                    <a:pt x="7203" y="6551"/>
                    <a:pt x="7196" y="6551"/>
                  </a:cubicBezTo>
                  <a:cubicBezTo>
                    <a:pt x="7166" y="6551"/>
                    <a:pt x="7093" y="6499"/>
                    <a:pt x="7071" y="6463"/>
                  </a:cubicBezTo>
                  <a:cubicBezTo>
                    <a:pt x="7064" y="6441"/>
                    <a:pt x="7049" y="6426"/>
                    <a:pt x="7035" y="6426"/>
                  </a:cubicBezTo>
                  <a:cubicBezTo>
                    <a:pt x="7013" y="6426"/>
                    <a:pt x="6998" y="6433"/>
                    <a:pt x="6983" y="6463"/>
                  </a:cubicBezTo>
                  <a:cubicBezTo>
                    <a:pt x="6954" y="6507"/>
                    <a:pt x="6969" y="6521"/>
                    <a:pt x="6954" y="6521"/>
                  </a:cubicBezTo>
                  <a:cubicBezTo>
                    <a:pt x="6954" y="6521"/>
                    <a:pt x="6947" y="6521"/>
                    <a:pt x="6939" y="6521"/>
                  </a:cubicBezTo>
                  <a:cubicBezTo>
                    <a:pt x="6925" y="6514"/>
                    <a:pt x="6910" y="6514"/>
                    <a:pt x="6903" y="6514"/>
                  </a:cubicBezTo>
                  <a:cubicBezTo>
                    <a:pt x="6881" y="6514"/>
                    <a:pt x="6851" y="6521"/>
                    <a:pt x="6793" y="6543"/>
                  </a:cubicBezTo>
                  <a:cubicBezTo>
                    <a:pt x="6712" y="6580"/>
                    <a:pt x="6749" y="6573"/>
                    <a:pt x="6675" y="6587"/>
                  </a:cubicBezTo>
                  <a:cubicBezTo>
                    <a:pt x="6602" y="6602"/>
                    <a:pt x="6639" y="6638"/>
                    <a:pt x="6580" y="6690"/>
                  </a:cubicBezTo>
                  <a:cubicBezTo>
                    <a:pt x="6544" y="6726"/>
                    <a:pt x="6544" y="6741"/>
                    <a:pt x="6536" y="6741"/>
                  </a:cubicBezTo>
                  <a:cubicBezTo>
                    <a:pt x="6536" y="6741"/>
                    <a:pt x="6529" y="6741"/>
                    <a:pt x="6522" y="6734"/>
                  </a:cubicBezTo>
                  <a:cubicBezTo>
                    <a:pt x="6500" y="6704"/>
                    <a:pt x="6514" y="6675"/>
                    <a:pt x="6463" y="6675"/>
                  </a:cubicBezTo>
                  <a:cubicBezTo>
                    <a:pt x="6412" y="6675"/>
                    <a:pt x="6353" y="6675"/>
                    <a:pt x="6316" y="6638"/>
                  </a:cubicBezTo>
                  <a:cubicBezTo>
                    <a:pt x="6309" y="6631"/>
                    <a:pt x="6287" y="6624"/>
                    <a:pt x="6273" y="6624"/>
                  </a:cubicBezTo>
                  <a:cubicBezTo>
                    <a:pt x="6229" y="6624"/>
                    <a:pt x="6170" y="6646"/>
                    <a:pt x="6133" y="6653"/>
                  </a:cubicBezTo>
                  <a:cubicBezTo>
                    <a:pt x="6082" y="6675"/>
                    <a:pt x="6089" y="6726"/>
                    <a:pt x="6053" y="6792"/>
                  </a:cubicBezTo>
                  <a:cubicBezTo>
                    <a:pt x="6023" y="6858"/>
                    <a:pt x="6038" y="6866"/>
                    <a:pt x="5987" y="6888"/>
                  </a:cubicBezTo>
                  <a:cubicBezTo>
                    <a:pt x="5935" y="6902"/>
                    <a:pt x="5980" y="6954"/>
                    <a:pt x="5987" y="7019"/>
                  </a:cubicBezTo>
                  <a:cubicBezTo>
                    <a:pt x="5994" y="7093"/>
                    <a:pt x="5965" y="7115"/>
                    <a:pt x="5928" y="7181"/>
                  </a:cubicBezTo>
                  <a:cubicBezTo>
                    <a:pt x="5913" y="7210"/>
                    <a:pt x="5899" y="7225"/>
                    <a:pt x="5884" y="7225"/>
                  </a:cubicBezTo>
                  <a:cubicBezTo>
                    <a:pt x="5862" y="7225"/>
                    <a:pt x="5847" y="7210"/>
                    <a:pt x="5847" y="7181"/>
                  </a:cubicBezTo>
                  <a:cubicBezTo>
                    <a:pt x="5847" y="7159"/>
                    <a:pt x="5840" y="7152"/>
                    <a:pt x="5825" y="7152"/>
                  </a:cubicBezTo>
                  <a:cubicBezTo>
                    <a:pt x="5811" y="7152"/>
                    <a:pt x="5789" y="7159"/>
                    <a:pt x="5767" y="7173"/>
                  </a:cubicBezTo>
                  <a:cubicBezTo>
                    <a:pt x="5716" y="7210"/>
                    <a:pt x="5686" y="7203"/>
                    <a:pt x="5584" y="7225"/>
                  </a:cubicBezTo>
                  <a:cubicBezTo>
                    <a:pt x="5489" y="7254"/>
                    <a:pt x="5459" y="7254"/>
                    <a:pt x="5371" y="7283"/>
                  </a:cubicBezTo>
                  <a:cubicBezTo>
                    <a:pt x="5356" y="7291"/>
                    <a:pt x="5327" y="7298"/>
                    <a:pt x="5305" y="7298"/>
                  </a:cubicBezTo>
                  <a:cubicBezTo>
                    <a:pt x="5217" y="7298"/>
                    <a:pt x="5115" y="7269"/>
                    <a:pt x="5063" y="7261"/>
                  </a:cubicBezTo>
                  <a:cubicBezTo>
                    <a:pt x="4983" y="7254"/>
                    <a:pt x="4932" y="7261"/>
                    <a:pt x="4895" y="7254"/>
                  </a:cubicBezTo>
                  <a:cubicBezTo>
                    <a:pt x="4866" y="7239"/>
                    <a:pt x="4924" y="7195"/>
                    <a:pt x="4858" y="7181"/>
                  </a:cubicBezTo>
                  <a:cubicBezTo>
                    <a:pt x="4785" y="7173"/>
                    <a:pt x="4748" y="7122"/>
                    <a:pt x="4697" y="7100"/>
                  </a:cubicBezTo>
                  <a:cubicBezTo>
                    <a:pt x="4653" y="7078"/>
                    <a:pt x="4675" y="7034"/>
                    <a:pt x="4661" y="7034"/>
                  </a:cubicBezTo>
                  <a:cubicBezTo>
                    <a:pt x="4661" y="7034"/>
                    <a:pt x="4653" y="7042"/>
                    <a:pt x="4646" y="7049"/>
                  </a:cubicBezTo>
                  <a:cubicBezTo>
                    <a:pt x="4594" y="7078"/>
                    <a:pt x="4594" y="7107"/>
                    <a:pt x="4536" y="7115"/>
                  </a:cubicBezTo>
                  <a:cubicBezTo>
                    <a:pt x="4529" y="7115"/>
                    <a:pt x="4521" y="7115"/>
                    <a:pt x="4514" y="7115"/>
                  </a:cubicBezTo>
                  <a:cubicBezTo>
                    <a:pt x="4499" y="7115"/>
                    <a:pt x="4492" y="7115"/>
                    <a:pt x="4485" y="7115"/>
                  </a:cubicBezTo>
                  <a:cubicBezTo>
                    <a:pt x="4485" y="7115"/>
                    <a:pt x="4477" y="7115"/>
                    <a:pt x="4463" y="7144"/>
                  </a:cubicBezTo>
                  <a:cubicBezTo>
                    <a:pt x="4433" y="7195"/>
                    <a:pt x="4404" y="7203"/>
                    <a:pt x="4353" y="7261"/>
                  </a:cubicBezTo>
                  <a:cubicBezTo>
                    <a:pt x="4338" y="7276"/>
                    <a:pt x="4331" y="7283"/>
                    <a:pt x="4316" y="7283"/>
                  </a:cubicBezTo>
                  <a:cubicBezTo>
                    <a:pt x="4280" y="7283"/>
                    <a:pt x="4250" y="7232"/>
                    <a:pt x="4228" y="7217"/>
                  </a:cubicBezTo>
                  <a:cubicBezTo>
                    <a:pt x="4191" y="7203"/>
                    <a:pt x="4191" y="7159"/>
                    <a:pt x="4213" y="7115"/>
                  </a:cubicBezTo>
                  <a:cubicBezTo>
                    <a:pt x="4228" y="7071"/>
                    <a:pt x="4221" y="7064"/>
                    <a:pt x="4213" y="7027"/>
                  </a:cubicBezTo>
                  <a:cubicBezTo>
                    <a:pt x="4199" y="6997"/>
                    <a:pt x="4177" y="6983"/>
                    <a:pt x="4177" y="6946"/>
                  </a:cubicBezTo>
                  <a:cubicBezTo>
                    <a:pt x="4177" y="6910"/>
                    <a:pt x="4213" y="6910"/>
                    <a:pt x="4235" y="6888"/>
                  </a:cubicBezTo>
                  <a:cubicBezTo>
                    <a:pt x="4257" y="6858"/>
                    <a:pt x="4221" y="6800"/>
                    <a:pt x="4184" y="6785"/>
                  </a:cubicBezTo>
                  <a:cubicBezTo>
                    <a:pt x="4155" y="6770"/>
                    <a:pt x="4184" y="6712"/>
                    <a:pt x="4155" y="6712"/>
                  </a:cubicBezTo>
                  <a:cubicBezTo>
                    <a:pt x="4155" y="6712"/>
                    <a:pt x="4155" y="6712"/>
                    <a:pt x="4148" y="6719"/>
                  </a:cubicBezTo>
                  <a:lnTo>
                    <a:pt x="4140" y="6719"/>
                  </a:lnTo>
                  <a:cubicBezTo>
                    <a:pt x="4104" y="6719"/>
                    <a:pt x="4082" y="6690"/>
                    <a:pt x="4082" y="6690"/>
                  </a:cubicBezTo>
                  <a:cubicBezTo>
                    <a:pt x="4082" y="6690"/>
                    <a:pt x="4096" y="6602"/>
                    <a:pt x="4067" y="6573"/>
                  </a:cubicBezTo>
                  <a:cubicBezTo>
                    <a:pt x="4045" y="6551"/>
                    <a:pt x="4030" y="6543"/>
                    <a:pt x="4008" y="6543"/>
                  </a:cubicBezTo>
                  <a:cubicBezTo>
                    <a:pt x="3994" y="6543"/>
                    <a:pt x="3986" y="6543"/>
                    <a:pt x="3964" y="6543"/>
                  </a:cubicBezTo>
                  <a:cubicBezTo>
                    <a:pt x="3957" y="6543"/>
                    <a:pt x="3957" y="6543"/>
                    <a:pt x="3957" y="6543"/>
                  </a:cubicBezTo>
                  <a:cubicBezTo>
                    <a:pt x="3906" y="6543"/>
                    <a:pt x="3906" y="6485"/>
                    <a:pt x="3876" y="6463"/>
                  </a:cubicBezTo>
                  <a:cubicBezTo>
                    <a:pt x="3876" y="6455"/>
                    <a:pt x="3876" y="6455"/>
                    <a:pt x="3869" y="6455"/>
                  </a:cubicBezTo>
                  <a:cubicBezTo>
                    <a:pt x="3891" y="6433"/>
                    <a:pt x="3913" y="6411"/>
                    <a:pt x="3950" y="6389"/>
                  </a:cubicBezTo>
                  <a:cubicBezTo>
                    <a:pt x="4016" y="6353"/>
                    <a:pt x="4060" y="6338"/>
                    <a:pt x="4089" y="6287"/>
                  </a:cubicBezTo>
                  <a:cubicBezTo>
                    <a:pt x="4125" y="6243"/>
                    <a:pt x="4148" y="6169"/>
                    <a:pt x="4111" y="6147"/>
                  </a:cubicBezTo>
                  <a:cubicBezTo>
                    <a:pt x="4067" y="6118"/>
                    <a:pt x="4038" y="6067"/>
                    <a:pt x="4067" y="6016"/>
                  </a:cubicBezTo>
                  <a:cubicBezTo>
                    <a:pt x="4089" y="5964"/>
                    <a:pt x="4096" y="5913"/>
                    <a:pt x="4067" y="5891"/>
                  </a:cubicBezTo>
                  <a:cubicBezTo>
                    <a:pt x="4030" y="5862"/>
                    <a:pt x="3986" y="5840"/>
                    <a:pt x="4001" y="5796"/>
                  </a:cubicBezTo>
                  <a:cubicBezTo>
                    <a:pt x="4001" y="5759"/>
                    <a:pt x="4016" y="5671"/>
                    <a:pt x="3950" y="5671"/>
                  </a:cubicBezTo>
                  <a:cubicBezTo>
                    <a:pt x="3942" y="5671"/>
                    <a:pt x="3928" y="5671"/>
                    <a:pt x="3913" y="5678"/>
                  </a:cubicBezTo>
                  <a:cubicBezTo>
                    <a:pt x="3884" y="5686"/>
                    <a:pt x="3862" y="5693"/>
                    <a:pt x="3840" y="5693"/>
                  </a:cubicBezTo>
                  <a:cubicBezTo>
                    <a:pt x="3774" y="5693"/>
                    <a:pt x="3730" y="5657"/>
                    <a:pt x="3759" y="5627"/>
                  </a:cubicBezTo>
                  <a:cubicBezTo>
                    <a:pt x="3796" y="5591"/>
                    <a:pt x="3752" y="5583"/>
                    <a:pt x="3701" y="5583"/>
                  </a:cubicBezTo>
                  <a:cubicBezTo>
                    <a:pt x="3649" y="5583"/>
                    <a:pt x="3635" y="5576"/>
                    <a:pt x="3620" y="5532"/>
                  </a:cubicBezTo>
                  <a:cubicBezTo>
                    <a:pt x="3620" y="5503"/>
                    <a:pt x="3605" y="5473"/>
                    <a:pt x="3583" y="5473"/>
                  </a:cubicBezTo>
                  <a:cubicBezTo>
                    <a:pt x="3576" y="5473"/>
                    <a:pt x="3569" y="5473"/>
                    <a:pt x="3554" y="5481"/>
                  </a:cubicBezTo>
                  <a:cubicBezTo>
                    <a:pt x="3532" y="5503"/>
                    <a:pt x="3495" y="5517"/>
                    <a:pt x="3466" y="5517"/>
                  </a:cubicBezTo>
                  <a:cubicBezTo>
                    <a:pt x="3444" y="5517"/>
                    <a:pt x="3422" y="5510"/>
                    <a:pt x="3408" y="5473"/>
                  </a:cubicBezTo>
                  <a:cubicBezTo>
                    <a:pt x="3393" y="5422"/>
                    <a:pt x="3378" y="5407"/>
                    <a:pt x="3356" y="5407"/>
                  </a:cubicBezTo>
                  <a:cubicBezTo>
                    <a:pt x="3342" y="5407"/>
                    <a:pt x="3334" y="5415"/>
                    <a:pt x="3320" y="5415"/>
                  </a:cubicBezTo>
                  <a:cubicBezTo>
                    <a:pt x="3312" y="5415"/>
                    <a:pt x="3305" y="5415"/>
                    <a:pt x="3305" y="5415"/>
                  </a:cubicBezTo>
                  <a:cubicBezTo>
                    <a:pt x="3261" y="5415"/>
                    <a:pt x="3224" y="5385"/>
                    <a:pt x="3195" y="5356"/>
                  </a:cubicBezTo>
                  <a:cubicBezTo>
                    <a:pt x="3188" y="5342"/>
                    <a:pt x="3180" y="5342"/>
                    <a:pt x="3173" y="5342"/>
                  </a:cubicBezTo>
                  <a:cubicBezTo>
                    <a:pt x="3158" y="5342"/>
                    <a:pt x="3151" y="5342"/>
                    <a:pt x="3144" y="5342"/>
                  </a:cubicBezTo>
                  <a:cubicBezTo>
                    <a:pt x="3129" y="5342"/>
                    <a:pt x="3122" y="5342"/>
                    <a:pt x="3114" y="5327"/>
                  </a:cubicBezTo>
                  <a:cubicBezTo>
                    <a:pt x="3092" y="5297"/>
                    <a:pt x="3114" y="5268"/>
                    <a:pt x="3092" y="5268"/>
                  </a:cubicBezTo>
                  <a:cubicBezTo>
                    <a:pt x="3085" y="5268"/>
                    <a:pt x="3078" y="5268"/>
                    <a:pt x="3070" y="5268"/>
                  </a:cubicBezTo>
                  <a:cubicBezTo>
                    <a:pt x="3019" y="5290"/>
                    <a:pt x="2975" y="5327"/>
                    <a:pt x="2909" y="5364"/>
                  </a:cubicBezTo>
                  <a:cubicBezTo>
                    <a:pt x="2865" y="5385"/>
                    <a:pt x="2836" y="5407"/>
                    <a:pt x="2807" y="5407"/>
                  </a:cubicBezTo>
                  <a:cubicBezTo>
                    <a:pt x="2792" y="5407"/>
                    <a:pt x="2770" y="5393"/>
                    <a:pt x="2755" y="5371"/>
                  </a:cubicBezTo>
                  <a:cubicBezTo>
                    <a:pt x="2711" y="5312"/>
                    <a:pt x="2667" y="5276"/>
                    <a:pt x="2653" y="5246"/>
                  </a:cubicBezTo>
                  <a:cubicBezTo>
                    <a:pt x="2645" y="5224"/>
                    <a:pt x="2631" y="5224"/>
                    <a:pt x="2616" y="5224"/>
                  </a:cubicBezTo>
                  <a:cubicBezTo>
                    <a:pt x="2601" y="5224"/>
                    <a:pt x="2587" y="5224"/>
                    <a:pt x="2587" y="5224"/>
                  </a:cubicBezTo>
                  <a:cubicBezTo>
                    <a:pt x="2587" y="5224"/>
                    <a:pt x="2580" y="5290"/>
                    <a:pt x="2550" y="5290"/>
                  </a:cubicBezTo>
                  <a:cubicBezTo>
                    <a:pt x="2550" y="5290"/>
                    <a:pt x="2550" y="5290"/>
                    <a:pt x="2543" y="5290"/>
                  </a:cubicBezTo>
                  <a:cubicBezTo>
                    <a:pt x="2506" y="5268"/>
                    <a:pt x="2367" y="5180"/>
                    <a:pt x="2367" y="5180"/>
                  </a:cubicBezTo>
                  <a:cubicBezTo>
                    <a:pt x="2367" y="5180"/>
                    <a:pt x="2330" y="5166"/>
                    <a:pt x="2308" y="5100"/>
                  </a:cubicBezTo>
                  <a:cubicBezTo>
                    <a:pt x="2279" y="5034"/>
                    <a:pt x="2220" y="5026"/>
                    <a:pt x="2199" y="4990"/>
                  </a:cubicBezTo>
                  <a:cubicBezTo>
                    <a:pt x="2169" y="4953"/>
                    <a:pt x="2111" y="4902"/>
                    <a:pt x="2096" y="4843"/>
                  </a:cubicBezTo>
                  <a:cubicBezTo>
                    <a:pt x="2074" y="4785"/>
                    <a:pt x="2074" y="4741"/>
                    <a:pt x="2118" y="4689"/>
                  </a:cubicBezTo>
                  <a:cubicBezTo>
                    <a:pt x="2162" y="4638"/>
                    <a:pt x="2169" y="4667"/>
                    <a:pt x="2206" y="4638"/>
                  </a:cubicBezTo>
                  <a:cubicBezTo>
                    <a:pt x="2235" y="4616"/>
                    <a:pt x="2176" y="4587"/>
                    <a:pt x="2147" y="4557"/>
                  </a:cubicBezTo>
                  <a:cubicBezTo>
                    <a:pt x="2111" y="4521"/>
                    <a:pt x="2118" y="4492"/>
                    <a:pt x="2132" y="4404"/>
                  </a:cubicBezTo>
                  <a:cubicBezTo>
                    <a:pt x="2154" y="4316"/>
                    <a:pt x="2213" y="4294"/>
                    <a:pt x="2220" y="4250"/>
                  </a:cubicBezTo>
                  <a:cubicBezTo>
                    <a:pt x="2228" y="4206"/>
                    <a:pt x="2206" y="4176"/>
                    <a:pt x="2199" y="4125"/>
                  </a:cubicBezTo>
                  <a:cubicBezTo>
                    <a:pt x="2184" y="4074"/>
                    <a:pt x="2176" y="3927"/>
                    <a:pt x="2213" y="3883"/>
                  </a:cubicBezTo>
                  <a:cubicBezTo>
                    <a:pt x="2242" y="3839"/>
                    <a:pt x="2286" y="3788"/>
                    <a:pt x="2257" y="3759"/>
                  </a:cubicBezTo>
                  <a:cubicBezTo>
                    <a:pt x="2242" y="3744"/>
                    <a:pt x="2235" y="3744"/>
                    <a:pt x="2220" y="3744"/>
                  </a:cubicBezTo>
                  <a:cubicBezTo>
                    <a:pt x="2206" y="3744"/>
                    <a:pt x="2191" y="3751"/>
                    <a:pt x="2176" y="3751"/>
                  </a:cubicBezTo>
                  <a:cubicBezTo>
                    <a:pt x="2162" y="3751"/>
                    <a:pt x="2154" y="3744"/>
                    <a:pt x="2147" y="3737"/>
                  </a:cubicBezTo>
                  <a:cubicBezTo>
                    <a:pt x="2103" y="3715"/>
                    <a:pt x="2118" y="3627"/>
                    <a:pt x="2096" y="3619"/>
                  </a:cubicBezTo>
                  <a:cubicBezTo>
                    <a:pt x="2081" y="3619"/>
                    <a:pt x="2081" y="3619"/>
                    <a:pt x="2074" y="3619"/>
                  </a:cubicBezTo>
                  <a:cubicBezTo>
                    <a:pt x="2067" y="3619"/>
                    <a:pt x="2059" y="3627"/>
                    <a:pt x="2030" y="3649"/>
                  </a:cubicBezTo>
                  <a:cubicBezTo>
                    <a:pt x="2008" y="3671"/>
                    <a:pt x="1971" y="3700"/>
                    <a:pt x="1949" y="3700"/>
                  </a:cubicBezTo>
                  <a:cubicBezTo>
                    <a:pt x="1942" y="3700"/>
                    <a:pt x="1935" y="3693"/>
                    <a:pt x="1935" y="3678"/>
                  </a:cubicBezTo>
                  <a:cubicBezTo>
                    <a:pt x="1920" y="3627"/>
                    <a:pt x="1942" y="3627"/>
                    <a:pt x="1957" y="3605"/>
                  </a:cubicBezTo>
                  <a:cubicBezTo>
                    <a:pt x="1971" y="3576"/>
                    <a:pt x="1891" y="3568"/>
                    <a:pt x="1891" y="3568"/>
                  </a:cubicBezTo>
                  <a:cubicBezTo>
                    <a:pt x="1891" y="3568"/>
                    <a:pt x="1898" y="3539"/>
                    <a:pt x="1913" y="3488"/>
                  </a:cubicBezTo>
                  <a:cubicBezTo>
                    <a:pt x="1935" y="3436"/>
                    <a:pt x="1913" y="3348"/>
                    <a:pt x="1935" y="3326"/>
                  </a:cubicBezTo>
                  <a:cubicBezTo>
                    <a:pt x="1949" y="3297"/>
                    <a:pt x="2001" y="3290"/>
                    <a:pt x="2015" y="3260"/>
                  </a:cubicBezTo>
                  <a:cubicBezTo>
                    <a:pt x="2030" y="3238"/>
                    <a:pt x="2059" y="3173"/>
                    <a:pt x="2015" y="3085"/>
                  </a:cubicBezTo>
                  <a:cubicBezTo>
                    <a:pt x="1971" y="2997"/>
                    <a:pt x="1942" y="2967"/>
                    <a:pt x="1964" y="2923"/>
                  </a:cubicBezTo>
                  <a:cubicBezTo>
                    <a:pt x="1993" y="2879"/>
                    <a:pt x="1964" y="2857"/>
                    <a:pt x="1957" y="2821"/>
                  </a:cubicBezTo>
                  <a:cubicBezTo>
                    <a:pt x="1949" y="2792"/>
                    <a:pt x="1979" y="2755"/>
                    <a:pt x="2023" y="2726"/>
                  </a:cubicBezTo>
                  <a:cubicBezTo>
                    <a:pt x="2067" y="2704"/>
                    <a:pt x="2052" y="2652"/>
                    <a:pt x="2030" y="2608"/>
                  </a:cubicBezTo>
                  <a:cubicBezTo>
                    <a:pt x="2015" y="2564"/>
                    <a:pt x="1942" y="2476"/>
                    <a:pt x="1905" y="2462"/>
                  </a:cubicBezTo>
                  <a:lnTo>
                    <a:pt x="1898" y="2462"/>
                  </a:lnTo>
                  <a:cubicBezTo>
                    <a:pt x="1869" y="2462"/>
                    <a:pt x="1869" y="2506"/>
                    <a:pt x="1832" y="2528"/>
                  </a:cubicBezTo>
                  <a:cubicBezTo>
                    <a:pt x="1825" y="2528"/>
                    <a:pt x="1818" y="2528"/>
                    <a:pt x="1818" y="2528"/>
                  </a:cubicBezTo>
                  <a:cubicBezTo>
                    <a:pt x="1788" y="2528"/>
                    <a:pt x="1795" y="2476"/>
                    <a:pt x="1781" y="2447"/>
                  </a:cubicBezTo>
                  <a:cubicBezTo>
                    <a:pt x="1773" y="2440"/>
                    <a:pt x="1773" y="2433"/>
                    <a:pt x="1766" y="2433"/>
                  </a:cubicBezTo>
                  <a:cubicBezTo>
                    <a:pt x="1759" y="2433"/>
                    <a:pt x="1751" y="2454"/>
                    <a:pt x="1722" y="2454"/>
                  </a:cubicBezTo>
                  <a:cubicBezTo>
                    <a:pt x="1715" y="2454"/>
                    <a:pt x="1715" y="2454"/>
                    <a:pt x="1708" y="2454"/>
                  </a:cubicBezTo>
                  <a:cubicBezTo>
                    <a:pt x="1671" y="2447"/>
                    <a:pt x="1612" y="2440"/>
                    <a:pt x="1576" y="2440"/>
                  </a:cubicBezTo>
                  <a:cubicBezTo>
                    <a:pt x="1568" y="2440"/>
                    <a:pt x="1561" y="2440"/>
                    <a:pt x="1554" y="2440"/>
                  </a:cubicBezTo>
                  <a:cubicBezTo>
                    <a:pt x="1546" y="2440"/>
                    <a:pt x="1517" y="2447"/>
                    <a:pt x="1480" y="2447"/>
                  </a:cubicBezTo>
                  <a:cubicBezTo>
                    <a:pt x="1444" y="2447"/>
                    <a:pt x="1392" y="2440"/>
                    <a:pt x="1356" y="2425"/>
                  </a:cubicBezTo>
                  <a:cubicBezTo>
                    <a:pt x="1282" y="2388"/>
                    <a:pt x="1209" y="2374"/>
                    <a:pt x="1194" y="2345"/>
                  </a:cubicBezTo>
                  <a:cubicBezTo>
                    <a:pt x="1173" y="2323"/>
                    <a:pt x="1194" y="2286"/>
                    <a:pt x="1209" y="2249"/>
                  </a:cubicBezTo>
                  <a:cubicBezTo>
                    <a:pt x="1224" y="2227"/>
                    <a:pt x="1194" y="2205"/>
                    <a:pt x="1165" y="2205"/>
                  </a:cubicBezTo>
                  <a:cubicBezTo>
                    <a:pt x="1158" y="2205"/>
                    <a:pt x="1143" y="2213"/>
                    <a:pt x="1129" y="2220"/>
                  </a:cubicBezTo>
                  <a:cubicBezTo>
                    <a:pt x="1129" y="2220"/>
                    <a:pt x="1121" y="2220"/>
                    <a:pt x="1114" y="2220"/>
                  </a:cubicBezTo>
                  <a:cubicBezTo>
                    <a:pt x="1085" y="2220"/>
                    <a:pt x="1063" y="2147"/>
                    <a:pt x="1063" y="2147"/>
                  </a:cubicBezTo>
                  <a:cubicBezTo>
                    <a:pt x="1033" y="2117"/>
                    <a:pt x="1019" y="2103"/>
                    <a:pt x="1004" y="2103"/>
                  </a:cubicBezTo>
                  <a:cubicBezTo>
                    <a:pt x="989" y="2103"/>
                    <a:pt x="975" y="2110"/>
                    <a:pt x="960" y="2117"/>
                  </a:cubicBezTo>
                  <a:cubicBezTo>
                    <a:pt x="938" y="2132"/>
                    <a:pt x="916" y="2147"/>
                    <a:pt x="901" y="2147"/>
                  </a:cubicBezTo>
                  <a:cubicBezTo>
                    <a:pt x="887" y="2147"/>
                    <a:pt x="880" y="2139"/>
                    <a:pt x="880" y="2117"/>
                  </a:cubicBezTo>
                  <a:cubicBezTo>
                    <a:pt x="872" y="2066"/>
                    <a:pt x="858" y="2066"/>
                    <a:pt x="821" y="2059"/>
                  </a:cubicBezTo>
                  <a:cubicBezTo>
                    <a:pt x="777" y="2051"/>
                    <a:pt x="777" y="2022"/>
                    <a:pt x="792" y="1985"/>
                  </a:cubicBezTo>
                  <a:cubicBezTo>
                    <a:pt x="806" y="1956"/>
                    <a:pt x="784" y="1942"/>
                    <a:pt x="740" y="1942"/>
                  </a:cubicBezTo>
                  <a:cubicBezTo>
                    <a:pt x="762" y="1919"/>
                    <a:pt x="777" y="1905"/>
                    <a:pt x="777" y="1905"/>
                  </a:cubicBezTo>
                  <a:cubicBezTo>
                    <a:pt x="777" y="1905"/>
                    <a:pt x="762" y="1919"/>
                    <a:pt x="740" y="1942"/>
                  </a:cubicBezTo>
                  <a:lnTo>
                    <a:pt x="733" y="1934"/>
                  </a:lnTo>
                  <a:cubicBezTo>
                    <a:pt x="689" y="1934"/>
                    <a:pt x="667" y="1949"/>
                    <a:pt x="630" y="1949"/>
                  </a:cubicBezTo>
                  <a:cubicBezTo>
                    <a:pt x="616" y="1949"/>
                    <a:pt x="608" y="1949"/>
                    <a:pt x="594" y="1949"/>
                  </a:cubicBezTo>
                  <a:cubicBezTo>
                    <a:pt x="535" y="1934"/>
                    <a:pt x="491" y="1890"/>
                    <a:pt x="425" y="1861"/>
                  </a:cubicBezTo>
                  <a:cubicBezTo>
                    <a:pt x="411" y="1854"/>
                    <a:pt x="396" y="1854"/>
                    <a:pt x="381" y="1854"/>
                  </a:cubicBezTo>
                  <a:cubicBezTo>
                    <a:pt x="330" y="1854"/>
                    <a:pt x="293" y="1883"/>
                    <a:pt x="257" y="1897"/>
                  </a:cubicBezTo>
                  <a:cubicBezTo>
                    <a:pt x="242" y="1905"/>
                    <a:pt x="227" y="1905"/>
                    <a:pt x="213" y="1905"/>
                  </a:cubicBezTo>
                  <a:cubicBezTo>
                    <a:pt x="183" y="1905"/>
                    <a:pt x="154" y="1890"/>
                    <a:pt x="132" y="1861"/>
                  </a:cubicBezTo>
                  <a:cubicBezTo>
                    <a:pt x="88" y="1810"/>
                    <a:pt x="22" y="1722"/>
                    <a:pt x="66" y="1714"/>
                  </a:cubicBezTo>
                  <a:cubicBezTo>
                    <a:pt x="81" y="1729"/>
                    <a:pt x="88" y="1736"/>
                    <a:pt x="95" y="1751"/>
                  </a:cubicBezTo>
                  <a:cubicBezTo>
                    <a:pt x="88" y="1736"/>
                    <a:pt x="81" y="1729"/>
                    <a:pt x="66" y="1714"/>
                  </a:cubicBezTo>
                  <a:lnTo>
                    <a:pt x="66" y="1714"/>
                  </a:lnTo>
                  <a:cubicBezTo>
                    <a:pt x="118" y="1714"/>
                    <a:pt x="205" y="1714"/>
                    <a:pt x="242" y="1714"/>
                  </a:cubicBezTo>
                  <a:cubicBezTo>
                    <a:pt x="271" y="1714"/>
                    <a:pt x="293" y="1707"/>
                    <a:pt x="301" y="1670"/>
                  </a:cubicBezTo>
                  <a:cubicBezTo>
                    <a:pt x="308" y="1648"/>
                    <a:pt x="330" y="1626"/>
                    <a:pt x="381" y="1626"/>
                  </a:cubicBezTo>
                  <a:cubicBezTo>
                    <a:pt x="396" y="1626"/>
                    <a:pt x="403" y="1634"/>
                    <a:pt x="418" y="1634"/>
                  </a:cubicBezTo>
                  <a:cubicBezTo>
                    <a:pt x="484" y="1641"/>
                    <a:pt x="535" y="1692"/>
                    <a:pt x="564" y="1692"/>
                  </a:cubicBezTo>
                  <a:cubicBezTo>
                    <a:pt x="572" y="1692"/>
                    <a:pt x="579" y="1692"/>
                    <a:pt x="579" y="1685"/>
                  </a:cubicBezTo>
                  <a:cubicBezTo>
                    <a:pt x="594" y="1648"/>
                    <a:pt x="594" y="1641"/>
                    <a:pt x="608" y="1582"/>
                  </a:cubicBezTo>
                  <a:cubicBezTo>
                    <a:pt x="616" y="1524"/>
                    <a:pt x="557" y="1494"/>
                    <a:pt x="594" y="1436"/>
                  </a:cubicBezTo>
                  <a:cubicBezTo>
                    <a:pt x="638" y="1377"/>
                    <a:pt x="674" y="1348"/>
                    <a:pt x="718" y="1326"/>
                  </a:cubicBezTo>
                  <a:cubicBezTo>
                    <a:pt x="748" y="1304"/>
                    <a:pt x="777" y="1260"/>
                    <a:pt x="821" y="1260"/>
                  </a:cubicBezTo>
                  <a:cubicBezTo>
                    <a:pt x="836" y="1260"/>
                    <a:pt x="843" y="1260"/>
                    <a:pt x="850" y="1267"/>
                  </a:cubicBezTo>
                  <a:cubicBezTo>
                    <a:pt x="901" y="1289"/>
                    <a:pt x="960" y="1333"/>
                    <a:pt x="1004" y="1333"/>
                  </a:cubicBezTo>
                  <a:cubicBezTo>
                    <a:pt x="1011" y="1333"/>
                    <a:pt x="1026" y="1333"/>
                    <a:pt x="1033" y="1326"/>
                  </a:cubicBezTo>
                  <a:cubicBezTo>
                    <a:pt x="1070" y="1297"/>
                    <a:pt x="1121" y="1297"/>
                    <a:pt x="1143" y="1267"/>
                  </a:cubicBezTo>
                  <a:cubicBezTo>
                    <a:pt x="1158" y="1231"/>
                    <a:pt x="1180" y="1223"/>
                    <a:pt x="1231" y="1179"/>
                  </a:cubicBezTo>
                  <a:cubicBezTo>
                    <a:pt x="1275" y="1150"/>
                    <a:pt x="1297" y="1121"/>
                    <a:pt x="1319" y="1121"/>
                  </a:cubicBezTo>
                  <a:cubicBezTo>
                    <a:pt x="1327" y="1121"/>
                    <a:pt x="1334" y="1121"/>
                    <a:pt x="1341" y="1128"/>
                  </a:cubicBezTo>
                  <a:cubicBezTo>
                    <a:pt x="1356" y="1135"/>
                    <a:pt x="1363" y="1143"/>
                    <a:pt x="1370" y="1143"/>
                  </a:cubicBezTo>
                  <a:cubicBezTo>
                    <a:pt x="1392" y="1143"/>
                    <a:pt x="1407" y="1121"/>
                    <a:pt x="1414" y="1106"/>
                  </a:cubicBezTo>
                  <a:cubicBezTo>
                    <a:pt x="1422" y="1077"/>
                    <a:pt x="1407" y="1069"/>
                    <a:pt x="1466" y="1062"/>
                  </a:cubicBezTo>
                  <a:cubicBezTo>
                    <a:pt x="1524" y="1055"/>
                    <a:pt x="1517" y="938"/>
                    <a:pt x="1517" y="938"/>
                  </a:cubicBezTo>
                  <a:cubicBezTo>
                    <a:pt x="1517" y="938"/>
                    <a:pt x="1576" y="923"/>
                    <a:pt x="1583" y="872"/>
                  </a:cubicBezTo>
                  <a:cubicBezTo>
                    <a:pt x="1583" y="857"/>
                    <a:pt x="1590" y="850"/>
                    <a:pt x="1598" y="850"/>
                  </a:cubicBezTo>
                  <a:cubicBezTo>
                    <a:pt x="1605" y="850"/>
                    <a:pt x="1620" y="864"/>
                    <a:pt x="1642" y="894"/>
                  </a:cubicBezTo>
                  <a:cubicBezTo>
                    <a:pt x="1663" y="908"/>
                    <a:pt x="1678" y="916"/>
                    <a:pt x="1693" y="916"/>
                  </a:cubicBezTo>
                  <a:cubicBezTo>
                    <a:pt x="1715" y="916"/>
                    <a:pt x="1737" y="908"/>
                    <a:pt x="1751" y="894"/>
                  </a:cubicBezTo>
                  <a:cubicBezTo>
                    <a:pt x="1781" y="872"/>
                    <a:pt x="1825" y="850"/>
                    <a:pt x="1861" y="850"/>
                  </a:cubicBezTo>
                  <a:cubicBezTo>
                    <a:pt x="1869" y="850"/>
                    <a:pt x="1876" y="850"/>
                    <a:pt x="1883" y="850"/>
                  </a:cubicBezTo>
                  <a:cubicBezTo>
                    <a:pt x="1920" y="857"/>
                    <a:pt x="1920" y="901"/>
                    <a:pt x="1957" y="916"/>
                  </a:cubicBezTo>
                  <a:cubicBezTo>
                    <a:pt x="1993" y="938"/>
                    <a:pt x="2023" y="923"/>
                    <a:pt x="2081" y="938"/>
                  </a:cubicBezTo>
                  <a:cubicBezTo>
                    <a:pt x="2147" y="945"/>
                    <a:pt x="2242" y="1033"/>
                    <a:pt x="2279" y="1069"/>
                  </a:cubicBezTo>
                  <a:cubicBezTo>
                    <a:pt x="2308" y="1099"/>
                    <a:pt x="2323" y="1179"/>
                    <a:pt x="2382" y="1179"/>
                  </a:cubicBezTo>
                  <a:cubicBezTo>
                    <a:pt x="2389" y="1179"/>
                    <a:pt x="2396" y="1172"/>
                    <a:pt x="2411" y="1172"/>
                  </a:cubicBezTo>
                  <a:cubicBezTo>
                    <a:pt x="2477" y="1150"/>
                    <a:pt x="2506" y="1135"/>
                    <a:pt x="2543" y="1135"/>
                  </a:cubicBezTo>
                  <a:cubicBezTo>
                    <a:pt x="2550" y="1135"/>
                    <a:pt x="2565" y="1135"/>
                    <a:pt x="2580" y="1135"/>
                  </a:cubicBezTo>
                  <a:cubicBezTo>
                    <a:pt x="2616" y="1150"/>
                    <a:pt x="2638" y="1157"/>
                    <a:pt x="2660" y="1157"/>
                  </a:cubicBezTo>
                  <a:cubicBezTo>
                    <a:pt x="2675" y="1157"/>
                    <a:pt x="2689" y="1157"/>
                    <a:pt x="2711" y="1150"/>
                  </a:cubicBezTo>
                  <a:cubicBezTo>
                    <a:pt x="2726" y="1143"/>
                    <a:pt x="2741" y="1135"/>
                    <a:pt x="2755" y="1135"/>
                  </a:cubicBezTo>
                  <a:cubicBezTo>
                    <a:pt x="2792" y="1135"/>
                    <a:pt x="2814" y="1165"/>
                    <a:pt x="2807" y="1201"/>
                  </a:cubicBezTo>
                  <a:cubicBezTo>
                    <a:pt x="2799" y="1231"/>
                    <a:pt x="2821" y="1253"/>
                    <a:pt x="2858" y="1253"/>
                  </a:cubicBezTo>
                  <a:cubicBezTo>
                    <a:pt x="2865" y="1253"/>
                    <a:pt x="2880" y="1253"/>
                    <a:pt x="2894" y="1245"/>
                  </a:cubicBezTo>
                  <a:cubicBezTo>
                    <a:pt x="2894" y="1245"/>
                    <a:pt x="2902" y="1245"/>
                    <a:pt x="2909" y="1245"/>
                  </a:cubicBezTo>
                  <a:cubicBezTo>
                    <a:pt x="2953" y="1245"/>
                    <a:pt x="2953" y="1311"/>
                    <a:pt x="2997" y="1333"/>
                  </a:cubicBezTo>
                  <a:cubicBezTo>
                    <a:pt x="3026" y="1355"/>
                    <a:pt x="3041" y="1370"/>
                    <a:pt x="3063" y="1370"/>
                  </a:cubicBezTo>
                  <a:cubicBezTo>
                    <a:pt x="3070" y="1370"/>
                    <a:pt x="3078" y="1363"/>
                    <a:pt x="3085" y="1363"/>
                  </a:cubicBezTo>
                  <a:cubicBezTo>
                    <a:pt x="3122" y="1341"/>
                    <a:pt x="3217" y="1333"/>
                    <a:pt x="3217" y="1333"/>
                  </a:cubicBezTo>
                  <a:cubicBezTo>
                    <a:pt x="3232" y="1348"/>
                    <a:pt x="3254" y="1355"/>
                    <a:pt x="3275" y="1355"/>
                  </a:cubicBezTo>
                  <a:cubicBezTo>
                    <a:pt x="3290" y="1355"/>
                    <a:pt x="3305" y="1355"/>
                    <a:pt x="3320" y="1348"/>
                  </a:cubicBezTo>
                  <a:cubicBezTo>
                    <a:pt x="3356" y="1341"/>
                    <a:pt x="3393" y="1297"/>
                    <a:pt x="3415" y="1297"/>
                  </a:cubicBezTo>
                  <a:cubicBezTo>
                    <a:pt x="3415" y="1297"/>
                    <a:pt x="3415" y="1297"/>
                    <a:pt x="3422" y="1297"/>
                  </a:cubicBezTo>
                  <a:cubicBezTo>
                    <a:pt x="3430" y="1326"/>
                    <a:pt x="3378" y="1414"/>
                    <a:pt x="3437" y="1414"/>
                  </a:cubicBezTo>
                  <a:cubicBezTo>
                    <a:pt x="3495" y="1414"/>
                    <a:pt x="3488" y="1414"/>
                    <a:pt x="3532" y="1348"/>
                  </a:cubicBezTo>
                  <a:cubicBezTo>
                    <a:pt x="3569" y="1289"/>
                    <a:pt x="3583" y="1311"/>
                    <a:pt x="3635" y="1275"/>
                  </a:cubicBezTo>
                  <a:cubicBezTo>
                    <a:pt x="3686" y="1238"/>
                    <a:pt x="3671" y="1216"/>
                    <a:pt x="3701" y="1172"/>
                  </a:cubicBezTo>
                  <a:cubicBezTo>
                    <a:pt x="3723" y="1135"/>
                    <a:pt x="3759" y="1092"/>
                    <a:pt x="3789" y="1092"/>
                  </a:cubicBezTo>
                  <a:cubicBezTo>
                    <a:pt x="3796" y="1092"/>
                    <a:pt x="3803" y="1092"/>
                    <a:pt x="3810" y="1099"/>
                  </a:cubicBezTo>
                  <a:cubicBezTo>
                    <a:pt x="3847" y="1121"/>
                    <a:pt x="3847" y="1187"/>
                    <a:pt x="3884" y="1187"/>
                  </a:cubicBezTo>
                  <a:cubicBezTo>
                    <a:pt x="3899" y="1187"/>
                    <a:pt x="3906" y="1187"/>
                    <a:pt x="3906" y="1187"/>
                  </a:cubicBezTo>
                  <a:cubicBezTo>
                    <a:pt x="3935" y="1187"/>
                    <a:pt x="3950" y="1187"/>
                    <a:pt x="3957" y="1128"/>
                  </a:cubicBezTo>
                  <a:cubicBezTo>
                    <a:pt x="3964" y="1062"/>
                    <a:pt x="3972" y="1047"/>
                    <a:pt x="4030" y="1018"/>
                  </a:cubicBezTo>
                  <a:cubicBezTo>
                    <a:pt x="4074" y="1004"/>
                    <a:pt x="4104" y="974"/>
                    <a:pt x="4125" y="974"/>
                  </a:cubicBezTo>
                  <a:cubicBezTo>
                    <a:pt x="4140" y="974"/>
                    <a:pt x="4148" y="982"/>
                    <a:pt x="4162" y="996"/>
                  </a:cubicBezTo>
                  <a:cubicBezTo>
                    <a:pt x="4191" y="1033"/>
                    <a:pt x="4199" y="1099"/>
                    <a:pt x="4235" y="1099"/>
                  </a:cubicBezTo>
                  <a:lnTo>
                    <a:pt x="4243" y="1099"/>
                  </a:lnTo>
                  <a:cubicBezTo>
                    <a:pt x="4287" y="1084"/>
                    <a:pt x="4272" y="1084"/>
                    <a:pt x="4301" y="1018"/>
                  </a:cubicBezTo>
                  <a:cubicBezTo>
                    <a:pt x="4331" y="960"/>
                    <a:pt x="4316" y="916"/>
                    <a:pt x="4353" y="916"/>
                  </a:cubicBezTo>
                  <a:lnTo>
                    <a:pt x="4360" y="916"/>
                  </a:lnTo>
                  <a:cubicBezTo>
                    <a:pt x="4389" y="923"/>
                    <a:pt x="4404" y="930"/>
                    <a:pt x="4411" y="930"/>
                  </a:cubicBezTo>
                  <a:cubicBezTo>
                    <a:pt x="4426" y="930"/>
                    <a:pt x="4433" y="923"/>
                    <a:pt x="4448" y="894"/>
                  </a:cubicBezTo>
                  <a:cubicBezTo>
                    <a:pt x="4470" y="835"/>
                    <a:pt x="4514" y="776"/>
                    <a:pt x="4507" y="725"/>
                  </a:cubicBezTo>
                  <a:cubicBezTo>
                    <a:pt x="4499" y="674"/>
                    <a:pt x="4492" y="601"/>
                    <a:pt x="4536" y="571"/>
                  </a:cubicBezTo>
                  <a:cubicBezTo>
                    <a:pt x="4573" y="535"/>
                    <a:pt x="4587" y="520"/>
                    <a:pt x="4624" y="498"/>
                  </a:cubicBezTo>
                  <a:cubicBezTo>
                    <a:pt x="4668" y="483"/>
                    <a:pt x="4661" y="469"/>
                    <a:pt x="4726" y="381"/>
                  </a:cubicBezTo>
                  <a:cubicBezTo>
                    <a:pt x="4800" y="300"/>
                    <a:pt x="4800" y="307"/>
                    <a:pt x="4858" y="300"/>
                  </a:cubicBezTo>
                  <a:cubicBezTo>
                    <a:pt x="4917" y="285"/>
                    <a:pt x="4961" y="285"/>
                    <a:pt x="4990" y="256"/>
                  </a:cubicBezTo>
                  <a:cubicBezTo>
                    <a:pt x="5027" y="219"/>
                    <a:pt x="4983" y="212"/>
                    <a:pt x="4946" y="176"/>
                  </a:cubicBezTo>
                  <a:cubicBezTo>
                    <a:pt x="4917" y="146"/>
                    <a:pt x="4910" y="117"/>
                    <a:pt x="4932" y="58"/>
                  </a:cubicBezTo>
                  <a:cubicBezTo>
                    <a:pt x="4939" y="36"/>
                    <a:pt x="4954" y="29"/>
                    <a:pt x="4961" y="29"/>
                  </a:cubicBezTo>
                  <a:lnTo>
                    <a:pt x="4961" y="0"/>
                  </a:lnTo>
                  <a:lnTo>
                    <a:pt x="4961" y="0"/>
                  </a:lnTo>
                  <a:lnTo>
                    <a:pt x="4961" y="0"/>
                  </a:lnTo>
                  <a:lnTo>
                    <a:pt x="4961" y="0"/>
                  </a:lnTo>
                  <a:cubicBezTo>
                    <a:pt x="4946" y="0"/>
                    <a:pt x="4924" y="7"/>
                    <a:pt x="4902" y="44"/>
                  </a:cubicBezTo>
                  <a:cubicBezTo>
                    <a:pt x="4873" y="117"/>
                    <a:pt x="4880" y="154"/>
                    <a:pt x="4932" y="197"/>
                  </a:cubicBezTo>
                  <a:cubicBezTo>
                    <a:pt x="4939" y="212"/>
                    <a:pt x="4954" y="219"/>
                    <a:pt x="4961" y="227"/>
                  </a:cubicBezTo>
                  <a:lnTo>
                    <a:pt x="4968" y="234"/>
                  </a:lnTo>
                  <a:cubicBezTo>
                    <a:pt x="4946" y="256"/>
                    <a:pt x="4924" y="256"/>
                    <a:pt x="4880" y="264"/>
                  </a:cubicBezTo>
                  <a:cubicBezTo>
                    <a:pt x="4873" y="264"/>
                    <a:pt x="4858" y="264"/>
                    <a:pt x="4851" y="264"/>
                  </a:cubicBezTo>
                  <a:cubicBezTo>
                    <a:pt x="4836" y="271"/>
                    <a:pt x="4836" y="271"/>
                    <a:pt x="4836" y="271"/>
                  </a:cubicBezTo>
                  <a:cubicBezTo>
                    <a:pt x="4778" y="278"/>
                    <a:pt x="4770" y="285"/>
                    <a:pt x="4704" y="366"/>
                  </a:cubicBezTo>
                  <a:cubicBezTo>
                    <a:pt x="4675" y="395"/>
                    <a:pt x="4661" y="417"/>
                    <a:pt x="4653" y="439"/>
                  </a:cubicBezTo>
                  <a:cubicBezTo>
                    <a:pt x="4639" y="461"/>
                    <a:pt x="4631" y="469"/>
                    <a:pt x="4616" y="476"/>
                  </a:cubicBezTo>
                  <a:cubicBezTo>
                    <a:pt x="4580" y="483"/>
                    <a:pt x="4565" y="498"/>
                    <a:pt x="4543" y="520"/>
                  </a:cubicBezTo>
                  <a:cubicBezTo>
                    <a:pt x="4536" y="527"/>
                    <a:pt x="4529" y="535"/>
                    <a:pt x="4514" y="542"/>
                  </a:cubicBezTo>
                  <a:cubicBezTo>
                    <a:pt x="4455" y="593"/>
                    <a:pt x="4470" y="681"/>
                    <a:pt x="4477" y="725"/>
                  </a:cubicBezTo>
                  <a:cubicBezTo>
                    <a:pt x="4485" y="754"/>
                    <a:pt x="4463" y="791"/>
                    <a:pt x="4441" y="828"/>
                  </a:cubicBezTo>
                  <a:cubicBezTo>
                    <a:pt x="4433" y="850"/>
                    <a:pt x="4426" y="864"/>
                    <a:pt x="4419" y="879"/>
                  </a:cubicBezTo>
                  <a:cubicBezTo>
                    <a:pt x="4419" y="894"/>
                    <a:pt x="4411" y="894"/>
                    <a:pt x="4411" y="901"/>
                  </a:cubicBezTo>
                  <a:lnTo>
                    <a:pt x="4404" y="894"/>
                  </a:lnTo>
                  <a:cubicBezTo>
                    <a:pt x="4397" y="894"/>
                    <a:pt x="4382" y="886"/>
                    <a:pt x="4367" y="886"/>
                  </a:cubicBezTo>
                  <a:cubicBezTo>
                    <a:pt x="4360" y="886"/>
                    <a:pt x="4353" y="886"/>
                    <a:pt x="4353" y="886"/>
                  </a:cubicBezTo>
                  <a:cubicBezTo>
                    <a:pt x="4309" y="886"/>
                    <a:pt x="4301" y="923"/>
                    <a:pt x="4294" y="945"/>
                  </a:cubicBezTo>
                  <a:cubicBezTo>
                    <a:pt x="4294" y="967"/>
                    <a:pt x="4287" y="982"/>
                    <a:pt x="4280" y="1004"/>
                  </a:cubicBezTo>
                  <a:cubicBezTo>
                    <a:pt x="4265" y="1026"/>
                    <a:pt x="4257" y="1040"/>
                    <a:pt x="4257" y="1055"/>
                  </a:cubicBezTo>
                  <a:cubicBezTo>
                    <a:pt x="4250" y="1055"/>
                    <a:pt x="4250" y="1062"/>
                    <a:pt x="4250" y="1062"/>
                  </a:cubicBezTo>
                  <a:cubicBezTo>
                    <a:pt x="4250" y="1062"/>
                    <a:pt x="4243" y="1062"/>
                    <a:pt x="4235" y="1069"/>
                  </a:cubicBezTo>
                  <a:cubicBezTo>
                    <a:pt x="4228" y="1062"/>
                    <a:pt x="4221" y="1040"/>
                    <a:pt x="4213" y="1033"/>
                  </a:cubicBezTo>
                  <a:cubicBezTo>
                    <a:pt x="4206" y="1011"/>
                    <a:pt x="4199" y="989"/>
                    <a:pt x="4184" y="974"/>
                  </a:cubicBezTo>
                  <a:cubicBezTo>
                    <a:pt x="4170" y="952"/>
                    <a:pt x="4148" y="945"/>
                    <a:pt x="4125" y="945"/>
                  </a:cubicBezTo>
                  <a:cubicBezTo>
                    <a:pt x="4104" y="945"/>
                    <a:pt x="4082" y="960"/>
                    <a:pt x="4060" y="974"/>
                  </a:cubicBezTo>
                  <a:cubicBezTo>
                    <a:pt x="4045" y="974"/>
                    <a:pt x="4030" y="989"/>
                    <a:pt x="4023" y="989"/>
                  </a:cubicBezTo>
                  <a:cubicBezTo>
                    <a:pt x="3950" y="1026"/>
                    <a:pt x="3935" y="1047"/>
                    <a:pt x="3928" y="1128"/>
                  </a:cubicBezTo>
                  <a:cubicBezTo>
                    <a:pt x="3920" y="1150"/>
                    <a:pt x="3920" y="1157"/>
                    <a:pt x="3920" y="1157"/>
                  </a:cubicBezTo>
                  <a:lnTo>
                    <a:pt x="3913" y="1157"/>
                  </a:lnTo>
                  <a:cubicBezTo>
                    <a:pt x="3913" y="1157"/>
                    <a:pt x="3913" y="1157"/>
                    <a:pt x="3906" y="1157"/>
                  </a:cubicBezTo>
                  <a:cubicBezTo>
                    <a:pt x="3899" y="1157"/>
                    <a:pt x="3899" y="1157"/>
                    <a:pt x="3899" y="1157"/>
                  </a:cubicBezTo>
                  <a:cubicBezTo>
                    <a:pt x="3884" y="1157"/>
                    <a:pt x="3884" y="1157"/>
                    <a:pt x="3884" y="1157"/>
                  </a:cubicBezTo>
                  <a:cubicBezTo>
                    <a:pt x="3884" y="1157"/>
                    <a:pt x="3876" y="1143"/>
                    <a:pt x="3869" y="1128"/>
                  </a:cubicBezTo>
                  <a:cubicBezTo>
                    <a:pt x="3862" y="1106"/>
                    <a:pt x="3847" y="1084"/>
                    <a:pt x="3825" y="1069"/>
                  </a:cubicBezTo>
                  <a:cubicBezTo>
                    <a:pt x="3818" y="1062"/>
                    <a:pt x="3803" y="1062"/>
                    <a:pt x="3789" y="1062"/>
                  </a:cubicBezTo>
                  <a:cubicBezTo>
                    <a:pt x="3737" y="1062"/>
                    <a:pt x="3686" y="1135"/>
                    <a:pt x="3671" y="1157"/>
                  </a:cubicBezTo>
                  <a:cubicBezTo>
                    <a:pt x="3664" y="1172"/>
                    <a:pt x="3657" y="1187"/>
                    <a:pt x="3657" y="1201"/>
                  </a:cubicBezTo>
                  <a:cubicBezTo>
                    <a:pt x="3649" y="1223"/>
                    <a:pt x="3642" y="1231"/>
                    <a:pt x="3613" y="1253"/>
                  </a:cubicBezTo>
                  <a:cubicBezTo>
                    <a:pt x="3598" y="1260"/>
                    <a:pt x="3591" y="1267"/>
                    <a:pt x="3576" y="1267"/>
                  </a:cubicBezTo>
                  <a:cubicBezTo>
                    <a:pt x="3554" y="1282"/>
                    <a:pt x="3539" y="1289"/>
                    <a:pt x="3503" y="1333"/>
                  </a:cubicBezTo>
                  <a:cubicBezTo>
                    <a:pt x="3503" y="1341"/>
                    <a:pt x="3495" y="1348"/>
                    <a:pt x="3488" y="1355"/>
                  </a:cubicBezTo>
                  <a:cubicBezTo>
                    <a:pt x="3473" y="1377"/>
                    <a:pt x="3473" y="1377"/>
                    <a:pt x="3437" y="1377"/>
                  </a:cubicBezTo>
                  <a:cubicBezTo>
                    <a:pt x="3437" y="1370"/>
                    <a:pt x="3444" y="1355"/>
                    <a:pt x="3444" y="1348"/>
                  </a:cubicBezTo>
                  <a:cubicBezTo>
                    <a:pt x="3451" y="1326"/>
                    <a:pt x="3451" y="1304"/>
                    <a:pt x="3451" y="1289"/>
                  </a:cubicBezTo>
                  <a:cubicBezTo>
                    <a:pt x="3444" y="1275"/>
                    <a:pt x="3430" y="1260"/>
                    <a:pt x="3415" y="1260"/>
                  </a:cubicBezTo>
                  <a:cubicBezTo>
                    <a:pt x="3393" y="1260"/>
                    <a:pt x="3378" y="1275"/>
                    <a:pt x="3363" y="1289"/>
                  </a:cubicBezTo>
                  <a:cubicBezTo>
                    <a:pt x="3342" y="1304"/>
                    <a:pt x="3327" y="1319"/>
                    <a:pt x="3305" y="1319"/>
                  </a:cubicBezTo>
                  <a:cubicBezTo>
                    <a:pt x="3298" y="1326"/>
                    <a:pt x="3290" y="1326"/>
                    <a:pt x="3275" y="1326"/>
                  </a:cubicBezTo>
                  <a:cubicBezTo>
                    <a:pt x="3261" y="1326"/>
                    <a:pt x="3246" y="1319"/>
                    <a:pt x="3232" y="1311"/>
                  </a:cubicBezTo>
                  <a:cubicBezTo>
                    <a:pt x="3224" y="1304"/>
                    <a:pt x="3224" y="1304"/>
                    <a:pt x="3224" y="1304"/>
                  </a:cubicBezTo>
                  <a:cubicBezTo>
                    <a:pt x="3210" y="1304"/>
                    <a:pt x="3210" y="1304"/>
                    <a:pt x="3210" y="1304"/>
                  </a:cubicBezTo>
                  <a:cubicBezTo>
                    <a:pt x="3202" y="1304"/>
                    <a:pt x="3114" y="1311"/>
                    <a:pt x="3070" y="1333"/>
                  </a:cubicBezTo>
                  <a:lnTo>
                    <a:pt x="3063" y="1333"/>
                  </a:lnTo>
                  <a:cubicBezTo>
                    <a:pt x="3056" y="1333"/>
                    <a:pt x="3041" y="1326"/>
                    <a:pt x="3026" y="1319"/>
                  </a:cubicBezTo>
                  <a:cubicBezTo>
                    <a:pt x="3019" y="1319"/>
                    <a:pt x="3019" y="1311"/>
                    <a:pt x="3012" y="1311"/>
                  </a:cubicBezTo>
                  <a:cubicBezTo>
                    <a:pt x="2997" y="1304"/>
                    <a:pt x="2990" y="1289"/>
                    <a:pt x="2982" y="1275"/>
                  </a:cubicBezTo>
                  <a:cubicBezTo>
                    <a:pt x="2968" y="1253"/>
                    <a:pt x="2953" y="1216"/>
                    <a:pt x="2909" y="1216"/>
                  </a:cubicBezTo>
                  <a:cubicBezTo>
                    <a:pt x="2902" y="1216"/>
                    <a:pt x="2894" y="1216"/>
                    <a:pt x="2887" y="1223"/>
                  </a:cubicBezTo>
                  <a:cubicBezTo>
                    <a:pt x="2873" y="1223"/>
                    <a:pt x="2865" y="1223"/>
                    <a:pt x="2858" y="1223"/>
                  </a:cubicBezTo>
                  <a:cubicBezTo>
                    <a:pt x="2851" y="1223"/>
                    <a:pt x="2843" y="1223"/>
                    <a:pt x="2836" y="1216"/>
                  </a:cubicBezTo>
                  <a:cubicBezTo>
                    <a:pt x="2836" y="1216"/>
                    <a:pt x="2836" y="1209"/>
                    <a:pt x="2836" y="1201"/>
                  </a:cubicBezTo>
                  <a:cubicBezTo>
                    <a:pt x="2843" y="1179"/>
                    <a:pt x="2836" y="1157"/>
                    <a:pt x="2821" y="1135"/>
                  </a:cubicBezTo>
                  <a:cubicBezTo>
                    <a:pt x="2807" y="1121"/>
                    <a:pt x="2777" y="1106"/>
                    <a:pt x="2755" y="1106"/>
                  </a:cubicBezTo>
                  <a:cubicBezTo>
                    <a:pt x="2733" y="1106"/>
                    <a:pt x="2719" y="1114"/>
                    <a:pt x="2704" y="1121"/>
                  </a:cubicBezTo>
                  <a:cubicBezTo>
                    <a:pt x="2682" y="1128"/>
                    <a:pt x="2675" y="1128"/>
                    <a:pt x="2660" y="1128"/>
                  </a:cubicBezTo>
                  <a:cubicBezTo>
                    <a:pt x="2645" y="1128"/>
                    <a:pt x="2638" y="1128"/>
                    <a:pt x="2616" y="1121"/>
                  </a:cubicBezTo>
                  <a:cubicBezTo>
                    <a:pt x="2609" y="1114"/>
                    <a:pt x="2601" y="1114"/>
                    <a:pt x="2587" y="1106"/>
                  </a:cubicBezTo>
                  <a:cubicBezTo>
                    <a:pt x="2572" y="1106"/>
                    <a:pt x="2558" y="1106"/>
                    <a:pt x="2543" y="1106"/>
                  </a:cubicBezTo>
                  <a:cubicBezTo>
                    <a:pt x="2513" y="1106"/>
                    <a:pt x="2492" y="1114"/>
                    <a:pt x="2455" y="1121"/>
                  </a:cubicBezTo>
                  <a:cubicBezTo>
                    <a:pt x="2440" y="1128"/>
                    <a:pt x="2426" y="1135"/>
                    <a:pt x="2396" y="1143"/>
                  </a:cubicBezTo>
                  <a:cubicBezTo>
                    <a:pt x="2389" y="1143"/>
                    <a:pt x="2389" y="1143"/>
                    <a:pt x="2382" y="1143"/>
                  </a:cubicBezTo>
                  <a:cubicBezTo>
                    <a:pt x="2360" y="1143"/>
                    <a:pt x="2352" y="1128"/>
                    <a:pt x="2330" y="1099"/>
                  </a:cubicBezTo>
                  <a:cubicBezTo>
                    <a:pt x="2323" y="1077"/>
                    <a:pt x="2316" y="1062"/>
                    <a:pt x="2301" y="1047"/>
                  </a:cubicBezTo>
                  <a:cubicBezTo>
                    <a:pt x="2279" y="1026"/>
                    <a:pt x="2162" y="916"/>
                    <a:pt x="2089" y="901"/>
                  </a:cubicBezTo>
                  <a:cubicBezTo>
                    <a:pt x="2067" y="901"/>
                    <a:pt x="2044" y="901"/>
                    <a:pt x="2030" y="901"/>
                  </a:cubicBezTo>
                  <a:cubicBezTo>
                    <a:pt x="2001" y="901"/>
                    <a:pt x="1986" y="901"/>
                    <a:pt x="1971" y="894"/>
                  </a:cubicBezTo>
                  <a:cubicBezTo>
                    <a:pt x="1964" y="886"/>
                    <a:pt x="1957" y="879"/>
                    <a:pt x="1949" y="872"/>
                  </a:cubicBezTo>
                  <a:cubicBezTo>
                    <a:pt x="1942" y="850"/>
                    <a:pt x="1920" y="828"/>
                    <a:pt x="1883" y="820"/>
                  </a:cubicBezTo>
                  <a:cubicBezTo>
                    <a:pt x="1876" y="820"/>
                    <a:pt x="1869" y="820"/>
                    <a:pt x="1861" y="820"/>
                  </a:cubicBezTo>
                  <a:cubicBezTo>
                    <a:pt x="1810" y="820"/>
                    <a:pt x="1751" y="850"/>
                    <a:pt x="1737" y="864"/>
                  </a:cubicBezTo>
                  <a:cubicBezTo>
                    <a:pt x="1722" y="879"/>
                    <a:pt x="1708" y="886"/>
                    <a:pt x="1693" y="886"/>
                  </a:cubicBezTo>
                  <a:cubicBezTo>
                    <a:pt x="1693" y="886"/>
                    <a:pt x="1678" y="886"/>
                    <a:pt x="1663" y="872"/>
                  </a:cubicBezTo>
                  <a:cubicBezTo>
                    <a:pt x="1656" y="864"/>
                    <a:pt x="1649" y="857"/>
                    <a:pt x="1642" y="850"/>
                  </a:cubicBezTo>
                  <a:cubicBezTo>
                    <a:pt x="1627" y="828"/>
                    <a:pt x="1612" y="813"/>
                    <a:pt x="1598" y="813"/>
                  </a:cubicBezTo>
                  <a:cubicBezTo>
                    <a:pt x="1561" y="813"/>
                    <a:pt x="1554" y="850"/>
                    <a:pt x="1554" y="872"/>
                  </a:cubicBezTo>
                  <a:cubicBezTo>
                    <a:pt x="1546" y="901"/>
                    <a:pt x="1510" y="901"/>
                    <a:pt x="1510" y="901"/>
                  </a:cubicBezTo>
                  <a:cubicBezTo>
                    <a:pt x="1480" y="908"/>
                    <a:pt x="1480" y="908"/>
                    <a:pt x="1480" y="908"/>
                  </a:cubicBezTo>
                  <a:cubicBezTo>
                    <a:pt x="1488" y="938"/>
                    <a:pt x="1488" y="938"/>
                    <a:pt x="1488" y="938"/>
                  </a:cubicBezTo>
                  <a:cubicBezTo>
                    <a:pt x="1488" y="974"/>
                    <a:pt x="1480" y="1026"/>
                    <a:pt x="1458" y="1033"/>
                  </a:cubicBezTo>
                  <a:cubicBezTo>
                    <a:pt x="1414" y="1040"/>
                    <a:pt x="1392" y="1047"/>
                    <a:pt x="1385" y="1084"/>
                  </a:cubicBezTo>
                  <a:cubicBezTo>
                    <a:pt x="1385" y="1092"/>
                    <a:pt x="1385" y="1092"/>
                    <a:pt x="1385" y="1092"/>
                  </a:cubicBezTo>
                  <a:cubicBezTo>
                    <a:pt x="1378" y="1106"/>
                    <a:pt x="1378" y="1114"/>
                    <a:pt x="1370" y="1114"/>
                  </a:cubicBezTo>
                  <a:cubicBezTo>
                    <a:pt x="1370" y="1114"/>
                    <a:pt x="1370" y="1114"/>
                    <a:pt x="1363" y="1106"/>
                  </a:cubicBezTo>
                  <a:cubicBezTo>
                    <a:pt x="1349" y="1099"/>
                    <a:pt x="1334" y="1092"/>
                    <a:pt x="1319" y="1092"/>
                  </a:cubicBezTo>
                  <a:cubicBezTo>
                    <a:pt x="1290" y="1092"/>
                    <a:pt x="1268" y="1114"/>
                    <a:pt x="1239" y="1135"/>
                  </a:cubicBezTo>
                  <a:cubicBezTo>
                    <a:pt x="1231" y="1143"/>
                    <a:pt x="1224" y="1150"/>
                    <a:pt x="1217" y="1157"/>
                  </a:cubicBezTo>
                  <a:cubicBezTo>
                    <a:pt x="1202" y="1172"/>
                    <a:pt x="1187" y="1179"/>
                    <a:pt x="1173" y="1187"/>
                  </a:cubicBezTo>
                  <a:cubicBezTo>
                    <a:pt x="1151" y="1209"/>
                    <a:pt x="1129" y="1223"/>
                    <a:pt x="1114" y="1253"/>
                  </a:cubicBezTo>
                  <a:cubicBezTo>
                    <a:pt x="1107" y="1260"/>
                    <a:pt x="1092" y="1267"/>
                    <a:pt x="1070" y="1275"/>
                  </a:cubicBezTo>
                  <a:cubicBezTo>
                    <a:pt x="1055" y="1282"/>
                    <a:pt x="1033" y="1289"/>
                    <a:pt x="1011" y="1297"/>
                  </a:cubicBezTo>
                  <a:cubicBezTo>
                    <a:pt x="1011" y="1297"/>
                    <a:pt x="1011" y="1304"/>
                    <a:pt x="1004" y="1304"/>
                  </a:cubicBezTo>
                  <a:cubicBezTo>
                    <a:pt x="982" y="1304"/>
                    <a:pt x="945" y="1282"/>
                    <a:pt x="916" y="1267"/>
                  </a:cubicBezTo>
                  <a:cubicBezTo>
                    <a:pt x="901" y="1253"/>
                    <a:pt x="880" y="1245"/>
                    <a:pt x="865" y="1238"/>
                  </a:cubicBezTo>
                  <a:cubicBezTo>
                    <a:pt x="850" y="1231"/>
                    <a:pt x="836" y="1231"/>
                    <a:pt x="821" y="1231"/>
                  </a:cubicBezTo>
                  <a:cubicBezTo>
                    <a:pt x="784" y="1231"/>
                    <a:pt x="755" y="1253"/>
                    <a:pt x="733" y="1275"/>
                  </a:cubicBezTo>
                  <a:cubicBezTo>
                    <a:pt x="718" y="1282"/>
                    <a:pt x="711" y="1297"/>
                    <a:pt x="696" y="1297"/>
                  </a:cubicBezTo>
                  <a:cubicBezTo>
                    <a:pt x="652" y="1326"/>
                    <a:pt x="616" y="1355"/>
                    <a:pt x="572" y="1421"/>
                  </a:cubicBezTo>
                  <a:cubicBezTo>
                    <a:pt x="535" y="1465"/>
                    <a:pt x="550" y="1502"/>
                    <a:pt x="564" y="1531"/>
                  </a:cubicBezTo>
                  <a:cubicBezTo>
                    <a:pt x="572" y="1546"/>
                    <a:pt x="579" y="1560"/>
                    <a:pt x="572" y="1575"/>
                  </a:cubicBezTo>
                  <a:cubicBezTo>
                    <a:pt x="572" y="1590"/>
                    <a:pt x="572" y="1590"/>
                    <a:pt x="572" y="1590"/>
                  </a:cubicBezTo>
                  <a:cubicBezTo>
                    <a:pt x="564" y="1626"/>
                    <a:pt x="564" y="1641"/>
                    <a:pt x="557" y="1656"/>
                  </a:cubicBezTo>
                  <a:cubicBezTo>
                    <a:pt x="550" y="1656"/>
                    <a:pt x="542" y="1648"/>
                    <a:pt x="528" y="1641"/>
                  </a:cubicBezTo>
                  <a:cubicBezTo>
                    <a:pt x="499" y="1626"/>
                    <a:pt x="462" y="1604"/>
                    <a:pt x="418" y="1604"/>
                  </a:cubicBezTo>
                  <a:cubicBezTo>
                    <a:pt x="411" y="1597"/>
                    <a:pt x="396" y="1597"/>
                    <a:pt x="381" y="1597"/>
                  </a:cubicBezTo>
                  <a:cubicBezTo>
                    <a:pt x="301" y="1597"/>
                    <a:pt x="279" y="1634"/>
                    <a:pt x="271" y="1670"/>
                  </a:cubicBezTo>
                  <a:cubicBezTo>
                    <a:pt x="264" y="1685"/>
                    <a:pt x="264" y="1685"/>
                    <a:pt x="242" y="1685"/>
                  </a:cubicBezTo>
                  <a:cubicBezTo>
                    <a:pt x="81" y="1685"/>
                    <a:pt x="81" y="1685"/>
                    <a:pt x="81" y="1685"/>
                  </a:cubicBezTo>
                  <a:cubicBezTo>
                    <a:pt x="73" y="1685"/>
                    <a:pt x="73" y="1685"/>
                    <a:pt x="73" y="1685"/>
                  </a:cubicBezTo>
                  <a:cubicBezTo>
                    <a:pt x="66" y="1685"/>
                    <a:pt x="66" y="1685"/>
                    <a:pt x="66" y="1685"/>
                  </a:cubicBezTo>
                  <a:cubicBezTo>
                    <a:pt x="59" y="1685"/>
                    <a:pt x="59" y="1685"/>
                    <a:pt x="59" y="1685"/>
                  </a:cubicBezTo>
                  <a:cubicBezTo>
                    <a:pt x="0" y="1692"/>
                    <a:pt x="0" y="1692"/>
                    <a:pt x="0" y="1692"/>
                  </a:cubicBezTo>
                  <a:cubicBezTo>
                    <a:pt x="22" y="1722"/>
                    <a:pt x="22" y="1722"/>
                    <a:pt x="22" y="1722"/>
                  </a:cubicBezTo>
                  <a:cubicBezTo>
                    <a:pt x="15" y="1736"/>
                    <a:pt x="15" y="1773"/>
                    <a:pt x="103" y="1883"/>
                  </a:cubicBezTo>
                  <a:cubicBezTo>
                    <a:pt x="139" y="1919"/>
                    <a:pt x="169" y="1934"/>
                    <a:pt x="213" y="1934"/>
                  </a:cubicBezTo>
                  <a:cubicBezTo>
                    <a:pt x="227" y="1934"/>
                    <a:pt x="249" y="1934"/>
                    <a:pt x="271" y="1927"/>
                  </a:cubicBezTo>
                  <a:cubicBezTo>
                    <a:pt x="279" y="1919"/>
                    <a:pt x="286" y="1912"/>
                    <a:pt x="293" y="1912"/>
                  </a:cubicBezTo>
                  <a:cubicBezTo>
                    <a:pt x="323" y="1897"/>
                    <a:pt x="352" y="1883"/>
                    <a:pt x="381" y="1883"/>
                  </a:cubicBezTo>
                  <a:cubicBezTo>
                    <a:pt x="396" y="1883"/>
                    <a:pt x="403" y="1883"/>
                    <a:pt x="418" y="1890"/>
                  </a:cubicBezTo>
                  <a:cubicBezTo>
                    <a:pt x="440" y="1897"/>
                    <a:pt x="469" y="1912"/>
                    <a:pt x="491" y="1927"/>
                  </a:cubicBezTo>
                  <a:cubicBezTo>
                    <a:pt x="520" y="1949"/>
                    <a:pt x="550" y="1971"/>
                    <a:pt x="594" y="1978"/>
                  </a:cubicBezTo>
                  <a:cubicBezTo>
                    <a:pt x="608" y="1978"/>
                    <a:pt x="616" y="1978"/>
                    <a:pt x="630" y="1978"/>
                  </a:cubicBezTo>
                  <a:cubicBezTo>
                    <a:pt x="652" y="1978"/>
                    <a:pt x="667" y="1978"/>
                    <a:pt x="682" y="1971"/>
                  </a:cubicBezTo>
                  <a:cubicBezTo>
                    <a:pt x="696" y="1971"/>
                    <a:pt x="711" y="1971"/>
                    <a:pt x="726" y="1971"/>
                  </a:cubicBezTo>
                  <a:cubicBezTo>
                    <a:pt x="740" y="1971"/>
                    <a:pt x="740" y="1971"/>
                    <a:pt x="740" y="1971"/>
                  </a:cubicBezTo>
                  <a:lnTo>
                    <a:pt x="740" y="1971"/>
                  </a:lnTo>
                  <a:cubicBezTo>
                    <a:pt x="755" y="1971"/>
                    <a:pt x="762" y="1971"/>
                    <a:pt x="770" y="1971"/>
                  </a:cubicBezTo>
                  <a:cubicBezTo>
                    <a:pt x="762" y="1971"/>
                    <a:pt x="762" y="1971"/>
                    <a:pt x="762" y="1978"/>
                  </a:cubicBezTo>
                  <a:cubicBezTo>
                    <a:pt x="755" y="1993"/>
                    <a:pt x="740" y="2022"/>
                    <a:pt x="755" y="2051"/>
                  </a:cubicBezTo>
                  <a:cubicBezTo>
                    <a:pt x="770" y="2066"/>
                    <a:pt x="784" y="2081"/>
                    <a:pt x="813" y="2088"/>
                  </a:cubicBezTo>
                  <a:lnTo>
                    <a:pt x="813" y="2088"/>
                  </a:lnTo>
                  <a:cubicBezTo>
                    <a:pt x="828" y="2088"/>
                    <a:pt x="836" y="2088"/>
                    <a:pt x="843" y="2095"/>
                  </a:cubicBezTo>
                  <a:cubicBezTo>
                    <a:pt x="843" y="2095"/>
                    <a:pt x="843" y="2103"/>
                    <a:pt x="850" y="2125"/>
                  </a:cubicBezTo>
                  <a:cubicBezTo>
                    <a:pt x="858" y="2169"/>
                    <a:pt x="887" y="2176"/>
                    <a:pt x="901" y="2176"/>
                  </a:cubicBezTo>
                  <a:cubicBezTo>
                    <a:pt x="923" y="2176"/>
                    <a:pt x="945" y="2161"/>
                    <a:pt x="968" y="2147"/>
                  </a:cubicBezTo>
                  <a:cubicBezTo>
                    <a:pt x="975" y="2139"/>
                    <a:pt x="975" y="2139"/>
                    <a:pt x="975" y="2139"/>
                  </a:cubicBezTo>
                  <a:cubicBezTo>
                    <a:pt x="989" y="2132"/>
                    <a:pt x="997" y="2132"/>
                    <a:pt x="1004" y="2132"/>
                  </a:cubicBezTo>
                  <a:cubicBezTo>
                    <a:pt x="1011" y="2132"/>
                    <a:pt x="1026" y="2154"/>
                    <a:pt x="1033" y="2161"/>
                  </a:cubicBezTo>
                  <a:cubicBezTo>
                    <a:pt x="1048" y="2191"/>
                    <a:pt x="1070" y="2257"/>
                    <a:pt x="1114" y="2257"/>
                  </a:cubicBezTo>
                  <a:cubicBezTo>
                    <a:pt x="1129" y="2257"/>
                    <a:pt x="1136" y="2249"/>
                    <a:pt x="1151" y="2242"/>
                  </a:cubicBezTo>
                  <a:cubicBezTo>
                    <a:pt x="1158" y="2242"/>
                    <a:pt x="1165" y="2235"/>
                    <a:pt x="1165" y="2235"/>
                  </a:cubicBezTo>
                  <a:cubicBezTo>
                    <a:pt x="1173" y="2235"/>
                    <a:pt x="1180" y="2242"/>
                    <a:pt x="1180" y="2242"/>
                  </a:cubicBezTo>
                  <a:cubicBezTo>
                    <a:pt x="1165" y="2278"/>
                    <a:pt x="1143" y="2323"/>
                    <a:pt x="1165" y="2359"/>
                  </a:cubicBezTo>
                  <a:cubicBezTo>
                    <a:pt x="1180" y="2388"/>
                    <a:pt x="1217" y="2396"/>
                    <a:pt x="1261" y="2418"/>
                  </a:cubicBezTo>
                  <a:cubicBezTo>
                    <a:pt x="1290" y="2425"/>
                    <a:pt x="1312" y="2440"/>
                    <a:pt x="1341" y="2447"/>
                  </a:cubicBezTo>
                  <a:cubicBezTo>
                    <a:pt x="1385" y="2469"/>
                    <a:pt x="1444" y="2476"/>
                    <a:pt x="1480" y="2476"/>
                  </a:cubicBezTo>
                  <a:cubicBezTo>
                    <a:pt x="1517" y="2476"/>
                    <a:pt x="1554" y="2476"/>
                    <a:pt x="1568" y="2469"/>
                  </a:cubicBezTo>
                  <a:cubicBezTo>
                    <a:pt x="1568" y="2469"/>
                    <a:pt x="1568" y="2469"/>
                    <a:pt x="1576" y="2469"/>
                  </a:cubicBezTo>
                  <a:cubicBezTo>
                    <a:pt x="1598" y="2469"/>
                    <a:pt x="1642" y="2476"/>
                    <a:pt x="1671" y="2484"/>
                  </a:cubicBezTo>
                  <a:cubicBezTo>
                    <a:pt x="1685" y="2484"/>
                    <a:pt x="1693" y="2484"/>
                    <a:pt x="1708" y="2484"/>
                  </a:cubicBezTo>
                  <a:cubicBezTo>
                    <a:pt x="1708" y="2484"/>
                    <a:pt x="1715" y="2491"/>
                    <a:pt x="1722" y="2491"/>
                  </a:cubicBezTo>
                  <a:cubicBezTo>
                    <a:pt x="1737" y="2491"/>
                    <a:pt x="1751" y="2484"/>
                    <a:pt x="1759" y="2476"/>
                  </a:cubicBezTo>
                  <a:cubicBezTo>
                    <a:pt x="1759" y="2484"/>
                    <a:pt x="1759" y="2484"/>
                    <a:pt x="1759" y="2491"/>
                  </a:cubicBezTo>
                  <a:cubicBezTo>
                    <a:pt x="1766" y="2513"/>
                    <a:pt x="1773" y="2557"/>
                    <a:pt x="1818" y="2557"/>
                  </a:cubicBezTo>
                  <a:cubicBezTo>
                    <a:pt x="1825" y="2557"/>
                    <a:pt x="1832" y="2557"/>
                    <a:pt x="1839" y="2550"/>
                  </a:cubicBezTo>
                  <a:cubicBezTo>
                    <a:pt x="1869" y="2542"/>
                    <a:pt x="1883" y="2520"/>
                    <a:pt x="1891" y="2506"/>
                  </a:cubicBezTo>
                  <a:cubicBezTo>
                    <a:pt x="1898" y="2498"/>
                    <a:pt x="1898" y="2498"/>
                    <a:pt x="1898" y="2498"/>
                  </a:cubicBezTo>
                  <a:cubicBezTo>
                    <a:pt x="1927" y="2506"/>
                    <a:pt x="1986" y="2579"/>
                    <a:pt x="2008" y="2623"/>
                  </a:cubicBezTo>
                  <a:cubicBezTo>
                    <a:pt x="2030" y="2674"/>
                    <a:pt x="2023" y="2696"/>
                    <a:pt x="2008" y="2704"/>
                  </a:cubicBezTo>
                  <a:cubicBezTo>
                    <a:pt x="1942" y="2740"/>
                    <a:pt x="1920" y="2784"/>
                    <a:pt x="1927" y="2828"/>
                  </a:cubicBezTo>
                  <a:cubicBezTo>
                    <a:pt x="1927" y="2843"/>
                    <a:pt x="1935" y="2850"/>
                    <a:pt x="1935" y="2857"/>
                  </a:cubicBezTo>
                  <a:cubicBezTo>
                    <a:pt x="1949" y="2879"/>
                    <a:pt x="1949" y="2887"/>
                    <a:pt x="1942" y="2909"/>
                  </a:cubicBezTo>
                  <a:cubicBezTo>
                    <a:pt x="1913" y="2953"/>
                    <a:pt x="1935" y="2997"/>
                    <a:pt x="1964" y="3048"/>
                  </a:cubicBezTo>
                  <a:cubicBezTo>
                    <a:pt x="1971" y="3063"/>
                    <a:pt x="1979" y="3077"/>
                    <a:pt x="1986" y="3099"/>
                  </a:cubicBezTo>
                  <a:cubicBezTo>
                    <a:pt x="2023" y="3165"/>
                    <a:pt x="2008" y="3224"/>
                    <a:pt x="1993" y="3246"/>
                  </a:cubicBezTo>
                  <a:cubicBezTo>
                    <a:pt x="1986" y="3253"/>
                    <a:pt x="1971" y="3260"/>
                    <a:pt x="1957" y="3268"/>
                  </a:cubicBezTo>
                  <a:cubicBezTo>
                    <a:pt x="1942" y="3275"/>
                    <a:pt x="1920" y="3290"/>
                    <a:pt x="1905" y="3304"/>
                  </a:cubicBezTo>
                  <a:cubicBezTo>
                    <a:pt x="1891" y="3326"/>
                    <a:pt x="1891" y="3356"/>
                    <a:pt x="1891" y="3392"/>
                  </a:cubicBezTo>
                  <a:cubicBezTo>
                    <a:pt x="1891" y="3422"/>
                    <a:pt x="1891" y="3451"/>
                    <a:pt x="1883" y="3473"/>
                  </a:cubicBezTo>
                  <a:cubicBezTo>
                    <a:pt x="1869" y="3524"/>
                    <a:pt x="1861" y="3561"/>
                    <a:pt x="1861" y="3561"/>
                  </a:cubicBezTo>
                  <a:cubicBezTo>
                    <a:pt x="1854" y="3597"/>
                    <a:pt x="1854" y="3597"/>
                    <a:pt x="1854" y="3597"/>
                  </a:cubicBezTo>
                  <a:cubicBezTo>
                    <a:pt x="1883" y="3597"/>
                    <a:pt x="1883" y="3597"/>
                    <a:pt x="1883" y="3597"/>
                  </a:cubicBezTo>
                  <a:cubicBezTo>
                    <a:pt x="1898" y="3605"/>
                    <a:pt x="1905" y="3605"/>
                    <a:pt x="1920" y="3605"/>
                  </a:cubicBezTo>
                  <a:cubicBezTo>
                    <a:pt x="1905" y="3619"/>
                    <a:pt x="1891" y="3642"/>
                    <a:pt x="1898" y="3685"/>
                  </a:cubicBezTo>
                  <a:cubicBezTo>
                    <a:pt x="1905" y="3722"/>
                    <a:pt x="1927" y="3729"/>
                    <a:pt x="1949" y="3729"/>
                  </a:cubicBezTo>
                  <a:cubicBezTo>
                    <a:pt x="1971" y="3729"/>
                    <a:pt x="1993" y="3729"/>
                    <a:pt x="2052" y="3671"/>
                  </a:cubicBezTo>
                  <a:cubicBezTo>
                    <a:pt x="2067" y="3656"/>
                    <a:pt x="2074" y="3649"/>
                    <a:pt x="2074" y="3649"/>
                  </a:cubicBezTo>
                  <a:lnTo>
                    <a:pt x="2074" y="3649"/>
                  </a:lnTo>
                  <a:cubicBezTo>
                    <a:pt x="2081" y="3656"/>
                    <a:pt x="2081" y="3664"/>
                    <a:pt x="2081" y="3671"/>
                  </a:cubicBezTo>
                  <a:cubicBezTo>
                    <a:pt x="2089" y="3700"/>
                    <a:pt x="2096" y="3744"/>
                    <a:pt x="2125" y="3766"/>
                  </a:cubicBezTo>
                  <a:cubicBezTo>
                    <a:pt x="2140" y="3773"/>
                    <a:pt x="2162" y="3781"/>
                    <a:pt x="2176" y="3781"/>
                  </a:cubicBezTo>
                  <a:cubicBezTo>
                    <a:pt x="2184" y="3781"/>
                    <a:pt x="2199" y="3781"/>
                    <a:pt x="2206" y="3773"/>
                  </a:cubicBezTo>
                  <a:cubicBezTo>
                    <a:pt x="2213" y="3773"/>
                    <a:pt x="2213" y="3773"/>
                    <a:pt x="2220" y="3773"/>
                  </a:cubicBezTo>
                  <a:cubicBezTo>
                    <a:pt x="2228" y="3773"/>
                    <a:pt x="2228" y="3773"/>
                    <a:pt x="2235" y="3781"/>
                  </a:cubicBezTo>
                  <a:cubicBezTo>
                    <a:pt x="2250" y="3795"/>
                    <a:pt x="2213" y="3832"/>
                    <a:pt x="2191" y="3861"/>
                  </a:cubicBezTo>
                  <a:cubicBezTo>
                    <a:pt x="2191" y="3869"/>
                    <a:pt x="2191" y="3869"/>
                    <a:pt x="2191" y="3869"/>
                  </a:cubicBezTo>
                  <a:cubicBezTo>
                    <a:pt x="2140" y="3927"/>
                    <a:pt x="2162" y="4125"/>
                    <a:pt x="2162" y="4125"/>
                  </a:cubicBezTo>
                  <a:cubicBezTo>
                    <a:pt x="2169" y="4147"/>
                    <a:pt x="2176" y="4169"/>
                    <a:pt x="2184" y="4184"/>
                  </a:cubicBezTo>
                  <a:cubicBezTo>
                    <a:pt x="2191" y="4206"/>
                    <a:pt x="2191" y="4228"/>
                    <a:pt x="2191" y="4242"/>
                  </a:cubicBezTo>
                  <a:cubicBezTo>
                    <a:pt x="2191" y="4257"/>
                    <a:pt x="2176" y="4264"/>
                    <a:pt x="2169" y="4279"/>
                  </a:cubicBezTo>
                  <a:cubicBezTo>
                    <a:pt x="2147" y="4308"/>
                    <a:pt x="2118" y="4338"/>
                    <a:pt x="2103" y="4396"/>
                  </a:cubicBezTo>
                  <a:cubicBezTo>
                    <a:pt x="2103" y="4404"/>
                    <a:pt x="2103" y="4404"/>
                    <a:pt x="2103" y="4404"/>
                  </a:cubicBezTo>
                  <a:cubicBezTo>
                    <a:pt x="2089" y="4492"/>
                    <a:pt x="2081" y="4535"/>
                    <a:pt x="2125" y="4579"/>
                  </a:cubicBezTo>
                  <a:cubicBezTo>
                    <a:pt x="2132" y="4587"/>
                    <a:pt x="2147" y="4602"/>
                    <a:pt x="2154" y="4609"/>
                  </a:cubicBezTo>
                  <a:cubicBezTo>
                    <a:pt x="2162" y="4609"/>
                    <a:pt x="2169" y="4616"/>
                    <a:pt x="2176" y="4623"/>
                  </a:cubicBezTo>
                  <a:cubicBezTo>
                    <a:pt x="2169" y="4623"/>
                    <a:pt x="2169" y="4623"/>
                    <a:pt x="2162" y="4623"/>
                  </a:cubicBezTo>
                  <a:cubicBezTo>
                    <a:pt x="2147" y="4631"/>
                    <a:pt x="2125" y="4638"/>
                    <a:pt x="2096" y="4675"/>
                  </a:cubicBezTo>
                  <a:cubicBezTo>
                    <a:pt x="2044" y="4733"/>
                    <a:pt x="2044" y="4792"/>
                    <a:pt x="2067" y="4851"/>
                  </a:cubicBezTo>
                  <a:cubicBezTo>
                    <a:pt x="2081" y="4902"/>
                    <a:pt x="2118" y="4946"/>
                    <a:pt x="2147" y="4983"/>
                  </a:cubicBezTo>
                  <a:cubicBezTo>
                    <a:pt x="2154" y="4990"/>
                    <a:pt x="2162" y="4997"/>
                    <a:pt x="2169" y="5012"/>
                  </a:cubicBezTo>
                  <a:cubicBezTo>
                    <a:pt x="2184" y="5026"/>
                    <a:pt x="2199" y="5034"/>
                    <a:pt x="2220" y="5048"/>
                  </a:cubicBezTo>
                  <a:cubicBezTo>
                    <a:pt x="2242" y="5063"/>
                    <a:pt x="2264" y="5078"/>
                    <a:pt x="2279" y="5114"/>
                  </a:cubicBezTo>
                  <a:cubicBezTo>
                    <a:pt x="2301" y="5180"/>
                    <a:pt x="2338" y="5195"/>
                    <a:pt x="2352" y="5202"/>
                  </a:cubicBezTo>
                  <a:cubicBezTo>
                    <a:pt x="2374" y="5217"/>
                    <a:pt x="2499" y="5297"/>
                    <a:pt x="2528" y="5312"/>
                  </a:cubicBezTo>
                  <a:cubicBezTo>
                    <a:pt x="2535" y="5319"/>
                    <a:pt x="2543" y="5319"/>
                    <a:pt x="2550" y="5319"/>
                  </a:cubicBezTo>
                  <a:cubicBezTo>
                    <a:pt x="2587" y="5319"/>
                    <a:pt x="2609" y="5283"/>
                    <a:pt x="2609" y="5254"/>
                  </a:cubicBezTo>
                  <a:cubicBezTo>
                    <a:pt x="2616" y="5254"/>
                    <a:pt x="2616" y="5254"/>
                    <a:pt x="2616" y="5254"/>
                  </a:cubicBezTo>
                  <a:cubicBezTo>
                    <a:pt x="2623" y="5254"/>
                    <a:pt x="2623" y="5261"/>
                    <a:pt x="2623" y="5261"/>
                  </a:cubicBezTo>
                  <a:cubicBezTo>
                    <a:pt x="2638" y="5283"/>
                    <a:pt x="2653" y="5297"/>
                    <a:pt x="2675" y="5319"/>
                  </a:cubicBezTo>
                  <a:cubicBezTo>
                    <a:pt x="2689" y="5342"/>
                    <a:pt x="2711" y="5364"/>
                    <a:pt x="2733" y="5393"/>
                  </a:cubicBezTo>
                  <a:cubicBezTo>
                    <a:pt x="2755" y="5422"/>
                    <a:pt x="2777" y="5437"/>
                    <a:pt x="2807" y="5437"/>
                  </a:cubicBezTo>
                  <a:cubicBezTo>
                    <a:pt x="2836" y="5437"/>
                    <a:pt x="2865" y="5422"/>
                    <a:pt x="2902" y="5400"/>
                  </a:cubicBezTo>
                  <a:cubicBezTo>
                    <a:pt x="2909" y="5400"/>
                    <a:pt x="2917" y="5393"/>
                    <a:pt x="2924" y="5393"/>
                  </a:cubicBezTo>
                  <a:cubicBezTo>
                    <a:pt x="2953" y="5378"/>
                    <a:pt x="2982" y="5356"/>
                    <a:pt x="3004" y="5342"/>
                  </a:cubicBezTo>
                  <a:cubicBezTo>
                    <a:pt x="3026" y="5327"/>
                    <a:pt x="3049" y="5312"/>
                    <a:pt x="3070" y="5305"/>
                  </a:cubicBezTo>
                  <a:cubicBezTo>
                    <a:pt x="3070" y="5312"/>
                    <a:pt x="3078" y="5334"/>
                    <a:pt x="3092" y="5349"/>
                  </a:cubicBezTo>
                  <a:cubicBezTo>
                    <a:pt x="3100" y="5364"/>
                    <a:pt x="3122" y="5378"/>
                    <a:pt x="3144" y="5378"/>
                  </a:cubicBezTo>
                  <a:cubicBezTo>
                    <a:pt x="3144" y="5378"/>
                    <a:pt x="3151" y="5371"/>
                    <a:pt x="3158" y="5371"/>
                  </a:cubicBezTo>
                  <a:cubicBezTo>
                    <a:pt x="3166" y="5371"/>
                    <a:pt x="3166" y="5371"/>
                    <a:pt x="3173" y="5371"/>
                  </a:cubicBezTo>
                  <a:lnTo>
                    <a:pt x="3173" y="5371"/>
                  </a:lnTo>
                  <a:lnTo>
                    <a:pt x="3173" y="5371"/>
                  </a:lnTo>
                  <a:cubicBezTo>
                    <a:pt x="3202" y="5407"/>
                    <a:pt x="3254" y="5444"/>
                    <a:pt x="3305" y="5444"/>
                  </a:cubicBezTo>
                  <a:cubicBezTo>
                    <a:pt x="3312" y="5444"/>
                    <a:pt x="3320" y="5444"/>
                    <a:pt x="3320" y="5444"/>
                  </a:cubicBezTo>
                  <a:cubicBezTo>
                    <a:pt x="3327" y="5444"/>
                    <a:pt x="3327" y="5444"/>
                    <a:pt x="3327" y="5444"/>
                  </a:cubicBezTo>
                  <a:cubicBezTo>
                    <a:pt x="3342" y="5444"/>
                    <a:pt x="3349" y="5437"/>
                    <a:pt x="3356" y="5437"/>
                  </a:cubicBezTo>
                  <a:cubicBezTo>
                    <a:pt x="3356" y="5437"/>
                    <a:pt x="3371" y="5437"/>
                    <a:pt x="3385" y="5481"/>
                  </a:cubicBezTo>
                  <a:cubicBezTo>
                    <a:pt x="3400" y="5539"/>
                    <a:pt x="3444" y="5554"/>
                    <a:pt x="3466" y="5554"/>
                  </a:cubicBezTo>
                  <a:cubicBezTo>
                    <a:pt x="3510" y="5554"/>
                    <a:pt x="3554" y="5517"/>
                    <a:pt x="3576" y="5510"/>
                  </a:cubicBezTo>
                  <a:cubicBezTo>
                    <a:pt x="3576" y="5503"/>
                    <a:pt x="3576" y="5503"/>
                    <a:pt x="3583" y="5503"/>
                  </a:cubicBezTo>
                  <a:cubicBezTo>
                    <a:pt x="3583" y="5503"/>
                    <a:pt x="3591" y="5517"/>
                    <a:pt x="3591" y="5539"/>
                  </a:cubicBezTo>
                  <a:cubicBezTo>
                    <a:pt x="3605" y="5605"/>
                    <a:pt x="3642" y="5613"/>
                    <a:pt x="3701" y="5613"/>
                  </a:cubicBezTo>
                  <a:cubicBezTo>
                    <a:pt x="3715" y="5613"/>
                    <a:pt x="3723" y="5613"/>
                    <a:pt x="3730" y="5620"/>
                  </a:cubicBezTo>
                  <a:cubicBezTo>
                    <a:pt x="3723" y="5635"/>
                    <a:pt x="3715" y="5649"/>
                    <a:pt x="3723" y="5664"/>
                  </a:cubicBezTo>
                  <a:cubicBezTo>
                    <a:pt x="3737" y="5701"/>
                    <a:pt x="3781" y="5723"/>
                    <a:pt x="3840" y="5723"/>
                  </a:cubicBezTo>
                  <a:cubicBezTo>
                    <a:pt x="3869" y="5723"/>
                    <a:pt x="3891" y="5715"/>
                    <a:pt x="3920" y="5708"/>
                  </a:cubicBezTo>
                  <a:cubicBezTo>
                    <a:pt x="3935" y="5701"/>
                    <a:pt x="3942" y="5701"/>
                    <a:pt x="3950" y="5701"/>
                  </a:cubicBezTo>
                  <a:cubicBezTo>
                    <a:pt x="3964" y="5701"/>
                    <a:pt x="3964" y="5708"/>
                    <a:pt x="3964" y="5708"/>
                  </a:cubicBezTo>
                  <a:cubicBezTo>
                    <a:pt x="3972" y="5715"/>
                    <a:pt x="3979" y="5730"/>
                    <a:pt x="3964" y="5788"/>
                  </a:cubicBezTo>
                  <a:cubicBezTo>
                    <a:pt x="3957" y="5847"/>
                    <a:pt x="4001" y="5884"/>
                    <a:pt x="4038" y="5906"/>
                  </a:cubicBezTo>
                  <a:cubicBezTo>
                    <a:pt x="4045" y="5913"/>
                    <a:pt x="4045" y="5913"/>
                    <a:pt x="4045" y="5913"/>
                  </a:cubicBezTo>
                  <a:cubicBezTo>
                    <a:pt x="4074" y="5935"/>
                    <a:pt x="4045" y="5986"/>
                    <a:pt x="4038" y="6008"/>
                  </a:cubicBezTo>
                  <a:cubicBezTo>
                    <a:pt x="4001" y="6074"/>
                    <a:pt x="4038" y="6140"/>
                    <a:pt x="4089" y="6169"/>
                  </a:cubicBezTo>
                  <a:cubicBezTo>
                    <a:pt x="4096" y="6177"/>
                    <a:pt x="4096" y="6177"/>
                    <a:pt x="4096" y="6184"/>
                  </a:cubicBezTo>
                  <a:cubicBezTo>
                    <a:pt x="4104" y="6199"/>
                    <a:pt x="4089" y="6235"/>
                    <a:pt x="4067" y="6272"/>
                  </a:cubicBezTo>
                  <a:cubicBezTo>
                    <a:pt x="4045" y="6302"/>
                    <a:pt x="4023" y="6316"/>
                    <a:pt x="3986" y="6331"/>
                  </a:cubicBezTo>
                  <a:cubicBezTo>
                    <a:pt x="3972" y="6345"/>
                    <a:pt x="3950" y="6353"/>
                    <a:pt x="3928" y="6367"/>
                  </a:cubicBezTo>
                  <a:cubicBezTo>
                    <a:pt x="3899" y="6382"/>
                    <a:pt x="3876" y="6404"/>
                    <a:pt x="3847" y="6433"/>
                  </a:cubicBezTo>
                  <a:cubicBezTo>
                    <a:pt x="3825" y="6455"/>
                    <a:pt x="3825" y="6455"/>
                    <a:pt x="3825" y="6455"/>
                  </a:cubicBezTo>
                  <a:cubicBezTo>
                    <a:pt x="3847" y="6477"/>
                    <a:pt x="3847" y="6477"/>
                    <a:pt x="3847" y="6477"/>
                  </a:cubicBezTo>
                  <a:cubicBezTo>
                    <a:pt x="3854" y="6477"/>
                    <a:pt x="3854" y="6477"/>
                    <a:pt x="3854" y="6477"/>
                  </a:cubicBezTo>
                  <a:cubicBezTo>
                    <a:pt x="3854" y="6485"/>
                    <a:pt x="3854" y="6485"/>
                    <a:pt x="3854" y="6485"/>
                  </a:cubicBezTo>
                  <a:cubicBezTo>
                    <a:pt x="3862" y="6485"/>
                    <a:pt x="3869" y="6499"/>
                    <a:pt x="3869" y="6507"/>
                  </a:cubicBezTo>
                  <a:cubicBezTo>
                    <a:pt x="3884" y="6536"/>
                    <a:pt x="3899" y="6580"/>
                    <a:pt x="3957" y="6580"/>
                  </a:cubicBezTo>
                  <a:cubicBezTo>
                    <a:pt x="3957" y="6580"/>
                    <a:pt x="3964" y="6580"/>
                    <a:pt x="3964" y="6573"/>
                  </a:cubicBezTo>
                  <a:cubicBezTo>
                    <a:pt x="3986" y="6573"/>
                    <a:pt x="4001" y="6573"/>
                    <a:pt x="4008" y="6573"/>
                  </a:cubicBezTo>
                  <a:cubicBezTo>
                    <a:pt x="4016" y="6573"/>
                    <a:pt x="4023" y="6573"/>
                    <a:pt x="4045" y="6595"/>
                  </a:cubicBezTo>
                  <a:cubicBezTo>
                    <a:pt x="4060" y="6609"/>
                    <a:pt x="4060" y="6661"/>
                    <a:pt x="4052" y="6683"/>
                  </a:cubicBezTo>
                  <a:cubicBezTo>
                    <a:pt x="4052" y="6697"/>
                    <a:pt x="4052" y="6697"/>
                    <a:pt x="4052" y="6697"/>
                  </a:cubicBezTo>
                  <a:cubicBezTo>
                    <a:pt x="4060" y="6712"/>
                    <a:pt x="4060" y="6712"/>
                    <a:pt x="4060" y="6712"/>
                  </a:cubicBezTo>
                  <a:cubicBezTo>
                    <a:pt x="4060" y="6712"/>
                    <a:pt x="4089" y="6748"/>
                    <a:pt x="4140" y="6748"/>
                  </a:cubicBezTo>
                  <a:lnTo>
                    <a:pt x="4140" y="6748"/>
                  </a:lnTo>
                  <a:cubicBezTo>
                    <a:pt x="4140" y="6763"/>
                    <a:pt x="4140" y="6792"/>
                    <a:pt x="4170" y="6814"/>
                  </a:cubicBezTo>
                  <a:cubicBezTo>
                    <a:pt x="4191" y="6822"/>
                    <a:pt x="4213" y="6858"/>
                    <a:pt x="4213" y="6866"/>
                  </a:cubicBezTo>
                  <a:cubicBezTo>
                    <a:pt x="4206" y="6873"/>
                    <a:pt x="4199" y="6873"/>
                    <a:pt x="4191" y="6880"/>
                  </a:cubicBezTo>
                  <a:cubicBezTo>
                    <a:pt x="4170" y="6888"/>
                    <a:pt x="4148" y="6902"/>
                    <a:pt x="4148" y="6946"/>
                  </a:cubicBezTo>
                  <a:cubicBezTo>
                    <a:pt x="4148" y="6976"/>
                    <a:pt x="4155" y="6990"/>
                    <a:pt x="4170" y="7012"/>
                  </a:cubicBezTo>
                  <a:cubicBezTo>
                    <a:pt x="4170" y="7019"/>
                    <a:pt x="4177" y="7027"/>
                    <a:pt x="4177" y="7034"/>
                  </a:cubicBezTo>
                  <a:cubicBezTo>
                    <a:pt x="4184" y="7042"/>
                    <a:pt x="4184" y="7049"/>
                    <a:pt x="4184" y="7056"/>
                  </a:cubicBezTo>
                  <a:cubicBezTo>
                    <a:pt x="4191" y="7071"/>
                    <a:pt x="4191" y="7078"/>
                    <a:pt x="4184" y="7107"/>
                  </a:cubicBezTo>
                  <a:cubicBezTo>
                    <a:pt x="4155" y="7166"/>
                    <a:pt x="4170" y="7225"/>
                    <a:pt x="4213" y="7247"/>
                  </a:cubicBezTo>
                  <a:cubicBezTo>
                    <a:pt x="4221" y="7247"/>
                    <a:pt x="4228" y="7254"/>
                    <a:pt x="4235" y="7261"/>
                  </a:cubicBezTo>
                  <a:cubicBezTo>
                    <a:pt x="4257" y="7283"/>
                    <a:pt x="4280" y="7313"/>
                    <a:pt x="4316" y="7313"/>
                  </a:cubicBezTo>
                  <a:cubicBezTo>
                    <a:pt x="4338" y="7313"/>
                    <a:pt x="4360" y="7298"/>
                    <a:pt x="4375" y="7283"/>
                  </a:cubicBezTo>
                  <a:cubicBezTo>
                    <a:pt x="4397" y="7254"/>
                    <a:pt x="4419" y="7239"/>
                    <a:pt x="4433" y="7225"/>
                  </a:cubicBezTo>
                  <a:cubicBezTo>
                    <a:pt x="4448" y="7210"/>
                    <a:pt x="4470" y="7188"/>
                    <a:pt x="4492" y="7159"/>
                  </a:cubicBezTo>
                  <a:cubicBezTo>
                    <a:pt x="4492" y="7152"/>
                    <a:pt x="4492" y="7152"/>
                    <a:pt x="4492" y="7152"/>
                  </a:cubicBezTo>
                  <a:cubicBezTo>
                    <a:pt x="4499" y="7152"/>
                    <a:pt x="4499" y="7144"/>
                    <a:pt x="4499" y="7144"/>
                  </a:cubicBezTo>
                  <a:cubicBezTo>
                    <a:pt x="4499" y="7144"/>
                    <a:pt x="4507" y="7144"/>
                    <a:pt x="4514" y="7144"/>
                  </a:cubicBezTo>
                  <a:cubicBezTo>
                    <a:pt x="4521" y="7144"/>
                    <a:pt x="4529" y="7144"/>
                    <a:pt x="4536" y="7144"/>
                  </a:cubicBezTo>
                  <a:cubicBezTo>
                    <a:pt x="4587" y="7137"/>
                    <a:pt x="4602" y="7122"/>
                    <a:pt x="4624" y="7100"/>
                  </a:cubicBezTo>
                  <a:cubicBezTo>
                    <a:pt x="4631" y="7093"/>
                    <a:pt x="4639" y="7093"/>
                    <a:pt x="4646" y="7085"/>
                  </a:cubicBezTo>
                  <a:cubicBezTo>
                    <a:pt x="4646" y="7100"/>
                    <a:pt x="4661" y="7115"/>
                    <a:pt x="4682" y="7122"/>
                  </a:cubicBezTo>
                  <a:cubicBezTo>
                    <a:pt x="4697" y="7137"/>
                    <a:pt x="4712" y="7144"/>
                    <a:pt x="4726" y="7159"/>
                  </a:cubicBezTo>
                  <a:cubicBezTo>
                    <a:pt x="4763" y="7181"/>
                    <a:pt x="4800" y="7210"/>
                    <a:pt x="4851" y="7210"/>
                  </a:cubicBezTo>
                  <a:cubicBezTo>
                    <a:pt x="4858" y="7217"/>
                    <a:pt x="4858" y="7217"/>
                    <a:pt x="4858" y="7217"/>
                  </a:cubicBezTo>
                  <a:lnTo>
                    <a:pt x="4858" y="7217"/>
                  </a:lnTo>
                  <a:cubicBezTo>
                    <a:pt x="4851" y="7261"/>
                    <a:pt x="4873" y="7276"/>
                    <a:pt x="4888" y="7283"/>
                  </a:cubicBezTo>
                  <a:cubicBezTo>
                    <a:pt x="4910" y="7283"/>
                    <a:pt x="4932" y="7283"/>
                    <a:pt x="4961" y="7283"/>
                  </a:cubicBezTo>
                  <a:cubicBezTo>
                    <a:pt x="4990" y="7283"/>
                    <a:pt x="5020" y="7283"/>
                    <a:pt x="5056" y="7291"/>
                  </a:cubicBezTo>
                  <a:cubicBezTo>
                    <a:pt x="5078" y="7291"/>
                    <a:pt x="5100" y="7298"/>
                    <a:pt x="5130" y="7305"/>
                  </a:cubicBezTo>
                  <a:cubicBezTo>
                    <a:pt x="5188" y="7313"/>
                    <a:pt x="5247" y="7327"/>
                    <a:pt x="5305" y="7327"/>
                  </a:cubicBezTo>
                  <a:cubicBezTo>
                    <a:pt x="5335" y="7327"/>
                    <a:pt x="5364" y="7320"/>
                    <a:pt x="5386" y="7313"/>
                  </a:cubicBezTo>
                  <a:cubicBezTo>
                    <a:pt x="5444" y="7291"/>
                    <a:pt x="5474" y="7283"/>
                    <a:pt x="5525" y="7269"/>
                  </a:cubicBezTo>
                  <a:cubicBezTo>
                    <a:pt x="5540" y="7269"/>
                    <a:pt x="5569" y="7261"/>
                    <a:pt x="5591" y="7254"/>
                  </a:cubicBezTo>
                  <a:cubicBezTo>
                    <a:pt x="5628" y="7247"/>
                    <a:pt x="5657" y="7239"/>
                    <a:pt x="5672" y="7239"/>
                  </a:cubicBezTo>
                  <a:cubicBezTo>
                    <a:pt x="5716" y="7232"/>
                    <a:pt x="5745" y="7225"/>
                    <a:pt x="5782" y="7203"/>
                  </a:cubicBezTo>
                  <a:cubicBezTo>
                    <a:pt x="5804" y="7188"/>
                    <a:pt x="5811" y="7181"/>
                    <a:pt x="5818" y="7181"/>
                  </a:cubicBezTo>
                  <a:lnTo>
                    <a:pt x="5818" y="7181"/>
                  </a:lnTo>
                  <a:cubicBezTo>
                    <a:pt x="5818" y="7225"/>
                    <a:pt x="5847" y="7254"/>
                    <a:pt x="5884" y="7254"/>
                  </a:cubicBezTo>
                  <a:cubicBezTo>
                    <a:pt x="5899" y="7254"/>
                    <a:pt x="5928" y="7247"/>
                    <a:pt x="5957" y="7195"/>
                  </a:cubicBezTo>
                  <a:cubicBezTo>
                    <a:pt x="5965" y="7181"/>
                    <a:pt x="5972" y="7166"/>
                    <a:pt x="5980" y="7152"/>
                  </a:cubicBezTo>
                  <a:cubicBezTo>
                    <a:pt x="6001" y="7115"/>
                    <a:pt x="6023" y="7078"/>
                    <a:pt x="6016" y="7019"/>
                  </a:cubicBezTo>
                  <a:cubicBezTo>
                    <a:pt x="6016" y="6990"/>
                    <a:pt x="6009" y="6976"/>
                    <a:pt x="6001" y="6954"/>
                  </a:cubicBezTo>
                  <a:cubicBezTo>
                    <a:pt x="5994" y="6939"/>
                    <a:pt x="5994" y="6924"/>
                    <a:pt x="5994" y="6917"/>
                  </a:cubicBezTo>
                  <a:lnTo>
                    <a:pt x="5994" y="6917"/>
                  </a:lnTo>
                  <a:cubicBezTo>
                    <a:pt x="6038" y="6902"/>
                    <a:pt x="6053" y="6888"/>
                    <a:pt x="6060" y="6851"/>
                  </a:cubicBezTo>
                  <a:cubicBezTo>
                    <a:pt x="6067" y="6836"/>
                    <a:pt x="6075" y="6829"/>
                    <a:pt x="6082" y="6807"/>
                  </a:cubicBezTo>
                  <a:cubicBezTo>
                    <a:pt x="6097" y="6778"/>
                    <a:pt x="6104" y="6756"/>
                    <a:pt x="6111" y="6734"/>
                  </a:cubicBezTo>
                  <a:cubicBezTo>
                    <a:pt x="6119" y="6697"/>
                    <a:pt x="6126" y="6690"/>
                    <a:pt x="6141" y="6683"/>
                  </a:cubicBezTo>
                  <a:cubicBezTo>
                    <a:pt x="6177" y="6675"/>
                    <a:pt x="6229" y="6653"/>
                    <a:pt x="6273" y="6653"/>
                  </a:cubicBezTo>
                  <a:cubicBezTo>
                    <a:pt x="6287" y="6653"/>
                    <a:pt x="6294" y="6661"/>
                    <a:pt x="6294" y="6661"/>
                  </a:cubicBezTo>
                  <a:cubicBezTo>
                    <a:pt x="6338" y="6704"/>
                    <a:pt x="6404" y="6704"/>
                    <a:pt x="6463" y="6704"/>
                  </a:cubicBezTo>
                  <a:cubicBezTo>
                    <a:pt x="6470" y="6704"/>
                    <a:pt x="6478" y="6704"/>
                    <a:pt x="6478" y="6704"/>
                  </a:cubicBezTo>
                  <a:lnTo>
                    <a:pt x="6478" y="6712"/>
                  </a:lnTo>
                  <a:cubicBezTo>
                    <a:pt x="6478" y="6726"/>
                    <a:pt x="6485" y="6741"/>
                    <a:pt x="6500" y="6756"/>
                  </a:cubicBezTo>
                  <a:cubicBezTo>
                    <a:pt x="6507" y="6756"/>
                    <a:pt x="6507" y="6756"/>
                    <a:pt x="6507" y="6756"/>
                  </a:cubicBezTo>
                  <a:cubicBezTo>
                    <a:pt x="6514" y="6763"/>
                    <a:pt x="6522" y="6778"/>
                    <a:pt x="6536" y="6778"/>
                  </a:cubicBezTo>
                  <a:cubicBezTo>
                    <a:pt x="6551" y="6778"/>
                    <a:pt x="6566" y="6756"/>
                    <a:pt x="6566" y="6756"/>
                  </a:cubicBezTo>
                  <a:cubicBezTo>
                    <a:pt x="6573" y="6748"/>
                    <a:pt x="6580" y="6734"/>
                    <a:pt x="6602" y="6712"/>
                  </a:cubicBezTo>
                  <a:cubicBezTo>
                    <a:pt x="6632" y="6683"/>
                    <a:pt x="6646" y="6661"/>
                    <a:pt x="6646" y="6646"/>
                  </a:cubicBezTo>
                  <a:cubicBezTo>
                    <a:pt x="6654" y="6624"/>
                    <a:pt x="6654" y="6624"/>
                    <a:pt x="6683" y="6616"/>
                  </a:cubicBezTo>
                  <a:cubicBezTo>
                    <a:pt x="6727" y="6609"/>
                    <a:pt x="6734" y="6609"/>
                    <a:pt x="6756" y="6595"/>
                  </a:cubicBezTo>
                  <a:cubicBezTo>
                    <a:pt x="6763" y="6595"/>
                    <a:pt x="6778" y="6587"/>
                    <a:pt x="6807" y="6573"/>
                  </a:cubicBezTo>
                  <a:cubicBezTo>
                    <a:pt x="6859" y="6551"/>
                    <a:pt x="6881" y="6543"/>
                    <a:pt x="6903" y="6543"/>
                  </a:cubicBezTo>
                  <a:cubicBezTo>
                    <a:pt x="6910" y="6543"/>
                    <a:pt x="6917" y="6551"/>
                    <a:pt x="6932" y="6551"/>
                  </a:cubicBezTo>
                  <a:cubicBezTo>
                    <a:pt x="6939" y="6551"/>
                    <a:pt x="6947" y="6551"/>
                    <a:pt x="6954" y="6551"/>
                  </a:cubicBezTo>
                  <a:cubicBezTo>
                    <a:pt x="6969" y="6551"/>
                    <a:pt x="6991" y="6551"/>
                    <a:pt x="6991" y="6514"/>
                  </a:cubicBezTo>
                  <a:cubicBezTo>
                    <a:pt x="6998" y="6507"/>
                    <a:pt x="6998" y="6492"/>
                    <a:pt x="7005" y="6477"/>
                  </a:cubicBezTo>
                  <a:cubicBezTo>
                    <a:pt x="7020" y="6463"/>
                    <a:pt x="7027" y="6455"/>
                    <a:pt x="7035" y="6455"/>
                  </a:cubicBezTo>
                  <a:cubicBezTo>
                    <a:pt x="7035" y="6455"/>
                    <a:pt x="7042" y="6463"/>
                    <a:pt x="7049" y="6470"/>
                  </a:cubicBezTo>
                  <a:cubicBezTo>
                    <a:pt x="7064" y="6521"/>
                    <a:pt x="7152" y="6580"/>
                    <a:pt x="7196" y="6580"/>
                  </a:cubicBezTo>
                  <a:cubicBezTo>
                    <a:pt x="7211" y="6580"/>
                    <a:pt x="7218" y="6580"/>
                    <a:pt x="7225" y="6573"/>
                  </a:cubicBezTo>
                  <a:cubicBezTo>
                    <a:pt x="7232" y="6573"/>
                    <a:pt x="7247" y="6558"/>
                    <a:pt x="7328" y="6528"/>
                  </a:cubicBezTo>
                  <a:cubicBezTo>
                    <a:pt x="7379" y="6514"/>
                    <a:pt x="7379" y="6514"/>
                    <a:pt x="7379" y="6514"/>
                  </a:cubicBezTo>
                  <a:cubicBezTo>
                    <a:pt x="7342" y="6485"/>
                    <a:pt x="7342" y="6485"/>
                    <a:pt x="7342" y="6485"/>
                  </a:cubicBezTo>
                  <a:cubicBezTo>
                    <a:pt x="7372" y="6463"/>
                    <a:pt x="7401" y="6426"/>
                    <a:pt x="7423" y="6397"/>
                  </a:cubicBezTo>
                  <a:cubicBezTo>
                    <a:pt x="7467" y="6345"/>
                    <a:pt x="7467" y="6316"/>
                    <a:pt x="7430" y="6214"/>
                  </a:cubicBezTo>
                  <a:cubicBezTo>
                    <a:pt x="7423" y="6184"/>
                    <a:pt x="7416" y="6162"/>
                    <a:pt x="7408" y="6140"/>
                  </a:cubicBezTo>
                  <a:cubicBezTo>
                    <a:pt x="7401" y="6074"/>
                    <a:pt x="7386" y="6023"/>
                    <a:pt x="7306" y="6001"/>
                  </a:cubicBezTo>
                  <a:cubicBezTo>
                    <a:pt x="7232" y="5986"/>
                    <a:pt x="7225" y="5942"/>
                    <a:pt x="7203" y="5862"/>
                  </a:cubicBezTo>
                  <a:cubicBezTo>
                    <a:pt x="7203" y="5854"/>
                    <a:pt x="7203" y="5854"/>
                    <a:pt x="7203" y="5854"/>
                  </a:cubicBezTo>
                  <a:cubicBezTo>
                    <a:pt x="7188" y="5788"/>
                    <a:pt x="7152" y="5759"/>
                    <a:pt x="7123" y="5723"/>
                  </a:cubicBezTo>
                  <a:cubicBezTo>
                    <a:pt x="7101" y="5701"/>
                    <a:pt x="7079" y="5678"/>
                    <a:pt x="7064" y="5649"/>
                  </a:cubicBezTo>
                  <a:cubicBezTo>
                    <a:pt x="7027" y="5591"/>
                    <a:pt x="7035" y="5583"/>
                    <a:pt x="7108" y="5517"/>
                  </a:cubicBezTo>
                  <a:cubicBezTo>
                    <a:pt x="7166" y="5459"/>
                    <a:pt x="7262" y="5319"/>
                    <a:pt x="7247" y="5224"/>
                  </a:cubicBezTo>
                  <a:cubicBezTo>
                    <a:pt x="7247" y="5202"/>
                    <a:pt x="7240" y="5180"/>
                    <a:pt x="7240" y="5166"/>
                  </a:cubicBezTo>
                  <a:cubicBezTo>
                    <a:pt x="7232" y="5122"/>
                    <a:pt x="7225" y="5100"/>
                    <a:pt x="7247" y="5056"/>
                  </a:cubicBezTo>
                  <a:cubicBezTo>
                    <a:pt x="7254" y="5048"/>
                    <a:pt x="7254" y="5034"/>
                    <a:pt x="7262" y="5026"/>
                  </a:cubicBezTo>
                  <a:cubicBezTo>
                    <a:pt x="7306" y="4946"/>
                    <a:pt x="7379" y="4807"/>
                    <a:pt x="7284" y="4733"/>
                  </a:cubicBezTo>
                  <a:cubicBezTo>
                    <a:pt x="7174" y="4653"/>
                    <a:pt x="7130" y="4587"/>
                    <a:pt x="7166" y="4543"/>
                  </a:cubicBezTo>
                  <a:cubicBezTo>
                    <a:pt x="7203" y="4492"/>
                    <a:pt x="7211" y="4462"/>
                    <a:pt x="7196" y="4440"/>
                  </a:cubicBezTo>
                  <a:cubicBezTo>
                    <a:pt x="7196" y="4433"/>
                    <a:pt x="7181" y="4426"/>
                    <a:pt x="7166" y="4426"/>
                  </a:cubicBezTo>
                  <a:lnTo>
                    <a:pt x="7166" y="4426"/>
                  </a:lnTo>
                  <a:cubicBezTo>
                    <a:pt x="7152" y="4418"/>
                    <a:pt x="7137" y="4411"/>
                    <a:pt x="7137" y="4396"/>
                  </a:cubicBezTo>
                  <a:lnTo>
                    <a:pt x="7137" y="4396"/>
                  </a:lnTo>
                  <a:cubicBezTo>
                    <a:pt x="7137" y="4396"/>
                    <a:pt x="7137" y="4396"/>
                    <a:pt x="7144" y="4389"/>
                  </a:cubicBezTo>
                  <a:cubicBezTo>
                    <a:pt x="7152" y="4382"/>
                    <a:pt x="7166" y="4374"/>
                    <a:pt x="7174" y="4360"/>
                  </a:cubicBezTo>
                  <a:cubicBezTo>
                    <a:pt x="7196" y="4330"/>
                    <a:pt x="7188" y="4279"/>
                    <a:pt x="7174" y="4250"/>
                  </a:cubicBezTo>
                  <a:cubicBezTo>
                    <a:pt x="7152" y="4206"/>
                    <a:pt x="7115" y="4169"/>
                    <a:pt x="7079" y="4162"/>
                  </a:cubicBezTo>
                  <a:cubicBezTo>
                    <a:pt x="7071" y="4162"/>
                    <a:pt x="7056" y="4162"/>
                    <a:pt x="7042" y="4162"/>
                  </a:cubicBezTo>
                  <a:cubicBezTo>
                    <a:pt x="7005" y="4154"/>
                    <a:pt x="6895" y="4133"/>
                    <a:pt x="6888" y="4110"/>
                  </a:cubicBezTo>
                  <a:cubicBezTo>
                    <a:pt x="6881" y="4081"/>
                    <a:pt x="6873" y="4059"/>
                    <a:pt x="6859" y="4030"/>
                  </a:cubicBezTo>
                  <a:cubicBezTo>
                    <a:pt x="6844" y="3986"/>
                    <a:pt x="6822" y="3942"/>
                    <a:pt x="6822" y="3898"/>
                  </a:cubicBezTo>
                  <a:cubicBezTo>
                    <a:pt x="6815" y="3847"/>
                    <a:pt x="6793" y="3817"/>
                    <a:pt x="6771" y="3795"/>
                  </a:cubicBezTo>
                  <a:cubicBezTo>
                    <a:pt x="6749" y="3766"/>
                    <a:pt x="6742" y="3759"/>
                    <a:pt x="6756" y="3722"/>
                  </a:cubicBezTo>
                  <a:cubicBezTo>
                    <a:pt x="6793" y="3656"/>
                    <a:pt x="6807" y="3634"/>
                    <a:pt x="6844" y="3597"/>
                  </a:cubicBezTo>
                  <a:cubicBezTo>
                    <a:pt x="6851" y="3590"/>
                    <a:pt x="6866" y="3576"/>
                    <a:pt x="6881" y="3554"/>
                  </a:cubicBezTo>
                  <a:cubicBezTo>
                    <a:pt x="6939" y="3488"/>
                    <a:pt x="6925" y="3451"/>
                    <a:pt x="6910" y="3392"/>
                  </a:cubicBezTo>
                  <a:cubicBezTo>
                    <a:pt x="6903" y="3385"/>
                    <a:pt x="6903" y="3378"/>
                    <a:pt x="6895" y="3370"/>
                  </a:cubicBezTo>
                  <a:cubicBezTo>
                    <a:pt x="6881" y="3312"/>
                    <a:pt x="6888" y="3246"/>
                    <a:pt x="6917" y="3224"/>
                  </a:cubicBezTo>
                  <a:cubicBezTo>
                    <a:pt x="6932" y="3209"/>
                    <a:pt x="6939" y="3195"/>
                    <a:pt x="6939" y="3173"/>
                  </a:cubicBezTo>
                  <a:cubicBezTo>
                    <a:pt x="6947" y="3121"/>
                    <a:pt x="6866" y="3048"/>
                    <a:pt x="6793" y="2989"/>
                  </a:cubicBezTo>
                  <a:cubicBezTo>
                    <a:pt x="6771" y="2975"/>
                    <a:pt x="6734" y="2960"/>
                    <a:pt x="6683" y="2938"/>
                  </a:cubicBezTo>
                  <a:cubicBezTo>
                    <a:pt x="6610" y="2909"/>
                    <a:pt x="6514" y="2872"/>
                    <a:pt x="6485" y="2821"/>
                  </a:cubicBezTo>
                  <a:cubicBezTo>
                    <a:pt x="6470" y="2784"/>
                    <a:pt x="6456" y="2755"/>
                    <a:pt x="6448" y="2733"/>
                  </a:cubicBezTo>
                  <a:cubicBezTo>
                    <a:pt x="6426" y="2674"/>
                    <a:pt x="6412" y="2630"/>
                    <a:pt x="6346" y="2608"/>
                  </a:cubicBezTo>
                  <a:cubicBezTo>
                    <a:pt x="6302" y="2601"/>
                    <a:pt x="6280" y="2579"/>
                    <a:pt x="6251" y="2557"/>
                  </a:cubicBezTo>
                  <a:cubicBezTo>
                    <a:pt x="6229" y="2542"/>
                    <a:pt x="6199" y="2520"/>
                    <a:pt x="6155" y="2498"/>
                  </a:cubicBezTo>
                  <a:cubicBezTo>
                    <a:pt x="6075" y="2462"/>
                    <a:pt x="6009" y="2374"/>
                    <a:pt x="6009" y="2374"/>
                  </a:cubicBezTo>
                  <a:cubicBezTo>
                    <a:pt x="6001" y="2359"/>
                    <a:pt x="6001" y="2359"/>
                    <a:pt x="6001" y="2359"/>
                  </a:cubicBezTo>
                  <a:cubicBezTo>
                    <a:pt x="5980" y="2359"/>
                    <a:pt x="5980" y="2359"/>
                    <a:pt x="5980" y="2359"/>
                  </a:cubicBezTo>
                  <a:cubicBezTo>
                    <a:pt x="5980" y="2359"/>
                    <a:pt x="5980" y="2359"/>
                    <a:pt x="5965" y="2359"/>
                  </a:cubicBezTo>
                  <a:cubicBezTo>
                    <a:pt x="5913" y="2359"/>
                    <a:pt x="5870" y="2352"/>
                    <a:pt x="5862" y="2330"/>
                  </a:cubicBezTo>
                  <a:cubicBezTo>
                    <a:pt x="5855" y="2330"/>
                    <a:pt x="5855" y="2323"/>
                    <a:pt x="5855" y="2308"/>
                  </a:cubicBezTo>
                  <a:cubicBezTo>
                    <a:pt x="5862" y="2271"/>
                    <a:pt x="5870" y="2249"/>
                    <a:pt x="5884" y="2227"/>
                  </a:cubicBezTo>
                  <a:cubicBezTo>
                    <a:pt x="5899" y="2183"/>
                    <a:pt x="5913" y="2147"/>
                    <a:pt x="5884" y="2095"/>
                  </a:cubicBezTo>
                  <a:cubicBezTo>
                    <a:pt x="5833" y="1993"/>
                    <a:pt x="5862" y="1956"/>
                    <a:pt x="5884" y="1942"/>
                  </a:cubicBezTo>
                  <a:cubicBezTo>
                    <a:pt x="6009" y="1861"/>
                    <a:pt x="6082" y="1795"/>
                    <a:pt x="6119" y="1751"/>
                  </a:cubicBezTo>
                  <a:cubicBezTo>
                    <a:pt x="6126" y="1744"/>
                    <a:pt x="6133" y="1736"/>
                    <a:pt x="6141" y="1729"/>
                  </a:cubicBezTo>
                  <a:cubicBezTo>
                    <a:pt x="6214" y="1641"/>
                    <a:pt x="6273" y="1560"/>
                    <a:pt x="6273" y="1494"/>
                  </a:cubicBezTo>
                  <a:cubicBezTo>
                    <a:pt x="6273" y="1428"/>
                    <a:pt x="6265" y="1267"/>
                    <a:pt x="6251" y="1194"/>
                  </a:cubicBezTo>
                  <a:cubicBezTo>
                    <a:pt x="6243" y="1143"/>
                    <a:pt x="6251" y="1114"/>
                    <a:pt x="6302" y="1047"/>
                  </a:cubicBezTo>
                  <a:cubicBezTo>
                    <a:pt x="6338" y="1011"/>
                    <a:pt x="6375" y="945"/>
                    <a:pt x="6375" y="886"/>
                  </a:cubicBezTo>
                  <a:cubicBezTo>
                    <a:pt x="6368" y="857"/>
                    <a:pt x="6353" y="835"/>
                    <a:pt x="6331" y="813"/>
                  </a:cubicBezTo>
                  <a:cubicBezTo>
                    <a:pt x="6287" y="776"/>
                    <a:pt x="6273" y="718"/>
                    <a:pt x="6273" y="681"/>
                  </a:cubicBezTo>
                  <a:cubicBezTo>
                    <a:pt x="6273" y="652"/>
                    <a:pt x="6273" y="652"/>
                    <a:pt x="6273" y="652"/>
                  </a:cubicBezTo>
                  <a:cubicBezTo>
                    <a:pt x="6243" y="652"/>
                    <a:pt x="6243" y="652"/>
                    <a:pt x="6243" y="652"/>
                  </a:cubicBezTo>
                  <a:cubicBezTo>
                    <a:pt x="6177" y="652"/>
                    <a:pt x="6163" y="674"/>
                    <a:pt x="6141" y="703"/>
                  </a:cubicBezTo>
                  <a:cubicBezTo>
                    <a:pt x="6133" y="718"/>
                    <a:pt x="6119" y="740"/>
                    <a:pt x="6097" y="754"/>
                  </a:cubicBezTo>
                  <a:cubicBezTo>
                    <a:pt x="6016" y="820"/>
                    <a:pt x="6016" y="820"/>
                    <a:pt x="5965" y="879"/>
                  </a:cubicBezTo>
                  <a:cubicBezTo>
                    <a:pt x="5950" y="894"/>
                    <a:pt x="5943" y="908"/>
                    <a:pt x="5935" y="916"/>
                  </a:cubicBezTo>
                  <a:cubicBezTo>
                    <a:pt x="5935" y="923"/>
                    <a:pt x="5928" y="923"/>
                    <a:pt x="5928" y="930"/>
                  </a:cubicBezTo>
                  <a:cubicBezTo>
                    <a:pt x="5921" y="930"/>
                    <a:pt x="5906" y="923"/>
                    <a:pt x="5899" y="923"/>
                  </a:cubicBezTo>
                  <a:cubicBezTo>
                    <a:pt x="5862" y="908"/>
                    <a:pt x="5833" y="908"/>
                    <a:pt x="5804" y="908"/>
                  </a:cubicBezTo>
                  <a:cubicBezTo>
                    <a:pt x="5782" y="908"/>
                    <a:pt x="5760" y="908"/>
                    <a:pt x="5723" y="901"/>
                  </a:cubicBezTo>
                  <a:cubicBezTo>
                    <a:pt x="5701" y="901"/>
                    <a:pt x="5694" y="894"/>
                    <a:pt x="5694" y="894"/>
                  </a:cubicBezTo>
                  <a:cubicBezTo>
                    <a:pt x="5694" y="894"/>
                    <a:pt x="5694" y="886"/>
                    <a:pt x="5716" y="850"/>
                  </a:cubicBezTo>
                  <a:cubicBezTo>
                    <a:pt x="5738" y="806"/>
                    <a:pt x="5804" y="725"/>
                    <a:pt x="5884" y="674"/>
                  </a:cubicBezTo>
                  <a:cubicBezTo>
                    <a:pt x="5957" y="615"/>
                    <a:pt x="5943" y="557"/>
                    <a:pt x="5928" y="513"/>
                  </a:cubicBezTo>
                  <a:cubicBezTo>
                    <a:pt x="5928" y="491"/>
                    <a:pt x="5921" y="476"/>
                    <a:pt x="5921" y="461"/>
                  </a:cubicBezTo>
                  <a:cubicBezTo>
                    <a:pt x="5928" y="417"/>
                    <a:pt x="5921" y="388"/>
                    <a:pt x="5906" y="366"/>
                  </a:cubicBezTo>
                  <a:cubicBezTo>
                    <a:pt x="5899" y="359"/>
                    <a:pt x="5884" y="351"/>
                    <a:pt x="5870" y="351"/>
                  </a:cubicBezTo>
                  <a:cubicBezTo>
                    <a:pt x="5862" y="351"/>
                    <a:pt x="5855" y="351"/>
                    <a:pt x="5847" y="351"/>
                  </a:cubicBezTo>
                  <a:cubicBezTo>
                    <a:pt x="5840" y="359"/>
                    <a:pt x="5818" y="359"/>
                    <a:pt x="5796" y="359"/>
                  </a:cubicBezTo>
                  <a:cubicBezTo>
                    <a:pt x="5767" y="359"/>
                    <a:pt x="5745" y="359"/>
                    <a:pt x="5730" y="344"/>
                  </a:cubicBezTo>
                  <a:cubicBezTo>
                    <a:pt x="5708" y="337"/>
                    <a:pt x="5694" y="329"/>
                    <a:pt x="5679" y="329"/>
                  </a:cubicBezTo>
                  <a:cubicBezTo>
                    <a:pt x="5657" y="329"/>
                    <a:pt x="5642" y="337"/>
                    <a:pt x="5628" y="359"/>
                  </a:cubicBezTo>
                  <a:cubicBezTo>
                    <a:pt x="5613" y="366"/>
                    <a:pt x="5613" y="366"/>
                    <a:pt x="5613" y="366"/>
                  </a:cubicBezTo>
                  <a:cubicBezTo>
                    <a:pt x="5569" y="395"/>
                    <a:pt x="5569" y="395"/>
                    <a:pt x="5525" y="410"/>
                  </a:cubicBezTo>
                  <a:cubicBezTo>
                    <a:pt x="5518" y="417"/>
                    <a:pt x="5518" y="417"/>
                    <a:pt x="5518" y="417"/>
                  </a:cubicBezTo>
                  <a:cubicBezTo>
                    <a:pt x="5511" y="417"/>
                    <a:pt x="5511" y="410"/>
                    <a:pt x="5503" y="403"/>
                  </a:cubicBezTo>
                  <a:cubicBezTo>
                    <a:pt x="5496" y="388"/>
                    <a:pt x="5481" y="373"/>
                    <a:pt x="5466" y="366"/>
                  </a:cubicBezTo>
                  <a:cubicBezTo>
                    <a:pt x="5459" y="359"/>
                    <a:pt x="5444" y="351"/>
                    <a:pt x="5430" y="351"/>
                  </a:cubicBezTo>
                  <a:cubicBezTo>
                    <a:pt x="5408" y="351"/>
                    <a:pt x="5386" y="366"/>
                    <a:pt x="5364" y="381"/>
                  </a:cubicBezTo>
                  <a:cubicBezTo>
                    <a:pt x="5356" y="388"/>
                    <a:pt x="5342" y="395"/>
                    <a:pt x="5327" y="403"/>
                  </a:cubicBezTo>
                  <a:cubicBezTo>
                    <a:pt x="5320" y="410"/>
                    <a:pt x="5313" y="410"/>
                    <a:pt x="5305" y="410"/>
                  </a:cubicBezTo>
                  <a:cubicBezTo>
                    <a:pt x="5298" y="410"/>
                    <a:pt x="5291" y="410"/>
                    <a:pt x="5276" y="373"/>
                  </a:cubicBezTo>
                  <a:cubicBezTo>
                    <a:pt x="5269" y="366"/>
                    <a:pt x="5261" y="351"/>
                    <a:pt x="5254" y="329"/>
                  </a:cubicBezTo>
                  <a:cubicBezTo>
                    <a:pt x="5247" y="300"/>
                    <a:pt x="5232" y="264"/>
                    <a:pt x="5210" y="234"/>
                  </a:cubicBezTo>
                  <a:cubicBezTo>
                    <a:pt x="5203" y="227"/>
                    <a:pt x="5203" y="219"/>
                    <a:pt x="5195" y="205"/>
                  </a:cubicBezTo>
                  <a:cubicBezTo>
                    <a:pt x="5188" y="176"/>
                    <a:pt x="5173" y="139"/>
                    <a:pt x="5122" y="132"/>
                  </a:cubicBezTo>
                  <a:cubicBezTo>
                    <a:pt x="5093" y="124"/>
                    <a:pt x="5085" y="117"/>
                    <a:pt x="5056" y="73"/>
                  </a:cubicBezTo>
                  <a:cubicBezTo>
                    <a:pt x="5049" y="66"/>
                    <a:pt x="5049" y="66"/>
                    <a:pt x="5049" y="66"/>
                  </a:cubicBezTo>
                  <a:cubicBezTo>
                    <a:pt x="5027" y="29"/>
                    <a:pt x="4998" y="0"/>
                    <a:pt x="4961" y="0"/>
                  </a:cubicBezTo>
                  <a:lnTo>
                    <a:pt x="4961" y="0"/>
                  </a:lnTo>
                  <a:lnTo>
                    <a:pt x="4961" y="29"/>
                  </a:ln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23" name="Freeform 22"/>
            <p:cNvSpPr>
              <a:spLocks noChangeArrowheads="1"/>
            </p:cNvSpPr>
            <p:nvPr/>
          </p:nvSpPr>
          <p:spPr bwMode="auto">
            <a:xfrm>
              <a:off x="8227354" y="6785783"/>
              <a:ext cx="2498751" cy="1951579"/>
            </a:xfrm>
            <a:custGeom>
              <a:avLst/>
              <a:gdLst>
                <a:gd name="T0" fmla="*/ 6177 w 6500"/>
                <a:gd name="T1" fmla="*/ 374 h 5137"/>
                <a:gd name="T2" fmla="*/ 5488 w 6500"/>
                <a:gd name="T3" fmla="*/ 125 h 5137"/>
                <a:gd name="T4" fmla="*/ 5092 w 6500"/>
                <a:gd name="T5" fmla="*/ 249 h 5137"/>
                <a:gd name="T6" fmla="*/ 4733 w 6500"/>
                <a:gd name="T7" fmla="*/ 300 h 5137"/>
                <a:gd name="T8" fmla="*/ 4404 w 6500"/>
                <a:gd name="T9" fmla="*/ 681 h 5137"/>
                <a:gd name="T10" fmla="*/ 4001 w 6500"/>
                <a:gd name="T11" fmla="*/ 887 h 5137"/>
                <a:gd name="T12" fmla="*/ 3275 w 6500"/>
                <a:gd name="T13" fmla="*/ 843 h 5137"/>
                <a:gd name="T14" fmla="*/ 2880 w 6500"/>
                <a:gd name="T15" fmla="*/ 806 h 5137"/>
                <a:gd name="T16" fmla="*/ 2630 w 6500"/>
                <a:gd name="T17" fmla="*/ 689 h 5137"/>
                <a:gd name="T18" fmla="*/ 2565 w 6500"/>
                <a:gd name="T19" fmla="*/ 381 h 5137"/>
                <a:gd name="T20" fmla="*/ 2293 w 6500"/>
                <a:gd name="T21" fmla="*/ 125 h 5137"/>
                <a:gd name="T22" fmla="*/ 2227 w 6500"/>
                <a:gd name="T23" fmla="*/ 103 h 5137"/>
                <a:gd name="T24" fmla="*/ 1898 w 6500"/>
                <a:gd name="T25" fmla="*/ 22 h 5137"/>
                <a:gd name="T26" fmla="*/ 1487 w 6500"/>
                <a:gd name="T27" fmla="*/ 205 h 5137"/>
                <a:gd name="T28" fmla="*/ 1158 w 6500"/>
                <a:gd name="T29" fmla="*/ 345 h 5137"/>
                <a:gd name="T30" fmla="*/ 762 w 6500"/>
                <a:gd name="T31" fmla="*/ 432 h 5137"/>
                <a:gd name="T32" fmla="*/ 549 w 6500"/>
                <a:gd name="T33" fmla="*/ 616 h 5137"/>
                <a:gd name="T34" fmla="*/ 520 w 6500"/>
                <a:gd name="T35" fmla="*/ 997 h 5137"/>
                <a:gd name="T36" fmla="*/ 586 w 6500"/>
                <a:gd name="T37" fmla="*/ 1532 h 5137"/>
                <a:gd name="T38" fmla="*/ 652 w 6500"/>
                <a:gd name="T39" fmla="*/ 1956 h 5137"/>
                <a:gd name="T40" fmla="*/ 799 w 6500"/>
                <a:gd name="T41" fmla="*/ 2007 h 5137"/>
                <a:gd name="T42" fmla="*/ 1202 w 6500"/>
                <a:gd name="T43" fmla="*/ 2102 h 5137"/>
                <a:gd name="T44" fmla="*/ 1502 w 6500"/>
                <a:gd name="T45" fmla="*/ 2373 h 5137"/>
                <a:gd name="T46" fmla="*/ 1150 w 6500"/>
                <a:gd name="T47" fmla="*/ 2754 h 5137"/>
                <a:gd name="T48" fmla="*/ 952 w 6500"/>
                <a:gd name="T49" fmla="*/ 2879 h 5137"/>
                <a:gd name="T50" fmla="*/ 791 w 6500"/>
                <a:gd name="T51" fmla="*/ 3040 h 5137"/>
                <a:gd name="T52" fmla="*/ 784 w 6500"/>
                <a:gd name="T53" fmla="*/ 3201 h 5137"/>
                <a:gd name="T54" fmla="*/ 887 w 6500"/>
                <a:gd name="T55" fmla="*/ 3480 h 5137"/>
                <a:gd name="T56" fmla="*/ 593 w 6500"/>
                <a:gd name="T57" fmla="*/ 3604 h 5137"/>
                <a:gd name="T58" fmla="*/ 469 w 6500"/>
                <a:gd name="T59" fmla="*/ 3744 h 5137"/>
                <a:gd name="T60" fmla="*/ 300 w 6500"/>
                <a:gd name="T61" fmla="*/ 3634 h 5137"/>
                <a:gd name="T62" fmla="*/ 44 w 6500"/>
                <a:gd name="T63" fmla="*/ 3846 h 5137"/>
                <a:gd name="T64" fmla="*/ 117 w 6500"/>
                <a:gd name="T65" fmla="*/ 4146 h 5137"/>
                <a:gd name="T66" fmla="*/ 249 w 6500"/>
                <a:gd name="T67" fmla="*/ 4520 h 5137"/>
                <a:gd name="T68" fmla="*/ 659 w 6500"/>
                <a:gd name="T69" fmla="*/ 4579 h 5137"/>
                <a:gd name="T70" fmla="*/ 909 w 6500"/>
                <a:gd name="T71" fmla="*/ 4916 h 5137"/>
                <a:gd name="T72" fmla="*/ 1304 w 6500"/>
                <a:gd name="T73" fmla="*/ 4454 h 5137"/>
                <a:gd name="T74" fmla="*/ 2176 w 6500"/>
                <a:gd name="T75" fmla="*/ 4154 h 5137"/>
                <a:gd name="T76" fmla="*/ 2565 w 6500"/>
                <a:gd name="T77" fmla="*/ 3897 h 5137"/>
                <a:gd name="T78" fmla="*/ 3063 w 6500"/>
                <a:gd name="T79" fmla="*/ 3612 h 5137"/>
                <a:gd name="T80" fmla="*/ 3349 w 6500"/>
                <a:gd name="T81" fmla="*/ 3502 h 5137"/>
                <a:gd name="T82" fmla="*/ 3678 w 6500"/>
                <a:gd name="T83" fmla="*/ 3113 h 5137"/>
                <a:gd name="T84" fmla="*/ 4242 w 6500"/>
                <a:gd name="T85" fmla="*/ 2967 h 5137"/>
                <a:gd name="T86" fmla="*/ 4946 w 6500"/>
                <a:gd name="T87" fmla="*/ 2476 h 5137"/>
                <a:gd name="T88" fmla="*/ 4953 w 6500"/>
                <a:gd name="T89" fmla="*/ 2102 h 5137"/>
                <a:gd name="T90" fmla="*/ 5305 w 6500"/>
                <a:gd name="T91" fmla="*/ 1970 h 5137"/>
                <a:gd name="T92" fmla="*/ 5693 w 6500"/>
                <a:gd name="T93" fmla="*/ 2300 h 5137"/>
                <a:gd name="T94" fmla="*/ 6155 w 6500"/>
                <a:gd name="T95" fmla="*/ 2513 h 5137"/>
                <a:gd name="T96" fmla="*/ 6477 w 6500"/>
                <a:gd name="T97" fmla="*/ 120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0" h="5137">
                  <a:moveTo>
                    <a:pt x="6382" y="916"/>
                  </a:moveTo>
                  <a:lnTo>
                    <a:pt x="6382" y="916"/>
                  </a:lnTo>
                  <a:cubicBezTo>
                    <a:pt x="6338" y="828"/>
                    <a:pt x="6250" y="667"/>
                    <a:pt x="6294" y="579"/>
                  </a:cubicBezTo>
                  <a:cubicBezTo>
                    <a:pt x="6338" y="484"/>
                    <a:pt x="6294" y="337"/>
                    <a:pt x="6177" y="374"/>
                  </a:cubicBezTo>
                  <a:cubicBezTo>
                    <a:pt x="6067" y="403"/>
                    <a:pt x="5979" y="330"/>
                    <a:pt x="5906" y="293"/>
                  </a:cubicBezTo>
                  <a:cubicBezTo>
                    <a:pt x="5854" y="264"/>
                    <a:pt x="5774" y="198"/>
                    <a:pt x="5737" y="169"/>
                  </a:cubicBezTo>
                  <a:cubicBezTo>
                    <a:pt x="5693" y="183"/>
                    <a:pt x="5642" y="198"/>
                    <a:pt x="5628" y="205"/>
                  </a:cubicBezTo>
                  <a:cubicBezTo>
                    <a:pt x="5605" y="227"/>
                    <a:pt x="5510" y="169"/>
                    <a:pt x="5488" y="125"/>
                  </a:cubicBezTo>
                  <a:cubicBezTo>
                    <a:pt x="5473" y="81"/>
                    <a:pt x="5430" y="73"/>
                    <a:pt x="5400" y="125"/>
                  </a:cubicBezTo>
                  <a:cubicBezTo>
                    <a:pt x="5364" y="176"/>
                    <a:pt x="5400" y="190"/>
                    <a:pt x="5356" y="183"/>
                  </a:cubicBezTo>
                  <a:cubicBezTo>
                    <a:pt x="5312" y="176"/>
                    <a:pt x="5298" y="176"/>
                    <a:pt x="5210" y="205"/>
                  </a:cubicBezTo>
                  <a:cubicBezTo>
                    <a:pt x="5129" y="242"/>
                    <a:pt x="5166" y="235"/>
                    <a:pt x="5092" y="249"/>
                  </a:cubicBezTo>
                  <a:cubicBezTo>
                    <a:pt x="5019" y="264"/>
                    <a:pt x="5056" y="300"/>
                    <a:pt x="4997" y="352"/>
                  </a:cubicBezTo>
                  <a:cubicBezTo>
                    <a:pt x="4939" y="403"/>
                    <a:pt x="4968" y="418"/>
                    <a:pt x="4939" y="396"/>
                  </a:cubicBezTo>
                  <a:cubicBezTo>
                    <a:pt x="4917" y="366"/>
                    <a:pt x="4931" y="337"/>
                    <a:pt x="4880" y="337"/>
                  </a:cubicBezTo>
                  <a:cubicBezTo>
                    <a:pt x="4829" y="337"/>
                    <a:pt x="4770" y="337"/>
                    <a:pt x="4733" y="300"/>
                  </a:cubicBezTo>
                  <a:cubicBezTo>
                    <a:pt x="4704" y="264"/>
                    <a:pt x="4602" y="300"/>
                    <a:pt x="4550" y="315"/>
                  </a:cubicBezTo>
                  <a:cubicBezTo>
                    <a:pt x="4499" y="337"/>
                    <a:pt x="4506" y="388"/>
                    <a:pt x="4470" y="454"/>
                  </a:cubicBezTo>
                  <a:cubicBezTo>
                    <a:pt x="4440" y="520"/>
                    <a:pt x="4455" y="528"/>
                    <a:pt x="4404" y="550"/>
                  </a:cubicBezTo>
                  <a:cubicBezTo>
                    <a:pt x="4352" y="564"/>
                    <a:pt x="4397" y="616"/>
                    <a:pt x="4404" y="681"/>
                  </a:cubicBezTo>
                  <a:cubicBezTo>
                    <a:pt x="4411" y="755"/>
                    <a:pt x="4382" y="777"/>
                    <a:pt x="4345" y="843"/>
                  </a:cubicBezTo>
                  <a:cubicBezTo>
                    <a:pt x="4309" y="916"/>
                    <a:pt x="4264" y="887"/>
                    <a:pt x="4264" y="843"/>
                  </a:cubicBezTo>
                  <a:cubicBezTo>
                    <a:pt x="4264" y="806"/>
                    <a:pt x="4235" y="806"/>
                    <a:pt x="4184" y="835"/>
                  </a:cubicBezTo>
                  <a:cubicBezTo>
                    <a:pt x="4133" y="872"/>
                    <a:pt x="4103" y="865"/>
                    <a:pt x="4001" y="887"/>
                  </a:cubicBezTo>
                  <a:cubicBezTo>
                    <a:pt x="3906" y="916"/>
                    <a:pt x="3876" y="916"/>
                    <a:pt x="3788" y="945"/>
                  </a:cubicBezTo>
                  <a:cubicBezTo>
                    <a:pt x="3708" y="982"/>
                    <a:pt x="3554" y="931"/>
                    <a:pt x="3480" y="923"/>
                  </a:cubicBezTo>
                  <a:cubicBezTo>
                    <a:pt x="3400" y="916"/>
                    <a:pt x="3349" y="923"/>
                    <a:pt x="3312" y="916"/>
                  </a:cubicBezTo>
                  <a:cubicBezTo>
                    <a:pt x="3283" y="901"/>
                    <a:pt x="3341" y="857"/>
                    <a:pt x="3275" y="843"/>
                  </a:cubicBezTo>
                  <a:cubicBezTo>
                    <a:pt x="3202" y="835"/>
                    <a:pt x="3165" y="784"/>
                    <a:pt x="3114" y="762"/>
                  </a:cubicBezTo>
                  <a:cubicBezTo>
                    <a:pt x="3063" y="733"/>
                    <a:pt x="3114" y="674"/>
                    <a:pt x="3063" y="711"/>
                  </a:cubicBezTo>
                  <a:cubicBezTo>
                    <a:pt x="3011" y="740"/>
                    <a:pt x="3011" y="769"/>
                    <a:pt x="2953" y="777"/>
                  </a:cubicBezTo>
                  <a:cubicBezTo>
                    <a:pt x="2887" y="784"/>
                    <a:pt x="2916" y="755"/>
                    <a:pt x="2880" y="806"/>
                  </a:cubicBezTo>
                  <a:cubicBezTo>
                    <a:pt x="2850" y="857"/>
                    <a:pt x="2821" y="865"/>
                    <a:pt x="2770" y="923"/>
                  </a:cubicBezTo>
                  <a:cubicBezTo>
                    <a:pt x="2718" y="982"/>
                    <a:pt x="2674" y="894"/>
                    <a:pt x="2645" y="879"/>
                  </a:cubicBezTo>
                  <a:cubicBezTo>
                    <a:pt x="2608" y="865"/>
                    <a:pt x="2608" y="821"/>
                    <a:pt x="2630" y="777"/>
                  </a:cubicBezTo>
                  <a:cubicBezTo>
                    <a:pt x="2645" y="733"/>
                    <a:pt x="2638" y="726"/>
                    <a:pt x="2630" y="689"/>
                  </a:cubicBezTo>
                  <a:cubicBezTo>
                    <a:pt x="2616" y="659"/>
                    <a:pt x="2594" y="645"/>
                    <a:pt x="2594" y="608"/>
                  </a:cubicBezTo>
                  <a:cubicBezTo>
                    <a:pt x="2594" y="572"/>
                    <a:pt x="2630" y="572"/>
                    <a:pt x="2652" y="550"/>
                  </a:cubicBezTo>
                  <a:cubicBezTo>
                    <a:pt x="2674" y="520"/>
                    <a:pt x="2638" y="462"/>
                    <a:pt x="2601" y="447"/>
                  </a:cubicBezTo>
                  <a:cubicBezTo>
                    <a:pt x="2565" y="432"/>
                    <a:pt x="2608" y="366"/>
                    <a:pt x="2565" y="381"/>
                  </a:cubicBezTo>
                  <a:cubicBezTo>
                    <a:pt x="2528" y="388"/>
                    <a:pt x="2499" y="352"/>
                    <a:pt x="2499" y="352"/>
                  </a:cubicBezTo>
                  <a:cubicBezTo>
                    <a:pt x="2499" y="352"/>
                    <a:pt x="2513" y="264"/>
                    <a:pt x="2484" y="235"/>
                  </a:cubicBezTo>
                  <a:cubicBezTo>
                    <a:pt x="2447" y="198"/>
                    <a:pt x="2440" y="198"/>
                    <a:pt x="2381" y="205"/>
                  </a:cubicBezTo>
                  <a:cubicBezTo>
                    <a:pt x="2323" y="213"/>
                    <a:pt x="2323" y="147"/>
                    <a:pt x="2293" y="125"/>
                  </a:cubicBezTo>
                  <a:cubicBezTo>
                    <a:pt x="2293" y="117"/>
                    <a:pt x="2293" y="117"/>
                    <a:pt x="2286" y="117"/>
                  </a:cubicBezTo>
                  <a:cubicBezTo>
                    <a:pt x="2271" y="132"/>
                    <a:pt x="2264" y="147"/>
                    <a:pt x="2264" y="147"/>
                  </a:cubicBezTo>
                  <a:cubicBezTo>
                    <a:pt x="2264" y="147"/>
                    <a:pt x="2271" y="132"/>
                    <a:pt x="2286" y="117"/>
                  </a:cubicBezTo>
                  <a:cubicBezTo>
                    <a:pt x="2264" y="95"/>
                    <a:pt x="2257" y="103"/>
                    <a:pt x="2227" y="103"/>
                  </a:cubicBezTo>
                  <a:cubicBezTo>
                    <a:pt x="2191" y="103"/>
                    <a:pt x="2206" y="29"/>
                    <a:pt x="2176" y="22"/>
                  </a:cubicBezTo>
                  <a:cubicBezTo>
                    <a:pt x="2154" y="15"/>
                    <a:pt x="2125" y="51"/>
                    <a:pt x="2081" y="95"/>
                  </a:cubicBezTo>
                  <a:cubicBezTo>
                    <a:pt x="2037" y="139"/>
                    <a:pt x="2000" y="103"/>
                    <a:pt x="1956" y="103"/>
                  </a:cubicBezTo>
                  <a:cubicBezTo>
                    <a:pt x="1912" y="103"/>
                    <a:pt x="1942" y="37"/>
                    <a:pt x="1898" y="22"/>
                  </a:cubicBezTo>
                  <a:cubicBezTo>
                    <a:pt x="1854" y="0"/>
                    <a:pt x="1810" y="22"/>
                    <a:pt x="1773" y="66"/>
                  </a:cubicBezTo>
                  <a:cubicBezTo>
                    <a:pt x="1744" y="103"/>
                    <a:pt x="1729" y="117"/>
                    <a:pt x="1678" y="125"/>
                  </a:cubicBezTo>
                  <a:cubicBezTo>
                    <a:pt x="1627" y="132"/>
                    <a:pt x="1627" y="88"/>
                    <a:pt x="1583" y="95"/>
                  </a:cubicBezTo>
                  <a:cubicBezTo>
                    <a:pt x="1539" y="103"/>
                    <a:pt x="1524" y="154"/>
                    <a:pt x="1487" y="205"/>
                  </a:cubicBezTo>
                  <a:cubicBezTo>
                    <a:pt x="1451" y="257"/>
                    <a:pt x="1436" y="257"/>
                    <a:pt x="1399" y="257"/>
                  </a:cubicBezTo>
                  <a:cubicBezTo>
                    <a:pt x="1370" y="257"/>
                    <a:pt x="1341" y="257"/>
                    <a:pt x="1311" y="264"/>
                  </a:cubicBezTo>
                  <a:cubicBezTo>
                    <a:pt x="1275" y="278"/>
                    <a:pt x="1268" y="278"/>
                    <a:pt x="1231" y="300"/>
                  </a:cubicBezTo>
                  <a:cubicBezTo>
                    <a:pt x="1202" y="330"/>
                    <a:pt x="1180" y="345"/>
                    <a:pt x="1158" y="345"/>
                  </a:cubicBezTo>
                  <a:cubicBezTo>
                    <a:pt x="1128" y="345"/>
                    <a:pt x="1128" y="308"/>
                    <a:pt x="1077" y="308"/>
                  </a:cubicBezTo>
                  <a:cubicBezTo>
                    <a:pt x="1026" y="308"/>
                    <a:pt x="1011" y="345"/>
                    <a:pt x="1011" y="345"/>
                  </a:cubicBezTo>
                  <a:cubicBezTo>
                    <a:pt x="1011" y="345"/>
                    <a:pt x="923" y="359"/>
                    <a:pt x="865" y="359"/>
                  </a:cubicBezTo>
                  <a:cubicBezTo>
                    <a:pt x="806" y="359"/>
                    <a:pt x="791" y="403"/>
                    <a:pt x="762" y="432"/>
                  </a:cubicBezTo>
                  <a:cubicBezTo>
                    <a:pt x="740" y="454"/>
                    <a:pt x="740" y="469"/>
                    <a:pt x="696" y="476"/>
                  </a:cubicBezTo>
                  <a:cubicBezTo>
                    <a:pt x="652" y="491"/>
                    <a:pt x="674" y="432"/>
                    <a:pt x="645" y="447"/>
                  </a:cubicBezTo>
                  <a:cubicBezTo>
                    <a:pt x="623" y="462"/>
                    <a:pt x="623" y="506"/>
                    <a:pt x="616" y="528"/>
                  </a:cubicBezTo>
                  <a:cubicBezTo>
                    <a:pt x="601" y="557"/>
                    <a:pt x="542" y="579"/>
                    <a:pt x="549" y="616"/>
                  </a:cubicBezTo>
                  <a:cubicBezTo>
                    <a:pt x="564" y="652"/>
                    <a:pt x="549" y="718"/>
                    <a:pt x="535" y="740"/>
                  </a:cubicBezTo>
                  <a:cubicBezTo>
                    <a:pt x="520" y="769"/>
                    <a:pt x="498" y="769"/>
                    <a:pt x="476" y="828"/>
                  </a:cubicBezTo>
                  <a:cubicBezTo>
                    <a:pt x="447" y="887"/>
                    <a:pt x="447" y="916"/>
                    <a:pt x="491" y="916"/>
                  </a:cubicBezTo>
                  <a:cubicBezTo>
                    <a:pt x="535" y="916"/>
                    <a:pt x="549" y="967"/>
                    <a:pt x="520" y="997"/>
                  </a:cubicBezTo>
                  <a:cubicBezTo>
                    <a:pt x="484" y="1033"/>
                    <a:pt x="535" y="1099"/>
                    <a:pt x="564" y="1180"/>
                  </a:cubicBezTo>
                  <a:cubicBezTo>
                    <a:pt x="586" y="1253"/>
                    <a:pt x="542" y="1260"/>
                    <a:pt x="491" y="1290"/>
                  </a:cubicBezTo>
                  <a:cubicBezTo>
                    <a:pt x="440" y="1312"/>
                    <a:pt x="491" y="1363"/>
                    <a:pt x="513" y="1451"/>
                  </a:cubicBezTo>
                  <a:cubicBezTo>
                    <a:pt x="528" y="1532"/>
                    <a:pt x="571" y="1502"/>
                    <a:pt x="586" y="1532"/>
                  </a:cubicBezTo>
                  <a:cubicBezTo>
                    <a:pt x="601" y="1568"/>
                    <a:pt x="623" y="1605"/>
                    <a:pt x="593" y="1627"/>
                  </a:cubicBezTo>
                  <a:cubicBezTo>
                    <a:pt x="571" y="1656"/>
                    <a:pt x="564" y="1685"/>
                    <a:pt x="601" y="1737"/>
                  </a:cubicBezTo>
                  <a:cubicBezTo>
                    <a:pt x="645" y="1788"/>
                    <a:pt x="586" y="1883"/>
                    <a:pt x="623" y="1883"/>
                  </a:cubicBezTo>
                  <a:cubicBezTo>
                    <a:pt x="652" y="1883"/>
                    <a:pt x="681" y="1926"/>
                    <a:pt x="652" y="1956"/>
                  </a:cubicBezTo>
                  <a:cubicBezTo>
                    <a:pt x="630" y="1992"/>
                    <a:pt x="740" y="2014"/>
                    <a:pt x="799" y="2007"/>
                  </a:cubicBezTo>
                  <a:cubicBezTo>
                    <a:pt x="813" y="1985"/>
                    <a:pt x="821" y="1970"/>
                    <a:pt x="821" y="1970"/>
                  </a:cubicBezTo>
                  <a:cubicBezTo>
                    <a:pt x="821" y="1970"/>
                    <a:pt x="813" y="1985"/>
                    <a:pt x="799" y="2007"/>
                  </a:cubicBezTo>
                  <a:lnTo>
                    <a:pt x="799" y="2007"/>
                  </a:lnTo>
                  <a:cubicBezTo>
                    <a:pt x="857" y="1999"/>
                    <a:pt x="887" y="2007"/>
                    <a:pt x="909" y="2044"/>
                  </a:cubicBezTo>
                  <a:cubicBezTo>
                    <a:pt x="938" y="2080"/>
                    <a:pt x="989" y="2087"/>
                    <a:pt x="1055" y="2080"/>
                  </a:cubicBezTo>
                  <a:cubicBezTo>
                    <a:pt x="1121" y="2065"/>
                    <a:pt x="1114" y="2058"/>
                    <a:pt x="1136" y="2058"/>
                  </a:cubicBezTo>
                  <a:cubicBezTo>
                    <a:pt x="1165" y="2058"/>
                    <a:pt x="1158" y="2095"/>
                    <a:pt x="1202" y="2102"/>
                  </a:cubicBezTo>
                  <a:cubicBezTo>
                    <a:pt x="1238" y="2109"/>
                    <a:pt x="1268" y="2131"/>
                    <a:pt x="1290" y="2190"/>
                  </a:cubicBezTo>
                  <a:cubicBezTo>
                    <a:pt x="1319" y="2249"/>
                    <a:pt x="1290" y="2293"/>
                    <a:pt x="1363" y="2307"/>
                  </a:cubicBezTo>
                  <a:cubicBezTo>
                    <a:pt x="1429" y="2322"/>
                    <a:pt x="1399" y="2329"/>
                    <a:pt x="1443" y="2315"/>
                  </a:cubicBezTo>
                  <a:cubicBezTo>
                    <a:pt x="1487" y="2300"/>
                    <a:pt x="1487" y="2329"/>
                    <a:pt x="1502" y="2373"/>
                  </a:cubicBezTo>
                  <a:cubicBezTo>
                    <a:pt x="1524" y="2417"/>
                    <a:pt x="1539" y="2454"/>
                    <a:pt x="1553" y="2520"/>
                  </a:cubicBezTo>
                  <a:cubicBezTo>
                    <a:pt x="1575" y="2586"/>
                    <a:pt x="1583" y="2593"/>
                    <a:pt x="1539" y="2630"/>
                  </a:cubicBezTo>
                  <a:cubicBezTo>
                    <a:pt x="1495" y="2666"/>
                    <a:pt x="1297" y="2622"/>
                    <a:pt x="1238" y="2644"/>
                  </a:cubicBezTo>
                  <a:cubicBezTo>
                    <a:pt x="1180" y="2674"/>
                    <a:pt x="1172" y="2718"/>
                    <a:pt x="1150" y="2754"/>
                  </a:cubicBezTo>
                  <a:cubicBezTo>
                    <a:pt x="1121" y="2798"/>
                    <a:pt x="1128" y="2857"/>
                    <a:pt x="1114" y="2864"/>
                  </a:cubicBezTo>
                  <a:cubicBezTo>
                    <a:pt x="1099" y="2879"/>
                    <a:pt x="1084" y="2776"/>
                    <a:pt x="1084" y="2776"/>
                  </a:cubicBezTo>
                  <a:cubicBezTo>
                    <a:pt x="1084" y="2776"/>
                    <a:pt x="1077" y="2820"/>
                    <a:pt x="1040" y="2835"/>
                  </a:cubicBezTo>
                  <a:cubicBezTo>
                    <a:pt x="997" y="2849"/>
                    <a:pt x="960" y="2842"/>
                    <a:pt x="952" y="2879"/>
                  </a:cubicBezTo>
                  <a:cubicBezTo>
                    <a:pt x="945" y="2908"/>
                    <a:pt x="945" y="2930"/>
                    <a:pt x="909" y="2915"/>
                  </a:cubicBezTo>
                  <a:cubicBezTo>
                    <a:pt x="872" y="2908"/>
                    <a:pt x="843" y="2894"/>
                    <a:pt x="813" y="2930"/>
                  </a:cubicBezTo>
                  <a:cubicBezTo>
                    <a:pt x="791" y="2959"/>
                    <a:pt x="799" y="2959"/>
                    <a:pt x="747" y="2981"/>
                  </a:cubicBezTo>
                  <a:cubicBezTo>
                    <a:pt x="696" y="2996"/>
                    <a:pt x="747" y="3033"/>
                    <a:pt x="791" y="3040"/>
                  </a:cubicBezTo>
                  <a:cubicBezTo>
                    <a:pt x="835" y="3047"/>
                    <a:pt x="857" y="3047"/>
                    <a:pt x="835" y="3091"/>
                  </a:cubicBezTo>
                  <a:cubicBezTo>
                    <a:pt x="806" y="3128"/>
                    <a:pt x="777" y="3121"/>
                    <a:pt x="747" y="3128"/>
                  </a:cubicBezTo>
                  <a:cubicBezTo>
                    <a:pt x="725" y="3143"/>
                    <a:pt x="703" y="3165"/>
                    <a:pt x="711" y="3208"/>
                  </a:cubicBezTo>
                  <a:cubicBezTo>
                    <a:pt x="725" y="3253"/>
                    <a:pt x="755" y="3216"/>
                    <a:pt x="784" y="3201"/>
                  </a:cubicBezTo>
                  <a:cubicBezTo>
                    <a:pt x="806" y="3179"/>
                    <a:pt x="828" y="3216"/>
                    <a:pt x="813" y="3253"/>
                  </a:cubicBezTo>
                  <a:cubicBezTo>
                    <a:pt x="806" y="3282"/>
                    <a:pt x="784" y="3282"/>
                    <a:pt x="791" y="3318"/>
                  </a:cubicBezTo>
                  <a:cubicBezTo>
                    <a:pt x="799" y="3355"/>
                    <a:pt x="828" y="3370"/>
                    <a:pt x="887" y="3377"/>
                  </a:cubicBezTo>
                  <a:cubicBezTo>
                    <a:pt x="945" y="3384"/>
                    <a:pt x="916" y="3465"/>
                    <a:pt x="887" y="3480"/>
                  </a:cubicBezTo>
                  <a:cubicBezTo>
                    <a:pt x="850" y="3494"/>
                    <a:pt x="843" y="3494"/>
                    <a:pt x="828" y="3524"/>
                  </a:cubicBezTo>
                  <a:cubicBezTo>
                    <a:pt x="806" y="3546"/>
                    <a:pt x="806" y="3553"/>
                    <a:pt x="777" y="3568"/>
                  </a:cubicBezTo>
                  <a:cubicBezTo>
                    <a:pt x="740" y="3575"/>
                    <a:pt x="696" y="3568"/>
                    <a:pt x="696" y="3568"/>
                  </a:cubicBezTo>
                  <a:cubicBezTo>
                    <a:pt x="696" y="3568"/>
                    <a:pt x="659" y="3597"/>
                    <a:pt x="593" y="3604"/>
                  </a:cubicBezTo>
                  <a:cubicBezTo>
                    <a:pt x="528" y="3619"/>
                    <a:pt x="593" y="3604"/>
                    <a:pt x="571" y="3641"/>
                  </a:cubicBezTo>
                  <a:cubicBezTo>
                    <a:pt x="542" y="3677"/>
                    <a:pt x="542" y="3677"/>
                    <a:pt x="564" y="3707"/>
                  </a:cubicBezTo>
                  <a:cubicBezTo>
                    <a:pt x="579" y="3744"/>
                    <a:pt x="549" y="3765"/>
                    <a:pt x="520" y="3787"/>
                  </a:cubicBezTo>
                  <a:cubicBezTo>
                    <a:pt x="484" y="3802"/>
                    <a:pt x="491" y="3744"/>
                    <a:pt x="469" y="3744"/>
                  </a:cubicBezTo>
                  <a:cubicBezTo>
                    <a:pt x="440" y="3744"/>
                    <a:pt x="461" y="3787"/>
                    <a:pt x="418" y="3831"/>
                  </a:cubicBezTo>
                  <a:cubicBezTo>
                    <a:pt x="374" y="3868"/>
                    <a:pt x="322" y="3809"/>
                    <a:pt x="315" y="3787"/>
                  </a:cubicBezTo>
                  <a:cubicBezTo>
                    <a:pt x="308" y="3758"/>
                    <a:pt x="330" y="3722"/>
                    <a:pt x="330" y="3722"/>
                  </a:cubicBezTo>
                  <a:cubicBezTo>
                    <a:pt x="330" y="3722"/>
                    <a:pt x="271" y="3656"/>
                    <a:pt x="300" y="3634"/>
                  </a:cubicBezTo>
                  <a:cubicBezTo>
                    <a:pt x="322" y="3604"/>
                    <a:pt x="264" y="3582"/>
                    <a:pt x="249" y="3619"/>
                  </a:cubicBezTo>
                  <a:cubicBezTo>
                    <a:pt x="227" y="3648"/>
                    <a:pt x="227" y="3641"/>
                    <a:pt x="183" y="3670"/>
                  </a:cubicBezTo>
                  <a:cubicBezTo>
                    <a:pt x="147" y="3692"/>
                    <a:pt x="125" y="3699"/>
                    <a:pt x="110" y="3751"/>
                  </a:cubicBezTo>
                  <a:cubicBezTo>
                    <a:pt x="95" y="3802"/>
                    <a:pt x="88" y="3839"/>
                    <a:pt x="44" y="3846"/>
                  </a:cubicBezTo>
                  <a:cubicBezTo>
                    <a:pt x="0" y="3853"/>
                    <a:pt x="0" y="3897"/>
                    <a:pt x="15" y="3949"/>
                  </a:cubicBezTo>
                  <a:cubicBezTo>
                    <a:pt x="37" y="4000"/>
                    <a:pt x="59" y="3978"/>
                    <a:pt x="88" y="3956"/>
                  </a:cubicBezTo>
                  <a:cubicBezTo>
                    <a:pt x="110" y="3934"/>
                    <a:pt x="154" y="3971"/>
                    <a:pt x="168" y="4029"/>
                  </a:cubicBezTo>
                  <a:cubicBezTo>
                    <a:pt x="183" y="4095"/>
                    <a:pt x="176" y="4110"/>
                    <a:pt x="117" y="4146"/>
                  </a:cubicBezTo>
                  <a:cubicBezTo>
                    <a:pt x="59" y="4176"/>
                    <a:pt x="51" y="4183"/>
                    <a:pt x="22" y="4227"/>
                  </a:cubicBezTo>
                  <a:cubicBezTo>
                    <a:pt x="7" y="4264"/>
                    <a:pt x="95" y="4293"/>
                    <a:pt x="117" y="4300"/>
                  </a:cubicBezTo>
                  <a:cubicBezTo>
                    <a:pt x="147" y="4300"/>
                    <a:pt x="168" y="4308"/>
                    <a:pt x="183" y="4330"/>
                  </a:cubicBezTo>
                  <a:cubicBezTo>
                    <a:pt x="205" y="4359"/>
                    <a:pt x="198" y="4498"/>
                    <a:pt x="249" y="4520"/>
                  </a:cubicBezTo>
                  <a:cubicBezTo>
                    <a:pt x="308" y="4542"/>
                    <a:pt x="366" y="4564"/>
                    <a:pt x="410" y="4564"/>
                  </a:cubicBezTo>
                  <a:cubicBezTo>
                    <a:pt x="440" y="4564"/>
                    <a:pt x="513" y="4601"/>
                    <a:pt x="564" y="4630"/>
                  </a:cubicBezTo>
                  <a:cubicBezTo>
                    <a:pt x="557" y="4623"/>
                    <a:pt x="557" y="4623"/>
                    <a:pt x="557" y="4623"/>
                  </a:cubicBezTo>
                  <a:cubicBezTo>
                    <a:pt x="557" y="4623"/>
                    <a:pt x="616" y="4579"/>
                    <a:pt x="659" y="4579"/>
                  </a:cubicBezTo>
                  <a:cubicBezTo>
                    <a:pt x="703" y="4579"/>
                    <a:pt x="696" y="4667"/>
                    <a:pt x="725" y="4711"/>
                  </a:cubicBezTo>
                  <a:cubicBezTo>
                    <a:pt x="762" y="4755"/>
                    <a:pt x="828" y="4733"/>
                    <a:pt x="865" y="4769"/>
                  </a:cubicBezTo>
                  <a:cubicBezTo>
                    <a:pt x="901" y="4806"/>
                    <a:pt x="872" y="4828"/>
                    <a:pt x="865" y="4857"/>
                  </a:cubicBezTo>
                  <a:cubicBezTo>
                    <a:pt x="850" y="4894"/>
                    <a:pt x="901" y="4872"/>
                    <a:pt x="909" y="4916"/>
                  </a:cubicBezTo>
                  <a:cubicBezTo>
                    <a:pt x="923" y="4960"/>
                    <a:pt x="967" y="5136"/>
                    <a:pt x="1026" y="4960"/>
                  </a:cubicBezTo>
                  <a:cubicBezTo>
                    <a:pt x="1077" y="4791"/>
                    <a:pt x="1092" y="4703"/>
                    <a:pt x="1128" y="4681"/>
                  </a:cubicBezTo>
                  <a:cubicBezTo>
                    <a:pt x="1158" y="4659"/>
                    <a:pt x="1180" y="4586"/>
                    <a:pt x="1180" y="4542"/>
                  </a:cubicBezTo>
                  <a:cubicBezTo>
                    <a:pt x="1180" y="4498"/>
                    <a:pt x="1275" y="4462"/>
                    <a:pt x="1304" y="4454"/>
                  </a:cubicBezTo>
                  <a:cubicBezTo>
                    <a:pt x="1341" y="4440"/>
                    <a:pt x="1363" y="4374"/>
                    <a:pt x="1385" y="4330"/>
                  </a:cubicBezTo>
                  <a:cubicBezTo>
                    <a:pt x="1407" y="4278"/>
                    <a:pt x="1692" y="4227"/>
                    <a:pt x="1737" y="4234"/>
                  </a:cubicBezTo>
                  <a:cubicBezTo>
                    <a:pt x="1780" y="4249"/>
                    <a:pt x="1780" y="4234"/>
                    <a:pt x="1876" y="4168"/>
                  </a:cubicBezTo>
                  <a:cubicBezTo>
                    <a:pt x="1964" y="4103"/>
                    <a:pt x="2052" y="4088"/>
                    <a:pt x="2176" y="4154"/>
                  </a:cubicBezTo>
                  <a:cubicBezTo>
                    <a:pt x="2301" y="4227"/>
                    <a:pt x="2271" y="4234"/>
                    <a:pt x="2271" y="4234"/>
                  </a:cubicBezTo>
                  <a:cubicBezTo>
                    <a:pt x="2271" y="4234"/>
                    <a:pt x="2396" y="4213"/>
                    <a:pt x="2425" y="4110"/>
                  </a:cubicBezTo>
                  <a:cubicBezTo>
                    <a:pt x="2462" y="4007"/>
                    <a:pt x="2418" y="3985"/>
                    <a:pt x="2440" y="3919"/>
                  </a:cubicBezTo>
                  <a:cubicBezTo>
                    <a:pt x="2462" y="3853"/>
                    <a:pt x="2506" y="3919"/>
                    <a:pt x="2565" y="3897"/>
                  </a:cubicBezTo>
                  <a:cubicBezTo>
                    <a:pt x="2623" y="3875"/>
                    <a:pt x="2652" y="3853"/>
                    <a:pt x="2726" y="3875"/>
                  </a:cubicBezTo>
                  <a:cubicBezTo>
                    <a:pt x="2792" y="3897"/>
                    <a:pt x="2850" y="3861"/>
                    <a:pt x="2850" y="3758"/>
                  </a:cubicBezTo>
                  <a:cubicBezTo>
                    <a:pt x="2850" y="3656"/>
                    <a:pt x="2894" y="3553"/>
                    <a:pt x="2938" y="3582"/>
                  </a:cubicBezTo>
                  <a:cubicBezTo>
                    <a:pt x="2982" y="3604"/>
                    <a:pt x="3056" y="3670"/>
                    <a:pt x="3063" y="3612"/>
                  </a:cubicBezTo>
                  <a:cubicBezTo>
                    <a:pt x="3078" y="3553"/>
                    <a:pt x="3078" y="3524"/>
                    <a:pt x="3121" y="3465"/>
                  </a:cubicBezTo>
                  <a:cubicBezTo>
                    <a:pt x="3165" y="3406"/>
                    <a:pt x="3180" y="3340"/>
                    <a:pt x="3180" y="3340"/>
                  </a:cubicBezTo>
                  <a:cubicBezTo>
                    <a:pt x="3180" y="3340"/>
                    <a:pt x="3165" y="3406"/>
                    <a:pt x="3224" y="3458"/>
                  </a:cubicBezTo>
                  <a:cubicBezTo>
                    <a:pt x="3275" y="3502"/>
                    <a:pt x="3312" y="3531"/>
                    <a:pt x="3349" y="3502"/>
                  </a:cubicBezTo>
                  <a:cubicBezTo>
                    <a:pt x="3378" y="3465"/>
                    <a:pt x="3392" y="3480"/>
                    <a:pt x="3437" y="3406"/>
                  </a:cubicBezTo>
                  <a:cubicBezTo>
                    <a:pt x="3480" y="3340"/>
                    <a:pt x="3480" y="3318"/>
                    <a:pt x="3480" y="3260"/>
                  </a:cubicBezTo>
                  <a:cubicBezTo>
                    <a:pt x="3480" y="3201"/>
                    <a:pt x="3451" y="3128"/>
                    <a:pt x="3502" y="3135"/>
                  </a:cubicBezTo>
                  <a:cubicBezTo>
                    <a:pt x="3561" y="3150"/>
                    <a:pt x="3598" y="3157"/>
                    <a:pt x="3678" y="3113"/>
                  </a:cubicBezTo>
                  <a:cubicBezTo>
                    <a:pt x="3752" y="3069"/>
                    <a:pt x="3788" y="3106"/>
                    <a:pt x="3847" y="3106"/>
                  </a:cubicBezTo>
                  <a:cubicBezTo>
                    <a:pt x="3906" y="3106"/>
                    <a:pt x="3913" y="3069"/>
                    <a:pt x="3993" y="3047"/>
                  </a:cubicBezTo>
                  <a:cubicBezTo>
                    <a:pt x="4074" y="3025"/>
                    <a:pt x="4081" y="3069"/>
                    <a:pt x="4155" y="3047"/>
                  </a:cubicBezTo>
                  <a:cubicBezTo>
                    <a:pt x="4221" y="3025"/>
                    <a:pt x="4264" y="3025"/>
                    <a:pt x="4242" y="2967"/>
                  </a:cubicBezTo>
                  <a:cubicBezTo>
                    <a:pt x="4221" y="2908"/>
                    <a:pt x="4242" y="2806"/>
                    <a:pt x="4382" y="2776"/>
                  </a:cubicBezTo>
                  <a:cubicBezTo>
                    <a:pt x="4514" y="2740"/>
                    <a:pt x="4528" y="2798"/>
                    <a:pt x="4631" y="2732"/>
                  </a:cubicBezTo>
                  <a:cubicBezTo>
                    <a:pt x="4726" y="2659"/>
                    <a:pt x="4821" y="2608"/>
                    <a:pt x="4887" y="2571"/>
                  </a:cubicBezTo>
                  <a:cubicBezTo>
                    <a:pt x="4953" y="2534"/>
                    <a:pt x="4865" y="2549"/>
                    <a:pt x="4946" y="2476"/>
                  </a:cubicBezTo>
                  <a:cubicBezTo>
                    <a:pt x="5027" y="2410"/>
                    <a:pt x="5049" y="2432"/>
                    <a:pt x="5137" y="2410"/>
                  </a:cubicBezTo>
                  <a:cubicBezTo>
                    <a:pt x="5232" y="2388"/>
                    <a:pt x="5320" y="2322"/>
                    <a:pt x="5195" y="2278"/>
                  </a:cubicBezTo>
                  <a:cubicBezTo>
                    <a:pt x="5071" y="2227"/>
                    <a:pt x="5049" y="2219"/>
                    <a:pt x="5049" y="2175"/>
                  </a:cubicBezTo>
                  <a:cubicBezTo>
                    <a:pt x="5049" y="2131"/>
                    <a:pt x="4975" y="2139"/>
                    <a:pt x="4953" y="2102"/>
                  </a:cubicBezTo>
                  <a:cubicBezTo>
                    <a:pt x="4931" y="2073"/>
                    <a:pt x="4931" y="2073"/>
                    <a:pt x="4953" y="1992"/>
                  </a:cubicBezTo>
                  <a:cubicBezTo>
                    <a:pt x="4975" y="1912"/>
                    <a:pt x="4968" y="1912"/>
                    <a:pt x="5056" y="1926"/>
                  </a:cubicBezTo>
                  <a:cubicBezTo>
                    <a:pt x="5151" y="1934"/>
                    <a:pt x="5151" y="1934"/>
                    <a:pt x="5195" y="1977"/>
                  </a:cubicBezTo>
                  <a:cubicBezTo>
                    <a:pt x="5239" y="2029"/>
                    <a:pt x="5261" y="2036"/>
                    <a:pt x="5305" y="1970"/>
                  </a:cubicBezTo>
                  <a:cubicBezTo>
                    <a:pt x="5356" y="1904"/>
                    <a:pt x="5400" y="1904"/>
                    <a:pt x="5444" y="1948"/>
                  </a:cubicBezTo>
                  <a:cubicBezTo>
                    <a:pt x="5488" y="1992"/>
                    <a:pt x="5605" y="2029"/>
                    <a:pt x="5628" y="2073"/>
                  </a:cubicBezTo>
                  <a:cubicBezTo>
                    <a:pt x="5649" y="2117"/>
                    <a:pt x="5649" y="2183"/>
                    <a:pt x="5613" y="2227"/>
                  </a:cubicBezTo>
                  <a:cubicBezTo>
                    <a:pt x="5583" y="2278"/>
                    <a:pt x="5613" y="2344"/>
                    <a:pt x="5693" y="2300"/>
                  </a:cubicBezTo>
                  <a:cubicBezTo>
                    <a:pt x="5774" y="2256"/>
                    <a:pt x="5796" y="2351"/>
                    <a:pt x="5752" y="2410"/>
                  </a:cubicBezTo>
                  <a:cubicBezTo>
                    <a:pt x="5708" y="2468"/>
                    <a:pt x="5730" y="2513"/>
                    <a:pt x="5803" y="2527"/>
                  </a:cubicBezTo>
                  <a:cubicBezTo>
                    <a:pt x="5884" y="2534"/>
                    <a:pt x="5986" y="2571"/>
                    <a:pt x="6009" y="2608"/>
                  </a:cubicBezTo>
                  <a:cubicBezTo>
                    <a:pt x="6030" y="2637"/>
                    <a:pt x="6148" y="2615"/>
                    <a:pt x="6155" y="2513"/>
                  </a:cubicBezTo>
                  <a:cubicBezTo>
                    <a:pt x="6170" y="2410"/>
                    <a:pt x="6170" y="2344"/>
                    <a:pt x="6236" y="2263"/>
                  </a:cubicBezTo>
                  <a:cubicBezTo>
                    <a:pt x="6309" y="2183"/>
                    <a:pt x="6294" y="2051"/>
                    <a:pt x="6331" y="1970"/>
                  </a:cubicBezTo>
                  <a:cubicBezTo>
                    <a:pt x="6360" y="1890"/>
                    <a:pt x="6485" y="1517"/>
                    <a:pt x="6455" y="1451"/>
                  </a:cubicBezTo>
                  <a:cubicBezTo>
                    <a:pt x="6419" y="1378"/>
                    <a:pt x="6455" y="1290"/>
                    <a:pt x="6477" y="1209"/>
                  </a:cubicBezTo>
                  <a:cubicBezTo>
                    <a:pt x="6499" y="1128"/>
                    <a:pt x="6433" y="1004"/>
                    <a:pt x="6382" y="916"/>
                  </a:cubicBezTo>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24" name="Freeform 23"/>
            <p:cNvSpPr>
              <a:spLocks noChangeArrowheads="1"/>
            </p:cNvSpPr>
            <p:nvPr/>
          </p:nvSpPr>
          <p:spPr bwMode="auto">
            <a:xfrm>
              <a:off x="5495144" y="4899865"/>
              <a:ext cx="393964" cy="302768"/>
            </a:xfrm>
            <a:custGeom>
              <a:avLst/>
              <a:gdLst>
                <a:gd name="T0" fmla="*/ 7 w 1027"/>
                <a:gd name="T1" fmla="*/ 66 h 800"/>
                <a:gd name="T2" fmla="*/ 7 w 1027"/>
                <a:gd name="T3" fmla="*/ 66 h 800"/>
                <a:gd name="T4" fmla="*/ 95 w 1027"/>
                <a:gd name="T5" fmla="*/ 183 h 800"/>
                <a:gd name="T6" fmla="*/ 257 w 1027"/>
                <a:gd name="T7" fmla="*/ 278 h 800"/>
                <a:gd name="T8" fmla="*/ 322 w 1027"/>
                <a:gd name="T9" fmla="*/ 417 h 800"/>
                <a:gd name="T10" fmla="*/ 396 w 1027"/>
                <a:gd name="T11" fmla="*/ 498 h 800"/>
                <a:gd name="T12" fmla="*/ 447 w 1027"/>
                <a:gd name="T13" fmla="*/ 637 h 800"/>
                <a:gd name="T14" fmla="*/ 586 w 1027"/>
                <a:gd name="T15" fmla="*/ 696 h 800"/>
                <a:gd name="T16" fmla="*/ 674 w 1027"/>
                <a:gd name="T17" fmla="*/ 740 h 800"/>
                <a:gd name="T18" fmla="*/ 747 w 1027"/>
                <a:gd name="T19" fmla="*/ 747 h 800"/>
                <a:gd name="T20" fmla="*/ 835 w 1027"/>
                <a:gd name="T21" fmla="*/ 762 h 800"/>
                <a:gd name="T22" fmla="*/ 916 w 1027"/>
                <a:gd name="T23" fmla="*/ 740 h 800"/>
                <a:gd name="T24" fmla="*/ 975 w 1027"/>
                <a:gd name="T25" fmla="*/ 630 h 800"/>
                <a:gd name="T26" fmla="*/ 982 w 1027"/>
                <a:gd name="T27" fmla="*/ 527 h 800"/>
                <a:gd name="T28" fmla="*/ 982 w 1027"/>
                <a:gd name="T29" fmla="*/ 454 h 800"/>
                <a:gd name="T30" fmla="*/ 1004 w 1027"/>
                <a:gd name="T31" fmla="*/ 396 h 800"/>
                <a:gd name="T32" fmla="*/ 931 w 1027"/>
                <a:gd name="T33" fmla="*/ 300 h 800"/>
                <a:gd name="T34" fmla="*/ 850 w 1027"/>
                <a:gd name="T35" fmla="*/ 352 h 800"/>
                <a:gd name="T36" fmla="*/ 755 w 1027"/>
                <a:gd name="T37" fmla="*/ 337 h 800"/>
                <a:gd name="T38" fmla="*/ 608 w 1027"/>
                <a:gd name="T39" fmla="*/ 264 h 800"/>
                <a:gd name="T40" fmla="*/ 491 w 1027"/>
                <a:gd name="T41" fmla="*/ 220 h 800"/>
                <a:gd name="T42" fmla="*/ 396 w 1027"/>
                <a:gd name="T43" fmla="*/ 190 h 800"/>
                <a:gd name="T44" fmla="*/ 293 w 1027"/>
                <a:gd name="T45" fmla="*/ 154 h 800"/>
                <a:gd name="T46" fmla="*/ 220 w 1027"/>
                <a:gd name="T47" fmla="*/ 110 h 800"/>
                <a:gd name="T48" fmla="*/ 110 w 1027"/>
                <a:gd name="T49" fmla="*/ 95 h 800"/>
                <a:gd name="T50" fmla="*/ 7 w 1027"/>
                <a:gd name="T51" fmla="*/ 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7" h="800">
                  <a:moveTo>
                    <a:pt x="7" y="66"/>
                  </a:moveTo>
                  <a:lnTo>
                    <a:pt x="7" y="66"/>
                  </a:lnTo>
                  <a:cubicBezTo>
                    <a:pt x="0" y="110"/>
                    <a:pt x="44" y="168"/>
                    <a:pt x="95" y="183"/>
                  </a:cubicBezTo>
                  <a:cubicBezTo>
                    <a:pt x="147" y="205"/>
                    <a:pt x="234" y="234"/>
                    <a:pt x="257" y="278"/>
                  </a:cubicBezTo>
                  <a:cubicBezTo>
                    <a:pt x="271" y="322"/>
                    <a:pt x="278" y="381"/>
                    <a:pt x="322" y="417"/>
                  </a:cubicBezTo>
                  <a:cubicBezTo>
                    <a:pt x="366" y="447"/>
                    <a:pt x="374" y="454"/>
                    <a:pt x="396" y="498"/>
                  </a:cubicBezTo>
                  <a:cubicBezTo>
                    <a:pt x="425" y="542"/>
                    <a:pt x="425" y="594"/>
                    <a:pt x="447" y="637"/>
                  </a:cubicBezTo>
                  <a:cubicBezTo>
                    <a:pt x="476" y="681"/>
                    <a:pt x="528" y="703"/>
                    <a:pt x="586" y="696"/>
                  </a:cubicBezTo>
                  <a:cubicBezTo>
                    <a:pt x="645" y="689"/>
                    <a:pt x="652" y="711"/>
                    <a:pt x="674" y="740"/>
                  </a:cubicBezTo>
                  <a:cubicBezTo>
                    <a:pt x="689" y="762"/>
                    <a:pt x="718" y="791"/>
                    <a:pt x="747" y="747"/>
                  </a:cubicBezTo>
                  <a:cubicBezTo>
                    <a:pt x="769" y="703"/>
                    <a:pt x="806" y="725"/>
                    <a:pt x="835" y="762"/>
                  </a:cubicBezTo>
                  <a:cubicBezTo>
                    <a:pt x="857" y="799"/>
                    <a:pt x="887" y="799"/>
                    <a:pt x="916" y="740"/>
                  </a:cubicBezTo>
                  <a:cubicBezTo>
                    <a:pt x="952" y="681"/>
                    <a:pt x="997" y="689"/>
                    <a:pt x="975" y="630"/>
                  </a:cubicBezTo>
                  <a:cubicBezTo>
                    <a:pt x="960" y="564"/>
                    <a:pt x="960" y="564"/>
                    <a:pt x="982" y="527"/>
                  </a:cubicBezTo>
                  <a:cubicBezTo>
                    <a:pt x="1011" y="484"/>
                    <a:pt x="1004" y="484"/>
                    <a:pt x="982" y="454"/>
                  </a:cubicBezTo>
                  <a:cubicBezTo>
                    <a:pt x="967" y="432"/>
                    <a:pt x="975" y="447"/>
                    <a:pt x="1004" y="396"/>
                  </a:cubicBezTo>
                  <a:cubicBezTo>
                    <a:pt x="1026" y="344"/>
                    <a:pt x="982" y="315"/>
                    <a:pt x="931" y="300"/>
                  </a:cubicBezTo>
                  <a:cubicBezTo>
                    <a:pt x="887" y="293"/>
                    <a:pt x="887" y="344"/>
                    <a:pt x="850" y="352"/>
                  </a:cubicBezTo>
                  <a:cubicBezTo>
                    <a:pt x="813" y="366"/>
                    <a:pt x="784" y="396"/>
                    <a:pt x="755" y="337"/>
                  </a:cubicBezTo>
                  <a:cubicBezTo>
                    <a:pt x="733" y="278"/>
                    <a:pt x="652" y="256"/>
                    <a:pt x="608" y="264"/>
                  </a:cubicBezTo>
                  <a:cubicBezTo>
                    <a:pt x="571" y="271"/>
                    <a:pt x="506" y="256"/>
                    <a:pt x="491" y="220"/>
                  </a:cubicBezTo>
                  <a:cubicBezTo>
                    <a:pt x="476" y="183"/>
                    <a:pt x="447" y="183"/>
                    <a:pt x="396" y="190"/>
                  </a:cubicBezTo>
                  <a:cubicBezTo>
                    <a:pt x="344" y="205"/>
                    <a:pt x="322" y="183"/>
                    <a:pt x="293" y="154"/>
                  </a:cubicBezTo>
                  <a:cubicBezTo>
                    <a:pt x="271" y="117"/>
                    <a:pt x="264" y="110"/>
                    <a:pt x="220" y="110"/>
                  </a:cubicBezTo>
                  <a:cubicBezTo>
                    <a:pt x="176" y="110"/>
                    <a:pt x="132" y="132"/>
                    <a:pt x="110" y="95"/>
                  </a:cubicBezTo>
                  <a:cubicBezTo>
                    <a:pt x="80" y="51"/>
                    <a:pt x="15" y="0"/>
                    <a:pt x="7" y="66"/>
                  </a:cubicBezTo>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25" name="Freeform 24"/>
            <p:cNvSpPr>
              <a:spLocks noChangeArrowheads="1"/>
            </p:cNvSpPr>
            <p:nvPr/>
          </p:nvSpPr>
          <p:spPr bwMode="auto">
            <a:xfrm>
              <a:off x="5349231" y="2581680"/>
              <a:ext cx="2272586" cy="2152209"/>
            </a:xfrm>
            <a:custGeom>
              <a:avLst/>
              <a:gdLst>
                <a:gd name="T0" fmla="*/ 4140 w 5913"/>
                <a:gd name="T1" fmla="*/ 5488 h 5665"/>
                <a:gd name="T2" fmla="*/ 3788 w 5913"/>
                <a:gd name="T3" fmla="*/ 5569 h 5665"/>
                <a:gd name="T4" fmla="*/ 3466 w 5913"/>
                <a:gd name="T5" fmla="*/ 5422 h 5665"/>
                <a:gd name="T6" fmla="*/ 3187 w 5913"/>
                <a:gd name="T7" fmla="*/ 5400 h 5665"/>
                <a:gd name="T8" fmla="*/ 2894 w 5913"/>
                <a:gd name="T9" fmla="*/ 5063 h 5665"/>
                <a:gd name="T10" fmla="*/ 2081 w 5913"/>
                <a:gd name="T11" fmla="*/ 4118 h 5665"/>
                <a:gd name="T12" fmla="*/ 1443 w 5913"/>
                <a:gd name="T13" fmla="*/ 3935 h 5665"/>
                <a:gd name="T14" fmla="*/ 1092 w 5913"/>
                <a:gd name="T15" fmla="*/ 3429 h 5665"/>
                <a:gd name="T16" fmla="*/ 1341 w 5913"/>
                <a:gd name="T17" fmla="*/ 3334 h 5665"/>
                <a:gd name="T18" fmla="*/ 1062 w 5913"/>
                <a:gd name="T19" fmla="*/ 3136 h 5665"/>
                <a:gd name="T20" fmla="*/ 945 w 5913"/>
                <a:gd name="T21" fmla="*/ 2616 h 5665"/>
                <a:gd name="T22" fmla="*/ 571 w 5913"/>
                <a:gd name="T23" fmla="*/ 2462 h 5665"/>
                <a:gd name="T24" fmla="*/ 703 w 5913"/>
                <a:gd name="T25" fmla="*/ 2242 h 5665"/>
                <a:gd name="T26" fmla="*/ 1209 w 5913"/>
                <a:gd name="T27" fmla="*/ 2191 h 5665"/>
                <a:gd name="T28" fmla="*/ 1290 w 5913"/>
                <a:gd name="T29" fmla="*/ 2022 h 5665"/>
                <a:gd name="T30" fmla="*/ 1026 w 5913"/>
                <a:gd name="T31" fmla="*/ 1920 h 5665"/>
                <a:gd name="T32" fmla="*/ 1143 w 5913"/>
                <a:gd name="T33" fmla="*/ 1634 h 5665"/>
                <a:gd name="T34" fmla="*/ 923 w 5913"/>
                <a:gd name="T35" fmla="*/ 1312 h 5665"/>
                <a:gd name="T36" fmla="*/ 608 w 5913"/>
                <a:gd name="T37" fmla="*/ 674 h 5665"/>
                <a:gd name="T38" fmla="*/ 183 w 5913"/>
                <a:gd name="T39" fmla="*/ 689 h 5665"/>
                <a:gd name="T40" fmla="*/ 110 w 5913"/>
                <a:gd name="T41" fmla="*/ 1055 h 5665"/>
                <a:gd name="T42" fmla="*/ 139 w 5913"/>
                <a:gd name="T43" fmla="*/ 249 h 5665"/>
                <a:gd name="T44" fmla="*/ 418 w 5913"/>
                <a:gd name="T45" fmla="*/ 95 h 5665"/>
                <a:gd name="T46" fmla="*/ 205 w 5913"/>
                <a:gd name="T47" fmla="*/ 403 h 5665"/>
                <a:gd name="T48" fmla="*/ 821 w 5913"/>
                <a:gd name="T49" fmla="*/ 564 h 5665"/>
                <a:gd name="T50" fmla="*/ 1700 w 5913"/>
                <a:gd name="T51" fmla="*/ 660 h 5665"/>
                <a:gd name="T52" fmla="*/ 2220 w 5913"/>
                <a:gd name="T53" fmla="*/ 777 h 5665"/>
                <a:gd name="T54" fmla="*/ 2550 w 5913"/>
                <a:gd name="T55" fmla="*/ 769 h 5665"/>
                <a:gd name="T56" fmla="*/ 3165 w 5913"/>
                <a:gd name="T57" fmla="*/ 901 h 5665"/>
                <a:gd name="T58" fmla="*/ 3414 w 5913"/>
                <a:gd name="T59" fmla="*/ 1414 h 5665"/>
                <a:gd name="T60" fmla="*/ 3078 w 5913"/>
                <a:gd name="T61" fmla="*/ 2059 h 5665"/>
                <a:gd name="T62" fmla="*/ 3744 w 5913"/>
                <a:gd name="T63" fmla="*/ 2044 h 5665"/>
                <a:gd name="T64" fmla="*/ 3942 w 5913"/>
                <a:gd name="T65" fmla="*/ 2088 h 5665"/>
                <a:gd name="T66" fmla="*/ 4813 w 5913"/>
                <a:gd name="T67" fmla="*/ 2499 h 5665"/>
                <a:gd name="T68" fmla="*/ 5414 w 5913"/>
                <a:gd name="T69" fmla="*/ 2242 h 5665"/>
                <a:gd name="T70" fmla="*/ 5297 w 5913"/>
                <a:gd name="T71" fmla="*/ 2081 h 5665"/>
                <a:gd name="T72" fmla="*/ 5326 w 5913"/>
                <a:gd name="T73" fmla="*/ 1788 h 5665"/>
                <a:gd name="T74" fmla="*/ 5868 w 5913"/>
                <a:gd name="T75" fmla="*/ 2096 h 5665"/>
                <a:gd name="T76" fmla="*/ 5670 w 5913"/>
                <a:gd name="T77" fmla="*/ 2140 h 5665"/>
                <a:gd name="T78" fmla="*/ 5458 w 5913"/>
                <a:gd name="T79" fmla="*/ 2308 h 5665"/>
                <a:gd name="T80" fmla="*/ 5282 w 5913"/>
                <a:gd name="T81" fmla="*/ 3041 h 5665"/>
                <a:gd name="T82" fmla="*/ 5106 w 5913"/>
                <a:gd name="T83" fmla="*/ 3605 h 5665"/>
                <a:gd name="T84" fmla="*/ 4864 w 5913"/>
                <a:gd name="T85" fmla="*/ 4052 h 5665"/>
                <a:gd name="T86" fmla="*/ 5209 w 5913"/>
                <a:gd name="T87" fmla="*/ 4543 h 5665"/>
                <a:gd name="T88" fmla="*/ 5099 w 5913"/>
                <a:gd name="T89" fmla="*/ 4976 h 5665"/>
                <a:gd name="T90" fmla="*/ 4857 w 5913"/>
                <a:gd name="T91" fmla="*/ 5276 h 5665"/>
                <a:gd name="T92" fmla="*/ 4593 w 5913"/>
                <a:gd name="T93" fmla="*/ 5657 h 5665"/>
                <a:gd name="T94" fmla="*/ 3656 w 5913"/>
                <a:gd name="T95" fmla="*/ 2403 h 5665"/>
                <a:gd name="T96" fmla="*/ 322 w 5913"/>
                <a:gd name="T97" fmla="*/ 2030 h 5665"/>
                <a:gd name="T98" fmla="*/ 667 w 5913"/>
                <a:gd name="T99" fmla="*/ 1979 h 5665"/>
                <a:gd name="T100" fmla="*/ 850 w 5913"/>
                <a:gd name="T101" fmla="*/ 1707 h 5665"/>
                <a:gd name="T102" fmla="*/ 667 w 5913"/>
                <a:gd name="T103" fmla="*/ 1979 h 5665"/>
                <a:gd name="T104" fmla="*/ 564 w 5913"/>
                <a:gd name="T105" fmla="*/ 1649 h 5665"/>
                <a:gd name="T106" fmla="*/ 51 w 5913"/>
                <a:gd name="T107" fmla="*/ 1392 h 5665"/>
                <a:gd name="T108" fmla="*/ 227 w 5913"/>
                <a:gd name="T109" fmla="*/ 1400 h 5665"/>
                <a:gd name="T110" fmla="*/ 557 w 5913"/>
                <a:gd name="T111" fmla="*/ 1531 h 5665"/>
                <a:gd name="T112" fmla="*/ 791 w 5913"/>
                <a:gd name="T113" fmla="*/ 1282 h 5665"/>
                <a:gd name="T114" fmla="*/ 528 w 5913"/>
                <a:gd name="T115" fmla="*/ 1356 h 5665"/>
                <a:gd name="T116" fmla="*/ 330 w 5913"/>
                <a:gd name="T117" fmla="*/ 1077 h 5665"/>
                <a:gd name="T118" fmla="*/ 593 w 5913"/>
                <a:gd name="T119" fmla="*/ 1282 h 5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13" h="5665">
                  <a:moveTo>
                    <a:pt x="4549" y="5664"/>
                  </a:moveTo>
                  <a:lnTo>
                    <a:pt x="4549" y="5664"/>
                  </a:lnTo>
                  <a:cubicBezTo>
                    <a:pt x="4527" y="5664"/>
                    <a:pt x="4498" y="5657"/>
                    <a:pt x="4476" y="5650"/>
                  </a:cubicBezTo>
                  <a:cubicBezTo>
                    <a:pt x="4461" y="5642"/>
                    <a:pt x="4447" y="5642"/>
                    <a:pt x="4432" y="5635"/>
                  </a:cubicBezTo>
                  <a:cubicBezTo>
                    <a:pt x="4389" y="5628"/>
                    <a:pt x="4323" y="5598"/>
                    <a:pt x="4286" y="5576"/>
                  </a:cubicBezTo>
                  <a:cubicBezTo>
                    <a:pt x="4272" y="5569"/>
                    <a:pt x="4264" y="5562"/>
                    <a:pt x="4257" y="5562"/>
                  </a:cubicBezTo>
                  <a:cubicBezTo>
                    <a:pt x="4235" y="5547"/>
                    <a:pt x="4184" y="5518"/>
                    <a:pt x="4140" y="5488"/>
                  </a:cubicBezTo>
                  <a:cubicBezTo>
                    <a:pt x="4118" y="5474"/>
                    <a:pt x="4096" y="5467"/>
                    <a:pt x="4089" y="5459"/>
                  </a:cubicBezTo>
                  <a:cubicBezTo>
                    <a:pt x="4081" y="5452"/>
                    <a:pt x="4067" y="5452"/>
                    <a:pt x="4059" y="5452"/>
                  </a:cubicBezTo>
                  <a:cubicBezTo>
                    <a:pt x="4052" y="5452"/>
                    <a:pt x="4037" y="5459"/>
                    <a:pt x="4015" y="5459"/>
                  </a:cubicBezTo>
                  <a:cubicBezTo>
                    <a:pt x="4001" y="5467"/>
                    <a:pt x="3986" y="5474"/>
                    <a:pt x="3971" y="5474"/>
                  </a:cubicBezTo>
                  <a:cubicBezTo>
                    <a:pt x="3928" y="5481"/>
                    <a:pt x="3920" y="5496"/>
                    <a:pt x="3898" y="5518"/>
                  </a:cubicBezTo>
                  <a:cubicBezTo>
                    <a:pt x="3883" y="5532"/>
                    <a:pt x="3883" y="5532"/>
                    <a:pt x="3883" y="5532"/>
                  </a:cubicBezTo>
                  <a:cubicBezTo>
                    <a:pt x="3854" y="5562"/>
                    <a:pt x="3825" y="5562"/>
                    <a:pt x="3788" y="5569"/>
                  </a:cubicBezTo>
                  <a:cubicBezTo>
                    <a:pt x="3774" y="5569"/>
                    <a:pt x="3759" y="5569"/>
                    <a:pt x="3744" y="5569"/>
                  </a:cubicBezTo>
                  <a:lnTo>
                    <a:pt x="3737" y="5569"/>
                  </a:lnTo>
                  <a:cubicBezTo>
                    <a:pt x="3671" y="5569"/>
                    <a:pt x="3605" y="5488"/>
                    <a:pt x="3561" y="5437"/>
                  </a:cubicBezTo>
                  <a:cubicBezTo>
                    <a:pt x="3554" y="5430"/>
                    <a:pt x="3554" y="5430"/>
                    <a:pt x="3554" y="5430"/>
                  </a:cubicBezTo>
                  <a:cubicBezTo>
                    <a:pt x="3532" y="5408"/>
                    <a:pt x="3524" y="5400"/>
                    <a:pt x="3517" y="5400"/>
                  </a:cubicBezTo>
                  <a:cubicBezTo>
                    <a:pt x="3510" y="5400"/>
                    <a:pt x="3495" y="5408"/>
                    <a:pt x="3481" y="5415"/>
                  </a:cubicBezTo>
                  <a:cubicBezTo>
                    <a:pt x="3466" y="5422"/>
                    <a:pt x="3466" y="5422"/>
                    <a:pt x="3466" y="5422"/>
                  </a:cubicBezTo>
                  <a:cubicBezTo>
                    <a:pt x="3437" y="5437"/>
                    <a:pt x="3422" y="5452"/>
                    <a:pt x="3407" y="5474"/>
                  </a:cubicBezTo>
                  <a:cubicBezTo>
                    <a:pt x="3393" y="5488"/>
                    <a:pt x="3385" y="5503"/>
                    <a:pt x="3363" y="5518"/>
                  </a:cubicBezTo>
                  <a:cubicBezTo>
                    <a:pt x="3349" y="5525"/>
                    <a:pt x="3334" y="5532"/>
                    <a:pt x="3312" y="5532"/>
                  </a:cubicBezTo>
                  <a:cubicBezTo>
                    <a:pt x="3275" y="5532"/>
                    <a:pt x="3239" y="5503"/>
                    <a:pt x="3224" y="5474"/>
                  </a:cubicBezTo>
                  <a:cubicBezTo>
                    <a:pt x="3217" y="5459"/>
                    <a:pt x="3209" y="5444"/>
                    <a:pt x="3209" y="5430"/>
                  </a:cubicBezTo>
                  <a:cubicBezTo>
                    <a:pt x="3209" y="5408"/>
                    <a:pt x="3209" y="5400"/>
                    <a:pt x="3195" y="5400"/>
                  </a:cubicBezTo>
                  <a:cubicBezTo>
                    <a:pt x="3195" y="5400"/>
                    <a:pt x="3195" y="5400"/>
                    <a:pt x="3187" y="5400"/>
                  </a:cubicBezTo>
                  <a:cubicBezTo>
                    <a:pt x="3173" y="5400"/>
                    <a:pt x="3158" y="5415"/>
                    <a:pt x="3136" y="5437"/>
                  </a:cubicBezTo>
                  <a:cubicBezTo>
                    <a:pt x="3129" y="5444"/>
                    <a:pt x="3121" y="5452"/>
                    <a:pt x="3107" y="5459"/>
                  </a:cubicBezTo>
                  <a:cubicBezTo>
                    <a:pt x="3100" y="5467"/>
                    <a:pt x="3092" y="5467"/>
                    <a:pt x="3085" y="5467"/>
                  </a:cubicBezTo>
                  <a:cubicBezTo>
                    <a:pt x="3055" y="5467"/>
                    <a:pt x="3033" y="5437"/>
                    <a:pt x="3019" y="5400"/>
                  </a:cubicBezTo>
                  <a:cubicBezTo>
                    <a:pt x="3004" y="5379"/>
                    <a:pt x="2997" y="5364"/>
                    <a:pt x="2990" y="5357"/>
                  </a:cubicBezTo>
                  <a:cubicBezTo>
                    <a:pt x="2946" y="5312"/>
                    <a:pt x="2953" y="5232"/>
                    <a:pt x="2968" y="5181"/>
                  </a:cubicBezTo>
                  <a:cubicBezTo>
                    <a:pt x="2975" y="5137"/>
                    <a:pt x="2931" y="5093"/>
                    <a:pt x="2894" y="5063"/>
                  </a:cubicBezTo>
                  <a:cubicBezTo>
                    <a:pt x="2872" y="5049"/>
                    <a:pt x="2814" y="5034"/>
                    <a:pt x="2762" y="5012"/>
                  </a:cubicBezTo>
                  <a:cubicBezTo>
                    <a:pt x="2719" y="5005"/>
                    <a:pt x="2674" y="4990"/>
                    <a:pt x="2645" y="4976"/>
                  </a:cubicBezTo>
                  <a:cubicBezTo>
                    <a:pt x="2557" y="4939"/>
                    <a:pt x="2447" y="4756"/>
                    <a:pt x="2418" y="4660"/>
                  </a:cubicBezTo>
                  <a:cubicBezTo>
                    <a:pt x="2403" y="4602"/>
                    <a:pt x="2359" y="4565"/>
                    <a:pt x="2315" y="4529"/>
                  </a:cubicBezTo>
                  <a:cubicBezTo>
                    <a:pt x="2293" y="4514"/>
                    <a:pt x="2271" y="4492"/>
                    <a:pt x="2257" y="4477"/>
                  </a:cubicBezTo>
                  <a:cubicBezTo>
                    <a:pt x="2235" y="4455"/>
                    <a:pt x="2198" y="4389"/>
                    <a:pt x="2125" y="4272"/>
                  </a:cubicBezTo>
                  <a:cubicBezTo>
                    <a:pt x="2118" y="4235"/>
                    <a:pt x="2103" y="4184"/>
                    <a:pt x="2081" y="4118"/>
                  </a:cubicBezTo>
                  <a:cubicBezTo>
                    <a:pt x="2052" y="4038"/>
                    <a:pt x="2008" y="4023"/>
                    <a:pt x="1964" y="4001"/>
                  </a:cubicBezTo>
                  <a:cubicBezTo>
                    <a:pt x="1949" y="3993"/>
                    <a:pt x="1927" y="3986"/>
                    <a:pt x="1912" y="3979"/>
                  </a:cubicBezTo>
                  <a:cubicBezTo>
                    <a:pt x="1868" y="3950"/>
                    <a:pt x="1737" y="3950"/>
                    <a:pt x="1685" y="3950"/>
                  </a:cubicBezTo>
                  <a:cubicBezTo>
                    <a:pt x="1678" y="3950"/>
                    <a:pt x="1671" y="3950"/>
                    <a:pt x="1656" y="3950"/>
                  </a:cubicBezTo>
                  <a:cubicBezTo>
                    <a:pt x="1627" y="3950"/>
                    <a:pt x="1597" y="3942"/>
                    <a:pt x="1568" y="3935"/>
                  </a:cubicBezTo>
                  <a:cubicBezTo>
                    <a:pt x="1531" y="3935"/>
                    <a:pt x="1509" y="3928"/>
                    <a:pt x="1480" y="3928"/>
                  </a:cubicBezTo>
                  <a:cubicBezTo>
                    <a:pt x="1465" y="3928"/>
                    <a:pt x="1451" y="3928"/>
                    <a:pt x="1443" y="3935"/>
                  </a:cubicBezTo>
                  <a:cubicBezTo>
                    <a:pt x="1421" y="3942"/>
                    <a:pt x="1407" y="3942"/>
                    <a:pt x="1392" y="3942"/>
                  </a:cubicBezTo>
                  <a:cubicBezTo>
                    <a:pt x="1341" y="3942"/>
                    <a:pt x="1297" y="3906"/>
                    <a:pt x="1268" y="3876"/>
                  </a:cubicBezTo>
                  <a:cubicBezTo>
                    <a:pt x="1231" y="3840"/>
                    <a:pt x="1216" y="3796"/>
                    <a:pt x="1194" y="3744"/>
                  </a:cubicBezTo>
                  <a:cubicBezTo>
                    <a:pt x="1187" y="3730"/>
                    <a:pt x="1180" y="3715"/>
                    <a:pt x="1172" y="3700"/>
                  </a:cubicBezTo>
                  <a:cubicBezTo>
                    <a:pt x="1136" y="3620"/>
                    <a:pt x="1106" y="3576"/>
                    <a:pt x="1062" y="3525"/>
                  </a:cubicBezTo>
                  <a:cubicBezTo>
                    <a:pt x="1048" y="3510"/>
                    <a:pt x="1040" y="3488"/>
                    <a:pt x="1040" y="3466"/>
                  </a:cubicBezTo>
                  <a:cubicBezTo>
                    <a:pt x="1048" y="3451"/>
                    <a:pt x="1070" y="3437"/>
                    <a:pt x="1092" y="3429"/>
                  </a:cubicBezTo>
                  <a:cubicBezTo>
                    <a:pt x="1106" y="3429"/>
                    <a:pt x="1114" y="3422"/>
                    <a:pt x="1121" y="3422"/>
                  </a:cubicBezTo>
                  <a:cubicBezTo>
                    <a:pt x="1136" y="3415"/>
                    <a:pt x="1150" y="3407"/>
                    <a:pt x="1165" y="3407"/>
                  </a:cubicBezTo>
                  <a:cubicBezTo>
                    <a:pt x="1194" y="3407"/>
                    <a:pt x="1216" y="3422"/>
                    <a:pt x="1260" y="3437"/>
                  </a:cubicBezTo>
                  <a:cubicBezTo>
                    <a:pt x="1275" y="3437"/>
                    <a:pt x="1290" y="3444"/>
                    <a:pt x="1304" y="3451"/>
                  </a:cubicBezTo>
                  <a:cubicBezTo>
                    <a:pt x="1312" y="3459"/>
                    <a:pt x="1319" y="3459"/>
                    <a:pt x="1326" y="3459"/>
                  </a:cubicBezTo>
                  <a:cubicBezTo>
                    <a:pt x="1333" y="3459"/>
                    <a:pt x="1341" y="3459"/>
                    <a:pt x="1341" y="3451"/>
                  </a:cubicBezTo>
                  <a:cubicBezTo>
                    <a:pt x="1356" y="3437"/>
                    <a:pt x="1356" y="3385"/>
                    <a:pt x="1341" y="3334"/>
                  </a:cubicBezTo>
                  <a:cubicBezTo>
                    <a:pt x="1333" y="3305"/>
                    <a:pt x="1319" y="3276"/>
                    <a:pt x="1297" y="3246"/>
                  </a:cubicBezTo>
                  <a:cubicBezTo>
                    <a:pt x="1290" y="3231"/>
                    <a:pt x="1282" y="3217"/>
                    <a:pt x="1275" y="3202"/>
                  </a:cubicBezTo>
                  <a:cubicBezTo>
                    <a:pt x="1268" y="3195"/>
                    <a:pt x="1268" y="3188"/>
                    <a:pt x="1268" y="3180"/>
                  </a:cubicBezTo>
                  <a:cubicBezTo>
                    <a:pt x="1253" y="3158"/>
                    <a:pt x="1246" y="3136"/>
                    <a:pt x="1231" y="3136"/>
                  </a:cubicBezTo>
                  <a:cubicBezTo>
                    <a:pt x="1231" y="3136"/>
                    <a:pt x="1224" y="3136"/>
                    <a:pt x="1209" y="3151"/>
                  </a:cubicBezTo>
                  <a:cubicBezTo>
                    <a:pt x="1180" y="3173"/>
                    <a:pt x="1158" y="3180"/>
                    <a:pt x="1128" y="3180"/>
                  </a:cubicBezTo>
                  <a:cubicBezTo>
                    <a:pt x="1099" y="3180"/>
                    <a:pt x="1077" y="3166"/>
                    <a:pt x="1062" y="3136"/>
                  </a:cubicBezTo>
                  <a:cubicBezTo>
                    <a:pt x="1048" y="3114"/>
                    <a:pt x="1048" y="3100"/>
                    <a:pt x="1048" y="3085"/>
                  </a:cubicBezTo>
                  <a:cubicBezTo>
                    <a:pt x="1048" y="3078"/>
                    <a:pt x="1040" y="3070"/>
                    <a:pt x="1026" y="3048"/>
                  </a:cubicBezTo>
                  <a:cubicBezTo>
                    <a:pt x="989" y="2997"/>
                    <a:pt x="989" y="2968"/>
                    <a:pt x="1026" y="2894"/>
                  </a:cubicBezTo>
                  <a:cubicBezTo>
                    <a:pt x="1033" y="2872"/>
                    <a:pt x="1048" y="2858"/>
                    <a:pt x="1055" y="2850"/>
                  </a:cubicBezTo>
                  <a:cubicBezTo>
                    <a:pt x="1070" y="2829"/>
                    <a:pt x="1070" y="2814"/>
                    <a:pt x="1077" y="2748"/>
                  </a:cubicBezTo>
                  <a:cubicBezTo>
                    <a:pt x="1092" y="2675"/>
                    <a:pt x="1070" y="2638"/>
                    <a:pt x="1062" y="2631"/>
                  </a:cubicBezTo>
                  <a:cubicBezTo>
                    <a:pt x="1048" y="2623"/>
                    <a:pt x="997" y="2616"/>
                    <a:pt x="945" y="2616"/>
                  </a:cubicBezTo>
                  <a:cubicBezTo>
                    <a:pt x="916" y="2616"/>
                    <a:pt x="887" y="2623"/>
                    <a:pt x="865" y="2631"/>
                  </a:cubicBezTo>
                  <a:cubicBezTo>
                    <a:pt x="828" y="2645"/>
                    <a:pt x="799" y="2667"/>
                    <a:pt x="784" y="2689"/>
                  </a:cubicBezTo>
                  <a:cubicBezTo>
                    <a:pt x="769" y="2697"/>
                    <a:pt x="762" y="2711"/>
                    <a:pt x="755" y="2711"/>
                  </a:cubicBezTo>
                  <a:cubicBezTo>
                    <a:pt x="747" y="2711"/>
                    <a:pt x="733" y="2704"/>
                    <a:pt x="733" y="2689"/>
                  </a:cubicBezTo>
                  <a:cubicBezTo>
                    <a:pt x="718" y="2667"/>
                    <a:pt x="711" y="2653"/>
                    <a:pt x="659" y="2623"/>
                  </a:cubicBezTo>
                  <a:cubicBezTo>
                    <a:pt x="645" y="2616"/>
                    <a:pt x="645" y="2616"/>
                    <a:pt x="645" y="2616"/>
                  </a:cubicBezTo>
                  <a:cubicBezTo>
                    <a:pt x="630" y="2609"/>
                    <a:pt x="535" y="2513"/>
                    <a:pt x="571" y="2462"/>
                  </a:cubicBezTo>
                  <a:cubicBezTo>
                    <a:pt x="593" y="2433"/>
                    <a:pt x="615" y="2433"/>
                    <a:pt x="630" y="2433"/>
                  </a:cubicBezTo>
                  <a:cubicBezTo>
                    <a:pt x="652" y="2425"/>
                    <a:pt x="674" y="2425"/>
                    <a:pt x="711" y="2403"/>
                  </a:cubicBezTo>
                  <a:cubicBezTo>
                    <a:pt x="740" y="2381"/>
                    <a:pt x="755" y="2367"/>
                    <a:pt x="762" y="2360"/>
                  </a:cubicBezTo>
                  <a:cubicBezTo>
                    <a:pt x="762" y="2360"/>
                    <a:pt x="762" y="2360"/>
                    <a:pt x="755" y="2360"/>
                  </a:cubicBezTo>
                  <a:cubicBezTo>
                    <a:pt x="711" y="2360"/>
                    <a:pt x="630" y="2323"/>
                    <a:pt x="623" y="2323"/>
                  </a:cubicBezTo>
                  <a:cubicBezTo>
                    <a:pt x="601" y="2316"/>
                    <a:pt x="601" y="2316"/>
                    <a:pt x="601" y="2316"/>
                  </a:cubicBezTo>
                  <a:cubicBezTo>
                    <a:pt x="703" y="2242"/>
                    <a:pt x="703" y="2242"/>
                    <a:pt x="703" y="2242"/>
                  </a:cubicBezTo>
                  <a:cubicBezTo>
                    <a:pt x="762" y="2198"/>
                    <a:pt x="835" y="2198"/>
                    <a:pt x="901" y="2198"/>
                  </a:cubicBezTo>
                  <a:cubicBezTo>
                    <a:pt x="923" y="2198"/>
                    <a:pt x="952" y="2198"/>
                    <a:pt x="967" y="2191"/>
                  </a:cubicBezTo>
                  <a:cubicBezTo>
                    <a:pt x="989" y="2191"/>
                    <a:pt x="1019" y="2191"/>
                    <a:pt x="1048" y="2191"/>
                  </a:cubicBezTo>
                  <a:cubicBezTo>
                    <a:pt x="1084" y="2191"/>
                    <a:pt x="1121" y="2191"/>
                    <a:pt x="1150" y="2191"/>
                  </a:cubicBezTo>
                  <a:cubicBezTo>
                    <a:pt x="1165" y="2191"/>
                    <a:pt x="1180" y="2191"/>
                    <a:pt x="1187" y="2191"/>
                  </a:cubicBezTo>
                  <a:cubicBezTo>
                    <a:pt x="1194" y="2191"/>
                    <a:pt x="1194" y="2191"/>
                    <a:pt x="1202" y="2191"/>
                  </a:cubicBezTo>
                  <a:cubicBezTo>
                    <a:pt x="1209" y="2191"/>
                    <a:pt x="1209" y="2191"/>
                    <a:pt x="1209" y="2191"/>
                  </a:cubicBezTo>
                  <a:cubicBezTo>
                    <a:pt x="1216" y="2191"/>
                    <a:pt x="1216" y="2191"/>
                    <a:pt x="1238" y="2154"/>
                  </a:cubicBezTo>
                  <a:cubicBezTo>
                    <a:pt x="1246" y="2147"/>
                    <a:pt x="1246" y="2147"/>
                    <a:pt x="1246" y="2147"/>
                  </a:cubicBezTo>
                  <a:cubicBezTo>
                    <a:pt x="1275" y="2096"/>
                    <a:pt x="1290" y="2074"/>
                    <a:pt x="1348" y="2037"/>
                  </a:cubicBezTo>
                  <a:cubicBezTo>
                    <a:pt x="1400" y="2008"/>
                    <a:pt x="1421" y="1964"/>
                    <a:pt x="1400" y="1920"/>
                  </a:cubicBezTo>
                  <a:cubicBezTo>
                    <a:pt x="1378" y="1861"/>
                    <a:pt x="1363" y="1854"/>
                    <a:pt x="1363" y="1847"/>
                  </a:cubicBezTo>
                  <a:cubicBezTo>
                    <a:pt x="1363" y="1847"/>
                    <a:pt x="1363" y="1854"/>
                    <a:pt x="1356" y="1854"/>
                  </a:cubicBezTo>
                  <a:cubicBezTo>
                    <a:pt x="1333" y="1883"/>
                    <a:pt x="1312" y="1942"/>
                    <a:pt x="1290" y="2022"/>
                  </a:cubicBezTo>
                  <a:cubicBezTo>
                    <a:pt x="1282" y="2059"/>
                    <a:pt x="1260" y="2074"/>
                    <a:pt x="1224" y="2074"/>
                  </a:cubicBezTo>
                  <a:cubicBezTo>
                    <a:pt x="1209" y="2074"/>
                    <a:pt x="1187" y="2074"/>
                    <a:pt x="1172" y="2067"/>
                  </a:cubicBezTo>
                  <a:cubicBezTo>
                    <a:pt x="1158" y="2067"/>
                    <a:pt x="1136" y="2067"/>
                    <a:pt x="1121" y="2067"/>
                  </a:cubicBezTo>
                  <a:cubicBezTo>
                    <a:pt x="1114" y="2067"/>
                    <a:pt x="1106" y="2067"/>
                    <a:pt x="1099" y="2067"/>
                  </a:cubicBezTo>
                  <a:cubicBezTo>
                    <a:pt x="1092" y="2067"/>
                    <a:pt x="1084" y="2067"/>
                    <a:pt x="1077" y="2067"/>
                  </a:cubicBezTo>
                  <a:cubicBezTo>
                    <a:pt x="1048" y="2067"/>
                    <a:pt x="1033" y="2052"/>
                    <a:pt x="1026" y="2044"/>
                  </a:cubicBezTo>
                  <a:cubicBezTo>
                    <a:pt x="1004" y="2008"/>
                    <a:pt x="1011" y="1957"/>
                    <a:pt x="1026" y="1920"/>
                  </a:cubicBezTo>
                  <a:cubicBezTo>
                    <a:pt x="1040" y="1876"/>
                    <a:pt x="1062" y="1861"/>
                    <a:pt x="1084" y="1854"/>
                  </a:cubicBezTo>
                  <a:cubicBezTo>
                    <a:pt x="1099" y="1847"/>
                    <a:pt x="1114" y="1832"/>
                    <a:pt x="1128" y="1817"/>
                  </a:cubicBezTo>
                  <a:cubicBezTo>
                    <a:pt x="1150" y="1788"/>
                    <a:pt x="1143" y="1766"/>
                    <a:pt x="1143" y="1744"/>
                  </a:cubicBezTo>
                  <a:cubicBezTo>
                    <a:pt x="1136" y="1722"/>
                    <a:pt x="1128" y="1693"/>
                    <a:pt x="1150" y="1663"/>
                  </a:cubicBezTo>
                  <a:cubicBezTo>
                    <a:pt x="1165" y="1641"/>
                    <a:pt x="1172" y="1634"/>
                    <a:pt x="1172" y="1634"/>
                  </a:cubicBezTo>
                  <a:lnTo>
                    <a:pt x="1165" y="1634"/>
                  </a:lnTo>
                  <a:cubicBezTo>
                    <a:pt x="1158" y="1634"/>
                    <a:pt x="1150" y="1634"/>
                    <a:pt x="1143" y="1634"/>
                  </a:cubicBezTo>
                  <a:cubicBezTo>
                    <a:pt x="1136" y="1634"/>
                    <a:pt x="1128" y="1634"/>
                    <a:pt x="1121" y="1634"/>
                  </a:cubicBezTo>
                  <a:cubicBezTo>
                    <a:pt x="1084" y="1634"/>
                    <a:pt x="1055" y="1619"/>
                    <a:pt x="1048" y="1598"/>
                  </a:cubicBezTo>
                  <a:cubicBezTo>
                    <a:pt x="1040" y="1590"/>
                    <a:pt x="1033" y="1561"/>
                    <a:pt x="1062" y="1531"/>
                  </a:cubicBezTo>
                  <a:cubicBezTo>
                    <a:pt x="1092" y="1495"/>
                    <a:pt x="1084" y="1488"/>
                    <a:pt x="1062" y="1466"/>
                  </a:cubicBezTo>
                  <a:cubicBezTo>
                    <a:pt x="1062" y="1458"/>
                    <a:pt x="1055" y="1451"/>
                    <a:pt x="1048" y="1443"/>
                  </a:cubicBezTo>
                  <a:cubicBezTo>
                    <a:pt x="1040" y="1436"/>
                    <a:pt x="1019" y="1414"/>
                    <a:pt x="997" y="1400"/>
                  </a:cubicBezTo>
                  <a:cubicBezTo>
                    <a:pt x="960" y="1370"/>
                    <a:pt x="923" y="1341"/>
                    <a:pt x="923" y="1312"/>
                  </a:cubicBezTo>
                  <a:cubicBezTo>
                    <a:pt x="923" y="1275"/>
                    <a:pt x="909" y="1224"/>
                    <a:pt x="879" y="1217"/>
                  </a:cubicBezTo>
                  <a:cubicBezTo>
                    <a:pt x="821" y="1202"/>
                    <a:pt x="799" y="1129"/>
                    <a:pt x="806" y="1041"/>
                  </a:cubicBezTo>
                  <a:cubicBezTo>
                    <a:pt x="813" y="989"/>
                    <a:pt x="813" y="982"/>
                    <a:pt x="784" y="967"/>
                  </a:cubicBezTo>
                  <a:cubicBezTo>
                    <a:pt x="769" y="960"/>
                    <a:pt x="762" y="953"/>
                    <a:pt x="747" y="938"/>
                  </a:cubicBezTo>
                  <a:cubicBezTo>
                    <a:pt x="681" y="887"/>
                    <a:pt x="645" y="799"/>
                    <a:pt x="630" y="740"/>
                  </a:cubicBezTo>
                  <a:cubicBezTo>
                    <a:pt x="623" y="718"/>
                    <a:pt x="623" y="696"/>
                    <a:pt x="630" y="674"/>
                  </a:cubicBezTo>
                  <a:cubicBezTo>
                    <a:pt x="623" y="674"/>
                    <a:pt x="615" y="674"/>
                    <a:pt x="608" y="674"/>
                  </a:cubicBezTo>
                  <a:cubicBezTo>
                    <a:pt x="593" y="674"/>
                    <a:pt x="579" y="667"/>
                    <a:pt x="564" y="667"/>
                  </a:cubicBezTo>
                  <a:cubicBezTo>
                    <a:pt x="550" y="667"/>
                    <a:pt x="535" y="667"/>
                    <a:pt x="513" y="667"/>
                  </a:cubicBezTo>
                  <a:cubicBezTo>
                    <a:pt x="483" y="667"/>
                    <a:pt x="461" y="667"/>
                    <a:pt x="447" y="681"/>
                  </a:cubicBezTo>
                  <a:cubicBezTo>
                    <a:pt x="432" y="689"/>
                    <a:pt x="425" y="696"/>
                    <a:pt x="418" y="696"/>
                  </a:cubicBezTo>
                  <a:cubicBezTo>
                    <a:pt x="388" y="718"/>
                    <a:pt x="381" y="725"/>
                    <a:pt x="308" y="748"/>
                  </a:cubicBezTo>
                  <a:cubicBezTo>
                    <a:pt x="286" y="755"/>
                    <a:pt x="271" y="762"/>
                    <a:pt x="257" y="762"/>
                  </a:cubicBezTo>
                  <a:cubicBezTo>
                    <a:pt x="205" y="762"/>
                    <a:pt x="198" y="718"/>
                    <a:pt x="183" y="689"/>
                  </a:cubicBezTo>
                  <a:cubicBezTo>
                    <a:pt x="183" y="681"/>
                    <a:pt x="176" y="667"/>
                    <a:pt x="176" y="660"/>
                  </a:cubicBezTo>
                  <a:cubicBezTo>
                    <a:pt x="169" y="652"/>
                    <a:pt x="169" y="645"/>
                    <a:pt x="169" y="645"/>
                  </a:cubicBezTo>
                  <a:cubicBezTo>
                    <a:pt x="161" y="652"/>
                    <a:pt x="139" y="696"/>
                    <a:pt x="124" y="733"/>
                  </a:cubicBezTo>
                  <a:cubicBezTo>
                    <a:pt x="117" y="755"/>
                    <a:pt x="117" y="755"/>
                    <a:pt x="117" y="755"/>
                  </a:cubicBezTo>
                  <a:cubicBezTo>
                    <a:pt x="95" y="813"/>
                    <a:pt x="95" y="813"/>
                    <a:pt x="110" y="909"/>
                  </a:cubicBezTo>
                  <a:cubicBezTo>
                    <a:pt x="110" y="923"/>
                    <a:pt x="110" y="923"/>
                    <a:pt x="110" y="923"/>
                  </a:cubicBezTo>
                  <a:cubicBezTo>
                    <a:pt x="124" y="997"/>
                    <a:pt x="124" y="1033"/>
                    <a:pt x="110" y="1055"/>
                  </a:cubicBezTo>
                  <a:cubicBezTo>
                    <a:pt x="102" y="1062"/>
                    <a:pt x="88" y="1070"/>
                    <a:pt x="73" y="1070"/>
                  </a:cubicBezTo>
                  <a:cubicBezTo>
                    <a:pt x="66" y="1070"/>
                    <a:pt x="59" y="1070"/>
                    <a:pt x="51" y="1070"/>
                  </a:cubicBezTo>
                  <a:cubicBezTo>
                    <a:pt x="0" y="1055"/>
                    <a:pt x="7" y="997"/>
                    <a:pt x="15" y="931"/>
                  </a:cubicBezTo>
                  <a:cubicBezTo>
                    <a:pt x="15" y="909"/>
                    <a:pt x="15" y="894"/>
                    <a:pt x="15" y="872"/>
                  </a:cubicBezTo>
                  <a:cubicBezTo>
                    <a:pt x="15" y="850"/>
                    <a:pt x="15" y="835"/>
                    <a:pt x="15" y="813"/>
                  </a:cubicBezTo>
                  <a:cubicBezTo>
                    <a:pt x="15" y="748"/>
                    <a:pt x="7" y="660"/>
                    <a:pt x="29" y="564"/>
                  </a:cubicBezTo>
                  <a:cubicBezTo>
                    <a:pt x="51" y="432"/>
                    <a:pt x="88" y="352"/>
                    <a:pt x="139" y="249"/>
                  </a:cubicBezTo>
                  <a:cubicBezTo>
                    <a:pt x="161" y="176"/>
                    <a:pt x="161" y="176"/>
                    <a:pt x="161" y="176"/>
                  </a:cubicBezTo>
                  <a:lnTo>
                    <a:pt x="161" y="176"/>
                  </a:lnTo>
                  <a:cubicBezTo>
                    <a:pt x="161" y="176"/>
                    <a:pt x="161" y="103"/>
                    <a:pt x="212" y="37"/>
                  </a:cubicBezTo>
                  <a:cubicBezTo>
                    <a:pt x="227" y="7"/>
                    <a:pt x="242" y="0"/>
                    <a:pt x="264" y="0"/>
                  </a:cubicBezTo>
                  <a:cubicBezTo>
                    <a:pt x="293" y="0"/>
                    <a:pt x="315" y="15"/>
                    <a:pt x="337" y="37"/>
                  </a:cubicBezTo>
                  <a:cubicBezTo>
                    <a:pt x="352" y="44"/>
                    <a:pt x="374" y="51"/>
                    <a:pt x="388" y="66"/>
                  </a:cubicBezTo>
                  <a:cubicBezTo>
                    <a:pt x="396" y="66"/>
                    <a:pt x="418" y="81"/>
                    <a:pt x="418" y="95"/>
                  </a:cubicBezTo>
                  <a:cubicBezTo>
                    <a:pt x="425" y="125"/>
                    <a:pt x="403" y="139"/>
                    <a:pt x="374" y="161"/>
                  </a:cubicBezTo>
                  <a:cubicBezTo>
                    <a:pt x="359" y="176"/>
                    <a:pt x="337" y="191"/>
                    <a:pt x="330" y="212"/>
                  </a:cubicBezTo>
                  <a:cubicBezTo>
                    <a:pt x="308" y="249"/>
                    <a:pt x="278" y="249"/>
                    <a:pt x="257" y="249"/>
                  </a:cubicBezTo>
                  <a:cubicBezTo>
                    <a:pt x="249" y="249"/>
                    <a:pt x="242" y="249"/>
                    <a:pt x="234" y="249"/>
                  </a:cubicBezTo>
                  <a:cubicBezTo>
                    <a:pt x="227" y="249"/>
                    <a:pt x="227" y="249"/>
                    <a:pt x="220" y="249"/>
                  </a:cubicBezTo>
                  <a:cubicBezTo>
                    <a:pt x="212" y="249"/>
                    <a:pt x="205" y="249"/>
                    <a:pt x="205" y="249"/>
                  </a:cubicBezTo>
                  <a:cubicBezTo>
                    <a:pt x="183" y="257"/>
                    <a:pt x="183" y="308"/>
                    <a:pt x="205" y="403"/>
                  </a:cubicBezTo>
                  <a:cubicBezTo>
                    <a:pt x="212" y="454"/>
                    <a:pt x="212" y="491"/>
                    <a:pt x="212" y="513"/>
                  </a:cubicBezTo>
                  <a:cubicBezTo>
                    <a:pt x="212" y="535"/>
                    <a:pt x="212" y="550"/>
                    <a:pt x="227" y="572"/>
                  </a:cubicBezTo>
                  <a:cubicBezTo>
                    <a:pt x="242" y="601"/>
                    <a:pt x="293" y="608"/>
                    <a:pt x="315" y="608"/>
                  </a:cubicBezTo>
                  <a:cubicBezTo>
                    <a:pt x="652" y="616"/>
                    <a:pt x="652" y="616"/>
                    <a:pt x="652" y="616"/>
                  </a:cubicBezTo>
                  <a:cubicBezTo>
                    <a:pt x="667" y="579"/>
                    <a:pt x="689" y="557"/>
                    <a:pt x="689" y="557"/>
                  </a:cubicBezTo>
                  <a:cubicBezTo>
                    <a:pt x="689" y="550"/>
                    <a:pt x="718" y="535"/>
                    <a:pt x="755" y="535"/>
                  </a:cubicBezTo>
                  <a:cubicBezTo>
                    <a:pt x="784" y="535"/>
                    <a:pt x="806" y="542"/>
                    <a:pt x="821" y="564"/>
                  </a:cubicBezTo>
                  <a:cubicBezTo>
                    <a:pt x="835" y="579"/>
                    <a:pt x="857" y="586"/>
                    <a:pt x="894" y="586"/>
                  </a:cubicBezTo>
                  <a:cubicBezTo>
                    <a:pt x="916" y="586"/>
                    <a:pt x="952" y="586"/>
                    <a:pt x="974" y="579"/>
                  </a:cubicBezTo>
                  <a:cubicBezTo>
                    <a:pt x="997" y="579"/>
                    <a:pt x="1011" y="572"/>
                    <a:pt x="1026" y="572"/>
                  </a:cubicBezTo>
                  <a:cubicBezTo>
                    <a:pt x="1312" y="572"/>
                    <a:pt x="1312" y="572"/>
                    <a:pt x="1312" y="572"/>
                  </a:cubicBezTo>
                  <a:cubicBezTo>
                    <a:pt x="1370" y="572"/>
                    <a:pt x="1400" y="593"/>
                    <a:pt x="1443" y="616"/>
                  </a:cubicBezTo>
                  <a:cubicBezTo>
                    <a:pt x="1465" y="630"/>
                    <a:pt x="1465" y="630"/>
                    <a:pt x="1465" y="630"/>
                  </a:cubicBezTo>
                  <a:cubicBezTo>
                    <a:pt x="1517" y="660"/>
                    <a:pt x="1627" y="660"/>
                    <a:pt x="1700" y="660"/>
                  </a:cubicBezTo>
                  <a:cubicBezTo>
                    <a:pt x="1773" y="660"/>
                    <a:pt x="1839" y="703"/>
                    <a:pt x="1876" y="733"/>
                  </a:cubicBezTo>
                  <a:cubicBezTo>
                    <a:pt x="1898" y="755"/>
                    <a:pt x="1898" y="777"/>
                    <a:pt x="1898" y="799"/>
                  </a:cubicBezTo>
                  <a:cubicBezTo>
                    <a:pt x="1890" y="828"/>
                    <a:pt x="1890" y="850"/>
                    <a:pt x="1912" y="887"/>
                  </a:cubicBezTo>
                  <a:cubicBezTo>
                    <a:pt x="1927" y="909"/>
                    <a:pt x="1942" y="916"/>
                    <a:pt x="1964" y="916"/>
                  </a:cubicBezTo>
                  <a:cubicBezTo>
                    <a:pt x="1993" y="916"/>
                    <a:pt x="2037" y="894"/>
                    <a:pt x="2074" y="850"/>
                  </a:cubicBezTo>
                  <a:cubicBezTo>
                    <a:pt x="2132" y="777"/>
                    <a:pt x="2205" y="777"/>
                    <a:pt x="2205" y="777"/>
                  </a:cubicBezTo>
                  <a:cubicBezTo>
                    <a:pt x="2220" y="777"/>
                    <a:pt x="2220" y="777"/>
                    <a:pt x="2220" y="777"/>
                  </a:cubicBezTo>
                  <a:cubicBezTo>
                    <a:pt x="2220" y="791"/>
                    <a:pt x="2220" y="791"/>
                    <a:pt x="2220" y="791"/>
                  </a:cubicBezTo>
                  <a:cubicBezTo>
                    <a:pt x="2228" y="813"/>
                    <a:pt x="2235" y="879"/>
                    <a:pt x="2257" y="909"/>
                  </a:cubicBezTo>
                  <a:cubicBezTo>
                    <a:pt x="2257" y="909"/>
                    <a:pt x="2264" y="894"/>
                    <a:pt x="2271" y="879"/>
                  </a:cubicBezTo>
                  <a:cubicBezTo>
                    <a:pt x="2286" y="857"/>
                    <a:pt x="2308" y="835"/>
                    <a:pt x="2330" y="813"/>
                  </a:cubicBezTo>
                  <a:cubicBezTo>
                    <a:pt x="2389" y="769"/>
                    <a:pt x="2521" y="689"/>
                    <a:pt x="2528" y="689"/>
                  </a:cubicBezTo>
                  <a:cubicBezTo>
                    <a:pt x="2550" y="674"/>
                    <a:pt x="2550" y="674"/>
                    <a:pt x="2550" y="674"/>
                  </a:cubicBezTo>
                  <a:cubicBezTo>
                    <a:pt x="2550" y="769"/>
                    <a:pt x="2550" y="769"/>
                    <a:pt x="2550" y="769"/>
                  </a:cubicBezTo>
                  <a:cubicBezTo>
                    <a:pt x="2579" y="791"/>
                    <a:pt x="2689" y="850"/>
                    <a:pt x="2755" y="865"/>
                  </a:cubicBezTo>
                  <a:cubicBezTo>
                    <a:pt x="2762" y="872"/>
                    <a:pt x="2762" y="872"/>
                    <a:pt x="2762" y="872"/>
                  </a:cubicBezTo>
                  <a:cubicBezTo>
                    <a:pt x="2843" y="894"/>
                    <a:pt x="2887" y="901"/>
                    <a:pt x="2931" y="953"/>
                  </a:cubicBezTo>
                  <a:cubicBezTo>
                    <a:pt x="2975" y="997"/>
                    <a:pt x="3026" y="1011"/>
                    <a:pt x="3092" y="1011"/>
                  </a:cubicBezTo>
                  <a:cubicBezTo>
                    <a:pt x="3143" y="1011"/>
                    <a:pt x="3143" y="916"/>
                    <a:pt x="3143" y="916"/>
                  </a:cubicBezTo>
                  <a:cubicBezTo>
                    <a:pt x="3143" y="887"/>
                    <a:pt x="3143" y="887"/>
                    <a:pt x="3143" y="887"/>
                  </a:cubicBezTo>
                  <a:cubicBezTo>
                    <a:pt x="3165" y="901"/>
                    <a:pt x="3165" y="901"/>
                    <a:pt x="3165" y="901"/>
                  </a:cubicBezTo>
                  <a:cubicBezTo>
                    <a:pt x="3173" y="909"/>
                    <a:pt x="3239" y="953"/>
                    <a:pt x="3275" y="1011"/>
                  </a:cubicBezTo>
                  <a:cubicBezTo>
                    <a:pt x="3312" y="1070"/>
                    <a:pt x="3319" y="1136"/>
                    <a:pt x="3312" y="1217"/>
                  </a:cubicBezTo>
                  <a:cubicBezTo>
                    <a:pt x="3305" y="1260"/>
                    <a:pt x="3283" y="1297"/>
                    <a:pt x="3261" y="1312"/>
                  </a:cubicBezTo>
                  <a:cubicBezTo>
                    <a:pt x="3283" y="1319"/>
                    <a:pt x="3312" y="1326"/>
                    <a:pt x="3334" y="1334"/>
                  </a:cubicBezTo>
                  <a:cubicBezTo>
                    <a:pt x="3341" y="1334"/>
                    <a:pt x="3349" y="1334"/>
                    <a:pt x="3356" y="1334"/>
                  </a:cubicBezTo>
                  <a:cubicBezTo>
                    <a:pt x="3371" y="1334"/>
                    <a:pt x="3393" y="1341"/>
                    <a:pt x="3400" y="1356"/>
                  </a:cubicBezTo>
                  <a:cubicBezTo>
                    <a:pt x="3414" y="1370"/>
                    <a:pt x="3414" y="1385"/>
                    <a:pt x="3414" y="1414"/>
                  </a:cubicBezTo>
                  <a:cubicBezTo>
                    <a:pt x="3407" y="1436"/>
                    <a:pt x="3407" y="1458"/>
                    <a:pt x="3400" y="1473"/>
                  </a:cubicBezTo>
                  <a:cubicBezTo>
                    <a:pt x="3393" y="1517"/>
                    <a:pt x="3393" y="1553"/>
                    <a:pt x="3393" y="1605"/>
                  </a:cubicBezTo>
                  <a:cubicBezTo>
                    <a:pt x="3393" y="1715"/>
                    <a:pt x="3371" y="1795"/>
                    <a:pt x="3334" y="1861"/>
                  </a:cubicBezTo>
                  <a:cubicBezTo>
                    <a:pt x="3283" y="1942"/>
                    <a:pt x="3202" y="1964"/>
                    <a:pt x="3143" y="1971"/>
                  </a:cubicBezTo>
                  <a:cubicBezTo>
                    <a:pt x="3129" y="1971"/>
                    <a:pt x="3129" y="1971"/>
                    <a:pt x="3129" y="1971"/>
                  </a:cubicBezTo>
                  <a:cubicBezTo>
                    <a:pt x="3092" y="1979"/>
                    <a:pt x="3055" y="2008"/>
                    <a:pt x="3055" y="2030"/>
                  </a:cubicBezTo>
                  <a:cubicBezTo>
                    <a:pt x="3055" y="2037"/>
                    <a:pt x="3055" y="2044"/>
                    <a:pt x="3078" y="2059"/>
                  </a:cubicBezTo>
                  <a:cubicBezTo>
                    <a:pt x="3085" y="2067"/>
                    <a:pt x="3100" y="2067"/>
                    <a:pt x="3114" y="2067"/>
                  </a:cubicBezTo>
                  <a:cubicBezTo>
                    <a:pt x="3173" y="2067"/>
                    <a:pt x="3261" y="2015"/>
                    <a:pt x="3297" y="1986"/>
                  </a:cubicBezTo>
                  <a:cubicBezTo>
                    <a:pt x="3341" y="1934"/>
                    <a:pt x="3459" y="1934"/>
                    <a:pt x="3481" y="1934"/>
                  </a:cubicBezTo>
                  <a:cubicBezTo>
                    <a:pt x="3502" y="1920"/>
                    <a:pt x="3517" y="1920"/>
                    <a:pt x="3539" y="1920"/>
                  </a:cubicBezTo>
                  <a:cubicBezTo>
                    <a:pt x="3569" y="1920"/>
                    <a:pt x="3590" y="1927"/>
                    <a:pt x="3620" y="1942"/>
                  </a:cubicBezTo>
                  <a:cubicBezTo>
                    <a:pt x="3634" y="1949"/>
                    <a:pt x="3642" y="1949"/>
                    <a:pt x="3649" y="1957"/>
                  </a:cubicBezTo>
                  <a:cubicBezTo>
                    <a:pt x="3693" y="1971"/>
                    <a:pt x="3744" y="2015"/>
                    <a:pt x="3744" y="2044"/>
                  </a:cubicBezTo>
                  <a:cubicBezTo>
                    <a:pt x="3744" y="2059"/>
                    <a:pt x="3730" y="2074"/>
                    <a:pt x="3722" y="2074"/>
                  </a:cubicBezTo>
                  <a:cubicBezTo>
                    <a:pt x="3708" y="2081"/>
                    <a:pt x="3700" y="2081"/>
                    <a:pt x="3700" y="2088"/>
                  </a:cubicBezTo>
                  <a:cubicBezTo>
                    <a:pt x="3700" y="2103"/>
                    <a:pt x="3700" y="2125"/>
                    <a:pt x="3730" y="2169"/>
                  </a:cubicBezTo>
                  <a:cubicBezTo>
                    <a:pt x="3730" y="2176"/>
                    <a:pt x="3737" y="2184"/>
                    <a:pt x="3737" y="2191"/>
                  </a:cubicBezTo>
                  <a:cubicBezTo>
                    <a:pt x="3759" y="2176"/>
                    <a:pt x="3781" y="2162"/>
                    <a:pt x="3810" y="2154"/>
                  </a:cubicBezTo>
                  <a:cubicBezTo>
                    <a:pt x="3840" y="2140"/>
                    <a:pt x="3869" y="2125"/>
                    <a:pt x="3883" y="2110"/>
                  </a:cubicBezTo>
                  <a:cubicBezTo>
                    <a:pt x="3898" y="2096"/>
                    <a:pt x="3913" y="2088"/>
                    <a:pt x="3942" y="2088"/>
                  </a:cubicBezTo>
                  <a:cubicBezTo>
                    <a:pt x="3993" y="2088"/>
                    <a:pt x="4081" y="2125"/>
                    <a:pt x="4118" y="2147"/>
                  </a:cubicBezTo>
                  <a:cubicBezTo>
                    <a:pt x="4133" y="2162"/>
                    <a:pt x="4147" y="2169"/>
                    <a:pt x="4169" y="2184"/>
                  </a:cubicBezTo>
                  <a:cubicBezTo>
                    <a:pt x="4206" y="2213"/>
                    <a:pt x="4250" y="2242"/>
                    <a:pt x="4309" y="2250"/>
                  </a:cubicBezTo>
                  <a:cubicBezTo>
                    <a:pt x="4382" y="2264"/>
                    <a:pt x="4557" y="2330"/>
                    <a:pt x="4593" y="2367"/>
                  </a:cubicBezTo>
                  <a:cubicBezTo>
                    <a:pt x="4601" y="2374"/>
                    <a:pt x="4608" y="2381"/>
                    <a:pt x="4615" y="2389"/>
                  </a:cubicBezTo>
                  <a:cubicBezTo>
                    <a:pt x="4652" y="2433"/>
                    <a:pt x="4703" y="2491"/>
                    <a:pt x="4806" y="2499"/>
                  </a:cubicBezTo>
                  <a:lnTo>
                    <a:pt x="4813" y="2499"/>
                  </a:lnTo>
                  <a:cubicBezTo>
                    <a:pt x="4886" y="2499"/>
                    <a:pt x="4938" y="2440"/>
                    <a:pt x="4974" y="2381"/>
                  </a:cubicBezTo>
                  <a:cubicBezTo>
                    <a:pt x="4996" y="2360"/>
                    <a:pt x="5011" y="2338"/>
                    <a:pt x="5033" y="2323"/>
                  </a:cubicBezTo>
                  <a:cubicBezTo>
                    <a:pt x="5077" y="2279"/>
                    <a:pt x="5150" y="2257"/>
                    <a:pt x="5238" y="2242"/>
                  </a:cubicBezTo>
                  <a:cubicBezTo>
                    <a:pt x="5260" y="2235"/>
                    <a:pt x="5282" y="2235"/>
                    <a:pt x="5304" y="2235"/>
                  </a:cubicBezTo>
                  <a:cubicBezTo>
                    <a:pt x="5319" y="2235"/>
                    <a:pt x="5333" y="2235"/>
                    <a:pt x="5348" y="2235"/>
                  </a:cubicBezTo>
                  <a:cubicBezTo>
                    <a:pt x="5370" y="2235"/>
                    <a:pt x="5385" y="2235"/>
                    <a:pt x="5399" y="2235"/>
                  </a:cubicBezTo>
                  <a:cubicBezTo>
                    <a:pt x="5407" y="2235"/>
                    <a:pt x="5407" y="2242"/>
                    <a:pt x="5414" y="2242"/>
                  </a:cubicBezTo>
                  <a:cubicBezTo>
                    <a:pt x="5414" y="2228"/>
                    <a:pt x="5414" y="2213"/>
                    <a:pt x="5421" y="2198"/>
                  </a:cubicBezTo>
                  <a:cubicBezTo>
                    <a:pt x="5436" y="2184"/>
                    <a:pt x="5436" y="2184"/>
                    <a:pt x="5436" y="2184"/>
                  </a:cubicBezTo>
                  <a:cubicBezTo>
                    <a:pt x="5458" y="2154"/>
                    <a:pt x="5494" y="2103"/>
                    <a:pt x="5473" y="2074"/>
                  </a:cubicBezTo>
                  <a:cubicBezTo>
                    <a:pt x="5458" y="2059"/>
                    <a:pt x="5451" y="2044"/>
                    <a:pt x="5451" y="2037"/>
                  </a:cubicBezTo>
                  <a:cubicBezTo>
                    <a:pt x="5443" y="2030"/>
                    <a:pt x="5443" y="2022"/>
                    <a:pt x="5436" y="2022"/>
                  </a:cubicBezTo>
                  <a:cubicBezTo>
                    <a:pt x="5436" y="2022"/>
                    <a:pt x="5436" y="2022"/>
                    <a:pt x="5414" y="2037"/>
                  </a:cubicBezTo>
                  <a:cubicBezTo>
                    <a:pt x="5370" y="2074"/>
                    <a:pt x="5319" y="2081"/>
                    <a:pt x="5297" y="2081"/>
                  </a:cubicBezTo>
                  <a:cubicBezTo>
                    <a:pt x="5282" y="2081"/>
                    <a:pt x="5275" y="2074"/>
                    <a:pt x="5275" y="2074"/>
                  </a:cubicBezTo>
                  <a:cubicBezTo>
                    <a:pt x="5260" y="2074"/>
                    <a:pt x="5260" y="2074"/>
                    <a:pt x="5260" y="2074"/>
                  </a:cubicBezTo>
                  <a:cubicBezTo>
                    <a:pt x="5260" y="2059"/>
                    <a:pt x="5260" y="2059"/>
                    <a:pt x="5260" y="2059"/>
                  </a:cubicBezTo>
                  <a:cubicBezTo>
                    <a:pt x="5260" y="2044"/>
                    <a:pt x="5260" y="2030"/>
                    <a:pt x="5253" y="2022"/>
                  </a:cubicBezTo>
                  <a:cubicBezTo>
                    <a:pt x="5245" y="1993"/>
                    <a:pt x="5238" y="1979"/>
                    <a:pt x="5267" y="1927"/>
                  </a:cubicBezTo>
                  <a:cubicBezTo>
                    <a:pt x="5275" y="1905"/>
                    <a:pt x="5275" y="1891"/>
                    <a:pt x="5275" y="1883"/>
                  </a:cubicBezTo>
                  <a:cubicBezTo>
                    <a:pt x="5282" y="1854"/>
                    <a:pt x="5282" y="1839"/>
                    <a:pt x="5326" y="1788"/>
                  </a:cubicBezTo>
                  <a:cubicBezTo>
                    <a:pt x="5370" y="1737"/>
                    <a:pt x="5392" y="1707"/>
                    <a:pt x="5421" y="1707"/>
                  </a:cubicBezTo>
                  <a:cubicBezTo>
                    <a:pt x="5443" y="1707"/>
                    <a:pt x="5458" y="1722"/>
                    <a:pt x="5480" y="1729"/>
                  </a:cubicBezTo>
                  <a:cubicBezTo>
                    <a:pt x="5531" y="1766"/>
                    <a:pt x="5568" y="1773"/>
                    <a:pt x="5656" y="1795"/>
                  </a:cubicBezTo>
                  <a:cubicBezTo>
                    <a:pt x="5722" y="1817"/>
                    <a:pt x="5744" y="1861"/>
                    <a:pt x="5758" y="1898"/>
                  </a:cubicBezTo>
                  <a:cubicBezTo>
                    <a:pt x="5766" y="1912"/>
                    <a:pt x="5766" y="1927"/>
                    <a:pt x="5780" y="1942"/>
                  </a:cubicBezTo>
                  <a:cubicBezTo>
                    <a:pt x="5795" y="1957"/>
                    <a:pt x="5802" y="1979"/>
                    <a:pt x="5810" y="2000"/>
                  </a:cubicBezTo>
                  <a:cubicBezTo>
                    <a:pt x="5824" y="2037"/>
                    <a:pt x="5832" y="2067"/>
                    <a:pt x="5868" y="2096"/>
                  </a:cubicBezTo>
                  <a:cubicBezTo>
                    <a:pt x="5905" y="2125"/>
                    <a:pt x="5912" y="2169"/>
                    <a:pt x="5898" y="2198"/>
                  </a:cubicBezTo>
                  <a:cubicBezTo>
                    <a:pt x="5898" y="2213"/>
                    <a:pt x="5883" y="2228"/>
                    <a:pt x="5868" y="2228"/>
                  </a:cubicBezTo>
                  <a:lnTo>
                    <a:pt x="5868" y="2228"/>
                  </a:lnTo>
                  <a:cubicBezTo>
                    <a:pt x="5854" y="2228"/>
                    <a:pt x="5846" y="2220"/>
                    <a:pt x="5832" y="2206"/>
                  </a:cubicBezTo>
                  <a:cubicBezTo>
                    <a:pt x="5802" y="2176"/>
                    <a:pt x="5780" y="2176"/>
                    <a:pt x="5751" y="2176"/>
                  </a:cubicBezTo>
                  <a:cubicBezTo>
                    <a:pt x="5744" y="2169"/>
                    <a:pt x="5729" y="2169"/>
                    <a:pt x="5714" y="2169"/>
                  </a:cubicBezTo>
                  <a:cubicBezTo>
                    <a:pt x="5700" y="2162"/>
                    <a:pt x="5685" y="2147"/>
                    <a:pt x="5670" y="2140"/>
                  </a:cubicBezTo>
                  <a:cubicBezTo>
                    <a:pt x="5663" y="2132"/>
                    <a:pt x="5656" y="2125"/>
                    <a:pt x="5649" y="2125"/>
                  </a:cubicBezTo>
                  <a:cubicBezTo>
                    <a:pt x="5641" y="2125"/>
                    <a:pt x="5626" y="2132"/>
                    <a:pt x="5612" y="2140"/>
                  </a:cubicBezTo>
                  <a:cubicBezTo>
                    <a:pt x="5553" y="2184"/>
                    <a:pt x="5553" y="2191"/>
                    <a:pt x="5568" y="2242"/>
                  </a:cubicBezTo>
                  <a:cubicBezTo>
                    <a:pt x="5568" y="2264"/>
                    <a:pt x="5561" y="2293"/>
                    <a:pt x="5546" y="2316"/>
                  </a:cubicBezTo>
                  <a:cubicBezTo>
                    <a:pt x="5539" y="2330"/>
                    <a:pt x="5524" y="2338"/>
                    <a:pt x="5509" y="2338"/>
                  </a:cubicBezTo>
                  <a:cubicBezTo>
                    <a:pt x="5494" y="2338"/>
                    <a:pt x="5480" y="2330"/>
                    <a:pt x="5473" y="2323"/>
                  </a:cubicBezTo>
                  <a:cubicBezTo>
                    <a:pt x="5465" y="2316"/>
                    <a:pt x="5458" y="2308"/>
                    <a:pt x="5458" y="2308"/>
                  </a:cubicBezTo>
                  <a:cubicBezTo>
                    <a:pt x="5458" y="2323"/>
                    <a:pt x="5458" y="2345"/>
                    <a:pt x="5451" y="2360"/>
                  </a:cubicBezTo>
                  <a:cubicBezTo>
                    <a:pt x="5451" y="2374"/>
                    <a:pt x="5451" y="2389"/>
                    <a:pt x="5451" y="2403"/>
                  </a:cubicBezTo>
                  <a:cubicBezTo>
                    <a:pt x="5451" y="2455"/>
                    <a:pt x="5451" y="2601"/>
                    <a:pt x="5465" y="2645"/>
                  </a:cubicBezTo>
                  <a:cubicBezTo>
                    <a:pt x="5465" y="2653"/>
                    <a:pt x="5465" y="2667"/>
                    <a:pt x="5473" y="2675"/>
                  </a:cubicBezTo>
                  <a:cubicBezTo>
                    <a:pt x="5487" y="2726"/>
                    <a:pt x="5509" y="2807"/>
                    <a:pt x="5494" y="2865"/>
                  </a:cubicBezTo>
                  <a:cubicBezTo>
                    <a:pt x="5487" y="2931"/>
                    <a:pt x="5392" y="2990"/>
                    <a:pt x="5297" y="3034"/>
                  </a:cubicBezTo>
                  <a:cubicBezTo>
                    <a:pt x="5282" y="3041"/>
                    <a:pt x="5282" y="3041"/>
                    <a:pt x="5282" y="3041"/>
                  </a:cubicBezTo>
                  <a:cubicBezTo>
                    <a:pt x="5238" y="3063"/>
                    <a:pt x="5201" y="3078"/>
                    <a:pt x="5187" y="3129"/>
                  </a:cubicBezTo>
                  <a:cubicBezTo>
                    <a:pt x="5180" y="3195"/>
                    <a:pt x="5077" y="3246"/>
                    <a:pt x="5004" y="3246"/>
                  </a:cubicBezTo>
                  <a:cubicBezTo>
                    <a:pt x="4945" y="3246"/>
                    <a:pt x="4901" y="3268"/>
                    <a:pt x="4857" y="3341"/>
                  </a:cubicBezTo>
                  <a:cubicBezTo>
                    <a:pt x="4842" y="3363"/>
                    <a:pt x="4850" y="3400"/>
                    <a:pt x="4850" y="3422"/>
                  </a:cubicBezTo>
                  <a:cubicBezTo>
                    <a:pt x="4864" y="3466"/>
                    <a:pt x="4901" y="3510"/>
                    <a:pt x="4930" y="3517"/>
                  </a:cubicBezTo>
                  <a:cubicBezTo>
                    <a:pt x="4945" y="3525"/>
                    <a:pt x="4967" y="3532"/>
                    <a:pt x="4982" y="3539"/>
                  </a:cubicBezTo>
                  <a:cubicBezTo>
                    <a:pt x="5033" y="3547"/>
                    <a:pt x="5084" y="3561"/>
                    <a:pt x="5106" y="3605"/>
                  </a:cubicBezTo>
                  <a:cubicBezTo>
                    <a:pt x="5121" y="3627"/>
                    <a:pt x="5128" y="3642"/>
                    <a:pt x="5135" y="3642"/>
                  </a:cubicBezTo>
                  <a:cubicBezTo>
                    <a:pt x="5143" y="3649"/>
                    <a:pt x="5143" y="3649"/>
                    <a:pt x="5143" y="3649"/>
                  </a:cubicBezTo>
                  <a:cubicBezTo>
                    <a:pt x="5135" y="3657"/>
                    <a:pt x="5135" y="3657"/>
                    <a:pt x="5135" y="3657"/>
                  </a:cubicBezTo>
                  <a:cubicBezTo>
                    <a:pt x="5128" y="3715"/>
                    <a:pt x="5113" y="3767"/>
                    <a:pt x="5077" y="3796"/>
                  </a:cubicBezTo>
                  <a:cubicBezTo>
                    <a:pt x="5062" y="3818"/>
                    <a:pt x="5048" y="3825"/>
                    <a:pt x="5040" y="3840"/>
                  </a:cubicBezTo>
                  <a:cubicBezTo>
                    <a:pt x="5026" y="3862"/>
                    <a:pt x="5004" y="3884"/>
                    <a:pt x="4952" y="3920"/>
                  </a:cubicBezTo>
                  <a:cubicBezTo>
                    <a:pt x="4872" y="3979"/>
                    <a:pt x="4857" y="3986"/>
                    <a:pt x="4864" y="4052"/>
                  </a:cubicBezTo>
                  <a:cubicBezTo>
                    <a:pt x="4864" y="4074"/>
                    <a:pt x="4879" y="4096"/>
                    <a:pt x="4886" y="4118"/>
                  </a:cubicBezTo>
                  <a:cubicBezTo>
                    <a:pt x="4908" y="4155"/>
                    <a:pt x="4923" y="4191"/>
                    <a:pt x="4908" y="4235"/>
                  </a:cubicBezTo>
                  <a:cubicBezTo>
                    <a:pt x="4872" y="4316"/>
                    <a:pt x="4886" y="4338"/>
                    <a:pt x="4908" y="4353"/>
                  </a:cubicBezTo>
                  <a:cubicBezTo>
                    <a:pt x="4930" y="4367"/>
                    <a:pt x="4938" y="4389"/>
                    <a:pt x="4945" y="4419"/>
                  </a:cubicBezTo>
                  <a:cubicBezTo>
                    <a:pt x="4960" y="4448"/>
                    <a:pt x="4967" y="4477"/>
                    <a:pt x="4996" y="4485"/>
                  </a:cubicBezTo>
                  <a:cubicBezTo>
                    <a:pt x="5062" y="4507"/>
                    <a:pt x="5128" y="4529"/>
                    <a:pt x="5187" y="4536"/>
                  </a:cubicBezTo>
                  <a:cubicBezTo>
                    <a:pt x="5194" y="4536"/>
                    <a:pt x="5201" y="4536"/>
                    <a:pt x="5209" y="4543"/>
                  </a:cubicBezTo>
                  <a:cubicBezTo>
                    <a:pt x="5238" y="4543"/>
                    <a:pt x="5267" y="4550"/>
                    <a:pt x="5282" y="4572"/>
                  </a:cubicBezTo>
                  <a:cubicBezTo>
                    <a:pt x="5289" y="4587"/>
                    <a:pt x="5289" y="4609"/>
                    <a:pt x="5267" y="4646"/>
                  </a:cubicBezTo>
                  <a:cubicBezTo>
                    <a:pt x="5245" y="4697"/>
                    <a:pt x="5245" y="4734"/>
                    <a:pt x="5238" y="4770"/>
                  </a:cubicBezTo>
                  <a:cubicBezTo>
                    <a:pt x="5238" y="4792"/>
                    <a:pt x="5238" y="4822"/>
                    <a:pt x="5231" y="4843"/>
                  </a:cubicBezTo>
                  <a:cubicBezTo>
                    <a:pt x="5216" y="4888"/>
                    <a:pt x="5194" y="4976"/>
                    <a:pt x="5128" y="4976"/>
                  </a:cubicBezTo>
                  <a:lnTo>
                    <a:pt x="5128" y="4976"/>
                  </a:lnTo>
                  <a:cubicBezTo>
                    <a:pt x="5113" y="4976"/>
                    <a:pt x="5106" y="4976"/>
                    <a:pt x="5099" y="4976"/>
                  </a:cubicBezTo>
                  <a:cubicBezTo>
                    <a:pt x="5077" y="4968"/>
                    <a:pt x="5062" y="4961"/>
                    <a:pt x="5048" y="4953"/>
                  </a:cubicBezTo>
                  <a:cubicBezTo>
                    <a:pt x="5033" y="4946"/>
                    <a:pt x="5026" y="4946"/>
                    <a:pt x="5018" y="4946"/>
                  </a:cubicBezTo>
                  <a:cubicBezTo>
                    <a:pt x="5018" y="4946"/>
                    <a:pt x="5018" y="4946"/>
                    <a:pt x="5018" y="4968"/>
                  </a:cubicBezTo>
                  <a:cubicBezTo>
                    <a:pt x="5018" y="4990"/>
                    <a:pt x="5026" y="5012"/>
                    <a:pt x="5026" y="5034"/>
                  </a:cubicBezTo>
                  <a:cubicBezTo>
                    <a:pt x="5033" y="5071"/>
                    <a:pt x="5048" y="5107"/>
                    <a:pt x="5004" y="5151"/>
                  </a:cubicBezTo>
                  <a:cubicBezTo>
                    <a:pt x="4989" y="5166"/>
                    <a:pt x="4974" y="5181"/>
                    <a:pt x="4967" y="5195"/>
                  </a:cubicBezTo>
                  <a:cubicBezTo>
                    <a:pt x="4938" y="5232"/>
                    <a:pt x="4916" y="5269"/>
                    <a:pt x="4857" y="5276"/>
                  </a:cubicBezTo>
                  <a:cubicBezTo>
                    <a:pt x="4799" y="5283"/>
                    <a:pt x="4769" y="5291"/>
                    <a:pt x="4711" y="5327"/>
                  </a:cubicBezTo>
                  <a:cubicBezTo>
                    <a:pt x="4696" y="5342"/>
                    <a:pt x="4681" y="5349"/>
                    <a:pt x="4674" y="5357"/>
                  </a:cubicBezTo>
                  <a:cubicBezTo>
                    <a:pt x="4637" y="5371"/>
                    <a:pt x="4630" y="5379"/>
                    <a:pt x="4637" y="5422"/>
                  </a:cubicBezTo>
                  <a:cubicBezTo>
                    <a:pt x="4644" y="5488"/>
                    <a:pt x="4637" y="5569"/>
                    <a:pt x="4637" y="5598"/>
                  </a:cubicBezTo>
                  <a:lnTo>
                    <a:pt x="4674" y="5620"/>
                  </a:lnTo>
                  <a:cubicBezTo>
                    <a:pt x="4644" y="5635"/>
                    <a:pt x="4644" y="5635"/>
                    <a:pt x="4644" y="5635"/>
                  </a:cubicBezTo>
                  <a:cubicBezTo>
                    <a:pt x="4623" y="5642"/>
                    <a:pt x="4601" y="5650"/>
                    <a:pt x="4593" y="5657"/>
                  </a:cubicBezTo>
                  <a:cubicBezTo>
                    <a:pt x="4579" y="5664"/>
                    <a:pt x="4564" y="5664"/>
                    <a:pt x="4549" y="5664"/>
                  </a:cubicBezTo>
                  <a:close/>
                  <a:moveTo>
                    <a:pt x="3708" y="2257"/>
                  </a:moveTo>
                  <a:lnTo>
                    <a:pt x="3708" y="2257"/>
                  </a:lnTo>
                  <a:cubicBezTo>
                    <a:pt x="3700" y="2264"/>
                    <a:pt x="3686" y="2264"/>
                    <a:pt x="3678" y="2272"/>
                  </a:cubicBezTo>
                  <a:cubicBezTo>
                    <a:pt x="3671" y="2279"/>
                    <a:pt x="3649" y="2286"/>
                    <a:pt x="3649" y="2293"/>
                  </a:cubicBezTo>
                  <a:cubicBezTo>
                    <a:pt x="3642" y="2308"/>
                    <a:pt x="3634" y="2381"/>
                    <a:pt x="3634" y="2448"/>
                  </a:cubicBezTo>
                  <a:cubicBezTo>
                    <a:pt x="3656" y="2403"/>
                    <a:pt x="3656" y="2403"/>
                    <a:pt x="3656" y="2403"/>
                  </a:cubicBezTo>
                  <a:cubicBezTo>
                    <a:pt x="3656" y="2403"/>
                    <a:pt x="3686" y="2316"/>
                    <a:pt x="3708" y="2257"/>
                  </a:cubicBezTo>
                  <a:close/>
                  <a:moveTo>
                    <a:pt x="432" y="2206"/>
                  </a:moveTo>
                  <a:lnTo>
                    <a:pt x="432" y="2206"/>
                  </a:lnTo>
                  <a:cubicBezTo>
                    <a:pt x="418" y="2206"/>
                    <a:pt x="403" y="2206"/>
                    <a:pt x="374" y="2198"/>
                  </a:cubicBezTo>
                  <a:cubicBezTo>
                    <a:pt x="352" y="2191"/>
                    <a:pt x="352" y="2191"/>
                    <a:pt x="352" y="2191"/>
                  </a:cubicBezTo>
                  <a:cubicBezTo>
                    <a:pt x="286" y="2169"/>
                    <a:pt x="300" y="2125"/>
                    <a:pt x="308" y="2096"/>
                  </a:cubicBezTo>
                  <a:cubicBezTo>
                    <a:pt x="315" y="2074"/>
                    <a:pt x="322" y="2052"/>
                    <a:pt x="322" y="2030"/>
                  </a:cubicBezTo>
                  <a:cubicBezTo>
                    <a:pt x="322" y="2008"/>
                    <a:pt x="322" y="1971"/>
                    <a:pt x="344" y="1971"/>
                  </a:cubicBezTo>
                  <a:cubicBezTo>
                    <a:pt x="359" y="1971"/>
                    <a:pt x="374" y="1986"/>
                    <a:pt x="403" y="2022"/>
                  </a:cubicBezTo>
                  <a:cubicBezTo>
                    <a:pt x="418" y="2037"/>
                    <a:pt x="425" y="2044"/>
                    <a:pt x="432" y="2059"/>
                  </a:cubicBezTo>
                  <a:cubicBezTo>
                    <a:pt x="447" y="2059"/>
                    <a:pt x="469" y="2067"/>
                    <a:pt x="483" y="2081"/>
                  </a:cubicBezTo>
                  <a:cubicBezTo>
                    <a:pt x="491" y="2096"/>
                    <a:pt x="498" y="2118"/>
                    <a:pt x="483" y="2147"/>
                  </a:cubicBezTo>
                  <a:cubicBezTo>
                    <a:pt x="476" y="2176"/>
                    <a:pt x="461" y="2206"/>
                    <a:pt x="432" y="2206"/>
                  </a:cubicBezTo>
                  <a:close/>
                  <a:moveTo>
                    <a:pt x="667" y="1979"/>
                  </a:moveTo>
                  <a:lnTo>
                    <a:pt x="667" y="1979"/>
                  </a:lnTo>
                  <a:cubicBezTo>
                    <a:pt x="630" y="1979"/>
                    <a:pt x="615" y="1949"/>
                    <a:pt x="601" y="1912"/>
                  </a:cubicBezTo>
                  <a:cubicBezTo>
                    <a:pt x="593" y="1898"/>
                    <a:pt x="593" y="1891"/>
                    <a:pt x="586" y="1876"/>
                  </a:cubicBezTo>
                  <a:cubicBezTo>
                    <a:pt x="571" y="1847"/>
                    <a:pt x="564" y="1825"/>
                    <a:pt x="579" y="1810"/>
                  </a:cubicBezTo>
                  <a:cubicBezTo>
                    <a:pt x="593" y="1788"/>
                    <a:pt x="630" y="1788"/>
                    <a:pt x="667" y="1788"/>
                  </a:cubicBezTo>
                  <a:cubicBezTo>
                    <a:pt x="689" y="1766"/>
                    <a:pt x="755" y="1693"/>
                    <a:pt x="813" y="1693"/>
                  </a:cubicBezTo>
                  <a:cubicBezTo>
                    <a:pt x="828" y="1693"/>
                    <a:pt x="843" y="1700"/>
                    <a:pt x="850" y="1707"/>
                  </a:cubicBezTo>
                  <a:cubicBezTo>
                    <a:pt x="865" y="1729"/>
                    <a:pt x="857" y="1759"/>
                    <a:pt x="850" y="1810"/>
                  </a:cubicBezTo>
                  <a:cubicBezTo>
                    <a:pt x="850" y="1832"/>
                    <a:pt x="843" y="1861"/>
                    <a:pt x="835" y="1891"/>
                  </a:cubicBezTo>
                  <a:cubicBezTo>
                    <a:pt x="835" y="1934"/>
                    <a:pt x="828" y="1971"/>
                    <a:pt x="784" y="1971"/>
                  </a:cubicBezTo>
                  <a:cubicBezTo>
                    <a:pt x="777" y="1971"/>
                    <a:pt x="769" y="1971"/>
                    <a:pt x="762" y="1971"/>
                  </a:cubicBezTo>
                  <a:cubicBezTo>
                    <a:pt x="747" y="1971"/>
                    <a:pt x="740" y="1971"/>
                    <a:pt x="733" y="1971"/>
                  </a:cubicBezTo>
                  <a:cubicBezTo>
                    <a:pt x="718" y="1971"/>
                    <a:pt x="711" y="1971"/>
                    <a:pt x="703" y="1971"/>
                  </a:cubicBezTo>
                  <a:cubicBezTo>
                    <a:pt x="689" y="1979"/>
                    <a:pt x="681" y="1979"/>
                    <a:pt x="667" y="1979"/>
                  </a:cubicBezTo>
                  <a:close/>
                  <a:moveTo>
                    <a:pt x="506" y="1759"/>
                  </a:moveTo>
                  <a:lnTo>
                    <a:pt x="506" y="1759"/>
                  </a:lnTo>
                  <a:cubicBezTo>
                    <a:pt x="476" y="1759"/>
                    <a:pt x="469" y="1737"/>
                    <a:pt x="469" y="1715"/>
                  </a:cubicBezTo>
                  <a:cubicBezTo>
                    <a:pt x="461" y="1693"/>
                    <a:pt x="461" y="1678"/>
                    <a:pt x="447" y="1663"/>
                  </a:cubicBezTo>
                  <a:cubicBezTo>
                    <a:pt x="447" y="1656"/>
                    <a:pt x="432" y="1641"/>
                    <a:pt x="440" y="1627"/>
                  </a:cubicBezTo>
                  <a:cubicBezTo>
                    <a:pt x="440" y="1619"/>
                    <a:pt x="447" y="1612"/>
                    <a:pt x="461" y="1612"/>
                  </a:cubicBezTo>
                  <a:cubicBezTo>
                    <a:pt x="491" y="1612"/>
                    <a:pt x="528" y="1627"/>
                    <a:pt x="564" y="1649"/>
                  </a:cubicBezTo>
                  <a:cubicBezTo>
                    <a:pt x="564" y="1656"/>
                    <a:pt x="579" y="1663"/>
                    <a:pt x="579" y="1685"/>
                  </a:cubicBezTo>
                  <a:cubicBezTo>
                    <a:pt x="579" y="1700"/>
                    <a:pt x="564" y="1722"/>
                    <a:pt x="535" y="1744"/>
                  </a:cubicBezTo>
                  <a:cubicBezTo>
                    <a:pt x="520" y="1759"/>
                    <a:pt x="513" y="1759"/>
                    <a:pt x="506" y="1759"/>
                  </a:cubicBezTo>
                  <a:close/>
                  <a:moveTo>
                    <a:pt x="220" y="1575"/>
                  </a:moveTo>
                  <a:lnTo>
                    <a:pt x="220" y="1575"/>
                  </a:lnTo>
                  <a:cubicBezTo>
                    <a:pt x="190" y="1575"/>
                    <a:pt x="161" y="1561"/>
                    <a:pt x="124" y="1539"/>
                  </a:cubicBezTo>
                  <a:cubicBezTo>
                    <a:pt x="59" y="1510"/>
                    <a:pt x="59" y="1466"/>
                    <a:pt x="51" y="1392"/>
                  </a:cubicBezTo>
                  <a:cubicBezTo>
                    <a:pt x="51" y="1378"/>
                    <a:pt x="51" y="1356"/>
                    <a:pt x="51" y="1334"/>
                  </a:cubicBezTo>
                  <a:cubicBezTo>
                    <a:pt x="44" y="1253"/>
                    <a:pt x="66" y="1238"/>
                    <a:pt x="102" y="1217"/>
                  </a:cubicBezTo>
                  <a:cubicBezTo>
                    <a:pt x="117" y="1209"/>
                    <a:pt x="139" y="1202"/>
                    <a:pt x="154" y="1187"/>
                  </a:cubicBezTo>
                  <a:cubicBezTo>
                    <a:pt x="190" y="1158"/>
                    <a:pt x="190" y="1158"/>
                    <a:pt x="190" y="1158"/>
                  </a:cubicBezTo>
                  <a:cubicBezTo>
                    <a:pt x="183" y="1202"/>
                    <a:pt x="183" y="1202"/>
                    <a:pt x="183" y="1202"/>
                  </a:cubicBezTo>
                  <a:cubicBezTo>
                    <a:pt x="183" y="1202"/>
                    <a:pt x="161" y="1312"/>
                    <a:pt x="212" y="1385"/>
                  </a:cubicBezTo>
                  <a:cubicBezTo>
                    <a:pt x="227" y="1400"/>
                    <a:pt x="227" y="1400"/>
                    <a:pt x="227" y="1400"/>
                  </a:cubicBezTo>
                  <a:cubicBezTo>
                    <a:pt x="257" y="1451"/>
                    <a:pt x="264" y="1451"/>
                    <a:pt x="264" y="1488"/>
                  </a:cubicBezTo>
                  <a:cubicBezTo>
                    <a:pt x="264" y="1495"/>
                    <a:pt x="264" y="1502"/>
                    <a:pt x="264" y="1517"/>
                  </a:cubicBezTo>
                  <a:cubicBezTo>
                    <a:pt x="264" y="1539"/>
                    <a:pt x="257" y="1546"/>
                    <a:pt x="249" y="1561"/>
                  </a:cubicBezTo>
                  <a:cubicBezTo>
                    <a:pt x="249" y="1568"/>
                    <a:pt x="234" y="1575"/>
                    <a:pt x="220" y="1575"/>
                  </a:cubicBezTo>
                  <a:close/>
                  <a:moveTo>
                    <a:pt x="601" y="1539"/>
                  </a:moveTo>
                  <a:lnTo>
                    <a:pt x="601" y="1539"/>
                  </a:lnTo>
                  <a:cubicBezTo>
                    <a:pt x="579" y="1539"/>
                    <a:pt x="571" y="1539"/>
                    <a:pt x="557" y="1531"/>
                  </a:cubicBezTo>
                  <a:cubicBezTo>
                    <a:pt x="506" y="1510"/>
                    <a:pt x="491" y="1480"/>
                    <a:pt x="491" y="1480"/>
                  </a:cubicBezTo>
                  <a:cubicBezTo>
                    <a:pt x="483" y="1466"/>
                    <a:pt x="483" y="1466"/>
                    <a:pt x="483" y="1466"/>
                  </a:cubicBezTo>
                  <a:cubicBezTo>
                    <a:pt x="498" y="1458"/>
                    <a:pt x="498" y="1458"/>
                    <a:pt x="498" y="1458"/>
                  </a:cubicBezTo>
                  <a:cubicBezTo>
                    <a:pt x="528" y="1443"/>
                    <a:pt x="557" y="1443"/>
                    <a:pt x="586" y="1436"/>
                  </a:cubicBezTo>
                  <a:cubicBezTo>
                    <a:pt x="630" y="1436"/>
                    <a:pt x="667" y="1429"/>
                    <a:pt x="696" y="1392"/>
                  </a:cubicBezTo>
                  <a:cubicBezTo>
                    <a:pt x="718" y="1370"/>
                    <a:pt x="733" y="1356"/>
                    <a:pt x="740" y="1348"/>
                  </a:cubicBezTo>
                  <a:cubicBezTo>
                    <a:pt x="755" y="1334"/>
                    <a:pt x="762" y="1326"/>
                    <a:pt x="791" y="1282"/>
                  </a:cubicBezTo>
                  <a:cubicBezTo>
                    <a:pt x="813" y="1246"/>
                    <a:pt x="813" y="1246"/>
                    <a:pt x="813" y="1246"/>
                  </a:cubicBezTo>
                  <a:cubicBezTo>
                    <a:pt x="813" y="1290"/>
                    <a:pt x="813" y="1290"/>
                    <a:pt x="813" y="1290"/>
                  </a:cubicBezTo>
                  <a:cubicBezTo>
                    <a:pt x="821" y="1304"/>
                    <a:pt x="828" y="1473"/>
                    <a:pt x="747" y="1495"/>
                  </a:cubicBezTo>
                  <a:cubicBezTo>
                    <a:pt x="733" y="1502"/>
                    <a:pt x="725" y="1510"/>
                    <a:pt x="711" y="1510"/>
                  </a:cubicBezTo>
                  <a:cubicBezTo>
                    <a:pt x="674" y="1524"/>
                    <a:pt x="630" y="1539"/>
                    <a:pt x="601" y="1539"/>
                  </a:cubicBezTo>
                  <a:close/>
                  <a:moveTo>
                    <a:pt x="528" y="1356"/>
                  </a:moveTo>
                  <a:lnTo>
                    <a:pt x="528" y="1356"/>
                  </a:lnTo>
                  <a:cubicBezTo>
                    <a:pt x="520" y="1356"/>
                    <a:pt x="506" y="1356"/>
                    <a:pt x="491" y="1348"/>
                  </a:cubicBezTo>
                  <a:cubicBezTo>
                    <a:pt x="469" y="1341"/>
                    <a:pt x="440" y="1341"/>
                    <a:pt x="418" y="1334"/>
                  </a:cubicBezTo>
                  <a:cubicBezTo>
                    <a:pt x="344" y="1326"/>
                    <a:pt x="286" y="1319"/>
                    <a:pt x="257" y="1260"/>
                  </a:cubicBezTo>
                  <a:cubicBezTo>
                    <a:pt x="220" y="1187"/>
                    <a:pt x="242" y="1129"/>
                    <a:pt x="242" y="1129"/>
                  </a:cubicBezTo>
                  <a:cubicBezTo>
                    <a:pt x="264" y="1092"/>
                    <a:pt x="286" y="1077"/>
                    <a:pt x="308" y="1077"/>
                  </a:cubicBezTo>
                  <a:lnTo>
                    <a:pt x="315" y="1077"/>
                  </a:lnTo>
                  <a:cubicBezTo>
                    <a:pt x="322" y="1077"/>
                    <a:pt x="322" y="1077"/>
                    <a:pt x="330" y="1077"/>
                  </a:cubicBezTo>
                  <a:cubicBezTo>
                    <a:pt x="344" y="1077"/>
                    <a:pt x="352" y="1077"/>
                    <a:pt x="366" y="1070"/>
                  </a:cubicBezTo>
                  <a:cubicBezTo>
                    <a:pt x="432" y="1048"/>
                    <a:pt x="432" y="1048"/>
                    <a:pt x="491" y="1041"/>
                  </a:cubicBezTo>
                  <a:cubicBezTo>
                    <a:pt x="513" y="1033"/>
                    <a:pt x="520" y="1033"/>
                    <a:pt x="535" y="1033"/>
                  </a:cubicBezTo>
                  <a:cubicBezTo>
                    <a:pt x="564" y="1033"/>
                    <a:pt x="571" y="1048"/>
                    <a:pt x="601" y="1092"/>
                  </a:cubicBezTo>
                  <a:cubicBezTo>
                    <a:pt x="601" y="1099"/>
                    <a:pt x="608" y="1107"/>
                    <a:pt x="615" y="1114"/>
                  </a:cubicBezTo>
                  <a:cubicBezTo>
                    <a:pt x="638" y="1150"/>
                    <a:pt x="638" y="1158"/>
                    <a:pt x="608" y="1231"/>
                  </a:cubicBezTo>
                  <a:cubicBezTo>
                    <a:pt x="601" y="1246"/>
                    <a:pt x="593" y="1268"/>
                    <a:pt x="593" y="1282"/>
                  </a:cubicBezTo>
                  <a:cubicBezTo>
                    <a:pt x="586" y="1319"/>
                    <a:pt x="571" y="1356"/>
                    <a:pt x="528" y="1356"/>
                  </a:cubicBezTo>
                  <a:close/>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26" name="Freeform 25"/>
            <p:cNvSpPr>
              <a:spLocks noChangeArrowheads="1"/>
            </p:cNvSpPr>
            <p:nvPr/>
          </p:nvSpPr>
          <p:spPr bwMode="auto">
            <a:xfrm>
              <a:off x="7120243" y="2973820"/>
              <a:ext cx="2905482" cy="2062837"/>
            </a:xfrm>
            <a:custGeom>
              <a:avLst/>
              <a:gdLst>
                <a:gd name="T0" fmla="*/ 821 w 7563"/>
                <a:gd name="T1" fmla="*/ 4910 h 5431"/>
                <a:gd name="T2" fmla="*/ 132 w 7563"/>
                <a:gd name="T3" fmla="*/ 4653 h 5431"/>
                <a:gd name="T4" fmla="*/ 396 w 7563"/>
                <a:gd name="T5" fmla="*/ 4030 h 5431"/>
                <a:gd name="T6" fmla="*/ 579 w 7563"/>
                <a:gd name="T7" fmla="*/ 3554 h 5431"/>
                <a:gd name="T8" fmla="*/ 513 w 7563"/>
                <a:gd name="T9" fmla="*/ 2609 h 5431"/>
                <a:gd name="T10" fmla="*/ 1246 w 7563"/>
                <a:gd name="T11" fmla="*/ 2711 h 5431"/>
                <a:gd name="T12" fmla="*/ 1641 w 7563"/>
                <a:gd name="T13" fmla="*/ 2550 h 5431"/>
                <a:gd name="T14" fmla="*/ 1803 w 7563"/>
                <a:gd name="T15" fmla="*/ 2345 h 5431"/>
                <a:gd name="T16" fmla="*/ 2286 w 7563"/>
                <a:gd name="T17" fmla="*/ 1949 h 5431"/>
                <a:gd name="T18" fmla="*/ 3253 w 7563"/>
                <a:gd name="T19" fmla="*/ 1407 h 5431"/>
                <a:gd name="T20" fmla="*/ 4037 w 7563"/>
                <a:gd name="T21" fmla="*/ 887 h 5431"/>
                <a:gd name="T22" fmla="*/ 4037 w 7563"/>
                <a:gd name="T23" fmla="*/ 989 h 5431"/>
                <a:gd name="T24" fmla="*/ 3480 w 7563"/>
                <a:gd name="T25" fmla="*/ 1180 h 5431"/>
                <a:gd name="T26" fmla="*/ 3422 w 7563"/>
                <a:gd name="T27" fmla="*/ 1473 h 5431"/>
                <a:gd name="T28" fmla="*/ 4125 w 7563"/>
                <a:gd name="T29" fmla="*/ 1114 h 5431"/>
                <a:gd name="T30" fmla="*/ 4499 w 7563"/>
                <a:gd name="T31" fmla="*/ 887 h 5431"/>
                <a:gd name="T32" fmla="*/ 4961 w 7563"/>
                <a:gd name="T33" fmla="*/ 1473 h 5431"/>
                <a:gd name="T34" fmla="*/ 5591 w 7563"/>
                <a:gd name="T35" fmla="*/ 1979 h 5431"/>
                <a:gd name="T36" fmla="*/ 6140 w 7563"/>
                <a:gd name="T37" fmla="*/ 1642 h 5431"/>
                <a:gd name="T38" fmla="*/ 7042 w 7563"/>
                <a:gd name="T39" fmla="*/ 2411 h 5431"/>
                <a:gd name="T40" fmla="*/ 6485 w 7563"/>
                <a:gd name="T41" fmla="*/ 2763 h 5431"/>
                <a:gd name="T42" fmla="*/ 7034 w 7563"/>
                <a:gd name="T43" fmla="*/ 2990 h 5431"/>
                <a:gd name="T44" fmla="*/ 7430 w 7563"/>
                <a:gd name="T45" fmla="*/ 3950 h 5431"/>
                <a:gd name="T46" fmla="*/ 7196 w 7563"/>
                <a:gd name="T47" fmla="*/ 4668 h 5431"/>
                <a:gd name="T48" fmla="*/ 7100 w 7563"/>
                <a:gd name="T49" fmla="*/ 4104 h 5431"/>
                <a:gd name="T50" fmla="*/ 6653 w 7563"/>
                <a:gd name="T51" fmla="*/ 4148 h 5431"/>
                <a:gd name="T52" fmla="*/ 6265 w 7563"/>
                <a:gd name="T53" fmla="*/ 3869 h 5431"/>
                <a:gd name="T54" fmla="*/ 5825 w 7563"/>
                <a:gd name="T55" fmla="*/ 4419 h 5431"/>
                <a:gd name="T56" fmla="*/ 5539 w 7563"/>
                <a:gd name="T57" fmla="*/ 4815 h 5431"/>
                <a:gd name="T58" fmla="*/ 5093 w 7563"/>
                <a:gd name="T59" fmla="*/ 4807 h 5431"/>
                <a:gd name="T60" fmla="*/ 4689 w 7563"/>
                <a:gd name="T61" fmla="*/ 5027 h 5431"/>
                <a:gd name="T62" fmla="*/ 4162 w 7563"/>
                <a:gd name="T63" fmla="*/ 4968 h 5431"/>
                <a:gd name="T64" fmla="*/ 3715 w 7563"/>
                <a:gd name="T65" fmla="*/ 4888 h 5431"/>
                <a:gd name="T66" fmla="*/ 2997 w 7563"/>
                <a:gd name="T67" fmla="*/ 4631 h 5431"/>
                <a:gd name="T68" fmla="*/ 2623 w 7563"/>
                <a:gd name="T69" fmla="*/ 4836 h 5431"/>
                <a:gd name="T70" fmla="*/ 2066 w 7563"/>
                <a:gd name="T71" fmla="*/ 5012 h 5431"/>
                <a:gd name="T72" fmla="*/ 1619 w 7563"/>
                <a:gd name="T73" fmla="*/ 5379 h 5431"/>
                <a:gd name="T74" fmla="*/ 6434 w 7563"/>
                <a:gd name="T75" fmla="*/ 2477 h 5431"/>
                <a:gd name="T76" fmla="*/ 6441 w 7563"/>
                <a:gd name="T77" fmla="*/ 2411 h 5431"/>
                <a:gd name="T78" fmla="*/ 6580 w 7563"/>
                <a:gd name="T79" fmla="*/ 2330 h 5431"/>
                <a:gd name="T80" fmla="*/ 6448 w 7563"/>
                <a:gd name="T81" fmla="*/ 2037 h 5431"/>
                <a:gd name="T82" fmla="*/ 6309 w 7563"/>
                <a:gd name="T83" fmla="*/ 2133 h 5431"/>
                <a:gd name="T84" fmla="*/ 6104 w 7563"/>
                <a:gd name="T85" fmla="*/ 2169 h 5431"/>
                <a:gd name="T86" fmla="*/ 1890 w 7563"/>
                <a:gd name="T87" fmla="*/ 2191 h 5431"/>
                <a:gd name="T88" fmla="*/ 5364 w 7563"/>
                <a:gd name="T89" fmla="*/ 1392 h 5431"/>
                <a:gd name="T90" fmla="*/ 4975 w 7563"/>
                <a:gd name="T91" fmla="*/ 1348 h 5431"/>
                <a:gd name="T92" fmla="*/ 4851 w 7563"/>
                <a:gd name="T93" fmla="*/ 894 h 5431"/>
                <a:gd name="T94" fmla="*/ 4953 w 7563"/>
                <a:gd name="T95" fmla="*/ 462 h 5431"/>
                <a:gd name="T96" fmla="*/ 5144 w 7563"/>
                <a:gd name="T97" fmla="*/ 542 h 5431"/>
                <a:gd name="T98" fmla="*/ 5356 w 7563"/>
                <a:gd name="T99" fmla="*/ 586 h 5431"/>
                <a:gd name="T100" fmla="*/ 5723 w 7563"/>
                <a:gd name="T101" fmla="*/ 858 h 5431"/>
                <a:gd name="T102" fmla="*/ 5972 w 7563"/>
                <a:gd name="T103" fmla="*/ 1004 h 5431"/>
                <a:gd name="T104" fmla="*/ 5767 w 7563"/>
                <a:gd name="T105" fmla="*/ 1180 h 5431"/>
                <a:gd name="T106" fmla="*/ 5584 w 7563"/>
                <a:gd name="T107" fmla="*/ 1180 h 5431"/>
                <a:gd name="T108" fmla="*/ 5239 w 7563"/>
                <a:gd name="T109" fmla="*/ 1356 h 5431"/>
                <a:gd name="T110" fmla="*/ 4843 w 7563"/>
                <a:gd name="T111" fmla="*/ 865 h 5431"/>
                <a:gd name="T112" fmla="*/ 4990 w 7563"/>
                <a:gd name="T113" fmla="*/ 616 h 5431"/>
                <a:gd name="T114" fmla="*/ 5503 w 7563"/>
                <a:gd name="T115" fmla="*/ 469 h 5431"/>
                <a:gd name="T116" fmla="*/ 5642 w 7563"/>
                <a:gd name="T117" fmla="*/ 674 h 5431"/>
                <a:gd name="T118" fmla="*/ 5093 w 7563"/>
                <a:gd name="T119" fmla="*/ 59 h 5431"/>
                <a:gd name="T120" fmla="*/ 5144 w 7563"/>
                <a:gd name="T121" fmla="*/ 359 h 5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63" h="5431">
                  <a:moveTo>
                    <a:pt x="1363" y="5430"/>
                  </a:moveTo>
                  <a:lnTo>
                    <a:pt x="1363" y="5430"/>
                  </a:lnTo>
                  <a:cubicBezTo>
                    <a:pt x="1326" y="5401"/>
                    <a:pt x="1267" y="5379"/>
                    <a:pt x="1224" y="5379"/>
                  </a:cubicBezTo>
                  <a:cubicBezTo>
                    <a:pt x="1209" y="5379"/>
                    <a:pt x="1202" y="5379"/>
                    <a:pt x="1187" y="5379"/>
                  </a:cubicBezTo>
                  <a:cubicBezTo>
                    <a:pt x="1180" y="5386"/>
                    <a:pt x="1172" y="5386"/>
                    <a:pt x="1165" y="5386"/>
                  </a:cubicBezTo>
                  <a:cubicBezTo>
                    <a:pt x="1136" y="5386"/>
                    <a:pt x="1121" y="5371"/>
                    <a:pt x="1114" y="5349"/>
                  </a:cubicBezTo>
                  <a:cubicBezTo>
                    <a:pt x="1106" y="5320"/>
                    <a:pt x="1121" y="5283"/>
                    <a:pt x="1150" y="5261"/>
                  </a:cubicBezTo>
                  <a:cubicBezTo>
                    <a:pt x="1158" y="5261"/>
                    <a:pt x="1158" y="5254"/>
                    <a:pt x="1158" y="5254"/>
                  </a:cubicBezTo>
                  <a:cubicBezTo>
                    <a:pt x="1158" y="5239"/>
                    <a:pt x="1099" y="5203"/>
                    <a:pt x="1048" y="5188"/>
                  </a:cubicBezTo>
                  <a:cubicBezTo>
                    <a:pt x="989" y="5166"/>
                    <a:pt x="894" y="5042"/>
                    <a:pt x="872" y="4998"/>
                  </a:cubicBezTo>
                  <a:cubicBezTo>
                    <a:pt x="865" y="4976"/>
                    <a:pt x="843" y="4946"/>
                    <a:pt x="821" y="4910"/>
                  </a:cubicBezTo>
                  <a:cubicBezTo>
                    <a:pt x="799" y="4873"/>
                    <a:pt x="777" y="4836"/>
                    <a:pt x="755" y="4807"/>
                  </a:cubicBezTo>
                  <a:cubicBezTo>
                    <a:pt x="718" y="4734"/>
                    <a:pt x="696" y="4719"/>
                    <a:pt x="630" y="4712"/>
                  </a:cubicBezTo>
                  <a:cubicBezTo>
                    <a:pt x="630" y="4712"/>
                    <a:pt x="623" y="4712"/>
                    <a:pt x="615" y="4712"/>
                  </a:cubicBezTo>
                  <a:cubicBezTo>
                    <a:pt x="586" y="4712"/>
                    <a:pt x="572" y="4727"/>
                    <a:pt x="550" y="4756"/>
                  </a:cubicBezTo>
                  <a:cubicBezTo>
                    <a:pt x="542" y="4763"/>
                    <a:pt x="535" y="4778"/>
                    <a:pt x="527" y="4793"/>
                  </a:cubicBezTo>
                  <a:cubicBezTo>
                    <a:pt x="498" y="4822"/>
                    <a:pt x="469" y="4836"/>
                    <a:pt x="425" y="4836"/>
                  </a:cubicBezTo>
                  <a:cubicBezTo>
                    <a:pt x="410" y="4836"/>
                    <a:pt x="388" y="4836"/>
                    <a:pt x="374" y="4829"/>
                  </a:cubicBezTo>
                  <a:cubicBezTo>
                    <a:pt x="322" y="4807"/>
                    <a:pt x="256" y="4719"/>
                    <a:pt x="227" y="4675"/>
                  </a:cubicBezTo>
                  <a:cubicBezTo>
                    <a:pt x="212" y="4646"/>
                    <a:pt x="198" y="4646"/>
                    <a:pt x="183" y="4646"/>
                  </a:cubicBezTo>
                  <a:cubicBezTo>
                    <a:pt x="176" y="4646"/>
                    <a:pt x="168" y="4646"/>
                    <a:pt x="154" y="4653"/>
                  </a:cubicBezTo>
                  <a:cubicBezTo>
                    <a:pt x="146" y="4653"/>
                    <a:pt x="139" y="4653"/>
                    <a:pt x="132" y="4653"/>
                  </a:cubicBezTo>
                  <a:cubicBezTo>
                    <a:pt x="103" y="4653"/>
                    <a:pt x="59" y="4631"/>
                    <a:pt x="29" y="4617"/>
                  </a:cubicBezTo>
                  <a:cubicBezTo>
                    <a:pt x="22" y="4609"/>
                    <a:pt x="15" y="4602"/>
                    <a:pt x="15" y="4602"/>
                  </a:cubicBezTo>
                  <a:cubicBezTo>
                    <a:pt x="7" y="4602"/>
                    <a:pt x="7" y="4602"/>
                    <a:pt x="7" y="4602"/>
                  </a:cubicBezTo>
                  <a:cubicBezTo>
                    <a:pt x="7" y="4595"/>
                    <a:pt x="7" y="4595"/>
                    <a:pt x="7" y="4595"/>
                  </a:cubicBezTo>
                  <a:cubicBezTo>
                    <a:pt x="7" y="4587"/>
                    <a:pt x="15" y="4492"/>
                    <a:pt x="7" y="4419"/>
                  </a:cubicBezTo>
                  <a:cubicBezTo>
                    <a:pt x="0" y="4353"/>
                    <a:pt x="22" y="4338"/>
                    <a:pt x="59" y="4316"/>
                  </a:cubicBezTo>
                  <a:cubicBezTo>
                    <a:pt x="73" y="4309"/>
                    <a:pt x="81" y="4302"/>
                    <a:pt x="95" y="4294"/>
                  </a:cubicBezTo>
                  <a:cubicBezTo>
                    <a:pt x="161" y="4250"/>
                    <a:pt x="191" y="4236"/>
                    <a:pt x="256" y="4228"/>
                  </a:cubicBezTo>
                  <a:cubicBezTo>
                    <a:pt x="300" y="4221"/>
                    <a:pt x="315" y="4199"/>
                    <a:pt x="344" y="4162"/>
                  </a:cubicBezTo>
                  <a:cubicBezTo>
                    <a:pt x="352" y="4148"/>
                    <a:pt x="366" y="4133"/>
                    <a:pt x="388" y="4111"/>
                  </a:cubicBezTo>
                  <a:cubicBezTo>
                    <a:pt x="410" y="4089"/>
                    <a:pt x="410" y="4067"/>
                    <a:pt x="396" y="4030"/>
                  </a:cubicBezTo>
                  <a:cubicBezTo>
                    <a:pt x="396" y="4008"/>
                    <a:pt x="388" y="3986"/>
                    <a:pt x="388" y="3957"/>
                  </a:cubicBezTo>
                  <a:cubicBezTo>
                    <a:pt x="388" y="3935"/>
                    <a:pt x="388" y="3898"/>
                    <a:pt x="418" y="3898"/>
                  </a:cubicBezTo>
                  <a:cubicBezTo>
                    <a:pt x="432" y="3898"/>
                    <a:pt x="447" y="3906"/>
                    <a:pt x="462" y="3913"/>
                  </a:cubicBezTo>
                  <a:cubicBezTo>
                    <a:pt x="476" y="3920"/>
                    <a:pt x="491" y="3928"/>
                    <a:pt x="513" y="3935"/>
                  </a:cubicBezTo>
                  <a:cubicBezTo>
                    <a:pt x="513" y="3935"/>
                    <a:pt x="520" y="3935"/>
                    <a:pt x="527" y="3935"/>
                  </a:cubicBezTo>
                  <a:cubicBezTo>
                    <a:pt x="557" y="3935"/>
                    <a:pt x="579" y="3906"/>
                    <a:pt x="601" y="3825"/>
                  </a:cubicBezTo>
                  <a:cubicBezTo>
                    <a:pt x="608" y="3803"/>
                    <a:pt x="608" y="3781"/>
                    <a:pt x="608" y="3759"/>
                  </a:cubicBezTo>
                  <a:cubicBezTo>
                    <a:pt x="615" y="3715"/>
                    <a:pt x="615" y="3671"/>
                    <a:pt x="645" y="3620"/>
                  </a:cubicBezTo>
                  <a:cubicBezTo>
                    <a:pt x="659" y="3591"/>
                    <a:pt x="659" y="3576"/>
                    <a:pt x="659" y="3569"/>
                  </a:cubicBezTo>
                  <a:cubicBezTo>
                    <a:pt x="652" y="3561"/>
                    <a:pt x="630" y="3561"/>
                    <a:pt x="608" y="3554"/>
                  </a:cubicBezTo>
                  <a:cubicBezTo>
                    <a:pt x="593" y="3554"/>
                    <a:pt x="586" y="3554"/>
                    <a:pt x="579" y="3554"/>
                  </a:cubicBezTo>
                  <a:cubicBezTo>
                    <a:pt x="520" y="3547"/>
                    <a:pt x="454" y="3525"/>
                    <a:pt x="388" y="3503"/>
                  </a:cubicBezTo>
                  <a:cubicBezTo>
                    <a:pt x="344" y="3488"/>
                    <a:pt x="330" y="3444"/>
                    <a:pt x="322" y="3415"/>
                  </a:cubicBezTo>
                  <a:cubicBezTo>
                    <a:pt x="315" y="3393"/>
                    <a:pt x="308" y="3371"/>
                    <a:pt x="293" y="3364"/>
                  </a:cubicBezTo>
                  <a:cubicBezTo>
                    <a:pt x="227" y="3327"/>
                    <a:pt x="264" y="3239"/>
                    <a:pt x="278" y="3210"/>
                  </a:cubicBezTo>
                  <a:cubicBezTo>
                    <a:pt x="293" y="3180"/>
                    <a:pt x="278" y="3151"/>
                    <a:pt x="264" y="3122"/>
                  </a:cubicBezTo>
                  <a:cubicBezTo>
                    <a:pt x="249" y="3093"/>
                    <a:pt x="242" y="3070"/>
                    <a:pt x="234" y="3041"/>
                  </a:cubicBezTo>
                  <a:cubicBezTo>
                    <a:pt x="227" y="2960"/>
                    <a:pt x="249" y="2939"/>
                    <a:pt x="337" y="2880"/>
                  </a:cubicBezTo>
                  <a:cubicBezTo>
                    <a:pt x="388" y="2843"/>
                    <a:pt x="403" y="2829"/>
                    <a:pt x="418" y="2807"/>
                  </a:cubicBezTo>
                  <a:cubicBezTo>
                    <a:pt x="432" y="2792"/>
                    <a:pt x="440" y="2777"/>
                    <a:pt x="462" y="2763"/>
                  </a:cubicBezTo>
                  <a:cubicBezTo>
                    <a:pt x="491" y="2734"/>
                    <a:pt x="505" y="2675"/>
                    <a:pt x="513" y="2638"/>
                  </a:cubicBezTo>
                  <a:cubicBezTo>
                    <a:pt x="513" y="2609"/>
                    <a:pt x="513" y="2609"/>
                    <a:pt x="513" y="2609"/>
                  </a:cubicBezTo>
                  <a:cubicBezTo>
                    <a:pt x="535" y="2631"/>
                    <a:pt x="535" y="2631"/>
                    <a:pt x="535" y="2631"/>
                  </a:cubicBezTo>
                  <a:cubicBezTo>
                    <a:pt x="542" y="2631"/>
                    <a:pt x="542" y="2631"/>
                    <a:pt x="542" y="2631"/>
                  </a:cubicBezTo>
                  <a:cubicBezTo>
                    <a:pt x="550" y="2631"/>
                    <a:pt x="564" y="2631"/>
                    <a:pt x="586" y="2624"/>
                  </a:cubicBezTo>
                  <a:cubicBezTo>
                    <a:pt x="637" y="2601"/>
                    <a:pt x="791" y="2484"/>
                    <a:pt x="835" y="2440"/>
                  </a:cubicBezTo>
                  <a:cubicBezTo>
                    <a:pt x="865" y="2418"/>
                    <a:pt x="916" y="2411"/>
                    <a:pt x="938" y="2411"/>
                  </a:cubicBezTo>
                  <a:cubicBezTo>
                    <a:pt x="989" y="2411"/>
                    <a:pt x="1077" y="2426"/>
                    <a:pt x="1092" y="2470"/>
                  </a:cubicBezTo>
                  <a:cubicBezTo>
                    <a:pt x="1099" y="2499"/>
                    <a:pt x="1165" y="2521"/>
                    <a:pt x="1216" y="2528"/>
                  </a:cubicBezTo>
                  <a:cubicBezTo>
                    <a:pt x="1246" y="2536"/>
                    <a:pt x="1246" y="2536"/>
                    <a:pt x="1246" y="2536"/>
                  </a:cubicBezTo>
                  <a:cubicBezTo>
                    <a:pt x="1224" y="2558"/>
                    <a:pt x="1224" y="2558"/>
                    <a:pt x="1224" y="2558"/>
                  </a:cubicBezTo>
                  <a:cubicBezTo>
                    <a:pt x="1224" y="2558"/>
                    <a:pt x="1172" y="2601"/>
                    <a:pt x="1216" y="2682"/>
                  </a:cubicBezTo>
                  <a:cubicBezTo>
                    <a:pt x="1224" y="2711"/>
                    <a:pt x="1238" y="2711"/>
                    <a:pt x="1246" y="2711"/>
                  </a:cubicBezTo>
                  <a:cubicBezTo>
                    <a:pt x="1275" y="2711"/>
                    <a:pt x="1312" y="2667"/>
                    <a:pt x="1326" y="2646"/>
                  </a:cubicBezTo>
                  <a:cubicBezTo>
                    <a:pt x="1334" y="2638"/>
                    <a:pt x="1334" y="2638"/>
                    <a:pt x="1334" y="2638"/>
                  </a:cubicBezTo>
                  <a:cubicBezTo>
                    <a:pt x="1399" y="2667"/>
                    <a:pt x="1399" y="2667"/>
                    <a:pt x="1399" y="2667"/>
                  </a:cubicBezTo>
                  <a:cubicBezTo>
                    <a:pt x="1429" y="2675"/>
                    <a:pt x="1451" y="2689"/>
                    <a:pt x="1480" y="2711"/>
                  </a:cubicBezTo>
                  <a:cubicBezTo>
                    <a:pt x="1509" y="2726"/>
                    <a:pt x="1539" y="2748"/>
                    <a:pt x="1583" y="2770"/>
                  </a:cubicBezTo>
                  <a:cubicBezTo>
                    <a:pt x="1597" y="2777"/>
                    <a:pt x="1605" y="2777"/>
                    <a:pt x="1612" y="2777"/>
                  </a:cubicBezTo>
                  <a:cubicBezTo>
                    <a:pt x="1619" y="2777"/>
                    <a:pt x="1627" y="2777"/>
                    <a:pt x="1627" y="2777"/>
                  </a:cubicBezTo>
                  <a:cubicBezTo>
                    <a:pt x="1641" y="2763"/>
                    <a:pt x="1641" y="2719"/>
                    <a:pt x="1641" y="2675"/>
                  </a:cubicBezTo>
                  <a:cubicBezTo>
                    <a:pt x="1641" y="2646"/>
                    <a:pt x="1641" y="2646"/>
                    <a:pt x="1641" y="2646"/>
                  </a:cubicBezTo>
                  <a:cubicBezTo>
                    <a:pt x="1641" y="2616"/>
                    <a:pt x="1641" y="2594"/>
                    <a:pt x="1641" y="2579"/>
                  </a:cubicBezTo>
                  <a:cubicBezTo>
                    <a:pt x="1641" y="2565"/>
                    <a:pt x="1649" y="2558"/>
                    <a:pt x="1641" y="2550"/>
                  </a:cubicBezTo>
                  <a:cubicBezTo>
                    <a:pt x="1649" y="2558"/>
                    <a:pt x="1641" y="2558"/>
                    <a:pt x="1634" y="2558"/>
                  </a:cubicBezTo>
                  <a:cubicBezTo>
                    <a:pt x="1612" y="2565"/>
                    <a:pt x="1612" y="2565"/>
                    <a:pt x="1612" y="2565"/>
                  </a:cubicBezTo>
                  <a:cubicBezTo>
                    <a:pt x="1605" y="2572"/>
                    <a:pt x="1590" y="2572"/>
                    <a:pt x="1546" y="2594"/>
                  </a:cubicBezTo>
                  <a:cubicBezTo>
                    <a:pt x="1531" y="2601"/>
                    <a:pt x="1517" y="2601"/>
                    <a:pt x="1502" y="2601"/>
                  </a:cubicBezTo>
                  <a:cubicBezTo>
                    <a:pt x="1480" y="2601"/>
                    <a:pt x="1465" y="2587"/>
                    <a:pt x="1465" y="2579"/>
                  </a:cubicBezTo>
                  <a:cubicBezTo>
                    <a:pt x="1451" y="2543"/>
                    <a:pt x="1480" y="2492"/>
                    <a:pt x="1509" y="2455"/>
                  </a:cubicBezTo>
                  <a:cubicBezTo>
                    <a:pt x="1568" y="2382"/>
                    <a:pt x="1634" y="2382"/>
                    <a:pt x="1707" y="2382"/>
                  </a:cubicBezTo>
                  <a:cubicBezTo>
                    <a:pt x="1722" y="2382"/>
                    <a:pt x="1736" y="2382"/>
                    <a:pt x="1744" y="2382"/>
                  </a:cubicBezTo>
                  <a:cubicBezTo>
                    <a:pt x="1758" y="2382"/>
                    <a:pt x="1758" y="2382"/>
                    <a:pt x="1758" y="2382"/>
                  </a:cubicBezTo>
                  <a:cubicBezTo>
                    <a:pt x="1773" y="2382"/>
                    <a:pt x="1773" y="2382"/>
                    <a:pt x="1795" y="2352"/>
                  </a:cubicBezTo>
                  <a:cubicBezTo>
                    <a:pt x="1803" y="2345"/>
                    <a:pt x="1803" y="2345"/>
                    <a:pt x="1803" y="2345"/>
                  </a:cubicBezTo>
                  <a:cubicBezTo>
                    <a:pt x="1817" y="2316"/>
                    <a:pt x="1832" y="2301"/>
                    <a:pt x="1854" y="2286"/>
                  </a:cubicBezTo>
                  <a:cubicBezTo>
                    <a:pt x="1876" y="2265"/>
                    <a:pt x="1898" y="2243"/>
                    <a:pt x="1912" y="2198"/>
                  </a:cubicBezTo>
                  <a:cubicBezTo>
                    <a:pt x="1927" y="2155"/>
                    <a:pt x="1912" y="2110"/>
                    <a:pt x="1905" y="2089"/>
                  </a:cubicBezTo>
                  <a:cubicBezTo>
                    <a:pt x="1898" y="2081"/>
                    <a:pt x="1898" y="2081"/>
                    <a:pt x="1898" y="2081"/>
                  </a:cubicBezTo>
                  <a:cubicBezTo>
                    <a:pt x="1898" y="2074"/>
                    <a:pt x="1898" y="2074"/>
                    <a:pt x="1898" y="2074"/>
                  </a:cubicBezTo>
                  <a:cubicBezTo>
                    <a:pt x="1905" y="2052"/>
                    <a:pt x="1927" y="2037"/>
                    <a:pt x="1942" y="2023"/>
                  </a:cubicBezTo>
                  <a:cubicBezTo>
                    <a:pt x="1964" y="2008"/>
                    <a:pt x="1978" y="1993"/>
                    <a:pt x="1993" y="1971"/>
                  </a:cubicBezTo>
                  <a:cubicBezTo>
                    <a:pt x="2015" y="1927"/>
                    <a:pt x="2037" y="1927"/>
                    <a:pt x="2066" y="1927"/>
                  </a:cubicBezTo>
                  <a:cubicBezTo>
                    <a:pt x="2088" y="1927"/>
                    <a:pt x="2110" y="1927"/>
                    <a:pt x="2147" y="1920"/>
                  </a:cubicBezTo>
                  <a:cubicBezTo>
                    <a:pt x="2162" y="1913"/>
                    <a:pt x="2176" y="1913"/>
                    <a:pt x="2191" y="1913"/>
                  </a:cubicBezTo>
                  <a:cubicBezTo>
                    <a:pt x="2235" y="1913"/>
                    <a:pt x="2264" y="1935"/>
                    <a:pt x="2286" y="1949"/>
                  </a:cubicBezTo>
                  <a:cubicBezTo>
                    <a:pt x="2301" y="1964"/>
                    <a:pt x="2315" y="1979"/>
                    <a:pt x="2337" y="1986"/>
                  </a:cubicBezTo>
                  <a:cubicBezTo>
                    <a:pt x="2345" y="1986"/>
                    <a:pt x="2352" y="1986"/>
                    <a:pt x="2367" y="1986"/>
                  </a:cubicBezTo>
                  <a:cubicBezTo>
                    <a:pt x="2396" y="1986"/>
                    <a:pt x="2418" y="1964"/>
                    <a:pt x="2462" y="1927"/>
                  </a:cubicBezTo>
                  <a:cubicBezTo>
                    <a:pt x="2469" y="1913"/>
                    <a:pt x="2491" y="1898"/>
                    <a:pt x="2506" y="1884"/>
                  </a:cubicBezTo>
                  <a:cubicBezTo>
                    <a:pt x="2565" y="1832"/>
                    <a:pt x="2645" y="1832"/>
                    <a:pt x="2718" y="1832"/>
                  </a:cubicBezTo>
                  <a:cubicBezTo>
                    <a:pt x="2748" y="1832"/>
                    <a:pt x="2770" y="1832"/>
                    <a:pt x="2799" y="1825"/>
                  </a:cubicBezTo>
                  <a:cubicBezTo>
                    <a:pt x="2872" y="1817"/>
                    <a:pt x="2880" y="1810"/>
                    <a:pt x="2887" y="1781"/>
                  </a:cubicBezTo>
                  <a:cubicBezTo>
                    <a:pt x="2902" y="1737"/>
                    <a:pt x="2946" y="1649"/>
                    <a:pt x="3004" y="1605"/>
                  </a:cubicBezTo>
                  <a:cubicBezTo>
                    <a:pt x="3063" y="1554"/>
                    <a:pt x="3063" y="1554"/>
                    <a:pt x="3063" y="1554"/>
                  </a:cubicBezTo>
                  <a:cubicBezTo>
                    <a:pt x="3122" y="1510"/>
                    <a:pt x="3202" y="1444"/>
                    <a:pt x="3231" y="1422"/>
                  </a:cubicBezTo>
                  <a:cubicBezTo>
                    <a:pt x="3253" y="1407"/>
                    <a:pt x="3253" y="1407"/>
                    <a:pt x="3253" y="1407"/>
                  </a:cubicBezTo>
                  <a:cubicBezTo>
                    <a:pt x="3290" y="1378"/>
                    <a:pt x="3319" y="1363"/>
                    <a:pt x="3319" y="1319"/>
                  </a:cubicBezTo>
                  <a:cubicBezTo>
                    <a:pt x="3319" y="1260"/>
                    <a:pt x="3363" y="1195"/>
                    <a:pt x="3407" y="1121"/>
                  </a:cubicBezTo>
                  <a:cubicBezTo>
                    <a:pt x="3429" y="1085"/>
                    <a:pt x="3429" y="1085"/>
                    <a:pt x="3429" y="1085"/>
                  </a:cubicBezTo>
                  <a:cubicBezTo>
                    <a:pt x="3466" y="1041"/>
                    <a:pt x="3480" y="1019"/>
                    <a:pt x="3495" y="953"/>
                  </a:cubicBezTo>
                  <a:cubicBezTo>
                    <a:pt x="3524" y="865"/>
                    <a:pt x="3561" y="806"/>
                    <a:pt x="3605" y="784"/>
                  </a:cubicBezTo>
                  <a:cubicBezTo>
                    <a:pt x="3612" y="784"/>
                    <a:pt x="3620" y="777"/>
                    <a:pt x="3627" y="777"/>
                  </a:cubicBezTo>
                  <a:cubicBezTo>
                    <a:pt x="3656" y="777"/>
                    <a:pt x="3678" y="806"/>
                    <a:pt x="3693" y="836"/>
                  </a:cubicBezTo>
                  <a:cubicBezTo>
                    <a:pt x="3708" y="858"/>
                    <a:pt x="3722" y="879"/>
                    <a:pt x="3737" y="887"/>
                  </a:cubicBezTo>
                  <a:cubicBezTo>
                    <a:pt x="3744" y="887"/>
                    <a:pt x="3766" y="894"/>
                    <a:pt x="3810" y="894"/>
                  </a:cubicBezTo>
                  <a:cubicBezTo>
                    <a:pt x="3854" y="894"/>
                    <a:pt x="3905" y="894"/>
                    <a:pt x="3949" y="887"/>
                  </a:cubicBezTo>
                  <a:cubicBezTo>
                    <a:pt x="3986" y="887"/>
                    <a:pt x="4015" y="887"/>
                    <a:pt x="4037" y="887"/>
                  </a:cubicBezTo>
                  <a:cubicBezTo>
                    <a:pt x="4103" y="887"/>
                    <a:pt x="4272" y="872"/>
                    <a:pt x="4353" y="865"/>
                  </a:cubicBezTo>
                  <a:cubicBezTo>
                    <a:pt x="4360" y="858"/>
                    <a:pt x="4374" y="858"/>
                    <a:pt x="4382" y="858"/>
                  </a:cubicBezTo>
                  <a:cubicBezTo>
                    <a:pt x="4411" y="858"/>
                    <a:pt x="4433" y="865"/>
                    <a:pt x="4462" y="872"/>
                  </a:cubicBezTo>
                  <a:cubicBezTo>
                    <a:pt x="4477" y="879"/>
                    <a:pt x="4477" y="879"/>
                    <a:pt x="4477" y="879"/>
                  </a:cubicBezTo>
                  <a:cubicBezTo>
                    <a:pt x="4462" y="901"/>
                    <a:pt x="4462" y="901"/>
                    <a:pt x="4462" y="901"/>
                  </a:cubicBezTo>
                  <a:cubicBezTo>
                    <a:pt x="4455" y="916"/>
                    <a:pt x="4440" y="931"/>
                    <a:pt x="4426" y="938"/>
                  </a:cubicBezTo>
                  <a:cubicBezTo>
                    <a:pt x="4396" y="960"/>
                    <a:pt x="4367" y="967"/>
                    <a:pt x="4323" y="967"/>
                  </a:cubicBezTo>
                  <a:cubicBezTo>
                    <a:pt x="4308" y="975"/>
                    <a:pt x="4286" y="975"/>
                    <a:pt x="4257" y="982"/>
                  </a:cubicBezTo>
                  <a:cubicBezTo>
                    <a:pt x="4221" y="989"/>
                    <a:pt x="4184" y="997"/>
                    <a:pt x="4147" y="997"/>
                  </a:cubicBezTo>
                  <a:cubicBezTo>
                    <a:pt x="4118" y="997"/>
                    <a:pt x="4089" y="989"/>
                    <a:pt x="4059" y="989"/>
                  </a:cubicBezTo>
                  <a:cubicBezTo>
                    <a:pt x="4037" y="989"/>
                    <a:pt x="4037" y="989"/>
                    <a:pt x="4037" y="989"/>
                  </a:cubicBezTo>
                  <a:cubicBezTo>
                    <a:pt x="4015" y="989"/>
                    <a:pt x="4001" y="982"/>
                    <a:pt x="3986" y="982"/>
                  </a:cubicBezTo>
                  <a:cubicBezTo>
                    <a:pt x="3964" y="982"/>
                    <a:pt x="3957" y="982"/>
                    <a:pt x="3942" y="982"/>
                  </a:cubicBezTo>
                  <a:cubicBezTo>
                    <a:pt x="3920" y="982"/>
                    <a:pt x="3905" y="982"/>
                    <a:pt x="3884" y="989"/>
                  </a:cubicBezTo>
                  <a:cubicBezTo>
                    <a:pt x="3832" y="1004"/>
                    <a:pt x="3810" y="1026"/>
                    <a:pt x="3759" y="1077"/>
                  </a:cubicBezTo>
                  <a:cubicBezTo>
                    <a:pt x="3737" y="1099"/>
                    <a:pt x="3737" y="1099"/>
                    <a:pt x="3737" y="1099"/>
                  </a:cubicBezTo>
                  <a:cubicBezTo>
                    <a:pt x="3708" y="1129"/>
                    <a:pt x="3686" y="1143"/>
                    <a:pt x="3664" y="1143"/>
                  </a:cubicBezTo>
                  <a:cubicBezTo>
                    <a:pt x="3656" y="1143"/>
                    <a:pt x="3642" y="1143"/>
                    <a:pt x="3627" y="1136"/>
                  </a:cubicBezTo>
                  <a:cubicBezTo>
                    <a:pt x="3620" y="1136"/>
                    <a:pt x="3605" y="1129"/>
                    <a:pt x="3590" y="1121"/>
                  </a:cubicBezTo>
                  <a:cubicBezTo>
                    <a:pt x="3576" y="1121"/>
                    <a:pt x="3568" y="1121"/>
                    <a:pt x="3554" y="1121"/>
                  </a:cubicBezTo>
                  <a:cubicBezTo>
                    <a:pt x="3532" y="1121"/>
                    <a:pt x="3524" y="1129"/>
                    <a:pt x="3510" y="1151"/>
                  </a:cubicBezTo>
                  <a:cubicBezTo>
                    <a:pt x="3503" y="1158"/>
                    <a:pt x="3488" y="1173"/>
                    <a:pt x="3480" y="1180"/>
                  </a:cubicBezTo>
                  <a:cubicBezTo>
                    <a:pt x="3451" y="1217"/>
                    <a:pt x="3444" y="1239"/>
                    <a:pt x="3444" y="1268"/>
                  </a:cubicBezTo>
                  <a:cubicBezTo>
                    <a:pt x="3436" y="1283"/>
                    <a:pt x="3436" y="1297"/>
                    <a:pt x="3429" y="1319"/>
                  </a:cubicBezTo>
                  <a:cubicBezTo>
                    <a:pt x="3422" y="1348"/>
                    <a:pt x="3400" y="1370"/>
                    <a:pt x="3385" y="1392"/>
                  </a:cubicBezTo>
                  <a:cubicBezTo>
                    <a:pt x="3371" y="1400"/>
                    <a:pt x="3363" y="1407"/>
                    <a:pt x="3356" y="1422"/>
                  </a:cubicBezTo>
                  <a:cubicBezTo>
                    <a:pt x="3356" y="1429"/>
                    <a:pt x="3356" y="1451"/>
                    <a:pt x="3348" y="1495"/>
                  </a:cubicBezTo>
                  <a:cubicBezTo>
                    <a:pt x="3341" y="1510"/>
                    <a:pt x="3341" y="1510"/>
                    <a:pt x="3363" y="1517"/>
                  </a:cubicBezTo>
                  <a:cubicBezTo>
                    <a:pt x="3378" y="1517"/>
                    <a:pt x="3393" y="1524"/>
                    <a:pt x="3407" y="1539"/>
                  </a:cubicBezTo>
                  <a:cubicBezTo>
                    <a:pt x="3415" y="1546"/>
                    <a:pt x="3436" y="1561"/>
                    <a:pt x="3488" y="1561"/>
                  </a:cubicBezTo>
                  <a:cubicBezTo>
                    <a:pt x="3495" y="1561"/>
                    <a:pt x="3503" y="1561"/>
                    <a:pt x="3510" y="1554"/>
                  </a:cubicBezTo>
                  <a:cubicBezTo>
                    <a:pt x="3495" y="1546"/>
                    <a:pt x="3473" y="1524"/>
                    <a:pt x="3444" y="1510"/>
                  </a:cubicBezTo>
                  <a:cubicBezTo>
                    <a:pt x="3436" y="1502"/>
                    <a:pt x="3422" y="1488"/>
                    <a:pt x="3422" y="1473"/>
                  </a:cubicBezTo>
                  <a:cubicBezTo>
                    <a:pt x="3422" y="1458"/>
                    <a:pt x="3436" y="1451"/>
                    <a:pt x="3444" y="1444"/>
                  </a:cubicBezTo>
                  <a:cubicBezTo>
                    <a:pt x="3458" y="1429"/>
                    <a:pt x="3473" y="1415"/>
                    <a:pt x="3488" y="1385"/>
                  </a:cubicBezTo>
                  <a:cubicBezTo>
                    <a:pt x="3510" y="1341"/>
                    <a:pt x="3532" y="1327"/>
                    <a:pt x="3554" y="1312"/>
                  </a:cubicBezTo>
                  <a:cubicBezTo>
                    <a:pt x="3576" y="1305"/>
                    <a:pt x="3598" y="1297"/>
                    <a:pt x="3627" y="1268"/>
                  </a:cubicBezTo>
                  <a:cubicBezTo>
                    <a:pt x="3708" y="1202"/>
                    <a:pt x="3766" y="1165"/>
                    <a:pt x="3862" y="1107"/>
                  </a:cubicBezTo>
                  <a:cubicBezTo>
                    <a:pt x="3884" y="1099"/>
                    <a:pt x="3891" y="1092"/>
                    <a:pt x="3905" y="1085"/>
                  </a:cubicBezTo>
                  <a:cubicBezTo>
                    <a:pt x="3920" y="1070"/>
                    <a:pt x="3927" y="1070"/>
                    <a:pt x="3935" y="1070"/>
                  </a:cubicBezTo>
                  <a:cubicBezTo>
                    <a:pt x="3949" y="1070"/>
                    <a:pt x="3949" y="1077"/>
                    <a:pt x="3957" y="1077"/>
                  </a:cubicBezTo>
                  <a:cubicBezTo>
                    <a:pt x="3957" y="1085"/>
                    <a:pt x="3957" y="1085"/>
                    <a:pt x="3971" y="1092"/>
                  </a:cubicBezTo>
                  <a:cubicBezTo>
                    <a:pt x="4008" y="1114"/>
                    <a:pt x="4030" y="1121"/>
                    <a:pt x="4089" y="1121"/>
                  </a:cubicBezTo>
                  <a:cubicBezTo>
                    <a:pt x="4103" y="1121"/>
                    <a:pt x="4118" y="1121"/>
                    <a:pt x="4125" y="1114"/>
                  </a:cubicBezTo>
                  <a:cubicBezTo>
                    <a:pt x="4133" y="1114"/>
                    <a:pt x="4140" y="1114"/>
                    <a:pt x="4147" y="1114"/>
                  </a:cubicBezTo>
                  <a:cubicBezTo>
                    <a:pt x="4162" y="1114"/>
                    <a:pt x="4177" y="1121"/>
                    <a:pt x="4198" y="1143"/>
                  </a:cubicBezTo>
                  <a:cubicBezTo>
                    <a:pt x="4228" y="1173"/>
                    <a:pt x="4235" y="1173"/>
                    <a:pt x="4243" y="1173"/>
                  </a:cubicBezTo>
                  <a:cubicBezTo>
                    <a:pt x="4243" y="1173"/>
                    <a:pt x="4250" y="1173"/>
                    <a:pt x="4257" y="1173"/>
                  </a:cubicBezTo>
                  <a:cubicBezTo>
                    <a:pt x="4265" y="1173"/>
                    <a:pt x="4279" y="1173"/>
                    <a:pt x="4286" y="1165"/>
                  </a:cubicBezTo>
                  <a:cubicBezTo>
                    <a:pt x="4323" y="1165"/>
                    <a:pt x="4323" y="1158"/>
                    <a:pt x="4338" y="1114"/>
                  </a:cubicBezTo>
                  <a:cubicBezTo>
                    <a:pt x="4338" y="1092"/>
                    <a:pt x="4345" y="1070"/>
                    <a:pt x="4353" y="1041"/>
                  </a:cubicBezTo>
                  <a:cubicBezTo>
                    <a:pt x="4360" y="1034"/>
                    <a:pt x="4360" y="1034"/>
                    <a:pt x="4360" y="1034"/>
                  </a:cubicBezTo>
                  <a:cubicBezTo>
                    <a:pt x="4374" y="975"/>
                    <a:pt x="4382" y="967"/>
                    <a:pt x="4396" y="967"/>
                  </a:cubicBezTo>
                  <a:cubicBezTo>
                    <a:pt x="4404" y="967"/>
                    <a:pt x="4411" y="967"/>
                    <a:pt x="4426" y="953"/>
                  </a:cubicBezTo>
                  <a:cubicBezTo>
                    <a:pt x="4470" y="924"/>
                    <a:pt x="4484" y="916"/>
                    <a:pt x="4499" y="887"/>
                  </a:cubicBezTo>
                  <a:cubicBezTo>
                    <a:pt x="4506" y="879"/>
                    <a:pt x="4506" y="879"/>
                    <a:pt x="4506" y="879"/>
                  </a:cubicBezTo>
                  <a:cubicBezTo>
                    <a:pt x="4514" y="879"/>
                    <a:pt x="4514" y="879"/>
                    <a:pt x="4514" y="879"/>
                  </a:cubicBezTo>
                  <a:cubicBezTo>
                    <a:pt x="4550" y="879"/>
                    <a:pt x="4572" y="894"/>
                    <a:pt x="4587" y="909"/>
                  </a:cubicBezTo>
                  <a:cubicBezTo>
                    <a:pt x="4594" y="924"/>
                    <a:pt x="4602" y="938"/>
                    <a:pt x="4594" y="960"/>
                  </a:cubicBezTo>
                  <a:cubicBezTo>
                    <a:pt x="4587" y="997"/>
                    <a:pt x="4624" y="1011"/>
                    <a:pt x="4675" y="1026"/>
                  </a:cubicBezTo>
                  <a:cubicBezTo>
                    <a:pt x="4704" y="1034"/>
                    <a:pt x="4734" y="1048"/>
                    <a:pt x="4741" y="1063"/>
                  </a:cubicBezTo>
                  <a:cubicBezTo>
                    <a:pt x="4748" y="1070"/>
                    <a:pt x="4748" y="1070"/>
                    <a:pt x="4748" y="1070"/>
                  </a:cubicBezTo>
                  <a:cubicBezTo>
                    <a:pt x="4748" y="1085"/>
                    <a:pt x="4748" y="1085"/>
                    <a:pt x="4748" y="1085"/>
                  </a:cubicBezTo>
                  <a:cubicBezTo>
                    <a:pt x="4719" y="1165"/>
                    <a:pt x="4719" y="1217"/>
                    <a:pt x="4726" y="1224"/>
                  </a:cubicBezTo>
                  <a:cubicBezTo>
                    <a:pt x="4763" y="1268"/>
                    <a:pt x="4799" y="1356"/>
                    <a:pt x="4814" y="1378"/>
                  </a:cubicBezTo>
                  <a:cubicBezTo>
                    <a:pt x="4829" y="1415"/>
                    <a:pt x="4880" y="1451"/>
                    <a:pt x="4961" y="1473"/>
                  </a:cubicBezTo>
                  <a:cubicBezTo>
                    <a:pt x="4983" y="1480"/>
                    <a:pt x="5012" y="1488"/>
                    <a:pt x="5056" y="1488"/>
                  </a:cubicBezTo>
                  <a:cubicBezTo>
                    <a:pt x="5056" y="1495"/>
                    <a:pt x="5056" y="1495"/>
                    <a:pt x="5056" y="1495"/>
                  </a:cubicBezTo>
                  <a:cubicBezTo>
                    <a:pt x="5107" y="1495"/>
                    <a:pt x="5158" y="1502"/>
                    <a:pt x="5180" y="1554"/>
                  </a:cubicBezTo>
                  <a:cubicBezTo>
                    <a:pt x="5188" y="1561"/>
                    <a:pt x="5195" y="1576"/>
                    <a:pt x="5195" y="1583"/>
                  </a:cubicBezTo>
                  <a:cubicBezTo>
                    <a:pt x="5217" y="1620"/>
                    <a:pt x="5246" y="1686"/>
                    <a:pt x="5261" y="1693"/>
                  </a:cubicBezTo>
                  <a:cubicBezTo>
                    <a:pt x="5268" y="1693"/>
                    <a:pt x="5268" y="1693"/>
                    <a:pt x="5276" y="1693"/>
                  </a:cubicBezTo>
                  <a:cubicBezTo>
                    <a:pt x="5290" y="1693"/>
                    <a:pt x="5298" y="1693"/>
                    <a:pt x="5305" y="1693"/>
                  </a:cubicBezTo>
                  <a:cubicBezTo>
                    <a:pt x="5320" y="1693"/>
                    <a:pt x="5327" y="1686"/>
                    <a:pt x="5334" y="1686"/>
                  </a:cubicBezTo>
                  <a:cubicBezTo>
                    <a:pt x="5378" y="1686"/>
                    <a:pt x="5386" y="1715"/>
                    <a:pt x="5386" y="1729"/>
                  </a:cubicBezTo>
                  <a:cubicBezTo>
                    <a:pt x="5386" y="1774"/>
                    <a:pt x="5400" y="1825"/>
                    <a:pt x="5488" y="1913"/>
                  </a:cubicBezTo>
                  <a:cubicBezTo>
                    <a:pt x="5539" y="1964"/>
                    <a:pt x="5576" y="1979"/>
                    <a:pt x="5591" y="1979"/>
                  </a:cubicBezTo>
                  <a:cubicBezTo>
                    <a:pt x="5591" y="1979"/>
                    <a:pt x="5591" y="1979"/>
                    <a:pt x="5584" y="1971"/>
                  </a:cubicBezTo>
                  <a:cubicBezTo>
                    <a:pt x="5576" y="1957"/>
                    <a:pt x="5576" y="1957"/>
                    <a:pt x="5576" y="1957"/>
                  </a:cubicBezTo>
                  <a:cubicBezTo>
                    <a:pt x="5561" y="1920"/>
                    <a:pt x="5539" y="1884"/>
                    <a:pt x="5554" y="1861"/>
                  </a:cubicBezTo>
                  <a:cubicBezTo>
                    <a:pt x="5561" y="1854"/>
                    <a:pt x="5569" y="1847"/>
                    <a:pt x="5591" y="1847"/>
                  </a:cubicBezTo>
                  <a:cubicBezTo>
                    <a:pt x="5642" y="1847"/>
                    <a:pt x="5745" y="1832"/>
                    <a:pt x="5803" y="1781"/>
                  </a:cubicBezTo>
                  <a:cubicBezTo>
                    <a:pt x="5847" y="1744"/>
                    <a:pt x="5884" y="1729"/>
                    <a:pt x="5920" y="1729"/>
                  </a:cubicBezTo>
                  <a:cubicBezTo>
                    <a:pt x="5943" y="1729"/>
                    <a:pt x="5972" y="1737"/>
                    <a:pt x="6001" y="1759"/>
                  </a:cubicBezTo>
                  <a:cubicBezTo>
                    <a:pt x="6038" y="1781"/>
                    <a:pt x="6052" y="1788"/>
                    <a:pt x="6067" y="1788"/>
                  </a:cubicBezTo>
                  <a:lnTo>
                    <a:pt x="6074" y="1788"/>
                  </a:lnTo>
                  <a:cubicBezTo>
                    <a:pt x="6082" y="1744"/>
                    <a:pt x="6104" y="1656"/>
                    <a:pt x="6140" y="1649"/>
                  </a:cubicBezTo>
                  <a:cubicBezTo>
                    <a:pt x="6140" y="1642"/>
                    <a:pt x="6140" y="1642"/>
                    <a:pt x="6140" y="1642"/>
                  </a:cubicBezTo>
                  <a:cubicBezTo>
                    <a:pt x="6148" y="1642"/>
                    <a:pt x="6148" y="1642"/>
                    <a:pt x="6148" y="1642"/>
                  </a:cubicBezTo>
                  <a:cubicBezTo>
                    <a:pt x="6177" y="1642"/>
                    <a:pt x="6192" y="1678"/>
                    <a:pt x="6214" y="1729"/>
                  </a:cubicBezTo>
                  <a:cubicBezTo>
                    <a:pt x="6236" y="1759"/>
                    <a:pt x="6250" y="1803"/>
                    <a:pt x="6279" y="1847"/>
                  </a:cubicBezTo>
                  <a:cubicBezTo>
                    <a:pt x="6331" y="1920"/>
                    <a:pt x="6338" y="1920"/>
                    <a:pt x="6397" y="1927"/>
                  </a:cubicBezTo>
                  <a:cubicBezTo>
                    <a:pt x="6411" y="1935"/>
                    <a:pt x="6426" y="1935"/>
                    <a:pt x="6455" y="1942"/>
                  </a:cubicBezTo>
                  <a:cubicBezTo>
                    <a:pt x="6543" y="1957"/>
                    <a:pt x="6587" y="1993"/>
                    <a:pt x="6631" y="2023"/>
                  </a:cubicBezTo>
                  <a:cubicBezTo>
                    <a:pt x="6646" y="2037"/>
                    <a:pt x="6660" y="2045"/>
                    <a:pt x="6675" y="2052"/>
                  </a:cubicBezTo>
                  <a:cubicBezTo>
                    <a:pt x="6712" y="2081"/>
                    <a:pt x="6756" y="2125"/>
                    <a:pt x="6793" y="2162"/>
                  </a:cubicBezTo>
                  <a:cubicBezTo>
                    <a:pt x="6815" y="2191"/>
                    <a:pt x="6836" y="2213"/>
                    <a:pt x="6858" y="2228"/>
                  </a:cubicBezTo>
                  <a:cubicBezTo>
                    <a:pt x="6902" y="2257"/>
                    <a:pt x="7034" y="2404"/>
                    <a:pt x="7042" y="2411"/>
                  </a:cubicBezTo>
                  <a:lnTo>
                    <a:pt x="7042" y="2411"/>
                  </a:lnTo>
                  <a:cubicBezTo>
                    <a:pt x="7056" y="2638"/>
                    <a:pt x="7056" y="2638"/>
                    <a:pt x="7056" y="2638"/>
                  </a:cubicBezTo>
                  <a:cubicBezTo>
                    <a:pt x="7042" y="2638"/>
                    <a:pt x="7042" y="2638"/>
                    <a:pt x="7042" y="2638"/>
                  </a:cubicBezTo>
                  <a:cubicBezTo>
                    <a:pt x="7020" y="2638"/>
                    <a:pt x="6998" y="2638"/>
                    <a:pt x="6976" y="2638"/>
                  </a:cubicBezTo>
                  <a:cubicBezTo>
                    <a:pt x="6946" y="2638"/>
                    <a:pt x="6910" y="2638"/>
                    <a:pt x="6888" y="2638"/>
                  </a:cubicBezTo>
                  <a:cubicBezTo>
                    <a:pt x="6844" y="2638"/>
                    <a:pt x="6815" y="2638"/>
                    <a:pt x="6785" y="2638"/>
                  </a:cubicBezTo>
                  <a:lnTo>
                    <a:pt x="6785" y="2638"/>
                  </a:lnTo>
                  <a:cubicBezTo>
                    <a:pt x="6756" y="2638"/>
                    <a:pt x="6727" y="2638"/>
                    <a:pt x="6697" y="2646"/>
                  </a:cubicBezTo>
                  <a:cubicBezTo>
                    <a:pt x="6668" y="2646"/>
                    <a:pt x="6660" y="2660"/>
                    <a:pt x="6653" y="2682"/>
                  </a:cubicBezTo>
                  <a:cubicBezTo>
                    <a:pt x="6646" y="2689"/>
                    <a:pt x="6631" y="2711"/>
                    <a:pt x="6617" y="2726"/>
                  </a:cubicBezTo>
                  <a:cubicBezTo>
                    <a:pt x="6580" y="2763"/>
                    <a:pt x="6565" y="2763"/>
                    <a:pt x="6521" y="2763"/>
                  </a:cubicBezTo>
                  <a:cubicBezTo>
                    <a:pt x="6485" y="2763"/>
                    <a:pt x="6485" y="2763"/>
                    <a:pt x="6485" y="2763"/>
                  </a:cubicBezTo>
                  <a:cubicBezTo>
                    <a:pt x="6434" y="2763"/>
                    <a:pt x="6426" y="2763"/>
                    <a:pt x="6411" y="2785"/>
                  </a:cubicBezTo>
                  <a:cubicBezTo>
                    <a:pt x="6404" y="2792"/>
                    <a:pt x="6404" y="2792"/>
                    <a:pt x="6404" y="2792"/>
                  </a:cubicBezTo>
                  <a:cubicBezTo>
                    <a:pt x="6397" y="2799"/>
                    <a:pt x="6404" y="2836"/>
                    <a:pt x="6441" y="2865"/>
                  </a:cubicBezTo>
                  <a:cubicBezTo>
                    <a:pt x="6470" y="2887"/>
                    <a:pt x="6492" y="2902"/>
                    <a:pt x="6521" y="2909"/>
                  </a:cubicBezTo>
                  <a:cubicBezTo>
                    <a:pt x="6543" y="2924"/>
                    <a:pt x="6573" y="2939"/>
                    <a:pt x="6595" y="2960"/>
                  </a:cubicBezTo>
                  <a:cubicBezTo>
                    <a:pt x="6624" y="2983"/>
                    <a:pt x="6675" y="2997"/>
                    <a:pt x="6727" y="3012"/>
                  </a:cubicBezTo>
                  <a:cubicBezTo>
                    <a:pt x="6741" y="3019"/>
                    <a:pt x="6756" y="3019"/>
                    <a:pt x="6778" y="3027"/>
                  </a:cubicBezTo>
                  <a:cubicBezTo>
                    <a:pt x="6822" y="3041"/>
                    <a:pt x="6866" y="3048"/>
                    <a:pt x="6902" y="3048"/>
                  </a:cubicBezTo>
                  <a:cubicBezTo>
                    <a:pt x="6917" y="3048"/>
                    <a:pt x="6939" y="3048"/>
                    <a:pt x="6954" y="3041"/>
                  </a:cubicBezTo>
                  <a:cubicBezTo>
                    <a:pt x="6998" y="3034"/>
                    <a:pt x="7005" y="3027"/>
                    <a:pt x="7027" y="2997"/>
                  </a:cubicBezTo>
                  <a:cubicBezTo>
                    <a:pt x="7034" y="2990"/>
                    <a:pt x="7034" y="2990"/>
                    <a:pt x="7034" y="2990"/>
                  </a:cubicBezTo>
                  <a:cubicBezTo>
                    <a:pt x="7049" y="2960"/>
                    <a:pt x="7071" y="2953"/>
                    <a:pt x="7100" y="2953"/>
                  </a:cubicBezTo>
                  <a:cubicBezTo>
                    <a:pt x="7115" y="2953"/>
                    <a:pt x="7122" y="2953"/>
                    <a:pt x="7129" y="2953"/>
                  </a:cubicBezTo>
                  <a:cubicBezTo>
                    <a:pt x="7144" y="2953"/>
                    <a:pt x="7144" y="2953"/>
                    <a:pt x="7144" y="2953"/>
                  </a:cubicBezTo>
                  <a:cubicBezTo>
                    <a:pt x="7144" y="2960"/>
                    <a:pt x="7144" y="2960"/>
                    <a:pt x="7144" y="2960"/>
                  </a:cubicBezTo>
                  <a:cubicBezTo>
                    <a:pt x="7159" y="2983"/>
                    <a:pt x="7181" y="3019"/>
                    <a:pt x="7181" y="3063"/>
                  </a:cubicBezTo>
                  <a:cubicBezTo>
                    <a:pt x="7188" y="3144"/>
                    <a:pt x="7232" y="3239"/>
                    <a:pt x="7232" y="3239"/>
                  </a:cubicBezTo>
                  <a:cubicBezTo>
                    <a:pt x="7239" y="3254"/>
                    <a:pt x="7247" y="3268"/>
                    <a:pt x="7254" y="3290"/>
                  </a:cubicBezTo>
                  <a:cubicBezTo>
                    <a:pt x="7276" y="3364"/>
                    <a:pt x="7320" y="3481"/>
                    <a:pt x="7305" y="3554"/>
                  </a:cubicBezTo>
                  <a:cubicBezTo>
                    <a:pt x="7284" y="3620"/>
                    <a:pt x="7320" y="3701"/>
                    <a:pt x="7357" y="3767"/>
                  </a:cubicBezTo>
                  <a:cubicBezTo>
                    <a:pt x="7364" y="3781"/>
                    <a:pt x="7371" y="3803"/>
                    <a:pt x="7379" y="3818"/>
                  </a:cubicBezTo>
                  <a:cubicBezTo>
                    <a:pt x="7401" y="3855"/>
                    <a:pt x="7415" y="3906"/>
                    <a:pt x="7430" y="3950"/>
                  </a:cubicBezTo>
                  <a:cubicBezTo>
                    <a:pt x="7445" y="4001"/>
                    <a:pt x="7459" y="4052"/>
                    <a:pt x="7474" y="4067"/>
                  </a:cubicBezTo>
                  <a:cubicBezTo>
                    <a:pt x="7496" y="4104"/>
                    <a:pt x="7562" y="4331"/>
                    <a:pt x="7562" y="4382"/>
                  </a:cubicBezTo>
                  <a:cubicBezTo>
                    <a:pt x="7562" y="4397"/>
                    <a:pt x="7562" y="4397"/>
                    <a:pt x="7562" y="4397"/>
                  </a:cubicBezTo>
                  <a:cubicBezTo>
                    <a:pt x="7547" y="4397"/>
                    <a:pt x="7547" y="4397"/>
                    <a:pt x="7547" y="4397"/>
                  </a:cubicBezTo>
                  <a:cubicBezTo>
                    <a:pt x="7503" y="4397"/>
                    <a:pt x="7496" y="4404"/>
                    <a:pt x="7481" y="4426"/>
                  </a:cubicBezTo>
                  <a:cubicBezTo>
                    <a:pt x="7474" y="4448"/>
                    <a:pt x="7459" y="4470"/>
                    <a:pt x="7430" y="4492"/>
                  </a:cubicBezTo>
                  <a:cubicBezTo>
                    <a:pt x="7349" y="4551"/>
                    <a:pt x="7349" y="4551"/>
                    <a:pt x="7305" y="4609"/>
                  </a:cubicBezTo>
                  <a:cubicBezTo>
                    <a:pt x="7291" y="4624"/>
                    <a:pt x="7284" y="4639"/>
                    <a:pt x="7276" y="4646"/>
                  </a:cubicBezTo>
                  <a:cubicBezTo>
                    <a:pt x="7261" y="4661"/>
                    <a:pt x="7254" y="4675"/>
                    <a:pt x="7232" y="4675"/>
                  </a:cubicBezTo>
                  <a:lnTo>
                    <a:pt x="7232" y="4675"/>
                  </a:lnTo>
                  <a:cubicBezTo>
                    <a:pt x="7225" y="4675"/>
                    <a:pt x="7210" y="4675"/>
                    <a:pt x="7196" y="4668"/>
                  </a:cubicBezTo>
                  <a:cubicBezTo>
                    <a:pt x="7159" y="4661"/>
                    <a:pt x="7137" y="4653"/>
                    <a:pt x="7100" y="4653"/>
                  </a:cubicBezTo>
                  <a:cubicBezTo>
                    <a:pt x="7086" y="4653"/>
                    <a:pt x="7056" y="4653"/>
                    <a:pt x="7027" y="4653"/>
                  </a:cubicBezTo>
                  <a:cubicBezTo>
                    <a:pt x="6990" y="4646"/>
                    <a:pt x="6968" y="4639"/>
                    <a:pt x="6961" y="4617"/>
                  </a:cubicBezTo>
                  <a:cubicBezTo>
                    <a:pt x="6946" y="4587"/>
                    <a:pt x="6961" y="4558"/>
                    <a:pt x="6983" y="4529"/>
                  </a:cubicBezTo>
                  <a:cubicBezTo>
                    <a:pt x="7005" y="4485"/>
                    <a:pt x="7071" y="4397"/>
                    <a:pt x="7166" y="4331"/>
                  </a:cubicBezTo>
                  <a:cubicBezTo>
                    <a:pt x="7210" y="4302"/>
                    <a:pt x="7203" y="4265"/>
                    <a:pt x="7188" y="4221"/>
                  </a:cubicBezTo>
                  <a:cubicBezTo>
                    <a:pt x="7188" y="4199"/>
                    <a:pt x="7181" y="4177"/>
                    <a:pt x="7181" y="4155"/>
                  </a:cubicBezTo>
                  <a:cubicBezTo>
                    <a:pt x="7188" y="4126"/>
                    <a:pt x="7181" y="4104"/>
                    <a:pt x="7174" y="4096"/>
                  </a:cubicBezTo>
                  <a:cubicBezTo>
                    <a:pt x="7166" y="4082"/>
                    <a:pt x="7166" y="4082"/>
                    <a:pt x="7166" y="4082"/>
                  </a:cubicBezTo>
                  <a:cubicBezTo>
                    <a:pt x="7166" y="4096"/>
                    <a:pt x="7166" y="4096"/>
                    <a:pt x="7166" y="4096"/>
                  </a:cubicBezTo>
                  <a:cubicBezTo>
                    <a:pt x="7151" y="4104"/>
                    <a:pt x="7129" y="4104"/>
                    <a:pt x="7100" y="4104"/>
                  </a:cubicBezTo>
                  <a:cubicBezTo>
                    <a:pt x="7071" y="4104"/>
                    <a:pt x="7034" y="4104"/>
                    <a:pt x="7012" y="4089"/>
                  </a:cubicBezTo>
                  <a:cubicBezTo>
                    <a:pt x="6998" y="4082"/>
                    <a:pt x="6990" y="4074"/>
                    <a:pt x="6983" y="4074"/>
                  </a:cubicBezTo>
                  <a:cubicBezTo>
                    <a:pt x="6976" y="4074"/>
                    <a:pt x="6968" y="4082"/>
                    <a:pt x="6961" y="4089"/>
                  </a:cubicBezTo>
                  <a:cubicBezTo>
                    <a:pt x="6946" y="4104"/>
                    <a:pt x="6946" y="4104"/>
                    <a:pt x="6946" y="4104"/>
                  </a:cubicBezTo>
                  <a:cubicBezTo>
                    <a:pt x="6902" y="4140"/>
                    <a:pt x="6895" y="4140"/>
                    <a:pt x="6844" y="4155"/>
                  </a:cubicBezTo>
                  <a:cubicBezTo>
                    <a:pt x="6836" y="4162"/>
                    <a:pt x="6829" y="4162"/>
                    <a:pt x="6822" y="4162"/>
                  </a:cubicBezTo>
                  <a:cubicBezTo>
                    <a:pt x="6793" y="4162"/>
                    <a:pt x="6778" y="4140"/>
                    <a:pt x="6770" y="4126"/>
                  </a:cubicBezTo>
                  <a:cubicBezTo>
                    <a:pt x="6763" y="4118"/>
                    <a:pt x="6756" y="4111"/>
                    <a:pt x="6748" y="4104"/>
                  </a:cubicBezTo>
                  <a:cubicBezTo>
                    <a:pt x="6741" y="4096"/>
                    <a:pt x="6734" y="4096"/>
                    <a:pt x="6734" y="4096"/>
                  </a:cubicBezTo>
                  <a:cubicBezTo>
                    <a:pt x="6727" y="4096"/>
                    <a:pt x="6712" y="4111"/>
                    <a:pt x="6697" y="4118"/>
                  </a:cubicBezTo>
                  <a:cubicBezTo>
                    <a:pt x="6683" y="4126"/>
                    <a:pt x="6668" y="4140"/>
                    <a:pt x="6653" y="4148"/>
                  </a:cubicBezTo>
                  <a:cubicBezTo>
                    <a:pt x="6639" y="4155"/>
                    <a:pt x="6624" y="4155"/>
                    <a:pt x="6609" y="4155"/>
                  </a:cubicBezTo>
                  <a:cubicBezTo>
                    <a:pt x="6573" y="4155"/>
                    <a:pt x="6551" y="4126"/>
                    <a:pt x="6536" y="4096"/>
                  </a:cubicBezTo>
                  <a:cubicBezTo>
                    <a:pt x="6529" y="4082"/>
                    <a:pt x="6521" y="4067"/>
                    <a:pt x="6514" y="4045"/>
                  </a:cubicBezTo>
                  <a:cubicBezTo>
                    <a:pt x="6507" y="4016"/>
                    <a:pt x="6492" y="3986"/>
                    <a:pt x="6477" y="3965"/>
                  </a:cubicBezTo>
                  <a:cubicBezTo>
                    <a:pt x="6470" y="3950"/>
                    <a:pt x="6463" y="3935"/>
                    <a:pt x="6455" y="3920"/>
                  </a:cubicBezTo>
                  <a:cubicBezTo>
                    <a:pt x="6448" y="3891"/>
                    <a:pt x="6441" y="3884"/>
                    <a:pt x="6419" y="3877"/>
                  </a:cubicBezTo>
                  <a:cubicBezTo>
                    <a:pt x="6367" y="3869"/>
                    <a:pt x="6353" y="3847"/>
                    <a:pt x="6324" y="3803"/>
                  </a:cubicBezTo>
                  <a:cubicBezTo>
                    <a:pt x="6316" y="3796"/>
                    <a:pt x="6316" y="3796"/>
                    <a:pt x="6316" y="3796"/>
                  </a:cubicBezTo>
                  <a:cubicBezTo>
                    <a:pt x="6287" y="3752"/>
                    <a:pt x="6272" y="3745"/>
                    <a:pt x="6265" y="3745"/>
                  </a:cubicBezTo>
                  <a:cubicBezTo>
                    <a:pt x="6265" y="3745"/>
                    <a:pt x="6258" y="3752"/>
                    <a:pt x="6250" y="3767"/>
                  </a:cubicBezTo>
                  <a:cubicBezTo>
                    <a:pt x="6228" y="3818"/>
                    <a:pt x="6236" y="3840"/>
                    <a:pt x="6265" y="3869"/>
                  </a:cubicBezTo>
                  <a:cubicBezTo>
                    <a:pt x="6272" y="3877"/>
                    <a:pt x="6279" y="3884"/>
                    <a:pt x="6294" y="3891"/>
                  </a:cubicBezTo>
                  <a:cubicBezTo>
                    <a:pt x="6309" y="3906"/>
                    <a:pt x="6324" y="3913"/>
                    <a:pt x="6324" y="3928"/>
                  </a:cubicBezTo>
                  <a:cubicBezTo>
                    <a:pt x="6324" y="3943"/>
                    <a:pt x="6316" y="3957"/>
                    <a:pt x="6309" y="3965"/>
                  </a:cubicBezTo>
                  <a:cubicBezTo>
                    <a:pt x="6272" y="4001"/>
                    <a:pt x="6236" y="4001"/>
                    <a:pt x="6192" y="4008"/>
                  </a:cubicBezTo>
                  <a:cubicBezTo>
                    <a:pt x="6148" y="4016"/>
                    <a:pt x="6148" y="4016"/>
                    <a:pt x="6148" y="4016"/>
                  </a:cubicBezTo>
                  <a:cubicBezTo>
                    <a:pt x="6104" y="4023"/>
                    <a:pt x="6104" y="4023"/>
                    <a:pt x="6045" y="4089"/>
                  </a:cubicBezTo>
                  <a:cubicBezTo>
                    <a:pt x="6016" y="4126"/>
                    <a:pt x="6001" y="4148"/>
                    <a:pt x="5994" y="4162"/>
                  </a:cubicBezTo>
                  <a:cubicBezTo>
                    <a:pt x="5972" y="4192"/>
                    <a:pt x="5965" y="4206"/>
                    <a:pt x="5935" y="4214"/>
                  </a:cubicBezTo>
                  <a:cubicBezTo>
                    <a:pt x="5906" y="4228"/>
                    <a:pt x="5898" y="4236"/>
                    <a:pt x="5877" y="4250"/>
                  </a:cubicBezTo>
                  <a:cubicBezTo>
                    <a:pt x="5869" y="4265"/>
                    <a:pt x="5862" y="4272"/>
                    <a:pt x="5847" y="4279"/>
                  </a:cubicBezTo>
                  <a:cubicBezTo>
                    <a:pt x="5811" y="4309"/>
                    <a:pt x="5818" y="4367"/>
                    <a:pt x="5825" y="4419"/>
                  </a:cubicBezTo>
                  <a:cubicBezTo>
                    <a:pt x="5833" y="4463"/>
                    <a:pt x="5811" y="4507"/>
                    <a:pt x="5789" y="4551"/>
                  </a:cubicBezTo>
                  <a:cubicBezTo>
                    <a:pt x="5781" y="4565"/>
                    <a:pt x="5774" y="4580"/>
                    <a:pt x="5767" y="4602"/>
                  </a:cubicBezTo>
                  <a:cubicBezTo>
                    <a:pt x="5752" y="4631"/>
                    <a:pt x="5745" y="4646"/>
                    <a:pt x="5715" y="4646"/>
                  </a:cubicBezTo>
                  <a:cubicBezTo>
                    <a:pt x="5708" y="4646"/>
                    <a:pt x="5701" y="4646"/>
                    <a:pt x="5693" y="4639"/>
                  </a:cubicBezTo>
                  <a:cubicBezTo>
                    <a:pt x="5686" y="4639"/>
                    <a:pt x="5679" y="4639"/>
                    <a:pt x="5664" y="4631"/>
                  </a:cubicBezTo>
                  <a:lnTo>
                    <a:pt x="5657" y="4631"/>
                  </a:lnTo>
                  <a:cubicBezTo>
                    <a:pt x="5649" y="4631"/>
                    <a:pt x="5649" y="4631"/>
                    <a:pt x="5642" y="4661"/>
                  </a:cubicBezTo>
                  <a:cubicBezTo>
                    <a:pt x="5642" y="4675"/>
                    <a:pt x="5635" y="4697"/>
                    <a:pt x="5620" y="4727"/>
                  </a:cubicBezTo>
                  <a:cubicBezTo>
                    <a:pt x="5613" y="4748"/>
                    <a:pt x="5605" y="4763"/>
                    <a:pt x="5598" y="4770"/>
                  </a:cubicBezTo>
                  <a:cubicBezTo>
                    <a:pt x="5591" y="4800"/>
                    <a:pt x="5584" y="4807"/>
                    <a:pt x="5554" y="4815"/>
                  </a:cubicBezTo>
                  <a:cubicBezTo>
                    <a:pt x="5547" y="4815"/>
                    <a:pt x="5547" y="4815"/>
                    <a:pt x="5539" y="4815"/>
                  </a:cubicBezTo>
                  <a:cubicBezTo>
                    <a:pt x="5510" y="4815"/>
                    <a:pt x="5495" y="4778"/>
                    <a:pt x="5481" y="4748"/>
                  </a:cubicBezTo>
                  <a:cubicBezTo>
                    <a:pt x="5474" y="4734"/>
                    <a:pt x="5459" y="4719"/>
                    <a:pt x="5452" y="4705"/>
                  </a:cubicBezTo>
                  <a:cubicBezTo>
                    <a:pt x="5444" y="4690"/>
                    <a:pt x="5437" y="4690"/>
                    <a:pt x="5429" y="4690"/>
                  </a:cubicBezTo>
                  <a:cubicBezTo>
                    <a:pt x="5422" y="4690"/>
                    <a:pt x="5400" y="4705"/>
                    <a:pt x="5386" y="4712"/>
                  </a:cubicBezTo>
                  <a:cubicBezTo>
                    <a:pt x="5371" y="4719"/>
                    <a:pt x="5356" y="4727"/>
                    <a:pt x="5342" y="4734"/>
                  </a:cubicBezTo>
                  <a:cubicBezTo>
                    <a:pt x="5290" y="4756"/>
                    <a:pt x="5283" y="4770"/>
                    <a:pt x="5276" y="4836"/>
                  </a:cubicBezTo>
                  <a:cubicBezTo>
                    <a:pt x="5268" y="4888"/>
                    <a:pt x="5254" y="4910"/>
                    <a:pt x="5210" y="4910"/>
                  </a:cubicBezTo>
                  <a:cubicBezTo>
                    <a:pt x="5188" y="4902"/>
                    <a:pt x="5188" y="4902"/>
                    <a:pt x="5188" y="4902"/>
                  </a:cubicBezTo>
                  <a:cubicBezTo>
                    <a:pt x="5158" y="4902"/>
                    <a:pt x="5144" y="4873"/>
                    <a:pt x="5129" y="4851"/>
                  </a:cubicBezTo>
                  <a:cubicBezTo>
                    <a:pt x="5122" y="4836"/>
                    <a:pt x="5114" y="4815"/>
                    <a:pt x="5107" y="4807"/>
                  </a:cubicBezTo>
                  <a:cubicBezTo>
                    <a:pt x="5100" y="4807"/>
                    <a:pt x="5100" y="4807"/>
                    <a:pt x="5093" y="4807"/>
                  </a:cubicBezTo>
                  <a:cubicBezTo>
                    <a:pt x="5078" y="4807"/>
                    <a:pt x="5041" y="4836"/>
                    <a:pt x="5019" y="4880"/>
                  </a:cubicBezTo>
                  <a:cubicBezTo>
                    <a:pt x="5012" y="4895"/>
                    <a:pt x="5005" y="4902"/>
                    <a:pt x="4997" y="4917"/>
                  </a:cubicBezTo>
                  <a:cubicBezTo>
                    <a:pt x="4990" y="4939"/>
                    <a:pt x="4983" y="4961"/>
                    <a:pt x="4946" y="4990"/>
                  </a:cubicBezTo>
                  <a:cubicBezTo>
                    <a:pt x="4924" y="4998"/>
                    <a:pt x="4909" y="5005"/>
                    <a:pt x="4902" y="5012"/>
                  </a:cubicBezTo>
                  <a:cubicBezTo>
                    <a:pt x="4880" y="5020"/>
                    <a:pt x="4873" y="5027"/>
                    <a:pt x="4843" y="5064"/>
                  </a:cubicBezTo>
                  <a:cubicBezTo>
                    <a:pt x="4836" y="5078"/>
                    <a:pt x="4836" y="5078"/>
                    <a:pt x="4836" y="5078"/>
                  </a:cubicBezTo>
                  <a:cubicBezTo>
                    <a:pt x="4799" y="5122"/>
                    <a:pt x="4799" y="5129"/>
                    <a:pt x="4741" y="5129"/>
                  </a:cubicBezTo>
                  <a:cubicBezTo>
                    <a:pt x="4726" y="5129"/>
                    <a:pt x="4712" y="5122"/>
                    <a:pt x="4704" y="5115"/>
                  </a:cubicBezTo>
                  <a:cubicBezTo>
                    <a:pt x="4689" y="5093"/>
                    <a:pt x="4697" y="5064"/>
                    <a:pt x="4704" y="5034"/>
                  </a:cubicBezTo>
                  <a:cubicBezTo>
                    <a:pt x="4704" y="5027"/>
                    <a:pt x="4704" y="5020"/>
                    <a:pt x="4712" y="5012"/>
                  </a:cubicBezTo>
                  <a:cubicBezTo>
                    <a:pt x="4704" y="5020"/>
                    <a:pt x="4697" y="5020"/>
                    <a:pt x="4689" y="5027"/>
                  </a:cubicBezTo>
                  <a:cubicBezTo>
                    <a:pt x="4675" y="5042"/>
                    <a:pt x="4653" y="5056"/>
                    <a:pt x="4624" y="5064"/>
                  </a:cubicBezTo>
                  <a:cubicBezTo>
                    <a:pt x="4609" y="5071"/>
                    <a:pt x="4594" y="5071"/>
                    <a:pt x="4579" y="5071"/>
                  </a:cubicBezTo>
                  <a:cubicBezTo>
                    <a:pt x="4550" y="5071"/>
                    <a:pt x="4536" y="5064"/>
                    <a:pt x="4514" y="5049"/>
                  </a:cubicBezTo>
                  <a:cubicBezTo>
                    <a:pt x="4484" y="5056"/>
                    <a:pt x="4426" y="5064"/>
                    <a:pt x="4396" y="5071"/>
                  </a:cubicBezTo>
                  <a:cubicBezTo>
                    <a:pt x="4389" y="5078"/>
                    <a:pt x="4374" y="5086"/>
                    <a:pt x="4367" y="5086"/>
                  </a:cubicBezTo>
                  <a:cubicBezTo>
                    <a:pt x="4345" y="5086"/>
                    <a:pt x="4330" y="5071"/>
                    <a:pt x="4308" y="5056"/>
                  </a:cubicBezTo>
                  <a:cubicBezTo>
                    <a:pt x="4294" y="5049"/>
                    <a:pt x="4294" y="5049"/>
                    <a:pt x="4294" y="5049"/>
                  </a:cubicBezTo>
                  <a:cubicBezTo>
                    <a:pt x="4272" y="5034"/>
                    <a:pt x="4257" y="5020"/>
                    <a:pt x="4250" y="4998"/>
                  </a:cubicBezTo>
                  <a:cubicBezTo>
                    <a:pt x="4235" y="4976"/>
                    <a:pt x="4228" y="4961"/>
                    <a:pt x="4213" y="4961"/>
                  </a:cubicBezTo>
                  <a:cubicBezTo>
                    <a:pt x="4206" y="4961"/>
                    <a:pt x="4206" y="4961"/>
                    <a:pt x="4198" y="4961"/>
                  </a:cubicBezTo>
                  <a:cubicBezTo>
                    <a:pt x="4184" y="4968"/>
                    <a:pt x="4177" y="4968"/>
                    <a:pt x="4162" y="4968"/>
                  </a:cubicBezTo>
                  <a:cubicBezTo>
                    <a:pt x="4133" y="4968"/>
                    <a:pt x="4118" y="4961"/>
                    <a:pt x="4111" y="4946"/>
                  </a:cubicBezTo>
                  <a:cubicBezTo>
                    <a:pt x="4096" y="4932"/>
                    <a:pt x="4089" y="4917"/>
                    <a:pt x="4096" y="4895"/>
                  </a:cubicBezTo>
                  <a:cubicBezTo>
                    <a:pt x="4096" y="4888"/>
                    <a:pt x="4096" y="4873"/>
                    <a:pt x="4089" y="4866"/>
                  </a:cubicBezTo>
                  <a:cubicBezTo>
                    <a:pt x="4081" y="4858"/>
                    <a:pt x="4074" y="4851"/>
                    <a:pt x="4059" y="4851"/>
                  </a:cubicBezTo>
                  <a:cubicBezTo>
                    <a:pt x="4045" y="4851"/>
                    <a:pt x="4037" y="4858"/>
                    <a:pt x="4023" y="4858"/>
                  </a:cubicBezTo>
                  <a:cubicBezTo>
                    <a:pt x="4001" y="4873"/>
                    <a:pt x="3986" y="4873"/>
                    <a:pt x="3964" y="4873"/>
                  </a:cubicBezTo>
                  <a:cubicBezTo>
                    <a:pt x="3942" y="4873"/>
                    <a:pt x="3927" y="4873"/>
                    <a:pt x="3905" y="4866"/>
                  </a:cubicBezTo>
                  <a:cubicBezTo>
                    <a:pt x="3898" y="4858"/>
                    <a:pt x="3891" y="4858"/>
                    <a:pt x="3876" y="4851"/>
                  </a:cubicBezTo>
                  <a:cubicBezTo>
                    <a:pt x="3869" y="4851"/>
                    <a:pt x="3854" y="4851"/>
                    <a:pt x="3847" y="4851"/>
                  </a:cubicBezTo>
                  <a:cubicBezTo>
                    <a:pt x="3825" y="4851"/>
                    <a:pt x="3803" y="4858"/>
                    <a:pt x="3781" y="4866"/>
                  </a:cubicBezTo>
                  <a:cubicBezTo>
                    <a:pt x="3759" y="4873"/>
                    <a:pt x="3744" y="4880"/>
                    <a:pt x="3715" y="4888"/>
                  </a:cubicBezTo>
                  <a:cubicBezTo>
                    <a:pt x="3708" y="4888"/>
                    <a:pt x="3693" y="4895"/>
                    <a:pt x="3686" y="4895"/>
                  </a:cubicBezTo>
                  <a:cubicBezTo>
                    <a:pt x="3634" y="4895"/>
                    <a:pt x="3612" y="4851"/>
                    <a:pt x="3598" y="4822"/>
                  </a:cubicBezTo>
                  <a:cubicBezTo>
                    <a:pt x="3590" y="4807"/>
                    <a:pt x="3583" y="4793"/>
                    <a:pt x="3576" y="4785"/>
                  </a:cubicBezTo>
                  <a:cubicBezTo>
                    <a:pt x="3532" y="4741"/>
                    <a:pt x="3436" y="4661"/>
                    <a:pt x="3385" y="4653"/>
                  </a:cubicBezTo>
                  <a:cubicBezTo>
                    <a:pt x="3363" y="4646"/>
                    <a:pt x="3348" y="4646"/>
                    <a:pt x="3327" y="4646"/>
                  </a:cubicBezTo>
                  <a:cubicBezTo>
                    <a:pt x="3305" y="4646"/>
                    <a:pt x="3275" y="4646"/>
                    <a:pt x="3253" y="4631"/>
                  </a:cubicBezTo>
                  <a:cubicBezTo>
                    <a:pt x="3239" y="4624"/>
                    <a:pt x="3224" y="4609"/>
                    <a:pt x="3217" y="4595"/>
                  </a:cubicBezTo>
                  <a:cubicBezTo>
                    <a:pt x="3209" y="4580"/>
                    <a:pt x="3202" y="4565"/>
                    <a:pt x="3180" y="4565"/>
                  </a:cubicBezTo>
                  <a:cubicBezTo>
                    <a:pt x="3180" y="4565"/>
                    <a:pt x="3173" y="4565"/>
                    <a:pt x="3165" y="4565"/>
                  </a:cubicBezTo>
                  <a:cubicBezTo>
                    <a:pt x="3136" y="4565"/>
                    <a:pt x="3099" y="4580"/>
                    <a:pt x="3063" y="4602"/>
                  </a:cubicBezTo>
                  <a:cubicBezTo>
                    <a:pt x="3048" y="4617"/>
                    <a:pt x="3026" y="4631"/>
                    <a:pt x="2997" y="4631"/>
                  </a:cubicBezTo>
                  <a:cubicBezTo>
                    <a:pt x="2975" y="4631"/>
                    <a:pt x="2953" y="4624"/>
                    <a:pt x="2938" y="4602"/>
                  </a:cubicBezTo>
                  <a:cubicBezTo>
                    <a:pt x="2924" y="4595"/>
                    <a:pt x="2916" y="4587"/>
                    <a:pt x="2909" y="4580"/>
                  </a:cubicBezTo>
                  <a:cubicBezTo>
                    <a:pt x="2909" y="4573"/>
                    <a:pt x="2909" y="4573"/>
                    <a:pt x="2902" y="4573"/>
                  </a:cubicBezTo>
                  <a:cubicBezTo>
                    <a:pt x="2902" y="4573"/>
                    <a:pt x="2902" y="4573"/>
                    <a:pt x="2902" y="4580"/>
                  </a:cubicBezTo>
                  <a:cubicBezTo>
                    <a:pt x="2894" y="4624"/>
                    <a:pt x="2858" y="4639"/>
                    <a:pt x="2836" y="4646"/>
                  </a:cubicBezTo>
                  <a:cubicBezTo>
                    <a:pt x="2836" y="4683"/>
                    <a:pt x="2828" y="4770"/>
                    <a:pt x="2770" y="4778"/>
                  </a:cubicBezTo>
                  <a:cubicBezTo>
                    <a:pt x="2740" y="4785"/>
                    <a:pt x="2733" y="4785"/>
                    <a:pt x="2733" y="4785"/>
                  </a:cubicBezTo>
                  <a:cubicBezTo>
                    <a:pt x="2733" y="4800"/>
                    <a:pt x="2733" y="4800"/>
                    <a:pt x="2733" y="4807"/>
                  </a:cubicBezTo>
                  <a:cubicBezTo>
                    <a:pt x="2726" y="4829"/>
                    <a:pt x="2704" y="4858"/>
                    <a:pt x="2674" y="4858"/>
                  </a:cubicBezTo>
                  <a:cubicBezTo>
                    <a:pt x="2667" y="4858"/>
                    <a:pt x="2653" y="4851"/>
                    <a:pt x="2638" y="4844"/>
                  </a:cubicBezTo>
                  <a:cubicBezTo>
                    <a:pt x="2631" y="4836"/>
                    <a:pt x="2631" y="4836"/>
                    <a:pt x="2623" y="4836"/>
                  </a:cubicBezTo>
                  <a:cubicBezTo>
                    <a:pt x="2616" y="4836"/>
                    <a:pt x="2594" y="4851"/>
                    <a:pt x="2572" y="4873"/>
                  </a:cubicBezTo>
                  <a:cubicBezTo>
                    <a:pt x="2565" y="4880"/>
                    <a:pt x="2557" y="4888"/>
                    <a:pt x="2550" y="4895"/>
                  </a:cubicBezTo>
                  <a:cubicBezTo>
                    <a:pt x="2528" y="4910"/>
                    <a:pt x="2521" y="4917"/>
                    <a:pt x="2506" y="4924"/>
                  </a:cubicBezTo>
                  <a:cubicBezTo>
                    <a:pt x="2484" y="4946"/>
                    <a:pt x="2469" y="4954"/>
                    <a:pt x="2462" y="4976"/>
                  </a:cubicBezTo>
                  <a:cubicBezTo>
                    <a:pt x="2447" y="4998"/>
                    <a:pt x="2418" y="5012"/>
                    <a:pt x="2389" y="5020"/>
                  </a:cubicBezTo>
                  <a:cubicBezTo>
                    <a:pt x="2374" y="5027"/>
                    <a:pt x="2359" y="5027"/>
                    <a:pt x="2345" y="5042"/>
                  </a:cubicBezTo>
                  <a:cubicBezTo>
                    <a:pt x="2330" y="5042"/>
                    <a:pt x="2323" y="5049"/>
                    <a:pt x="2308" y="5049"/>
                  </a:cubicBezTo>
                  <a:cubicBezTo>
                    <a:pt x="2279" y="5049"/>
                    <a:pt x="2235" y="5027"/>
                    <a:pt x="2198" y="5005"/>
                  </a:cubicBezTo>
                  <a:cubicBezTo>
                    <a:pt x="2184" y="4998"/>
                    <a:pt x="2169" y="4990"/>
                    <a:pt x="2147" y="4983"/>
                  </a:cubicBezTo>
                  <a:cubicBezTo>
                    <a:pt x="2140" y="4976"/>
                    <a:pt x="2132" y="4976"/>
                    <a:pt x="2125" y="4976"/>
                  </a:cubicBezTo>
                  <a:cubicBezTo>
                    <a:pt x="2103" y="4976"/>
                    <a:pt x="2088" y="4990"/>
                    <a:pt x="2066" y="5012"/>
                  </a:cubicBezTo>
                  <a:cubicBezTo>
                    <a:pt x="2052" y="5020"/>
                    <a:pt x="2037" y="5034"/>
                    <a:pt x="2030" y="5042"/>
                  </a:cubicBezTo>
                  <a:cubicBezTo>
                    <a:pt x="1986" y="5064"/>
                    <a:pt x="1949" y="5093"/>
                    <a:pt x="1912" y="5144"/>
                  </a:cubicBezTo>
                  <a:cubicBezTo>
                    <a:pt x="1890" y="5174"/>
                    <a:pt x="1898" y="5188"/>
                    <a:pt x="1912" y="5217"/>
                  </a:cubicBezTo>
                  <a:cubicBezTo>
                    <a:pt x="1920" y="5232"/>
                    <a:pt x="1927" y="5254"/>
                    <a:pt x="1927" y="5283"/>
                  </a:cubicBezTo>
                  <a:cubicBezTo>
                    <a:pt x="1920" y="5298"/>
                    <a:pt x="1920" y="5298"/>
                    <a:pt x="1920" y="5298"/>
                  </a:cubicBezTo>
                  <a:cubicBezTo>
                    <a:pt x="1912" y="5349"/>
                    <a:pt x="1912" y="5357"/>
                    <a:pt x="1898" y="5393"/>
                  </a:cubicBezTo>
                  <a:cubicBezTo>
                    <a:pt x="1890" y="5401"/>
                    <a:pt x="1883" y="5408"/>
                    <a:pt x="1868" y="5408"/>
                  </a:cubicBezTo>
                  <a:cubicBezTo>
                    <a:pt x="1854" y="5408"/>
                    <a:pt x="1839" y="5401"/>
                    <a:pt x="1810" y="5386"/>
                  </a:cubicBezTo>
                  <a:cubicBezTo>
                    <a:pt x="1788" y="5371"/>
                    <a:pt x="1751" y="5349"/>
                    <a:pt x="1722" y="5349"/>
                  </a:cubicBezTo>
                  <a:cubicBezTo>
                    <a:pt x="1707" y="5349"/>
                    <a:pt x="1700" y="5342"/>
                    <a:pt x="1685" y="5342"/>
                  </a:cubicBezTo>
                  <a:cubicBezTo>
                    <a:pt x="1627" y="5342"/>
                    <a:pt x="1619" y="5371"/>
                    <a:pt x="1619" y="5379"/>
                  </a:cubicBezTo>
                  <a:cubicBezTo>
                    <a:pt x="1605" y="5423"/>
                    <a:pt x="1583" y="5430"/>
                    <a:pt x="1546" y="5430"/>
                  </a:cubicBezTo>
                  <a:cubicBezTo>
                    <a:pt x="1370" y="5430"/>
                    <a:pt x="1370" y="5430"/>
                    <a:pt x="1370" y="5430"/>
                  </a:cubicBezTo>
                  <a:lnTo>
                    <a:pt x="1370" y="5430"/>
                  </a:lnTo>
                  <a:lnTo>
                    <a:pt x="1363" y="5430"/>
                  </a:lnTo>
                  <a:close/>
                  <a:moveTo>
                    <a:pt x="6133" y="2191"/>
                  </a:moveTo>
                  <a:lnTo>
                    <a:pt x="6133" y="2191"/>
                  </a:lnTo>
                  <a:cubicBezTo>
                    <a:pt x="6148" y="2198"/>
                    <a:pt x="6162" y="2206"/>
                    <a:pt x="6184" y="2213"/>
                  </a:cubicBezTo>
                  <a:cubicBezTo>
                    <a:pt x="6221" y="2228"/>
                    <a:pt x="6243" y="2250"/>
                    <a:pt x="6272" y="2279"/>
                  </a:cubicBezTo>
                  <a:cubicBezTo>
                    <a:pt x="6279" y="2286"/>
                    <a:pt x="6287" y="2301"/>
                    <a:pt x="6302" y="2316"/>
                  </a:cubicBezTo>
                  <a:cubicBezTo>
                    <a:pt x="6346" y="2360"/>
                    <a:pt x="6367" y="2382"/>
                    <a:pt x="6411" y="2404"/>
                  </a:cubicBezTo>
                  <a:cubicBezTo>
                    <a:pt x="6455" y="2433"/>
                    <a:pt x="6448" y="2448"/>
                    <a:pt x="6434" y="2477"/>
                  </a:cubicBezTo>
                  <a:cubicBezTo>
                    <a:pt x="6434" y="2484"/>
                    <a:pt x="6426" y="2492"/>
                    <a:pt x="6426" y="2499"/>
                  </a:cubicBezTo>
                  <a:cubicBezTo>
                    <a:pt x="6411" y="2528"/>
                    <a:pt x="6404" y="2536"/>
                    <a:pt x="6382" y="2543"/>
                  </a:cubicBezTo>
                  <a:cubicBezTo>
                    <a:pt x="6375" y="2558"/>
                    <a:pt x="6360" y="2565"/>
                    <a:pt x="6338" y="2587"/>
                  </a:cubicBezTo>
                  <a:cubicBezTo>
                    <a:pt x="6309" y="2616"/>
                    <a:pt x="6294" y="2638"/>
                    <a:pt x="6294" y="2646"/>
                  </a:cubicBezTo>
                  <a:cubicBezTo>
                    <a:pt x="6316" y="2646"/>
                    <a:pt x="6353" y="2631"/>
                    <a:pt x="6404" y="2609"/>
                  </a:cubicBezTo>
                  <a:cubicBezTo>
                    <a:pt x="6411" y="2609"/>
                    <a:pt x="6411" y="2609"/>
                    <a:pt x="6411" y="2609"/>
                  </a:cubicBezTo>
                  <a:cubicBezTo>
                    <a:pt x="6463" y="2587"/>
                    <a:pt x="6463" y="2572"/>
                    <a:pt x="6470" y="2536"/>
                  </a:cubicBezTo>
                  <a:cubicBezTo>
                    <a:pt x="6470" y="2528"/>
                    <a:pt x="6470" y="2521"/>
                    <a:pt x="6477" y="2514"/>
                  </a:cubicBezTo>
                  <a:cubicBezTo>
                    <a:pt x="6477" y="2484"/>
                    <a:pt x="6477" y="2484"/>
                    <a:pt x="6470" y="2470"/>
                  </a:cubicBezTo>
                  <a:cubicBezTo>
                    <a:pt x="6463" y="2462"/>
                    <a:pt x="6463" y="2455"/>
                    <a:pt x="6455" y="2440"/>
                  </a:cubicBezTo>
                  <a:cubicBezTo>
                    <a:pt x="6448" y="2426"/>
                    <a:pt x="6441" y="2418"/>
                    <a:pt x="6441" y="2411"/>
                  </a:cubicBezTo>
                  <a:cubicBezTo>
                    <a:pt x="6434" y="2389"/>
                    <a:pt x="6434" y="2389"/>
                    <a:pt x="6404" y="2374"/>
                  </a:cubicBezTo>
                  <a:cubicBezTo>
                    <a:pt x="6360" y="2352"/>
                    <a:pt x="6360" y="2338"/>
                    <a:pt x="6360" y="2301"/>
                  </a:cubicBezTo>
                  <a:cubicBezTo>
                    <a:pt x="6360" y="2301"/>
                    <a:pt x="6360" y="2294"/>
                    <a:pt x="6360" y="2286"/>
                  </a:cubicBezTo>
                  <a:cubicBezTo>
                    <a:pt x="6360" y="2228"/>
                    <a:pt x="6411" y="2228"/>
                    <a:pt x="6441" y="2228"/>
                  </a:cubicBezTo>
                  <a:cubicBezTo>
                    <a:pt x="6477" y="2228"/>
                    <a:pt x="6477" y="2228"/>
                    <a:pt x="6477" y="2228"/>
                  </a:cubicBezTo>
                  <a:cubicBezTo>
                    <a:pt x="6499" y="2228"/>
                    <a:pt x="6514" y="2235"/>
                    <a:pt x="6529" y="2243"/>
                  </a:cubicBezTo>
                  <a:cubicBezTo>
                    <a:pt x="6543" y="2265"/>
                    <a:pt x="6529" y="2294"/>
                    <a:pt x="6521" y="2330"/>
                  </a:cubicBezTo>
                  <a:cubicBezTo>
                    <a:pt x="6521" y="2345"/>
                    <a:pt x="6514" y="2352"/>
                    <a:pt x="6514" y="2360"/>
                  </a:cubicBezTo>
                  <a:cubicBezTo>
                    <a:pt x="6514" y="2374"/>
                    <a:pt x="6514" y="2382"/>
                    <a:pt x="6514" y="2382"/>
                  </a:cubicBezTo>
                  <a:cubicBezTo>
                    <a:pt x="6514" y="2382"/>
                    <a:pt x="6529" y="2374"/>
                    <a:pt x="6536" y="2360"/>
                  </a:cubicBezTo>
                  <a:cubicBezTo>
                    <a:pt x="6558" y="2338"/>
                    <a:pt x="6565" y="2330"/>
                    <a:pt x="6580" y="2330"/>
                  </a:cubicBezTo>
                  <a:cubicBezTo>
                    <a:pt x="6595" y="2330"/>
                    <a:pt x="6609" y="2338"/>
                    <a:pt x="6624" y="2352"/>
                  </a:cubicBezTo>
                  <a:cubicBezTo>
                    <a:pt x="6639" y="2360"/>
                    <a:pt x="6639" y="2360"/>
                    <a:pt x="6639" y="2360"/>
                  </a:cubicBezTo>
                  <a:cubicBezTo>
                    <a:pt x="6646" y="2367"/>
                    <a:pt x="6653" y="2367"/>
                    <a:pt x="6653" y="2374"/>
                  </a:cubicBezTo>
                  <a:cubicBezTo>
                    <a:pt x="6653" y="2367"/>
                    <a:pt x="6653" y="2367"/>
                    <a:pt x="6653" y="2360"/>
                  </a:cubicBezTo>
                  <a:cubicBezTo>
                    <a:pt x="6660" y="2352"/>
                    <a:pt x="6668" y="2330"/>
                    <a:pt x="6675" y="2308"/>
                  </a:cubicBezTo>
                  <a:cubicBezTo>
                    <a:pt x="6690" y="2272"/>
                    <a:pt x="6675" y="2250"/>
                    <a:pt x="6653" y="2220"/>
                  </a:cubicBezTo>
                  <a:cubicBezTo>
                    <a:pt x="6639" y="2206"/>
                    <a:pt x="6624" y="2191"/>
                    <a:pt x="6617" y="2169"/>
                  </a:cubicBezTo>
                  <a:cubicBezTo>
                    <a:pt x="6602" y="2140"/>
                    <a:pt x="6587" y="2133"/>
                    <a:pt x="6573" y="2125"/>
                  </a:cubicBezTo>
                  <a:cubicBezTo>
                    <a:pt x="6565" y="2118"/>
                    <a:pt x="6551" y="2110"/>
                    <a:pt x="6536" y="2096"/>
                  </a:cubicBezTo>
                  <a:cubicBezTo>
                    <a:pt x="6507" y="2052"/>
                    <a:pt x="6492" y="2037"/>
                    <a:pt x="6463" y="2037"/>
                  </a:cubicBezTo>
                  <a:cubicBezTo>
                    <a:pt x="6455" y="2037"/>
                    <a:pt x="6448" y="2037"/>
                    <a:pt x="6448" y="2037"/>
                  </a:cubicBezTo>
                  <a:cubicBezTo>
                    <a:pt x="6448" y="2037"/>
                    <a:pt x="6448" y="2045"/>
                    <a:pt x="6448" y="2067"/>
                  </a:cubicBezTo>
                  <a:cubicBezTo>
                    <a:pt x="6448" y="2081"/>
                    <a:pt x="6455" y="2089"/>
                    <a:pt x="6463" y="2096"/>
                  </a:cubicBezTo>
                  <a:cubicBezTo>
                    <a:pt x="6470" y="2103"/>
                    <a:pt x="6477" y="2110"/>
                    <a:pt x="6477" y="2133"/>
                  </a:cubicBezTo>
                  <a:cubicBezTo>
                    <a:pt x="6477" y="2162"/>
                    <a:pt x="6448" y="2177"/>
                    <a:pt x="6419" y="2184"/>
                  </a:cubicBezTo>
                  <a:cubicBezTo>
                    <a:pt x="6397" y="2191"/>
                    <a:pt x="6367" y="2198"/>
                    <a:pt x="6346" y="2213"/>
                  </a:cubicBezTo>
                  <a:cubicBezTo>
                    <a:pt x="6316" y="2243"/>
                    <a:pt x="6302" y="2250"/>
                    <a:pt x="6294" y="2250"/>
                  </a:cubicBezTo>
                  <a:cubicBezTo>
                    <a:pt x="6279" y="2250"/>
                    <a:pt x="6272" y="2243"/>
                    <a:pt x="6272" y="2235"/>
                  </a:cubicBezTo>
                  <a:lnTo>
                    <a:pt x="6265" y="2228"/>
                  </a:lnTo>
                  <a:cubicBezTo>
                    <a:pt x="6258" y="2220"/>
                    <a:pt x="6250" y="2213"/>
                    <a:pt x="6250" y="2206"/>
                  </a:cubicBezTo>
                  <a:cubicBezTo>
                    <a:pt x="6250" y="2191"/>
                    <a:pt x="6265" y="2177"/>
                    <a:pt x="6279" y="2155"/>
                  </a:cubicBezTo>
                  <a:cubicBezTo>
                    <a:pt x="6294" y="2147"/>
                    <a:pt x="6302" y="2140"/>
                    <a:pt x="6309" y="2133"/>
                  </a:cubicBezTo>
                  <a:cubicBezTo>
                    <a:pt x="6316" y="2118"/>
                    <a:pt x="6324" y="2103"/>
                    <a:pt x="6316" y="2096"/>
                  </a:cubicBezTo>
                  <a:cubicBezTo>
                    <a:pt x="6316" y="2096"/>
                    <a:pt x="6309" y="2096"/>
                    <a:pt x="6302" y="2096"/>
                  </a:cubicBezTo>
                  <a:cubicBezTo>
                    <a:pt x="6302" y="2096"/>
                    <a:pt x="6302" y="2096"/>
                    <a:pt x="6294" y="2096"/>
                  </a:cubicBezTo>
                  <a:cubicBezTo>
                    <a:pt x="6250" y="2103"/>
                    <a:pt x="6250" y="2110"/>
                    <a:pt x="6236" y="2140"/>
                  </a:cubicBezTo>
                  <a:cubicBezTo>
                    <a:pt x="6214" y="2191"/>
                    <a:pt x="6177" y="2191"/>
                    <a:pt x="6140" y="2191"/>
                  </a:cubicBezTo>
                  <a:cubicBezTo>
                    <a:pt x="6133" y="2191"/>
                    <a:pt x="6133" y="2191"/>
                    <a:pt x="6133" y="2191"/>
                  </a:cubicBezTo>
                  <a:close/>
                  <a:moveTo>
                    <a:pt x="6104" y="2133"/>
                  </a:moveTo>
                  <a:lnTo>
                    <a:pt x="6104" y="2133"/>
                  </a:lnTo>
                  <a:cubicBezTo>
                    <a:pt x="6096" y="2140"/>
                    <a:pt x="6096" y="2140"/>
                    <a:pt x="6096" y="2140"/>
                  </a:cubicBezTo>
                  <a:cubicBezTo>
                    <a:pt x="6089" y="2147"/>
                    <a:pt x="6089" y="2155"/>
                    <a:pt x="6089" y="2155"/>
                  </a:cubicBezTo>
                  <a:cubicBezTo>
                    <a:pt x="6096" y="2162"/>
                    <a:pt x="6096" y="2169"/>
                    <a:pt x="6104" y="2169"/>
                  </a:cubicBezTo>
                  <a:lnTo>
                    <a:pt x="6104" y="2169"/>
                  </a:lnTo>
                  <a:cubicBezTo>
                    <a:pt x="6096" y="2162"/>
                    <a:pt x="6096" y="2147"/>
                    <a:pt x="6104" y="2133"/>
                  </a:cubicBezTo>
                  <a:close/>
                  <a:moveTo>
                    <a:pt x="1729" y="2286"/>
                  </a:moveTo>
                  <a:lnTo>
                    <a:pt x="1729" y="2286"/>
                  </a:lnTo>
                  <a:lnTo>
                    <a:pt x="1729" y="2286"/>
                  </a:lnTo>
                  <a:cubicBezTo>
                    <a:pt x="1729" y="2272"/>
                    <a:pt x="1729" y="2265"/>
                    <a:pt x="1729" y="2257"/>
                  </a:cubicBezTo>
                  <a:cubicBezTo>
                    <a:pt x="1729" y="2235"/>
                    <a:pt x="1722" y="2206"/>
                    <a:pt x="1758" y="2177"/>
                  </a:cubicBezTo>
                  <a:cubicBezTo>
                    <a:pt x="1766" y="2169"/>
                    <a:pt x="1773" y="2162"/>
                    <a:pt x="1781" y="2155"/>
                  </a:cubicBezTo>
                  <a:cubicBezTo>
                    <a:pt x="1788" y="2147"/>
                    <a:pt x="1795" y="2140"/>
                    <a:pt x="1817" y="2140"/>
                  </a:cubicBezTo>
                  <a:cubicBezTo>
                    <a:pt x="1824" y="2140"/>
                    <a:pt x="1832" y="2140"/>
                    <a:pt x="1839" y="2147"/>
                  </a:cubicBezTo>
                  <a:cubicBezTo>
                    <a:pt x="1861" y="2155"/>
                    <a:pt x="1883" y="2169"/>
                    <a:pt x="1890" y="2191"/>
                  </a:cubicBezTo>
                  <a:cubicBezTo>
                    <a:pt x="1890" y="2206"/>
                    <a:pt x="1883" y="2220"/>
                    <a:pt x="1868" y="2235"/>
                  </a:cubicBezTo>
                  <a:cubicBezTo>
                    <a:pt x="1839" y="2272"/>
                    <a:pt x="1773" y="2308"/>
                    <a:pt x="1766" y="2316"/>
                  </a:cubicBezTo>
                  <a:cubicBezTo>
                    <a:pt x="1758" y="2316"/>
                    <a:pt x="1758" y="2316"/>
                    <a:pt x="1758" y="2316"/>
                  </a:cubicBezTo>
                  <a:lnTo>
                    <a:pt x="1729" y="2286"/>
                  </a:lnTo>
                  <a:close/>
                  <a:moveTo>
                    <a:pt x="5312" y="1576"/>
                  </a:moveTo>
                  <a:lnTo>
                    <a:pt x="5312" y="1576"/>
                  </a:lnTo>
                  <a:cubicBezTo>
                    <a:pt x="5283" y="1576"/>
                    <a:pt x="5254" y="1561"/>
                    <a:pt x="5224" y="1546"/>
                  </a:cubicBezTo>
                  <a:cubicBezTo>
                    <a:pt x="5217" y="1539"/>
                    <a:pt x="5210" y="1532"/>
                    <a:pt x="5195" y="1524"/>
                  </a:cubicBezTo>
                  <a:cubicBezTo>
                    <a:pt x="5158" y="1510"/>
                    <a:pt x="5158" y="1510"/>
                    <a:pt x="5158" y="1510"/>
                  </a:cubicBezTo>
                  <a:cubicBezTo>
                    <a:pt x="5195" y="1495"/>
                    <a:pt x="5195" y="1495"/>
                    <a:pt x="5195" y="1495"/>
                  </a:cubicBezTo>
                  <a:cubicBezTo>
                    <a:pt x="5217" y="1495"/>
                    <a:pt x="5298" y="1458"/>
                    <a:pt x="5364" y="1392"/>
                  </a:cubicBezTo>
                  <a:cubicBezTo>
                    <a:pt x="5386" y="1370"/>
                    <a:pt x="5386" y="1370"/>
                    <a:pt x="5386" y="1370"/>
                  </a:cubicBezTo>
                  <a:cubicBezTo>
                    <a:pt x="5393" y="1385"/>
                    <a:pt x="5393" y="1385"/>
                    <a:pt x="5393" y="1385"/>
                  </a:cubicBezTo>
                  <a:cubicBezTo>
                    <a:pt x="5400" y="1392"/>
                    <a:pt x="5408" y="1400"/>
                    <a:pt x="5415" y="1415"/>
                  </a:cubicBezTo>
                  <a:cubicBezTo>
                    <a:pt x="5429" y="1422"/>
                    <a:pt x="5437" y="1444"/>
                    <a:pt x="5429" y="1458"/>
                  </a:cubicBezTo>
                  <a:cubicBezTo>
                    <a:pt x="5422" y="1502"/>
                    <a:pt x="5378" y="1554"/>
                    <a:pt x="5342" y="1568"/>
                  </a:cubicBezTo>
                  <a:cubicBezTo>
                    <a:pt x="5334" y="1576"/>
                    <a:pt x="5327" y="1576"/>
                    <a:pt x="5312" y="1576"/>
                  </a:cubicBezTo>
                  <a:close/>
                  <a:moveTo>
                    <a:pt x="5129" y="1458"/>
                  </a:moveTo>
                  <a:lnTo>
                    <a:pt x="5129" y="1458"/>
                  </a:lnTo>
                  <a:cubicBezTo>
                    <a:pt x="5114" y="1458"/>
                    <a:pt x="5100" y="1458"/>
                    <a:pt x="5085" y="1444"/>
                  </a:cubicBezTo>
                  <a:cubicBezTo>
                    <a:pt x="5070" y="1436"/>
                    <a:pt x="5056" y="1422"/>
                    <a:pt x="5048" y="1415"/>
                  </a:cubicBezTo>
                  <a:cubicBezTo>
                    <a:pt x="5019" y="1400"/>
                    <a:pt x="4997" y="1378"/>
                    <a:pt x="4975" y="1348"/>
                  </a:cubicBezTo>
                  <a:cubicBezTo>
                    <a:pt x="4953" y="1319"/>
                    <a:pt x="4924" y="1305"/>
                    <a:pt x="4895" y="1290"/>
                  </a:cubicBezTo>
                  <a:cubicBezTo>
                    <a:pt x="4865" y="1268"/>
                    <a:pt x="4865" y="1268"/>
                    <a:pt x="4865" y="1268"/>
                  </a:cubicBezTo>
                  <a:cubicBezTo>
                    <a:pt x="4829" y="1253"/>
                    <a:pt x="4785" y="1224"/>
                    <a:pt x="4785" y="1165"/>
                  </a:cubicBezTo>
                  <a:cubicBezTo>
                    <a:pt x="4785" y="1143"/>
                    <a:pt x="4785" y="1121"/>
                    <a:pt x="4785" y="1099"/>
                  </a:cubicBezTo>
                  <a:cubicBezTo>
                    <a:pt x="4792" y="1092"/>
                    <a:pt x="4792" y="1092"/>
                    <a:pt x="4792" y="1092"/>
                  </a:cubicBezTo>
                  <a:cubicBezTo>
                    <a:pt x="4799" y="1092"/>
                    <a:pt x="4799" y="1092"/>
                    <a:pt x="4799" y="1092"/>
                  </a:cubicBezTo>
                  <a:cubicBezTo>
                    <a:pt x="4807" y="1092"/>
                    <a:pt x="4865" y="1077"/>
                    <a:pt x="4990" y="1077"/>
                  </a:cubicBezTo>
                  <a:cubicBezTo>
                    <a:pt x="5019" y="1077"/>
                    <a:pt x="5034" y="1063"/>
                    <a:pt x="5034" y="1041"/>
                  </a:cubicBezTo>
                  <a:cubicBezTo>
                    <a:pt x="5034" y="997"/>
                    <a:pt x="4990" y="938"/>
                    <a:pt x="4953" y="938"/>
                  </a:cubicBezTo>
                  <a:cubicBezTo>
                    <a:pt x="4902" y="938"/>
                    <a:pt x="4880" y="916"/>
                    <a:pt x="4865" y="901"/>
                  </a:cubicBezTo>
                  <a:cubicBezTo>
                    <a:pt x="4858" y="894"/>
                    <a:pt x="4851" y="894"/>
                    <a:pt x="4851" y="894"/>
                  </a:cubicBezTo>
                  <a:cubicBezTo>
                    <a:pt x="4829" y="887"/>
                    <a:pt x="4829" y="887"/>
                    <a:pt x="4829" y="887"/>
                  </a:cubicBezTo>
                  <a:cubicBezTo>
                    <a:pt x="4829" y="894"/>
                    <a:pt x="4829" y="894"/>
                    <a:pt x="4829" y="894"/>
                  </a:cubicBezTo>
                  <a:cubicBezTo>
                    <a:pt x="4814" y="894"/>
                    <a:pt x="4814" y="894"/>
                    <a:pt x="4814" y="894"/>
                  </a:cubicBezTo>
                  <a:cubicBezTo>
                    <a:pt x="4777" y="887"/>
                    <a:pt x="4755" y="858"/>
                    <a:pt x="4755" y="821"/>
                  </a:cubicBezTo>
                  <a:cubicBezTo>
                    <a:pt x="4755" y="762"/>
                    <a:pt x="4785" y="726"/>
                    <a:pt x="4814" y="696"/>
                  </a:cubicBezTo>
                  <a:cubicBezTo>
                    <a:pt x="4829" y="682"/>
                    <a:pt x="4829" y="660"/>
                    <a:pt x="4836" y="630"/>
                  </a:cubicBezTo>
                  <a:cubicBezTo>
                    <a:pt x="4836" y="608"/>
                    <a:pt x="4836" y="608"/>
                    <a:pt x="4836" y="608"/>
                  </a:cubicBezTo>
                  <a:cubicBezTo>
                    <a:pt x="4836" y="579"/>
                    <a:pt x="4836" y="535"/>
                    <a:pt x="4851" y="498"/>
                  </a:cubicBezTo>
                  <a:cubicBezTo>
                    <a:pt x="4858" y="477"/>
                    <a:pt x="4865" y="447"/>
                    <a:pt x="4895" y="447"/>
                  </a:cubicBezTo>
                  <a:cubicBezTo>
                    <a:pt x="4902" y="447"/>
                    <a:pt x="4909" y="447"/>
                    <a:pt x="4924" y="455"/>
                  </a:cubicBezTo>
                  <a:cubicBezTo>
                    <a:pt x="4931" y="462"/>
                    <a:pt x="4939" y="462"/>
                    <a:pt x="4953" y="462"/>
                  </a:cubicBezTo>
                  <a:cubicBezTo>
                    <a:pt x="4961" y="462"/>
                    <a:pt x="4968" y="462"/>
                    <a:pt x="4968" y="455"/>
                  </a:cubicBezTo>
                  <a:cubicBezTo>
                    <a:pt x="4983" y="447"/>
                    <a:pt x="4983" y="447"/>
                    <a:pt x="4983" y="447"/>
                  </a:cubicBezTo>
                  <a:cubicBezTo>
                    <a:pt x="5005" y="469"/>
                    <a:pt x="5005" y="469"/>
                    <a:pt x="5005" y="469"/>
                  </a:cubicBezTo>
                  <a:cubicBezTo>
                    <a:pt x="5012" y="469"/>
                    <a:pt x="5019" y="469"/>
                    <a:pt x="5027" y="469"/>
                  </a:cubicBezTo>
                  <a:cubicBezTo>
                    <a:pt x="5056" y="469"/>
                    <a:pt x="5070" y="484"/>
                    <a:pt x="5078" y="506"/>
                  </a:cubicBezTo>
                  <a:cubicBezTo>
                    <a:pt x="5085" y="528"/>
                    <a:pt x="5085" y="528"/>
                    <a:pt x="5085" y="528"/>
                  </a:cubicBezTo>
                  <a:cubicBezTo>
                    <a:pt x="5093" y="550"/>
                    <a:pt x="5093" y="557"/>
                    <a:pt x="5107" y="565"/>
                  </a:cubicBezTo>
                  <a:cubicBezTo>
                    <a:pt x="5114" y="565"/>
                    <a:pt x="5114" y="572"/>
                    <a:pt x="5122" y="572"/>
                  </a:cubicBezTo>
                  <a:cubicBezTo>
                    <a:pt x="5129" y="572"/>
                    <a:pt x="5136" y="579"/>
                    <a:pt x="5144" y="579"/>
                  </a:cubicBezTo>
                  <a:lnTo>
                    <a:pt x="5144" y="579"/>
                  </a:lnTo>
                  <a:cubicBezTo>
                    <a:pt x="5144" y="565"/>
                    <a:pt x="5144" y="557"/>
                    <a:pt x="5144" y="542"/>
                  </a:cubicBezTo>
                  <a:cubicBezTo>
                    <a:pt x="5144" y="528"/>
                    <a:pt x="5144" y="520"/>
                    <a:pt x="5136" y="491"/>
                  </a:cubicBezTo>
                  <a:cubicBezTo>
                    <a:pt x="5136" y="484"/>
                    <a:pt x="5129" y="477"/>
                    <a:pt x="5129" y="469"/>
                  </a:cubicBezTo>
                  <a:cubicBezTo>
                    <a:pt x="5122" y="455"/>
                    <a:pt x="5114" y="440"/>
                    <a:pt x="5122" y="425"/>
                  </a:cubicBezTo>
                  <a:cubicBezTo>
                    <a:pt x="5122" y="410"/>
                    <a:pt x="5136" y="410"/>
                    <a:pt x="5158" y="403"/>
                  </a:cubicBezTo>
                  <a:cubicBezTo>
                    <a:pt x="5180" y="396"/>
                    <a:pt x="5180" y="396"/>
                    <a:pt x="5180" y="396"/>
                  </a:cubicBezTo>
                  <a:cubicBezTo>
                    <a:pt x="5188" y="396"/>
                    <a:pt x="5195" y="396"/>
                    <a:pt x="5203" y="396"/>
                  </a:cubicBezTo>
                  <a:cubicBezTo>
                    <a:pt x="5232" y="396"/>
                    <a:pt x="5239" y="425"/>
                    <a:pt x="5239" y="455"/>
                  </a:cubicBezTo>
                  <a:cubicBezTo>
                    <a:pt x="5246" y="498"/>
                    <a:pt x="5261" y="535"/>
                    <a:pt x="5290" y="535"/>
                  </a:cubicBezTo>
                  <a:cubicBezTo>
                    <a:pt x="5298" y="535"/>
                    <a:pt x="5298" y="535"/>
                    <a:pt x="5305" y="528"/>
                  </a:cubicBezTo>
                  <a:cubicBezTo>
                    <a:pt x="5312" y="528"/>
                    <a:pt x="5312" y="528"/>
                    <a:pt x="5320" y="528"/>
                  </a:cubicBezTo>
                  <a:cubicBezTo>
                    <a:pt x="5342" y="528"/>
                    <a:pt x="5349" y="550"/>
                    <a:pt x="5356" y="586"/>
                  </a:cubicBezTo>
                  <a:cubicBezTo>
                    <a:pt x="5371" y="645"/>
                    <a:pt x="5393" y="652"/>
                    <a:pt x="5422" y="667"/>
                  </a:cubicBezTo>
                  <a:cubicBezTo>
                    <a:pt x="5429" y="667"/>
                    <a:pt x="5437" y="667"/>
                    <a:pt x="5444" y="667"/>
                  </a:cubicBezTo>
                  <a:cubicBezTo>
                    <a:pt x="5466" y="674"/>
                    <a:pt x="5488" y="682"/>
                    <a:pt x="5481" y="740"/>
                  </a:cubicBezTo>
                  <a:cubicBezTo>
                    <a:pt x="5481" y="799"/>
                    <a:pt x="5474" y="828"/>
                    <a:pt x="5503" y="850"/>
                  </a:cubicBezTo>
                  <a:cubicBezTo>
                    <a:pt x="5517" y="858"/>
                    <a:pt x="5525" y="865"/>
                    <a:pt x="5532" y="872"/>
                  </a:cubicBezTo>
                  <a:cubicBezTo>
                    <a:pt x="5554" y="879"/>
                    <a:pt x="5561" y="887"/>
                    <a:pt x="5576" y="887"/>
                  </a:cubicBezTo>
                  <a:cubicBezTo>
                    <a:pt x="5584" y="887"/>
                    <a:pt x="5584" y="887"/>
                    <a:pt x="5591" y="887"/>
                  </a:cubicBezTo>
                  <a:cubicBezTo>
                    <a:pt x="5605" y="879"/>
                    <a:pt x="5620" y="872"/>
                    <a:pt x="5627" y="865"/>
                  </a:cubicBezTo>
                  <a:cubicBezTo>
                    <a:pt x="5649" y="858"/>
                    <a:pt x="5664" y="843"/>
                    <a:pt x="5686" y="843"/>
                  </a:cubicBezTo>
                  <a:cubicBezTo>
                    <a:pt x="5693" y="843"/>
                    <a:pt x="5701" y="850"/>
                    <a:pt x="5715" y="850"/>
                  </a:cubicBezTo>
                  <a:cubicBezTo>
                    <a:pt x="5715" y="858"/>
                    <a:pt x="5723" y="858"/>
                    <a:pt x="5723" y="858"/>
                  </a:cubicBezTo>
                  <a:cubicBezTo>
                    <a:pt x="5730" y="858"/>
                    <a:pt x="5730" y="858"/>
                    <a:pt x="5730" y="858"/>
                  </a:cubicBezTo>
                  <a:cubicBezTo>
                    <a:pt x="5730" y="865"/>
                    <a:pt x="5730" y="865"/>
                    <a:pt x="5730" y="865"/>
                  </a:cubicBezTo>
                  <a:cubicBezTo>
                    <a:pt x="5745" y="879"/>
                    <a:pt x="5759" y="894"/>
                    <a:pt x="5774" y="894"/>
                  </a:cubicBezTo>
                  <a:cubicBezTo>
                    <a:pt x="5781" y="901"/>
                    <a:pt x="5781" y="901"/>
                    <a:pt x="5781" y="901"/>
                  </a:cubicBezTo>
                  <a:lnTo>
                    <a:pt x="5781" y="901"/>
                  </a:lnTo>
                  <a:cubicBezTo>
                    <a:pt x="5796" y="924"/>
                    <a:pt x="5803" y="931"/>
                    <a:pt x="5811" y="931"/>
                  </a:cubicBezTo>
                  <a:cubicBezTo>
                    <a:pt x="5818" y="931"/>
                    <a:pt x="5833" y="931"/>
                    <a:pt x="5840" y="924"/>
                  </a:cubicBezTo>
                  <a:cubicBezTo>
                    <a:pt x="5847" y="924"/>
                    <a:pt x="5847" y="924"/>
                    <a:pt x="5847" y="924"/>
                  </a:cubicBezTo>
                  <a:cubicBezTo>
                    <a:pt x="5855" y="924"/>
                    <a:pt x="5855" y="924"/>
                    <a:pt x="5855" y="924"/>
                  </a:cubicBezTo>
                  <a:cubicBezTo>
                    <a:pt x="5884" y="938"/>
                    <a:pt x="5913" y="960"/>
                    <a:pt x="5935" y="982"/>
                  </a:cubicBezTo>
                  <a:cubicBezTo>
                    <a:pt x="5950" y="989"/>
                    <a:pt x="5957" y="997"/>
                    <a:pt x="5972" y="1004"/>
                  </a:cubicBezTo>
                  <a:cubicBezTo>
                    <a:pt x="6023" y="1041"/>
                    <a:pt x="6082" y="1085"/>
                    <a:pt x="6052" y="1136"/>
                  </a:cubicBezTo>
                  <a:cubicBezTo>
                    <a:pt x="6045" y="1158"/>
                    <a:pt x="6030" y="1165"/>
                    <a:pt x="6016" y="1173"/>
                  </a:cubicBezTo>
                  <a:cubicBezTo>
                    <a:pt x="6008" y="1180"/>
                    <a:pt x="6008" y="1180"/>
                    <a:pt x="6008" y="1187"/>
                  </a:cubicBezTo>
                  <a:cubicBezTo>
                    <a:pt x="6023" y="1224"/>
                    <a:pt x="6023" y="1290"/>
                    <a:pt x="6008" y="1334"/>
                  </a:cubicBezTo>
                  <a:cubicBezTo>
                    <a:pt x="6008" y="1341"/>
                    <a:pt x="6001" y="1363"/>
                    <a:pt x="5972" y="1363"/>
                  </a:cubicBezTo>
                  <a:cubicBezTo>
                    <a:pt x="5928" y="1363"/>
                    <a:pt x="5884" y="1334"/>
                    <a:pt x="5877" y="1334"/>
                  </a:cubicBezTo>
                  <a:cubicBezTo>
                    <a:pt x="5869" y="1327"/>
                    <a:pt x="5869" y="1327"/>
                    <a:pt x="5869" y="1327"/>
                  </a:cubicBezTo>
                  <a:lnTo>
                    <a:pt x="5869" y="1327"/>
                  </a:lnTo>
                  <a:cubicBezTo>
                    <a:pt x="5862" y="1312"/>
                    <a:pt x="5840" y="1231"/>
                    <a:pt x="5884" y="1202"/>
                  </a:cubicBezTo>
                  <a:cubicBezTo>
                    <a:pt x="5891" y="1187"/>
                    <a:pt x="5877" y="1151"/>
                    <a:pt x="5855" y="1129"/>
                  </a:cubicBezTo>
                  <a:cubicBezTo>
                    <a:pt x="5840" y="1143"/>
                    <a:pt x="5796" y="1180"/>
                    <a:pt x="5767" y="1180"/>
                  </a:cubicBezTo>
                  <a:cubicBezTo>
                    <a:pt x="5759" y="1180"/>
                    <a:pt x="5759" y="1180"/>
                    <a:pt x="5752" y="1173"/>
                  </a:cubicBezTo>
                  <a:cubicBezTo>
                    <a:pt x="5737" y="1173"/>
                    <a:pt x="5723" y="1158"/>
                    <a:pt x="5715" y="1143"/>
                  </a:cubicBezTo>
                  <a:cubicBezTo>
                    <a:pt x="5708" y="1136"/>
                    <a:pt x="5708" y="1129"/>
                    <a:pt x="5701" y="1129"/>
                  </a:cubicBezTo>
                  <a:cubicBezTo>
                    <a:pt x="5701" y="1129"/>
                    <a:pt x="5693" y="1129"/>
                    <a:pt x="5686" y="1136"/>
                  </a:cubicBezTo>
                  <a:cubicBezTo>
                    <a:pt x="5664" y="1151"/>
                    <a:pt x="5642" y="1187"/>
                    <a:pt x="5627" y="1209"/>
                  </a:cubicBezTo>
                  <a:cubicBezTo>
                    <a:pt x="5605" y="1239"/>
                    <a:pt x="5598" y="1246"/>
                    <a:pt x="5591" y="1246"/>
                  </a:cubicBezTo>
                  <a:cubicBezTo>
                    <a:pt x="5584" y="1246"/>
                    <a:pt x="5584" y="1246"/>
                    <a:pt x="5584" y="1246"/>
                  </a:cubicBezTo>
                  <a:cubicBezTo>
                    <a:pt x="5576" y="1239"/>
                    <a:pt x="5576" y="1239"/>
                    <a:pt x="5576" y="1239"/>
                  </a:cubicBezTo>
                  <a:cubicBezTo>
                    <a:pt x="5569" y="1231"/>
                    <a:pt x="5569" y="1224"/>
                    <a:pt x="5576" y="1217"/>
                  </a:cubicBezTo>
                  <a:cubicBezTo>
                    <a:pt x="5576" y="1202"/>
                    <a:pt x="5584" y="1187"/>
                    <a:pt x="5584" y="1180"/>
                  </a:cubicBezTo>
                  <a:lnTo>
                    <a:pt x="5584" y="1180"/>
                  </a:lnTo>
                  <a:cubicBezTo>
                    <a:pt x="5584" y="1173"/>
                    <a:pt x="5584" y="1173"/>
                    <a:pt x="5576" y="1173"/>
                  </a:cubicBezTo>
                  <a:cubicBezTo>
                    <a:pt x="5547" y="1173"/>
                    <a:pt x="5539" y="1180"/>
                    <a:pt x="5517" y="1195"/>
                  </a:cubicBezTo>
                  <a:cubicBezTo>
                    <a:pt x="5503" y="1202"/>
                    <a:pt x="5488" y="1209"/>
                    <a:pt x="5466" y="1217"/>
                  </a:cubicBezTo>
                  <a:cubicBezTo>
                    <a:pt x="5422" y="1246"/>
                    <a:pt x="5415" y="1253"/>
                    <a:pt x="5408" y="1283"/>
                  </a:cubicBezTo>
                  <a:cubicBezTo>
                    <a:pt x="5408" y="1290"/>
                    <a:pt x="5400" y="1305"/>
                    <a:pt x="5400" y="1312"/>
                  </a:cubicBezTo>
                  <a:cubicBezTo>
                    <a:pt x="5393" y="1319"/>
                    <a:pt x="5393" y="1319"/>
                    <a:pt x="5393" y="1319"/>
                  </a:cubicBezTo>
                  <a:cubicBezTo>
                    <a:pt x="5386" y="1334"/>
                    <a:pt x="5386" y="1334"/>
                    <a:pt x="5386" y="1334"/>
                  </a:cubicBezTo>
                  <a:cubicBezTo>
                    <a:pt x="5342" y="1348"/>
                    <a:pt x="5312" y="1363"/>
                    <a:pt x="5290" y="1363"/>
                  </a:cubicBezTo>
                  <a:cubicBezTo>
                    <a:pt x="5283" y="1363"/>
                    <a:pt x="5283" y="1363"/>
                    <a:pt x="5276" y="1363"/>
                  </a:cubicBezTo>
                  <a:cubicBezTo>
                    <a:pt x="5261" y="1363"/>
                    <a:pt x="5254" y="1356"/>
                    <a:pt x="5246" y="1356"/>
                  </a:cubicBezTo>
                  <a:lnTo>
                    <a:pt x="5239" y="1356"/>
                  </a:lnTo>
                  <a:cubicBezTo>
                    <a:pt x="5239" y="1356"/>
                    <a:pt x="5232" y="1356"/>
                    <a:pt x="5217" y="1378"/>
                  </a:cubicBezTo>
                  <a:cubicBezTo>
                    <a:pt x="5210" y="1385"/>
                    <a:pt x="5210" y="1392"/>
                    <a:pt x="5203" y="1400"/>
                  </a:cubicBezTo>
                  <a:cubicBezTo>
                    <a:pt x="5180" y="1429"/>
                    <a:pt x="5158" y="1458"/>
                    <a:pt x="5129" y="1458"/>
                  </a:cubicBezTo>
                  <a:close/>
                  <a:moveTo>
                    <a:pt x="4902" y="652"/>
                  </a:moveTo>
                  <a:lnTo>
                    <a:pt x="4902" y="652"/>
                  </a:lnTo>
                  <a:cubicBezTo>
                    <a:pt x="4946" y="674"/>
                    <a:pt x="4953" y="682"/>
                    <a:pt x="4946" y="696"/>
                  </a:cubicBezTo>
                  <a:cubicBezTo>
                    <a:pt x="4946" y="704"/>
                    <a:pt x="4946" y="704"/>
                    <a:pt x="4946" y="711"/>
                  </a:cubicBezTo>
                  <a:cubicBezTo>
                    <a:pt x="4953" y="748"/>
                    <a:pt x="4924" y="770"/>
                    <a:pt x="4887" y="799"/>
                  </a:cubicBezTo>
                  <a:cubicBezTo>
                    <a:pt x="4880" y="806"/>
                    <a:pt x="4873" y="806"/>
                    <a:pt x="4865" y="814"/>
                  </a:cubicBezTo>
                  <a:cubicBezTo>
                    <a:pt x="4851" y="828"/>
                    <a:pt x="4836" y="858"/>
                    <a:pt x="4836" y="872"/>
                  </a:cubicBezTo>
                  <a:cubicBezTo>
                    <a:pt x="4843" y="865"/>
                    <a:pt x="4843" y="865"/>
                    <a:pt x="4843" y="865"/>
                  </a:cubicBezTo>
                  <a:cubicBezTo>
                    <a:pt x="4865" y="850"/>
                    <a:pt x="4880" y="836"/>
                    <a:pt x="4895" y="821"/>
                  </a:cubicBezTo>
                  <a:cubicBezTo>
                    <a:pt x="4924" y="792"/>
                    <a:pt x="4968" y="777"/>
                    <a:pt x="5012" y="755"/>
                  </a:cubicBezTo>
                  <a:cubicBezTo>
                    <a:pt x="5027" y="748"/>
                    <a:pt x="5034" y="748"/>
                    <a:pt x="5048" y="740"/>
                  </a:cubicBezTo>
                  <a:cubicBezTo>
                    <a:pt x="5078" y="726"/>
                    <a:pt x="5078" y="718"/>
                    <a:pt x="5078" y="718"/>
                  </a:cubicBezTo>
                  <a:lnTo>
                    <a:pt x="5078" y="718"/>
                  </a:lnTo>
                  <a:cubicBezTo>
                    <a:pt x="5078" y="718"/>
                    <a:pt x="5070" y="718"/>
                    <a:pt x="5070" y="711"/>
                  </a:cubicBezTo>
                  <a:cubicBezTo>
                    <a:pt x="5063" y="711"/>
                    <a:pt x="5063" y="711"/>
                    <a:pt x="5063" y="704"/>
                  </a:cubicBezTo>
                  <a:cubicBezTo>
                    <a:pt x="5056" y="704"/>
                    <a:pt x="5048" y="696"/>
                    <a:pt x="5048" y="696"/>
                  </a:cubicBezTo>
                  <a:cubicBezTo>
                    <a:pt x="5034" y="682"/>
                    <a:pt x="5027" y="674"/>
                    <a:pt x="5012" y="652"/>
                  </a:cubicBezTo>
                  <a:cubicBezTo>
                    <a:pt x="4997" y="645"/>
                    <a:pt x="4997" y="630"/>
                    <a:pt x="4990" y="623"/>
                  </a:cubicBezTo>
                  <a:lnTo>
                    <a:pt x="4990" y="616"/>
                  </a:lnTo>
                  <a:lnTo>
                    <a:pt x="4983" y="616"/>
                  </a:lnTo>
                  <a:cubicBezTo>
                    <a:pt x="4983" y="616"/>
                    <a:pt x="4983" y="616"/>
                    <a:pt x="4975" y="616"/>
                  </a:cubicBezTo>
                  <a:cubicBezTo>
                    <a:pt x="4946" y="623"/>
                    <a:pt x="4939" y="623"/>
                    <a:pt x="4902" y="645"/>
                  </a:cubicBezTo>
                  <a:cubicBezTo>
                    <a:pt x="4902" y="645"/>
                    <a:pt x="4902" y="645"/>
                    <a:pt x="4895" y="645"/>
                  </a:cubicBezTo>
                  <a:cubicBezTo>
                    <a:pt x="4902" y="645"/>
                    <a:pt x="4902" y="645"/>
                    <a:pt x="4902" y="652"/>
                  </a:cubicBezTo>
                  <a:close/>
                  <a:moveTo>
                    <a:pt x="5561" y="696"/>
                  </a:moveTo>
                  <a:lnTo>
                    <a:pt x="5561" y="696"/>
                  </a:lnTo>
                  <a:cubicBezTo>
                    <a:pt x="5539" y="696"/>
                    <a:pt x="5525" y="689"/>
                    <a:pt x="5510" y="674"/>
                  </a:cubicBezTo>
                  <a:cubicBezTo>
                    <a:pt x="5510" y="674"/>
                    <a:pt x="5503" y="667"/>
                    <a:pt x="5495" y="667"/>
                  </a:cubicBezTo>
                  <a:cubicBezTo>
                    <a:pt x="5481" y="645"/>
                    <a:pt x="5474" y="638"/>
                    <a:pt x="5488" y="594"/>
                  </a:cubicBezTo>
                  <a:cubicBezTo>
                    <a:pt x="5503" y="528"/>
                    <a:pt x="5510" y="506"/>
                    <a:pt x="5503" y="469"/>
                  </a:cubicBezTo>
                  <a:cubicBezTo>
                    <a:pt x="5488" y="425"/>
                    <a:pt x="5488" y="389"/>
                    <a:pt x="5503" y="367"/>
                  </a:cubicBezTo>
                  <a:cubicBezTo>
                    <a:pt x="5525" y="330"/>
                    <a:pt x="5576" y="315"/>
                    <a:pt x="5627" y="301"/>
                  </a:cubicBezTo>
                  <a:cubicBezTo>
                    <a:pt x="5657" y="293"/>
                    <a:pt x="5693" y="286"/>
                    <a:pt x="5715" y="271"/>
                  </a:cubicBezTo>
                  <a:cubicBezTo>
                    <a:pt x="5723" y="271"/>
                    <a:pt x="5737" y="264"/>
                    <a:pt x="5745" y="264"/>
                  </a:cubicBezTo>
                  <a:cubicBezTo>
                    <a:pt x="5796" y="264"/>
                    <a:pt x="5825" y="345"/>
                    <a:pt x="5847" y="396"/>
                  </a:cubicBezTo>
                  <a:cubicBezTo>
                    <a:pt x="5855" y="410"/>
                    <a:pt x="5855" y="418"/>
                    <a:pt x="5862" y="425"/>
                  </a:cubicBezTo>
                  <a:cubicBezTo>
                    <a:pt x="5898" y="498"/>
                    <a:pt x="5796" y="557"/>
                    <a:pt x="5767" y="572"/>
                  </a:cubicBezTo>
                  <a:cubicBezTo>
                    <a:pt x="5723" y="601"/>
                    <a:pt x="5708" y="616"/>
                    <a:pt x="5671" y="660"/>
                  </a:cubicBezTo>
                  <a:cubicBezTo>
                    <a:pt x="5657" y="682"/>
                    <a:pt x="5657" y="682"/>
                    <a:pt x="5657" y="682"/>
                  </a:cubicBezTo>
                  <a:cubicBezTo>
                    <a:pt x="5649" y="682"/>
                    <a:pt x="5649" y="682"/>
                    <a:pt x="5649" y="682"/>
                  </a:cubicBezTo>
                  <a:cubicBezTo>
                    <a:pt x="5642" y="674"/>
                    <a:pt x="5642" y="674"/>
                    <a:pt x="5642" y="674"/>
                  </a:cubicBezTo>
                  <a:cubicBezTo>
                    <a:pt x="5635" y="682"/>
                    <a:pt x="5598" y="696"/>
                    <a:pt x="5561" y="696"/>
                  </a:cubicBezTo>
                  <a:close/>
                  <a:moveTo>
                    <a:pt x="4997" y="410"/>
                  </a:moveTo>
                  <a:lnTo>
                    <a:pt x="4997" y="410"/>
                  </a:lnTo>
                  <a:cubicBezTo>
                    <a:pt x="5012" y="418"/>
                    <a:pt x="5012" y="418"/>
                    <a:pt x="5012" y="418"/>
                  </a:cubicBezTo>
                  <a:cubicBezTo>
                    <a:pt x="4997" y="410"/>
                    <a:pt x="4997" y="410"/>
                    <a:pt x="4997" y="410"/>
                  </a:cubicBezTo>
                  <a:cubicBezTo>
                    <a:pt x="5005" y="389"/>
                    <a:pt x="5012" y="359"/>
                    <a:pt x="5027" y="330"/>
                  </a:cubicBezTo>
                  <a:cubicBezTo>
                    <a:pt x="5063" y="264"/>
                    <a:pt x="5056" y="227"/>
                    <a:pt x="5048" y="205"/>
                  </a:cubicBezTo>
                  <a:cubicBezTo>
                    <a:pt x="4909" y="257"/>
                    <a:pt x="4909" y="257"/>
                    <a:pt x="4909" y="257"/>
                  </a:cubicBezTo>
                  <a:cubicBezTo>
                    <a:pt x="4917" y="227"/>
                    <a:pt x="4917" y="227"/>
                    <a:pt x="4917" y="227"/>
                  </a:cubicBezTo>
                  <a:cubicBezTo>
                    <a:pt x="4917" y="227"/>
                    <a:pt x="4939" y="139"/>
                    <a:pt x="4990" y="103"/>
                  </a:cubicBezTo>
                  <a:cubicBezTo>
                    <a:pt x="5019" y="88"/>
                    <a:pt x="5048" y="74"/>
                    <a:pt x="5093" y="59"/>
                  </a:cubicBezTo>
                  <a:cubicBezTo>
                    <a:pt x="5114" y="51"/>
                    <a:pt x="5144" y="37"/>
                    <a:pt x="5173" y="22"/>
                  </a:cubicBezTo>
                  <a:cubicBezTo>
                    <a:pt x="5217" y="0"/>
                    <a:pt x="5268" y="0"/>
                    <a:pt x="5305" y="0"/>
                  </a:cubicBezTo>
                  <a:cubicBezTo>
                    <a:pt x="5327" y="0"/>
                    <a:pt x="5342" y="0"/>
                    <a:pt x="5342" y="0"/>
                  </a:cubicBezTo>
                  <a:cubicBezTo>
                    <a:pt x="5349" y="0"/>
                    <a:pt x="5349" y="0"/>
                    <a:pt x="5349" y="0"/>
                  </a:cubicBezTo>
                  <a:cubicBezTo>
                    <a:pt x="5356" y="15"/>
                    <a:pt x="5356" y="15"/>
                    <a:pt x="5356" y="15"/>
                  </a:cubicBezTo>
                  <a:cubicBezTo>
                    <a:pt x="5356" y="15"/>
                    <a:pt x="5364" y="81"/>
                    <a:pt x="5312" y="132"/>
                  </a:cubicBezTo>
                  <a:cubicBezTo>
                    <a:pt x="5283" y="161"/>
                    <a:pt x="5268" y="191"/>
                    <a:pt x="5268" y="227"/>
                  </a:cubicBezTo>
                  <a:cubicBezTo>
                    <a:pt x="5268" y="235"/>
                    <a:pt x="5268" y="235"/>
                    <a:pt x="5268" y="235"/>
                  </a:cubicBezTo>
                  <a:cubicBezTo>
                    <a:pt x="5268" y="242"/>
                    <a:pt x="5268" y="242"/>
                    <a:pt x="5268" y="242"/>
                  </a:cubicBezTo>
                  <a:cubicBezTo>
                    <a:pt x="5203" y="323"/>
                    <a:pt x="5188" y="330"/>
                    <a:pt x="5180" y="330"/>
                  </a:cubicBezTo>
                  <a:cubicBezTo>
                    <a:pt x="5166" y="337"/>
                    <a:pt x="5158" y="345"/>
                    <a:pt x="5144" y="359"/>
                  </a:cubicBezTo>
                  <a:cubicBezTo>
                    <a:pt x="5122" y="381"/>
                    <a:pt x="5107" y="396"/>
                    <a:pt x="5093" y="403"/>
                  </a:cubicBezTo>
                  <a:cubicBezTo>
                    <a:pt x="5063" y="418"/>
                    <a:pt x="5048" y="418"/>
                    <a:pt x="5027" y="425"/>
                  </a:cubicBezTo>
                  <a:cubicBezTo>
                    <a:pt x="4983" y="440"/>
                    <a:pt x="4983" y="440"/>
                    <a:pt x="4983" y="440"/>
                  </a:cubicBezTo>
                  <a:lnTo>
                    <a:pt x="4997" y="410"/>
                  </a:lnTo>
                  <a:close/>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27" name="Freeform 26"/>
            <p:cNvSpPr>
              <a:spLocks noChangeArrowheads="1"/>
            </p:cNvSpPr>
            <p:nvPr/>
          </p:nvSpPr>
          <p:spPr bwMode="auto">
            <a:xfrm>
              <a:off x="6438102" y="4261498"/>
              <a:ext cx="463272" cy="441385"/>
            </a:xfrm>
            <a:custGeom>
              <a:avLst/>
              <a:gdLst>
                <a:gd name="T0" fmla="*/ 908 w 1202"/>
                <a:gd name="T1" fmla="*/ 1165 h 1166"/>
                <a:gd name="T2" fmla="*/ 733 w 1202"/>
                <a:gd name="T3" fmla="*/ 1026 h 1166"/>
                <a:gd name="T4" fmla="*/ 652 w 1202"/>
                <a:gd name="T5" fmla="*/ 1011 h 1166"/>
                <a:gd name="T6" fmla="*/ 578 w 1202"/>
                <a:gd name="T7" fmla="*/ 1070 h 1166"/>
                <a:gd name="T8" fmla="*/ 491 w 1202"/>
                <a:gd name="T9" fmla="*/ 1128 h 1166"/>
                <a:gd name="T10" fmla="*/ 388 w 1202"/>
                <a:gd name="T11" fmla="*/ 1026 h 1166"/>
                <a:gd name="T12" fmla="*/ 366 w 1202"/>
                <a:gd name="T13" fmla="*/ 989 h 1166"/>
                <a:gd name="T14" fmla="*/ 285 w 1202"/>
                <a:gd name="T15" fmla="*/ 1048 h 1166"/>
                <a:gd name="T16" fmla="*/ 190 w 1202"/>
                <a:gd name="T17" fmla="*/ 989 h 1166"/>
                <a:gd name="T18" fmla="*/ 139 w 1202"/>
                <a:gd name="T19" fmla="*/ 769 h 1166"/>
                <a:gd name="T20" fmla="*/ 51 w 1202"/>
                <a:gd name="T21" fmla="*/ 652 h 1166"/>
                <a:gd name="T22" fmla="*/ 29 w 1202"/>
                <a:gd name="T23" fmla="*/ 645 h 1166"/>
                <a:gd name="T24" fmla="*/ 29 w 1202"/>
                <a:gd name="T25" fmla="*/ 505 h 1166"/>
                <a:gd name="T26" fmla="*/ 80 w 1202"/>
                <a:gd name="T27" fmla="*/ 396 h 1166"/>
                <a:gd name="T28" fmla="*/ 161 w 1202"/>
                <a:gd name="T29" fmla="*/ 469 h 1166"/>
                <a:gd name="T30" fmla="*/ 183 w 1202"/>
                <a:gd name="T31" fmla="*/ 527 h 1166"/>
                <a:gd name="T32" fmla="*/ 249 w 1202"/>
                <a:gd name="T33" fmla="*/ 484 h 1166"/>
                <a:gd name="T34" fmla="*/ 307 w 1202"/>
                <a:gd name="T35" fmla="*/ 410 h 1166"/>
                <a:gd name="T36" fmla="*/ 505 w 1202"/>
                <a:gd name="T37" fmla="*/ 293 h 1166"/>
                <a:gd name="T38" fmla="*/ 549 w 1202"/>
                <a:gd name="T39" fmla="*/ 227 h 1166"/>
                <a:gd name="T40" fmla="*/ 623 w 1202"/>
                <a:gd name="T41" fmla="*/ 212 h 1166"/>
                <a:gd name="T42" fmla="*/ 681 w 1202"/>
                <a:gd name="T43" fmla="*/ 154 h 1166"/>
                <a:gd name="T44" fmla="*/ 769 w 1202"/>
                <a:gd name="T45" fmla="*/ 73 h 1166"/>
                <a:gd name="T46" fmla="*/ 908 w 1202"/>
                <a:gd name="T47" fmla="*/ 0 h 1166"/>
                <a:gd name="T48" fmla="*/ 923 w 1202"/>
                <a:gd name="T49" fmla="*/ 7 h 1166"/>
                <a:gd name="T50" fmla="*/ 850 w 1202"/>
                <a:gd name="T51" fmla="*/ 212 h 1166"/>
                <a:gd name="T52" fmla="*/ 938 w 1202"/>
                <a:gd name="T53" fmla="*/ 300 h 1166"/>
                <a:gd name="T54" fmla="*/ 1004 w 1202"/>
                <a:gd name="T55" fmla="*/ 403 h 1166"/>
                <a:gd name="T56" fmla="*/ 952 w 1202"/>
                <a:gd name="T57" fmla="*/ 505 h 1166"/>
                <a:gd name="T58" fmla="*/ 967 w 1202"/>
                <a:gd name="T59" fmla="*/ 550 h 1166"/>
                <a:gd name="T60" fmla="*/ 872 w 1202"/>
                <a:gd name="T61" fmla="*/ 586 h 1166"/>
                <a:gd name="T62" fmla="*/ 872 w 1202"/>
                <a:gd name="T63" fmla="*/ 645 h 1166"/>
                <a:gd name="T64" fmla="*/ 1033 w 1202"/>
                <a:gd name="T65" fmla="*/ 828 h 1166"/>
                <a:gd name="T66" fmla="*/ 1187 w 1202"/>
                <a:gd name="T67" fmla="*/ 989 h 1166"/>
                <a:gd name="T68" fmla="*/ 1201 w 1202"/>
                <a:gd name="T69" fmla="*/ 1062 h 1166"/>
                <a:gd name="T70" fmla="*/ 1143 w 1202"/>
                <a:gd name="T71" fmla="*/ 1070 h 1166"/>
                <a:gd name="T72" fmla="*/ 1055 w 1202"/>
                <a:gd name="T73" fmla="*/ 1128 h 1166"/>
                <a:gd name="T74" fmla="*/ 923 w 1202"/>
                <a:gd name="T75" fmla="*/ 116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2" h="1166">
                  <a:moveTo>
                    <a:pt x="908" y="1165"/>
                  </a:moveTo>
                  <a:lnTo>
                    <a:pt x="908" y="1165"/>
                  </a:lnTo>
                  <a:cubicBezTo>
                    <a:pt x="850" y="1165"/>
                    <a:pt x="776" y="1084"/>
                    <a:pt x="733" y="1026"/>
                  </a:cubicBezTo>
                  <a:lnTo>
                    <a:pt x="733" y="1026"/>
                  </a:lnTo>
                  <a:cubicBezTo>
                    <a:pt x="710" y="996"/>
                    <a:pt x="696" y="996"/>
                    <a:pt x="688" y="996"/>
                  </a:cubicBezTo>
                  <a:cubicBezTo>
                    <a:pt x="681" y="996"/>
                    <a:pt x="666" y="1004"/>
                    <a:pt x="652" y="1011"/>
                  </a:cubicBezTo>
                  <a:cubicBezTo>
                    <a:pt x="637" y="1018"/>
                    <a:pt x="637" y="1018"/>
                    <a:pt x="637" y="1018"/>
                  </a:cubicBezTo>
                  <a:cubicBezTo>
                    <a:pt x="608" y="1033"/>
                    <a:pt x="593" y="1048"/>
                    <a:pt x="578" y="1070"/>
                  </a:cubicBezTo>
                  <a:cubicBezTo>
                    <a:pt x="571" y="1077"/>
                    <a:pt x="557" y="1092"/>
                    <a:pt x="535" y="1106"/>
                  </a:cubicBezTo>
                  <a:cubicBezTo>
                    <a:pt x="520" y="1121"/>
                    <a:pt x="505" y="1128"/>
                    <a:pt x="491" y="1128"/>
                  </a:cubicBezTo>
                  <a:cubicBezTo>
                    <a:pt x="447" y="1128"/>
                    <a:pt x="410" y="1099"/>
                    <a:pt x="395" y="1070"/>
                  </a:cubicBezTo>
                  <a:cubicBezTo>
                    <a:pt x="388" y="1055"/>
                    <a:pt x="388" y="1041"/>
                    <a:pt x="388" y="1026"/>
                  </a:cubicBezTo>
                  <a:cubicBezTo>
                    <a:pt x="381" y="1004"/>
                    <a:pt x="381" y="996"/>
                    <a:pt x="373" y="996"/>
                  </a:cubicBezTo>
                  <a:cubicBezTo>
                    <a:pt x="366" y="996"/>
                    <a:pt x="366" y="989"/>
                    <a:pt x="366" y="989"/>
                  </a:cubicBezTo>
                  <a:cubicBezTo>
                    <a:pt x="351" y="989"/>
                    <a:pt x="329" y="1011"/>
                    <a:pt x="307" y="1026"/>
                  </a:cubicBezTo>
                  <a:cubicBezTo>
                    <a:pt x="300" y="1033"/>
                    <a:pt x="293" y="1041"/>
                    <a:pt x="285" y="1048"/>
                  </a:cubicBezTo>
                  <a:cubicBezTo>
                    <a:pt x="271" y="1055"/>
                    <a:pt x="264" y="1062"/>
                    <a:pt x="256" y="1062"/>
                  </a:cubicBezTo>
                  <a:cubicBezTo>
                    <a:pt x="227" y="1062"/>
                    <a:pt x="212" y="1026"/>
                    <a:pt x="190" y="989"/>
                  </a:cubicBezTo>
                  <a:cubicBezTo>
                    <a:pt x="183" y="974"/>
                    <a:pt x="168" y="960"/>
                    <a:pt x="161" y="945"/>
                  </a:cubicBezTo>
                  <a:cubicBezTo>
                    <a:pt x="124" y="909"/>
                    <a:pt x="132" y="828"/>
                    <a:pt x="139" y="769"/>
                  </a:cubicBezTo>
                  <a:cubicBezTo>
                    <a:pt x="146" y="725"/>
                    <a:pt x="102" y="689"/>
                    <a:pt x="66" y="659"/>
                  </a:cubicBezTo>
                  <a:cubicBezTo>
                    <a:pt x="58" y="652"/>
                    <a:pt x="58" y="652"/>
                    <a:pt x="51" y="652"/>
                  </a:cubicBezTo>
                  <a:cubicBezTo>
                    <a:pt x="51" y="652"/>
                    <a:pt x="44" y="645"/>
                    <a:pt x="36" y="645"/>
                  </a:cubicBezTo>
                  <a:cubicBezTo>
                    <a:pt x="29" y="645"/>
                    <a:pt x="29" y="645"/>
                    <a:pt x="29" y="645"/>
                  </a:cubicBezTo>
                  <a:cubicBezTo>
                    <a:pt x="22" y="630"/>
                    <a:pt x="22" y="630"/>
                    <a:pt x="22" y="630"/>
                  </a:cubicBezTo>
                  <a:cubicBezTo>
                    <a:pt x="22" y="623"/>
                    <a:pt x="0" y="550"/>
                    <a:pt x="29" y="505"/>
                  </a:cubicBezTo>
                  <a:cubicBezTo>
                    <a:pt x="44" y="484"/>
                    <a:pt x="51" y="462"/>
                    <a:pt x="58" y="440"/>
                  </a:cubicBezTo>
                  <a:cubicBezTo>
                    <a:pt x="66" y="425"/>
                    <a:pt x="73" y="403"/>
                    <a:pt x="80" y="396"/>
                  </a:cubicBezTo>
                  <a:cubicBezTo>
                    <a:pt x="87" y="381"/>
                    <a:pt x="102" y="381"/>
                    <a:pt x="102" y="381"/>
                  </a:cubicBezTo>
                  <a:cubicBezTo>
                    <a:pt x="139" y="381"/>
                    <a:pt x="161" y="462"/>
                    <a:pt x="161" y="469"/>
                  </a:cubicBezTo>
                  <a:cubicBezTo>
                    <a:pt x="161" y="476"/>
                    <a:pt x="161" y="476"/>
                    <a:pt x="161" y="476"/>
                  </a:cubicBezTo>
                  <a:cubicBezTo>
                    <a:pt x="168" y="491"/>
                    <a:pt x="176" y="527"/>
                    <a:pt x="183" y="527"/>
                  </a:cubicBezTo>
                  <a:cubicBezTo>
                    <a:pt x="183" y="527"/>
                    <a:pt x="190" y="527"/>
                    <a:pt x="205" y="513"/>
                  </a:cubicBezTo>
                  <a:cubicBezTo>
                    <a:pt x="219" y="498"/>
                    <a:pt x="242" y="491"/>
                    <a:pt x="249" y="484"/>
                  </a:cubicBezTo>
                  <a:cubicBezTo>
                    <a:pt x="278" y="476"/>
                    <a:pt x="285" y="469"/>
                    <a:pt x="300" y="432"/>
                  </a:cubicBezTo>
                  <a:cubicBezTo>
                    <a:pt x="307" y="410"/>
                    <a:pt x="307" y="410"/>
                    <a:pt x="307" y="410"/>
                  </a:cubicBezTo>
                  <a:cubicBezTo>
                    <a:pt x="329" y="359"/>
                    <a:pt x="344" y="315"/>
                    <a:pt x="395" y="315"/>
                  </a:cubicBezTo>
                  <a:cubicBezTo>
                    <a:pt x="432" y="315"/>
                    <a:pt x="469" y="315"/>
                    <a:pt x="505" y="293"/>
                  </a:cubicBezTo>
                  <a:cubicBezTo>
                    <a:pt x="520" y="286"/>
                    <a:pt x="520" y="271"/>
                    <a:pt x="527" y="264"/>
                  </a:cubicBezTo>
                  <a:cubicBezTo>
                    <a:pt x="535" y="249"/>
                    <a:pt x="542" y="242"/>
                    <a:pt x="549" y="227"/>
                  </a:cubicBezTo>
                  <a:cubicBezTo>
                    <a:pt x="571" y="212"/>
                    <a:pt x="586" y="212"/>
                    <a:pt x="601" y="212"/>
                  </a:cubicBezTo>
                  <a:cubicBezTo>
                    <a:pt x="623" y="212"/>
                    <a:pt x="623" y="212"/>
                    <a:pt x="623" y="212"/>
                  </a:cubicBezTo>
                  <a:cubicBezTo>
                    <a:pt x="630" y="212"/>
                    <a:pt x="637" y="212"/>
                    <a:pt x="645" y="205"/>
                  </a:cubicBezTo>
                  <a:cubicBezTo>
                    <a:pt x="666" y="198"/>
                    <a:pt x="674" y="183"/>
                    <a:pt x="681" y="154"/>
                  </a:cubicBezTo>
                  <a:cubicBezTo>
                    <a:pt x="688" y="117"/>
                    <a:pt x="703" y="88"/>
                    <a:pt x="747" y="81"/>
                  </a:cubicBezTo>
                  <a:cubicBezTo>
                    <a:pt x="754" y="81"/>
                    <a:pt x="762" y="73"/>
                    <a:pt x="769" y="73"/>
                  </a:cubicBezTo>
                  <a:cubicBezTo>
                    <a:pt x="791" y="73"/>
                    <a:pt x="798" y="73"/>
                    <a:pt x="820" y="51"/>
                  </a:cubicBezTo>
                  <a:cubicBezTo>
                    <a:pt x="857" y="15"/>
                    <a:pt x="908" y="0"/>
                    <a:pt x="908" y="0"/>
                  </a:cubicBezTo>
                  <a:cubicBezTo>
                    <a:pt x="916" y="0"/>
                    <a:pt x="916" y="0"/>
                    <a:pt x="916" y="0"/>
                  </a:cubicBezTo>
                  <a:cubicBezTo>
                    <a:pt x="923" y="7"/>
                    <a:pt x="923" y="7"/>
                    <a:pt x="923" y="7"/>
                  </a:cubicBezTo>
                  <a:cubicBezTo>
                    <a:pt x="930" y="15"/>
                    <a:pt x="974" y="88"/>
                    <a:pt x="930" y="124"/>
                  </a:cubicBezTo>
                  <a:cubicBezTo>
                    <a:pt x="886" y="154"/>
                    <a:pt x="850" y="198"/>
                    <a:pt x="850" y="212"/>
                  </a:cubicBezTo>
                  <a:cubicBezTo>
                    <a:pt x="850" y="234"/>
                    <a:pt x="886" y="278"/>
                    <a:pt x="916" y="293"/>
                  </a:cubicBezTo>
                  <a:cubicBezTo>
                    <a:pt x="923" y="293"/>
                    <a:pt x="930" y="300"/>
                    <a:pt x="938" y="300"/>
                  </a:cubicBezTo>
                  <a:cubicBezTo>
                    <a:pt x="974" y="315"/>
                    <a:pt x="1018" y="337"/>
                    <a:pt x="1018" y="366"/>
                  </a:cubicBezTo>
                  <a:cubicBezTo>
                    <a:pt x="1026" y="374"/>
                    <a:pt x="1018" y="388"/>
                    <a:pt x="1004" y="403"/>
                  </a:cubicBezTo>
                  <a:cubicBezTo>
                    <a:pt x="982" y="432"/>
                    <a:pt x="974" y="454"/>
                    <a:pt x="967" y="469"/>
                  </a:cubicBezTo>
                  <a:cubicBezTo>
                    <a:pt x="959" y="484"/>
                    <a:pt x="952" y="491"/>
                    <a:pt x="952" y="505"/>
                  </a:cubicBezTo>
                  <a:cubicBezTo>
                    <a:pt x="938" y="520"/>
                    <a:pt x="952" y="535"/>
                    <a:pt x="952" y="535"/>
                  </a:cubicBezTo>
                  <a:cubicBezTo>
                    <a:pt x="967" y="550"/>
                    <a:pt x="967" y="550"/>
                    <a:pt x="967" y="550"/>
                  </a:cubicBezTo>
                  <a:cubicBezTo>
                    <a:pt x="952" y="557"/>
                    <a:pt x="952" y="557"/>
                    <a:pt x="952" y="557"/>
                  </a:cubicBezTo>
                  <a:cubicBezTo>
                    <a:pt x="945" y="564"/>
                    <a:pt x="901" y="586"/>
                    <a:pt x="872" y="586"/>
                  </a:cubicBezTo>
                  <a:cubicBezTo>
                    <a:pt x="864" y="586"/>
                    <a:pt x="864" y="586"/>
                    <a:pt x="864" y="586"/>
                  </a:cubicBezTo>
                  <a:cubicBezTo>
                    <a:pt x="864" y="601"/>
                    <a:pt x="864" y="623"/>
                    <a:pt x="872" y="645"/>
                  </a:cubicBezTo>
                  <a:cubicBezTo>
                    <a:pt x="879" y="689"/>
                    <a:pt x="894" y="755"/>
                    <a:pt x="916" y="755"/>
                  </a:cubicBezTo>
                  <a:cubicBezTo>
                    <a:pt x="982" y="755"/>
                    <a:pt x="1026" y="791"/>
                    <a:pt x="1033" y="828"/>
                  </a:cubicBezTo>
                  <a:cubicBezTo>
                    <a:pt x="1040" y="857"/>
                    <a:pt x="1062" y="886"/>
                    <a:pt x="1092" y="894"/>
                  </a:cubicBezTo>
                  <a:cubicBezTo>
                    <a:pt x="1128" y="909"/>
                    <a:pt x="1179" y="974"/>
                    <a:pt x="1187" y="989"/>
                  </a:cubicBezTo>
                  <a:lnTo>
                    <a:pt x="1187" y="989"/>
                  </a:lnTo>
                  <a:cubicBezTo>
                    <a:pt x="1201" y="1062"/>
                    <a:pt x="1201" y="1062"/>
                    <a:pt x="1201" y="1062"/>
                  </a:cubicBezTo>
                  <a:cubicBezTo>
                    <a:pt x="1172" y="1062"/>
                    <a:pt x="1172" y="1062"/>
                    <a:pt x="1172" y="1062"/>
                  </a:cubicBezTo>
                  <a:cubicBezTo>
                    <a:pt x="1165" y="1062"/>
                    <a:pt x="1150" y="1070"/>
                    <a:pt x="1143" y="1070"/>
                  </a:cubicBezTo>
                  <a:cubicBezTo>
                    <a:pt x="1106" y="1077"/>
                    <a:pt x="1092" y="1084"/>
                    <a:pt x="1069" y="1114"/>
                  </a:cubicBezTo>
                  <a:cubicBezTo>
                    <a:pt x="1055" y="1128"/>
                    <a:pt x="1055" y="1128"/>
                    <a:pt x="1055" y="1128"/>
                  </a:cubicBezTo>
                  <a:cubicBezTo>
                    <a:pt x="1026" y="1158"/>
                    <a:pt x="996" y="1158"/>
                    <a:pt x="959" y="1158"/>
                  </a:cubicBezTo>
                  <a:cubicBezTo>
                    <a:pt x="952" y="1158"/>
                    <a:pt x="938" y="1165"/>
                    <a:pt x="923" y="1165"/>
                  </a:cubicBezTo>
                  <a:cubicBezTo>
                    <a:pt x="916" y="1165"/>
                    <a:pt x="916" y="1165"/>
                    <a:pt x="908" y="1165"/>
                  </a:cubicBezTo>
                </a:path>
              </a:pathLst>
            </a:custGeom>
            <a:grpFill/>
            <a:ln w="38100" cap="flat" cmpd="sng">
              <a:solidFill>
                <a:schemeClr val="bg1"/>
              </a:solidFill>
              <a:bevel/>
              <a:headEnd/>
              <a:tailEnd/>
            </a:ln>
            <a:effectLs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sp>
          <p:nvSpPr>
            <p:cNvPr id="28" name="Freeform 27"/>
            <p:cNvSpPr>
              <a:spLocks noChangeArrowheads="1"/>
            </p:cNvSpPr>
            <p:nvPr/>
          </p:nvSpPr>
          <p:spPr bwMode="auto">
            <a:xfrm>
              <a:off x="6432631" y="4256026"/>
              <a:ext cx="472391" cy="454153"/>
            </a:xfrm>
            <a:custGeom>
              <a:avLst/>
              <a:gdLst>
                <a:gd name="T0" fmla="*/ 931 w 1232"/>
                <a:gd name="T1" fmla="*/ 125 h 1196"/>
                <a:gd name="T2" fmla="*/ 1011 w 1232"/>
                <a:gd name="T3" fmla="*/ 411 h 1196"/>
                <a:gd name="T4" fmla="*/ 887 w 1232"/>
                <a:gd name="T5" fmla="*/ 587 h 1196"/>
                <a:gd name="T6" fmla="*/ 872 w 1232"/>
                <a:gd name="T7" fmla="*/ 660 h 1196"/>
                <a:gd name="T8" fmla="*/ 1107 w 1232"/>
                <a:gd name="T9" fmla="*/ 924 h 1196"/>
                <a:gd name="T10" fmla="*/ 1187 w 1232"/>
                <a:gd name="T11" fmla="*/ 1063 h 1196"/>
                <a:gd name="T12" fmla="*/ 931 w 1232"/>
                <a:gd name="T13" fmla="*/ 1165 h 1196"/>
                <a:gd name="T14" fmla="*/ 703 w 1232"/>
                <a:gd name="T15" fmla="*/ 997 h 1196"/>
                <a:gd name="T16" fmla="*/ 506 w 1232"/>
                <a:gd name="T17" fmla="*/ 1129 h 1196"/>
                <a:gd name="T18" fmla="*/ 381 w 1232"/>
                <a:gd name="T19" fmla="*/ 989 h 1196"/>
                <a:gd name="T20" fmla="*/ 183 w 1232"/>
                <a:gd name="T21" fmla="*/ 953 h 1196"/>
                <a:gd name="T22" fmla="*/ 51 w 1232"/>
                <a:gd name="T23" fmla="*/ 645 h 1196"/>
                <a:gd name="T24" fmla="*/ 110 w 1232"/>
                <a:gd name="T25" fmla="*/ 418 h 1196"/>
                <a:gd name="T26" fmla="*/ 198 w 1232"/>
                <a:gd name="T27" fmla="*/ 557 h 1196"/>
                <a:gd name="T28" fmla="*/ 410 w 1232"/>
                <a:gd name="T29" fmla="*/ 345 h 1196"/>
                <a:gd name="T30" fmla="*/ 616 w 1232"/>
                <a:gd name="T31" fmla="*/ 242 h 1196"/>
                <a:gd name="T32" fmla="*/ 711 w 1232"/>
                <a:gd name="T33" fmla="*/ 169 h 1196"/>
                <a:gd name="T34" fmla="*/ 923 w 1232"/>
                <a:gd name="T35" fmla="*/ 30 h 1196"/>
                <a:gd name="T36" fmla="*/ 923 w 1232"/>
                <a:gd name="T37" fmla="*/ 0 h 1196"/>
                <a:gd name="T38" fmla="*/ 755 w 1232"/>
                <a:gd name="T39" fmla="*/ 81 h 1196"/>
                <a:gd name="T40" fmla="*/ 638 w 1232"/>
                <a:gd name="T41" fmla="*/ 213 h 1196"/>
                <a:gd name="T42" fmla="*/ 557 w 1232"/>
                <a:gd name="T43" fmla="*/ 235 h 1196"/>
                <a:gd name="T44" fmla="*/ 410 w 1232"/>
                <a:gd name="T45" fmla="*/ 315 h 1196"/>
                <a:gd name="T46" fmla="*/ 264 w 1232"/>
                <a:gd name="T47" fmla="*/ 484 h 1196"/>
                <a:gd name="T48" fmla="*/ 191 w 1232"/>
                <a:gd name="T49" fmla="*/ 484 h 1196"/>
                <a:gd name="T50" fmla="*/ 117 w 1232"/>
                <a:gd name="T51" fmla="*/ 381 h 1196"/>
                <a:gd name="T52" fmla="*/ 29 w 1232"/>
                <a:gd name="T53" fmla="*/ 513 h 1196"/>
                <a:gd name="T54" fmla="*/ 29 w 1232"/>
                <a:gd name="T55" fmla="*/ 667 h 1196"/>
                <a:gd name="T56" fmla="*/ 73 w 1232"/>
                <a:gd name="T57" fmla="*/ 689 h 1196"/>
                <a:gd name="T58" fmla="*/ 191 w 1232"/>
                <a:gd name="T59" fmla="*/ 1011 h 1196"/>
                <a:gd name="T60" fmla="*/ 337 w 1232"/>
                <a:gd name="T61" fmla="*/ 1056 h 1196"/>
                <a:gd name="T62" fmla="*/ 381 w 1232"/>
                <a:gd name="T63" fmla="*/ 1041 h 1196"/>
                <a:gd name="T64" fmla="*/ 564 w 1232"/>
                <a:gd name="T65" fmla="*/ 1136 h 1196"/>
                <a:gd name="T66" fmla="*/ 674 w 1232"/>
                <a:gd name="T67" fmla="*/ 1041 h 1196"/>
                <a:gd name="T68" fmla="*/ 733 w 1232"/>
                <a:gd name="T69" fmla="*/ 1056 h 1196"/>
                <a:gd name="T70" fmla="*/ 982 w 1232"/>
                <a:gd name="T71" fmla="*/ 1187 h 1196"/>
                <a:gd name="T72" fmla="*/ 1158 w 1232"/>
                <a:gd name="T73" fmla="*/ 1099 h 1196"/>
                <a:gd name="T74" fmla="*/ 1231 w 1232"/>
                <a:gd name="T75" fmla="*/ 1092 h 1196"/>
                <a:gd name="T76" fmla="*/ 1216 w 1232"/>
                <a:gd name="T77" fmla="*/ 997 h 1196"/>
                <a:gd name="T78" fmla="*/ 1062 w 1232"/>
                <a:gd name="T79" fmla="*/ 843 h 1196"/>
                <a:gd name="T80" fmla="*/ 901 w 1232"/>
                <a:gd name="T81" fmla="*/ 660 h 1196"/>
                <a:gd name="T82" fmla="*/ 974 w 1232"/>
                <a:gd name="T83" fmla="*/ 587 h 1196"/>
                <a:gd name="T84" fmla="*/ 982 w 1232"/>
                <a:gd name="T85" fmla="*/ 535 h 1196"/>
                <a:gd name="T86" fmla="*/ 1033 w 1232"/>
                <a:gd name="T87" fmla="*/ 425 h 1196"/>
                <a:gd name="T88" fmla="*/ 938 w 1232"/>
                <a:gd name="T89" fmla="*/ 293 h 1196"/>
                <a:gd name="T90" fmla="*/ 953 w 1232"/>
                <a:gd name="T91" fmla="*/ 15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2" h="1196">
                  <a:moveTo>
                    <a:pt x="923" y="30"/>
                  </a:moveTo>
                  <a:lnTo>
                    <a:pt x="923" y="30"/>
                  </a:lnTo>
                  <a:cubicBezTo>
                    <a:pt x="923" y="30"/>
                    <a:pt x="967" y="103"/>
                    <a:pt x="931" y="125"/>
                  </a:cubicBezTo>
                  <a:cubicBezTo>
                    <a:pt x="901" y="154"/>
                    <a:pt x="850" y="206"/>
                    <a:pt x="850" y="227"/>
                  </a:cubicBezTo>
                  <a:cubicBezTo>
                    <a:pt x="850" y="257"/>
                    <a:pt x="894" y="308"/>
                    <a:pt x="923" y="323"/>
                  </a:cubicBezTo>
                  <a:cubicBezTo>
                    <a:pt x="960" y="337"/>
                    <a:pt x="1055" y="367"/>
                    <a:pt x="1011" y="411"/>
                  </a:cubicBezTo>
                  <a:cubicBezTo>
                    <a:pt x="967" y="447"/>
                    <a:pt x="967" y="484"/>
                    <a:pt x="953" y="506"/>
                  </a:cubicBezTo>
                  <a:cubicBezTo>
                    <a:pt x="931" y="535"/>
                    <a:pt x="960" y="557"/>
                    <a:pt x="960" y="557"/>
                  </a:cubicBezTo>
                  <a:cubicBezTo>
                    <a:pt x="960" y="557"/>
                    <a:pt x="916" y="587"/>
                    <a:pt x="887" y="587"/>
                  </a:cubicBezTo>
                  <a:cubicBezTo>
                    <a:pt x="879" y="587"/>
                    <a:pt x="879" y="587"/>
                    <a:pt x="872" y="587"/>
                  </a:cubicBezTo>
                  <a:lnTo>
                    <a:pt x="872" y="587"/>
                  </a:lnTo>
                  <a:cubicBezTo>
                    <a:pt x="850" y="587"/>
                    <a:pt x="872" y="660"/>
                    <a:pt x="872" y="660"/>
                  </a:cubicBezTo>
                  <a:cubicBezTo>
                    <a:pt x="872" y="660"/>
                    <a:pt x="879" y="784"/>
                    <a:pt x="931" y="784"/>
                  </a:cubicBezTo>
                  <a:cubicBezTo>
                    <a:pt x="982" y="784"/>
                    <a:pt x="1026" y="814"/>
                    <a:pt x="1033" y="850"/>
                  </a:cubicBezTo>
                  <a:cubicBezTo>
                    <a:pt x="1048" y="887"/>
                    <a:pt x="1070" y="916"/>
                    <a:pt x="1107" y="924"/>
                  </a:cubicBezTo>
                  <a:cubicBezTo>
                    <a:pt x="1136" y="931"/>
                    <a:pt x="1187" y="1011"/>
                    <a:pt x="1187" y="1011"/>
                  </a:cubicBezTo>
                  <a:cubicBezTo>
                    <a:pt x="1194" y="1063"/>
                    <a:pt x="1194" y="1063"/>
                    <a:pt x="1194" y="1063"/>
                  </a:cubicBezTo>
                  <a:cubicBezTo>
                    <a:pt x="1187" y="1063"/>
                    <a:pt x="1187" y="1063"/>
                    <a:pt x="1187" y="1063"/>
                  </a:cubicBezTo>
                  <a:cubicBezTo>
                    <a:pt x="1172" y="1063"/>
                    <a:pt x="1165" y="1070"/>
                    <a:pt x="1158" y="1070"/>
                  </a:cubicBezTo>
                  <a:cubicBezTo>
                    <a:pt x="1107" y="1077"/>
                    <a:pt x="1099" y="1099"/>
                    <a:pt x="1062" y="1129"/>
                  </a:cubicBezTo>
                  <a:cubicBezTo>
                    <a:pt x="1026" y="1165"/>
                    <a:pt x="997" y="1158"/>
                    <a:pt x="931" y="1165"/>
                  </a:cubicBezTo>
                  <a:cubicBezTo>
                    <a:pt x="931" y="1165"/>
                    <a:pt x="931" y="1165"/>
                    <a:pt x="923" y="1165"/>
                  </a:cubicBezTo>
                  <a:cubicBezTo>
                    <a:pt x="865" y="1165"/>
                    <a:pt x="799" y="1077"/>
                    <a:pt x="755" y="1026"/>
                  </a:cubicBezTo>
                  <a:cubicBezTo>
                    <a:pt x="733" y="1004"/>
                    <a:pt x="718" y="997"/>
                    <a:pt x="703" y="997"/>
                  </a:cubicBezTo>
                  <a:cubicBezTo>
                    <a:pt x="689" y="997"/>
                    <a:pt x="674" y="1004"/>
                    <a:pt x="645" y="1019"/>
                  </a:cubicBezTo>
                  <a:cubicBezTo>
                    <a:pt x="593" y="1048"/>
                    <a:pt x="586" y="1077"/>
                    <a:pt x="542" y="1114"/>
                  </a:cubicBezTo>
                  <a:cubicBezTo>
                    <a:pt x="528" y="1121"/>
                    <a:pt x="520" y="1129"/>
                    <a:pt x="506" y="1129"/>
                  </a:cubicBezTo>
                  <a:cubicBezTo>
                    <a:pt x="469" y="1129"/>
                    <a:pt x="432" y="1099"/>
                    <a:pt x="425" y="1077"/>
                  </a:cubicBezTo>
                  <a:cubicBezTo>
                    <a:pt x="410" y="1048"/>
                    <a:pt x="425" y="1004"/>
                    <a:pt x="388" y="997"/>
                  </a:cubicBezTo>
                  <a:cubicBezTo>
                    <a:pt x="388" y="989"/>
                    <a:pt x="381" y="989"/>
                    <a:pt x="381" y="989"/>
                  </a:cubicBezTo>
                  <a:cubicBezTo>
                    <a:pt x="352" y="989"/>
                    <a:pt x="322" y="1026"/>
                    <a:pt x="286" y="1056"/>
                  </a:cubicBezTo>
                  <a:cubicBezTo>
                    <a:pt x="279" y="1056"/>
                    <a:pt x="279" y="1063"/>
                    <a:pt x="271" y="1063"/>
                  </a:cubicBezTo>
                  <a:cubicBezTo>
                    <a:pt x="242" y="1063"/>
                    <a:pt x="212" y="982"/>
                    <a:pt x="183" y="953"/>
                  </a:cubicBezTo>
                  <a:cubicBezTo>
                    <a:pt x="154" y="916"/>
                    <a:pt x="161" y="843"/>
                    <a:pt x="169" y="792"/>
                  </a:cubicBezTo>
                  <a:cubicBezTo>
                    <a:pt x="176" y="740"/>
                    <a:pt x="132" y="696"/>
                    <a:pt x="95" y="660"/>
                  </a:cubicBezTo>
                  <a:cubicBezTo>
                    <a:pt x="81" y="652"/>
                    <a:pt x="81" y="652"/>
                    <a:pt x="51" y="645"/>
                  </a:cubicBezTo>
                  <a:cubicBezTo>
                    <a:pt x="51" y="638"/>
                    <a:pt x="51" y="638"/>
                    <a:pt x="51" y="638"/>
                  </a:cubicBezTo>
                  <a:cubicBezTo>
                    <a:pt x="51" y="638"/>
                    <a:pt x="29" y="572"/>
                    <a:pt x="59" y="528"/>
                  </a:cubicBezTo>
                  <a:cubicBezTo>
                    <a:pt x="81" y="484"/>
                    <a:pt x="95" y="440"/>
                    <a:pt x="110" y="418"/>
                  </a:cubicBezTo>
                  <a:cubicBezTo>
                    <a:pt x="110" y="411"/>
                    <a:pt x="117" y="411"/>
                    <a:pt x="117" y="411"/>
                  </a:cubicBezTo>
                  <a:cubicBezTo>
                    <a:pt x="132" y="411"/>
                    <a:pt x="154" y="447"/>
                    <a:pt x="161" y="484"/>
                  </a:cubicBezTo>
                  <a:cubicBezTo>
                    <a:pt x="169" y="513"/>
                    <a:pt x="176" y="557"/>
                    <a:pt x="198" y="557"/>
                  </a:cubicBezTo>
                  <a:cubicBezTo>
                    <a:pt x="205" y="557"/>
                    <a:pt x="212" y="550"/>
                    <a:pt x="227" y="542"/>
                  </a:cubicBezTo>
                  <a:cubicBezTo>
                    <a:pt x="279" y="499"/>
                    <a:pt x="308" y="520"/>
                    <a:pt x="330" y="447"/>
                  </a:cubicBezTo>
                  <a:cubicBezTo>
                    <a:pt x="359" y="381"/>
                    <a:pt x="366" y="345"/>
                    <a:pt x="410" y="345"/>
                  </a:cubicBezTo>
                  <a:cubicBezTo>
                    <a:pt x="447" y="345"/>
                    <a:pt x="491" y="345"/>
                    <a:pt x="528" y="323"/>
                  </a:cubicBezTo>
                  <a:cubicBezTo>
                    <a:pt x="557" y="293"/>
                    <a:pt x="550" y="279"/>
                    <a:pt x="579" y="257"/>
                  </a:cubicBezTo>
                  <a:cubicBezTo>
                    <a:pt x="586" y="242"/>
                    <a:pt x="601" y="242"/>
                    <a:pt x="616" y="242"/>
                  </a:cubicBezTo>
                  <a:cubicBezTo>
                    <a:pt x="623" y="242"/>
                    <a:pt x="630" y="242"/>
                    <a:pt x="638" y="242"/>
                  </a:cubicBezTo>
                  <a:cubicBezTo>
                    <a:pt x="645" y="242"/>
                    <a:pt x="652" y="242"/>
                    <a:pt x="660" y="235"/>
                  </a:cubicBezTo>
                  <a:cubicBezTo>
                    <a:pt x="696" y="227"/>
                    <a:pt x="703" y="206"/>
                    <a:pt x="711" y="169"/>
                  </a:cubicBezTo>
                  <a:cubicBezTo>
                    <a:pt x="718" y="132"/>
                    <a:pt x="733" y="118"/>
                    <a:pt x="762" y="110"/>
                  </a:cubicBezTo>
                  <a:cubicBezTo>
                    <a:pt x="799" y="103"/>
                    <a:pt x="813" y="110"/>
                    <a:pt x="850" y="74"/>
                  </a:cubicBezTo>
                  <a:cubicBezTo>
                    <a:pt x="879" y="44"/>
                    <a:pt x="923" y="30"/>
                    <a:pt x="923" y="30"/>
                  </a:cubicBezTo>
                  <a:lnTo>
                    <a:pt x="938" y="0"/>
                  </a:lnTo>
                  <a:lnTo>
                    <a:pt x="938" y="0"/>
                  </a:lnTo>
                  <a:cubicBezTo>
                    <a:pt x="923" y="0"/>
                    <a:pt x="923" y="0"/>
                    <a:pt x="923" y="0"/>
                  </a:cubicBezTo>
                  <a:cubicBezTo>
                    <a:pt x="916" y="0"/>
                    <a:pt x="865" y="15"/>
                    <a:pt x="828" y="51"/>
                  </a:cubicBezTo>
                  <a:cubicBezTo>
                    <a:pt x="813" y="74"/>
                    <a:pt x="806" y="74"/>
                    <a:pt x="784" y="74"/>
                  </a:cubicBezTo>
                  <a:cubicBezTo>
                    <a:pt x="777" y="74"/>
                    <a:pt x="769" y="81"/>
                    <a:pt x="755" y="81"/>
                  </a:cubicBezTo>
                  <a:cubicBezTo>
                    <a:pt x="703" y="96"/>
                    <a:pt x="689" y="125"/>
                    <a:pt x="681" y="161"/>
                  </a:cubicBezTo>
                  <a:cubicBezTo>
                    <a:pt x="674" y="198"/>
                    <a:pt x="667" y="206"/>
                    <a:pt x="652" y="206"/>
                  </a:cubicBezTo>
                  <a:cubicBezTo>
                    <a:pt x="652" y="206"/>
                    <a:pt x="645" y="213"/>
                    <a:pt x="638" y="213"/>
                  </a:cubicBezTo>
                  <a:lnTo>
                    <a:pt x="630" y="213"/>
                  </a:lnTo>
                  <a:cubicBezTo>
                    <a:pt x="623" y="206"/>
                    <a:pt x="623" y="206"/>
                    <a:pt x="616" y="206"/>
                  </a:cubicBezTo>
                  <a:cubicBezTo>
                    <a:pt x="601" y="206"/>
                    <a:pt x="579" y="213"/>
                    <a:pt x="557" y="235"/>
                  </a:cubicBezTo>
                  <a:cubicBezTo>
                    <a:pt x="542" y="249"/>
                    <a:pt x="535" y="257"/>
                    <a:pt x="528" y="271"/>
                  </a:cubicBezTo>
                  <a:cubicBezTo>
                    <a:pt x="528" y="279"/>
                    <a:pt x="520" y="286"/>
                    <a:pt x="506" y="301"/>
                  </a:cubicBezTo>
                  <a:cubicBezTo>
                    <a:pt x="484" y="315"/>
                    <a:pt x="447" y="315"/>
                    <a:pt x="410" y="315"/>
                  </a:cubicBezTo>
                  <a:cubicBezTo>
                    <a:pt x="344" y="315"/>
                    <a:pt x="330" y="367"/>
                    <a:pt x="308" y="425"/>
                  </a:cubicBezTo>
                  <a:cubicBezTo>
                    <a:pt x="300" y="440"/>
                    <a:pt x="300" y="440"/>
                    <a:pt x="300" y="440"/>
                  </a:cubicBezTo>
                  <a:cubicBezTo>
                    <a:pt x="293" y="469"/>
                    <a:pt x="279" y="477"/>
                    <a:pt x="264" y="484"/>
                  </a:cubicBezTo>
                  <a:cubicBezTo>
                    <a:pt x="249" y="491"/>
                    <a:pt x="227" y="506"/>
                    <a:pt x="212" y="520"/>
                  </a:cubicBezTo>
                  <a:cubicBezTo>
                    <a:pt x="205" y="520"/>
                    <a:pt x="205" y="520"/>
                    <a:pt x="205" y="528"/>
                  </a:cubicBezTo>
                  <a:cubicBezTo>
                    <a:pt x="198" y="513"/>
                    <a:pt x="191" y="499"/>
                    <a:pt x="191" y="484"/>
                  </a:cubicBezTo>
                  <a:cubicBezTo>
                    <a:pt x="191" y="477"/>
                    <a:pt x="191" y="477"/>
                    <a:pt x="191" y="477"/>
                  </a:cubicBezTo>
                  <a:cubicBezTo>
                    <a:pt x="191" y="462"/>
                    <a:pt x="169" y="381"/>
                    <a:pt x="117" y="381"/>
                  </a:cubicBezTo>
                  <a:lnTo>
                    <a:pt x="117" y="381"/>
                  </a:lnTo>
                  <a:cubicBezTo>
                    <a:pt x="110" y="381"/>
                    <a:pt x="95" y="381"/>
                    <a:pt x="81" y="396"/>
                  </a:cubicBezTo>
                  <a:cubicBezTo>
                    <a:pt x="73" y="411"/>
                    <a:pt x="66" y="432"/>
                    <a:pt x="59" y="447"/>
                  </a:cubicBezTo>
                  <a:cubicBezTo>
                    <a:pt x="51" y="469"/>
                    <a:pt x="44" y="491"/>
                    <a:pt x="29" y="513"/>
                  </a:cubicBezTo>
                  <a:cubicBezTo>
                    <a:pt x="0" y="565"/>
                    <a:pt x="15" y="638"/>
                    <a:pt x="22" y="645"/>
                  </a:cubicBezTo>
                  <a:cubicBezTo>
                    <a:pt x="22" y="652"/>
                    <a:pt x="22" y="652"/>
                    <a:pt x="22" y="652"/>
                  </a:cubicBezTo>
                  <a:cubicBezTo>
                    <a:pt x="29" y="667"/>
                    <a:pt x="29" y="667"/>
                    <a:pt x="29" y="667"/>
                  </a:cubicBezTo>
                  <a:cubicBezTo>
                    <a:pt x="44" y="674"/>
                    <a:pt x="44" y="674"/>
                    <a:pt x="44" y="674"/>
                  </a:cubicBezTo>
                  <a:cubicBezTo>
                    <a:pt x="51" y="674"/>
                    <a:pt x="59" y="682"/>
                    <a:pt x="66" y="682"/>
                  </a:cubicBezTo>
                  <a:cubicBezTo>
                    <a:pt x="66" y="682"/>
                    <a:pt x="66" y="682"/>
                    <a:pt x="73" y="689"/>
                  </a:cubicBezTo>
                  <a:cubicBezTo>
                    <a:pt x="125" y="726"/>
                    <a:pt x="147" y="755"/>
                    <a:pt x="139" y="784"/>
                  </a:cubicBezTo>
                  <a:cubicBezTo>
                    <a:pt x="132" y="843"/>
                    <a:pt x="117" y="931"/>
                    <a:pt x="161" y="975"/>
                  </a:cubicBezTo>
                  <a:cubicBezTo>
                    <a:pt x="176" y="982"/>
                    <a:pt x="183" y="997"/>
                    <a:pt x="191" y="1011"/>
                  </a:cubicBezTo>
                  <a:cubicBezTo>
                    <a:pt x="212" y="1056"/>
                    <a:pt x="234" y="1092"/>
                    <a:pt x="271" y="1092"/>
                  </a:cubicBezTo>
                  <a:cubicBezTo>
                    <a:pt x="286" y="1092"/>
                    <a:pt x="293" y="1085"/>
                    <a:pt x="308" y="1077"/>
                  </a:cubicBezTo>
                  <a:cubicBezTo>
                    <a:pt x="315" y="1070"/>
                    <a:pt x="330" y="1063"/>
                    <a:pt x="337" y="1056"/>
                  </a:cubicBezTo>
                  <a:cubicBezTo>
                    <a:pt x="352" y="1041"/>
                    <a:pt x="366" y="1026"/>
                    <a:pt x="381" y="1026"/>
                  </a:cubicBezTo>
                  <a:lnTo>
                    <a:pt x="381" y="1026"/>
                  </a:lnTo>
                  <a:cubicBezTo>
                    <a:pt x="381" y="1026"/>
                    <a:pt x="381" y="1033"/>
                    <a:pt x="381" y="1041"/>
                  </a:cubicBezTo>
                  <a:cubicBezTo>
                    <a:pt x="388" y="1056"/>
                    <a:pt x="388" y="1077"/>
                    <a:pt x="396" y="1092"/>
                  </a:cubicBezTo>
                  <a:cubicBezTo>
                    <a:pt x="410" y="1121"/>
                    <a:pt x="454" y="1158"/>
                    <a:pt x="506" y="1158"/>
                  </a:cubicBezTo>
                  <a:cubicBezTo>
                    <a:pt x="528" y="1158"/>
                    <a:pt x="542" y="1151"/>
                    <a:pt x="564" y="1136"/>
                  </a:cubicBezTo>
                  <a:cubicBezTo>
                    <a:pt x="579" y="1121"/>
                    <a:pt x="593" y="1107"/>
                    <a:pt x="608" y="1092"/>
                  </a:cubicBezTo>
                  <a:cubicBezTo>
                    <a:pt x="623" y="1070"/>
                    <a:pt x="638" y="1056"/>
                    <a:pt x="660" y="1048"/>
                  </a:cubicBezTo>
                  <a:cubicBezTo>
                    <a:pt x="674" y="1041"/>
                    <a:pt x="674" y="1041"/>
                    <a:pt x="674" y="1041"/>
                  </a:cubicBezTo>
                  <a:cubicBezTo>
                    <a:pt x="689" y="1033"/>
                    <a:pt x="703" y="1026"/>
                    <a:pt x="703" y="1026"/>
                  </a:cubicBezTo>
                  <a:cubicBezTo>
                    <a:pt x="711" y="1026"/>
                    <a:pt x="718" y="1026"/>
                    <a:pt x="733" y="1048"/>
                  </a:cubicBezTo>
                  <a:cubicBezTo>
                    <a:pt x="733" y="1056"/>
                    <a:pt x="733" y="1056"/>
                    <a:pt x="733" y="1056"/>
                  </a:cubicBezTo>
                  <a:cubicBezTo>
                    <a:pt x="784" y="1107"/>
                    <a:pt x="857" y="1195"/>
                    <a:pt x="923" y="1195"/>
                  </a:cubicBezTo>
                  <a:cubicBezTo>
                    <a:pt x="931" y="1195"/>
                    <a:pt x="931" y="1195"/>
                    <a:pt x="938" y="1195"/>
                  </a:cubicBezTo>
                  <a:cubicBezTo>
                    <a:pt x="953" y="1195"/>
                    <a:pt x="967" y="1187"/>
                    <a:pt x="982" y="1187"/>
                  </a:cubicBezTo>
                  <a:cubicBezTo>
                    <a:pt x="1019" y="1187"/>
                    <a:pt x="1048" y="1187"/>
                    <a:pt x="1084" y="1151"/>
                  </a:cubicBezTo>
                  <a:cubicBezTo>
                    <a:pt x="1092" y="1143"/>
                    <a:pt x="1092" y="1143"/>
                    <a:pt x="1099" y="1136"/>
                  </a:cubicBezTo>
                  <a:cubicBezTo>
                    <a:pt x="1121" y="1114"/>
                    <a:pt x="1129" y="1107"/>
                    <a:pt x="1158" y="1099"/>
                  </a:cubicBezTo>
                  <a:cubicBezTo>
                    <a:pt x="1172" y="1099"/>
                    <a:pt x="1180" y="1099"/>
                    <a:pt x="1187" y="1092"/>
                  </a:cubicBezTo>
                  <a:cubicBezTo>
                    <a:pt x="1202" y="1092"/>
                    <a:pt x="1202" y="1092"/>
                    <a:pt x="1202" y="1092"/>
                  </a:cubicBezTo>
                  <a:cubicBezTo>
                    <a:pt x="1231" y="1092"/>
                    <a:pt x="1231" y="1092"/>
                    <a:pt x="1231" y="1092"/>
                  </a:cubicBezTo>
                  <a:cubicBezTo>
                    <a:pt x="1231" y="1056"/>
                    <a:pt x="1231" y="1056"/>
                    <a:pt x="1231" y="1056"/>
                  </a:cubicBezTo>
                  <a:cubicBezTo>
                    <a:pt x="1216" y="1004"/>
                    <a:pt x="1216" y="1004"/>
                    <a:pt x="1216" y="1004"/>
                  </a:cubicBezTo>
                  <a:cubicBezTo>
                    <a:pt x="1216" y="997"/>
                    <a:pt x="1216" y="997"/>
                    <a:pt x="1216" y="997"/>
                  </a:cubicBezTo>
                  <a:lnTo>
                    <a:pt x="1216" y="997"/>
                  </a:lnTo>
                  <a:cubicBezTo>
                    <a:pt x="1202" y="975"/>
                    <a:pt x="1150" y="909"/>
                    <a:pt x="1114" y="894"/>
                  </a:cubicBezTo>
                  <a:cubicBezTo>
                    <a:pt x="1092" y="894"/>
                    <a:pt x="1070" y="865"/>
                    <a:pt x="1062" y="843"/>
                  </a:cubicBezTo>
                  <a:cubicBezTo>
                    <a:pt x="1055" y="792"/>
                    <a:pt x="997" y="748"/>
                    <a:pt x="931" y="748"/>
                  </a:cubicBezTo>
                  <a:cubicBezTo>
                    <a:pt x="923" y="748"/>
                    <a:pt x="909" y="704"/>
                    <a:pt x="901" y="660"/>
                  </a:cubicBezTo>
                  <a:lnTo>
                    <a:pt x="901" y="660"/>
                  </a:lnTo>
                  <a:cubicBezTo>
                    <a:pt x="901" y="652"/>
                    <a:pt x="901" y="652"/>
                    <a:pt x="901" y="652"/>
                  </a:cubicBezTo>
                  <a:cubicBezTo>
                    <a:pt x="901" y="645"/>
                    <a:pt x="894" y="630"/>
                    <a:pt x="894" y="616"/>
                  </a:cubicBezTo>
                  <a:cubicBezTo>
                    <a:pt x="931" y="616"/>
                    <a:pt x="967" y="594"/>
                    <a:pt x="974" y="587"/>
                  </a:cubicBezTo>
                  <a:cubicBezTo>
                    <a:pt x="1011" y="565"/>
                    <a:pt x="1011" y="565"/>
                    <a:pt x="1011" y="565"/>
                  </a:cubicBezTo>
                  <a:cubicBezTo>
                    <a:pt x="982" y="535"/>
                    <a:pt x="982" y="535"/>
                    <a:pt x="982" y="535"/>
                  </a:cubicBezTo>
                  <a:lnTo>
                    <a:pt x="982" y="535"/>
                  </a:lnTo>
                  <a:lnTo>
                    <a:pt x="974" y="528"/>
                  </a:lnTo>
                  <a:cubicBezTo>
                    <a:pt x="982" y="513"/>
                    <a:pt x="989" y="506"/>
                    <a:pt x="997" y="491"/>
                  </a:cubicBezTo>
                  <a:cubicBezTo>
                    <a:pt x="1004" y="469"/>
                    <a:pt x="1011" y="455"/>
                    <a:pt x="1033" y="425"/>
                  </a:cubicBezTo>
                  <a:cubicBezTo>
                    <a:pt x="1055" y="411"/>
                    <a:pt x="1055" y="389"/>
                    <a:pt x="1048" y="374"/>
                  </a:cubicBezTo>
                  <a:cubicBezTo>
                    <a:pt x="1041" y="337"/>
                    <a:pt x="997" y="323"/>
                    <a:pt x="960" y="301"/>
                  </a:cubicBezTo>
                  <a:cubicBezTo>
                    <a:pt x="953" y="301"/>
                    <a:pt x="945" y="301"/>
                    <a:pt x="938" y="293"/>
                  </a:cubicBezTo>
                  <a:cubicBezTo>
                    <a:pt x="909" y="279"/>
                    <a:pt x="879" y="242"/>
                    <a:pt x="879" y="227"/>
                  </a:cubicBezTo>
                  <a:cubicBezTo>
                    <a:pt x="879" y="220"/>
                    <a:pt x="916" y="176"/>
                    <a:pt x="953" y="154"/>
                  </a:cubicBezTo>
                  <a:cubicBezTo>
                    <a:pt x="997" y="118"/>
                    <a:pt x="974" y="59"/>
                    <a:pt x="953" y="15"/>
                  </a:cubicBezTo>
                  <a:cubicBezTo>
                    <a:pt x="938" y="0"/>
                    <a:pt x="938" y="0"/>
                    <a:pt x="938" y="0"/>
                  </a:cubicBezTo>
                  <a:lnTo>
                    <a:pt x="923" y="30"/>
                  </a:lnTo>
                </a:path>
              </a:pathLst>
            </a:custGeom>
            <a:grpFill/>
            <a:ln w="3810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434" fontAlgn="auto">
                <a:spcBef>
                  <a:spcPts val="0"/>
                </a:spcBef>
                <a:spcAft>
                  <a:spcPts val="0"/>
                </a:spcAft>
                <a:defRPr/>
              </a:pPr>
              <a:endParaRPr lang="en-US">
                <a:latin typeface="Source Sans Pro Light" charset="0"/>
                <a:ea typeface="+mn-ea"/>
                <a:cs typeface="+mn-cs"/>
              </a:endParaRPr>
            </a:p>
          </p:txBody>
        </p:sp>
      </p:grpSp>
      <p:sp>
        <p:nvSpPr>
          <p:cNvPr id="39" name="TextBox 38"/>
          <p:cNvSpPr txBox="1"/>
          <p:nvPr/>
        </p:nvSpPr>
        <p:spPr>
          <a:xfrm>
            <a:off x="5945517" y="5167798"/>
            <a:ext cx="4464238" cy="784830"/>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40" name="TextBox 39"/>
          <p:cNvSpPr txBox="1"/>
          <p:nvPr/>
        </p:nvSpPr>
        <p:spPr>
          <a:xfrm>
            <a:off x="5945517" y="1570137"/>
            <a:ext cx="4464238"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GERMANY MAP</a:t>
            </a:r>
          </a:p>
        </p:txBody>
      </p:sp>
      <p:grpSp>
        <p:nvGrpSpPr>
          <p:cNvPr id="29" name="Group 28"/>
          <p:cNvGrpSpPr/>
          <p:nvPr/>
        </p:nvGrpSpPr>
        <p:grpSpPr>
          <a:xfrm>
            <a:off x="3887527" y="1397844"/>
            <a:ext cx="5955619" cy="1579667"/>
            <a:chOff x="3887527" y="1397844"/>
            <a:chExt cx="5955619" cy="1579667"/>
          </a:xfrm>
        </p:grpSpPr>
        <p:cxnSp>
          <p:nvCxnSpPr>
            <p:cNvPr id="34" name="Elbow Connector 33"/>
            <p:cNvCxnSpPr/>
            <p:nvPr/>
          </p:nvCxnSpPr>
          <p:spPr>
            <a:xfrm>
              <a:off x="3887527" y="1397844"/>
              <a:ext cx="3498011" cy="11872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750578" y="2192681"/>
              <a:ext cx="2092568"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grpSp>
        <p:nvGrpSpPr>
          <p:cNvPr id="30" name="Group 29"/>
          <p:cNvGrpSpPr/>
          <p:nvPr/>
        </p:nvGrpSpPr>
        <p:grpSpPr>
          <a:xfrm>
            <a:off x="4381053" y="3171764"/>
            <a:ext cx="5462093" cy="784830"/>
            <a:chOff x="4381053" y="3171764"/>
            <a:chExt cx="5462093" cy="784830"/>
          </a:xfrm>
        </p:grpSpPr>
        <p:cxnSp>
          <p:nvCxnSpPr>
            <p:cNvPr id="38" name="Straight Connector 37"/>
            <p:cNvCxnSpPr/>
            <p:nvPr/>
          </p:nvCxnSpPr>
          <p:spPr>
            <a:xfrm>
              <a:off x="4381053" y="3564179"/>
              <a:ext cx="3004485"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750578" y="3171764"/>
              <a:ext cx="2092568"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grpSp>
        <p:nvGrpSpPr>
          <p:cNvPr id="31" name="Group 30"/>
          <p:cNvGrpSpPr/>
          <p:nvPr/>
        </p:nvGrpSpPr>
        <p:grpSpPr>
          <a:xfrm>
            <a:off x="3835238" y="4150847"/>
            <a:ext cx="6007908" cy="1006960"/>
            <a:chOff x="3835238" y="4150847"/>
            <a:chExt cx="6007908" cy="1006960"/>
          </a:xfrm>
        </p:grpSpPr>
        <p:cxnSp>
          <p:nvCxnSpPr>
            <p:cNvPr id="36" name="Elbow Connector 35"/>
            <p:cNvCxnSpPr/>
            <p:nvPr/>
          </p:nvCxnSpPr>
          <p:spPr>
            <a:xfrm flipV="1">
              <a:off x="3835238" y="4572147"/>
              <a:ext cx="3550300" cy="585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750578" y="4150847"/>
              <a:ext cx="2092568"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spTree>
    <p:extLst>
      <p:ext uri="{BB962C8B-B14F-4D97-AF65-F5344CB8AC3E}">
        <p14:creationId xmlns:p14="http://schemas.microsoft.com/office/powerpoint/2010/main" val="30422709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08553" y="976224"/>
            <a:ext cx="5143864" cy="4979002"/>
            <a:chOff x="10672937" y="2878775"/>
            <a:chExt cx="10083703" cy="9760520"/>
          </a:xfrm>
          <a:solidFill>
            <a:schemeClr val="accent2"/>
          </a:solidFill>
        </p:grpSpPr>
        <p:sp>
          <p:nvSpPr>
            <p:cNvPr id="3" name="Freeform 71"/>
            <p:cNvSpPr>
              <a:spLocks noChangeArrowheads="1"/>
            </p:cNvSpPr>
            <p:nvPr/>
          </p:nvSpPr>
          <p:spPr bwMode="auto">
            <a:xfrm>
              <a:off x="15772533" y="9403150"/>
              <a:ext cx="2314292" cy="2724339"/>
            </a:xfrm>
            <a:custGeom>
              <a:avLst/>
              <a:gdLst>
                <a:gd name="T0" fmla="*/ 2580 w 4505"/>
                <a:gd name="T1" fmla="*/ 340 h 5305"/>
                <a:gd name="T2" fmla="*/ 2972 w 4505"/>
                <a:gd name="T3" fmla="*/ 334 h 5305"/>
                <a:gd name="T4" fmla="*/ 4084 w 4505"/>
                <a:gd name="T5" fmla="*/ 1345 h 5305"/>
                <a:gd name="T6" fmla="*/ 4423 w 4505"/>
                <a:gd name="T7" fmla="*/ 1684 h 5305"/>
                <a:gd name="T8" fmla="*/ 3186 w 4505"/>
                <a:gd name="T9" fmla="*/ 804 h 5305"/>
                <a:gd name="T10" fmla="*/ 2645 w 4505"/>
                <a:gd name="T11" fmla="*/ 400 h 5305"/>
                <a:gd name="T12" fmla="*/ 2330 w 4505"/>
                <a:gd name="T13" fmla="*/ 25 h 5305"/>
                <a:gd name="T14" fmla="*/ 1902 w 4505"/>
                <a:gd name="T15" fmla="*/ 631 h 5305"/>
                <a:gd name="T16" fmla="*/ 2384 w 4505"/>
                <a:gd name="T17" fmla="*/ 1660 h 5305"/>
                <a:gd name="T18" fmla="*/ 2520 w 4505"/>
                <a:gd name="T19" fmla="*/ 1928 h 5305"/>
                <a:gd name="T20" fmla="*/ 1396 w 4505"/>
                <a:gd name="T21" fmla="*/ 2837 h 5305"/>
                <a:gd name="T22" fmla="*/ 809 w 4505"/>
                <a:gd name="T23" fmla="*/ 3182 h 5305"/>
                <a:gd name="T24" fmla="*/ 48 w 4505"/>
                <a:gd name="T25" fmla="*/ 3432 h 5305"/>
                <a:gd name="T26" fmla="*/ 458 w 4505"/>
                <a:gd name="T27" fmla="*/ 4151 h 5305"/>
                <a:gd name="T28" fmla="*/ 803 w 4505"/>
                <a:gd name="T29" fmla="*/ 4615 h 5305"/>
                <a:gd name="T30" fmla="*/ 18 w 4505"/>
                <a:gd name="T31" fmla="*/ 4971 h 5305"/>
                <a:gd name="T32" fmla="*/ 684 w 4505"/>
                <a:gd name="T33" fmla="*/ 5108 h 5305"/>
                <a:gd name="T34" fmla="*/ 1403 w 4505"/>
                <a:gd name="T35" fmla="*/ 5162 h 5305"/>
                <a:gd name="T36" fmla="*/ 1694 w 4505"/>
                <a:gd name="T37" fmla="*/ 5025 h 5305"/>
                <a:gd name="T38" fmla="*/ 2164 w 4505"/>
                <a:gd name="T39" fmla="*/ 5084 h 5305"/>
                <a:gd name="T40" fmla="*/ 1955 w 4505"/>
                <a:gd name="T41" fmla="*/ 4734 h 5305"/>
                <a:gd name="T42" fmla="*/ 1795 w 4505"/>
                <a:gd name="T43" fmla="*/ 4157 h 5305"/>
                <a:gd name="T44" fmla="*/ 1908 w 4505"/>
                <a:gd name="T45" fmla="*/ 3955 h 5305"/>
                <a:gd name="T46" fmla="*/ 2294 w 4505"/>
                <a:gd name="T47" fmla="*/ 3336 h 5305"/>
                <a:gd name="T48" fmla="*/ 2633 w 4505"/>
                <a:gd name="T49" fmla="*/ 3265 h 5305"/>
                <a:gd name="T50" fmla="*/ 2829 w 4505"/>
                <a:gd name="T51" fmla="*/ 3099 h 5305"/>
                <a:gd name="T52" fmla="*/ 3246 w 4505"/>
                <a:gd name="T53" fmla="*/ 2754 h 5305"/>
                <a:gd name="T54" fmla="*/ 3840 w 4505"/>
                <a:gd name="T55" fmla="*/ 2974 h 5305"/>
                <a:gd name="T56" fmla="*/ 4054 w 4505"/>
                <a:gd name="T57" fmla="*/ 2694 h 5305"/>
                <a:gd name="T58" fmla="*/ 4494 w 4505"/>
                <a:gd name="T59" fmla="*/ 1987 h 5305"/>
                <a:gd name="T60" fmla="*/ 4292 w 4505"/>
                <a:gd name="T61" fmla="*/ 2290 h 5305"/>
                <a:gd name="T62" fmla="*/ 3941 w 4505"/>
                <a:gd name="T63" fmla="*/ 2944 h 5305"/>
                <a:gd name="T64" fmla="*/ 3412 w 4505"/>
                <a:gd name="T65" fmla="*/ 2837 h 5305"/>
                <a:gd name="T66" fmla="*/ 2996 w 4505"/>
                <a:gd name="T67" fmla="*/ 2998 h 5305"/>
                <a:gd name="T68" fmla="*/ 2639 w 4505"/>
                <a:gd name="T69" fmla="*/ 3152 h 5305"/>
                <a:gd name="T70" fmla="*/ 2556 w 4505"/>
                <a:gd name="T71" fmla="*/ 3319 h 5305"/>
                <a:gd name="T72" fmla="*/ 2152 w 4505"/>
                <a:gd name="T73" fmla="*/ 3556 h 5305"/>
                <a:gd name="T74" fmla="*/ 1932 w 4505"/>
                <a:gd name="T75" fmla="*/ 4044 h 5305"/>
                <a:gd name="T76" fmla="*/ 1807 w 4505"/>
                <a:gd name="T77" fmla="*/ 4157 h 5305"/>
                <a:gd name="T78" fmla="*/ 1973 w 4505"/>
                <a:gd name="T79" fmla="*/ 4734 h 5305"/>
                <a:gd name="T80" fmla="*/ 2175 w 4505"/>
                <a:gd name="T81" fmla="*/ 5090 h 5305"/>
                <a:gd name="T82" fmla="*/ 1694 w 4505"/>
                <a:gd name="T83" fmla="*/ 5043 h 5305"/>
                <a:gd name="T84" fmla="*/ 1385 w 4505"/>
                <a:gd name="T85" fmla="*/ 5168 h 5305"/>
                <a:gd name="T86" fmla="*/ 684 w 4505"/>
                <a:gd name="T87" fmla="*/ 5120 h 5305"/>
                <a:gd name="T88" fmla="*/ 0 w 4505"/>
                <a:gd name="T89" fmla="*/ 4984 h 5305"/>
                <a:gd name="T90" fmla="*/ 625 w 4505"/>
                <a:gd name="T91" fmla="*/ 4508 h 5305"/>
                <a:gd name="T92" fmla="*/ 458 w 4505"/>
                <a:gd name="T93" fmla="*/ 4020 h 5305"/>
                <a:gd name="T94" fmla="*/ 601 w 4505"/>
                <a:gd name="T95" fmla="*/ 3200 h 5305"/>
                <a:gd name="T96" fmla="*/ 1385 w 4505"/>
                <a:gd name="T97" fmla="*/ 2950 h 5305"/>
                <a:gd name="T98" fmla="*/ 1831 w 4505"/>
                <a:gd name="T99" fmla="*/ 2605 h 5305"/>
                <a:gd name="T100" fmla="*/ 2508 w 4505"/>
                <a:gd name="T101" fmla="*/ 1933 h 5305"/>
                <a:gd name="T102" fmla="*/ 1896 w 4505"/>
                <a:gd name="T103" fmla="*/ 637 h 5305"/>
                <a:gd name="T104" fmla="*/ 2080 w 4505"/>
                <a:gd name="T105" fmla="*/ 203 h 5305"/>
                <a:gd name="T106" fmla="*/ 2325 w 4505"/>
                <a:gd name="T107" fmla="*/ 0 h 5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05" h="5305">
                  <a:moveTo>
                    <a:pt x="2376" y="0"/>
                  </a:moveTo>
                  <a:cubicBezTo>
                    <a:pt x="2406" y="18"/>
                    <a:pt x="2439" y="53"/>
                    <a:pt x="2473" y="91"/>
                  </a:cubicBezTo>
                  <a:cubicBezTo>
                    <a:pt x="2514" y="144"/>
                    <a:pt x="2556" y="209"/>
                    <a:pt x="2556" y="245"/>
                  </a:cubicBezTo>
                  <a:cubicBezTo>
                    <a:pt x="2556" y="275"/>
                    <a:pt x="2562" y="316"/>
                    <a:pt x="2580" y="340"/>
                  </a:cubicBezTo>
                  <a:cubicBezTo>
                    <a:pt x="2598" y="370"/>
                    <a:pt x="2621" y="388"/>
                    <a:pt x="2645" y="388"/>
                  </a:cubicBezTo>
                  <a:cubicBezTo>
                    <a:pt x="2657" y="388"/>
                    <a:pt x="2669" y="382"/>
                    <a:pt x="2681" y="370"/>
                  </a:cubicBezTo>
                  <a:cubicBezTo>
                    <a:pt x="2722" y="328"/>
                    <a:pt x="2782" y="310"/>
                    <a:pt x="2841" y="310"/>
                  </a:cubicBezTo>
                  <a:cubicBezTo>
                    <a:pt x="2889" y="310"/>
                    <a:pt x="2930" y="316"/>
                    <a:pt x="2972" y="334"/>
                  </a:cubicBezTo>
                  <a:cubicBezTo>
                    <a:pt x="3067" y="376"/>
                    <a:pt x="3162" y="715"/>
                    <a:pt x="3198" y="798"/>
                  </a:cubicBezTo>
                  <a:cubicBezTo>
                    <a:pt x="3228" y="875"/>
                    <a:pt x="3382" y="1006"/>
                    <a:pt x="3465" y="1190"/>
                  </a:cubicBezTo>
                  <a:cubicBezTo>
                    <a:pt x="3549" y="1375"/>
                    <a:pt x="3638" y="1369"/>
                    <a:pt x="3727" y="1375"/>
                  </a:cubicBezTo>
                  <a:cubicBezTo>
                    <a:pt x="3810" y="1375"/>
                    <a:pt x="3971" y="1345"/>
                    <a:pt x="4084" y="1345"/>
                  </a:cubicBezTo>
                  <a:cubicBezTo>
                    <a:pt x="4197" y="1351"/>
                    <a:pt x="4363" y="1553"/>
                    <a:pt x="4435" y="1672"/>
                  </a:cubicBezTo>
                  <a:cubicBezTo>
                    <a:pt x="4467" y="1726"/>
                    <a:pt x="4491" y="1772"/>
                    <a:pt x="4504" y="1817"/>
                  </a:cubicBezTo>
                  <a:lnTo>
                    <a:pt x="4504" y="1873"/>
                  </a:lnTo>
                  <a:cubicBezTo>
                    <a:pt x="4497" y="1814"/>
                    <a:pt x="4468" y="1760"/>
                    <a:pt x="4423" y="1684"/>
                  </a:cubicBezTo>
                  <a:cubicBezTo>
                    <a:pt x="4357" y="1559"/>
                    <a:pt x="4179" y="1357"/>
                    <a:pt x="4084" y="1363"/>
                  </a:cubicBezTo>
                  <a:cubicBezTo>
                    <a:pt x="3971" y="1363"/>
                    <a:pt x="3816" y="1386"/>
                    <a:pt x="3727" y="1386"/>
                  </a:cubicBezTo>
                  <a:cubicBezTo>
                    <a:pt x="3638" y="1386"/>
                    <a:pt x="3531" y="1386"/>
                    <a:pt x="3454" y="1196"/>
                  </a:cubicBezTo>
                  <a:cubicBezTo>
                    <a:pt x="3370" y="1012"/>
                    <a:pt x="3216" y="887"/>
                    <a:pt x="3186" y="804"/>
                  </a:cubicBezTo>
                  <a:cubicBezTo>
                    <a:pt x="3150" y="721"/>
                    <a:pt x="3049" y="382"/>
                    <a:pt x="2966" y="346"/>
                  </a:cubicBezTo>
                  <a:cubicBezTo>
                    <a:pt x="2925" y="334"/>
                    <a:pt x="2883" y="322"/>
                    <a:pt x="2841" y="322"/>
                  </a:cubicBezTo>
                  <a:cubicBezTo>
                    <a:pt x="2788" y="322"/>
                    <a:pt x="2728" y="340"/>
                    <a:pt x="2693" y="376"/>
                  </a:cubicBezTo>
                  <a:cubicBezTo>
                    <a:pt x="2675" y="394"/>
                    <a:pt x="2657" y="400"/>
                    <a:pt x="2645" y="400"/>
                  </a:cubicBezTo>
                  <a:cubicBezTo>
                    <a:pt x="2580" y="400"/>
                    <a:pt x="2538" y="316"/>
                    <a:pt x="2538" y="245"/>
                  </a:cubicBezTo>
                  <a:cubicBezTo>
                    <a:pt x="2538" y="215"/>
                    <a:pt x="2502" y="156"/>
                    <a:pt x="2461" y="102"/>
                  </a:cubicBezTo>
                  <a:cubicBezTo>
                    <a:pt x="2413" y="49"/>
                    <a:pt x="2360" y="1"/>
                    <a:pt x="2342" y="1"/>
                  </a:cubicBezTo>
                  <a:cubicBezTo>
                    <a:pt x="2336" y="7"/>
                    <a:pt x="2330" y="7"/>
                    <a:pt x="2330" y="25"/>
                  </a:cubicBezTo>
                  <a:cubicBezTo>
                    <a:pt x="2330" y="138"/>
                    <a:pt x="2181" y="215"/>
                    <a:pt x="2080" y="215"/>
                  </a:cubicBezTo>
                  <a:cubicBezTo>
                    <a:pt x="2056" y="215"/>
                    <a:pt x="2015" y="269"/>
                    <a:pt x="1973" y="340"/>
                  </a:cubicBezTo>
                  <a:cubicBezTo>
                    <a:pt x="1932" y="411"/>
                    <a:pt x="1890" y="501"/>
                    <a:pt x="1860" y="578"/>
                  </a:cubicBezTo>
                  <a:cubicBezTo>
                    <a:pt x="1878" y="602"/>
                    <a:pt x="1890" y="620"/>
                    <a:pt x="1902" y="631"/>
                  </a:cubicBezTo>
                  <a:cubicBezTo>
                    <a:pt x="1973" y="703"/>
                    <a:pt x="2080" y="994"/>
                    <a:pt x="2086" y="1238"/>
                  </a:cubicBezTo>
                  <a:cubicBezTo>
                    <a:pt x="2086" y="1357"/>
                    <a:pt x="2134" y="1464"/>
                    <a:pt x="2199" y="1541"/>
                  </a:cubicBezTo>
                  <a:cubicBezTo>
                    <a:pt x="2265" y="1612"/>
                    <a:pt x="2336" y="1660"/>
                    <a:pt x="2378" y="1660"/>
                  </a:cubicBezTo>
                  <a:cubicBezTo>
                    <a:pt x="2378" y="1660"/>
                    <a:pt x="2378" y="1660"/>
                    <a:pt x="2384" y="1660"/>
                  </a:cubicBezTo>
                  <a:lnTo>
                    <a:pt x="2384" y="1666"/>
                  </a:lnTo>
                  <a:cubicBezTo>
                    <a:pt x="2384" y="1666"/>
                    <a:pt x="2378" y="1690"/>
                    <a:pt x="2378" y="1719"/>
                  </a:cubicBezTo>
                  <a:cubicBezTo>
                    <a:pt x="2378" y="1779"/>
                    <a:pt x="2395" y="1880"/>
                    <a:pt x="2520" y="1922"/>
                  </a:cubicBezTo>
                  <a:lnTo>
                    <a:pt x="2520" y="1928"/>
                  </a:lnTo>
                  <a:cubicBezTo>
                    <a:pt x="2520" y="1928"/>
                    <a:pt x="2360" y="2314"/>
                    <a:pt x="2211" y="2350"/>
                  </a:cubicBezTo>
                  <a:cubicBezTo>
                    <a:pt x="2068" y="2379"/>
                    <a:pt x="1985" y="2397"/>
                    <a:pt x="1985" y="2462"/>
                  </a:cubicBezTo>
                  <a:cubicBezTo>
                    <a:pt x="1985" y="2546"/>
                    <a:pt x="1783" y="2706"/>
                    <a:pt x="1450" y="2712"/>
                  </a:cubicBezTo>
                  <a:cubicBezTo>
                    <a:pt x="1438" y="2724"/>
                    <a:pt x="1396" y="2778"/>
                    <a:pt x="1396" y="2837"/>
                  </a:cubicBezTo>
                  <a:cubicBezTo>
                    <a:pt x="1396" y="2861"/>
                    <a:pt x="1403" y="2903"/>
                    <a:pt x="1403" y="2950"/>
                  </a:cubicBezTo>
                  <a:cubicBezTo>
                    <a:pt x="1403" y="3051"/>
                    <a:pt x="1379" y="3182"/>
                    <a:pt x="1230" y="3182"/>
                  </a:cubicBezTo>
                  <a:cubicBezTo>
                    <a:pt x="1087" y="3182"/>
                    <a:pt x="1022" y="3152"/>
                    <a:pt x="945" y="3152"/>
                  </a:cubicBezTo>
                  <a:cubicBezTo>
                    <a:pt x="904" y="3152"/>
                    <a:pt x="863" y="3158"/>
                    <a:pt x="809" y="3182"/>
                  </a:cubicBezTo>
                  <a:cubicBezTo>
                    <a:pt x="744" y="3206"/>
                    <a:pt x="672" y="3212"/>
                    <a:pt x="601" y="3212"/>
                  </a:cubicBezTo>
                  <a:cubicBezTo>
                    <a:pt x="470" y="3212"/>
                    <a:pt x="333" y="3188"/>
                    <a:pt x="244" y="3188"/>
                  </a:cubicBezTo>
                  <a:cubicBezTo>
                    <a:pt x="197" y="3188"/>
                    <a:pt x="149" y="3218"/>
                    <a:pt x="107" y="3259"/>
                  </a:cubicBezTo>
                  <a:cubicBezTo>
                    <a:pt x="72" y="3307"/>
                    <a:pt x="48" y="3366"/>
                    <a:pt x="48" y="3432"/>
                  </a:cubicBezTo>
                  <a:cubicBezTo>
                    <a:pt x="48" y="3485"/>
                    <a:pt x="66" y="3539"/>
                    <a:pt x="107" y="3580"/>
                  </a:cubicBezTo>
                  <a:cubicBezTo>
                    <a:pt x="244" y="3717"/>
                    <a:pt x="476" y="3741"/>
                    <a:pt x="476" y="4020"/>
                  </a:cubicBezTo>
                  <a:cubicBezTo>
                    <a:pt x="476" y="4056"/>
                    <a:pt x="470" y="4103"/>
                    <a:pt x="464" y="4151"/>
                  </a:cubicBezTo>
                  <a:cubicBezTo>
                    <a:pt x="458" y="4151"/>
                    <a:pt x="458" y="4151"/>
                    <a:pt x="458" y="4151"/>
                  </a:cubicBezTo>
                  <a:cubicBezTo>
                    <a:pt x="458" y="4151"/>
                    <a:pt x="339" y="4264"/>
                    <a:pt x="339" y="4323"/>
                  </a:cubicBezTo>
                  <a:cubicBezTo>
                    <a:pt x="339" y="4353"/>
                    <a:pt x="381" y="4383"/>
                    <a:pt x="440" y="4412"/>
                  </a:cubicBezTo>
                  <a:cubicBezTo>
                    <a:pt x="500" y="4442"/>
                    <a:pt x="577" y="4466"/>
                    <a:pt x="631" y="4496"/>
                  </a:cubicBezTo>
                  <a:cubicBezTo>
                    <a:pt x="738" y="4555"/>
                    <a:pt x="797" y="4615"/>
                    <a:pt x="803" y="4615"/>
                  </a:cubicBezTo>
                  <a:lnTo>
                    <a:pt x="803" y="4621"/>
                  </a:lnTo>
                  <a:cubicBezTo>
                    <a:pt x="803" y="4626"/>
                    <a:pt x="797" y="4626"/>
                    <a:pt x="797" y="4626"/>
                  </a:cubicBezTo>
                  <a:cubicBezTo>
                    <a:pt x="797" y="4626"/>
                    <a:pt x="547" y="4680"/>
                    <a:pt x="458" y="4680"/>
                  </a:cubicBezTo>
                  <a:cubicBezTo>
                    <a:pt x="399" y="4680"/>
                    <a:pt x="185" y="4882"/>
                    <a:pt x="18" y="4971"/>
                  </a:cubicBezTo>
                  <a:cubicBezTo>
                    <a:pt x="60" y="4983"/>
                    <a:pt x="119" y="5013"/>
                    <a:pt x="220" y="5108"/>
                  </a:cubicBezTo>
                  <a:cubicBezTo>
                    <a:pt x="298" y="5191"/>
                    <a:pt x="333" y="5221"/>
                    <a:pt x="363" y="5221"/>
                  </a:cubicBezTo>
                  <a:cubicBezTo>
                    <a:pt x="393" y="5221"/>
                    <a:pt x="440" y="5185"/>
                    <a:pt x="565" y="5132"/>
                  </a:cubicBezTo>
                  <a:cubicBezTo>
                    <a:pt x="601" y="5114"/>
                    <a:pt x="642" y="5108"/>
                    <a:pt x="684" y="5108"/>
                  </a:cubicBezTo>
                  <a:cubicBezTo>
                    <a:pt x="922" y="5108"/>
                    <a:pt x="1224" y="5304"/>
                    <a:pt x="1266" y="5298"/>
                  </a:cubicBezTo>
                  <a:cubicBezTo>
                    <a:pt x="1284" y="5304"/>
                    <a:pt x="1307" y="5269"/>
                    <a:pt x="1325" y="5233"/>
                  </a:cubicBezTo>
                  <a:cubicBezTo>
                    <a:pt x="1343" y="5197"/>
                    <a:pt x="1355" y="5156"/>
                    <a:pt x="1385" y="5156"/>
                  </a:cubicBezTo>
                  <a:cubicBezTo>
                    <a:pt x="1391" y="5156"/>
                    <a:pt x="1396" y="5162"/>
                    <a:pt x="1403" y="5162"/>
                  </a:cubicBezTo>
                  <a:cubicBezTo>
                    <a:pt x="1414" y="5180"/>
                    <a:pt x="1426" y="5180"/>
                    <a:pt x="1444" y="5180"/>
                  </a:cubicBezTo>
                  <a:cubicBezTo>
                    <a:pt x="1456" y="5180"/>
                    <a:pt x="1468" y="5180"/>
                    <a:pt x="1480" y="5173"/>
                  </a:cubicBezTo>
                  <a:cubicBezTo>
                    <a:pt x="1492" y="5168"/>
                    <a:pt x="1498" y="5168"/>
                    <a:pt x="1498" y="5168"/>
                  </a:cubicBezTo>
                  <a:cubicBezTo>
                    <a:pt x="1593" y="5043"/>
                    <a:pt x="1670" y="5025"/>
                    <a:pt x="1694" y="5025"/>
                  </a:cubicBezTo>
                  <a:cubicBezTo>
                    <a:pt x="1700" y="5025"/>
                    <a:pt x="1700" y="5025"/>
                    <a:pt x="1706" y="5031"/>
                  </a:cubicBezTo>
                  <a:cubicBezTo>
                    <a:pt x="1860" y="5090"/>
                    <a:pt x="1973" y="5108"/>
                    <a:pt x="2045" y="5108"/>
                  </a:cubicBezTo>
                  <a:cubicBezTo>
                    <a:pt x="2092" y="5108"/>
                    <a:pt x="2122" y="5102"/>
                    <a:pt x="2140" y="5096"/>
                  </a:cubicBezTo>
                  <a:lnTo>
                    <a:pt x="2164" y="5084"/>
                  </a:lnTo>
                  <a:cubicBezTo>
                    <a:pt x="2169" y="5078"/>
                    <a:pt x="2169" y="5072"/>
                    <a:pt x="2169" y="5061"/>
                  </a:cubicBezTo>
                  <a:cubicBezTo>
                    <a:pt x="2169" y="5001"/>
                    <a:pt x="2110" y="4894"/>
                    <a:pt x="2062" y="4846"/>
                  </a:cubicBezTo>
                  <a:cubicBezTo>
                    <a:pt x="2039" y="4823"/>
                    <a:pt x="2009" y="4811"/>
                    <a:pt x="1991" y="4799"/>
                  </a:cubicBezTo>
                  <a:cubicBezTo>
                    <a:pt x="1973" y="4787"/>
                    <a:pt x="1955" y="4769"/>
                    <a:pt x="1955" y="4734"/>
                  </a:cubicBezTo>
                  <a:cubicBezTo>
                    <a:pt x="1955" y="4668"/>
                    <a:pt x="1908" y="4531"/>
                    <a:pt x="1908" y="4502"/>
                  </a:cubicBezTo>
                  <a:cubicBezTo>
                    <a:pt x="1908" y="4478"/>
                    <a:pt x="1932" y="4407"/>
                    <a:pt x="1932" y="4341"/>
                  </a:cubicBezTo>
                  <a:cubicBezTo>
                    <a:pt x="1932" y="4317"/>
                    <a:pt x="1932" y="4294"/>
                    <a:pt x="1920" y="4282"/>
                  </a:cubicBezTo>
                  <a:cubicBezTo>
                    <a:pt x="1890" y="4222"/>
                    <a:pt x="1795" y="4234"/>
                    <a:pt x="1795" y="4157"/>
                  </a:cubicBezTo>
                  <a:cubicBezTo>
                    <a:pt x="1795" y="4145"/>
                    <a:pt x="1795" y="4133"/>
                    <a:pt x="1801" y="4115"/>
                  </a:cubicBezTo>
                  <a:cubicBezTo>
                    <a:pt x="1825" y="4044"/>
                    <a:pt x="1854" y="4026"/>
                    <a:pt x="1884" y="4026"/>
                  </a:cubicBezTo>
                  <a:cubicBezTo>
                    <a:pt x="1896" y="4026"/>
                    <a:pt x="1908" y="4026"/>
                    <a:pt x="1920" y="4032"/>
                  </a:cubicBezTo>
                  <a:cubicBezTo>
                    <a:pt x="1914" y="4002"/>
                    <a:pt x="1908" y="3979"/>
                    <a:pt x="1908" y="3955"/>
                  </a:cubicBezTo>
                  <a:cubicBezTo>
                    <a:pt x="1908" y="3842"/>
                    <a:pt x="1961" y="3741"/>
                    <a:pt x="2015" y="3663"/>
                  </a:cubicBezTo>
                  <a:cubicBezTo>
                    <a:pt x="2074" y="3592"/>
                    <a:pt x="2128" y="3545"/>
                    <a:pt x="2152" y="3545"/>
                  </a:cubicBezTo>
                  <a:cubicBezTo>
                    <a:pt x="2164" y="3545"/>
                    <a:pt x="2175" y="3515"/>
                    <a:pt x="2193" y="3467"/>
                  </a:cubicBezTo>
                  <a:cubicBezTo>
                    <a:pt x="2217" y="3426"/>
                    <a:pt x="2247" y="3372"/>
                    <a:pt x="2294" y="3336"/>
                  </a:cubicBezTo>
                  <a:cubicBezTo>
                    <a:pt x="2336" y="3307"/>
                    <a:pt x="2395" y="3301"/>
                    <a:pt x="2449" y="3301"/>
                  </a:cubicBezTo>
                  <a:lnTo>
                    <a:pt x="2556" y="3301"/>
                  </a:lnTo>
                  <a:cubicBezTo>
                    <a:pt x="2586" y="3301"/>
                    <a:pt x="2609" y="3301"/>
                    <a:pt x="2621" y="3289"/>
                  </a:cubicBezTo>
                  <a:cubicBezTo>
                    <a:pt x="2627" y="3283"/>
                    <a:pt x="2627" y="3277"/>
                    <a:pt x="2633" y="3265"/>
                  </a:cubicBezTo>
                  <a:cubicBezTo>
                    <a:pt x="2633" y="3247"/>
                    <a:pt x="2609" y="3218"/>
                    <a:pt x="2609" y="3188"/>
                  </a:cubicBezTo>
                  <a:cubicBezTo>
                    <a:pt x="2609" y="3170"/>
                    <a:pt x="2615" y="3158"/>
                    <a:pt x="2633" y="3140"/>
                  </a:cubicBezTo>
                  <a:cubicBezTo>
                    <a:pt x="2669" y="3105"/>
                    <a:pt x="2740" y="3099"/>
                    <a:pt x="2788" y="3099"/>
                  </a:cubicBezTo>
                  <a:lnTo>
                    <a:pt x="2829" y="3099"/>
                  </a:lnTo>
                  <a:cubicBezTo>
                    <a:pt x="2835" y="3099"/>
                    <a:pt x="2859" y="3075"/>
                    <a:pt x="2889" y="3051"/>
                  </a:cubicBezTo>
                  <a:cubicBezTo>
                    <a:pt x="2919" y="3021"/>
                    <a:pt x="2954" y="2992"/>
                    <a:pt x="2990" y="2986"/>
                  </a:cubicBezTo>
                  <a:cubicBezTo>
                    <a:pt x="3014" y="2980"/>
                    <a:pt x="3037" y="2932"/>
                    <a:pt x="3073" y="2879"/>
                  </a:cubicBezTo>
                  <a:cubicBezTo>
                    <a:pt x="3103" y="2825"/>
                    <a:pt x="3156" y="2766"/>
                    <a:pt x="3246" y="2754"/>
                  </a:cubicBezTo>
                  <a:cubicBezTo>
                    <a:pt x="3258" y="2748"/>
                    <a:pt x="3269" y="2748"/>
                    <a:pt x="3281" y="2748"/>
                  </a:cubicBezTo>
                  <a:cubicBezTo>
                    <a:pt x="3353" y="2748"/>
                    <a:pt x="3394" y="2790"/>
                    <a:pt x="3418" y="2831"/>
                  </a:cubicBezTo>
                  <a:cubicBezTo>
                    <a:pt x="3448" y="2867"/>
                    <a:pt x="3472" y="2903"/>
                    <a:pt x="3513" y="2903"/>
                  </a:cubicBezTo>
                  <a:cubicBezTo>
                    <a:pt x="3620" y="2903"/>
                    <a:pt x="3816" y="2974"/>
                    <a:pt x="3840" y="2974"/>
                  </a:cubicBezTo>
                  <a:cubicBezTo>
                    <a:pt x="3864" y="2974"/>
                    <a:pt x="3870" y="2950"/>
                    <a:pt x="3870" y="2950"/>
                  </a:cubicBezTo>
                  <a:cubicBezTo>
                    <a:pt x="3870" y="2944"/>
                    <a:pt x="3870" y="2944"/>
                    <a:pt x="3876" y="2944"/>
                  </a:cubicBezTo>
                  <a:cubicBezTo>
                    <a:pt x="3900" y="2938"/>
                    <a:pt x="3917" y="2932"/>
                    <a:pt x="3935" y="2932"/>
                  </a:cubicBezTo>
                  <a:cubicBezTo>
                    <a:pt x="3983" y="2825"/>
                    <a:pt x="4036" y="2718"/>
                    <a:pt x="4054" y="2694"/>
                  </a:cubicBezTo>
                  <a:cubicBezTo>
                    <a:pt x="4084" y="2665"/>
                    <a:pt x="4280" y="2462"/>
                    <a:pt x="4280" y="2326"/>
                  </a:cubicBezTo>
                  <a:lnTo>
                    <a:pt x="4280" y="2290"/>
                  </a:lnTo>
                  <a:cubicBezTo>
                    <a:pt x="4274" y="2278"/>
                    <a:pt x="4274" y="2266"/>
                    <a:pt x="4274" y="2255"/>
                  </a:cubicBezTo>
                  <a:cubicBezTo>
                    <a:pt x="4274" y="2130"/>
                    <a:pt x="4470" y="2088"/>
                    <a:pt x="4494" y="1987"/>
                  </a:cubicBezTo>
                  <a:cubicBezTo>
                    <a:pt x="4498" y="1968"/>
                    <a:pt x="4502" y="1951"/>
                    <a:pt x="4504" y="1934"/>
                  </a:cubicBezTo>
                  <a:lnTo>
                    <a:pt x="4504" y="2000"/>
                  </a:lnTo>
                  <a:cubicBezTo>
                    <a:pt x="4469" y="2108"/>
                    <a:pt x="4286" y="2145"/>
                    <a:pt x="4286" y="2255"/>
                  </a:cubicBezTo>
                  <a:cubicBezTo>
                    <a:pt x="4286" y="2266"/>
                    <a:pt x="4286" y="2278"/>
                    <a:pt x="4292" y="2290"/>
                  </a:cubicBezTo>
                  <a:cubicBezTo>
                    <a:pt x="4292" y="2302"/>
                    <a:pt x="4298" y="2314"/>
                    <a:pt x="4298" y="2326"/>
                  </a:cubicBezTo>
                  <a:cubicBezTo>
                    <a:pt x="4298" y="2474"/>
                    <a:pt x="4096" y="2671"/>
                    <a:pt x="4066" y="2706"/>
                  </a:cubicBezTo>
                  <a:cubicBezTo>
                    <a:pt x="4048" y="2718"/>
                    <a:pt x="3995" y="2837"/>
                    <a:pt x="3947" y="2938"/>
                  </a:cubicBezTo>
                  <a:cubicBezTo>
                    <a:pt x="3947" y="2944"/>
                    <a:pt x="3947" y="2944"/>
                    <a:pt x="3941" y="2944"/>
                  </a:cubicBezTo>
                  <a:cubicBezTo>
                    <a:pt x="3923" y="2944"/>
                    <a:pt x="3906" y="2950"/>
                    <a:pt x="3882" y="2956"/>
                  </a:cubicBezTo>
                  <a:cubicBezTo>
                    <a:pt x="3882" y="2968"/>
                    <a:pt x="3870" y="2986"/>
                    <a:pt x="3840" y="2992"/>
                  </a:cubicBezTo>
                  <a:cubicBezTo>
                    <a:pt x="3810" y="2986"/>
                    <a:pt x="3620" y="2920"/>
                    <a:pt x="3513" y="2920"/>
                  </a:cubicBezTo>
                  <a:cubicBezTo>
                    <a:pt x="3465" y="2920"/>
                    <a:pt x="3436" y="2879"/>
                    <a:pt x="3412" y="2837"/>
                  </a:cubicBezTo>
                  <a:cubicBezTo>
                    <a:pt x="3382" y="2801"/>
                    <a:pt x="3347" y="2766"/>
                    <a:pt x="3281" y="2766"/>
                  </a:cubicBezTo>
                  <a:lnTo>
                    <a:pt x="3246" y="2766"/>
                  </a:lnTo>
                  <a:cubicBezTo>
                    <a:pt x="3162" y="2784"/>
                    <a:pt x="3115" y="2837"/>
                    <a:pt x="3085" y="2885"/>
                  </a:cubicBezTo>
                  <a:cubicBezTo>
                    <a:pt x="3049" y="2938"/>
                    <a:pt x="3032" y="2992"/>
                    <a:pt x="2996" y="2998"/>
                  </a:cubicBezTo>
                  <a:cubicBezTo>
                    <a:pt x="2966" y="3004"/>
                    <a:pt x="2930" y="3033"/>
                    <a:pt x="2901" y="3057"/>
                  </a:cubicBezTo>
                  <a:cubicBezTo>
                    <a:pt x="2871" y="3087"/>
                    <a:pt x="2847" y="3111"/>
                    <a:pt x="2829" y="3111"/>
                  </a:cubicBezTo>
                  <a:lnTo>
                    <a:pt x="2788" y="3111"/>
                  </a:lnTo>
                  <a:cubicBezTo>
                    <a:pt x="2740" y="3111"/>
                    <a:pt x="2675" y="3117"/>
                    <a:pt x="2639" y="3152"/>
                  </a:cubicBezTo>
                  <a:cubicBezTo>
                    <a:pt x="2627" y="3164"/>
                    <a:pt x="2627" y="3176"/>
                    <a:pt x="2627" y="3188"/>
                  </a:cubicBezTo>
                  <a:cubicBezTo>
                    <a:pt x="2621" y="3212"/>
                    <a:pt x="2645" y="3235"/>
                    <a:pt x="2645" y="3265"/>
                  </a:cubicBezTo>
                  <a:cubicBezTo>
                    <a:pt x="2645" y="3277"/>
                    <a:pt x="2639" y="3289"/>
                    <a:pt x="2633" y="3301"/>
                  </a:cubicBezTo>
                  <a:cubicBezTo>
                    <a:pt x="2615" y="3313"/>
                    <a:pt x="2592" y="3319"/>
                    <a:pt x="2556" y="3319"/>
                  </a:cubicBezTo>
                  <a:cubicBezTo>
                    <a:pt x="2526" y="3319"/>
                    <a:pt x="2485" y="3313"/>
                    <a:pt x="2449" y="3313"/>
                  </a:cubicBezTo>
                  <a:cubicBezTo>
                    <a:pt x="2395" y="3313"/>
                    <a:pt x="2342" y="3319"/>
                    <a:pt x="2306" y="3348"/>
                  </a:cubicBezTo>
                  <a:cubicBezTo>
                    <a:pt x="2259" y="3384"/>
                    <a:pt x="2229" y="3432"/>
                    <a:pt x="2211" y="3473"/>
                  </a:cubicBezTo>
                  <a:cubicBezTo>
                    <a:pt x="2187" y="3515"/>
                    <a:pt x="2181" y="3556"/>
                    <a:pt x="2152" y="3556"/>
                  </a:cubicBezTo>
                  <a:cubicBezTo>
                    <a:pt x="2140" y="3556"/>
                    <a:pt x="2080" y="3598"/>
                    <a:pt x="2027" y="3675"/>
                  </a:cubicBezTo>
                  <a:cubicBezTo>
                    <a:pt x="1973" y="3747"/>
                    <a:pt x="1926" y="3848"/>
                    <a:pt x="1926" y="3955"/>
                  </a:cubicBezTo>
                  <a:cubicBezTo>
                    <a:pt x="1926" y="3979"/>
                    <a:pt x="1926" y="4008"/>
                    <a:pt x="1932" y="4038"/>
                  </a:cubicBezTo>
                  <a:lnTo>
                    <a:pt x="1932" y="4044"/>
                  </a:lnTo>
                  <a:lnTo>
                    <a:pt x="1926" y="4044"/>
                  </a:lnTo>
                  <a:cubicBezTo>
                    <a:pt x="1914" y="4044"/>
                    <a:pt x="1896" y="4038"/>
                    <a:pt x="1884" y="4038"/>
                  </a:cubicBezTo>
                  <a:cubicBezTo>
                    <a:pt x="1860" y="4038"/>
                    <a:pt x="1842" y="4050"/>
                    <a:pt x="1813" y="4121"/>
                  </a:cubicBezTo>
                  <a:cubicBezTo>
                    <a:pt x="1813" y="4133"/>
                    <a:pt x="1807" y="4145"/>
                    <a:pt x="1807" y="4157"/>
                  </a:cubicBezTo>
                  <a:cubicBezTo>
                    <a:pt x="1807" y="4216"/>
                    <a:pt x="1890" y="4210"/>
                    <a:pt x="1932" y="4270"/>
                  </a:cubicBezTo>
                  <a:cubicBezTo>
                    <a:pt x="1943" y="4294"/>
                    <a:pt x="1950" y="4317"/>
                    <a:pt x="1950" y="4341"/>
                  </a:cubicBezTo>
                  <a:cubicBezTo>
                    <a:pt x="1950" y="4407"/>
                    <a:pt x="1920" y="4484"/>
                    <a:pt x="1920" y="4502"/>
                  </a:cubicBezTo>
                  <a:cubicBezTo>
                    <a:pt x="1920" y="4525"/>
                    <a:pt x="1967" y="4668"/>
                    <a:pt x="1973" y="4734"/>
                  </a:cubicBezTo>
                  <a:cubicBezTo>
                    <a:pt x="1973" y="4769"/>
                    <a:pt x="1979" y="4775"/>
                    <a:pt x="1997" y="4787"/>
                  </a:cubicBezTo>
                  <a:cubicBezTo>
                    <a:pt x="2015" y="4799"/>
                    <a:pt x="2045" y="4811"/>
                    <a:pt x="2074" y="4841"/>
                  </a:cubicBezTo>
                  <a:cubicBezTo>
                    <a:pt x="2122" y="4888"/>
                    <a:pt x="2181" y="4989"/>
                    <a:pt x="2181" y="5061"/>
                  </a:cubicBezTo>
                  <a:cubicBezTo>
                    <a:pt x="2181" y="5072"/>
                    <a:pt x="2181" y="5084"/>
                    <a:pt x="2175" y="5090"/>
                  </a:cubicBezTo>
                  <a:lnTo>
                    <a:pt x="2175" y="5096"/>
                  </a:lnTo>
                  <a:cubicBezTo>
                    <a:pt x="2175" y="5096"/>
                    <a:pt x="2140" y="5120"/>
                    <a:pt x="2045" y="5120"/>
                  </a:cubicBezTo>
                  <a:cubicBezTo>
                    <a:pt x="1967" y="5120"/>
                    <a:pt x="1860" y="5102"/>
                    <a:pt x="1700" y="5043"/>
                  </a:cubicBezTo>
                  <a:lnTo>
                    <a:pt x="1694" y="5043"/>
                  </a:lnTo>
                  <a:cubicBezTo>
                    <a:pt x="1676" y="5043"/>
                    <a:pt x="1605" y="5049"/>
                    <a:pt x="1509" y="5173"/>
                  </a:cubicBezTo>
                  <a:cubicBezTo>
                    <a:pt x="1504" y="5173"/>
                    <a:pt x="1480" y="5197"/>
                    <a:pt x="1444" y="5197"/>
                  </a:cubicBezTo>
                  <a:cubicBezTo>
                    <a:pt x="1426" y="5197"/>
                    <a:pt x="1408" y="5191"/>
                    <a:pt x="1391" y="5173"/>
                  </a:cubicBezTo>
                  <a:lnTo>
                    <a:pt x="1385" y="5168"/>
                  </a:lnTo>
                  <a:cubicBezTo>
                    <a:pt x="1373" y="5168"/>
                    <a:pt x="1355" y="5203"/>
                    <a:pt x="1337" y="5239"/>
                  </a:cubicBezTo>
                  <a:cubicBezTo>
                    <a:pt x="1325" y="5265"/>
                    <a:pt x="1312" y="5290"/>
                    <a:pt x="1293" y="5304"/>
                  </a:cubicBezTo>
                  <a:lnTo>
                    <a:pt x="1231" y="5304"/>
                  </a:lnTo>
                  <a:cubicBezTo>
                    <a:pt x="1132" y="5261"/>
                    <a:pt x="884" y="5120"/>
                    <a:pt x="684" y="5120"/>
                  </a:cubicBezTo>
                  <a:cubicBezTo>
                    <a:pt x="642" y="5120"/>
                    <a:pt x="607" y="5126"/>
                    <a:pt x="571" y="5144"/>
                  </a:cubicBezTo>
                  <a:cubicBezTo>
                    <a:pt x="446" y="5197"/>
                    <a:pt x="405" y="5233"/>
                    <a:pt x="363" y="5233"/>
                  </a:cubicBezTo>
                  <a:cubicBezTo>
                    <a:pt x="321" y="5233"/>
                    <a:pt x="292" y="5203"/>
                    <a:pt x="208" y="5120"/>
                  </a:cubicBezTo>
                  <a:cubicBezTo>
                    <a:pt x="101" y="5012"/>
                    <a:pt x="41" y="4991"/>
                    <a:pt x="0" y="4984"/>
                  </a:cubicBezTo>
                  <a:lnTo>
                    <a:pt x="0" y="4962"/>
                  </a:lnTo>
                  <a:cubicBezTo>
                    <a:pt x="166" y="4883"/>
                    <a:pt x="381" y="4668"/>
                    <a:pt x="458" y="4668"/>
                  </a:cubicBezTo>
                  <a:cubicBezTo>
                    <a:pt x="530" y="4668"/>
                    <a:pt x="726" y="4626"/>
                    <a:pt x="779" y="4615"/>
                  </a:cubicBezTo>
                  <a:cubicBezTo>
                    <a:pt x="761" y="4597"/>
                    <a:pt x="708" y="4555"/>
                    <a:pt x="625" y="4508"/>
                  </a:cubicBezTo>
                  <a:cubicBezTo>
                    <a:pt x="571" y="4484"/>
                    <a:pt x="494" y="4454"/>
                    <a:pt x="434" y="4424"/>
                  </a:cubicBezTo>
                  <a:cubicBezTo>
                    <a:pt x="375" y="4395"/>
                    <a:pt x="327" y="4365"/>
                    <a:pt x="327" y="4323"/>
                  </a:cubicBezTo>
                  <a:cubicBezTo>
                    <a:pt x="327" y="4252"/>
                    <a:pt x="434" y="4157"/>
                    <a:pt x="446" y="4145"/>
                  </a:cubicBezTo>
                  <a:cubicBezTo>
                    <a:pt x="458" y="4097"/>
                    <a:pt x="458" y="4056"/>
                    <a:pt x="458" y="4020"/>
                  </a:cubicBezTo>
                  <a:cubicBezTo>
                    <a:pt x="464" y="3753"/>
                    <a:pt x="244" y="3735"/>
                    <a:pt x="101" y="3592"/>
                  </a:cubicBezTo>
                  <a:cubicBezTo>
                    <a:pt x="54" y="3545"/>
                    <a:pt x="30" y="3485"/>
                    <a:pt x="30" y="3432"/>
                  </a:cubicBezTo>
                  <a:cubicBezTo>
                    <a:pt x="30" y="3301"/>
                    <a:pt x="143" y="3176"/>
                    <a:pt x="244" y="3170"/>
                  </a:cubicBezTo>
                  <a:cubicBezTo>
                    <a:pt x="333" y="3170"/>
                    <a:pt x="470" y="3200"/>
                    <a:pt x="601" y="3200"/>
                  </a:cubicBezTo>
                  <a:cubicBezTo>
                    <a:pt x="672" y="3200"/>
                    <a:pt x="744" y="3194"/>
                    <a:pt x="803" y="3164"/>
                  </a:cubicBezTo>
                  <a:cubicBezTo>
                    <a:pt x="863" y="3146"/>
                    <a:pt x="904" y="3134"/>
                    <a:pt x="945" y="3134"/>
                  </a:cubicBezTo>
                  <a:cubicBezTo>
                    <a:pt x="1028" y="3134"/>
                    <a:pt x="1093" y="3164"/>
                    <a:pt x="1230" y="3164"/>
                  </a:cubicBezTo>
                  <a:cubicBezTo>
                    <a:pt x="1367" y="3164"/>
                    <a:pt x="1385" y="3051"/>
                    <a:pt x="1385" y="2950"/>
                  </a:cubicBezTo>
                  <a:lnTo>
                    <a:pt x="1385" y="2837"/>
                  </a:lnTo>
                  <a:cubicBezTo>
                    <a:pt x="1385" y="2760"/>
                    <a:pt x="1438" y="2700"/>
                    <a:pt x="1438" y="2700"/>
                  </a:cubicBezTo>
                  <a:cubicBezTo>
                    <a:pt x="1444" y="2694"/>
                    <a:pt x="1444" y="2694"/>
                    <a:pt x="1444" y="2694"/>
                  </a:cubicBezTo>
                  <a:cubicBezTo>
                    <a:pt x="1611" y="2694"/>
                    <a:pt x="1741" y="2653"/>
                    <a:pt x="1831" y="2605"/>
                  </a:cubicBezTo>
                  <a:cubicBezTo>
                    <a:pt x="1926" y="2558"/>
                    <a:pt x="1973" y="2492"/>
                    <a:pt x="1973" y="2462"/>
                  </a:cubicBezTo>
                  <a:cubicBezTo>
                    <a:pt x="1973" y="2385"/>
                    <a:pt x="2068" y="2367"/>
                    <a:pt x="2211" y="2332"/>
                  </a:cubicBezTo>
                  <a:cubicBezTo>
                    <a:pt x="2276" y="2320"/>
                    <a:pt x="2354" y="2219"/>
                    <a:pt x="2407" y="2118"/>
                  </a:cubicBezTo>
                  <a:cubicBezTo>
                    <a:pt x="2461" y="2034"/>
                    <a:pt x="2497" y="1957"/>
                    <a:pt x="2508" y="1933"/>
                  </a:cubicBezTo>
                  <a:cubicBezTo>
                    <a:pt x="2384" y="1892"/>
                    <a:pt x="2366" y="1785"/>
                    <a:pt x="2366" y="1719"/>
                  </a:cubicBezTo>
                  <a:lnTo>
                    <a:pt x="2366" y="1672"/>
                  </a:lnTo>
                  <a:cubicBezTo>
                    <a:pt x="2271" y="1660"/>
                    <a:pt x="2068" y="1476"/>
                    <a:pt x="2068" y="1238"/>
                  </a:cubicBezTo>
                  <a:cubicBezTo>
                    <a:pt x="2068" y="1000"/>
                    <a:pt x="1955" y="703"/>
                    <a:pt x="1896" y="637"/>
                  </a:cubicBezTo>
                  <a:cubicBezTo>
                    <a:pt x="1878" y="625"/>
                    <a:pt x="1860" y="608"/>
                    <a:pt x="1842" y="578"/>
                  </a:cubicBezTo>
                  <a:lnTo>
                    <a:pt x="1842" y="572"/>
                  </a:lnTo>
                  <a:cubicBezTo>
                    <a:pt x="1872" y="501"/>
                    <a:pt x="1920" y="406"/>
                    <a:pt x="1961" y="334"/>
                  </a:cubicBezTo>
                  <a:cubicBezTo>
                    <a:pt x="2003" y="257"/>
                    <a:pt x="2045" y="203"/>
                    <a:pt x="2080" y="203"/>
                  </a:cubicBezTo>
                  <a:cubicBezTo>
                    <a:pt x="2128" y="203"/>
                    <a:pt x="2187" y="180"/>
                    <a:pt x="2235" y="150"/>
                  </a:cubicBezTo>
                  <a:cubicBezTo>
                    <a:pt x="2282" y="120"/>
                    <a:pt x="2318" y="73"/>
                    <a:pt x="2318" y="25"/>
                  </a:cubicBezTo>
                  <a:cubicBezTo>
                    <a:pt x="2318" y="13"/>
                    <a:pt x="2318" y="7"/>
                    <a:pt x="2324" y="1"/>
                  </a:cubicBezTo>
                  <a:cubicBezTo>
                    <a:pt x="2325" y="1"/>
                    <a:pt x="2325" y="1"/>
                    <a:pt x="2325" y="0"/>
                  </a:cubicBezTo>
                  <a:lnTo>
                    <a:pt x="2376" y="0"/>
                  </a:lnTo>
                </a:path>
              </a:pathLst>
            </a:custGeom>
            <a:grpFill/>
            <a:ln w="28575" cap="flat" cmpd="sng">
              <a:solidFill>
                <a:schemeClr val="bg1"/>
              </a:solidFill>
              <a:round/>
              <a:headEnd/>
              <a:tailEnd/>
            </a:ln>
            <a:effectLst/>
          </p:spPr>
          <p:txBody>
            <a:bodyPr wrap="none" anchor="ctr"/>
            <a:lstStyle/>
            <a:p>
              <a:endParaRPr lang="en-US">
                <a:latin typeface="Source Sans Pro Light" charset="0"/>
              </a:endParaRPr>
            </a:p>
          </p:txBody>
        </p:sp>
        <p:sp>
          <p:nvSpPr>
            <p:cNvPr id="4" name="Freeform 484"/>
            <p:cNvSpPr>
              <a:spLocks noChangeArrowheads="1"/>
            </p:cNvSpPr>
            <p:nvPr/>
          </p:nvSpPr>
          <p:spPr bwMode="auto">
            <a:xfrm>
              <a:off x="19959544" y="10924977"/>
              <a:ext cx="797096" cy="1714318"/>
            </a:xfrm>
            <a:custGeom>
              <a:avLst/>
              <a:gdLst>
                <a:gd name="T0" fmla="*/ 1113 w 1553"/>
                <a:gd name="T1" fmla="*/ 3303 h 3336"/>
                <a:gd name="T2" fmla="*/ 1113 w 1553"/>
                <a:gd name="T3" fmla="*/ 3303 h 3336"/>
                <a:gd name="T4" fmla="*/ 1203 w 1553"/>
                <a:gd name="T5" fmla="*/ 3010 h 3336"/>
                <a:gd name="T6" fmla="*/ 1253 w 1553"/>
                <a:gd name="T7" fmla="*/ 2959 h 3336"/>
                <a:gd name="T8" fmla="*/ 1304 w 1553"/>
                <a:gd name="T9" fmla="*/ 2876 h 3336"/>
                <a:gd name="T10" fmla="*/ 1285 w 1553"/>
                <a:gd name="T11" fmla="*/ 2813 h 3336"/>
                <a:gd name="T12" fmla="*/ 1234 w 1553"/>
                <a:gd name="T13" fmla="*/ 2768 h 3336"/>
                <a:gd name="T14" fmla="*/ 1317 w 1553"/>
                <a:gd name="T15" fmla="*/ 2692 h 3336"/>
                <a:gd name="T16" fmla="*/ 1349 w 1553"/>
                <a:gd name="T17" fmla="*/ 2590 h 3336"/>
                <a:gd name="T18" fmla="*/ 1387 w 1553"/>
                <a:gd name="T19" fmla="*/ 2494 h 3336"/>
                <a:gd name="T20" fmla="*/ 1502 w 1553"/>
                <a:gd name="T21" fmla="*/ 1801 h 3336"/>
                <a:gd name="T22" fmla="*/ 1502 w 1553"/>
                <a:gd name="T23" fmla="*/ 1744 h 3336"/>
                <a:gd name="T24" fmla="*/ 1533 w 1553"/>
                <a:gd name="T25" fmla="*/ 1616 h 3336"/>
                <a:gd name="T26" fmla="*/ 1489 w 1553"/>
                <a:gd name="T27" fmla="*/ 1387 h 3336"/>
                <a:gd name="T28" fmla="*/ 1489 w 1553"/>
                <a:gd name="T29" fmla="*/ 1247 h 3336"/>
                <a:gd name="T30" fmla="*/ 1451 w 1553"/>
                <a:gd name="T31" fmla="*/ 1088 h 3336"/>
                <a:gd name="T32" fmla="*/ 1406 w 1553"/>
                <a:gd name="T33" fmla="*/ 974 h 3336"/>
                <a:gd name="T34" fmla="*/ 1368 w 1553"/>
                <a:gd name="T35" fmla="*/ 814 h 3336"/>
                <a:gd name="T36" fmla="*/ 1304 w 1553"/>
                <a:gd name="T37" fmla="*/ 865 h 3336"/>
                <a:gd name="T38" fmla="*/ 1285 w 1553"/>
                <a:gd name="T39" fmla="*/ 662 h 3336"/>
                <a:gd name="T40" fmla="*/ 1304 w 1553"/>
                <a:gd name="T41" fmla="*/ 375 h 3336"/>
                <a:gd name="T42" fmla="*/ 1234 w 1553"/>
                <a:gd name="T43" fmla="*/ 121 h 3336"/>
                <a:gd name="T44" fmla="*/ 1177 w 1553"/>
                <a:gd name="T45" fmla="*/ 0 h 3336"/>
                <a:gd name="T46" fmla="*/ 1056 w 1553"/>
                <a:gd name="T47" fmla="*/ 51 h 3336"/>
                <a:gd name="T48" fmla="*/ 1094 w 1553"/>
                <a:gd name="T49" fmla="*/ 191 h 3336"/>
                <a:gd name="T50" fmla="*/ 1043 w 1553"/>
                <a:gd name="T51" fmla="*/ 248 h 3336"/>
                <a:gd name="T52" fmla="*/ 1062 w 1553"/>
                <a:gd name="T53" fmla="*/ 452 h 3336"/>
                <a:gd name="T54" fmla="*/ 1069 w 1553"/>
                <a:gd name="T55" fmla="*/ 655 h 3336"/>
                <a:gd name="T56" fmla="*/ 935 w 1553"/>
                <a:gd name="T57" fmla="*/ 592 h 3336"/>
                <a:gd name="T58" fmla="*/ 865 w 1553"/>
                <a:gd name="T59" fmla="*/ 662 h 3336"/>
                <a:gd name="T60" fmla="*/ 782 w 1553"/>
                <a:gd name="T61" fmla="*/ 611 h 3336"/>
                <a:gd name="T62" fmla="*/ 681 w 1553"/>
                <a:gd name="T63" fmla="*/ 776 h 3336"/>
                <a:gd name="T64" fmla="*/ 413 w 1553"/>
                <a:gd name="T65" fmla="*/ 904 h 3336"/>
                <a:gd name="T66" fmla="*/ 299 w 1553"/>
                <a:gd name="T67" fmla="*/ 929 h 3336"/>
                <a:gd name="T68" fmla="*/ 280 w 1553"/>
                <a:gd name="T69" fmla="*/ 1012 h 3336"/>
                <a:gd name="T70" fmla="*/ 210 w 1553"/>
                <a:gd name="T71" fmla="*/ 980 h 3336"/>
                <a:gd name="T72" fmla="*/ 203 w 1553"/>
                <a:gd name="T73" fmla="*/ 1075 h 3336"/>
                <a:gd name="T74" fmla="*/ 120 w 1553"/>
                <a:gd name="T75" fmla="*/ 1305 h 3336"/>
                <a:gd name="T76" fmla="*/ 0 w 1553"/>
                <a:gd name="T77" fmla="*/ 1457 h 3336"/>
                <a:gd name="T78" fmla="*/ 178 w 1553"/>
                <a:gd name="T79" fmla="*/ 1585 h 3336"/>
                <a:gd name="T80" fmla="*/ 25 w 1553"/>
                <a:gd name="T81" fmla="*/ 1661 h 3336"/>
                <a:gd name="T82" fmla="*/ 57 w 1553"/>
                <a:gd name="T83" fmla="*/ 1731 h 3336"/>
                <a:gd name="T84" fmla="*/ 146 w 1553"/>
                <a:gd name="T85" fmla="*/ 1864 h 3336"/>
                <a:gd name="T86" fmla="*/ 292 w 1553"/>
                <a:gd name="T87" fmla="*/ 1960 h 3336"/>
                <a:gd name="T88" fmla="*/ 140 w 1553"/>
                <a:gd name="T89" fmla="*/ 2310 h 3336"/>
                <a:gd name="T90" fmla="*/ 241 w 1553"/>
                <a:gd name="T91" fmla="*/ 2285 h 3336"/>
                <a:gd name="T92" fmla="*/ 337 w 1553"/>
                <a:gd name="T93" fmla="*/ 2297 h 3336"/>
                <a:gd name="T94" fmla="*/ 394 w 1553"/>
                <a:gd name="T95" fmla="*/ 2444 h 3336"/>
                <a:gd name="T96" fmla="*/ 305 w 1553"/>
                <a:gd name="T97" fmla="*/ 2666 h 3336"/>
                <a:gd name="T98" fmla="*/ 388 w 1553"/>
                <a:gd name="T99" fmla="*/ 2666 h 3336"/>
                <a:gd name="T100" fmla="*/ 604 w 1553"/>
                <a:gd name="T101" fmla="*/ 2692 h 3336"/>
                <a:gd name="T102" fmla="*/ 432 w 1553"/>
                <a:gd name="T103" fmla="*/ 2940 h 3336"/>
                <a:gd name="T104" fmla="*/ 483 w 1553"/>
                <a:gd name="T105" fmla="*/ 2991 h 3336"/>
                <a:gd name="T106" fmla="*/ 566 w 1553"/>
                <a:gd name="T107" fmla="*/ 3074 h 3336"/>
                <a:gd name="T108" fmla="*/ 751 w 1553"/>
                <a:gd name="T109" fmla="*/ 3137 h 3336"/>
                <a:gd name="T110" fmla="*/ 891 w 1553"/>
                <a:gd name="T111" fmla="*/ 3163 h 3336"/>
                <a:gd name="T112" fmla="*/ 1113 w 1553"/>
                <a:gd name="T113" fmla="*/ 3303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53" h="3336">
                  <a:moveTo>
                    <a:pt x="1113" y="3303"/>
                  </a:moveTo>
                  <a:lnTo>
                    <a:pt x="1113" y="3303"/>
                  </a:lnTo>
                  <a:cubicBezTo>
                    <a:pt x="1113" y="3303"/>
                    <a:pt x="1221" y="3303"/>
                    <a:pt x="1203" y="3010"/>
                  </a:cubicBezTo>
                  <a:cubicBezTo>
                    <a:pt x="1203" y="3010"/>
                    <a:pt x="1203" y="2972"/>
                    <a:pt x="1253" y="2959"/>
                  </a:cubicBezTo>
                  <a:cubicBezTo>
                    <a:pt x="1304" y="2946"/>
                    <a:pt x="1279" y="2902"/>
                    <a:pt x="1304" y="2876"/>
                  </a:cubicBezTo>
                  <a:cubicBezTo>
                    <a:pt x="1323" y="2857"/>
                    <a:pt x="1304" y="2838"/>
                    <a:pt x="1285" y="2813"/>
                  </a:cubicBezTo>
                  <a:cubicBezTo>
                    <a:pt x="1260" y="2794"/>
                    <a:pt x="1215" y="2794"/>
                    <a:pt x="1234" y="2768"/>
                  </a:cubicBezTo>
                  <a:cubicBezTo>
                    <a:pt x="1260" y="2749"/>
                    <a:pt x="1285" y="2724"/>
                    <a:pt x="1317" y="2692"/>
                  </a:cubicBezTo>
                  <a:cubicBezTo>
                    <a:pt x="1349" y="2660"/>
                    <a:pt x="1323" y="2609"/>
                    <a:pt x="1349" y="2590"/>
                  </a:cubicBezTo>
                  <a:cubicBezTo>
                    <a:pt x="1374" y="2565"/>
                    <a:pt x="1406" y="2539"/>
                    <a:pt x="1387" y="2494"/>
                  </a:cubicBezTo>
                  <a:cubicBezTo>
                    <a:pt x="1374" y="2450"/>
                    <a:pt x="1190" y="2202"/>
                    <a:pt x="1502" y="1801"/>
                  </a:cubicBezTo>
                  <a:cubicBezTo>
                    <a:pt x="1502" y="1801"/>
                    <a:pt x="1533" y="1775"/>
                    <a:pt x="1502" y="1744"/>
                  </a:cubicBezTo>
                  <a:cubicBezTo>
                    <a:pt x="1476" y="1718"/>
                    <a:pt x="1521" y="1635"/>
                    <a:pt x="1533" y="1616"/>
                  </a:cubicBezTo>
                  <a:cubicBezTo>
                    <a:pt x="1552" y="1603"/>
                    <a:pt x="1508" y="1438"/>
                    <a:pt x="1489" y="1387"/>
                  </a:cubicBezTo>
                  <a:cubicBezTo>
                    <a:pt x="1470" y="1336"/>
                    <a:pt x="1489" y="1273"/>
                    <a:pt x="1489" y="1247"/>
                  </a:cubicBezTo>
                  <a:cubicBezTo>
                    <a:pt x="1489" y="1228"/>
                    <a:pt x="1413" y="1209"/>
                    <a:pt x="1451" y="1088"/>
                  </a:cubicBezTo>
                  <a:cubicBezTo>
                    <a:pt x="1451" y="1088"/>
                    <a:pt x="1438" y="999"/>
                    <a:pt x="1406" y="974"/>
                  </a:cubicBezTo>
                  <a:cubicBezTo>
                    <a:pt x="1381" y="942"/>
                    <a:pt x="1432" y="827"/>
                    <a:pt x="1368" y="814"/>
                  </a:cubicBezTo>
                  <a:cubicBezTo>
                    <a:pt x="1304" y="795"/>
                    <a:pt x="1362" y="872"/>
                    <a:pt x="1304" y="865"/>
                  </a:cubicBezTo>
                  <a:cubicBezTo>
                    <a:pt x="1247" y="853"/>
                    <a:pt x="1266" y="706"/>
                    <a:pt x="1285" y="662"/>
                  </a:cubicBezTo>
                  <a:cubicBezTo>
                    <a:pt x="1304" y="611"/>
                    <a:pt x="1349" y="471"/>
                    <a:pt x="1304" y="375"/>
                  </a:cubicBezTo>
                  <a:cubicBezTo>
                    <a:pt x="1266" y="286"/>
                    <a:pt x="1266" y="178"/>
                    <a:pt x="1234" y="121"/>
                  </a:cubicBezTo>
                  <a:cubicBezTo>
                    <a:pt x="1203" y="63"/>
                    <a:pt x="1247" y="13"/>
                    <a:pt x="1177" y="0"/>
                  </a:cubicBezTo>
                  <a:cubicBezTo>
                    <a:pt x="1177" y="0"/>
                    <a:pt x="1056" y="13"/>
                    <a:pt x="1056" y="51"/>
                  </a:cubicBezTo>
                  <a:cubicBezTo>
                    <a:pt x="1056" y="89"/>
                    <a:pt x="1094" y="152"/>
                    <a:pt x="1094" y="191"/>
                  </a:cubicBezTo>
                  <a:cubicBezTo>
                    <a:pt x="1094" y="229"/>
                    <a:pt x="1043" y="216"/>
                    <a:pt x="1043" y="248"/>
                  </a:cubicBezTo>
                  <a:cubicBezTo>
                    <a:pt x="1043" y="280"/>
                    <a:pt x="1037" y="426"/>
                    <a:pt x="1062" y="452"/>
                  </a:cubicBezTo>
                  <a:cubicBezTo>
                    <a:pt x="1088" y="477"/>
                    <a:pt x="1139" y="636"/>
                    <a:pt x="1069" y="655"/>
                  </a:cubicBezTo>
                  <a:cubicBezTo>
                    <a:pt x="992" y="681"/>
                    <a:pt x="973" y="592"/>
                    <a:pt x="935" y="592"/>
                  </a:cubicBezTo>
                  <a:cubicBezTo>
                    <a:pt x="891" y="592"/>
                    <a:pt x="891" y="662"/>
                    <a:pt x="865" y="662"/>
                  </a:cubicBezTo>
                  <a:cubicBezTo>
                    <a:pt x="840" y="662"/>
                    <a:pt x="821" y="611"/>
                    <a:pt x="782" y="611"/>
                  </a:cubicBezTo>
                  <a:cubicBezTo>
                    <a:pt x="751" y="611"/>
                    <a:pt x="681" y="712"/>
                    <a:pt x="681" y="776"/>
                  </a:cubicBezTo>
                  <a:cubicBezTo>
                    <a:pt x="681" y="833"/>
                    <a:pt x="521" y="763"/>
                    <a:pt x="413" y="904"/>
                  </a:cubicBezTo>
                  <a:cubicBezTo>
                    <a:pt x="413" y="904"/>
                    <a:pt x="324" y="904"/>
                    <a:pt x="299" y="929"/>
                  </a:cubicBezTo>
                  <a:cubicBezTo>
                    <a:pt x="280" y="948"/>
                    <a:pt x="312" y="1012"/>
                    <a:pt x="280" y="1012"/>
                  </a:cubicBezTo>
                  <a:cubicBezTo>
                    <a:pt x="241" y="1012"/>
                    <a:pt x="241" y="954"/>
                    <a:pt x="210" y="980"/>
                  </a:cubicBezTo>
                  <a:cubicBezTo>
                    <a:pt x="184" y="1012"/>
                    <a:pt x="222" y="1056"/>
                    <a:pt x="203" y="1075"/>
                  </a:cubicBezTo>
                  <a:cubicBezTo>
                    <a:pt x="184" y="1101"/>
                    <a:pt x="101" y="1113"/>
                    <a:pt x="120" y="1305"/>
                  </a:cubicBezTo>
                  <a:cubicBezTo>
                    <a:pt x="120" y="1305"/>
                    <a:pt x="0" y="1387"/>
                    <a:pt x="0" y="1457"/>
                  </a:cubicBezTo>
                  <a:cubicBezTo>
                    <a:pt x="0" y="1521"/>
                    <a:pt x="178" y="1527"/>
                    <a:pt x="178" y="1585"/>
                  </a:cubicBezTo>
                  <a:cubicBezTo>
                    <a:pt x="178" y="1642"/>
                    <a:pt x="25" y="1597"/>
                    <a:pt x="25" y="1661"/>
                  </a:cubicBezTo>
                  <a:cubicBezTo>
                    <a:pt x="25" y="1731"/>
                    <a:pt x="57" y="1674"/>
                    <a:pt x="57" y="1731"/>
                  </a:cubicBezTo>
                  <a:cubicBezTo>
                    <a:pt x="57" y="1782"/>
                    <a:pt x="50" y="1864"/>
                    <a:pt x="146" y="1864"/>
                  </a:cubicBezTo>
                  <a:cubicBezTo>
                    <a:pt x="241" y="1864"/>
                    <a:pt x="292" y="1915"/>
                    <a:pt x="292" y="1960"/>
                  </a:cubicBezTo>
                  <a:cubicBezTo>
                    <a:pt x="292" y="2004"/>
                    <a:pt x="50" y="2189"/>
                    <a:pt x="140" y="2310"/>
                  </a:cubicBezTo>
                  <a:cubicBezTo>
                    <a:pt x="140" y="2310"/>
                    <a:pt x="197" y="2329"/>
                    <a:pt x="241" y="2285"/>
                  </a:cubicBezTo>
                  <a:cubicBezTo>
                    <a:pt x="280" y="2240"/>
                    <a:pt x="280" y="2355"/>
                    <a:pt x="337" y="2297"/>
                  </a:cubicBezTo>
                  <a:cubicBezTo>
                    <a:pt x="394" y="2240"/>
                    <a:pt x="464" y="2367"/>
                    <a:pt x="394" y="2444"/>
                  </a:cubicBezTo>
                  <a:cubicBezTo>
                    <a:pt x="324" y="2514"/>
                    <a:pt x="254" y="2641"/>
                    <a:pt x="305" y="2666"/>
                  </a:cubicBezTo>
                  <a:cubicBezTo>
                    <a:pt x="362" y="2692"/>
                    <a:pt x="343" y="2635"/>
                    <a:pt x="388" y="2666"/>
                  </a:cubicBezTo>
                  <a:cubicBezTo>
                    <a:pt x="432" y="2692"/>
                    <a:pt x="579" y="2635"/>
                    <a:pt x="604" y="2692"/>
                  </a:cubicBezTo>
                  <a:cubicBezTo>
                    <a:pt x="630" y="2743"/>
                    <a:pt x="388" y="2800"/>
                    <a:pt x="432" y="2940"/>
                  </a:cubicBezTo>
                  <a:cubicBezTo>
                    <a:pt x="432" y="2940"/>
                    <a:pt x="458" y="2966"/>
                    <a:pt x="483" y="2991"/>
                  </a:cubicBezTo>
                  <a:cubicBezTo>
                    <a:pt x="509" y="3010"/>
                    <a:pt x="534" y="3074"/>
                    <a:pt x="566" y="3074"/>
                  </a:cubicBezTo>
                  <a:cubicBezTo>
                    <a:pt x="598" y="3074"/>
                    <a:pt x="693" y="3105"/>
                    <a:pt x="751" y="3137"/>
                  </a:cubicBezTo>
                  <a:cubicBezTo>
                    <a:pt x="808" y="3163"/>
                    <a:pt x="852" y="3125"/>
                    <a:pt x="891" y="3163"/>
                  </a:cubicBezTo>
                  <a:cubicBezTo>
                    <a:pt x="929" y="3201"/>
                    <a:pt x="961" y="3335"/>
                    <a:pt x="1113" y="3303"/>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5" name="Freeform 485"/>
            <p:cNvSpPr>
              <a:spLocks noChangeArrowheads="1"/>
            </p:cNvSpPr>
            <p:nvPr/>
          </p:nvSpPr>
          <p:spPr bwMode="auto">
            <a:xfrm>
              <a:off x="15172446" y="2878775"/>
              <a:ext cx="1827432" cy="1157222"/>
            </a:xfrm>
            <a:custGeom>
              <a:avLst/>
              <a:gdLst>
                <a:gd name="T0" fmla="*/ 382 w 3557"/>
                <a:gd name="T1" fmla="*/ 1623 h 2254"/>
                <a:gd name="T2" fmla="*/ 382 w 3557"/>
                <a:gd name="T3" fmla="*/ 1623 h 2254"/>
                <a:gd name="T4" fmla="*/ 1024 w 3557"/>
                <a:gd name="T5" fmla="*/ 1928 h 2254"/>
                <a:gd name="T6" fmla="*/ 2048 w 3557"/>
                <a:gd name="T7" fmla="*/ 2253 h 2254"/>
                <a:gd name="T8" fmla="*/ 3493 w 3557"/>
                <a:gd name="T9" fmla="*/ 2227 h 2254"/>
                <a:gd name="T10" fmla="*/ 3512 w 3557"/>
                <a:gd name="T11" fmla="*/ 2170 h 2254"/>
                <a:gd name="T12" fmla="*/ 3416 w 3557"/>
                <a:gd name="T13" fmla="*/ 1935 h 2254"/>
                <a:gd name="T14" fmla="*/ 3493 w 3557"/>
                <a:gd name="T15" fmla="*/ 1776 h 2254"/>
                <a:gd name="T16" fmla="*/ 3085 w 3557"/>
                <a:gd name="T17" fmla="*/ 1604 h 2254"/>
                <a:gd name="T18" fmla="*/ 2875 w 3557"/>
                <a:gd name="T19" fmla="*/ 1591 h 2254"/>
                <a:gd name="T20" fmla="*/ 2595 w 3557"/>
                <a:gd name="T21" fmla="*/ 1203 h 2254"/>
                <a:gd name="T22" fmla="*/ 2271 w 3557"/>
                <a:gd name="T23" fmla="*/ 1005 h 2254"/>
                <a:gd name="T24" fmla="*/ 2182 w 3557"/>
                <a:gd name="T25" fmla="*/ 719 h 2254"/>
                <a:gd name="T26" fmla="*/ 1743 w 3557"/>
                <a:gd name="T27" fmla="*/ 802 h 2254"/>
                <a:gd name="T28" fmla="*/ 1571 w 3557"/>
                <a:gd name="T29" fmla="*/ 623 h 2254"/>
                <a:gd name="T30" fmla="*/ 1399 w 3557"/>
                <a:gd name="T31" fmla="*/ 534 h 2254"/>
                <a:gd name="T32" fmla="*/ 1316 w 3557"/>
                <a:gd name="T33" fmla="*/ 32 h 2254"/>
                <a:gd name="T34" fmla="*/ 738 w 3557"/>
                <a:gd name="T35" fmla="*/ 159 h 2254"/>
                <a:gd name="T36" fmla="*/ 121 w 3557"/>
                <a:gd name="T37" fmla="*/ 452 h 2254"/>
                <a:gd name="T38" fmla="*/ 76 w 3557"/>
                <a:gd name="T39" fmla="*/ 1553 h 2254"/>
                <a:gd name="T40" fmla="*/ 382 w 3557"/>
                <a:gd name="T41" fmla="*/ 1623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7" h="2254">
                  <a:moveTo>
                    <a:pt x="382" y="1623"/>
                  </a:moveTo>
                  <a:lnTo>
                    <a:pt x="382" y="1623"/>
                  </a:lnTo>
                  <a:cubicBezTo>
                    <a:pt x="611" y="1756"/>
                    <a:pt x="929" y="1928"/>
                    <a:pt x="1024" y="1928"/>
                  </a:cubicBezTo>
                  <a:cubicBezTo>
                    <a:pt x="1119" y="1928"/>
                    <a:pt x="1692" y="2253"/>
                    <a:pt x="2048" y="2253"/>
                  </a:cubicBezTo>
                  <a:cubicBezTo>
                    <a:pt x="2385" y="2253"/>
                    <a:pt x="2863" y="2056"/>
                    <a:pt x="3493" y="2227"/>
                  </a:cubicBezTo>
                  <a:cubicBezTo>
                    <a:pt x="3499" y="2208"/>
                    <a:pt x="3506" y="2189"/>
                    <a:pt x="3512" y="2170"/>
                  </a:cubicBezTo>
                  <a:cubicBezTo>
                    <a:pt x="3556" y="2017"/>
                    <a:pt x="3416" y="1935"/>
                    <a:pt x="3416" y="1935"/>
                  </a:cubicBezTo>
                  <a:cubicBezTo>
                    <a:pt x="3499" y="1858"/>
                    <a:pt x="3493" y="1776"/>
                    <a:pt x="3493" y="1776"/>
                  </a:cubicBezTo>
                  <a:cubicBezTo>
                    <a:pt x="3397" y="1496"/>
                    <a:pt x="3085" y="1604"/>
                    <a:pt x="3085" y="1604"/>
                  </a:cubicBezTo>
                  <a:cubicBezTo>
                    <a:pt x="3085" y="1604"/>
                    <a:pt x="2990" y="1553"/>
                    <a:pt x="2875" y="1591"/>
                  </a:cubicBezTo>
                  <a:cubicBezTo>
                    <a:pt x="2754" y="1629"/>
                    <a:pt x="2805" y="1114"/>
                    <a:pt x="2595" y="1203"/>
                  </a:cubicBezTo>
                  <a:cubicBezTo>
                    <a:pt x="2385" y="1292"/>
                    <a:pt x="2271" y="1196"/>
                    <a:pt x="2271" y="1005"/>
                  </a:cubicBezTo>
                  <a:cubicBezTo>
                    <a:pt x="2271" y="814"/>
                    <a:pt x="2182" y="719"/>
                    <a:pt x="2182" y="719"/>
                  </a:cubicBezTo>
                  <a:cubicBezTo>
                    <a:pt x="2080" y="617"/>
                    <a:pt x="1794" y="757"/>
                    <a:pt x="1743" y="802"/>
                  </a:cubicBezTo>
                  <a:cubicBezTo>
                    <a:pt x="1717" y="827"/>
                    <a:pt x="1653" y="687"/>
                    <a:pt x="1571" y="623"/>
                  </a:cubicBezTo>
                  <a:cubicBezTo>
                    <a:pt x="1494" y="566"/>
                    <a:pt x="1399" y="592"/>
                    <a:pt x="1399" y="534"/>
                  </a:cubicBezTo>
                  <a:cubicBezTo>
                    <a:pt x="1399" y="197"/>
                    <a:pt x="1316" y="32"/>
                    <a:pt x="1316" y="32"/>
                  </a:cubicBezTo>
                  <a:cubicBezTo>
                    <a:pt x="1284" y="0"/>
                    <a:pt x="1012" y="32"/>
                    <a:pt x="738" y="159"/>
                  </a:cubicBezTo>
                  <a:cubicBezTo>
                    <a:pt x="490" y="267"/>
                    <a:pt x="210" y="229"/>
                    <a:pt x="121" y="452"/>
                  </a:cubicBezTo>
                  <a:cubicBezTo>
                    <a:pt x="0" y="770"/>
                    <a:pt x="44" y="1273"/>
                    <a:pt x="76" y="1553"/>
                  </a:cubicBezTo>
                  <a:cubicBezTo>
                    <a:pt x="133" y="1540"/>
                    <a:pt x="242" y="1540"/>
                    <a:pt x="382" y="1623"/>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6" name="Freeform 486"/>
            <p:cNvSpPr>
              <a:spLocks noChangeArrowheads="1"/>
            </p:cNvSpPr>
            <p:nvPr/>
          </p:nvSpPr>
          <p:spPr bwMode="auto">
            <a:xfrm>
              <a:off x="15050165" y="3669127"/>
              <a:ext cx="1940655" cy="1555794"/>
            </a:xfrm>
            <a:custGeom>
              <a:avLst/>
              <a:gdLst>
                <a:gd name="T0" fmla="*/ 465 w 3781"/>
                <a:gd name="T1" fmla="*/ 1254 h 3030"/>
                <a:gd name="T2" fmla="*/ 465 w 3781"/>
                <a:gd name="T3" fmla="*/ 1254 h 3030"/>
                <a:gd name="T4" fmla="*/ 388 w 3781"/>
                <a:gd name="T5" fmla="*/ 1610 h 3030"/>
                <a:gd name="T6" fmla="*/ 465 w 3781"/>
                <a:gd name="T7" fmla="*/ 2087 h 3030"/>
                <a:gd name="T8" fmla="*/ 758 w 3781"/>
                <a:gd name="T9" fmla="*/ 2380 h 3030"/>
                <a:gd name="T10" fmla="*/ 1457 w 3781"/>
                <a:gd name="T11" fmla="*/ 2514 h 3030"/>
                <a:gd name="T12" fmla="*/ 2246 w 3781"/>
                <a:gd name="T13" fmla="*/ 2533 h 3030"/>
                <a:gd name="T14" fmla="*/ 2742 w 3781"/>
                <a:gd name="T15" fmla="*/ 3029 h 3030"/>
                <a:gd name="T16" fmla="*/ 3048 w 3781"/>
                <a:gd name="T17" fmla="*/ 2291 h 3030"/>
                <a:gd name="T18" fmla="*/ 3041 w 3781"/>
                <a:gd name="T19" fmla="*/ 2036 h 3030"/>
                <a:gd name="T20" fmla="*/ 3487 w 3781"/>
                <a:gd name="T21" fmla="*/ 1871 h 3030"/>
                <a:gd name="T22" fmla="*/ 3481 w 3781"/>
                <a:gd name="T23" fmla="*/ 1476 h 3030"/>
                <a:gd name="T24" fmla="*/ 3780 w 3781"/>
                <a:gd name="T25" fmla="*/ 808 h 3030"/>
                <a:gd name="T26" fmla="*/ 3729 w 3781"/>
                <a:gd name="T27" fmla="*/ 687 h 3030"/>
                <a:gd name="T28" fmla="*/ 2284 w 3781"/>
                <a:gd name="T29" fmla="*/ 713 h 3030"/>
                <a:gd name="T30" fmla="*/ 1260 w 3781"/>
                <a:gd name="T31" fmla="*/ 388 h 3030"/>
                <a:gd name="T32" fmla="*/ 618 w 3781"/>
                <a:gd name="T33" fmla="*/ 83 h 3030"/>
                <a:gd name="T34" fmla="*/ 312 w 3781"/>
                <a:gd name="T35" fmla="*/ 13 h 3030"/>
                <a:gd name="T36" fmla="*/ 318 w 3781"/>
                <a:gd name="T37" fmla="*/ 210 h 3030"/>
                <a:gd name="T38" fmla="*/ 217 w 3781"/>
                <a:gd name="T39" fmla="*/ 185 h 3030"/>
                <a:gd name="T40" fmla="*/ 0 w 3781"/>
                <a:gd name="T41" fmla="*/ 547 h 3030"/>
                <a:gd name="T42" fmla="*/ 465 w 3781"/>
                <a:gd name="T43" fmla="*/ 1254 h 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1" h="3030">
                  <a:moveTo>
                    <a:pt x="465" y="1254"/>
                  </a:moveTo>
                  <a:lnTo>
                    <a:pt x="465" y="1254"/>
                  </a:lnTo>
                  <a:cubicBezTo>
                    <a:pt x="388" y="1337"/>
                    <a:pt x="306" y="1527"/>
                    <a:pt x="388" y="1610"/>
                  </a:cubicBezTo>
                  <a:cubicBezTo>
                    <a:pt x="465" y="1687"/>
                    <a:pt x="376" y="1998"/>
                    <a:pt x="465" y="2087"/>
                  </a:cubicBezTo>
                  <a:cubicBezTo>
                    <a:pt x="554" y="2177"/>
                    <a:pt x="325" y="2380"/>
                    <a:pt x="758" y="2380"/>
                  </a:cubicBezTo>
                  <a:cubicBezTo>
                    <a:pt x="1190" y="2380"/>
                    <a:pt x="1431" y="2361"/>
                    <a:pt x="1457" y="2514"/>
                  </a:cubicBezTo>
                  <a:cubicBezTo>
                    <a:pt x="1488" y="2673"/>
                    <a:pt x="2080" y="2533"/>
                    <a:pt x="2246" y="2533"/>
                  </a:cubicBezTo>
                  <a:cubicBezTo>
                    <a:pt x="2246" y="2533"/>
                    <a:pt x="2570" y="3029"/>
                    <a:pt x="2742" y="3029"/>
                  </a:cubicBezTo>
                  <a:cubicBezTo>
                    <a:pt x="2914" y="3029"/>
                    <a:pt x="3092" y="2342"/>
                    <a:pt x="3048" y="2291"/>
                  </a:cubicBezTo>
                  <a:cubicBezTo>
                    <a:pt x="2997" y="2246"/>
                    <a:pt x="2971" y="2107"/>
                    <a:pt x="3041" y="2036"/>
                  </a:cubicBezTo>
                  <a:cubicBezTo>
                    <a:pt x="3105" y="1973"/>
                    <a:pt x="3430" y="1871"/>
                    <a:pt x="3487" y="1871"/>
                  </a:cubicBezTo>
                  <a:cubicBezTo>
                    <a:pt x="3544" y="1871"/>
                    <a:pt x="3684" y="1629"/>
                    <a:pt x="3481" y="1476"/>
                  </a:cubicBezTo>
                  <a:cubicBezTo>
                    <a:pt x="3283" y="1330"/>
                    <a:pt x="3780" y="1356"/>
                    <a:pt x="3780" y="808"/>
                  </a:cubicBezTo>
                  <a:cubicBezTo>
                    <a:pt x="3716" y="789"/>
                    <a:pt x="3716" y="745"/>
                    <a:pt x="3729" y="687"/>
                  </a:cubicBezTo>
                  <a:cubicBezTo>
                    <a:pt x="3099" y="516"/>
                    <a:pt x="2621" y="713"/>
                    <a:pt x="2284" y="713"/>
                  </a:cubicBezTo>
                  <a:cubicBezTo>
                    <a:pt x="1928" y="713"/>
                    <a:pt x="1355" y="388"/>
                    <a:pt x="1260" y="388"/>
                  </a:cubicBezTo>
                  <a:cubicBezTo>
                    <a:pt x="1165" y="388"/>
                    <a:pt x="847" y="216"/>
                    <a:pt x="618" y="83"/>
                  </a:cubicBezTo>
                  <a:cubicBezTo>
                    <a:pt x="478" y="0"/>
                    <a:pt x="369" y="0"/>
                    <a:pt x="312" y="13"/>
                  </a:cubicBezTo>
                  <a:cubicBezTo>
                    <a:pt x="318" y="134"/>
                    <a:pt x="331" y="210"/>
                    <a:pt x="318" y="210"/>
                  </a:cubicBezTo>
                  <a:cubicBezTo>
                    <a:pt x="274" y="210"/>
                    <a:pt x="217" y="185"/>
                    <a:pt x="217" y="185"/>
                  </a:cubicBezTo>
                  <a:cubicBezTo>
                    <a:pt x="166" y="331"/>
                    <a:pt x="89" y="452"/>
                    <a:pt x="0" y="547"/>
                  </a:cubicBezTo>
                  <a:cubicBezTo>
                    <a:pt x="172" y="751"/>
                    <a:pt x="529" y="1196"/>
                    <a:pt x="465" y="1254"/>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7" name="Freeform 487"/>
            <p:cNvSpPr>
              <a:spLocks noChangeArrowheads="1"/>
            </p:cNvSpPr>
            <p:nvPr/>
          </p:nvSpPr>
          <p:spPr bwMode="auto">
            <a:xfrm>
              <a:off x="14142111" y="3949942"/>
              <a:ext cx="1179790" cy="1408595"/>
            </a:xfrm>
            <a:custGeom>
              <a:avLst/>
              <a:gdLst>
                <a:gd name="T0" fmla="*/ 293 w 2299"/>
                <a:gd name="T1" fmla="*/ 1420 h 2744"/>
                <a:gd name="T2" fmla="*/ 293 w 2299"/>
                <a:gd name="T3" fmla="*/ 1420 h 2744"/>
                <a:gd name="T4" fmla="*/ 452 w 2299"/>
                <a:gd name="T5" fmla="*/ 2164 h 2744"/>
                <a:gd name="T6" fmla="*/ 579 w 2299"/>
                <a:gd name="T7" fmla="*/ 2298 h 2744"/>
                <a:gd name="T8" fmla="*/ 980 w 2299"/>
                <a:gd name="T9" fmla="*/ 2743 h 2744"/>
                <a:gd name="T10" fmla="*/ 1521 w 2299"/>
                <a:gd name="T11" fmla="*/ 2642 h 2744"/>
                <a:gd name="T12" fmla="*/ 1871 w 2299"/>
                <a:gd name="T13" fmla="*/ 2349 h 2744"/>
                <a:gd name="T14" fmla="*/ 2253 w 2299"/>
                <a:gd name="T15" fmla="*/ 1649 h 2744"/>
                <a:gd name="T16" fmla="*/ 2234 w 2299"/>
                <a:gd name="T17" fmla="*/ 1540 h 2744"/>
                <a:gd name="T18" fmla="*/ 2157 w 2299"/>
                <a:gd name="T19" fmla="*/ 1063 h 2744"/>
                <a:gd name="T20" fmla="*/ 2234 w 2299"/>
                <a:gd name="T21" fmla="*/ 707 h 2744"/>
                <a:gd name="T22" fmla="*/ 1769 w 2299"/>
                <a:gd name="T23" fmla="*/ 0 h 2744"/>
                <a:gd name="T24" fmla="*/ 846 w 2299"/>
                <a:gd name="T25" fmla="*/ 344 h 2744"/>
                <a:gd name="T26" fmla="*/ 242 w 2299"/>
                <a:gd name="T27" fmla="*/ 618 h 2744"/>
                <a:gd name="T28" fmla="*/ 25 w 2299"/>
                <a:gd name="T29" fmla="*/ 942 h 2744"/>
                <a:gd name="T30" fmla="*/ 223 w 2299"/>
                <a:gd name="T31" fmla="*/ 1216 h 2744"/>
                <a:gd name="T32" fmla="*/ 140 w 2299"/>
                <a:gd name="T33" fmla="*/ 1241 h 2744"/>
                <a:gd name="T34" fmla="*/ 293 w 2299"/>
                <a:gd name="T35" fmla="*/ 1420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99" h="2744">
                  <a:moveTo>
                    <a:pt x="293" y="1420"/>
                  </a:moveTo>
                  <a:lnTo>
                    <a:pt x="293" y="1420"/>
                  </a:lnTo>
                  <a:cubicBezTo>
                    <a:pt x="318" y="1566"/>
                    <a:pt x="509" y="2031"/>
                    <a:pt x="452" y="2164"/>
                  </a:cubicBezTo>
                  <a:cubicBezTo>
                    <a:pt x="395" y="2298"/>
                    <a:pt x="458" y="2253"/>
                    <a:pt x="579" y="2298"/>
                  </a:cubicBezTo>
                  <a:cubicBezTo>
                    <a:pt x="700" y="2342"/>
                    <a:pt x="923" y="2743"/>
                    <a:pt x="980" y="2743"/>
                  </a:cubicBezTo>
                  <a:cubicBezTo>
                    <a:pt x="1037" y="2743"/>
                    <a:pt x="1419" y="2616"/>
                    <a:pt x="1521" y="2642"/>
                  </a:cubicBezTo>
                  <a:cubicBezTo>
                    <a:pt x="1623" y="2667"/>
                    <a:pt x="1839" y="2317"/>
                    <a:pt x="1871" y="2349"/>
                  </a:cubicBezTo>
                  <a:cubicBezTo>
                    <a:pt x="1909" y="2387"/>
                    <a:pt x="1636" y="1980"/>
                    <a:pt x="2253" y="1649"/>
                  </a:cubicBezTo>
                  <a:cubicBezTo>
                    <a:pt x="2259" y="1604"/>
                    <a:pt x="2259" y="1566"/>
                    <a:pt x="2234" y="1540"/>
                  </a:cubicBezTo>
                  <a:cubicBezTo>
                    <a:pt x="2145" y="1451"/>
                    <a:pt x="2234" y="1140"/>
                    <a:pt x="2157" y="1063"/>
                  </a:cubicBezTo>
                  <a:cubicBezTo>
                    <a:pt x="2075" y="980"/>
                    <a:pt x="2157" y="790"/>
                    <a:pt x="2234" y="707"/>
                  </a:cubicBezTo>
                  <a:cubicBezTo>
                    <a:pt x="2298" y="649"/>
                    <a:pt x="1941" y="204"/>
                    <a:pt x="1769" y="0"/>
                  </a:cubicBezTo>
                  <a:cubicBezTo>
                    <a:pt x="1432" y="363"/>
                    <a:pt x="897" y="344"/>
                    <a:pt x="846" y="344"/>
                  </a:cubicBezTo>
                  <a:cubicBezTo>
                    <a:pt x="783" y="344"/>
                    <a:pt x="299" y="490"/>
                    <a:pt x="242" y="618"/>
                  </a:cubicBezTo>
                  <a:cubicBezTo>
                    <a:pt x="178" y="751"/>
                    <a:pt x="51" y="777"/>
                    <a:pt x="25" y="942"/>
                  </a:cubicBezTo>
                  <a:cubicBezTo>
                    <a:pt x="0" y="1101"/>
                    <a:pt x="223" y="1216"/>
                    <a:pt x="223" y="1216"/>
                  </a:cubicBezTo>
                  <a:cubicBezTo>
                    <a:pt x="197" y="1216"/>
                    <a:pt x="172" y="1229"/>
                    <a:pt x="140" y="1241"/>
                  </a:cubicBezTo>
                  <a:cubicBezTo>
                    <a:pt x="197" y="1267"/>
                    <a:pt x="280" y="1330"/>
                    <a:pt x="293" y="1420"/>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8" name="Freeform 488"/>
            <p:cNvSpPr>
              <a:spLocks noChangeArrowheads="1"/>
            </p:cNvSpPr>
            <p:nvPr/>
          </p:nvSpPr>
          <p:spPr bwMode="auto">
            <a:xfrm>
              <a:off x="12756254" y="4205842"/>
              <a:ext cx="2069729" cy="1678085"/>
            </a:xfrm>
            <a:custGeom>
              <a:avLst/>
              <a:gdLst>
                <a:gd name="T0" fmla="*/ 1668 w 4030"/>
                <a:gd name="T1" fmla="*/ 2679 h 3266"/>
                <a:gd name="T2" fmla="*/ 1668 w 4030"/>
                <a:gd name="T3" fmla="*/ 2679 h 3266"/>
                <a:gd name="T4" fmla="*/ 2062 w 4030"/>
                <a:gd name="T5" fmla="*/ 2615 h 3266"/>
                <a:gd name="T6" fmla="*/ 2292 w 4030"/>
                <a:gd name="T7" fmla="*/ 2565 h 3266"/>
                <a:gd name="T8" fmla="*/ 2693 w 4030"/>
                <a:gd name="T9" fmla="*/ 2825 h 3266"/>
                <a:gd name="T10" fmla="*/ 3138 w 4030"/>
                <a:gd name="T11" fmla="*/ 3016 h 3266"/>
                <a:gd name="T12" fmla="*/ 3603 w 4030"/>
                <a:gd name="T13" fmla="*/ 3265 h 3266"/>
                <a:gd name="T14" fmla="*/ 3864 w 4030"/>
                <a:gd name="T15" fmla="*/ 2806 h 3266"/>
                <a:gd name="T16" fmla="*/ 3660 w 4030"/>
                <a:gd name="T17" fmla="*/ 2234 h 3266"/>
                <a:gd name="T18" fmla="*/ 3278 w 4030"/>
                <a:gd name="T19" fmla="*/ 1801 h 3266"/>
                <a:gd name="T20" fmla="*/ 3151 w 4030"/>
                <a:gd name="T21" fmla="*/ 1667 h 3266"/>
                <a:gd name="T22" fmla="*/ 2992 w 4030"/>
                <a:gd name="T23" fmla="*/ 923 h 3266"/>
                <a:gd name="T24" fmla="*/ 2839 w 4030"/>
                <a:gd name="T25" fmla="*/ 744 h 3266"/>
                <a:gd name="T26" fmla="*/ 2616 w 4030"/>
                <a:gd name="T27" fmla="*/ 891 h 3266"/>
                <a:gd name="T28" fmla="*/ 2018 w 4030"/>
                <a:gd name="T29" fmla="*/ 910 h 3266"/>
                <a:gd name="T30" fmla="*/ 1203 w 4030"/>
                <a:gd name="T31" fmla="*/ 757 h 3266"/>
                <a:gd name="T32" fmla="*/ 1044 w 4030"/>
                <a:gd name="T33" fmla="*/ 910 h 3266"/>
                <a:gd name="T34" fmla="*/ 879 w 4030"/>
                <a:gd name="T35" fmla="*/ 490 h 3266"/>
                <a:gd name="T36" fmla="*/ 930 w 4030"/>
                <a:gd name="T37" fmla="*/ 152 h 3266"/>
                <a:gd name="T38" fmla="*/ 478 w 4030"/>
                <a:gd name="T39" fmla="*/ 178 h 3266"/>
                <a:gd name="T40" fmla="*/ 39 w 4030"/>
                <a:gd name="T41" fmla="*/ 25 h 3266"/>
                <a:gd name="T42" fmla="*/ 39 w 4030"/>
                <a:gd name="T43" fmla="*/ 121 h 3266"/>
                <a:gd name="T44" fmla="*/ 185 w 4030"/>
                <a:gd name="T45" fmla="*/ 273 h 3266"/>
                <a:gd name="T46" fmla="*/ 77 w 4030"/>
                <a:gd name="T47" fmla="*/ 413 h 3266"/>
                <a:gd name="T48" fmla="*/ 140 w 4030"/>
                <a:gd name="T49" fmla="*/ 547 h 3266"/>
                <a:gd name="T50" fmla="*/ 312 w 4030"/>
                <a:gd name="T51" fmla="*/ 789 h 3266"/>
                <a:gd name="T52" fmla="*/ 306 w 4030"/>
                <a:gd name="T53" fmla="*/ 948 h 3266"/>
                <a:gd name="T54" fmla="*/ 452 w 4030"/>
                <a:gd name="T55" fmla="*/ 1069 h 3266"/>
                <a:gd name="T56" fmla="*/ 395 w 4030"/>
                <a:gd name="T57" fmla="*/ 1260 h 3266"/>
                <a:gd name="T58" fmla="*/ 465 w 4030"/>
                <a:gd name="T59" fmla="*/ 1387 h 3266"/>
                <a:gd name="T60" fmla="*/ 497 w 4030"/>
                <a:gd name="T61" fmla="*/ 2081 h 3266"/>
                <a:gd name="T62" fmla="*/ 624 w 4030"/>
                <a:gd name="T63" fmla="*/ 2202 h 3266"/>
                <a:gd name="T64" fmla="*/ 1114 w 4030"/>
                <a:gd name="T65" fmla="*/ 2577 h 3266"/>
                <a:gd name="T66" fmla="*/ 1668 w 4030"/>
                <a:gd name="T67" fmla="*/ 2679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30" h="3266">
                  <a:moveTo>
                    <a:pt x="1668" y="2679"/>
                  </a:moveTo>
                  <a:lnTo>
                    <a:pt x="1668" y="2679"/>
                  </a:lnTo>
                  <a:cubicBezTo>
                    <a:pt x="1833" y="2717"/>
                    <a:pt x="1782" y="2615"/>
                    <a:pt x="2062" y="2615"/>
                  </a:cubicBezTo>
                  <a:cubicBezTo>
                    <a:pt x="2062" y="2615"/>
                    <a:pt x="2190" y="2526"/>
                    <a:pt x="2292" y="2565"/>
                  </a:cubicBezTo>
                  <a:cubicBezTo>
                    <a:pt x="2393" y="2603"/>
                    <a:pt x="2559" y="2825"/>
                    <a:pt x="2693" y="2825"/>
                  </a:cubicBezTo>
                  <a:cubicBezTo>
                    <a:pt x="2826" y="2825"/>
                    <a:pt x="3036" y="2915"/>
                    <a:pt x="3138" y="3016"/>
                  </a:cubicBezTo>
                  <a:cubicBezTo>
                    <a:pt x="3240" y="3118"/>
                    <a:pt x="3526" y="3188"/>
                    <a:pt x="3603" y="3265"/>
                  </a:cubicBezTo>
                  <a:cubicBezTo>
                    <a:pt x="3603" y="3265"/>
                    <a:pt x="3647" y="2953"/>
                    <a:pt x="3864" y="2806"/>
                  </a:cubicBezTo>
                  <a:cubicBezTo>
                    <a:pt x="4029" y="2698"/>
                    <a:pt x="3768" y="2431"/>
                    <a:pt x="3660" y="2234"/>
                  </a:cubicBezTo>
                  <a:cubicBezTo>
                    <a:pt x="3577" y="2170"/>
                    <a:pt x="3386" y="1845"/>
                    <a:pt x="3278" y="1801"/>
                  </a:cubicBezTo>
                  <a:cubicBezTo>
                    <a:pt x="3157" y="1756"/>
                    <a:pt x="3094" y="1801"/>
                    <a:pt x="3151" y="1667"/>
                  </a:cubicBezTo>
                  <a:cubicBezTo>
                    <a:pt x="3208" y="1534"/>
                    <a:pt x="3017" y="1069"/>
                    <a:pt x="2992" y="923"/>
                  </a:cubicBezTo>
                  <a:cubicBezTo>
                    <a:pt x="2979" y="833"/>
                    <a:pt x="2896" y="770"/>
                    <a:pt x="2839" y="744"/>
                  </a:cubicBezTo>
                  <a:cubicBezTo>
                    <a:pt x="2737" y="783"/>
                    <a:pt x="2616" y="891"/>
                    <a:pt x="2616" y="891"/>
                  </a:cubicBezTo>
                  <a:cubicBezTo>
                    <a:pt x="2241" y="1177"/>
                    <a:pt x="2190" y="910"/>
                    <a:pt x="2018" y="910"/>
                  </a:cubicBezTo>
                  <a:cubicBezTo>
                    <a:pt x="1846" y="910"/>
                    <a:pt x="1292" y="757"/>
                    <a:pt x="1203" y="757"/>
                  </a:cubicBezTo>
                  <a:cubicBezTo>
                    <a:pt x="1120" y="757"/>
                    <a:pt x="1044" y="910"/>
                    <a:pt x="1044" y="910"/>
                  </a:cubicBezTo>
                  <a:cubicBezTo>
                    <a:pt x="1070" y="700"/>
                    <a:pt x="923" y="598"/>
                    <a:pt x="879" y="490"/>
                  </a:cubicBezTo>
                  <a:cubicBezTo>
                    <a:pt x="834" y="382"/>
                    <a:pt x="1006" y="229"/>
                    <a:pt x="930" y="152"/>
                  </a:cubicBezTo>
                  <a:cubicBezTo>
                    <a:pt x="777" y="0"/>
                    <a:pt x="573" y="152"/>
                    <a:pt x="478" y="178"/>
                  </a:cubicBezTo>
                  <a:cubicBezTo>
                    <a:pt x="382" y="203"/>
                    <a:pt x="179" y="25"/>
                    <a:pt x="39" y="25"/>
                  </a:cubicBezTo>
                  <a:cubicBezTo>
                    <a:pt x="0" y="25"/>
                    <a:pt x="39" y="121"/>
                    <a:pt x="39" y="121"/>
                  </a:cubicBezTo>
                  <a:cubicBezTo>
                    <a:pt x="58" y="184"/>
                    <a:pt x="166" y="133"/>
                    <a:pt x="185" y="273"/>
                  </a:cubicBezTo>
                  <a:cubicBezTo>
                    <a:pt x="185" y="331"/>
                    <a:pt x="45" y="375"/>
                    <a:pt x="77" y="413"/>
                  </a:cubicBezTo>
                  <a:cubicBezTo>
                    <a:pt x="115" y="445"/>
                    <a:pt x="140" y="547"/>
                    <a:pt x="140" y="547"/>
                  </a:cubicBezTo>
                  <a:cubicBezTo>
                    <a:pt x="140" y="770"/>
                    <a:pt x="236" y="751"/>
                    <a:pt x="312" y="789"/>
                  </a:cubicBezTo>
                  <a:cubicBezTo>
                    <a:pt x="389" y="821"/>
                    <a:pt x="306" y="884"/>
                    <a:pt x="306" y="948"/>
                  </a:cubicBezTo>
                  <a:cubicBezTo>
                    <a:pt x="306" y="1012"/>
                    <a:pt x="433" y="1018"/>
                    <a:pt x="452" y="1069"/>
                  </a:cubicBezTo>
                  <a:cubicBezTo>
                    <a:pt x="471" y="1120"/>
                    <a:pt x="395" y="1164"/>
                    <a:pt x="395" y="1260"/>
                  </a:cubicBezTo>
                  <a:cubicBezTo>
                    <a:pt x="395" y="1355"/>
                    <a:pt x="465" y="1387"/>
                    <a:pt x="465" y="1387"/>
                  </a:cubicBezTo>
                  <a:cubicBezTo>
                    <a:pt x="465" y="1387"/>
                    <a:pt x="331" y="1960"/>
                    <a:pt x="497" y="2081"/>
                  </a:cubicBezTo>
                  <a:cubicBezTo>
                    <a:pt x="662" y="2195"/>
                    <a:pt x="624" y="2202"/>
                    <a:pt x="624" y="2202"/>
                  </a:cubicBezTo>
                  <a:cubicBezTo>
                    <a:pt x="624" y="2202"/>
                    <a:pt x="1070" y="2533"/>
                    <a:pt x="1114" y="2577"/>
                  </a:cubicBezTo>
                  <a:cubicBezTo>
                    <a:pt x="1165" y="2628"/>
                    <a:pt x="1502" y="2641"/>
                    <a:pt x="1668" y="2679"/>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9" name="Freeform 489"/>
            <p:cNvSpPr>
              <a:spLocks noChangeArrowheads="1"/>
            </p:cNvSpPr>
            <p:nvPr/>
          </p:nvSpPr>
          <p:spPr bwMode="auto">
            <a:xfrm>
              <a:off x="10672937" y="5012049"/>
              <a:ext cx="2685666" cy="1537679"/>
            </a:xfrm>
            <a:custGeom>
              <a:avLst/>
              <a:gdLst>
                <a:gd name="T0" fmla="*/ 3799 w 5232"/>
                <a:gd name="T1" fmla="*/ 2724 h 2992"/>
                <a:gd name="T2" fmla="*/ 4900 w 5232"/>
                <a:gd name="T3" fmla="*/ 2495 h 2992"/>
                <a:gd name="T4" fmla="*/ 5155 w 5232"/>
                <a:gd name="T5" fmla="*/ 1190 h 2992"/>
                <a:gd name="T6" fmla="*/ 5174 w 5232"/>
                <a:gd name="T7" fmla="*/ 1005 h 2992"/>
                <a:gd name="T8" fmla="*/ 4111 w 5232"/>
                <a:gd name="T9" fmla="*/ 655 h 2992"/>
                <a:gd name="T10" fmla="*/ 3876 w 5232"/>
                <a:gd name="T11" fmla="*/ 674 h 2992"/>
                <a:gd name="T12" fmla="*/ 3596 w 5232"/>
                <a:gd name="T13" fmla="*/ 706 h 2992"/>
                <a:gd name="T14" fmla="*/ 3462 w 5232"/>
                <a:gd name="T15" fmla="*/ 585 h 2992"/>
                <a:gd name="T16" fmla="*/ 3278 w 5232"/>
                <a:gd name="T17" fmla="*/ 547 h 2992"/>
                <a:gd name="T18" fmla="*/ 2768 w 5232"/>
                <a:gd name="T19" fmla="*/ 522 h 2992"/>
                <a:gd name="T20" fmla="*/ 2527 w 5232"/>
                <a:gd name="T21" fmla="*/ 242 h 2992"/>
                <a:gd name="T22" fmla="*/ 2399 w 5232"/>
                <a:gd name="T23" fmla="*/ 38 h 2992"/>
                <a:gd name="T24" fmla="*/ 2259 w 5232"/>
                <a:gd name="T25" fmla="*/ 31 h 2992"/>
                <a:gd name="T26" fmla="*/ 1839 w 5232"/>
                <a:gd name="T27" fmla="*/ 89 h 2992"/>
                <a:gd name="T28" fmla="*/ 1744 w 5232"/>
                <a:gd name="T29" fmla="*/ 401 h 2992"/>
                <a:gd name="T30" fmla="*/ 1387 w 5232"/>
                <a:gd name="T31" fmla="*/ 394 h 2992"/>
                <a:gd name="T32" fmla="*/ 1266 w 5232"/>
                <a:gd name="T33" fmla="*/ 248 h 2992"/>
                <a:gd name="T34" fmla="*/ 954 w 5232"/>
                <a:gd name="T35" fmla="*/ 305 h 2992"/>
                <a:gd name="T36" fmla="*/ 713 w 5232"/>
                <a:gd name="T37" fmla="*/ 311 h 2992"/>
                <a:gd name="T38" fmla="*/ 153 w 5232"/>
                <a:gd name="T39" fmla="*/ 541 h 2992"/>
                <a:gd name="T40" fmla="*/ 38 w 5232"/>
                <a:gd name="T41" fmla="*/ 929 h 2992"/>
                <a:gd name="T42" fmla="*/ 280 w 5232"/>
                <a:gd name="T43" fmla="*/ 948 h 2992"/>
                <a:gd name="T44" fmla="*/ 274 w 5232"/>
                <a:gd name="T45" fmla="*/ 1063 h 2992"/>
                <a:gd name="T46" fmla="*/ 363 w 5232"/>
                <a:gd name="T47" fmla="*/ 1317 h 2992"/>
                <a:gd name="T48" fmla="*/ 687 w 5232"/>
                <a:gd name="T49" fmla="*/ 1292 h 2992"/>
                <a:gd name="T50" fmla="*/ 267 w 5232"/>
                <a:gd name="T51" fmla="*/ 1508 h 2992"/>
                <a:gd name="T52" fmla="*/ 579 w 5232"/>
                <a:gd name="T53" fmla="*/ 1845 h 2992"/>
                <a:gd name="T54" fmla="*/ 795 w 5232"/>
                <a:gd name="T55" fmla="*/ 2119 h 2992"/>
                <a:gd name="T56" fmla="*/ 961 w 5232"/>
                <a:gd name="T57" fmla="*/ 1884 h 2992"/>
                <a:gd name="T58" fmla="*/ 1190 w 5232"/>
                <a:gd name="T59" fmla="*/ 2087 h 2992"/>
                <a:gd name="T60" fmla="*/ 1852 w 5232"/>
                <a:gd name="T61" fmla="*/ 2431 h 2992"/>
                <a:gd name="T62" fmla="*/ 2164 w 5232"/>
                <a:gd name="T63" fmla="*/ 2565 h 2992"/>
                <a:gd name="T64" fmla="*/ 2259 w 5232"/>
                <a:gd name="T65" fmla="*/ 2673 h 2992"/>
                <a:gd name="T66" fmla="*/ 2724 w 5232"/>
                <a:gd name="T67" fmla="*/ 2590 h 2992"/>
                <a:gd name="T68" fmla="*/ 2514 w 5232"/>
                <a:gd name="T69" fmla="*/ 2755 h 2992"/>
                <a:gd name="T70" fmla="*/ 2819 w 5232"/>
                <a:gd name="T71" fmla="*/ 2864 h 2992"/>
                <a:gd name="T72" fmla="*/ 3169 w 5232"/>
                <a:gd name="T73" fmla="*/ 2991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32" h="2992">
                  <a:moveTo>
                    <a:pt x="3799" y="2724"/>
                  </a:moveTo>
                  <a:lnTo>
                    <a:pt x="3799" y="2724"/>
                  </a:lnTo>
                  <a:cubicBezTo>
                    <a:pt x="3895" y="2571"/>
                    <a:pt x="4379" y="2412"/>
                    <a:pt x="4493" y="2412"/>
                  </a:cubicBezTo>
                  <a:cubicBezTo>
                    <a:pt x="4608" y="2412"/>
                    <a:pt x="4900" y="2495"/>
                    <a:pt x="4900" y="2495"/>
                  </a:cubicBezTo>
                  <a:cubicBezTo>
                    <a:pt x="4862" y="2221"/>
                    <a:pt x="5079" y="2119"/>
                    <a:pt x="5155" y="2043"/>
                  </a:cubicBezTo>
                  <a:cubicBezTo>
                    <a:pt x="5231" y="1966"/>
                    <a:pt x="5155" y="1298"/>
                    <a:pt x="5155" y="1190"/>
                  </a:cubicBezTo>
                  <a:cubicBezTo>
                    <a:pt x="5155" y="1139"/>
                    <a:pt x="5187" y="1075"/>
                    <a:pt x="5219" y="1031"/>
                  </a:cubicBezTo>
                  <a:cubicBezTo>
                    <a:pt x="5200" y="1024"/>
                    <a:pt x="5180" y="1018"/>
                    <a:pt x="5174" y="1005"/>
                  </a:cubicBezTo>
                  <a:cubicBezTo>
                    <a:pt x="5130" y="961"/>
                    <a:pt x="4684" y="630"/>
                    <a:pt x="4684" y="630"/>
                  </a:cubicBezTo>
                  <a:cubicBezTo>
                    <a:pt x="4417" y="853"/>
                    <a:pt x="4137" y="687"/>
                    <a:pt x="4111" y="655"/>
                  </a:cubicBezTo>
                  <a:cubicBezTo>
                    <a:pt x="4079" y="630"/>
                    <a:pt x="4150" y="534"/>
                    <a:pt x="4079" y="490"/>
                  </a:cubicBezTo>
                  <a:cubicBezTo>
                    <a:pt x="4016" y="452"/>
                    <a:pt x="3908" y="642"/>
                    <a:pt x="3876" y="674"/>
                  </a:cubicBezTo>
                  <a:cubicBezTo>
                    <a:pt x="3844" y="706"/>
                    <a:pt x="3793" y="630"/>
                    <a:pt x="3749" y="630"/>
                  </a:cubicBezTo>
                  <a:cubicBezTo>
                    <a:pt x="3704" y="630"/>
                    <a:pt x="3634" y="693"/>
                    <a:pt x="3596" y="706"/>
                  </a:cubicBezTo>
                  <a:cubicBezTo>
                    <a:pt x="3558" y="719"/>
                    <a:pt x="3558" y="617"/>
                    <a:pt x="3526" y="585"/>
                  </a:cubicBezTo>
                  <a:cubicBezTo>
                    <a:pt x="3494" y="547"/>
                    <a:pt x="3494" y="617"/>
                    <a:pt x="3462" y="585"/>
                  </a:cubicBezTo>
                  <a:cubicBezTo>
                    <a:pt x="3430" y="553"/>
                    <a:pt x="3558" y="515"/>
                    <a:pt x="3532" y="483"/>
                  </a:cubicBezTo>
                  <a:cubicBezTo>
                    <a:pt x="3507" y="458"/>
                    <a:pt x="3354" y="534"/>
                    <a:pt x="3278" y="547"/>
                  </a:cubicBezTo>
                  <a:cubicBezTo>
                    <a:pt x="3195" y="560"/>
                    <a:pt x="3036" y="719"/>
                    <a:pt x="2959" y="738"/>
                  </a:cubicBezTo>
                  <a:cubicBezTo>
                    <a:pt x="2889" y="763"/>
                    <a:pt x="2896" y="617"/>
                    <a:pt x="2768" y="522"/>
                  </a:cubicBezTo>
                  <a:cubicBezTo>
                    <a:pt x="2635" y="420"/>
                    <a:pt x="2635" y="254"/>
                    <a:pt x="2603" y="229"/>
                  </a:cubicBezTo>
                  <a:cubicBezTo>
                    <a:pt x="2577" y="197"/>
                    <a:pt x="2558" y="242"/>
                    <a:pt x="2527" y="242"/>
                  </a:cubicBezTo>
                  <a:cubicBezTo>
                    <a:pt x="2488" y="242"/>
                    <a:pt x="2520" y="184"/>
                    <a:pt x="2488" y="152"/>
                  </a:cubicBezTo>
                  <a:cubicBezTo>
                    <a:pt x="2456" y="121"/>
                    <a:pt x="2418" y="51"/>
                    <a:pt x="2399" y="38"/>
                  </a:cubicBezTo>
                  <a:cubicBezTo>
                    <a:pt x="2387" y="25"/>
                    <a:pt x="2342" y="95"/>
                    <a:pt x="2329" y="108"/>
                  </a:cubicBezTo>
                  <a:cubicBezTo>
                    <a:pt x="2310" y="127"/>
                    <a:pt x="2291" y="57"/>
                    <a:pt x="2259" y="31"/>
                  </a:cubicBezTo>
                  <a:cubicBezTo>
                    <a:pt x="2234" y="0"/>
                    <a:pt x="2068" y="114"/>
                    <a:pt x="2030" y="152"/>
                  </a:cubicBezTo>
                  <a:cubicBezTo>
                    <a:pt x="1992" y="191"/>
                    <a:pt x="1890" y="70"/>
                    <a:pt x="1839" y="89"/>
                  </a:cubicBezTo>
                  <a:cubicBezTo>
                    <a:pt x="1788" y="108"/>
                    <a:pt x="1839" y="273"/>
                    <a:pt x="1814" y="299"/>
                  </a:cubicBezTo>
                  <a:cubicBezTo>
                    <a:pt x="1788" y="324"/>
                    <a:pt x="1801" y="401"/>
                    <a:pt x="1744" y="401"/>
                  </a:cubicBezTo>
                  <a:cubicBezTo>
                    <a:pt x="1693" y="401"/>
                    <a:pt x="1547" y="299"/>
                    <a:pt x="1489" y="299"/>
                  </a:cubicBezTo>
                  <a:cubicBezTo>
                    <a:pt x="1432" y="299"/>
                    <a:pt x="1426" y="394"/>
                    <a:pt x="1387" y="394"/>
                  </a:cubicBezTo>
                  <a:cubicBezTo>
                    <a:pt x="1349" y="394"/>
                    <a:pt x="1317" y="350"/>
                    <a:pt x="1285" y="350"/>
                  </a:cubicBezTo>
                  <a:cubicBezTo>
                    <a:pt x="1260" y="350"/>
                    <a:pt x="1266" y="248"/>
                    <a:pt x="1266" y="248"/>
                  </a:cubicBezTo>
                  <a:cubicBezTo>
                    <a:pt x="1266" y="229"/>
                    <a:pt x="1165" y="286"/>
                    <a:pt x="1088" y="305"/>
                  </a:cubicBezTo>
                  <a:cubicBezTo>
                    <a:pt x="1012" y="324"/>
                    <a:pt x="961" y="305"/>
                    <a:pt x="954" y="305"/>
                  </a:cubicBezTo>
                  <a:cubicBezTo>
                    <a:pt x="929" y="305"/>
                    <a:pt x="936" y="337"/>
                    <a:pt x="891" y="375"/>
                  </a:cubicBezTo>
                  <a:cubicBezTo>
                    <a:pt x="846" y="420"/>
                    <a:pt x="745" y="311"/>
                    <a:pt x="713" y="311"/>
                  </a:cubicBezTo>
                  <a:cubicBezTo>
                    <a:pt x="674" y="311"/>
                    <a:pt x="388" y="420"/>
                    <a:pt x="388" y="464"/>
                  </a:cubicBezTo>
                  <a:cubicBezTo>
                    <a:pt x="388" y="503"/>
                    <a:pt x="210" y="515"/>
                    <a:pt x="153" y="541"/>
                  </a:cubicBezTo>
                  <a:cubicBezTo>
                    <a:pt x="89" y="560"/>
                    <a:pt x="70" y="655"/>
                    <a:pt x="89" y="712"/>
                  </a:cubicBezTo>
                  <a:cubicBezTo>
                    <a:pt x="102" y="770"/>
                    <a:pt x="38" y="840"/>
                    <a:pt x="38" y="929"/>
                  </a:cubicBezTo>
                  <a:cubicBezTo>
                    <a:pt x="38" y="1018"/>
                    <a:pt x="95" y="993"/>
                    <a:pt x="127" y="993"/>
                  </a:cubicBezTo>
                  <a:cubicBezTo>
                    <a:pt x="159" y="993"/>
                    <a:pt x="172" y="967"/>
                    <a:pt x="280" y="948"/>
                  </a:cubicBezTo>
                  <a:cubicBezTo>
                    <a:pt x="388" y="922"/>
                    <a:pt x="394" y="1024"/>
                    <a:pt x="369" y="999"/>
                  </a:cubicBezTo>
                  <a:cubicBezTo>
                    <a:pt x="343" y="967"/>
                    <a:pt x="337" y="1031"/>
                    <a:pt x="274" y="1063"/>
                  </a:cubicBezTo>
                  <a:cubicBezTo>
                    <a:pt x="210" y="1094"/>
                    <a:pt x="254" y="1133"/>
                    <a:pt x="254" y="1133"/>
                  </a:cubicBezTo>
                  <a:cubicBezTo>
                    <a:pt x="331" y="1158"/>
                    <a:pt x="286" y="1317"/>
                    <a:pt x="363" y="1317"/>
                  </a:cubicBezTo>
                  <a:cubicBezTo>
                    <a:pt x="439" y="1317"/>
                    <a:pt x="401" y="1215"/>
                    <a:pt x="477" y="1215"/>
                  </a:cubicBezTo>
                  <a:cubicBezTo>
                    <a:pt x="547" y="1215"/>
                    <a:pt x="687" y="1241"/>
                    <a:pt x="687" y="1292"/>
                  </a:cubicBezTo>
                  <a:cubicBezTo>
                    <a:pt x="687" y="1349"/>
                    <a:pt x="751" y="1406"/>
                    <a:pt x="719" y="1444"/>
                  </a:cubicBezTo>
                  <a:cubicBezTo>
                    <a:pt x="681" y="1483"/>
                    <a:pt x="496" y="1470"/>
                    <a:pt x="267" y="1508"/>
                  </a:cubicBezTo>
                  <a:cubicBezTo>
                    <a:pt x="38" y="1553"/>
                    <a:pt x="0" y="1648"/>
                    <a:pt x="210" y="1648"/>
                  </a:cubicBezTo>
                  <a:cubicBezTo>
                    <a:pt x="420" y="1648"/>
                    <a:pt x="547" y="1813"/>
                    <a:pt x="579" y="1845"/>
                  </a:cubicBezTo>
                  <a:cubicBezTo>
                    <a:pt x="617" y="1884"/>
                    <a:pt x="579" y="2062"/>
                    <a:pt x="579" y="2062"/>
                  </a:cubicBezTo>
                  <a:cubicBezTo>
                    <a:pt x="579" y="2189"/>
                    <a:pt x="738" y="2119"/>
                    <a:pt x="795" y="2119"/>
                  </a:cubicBezTo>
                  <a:cubicBezTo>
                    <a:pt x="821" y="2119"/>
                    <a:pt x="783" y="2081"/>
                    <a:pt x="802" y="2030"/>
                  </a:cubicBezTo>
                  <a:cubicBezTo>
                    <a:pt x="827" y="1966"/>
                    <a:pt x="916" y="1890"/>
                    <a:pt x="961" y="1884"/>
                  </a:cubicBezTo>
                  <a:cubicBezTo>
                    <a:pt x="1031" y="1871"/>
                    <a:pt x="974" y="2024"/>
                    <a:pt x="1031" y="2024"/>
                  </a:cubicBezTo>
                  <a:cubicBezTo>
                    <a:pt x="1088" y="2024"/>
                    <a:pt x="1177" y="1979"/>
                    <a:pt x="1190" y="2087"/>
                  </a:cubicBezTo>
                  <a:cubicBezTo>
                    <a:pt x="1203" y="2195"/>
                    <a:pt x="1279" y="2227"/>
                    <a:pt x="1279" y="2227"/>
                  </a:cubicBezTo>
                  <a:cubicBezTo>
                    <a:pt x="1623" y="2170"/>
                    <a:pt x="1776" y="2406"/>
                    <a:pt x="1852" y="2431"/>
                  </a:cubicBezTo>
                  <a:cubicBezTo>
                    <a:pt x="1928" y="2456"/>
                    <a:pt x="1922" y="2437"/>
                    <a:pt x="1979" y="2450"/>
                  </a:cubicBezTo>
                  <a:cubicBezTo>
                    <a:pt x="2043" y="2469"/>
                    <a:pt x="2132" y="2533"/>
                    <a:pt x="2164" y="2565"/>
                  </a:cubicBezTo>
                  <a:cubicBezTo>
                    <a:pt x="2196" y="2596"/>
                    <a:pt x="2176" y="2857"/>
                    <a:pt x="2221" y="2857"/>
                  </a:cubicBezTo>
                  <a:cubicBezTo>
                    <a:pt x="2272" y="2857"/>
                    <a:pt x="2259" y="2717"/>
                    <a:pt x="2259" y="2673"/>
                  </a:cubicBezTo>
                  <a:cubicBezTo>
                    <a:pt x="2259" y="2628"/>
                    <a:pt x="2444" y="2743"/>
                    <a:pt x="2469" y="2686"/>
                  </a:cubicBezTo>
                  <a:cubicBezTo>
                    <a:pt x="2495" y="2635"/>
                    <a:pt x="2679" y="2501"/>
                    <a:pt x="2724" y="2590"/>
                  </a:cubicBezTo>
                  <a:cubicBezTo>
                    <a:pt x="2768" y="2679"/>
                    <a:pt x="2781" y="2526"/>
                    <a:pt x="2826" y="2635"/>
                  </a:cubicBezTo>
                  <a:cubicBezTo>
                    <a:pt x="2870" y="2736"/>
                    <a:pt x="2546" y="2755"/>
                    <a:pt x="2514" y="2755"/>
                  </a:cubicBezTo>
                  <a:cubicBezTo>
                    <a:pt x="2476" y="2755"/>
                    <a:pt x="2622" y="2845"/>
                    <a:pt x="2622" y="2845"/>
                  </a:cubicBezTo>
                  <a:cubicBezTo>
                    <a:pt x="2622" y="2845"/>
                    <a:pt x="2781" y="2902"/>
                    <a:pt x="2819" y="2864"/>
                  </a:cubicBezTo>
                  <a:cubicBezTo>
                    <a:pt x="2857" y="2825"/>
                    <a:pt x="3112" y="2768"/>
                    <a:pt x="3074" y="2845"/>
                  </a:cubicBezTo>
                  <a:cubicBezTo>
                    <a:pt x="3042" y="2921"/>
                    <a:pt x="3157" y="2940"/>
                    <a:pt x="3169" y="2991"/>
                  </a:cubicBezTo>
                  <a:cubicBezTo>
                    <a:pt x="3443" y="2959"/>
                    <a:pt x="3717" y="2845"/>
                    <a:pt x="3799" y="2724"/>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10" name="Freeform 490"/>
            <p:cNvSpPr>
              <a:spLocks noChangeArrowheads="1"/>
            </p:cNvSpPr>
            <p:nvPr/>
          </p:nvSpPr>
          <p:spPr bwMode="auto">
            <a:xfrm>
              <a:off x="12185606" y="5501207"/>
              <a:ext cx="2522625" cy="2343884"/>
            </a:xfrm>
            <a:custGeom>
              <a:avLst/>
              <a:gdLst>
                <a:gd name="T0" fmla="*/ 2641 w 4914"/>
                <a:gd name="T1" fmla="*/ 4563 h 4564"/>
                <a:gd name="T2" fmla="*/ 2641 w 4914"/>
                <a:gd name="T3" fmla="*/ 4563 h 4564"/>
                <a:gd name="T4" fmla="*/ 2475 w 4914"/>
                <a:gd name="T5" fmla="*/ 3227 h 4564"/>
                <a:gd name="T6" fmla="*/ 2685 w 4914"/>
                <a:gd name="T7" fmla="*/ 3087 h 4564"/>
                <a:gd name="T8" fmla="*/ 3093 w 4914"/>
                <a:gd name="T9" fmla="*/ 2928 h 4564"/>
                <a:gd name="T10" fmla="*/ 3672 w 4914"/>
                <a:gd name="T11" fmla="*/ 2871 h 4564"/>
                <a:gd name="T12" fmla="*/ 4009 w 4914"/>
                <a:gd name="T13" fmla="*/ 1992 h 4564"/>
                <a:gd name="T14" fmla="*/ 4537 w 4914"/>
                <a:gd name="T15" fmla="*/ 1560 h 4564"/>
                <a:gd name="T16" fmla="*/ 4747 w 4914"/>
                <a:gd name="T17" fmla="*/ 1241 h 4564"/>
                <a:gd name="T18" fmla="*/ 4913 w 4914"/>
                <a:gd name="T19" fmla="*/ 917 h 4564"/>
                <a:gd name="T20" fmla="*/ 4716 w 4914"/>
                <a:gd name="T21" fmla="*/ 739 h 4564"/>
                <a:gd name="T22" fmla="*/ 4251 w 4914"/>
                <a:gd name="T23" fmla="*/ 490 h 4564"/>
                <a:gd name="T24" fmla="*/ 3806 w 4914"/>
                <a:gd name="T25" fmla="*/ 299 h 4564"/>
                <a:gd name="T26" fmla="*/ 3405 w 4914"/>
                <a:gd name="T27" fmla="*/ 39 h 4564"/>
                <a:gd name="T28" fmla="*/ 3175 w 4914"/>
                <a:gd name="T29" fmla="*/ 89 h 4564"/>
                <a:gd name="T30" fmla="*/ 2781 w 4914"/>
                <a:gd name="T31" fmla="*/ 153 h 4564"/>
                <a:gd name="T32" fmla="*/ 2272 w 4914"/>
                <a:gd name="T33" fmla="*/ 77 h 4564"/>
                <a:gd name="T34" fmla="*/ 2208 w 4914"/>
                <a:gd name="T35" fmla="*/ 236 h 4564"/>
                <a:gd name="T36" fmla="*/ 2208 w 4914"/>
                <a:gd name="T37" fmla="*/ 1089 h 4564"/>
                <a:gd name="T38" fmla="*/ 1953 w 4914"/>
                <a:gd name="T39" fmla="*/ 1541 h 4564"/>
                <a:gd name="T40" fmla="*/ 1546 w 4914"/>
                <a:gd name="T41" fmla="*/ 1458 h 4564"/>
                <a:gd name="T42" fmla="*/ 852 w 4914"/>
                <a:gd name="T43" fmla="*/ 1770 h 4564"/>
                <a:gd name="T44" fmla="*/ 222 w 4914"/>
                <a:gd name="T45" fmla="*/ 2037 h 4564"/>
                <a:gd name="T46" fmla="*/ 222 w 4914"/>
                <a:gd name="T47" fmla="*/ 2043 h 4564"/>
                <a:gd name="T48" fmla="*/ 76 w 4914"/>
                <a:gd name="T49" fmla="*/ 2107 h 4564"/>
                <a:gd name="T50" fmla="*/ 63 w 4914"/>
                <a:gd name="T51" fmla="*/ 2209 h 4564"/>
                <a:gd name="T52" fmla="*/ 31 w 4914"/>
                <a:gd name="T53" fmla="*/ 2330 h 4564"/>
                <a:gd name="T54" fmla="*/ 210 w 4914"/>
                <a:gd name="T55" fmla="*/ 2393 h 4564"/>
                <a:gd name="T56" fmla="*/ 331 w 4914"/>
                <a:gd name="T57" fmla="*/ 2425 h 4564"/>
                <a:gd name="T58" fmla="*/ 458 w 4914"/>
                <a:gd name="T59" fmla="*/ 2406 h 4564"/>
                <a:gd name="T60" fmla="*/ 553 w 4914"/>
                <a:gd name="T61" fmla="*/ 2400 h 4564"/>
                <a:gd name="T62" fmla="*/ 572 w 4914"/>
                <a:gd name="T63" fmla="*/ 2540 h 4564"/>
                <a:gd name="T64" fmla="*/ 490 w 4914"/>
                <a:gd name="T65" fmla="*/ 2699 h 4564"/>
                <a:gd name="T66" fmla="*/ 776 w 4914"/>
                <a:gd name="T67" fmla="*/ 2864 h 4564"/>
                <a:gd name="T68" fmla="*/ 687 w 4914"/>
                <a:gd name="T69" fmla="*/ 2960 h 4564"/>
                <a:gd name="T70" fmla="*/ 528 w 4914"/>
                <a:gd name="T71" fmla="*/ 3119 h 4564"/>
                <a:gd name="T72" fmla="*/ 649 w 4914"/>
                <a:gd name="T73" fmla="*/ 3475 h 4564"/>
                <a:gd name="T74" fmla="*/ 770 w 4914"/>
                <a:gd name="T75" fmla="*/ 3596 h 4564"/>
                <a:gd name="T76" fmla="*/ 993 w 4914"/>
                <a:gd name="T77" fmla="*/ 3978 h 4564"/>
                <a:gd name="T78" fmla="*/ 1164 w 4914"/>
                <a:gd name="T79" fmla="*/ 4067 h 4564"/>
                <a:gd name="T80" fmla="*/ 1387 w 4914"/>
                <a:gd name="T81" fmla="*/ 4188 h 4564"/>
                <a:gd name="T82" fmla="*/ 1540 w 4914"/>
                <a:gd name="T83" fmla="*/ 4284 h 4564"/>
                <a:gd name="T84" fmla="*/ 1667 w 4914"/>
                <a:gd name="T85" fmla="*/ 4347 h 4564"/>
                <a:gd name="T86" fmla="*/ 1820 w 4914"/>
                <a:gd name="T87" fmla="*/ 4435 h 4564"/>
                <a:gd name="T88" fmla="*/ 1947 w 4914"/>
                <a:gd name="T89" fmla="*/ 4404 h 4564"/>
                <a:gd name="T90" fmla="*/ 1953 w 4914"/>
                <a:gd name="T91" fmla="*/ 4410 h 4564"/>
                <a:gd name="T92" fmla="*/ 2144 w 4914"/>
                <a:gd name="T93" fmla="*/ 4347 h 4564"/>
                <a:gd name="T94" fmla="*/ 2641 w 4914"/>
                <a:gd name="T95" fmla="*/ 4563 h 4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14" h="4564">
                  <a:moveTo>
                    <a:pt x="2641" y="4563"/>
                  </a:moveTo>
                  <a:lnTo>
                    <a:pt x="2641" y="4563"/>
                  </a:lnTo>
                  <a:cubicBezTo>
                    <a:pt x="2775" y="4563"/>
                    <a:pt x="2838" y="3819"/>
                    <a:pt x="2475" y="3227"/>
                  </a:cubicBezTo>
                  <a:cubicBezTo>
                    <a:pt x="2475" y="3227"/>
                    <a:pt x="2437" y="3087"/>
                    <a:pt x="2685" y="3087"/>
                  </a:cubicBezTo>
                  <a:cubicBezTo>
                    <a:pt x="2934" y="3087"/>
                    <a:pt x="2851" y="2928"/>
                    <a:pt x="3093" y="2928"/>
                  </a:cubicBezTo>
                  <a:cubicBezTo>
                    <a:pt x="3335" y="2928"/>
                    <a:pt x="3468" y="3074"/>
                    <a:pt x="3672" y="2871"/>
                  </a:cubicBezTo>
                  <a:cubicBezTo>
                    <a:pt x="3876" y="2667"/>
                    <a:pt x="3856" y="2145"/>
                    <a:pt x="4009" y="1992"/>
                  </a:cubicBezTo>
                  <a:cubicBezTo>
                    <a:pt x="4162" y="1840"/>
                    <a:pt x="4417" y="1967"/>
                    <a:pt x="4537" y="1560"/>
                  </a:cubicBezTo>
                  <a:cubicBezTo>
                    <a:pt x="4537" y="1560"/>
                    <a:pt x="4747" y="1407"/>
                    <a:pt x="4747" y="1241"/>
                  </a:cubicBezTo>
                  <a:cubicBezTo>
                    <a:pt x="4747" y="1076"/>
                    <a:pt x="4913" y="917"/>
                    <a:pt x="4913" y="917"/>
                  </a:cubicBezTo>
                  <a:cubicBezTo>
                    <a:pt x="4716" y="739"/>
                    <a:pt x="4716" y="739"/>
                    <a:pt x="4716" y="739"/>
                  </a:cubicBezTo>
                  <a:cubicBezTo>
                    <a:pt x="4639" y="662"/>
                    <a:pt x="4353" y="592"/>
                    <a:pt x="4251" y="490"/>
                  </a:cubicBezTo>
                  <a:cubicBezTo>
                    <a:pt x="4149" y="389"/>
                    <a:pt x="3939" y="299"/>
                    <a:pt x="3806" y="299"/>
                  </a:cubicBezTo>
                  <a:cubicBezTo>
                    <a:pt x="3672" y="299"/>
                    <a:pt x="3506" y="77"/>
                    <a:pt x="3405" y="39"/>
                  </a:cubicBezTo>
                  <a:cubicBezTo>
                    <a:pt x="3303" y="0"/>
                    <a:pt x="3175" y="89"/>
                    <a:pt x="3175" y="89"/>
                  </a:cubicBezTo>
                  <a:cubicBezTo>
                    <a:pt x="2895" y="89"/>
                    <a:pt x="2946" y="191"/>
                    <a:pt x="2781" y="153"/>
                  </a:cubicBezTo>
                  <a:cubicBezTo>
                    <a:pt x="2641" y="121"/>
                    <a:pt x="2380" y="109"/>
                    <a:pt x="2272" y="77"/>
                  </a:cubicBezTo>
                  <a:cubicBezTo>
                    <a:pt x="2240" y="121"/>
                    <a:pt x="2208" y="185"/>
                    <a:pt x="2208" y="236"/>
                  </a:cubicBezTo>
                  <a:cubicBezTo>
                    <a:pt x="2208" y="344"/>
                    <a:pt x="2284" y="1012"/>
                    <a:pt x="2208" y="1089"/>
                  </a:cubicBezTo>
                  <a:cubicBezTo>
                    <a:pt x="2132" y="1165"/>
                    <a:pt x="1915" y="1267"/>
                    <a:pt x="1953" y="1541"/>
                  </a:cubicBezTo>
                  <a:cubicBezTo>
                    <a:pt x="1953" y="1541"/>
                    <a:pt x="1661" y="1458"/>
                    <a:pt x="1546" y="1458"/>
                  </a:cubicBezTo>
                  <a:cubicBezTo>
                    <a:pt x="1432" y="1458"/>
                    <a:pt x="948" y="1617"/>
                    <a:pt x="852" y="1770"/>
                  </a:cubicBezTo>
                  <a:cubicBezTo>
                    <a:pt x="770" y="1891"/>
                    <a:pt x="496" y="2005"/>
                    <a:pt x="222" y="2037"/>
                  </a:cubicBezTo>
                  <a:cubicBezTo>
                    <a:pt x="222" y="2043"/>
                    <a:pt x="222" y="2043"/>
                    <a:pt x="222" y="2043"/>
                  </a:cubicBezTo>
                  <a:cubicBezTo>
                    <a:pt x="222" y="2101"/>
                    <a:pt x="120" y="2069"/>
                    <a:pt x="76" y="2107"/>
                  </a:cubicBezTo>
                  <a:cubicBezTo>
                    <a:pt x="38" y="2145"/>
                    <a:pt x="19" y="2164"/>
                    <a:pt x="63" y="2209"/>
                  </a:cubicBezTo>
                  <a:cubicBezTo>
                    <a:pt x="108" y="2253"/>
                    <a:pt x="63" y="2304"/>
                    <a:pt x="31" y="2330"/>
                  </a:cubicBezTo>
                  <a:cubicBezTo>
                    <a:pt x="0" y="2361"/>
                    <a:pt x="178" y="2425"/>
                    <a:pt x="210" y="2393"/>
                  </a:cubicBezTo>
                  <a:cubicBezTo>
                    <a:pt x="241" y="2368"/>
                    <a:pt x="286" y="2381"/>
                    <a:pt x="331" y="2425"/>
                  </a:cubicBezTo>
                  <a:cubicBezTo>
                    <a:pt x="369" y="2463"/>
                    <a:pt x="432" y="2457"/>
                    <a:pt x="458" y="2406"/>
                  </a:cubicBezTo>
                  <a:cubicBezTo>
                    <a:pt x="477" y="2355"/>
                    <a:pt x="604" y="2349"/>
                    <a:pt x="553" y="2400"/>
                  </a:cubicBezTo>
                  <a:cubicBezTo>
                    <a:pt x="502" y="2451"/>
                    <a:pt x="611" y="2463"/>
                    <a:pt x="572" y="2540"/>
                  </a:cubicBezTo>
                  <a:cubicBezTo>
                    <a:pt x="534" y="2610"/>
                    <a:pt x="343" y="2699"/>
                    <a:pt x="490" y="2699"/>
                  </a:cubicBezTo>
                  <a:cubicBezTo>
                    <a:pt x="642" y="2699"/>
                    <a:pt x="744" y="2801"/>
                    <a:pt x="776" y="2864"/>
                  </a:cubicBezTo>
                  <a:cubicBezTo>
                    <a:pt x="814" y="2934"/>
                    <a:pt x="687" y="2820"/>
                    <a:pt x="687" y="2960"/>
                  </a:cubicBezTo>
                  <a:cubicBezTo>
                    <a:pt x="687" y="3093"/>
                    <a:pt x="585" y="3055"/>
                    <a:pt x="528" y="3119"/>
                  </a:cubicBezTo>
                  <a:cubicBezTo>
                    <a:pt x="464" y="3176"/>
                    <a:pt x="592" y="3443"/>
                    <a:pt x="649" y="3475"/>
                  </a:cubicBezTo>
                  <a:cubicBezTo>
                    <a:pt x="706" y="3507"/>
                    <a:pt x="655" y="3558"/>
                    <a:pt x="770" y="3596"/>
                  </a:cubicBezTo>
                  <a:cubicBezTo>
                    <a:pt x="878" y="3641"/>
                    <a:pt x="929" y="3978"/>
                    <a:pt x="993" y="3978"/>
                  </a:cubicBezTo>
                  <a:cubicBezTo>
                    <a:pt x="1050" y="3978"/>
                    <a:pt x="1120" y="4023"/>
                    <a:pt x="1164" y="4067"/>
                  </a:cubicBezTo>
                  <a:cubicBezTo>
                    <a:pt x="1203" y="4105"/>
                    <a:pt x="1387" y="4169"/>
                    <a:pt x="1387" y="4188"/>
                  </a:cubicBezTo>
                  <a:cubicBezTo>
                    <a:pt x="1387" y="4207"/>
                    <a:pt x="1432" y="4284"/>
                    <a:pt x="1540" y="4284"/>
                  </a:cubicBezTo>
                  <a:cubicBezTo>
                    <a:pt x="1654" y="4284"/>
                    <a:pt x="1635" y="4347"/>
                    <a:pt x="1667" y="4347"/>
                  </a:cubicBezTo>
                  <a:cubicBezTo>
                    <a:pt x="1705" y="4347"/>
                    <a:pt x="1782" y="4435"/>
                    <a:pt x="1820" y="4435"/>
                  </a:cubicBezTo>
                  <a:cubicBezTo>
                    <a:pt x="1852" y="4435"/>
                    <a:pt x="1896" y="4354"/>
                    <a:pt x="1947" y="4404"/>
                  </a:cubicBezTo>
                  <a:cubicBezTo>
                    <a:pt x="1947" y="4404"/>
                    <a:pt x="1947" y="4410"/>
                    <a:pt x="1953" y="4410"/>
                  </a:cubicBezTo>
                  <a:cubicBezTo>
                    <a:pt x="2004" y="4379"/>
                    <a:pt x="2081" y="4347"/>
                    <a:pt x="2144" y="4347"/>
                  </a:cubicBezTo>
                  <a:cubicBezTo>
                    <a:pt x="2284" y="4347"/>
                    <a:pt x="2507" y="4563"/>
                    <a:pt x="2641" y="4563"/>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11" name="Freeform 491"/>
            <p:cNvSpPr>
              <a:spLocks noChangeArrowheads="1"/>
            </p:cNvSpPr>
            <p:nvPr/>
          </p:nvSpPr>
          <p:spPr bwMode="auto">
            <a:xfrm>
              <a:off x="14982231" y="4796909"/>
              <a:ext cx="1591926" cy="1173074"/>
            </a:xfrm>
            <a:custGeom>
              <a:avLst/>
              <a:gdLst>
                <a:gd name="T0" fmla="*/ 668 w 3099"/>
                <a:gd name="T1" fmla="*/ 1616 h 2285"/>
                <a:gd name="T2" fmla="*/ 668 w 3099"/>
                <a:gd name="T3" fmla="*/ 1616 h 2285"/>
                <a:gd name="T4" fmla="*/ 897 w 3099"/>
                <a:gd name="T5" fmla="*/ 1998 h 2285"/>
                <a:gd name="T6" fmla="*/ 1596 w 3099"/>
                <a:gd name="T7" fmla="*/ 2164 h 2285"/>
                <a:gd name="T8" fmla="*/ 1793 w 3099"/>
                <a:gd name="T9" fmla="*/ 2284 h 2285"/>
                <a:gd name="T10" fmla="*/ 2131 w 3099"/>
                <a:gd name="T11" fmla="*/ 2202 h 2285"/>
                <a:gd name="T12" fmla="*/ 2328 w 3099"/>
                <a:gd name="T13" fmla="*/ 2004 h 2285"/>
                <a:gd name="T14" fmla="*/ 2735 w 3099"/>
                <a:gd name="T15" fmla="*/ 1756 h 2285"/>
                <a:gd name="T16" fmla="*/ 2735 w 3099"/>
                <a:gd name="T17" fmla="*/ 1584 h 2285"/>
                <a:gd name="T18" fmla="*/ 3034 w 3099"/>
                <a:gd name="T19" fmla="*/ 1285 h 2285"/>
                <a:gd name="T20" fmla="*/ 2863 w 3099"/>
                <a:gd name="T21" fmla="*/ 833 h 2285"/>
                <a:gd name="T22" fmla="*/ 2379 w 3099"/>
                <a:gd name="T23" fmla="*/ 337 h 2285"/>
                <a:gd name="T24" fmla="*/ 1590 w 3099"/>
                <a:gd name="T25" fmla="*/ 318 h 2285"/>
                <a:gd name="T26" fmla="*/ 891 w 3099"/>
                <a:gd name="T27" fmla="*/ 184 h 2285"/>
                <a:gd name="T28" fmla="*/ 617 w 3099"/>
                <a:gd name="T29" fmla="*/ 0 h 2285"/>
                <a:gd name="T30" fmla="*/ 235 w 3099"/>
                <a:gd name="T31" fmla="*/ 700 h 2285"/>
                <a:gd name="T32" fmla="*/ 413 w 3099"/>
                <a:gd name="T33" fmla="*/ 1024 h 2285"/>
                <a:gd name="T34" fmla="*/ 668 w 3099"/>
                <a:gd name="T35" fmla="*/ 1616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99" h="2285">
                  <a:moveTo>
                    <a:pt x="668" y="1616"/>
                  </a:moveTo>
                  <a:lnTo>
                    <a:pt x="668" y="1616"/>
                  </a:lnTo>
                  <a:cubicBezTo>
                    <a:pt x="789" y="1788"/>
                    <a:pt x="833" y="1935"/>
                    <a:pt x="897" y="1998"/>
                  </a:cubicBezTo>
                  <a:cubicBezTo>
                    <a:pt x="967" y="2068"/>
                    <a:pt x="1304" y="1705"/>
                    <a:pt x="1596" y="2164"/>
                  </a:cubicBezTo>
                  <a:cubicBezTo>
                    <a:pt x="1596" y="2164"/>
                    <a:pt x="1545" y="2284"/>
                    <a:pt x="1793" y="2284"/>
                  </a:cubicBezTo>
                  <a:cubicBezTo>
                    <a:pt x="2048" y="2284"/>
                    <a:pt x="2131" y="2202"/>
                    <a:pt x="2131" y="2202"/>
                  </a:cubicBezTo>
                  <a:cubicBezTo>
                    <a:pt x="2131" y="2202"/>
                    <a:pt x="2232" y="2043"/>
                    <a:pt x="2328" y="2004"/>
                  </a:cubicBezTo>
                  <a:cubicBezTo>
                    <a:pt x="2423" y="1966"/>
                    <a:pt x="2735" y="1756"/>
                    <a:pt x="2735" y="1756"/>
                  </a:cubicBezTo>
                  <a:cubicBezTo>
                    <a:pt x="2735" y="1756"/>
                    <a:pt x="2633" y="1686"/>
                    <a:pt x="2735" y="1584"/>
                  </a:cubicBezTo>
                  <a:cubicBezTo>
                    <a:pt x="2837" y="1483"/>
                    <a:pt x="3098" y="1342"/>
                    <a:pt x="3034" y="1285"/>
                  </a:cubicBezTo>
                  <a:cubicBezTo>
                    <a:pt x="2984" y="1234"/>
                    <a:pt x="2843" y="1094"/>
                    <a:pt x="2863" y="833"/>
                  </a:cubicBezTo>
                  <a:cubicBezTo>
                    <a:pt x="2691" y="814"/>
                    <a:pt x="2379" y="337"/>
                    <a:pt x="2379" y="337"/>
                  </a:cubicBezTo>
                  <a:cubicBezTo>
                    <a:pt x="2213" y="337"/>
                    <a:pt x="1621" y="477"/>
                    <a:pt x="1590" y="318"/>
                  </a:cubicBezTo>
                  <a:cubicBezTo>
                    <a:pt x="1564" y="165"/>
                    <a:pt x="1323" y="184"/>
                    <a:pt x="891" y="184"/>
                  </a:cubicBezTo>
                  <a:cubicBezTo>
                    <a:pt x="591" y="184"/>
                    <a:pt x="604" y="89"/>
                    <a:pt x="617" y="0"/>
                  </a:cubicBezTo>
                  <a:cubicBezTo>
                    <a:pt x="0" y="331"/>
                    <a:pt x="273" y="738"/>
                    <a:pt x="235" y="700"/>
                  </a:cubicBezTo>
                  <a:cubicBezTo>
                    <a:pt x="235" y="700"/>
                    <a:pt x="413" y="884"/>
                    <a:pt x="413" y="1024"/>
                  </a:cubicBezTo>
                  <a:cubicBezTo>
                    <a:pt x="413" y="1164"/>
                    <a:pt x="547" y="1444"/>
                    <a:pt x="668" y="1616"/>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12" name="Freeform 492"/>
            <p:cNvSpPr>
              <a:spLocks noChangeArrowheads="1"/>
            </p:cNvSpPr>
            <p:nvPr/>
          </p:nvSpPr>
          <p:spPr bwMode="auto">
            <a:xfrm>
              <a:off x="15104512" y="5156983"/>
              <a:ext cx="2265" cy="2265"/>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285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3" name="Freeform 493"/>
            <p:cNvSpPr>
              <a:spLocks noChangeArrowheads="1"/>
            </p:cNvSpPr>
            <p:nvPr/>
          </p:nvSpPr>
          <p:spPr bwMode="auto">
            <a:xfrm>
              <a:off x="13041577" y="6966417"/>
              <a:ext cx="1877248" cy="2140067"/>
            </a:xfrm>
            <a:custGeom>
              <a:avLst/>
              <a:gdLst>
                <a:gd name="T0" fmla="*/ 904 w 3654"/>
                <a:gd name="T1" fmla="*/ 3589 h 4169"/>
                <a:gd name="T2" fmla="*/ 904 w 3654"/>
                <a:gd name="T3" fmla="*/ 3589 h 4169"/>
                <a:gd name="T4" fmla="*/ 1457 w 3654"/>
                <a:gd name="T5" fmla="*/ 4003 h 4169"/>
                <a:gd name="T6" fmla="*/ 1814 w 3654"/>
                <a:gd name="T7" fmla="*/ 4085 h 4169"/>
                <a:gd name="T8" fmla="*/ 2011 w 3654"/>
                <a:gd name="T9" fmla="*/ 3831 h 4169"/>
                <a:gd name="T10" fmla="*/ 2355 w 3654"/>
                <a:gd name="T11" fmla="*/ 3404 h 4169"/>
                <a:gd name="T12" fmla="*/ 2820 w 3654"/>
                <a:gd name="T13" fmla="*/ 2895 h 4169"/>
                <a:gd name="T14" fmla="*/ 3036 w 3654"/>
                <a:gd name="T15" fmla="*/ 2571 h 4169"/>
                <a:gd name="T16" fmla="*/ 3170 w 3654"/>
                <a:gd name="T17" fmla="*/ 2272 h 4169"/>
                <a:gd name="T18" fmla="*/ 3055 w 3654"/>
                <a:gd name="T19" fmla="*/ 1871 h 4169"/>
                <a:gd name="T20" fmla="*/ 3653 w 3654"/>
                <a:gd name="T21" fmla="*/ 1509 h 4169"/>
                <a:gd name="T22" fmla="*/ 3310 w 3654"/>
                <a:gd name="T23" fmla="*/ 1159 h 4169"/>
                <a:gd name="T24" fmla="*/ 2845 w 3654"/>
                <a:gd name="T25" fmla="*/ 351 h 4169"/>
                <a:gd name="T26" fmla="*/ 2457 w 3654"/>
                <a:gd name="T27" fmla="*/ 414 h 4169"/>
                <a:gd name="T28" fmla="*/ 2018 w 3654"/>
                <a:gd name="T29" fmla="*/ 0 h 4169"/>
                <a:gd name="T30" fmla="*/ 2005 w 3654"/>
                <a:gd name="T31" fmla="*/ 20 h 4169"/>
                <a:gd name="T32" fmla="*/ 1426 w 3654"/>
                <a:gd name="T33" fmla="*/ 77 h 4169"/>
                <a:gd name="T34" fmla="*/ 1018 w 3654"/>
                <a:gd name="T35" fmla="*/ 236 h 4169"/>
                <a:gd name="T36" fmla="*/ 808 w 3654"/>
                <a:gd name="T37" fmla="*/ 376 h 4169"/>
                <a:gd name="T38" fmla="*/ 974 w 3654"/>
                <a:gd name="T39" fmla="*/ 1712 h 4169"/>
                <a:gd name="T40" fmla="*/ 477 w 3654"/>
                <a:gd name="T41" fmla="*/ 1496 h 4169"/>
                <a:gd name="T42" fmla="*/ 286 w 3654"/>
                <a:gd name="T43" fmla="*/ 1559 h 4169"/>
                <a:gd name="T44" fmla="*/ 115 w 3654"/>
                <a:gd name="T45" fmla="*/ 1820 h 4169"/>
                <a:gd name="T46" fmla="*/ 210 w 3654"/>
                <a:gd name="T47" fmla="*/ 1883 h 4169"/>
                <a:gd name="T48" fmla="*/ 337 w 3654"/>
                <a:gd name="T49" fmla="*/ 2093 h 4169"/>
                <a:gd name="T50" fmla="*/ 293 w 3654"/>
                <a:gd name="T51" fmla="*/ 2195 h 4169"/>
                <a:gd name="T52" fmla="*/ 331 w 3654"/>
                <a:gd name="T53" fmla="*/ 2361 h 4169"/>
                <a:gd name="T54" fmla="*/ 210 w 3654"/>
                <a:gd name="T55" fmla="*/ 2539 h 4169"/>
                <a:gd name="T56" fmla="*/ 76 w 3654"/>
                <a:gd name="T57" fmla="*/ 2628 h 4169"/>
                <a:gd name="T58" fmla="*/ 108 w 3654"/>
                <a:gd name="T59" fmla="*/ 2819 h 4169"/>
                <a:gd name="T60" fmla="*/ 223 w 3654"/>
                <a:gd name="T61" fmla="*/ 2927 h 4169"/>
                <a:gd name="T62" fmla="*/ 363 w 3654"/>
                <a:gd name="T63" fmla="*/ 2978 h 4169"/>
                <a:gd name="T64" fmla="*/ 904 w 3654"/>
                <a:gd name="T65" fmla="*/ 3589 h 4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54" h="4169">
                  <a:moveTo>
                    <a:pt x="904" y="3589"/>
                  </a:moveTo>
                  <a:lnTo>
                    <a:pt x="904" y="3589"/>
                  </a:lnTo>
                  <a:cubicBezTo>
                    <a:pt x="904" y="3589"/>
                    <a:pt x="1318" y="3723"/>
                    <a:pt x="1457" y="4003"/>
                  </a:cubicBezTo>
                  <a:cubicBezTo>
                    <a:pt x="1457" y="4003"/>
                    <a:pt x="1731" y="4168"/>
                    <a:pt x="1814" y="4085"/>
                  </a:cubicBezTo>
                  <a:cubicBezTo>
                    <a:pt x="1897" y="4003"/>
                    <a:pt x="1878" y="3831"/>
                    <a:pt x="2011" y="3831"/>
                  </a:cubicBezTo>
                  <a:cubicBezTo>
                    <a:pt x="2145" y="3831"/>
                    <a:pt x="2317" y="3595"/>
                    <a:pt x="2355" y="3404"/>
                  </a:cubicBezTo>
                  <a:cubicBezTo>
                    <a:pt x="2393" y="3214"/>
                    <a:pt x="2820" y="3042"/>
                    <a:pt x="2820" y="2895"/>
                  </a:cubicBezTo>
                  <a:cubicBezTo>
                    <a:pt x="2820" y="2749"/>
                    <a:pt x="2966" y="2641"/>
                    <a:pt x="3036" y="2571"/>
                  </a:cubicBezTo>
                  <a:cubicBezTo>
                    <a:pt x="3106" y="2501"/>
                    <a:pt x="3233" y="2335"/>
                    <a:pt x="3170" y="2272"/>
                  </a:cubicBezTo>
                  <a:cubicBezTo>
                    <a:pt x="3106" y="2208"/>
                    <a:pt x="3004" y="1992"/>
                    <a:pt x="3055" y="1871"/>
                  </a:cubicBezTo>
                  <a:cubicBezTo>
                    <a:pt x="3106" y="1750"/>
                    <a:pt x="3653" y="1509"/>
                    <a:pt x="3653" y="1509"/>
                  </a:cubicBezTo>
                  <a:cubicBezTo>
                    <a:pt x="3653" y="1509"/>
                    <a:pt x="3609" y="1210"/>
                    <a:pt x="3310" y="1159"/>
                  </a:cubicBezTo>
                  <a:cubicBezTo>
                    <a:pt x="3310" y="1159"/>
                    <a:pt x="3017" y="351"/>
                    <a:pt x="2845" y="351"/>
                  </a:cubicBezTo>
                  <a:cubicBezTo>
                    <a:pt x="2673" y="351"/>
                    <a:pt x="2622" y="516"/>
                    <a:pt x="2457" y="414"/>
                  </a:cubicBezTo>
                  <a:cubicBezTo>
                    <a:pt x="2317" y="325"/>
                    <a:pt x="2215" y="71"/>
                    <a:pt x="2018" y="0"/>
                  </a:cubicBezTo>
                  <a:cubicBezTo>
                    <a:pt x="2018" y="7"/>
                    <a:pt x="2011" y="13"/>
                    <a:pt x="2005" y="20"/>
                  </a:cubicBezTo>
                  <a:cubicBezTo>
                    <a:pt x="1801" y="223"/>
                    <a:pt x="1668" y="77"/>
                    <a:pt x="1426" y="77"/>
                  </a:cubicBezTo>
                  <a:cubicBezTo>
                    <a:pt x="1184" y="77"/>
                    <a:pt x="1267" y="236"/>
                    <a:pt x="1018" y="236"/>
                  </a:cubicBezTo>
                  <a:cubicBezTo>
                    <a:pt x="770" y="236"/>
                    <a:pt x="808" y="376"/>
                    <a:pt x="808" y="376"/>
                  </a:cubicBezTo>
                  <a:cubicBezTo>
                    <a:pt x="1171" y="968"/>
                    <a:pt x="1108" y="1712"/>
                    <a:pt x="974" y="1712"/>
                  </a:cubicBezTo>
                  <a:cubicBezTo>
                    <a:pt x="840" y="1712"/>
                    <a:pt x="617" y="1496"/>
                    <a:pt x="477" y="1496"/>
                  </a:cubicBezTo>
                  <a:cubicBezTo>
                    <a:pt x="414" y="1496"/>
                    <a:pt x="337" y="1528"/>
                    <a:pt x="286" y="1559"/>
                  </a:cubicBezTo>
                  <a:cubicBezTo>
                    <a:pt x="299" y="1616"/>
                    <a:pt x="115" y="1763"/>
                    <a:pt x="115" y="1820"/>
                  </a:cubicBezTo>
                  <a:cubicBezTo>
                    <a:pt x="115" y="1877"/>
                    <a:pt x="166" y="1871"/>
                    <a:pt x="210" y="1883"/>
                  </a:cubicBezTo>
                  <a:cubicBezTo>
                    <a:pt x="248" y="1896"/>
                    <a:pt x="337" y="2049"/>
                    <a:pt x="337" y="2093"/>
                  </a:cubicBezTo>
                  <a:cubicBezTo>
                    <a:pt x="337" y="2132"/>
                    <a:pt x="293" y="2125"/>
                    <a:pt x="293" y="2195"/>
                  </a:cubicBezTo>
                  <a:cubicBezTo>
                    <a:pt x="293" y="2265"/>
                    <a:pt x="363" y="2259"/>
                    <a:pt x="331" y="2361"/>
                  </a:cubicBezTo>
                  <a:cubicBezTo>
                    <a:pt x="299" y="2456"/>
                    <a:pt x="210" y="2488"/>
                    <a:pt x="210" y="2539"/>
                  </a:cubicBezTo>
                  <a:cubicBezTo>
                    <a:pt x="210" y="2590"/>
                    <a:pt x="115" y="2628"/>
                    <a:pt x="76" y="2628"/>
                  </a:cubicBezTo>
                  <a:cubicBezTo>
                    <a:pt x="38" y="2628"/>
                    <a:pt x="0" y="2787"/>
                    <a:pt x="108" y="2819"/>
                  </a:cubicBezTo>
                  <a:cubicBezTo>
                    <a:pt x="159" y="2838"/>
                    <a:pt x="197" y="2883"/>
                    <a:pt x="223" y="2927"/>
                  </a:cubicBezTo>
                  <a:cubicBezTo>
                    <a:pt x="280" y="2934"/>
                    <a:pt x="337" y="2946"/>
                    <a:pt x="363" y="2978"/>
                  </a:cubicBezTo>
                  <a:cubicBezTo>
                    <a:pt x="427" y="3042"/>
                    <a:pt x="840" y="3303"/>
                    <a:pt x="904" y="3589"/>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14" name="Freeform 494"/>
            <p:cNvSpPr>
              <a:spLocks noChangeArrowheads="1"/>
            </p:cNvSpPr>
            <p:nvPr/>
          </p:nvSpPr>
          <p:spPr bwMode="auto">
            <a:xfrm>
              <a:off x="14488575" y="7691096"/>
              <a:ext cx="1415297" cy="1555794"/>
            </a:xfrm>
            <a:custGeom>
              <a:avLst/>
              <a:gdLst>
                <a:gd name="T0" fmla="*/ 954 w 2755"/>
                <a:gd name="T1" fmla="*/ 2596 h 3030"/>
                <a:gd name="T2" fmla="*/ 954 w 2755"/>
                <a:gd name="T3" fmla="*/ 2596 h 3030"/>
                <a:gd name="T4" fmla="*/ 1336 w 2755"/>
                <a:gd name="T5" fmla="*/ 2876 h 3030"/>
                <a:gd name="T6" fmla="*/ 1992 w 2755"/>
                <a:gd name="T7" fmla="*/ 2984 h 3030"/>
                <a:gd name="T8" fmla="*/ 2157 w 2755"/>
                <a:gd name="T9" fmla="*/ 2443 h 3030"/>
                <a:gd name="T10" fmla="*/ 2608 w 2755"/>
                <a:gd name="T11" fmla="*/ 2030 h 3030"/>
                <a:gd name="T12" fmla="*/ 2608 w 2755"/>
                <a:gd name="T13" fmla="*/ 1495 h 3030"/>
                <a:gd name="T14" fmla="*/ 2678 w 2755"/>
                <a:gd name="T15" fmla="*/ 967 h 3030"/>
                <a:gd name="T16" fmla="*/ 2608 w 2755"/>
                <a:gd name="T17" fmla="*/ 407 h 3030"/>
                <a:gd name="T18" fmla="*/ 2189 w 2755"/>
                <a:gd name="T19" fmla="*/ 77 h 3030"/>
                <a:gd name="T20" fmla="*/ 1387 w 2755"/>
                <a:gd name="T21" fmla="*/ 115 h 3030"/>
                <a:gd name="T22" fmla="*/ 1126 w 2755"/>
                <a:gd name="T23" fmla="*/ 178 h 3030"/>
                <a:gd name="T24" fmla="*/ 833 w 2755"/>
                <a:gd name="T25" fmla="*/ 96 h 3030"/>
                <a:gd name="T26" fmla="*/ 235 w 2755"/>
                <a:gd name="T27" fmla="*/ 458 h 3030"/>
                <a:gd name="T28" fmla="*/ 350 w 2755"/>
                <a:gd name="T29" fmla="*/ 859 h 3030"/>
                <a:gd name="T30" fmla="*/ 216 w 2755"/>
                <a:gd name="T31" fmla="*/ 1158 h 3030"/>
                <a:gd name="T32" fmla="*/ 0 w 2755"/>
                <a:gd name="T33" fmla="*/ 1482 h 3030"/>
                <a:gd name="T34" fmla="*/ 0 w 2755"/>
                <a:gd name="T35" fmla="*/ 1489 h 3030"/>
                <a:gd name="T36" fmla="*/ 935 w 2755"/>
                <a:gd name="T37" fmla="*/ 2106 h 3030"/>
                <a:gd name="T38" fmla="*/ 954 w 2755"/>
                <a:gd name="T39" fmla="*/ 2596 h 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55" h="3030">
                  <a:moveTo>
                    <a:pt x="954" y="2596"/>
                  </a:moveTo>
                  <a:lnTo>
                    <a:pt x="954" y="2596"/>
                  </a:lnTo>
                  <a:cubicBezTo>
                    <a:pt x="1005" y="2813"/>
                    <a:pt x="1253" y="2793"/>
                    <a:pt x="1336" y="2876"/>
                  </a:cubicBezTo>
                  <a:cubicBezTo>
                    <a:pt x="1419" y="2959"/>
                    <a:pt x="1813" y="3029"/>
                    <a:pt x="1992" y="2984"/>
                  </a:cubicBezTo>
                  <a:cubicBezTo>
                    <a:pt x="2170" y="2940"/>
                    <a:pt x="2157" y="2520"/>
                    <a:pt x="2157" y="2443"/>
                  </a:cubicBezTo>
                  <a:cubicBezTo>
                    <a:pt x="2157" y="2367"/>
                    <a:pt x="2532" y="2106"/>
                    <a:pt x="2608" y="2030"/>
                  </a:cubicBezTo>
                  <a:cubicBezTo>
                    <a:pt x="2684" y="1947"/>
                    <a:pt x="2608" y="1603"/>
                    <a:pt x="2608" y="1495"/>
                  </a:cubicBezTo>
                  <a:cubicBezTo>
                    <a:pt x="2608" y="1387"/>
                    <a:pt x="2608" y="1126"/>
                    <a:pt x="2678" y="967"/>
                  </a:cubicBezTo>
                  <a:cubicBezTo>
                    <a:pt x="2754" y="808"/>
                    <a:pt x="2608" y="407"/>
                    <a:pt x="2608" y="407"/>
                  </a:cubicBezTo>
                  <a:cubicBezTo>
                    <a:pt x="2423" y="407"/>
                    <a:pt x="2348" y="152"/>
                    <a:pt x="2189" y="77"/>
                  </a:cubicBezTo>
                  <a:cubicBezTo>
                    <a:pt x="2030" y="0"/>
                    <a:pt x="1584" y="77"/>
                    <a:pt x="1387" y="115"/>
                  </a:cubicBezTo>
                  <a:cubicBezTo>
                    <a:pt x="1190" y="152"/>
                    <a:pt x="1222" y="178"/>
                    <a:pt x="1126" y="178"/>
                  </a:cubicBezTo>
                  <a:cubicBezTo>
                    <a:pt x="1030" y="178"/>
                    <a:pt x="833" y="96"/>
                    <a:pt x="833" y="96"/>
                  </a:cubicBezTo>
                  <a:cubicBezTo>
                    <a:pt x="833" y="96"/>
                    <a:pt x="286" y="337"/>
                    <a:pt x="235" y="458"/>
                  </a:cubicBezTo>
                  <a:cubicBezTo>
                    <a:pt x="184" y="579"/>
                    <a:pt x="286" y="795"/>
                    <a:pt x="350" y="859"/>
                  </a:cubicBezTo>
                  <a:cubicBezTo>
                    <a:pt x="413" y="922"/>
                    <a:pt x="286" y="1088"/>
                    <a:pt x="216" y="1158"/>
                  </a:cubicBezTo>
                  <a:cubicBezTo>
                    <a:pt x="146" y="1228"/>
                    <a:pt x="0" y="1336"/>
                    <a:pt x="0" y="1482"/>
                  </a:cubicBezTo>
                  <a:lnTo>
                    <a:pt x="0" y="1489"/>
                  </a:lnTo>
                  <a:cubicBezTo>
                    <a:pt x="375" y="1559"/>
                    <a:pt x="852" y="2017"/>
                    <a:pt x="935" y="2106"/>
                  </a:cubicBezTo>
                  <a:cubicBezTo>
                    <a:pt x="1030" y="2202"/>
                    <a:pt x="903" y="2380"/>
                    <a:pt x="954" y="2596"/>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15" name="Freeform 495"/>
            <p:cNvSpPr>
              <a:spLocks noChangeArrowheads="1"/>
            </p:cNvSpPr>
            <p:nvPr/>
          </p:nvSpPr>
          <p:spPr bwMode="auto">
            <a:xfrm>
              <a:off x="12554713" y="8456538"/>
              <a:ext cx="2572444" cy="3007418"/>
            </a:xfrm>
            <a:custGeom>
              <a:avLst/>
              <a:gdLst>
                <a:gd name="T0" fmla="*/ 2806 w 5010"/>
                <a:gd name="T1" fmla="*/ 4544 h 5856"/>
                <a:gd name="T2" fmla="*/ 2806 w 5010"/>
                <a:gd name="T3" fmla="*/ 4544 h 5856"/>
                <a:gd name="T4" fmla="*/ 2616 w 5010"/>
                <a:gd name="T5" fmla="*/ 4226 h 5856"/>
                <a:gd name="T6" fmla="*/ 2476 w 5010"/>
                <a:gd name="T7" fmla="*/ 3876 h 5856"/>
                <a:gd name="T8" fmla="*/ 2635 w 5010"/>
                <a:gd name="T9" fmla="*/ 3462 h 5856"/>
                <a:gd name="T10" fmla="*/ 2794 w 5010"/>
                <a:gd name="T11" fmla="*/ 3564 h 5856"/>
                <a:gd name="T12" fmla="*/ 3112 w 5010"/>
                <a:gd name="T13" fmla="*/ 3430 h 5856"/>
                <a:gd name="T14" fmla="*/ 3570 w 5010"/>
                <a:gd name="T15" fmla="*/ 3341 h 5856"/>
                <a:gd name="T16" fmla="*/ 3907 w 5010"/>
                <a:gd name="T17" fmla="*/ 3265 h 5856"/>
                <a:gd name="T18" fmla="*/ 4149 w 5010"/>
                <a:gd name="T19" fmla="*/ 2965 h 5856"/>
                <a:gd name="T20" fmla="*/ 4118 w 5010"/>
                <a:gd name="T21" fmla="*/ 2749 h 5856"/>
                <a:gd name="T22" fmla="*/ 4442 w 5010"/>
                <a:gd name="T23" fmla="*/ 2711 h 5856"/>
                <a:gd name="T24" fmla="*/ 4270 w 5010"/>
                <a:gd name="T25" fmla="*/ 2354 h 5856"/>
                <a:gd name="T26" fmla="*/ 4798 w 5010"/>
                <a:gd name="T27" fmla="*/ 1826 h 5856"/>
                <a:gd name="T28" fmla="*/ 4900 w 5010"/>
                <a:gd name="T29" fmla="*/ 1476 h 5856"/>
                <a:gd name="T30" fmla="*/ 5009 w 5010"/>
                <a:gd name="T31" fmla="*/ 1330 h 5856"/>
                <a:gd name="T32" fmla="*/ 4722 w 5010"/>
                <a:gd name="T33" fmla="*/ 1107 h 5856"/>
                <a:gd name="T34" fmla="*/ 4703 w 5010"/>
                <a:gd name="T35" fmla="*/ 617 h 5856"/>
                <a:gd name="T36" fmla="*/ 3768 w 5010"/>
                <a:gd name="T37" fmla="*/ 0 h 5856"/>
                <a:gd name="T38" fmla="*/ 3303 w 5010"/>
                <a:gd name="T39" fmla="*/ 502 h 5856"/>
                <a:gd name="T40" fmla="*/ 2959 w 5010"/>
                <a:gd name="T41" fmla="*/ 929 h 5856"/>
                <a:gd name="T42" fmla="*/ 2762 w 5010"/>
                <a:gd name="T43" fmla="*/ 1183 h 5856"/>
                <a:gd name="T44" fmla="*/ 2405 w 5010"/>
                <a:gd name="T45" fmla="*/ 1101 h 5856"/>
                <a:gd name="T46" fmla="*/ 1852 w 5010"/>
                <a:gd name="T47" fmla="*/ 687 h 5856"/>
                <a:gd name="T48" fmla="*/ 1311 w 5010"/>
                <a:gd name="T49" fmla="*/ 76 h 5856"/>
                <a:gd name="T50" fmla="*/ 1171 w 5010"/>
                <a:gd name="T51" fmla="*/ 25 h 5856"/>
                <a:gd name="T52" fmla="*/ 1184 w 5010"/>
                <a:gd name="T53" fmla="*/ 159 h 5856"/>
                <a:gd name="T54" fmla="*/ 1133 w 5010"/>
                <a:gd name="T55" fmla="*/ 471 h 5856"/>
                <a:gd name="T56" fmla="*/ 1088 w 5010"/>
                <a:gd name="T57" fmla="*/ 744 h 5856"/>
                <a:gd name="T58" fmla="*/ 1044 w 5010"/>
                <a:gd name="T59" fmla="*/ 1126 h 5856"/>
                <a:gd name="T60" fmla="*/ 916 w 5010"/>
                <a:gd name="T61" fmla="*/ 1998 h 5856"/>
                <a:gd name="T62" fmla="*/ 916 w 5010"/>
                <a:gd name="T63" fmla="*/ 2215 h 5856"/>
                <a:gd name="T64" fmla="*/ 611 w 5010"/>
                <a:gd name="T65" fmla="*/ 3799 h 5856"/>
                <a:gd name="T66" fmla="*/ 541 w 5010"/>
                <a:gd name="T67" fmla="*/ 4098 h 5856"/>
                <a:gd name="T68" fmla="*/ 426 w 5010"/>
                <a:gd name="T69" fmla="*/ 4251 h 5856"/>
                <a:gd name="T70" fmla="*/ 140 w 5010"/>
                <a:gd name="T71" fmla="*/ 4512 h 5856"/>
                <a:gd name="T72" fmla="*/ 51 w 5010"/>
                <a:gd name="T73" fmla="*/ 4601 h 5856"/>
                <a:gd name="T74" fmla="*/ 280 w 5010"/>
                <a:gd name="T75" fmla="*/ 4786 h 5856"/>
                <a:gd name="T76" fmla="*/ 522 w 5010"/>
                <a:gd name="T77" fmla="*/ 4779 h 5856"/>
                <a:gd name="T78" fmla="*/ 464 w 5010"/>
                <a:gd name="T79" fmla="*/ 5091 h 5856"/>
                <a:gd name="T80" fmla="*/ 604 w 5010"/>
                <a:gd name="T81" fmla="*/ 5219 h 5856"/>
                <a:gd name="T82" fmla="*/ 821 w 5010"/>
                <a:gd name="T83" fmla="*/ 5257 h 5856"/>
                <a:gd name="T84" fmla="*/ 1470 w 5010"/>
                <a:gd name="T85" fmla="*/ 5505 h 5856"/>
                <a:gd name="T86" fmla="*/ 2005 w 5010"/>
                <a:gd name="T87" fmla="*/ 5791 h 5856"/>
                <a:gd name="T88" fmla="*/ 2259 w 5010"/>
                <a:gd name="T89" fmla="*/ 5798 h 5856"/>
                <a:gd name="T90" fmla="*/ 2647 w 5010"/>
                <a:gd name="T91" fmla="*/ 4970 h 5856"/>
                <a:gd name="T92" fmla="*/ 2806 w 5010"/>
                <a:gd name="T93" fmla="*/ 4544 h 5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10" h="5856">
                  <a:moveTo>
                    <a:pt x="2806" y="4544"/>
                  </a:moveTo>
                  <a:lnTo>
                    <a:pt x="2806" y="4544"/>
                  </a:lnTo>
                  <a:cubicBezTo>
                    <a:pt x="2806" y="4442"/>
                    <a:pt x="2616" y="4226"/>
                    <a:pt x="2616" y="4226"/>
                  </a:cubicBezTo>
                  <a:cubicBezTo>
                    <a:pt x="2291" y="4353"/>
                    <a:pt x="2405" y="3946"/>
                    <a:pt x="2476" y="3876"/>
                  </a:cubicBezTo>
                  <a:cubicBezTo>
                    <a:pt x="2552" y="3799"/>
                    <a:pt x="2577" y="3462"/>
                    <a:pt x="2635" y="3462"/>
                  </a:cubicBezTo>
                  <a:cubicBezTo>
                    <a:pt x="2692" y="3462"/>
                    <a:pt x="2730" y="3564"/>
                    <a:pt x="2794" y="3564"/>
                  </a:cubicBezTo>
                  <a:cubicBezTo>
                    <a:pt x="2857" y="3564"/>
                    <a:pt x="3029" y="3430"/>
                    <a:pt x="3112" y="3430"/>
                  </a:cubicBezTo>
                  <a:cubicBezTo>
                    <a:pt x="3195" y="3430"/>
                    <a:pt x="3507" y="3341"/>
                    <a:pt x="3570" y="3341"/>
                  </a:cubicBezTo>
                  <a:cubicBezTo>
                    <a:pt x="3634" y="3341"/>
                    <a:pt x="3831" y="3341"/>
                    <a:pt x="3907" y="3265"/>
                  </a:cubicBezTo>
                  <a:cubicBezTo>
                    <a:pt x="3990" y="3182"/>
                    <a:pt x="4092" y="3080"/>
                    <a:pt x="4149" y="2965"/>
                  </a:cubicBezTo>
                  <a:cubicBezTo>
                    <a:pt x="4207" y="2851"/>
                    <a:pt x="4060" y="2876"/>
                    <a:pt x="4118" y="2749"/>
                  </a:cubicBezTo>
                  <a:cubicBezTo>
                    <a:pt x="4175" y="2622"/>
                    <a:pt x="4372" y="2781"/>
                    <a:pt x="4442" y="2711"/>
                  </a:cubicBezTo>
                  <a:cubicBezTo>
                    <a:pt x="4518" y="2634"/>
                    <a:pt x="4308" y="2475"/>
                    <a:pt x="4270" y="2354"/>
                  </a:cubicBezTo>
                  <a:cubicBezTo>
                    <a:pt x="4232" y="2233"/>
                    <a:pt x="4697" y="1928"/>
                    <a:pt x="4798" y="1826"/>
                  </a:cubicBezTo>
                  <a:cubicBezTo>
                    <a:pt x="4900" y="1724"/>
                    <a:pt x="4900" y="1578"/>
                    <a:pt x="4900" y="1476"/>
                  </a:cubicBezTo>
                  <a:cubicBezTo>
                    <a:pt x="4900" y="1425"/>
                    <a:pt x="4958" y="1374"/>
                    <a:pt x="5009" y="1330"/>
                  </a:cubicBezTo>
                  <a:cubicBezTo>
                    <a:pt x="4900" y="1298"/>
                    <a:pt x="4760" y="1260"/>
                    <a:pt x="4722" y="1107"/>
                  </a:cubicBezTo>
                  <a:cubicBezTo>
                    <a:pt x="4671" y="891"/>
                    <a:pt x="4798" y="713"/>
                    <a:pt x="4703" y="617"/>
                  </a:cubicBezTo>
                  <a:cubicBezTo>
                    <a:pt x="4620" y="528"/>
                    <a:pt x="4143" y="70"/>
                    <a:pt x="3768" y="0"/>
                  </a:cubicBezTo>
                  <a:cubicBezTo>
                    <a:pt x="3755" y="146"/>
                    <a:pt x="3341" y="312"/>
                    <a:pt x="3303" y="502"/>
                  </a:cubicBezTo>
                  <a:cubicBezTo>
                    <a:pt x="3265" y="693"/>
                    <a:pt x="3093" y="929"/>
                    <a:pt x="2959" y="929"/>
                  </a:cubicBezTo>
                  <a:cubicBezTo>
                    <a:pt x="2826" y="929"/>
                    <a:pt x="2845" y="1101"/>
                    <a:pt x="2762" y="1183"/>
                  </a:cubicBezTo>
                  <a:cubicBezTo>
                    <a:pt x="2679" y="1266"/>
                    <a:pt x="2405" y="1101"/>
                    <a:pt x="2405" y="1101"/>
                  </a:cubicBezTo>
                  <a:cubicBezTo>
                    <a:pt x="2266" y="821"/>
                    <a:pt x="1852" y="687"/>
                    <a:pt x="1852" y="687"/>
                  </a:cubicBezTo>
                  <a:cubicBezTo>
                    <a:pt x="1788" y="401"/>
                    <a:pt x="1375" y="140"/>
                    <a:pt x="1311" y="76"/>
                  </a:cubicBezTo>
                  <a:cubicBezTo>
                    <a:pt x="1285" y="44"/>
                    <a:pt x="1228" y="32"/>
                    <a:pt x="1171" y="25"/>
                  </a:cubicBezTo>
                  <a:cubicBezTo>
                    <a:pt x="1196" y="82"/>
                    <a:pt x="1203" y="140"/>
                    <a:pt x="1184" y="159"/>
                  </a:cubicBezTo>
                  <a:cubicBezTo>
                    <a:pt x="1139" y="203"/>
                    <a:pt x="1158" y="394"/>
                    <a:pt x="1133" y="471"/>
                  </a:cubicBezTo>
                  <a:cubicBezTo>
                    <a:pt x="1114" y="547"/>
                    <a:pt x="1114" y="674"/>
                    <a:pt x="1088" y="744"/>
                  </a:cubicBezTo>
                  <a:cubicBezTo>
                    <a:pt x="1063" y="814"/>
                    <a:pt x="1044" y="1024"/>
                    <a:pt x="1044" y="1126"/>
                  </a:cubicBezTo>
                  <a:cubicBezTo>
                    <a:pt x="1044" y="1228"/>
                    <a:pt x="916" y="1935"/>
                    <a:pt x="916" y="1998"/>
                  </a:cubicBezTo>
                  <a:cubicBezTo>
                    <a:pt x="916" y="2062"/>
                    <a:pt x="916" y="2215"/>
                    <a:pt x="916" y="2215"/>
                  </a:cubicBezTo>
                  <a:cubicBezTo>
                    <a:pt x="916" y="2215"/>
                    <a:pt x="719" y="3666"/>
                    <a:pt x="611" y="3799"/>
                  </a:cubicBezTo>
                  <a:cubicBezTo>
                    <a:pt x="547" y="3876"/>
                    <a:pt x="566" y="4022"/>
                    <a:pt x="541" y="4098"/>
                  </a:cubicBezTo>
                  <a:cubicBezTo>
                    <a:pt x="515" y="4181"/>
                    <a:pt x="458" y="4168"/>
                    <a:pt x="426" y="4251"/>
                  </a:cubicBezTo>
                  <a:cubicBezTo>
                    <a:pt x="401" y="4334"/>
                    <a:pt x="242" y="4512"/>
                    <a:pt x="140" y="4512"/>
                  </a:cubicBezTo>
                  <a:cubicBezTo>
                    <a:pt x="38" y="4512"/>
                    <a:pt x="0" y="4582"/>
                    <a:pt x="51" y="4601"/>
                  </a:cubicBezTo>
                  <a:cubicBezTo>
                    <a:pt x="108" y="4614"/>
                    <a:pt x="229" y="4786"/>
                    <a:pt x="280" y="4786"/>
                  </a:cubicBezTo>
                  <a:cubicBezTo>
                    <a:pt x="331" y="4786"/>
                    <a:pt x="413" y="4703"/>
                    <a:pt x="522" y="4779"/>
                  </a:cubicBezTo>
                  <a:cubicBezTo>
                    <a:pt x="630" y="4856"/>
                    <a:pt x="579" y="4977"/>
                    <a:pt x="464" y="5091"/>
                  </a:cubicBezTo>
                  <a:cubicBezTo>
                    <a:pt x="350" y="5206"/>
                    <a:pt x="484" y="5219"/>
                    <a:pt x="604" y="5219"/>
                  </a:cubicBezTo>
                  <a:cubicBezTo>
                    <a:pt x="725" y="5219"/>
                    <a:pt x="821" y="5257"/>
                    <a:pt x="821" y="5257"/>
                  </a:cubicBezTo>
                  <a:cubicBezTo>
                    <a:pt x="1082" y="5473"/>
                    <a:pt x="1375" y="5409"/>
                    <a:pt x="1470" y="5505"/>
                  </a:cubicBezTo>
                  <a:cubicBezTo>
                    <a:pt x="1559" y="5594"/>
                    <a:pt x="1502" y="5855"/>
                    <a:pt x="2005" y="5791"/>
                  </a:cubicBezTo>
                  <a:cubicBezTo>
                    <a:pt x="2113" y="5779"/>
                    <a:pt x="2195" y="5785"/>
                    <a:pt x="2259" y="5798"/>
                  </a:cubicBezTo>
                  <a:cubicBezTo>
                    <a:pt x="2297" y="5530"/>
                    <a:pt x="2584" y="5091"/>
                    <a:pt x="2647" y="4970"/>
                  </a:cubicBezTo>
                  <a:cubicBezTo>
                    <a:pt x="2724" y="4830"/>
                    <a:pt x="2806" y="4646"/>
                    <a:pt x="2806" y="4544"/>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16" name="Freeform 496"/>
            <p:cNvSpPr>
              <a:spLocks noChangeArrowheads="1"/>
            </p:cNvSpPr>
            <p:nvPr/>
          </p:nvSpPr>
          <p:spPr bwMode="auto">
            <a:xfrm>
              <a:off x="13714125" y="9140455"/>
              <a:ext cx="2823800" cy="2622432"/>
            </a:xfrm>
            <a:custGeom>
              <a:avLst/>
              <a:gdLst>
                <a:gd name="T0" fmla="*/ 3774 w 5499"/>
                <a:gd name="T1" fmla="*/ 4748 h 5105"/>
                <a:gd name="T2" fmla="*/ 3774 w 5499"/>
                <a:gd name="T3" fmla="*/ 4748 h 5105"/>
                <a:gd name="T4" fmla="*/ 3602 w 5499"/>
                <a:gd name="T5" fmla="*/ 4633 h 5105"/>
                <a:gd name="T6" fmla="*/ 3310 w 5499"/>
                <a:gd name="T7" fmla="*/ 4455 h 5105"/>
                <a:gd name="T8" fmla="*/ 3431 w 5499"/>
                <a:gd name="T9" fmla="*/ 4277 h 5105"/>
                <a:gd name="T10" fmla="*/ 3081 w 5499"/>
                <a:gd name="T11" fmla="*/ 3717 h 5105"/>
                <a:gd name="T12" fmla="*/ 3221 w 5499"/>
                <a:gd name="T13" fmla="*/ 3309 h 5105"/>
                <a:gd name="T14" fmla="*/ 3781 w 5499"/>
                <a:gd name="T15" fmla="*/ 3303 h 5105"/>
                <a:gd name="T16" fmla="*/ 4206 w 5499"/>
                <a:gd name="T17" fmla="*/ 3303 h 5105"/>
                <a:gd name="T18" fmla="*/ 4371 w 5499"/>
                <a:gd name="T19" fmla="*/ 2966 h 5105"/>
                <a:gd name="T20" fmla="*/ 4429 w 5499"/>
                <a:gd name="T21" fmla="*/ 2832 h 5105"/>
                <a:gd name="T22" fmla="*/ 4957 w 5499"/>
                <a:gd name="T23" fmla="*/ 2590 h 5105"/>
                <a:gd name="T24" fmla="*/ 5193 w 5499"/>
                <a:gd name="T25" fmla="*/ 2469 h 5105"/>
                <a:gd name="T26" fmla="*/ 5498 w 5499"/>
                <a:gd name="T27" fmla="*/ 2056 h 5105"/>
                <a:gd name="T28" fmla="*/ 5358 w 5499"/>
                <a:gd name="T29" fmla="*/ 1794 h 5105"/>
                <a:gd name="T30" fmla="*/ 5059 w 5499"/>
                <a:gd name="T31" fmla="*/ 1368 h 5105"/>
                <a:gd name="T32" fmla="*/ 4881 w 5499"/>
                <a:gd name="T33" fmla="*/ 764 h 5105"/>
                <a:gd name="T34" fmla="*/ 4543 w 5499"/>
                <a:gd name="T35" fmla="*/ 375 h 5105"/>
                <a:gd name="T36" fmla="*/ 4499 w 5499"/>
                <a:gd name="T37" fmla="*/ 197 h 5105"/>
                <a:gd name="T38" fmla="*/ 4104 w 5499"/>
                <a:gd name="T39" fmla="*/ 643 h 5105"/>
                <a:gd name="T40" fmla="*/ 3863 w 5499"/>
                <a:gd name="T41" fmla="*/ 834 h 5105"/>
                <a:gd name="T42" fmla="*/ 3628 w 5499"/>
                <a:gd name="T43" fmla="*/ 725 h 5105"/>
                <a:gd name="T44" fmla="*/ 3564 w 5499"/>
                <a:gd name="T45" fmla="*/ 324 h 5105"/>
                <a:gd name="T46" fmla="*/ 3526 w 5499"/>
                <a:gd name="T47" fmla="*/ 153 h 5105"/>
                <a:gd name="T48" fmla="*/ 3501 w 5499"/>
                <a:gd name="T49" fmla="*/ 165 h 5105"/>
                <a:gd name="T50" fmla="*/ 2845 w 5499"/>
                <a:gd name="T51" fmla="*/ 57 h 5105"/>
                <a:gd name="T52" fmla="*/ 2750 w 5499"/>
                <a:gd name="T53" fmla="*/ 0 h 5105"/>
                <a:gd name="T54" fmla="*/ 2641 w 5499"/>
                <a:gd name="T55" fmla="*/ 146 h 5105"/>
                <a:gd name="T56" fmla="*/ 2539 w 5499"/>
                <a:gd name="T57" fmla="*/ 496 h 5105"/>
                <a:gd name="T58" fmla="*/ 2011 w 5499"/>
                <a:gd name="T59" fmla="*/ 1024 h 5105"/>
                <a:gd name="T60" fmla="*/ 2183 w 5499"/>
                <a:gd name="T61" fmla="*/ 1381 h 5105"/>
                <a:gd name="T62" fmla="*/ 1859 w 5499"/>
                <a:gd name="T63" fmla="*/ 1419 h 5105"/>
                <a:gd name="T64" fmla="*/ 1890 w 5499"/>
                <a:gd name="T65" fmla="*/ 1635 h 5105"/>
                <a:gd name="T66" fmla="*/ 1648 w 5499"/>
                <a:gd name="T67" fmla="*/ 1935 h 5105"/>
                <a:gd name="T68" fmla="*/ 1311 w 5499"/>
                <a:gd name="T69" fmla="*/ 2011 h 5105"/>
                <a:gd name="T70" fmla="*/ 853 w 5499"/>
                <a:gd name="T71" fmla="*/ 2100 h 5105"/>
                <a:gd name="T72" fmla="*/ 535 w 5499"/>
                <a:gd name="T73" fmla="*/ 2234 h 5105"/>
                <a:gd name="T74" fmla="*/ 376 w 5499"/>
                <a:gd name="T75" fmla="*/ 2132 h 5105"/>
                <a:gd name="T76" fmla="*/ 217 w 5499"/>
                <a:gd name="T77" fmla="*/ 2546 h 5105"/>
                <a:gd name="T78" fmla="*/ 357 w 5499"/>
                <a:gd name="T79" fmla="*/ 2896 h 5105"/>
                <a:gd name="T80" fmla="*/ 547 w 5499"/>
                <a:gd name="T81" fmla="*/ 3214 h 5105"/>
                <a:gd name="T82" fmla="*/ 388 w 5499"/>
                <a:gd name="T83" fmla="*/ 3640 h 5105"/>
                <a:gd name="T84" fmla="*/ 0 w 5499"/>
                <a:gd name="T85" fmla="*/ 4468 h 5105"/>
                <a:gd name="T86" fmla="*/ 331 w 5499"/>
                <a:gd name="T87" fmla="*/ 4678 h 5105"/>
                <a:gd name="T88" fmla="*/ 1088 w 5499"/>
                <a:gd name="T89" fmla="*/ 4754 h 5105"/>
                <a:gd name="T90" fmla="*/ 1343 w 5499"/>
                <a:gd name="T91" fmla="*/ 4449 h 5105"/>
                <a:gd name="T92" fmla="*/ 2037 w 5499"/>
                <a:gd name="T93" fmla="*/ 4671 h 5105"/>
                <a:gd name="T94" fmla="*/ 2450 w 5499"/>
                <a:gd name="T95" fmla="*/ 4786 h 5105"/>
                <a:gd name="T96" fmla="*/ 2807 w 5499"/>
                <a:gd name="T97" fmla="*/ 4881 h 5105"/>
                <a:gd name="T98" fmla="*/ 2928 w 5499"/>
                <a:gd name="T99" fmla="*/ 5091 h 5105"/>
                <a:gd name="T100" fmla="*/ 2979 w 5499"/>
                <a:gd name="T101" fmla="*/ 5104 h 5105"/>
                <a:gd name="T102" fmla="*/ 3437 w 5499"/>
                <a:gd name="T103" fmla="*/ 4805 h 5105"/>
                <a:gd name="T104" fmla="*/ 3774 w 5499"/>
                <a:gd name="T105" fmla="*/ 4748 h 5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99" h="5105">
                  <a:moveTo>
                    <a:pt x="3774" y="4748"/>
                  </a:moveTo>
                  <a:lnTo>
                    <a:pt x="3774" y="4748"/>
                  </a:lnTo>
                  <a:cubicBezTo>
                    <a:pt x="3774" y="4748"/>
                    <a:pt x="3711" y="4690"/>
                    <a:pt x="3602" y="4633"/>
                  </a:cubicBezTo>
                  <a:cubicBezTo>
                    <a:pt x="3494" y="4576"/>
                    <a:pt x="3310" y="4525"/>
                    <a:pt x="3310" y="4455"/>
                  </a:cubicBezTo>
                  <a:cubicBezTo>
                    <a:pt x="3310" y="4385"/>
                    <a:pt x="3431" y="4277"/>
                    <a:pt x="3431" y="4277"/>
                  </a:cubicBezTo>
                  <a:cubicBezTo>
                    <a:pt x="3507" y="3882"/>
                    <a:pt x="3240" y="3876"/>
                    <a:pt x="3081" y="3717"/>
                  </a:cubicBezTo>
                  <a:cubicBezTo>
                    <a:pt x="2921" y="3558"/>
                    <a:pt x="3081" y="3309"/>
                    <a:pt x="3221" y="3309"/>
                  </a:cubicBezTo>
                  <a:cubicBezTo>
                    <a:pt x="3361" y="3309"/>
                    <a:pt x="3609" y="3373"/>
                    <a:pt x="3781" y="3303"/>
                  </a:cubicBezTo>
                  <a:cubicBezTo>
                    <a:pt x="3952" y="3233"/>
                    <a:pt x="3996" y="3303"/>
                    <a:pt x="4206" y="3303"/>
                  </a:cubicBezTo>
                  <a:cubicBezTo>
                    <a:pt x="4422" y="3303"/>
                    <a:pt x="4371" y="3036"/>
                    <a:pt x="4371" y="2966"/>
                  </a:cubicBezTo>
                  <a:cubicBezTo>
                    <a:pt x="4371" y="2896"/>
                    <a:pt x="4429" y="2832"/>
                    <a:pt x="4429" y="2832"/>
                  </a:cubicBezTo>
                  <a:cubicBezTo>
                    <a:pt x="4760" y="2832"/>
                    <a:pt x="4957" y="2667"/>
                    <a:pt x="4957" y="2590"/>
                  </a:cubicBezTo>
                  <a:cubicBezTo>
                    <a:pt x="4957" y="2520"/>
                    <a:pt x="5052" y="2501"/>
                    <a:pt x="5193" y="2469"/>
                  </a:cubicBezTo>
                  <a:cubicBezTo>
                    <a:pt x="5333" y="2437"/>
                    <a:pt x="5498" y="2056"/>
                    <a:pt x="5498" y="2056"/>
                  </a:cubicBezTo>
                  <a:cubicBezTo>
                    <a:pt x="5313" y="1998"/>
                    <a:pt x="5358" y="1794"/>
                    <a:pt x="5358" y="1794"/>
                  </a:cubicBezTo>
                  <a:cubicBezTo>
                    <a:pt x="5275" y="1794"/>
                    <a:pt x="5059" y="1610"/>
                    <a:pt x="5059" y="1368"/>
                  </a:cubicBezTo>
                  <a:cubicBezTo>
                    <a:pt x="5059" y="1126"/>
                    <a:pt x="4944" y="827"/>
                    <a:pt x="4881" y="764"/>
                  </a:cubicBezTo>
                  <a:cubicBezTo>
                    <a:pt x="4811" y="694"/>
                    <a:pt x="4633" y="413"/>
                    <a:pt x="4543" y="375"/>
                  </a:cubicBezTo>
                  <a:cubicBezTo>
                    <a:pt x="4454" y="337"/>
                    <a:pt x="4588" y="197"/>
                    <a:pt x="4499" y="197"/>
                  </a:cubicBezTo>
                  <a:cubicBezTo>
                    <a:pt x="4416" y="197"/>
                    <a:pt x="4142" y="490"/>
                    <a:pt x="4104" y="643"/>
                  </a:cubicBezTo>
                  <a:cubicBezTo>
                    <a:pt x="4066" y="802"/>
                    <a:pt x="4015" y="789"/>
                    <a:pt x="3863" y="834"/>
                  </a:cubicBezTo>
                  <a:cubicBezTo>
                    <a:pt x="3711" y="872"/>
                    <a:pt x="3577" y="834"/>
                    <a:pt x="3628" y="725"/>
                  </a:cubicBezTo>
                  <a:cubicBezTo>
                    <a:pt x="3679" y="623"/>
                    <a:pt x="3622" y="382"/>
                    <a:pt x="3564" y="324"/>
                  </a:cubicBezTo>
                  <a:cubicBezTo>
                    <a:pt x="3532" y="293"/>
                    <a:pt x="3526" y="216"/>
                    <a:pt x="3526" y="153"/>
                  </a:cubicBezTo>
                  <a:cubicBezTo>
                    <a:pt x="3520" y="159"/>
                    <a:pt x="3513" y="159"/>
                    <a:pt x="3501" y="165"/>
                  </a:cubicBezTo>
                  <a:cubicBezTo>
                    <a:pt x="3322" y="210"/>
                    <a:pt x="2928" y="140"/>
                    <a:pt x="2845" y="57"/>
                  </a:cubicBezTo>
                  <a:cubicBezTo>
                    <a:pt x="2826" y="32"/>
                    <a:pt x="2788" y="19"/>
                    <a:pt x="2750" y="0"/>
                  </a:cubicBezTo>
                  <a:cubicBezTo>
                    <a:pt x="2699" y="44"/>
                    <a:pt x="2641" y="95"/>
                    <a:pt x="2641" y="146"/>
                  </a:cubicBezTo>
                  <a:cubicBezTo>
                    <a:pt x="2641" y="248"/>
                    <a:pt x="2641" y="394"/>
                    <a:pt x="2539" y="496"/>
                  </a:cubicBezTo>
                  <a:cubicBezTo>
                    <a:pt x="2438" y="598"/>
                    <a:pt x="1973" y="903"/>
                    <a:pt x="2011" y="1024"/>
                  </a:cubicBezTo>
                  <a:cubicBezTo>
                    <a:pt x="2049" y="1145"/>
                    <a:pt x="2259" y="1304"/>
                    <a:pt x="2183" y="1381"/>
                  </a:cubicBezTo>
                  <a:cubicBezTo>
                    <a:pt x="2113" y="1451"/>
                    <a:pt x="1916" y="1292"/>
                    <a:pt x="1859" y="1419"/>
                  </a:cubicBezTo>
                  <a:cubicBezTo>
                    <a:pt x="1801" y="1546"/>
                    <a:pt x="1948" y="1521"/>
                    <a:pt x="1890" y="1635"/>
                  </a:cubicBezTo>
                  <a:cubicBezTo>
                    <a:pt x="1833" y="1750"/>
                    <a:pt x="1731" y="1852"/>
                    <a:pt x="1648" y="1935"/>
                  </a:cubicBezTo>
                  <a:cubicBezTo>
                    <a:pt x="1572" y="2011"/>
                    <a:pt x="1375" y="2011"/>
                    <a:pt x="1311" y="2011"/>
                  </a:cubicBezTo>
                  <a:cubicBezTo>
                    <a:pt x="1248" y="2011"/>
                    <a:pt x="936" y="2100"/>
                    <a:pt x="853" y="2100"/>
                  </a:cubicBezTo>
                  <a:cubicBezTo>
                    <a:pt x="770" y="2100"/>
                    <a:pt x="598" y="2234"/>
                    <a:pt x="535" y="2234"/>
                  </a:cubicBezTo>
                  <a:cubicBezTo>
                    <a:pt x="471" y="2234"/>
                    <a:pt x="433" y="2132"/>
                    <a:pt x="376" y="2132"/>
                  </a:cubicBezTo>
                  <a:cubicBezTo>
                    <a:pt x="318" y="2132"/>
                    <a:pt x="293" y="2469"/>
                    <a:pt x="217" y="2546"/>
                  </a:cubicBezTo>
                  <a:cubicBezTo>
                    <a:pt x="146" y="2616"/>
                    <a:pt x="32" y="3023"/>
                    <a:pt x="357" y="2896"/>
                  </a:cubicBezTo>
                  <a:cubicBezTo>
                    <a:pt x="357" y="2896"/>
                    <a:pt x="547" y="3112"/>
                    <a:pt x="547" y="3214"/>
                  </a:cubicBezTo>
                  <a:cubicBezTo>
                    <a:pt x="547" y="3316"/>
                    <a:pt x="465" y="3500"/>
                    <a:pt x="388" y="3640"/>
                  </a:cubicBezTo>
                  <a:cubicBezTo>
                    <a:pt x="325" y="3761"/>
                    <a:pt x="38" y="4200"/>
                    <a:pt x="0" y="4468"/>
                  </a:cubicBezTo>
                  <a:cubicBezTo>
                    <a:pt x="242" y="4525"/>
                    <a:pt x="242" y="4709"/>
                    <a:pt x="331" y="4678"/>
                  </a:cubicBezTo>
                  <a:cubicBezTo>
                    <a:pt x="560" y="4601"/>
                    <a:pt x="923" y="4735"/>
                    <a:pt x="1088" y="4754"/>
                  </a:cubicBezTo>
                  <a:cubicBezTo>
                    <a:pt x="1483" y="4792"/>
                    <a:pt x="1222" y="4468"/>
                    <a:pt x="1343" y="4449"/>
                  </a:cubicBezTo>
                  <a:cubicBezTo>
                    <a:pt x="1699" y="4398"/>
                    <a:pt x="1967" y="4646"/>
                    <a:pt x="2037" y="4671"/>
                  </a:cubicBezTo>
                  <a:cubicBezTo>
                    <a:pt x="2107" y="4703"/>
                    <a:pt x="2387" y="4633"/>
                    <a:pt x="2450" y="4786"/>
                  </a:cubicBezTo>
                  <a:cubicBezTo>
                    <a:pt x="2514" y="4945"/>
                    <a:pt x="2629" y="4786"/>
                    <a:pt x="2807" y="4881"/>
                  </a:cubicBezTo>
                  <a:cubicBezTo>
                    <a:pt x="2883" y="4919"/>
                    <a:pt x="2883" y="5072"/>
                    <a:pt x="2928" y="5091"/>
                  </a:cubicBezTo>
                  <a:cubicBezTo>
                    <a:pt x="2947" y="5098"/>
                    <a:pt x="2960" y="5098"/>
                    <a:pt x="2979" y="5104"/>
                  </a:cubicBezTo>
                  <a:cubicBezTo>
                    <a:pt x="3144" y="5021"/>
                    <a:pt x="3367" y="4805"/>
                    <a:pt x="3437" y="4805"/>
                  </a:cubicBezTo>
                  <a:cubicBezTo>
                    <a:pt x="3520" y="4805"/>
                    <a:pt x="3774" y="4748"/>
                    <a:pt x="3774" y="4748"/>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17" name="Freeform 497"/>
            <p:cNvSpPr>
              <a:spLocks noChangeArrowheads="1"/>
            </p:cNvSpPr>
            <p:nvPr/>
          </p:nvSpPr>
          <p:spPr bwMode="auto">
            <a:xfrm>
              <a:off x="15215472" y="9163100"/>
              <a:ext cx="2359582" cy="2769632"/>
            </a:xfrm>
            <a:custGeom>
              <a:avLst/>
              <a:gdLst>
                <a:gd name="T0" fmla="*/ 4346 w 4596"/>
                <a:gd name="T1" fmla="*/ 2374 h 5392"/>
                <a:gd name="T2" fmla="*/ 4346 w 4596"/>
                <a:gd name="T3" fmla="*/ 2374 h 5392"/>
                <a:gd name="T4" fmla="*/ 4563 w 4596"/>
                <a:gd name="T5" fmla="*/ 2075 h 5392"/>
                <a:gd name="T6" fmla="*/ 4493 w 4596"/>
                <a:gd name="T7" fmla="*/ 1763 h 5392"/>
                <a:gd name="T8" fmla="*/ 4143 w 4596"/>
                <a:gd name="T9" fmla="*/ 1439 h 5392"/>
                <a:gd name="T10" fmla="*/ 3786 w 4596"/>
                <a:gd name="T11" fmla="*/ 1464 h 5392"/>
                <a:gd name="T12" fmla="*/ 3519 w 4596"/>
                <a:gd name="T13" fmla="*/ 1280 h 5392"/>
                <a:gd name="T14" fmla="*/ 3252 w 4596"/>
                <a:gd name="T15" fmla="*/ 885 h 5392"/>
                <a:gd name="T16" fmla="*/ 3029 w 4596"/>
                <a:gd name="T17" fmla="*/ 427 h 5392"/>
                <a:gd name="T18" fmla="*/ 2749 w 4596"/>
                <a:gd name="T19" fmla="*/ 459 h 5392"/>
                <a:gd name="T20" fmla="*/ 2609 w 4596"/>
                <a:gd name="T21" fmla="*/ 331 h 5392"/>
                <a:gd name="T22" fmla="*/ 2386 w 4596"/>
                <a:gd name="T23" fmla="*/ 109 h 5392"/>
                <a:gd name="T24" fmla="*/ 2144 w 4596"/>
                <a:gd name="T25" fmla="*/ 293 h 5392"/>
                <a:gd name="T26" fmla="*/ 1909 w 4596"/>
                <a:gd name="T27" fmla="*/ 662 h 5392"/>
                <a:gd name="T28" fmla="*/ 1960 w 4596"/>
                <a:gd name="T29" fmla="*/ 720 h 5392"/>
                <a:gd name="T30" fmla="*/ 2138 w 4596"/>
                <a:gd name="T31" fmla="*/ 1324 h 5392"/>
                <a:gd name="T32" fmla="*/ 2437 w 4596"/>
                <a:gd name="T33" fmla="*/ 1750 h 5392"/>
                <a:gd name="T34" fmla="*/ 2577 w 4596"/>
                <a:gd name="T35" fmla="*/ 2012 h 5392"/>
                <a:gd name="T36" fmla="*/ 2272 w 4596"/>
                <a:gd name="T37" fmla="*/ 2425 h 5392"/>
                <a:gd name="T38" fmla="*/ 2036 w 4596"/>
                <a:gd name="T39" fmla="*/ 2546 h 5392"/>
                <a:gd name="T40" fmla="*/ 1508 w 4596"/>
                <a:gd name="T41" fmla="*/ 2788 h 5392"/>
                <a:gd name="T42" fmla="*/ 1450 w 4596"/>
                <a:gd name="T43" fmla="*/ 2922 h 5392"/>
                <a:gd name="T44" fmla="*/ 1285 w 4596"/>
                <a:gd name="T45" fmla="*/ 3259 h 5392"/>
                <a:gd name="T46" fmla="*/ 860 w 4596"/>
                <a:gd name="T47" fmla="*/ 3259 h 5392"/>
                <a:gd name="T48" fmla="*/ 300 w 4596"/>
                <a:gd name="T49" fmla="*/ 3265 h 5392"/>
                <a:gd name="T50" fmla="*/ 160 w 4596"/>
                <a:gd name="T51" fmla="*/ 3673 h 5392"/>
                <a:gd name="T52" fmla="*/ 510 w 4596"/>
                <a:gd name="T53" fmla="*/ 4233 h 5392"/>
                <a:gd name="T54" fmla="*/ 389 w 4596"/>
                <a:gd name="T55" fmla="*/ 4411 h 5392"/>
                <a:gd name="T56" fmla="*/ 681 w 4596"/>
                <a:gd name="T57" fmla="*/ 4589 h 5392"/>
                <a:gd name="T58" fmla="*/ 853 w 4596"/>
                <a:gd name="T59" fmla="*/ 4704 h 5392"/>
                <a:gd name="T60" fmla="*/ 516 w 4596"/>
                <a:gd name="T61" fmla="*/ 4761 h 5392"/>
                <a:gd name="T62" fmla="*/ 58 w 4596"/>
                <a:gd name="T63" fmla="*/ 5060 h 5392"/>
                <a:gd name="T64" fmla="*/ 274 w 4596"/>
                <a:gd name="T65" fmla="*/ 5200 h 5392"/>
                <a:gd name="T66" fmla="*/ 624 w 4596"/>
                <a:gd name="T67" fmla="*/ 5219 h 5392"/>
                <a:gd name="T68" fmla="*/ 1323 w 4596"/>
                <a:gd name="T69" fmla="*/ 5391 h 5392"/>
                <a:gd name="T70" fmla="*/ 1450 w 4596"/>
                <a:gd name="T71" fmla="*/ 5257 h 5392"/>
                <a:gd name="T72" fmla="*/ 1559 w 4596"/>
                <a:gd name="T73" fmla="*/ 5257 h 5392"/>
                <a:gd name="T74" fmla="*/ 1762 w 4596"/>
                <a:gd name="T75" fmla="*/ 5117 h 5392"/>
                <a:gd name="T76" fmla="*/ 2227 w 4596"/>
                <a:gd name="T77" fmla="*/ 5175 h 5392"/>
                <a:gd name="T78" fmla="*/ 2125 w 4596"/>
                <a:gd name="T79" fmla="*/ 4926 h 5392"/>
                <a:gd name="T80" fmla="*/ 2023 w 4596"/>
                <a:gd name="T81" fmla="*/ 4818 h 5392"/>
                <a:gd name="T82" fmla="*/ 1972 w 4596"/>
                <a:gd name="T83" fmla="*/ 4589 h 5392"/>
                <a:gd name="T84" fmla="*/ 1985 w 4596"/>
                <a:gd name="T85" fmla="*/ 4360 h 5392"/>
                <a:gd name="T86" fmla="*/ 1864 w 4596"/>
                <a:gd name="T87" fmla="*/ 4201 h 5392"/>
                <a:gd name="T88" fmla="*/ 1985 w 4596"/>
                <a:gd name="T89" fmla="*/ 4125 h 5392"/>
                <a:gd name="T90" fmla="*/ 2208 w 4596"/>
                <a:gd name="T91" fmla="*/ 3634 h 5392"/>
                <a:gd name="T92" fmla="*/ 2361 w 4596"/>
                <a:gd name="T93" fmla="*/ 3424 h 5392"/>
                <a:gd name="T94" fmla="*/ 2685 w 4596"/>
                <a:gd name="T95" fmla="*/ 3380 h 5392"/>
                <a:gd name="T96" fmla="*/ 2692 w 4596"/>
                <a:gd name="T97" fmla="*/ 3234 h 5392"/>
                <a:gd name="T98" fmla="*/ 2889 w 4596"/>
                <a:gd name="T99" fmla="*/ 3189 h 5392"/>
                <a:gd name="T100" fmla="*/ 3048 w 4596"/>
                <a:gd name="T101" fmla="*/ 3074 h 5392"/>
                <a:gd name="T102" fmla="*/ 3309 w 4596"/>
                <a:gd name="T103" fmla="*/ 2845 h 5392"/>
                <a:gd name="T104" fmla="*/ 3576 w 4596"/>
                <a:gd name="T105" fmla="*/ 2998 h 5392"/>
                <a:gd name="T106" fmla="*/ 3901 w 4596"/>
                <a:gd name="T107" fmla="*/ 3068 h 5392"/>
                <a:gd name="T108" fmla="*/ 3933 w 4596"/>
                <a:gd name="T109" fmla="*/ 3030 h 5392"/>
                <a:gd name="T110" fmla="*/ 4003 w 4596"/>
                <a:gd name="T111" fmla="*/ 3023 h 5392"/>
                <a:gd name="T112" fmla="*/ 4117 w 4596"/>
                <a:gd name="T113" fmla="*/ 2782 h 5392"/>
                <a:gd name="T114" fmla="*/ 4346 w 4596"/>
                <a:gd name="T115" fmla="*/ 2374 h 5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96" h="5392">
                  <a:moveTo>
                    <a:pt x="4346" y="2374"/>
                  </a:moveTo>
                  <a:lnTo>
                    <a:pt x="4346" y="2374"/>
                  </a:lnTo>
                  <a:cubicBezTo>
                    <a:pt x="4308" y="2228"/>
                    <a:pt x="4531" y="2190"/>
                    <a:pt x="4563" y="2075"/>
                  </a:cubicBezTo>
                  <a:cubicBezTo>
                    <a:pt x="4595" y="1961"/>
                    <a:pt x="4563" y="1884"/>
                    <a:pt x="4493" y="1763"/>
                  </a:cubicBezTo>
                  <a:cubicBezTo>
                    <a:pt x="4423" y="1642"/>
                    <a:pt x="4251" y="1439"/>
                    <a:pt x="4143" y="1439"/>
                  </a:cubicBezTo>
                  <a:cubicBezTo>
                    <a:pt x="4035" y="1439"/>
                    <a:pt x="3875" y="1464"/>
                    <a:pt x="3786" y="1464"/>
                  </a:cubicBezTo>
                  <a:cubicBezTo>
                    <a:pt x="3697" y="1464"/>
                    <a:pt x="3602" y="1464"/>
                    <a:pt x="3519" y="1280"/>
                  </a:cubicBezTo>
                  <a:cubicBezTo>
                    <a:pt x="3436" y="1095"/>
                    <a:pt x="3283" y="968"/>
                    <a:pt x="3252" y="885"/>
                  </a:cubicBezTo>
                  <a:cubicBezTo>
                    <a:pt x="3220" y="802"/>
                    <a:pt x="3118" y="465"/>
                    <a:pt x="3029" y="427"/>
                  </a:cubicBezTo>
                  <a:cubicBezTo>
                    <a:pt x="2940" y="389"/>
                    <a:pt x="2819" y="389"/>
                    <a:pt x="2749" y="459"/>
                  </a:cubicBezTo>
                  <a:cubicBezTo>
                    <a:pt x="2679" y="529"/>
                    <a:pt x="2609" y="414"/>
                    <a:pt x="2609" y="331"/>
                  </a:cubicBezTo>
                  <a:cubicBezTo>
                    <a:pt x="2609" y="249"/>
                    <a:pt x="2386" y="0"/>
                    <a:pt x="2386" y="109"/>
                  </a:cubicBezTo>
                  <a:cubicBezTo>
                    <a:pt x="2386" y="217"/>
                    <a:pt x="2240" y="293"/>
                    <a:pt x="2144" y="293"/>
                  </a:cubicBezTo>
                  <a:cubicBezTo>
                    <a:pt x="2081" y="293"/>
                    <a:pt x="1972" y="516"/>
                    <a:pt x="1909" y="662"/>
                  </a:cubicBezTo>
                  <a:cubicBezTo>
                    <a:pt x="1928" y="688"/>
                    <a:pt x="1947" y="707"/>
                    <a:pt x="1960" y="720"/>
                  </a:cubicBezTo>
                  <a:cubicBezTo>
                    <a:pt x="2023" y="783"/>
                    <a:pt x="2138" y="1082"/>
                    <a:pt x="2138" y="1324"/>
                  </a:cubicBezTo>
                  <a:cubicBezTo>
                    <a:pt x="2138" y="1566"/>
                    <a:pt x="2354" y="1750"/>
                    <a:pt x="2437" y="1750"/>
                  </a:cubicBezTo>
                  <a:cubicBezTo>
                    <a:pt x="2437" y="1750"/>
                    <a:pt x="2392" y="1954"/>
                    <a:pt x="2577" y="2012"/>
                  </a:cubicBezTo>
                  <a:cubicBezTo>
                    <a:pt x="2577" y="2012"/>
                    <a:pt x="2412" y="2393"/>
                    <a:pt x="2272" y="2425"/>
                  </a:cubicBezTo>
                  <a:cubicBezTo>
                    <a:pt x="2131" y="2457"/>
                    <a:pt x="2036" y="2476"/>
                    <a:pt x="2036" y="2546"/>
                  </a:cubicBezTo>
                  <a:cubicBezTo>
                    <a:pt x="2036" y="2623"/>
                    <a:pt x="1839" y="2788"/>
                    <a:pt x="1508" y="2788"/>
                  </a:cubicBezTo>
                  <a:cubicBezTo>
                    <a:pt x="1508" y="2788"/>
                    <a:pt x="1450" y="2852"/>
                    <a:pt x="1450" y="2922"/>
                  </a:cubicBezTo>
                  <a:cubicBezTo>
                    <a:pt x="1450" y="2992"/>
                    <a:pt x="1501" y="3259"/>
                    <a:pt x="1285" y="3259"/>
                  </a:cubicBezTo>
                  <a:cubicBezTo>
                    <a:pt x="1075" y="3259"/>
                    <a:pt x="1031" y="3189"/>
                    <a:pt x="860" y="3259"/>
                  </a:cubicBezTo>
                  <a:cubicBezTo>
                    <a:pt x="688" y="3329"/>
                    <a:pt x="440" y="3265"/>
                    <a:pt x="300" y="3265"/>
                  </a:cubicBezTo>
                  <a:cubicBezTo>
                    <a:pt x="160" y="3265"/>
                    <a:pt x="0" y="3514"/>
                    <a:pt x="160" y="3673"/>
                  </a:cubicBezTo>
                  <a:cubicBezTo>
                    <a:pt x="319" y="3832"/>
                    <a:pt x="586" y="3838"/>
                    <a:pt x="510" y="4233"/>
                  </a:cubicBezTo>
                  <a:cubicBezTo>
                    <a:pt x="510" y="4233"/>
                    <a:pt x="389" y="4341"/>
                    <a:pt x="389" y="4411"/>
                  </a:cubicBezTo>
                  <a:cubicBezTo>
                    <a:pt x="389" y="4481"/>
                    <a:pt x="573" y="4532"/>
                    <a:pt x="681" y="4589"/>
                  </a:cubicBezTo>
                  <a:cubicBezTo>
                    <a:pt x="790" y="4646"/>
                    <a:pt x="853" y="4704"/>
                    <a:pt x="853" y="4704"/>
                  </a:cubicBezTo>
                  <a:cubicBezTo>
                    <a:pt x="853" y="4704"/>
                    <a:pt x="599" y="4761"/>
                    <a:pt x="516" y="4761"/>
                  </a:cubicBezTo>
                  <a:cubicBezTo>
                    <a:pt x="446" y="4761"/>
                    <a:pt x="223" y="4977"/>
                    <a:pt x="58" y="5060"/>
                  </a:cubicBezTo>
                  <a:cubicBezTo>
                    <a:pt x="96" y="5066"/>
                    <a:pt x="153" y="5085"/>
                    <a:pt x="274" y="5200"/>
                  </a:cubicBezTo>
                  <a:cubicBezTo>
                    <a:pt x="440" y="5372"/>
                    <a:pt x="395" y="5321"/>
                    <a:pt x="624" y="5219"/>
                  </a:cubicBezTo>
                  <a:cubicBezTo>
                    <a:pt x="853" y="5117"/>
                    <a:pt x="1266" y="5391"/>
                    <a:pt x="1323" y="5391"/>
                  </a:cubicBezTo>
                  <a:cubicBezTo>
                    <a:pt x="1381" y="5391"/>
                    <a:pt x="1412" y="5213"/>
                    <a:pt x="1450" y="5257"/>
                  </a:cubicBezTo>
                  <a:cubicBezTo>
                    <a:pt x="1495" y="5295"/>
                    <a:pt x="1559" y="5257"/>
                    <a:pt x="1559" y="5257"/>
                  </a:cubicBezTo>
                  <a:cubicBezTo>
                    <a:pt x="1680" y="5105"/>
                    <a:pt x="1762" y="5117"/>
                    <a:pt x="1762" y="5117"/>
                  </a:cubicBezTo>
                  <a:cubicBezTo>
                    <a:pt x="2112" y="5257"/>
                    <a:pt x="2227" y="5175"/>
                    <a:pt x="2227" y="5175"/>
                  </a:cubicBezTo>
                  <a:cubicBezTo>
                    <a:pt x="2252" y="5111"/>
                    <a:pt x="2182" y="4984"/>
                    <a:pt x="2125" y="4926"/>
                  </a:cubicBezTo>
                  <a:cubicBezTo>
                    <a:pt x="2074" y="4875"/>
                    <a:pt x="2023" y="4888"/>
                    <a:pt x="2023" y="4818"/>
                  </a:cubicBezTo>
                  <a:cubicBezTo>
                    <a:pt x="2023" y="4754"/>
                    <a:pt x="1972" y="4615"/>
                    <a:pt x="1972" y="4589"/>
                  </a:cubicBezTo>
                  <a:cubicBezTo>
                    <a:pt x="1972" y="4557"/>
                    <a:pt x="2023" y="4430"/>
                    <a:pt x="1985" y="4360"/>
                  </a:cubicBezTo>
                  <a:cubicBezTo>
                    <a:pt x="1947" y="4296"/>
                    <a:pt x="1832" y="4315"/>
                    <a:pt x="1864" y="4201"/>
                  </a:cubicBezTo>
                  <a:cubicBezTo>
                    <a:pt x="1902" y="4093"/>
                    <a:pt x="1947" y="4125"/>
                    <a:pt x="1985" y="4125"/>
                  </a:cubicBezTo>
                  <a:cubicBezTo>
                    <a:pt x="1922" y="3863"/>
                    <a:pt x="2176" y="3634"/>
                    <a:pt x="2208" y="3634"/>
                  </a:cubicBezTo>
                  <a:cubicBezTo>
                    <a:pt x="2246" y="3634"/>
                    <a:pt x="2259" y="3494"/>
                    <a:pt x="2361" y="3424"/>
                  </a:cubicBezTo>
                  <a:cubicBezTo>
                    <a:pt x="2456" y="3354"/>
                    <a:pt x="2641" y="3418"/>
                    <a:pt x="2685" y="3380"/>
                  </a:cubicBezTo>
                  <a:cubicBezTo>
                    <a:pt x="2723" y="3335"/>
                    <a:pt x="2641" y="3284"/>
                    <a:pt x="2692" y="3234"/>
                  </a:cubicBezTo>
                  <a:cubicBezTo>
                    <a:pt x="2749" y="3176"/>
                    <a:pt x="2870" y="3189"/>
                    <a:pt x="2889" y="3189"/>
                  </a:cubicBezTo>
                  <a:cubicBezTo>
                    <a:pt x="2908" y="3189"/>
                    <a:pt x="2991" y="3087"/>
                    <a:pt x="3048" y="3074"/>
                  </a:cubicBezTo>
                  <a:cubicBezTo>
                    <a:pt x="3112" y="3062"/>
                    <a:pt x="3131" y="2877"/>
                    <a:pt x="3309" y="2845"/>
                  </a:cubicBezTo>
                  <a:cubicBezTo>
                    <a:pt x="3481" y="2813"/>
                    <a:pt x="3468" y="2998"/>
                    <a:pt x="3576" y="2998"/>
                  </a:cubicBezTo>
                  <a:cubicBezTo>
                    <a:pt x="3678" y="2998"/>
                    <a:pt x="3869" y="3068"/>
                    <a:pt x="3901" y="3068"/>
                  </a:cubicBezTo>
                  <a:cubicBezTo>
                    <a:pt x="3933" y="3068"/>
                    <a:pt x="3933" y="3030"/>
                    <a:pt x="3933" y="3030"/>
                  </a:cubicBezTo>
                  <a:cubicBezTo>
                    <a:pt x="3958" y="3030"/>
                    <a:pt x="3984" y="3023"/>
                    <a:pt x="4003" y="3023"/>
                  </a:cubicBezTo>
                  <a:cubicBezTo>
                    <a:pt x="4047" y="2915"/>
                    <a:pt x="4098" y="2801"/>
                    <a:pt x="4117" y="2782"/>
                  </a:cubicBezTo>
                  <a:cubicBezTo>
                    <a:pt x="4155" y="2750"/>
                    <a:pt x="4385" y="2521"/>
                    <a:pt x="4346" y="2374"/>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18" name="Freeform 498"/>
            <p:cNvSpPr>
              <a:spLocks noChangeArrowheads="1"/>
            </p:cNvSpPr>
            <p:nvPr/>
          </p:nvSpPr>
          <p:spPr bwMode="auto">
            <a:xfrm>
              <a:off x="17269349" y="8970608"/>
              <a:ext cx="2432046" cy="2124215"/>
            </a:xfrm>
            <a:custGeom>
              <a:avLst/>
              <a:gdLst>
                <a:gd name="T0" fmla="*/ 2609 w 4736"/>
                <a:gd name="T1" fmla="*/ 70 h 4138"/>
                <a:gd name="T2" fmla="*/ 2444 w 4736"/>
                <a:gd name="T3" fmla="*/ 592 h 4138"/>
                <a:gd name="T4" fmla="*/ 1833 w 4736"/>
                <a:gd name="T5" fmla="*/ 1056 h 4138"/>
                <a:gd name="T6" fmla="*/ 1489 w 4736"/>
                <a:gd name="T7" fmla="*/ 1515 h 4138"/>
                <a:gd name="T8" fmla="*/ 1852 w 4736"/>
                <a:gd name="T9" fmla="*/ 1954 h 4138"/>
                <a:gd name="T10" fmla="*/ 1044 w 4736"/>
                <a:gd name="T11" fmla="*/ 1827 h 4138"/>
                <a:gd name="T12" fmla="*/ 776 w 4736"/>
                <a:gd name="T13" fmla="*/ 1585 h 4138"/>
                <a:gd name="T14" fmla="*/ 464 w 4736"/>
                <a:gd name="T15" fmla="*/ 1782 h 4138"/>
                <a:gd name="T16" fmla="*/ 490 w 4736"/>
                <a:gd name="T17" fmla="*/ 2138 h 4138"/>
                <a:gd name="T18" fmla="*/ 343 w 4736"/>
                <a:gd name="T19" fmla="*/ 2749 h 4138"/>
                <a:gd name="T20" fmla="*/ 0 w 4736"/>
                <a:gd name="T21" fmla="*/ 3398 h 4138"/>
                <a:gd name="T22" fmla="*/ 572 w 4736"/>
                <a:gd name="T23" fmla="*/ 3583 h 4138"/>
                <a:gd name="T24" fmla="*/ 668 w 4736"/>
                <a:gd name="T25" fmla="*/ 3430 h 4138"/>
                <a:gd name="T26" fmla="*/ 795 w 4736"/>
                <a:gd name="T27" fmla="*/ 3316 h 4138"/>
                <a:gd name="T28" fmla="*/ 929 w 4736"/>
                <a:gd name="T29" fmla="*/ 3227 h 4138"/>
                <a:gd name="T30" fmla="*/ 1094 w 4736"/>
                <a:gd name="T31" fmla="*/ 3354 h 4138"/>
                <a:gd name="T32" fmla="*/ 1069 w 4736"/>
                <a:gd name="T33" fmla="*/ 3653 h 4138"/>
                <a:gd name="T34" fmla="*/ 1228 w 4736"/>
                <a:gd name="T35" fmla="*/ 3748 h 4138"/>
                <a:gd name="T36" fmla="*/ 1623 w 4736"/>
                <a:gd name="T37" fmla="*/ 3882 h 4138"/>
                <a:gd name="T38" fmla="*/ 2049 w 4736"/>
                <a:gd name="T39" fmla="*/ 4111 h 4138"/>
                <a:gd name="T40" fmla="*/ 2431 w 4736"/>
                <a:gd name="T41" fmla="*/ 4118 h 4138"/>
                <a:gd name="T42" fmla="*/ 2654 w 4736"/>
                <a:gd name="T43" fmla="*/ 3990 h 4138"/>
                <a:gd name="T44" fmla="*/ 2844 w 4736"/>
                <a:gd name="T45" fmla="*/ 3895 h 4138"/>
                <a:gd name="T46" fmla="*/ 3175 w 4736"/>
                <a:gd name="T47" fmla="*/ 3869 h 4138"/>
                <a:gd name="T48" fmla="*/ 3271 w 4736"/>
                <a:gd name="T49" fmla="*/ 3577 h 4138"/>
                <a:gd name="T50" fmla="*/ 3188 w 4736"/>
                <a:gd name="T51" fmla="*/ 3519 h 4138"/>
                <a:gd name="T52" fmla="*/ 3519 w 4736"/>
                <a:gd name="T53" fmla="*/ 3316 h 4138"/>
                <a:gd name="T54" fmla="*/ 3806 w 4736"/>
                <a:gd name="T55" fmla="*/ 3004 h 4138"/>
                <a:gd name="T56" fmla="*/ 3844 w 4736"/>
                <a:gd name="T57" fmla="*/ 2921 h 4138"/>
                <a:gd name="T58" fmla="*/ 4066 w 4736"/>
                <a:gd name="T59" fmla="*/ 2787 h 4138"/>
                <a:gd name="T60" fmla="*/ 4149 w 4736"/>
                <a:gd name="T61" fmla="*/ 2775 h 4138"/>
                <a:gd name="T62" fmla="*/ 4442 w 4736"/>
                <a:gd name="T63" fmla="*/ 1916 h 4138"/>
                <a:gd name="T64" fmla="*/ 3519 w 4736"/>
                <a:gd name="T65" fmla="*/ 1763 h 4138"/>
                <a:gd name="T66" fmla="*/ 3526 w 4736"/>
                <a:gd name="T67" fmla="*/ 827 h 4138"/>
                <a:gd name="T68" fmla="*/ 2940 w 4736"/>
                <a:gd name="T69" fmla="*/ 121 h 4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36" h="4138">
                  <a:moveTo>
                    <a:pt x="2609" y="70"/>
                  </a:moveTo>
                  <a:lnTo>
                    <a:pt x="2609" y="70"/>
                  </a:lnTo>
                  <a:cubicBezTo>
                    <a:pt x="2514" y="159"/>
                    <a:pt x="2666" y="299"/>
                    <a:pt x="2717" y="420"/>
                  </a:cubicBezTo>
                  <a:cubicBezTo>
                    <a:pt x="2775" y="547"/>
                    <a:pt x="2552" y="592"/>
                    <a:pt x="2444" y="592"/>
                  </a:cubicBezTo>
                  <a:cubicBezTo>
                    <a:pt x="2335" y="592"/>
                    <a:pt x="2202" y="764"/>
                    <a:pt x="2094" y="789"/>
                  </a:cubicBezTo>
                  <a:cubicBezTo>
                    <a:pt x="1992" y="821"/>
                    <a:pt x="1903" y="980"/>
                    <a:pt x="1833" y="1056"/>
                  </a:cubicBezTo>
                  <a:cubicBezTo>
                    <a:pt x="1756" y="1126"/>
                    <a:pt x="1743" y="1234"/>
                    <a:pt x="1743" y="1298"/>
                  </a:cubicBezTo>
                  <a:cubicBezTo>
                    <a:pt x="1743" y="1362"/>
                    <a:pt x="1527" y="1413"/>
                    <a:pt x="1489" y="1515"/>
                  </a:cubicBezTo>
                  <a:cubicBezTo>
                    <a:pt x="1451" y="1616"/>
                    <a:pt x="1584" y="1610"/>
                    <a:pt x="1680" y="1635"/>
                  </a:cubicBezTo>
                  <a:cubicBezTo>
                    <a:pt x="1782" y="1667"/>
                    <a:pt x="1922" y="1877"/>
                    <a:pt x="1852" y="1954"/>
                  </a:cubicBezTo>
                  <a:cubicBezTo>
                    <a:pt x="1775" y="2024"/>
                    <a:pt x="1514" y="1954"/>
                    <a:pt x="1355" y="1954"/>
                  </a:cubicBezTo>
                  <a:cubicBezTo>
                    <a:pt x="1196" y="1954"/>
                    <a:pt x="1113" y="1827"/>
                    <a:pt x="1044" y="1827"/>
                  </a:cubicBezTo>
                  <a:cubicBezTo>
                    <a:pt x="973" y="1827"/>
                    <a:pt x="903" y="1756"/>
                    <a:pt x="903" y="1680"/>
                  </a:cubicBezTo>
                  <a:cubicBezTo>
                    <a:pt x="903" y="1604"/>
                    <a:pt x="852" y="1508"/>
                    <a:pt x="776" y="1585"/>
                  </a:cubicBezTo>
                  <a:cubicBezTo>
                    <a:pt x="700" y="1661"/>
                    <a:pt x="802" y="1782"/>
                    <a:pt x="802" y="1782"/>
                  </a:cubicBezTo>
                  <a:cubicBezTo>
                    <a:pt x="744" y="1839"/>
                    <a:pt x="560" y="1782"/>
                    <a:pt x="464" y="1782"/>
                  </a:cubicBezTo>
                  <a:cubicBezTo>
                    <a:pt x="407" y="1782"/>
                    <a:pt x="337" y="1845"/>
                    <a:pt x="286" y="1896"/>
                  </a:cubicBezTo>
                  <a:cubicBezTo>
                    <a:pt x="369" y="1966"/>
                    <a:pt x="445" y="2062"/>
                    <a:pt x="490" y="2138"/>
                  </a:cubicBezTo>
                  <a:cubicBezTo>
                    <a:pt x="560" y="2259"/>
                    <a:pt x="592" y="2336"/>
                    <a:pt x="560" y="2450"/>
                  </a:cubicBezTo>
                  <a:cubicBezTo>
                    <a:pt x="528" y="2565"/>
                    <a:pt x="305" y="2603"/>
                    <a:pt x="343" y="2749"/>
                  </a:cubicBezTo>
                  <a:cubicBezTo>
                    <a:pt x="382" y="2896"/>
                    <a:pt x="152" y="3125"/>
                    <a:pt x="114" y="3157"/>
                  </a:cubicBezTo>
                  <a:cubicBezTo>
                    <a:pt x="95" y="3176"/>
                    <a:pt x="44" y="3290"/>
                    <a:pt x="0" y="3398"/>
                  </a:cubicBezTo>
                  <a:cubicBezTo>
                    <a:pt x="165" y="3379"/>
                    <a:pt x="159" y="3456"/>
                    <a:pt x="159" y="3456"/>
                  </a:cubicBezTo>
                  <a:cubicBezTo>
                    <a:pt x="216" y="3729"/>
                    <a:pt x="541" y="3615"/>
                    <a:pt x="572" y="3583"/>
                  </a:cubicBezTo>
                  <a:cubicBezTo>
                    <a:pt x="604" y="3551"/>
                    <a:pt x="528" y="3430"/>
                    <a:pt x="547" y="3405"/>
                  </a:cubicBezTo>
                  <a:cubicBezTo>
                    <a:pt x="572" y="3379"/>
                    <a:pt x="642" y="3430"/>
                    <a:pt x="668" y="3430"/>
                  </a:cubicBezTo>
                  <a:cubicBezTo>
                    <a:pt x="693" y="3430"/>
                    <a:pt x="865" y="3475"/>
                    <a:pt x="865" y="3417"/>
                  </a:cubicBezTo>
                  <a:cubicBezTo>
                    <a:pt x="865" y="3360"/>
                    <a:pt x="763" y="3316"/>
                    <a:pt x="795" y="3316"/>
                  </a:cubicBezTo>
                  <a:cubicBezTo>
                    <a:pt x="827" y="3316"/>
                    <a:pt x="840" y="3188"/>
                    <a:pt x="840" y="3188"/>
                  </a:cubicBezTo>
                  <a:cubicBezTo>
                    <a:pt x="840" y="3188"/>
                    <a:pt x="884" y="3227"/>
                    <a:pt x="929" y="3227"/>
                  </a:cubicBezTo>
                  <a:cubicBezTo>
                    <a:pt x="980" y="3227"/>
                    <a:pt x="929" y="3417"/>
                    <a:pt x="993" y="3354"/>
                  </a:cubicBezTo>
                  <a:cubicBezTo>
                    <a:pt x="1056" y="3290"/>
                    <a:pt x="1094" y="3354"/>
                    <a:pt x="1094" y="3354"/>
                  </a:cubicBezTo>
                  <a:cubicBezTo>
                    <a:pt x="1094" y="3551"/>
                    <a:pt x="929" y="3398"/>
                    <a:pt x="814" y="3513"/>
                  </a:cubicBezTo>
                  <a:cubicBezTo>
                    <a:pt x="700" y="3627"/>
                    <a:pt x="986" y="3627"/>
                    <a:pt x="1069" y="3653"/>
                  </a:cubicBezTo>
                  <a:cubicBezTo>
                    <a:pt x="1152" y="3678"/>
                    <a:pt x="1069" y="3545"/>
                    <a:pt x="1215" y="3570"/>
                  </a:cubicBezTo>
                  <a:cubicBezTo>
                    <a:pt x="1362" y="3602"/>
                    <a:pt x="1228" y="3653"/>
                    <a:pt x="1228" y="3748"/>
                  </a:cubicBezTo>
                  <a:cubicBezTo>
                    <a:pt x="1228" y="3850"/>
                    <a:pt x="1311" y="3831"/>
                    <a:pt x="1311" y="3831"/>
                  </a:cubicBezTo>
                  <a:cubicBezTo>
                    <a:pt x="1616" y="3780"/>
                    <a:pt x="1483" y="3908"/>
                    <a:pt x="1623" y="3882"/>
                  </a:cubicBezTo>
                  <a:cubicBezTo>
                    <a:pt x="1763" y="3857"/>
                    <a:pt x="1820" y="3952"/>
                    <a:pt x="1820" y="3952"/>
                  </a:cubicBezTo>
                  <a:cubicBezTo>
                    <a:pt x="1973" y="4022"/>
                    <a:pt x="1985" y="4137"/>
                    <a:pt x="2049" y="4111"/>
                  </a:cubicBezTo>
                  <a:cubicBezTo>
                    <a:pt x="2151" y="4009"/>
                    <a:pt x="2291" y="4022"/>
                    <a:pt x="2291" y="4022"/>
                  </a:cubicBezTo>
                  <a:cubicBezTo>
                    <a:pt x="2374" y="4003"/>
                    <a:pt x="2380" y="4118"/>
                    <a:pt x="2431" y="4118"/>
                  </a:cubicBezTo>
                  <a:cubicBezTo>
                    <a:pt x="2463" y="4118"/>
                    <a:pt x="2495" y="4054"/>
                    <a:pt x="2539" y="4022"/>
                  </a:cubicBezTo>
                  <a:cubicBezTo>
                    <a:pt x="2577" y="3990"/>
                    <a:pt x="2635" y="4003"/>
                    <a:pt x="2654" y="3990"/>
                  </a:cubicBezTo>
                  <a:cubicBezTo>
                    <a:pt x="2679" y="3958"/>
                    <a:pt x="2755" y="4028"/>
                    <a:pt x="2800" y="4028"/>
                  </a:cubicBezTo>
                  <a:cubicBezTo>
                    <a:pt x="2851" y="4028"/>
                    <a:pt x="2794" y="3869"/>
                    <a:pt x="2844" y="3895"/>
                  </a:cubicBezTo>
                  <a:cubicBezTo>
                    <a:pt x="2895" y="3920"/>
                    <a:pt x="3004" y="3850"/>
                    <a:pt x="3067" y="3825"/>
                  </a:cubicBezTo>
                  <a:cubicBezTo>
                    <a:pt x="3125" y="3799"/>
                    <a:pt x="3144" y="3869"/>
                    <a:pt x="3175" y="3869"/>
                  </a:cubicBezTo>
                  <a:cubicBezTo>
                    <a:pt x="3207" y="3869"/>
                    <a:pt x="3277" y="3710"/>
                    <a:pt x="3245" y="3685"/>
                  </a:cubicBezTo>
                  <a:cubicBezTo>
                    <a:pt x="3220" y="3653"/>
                    <a:pt x="3271" y="3609"/>
                    <a:pt x="3271" y="3577"/>
                  </a:cubicBezTo>
                  <a:cubicBezTo>
                    <a:pt x="3271" y="3551"/>
                    <a:pt x="3163" y="3609"/>
                    <a:pt x="3118" y="3609"/>
                  </a:cubicBezTo>
                  <a:cubicBezTo>
                    <a:pt x="3074" y="3609"/>
                    <a:pt x="3118" y="3500"/>
                    <a:pt x="3188" y="3519"/>
                  </a:cubicBezTo>
                  <a:cubicBezTo>
                    <a:pt x="3258" y="3538"/>
                    <a:pt x="3335" y="3373"/>
                    <a:pt x="3354" y="3316"/>
                  </a:cubicBezTo>
                  <a:cubicBezTo>
                    <a:pt x="3373" y="3258"/>
                    <a:pt x="3468" y="3316"/>
                    <a:pt x="3519" y="3316"/>
                  </a:cubicBezTo>
                  <a:cubicBezTo>
                    <a:pt x="3570" y="3316"/>
                    <a:pt x="3634" y="3067"/>
                    <a:pt x="3634" y="3067"/>
                  </a:cubicBezTo>
                  <a:cubicBezTo>
                    <a:pt x="3761" y="3112"/>
                    <a:pt x="3755" y="2953"/>
                    <a:pt x="3806" y="3004"/>
                  </a:cubicBezTo>
                  <a:cubicBezTo>
                    <a:pt x="3856" y="3055"/>
                    <a:pt x="3895" y="3036"/>
                    <a:pt x="3895" y="3036"/>
                  </a:cubicBezTo>
                  <a:cubicBezTo>
                    <a:pt x="3907" y="3016"/>
                    <a:pt x="3831" y="2972"/>
                    <a:pt x="3844" y="2921"/>
                  </a:cubicBezTo>
                  <a:cubicBezTo>
                    <a:pt x="3856" y="2845"/>
                    <a:pt x="3958" y="2749"/>
                    <a:pt x="3990" y="2730"/>
                  </a:cubicBezTo>
                  <a:cubicBezTo>
                    <a:pt x="4048" y="2698"/>
                    <a:pt x="4028" y="2762"/>
                    <a:pt x="4066" y="2787"/>
                  </a:cubicBezTo>
                  <a:cubicBezTo>
                    <a:pt x="4105" y="2807"/>
                    <a:pt x="4111" y="2679"/>
                    <a:pt x="4111" y="2736"/>
                  </a:cubicBezTo>
                  <a:cubicBezTo>
                    <a:pt x="4111" y="2794"/>
                    <a:pt x="4149" y="2775"/>
                    <a:pt x="4149" y="2775"/>
                  </a:cubicBezTo>
                  <a:cubicBezTo>
                    <a:pt x="4168" y="2692"/>
                    <a:pt x="4353" y="2603"/>
                    <a:pt x="4353" y="2603"/>
                  </a:cubicBezTo>
                  <a:cubicBezTo>
                    <a:pt x="4264" y="2514"/>
                    <a:pt x="4735" y="2094"/>
                    <a:pt x="4442" y="1916"/>
                  </a:cubicBezTo>
                  <a:cubicBezTo>
                    <a:pt x="4308" y="1839"/>
                    <a:pt x="4117" y="2011"/>
                    <a:pt x="3977" y="1979"/>
                  </a:cubicBezTo>
                  <a:cubicBezTo>
                    <a:pt x="3837" y="1954"/>
                    <a:pt x="3710" y="1827"/>
                    <a:pt x="3519" y="1763"/>
                  </a:cubicBezTo>
                  <a:cubicBezTo>
                    <a:pt x="3328" y="1699"/>
                    <a:pt x="3290" y="1336"/>
                    <a:pt x="3290" y="1273"/>
                  </a:cubicBezTo>
                  <a:cubicBezTo>
                    <a:pt x="3290" y="1203"/>
                    <a:pt x="3526" y="827"/>
                    <a:pt x="3526" y="827"/>
                  </a:cubicBezTo>
                  <a:cubicBezTo>
                    <a:pt x="3583" y="598"/>
                    <a:pt x="3169" y="617"/>
                    <a:pt x="3067" y="426"/>
                  </a:cubicBezTo>
                  <a:cubicBezTo>
                    <a:pt x="2991" y="394"/>
                    <a:pt x="2953" y="229"/>
                    <a:pt x="2940" y="121"/>
                  </a:cubicBezTo>
                  <a:cubicBezTo>
                    <a:pt x="2768" y="134"/>
                    <a:pt x="2679" y="0"/>
                    <a:pt x="2609" y="70"/>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19" name="Freeform 499"/>
            <p:cNvSpPr>
              <a:spLocks noChangeArrowheads="1"/>
            </p:cNvSpPr>
            <p:nvPr/>
          </p:nvSpPr>
          <p:spPr bwMode="auto">
            <a:xfrm>
              <a:off x="15525704" y="7321962"/>
              <a:ext cx="1811579" cy="2264622"/>
            </a:xfrm>
            <a:custGeom>
              <a:avLst/>
              <a:gdLst>
                <a:gd name="T0" fmla="*/ 3258 w 3526"/>
                <a:gd name="T1" fmla="*/ 3532 h 4411"/>
                <a:gd name="T2" fmla="*/ 3258 w 3526"/>
                <a:gd name="T3" fmla="*/ 3532 h 4411"/>
                <a:gd name="T4" fmla="*/ 3525 w 3526"/>
                <a:gd name="T5" fmla="*/ 3181 h 4411"/>
                <a:gd name="T6" fmla="*/ 3321 w 3526"/>
                <a:gd name="T7" fmla="*/ 3092 h 4411"/>
                <a:gd name="T8" fmla="*/ 3111 w 3526"/>
                <a:gd name="T9" fmla="*/ 2882 h 4411"/>
                <a:gd name="T10" fmla="*/ 2685 w 3526"/>
                <a:gd name="T11" fmla="*/ 2825 h 4411"/>
                <a:gd name="T12" fmla="*/ 2589 w 3526"/>
                <a:gd name="T13" fmla="*/ 2386 h 4411"/>
                <a:gd name="T14" fmla="*/ 2392 w 3526"/>
                <a:gd name="T15" fmla="*/ 1711 h 4411"/>
                <a:gd name="T16" fmla="*/ 2398 w 3526"/>
                <a:gd name="T17" fmla="*/ 1234 h 4411"/>
                <a:gd name="T18" fmla="*/ 2634 w 3526"/>
                <a:gd name="T19" fmla="*/ 1030 h 4411"/>
                <a:gd name="T20" fmla="*/ 2583 w 3526"/>
                <a:gd name="T21" fmla="*/ 630 h 4411"/>
                <a:gd name="T22" fmla="*/ 2048 w 3526"/>
                <a:gd name="T23" fmla="*/ 179 h 4411"/>
                <a:gd name="T24" fmla="*/ 1348 w 3526"/>
                <a:gd name="T25" fmla="*/ 115 h 4411"/>
                <a:gd name="T26" fmla="*/ 706 w 3526"/>
                <a:gd name="T27" fmla="*/ 382 h 4411"/>
                <a:gd name="T28" fmla="*/ 235 w 3526"/>
                <a:gd name="T29" fmla="*/ 834 h 4411"/>
                <a:gd name="T30" fmla="*/ 591 w 3526"/>
                <a:gd name="T31" fmla="*/ 1126 h 4411"/>
                <a:gd name="T32" fmla="*/ 661 w 3526"/>
                <a:gd name="T33" fmla="*/ 1686 h 4411"/>
                <a:gd name="T34" fmla="*/ 591 w 3526"/>
                <a:gd name="T35" fmla="*/ 2214 h 4411"/>
                <a:gd name="T36" fmla="*/ 591 w 3526"/>
                <a:gd name="T37" fmla="*/ 2749 h 4411"/>
                <a:gd name="T38" fmla="*/ 140 w 3526"/>
                <a:gd name="T39" fmla="*/ 3162 h 4411"/>
                <a:gd name="T40" fmla="*/ 0 w 3526"/>
                <a:gd name="T41" fmla="*/ 3691 h 4411"/>
                <a:gd name="T42" fmla="*/ 38 w 3526"/>
                <a:gd name="T43" fmla="*/ 3862 h 4411"/>
                <a:gd name="T44" fmla="*/ 102 w 3526"/>
                <a:gd name="T45" fmla="*/ 4263 h 4411"/>
                <a:gd name="T46" fmla="*/ 337 w 3526"/>
                <a:gd name="T47" fmla="*/ 4372 h 4411"/>
                <a:gd name="T48" fmla="*/ 578 w 3526"/>
                <a:gd name="T49" fmla="*/ 4181 h 4411"/>
                <a:gd name="T50" fmla="*/ 973 w 3526"/>
                <a:gd name="T51" fmla="*/ 3735 h 4411"/>
                <a:gd name="T52" fmla="*/ 1017 w 3526"/>
                <a:gd name="T53" fmla="*/ 3913 h 4411"/>
                <a:gd name="T54" fmla="*/ 1304 w 3526"/>
                <a:gd name="T55" fmla="*/ 4244 h 4411"/>
                <a:gd name="T56" fmla="*/ 1539 w 3526"/>
                <a:gd name="T57" fmla="*/ 3875 h 4411"/>
                <a:gd name="T58" fmla="*/ 1781 w 3526"/>
                <a:gd name="T59" fmla="*/ 3691 h 4411"/>
                <a:gd name="T60" fmla="*/ 2004 w 3526"/>
                <a:gd name="T61" fmla="*/ 3913 h 4411"/>
                <a:gd name="T62" fmla="*/ 2144 w 3526"/>
                <a:gd name="T63" fmla="*/ 4041 h 4411"/>
                <a:gd name="T64" fmla="*/ 2424 w 3526"/>
                <a:gd name="T65" fmla="*/ 4009 h 4411"/>
                <a:gd name="T66" fmla="*/ 2558 w 3526"/>
                <a:gd name="T67" fmla="*/ 4225 h 4411"/>
                <a:gd name="T68" fmla="*/ 2717 w 3526"/>
                <a:gd name="T69" fmla="*/ 4066 h 4411"/>
                <a:gd name="T70" fmla="*/ 3258 w 3526"/>
                <a:gd name="T71" fmla="*/ 3532 h 4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26" h="4411">
                  <a:moveTo>
                    <a:pt x="3258" y="3532"/>
                  </a:moveTo>
                  <a:lnTo>
                    <a:pt x="3258" y="3532"/>
                  </a:lnTo>
                  <a:cubicBezTo>
                    <a:pt x="3258" y="3302"/>
                    <a:pt x="3474" y="3372"/>
                    <a:pt x="3525" y="3181"/>
                  </a:cubicBezTo>
                  <a:cubicBezTo>
                    <a:pt x="3525" y="3181"/>
                    <a:pt x="3461" y="3137"/>
                    <a:pt x="3321" y="3092"/>
                  </a:cubicBezTo>
                  <a:cubicBezTo>
                    <a:pt x="3321" y="3092"/>
                    <a:pt x="3289" y="2882"/>
                    <a:pt x="3111" y="2882"/>
                  </a:cubicBezTo>
                  <a:cubicBezTo>
                    <a:pt x="2939" y="2882"/>
                    <a:pt x="2723" y="2965"/>
                    <a:pt x="2685" y="2825"/>
                  </a:cubicBezTo>
                  <a:cubicBezTo>
                    <a:pt x="2647" y="2685"/>
                    <a:pt x="2869" y="2494"/>
                    <a:pt x="2589" y="2386"/>
                  </a:cubicBezTo>
                  <a:cubicBezTo>
                    <a:pt x="2309" y="2278"/>
                    <a:pt x="2284" y="1813"/>
                    <a:pt x="2392" y="1711"/>
                  </a:cubicBezTo>
                  <a:cubicBezTo>
                    <a:pt x="2494" y="1603"/>
                    <a:pt x="2481" y="1317"/>
                    <a:pt x="2398" y="1234"/>
                  </a:cubicBezTo>
                  <a:cubicBezTo>
                    <a:pt x="2309" y="1145"/>
                    <a:pt x="2570" y="1088"/>
                    <a:pt x="2634" y="1030"/>
                  </a:cubicBezTo>
                  <a:cubicBezTo>
                    <a:pt x="2691" y="967"/>
                    <a:pt x="2812" y="630"/>
                    <a:pt x="2583" y="630"/>
                  </a:cubicBezTo>
                  <a:cubicBezTo>
                    <a:pt x="2354" y="630"/>
                    <a:pt x="2297" y="179"/>
                    <a:pt x="2048" y="179"/>
                  </a:cubicBezTo>
                  <a:cubicBezTo>
                    <a:pt x="1800" y="179"/>
                    <a:pt x="1463" y="229"/>
                    <a:pt x="1348" y="115"/>
                  </a:cubicBezTo>
                  <a:cubicBezTo>
                    <a:pt x="1234" y="0"/>
                    <a:pt x="565" y="115"/>
                    <a:pt x="706" y="382"/>
                  </a:cubicBezTo>
                  <a:cubicBezTo>
                    <a:pt x="839" y="624"/>
                    <a:pt x="363" y="528"/>
                    <a:pt x="235" y="834"/>
                  </a:cubicBezTo>
                  <a:cubicBezTo>
                    <a:pt x="356" y="928"/>
                    <a:pt x="432" y="1126"/>
                    <a:pt x="591" y="1126"/>
                  </a:cubicBezTo>
                  <a:cubicBezTo>
                    <a:pt x="591" y="1126"/>
                    <a:pt x="737" y="1527"/>
                    <a:pt x="661" y="1686"/>
                  </a:cubicBezTo>
                  <a:cubicBezTo>
                    <a:pt x="591" y="1845"/>
                    <a:pt x="591" y="2106"/>
                    <a:pt x="591" y="2214"/>
                  </a:cubicBezTo>
                  <a:cubicBezTo>
                    <a:pt x="591" y="2322"/>
                    <a:pt x="667" y="2666"/>
                    <a:pt x="591" y="2749"/>
                  </a:cubicBezTo>
                  <a:cubicBezTo>
                    <a:pt x="515" y="2825"/>
                    <a:pt x="140" y="3086"/>
                    <a:pt x="140" y="3162"/>
                  </a:cubicBezTo>
                  <a:cubicBezTo>
                    <a:pt x="140" y="3232"/>
                    <a:pt x="153" y="3621"/>
                    <a:pt x="0" y="3691"/>
                  </a:cubicBezTo>
                  <a:cubicBezTo>
                    <a:pt x="0" y="3754"/>
                    <a:pt x="6" y="3831"/>
                    <a:pt x="38" y="3862"/>
                  </a:cubicBezTo>
                  <a:cubicBezTo>
                    <a:pt x="96" y="3920"/>
                    <a:pt x="153" y="4161"/>
                    <a:pt x="102" y="4263"/>
                  </a:cubicBezTo>
                  <a:cubicBezTo>
                    <a:pt x="51" y="4372"/>
                    <a:pt x="185" y="4410"/>
                    <a:pt x="337" y="4372"/>
                  </a:cubicBezTo>
                  <a:cubicBezTo>
                    <a:pt x="489" y="4327"/>
                    <a:pt x="540" y="4340"/>
                    <a:pt x="578" y="4181"/>
                  </a:cubicBezTo>
                  <a:cubicBezTo>
                    <a:pt x="616" y="4028"/>
                    <a:pt x="890" y="3735"/>
                    <a:pt x="973" y="3735"/>
                  </a:cubicBezTo>
                  <a:cubicBezTo>
                    <a:pt x="1062" y="3735"/>
                    <a:pt x="928" y="3875"/>
                    <a:pt x="1017" y="3913"/>
                  </a:cubicBezTo>
                  <a:cubicBezTo>
                    <a:pt x="1087" y="3945"/>
                    <a:pt x="1221" y="4136"/>
                    <a:pt x="1304" y="4244"/>
                  </a:cubicBezTo>
                  <a:cubicBezTo>
                    <a:pt x="1367" y="4098"/>
                    <a:pt x="1476" y="3875"/>
                    <a:pt x="1539" y="3875"/>
                  </a:cubicBezTo>
                  <a:cubicBezTo>
                    <a:pt x="1635" y="3875"/>
                    <a:pt x="1781" y="3799"/>
                    <a:pt x="1781" y="3691"/>
                  </a:cubicBezTo>
                  <a:cubicBezTo>
                    <a:pt x="1781" y="3582"/>
                    <a:pt x="2004" y="3831"/>
                    <a:pt x="2004" y="3913"/>
                  </a:cubicBezTo>
                  <a:cubicBezTo>
                    <a:pt x="2004" y="3996"/>
                    <a:pt x="2074" y="4111"/>
                    <a:pt x="2144" y="4041"/>
                  </a:cubicBezTo>
                  <a:cubicBezTo>
                    <a:pt x="2214" y="3971"/>
                    <a:pt x="2335" y="3971"/>
                    <a:pt x="2424" y="4009"/>
                  </a:cubicBezTo>
                  <a:cubicBezTo>
                    <a:pt x="2468" y="4028"/>
                    <a:pt x="2513" y="4123"/>
                    <a:pt x="2558" y="4225"/>
                  </a:cubicBezTo>
                  <a:cubicBezTo>
                    <a:pt x="2596" y="4187"/>
                    <a:pt x="2647" y="4130"/>
                    <a:pt x="2717" y="4066"/>
                  </a:cubicBezTo>
                  <a:cubicBezTo>
                    <a:pt x="2850" y="3932"/>
                    <a:pt x="3258" y="3761"/>
                    <a:pt x="3258" y="3532"/>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20" name="Freeform 500"/>
            <p:cNvSpPr>
              <a:spLocks noChangeArrowheads="1"/>
            </p:cNvSpPr>
            <p:nvPr/>
          </p:nvSpPr>
          <p:spPr bwMode="auto">
            <a:xfrm>
              <a:off x="16698701" y="7518984"/>
              <a:ext cx="2481864" cy="2491084"/>
            </a:xfrm>
            <a:custGeom>
              <a:avLst/>
              <a:gdLst>
                <a:gd name="T0" fmla="*/ 2928 w 4832"/>
                <a:gd name="T1" fmla="*/ 642 h 4850"/>
                <a:gd name="T2" fmla="*/ 2928 w 4832"/>
                <a:gd name="T3" fmla="*/ 642 h 4850"/>
                <a:gd name="T4" fmla="*/ 2794 w 4832"/>
                <a:gd name="T5" fmla="*/ 477 h 4850"/>
                <a:gd name="T6" fmla="*/ 2527 w 4832"/>
                <a:gd name="T7" fmla="*/ 629 h 4850"/>
                <a:gd name="T8" fmla="*/ 2151 w 4832"/>
                <a:gd name="T9" fmla="*/ 299 h 4850"/>
                <a:gd name="T10" fmla="*/ 1845 w 4832"/>
                <a:gd name="T11" fmla="*/ 299 h 4850"/>
                <a:gd name="T12" fmla="*/ 1355 w 4832"/>
                <a:gd name="T13" fmla="*/ 667 h 4850"/>
                <a:gd name="T14" fmla="*/ 942 w 4832"/>
                <a:gd name="T15" fmla="*/ 820 h 4850"/>
                <a:gd name="T16" fmla="*/ 95 w 4832"/>
                <a:gd name="T17" fmla="*/ 807 h 4850"/>
                <a:gd name="T18" fmla="*/ 114 w 4832"/>
                <a:gd name="T19" fmla="*/ 852 h 4850"/>
                <a:gd name="T20" fmla="*/ 108 w 4832"/>
                <a:gd name="T21" fmla="*/ 1329 h 4850"/>
                <a:gd name="T22" fmla="*/ 305 w 4832"/>
                <a:gd name="T23" fmla="*/ 2004 h 4850"/>
                <a:gd name="T24" fmla="*/ 401 w 4832"/>
                <a:gd name="T25" fmla="*/ 2443 h 4850"/>
                <a:gd name="T26" fmla="*/ 827 w 4832"/>
                <a:gd name="T27" fmla="*/ 2500 h 4850"/>
                <a:gd name="T28" fmla="*/ 1037 w 4832"/>
                <a:gd name="T29" fmla="*/ 2710 h 4850"/>
                <a:gd name="T30" fmla="*/ 1241 w 4832"/>
                <a:gd name="T31" fmla="*/ 2799 h 4850"/>
                <a:gd name="T32" fmla="*/ 974 w 4832"/>
                <a:gd name="T33" fmla="*/ 3150 h 4850"/>
                <a:gd name="T34" fmla="*/ 433 w 4832"/>
                <a:gd name="T35" fmla="*/ 3684 h 4850"/>
                <a:gd name="T36" fmla="*/ 274 w 4832"/>
                <a:gd name="T37" fmla="*/ 3843 h 4850"/>
                <a:gd name="T38" fmla="*/ 363 w 4832"/>
                <a:gd name="T39" fmla="*/ 4085 h 4850"/>
                <a:gd name="T40" fmla="*/ 630 w 4832"/>
                <a:gd name="T41" fmla="*/ 4480 h 4850"/>
                <a:gd name="T42" fmla="*/ 897 w 4832"/>
                <a:gd name="T43" fmla="*/ 4664 h 4850"/>
                <a:gd name="T44" fmla="*/ 1254 w 4832"/>
                <a:gd name="T45" fmla="*/ 4639 h 4850"/>
                <a:gd name="T46" fmla="*/ 1400 w 4832"/>
                <a:gd name="T47" fmla="*/ 4721 h 4850"/>
                <a:gd name="T48" fmla="*/ 1578 w 4832"/>
                <a:gd name="T49" fmla="*/ 4607 h 4850"/>
                <a:gd name="T50" fmla="*/ 1916 w 4832"/>
                <a:gd name="T51" fmla="*/ 4607 h 4850"/>
                <a:gd name="T52" fmla="*/ 1890 w 4832"/>
                <a:gd name="T53" fmla="*/ 4410 h 4850"/>
                <a:gd name="T54" fmla="*/ 2017 w 4832"/>
                <a:gd name="T55" fmla="*/ 4505 h 4850"/>
                <a:gd name="T56" fmla="*/ 2158 w 4832"/>
                <a:gd name="T57" fmla="*/ 4652 h 4850"/>
                <a:gd name="T58" fmla="*/ 2469 w 4832"/>
                <a:gd name="T59" fmla="*/ 4779 h 4850"/>
                <a:gd name="T60" fmla="*/ 2966 w 4832"/>
                <a:gd name="T61" fmla="*/ 4779 h 4850"/>
                <a:gd name="T62" fmla="*/ 2794 w 4832"/>
                <a:gd name="T63" fmla="*/ 4460 h 4850"/>
                <a:gd name="T64" fmla="*/ 2603 w 4832"/>
                <a:gd name="T65" fmla="*/ 4340 h 4850"/>
                <a:gd name="T66" fmla="*/ 2857 w 4832"/>
                <a:gd name="T67" fmla="*/ 4123 h 4850"/>
                <a:gd name="T68" fmla="*/ 2947 w 4832"/>
                <a:gd name="T69" fmla="*/ 3881 h 4850"/>
                <a:gd name="T70" fmla="*/ 3208 w 4832"/>
                <a:gd name="T71" fmla="*/ 3614 h 4850"/>
                <a:gd name="T72" fmla="*/ 3558 w 4832"/>
                <a:gd name="T73" fmla="*/ 3417 h 4850"/>
                <a:gd name="T74" fmla="*/ 3831 w 4832"/>
                <a:gd name="T75" fmla="*/ 3245 h 4850"/>
                <a:gd name="T76" fmla="*/ 3723 w 4832"/>
                <a:gd name="T77" fmla="*/ 2895 h 4850"/>
                <a:gd name="T78" fmla="*/ 4054 w 4832"/>
                <a:gd name="T79" fmla="*/ 2946 h 4850"/>
                <a:gd name="T80" fmla="*/ 4048 w 4832"/>
                <a:gd name="T81" fmla="*/ 2882 h 4850"/>
                <a:gd name="T82" fmla="*/ 4385 w 4832"/>
                <a:gd name="T83" fmla="*/ 2799 h 4850"/>
                <a:gd name="T84" fmla="*/ 4468 w 4832"/>
                <a:gd name="T85" fmla="*/ 2723 h 4850"/>
                <a:gd name="T86" fmla="*/ 4665 w 4832"/>
                <a:gd name="T87" fmla="*/ 2176 h 4850"/>
                <a:gd name="T88" fmla="*/ 4449 w 4832"/>
                <a:gd name="T89" fmla="*/ 1864 h 4850"/>
                <a:gd name="T90" fmla="*/ 4277 w 4832"/>
                <a:gd name="T91" fmla="*/ 1597 h 4850"/>
                <a:gd name="T92" fmla="*/ 4569 w 4832"/>
                <a:gd name="T93" fmla="*/ 1259 h 4850"/>
                <a:gd name="T94" fmla="*/ 4372 w 4832"/>
                <a:gd name="T95" fmla="*/ 896 h 4850"/>
                <a:gd name="T96" fmla="*/ 4181 w 4832"/>
                <a:gd name="T97" fmla="*/ 718 h 4850"/>
                <a:gd name="T98" fmla="*/ 4181 w 4832"/>
                <a:gd name="T99" fmla="*/ 407 h 4850"/>
                <a:gd name="T100" fmla="*/ 4181 w 4832"/>
                <a:gd name="T101" fmla="*/ 236 h 4850"/>
                <a:gd name="T102" fmla="*/ 4347 w 4832"/>
                <a:gd name="T103" fmla="*/ 89 h 4850"/>
                <a:gd name="T104" fmla="*/ 3895 w 4832"/>
                <a:gd name="T105" fmla="*/ 0 h 4850"/>
                <a:gd name="T106" fmla="*/ 3545 w 4832"/>
                <a:gd name="T107" fmla="*/ 153 h 4850"/>
                <a:gd name="T108" fmla="*/ 3430 w 4832"/>
                <a:gd name="T109" fmla="*/ 306 h 4850"/>
                <a:gd name="T110" fmla="*/ 3347 w 4832"/>
                <a:gd name="T111" fmla="*/ 648 h 4850"/>
                <a:gd name="T112" fmla="*/ 3437 w 4832"/>
                <a:gd name="T113" fmla="*/ 483 h 4850"/>
                <a:gd name="T114" fmla="*/ 3379 w 4832"/>
                <a:gd name="T115" fmla="*/ 801 h 4850"/>
                <a:gd name="T116" fmla="*/ 3093 w 4832"/>
                <a:gd name="T117" fmla="*/ 865 h 4850"/>
                <a:gd name="T118" fmla="*/ 3201 w 4832"/>
                <a:gd name="T119" fmla="*/ 464 h 4850"/>
                <a:gd name="T120" fmla="*/ 2928 w 4832"/>
                <a:gd name="T121" fmla="*/ 642 h 4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2" h="4850">
                  <a:moveTo>
                    <a:pt x="2928" y="642"/>
                  </a:moveTo>
                  <a:lnTo>
                    <a:pt x="2928" y="642"/>
                  </a:lnTo>
                  <a:cubicBezTo>
                    <a:pt x="2794" y="591"/>
                    <a:pt x="2908" y="477"/>
                    <a:pt x="2794" y="477"/>
                  </a:cubicBezTo>
                  <a:cubicBezTo>
                    <a:pt x="2679" y="477"/>
                    <a:pt x="2628" y="731"/>
                    <a:pt x="2527" y="629"/>
                  </a:cubicBezTo>
                  <a:cubicBezTo>
                    <a:pt x="2418" y="521"/>
                    <a:pt x="2278" y="299"/>
                    <a:pt x="2151" y="299"/>
                  </a:cubicBezTo>
                  <a:cubicBezTo>
                    <a:pt x="2024" y="299"/>
                    <a:pt x="1960" y="248"/>
                    <a:pt x="1845" y="299"/>
                  </a:cubicBezTo>
                  <a:cubicBezTo>
                    <a:pt x="1731" y="350"/>
                    <a:pt x="1496" y="667"/>
                    <a:pt x="1355" y="667"/>
                  </a:cubicBezTo>
                  <a:cubicBezTo>
                    <a:pt x="1216" y="667"/>
                    <a:pt x="1037" y="718"/>
                    <a:pt x="942" y="820"/>
                  </a:cubicBezTo>
                  <a:cubicBezTo>
                    <a:pt x="853" y="909"/>
                    <a:pt x="318" y="928"/>
                    <a:pt x="95" y="807"/>
                  </a:cubicBezTo>
                  <a:cubicBezTo>
                    <a:pt x="95" y="820"/>
                    <a:pt x="95" y="833"/>
                    <a:pt x="114" y="852"/>
                  </a:cubicBezTo>
                  <a:cubicBezTo>
                    <a:pt x="197" y="935"/>
                    <a:pt x="210" y="1221"/>
                    <a:pt x="108" y="1329"/>
                  </a:cubicBezTo>
                  <a:cubicBezTo>
                    <a:pt x="0" y="1431"/>
                    <a:pt x="25" y="1896"/>
                    <a:pt x="305" y="2004"/>
                  </a:cubicBezTo>
                  <a:cubicBezTo>
                    <a:pt x="585" y="2112"/>
                    <a:pt x="363" y="2303"/>
                    <a:pt x="401" y="2443"/>
                  </a:cubicBezTo>
                  <a:cubicBezTo>
                    <a:pt x="439" y="2583"/>
                    <a:pt x="655" y="2500"/>
                    <a:pt x="827" y="2500"/>
                  </a:cubicBezTo>
                  <a:cubicBezTo>
                    <a:pt x="1005" y="2500"/>
                    <a:pt x="1037" y="2710"/>
                    <a:pt x="1037" y="2710"/>
                  </a:cubicBezTo>
                  <a:cubicBezTo>
                    <a:pt x="1177" y="2755"/>
                    <a:pt x="1241" y="2799"/>
                    <a:pt x="1241" y="2799"/>
                  </a:cubicBezTo>
                  <a:cubicBezTo>
                    <a:pt x="1190" y="2990"/>
                    <a:pt x="974" y="2920"/>
                    <a:pt x="974" y="3150"/>
                  </a:cubicBezTo>
                  <a:cubicBezTo>
                    <a:pt x="974" y="3379"/>
                    <a:pt x="566" y="3550"/>
                    <a:pt x="433" y="3684"/>
                  </a:cubicBezTo>
                  <a:cubicBezTo>
                    <a:pt x="363" y="3748"/>
                    <a:pt x="312" y="3805"/>
                    <a:pt x="274" y="3843"/>
                  </a:cubicBezTo>
                  <a:cubicBezTo>
                    <a:pt x="312" y="3939"/>
                    <a:pt x="343" y="4041"/>
                    <a:pt x="363" y="4085"/>
                  </a:cubicBezTo>
                  <a:cubicBezTo>
                    <a:pt x="394" y="4168"/>
                    <a:pt x="547" y="4295"/>
                    <a:pt x="630" y="4480"/>
                  </a:cubicBezTo>
                  <a:cubicBezTo>
                    <a:pt x="713" y="4664"/>
                    <a:pt x="808" y="4664"/>
                    <a:pt x="897" y="4664"/>
                  </a:cubicBezTo>
                  <a:cubicBezTo>
                    <a:pt x="986" y="4664"/>
                    <a:pt x="1146" y="4639"/>
                    <a:pt x="1254" y="4639"/>
                  </a:cubicBezTo>
                  <a:cubicBezTo>
                    <a:pt x="1292" y="4639"/>
                    <a:pt x="1349" y="4670"/>
                    <a:pt x="1400" y="4721"/>
                  </a:cubicBezTo>
                  <a:cubicBezTo>
                    <a:pt x="1451" y="4670"/>
                    <a:pt x="1521" y="4607"/>
                    <a:pt x="1578" y="4607"/>
                  </a:cubicBezTo>
                  <a:cubicBezTo>
                    <a:pt x="1674" y="4607"/>
                    <a:pt x="1858" y="4664"/>
                    <a:pt x="1916" y="4607"/>
                  </a:cubicBezTo>
                  <a:cubicBezTo>
                    <a:pt x="1916" y="4607"/>
                    <a:pt x="1814" y="4486"/>
                    <a:pt x="1890" y="4410"/>
                  </a:cubicBezTo>
                  <a:cubicBezTo>
                    <a:pt x="1966" y="4333"/>
                    <a:pt x="2017" y="4429"/>
                    <a:pt x="2017" y="4505"/>
                  </a:cubicBezTo>
                  <a:cubicBezTo>
                    <a:pt x="2017" y="4581"/>
                    <a:pt x="2087" y="4652"/>
                    <a:pt x="2158" y="4652"/>
                  </a:cubicBezTo>
                  <a:cubicBezTo>
                    <a:pt x="2227" y="4652"/>
                    <a:pt x="2310" y="4779"/>
                    <a:pt x="2469" y="4779"/>
                  </a:cubicBezTo>
                  <a:cubicBezTo>
                    <a:pt x="2628" y="4779"/>
                    <a:pt x="2889" y="4849"/>
                    <a:pt x="2966" y="4779"/>
                  </a:cubicBezTo>
                  <a:cubicBezTo>
                    <a:pt x="3036" y="4702"/>
                    <a:pt x="2896" y="4492"/>
                    <a:pt x="2794" y="4460"/>
                  </a:cubicBezTo>
                  <a:cubicBezTo>
                    <a:pt x="2698" y="4435"/>
                    <a:pt x="2565" y="4441"/>
                    <a:pt x="2603" y="4340"/>
                  </a:cubicBezTo>
                  <a:cubicBezTo>
                    <a:pt x="2641" y="4238"/>
                    <a:pt x="2857" y="4187"/>
                    <a:pt x="2857" y="4123"/>
                  </a:cubicBezTo>
                  <a:cubicBezTo>
                    <a:pt x="2857" y="4059"/>
                    <a:pt x="2870" y="3951"/>
                    <a:pt x="2947" y="3881"/>
                  </a:cubicBezTo>
                  <a:cubicBezTo>
                    <a:pt x="3017" y="3805"/>
                    <a:pt x="3106" y="3646"/>
                    <a:pt x="3208" y="3614"/>
                  </a:cubicBezTo>
                  <a:cubicBezTo>
                    <a:pt x="3316" y="3589"/>
                    <a:pt x="3449" y="3417"/>
                    <a:pt x="3558" y="3417"/>
                  </a:cubicBezTo>
                  <a:cubicBezTo>
                    <a:pt x="3666" y="3417"/>
                    <a:pt x="3889" y="3372"/>
                    <a:pt x="3831" y="3245"/>
                  </a:cubicBezTo>
                  <a:cubicBezTo>
                    <a:pt x="3780" y="3124"/>
                    <a:pt x="3628" y="2984"/>
                    <a:pt x="3723" y="2895"/>
                  </a:cubicBezTo>
                  <a:cubicBezTo>
                    <a:pt x="3793" y="2825"/>
                    <a:pt x="3882" y="2959"/>
                    <a:pt x="4054" y="2946"/>
                  </a:cubicBezTo>
                  <a:cubicBezTo>
                    <a:pt x="4048" y="2920"/>
                    <a:pt x="4048" y="2895"/>
                    <a:pt x="4048" y="2882"/>
                  </a:cubicBezTo>
                  <a:cubicBezTo>
                    <a:pt x="4048" y="2793"/>
                    <a:pt x="4302" y="2825"/>
                    <a:pt x="4385" y="2799"/>
                  </a:cubicBezTo>
                  <a:cubicBezTo>
                    <a:pt x="4474" y="2780"/>
                    <a:pt x="4468" y="2723"/>
                    <a:pt x="4468" y="2723"/>
                  </a:cubicBezTo>
                  <a:cubicBezTo>
                    <a:pt x="4818" y="2640"/>
                    <a:pt x="4831" y="2259"/>
                    <a:pt x="4665" y="2176"/>
                  </a:cubicBezTo>
                  <a:cubicBezTo>
                    <a:pt x="4506" y="2099"/>
                    <a:pt x="4493" y="2004"/>
                    <a:pt x="4449" y="1864"/>
                  </a:cubicBezTo>
                  <a:cubicBezTo>
                    <a:pt x="4398" y="1730"/>
                    <a:pt x="4302" y="1724"/>
                    <a:pt x="4277" y="1597"/>
                  </a:cubicBezTo>
                  <a:cubicBezTo>
                    <a:pt x="4245" y="1476"/>
                    <a:pt x="4538" y="1406"/>
                    <a:pt x="4569" y="1259"/>
                  </a:cubicBezTo>
                  <a:cubicBezTo>
                    <a:pt x="4595" y="1113"/>
                    <a:pt x="4398" y="1017"/>
                    <a:pt x="4372" y="896"/>
                  </a:cubicBezTo>
                  <a:cubicBezTo>
                    <a:pt x="4347" y="776"/>
                    <a:pt x="4054" y="846"/>
                    <a:pt x="4181" y="718"/>
                  </a:cubicBezTo>
                  <a:cubicBezTo>
                    <a:pt x="4302" y="591"/>
                    <a:pt x="4264" y="495"/>
                    <a:pt x="4181" y="407"/>
                  </a:cubicBezTo>
                  <a:cubicBezTo>
                    <a:pt x="4092" y="325"/>
                    <a:pt x="4181" y="236"/>
                    <a:pt x="4181" y="236"/>
                  </a:cubicBezTo>
                  <a:cubicBezTo>
                    <a:pt x="4347" y="236"/>
                    <a:pt x="4385" y="134"/>
                    <a:pt x="4347" y="89"/>
                  </a:cubicBezTo>
                  <a:cubicBezTo>
                    <a:pt x="4302" y="51"/>
                    <a:pt x="4016" y="0"/>
                    <a:pt x="3895" y="0"/>
                  </a:cubicBezTo>
                  <a:cubicBezTo>
                    <a:pt x="3774" y="0"/>
                    <a:pt x="3634" y="140"/>
                    <a:pt x="3545" y="153"/>
                  </a:cubicBezTo>
                  <a:cubicBezTo>
                    <a:pt x="3449" y="166"/>
                    <a:pt x="3507" y="267"/>
                    <a:pt x="3430" y="306"/>
                  </a:cubicBezTo>
                  <a:cubicBezTo>
                    <a:pt x="3347" y="337"/>
                    <a:pt x="3271" y="648"/>
                    <a:pt x="3347" y="648"/>
                  </a:cubicBezTo>
                  <a:cubicBezTo>
                    <a:pt x="3424" y="648"/>
                    <a:pt x="3347" y="483"/>
                    <a:pt x="3437" y="483"/>
                  </a:cubicBezTo>
                  <a:cubicBezTo>
                    <a:pt x="3526" y="483"/>
                    <a:pt x="3443" y="801"/>
                    <a:pt x="3379" y="801"/>
                  </a:cubicBezTo>
                  <a:cubicBezTo>
                    <a:pt x="3322" y="801"/>
                    <a:pt x="3214" y="865"/>
                    <a:pt x="3093" y="865"/>
                  </a:cubicBezTo>
                  <a:cubicBezTo>
                    <a:pt x="2998" y="865"/>
                    <a:pt x="3163" y="674"/>
                    <a:pt x="3201" y="464"/>
                  </a:cubicBezTo>
                  <a:cubicBezTo>
                    <a:pt x="3131" y="546"/>
                    <a:pt x="3017" y="674"/>
                    <a:pt x="2928" y="642"/>
                  </a:cubicBezTo>
                </a:path>
              </a:pathLst>
            </a:custGeom>
            <a:solidFill>
              <a:schemeClr val="accent3"/>
            </a:solid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21" name="Freeform 501"/>
            <p:cNvSpPr>
              <a:spLocks noChangeArrowheads="1"/>
            </p:cNvSpPr>
            <p:nvPr/>
          </p:nvSpPr>
          <p:spPr bwMode="auto">
            <a:xfrm>
              <a:off x="17776592" y="5999422"/>
              <a:ext cx="1304337" cy="1895489"/>
            </a:xfrm>
            <a:custGeom>
              <a:avLst/>
              <a:gdLst>
                <a:gd name="T0" fmla="*/ 2126 w 2541"/>
                <a:gd name="T1" fmla="*/ 439 h 3691"/>
                <a:gd name="T2" fmla="*/ 2126 w 2541"/>
                <a:gd name="T3" fmla="*/ 439 h 3691"/>
                <a:gd name="T4" fmla="*/ 1591 w 2541"/>
                <a:gd name="T5" fmla="*/ 235 h 3691"/>
                <a:gd name="T6" fmla="*/ 1298 w 2541"/>
                <a:gd name="T7" fmla="*/ 235 h 3691"/>
                <a:gd name="T8" fmla="*/ 1114 w 2541"/>
                <a:gd name="T9" fmla="*/ 44 h 3691"/>
                <a:gd name="T10" fmla="*/ 859 w 2541"/>
                <a:gd name="T11" fmla="*/ 299 h 3691"/>
                <a:gd name="T12" fmla="*/ 649 w 2541"/>
                <a:gd name="T13" fmla="*/ 445 h 3691"/>
                <a:gd name="T14" fmla="*/ 598 w 2541"/>
                <a:gd name="T15" fmla="*/ 751 h 3691"/>
                <a:gd name="T16" fmla="*/ 236 w 2541"/>
                <a:gd name="T17" fmla="*/ 764 h 3691"/>
                <a:gd name="T18" fmla="*/ 261 w 2541"/>
                <a:gd name="T19" fmla="*/ 1094 h 3691"/>
                <a:gd name="T20" fmla="*/ 338 w 2541"/>
                <a:gd name="T21" fmla="*/ 1508 h 3691"/>
                <a:gd name="T22" fmla="*/ 229 w 2541"/>
                <a:gd name="T23" fmla="*/ 1801 h 3691"/>
                <a:gd name="T24" fmla="*/ 0 w 2541"/>
                <a:gd name="T25" fmla="*/ 2164 h 3691"/>
                <a:gd name="T26" fmla="*/ 325 w 2541"/>
                <a:gd name="T27" fmla="*/ 2444 h 3691"/>
                <a:gd name="T28" fmla="*/ 325 w 2541"/>
                <a:gd name="T29" fmla="*/ 2889 h 3691"/>
                <a:gd name="T30" fmla="*/ 210 w 2541"/>
                <a:gd name="T31" fmla="*/ 3347 h 3691"/>
                <a:gd name="T32" fmla="*/ 427 w 2541"/>
                <a:gd name="T33" fmla="*/ 3588 h 3691"/>
                <a:gd name="T34" fmla="*/ 694 w 2541"/>
                <a:gd name="T35" fmla="*/ 3436 h 3691"/>
                <a:gd name="T36" fmla="*/ 828 w 2541"/>
                <a:gd name="T37" fmla="*/ 3601 h 3691"/>
                <a:gd name="T38" fmla="*/ 1101 w 2541"/>
                <a:gd name="T39" fmla="*/ 3423 h 3691"/>
                <a:gd name="T40" fmla="*/ 1095 w 2541"/>
                <a:gd name="T41" fmla="*/ 3246 h 3691"/>
                <a:gd name="T42" fmla="*/ 1426 w 2541"/>
                <a:gd name="T43" fmla="*/ 2724 h 3691"/>
                <a:gd name="T44" fmla="*/ 1598 w 2541"/>
                <a:gd name="T45" fmla="*/ 2246 h 3691"/>
                <a:gd name="T46" fmla="*/ 2221 w 2541"/>
                <a:gd name="T47" fmla="*/ 1483 h 3691"/>
                <a:gd name="T48" fmla="*/ 2342 w 2541"/>
                <a:gd name="T49" fmla="*/ 1285 h 3691"/>
                <a:gd name="T50" fmla="*/ 2349 w 2541"/>
                <a:gd name="T51" fmla="*/ 1037 h 3691"/>
                <a:gd name="T52" fmla="*/ 2540 w 2541"/>
                <a:gd name="T53" fmla="*/ 1050 h 3691"/>
                <a:gd name="T54" fmla="*/ 2126 w 2541"/>
                <a:gd name="T55" fmla="*/ 439 h 3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1" h="3691">
                  <a:moveTo>
                    <a:pt x="2126" y="439"/>
                  </a:moveTo>
                  <a:lnTo>
                    <a:pt x="2126" y="439"/>
                  </a:lnTo>
                  <a:cubicBezTo>
                    <a:pt x="2018" y="337"/>
                    <a:pt x="1712" y="235"/>
                    <a:pt x="1591" y="235"/>
                  </a:cubicBezTo>
                  <a:cubicBezTo>
                    <a:pt x="1470" y="235"/>
                    <a:pt x="1419" y="203"/>
                    <a:pt x="1298" y="235"/>
                  </a:cubicBezTo>
                  <a:cubicBezTo>
                    <a:pt x="1184" y="261"/>
                    <a:pt x="1158" y="95"/>
                    <a:pt x="1114" y="44"/>
                  </a:cubicBezTo>
                  <a:cubicBezTo>
                    <a:pt x="1063" y="0"/>
                    <a:pt x="917" y="242"/>
                    <a:pt x="859" y="299"/>
                  </a:cubicBezTo>
                  <a:cubicBezTo>
                    <a:pt x="802" y="356"/>
                    <a:pt x="713" y="331"/>
                    <a:pt x="649" y="445"/>
                  </a:cubicBezTo>
                  <a:cubicBezTo>
                    <a:pt x="586" y="560"/>
                    <a:pt x="649" y="623"/>
                    <a:pt x="598" y="751"/>
                  </a:cubicBezTo>
                  <a:cubicBezTo>
                    <a:pt x="548" y="872"/>
                    <a:pt x="287" y="706"/>
                    <a:pt x="236" y="764"/>
                  </a:cubicBezTo>
                  <a:cubicBezTo>
                    <a:pt x="185" y="814"/>
                    <a:pt x="312" y="974"/>
                    <a:pt x="261" y="1094"/>
                  </a:cubicBezTo>
                  <a:cubicBezTo>
                    <a:pt x="210" y="1215"/>
                    <a:pt x="338" y="1508"/>
                    <a:pt x="338" y="1508"/>
                  </a:cubicBezTo>
                  <a:cubicBezTo>
                    <a:pt x="376" y="1546"/>
                    <a:pt x="325" y="1667"/>
                    <a:pt x="229" y="1801"/>
                  </a:cubicBezTo>
                  <a:cubicBezTo>
                    <a:pt x="134" y="1935"/>
                    <a:pt x="0" y="2074"/>
                    <a:pt x="0" y="2164"/>
                  </a:cubicBezTo>
                  <a:cubicBezTo>
                    <a:pt x="0" y="2342"/>
                    <a:pt x="471" y="2291"/>
                    <a:pt x="325" y="2444"/>
                  </a:cubicBezTo>
                  <a:cubicBezTo>
                    <a:pt x="172" y="2590"/>
                    <a:pt x="325" y="2762"/>
                    <a:pt x="325" y="2889"/>
                  </a:cubicBezTo>
                  <a:cubicBezTo>
                    <a:pt x="325" y="2965"/>
                    <a:pt x="261" y="3195"/>
                    <a:pt x="210" y="3347"/>
                  </a:cubicBezTo>
                  <a:cubicBezTo>
                    <a:pt x="287" y="3423"/>
                    <a:pt x="363" y="3525"/>
                    <a:pt x="427" y="3588"/>
                  </a:cubicBezTo>
                  <a:cubicBezTo>
                    <a:pt x="528" y="3690"/>
                    <a:pt x="579" y="3436"/>
                    <a:pt x="694" y="3436"/>
                  </a:cubicBezTo>
                  <a:cubicBezTo>
                    <a:pt x="808" y="3436"/>
                    <a:pt x="694" y="3550"/>
                    <a:pt x="828" y="3601"/>
                  </a:cubicBezTo>
                  <a:cubicBezTo>
                    <a:pt x="917" y="3633"/>
                    <a:pt x="1031" y="3505"/>
                    <a:pt x="1101" y="3423"/>
                  </a:cubicBezTo>
                  <a:cubicBezTo>
                    <a:pt x="1108" y="3366"/>
                    <a:pt x="1114" y="3303"/>
                    <a:pt x="1095" y="3246"/>
                  </a:cubicBezTo>
                  <a:cubicBezTo>
                    <a:pt x="1018" y="2978"/>
                    <a:pt x="1229" y="2857"/>
                    <a:pt x="1426" y="2724"/>
                  </a:cubicBezTo>
                  <a:cubicBezTo>
                    <a:pt x="1617" y="2590"/>
                    <a:pt x="1598" y="2246"/>
                    <a:pt x="1598" y="2246"/>
                  </a:cubicBezTo>
                  <a:cubicBezTo>
                    <a:pt x="1598" y="2246"/>
                    <a:pt x="2011" y="1769"/>
                    <a:pt x="2221" y="1483"/>
                  </a:cubicBezTo>
                  <a:cubicBezTo>
                    <a:pt x="2349" y="1400"/>
                    <a:pt x="2393" y="1298"/>
                    <a:pt x="2342" y="1285"/>
                  </a:cubicBezTo>
                  <a:cubicBezTo>
                    <a:pt x="2158" y="1241"/>
                    <a:pt x="2285" y="1094"/>
                    <a:pt x="2349" y="1037"/>
                  </a:cubicBezTo>
                  <a:cubicBezTo>
                    <a:pt x="2374" y="1005"/>
                    <a:pt x="2451" y="1024"/>
                    <a:pt x="2540" y="1050"/>
                  </a:cubicBezTo>
                  <a:cubicBezTo>
                    <a:pt x="2501" y="808"/>
                    <a:pt x="2215" y="534"/>
                    <a:pt x="2126" y="439"/>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22" name="Freeform 502"/>
            <p:cNvSpPr>
              <a:spLocks noChangeArrowheads="1"/>
            </p:cNvSpPr>
            <p:nvPr/>
          </p:nvSpPr>
          <p:spPr bwMode="auto">
            <a:xfrm>
              <a:off x="14078706" y="5152455"/>
              <a:ext cx="2210127" cy="2631491"/>
            </a:xfrm>
            <a:custGeom>
              <a:avLst/>
              <a:gdLst>
                <a:gd name="T0" fmla="*/ 4250 w 4302"/>
                <a:gd name="T1" fmla="*/ 3965 h 5124"/>
                <a:gd name="T2" fmla="*/ 4250 w 4302"/>
                <a:gd name="T3" fmla="*/ 3965 h 5124"/>
                <a:gd name="T4" fmla="*/ 4116 w 4302"/>
                <a:gd name="T5" fmla="*/ 3488 h 5124"/>
                <a:gd name="T6" fmla="*/ 3983 w 4302"/>
                <a:gd name="T7" fmla="*/ 3087 h 5124"/>
                <a:gd name="T8" fmla="*/ 4027 w 4302"/>
                <a:gd name="T9" fmla="*/ 2686 h 5124"/>
                <a:gd name="T10" fmla="*/ 3862 w 4302"/>
                <a:gd name="T11" fmla="*/ 2362 h 5124"/>
                <a:gd name="T12" fmla="*/ 4059 w 4302"/>
                <a:gd name="T13" fmla="*/ 2171 h 5124"/>
                <a:gd name="T14" fmla="*/ 4167 w 4302"/>
                <a:gd name="T15" fmla="*/ 1719 h 5124"/>
                <a:gd name="T16" fmla="*/ 3900 w 4302"/>
                <a:gd name="T17" fmla="*/ 1502 h 5124"/>
                <a:gd name="T18" fmla="*/ 3894 w 4302"/>
                <a:gd name="T19" fmla="*/ 1509 h 5124"/>
                <a:gd name="T20" fmla="*/ 3556 w 4302"/>
                <a:gd name="T21" fmla="*/ 1591 h 5124"/>
                <a:gd name="T22" fmla="*/ 3359 w 4302"/>
                <a:gd name="T23" fmla="*/ 1471 h 5124"/>
                <a:gd name="T24" fmla="*/ 2660 w 4302"/>
                <a:gd name="T25" fmla="*/ 1305 h 5124"/>
                <a:gd name="T26" fmla="*/ 2431 w 4302"/>
                <a:gd name="T27" fmla="*/ 923 h 5124"/>
                <a:gd name="T28" fmla="*/ 2176 w 4302"/>
                <a:gd name="T29" fmla="*/ 331 h 5124"/>
                <a:gd name="T30" fmla="*/ 1998 w 4302"/>
                <a:gd name="T31" fmla="*/ 7 h 5124"/>
                <a:gd name="T32" fmla="*/ 1998 w 4302"/>
                <a:gd name="T33" fmla="*/ 7 h 5124"/>
                <a:gd name="T34" fmla="*/ 1648 w 4302"/>
                <a:gd name="T35" fmla="*/ 300 h 5124"/>
                <a:gd name="T36" fmla="*/ 1107 w 4302"/>
                <a:gd name="T37" fmla="*/ 401 h 5124"/>
                <a:gd name="T38" fmla="*/ 1088 w 4302"/>
                <a:gd name="T39" fmla="*/ 389 h 5124"/>
                <a:gd name="T40" fmla="*/ 1292 w 4302"/>
                <a:gd name="T41" fmla="*/ 961 h 5124"/>
                <a:gd name="T42" fmla="*/ 1031 w 4302"/>
                <a:gd name="T43" fmla="*/ 1420 h 5124"/>
                <a:gd name="T44" fmla="*/ 1228 w 4302"/>
                <a:gd name="T45" fmla="*/ 1598 h 5124"/>
                <a:gd name="T46" fmla="*/ 1062 w 4302"/>
                <a:gd name="T47" fmla="*/ 1922 h 5124"/>
                <a:gd name="T48" fmla="*/ 852 w 4302"/>
                <a:gd name="T49" fmla="*/ 2241 h 5124"/>
                <a:gd name="T50" fmla="*/ 324 w 4302"/>
                <a:gd name="T51" fmla="*/ 2673 h 5124"/>
                <a:gd name="T52" fmla="*/ 0 w 4302"/>
                <a:gd name="T53" fmla="*/ 3532 h 5124"/>
                <a:gd name="T54" fmla="*/ 439 w 4302"/>
                <a:gd name="T55" fmla="*/ 3946 h 5124"/>
                <a:gd name="T56" fmla="*/ 827 w 4302"/>
                <a:gd name="T57" fmla="*/ 3883 h 5124"/>
                <a:gd name="T58" fmla="*/ 1292 w 4302"/>
                <a:gd name="T59" fmla="*/ 4691 h 5124"/>
                <a:gd name="T60" fmla="*/ 1635 w 4302"/>
                <a:gd name="T61" fmla="*/ 5041 h 5124"/>
                <a:gd name="T62" fmla="*/ 1928 w 4302"/>
                <a:gd name="T63" fmla="*/ 5123 h 5124"/>
                <a:gd name="T64" fmla="*/ 2189 w 4302"/>
                <a:gd name="T65" fmla="*/ 5060 h 5124"/>
                <a:gd name="T66" fmla="*/ 2991 w 4302"/>
                <a:gd name="T67" fmla="*/ 5022 h 5124"/>
                <a:gd name="T68" fmla="*/ 3054 w 4302"/>
                <a:gd name="T69" fmla="*/ 5060 h 5124"/>
                <a:gd name="T70" fmla="*/ 3525 w 4302"/>
                <a:gd name="T71" fmla="*/ 4608 h 5124"/>
                <a:gd name="T72" fmla="*/ 4167 w 4302"/>
                <a:gd name="T73" fmla="*/ 4341 h 5124"/>
                <a:gd name="T74" fmla="*/ 4167 w 4302"/>
                <a:gd name="T75" fmla="*/ 4341 h 5124"/>
                <a:gd name="T76" fmla="*/ 4250 w 4302"/>
                <a:gd name="T77" fmla="*/ 3965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02" h="5124">
                  <a:moveTo>
                    <a:pt x="4250" y="3965"/>
                  </a:moveTo>
                  <a:lnTo>
                    <a:pt x="4250" y="3965"/>
                  </a:lnTo>
                  <a:cubicBezTo>
                    <a:pt x="4180" y="3965"/>
                    <a:pt x="4116" y="3615"/>
                    <a:pt x="4116" y="3488"/>
                  </a:cubicBezTo>
                  <a:cubicBezTo>
                    <a:pt x="4116" y="3361"/>
                    <a:pt x="3983" y="3170"/>
                    <a:pt x="3983" y="3087"/>
                  </a:cubicBezTo>
                  <a:cubicBezTo>
                    <a:pt x="3983" y="3004"/>
                    <a:pt x="3983" y="2845"/>
                    <a:pt x="4027" y="2686"/>
                  </a:cubicBezTo>
                  <a:cubicBezTo>
                    <a:pt x="4072" y="2527"/>
                    <a:pt x="3862" y="2508"/>
                    <a:pt x="3862" y="2362"/>
                  </a:cubicBezTo>
                  <a:cubicBezTo>
                    <a:pt x="3862" y="2222"/>
                    <a:pt x="4091" y="2362"/>
                    <a:pt x="4059" y="2171"/>
                  </a:cubicBezTo>
                  <a:cubicBezTo>
                    <a:pt x="4040" y="2101"/>
                    <a:pt x="4193" y="1878"/>
                    <a:pt x="4167" y="1719"/>
                  </a:cubicBezTo>
                  <a:cubicBezTo>
                    <a:pt x="4148" y="1623"/>
                    <a:pt x="4008" y="1547"/>
                    <a:pt x="3900" y="1502"/>
                  </a:cubicBezTo>
                  <a:cubicBezTo>
                    <a:pt x="3894" y="1509"/>
                    <a:pt x="3894" y="1509"/>
                    <a:pt x="3894" y="1509"/>
                  </a:cubicBezTo>
                  <a:cubicBezTo>
                    <a:pt x="3894" y="1509"/>
                    <a:pt x="3811" y="1591"/>
                    <a:pt x="3556" y="1591"/>
                  </a:cubicBezTo>
                  <a:cubicBezTo>
                    <a:pt x="3308" y="1591"/>
                    <a:pt x="3359" y="1471"/>
                    <a:pt x="3359" y="1471"/>
                  </a:cubicBezTo>
                  <a:cubicBezTo>
                    <a:pt x="3067" y="1012"/>
                    <a:pt x="2730" y="1375"/>
                    <a:pt x="2660" y="1305"/>
                  </a:cubicBezTo>
                  <a:cubicBezTo>
                    <a:pt x="2596" y="1242"/>
                    <a:pt x="2552" y="1095"/>
                    <a:pt x="2431" y="923"/>
                  </a:cubicBezTo>
                  <a:cubicBezTo>
                    <a:pt x="2310" y="751"/>
                    <a:pt x="2176" y="471"/>
                    <a:pt x="2176" y="331"/>
                  </a:cubicBezTo>
                  <a:cubicBezTo>
                    <a:pt x="2176" y="191"/>
                    <a:pt x="1998" y="7"/>
                    <a:pt x="1998" y="7"/>
                  </a:cubicBezTo>
                  <a:lnTo>
                    <a:pt x="1998" y="7"/>
                  </a:lnTo>
                  <a:cubicBezTo>
                    <a:pt x="1953" y="0"/>
                    <a:pt x="1750" y="325"/>
                    <a:pt x="1648" y="300"/>
                  </a:cubicBezTo>
                  <a:cubicBezTo>
                    <a:pt x="1546" y="274"/>
                    <a:pt x="1164" y="401"/>
                    <a:pt x="1107" y="401"/>
                  </a:cubicBezTo>
                  <a:cubicBezTo>
                    <a:pt x="1101" y="401"/>
                    <a:pt x="1094" y="401"/>
                    <a:pt x="1088" y="389"/>
                  </a:cubicBezTo>
                  <a:cubicBezTo>
                    <a:pt x="1196" y="586"/>
                    <a:pt x="1457" y="853"/>
                    <a:pt x="1292" y="961"/>
                  </a:cubicBezTo>
                  <a:cubicBezTo>
                    <a:pt x="1075" y="1108"/>
                    <a:pt x="1031" y="1420"/>
                    <a:pt x="1031" y="1420"/>
                  </a:cubicBezTo>
                  <a:cubicBezTo>
                    <a:pt x="1228" y="1598"/>
                    <a:pt x="1228" y="1598"/>
                    <a:pt x="1228" y="1598"/>
                  </a:cubicBezTo>
                  <a:cubicBezTo>
                    <a:pt x="1228" y="1598"/>
                    <a:pt x="1062" y="1757"/>
                    <a:pt x="1062" y="1922"/>
                  </a:cubicBezTo>
                  <a:cubicBezTo>
                    <a:pt x="1062" y="2088"/>
                    <a:pt x="852" y="2241"/>
                    <a:pt x="852" y="2241"/>
                  </a:cubicBezTo>
                  <a:cubicBezTo>
                    <a:pt x="732" y="2648"/>
                    <a:pt x="477" y="2521"/>
                    <a:pt x="324" y="2673"/>
                  </a:cubicBezTo>
                  <a:cubicBezTo>
                    <a:pt x="178" y="2820"/>
                    <a:pt x="191" y="3322"/>
                    <a:pt x="0" y="3532"/>
                  </a:cubicBezTo>
                  <a:cubicBezTo>
                    <a:pt x="197" y="3603"/>
                    <a:pt x="299" y="3857"/>
                    <a:pt x="439" y="3946"/>
                  </a:cubicBezTo>
                  <a:cubicBezTo>
                    <a:pt x="604" y="4048"/>
                    <a:pt x="655" y="3883"/>
                    <a:pt x="827" y="3883"/>
                  </a:cubicBezTo>
                  <a:cubicBezTo>
                    <a:pt x="999" y="3883"/>
                    <a:pt x="1292" y="4691"/>
                    <a:pt x="1292" y="4691"/>
                  </a:cubicBezTo>
                  <a:cubicBezTo>
                    <a:pt x="1591" y="4742"/>
                    <a:pt x="1635" y="5041"/>
                    <a:pt x="1635" y="5041"/>
                  </a:cubicBezTo>
                  <a:cubicBezTo>
                    <a:pt x="1635" y="5041"/>
                    <a:pt x="1832" y="5123"/>
                    <a:pt x="1928" y="5123"/>
                  </a:cubicBezTo>
                  <a:cubicBezTo>
                    <a:pt x="2024" y="5123"/>
                    <a:pt x="1992" y="5097"/>
                    <a:pt x="2189" y="5060"/>
                  </a:cubicBezTo>
                  <a:cubicBezTo>
                    <a:pt x="2386" y="5022"/>
                    <a:pt x="2832" y="4945"/>
                    <a:pt x="2991" y="5022"/>
                  </a:cubicBezTo>
                  <a:cubicBezTo>
                    <a:pt x="3016" y="5028"/>
                    <a:pt x="3036" y="5041"/>
                    <a:pt x="3054" y="5060"/>
                  </a:cubicBezTo>
                  <a:cubicBezTo>
                    <a:pt x="3182" y="4754"/>
                    <a:pt x="3658" y="4850"/>
                    <a:pt x="3525" y="4608"/>
                  </a:cubicBezTo>
                  <a:cubicBezTo>
                    <a:pt x="3384" y="4341"/>
                    <a:pt x="4053" y="4226"/>
                    <a:pt x="4167" y="4341"/>
                  </a:cubicBezTo>
                  <a:lnTo>
                    <a:pt x="4167" y="4341"/>
                  </a:lnTo>
                  <a:cubicBezTo>
                    <a:pt x="4148" y="4169"/>
                    <a:pt x="4301" y="3965"/>
                    <a:pt x="4250" y="3965"/>
                  </a:cubicBezTo>
                </a:path>
              </a:pathLst>
            </a:custGeom>
            <a:solidFill>
              <a:schemeClr val="accent3"/>
            </a:solid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23" name="Freeform 503"/>
            <p:cNvSpPr>
              <a:spLocks noChangeArrowheads="1"/>
            </p:cNvSpPr>
            <p:nvPr/>
          </p:nvSpPr>
          <p:spPr bwMode="auto">
            <a:xfrm>
              <a:off x="16060119" y="5677848"/>
              <a:ext cx="1958772" cy="2316709"/>
            </a:xfrm>
            <a:custGeom>
              <a:avLst/>
              <a:gdLst>
                <a:gd name="T0" fmla="*/ 3227 w 3813"/>
                <a:gd name="T1" fmla="*/ 1413 h 4512"/>
                <a:gd name="T2" fmla="*/ 3227 w 3813"/>
                <a:gd name="T3" fmla="*/ 1413 h 4512"/>
                <a:gd name="T4" fmla="*/ 2985 w 3813"/>
                <a:gd name="T5" fmla="*/ 1356 h 4512"/>
                <a:gd name="T6" fmla="*/ 2883 w 3813"/>
                <a:gd name="T7" fmla="*/ 1254 h 4512"/>
                <a:gd name="T8" fmla="*/ 2495 w 3813"/>
                <a:gd name="T9" fmla="*/ 738 h 4512"/>
                <a:gd name="T10" fmla="*/ 2202 w 3813"/>
                <a:gd name="T11" fmla="*/ 878 h 4512"/>
                <a:gd name="T12" fmla="*/ 1915 w 3813"/>
                <a:gd name="T13" fmla="*/ 967 h 4512"/>
                <a:gd name="T14" fmla="*/ 1489 w 3813"/>
                <a:gd name="T15" fmla="*/ 929 h 4512"/>
                <a:gd name="T16" fmla="*/ 1031 w 3813"/>
                <a:gd name="T17" fmla="*/ 382 h 4512"/>
                <a:gd name="T18" fmla="*/ 636 w 3813"/>
                <a:gd name="T19" fmla="*/ 38 h 4512"/>
                <a:gd name="T20" fmla="*/ 229 w 3813"/>
                <a:gd name="T21" fmla="*/ 286 h 4512"/>
                <a:gd name="T22" fmla="*/ 38 w 3813"/>
                <a:gd name="T23" fmla="*/ 477 h 4512"/>
                <a:gd name="T24" fmla="*/ 305 w 3813"/>
                <a:gd name="T25" fmla="*/ 694 h 4512"/>
                <a:gd name="T26" fmla="*/ 197 w 3813"/>
                <a:gd name="T27" fmla="*/ 1146 h 4512"/>
                <a:gd name="T28" fmla="*/ 0 w 3813"/>
                <a:gd name="T29" fmla="*/ 1337 h 4512"/>
                <a:gd name="T30" fmla="*/ 165 w 3813"/>
                <a:gd name="T31" fmla="*/ 1661 h 4512"/>
                <a:gd name="T32" fmla="*/ 121 w 3813"/>
                <a:gd name="T33" fmla="*/ 2062 h 4512"/>
                <a:gd name="T34" fmla="*/ 254 w 3813"/>
                <a:gd name="T35" fmla="*/ 2463 h 4512"/>
                <a:gd name="T36" fmla="*/ 388 w 3813"/>
                <a:gd name="T37" fmla="*/ 2940 h 4512"/>
                <a:gd name="T38" fmla="*/ 305 w 3813"/>
                <a:gd name="T39" fmla="*/ 3316 h 4512"/>
                <a:gd name="T40" fmla="*/ 1005 w 3813"/>
                <a:gd name="T41" fmla="*/ 3380 h 4512"/>
                <a:gd name="T42" fmla="*/ 1540 w 3813"/>
                <a:gd name="T43" fmla="*/ 3831 h 4512"/>
                <a:gd name="T44" fmla="*/ 1591 w 3813"/>
                <a:gd name="T45" fmla="*/ 4231 h 4512"/>
                <a:gd name="T46" fmla="*/ 1336 w 3813"/>
                <a:gd name="T47" fmla="*/ 4390 h 4512"/>
                <a:gd name="T48" fmla="*/ 2183 w 3813"/>
                <a:gd name="T49" fmla="*/ 4403 h 4512"/>
                <a:gd name="T50" fmla="*/ 2596 w 3813"/>
                <a:gd name="T51" fmla="*/ 4250 h 4512"/>
                <a:gd name="T52" fmla="*/ 3086 w 3813"/>
                <a:gd name="T53" fmla="*/ 3882 h 4512"/>
                <a:gd name="T54" fmla="*/ 3392 w 3813"/>
                <a:gd name="T55" fmla="*/ 3882 h 4512"/>
                <a:gd name="T56" fmla="*/ 3551 w 3813"/>
                <a:gd name="T57" fmla="*/ 3971 h 4512"/>
                <a:gd name="T58" fmla="*/ 3666 w 3813"/>
                <a:gd name="T59" fmla="*/ 3513 h 4512"/>
                <a:gd name="T60" fmla="*/ 3666 w 3813"/>
                <a:gd name="T61" fmla="*/ 3068 h 4512"/>
                <a:gd name="T62" fmla="*/ 3341 w 3813"/>
                <a:gd name="T63" fmla="*/ 2788 h 4512"/>
                <a:gd name="T64" fmla="*/ 3570 w 3813"/>
                <a:gd name="T65" fmla="*/ 2425 h 4512"/>
                <a:gd name="T66" fmla="*/ 3679 w 3813"/>
                <a:gd name="T67" fmla="*/ 2132 h 4512"/>
                <a:gd name="T68" fmla="*/ 3602 w 3813"/>
                <a:gd name="T69" fmla="*/ 1718 h 4512"/>
                <a:gd name="T70" fmla="*/ 3570 w 3813"/>
                <a:gd name="T71" fmla="*/ 1477 h 4512"/>
                <a:gd name="T72" fmla="*/ 3227 w 3813"/>
                <a:gd name="T73" fmla="*/ 1413 h 4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4512">
                  <a:moveTo>
                    <a:pt x="3227" y="1413"/>
                  </a:moveTo>
                  <a:lnTo>
                    <a:pt x="3227" y="1413"/>
                  </a:lnTo>
                  <a:cubicBezTo>
                    <a:pt x="3099" y="1375"/>
                    <a:pt x="3099" y="1311"/>
                    <a:pt x="2985" y="1356"/>
                  </a:cubicBezTo>
                  <a:cubicBezTo>
                    <a:pt x="2870" y="1400"/>
                    <a:pt x="2883" y="1254"/>
                    <a:pt x="2883" y="1254"/>
                  </a:cubicBezTo>
                  <a:cubicBezTo>
                    <a:pt x="3004" y="1101"/>
                    <a:pt x="2762" y="738"/>
                    <a:pt x="2495" y="738"/>
                  </a:cubicBezTo>
                  <a:cubicBezTo>
                    <a:pt x="2227" y="738"/>
                    <a:pt x="2297" y="878"/>
                    <a:pt x="2202" y="878"/>
                  </a:cubicBezTo>
                  <a:cubicBezTo>
                    <a:pt x="2106" y="878"/>
                    <a:pt x="1954" y="929"/>
                    <a:pt x="1915" y="967"/>
                  </a:cubicBezTo>
                  <a:cubicBezTo>
                    <a:pt x="1877" y="1006"/>
                    <a:pt x="1489" y="929"/>
                    <a:pt x="1489" y="929"/>
                  </a:cubicBezTo>
                  <a:cubicBezTo>
                    <a:pt x="1165" y="127"/>
                    <a:pt x="1031" y="764"/>
                    <a:pt x="1031" y="382"/>
                  </a:cubicBezTo>
                  <a:cubicBezTo>
                    <a:pt x="1031" y="0"/>
                    <a:pt x="636" y="38"/>
                    <a:pt x="636" y="38"/>
                  </a:cubicBezTo>
                  <a:cubicBezTo>
                    <a:pt x="636" y="38"/>
                    <a:pt x="324" y="248"/>
                    <a:pt x="229" y="286"/>
                  </a:cubicBezTo>
                  <a:cubicBezTo>
                    <a:pt x="140" y="325"/>
                    <a:pt x="51" y="452"/>
                    <a:pt x="38" y="477"/>
                  </a:cubicBezTo>
                  <a:cubicBezTo>
                    <a:pt x="146" y="522"/>
                    <a:pt x="286" y="598"/>
                    <a:pt x="305" y="694"/>
                  </a:cubicBezTo>
                  <a:cubicBezTo>
                    <a:pt x="331" y="853"/>
                    <a:pt x="178" y="1076"/>
                    <a:pt x="197" y="1146"/>
                  </a:cubicBezTo>
                  <a:cubicBezTo>
                    <a:pt x="229" y="1337"/>
                    <a:pt x="0" y="1197"/>
                    <a:pt x="0" y="1337"/>
                  </a:cubicBezTo>
                  <a:cubicBezTo>
                    <a:pt x="0" y="1483"/>
                    <a:pt x="210" y="1502"/>
                    <a:pt x="165" y="1661"/>
                  </a:cubicBezTo>
                  <a:cubicBezTo>
                    <a:pt x="121" y="1820"/>
                    <a:pt x="121" y="1979"/>
                    <a:pt x="121" y="2062"/>
                  </a:cubicBezTo>
                  <a:cubicBezTo>
                    <a:pt x="121" y="2145"/>
                    <a:pt x="254" y="2336"/>
                    <a:pt x="254" y="2463"/>
                  </a:cubicBezTo>
                  <a:cubicBezTo>
                    <a:pt x="254" y="2590"/>
                    <a:pt x="318" y="2940"/>
                    <a:pt x="388" y="2940"/>
                  </a:cubicBezTo>
                  <a:cubicBezTo>
                    <a:pt x="439" y="2940"/>
                    <a:pt x="286" y="3144"/>
                    <a:pt x="305" y="3316"/>
                  </a:cubicBezTo>
                  <a:cubicBezTo>
                    <a:pt x="426" y="3424"/>
                    <a:pt x="757" y="3380"/>
                    <a:pt x="1005" y="3380"/>
                  </a:cubicBezTo>
                  <a:cubicBezTo>
                    <a:pt x="1254" y="3380"/>
                    <a:pt x="1311" y="3831"/>
                    <a:pt x="1540" y="3831"/>
                  </a:cubicBezTo>
                  <a:cubicBezTo>
                    <a:pt x="1769" y="3831"/>
                    <a:pt x="1648" y="4168"/>
                    <a:pt x="1591" y="4231"/>
                  </a:cubicBezTo>
                  <a:cubicBezTo>
                    <a:pt x="1540" y="4282"/>
                    <a:pt x="1349" y="4327"/>
                    <a:pt x="1336" y="4390"/>
                  </a:cubicBezTo>
                  <a:cubicBezTo>
                    <a:pt x="1559" y="4511"/>
                    <a:pt x="2094" y="4492"/>
                    <a:pt x="2183" y="4403"/>
                  </a:cubicBezTo>
                  <a:cubicBezTo>
                    <a:pt x="2278" y="4301"/>
                    <a:pt x="2457" y="4250"/>
                    <a:pt x="2596" y="4250"/>
                  </a:cubicBezTo>
                  <a:cubicBezTo>
                    <a:pt x="2737" y="4250"/>
                    <a:pt x="2972" y="3933"/>
                    <a:pt x="3086" y="3882"/>
                  </a:cubicBezTo>
                  <a:cubicBezTo>
                    <a:pt x="3201" y="3831"/>
                    <a:pt x="3265" y="3882"/>
                    <a:pt x="3392" y="3882"/>
                  </a:cubicBezTo>
                  <a:cubicBezTo>
                    <a:pt x="3443" y="3882"/>
                    <a:pt x="3500" y="3920"/>
                    <a:pt x="3551" y="3971"/>
                  </a:cubicBezTo>
                  <a:cubicBezTo>
                    <a:pt x="3602" y="3819"/>
                    <a:pt x="3666" y="3589"/>
                    <a:pt x="3666" y="3513"/>
                  </a:cubicBezTo>
                  <a:cubicBezTo>
                    <a:pt x="3666" y="3386"/>
                    <a:pt x="3513" y="3214"/>
                    <a:pt x="3666" y="3068"/>
                  </a:cubicBezTo>
                  <a:cubicBezTo>
                    <a:pt x="3812" y="2915"/>
                    <a:pt x="3341" y="2966"/>
                    <a:pt x="3341" y="2788"/>
                  </a:cubicBezTo>
                  <a:cubicBezTo>
                    <a:pt x="3341" y="2698"/>
                    <a:pt x="3475" y="2559"/>
                    <a:pt x="3570" y="2425"/>
                  </a:cubicBezTo>
                  <a:cubicBezTo>
                    <a:pt x="3666" y="2291"/>
                    <a:pt x="3717" y="2170"/>
                    <a:pt x="3679" y="2132"/>
                  </a:cubicBezTo>
                  <a:cubicBezTo>
                    <a:pt x="3679" y="2132"/>
                    <a:pt x="3551" y="1839"/>
                    <a:pt x="3602" y="1718"/>
                  </a:cubicBezTo>
                  <a:cubicBezTo>
                    <a:pt x="3634" y="1636"/>
                    <a:pt x="3596" y="1547"/>
                    <a:pt x="3570" y="1477"/>
                  </a:cubicBezTo>
                  <a:cubicBezTo>
                    <a:pt x="3386" y="1540"/>
                    <a:pt x="3341" y="1451"/>
                    <a:pt x="3227" y="1413"/>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24" name="Freeform 504"/>
            <p:cNvSpPr>
              <a:spLocks noChangeArrowheads="1"/>
            </p:cNvSpPr>
            <p:nvPr/>
          </p:nvSpPr>
          <p:spPr bwMode="auto">
            <a:xfrm>
              <a:off x="17455035" y="4407395"/>
              <a:ext cx="1841018" cy="1813961"/>
            </a:xfrm>
            <a:custGeom>
              <a:avLst/>
              <a:gdLst>
                <a:gd name="T0" fmla="*/ 3577 w 3585"/>
                <a:gd name="T1" fmla="*/ 955 h 3534"/>
                <a:gd name="T2" fmla="*/ 3577 w 3585"/>
                <a:gd name="T3" fmla="*/ 955 h 3534"/>
                <a:gd name="T4" fmla="*/ 3265 w 3585"/>
                <a:gd name="T5" fmla="*/ 783 h 3534"/>
                <a:gd name="T6" fmla="*/ 2979 w 3585"/>
                <a:gd name="T7" fmla="*/ 885 h 3534"/>
                <a:gd name="T8" fmla="*/ 2712 w 3585"/>
                <a:gd name="T9" fmla="*/ 764 h 3534"/>
                <a:gd name="T10" fmla="*/ 2317 w 3585"/>
                <a:gd name="T11" fmla="*/ 586 h 3534"/>
                <a:gd name="T12" fmla="*/ 1706 w 3585"/>
                <a:gd name="T13" fmla="*/ 255 h 3534"/>
                <a:gd name="T14" fmla="*/ 1490 w 3585"/>
                <a:gd name="T15" fmla="*/ 300 h 3534"/>
                <a:gd name="T16" fmla="*/ 936 w 3585"/>
                <a:gd name="T17" fmla="*/ 166 h 3534"/>
                <a:gd name="T18" fmla="*/ 809 w 3585"/>
                <a:gd name="T19" fmla="*/ 166 h 3534"/>
                <a:gd name="T20" fmla="*/ 618 w 3585"/>
                <a:gd name="T21" fmla="*/ 7 h 3534"/>
                <a:gd name="T22" fmla="*/ 618 w 3585"/>
                <a:gd name="T23" fmla="*/ 7 h 3534"/>
                <a:gd name="T24" fmla="*/ 446 w 3585"/>
                <a:gd name="T25" fmla="*/ 96 h 3534"/>
                <a:gd name="T26" fmla="*/ 217 w 3585"/>
                <a:gd name="T27" fmla="*/ 140 h 3534"/>
                <a:gd name="T28" fmla="*/ 51 w 3585"/>
                <a:gd name="T29" fmla="*/ 681 h 3534"/>
                <a:gd name="T30" fmla="*/ 89 w 3585"/>
                <a:gd name="T31" fmla="*/ 802 h 3534"/>
                <a:gd name="T32" fmla="*/ 191 w 3585"/>
                <a:gd name="T33" fmla="*/ 1235 h 3534"/>
                <a:gd name="T34" fmla="*/ 153 w 3585"/>
                <a:gd name="T35" fmla="*/ 1636 h 3534"/>
                <a:gd name="T36" fmla="*/ 153 w 3585"/>
                <a:gd name="T37" fmla="*/ 1763 h 3534"/>
                <a:gd name="T38" fmla="*/ 351 w 3585"/>
                <a:gd name="T39" fmla="*/ 2031 h 3534"/>
                <a:gd name="T40" fmla="*/ 815 w 3585"/>
                <a:gd name="T41" fmla="*/ 2323 h 3534"/>
                <a:gd name="T42" fmla="*/ 815 w 3585"/>
                <a:gd name="T43" fmla="*/ 2482 h 3534"/>
                <a:gd name="T44" fmla="*/ 1051 w 3585"/>
                <a:gd name="T45" fmla="*/ 2622 h 3534"/>
                <a:gd name="T46" fmla="*/ 1197 w 3585"/>
                <a:gd name="T47" fmla="*/ 2928 h 3534"/>
                <a:gd name="T48" fmla="*/ 1502 w 3585"/>
                <a:gd name="T49" fmla="*/ 3380 h 3534"/>
                <a:gd name="T50" fmla="*/ 1738 w 3585"/>
                <a:gd name="T51" fmla="*/ 3144 h 3534"/>
                <a:gd name="T52" fmla="*/ 1922 w 3585"/>
                <a:gd name="T53" fmla="*/ 3335 h 3534"/>
                <a:gd name="T54" fmla="*/ 2215 w 3585"/>
                <a:gd name="T55" fmla="*/ 3335 h 3534"/>
                <a:gd name="T56" fmla="*/ 2737 w 3585"/>
                <a:gd name="T57" fmla="*/ 3533 h 3534"/>
                <a:gd name="T58" fmla="*/ 3144 w 3585"/>
                <a:gd name="T59" fmla="*/ 2444 h 3534"/>
                <a:gd name="T60" fmla="*/ 3043 w 3585"/>
                <a:gd name="T61" fmla="*/ 1980 h 3534"/>
                <a:gd name="T62" fmla="*/ 3227 w 3585"/>
                <a:gd name="T63" fmla="*/ 1693 h 3534"/>
                <a:gd name="T64" fmla="*/ 2979 w 3585"/>
                <a:gd name="T65" fmla="*/ 1451 h 3534"/>
                <a:gd name="T66" fmla="*/ 2864 w 3585"/>
                <a:gd name="T67" fmla="*/ 1140 h 3534"/>
                <a:gd name="T68" fmla="*/ 3444 w 3585"/>
                <a:gd name="T69" fmla="*/ 1089 h 3534"/>
                <a:gd name="T70" fmla="*/ 3584 w 3585"/>
                <a:gd name="T71" fmla="*/ 961 h 3534"/>
                <a:gd name="T72" fmla="*/ 3577 w 3585"/>
                <a:gd name="T73" fmla="*/ 955 h 3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85" h="3534">
                  <a:moveTo>
                    <a:pt x="3577" y="955"/>
                  </a:moveTo>
                  <a:lnTo>
                    <a:pt x="3577" y="955"/>
                  </a:lnTo>
                  <a:cubicBezTo>
                    <a:pt x="3380" y="764"/>
                    <a:pt x="3265" y="783"/>
                    <a:pt x="3265" y="783"/>
                  </a:cubicBezTo>
                  <a:cubicBezTo>
                    <a:pt x="3176" y="802"/>
                    <a:pt x="3062" y="917"/>
                    <a:pt x="2979" y="885"/>
                  </a:cubicBezTo>
                  <a:cubicBezTo>
                    <a:pt x="2903" y="860"/>
                    <a:pt x="2864" y="688"/>
                    <a:pt x="2712" y="764"/>
                  </a:cubicBezTo>
                  <a:cubicBezTo>
                    <a:pt x="2413" y="923"/>
                    <a:pt x="2317" y="586"/>
                    <a:pt x="2317" y="586"/>
                  </a:cubicBezTo>
                  <a:cubicBezTo>
                    <a:pt x="2184" y="185"/>
                    <a:pt x="1795" y="159"/>
                    <a:pt x="1706" y="255"/>
                  </a:cubicBezTo>
                  <a:cubicBezTo>
                    <a:pt x="1611" y="344"/>
                    <a:pt x="1490" y="300"/>
                    <a:pt x="1490" y="300"/>
                  </a:cubicBezTo>
                  <a:cubicBezTo>
                    <a:pt x="1318" y="134"/>
                    <a:pt x="1076" y="108"/>
                    <a:pt x="936" y="166"/>
                  </a:cubicBezTo>
                  <a:cubicBezTo>
                    <a:pt x="802" y="223"/>
                    <a:pt x="809" y="166"/>
                    <a:pt x="809" y="166"/>
                  </a:cubicBezTo>
                  <a:cubicBezTo>
                    <a:pt x="751" y="0"/>
                    <a:pt x="618" y="51"/>
                    <a:pt x="618" y="7"/>
                  </a:cubicBezTo>
                  <a:lnTo>
                    <a:pt x="618" y="7"/>
                  </a:lnTo>
                  <a:cubicBezTo>
                    <a:pt x="561" y="51"/>
                    <a:pt x="490" y="96"/>
                    <a:pt x="446" y="96"/>
                  </a:cubicBezTo>
                  <a:cubicBezTo>
                    <a:pt x="357" y="96"/>
                    <a:pt x="261" y="0"/>
                    <a:pt x="217" y="140"/>
                  </a:cubicBezTo>
                  <a:cubicBezTo>
                    <a:pt x="166" y="287"/>
                    <a:pt x="198" y="535"/>
                    <a:pt x="51" y="681"/>
                  </a:cubicBezTo>
                  <a:cubicBezTo>
                    <a:pt x="51" y="681"/>
                    <a:pt x="89" y="719"/>
                    <a:pt x="89" y="802"/>
                  </a:cubicBezTo>
                  <a:cubicBezTo>
                    <a:pt x="89" y="885"/>
                    <a:pt x="77" y="1120"/>
                    <a:pt x="191" y="1235"/>
                  </a:cubicBezTo>
                  <a:cubicBezTo>
                    <a:pt x="306" y="1350"/>
                    <a:pt x="0" y="1375"/>
                    <a:pt x="153" y="1636"/>
                  </a:cubicBezTo>
                  <a:cubicBezTo>
                    <a:pt x="153" y="1636"/>
                    <a:pt x="223" y="1693"/>
                    <a:pt x="153" y="1763"/>
                  </a:cubicBezTo>
                  <a:cubicBezTo>
                    <a:pt x="77" y="1840"/>
                    <a:pt x="230" y="1986"/>
                    <a:pt x="351" y="2031"/>
                  </a:cubicBezTo>
                  <a:cubicBezTo>
                    <a:pt x="471" y="2075"/>
                    <a:pt x="815" y="2323"/>
                    <a:pt x="815" y="2323"/>
                  </a:cubicBezTo>
                  <a:cubicBezTo>
                    <a:pt x="815" y="2323"/>
                    <a:pt x="713" y="2482"/>
                    <a:pt x="815" y="2482"/>
                  </a:cubicBezTo>
                  <a:cubicBezTo>
                    <a:pt x="917" y="2482"/>
                    <a:pt x="1006" y="2514"/>
                    <a:pt x="1051" y="2622"/>
                  </a:cubicBezTo>
                  <a:cubicBezTo>
                    <a:pt x="1101" y="2724"/>
                    <a:pt x="1254" y="2813"/>
                    <a:pt x="1197" y="2928"/>
                  </a:cubicBezTo>
                  <a:cubicBezTo>
                    <a:pt x="1146" y="3023"/>
                    <a:pt x="1337" y="3265"/>
                    <a:pt x="1502" y="3380"/>
                  </a:cubicBezTo>
                  <a:cubicBezTo>
                    <a:pt x="1566" y="3297"/>
                    <a:pt x="1693" y="3106"/>
                    <a:pt x="1738" y="3144"/>
                  </a:cubicBezTo>
                  <a:cubicBezTo>
                    <a:pt x="1782" y="3195"/>
                    <a:pt x="1808" y="3361"/>
                    <a:pt x="1922" y="3335"/>
                  </a:cubicBezTo>
                  <a:cubicBezTo>
                    <a:pt x="2043" y="3303"/>
                    <a:pt x="2094" y="3335"/>
                    <a:pt x="2215" y="3335"/>
                  </a:cubicBezTo>
                  <a:cubicBezTo>
                    <a:pt x="2330" y="3335"/>
                    <a:pt x="2623" y="3431"/>
                    <a:pt x="2737" y="3533"/>
                  </a:cubicBezTo>
                  <a:cubicBezTo>
                    <a:pt x="2922" y="3227"/>
                    <a:pt x="3144" y="2444"/>
                    <a:pt x="3144" y="2444"/>
                  </a:cubicBezTo>
                  <a:cubicBezTo>
                    <a:pt x="2883" y="2362"/>
                    <a:pt x="2985" y="2107"/>
                    <a:pt x="3043" y="1980"/>
                  </a:cubicBezTo>
                  <a:cubicBezTo>
                    <a:pt x="3100" y="1852"/>
                    <a:pt x="3227" y="1865"/>
                    <a:pt x="3227" y="1693"/>
                  </a:cubicBezTo>
                  <a:cubicBezTo>
                    <a:pt x="3227" y="1521"/>
                    <a:pt x="2979" y="1534"/>
                    <a:pt x="2979" y="1451"/>
                  </a:cubicBezTo>
                  <a:cubicBezTo>
                    <a:pt x="2979" y="1369"/>
                    <a:pt x="2763" y="1241"/>
                    <a:pt x="2864" y="1140"/>
                  </a:cubicBezTo>
                  <a:cubicBezTo>
                    <a:pt x="2960" y="1044"/>
                    <a:pt x="3297" y="1089"/>
                    <a:pt x="3444" y="1089"/>
                  </a:cubicBezTo>
                  <a:cubicBezTo>
                    <a:pt x="3520" y="1089"/>
                    <a:pt x="3558" y="1025"/>
                    <a:pt x="3584" y="961"/>
                  </a:cubicBezTo>
                  <a:cubicBezTo>
                    <a:pt x="3577" y="961"/>
                    <a:pt x="3577" y="961"/>
                    <a:pt x="3577" y="955"/>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25" name="Freeform 505"/>
            <p:cNvSpPr>
              <a:spLocks noChangeArrowheads="1"/>
            </p:cNvSpPr>
            <p:nvPr/>
          </p:nvSpPr>
          <p:spPr bwMode="auto">
            <a:xfrm>
              <a:off x="16334121" y="3882002"/>
              <a:ext cx="1893101" cy="2588462"/>
            </a:xfrm>
            <a:custGeom>
              <a:avLst/>
              <a:gdLst>
                <a:gd name="T0" fmla="*/ 3380 w 3686"/>
                <a:gd name="T1" fmla="*/ 3952 h 5041"/>
                <a:gd name="T2" fmla="*/ 3380 w 3686"/>
                <a:gd name="T3" fmla="*/ 3952 h 5041"/>
                <a:gd name="T4" fmla="*/ 3234 w 3686"/>
                <a:gd name="T5" fmla="*/ 3646 h 5041"/>
                <a:gd name="T6" fmla="*/ 2998 w 3686"/>
                <a:gd name="T7" fmla="*/ 3506 h 5041"/>
                <a:gd name="T8" fmla="*/ 2998 w 3686"/>
                <a:gd name="T9" fmla="*/ 3347 h 5041"/>
                <a:gd name="T10" fmla="*/ 2534 w 3686"/>
                <a:gd name="T11" fmla="*/ 3055 h 5041"/>
                <a:gd name="T12" fmla="*/ 2336 w 3686"/>
                <a:gd name="T13" fmla="*/ 2787 h 5041"/>
                <a:gd name="T14" fmla="*/ 2336 w 3686"/>
                <a:gd name="T15" fmla="*/ 2660 h 5041"/>
                <a:gd name="T16" fmla="*/ 2374 w 3686"/>
                <a:gd name="T17" fmla="*/ 2259 h 5041"/>
                <a:gd name="T18" fmla="*/ 2272 w 3686"/>
                <a:gd name="T19" fmla="*/ 1826 h 5041"/>
                <a:gd name="T20" fmla="*/ 2234 w 3686"/>
                <a:gd name="T21" fmla="*/ 1705 h 5041"/>
                <a:gd name="T22" fmla="*/ 2400 w 3686"/>
                <a:gd name="T23" fmla="*/ 1164 h 5041"/>
                <a:gd name="T24" fmla="*/ 2629 w 3686"/>
                <a:gd name="T25" fmla="*/ 1120 h 5041"/>
                <a:gd name="T26" fmla="*/ 2801 w 3686"/>
                <a:gd name="T27" fmla="*/ 1031 h 5041"/>
                <a:gd name="T28" fmla="*/ 2203 w 3686"/>
                <a:gd name="T29" fmla="*/ 655 h 5041"/>
                <a:gd name="T30" fmla="*/ 2069 w 3686"/>
                <a:gd name="T31" fmla="*/ 63 h 5041"/>
                <a:gd name="T32" fmla="*/ 1878 w 3686"/>
                <a:gd name="T33" fmla="*/ 184 h 5041"/>
                <a:gd name="T34" fmla="*/ 1872 w 3686"/>
                <a:gd name="T35" fmla="*/ 337 h 5041"/>
                <a:gd name="T36" fmla="*/ 1280 w 3686"/>
                <a:gd name="T37" fmla="*/ 394 h 5041"/>
                <a:gd name="T38" fmla="*/ 981 w 3686"/>
                <a:gd name="T39" fmla="*/ 1062 h 5041"/>
                <a:gd name="T40" fmla="*/ 987 w 3686"/>
                <a:gd name="T41" fmla="*/ 1457 h 5041"/>
                <a:gd name="T42" fmla="*/ 541 w 3686"/>
                <a:gd name="T43" fmla="*/ 1622 h 5041"/>
                <a:gd name="T44" fmla="*/ 548 w 3686"/>
                <a:gd name="T45" fmla="*/ 1877 h 5041"/>
                <a:gd name="T46" fmla="*/ 242 w 3686"/>
                <a:gd name="T47" fmla="*/ 2615 h 5041"/>
                <a:gd name="T48" fmla="*/ 230 w 3686"/>
                <a:gd name="T49" fmla="*/ 2615 h 5041"/>
                <a:gd name="T50" fmla="*/ 401 w 3686"/>
                <a:gd name="T51" fmla="*/ 3067 h 5041"/>
                <a:gd name="T52" fmla="*/ 102 w 3686"/>
                <a:gd name="T53" fmla="*/ 3366 h 5041"/>
                <a:gd name="T54" fmla="*/ 102 w 3686"/>
                <a:gd name="T55" fmla="*/ 3538 h 5041"/>
                <a:gd name="T56" fmla="*/ 497 w 3686"/>
                <a:gd name="T57" fmla="*/ 3882 h 5041"/>
                <a:gd name="T58" fmla="*/ 955 w 3686"/>
                <a:gd name="T59" fmla="*/ 4429 h 5041"/>
                <a:gd name="T60" fmla="*/ 1381 w 3686"/>
                <a:gd name="T61" fmla="*/ 4467 h 5041"/>
                <a:gd name="T62" fmla="*/ 1668 w 3686"/>
                <a:gd name="T63" fmla="*/ 4378 h 5041"/>
                <a:gd name="T64" fmla="*/ 1961 w 3686"/>
                <a:gd name="T65" fmla="*/ 4238 h 5041"/>
                <a:gd name="T66" fmla="*/ 2349 w 3686"/>
                <a:gd name="T67" fmla="*/ 4754 h 5041"/>
                <a:gd name="T68" fmla="*/ 2451 w 3686"/>
                <a:gd name="T69" fmla="*/ 4856 h 5041"/>
                <a:gd name="T70" fmla="*/ 2693 w 3686"/>
                <a:gd name="T71" fmla="*/ 4913 h 5041"/>
                <a:gd name="T72" fmla="*/ 3036 w 3686"/>
                <a:gd name="T73" fmla="*/ 4977 h 5041"/>
                <a:gd name="T74" fmla="*/ 3043 w 3686"/>
                <a:gd name="T75" fmla="*/ 4888 h 5041"/>
                <a:gd name="T76" fmla="*/ 3405 w 3686"/>
                <a:gd name="T77" fmla="*/ 4875 h 5041"/>
                <a:gd name="T78" fmla="*/ 3456 w 3686"/>
                <a:gd name="T79" fmla="*/ 4569 h 5041"/>
                <a:gd name="T80" fmla="*/ 3666 w 3686"/>
                <a:gd name="T81" fmla="*/ 4423 h 5041"/>
                <a:gd name="T82" fmla="*/ 3685 w 3686"/>
                <a:gd name="T83" fmla="*/ 4404 h 5041"/>
                <a:gd name="T84" fmla="*/ 3380 w 3686"/>
                <a:gd name="T85" fmla="*/ 3952 h 5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86" h="5041">
                  <a:moveTo>
                    <a:pt x="3380" y="3952"/>
                  </a:moveTo>
                  <a:lnTo>
                    <a:pt x="3380" y="3952"/>
                  </a:lnTo>
                  <a:cubicBezTo>
                    <a:pt x="3437" y="3837"/>
                    <a:pt x="3284" y="3748"/>
                    <a:pt x="3234" y="3646"/>
                  </a:cubicBezTo>
                  <a:cubicBezTo>
                    <a:pt x="3189" y="3538"/>
                    <a:pt x="3100" y="3506"/>
                    <a:pt x="2998" y="3506"/>
                  </a:cubicBezTo>
                  <a:cubicBezTo>
                    <a:pt x="2896" y="3506"/>
                    <a:pt x="2998" y="3347"/>
                    <a:pt x="2998" y="3347"/>
                  </a:cubicBezTo>
                  <a:cubicBezTo>
                    <a:pt x="2998" y="3347"/>
                    <a:pt x="2654" y="3099"/>
                    <a:pt x="2534" y="3055"/>
                  </a:cubicBezTo>
                  <a:cubicBezTo>
                    <a:pt x="2413" y="3010"/>
                    <a:pt x="2260" y="2864"/>
                    <a:pt x="2336" y="2787"/>
                  </a:cubicBezTo>
                  <a:cubicBezTo>
                    <a:pt x="2406" y="2717"/>
                    <a:pt x="2336" y="2660"/>
                    <a:pt x="2336" y="2660"/>
                  </a:cubicBezTo>
                  <a:cubicBezTo>
                    <a:pt x="2183" y="2399"/>
                    <a:pt x="2489" y="2374"/>
                    <a:pt x="2374" y="2259"/>
                  </a:cubicBezTo>
                  <a:cubicBezTo>
                    <a:pt x="2260" y="2144"/>
                    <a:pt x="2272" y="1909"/>
                    <a:pt x="2272" y="1826"/>
                  </a:cubicBezTo>
                  <a:cubicBezTo>
                    <a:pt x="2272" y="1743"/>
                    <a:pt x="2234" y="1705"/>
                    <a:pt x="2234" y="1705"/>
                  </a:cubicBezTo>
                  <a:cubicBezTo>
                    <a:pt x="2381" y="1559"/>
                    <a:pt x="2349" y="1311"/>
                    <a:pt x="2400" y="1164"/>
                  </a:cubicBezTo>
                  <a:cubicBezTo>
                    <a:pt x="2444" y="1024"/>
                    <a:pt x="2540" y="1120"/>
                    <a:pt x="2629" y="1120"/>
                  </a:cubicBezTo>
                  <a:cubicBezTo>
                    <a:pt x="2673" y="1120"/>
                    <a:pt x="2744" y="1075"/>
                    <a:pt x="2801" y="1031"/>
                  </a:cubicBezTo>
                  <a:cubicBezTo>
                    <a:pt x="2782" y="980"/>
                    <a:pt x="2323" y="706"/>
                    <a:pt x="2203" y="655"/>
                  </a:cubicBezTo>
                  <a:cubicBezTo>
                    <a:pt x="2082" y="604"/>
                    <a:pt x="2133" y="127"/>
                    <a:pt x="2069" y="63"/>
                  </a:cubicBezTo>
                  <a:cubicBezTo>
                    <a:pt x="2012" y="0"/>
                    <a:pt x="1827" y="63"/>
                    <a:pt x="1878" y="184"/>
                  </a:cubicBezTo>
                  <a:cubicBezTo>
                    <a:pt x="1929" y="305"/>
                    <a:pt x="1872" y="337"/>
                    <a:pt x="1872" y="337"/>
                  </a:cubicBezTo>
                  <a:cubicBezTo>
                    <a:pt x="1522" y="407"/>
                    <a:pt x="1356" y="420"/>
                    <a:pt x="1280" y="394"/>
                  </a:cubicBezTo>
                  <a:cubicBezTo>
                    <a:pt x="1280" y="942"/>
                    <a:pt x="783" y="916"/>
                    <a:pt x="981" y="1062"/>
                  </a:cubicBezTo>
                  <a:cubicBezTo>
                    <a:pt x="1184" y="1215"/>
                    <a:pt x="1044" y="1457"/>
                    <a:pt x="987" y="1457"/>
                  </a:cubicBezTo>
                  <a:cubicBezTo>
                    <a:pt x="930" y="1457"/>
                    <a:pt x="605" y="1559"/>
                    <a:pt x="541" y="1622"/>
                  </a:cubicBezTo>
                  <a:cubicBezTo>
                    <a:pt x="471" y="1693"/>
                    <a:pt x="497" y="1832"/>
                    <a:pt x="548" y="1877"/>
                  </a:cubicBezTo>
                  <a:cubicBezTo>
                    <a:pt x="592" y="1928"/>
                    <a:pt x="414" y="2615"/>
                    <a:pt x="242" y="2615"/>
                  </a:cubicBezTo>
                  <a:cubicBezTo>
                    <a:pt x="236" y="2615"/>
                    <a:pt x="230" y="2615"/>
                    <a:pt x="230" y="2615"/>
                  </a:cubicBezTo>
                  <a:cubicBezTo>
                    <a:pt x="210" y="2876"/>
                    <a:pt x="351" y="3016"/>
                    <a:pt x="401" y="3067"/>
                  </a:cubicBezTo>
                  <a:cubicBezTo>
                    <a:pt x="465" y="3124"/>
                    <a:pt x="204" y="3265"/>
                    <a:pt x="102" y="3366"/>
                  </a:cubicBezTo>
                  <a:cubicBezTo>
                    <a:pt x="0" y="3468"/>
                    <a:pt x="102" y="3538"/>
                    <a:pt x="102" y="3538"/>
                  </a:cubicBezTo>
                  <a:cubicBezTo>
                    <a:pt x="102" y="3538"/>
                    <a:pt x="497" y="3500"/>
                    <a:pt x="497" y="3882"/>
                  </a:cubicBezTo>
                  <a:cubicBezTo>
                    <a:pt x="497" y="4264"/>
                    <a:pt x="631" y="3627"/>
                    <a:pt x="955" y="4429"/>
                  </a:cubicBezTo>
                  <a:cubicBezTo>
                    <a:pt x="955" y="4429"/>
                    <a:pt x="1343" y="4506"/>
                    <a:pt x="1381" y="4467"/>
                  </a:cubicBezTo>
                  <a:cubicBezTo>
                    <a:pt x="1420" y="4429"/>
                    <a:pt x="1572" y="4378"/>
                    <a:pt x="1668" y="4378"/>
                  </a:cubicBezTo>
                  <a:cubicBezTo>
                    <a:pt x="1763" y="4378"/>
                    <a:pt x="1693" y="4238"/>
                    <a:pt x="1961" y="4238"/>
                  </a:cubicBezTo>
                  <a:cubicBezTo>
                    <a:pt x="2228" y="4238"/>
                    <a:pt x="2470" y="4601"/>
                    <a:pt x="2349" y="4754"/>
                  </a:cubicBezTo>
                  <a:cubicBezTo>
                    <a:pt x="2349" y="4754"/>
                    <a:pt x="2336" y="4900"/>
                    <a:pt x="2451" y="4856"/>
                  </a:cubicBezTo>
                  <a:cubicBezTo>
                    <a:pt x="2565" y="4811"/>
                    <a:pt x="2565" y="4875"/>
                    <a:pt x="2693" y="4913"/>
                  </a:cubicBezTo>
                  <a:cubicBezTo>
                    <a:pt x="2807" y="4951"/>
                    <a:pt x="2852" y="5040"/>
                    <a:pt x="3036" y="4977"/>
                  </a:cubicBezTo>
                  <a:cubicBezTo>
                    <a:pt x="3030" y="4938"/>
                    <a:pt x="3024" y="4900"/>
                    <a:pt x="3043" y="4888"/>
                  </a:cubicBezTo>
                  <a:cubicBezTo>
                    <a:pt x="3094" y="4830"/>
                    <a:pt x="3355" y="4996"/>
                    <a:pt x="3405" y="4875"/>
                  </a:cubicBezTo>
                  <a:cubicBezTo>
                    <a:pt x="3456" y="4747"/>
                    <a:pt x="3393" y="4684"/>
                    <a:pt x="3456" y="4569"/>
                  </a:cubicBezTo>
                  <a:cubicBezTo>
                    <a:pt x="3520" y="4455"/>
                    <a:pt x="3609" y="4480"/>
                    <a:pt x="3666" y="4423"/>
                  </a:cubicBezTo>
                  <a:cubicBezTo>
                    <a:pt x="3673" y="4423"/>
                    <a:pt x="3679" y="4410"/>
                    <a:pt x="3685" y="4404"/>
                  </a:cubicBezTo>
                  <a:cubicBezTo>
                    <a:pt x="3520" y="4289"/>
                    <a:pt x="3329" y="4047"/>
                    <a:pt x="3380" y="3952"/>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26" name="Freeform 506"/>
            <p:cNvSpPr>
              <a:spLocks noChangeArrowheads="1"/>
            </p:cNvSpPr>
            <p:nvPr/>
          </p:nvSpPr>
          <p:spPr bwMode="auto">
            <a:xfrm>
              <a:off x="18861276" y="4815026"/>
              <a:ext cx="855971" cy="1755081"/>
            </a:xfrm>
            <a:custGeom>
              <a:avLst/>
              <a:gdLst>
                <a:gd name="T0" fmla="*/ 1648 w 1669"/>
                <a:gd name="T1" fmla="*/ 356 h 3418"/>
                <a:gd name="T2" fmla="*/ 1648 w 1669"/>
                <a:gd name="T3" fmla="*/ 356 h 3418"/>
                <a:gd name="T4" fmla="*/ 847 w 1669"/>
                <a:gd name="T5" fmla="*/ 165 h 3418"/>
                <a:gd name="T6" fmla="*/ 707 w 1669"/>
                <a:gd name="T7" fmla="*/ 293 h 3418"/>
                <a:gd name="T8" fmla="*/ 127 w 1669"/>
                <a:gd name="T9" fmla="*/ 344 h 3418"/>
                <a:gd name="T10" fmla="*/ 242 w 1669"/>
                <a:gd name="T11" fmla="*/ 655 h 3418"/>
                <a:gd name="T12" fmla="*/ 490 w 1669"/>
                <a:gd name="T13" fmla="*/ 897 h 3418"/>
                <a:gd name="T14" fmla="*/ 306 w 1669"/>
                <a:gd name="T15" fmla="*/ 1184 h 3418"/>
                <a:gd name="T16" fmla="*/ 407 w 1669"/>
                <a:gd name="T17" fmla="*/ 1648 h 3418"/>
                <a:gd name="T18" fmla="*/ 0 w 1669"/>
                <a:gd name="T19" fmla="*/ 2737 h 3418"/>
                <a:gd name="T20" fmla="*/ 13 w 1669"/>
                <a:gd name="T21" fmla="*/ 2743 h 3418"/>
                <a:gd name="T22" fmla="*/ 427 w 1669"/>
                <a:gd name="T23" fmla="*/ 3354 h 3418"/>
                <a:gd name="T24" fmla="*/ 732 w 1669"/>
                <a:gd name="T25" fmla="*/ 3392 h 3418"/>
                <a:gd name="T26" fmla="*/ 936 w 1669"/>
                <a:gd name="T27" fmla="*/ 3112 h 3418"/>
                <a:gd name="T28" fmla="*/ 853 w 1669"/>
                <a:gd name="T29" fmla="*/ 2908 h 3418"/>
                <a:gd name="T30" fmla="*/ 891 w 1669"/>
                <a:gd name="T31" fmla="*/ 2469 h 3418"/>
                <a:gd name="T32" fmla="*/ 872 w 1669"/>
                <a:gd name="T33" fmla="*/ 2106 h 3418"/>
                <a:gd name="T34" fmla="*/ 1031 w 1669"/>
                <a:gd name="T35" fmla="*/ 1788 h 3418"/>
                <a:gd name="T36" fmla="*/ 1165 w 1669"/>
                <a:gd name="T37" fmla="*/ 1177 h 3418"/>
                <a:gd name="T38" fmla="*/ 1292 w 1669"/>
                <a:gd name="T39" fmla="*/ 910 h 3418"/>
                <a:gd name="T40" fmla="*/ 1362 w 1669"/>
                <a:gd name="T41" fmla="*/ 789 h 3418"/>
                <a:gd name="T42" fmla="*/ 1547 w 1669"/>
                <a:gd name="T43" fmla="*/ 554 h 3418"/>
                <a:gd name="T44" fmla="*/ 1648 w 1669"/>
                <a:gd name="T45" fmla="*/ 356 h 3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69" h="3418">
                  <a:moveTo>
                    <a:pt x="1648" y="356"/>
                  </a:moveTo>
                  <a:lnTo>
                    <a:pt x="1648" y="356"/>
                  </a:lnTo>
                  <a:cubicBezTo>
                    <a:pt x="1057" y="0"/>
                    <a:pt x="1038" y="242"/>
                    <a:pt x="847" y="165"/>
                  </a:cubicBezTo>
                  <a:cubicBezTo>
                    <a:pt x="821" y="229"/>
                    <a:pt x="783" y="293"/>
                    <a:pt x="707" y="293"/>
                  </a:cubicBezTo>
                  <a:cubicBezTo>
                    <a:pt x="560" y="293"/>
                    <a:pt x="223" y="248"/>
                    <a:pt x="127" y="344"/>
                  </a:cubicBezTo>
                  <a:cubicBezTo>
                    <a:pt x="26" y="445"/>
                    <a:pt x="242" y="573"/>
                    <a:pt x="242" y="655"/>
                  </a:cubicBezTo>
                  <a:cubicBezTo>
                    <a:pt x="242" y="738"/>
                    <a:pt x="490" y="725"/>
                    <a:pt x="490" y="897"/>
                  </a:cubicBezTo>
                  <a:cubicBezTo>
                    <a:pt x="490" y="1069"/>
                    <a:pt x="363" y="1056"/>
                    <a:pt x="306" y="1184"/>
                  </a:cubicBezTo>
                  <a:cubicBezTo>
                    <a:pt x="248" y="1311"/>
                    <a:pt x="146" y="1566"/>
                    <a:pt x="407" y="1648"/>
                  </a:cubicBezTo>
                  <a:cubicBezTo>
                    <a:pt x="407" y="1648"/>
                    <a:pt x="185" y="2431"/>
                    <a:pt x="0" y="2737"/>
                  </a:cubicBezTo>
                  <a:cubicBezTo>
                    <a:pt x="7" y="2737"/>
                    <a:pt x="7" y="2743"/>
                    <a:pt x="13" y="2743"/>
                  </a:cubicBezTo>
                  <a:cubicBezTo>
                    <a:pt x="102" y="2838"/>
                    <a:pt x="388" y="3112"/>
                    <a:pt x="427" y="3354"/>
                  </a:cubicBezTo>
                  <a:cubicBezTo>
                    <a:pt x="541" y="3379"/>
                    <a:pt x="662" y="3417"/>
                    <a:pt x="732" y="3392"/>
                  </a:cubicBezTo>
                  <a:cubicBezTo>
                    <a:pt x="853" y="3354"/>
                    <a:pt x="878" y="3163"/>
                    <a:pt x="936" y="3112"/>
                  </a:cubicBezTo>
                  <a:cubicBezTo>
                    <a:pt x="987" y="3061"/>
                    <a:pt x="853" y="2908"/>
                    <a:pt x="853" y="2908"/>
                  </a:cubicBezTo>
                  <a:cubicBezTo>
                    <a:pt x="796" y="2749"/>
                    <a:pt x="885" y="2603"/>
                    <a:pt x="891" y="2469"/>
                  </a:cubicBezTo>
                  <a:cubicBezTo>
                    <a:pt x="904" y="2259"/>
                    <a:pt x="872" y="2106"/>
                    <a:pt x="872" y="2106"/>
                  </a:cubicBezTo>
                  <a:cubicBezTo>
                    <a:pt x="1018" y="1960"/>
                    <a:pt x="1031" y="1788"/>
                    <a:pt x="1031" y="1788"/>
                  </a:cubicBezTo>
                  <a:cubicBezTo>
                    <a:pt x="1031" y="1445"/>
                    <a:pt x="1222" y="1330"/>
                    <a:pt x="1165" y="1177"/>
                  </a:cubicBezTo>
                  <a:cubicBezTo>
                    <a:pt x="1108" y="1018"/>
                    <a:pt x="1292" y="974"/>
                    <a:pt x="1292" y="910"/>
                  </a:cubicBezTo>
                  <a:cubicBezTo>
                    <a:pt x="1292" y="840"/>
                    <a:pt x="1362" y="789"/>
                    <a:pt x="1362" y="789"/>
                  </a:cubicBezTo>
                  <a:cubicBezTo>
                    <a:pt x="1642" y="681"/>
                    <a:pt x="1547" y="554"/>
                    <a:pt x="1547" y="554"/>
                  </a:cubicBezTo>
                  <a:cubicBezTo>
                    <a:pt x="1668" y="433"/>
                    <a:pt x="1648" y="356"/>
                    <a:pt x="1648" y="356"/>
                  </a:cubicBezTo>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grpSp>
      <p:sp>
        <p:nvSpPr>
          <p:cNvPr id="27" name="TextBox 26"/>
          <p:cNvSpPr txBox="1"/>
          <p:nvPr/>
        </p:nvSpPr>
        <p:spPr>
          <a:xfrm>
            <a:off x="7168384" y="2241192"/>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28" name="TextBox 27"/>
          <p:cNvSpPr txBox="1"/>
          <p:nvPr/>
        </p:nvSpPr>
        <p:spPr>
          <a:xfrm>
            <a:off x="7168384" y="1774565"/>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FRANCE MAP</a:t>
            </a:r>
          </a:p>
        </p:txBody>
      </p:sp>
      <p:grpSp>
        <p:nvGrpSpPr>
          <p:cNvPr id="33" name="Group 32"/>
          <p:cNvGrpSpPr/>
          <p:nvPr/>
        </p:nvGrpSpPr>
        <p:grpSpPr>
          <a:xfrm>
            <a:off x="7168384" y="3692180"/>
            <a:ext cx="3980189" cy="474576"/>
            <a:chOff x="7168384" y="3893331"/>
            <a:chExt cx="3980189" cy="474576"/>
          </a:xfrm>
        </p:grpSpPr>
        <p:grpSp>
          <p:nvGrpSpPr>
            <p:cNvPr id="29" name="Group 28"/>
            <p:cNvGrpSpPr/>
            <p:nvPr/>
          </p:nvGrpSpPr>
          <p:grpSpPr>
            <a:xfrm>
              <a:off x="7168384" y="4224704"/>
              <a:ext cx="3980189" cy="143203"/>
              <a:chOff x="877561" y="4210050"/>
              <a:chExt cx="3980189" cy="228600"/>
            </a:xfrm>
          </p:grpSpPr>
          <p:sp>
            <p:nvSpPr>
              <p:cNvPr id="30" name="Rounded Rectangle 29"/>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WOMAN WORKER</a:t>
              </a:r>
            </a:p>
          </p:txBody>
        </p:sp>
      </p:grpSp>
      <p:grpSp>
        <p:nvGrpSpPr>
          <p:cNvPr id="34" name="Group 33"/>
          <p:cNvGrpSpPr/>
          <p:nvPr/>
        </p:nvGrpSpPr>
        <p:grpSpPr>
          <a:xfrm>
            <a:off x="7168384" y="4458878"/>
            <a:ext cx="3980189" cy="474576"/>
            <a:chOff x="7168384" y="3893331"/>
            <a:chExt cx="3980189" cy="474576"/>
          </a:xfrm>
        </p:grpSpPr>
        <p:grpSp>
          <p:nvGrpSpPr>
            <p:cNvPr id="35" name="Group 34"/>
            <p:cNvGrpSpPr/>
            <p:nvPr/>
          </p:nvGrpSpPr>
          <p:grpSpPr>
            <a:xfrm>
              <a:off x="7168384" y="4224704"/>
              <a:ext cx="3980189" cy="143203"/>
              <a:chOff x="877561" y="4210050"/>
              <a:chExt cx="3980189" cy="228600"/>
            </a:xfrm>
          </p:grpSpPr>
          <p:sp>
            <p:nvSpPr>
              <p:cNvPr id="37" name="Rounded Rectangle 36"/>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MAN WORKER</a:t>
              </a:r>
            </a:p>
          </p:txBody>
        </p:sp>
      </p:grpSp>
    </p:spTree>
    <p:extLst>
      <p:ext uri="{BB962C8B-B14F-4D97-AF65-F5344CB8AC3E}">
        <p14:creationId xmlns:p14="http://schemas.microsoft.com/office/powerpoint/2010/main" val="4264248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82959" y="1632839"/>
            <a:ext cx="5626084" cy="3991782"/>
            <a:chOff x="9708784" y="2997891"/>
            <a:chExt cx="13564358" cy="9624094"/>
          </a:xfrm>
          <a:solidFill>
            <a:schemeClr val="accent2"/>
          </a:solidFill>
        </p:grpSpPr>
        <p:sp>
          <p:nvSpPr>
            <p:cNvPr id="3" name="Freeform 149"/>
            <p:cNvSpPr>
              <a:spLocks noChangeArrowheads="1"/>
            </p:cNvSpPr>
            <p:nvPr/>
          </p:nvSpPr>
          <p:spPr bwMode="auto">
            <a:xfrm>
              <a:off x="13625275" y="3650682"/>
              <a:ext cx="4480782" cy="3593401"/>
            </a:xfrm>
            <a:custGeom>
              <a:avLst/>
              <a:gdLst>
                <a:gd name="T0" fmla="*/ 4907 w 6476"/>
                <a:gd name="T1" fmla="*/ 1068 h 5194"/>
                <a:gd name="T2" fmla="*/ 4913 w 6476"/>
                <a:gd name="T3" fmla="*/ 1403 h 5194"/>
                <a:gd name="T4" fmla="*/ 4868 w 6476"/>
                <a:gd name="T5" fmla="*/ 1807 h 5194"/>
                <a:gd name="T6" fmla="*/ 5333 w 6476"/>
                <a:gd name="T7" fmla="*/ 1921 h 5194"/>
                <a:gd name="T8" fmla="*/ 5987 w 6476"/>
                <a:gd name="T9" fmla="*/ 1898 h 5194"/>
                <a:gd name="T10" fmla="*/ 6277 w 6476"/>
                <a:gd name="T11" fmla="*/ 2193 h 5194"/>
                <a:gd name="T12" fmla="*/ 6441 w 6476"/>
                <a:gd name="T13" fmla="*/ 2585 h 5194"/>
                <a:gd name="T14" fmla="*/ 6203 w 6476"/>
                <a:gd name="T15" fmla="*/ 3074 h 5194"/>
                <a:gd name="T16" fmla="*/ 6027 w 6476"/>
                <a:gd name="T17" fmla="*/ 3403 h 5194"/>
                <a:gd name="T18" fmla="*/ 6095 w 6476"/>
                <a:gd name="T19" fmla="*/ 3574 h 5194"/>
                <a:gd name="T20" fmla="*/ 5606 w 6476"/>
                <a:gd name="T21" fmla="*/ 3511 h 5194"/>
                <a:gd name="T22" fmla="*/ 5203 w 6476"/>
                <a:gd name="T23" fmla="*/ 3290 h 5194"/>
                <a:gd name="T24" fmla="*/ 4635 w 6476"/>
                <a:gd name="T25" fmla="*/ 3273 h 5194"/>
                <a:gd name="T26" fmla="*/ 4282 w 6476"/>
                <a:gd name="T27" fmla="*/ 3443 h 5194"/>
                <a:gd name="T28" fmla="*/ 3812 w 6476"/>
                <a:gd name="T29" fmla="*/ 3949 h 5194"/>
                <a:gd name="T30" fmla="*/ 3442 w 6476"/>
                <a:gd name="T31" fmla="*/ 4341 h 5194"/>
                <a:gd name="T32" fmla="*/ 3363 w 6476"/>
                <a:gd name="T33" fmla="*/ 4642 h 5194"/>
                <a:gd name="T34" fmla="*/ 3090 w 6476"/>
                <a:gd name="T35" fmla="*/ 4767 h 5194"/>
                <a:gd name="T36" fmla="*/ 2778 w 6476"/>
                <a:gd name="T37" fmla="*/ 4875 h 5194"/>
                <a:gd name="T38" fmla="*/ 2266 w 6476"/>
                <a:gd name="T39" fmla="*/ 5147 h 5194"/>
                <a:gd name="T40" fmla="*/ 2016 w 6476"/>
                <a:gd name="T41" fmla="*/ 4920 h 5194"/>
                <a:gd name="T42" fmla="*/ 1556 w 6476"/>
                <a:gd name="T43" fmla="*/ 4750 h 5194"/>
                <a:gd name="T44" fmla="*/ 1136 w 6476"/>
                <a:gd name="T45" fmla="*/ 4608 h 5194"/>
                <a:gd name="T46" fmla="*/ 630 w 6476"/>
                <a:gd name="T47" fmla="*/ 4852 h 5194"/>
                <a:gd name="T48" fmla="*/ 266 w 6476"/>
                <a:gd name="T49" fmla="*/ 4829 h 5194"/>
                <a:gd name="T50" fmla="*/ 312 w 6476"/>
                <a:gd name="T51" fmla="*/ 4312 h 5194"/>
                <a:gd name="T52" fmla="*/ 170 w 6476"/>
                <a:gd name="T53" fmla="*/ 3653 h 5194"/>
                <a:gd name="T54" fmla="*/ 522 w 6476"/>
                <a:gd name="T55" fmla="*/ 3301 h 5194"/>
                <a:gd name="T56" fmla="*/ 789 w 6476"/>
                <a:gd name="T57" fmla="*/ 3148 h 5194"/>
                <a:gd name="T58" fmla="*/ 965 w 6476"/>
                <a:gd name="T59" fmla="*/ 2932 h 5194"/>
                <a:gd name="T60" fmla="*/ 698 w 6476"/>
                <a:gd name="T61" fmla="*/ 2631 h 5194"/>
                <a:gd name="T62" fmla="*/ 619 w 6476"/>
                <a:gd name="T63" fmla="*/ 2227 h 5194"/>
                <a:gd name="T64" fmla="*/ 119 w 6476"/>
                <a:gd name="T65" fmla="*/ 2108 h 5194"/>
                <a:gd name="T66" fmla="*/ 261 w 6476"/>
                <a:gd name="T67" fmla="*/ 1688 h 5194"/>
                <a:gd name="T68" fmla="*/ 306 w 6476"/>
                <a:gd name="T69" fmla="*/ 1262 h 5194"/>
                <a:gd name="T70" fmla="*/ 22 w 6476"/>
                <a:gd name="T71" fmla="*/ 1046 h 5194"/>
                <a:gd name="T72" fmla="*/ 301 w 6476"/>
                <a:gd name="T73" fmla="*/ 608 h 5194"/>
                <a:gd name="T74" fmla="*/ 573 w 6476"/>
                <a:gd name="T75" fmla="*/ 546 h 5194"/>
                <a:gd name="T76" fmla="*/ 1221 w 6476"/>
                <a:gd name="T77" fmla="*/ 290 h 5194"/>
                <a:gd name="T78" fmla="*/ 1937 w 6476"/>
                <a:gd name="T79" fmla="*/ 341 h 5194"/>
                <a:gd name="T80" fmla="*/ 2545 w 6476"/>
                <a:gd name="T81" fmla="*/ 91 h 5194"/>
                <a:gd name="T82" fmla="*/ 2744 w 6476"/>
                <a:gd name="T83" fmla="*/ 245 h 5194"/>
                <a:gd name="T84" fmla="*/ 3175 w 6476"/>
                <a:gd name="T85" fmla="*/ 324 h 5194"/>
                <a:gd name="T86" fmla="*/ 3641 w 6476"/>
                <a:gd name="T87" fmla="*/ 773 h 5194"/>
                <a:gd name="T88" fmla="*/ 3971 w 6476"/>
                <a:gd name="T89" fmla="*/ 625 h 5194"/>
                <a:gd name="T90" fmla="*/ 3772 w 6476"/>
                <a:gd name="T91" fmla="*/ 506 h 5194"/>
                <a:gd name="T92" fmla="*/ 4368 w 6476"/>
                <a:gd name="T93" fmla="*/ 176 h 5194"/>
                <a:gd name="T94" fmla="*/ 4805 w 6476"/>
                <a:gd name="T95" fmla="*/ 120 h 5194"/>
                <a:gd name="T96" fmla="*/ 4930 w 6476"/>
                <a:gd name="T97" fmla="*/ 455 h 5194"/>
                <a:gd name="T98" fmla="*/ 4691 w 6476"/>
                <a:gd name="T99" fmla="*/ 517 h 5194"/>
                <a:gd name="T100" fmla="*/ 4845 w 6476"/>
                <a:gd name="T101" fmla="*/ 642 h 5194"/>
                <a:gd name="T102" fmla="*/ 5135 w 6476"/>
                <a:gd name="T103" fmla="*/ 994 h 5194"/>
                <a:gd name="T104" fmla="*/ 3431 w 6476"/>
                <a:gd name="T105" fmla="*/ 4273 h 5194"/>
                <a:gd name="T106" fmla="*/ 5288 w 6476"/>
                <a:gd name="T107" fmla="*/ 756 h 5194"/>
                <a:gd name="T108" fmla="*/ 5572 w 6476"/>
                <a:gd name="T109" fmla="*/ 994 h 5194"/>
                <a:gd name="T110" fmla="*/ 4987 w 6476"/>
                <a:gd name="T111" fmla="*/ 1057 h 5194"/>
                <a:gd name="T112" fmla="*/ 5066 w 6476"/>
                <a:gd name="T113" fmla="*/ 1057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76" h="5194">
                  <a:moveTo>
                    <a:pt x="5146" y="1017"/>
                  </a:moveTo>
                  <a:lnTo>
                    <a:pt x="5146" y="1017"/>
                  </a:lnTo>
                  <a:cubicBezTo>
                    <a:pt x="5106" y="1034"/>
                    <a:pt x="5106" y="1034"/>
                    <a:pt x="5106" y="1034"/>
                  </a:cubicBezTo>
                  <a:cubicBezTo>
                    <a:pt x="5083" y="1051"/>
                    <a:pt x="5066" y="1012"/>
                    <a:pt x="5044" y="1012"/>
                  </a:cubicBezTo>
                  <a:cubicBezTo>
                    <a:pt x="5027" y="1012"/>
                    <a:pt x="5004" y="1006"/>
                    <a:pt x="4992" y="1006"/>
                  </a:cubicBezTo>
                  <a:cubicBezTo>
                    <a:pt x="4975" y="1006"/>
                    <a:pt x="4964" y="1017"/>
                    <a:pt x="4953" y="1017"/>
                  </a:cubicBezTo>
                  <a:cubicBezTo>
                    <a:pt x="4930" y="1017"/>
                    <a:pt x="4902" y="1012"/>
                    <a:pt x="4885" y="1023"/>
                  </a:cubicBezTo>
                  <a:cubicBezTo>
                    <a:pt x="4879" y="1029"/>
                    <a:pt x="4902" y="1057"/>
                    <a:pt x="4907" y="1068"/>
                  </a:cubicBezTo>
                  <a:cubicBezTo>
                    <a:pt x="4913" y="1085"/>
                    <a:pt x="4885" y="1114"/>
                    <a:pt x="4879" y="1131"/>
                  </a:cubicBezTo>
                  <a:cubicBezTo>
                    <a:pt x="4868" y="1154"/>
                    <a:pt x="4828" y="1159"/>
                    <a:pt x="4828" y="1182"/>
                  </a:cubicBezTo>
                  <a:cubicBezTo>
                    <a:pt x="4828" y="1188"/>
                    <a:pt x="4828" y="1188"/>
                    <a:pt x="4828" y="1188"/>
                  </a:cubicBezTo>
                  <a:cubicBezTo>
                    <a:pt x="4868" y="1188"/>
                    <a:pt x="4896" y="1171"/>
                    <a:pt x="4885" y="1228"/>
                  </a:cubicBezTo>
                  <a:cubicBezTo>
                    <a:pt x="4885" y="1239"/>
                    <a:pt x="4862" y="1262"/>
                    <a:pt x="4868" y="1273"/>
                  </a:cubicBezTo>
                  <a:cubicBezTo>
                    <a:pt x="4873" y="1279"/>
                    <a:pt x="4907" y="1296"/>
                    <a:pt x="4913" y="1296"/>
                  </a:cubicBezTo>
                  <a:cubicBezTo>
                    <a:pt x="4919" y="1324"/>
                    <a:pt x="4919" y="1313"/>
                    <a:pt x="4913" y="1341"/>
                  </a:cubicBezTo>
                  <a:cubicBezTo>
                    <a:pt x="4902" y="1347"/>
                    <a:pt x="4913" y="1392"/>
                    <a:pt x="4913" y="1403"/>
                  </a:cubicBezTo>
                  <a:cubicBezTo>
                    <a:pt x="4919" y="1426"/>
                    <a:pt x="4907" y="1455"/>
                    <a:pt x="4890" y="1421"/>
                  </a:cubicBezTo>
                  <a:cubicBezTo>
                    <a:pt x="4885" y="1409"/>
                    <a:pt x="4868" y="1387"/>
                    <a:pt x="4856" y="1409"/>
                  </a:cubicBezTo>
                  <a:cubicBezTo>
                    <a:pt x="4850" y="1432"/>
                    <a:pt x="4913" y="1449"/>
                    <a:pt x="4873" y="1483"/>
                  </a:cubicBezTo>
                  <a:cubicBezTo>
                    <a:pt x="4850" y="1500"/>
                    <a:pt x="4845" y="1506"/>
                    <a:pt x="4856" y="1540"/>
                  </a:cubicBezTo>
                  <a:cubicBezTo>
                    <a:pt x="4862" y="1574"/>
                    <a:pt x="4856" y="1625"/>
                    <a:pt x="4856" y="1659"/>
                  </a:cubicBezTo>
                  <a:cubicBezTo>
                    <a:pt x="4856" y="1671"/>
                    <a:pt x="4856" y="1699"/>
                    <a:pt x="4850" y="1710"/>
                  </a:cubicBezTo>
                  <a:cubicBezTo>
                    <a:pt x="4839" y="1722"/>
                    <a:pt x="4822" y="1739"/>
                    <a:pt x="4822" y="1750"/>
                  </a:cubicBezTo>
                  <a:cubicBezTo>
                    <a:pt x="4833" y="1761"/>
                    <a:pt x="4862" y="1790"/>
                    <a:pt x="4868" y="1807"/>
                  </a:cubicBezTo>
                  <a:cubicBezTo>
                    <a:pt x="4873" y="1835"/>
                    <a:pt x="4902" y="1830"/>
                    <a:pt x="4907" y="1847"/>
                  </a:cubicBezTo>
                  <a:cubicBezTo>
                    <a:pt x="4924" y="1887"/>
                    <a:pt x="4930" y="1926"/>
                    <a:pt x="4987" y="1915"/>
                  </a:cubicBezTo>
                  <a:cubicBezTo>
                    <a:pt x="5027" y="1903"/>
                    <a:pt x="5049" y="1909"/>
                    <a:pt x="5061" y="1949"/>
                  </a:cubicBezTo>
                  <a:cubicBezTo>
                    <a:pt x="5066" y="1983"/>
                    <a:pt x="5083" y="2006"/>
                    <a:pt x="5095" y="2040"/>
                  </a:cubicBezTo>
                  <a:cubicBezTo>
                    <a:pt x="5117" y="2074"/>
                    <a:pt x="5157" y="2029"/>
                    <a:pt x="5180" y="2011"/>
                  </a:cubicBezTo>
                  <a:cubicBezTo>
                    <a:pt x="5208" y="1989"/>
                    <a:pt x="5220" y="2017"/>
                    <a:pt x="5231" y="1972"/>
                  </a:cubicBezTo>
                  <a:cubicBezTo>
                    <a:pt x="5237" y="1943"/>
                    <a:pt x="5248" y="1852"/>
                    <a:pt x="5294" y="1869"/>
                  </a:cubicBezTo>
                  <a:cubicBezTo>
                    <a:pt x="5322" y="1875"/>
                    <a:pt x="5345" y="1869"/>
                    <a:pt x="5333" y="1921"/>
                  </a:cubicBezTo>
                  <a:cubicBezTo>
                    <a:pt x="5322" y="1960"/>
                    <a:pt x="5259" y="2000"/>
                    <a:pt x="5282" y="2051"/>
                  </a:cubicBezTo>
                  <a:cubicBezTo>
                    <a:pt x="5294" y="2074"/>
                    <a:pt x="5396" y="2074"/>
                    <a:pt x="5419" y="2063"/>
                  </a:cubicBezTo>
                  <a:cubicBezTo>
                    <a:pt x="5481" y="2051"/>
                    <a:pt x="5487" y="2097"/>
                    <a:pt x="5527" y="2017"/>
                  </a:cubicBezTo>
                  <a:cubicBezTo>
                    <a:pt x="5555" y="1966"/>
                    <a:pt x="5589" y="1949"/>
                    <a:pt x="5589" y="1881"/>
                  </a:cubicBezTo>
                  <a:cubicBezTo>
                    <a:pt x="5612" y="1875"/>
                    <a:pt x="5629" y="1892"/>
                    <a:pt x="5657" y="1869"/>
                  </a:cubicBezTo>
                  <a:cubicBezTo>
                    <a:pt x="5708" y="1824"/>
                    <a:pt x="5794" y="1830"/>
                    <a:pt x="5850" y="1847"/>
                  </a:cubicBezTo>
                  <a:cubicBezTo>
                    <a:pt x="5856" y="1858"/>
                    <a:pt x="5862" y="1909"/>
                    <a:pt x="5867" y="1921"/>
                  </a:cubicBezTo>
                  <a:cubicBezTo>
                    <a:pt x="5879" y="1932"/>
                    <a:pt x="5958" y="1898"/>
                    <a:pt x="5987" y="1898"/>
                  </a:cubicBezTo>
                  <a:cubicBezTo>
                    <a:pt x="6004" y="1898"/>
                    <a:pt x="6021" y="1898"/>
                    <a:pt x="6038" y="1903"/>
                  </a:cubicBezTo>
                  <a:cubicBezTo>
                    <a:pt x="6049" y="1903"/>
                    <a:pt x="6078" y="1932"/>
                    <a:pt x="6049" y="1938"/>
                  </a:cubicBezTo>
                  <a:cubicBezTo>
                    <a:pt x="6049" y="1943"/>
                    <a:pt x="6015" y="1955"/>
                    <a:pt x="6004" y="1966"/>
                  </a:cubicBezTo>
                  <a:cubicBezTo>
                    <a:pt x="6004" y="1966"/>
                    <a:pt x="6044" y="2023"/>
                    <a:pt x="6055" y="2029"/>
                  </a:cubicBezTo>
                  <a:cubicBezTo>
                    <a:pt x="6078" y="2057"/>
                    <a:pt x="6055" y="2063"/>
                    <a:pt x="6061" y="2097"/>
                  </a:cubicBezTo>
                  <a:cubicBezTo>
                    <a:pt x="6083" y="2142"/>
                    <a:pt x="6072" y="2136"/>
                    <a:pt x="6123" y="2148"/>
                  </a:cubicBezTo>
                  <a:cubicBezTo>
                    <a:pt x="6146" y="2153"/>
                    <a:pt x="6169" y="2153"/>
                    <a:pt x="6186" y="2165"/>
                  </a:cubicBezTo>
                  <a:cubicBezTo>
                    <a:pt x="6225" y="2188"/>
                    <a:pt x="6220" y="2216"/>
                    <a:pt x="6277" y="2193"/>
                  </a:cubicBezTo>
                  <a:cubicBezTo>
                    <a:pt x="6311" y="2176"/>
                    <a:pt x="6345" y="2148"/>
                    <a:pt x="6385" y="2142"/>
                  </a:cubicBezTo>
                  <a:lnTo>
                    <a:pt x="6385" y="2142"/>
                  </a:lnTo>
                  <a:cubicBezTo>
                    <a:pt x="6385" y="2199"/>
                    <a:pt x="6385" y="2199"/>
                    <a:pt x="6385" y="2199"/>
                  </a:cubicBezTo>
                  <a:cubicBezTo>
                    <a:pt x="6385" y="2233"/>
                    <a:pt x="6390" y="2239"/>
                    <a:pt x="6413" y="2261"/>
                  </a:cubicBezTo>
                  <a:cubicBezTo>
                    <a:pt x="6458" y="2312"/>
                    <a:pt x="6401" y="2375"/>
                    <a:pt x="6401" y="2420"/>
                  </a:cubicBezTo>
                  <a:cubicBezTo>
                    <a:pt x="6447" y="2432"/>
                    <a:pt x="6419" y="2500"/>
                    <a:pt x="6475" y="2511"/>
                  </a:cubicBezTo>
                  <a:lnTo>
                    <a:pt x="6475" y="2511"/>
                  </a:lnTo>
                  <a:cubicBezTo>
                    <a:pt x="6475" y="2551"/>
                    <a:pt x="6441" y="2557"/>
                    <a:pt x="6441" y="2585"/>
                  </a:cubicBezTo>
                  <a:cubicBezTo>
                    <a:pt x="6441" y="2653"/>
                    <a:pt x="6430" y="2614"/>
                    <a:pt x="6385" y="2631"/>
                  </a:cubicBezTo>
                  <a:cubicBezTo>
                    <a:pt x="6379" y="2653"/>
                    <a:pt x="6373" y="2665"/>
                    <a:pt x="6350" y="2665"/>
                  </a:cubicBezTo>
                  <a:cubicBezTo>
                    <a:pt x="6339" y="2665"/>
                    <a:pt x="6328" y="2699"/>
                    <a:pt x="6311" y="2710"/>
                  </a:cubicBezTo>
                  <a:cubicBezTo>
                    <a:pt x="6311" y="2750"/>
                    <a:pt x="6242" y="2699"/>
                    <a:pt x="6220" y="2727"/>
                  </a:cubicBezTo>
                  <a:cubicBezTo>
                    <a:pt x="6191" y="2756"/>
                    <a:pt x="6254" y="2790"/>
                    <a:pt x="6242" y="2818"/>
                  </a:cubicBezTo>
                  <a:cubicBezTo>
                    <a:pt x="6231" y="2841"/>
                    <a:pt x="6220" y="2886"/>
                    <a:pt x="6237" y="2903"/>
                  </a:cubicBezTo>
                  <a:cubicBezTo>
                    <a:pt x="6254" y="2932"/>
                    <a:pt x="6288" y="3017"/>
                    <a:pt x="6259" y="3034"/>
                  </a:cubicBezTo>
                  <a:cubicBezTo>
                    <a:pt x="6203" y="3074"/>
                    <a:pt x="6203" y="3074"/>
                    <a:pt x="6203" y="3074"/>
                  </a:cubicBezTo>
                  <a:cubicBezTo>
                    <a:pt x="6163" y="3102"/>
                    <a:pt x="6163" y="3040"/>
                    <a:pt x="6146" y="3011"/>
                  </a:cubicBezTo>
                  <a:cubicBezTo>
                    <a:pt x="6140" y="3000"/>
                    <a:pt x="6095" y="2977"/>
                    <a:pt x="6083" y="2983"/>
                  </a:cubicBezTo>
                  <a:cubicBezTo>
                    <a:pt x="6061" y="2989"/>
                    <a:pt x="6072" y="3085"/>
                    <a:pt x="6044" y="3114"/>
                  </a:cubicBezTo>
                  <a:cubicBezTo>
                    <a:pt x="6032" y="3125"/>
                    <a:pt x="5992" y="3125"/>
                    <a:pt x="6004" y="3142"/>
                  </a:cubicBezTo>
                  <a:cubicBezTo>
                    <a:pt x="6015" y="3165"/>
                    <a:pt x="5992" y="3182"/>
                    <a:pt x="5992" y="3204"/>
                  </a:cubicBezTo>
                  <a:cubicBezTo>
                    <a:pt x="5998" y="3239"/>
                    <a:pt x="6015" y="3278"/>
                    <a:pt x="6027" y="3312"/>
                  </a:cubicBezTo>
                  <a:cubicBezTo>
                    <a:pt x="6032" y="3329"/>
                    <a:pt x="6027" y="3352"/>
                    <a:pt x="6027" y="3369"/>
                  </a:cubicBezTo>
                  <a:lnTo>
                    <a:pt x="6027" y="3403"/>
                  </a:lnTo>
                  <a:cubicBezTo>
                    <a:pt x="6032" y="3409"/>
                    <a:pt x="6066" y="3415"/>
                    <a:pt x="6072" y="3415"/>
                  </a:cubicBezTo>
                  <a:cubicBezTo>
                    <a:pt x="6083" y="3420"/>
                    <a:pt x="6106" y="3426"/>
                    <a:pt x="6123" y="3437"/>
                  </a:cubicBezTo>
                  <a:cubicBezTo>
                    <a:pt x="6146" y="3455"/>
                    <a:pt x="6146" y="3455"/>
                    <a:pt x="6146" y="3455"/>
                  </a:cubicBezTo>
                  <a:lnTo>
                    <a:pt x="6146" y="3455"/>
                  </a:lnTo>
                  <a:cubicBezTo>
                    <a:pt x="6140" y="3477"/>
                    <a:pt x="6146" y="3494"/>
                    <a:pt x="6140" y="3517"/>
                  </a:cubicBezTo>
                  <a:cubicBezTo>
                    <a:pt x="6135" y="3528"/>
                    <a:pt x="6123" y="3545"/>
                    <a:pt x="6135" y="3562"/>
                  </a:cubicBezTo>
                  <a:cubicBezTo>
                    <a:pt x="6135" y="3568"/>
                    <a:pt x="6140" y="3597"/>
                    <a:pt x="6129" y="3597"/>
                  </a:cubicBezTo>
                  <a:cubicBezTo>
                    <a:pt x="6123" y="3597"/>
                    <a:pt x="6100" y="3574"/>
                    <a:pt x="6095" y="3574"/>
                  </a:cubicBezTo>
                  <a:cubicBezTo>
                    <a:pt x="6083" y="3557"/>
                    <a:pt x="6072" y="3540"/>
                    <a:pt x="6055" y="3528"/>
                  </a:cubicBezTo>
                  <a:cubicBezTo>
                    <a:pt x="6021" y="3506"/>
                    <a:pt x="6021" y="3557"/>
                    <a:pt x="5992" y="3562"/>
                  </a:cubicBezTo>
                  <a:cubicBezTo>
                    <a:pt x="5970" y="3579"/>
                    <a:pt x="5953" y="3557"/>
                    <a:pt x="5930" y="3557"/>
                  </a:cubicBezTo>
                  <a:cubicBezTo>
                    <a:pt x="5919" y="3557"/>
                    <a:pt x="5901" y="3585"/>
                    <a:pt x="5890" y="3597"/>
                  </a:cubicBezTo>
                  <a:cubicBezTo>
                    <a:pt x="5850" y="3625"/>
                    <a:pt x="5799" y="3602"/>
                    <a:pt x="5765" y="3585"/>
                  </a:cubicBezTo>
                  <a:cubicBezTo>
                    <a:pt x="5731" y="3568"/>
                    <a:pt x="5720" y="3625"/>
                    <a:pt x="5691" y="3619"/>
                  </a:cubicBezTo>
                  <a:cubicBezTo>
                    <a:pt x="5669" y="3613"/>
                    <a:pt x="5623" y="3574"/>
                    <a:pt x="5617" y="3551"/>
                  </a:cubicBezTo>
                  <a:cubicBezTo>
                    <a:pt x="5612" y="3540"/>
                    <a:pt x="5612" y="3517"/>
                    <a:pt x="5606" y="3511"/>
                  </a:cubicBezTo>
                  <a:cubicBezTo>
                    <a:pt x="5589" y="3494"/>
                    <a:pt x="5572" y="3506"/>
                    <a:pt x="5572" y="3477"/>
                  </a:cubicBezTo>
                  <a:cubicBezTo>
                    <a:pt x="5572" y="3392"/>
                    <a:pt x="5464" y="3534"/>
                    <a:pt x="5492" y="3432"/>
                  </a:cubicBezTo>
                  <a:cubicBezTo>
                    <a:pt x="5504" y="3375"/>
                    <a:pt x="5453" y="3426"/>
                    <a:pt x="5458" y="3398"/>
                  </a:cubicBezTo>
                  <a:cubicBezTo>
                    <a:pt x="5458" y="3386"/>
                    <a:pt x="5475" y="3375"/>
                    <a:pt x="5481" y="3375"/>
                  </a:cubicBezTo>
                  <a:cubicBezTo>
                    <a:pt x="5527" y="3347"/>
                    <a:pt x="5436" y="3335"/>
                    <a:pt x="5424" y="3329"/>
                  </a:cubicBezTo>
                  <a:cubicBezTo>
                    <a:pt x="5401" y="3312"/>
                    <a:pt x="5385" y="3324"/>
                    <a:pt x="5362" y="3312"/>
                  </a:cubicBezTo>
                  <a:cubicBezTo>
                    <a:pt x="5350" y="3301"/>
                    <a:pt x="5333" y="3267"/>
                    <a:pt x="5328" y="3261"/>
                  </a:cubicBezTo>
                  <a:cubicBezTo>
                    <a:pt x="5271" y="3239"/>
                    <a:pt x="5254" y="3324"/>
                    <a:pt x="5203" y="3290"/>
                  </a:cubicBezTo>
                  <a:cubicBezTo>
                    <a:pt x="5174" y="3267"/>
                    <a:pt x="5140" y="3250"/>
                    <a:pt x="5140" y="3210"/>
                  </a:cubicBezTo>
                  <a:cubicBezTo>
                    <a:pt x="5140" y="3153"/>
                    <a:pt x="5083" y="3187"/>
                    <a:pt x="5055" y="3210"/>
                  </a:cubicBezTo>
                  <a:cubicBezTo>
                    <a:pt x="5009" y="3244"/>
                    <a:pt x="4913" y="3267"/>
                    <a:pt x="4856" y="3250"/>
                  </a:cubicBezTo>
                  <a:cubicBezTo>
                    <a:pt x="4799" y="3244"/>
                    <a:pt x="4708" y="3165"/>
                    <a:pt x="4680" y="3261"/>
                  </a:cubicBezTo>
                  <a:cubicBezTo>
                    <a:pt x="4669" y="3290"/>
                    <a:pt x="4663" y="3250"/>
                    <a:pt x="4663" y="3244"/>
                  </a:cubicBezTo>
                  <a:cubicBezTo>
                    <a:pt x="4663" y="3210"/>
                    <a:pt x="4629" y="3239"/>
                    <a:pt x="4629" y="3244"/>
                  </a:cubicBezTo>
                  <a:cubicBezTo>
                    <a:pt x="4629" y="3250"/>
                    <a:pt x="4640" y="3267"/>
                    <a:pt x="4635" y="3267"/>
                  </a:cubicBezTo>
                  <a:cubicBezTo>
                    <a:pt x="4635" y="3273"/>
                    <a:pt x="4635" y="3273"/>
                    <a:pt x="4635" y="3273"/>
                  </a:cubicBezTo>
                  <a:cubicBezTo>
                    <a:pt x="4595" y="3284"/>
                    <a:pt x="4572" y="3295"/>
                    <a:pt x="4527" y="3284"/>
                  </a:cubicBezTo>
                  <a:cubicBezTo>
                    <a:pt x="4476" y="3273"/>
                    <a:pt x="4492" y="3295"/>
                    <a:pt x="4492" y="3335"/>
                  </a:cubicBezTo>
                  <a:cubicBezTo>
                    <a:pt x="4492" y="3364"/>
                    <a:pt x="4464" y="3352"/>
                    <a:pt x="4447" y="3358"/>
                  </a:cubicBezTo>
                  <a:cubicBezTo>
                    <a:pt x="4413" y="3358"/>
                    <a:pt x="4413" y="3420"/>
                    <a:pt x="4368" y="3426"/>
                  </a:cubicBezTo>
                  <a:cubicBezTo>
                    <a:pt x="4322" y="3443"/>
                    <a:pt x="4322" y="3443"/>
                    <a:pt x="4322" y="3443"/>
                  </a:cubicBezTo>
                  <a:lnTo>
                    <a:pt x="4322" y="3443"/>
                  </a:lnTo>
                  <a:cubicBezTo>
                    <a:pt x="4316" y="3443"/>
                    <a:pt x="4305" y="3437"/>
                    <a:pt x="4299" y="3437"/>
                  </a:cubicBezTo>
                  <a:cubicBezTo>
                    <a:pt x="4294" y="3437"/>
                    <a:pt x="4288" y="3443"/>
                    <a:pt x="4282" y="3443"/>
                  </a:cubicBezTo>
                  <a:cubicBezTo>
                    <a:pt x="4271" y="3443"/>
                    <a:pt x="4254" y="3455"/>
                    <a:pt x="4248" y="3460"/>
                  </a:cubicBezTo>
                  <a:cubicBezTo>
                    <a:pt x="4242" y="3471"/>
                    <a:pt x="4237" y="3477"/>
                    <a:pt x="4226" y="3483"/>
                  </a:cubicBezTo>
                  <a:cubicBezTo>
                    <a:pt x="4169" y="3557"/>
                    <a:pt x="4169" y="3557"/>
                    <a:pt x="4169" y="3557"/>
                  </a:cubicBezTo>
                  <a:cubicBezTo>
                    <a:pt x="4147" y="3579"/>
                    <a:pt x="4124" y="3579"/>
                    <a:pt x="4101" y="3602"/>
                  </a:cubicBezTo>
                  <a:cubicBezTo>
                    <a:pt x="4067" y="3636"/>
                    <a:pt x="4045" y="3716"/>
                    <a:pt x="3988" y="3727"/>
                  </a:cubicBezTo>
                  <a:cubicBezTo>
                    <a:pt x="3948" y="3739"/>
                    <a:pt x="3920" y="3739"/>
                    <a:pt x="3891" y="3767"/>
                  </a:cubicBezTo>
                  <a:cubicBezTo>
                    <a:pt x="3863" y="3795"/>
                    <a:pt x="3834" y="3847"/>
                    <a:pt x="3823" y="3892"/>
                  </a:cubicBezTo>
                  <a:cubicBezTo>
                    <a:pt x="3823" y="3915"/>
                    <a:pt x="3829" y="3932"/>
                    <a:pt x="3812" y="3949"/>
                  </a:cubicBezTo>
                  <a:cubicBezTo>
                    <a:pt x="3800" y="3971"/>
                    <a:pt x="3812" y="3977"/>
                    <a:pt x="3806" y="4000"/>
                  </a:cubicBezTo>
                  <a:cubicBezTo>
                    <a:pt x="3800" y="4011"/>
                    <a:pt x="3783" y="4011"/>
                    <a:pt x="3783" y="4022"/>
                  </a:cubicBezTo>
                  <a:cubicBezTo>
                    <a:pt x="3772" y="4074"/>
                    <a:pt x="3715" y="4051"/>
                    <a:pt x="3675" y="4051"/>
                  </a:cubicBezTo>
                  <a:cubicBezTo>
                    <a:pt x="3670" y="4051"/>
                    <a:pt x="3630" y="4119"/>
                    <a:pt x="3619" y="4130"/>
                  </a:cubicBezTo>
                  <a:cubicBezTo>
                    <a:pt x="3590" y="4170"/>
                    <a:pt x="3573" y="4216"/>
                    <a:pt x="3550" y="4256"/>
                  </a:cubicBezTo>
                  <a:cubicBezTo>
                    <a:pt x="3550" y="4273"/>
                    <a:pt x="3545" y="4295"/>
                    <a:pt x="3556" y="4312"/>
                  </a:cubicBezTo>
                  <a:cubicBezTo>
                    <a:pt x="3567" y="4329"/>
                    <a:pt x="3545" y="4335"/>
                    <a:pt x="3533" y="4335"/>
                  </a:cubicBezTo>
                  <a:cubicBezTo>
                    <a:pt x="3516" y="4341"/>
                    <a:pt x="3454" y="4363"/>
                    <a:pt x="3442" y="4341"/>
                  </a:cubicBezTo>
                  <a:cubicBezTo>
                    <a:pt x="3437" y="4335"/>
                    <a:pt x="3420" y="4295"/>
                    <a:pt x="3414" y="4301"/>
                  </a:cubicBezTo>
                  <a:cubicBezTo>
                    <a:pt x="3397" y="4324"/>
                    <a:pt x="3420" y="4346"/>
                    <a:pt x="3420" y="4363"/>
                  </a:cubicBezTo>
                  <a:cubicBezTo>
                    <a:pt x="3414" y="4386"/>
                    <a:pt x="3408" y="4437"/>
                    <a:pt x="3380" y="4443"/>
                  </a:cubicBezTo>
                  <a:cubicBezTo>
                    <a:pt x="3369" y="4449"/>
                    <a:pt x="3357" y="4454"/>
                    <a:pt x="3357" y="4460"/>
                  </a:cubicBezTo>
                  <a:cubicBezTo>
                    <a:pt x="3357" y="4477"/>
                    <a:pt x="3369" y="4494"/>
                    <a:pt x="3363" y="4506"/>
                  </a:cubicBezTo>
                  <a:cubicBezTo>
                    <a:pt x="3363" y="4534"/>
                    <a:pt x="3363" y="4551"/>
                    <a:pt x="3369" y="4574"/>
                  </a:cubicBezTo>
                  <a:cubicBezTo>
                    <a:pt x="3363" y="4585"/>
                    <a:pt x="3346" y="4602"/>
                    <a:pt x="3346" y="4614"/>
                  </a:cubicBezTo>
                  <a:cubicBezTo>
                    <a:pt x="3346" y="4625"/>
                    <a:pt x="3357" y="4630"/>
                    <a:pt x="3363" y="4642"/>
                  </a:cubicBezTo>
                  <a:cubicBezTo>
                    <a:pt x="3363" y="4670"/>
                    <a:pt x="3329" y="4653"/>
                    <a:pt x="3312" y="4659"/>
                  </a:cubicBezTo>
                  <a:cubicBezTo>
                    <a:pt x="3295" y="4665"/>
                    <a:pt x="3272" y="4659"/>
                    <a:pt x="3255" y="4665"/>
                  </a:cubicBezTo>
                  <a:cubicBezTo>
                    <a:pt x="3215" y="4687"/>
                    <a:pt x="3232" y="4699"/>
                    <a:pt x="3227" y="4738"/>
                  </a:cubicBezTo>
                  <a:cubicBezTo>
                    <a:pt x="3221" y="4767"/>
                    <a:pt x="3221" y="4761"/>
                    <a:pt x="3198" y="4778"/>
                  </a:cubicBezTo>
                  <a:cubicBezTo>
                    <a:pt x="3192" y="4784"/>
                    <a:pt x="3198" y="4795"/>
                    <a:pt x="3198" y="4807"/>
                  </a:cubicBezTo>
                  <a:cubicBezTo>
                    <a:pt x="3198" y="4807"/>
                    <a:pt x="3153" y="4812"/>
                    <a:pt x="3147" y="4812"/>
                  </a:cubicBezTo>
                  <a:cubicBezTo>
                    <a:pt x="3119" y="4812"/>
                    <a:pt x="3124" y="4784"/>
                    <a:pt x="3113" y="4767"/>
                  </a:cubicBezTo>
                  <a:cubicBezTo>
                    <a:pt x="3113" y="4761"/>
                    <a:pt x="3096" y="4761"/>
                    <a:pt x="3090" y="4767"/>
                  </a:cubicBezTo>
                  <a:cubicBezTo>
                    <a:pt x="3084" y="4784"/>
                    <a:pt x="3119" y="4846"/>
                    <a:pt x="3096" y="4858"/>
                  </a:cubicBezTo>
                  <a:cubicBezTo>
                    <a:pt x="3050" y="4892"/>
                    <a:pt x="3090" y="4949"/>
                    <a:pt x="3056" y="4977"/>
                  </a:cubicBezTo>
                  <a:lnTo>
                    <a:pt x="3056" y="4977"/>
                  </a:lnTo>
                  <a:cubicBezTo>
                    <a:pt x="3016" y="4977"/>
                    <a:pt x="2994" y="5011"/>
                    <a:pt x="2960" y="5005"/>
                  </a:cubicBezTo>
                  <a:cubicBezTo>
                    <a:pt x="2920" y="5005"/>
                    <a:pt x="2914" y="4954"/>
                    <a:pt x="2908" y="4932"/>
                  </a:cubicBezTo>
                  <a:cubicBezTo>
                    <a:pt x="2903" y="4915"/>
                    <a:pt x="2880" y="4897"/>
                    <a:pt x="2897" y="4880"/>
                  </a:cubicBezTo>
                  <a:cubicBezTo>
                    <a:pt x="2903" y="4863"/>
                    <a:pt x="2829" y="4892"/>
                    <a:pt x="2823" y="4892"/>
                  </a:cubicBezTo>
                  <a:cubicBezTo>
                    <a:pt x="2812" y="4892"/>
                    <a:pt x="2783" y="4875"/>
                    <a:pt x="2778" y="4875"/>
                  </a:cubicBezTo>
                  <a:cubicBezTo>
                    <a:pt x="2766" y="4880"/>
                    <a:pt x="2766" y="4926"/>
                    <a:pt x="2761" y="4937"/>
                  </a:cubicBezTo>
                  <a:cubicBezTo>
                    <a:pt x="2761" y="4954"/>
                    <a:pt x="2738" y="5005"/>
                    <a:pt x="2715" y="4988"/>
                  </a:cubicBezTo>
                  <a:cubicBezTo>
                    <a:pt x="2698" y="5000"/>
                    <a:pt x="2653" y="5023"/>
                    <a:pt x="2641" y="5039"/>
                  </a:cubicBezTo>
                  <a:cubicBezTo>
                    <a:pt x="2624" y="5062"/>
                    <a:pt x="2664" y="5091"/>
                    <a:pt x="2624" y="5102"/>
                  </a:cubicBezTo>
                  <a:cubicBezTo>
                    <a:pt x="2584" y="5113"/>
                    <a:pt x="2516" y="5176"/>
                    <a:pt x="2516" y="5102"/>
                  </a:cubicBezTo>
                  <a:cubicBezTo>
                    <a:pt x="2516" y="5051"/>
                    <a:pt x="2494" y="5062"/>
                    <a:pt x="2460" y="5079"/>
                  </a:cubicBezTo>
                  <a:cubicBezTo>
                    <a:pt x="2414" y="5102"/>
                    <a:pt x="2391" y="5176"/>
                    <a:pt x="2329" y="5182"/>
                  </a:cubicBezTo>
                  <a:cubicBezTo>
                    <a:pt x="2300" y="5182"/>
                    <a:pt x="2261" y="5193"/>
                    <a:pt x="2266" y="5147"/>
                  </a:cubicBezTo>
                  <a:cubicBezTo>
                    <a:pt x="2124" y="5136"/>
                    <a:pt x="2124" y="5136"/>
                    <a:pt x="2124" y="5136"/>
                  </a:cubicBezTo>
                  <a:lnTo>
                    <a:pt x="2124" y="5136"/>
                  </a:lnTo>
                  <a:cubicBezTo>
                    <a:pt x="2119" y="5113"/>
                    <a:pt x="2107" y="5102"/>
                    <a:pt x="2096" y="5085"/>
                  </a:cubicBezTo>
                  <a:cubicBezTo>
                    <a:pt x="2079" y="5057"/>
                    <a:pt x="2084" y="5045"/>
                    <a:pt x="2090" y="5017"/>
                  </a:cubicBezTo>
                  <a:cubicBezTo>
                    <a:pt x="2090" y="5000"/>
                    <a:pt x="2084" y="4983"/>
                    <a:pt x="2084" y="4966"/>
                  </a:cubicBezTo>
                  <a:cubicBezTo>
                    <a:pt x="2084" y="4943"/>
                    <a:pt x="2102" y="4926"/>
                    <a:pt x="2113" y="4903"/>
                  </a:cubicBezTo>
                  <a:cubicBezTo>
                    <a:pt x="2124" y="4880"/>
                    <a:pt x="2056" y="4915"/>
                    <a:pt x="2050" y="4915"/>
                  </a:cubicBezTo>
                  <a:cubicBezTo>
                    <a:pt x="2039" y="4915"/>
                    <a:pt x="2022" y="4915"/>
                    <a:pt x="2016" y="4920"/>
                  </a:cubicBezTo>
                  <a:cubicBezTo>
                    <a:pt x="1999" y="4932"/>
                    <a:pt x="1988" y="4949"/>
                    <a:pt x="1977" y="4966"/>
                  </a:cubicBezTo>
                  <a:cubicBezTo>
                    <a:pt x="1965" y="4983"/>
                    <a:pt x="1937" y="4994"/>
                    <a:pt x="1914" y="4994"/>
                  </a:cubicBezTo>
                  <a:cubicBezTo>
                    <a:pt x="1863" y="5017"/>
                    <a:pt x="1840" y="4988"/>
                    <a:pt x="1800" y="4971"/>
                  </a:cubicBezTo>
                  <a:cubicBezTo>
                    <a:pt x="1772" y="4954"/>
                    <a:pt x="1778" y="4915"/>
                    <a:pt x="1744" y="4915"/>
                  </a:cubicBezTo>
                  <a:cubicBezTo>
                    <a:pt x="1721" y="4915"/>
                    <a:pt x="1715" y="4897"/>
                    <a:pt x="1704" y="4880"/>
                  </a:cubicBezTo>
                  <a:cubicBezTo>
                    <a:pt x="1687" y="4863"/>
                    <a:pt x="1653" y="4846"/>
                    <a:pt x="1630" y="4858"/>
                  </a:cubicBezTo>
                  <a:cubicBezTo>
                    <a:pt x="1585" y="4875"/>
                    <a:pt x="1551" y="4863"/>
                    <a:pt x="1562" y="4818"/>
                  </a:cubicBezTo>
                  <a:cubicBezTo>
                    <a:pt x="1568" y="4795"/>
                    <a:pt x="1556" y="4772"/>
                    <a:pt x="1556" y="4750"/>
                  </a:cubicBezTo>
                  <a:lnTo>
                    <a:pt x="1556" y="4750"/>
                  </a:lnTo>
                  <a:cubicBezTo>
                    <a:pt x="1528" y="4755"/>
                    <a:pt x="1516" y="4789"/>
                    <a:pt x="1494" y="4795"/>
                  </a:cubicBezTo>
                  <a:cubicBezTo>
                    <a:pt x="1460" y="4801"/>
                    <a:pt x="1448" y="4801"/>
                    <a:pt x="1431" y="4835"/>
                  </a:cubicBezTo>
                  <a:cubicBezTo>
                    <a:pt x="1374" y="4915"/>
                    <a:pt x="1380" y="4841"/>
                    <a:pt x="1312" y="4829"/>
                  </a:cubicBezTo>
                  <a:cubicBezTo>
                    <a:pt x="1283" y="4824"/>
                    <a:pt x="1289" y="4789"/>
                    <a:pt x="1278" y="4772"/>
                  </a:cubicBezTo>
                  <a:cubicBezTo>
                    <a:pt x="1272" y="4772"/>
                    <a:pt x="1210" y="4761"/>
                    <a:pt x="1198" y="4755"/>
                  </a:cubicBezTo>
                  <a:cubicBezTo>
                    <a:pt x="1164" y="4738"/>
                    <a:pt x="1249" y="4676"/>
                    <a:pt x="1170" y="4653"/>
                  </a:cubicBezTo>
                  <a:cubicBezTo>
                    <a:pt x="1119" y="4642"/>
                    <a:pt x="1193" y="4602"/>
                    <a:pt x="1136" y="4608"/>
                  </a:cubicBezTo>
                  <a:cubicBezTo>
                    <a:pt x="1124" y="4614"/>
                    <a:pt x="1113" y="4614"/>
                    <a:pt x="1107" y="4602"/>
                  </a:cubicBezTo>
                  <a:cubicBezTo>
                    <a:pt x="1073" y="4562"/>
                    <a:pt x="1073" y="4562"/>
                    <a:pt x="1073" y="4562"/>
                  </a:cubicBezTo>
                  <a:cubicBezTo>
                    <a:pt x="1033" y="4511"/>
                    <a:pt x="960" y="4591"/>
                    <a:pt x="909" y="4608"/>
                  </a:cubicBezTo>
                  <a:cubicBezTo>
                    <a:pt x="880" y="4614"/>
                    <a:pt x="857" y="4676"/>
                    <a:pt x="846" y="4676"/>
                  </a:cubicBezTo>
                  <a:cubicBezTo>
                    <a:pt x="823" y="4682"/>
                    <a:pt x="818" y="4682"/>
                    <a:pt x="795" y="4687"/>
                  </a:cubicBezTo>
                  <a:cubicBezTo>
                    <a:pt x="778" y="4716"/>
                    <a:pt x="766" y="4727"/>
                    <a:pt x="738" y="4727"/>
                  </a:cubicBezTo>
                  <a:cubicBezTo>
                    <a:pt x="710" y="4727"/>
                    <a:pt x="698" y="4744"/>
                    <a:pt x="675" y="4755"/>
                  </a:cubicBezTo>
                  <a:cubicBezTo>
                    <a:pt x="636" y="4767"/>
                    <a:pt x="630" y="4818"/>
                    <a:pt x="630" y="4852"/>
                  </a:cubicBezTo>
                  <a:cubicBezTo>
                    <a:pt x="630" y="4869"/>
                    <a:pt x="579" y="4886"/>
                    <a:pt x="562" y="4892"/>
                  </a:cubicBezTo>
                  <a:cubicBezTo>
                    <a:pt x="545" y="4897"/>
                    <a:pt x="528" y="4886"/>
                    <a:pt x="511" y="4892"/>
                  </a:cubicBezTo>
                  <a:cubicBezTo>
                    <a:pt x="465" y="4909"/>
                    <a:pt x="454" y="4949"/>
                    <a:pt x="437" y="4886"/>
                  </a:cubicBezTo>
                  <a:cubicBezTo>
                    <a:pt x="414" y="4880"/>
                    <a:pt x="391" y="4926"/>
                    <a:pt x="357" y="4926"/>
                  </a:cubicBezTo>
                  <a:cubicBezTo>
                    <a:pt x="318" y="4926"/>
                    <a:pt x="318" y="4926"/>
                    <a:pt x="283" y="4909"/>
                  </a:cubicBezTo>
                  <a:cubicBezTo>
                    <a:pt x="238" y="4892"/>
                    <a:pt x="238" y="4892"/>
                    <a:pt x="238" y="4892"/>
                  </a:cubicBezTo>
                  <a:lnTo>
                    <a:pt x="238" y="4892"/>
                  </a:lnTo>
                  <a:cubicBezTo>
                    <a:pt x="244" y="4880"/>
                    <a:pt x="255" y="4841"/>
                    <a:pt x="266" y="4829"/>
                  </a:cubicBezTo>
                  <a:cubicBezTo>
                    <a:pt x="278" y="4807"/>
                    <a:pt x="312" y="4807"/>
                    <a:pt x="335" y="4784"/>
                  </a:cubicBezTo>
                  <a:cubicBezTo>
                    <a:pt x="346" y="4778"/>
                    <a:pt x="329" y="4755"/>
                    <a:pt x="335" y="4744"/>
                  </a:cubicBezTo>
                  <a:cubicBezTo>
                    <a:pt x="357" y="4710"/>
                    <a:pt x="323" y="4716"/>
                    <a:pt x="318" y="4699"/>
                  </a:cubicBezTo>
                  <a:cubicBezTo>
                    <a:pt x="301" y="4693"/>
                    <a:pt x="272" y="4642"/>
                    <a:pt x="266" y="4625"/>
                  </a:cubicBezTo>
                  <a:cubicBezTo>
                    <a:pt x="261" y="4579"/>
                    <a:pt x="283" y="4562"/>
                    <a:pt x="306" y="4528"/>
                  </a:cubicBezTo>
                  <a:cubicBezTo>
                    <a:pt x="312" y="4506"/>
                    <a:pt x="352" y="4488"/>
                    <a:pt x="329" y="4466"/>
                  </a:cubicBezTo>
                  <a:cubicBezTo>
                    <a:pt x="312" y="4449"/>
                    <a:pt x="329" y="4426"/>
                    <a:pt x="301" y="4420"/>
                  </a:cubicBezTo>
                  <a:cubicBezTo>
                    <a:pt x="249" y="4415"/>
                    <a:pt x="306" y="4329"/>
                    <a:pt x="312" y="4312"/>
                  </a:cubicBezTo>
                  <a:cubicBezTo>
                    <a:pt x="329" y="4273"/>
                    <a:pt x="335" y="4221"/>
                    <a:pt x="318" y="4187"/>
                  </a:cubicBezTo>
                  <a:cubicBezTo>
                    <a:pt x="289" y="4130"/>
                    <a:pt x="283" y="4096"/>
                    <a:pt x="301" y="4034"/>
                  </a:cubicBezTo>
                  <a:cubicBezTo>
                    <a:pt x="318" y="4011"/>
                    <a:pt x="295" y="3988"/>
                    <a:pt x="301" y="3971"/>
                  </a:cubicBezTo>
                  <a:cubicBezTo>
                    <a:pt x="306" y="3960"/>
                    <a:pt x="329" y="3960"/>
                    <a:pt x="329" y="3943"/>
                  </a:cubicBezTo>
                  <a:cubicBezTo>
                    <a:pt x="329" y="3898"/>
                    <a:pt x="278" y="3886"/>
                    <a:pt x="266" y="3858"/>
                  </a:cubicBezTo>
                  <a:cubicBezTo>
                    <a:pt x="261" y="3829"/>
                    <a:pt x="266" y="3795"/>
                    <a:pt x="249" y="3778"/>
                  </a:cubicBezTo>
                  <a:cubicBezTo>
                    <a:pt x="238" y="3767"/>
                    <a:pt x="227" y="3767"/>
                    <a:pt x="221" y="3750"/>
                  </a:cubicBezTo>
                  <a:cubicBezTo>
                    <a:pt x="198" y="3721"/>
                    <a:pt x="164" y="3693"/>
                    <a:pt x="170" y="3653"/>
                  </a:cubicBezTo>
                  <a:cubicBezTo>
                    <a:pt x="175" y="3653"/>
                    <a:pt x="181" y="3653"/>
                    <a:pt x="193" y="3653"/>
                  </a:cubicBezTo>
                  <a:cubicBezTo>
                    <a:pt x="227" y="3653"/>
                    <a:pt x="255" y="3670"/>
                    <a:pt x="289" y="3659"/>
                  </a:cubicBezTo>
                  <a:cubicBezTo>
                    <a:pt x="318" y="3648"/>
                    <a:pt x="329" y="3625"/>
                    <a:pt x="340" y="3602"/>
                  </a:cubicBezTo>
                  <a:cubicBezTo>
                    <a:pt x="363" y="3568"/>
                    <a:pt x="380" y="3551"/>
                    <a:pt x="369" y="3506"/>
                  </a:cubicBezTo>
                  <a:cubicBezTo>
                    <a:pt x="357" y="3483"/>
                    <a:pt x="363" y="3477"/>
                    <a:pt x="386" y="3471"/>
                  </a:cubicBezTo>
                  <a:cubicBezTo>
                    <a:pt x="409" y="3460"/>
                    <a:pt x="425" y="3443"/>
                    <a:pt x="443" y="3420"/>
                  </a:cubicBezTo>
                  <a:cubicBezTo>
                    <a:pt x="460" y="3398"/>
                    <a:pt x="448" y="3369"/>
                    <a:pt x="477" y="3347"/>
                  </a:cubicBezTo>
                  <a:cubicBezTo>
                    <a:pt x="494" y="3335"/>
                    <a:pt x="505" y="3301"/>
                    <a:pt x="522" y="3301"/>
                  </a:cubicBezTo>
                  <a:cubicBezTo>
                    <a:pt x="545" y="3301"/>
                    <a:pt x="545" y="3307"/>
                    <a:pt x="573" y="3301"/>
                  </a:cubicBezTo>
                  <a:cubicBezTo>
                    <a:pt x="579" y="3295"/>
                    <a:pt x="596" y="3312"/>
                    <a:pt x="602" y="3312"/>
                  </a:cubicBezTo>
                  <a:cubicBezTo>
                    <a:pt x="636" y="3324"/>
                    <a:pt x="630" y="3256"/>
                    <a:pt x="670" y="3267"/>
                  </a:cubicBezTo>
                  <a:cubicBezTo>
                    <a:pt x="675" y="3267"/>
                    <a:pt x="732" y="3290"/>
                    <a:pt x="715" y="3261"/>
                  </a:cubicBezTo>
                  <a:cubicBezTo>
                    <a:pt x="715" y="3256"/>
                    <a:pt x="704" y="3233"/>
                    <a:pt x="715" y="3227"/>
                  </a:cubicBezTo>
                  <a:cubicBezTo>
                    <a:pt x="721" y="3216"/>
                    <a:pt x="738" y="3221"/>
                    <a:pt x="755" y="3216"/>
                  </a:cubicBezTo>
                  <a:cubicBezTo>
                    <a:pt x="766" y="3216"/>
                    <a:pt x="761" y="3204"/>
                    <a:pt x="772" y="3187"/>
                  </a:cubicBezTo>
                  <a:cubicBezTo>
                    <a:pt x="783" y="3170"/>
                    <a:pt x="789" y="3165"/>
                    <a:pt x="789" y="3148"/>
                  </a:cubicBezTo>
                  <a:cubicBezTo>
                    <a:pt x="789" y="3125"/>
                    <a:pt x="852" y="3153"/>
                    <a:pt x="835" y="3114"/>
                  </a:cubicBezTo>
                  <a:cubicBezTo>
                    <a:pt x="823" y="3091"/>
                    <a:pt x="829" y="3051"/>
                    <a:pt x="857" y="3074"/>
                  </a:cubicBezTo>
                  <a:cubicBezTo>
                    <a:pt x="880" y="3091"/>
                    <a:pt x="874" y="3097"/>
                    <a:pt x="909" y="3085"/>
                  </a:cubicBezTo>
                  <a:cubicBezTo>
                    <a:pt x="943" y="3074"/>
                    <a:pt x="874" y="3045"/>
                    <a:pt x="903" y="3028"/>
                  </a:cubicBezTo>
                  <a:cubicBezTo>
                    <a:pt x="914" y="3028"/>
                    <a:pt x="925" y="3034"/>
                    <a:pt x="937" y="3023"/>
                  </a:cubicBezTo>
                  <a:cubicBezTo>
                    <a:pt x="948" y="3006"/>
                    <a:pt x="937" y="3000"/>
                    <a:pt x="937" y="2983"/>
                  </a:cubicBezTo>
                  <a:cubicBezTo>
                    <a:pt x="943" y="2966"/>
                    <a:pt x="937" y="2966"/>
                    <a:pt x="948" y="2955"/>
                  </a:cubicBezTo>
                  <a:cubicBezTo>
                    <a:pt x="965" y="2949"/>
                    <a:pt x="960" y="2943"/>
                    <a:pt x="965" y="2932"/>
                  </a:cubicBezTo>
                  <a:cubicBezTo>
                    <a:pt x="971" y="2920"/>
                    <a:pt x="994" y="2915"/>
                    <a:pt x="999" y="2892"/>
                  </a:cubicBezTo>
                  <a:cubicBezTo>
                    <a:pt x="1005" y="2875"/>
                    <a:pt x="1016" y="2864"/>
                    <a:pt x="1028" y="2847"/>
                  </a:cubicBezTo>
                  <a:cubicBezTo>
                    <a:pt x="1039" y="2830"/>
                    <a:pt x="1039" y="2818"/>
                    <a:pt x="1045" y="2801"/>
                  </a:cubicBezTo>
                  <a:cubicBezTo>
                    <a:pt x="1051" y="2790"/>
                    <a:pt x="1062" y="2784"/>
                    <a:pt x="1068" y="2778"/>
                  </a:cubicBezTo>
                  <a:cubicBezTo>
                    <a:pt x="1073" y="2767"/>
                    <a:pt x="1073" y="2756"/>
                    <a:pt x="1079" y="2750"/>
                  </a:cubicBezTo>
                  <a:cubicBezTo>
                    <a:pt x="1022" y="2727"/>
                    <a:pt x="982" y="2642"/>
                    <a:pt x="925" y="2619"/>
                  </a:cubicBezTo>
                  <a:cubicBezTo>
                    <a:pt x="903" y="2608"/>
                    <a:pt x="772" y="2597"/>
                    <a:pt x="766" y="2585"/>
                  </a:cubicBezTo>
                  <a:cubicBezTo>
                    <a:pt x="749" y="2591"/>
                    <a:pt x="732" y="2653"/>
                    <a:pt x="698" y="2631"/>
                  </a:cubicBezTo>
                  <a:cubicBezTo>
                    <a:pt x="675" y="2614"/>
                    <a:pt x="653" y="2597"/>
                    <a:pt x="630" y="2580"/>
                  </a:cubicBezTo>
                  <a:cubicBezTo>
                    <a:pt x="613" y="2568"/>
                    <a:pt x="641" y="2557"/>
                    <a:pt x="636" y="2546"/>
                  </a:cubicBezTo>
                  <a:cubicBezTo>
                    <a:pt x="630" y="2517"/>
                    <a:pt x="613" y="2500"/>
                    <a:pt x="619" y="2472"/>
                  </a:cubicBezTo>
                  <a:cubicBezTo>
                    <a:pt x="630" y="2438"/>
                    <a:pt x="647" y="2420"/>
                    <a:pt x="647" y="2375"/>
                  </a:cubicBezTo>
                  <a:cubicBezTo>
                    <a:pt x="653" y="2358"/>
                    <a:pt x="670" y="2296"/>
                    <a:pt x="670" y="2278"/>
                  </a:cubicBezTo>
                  <a:cubicBezTo>
                    <a:pt x="613" y="2267"/>
                    <a:pt x="613" y="2267"/>
                    <a:pt x="613" y="2267"/>
                  </a:cubicBezTo>
                  <a:cubicBezTo>
                    <a:pt x="613" y="2261"/>
                    <a:pt x="613" y="2261"/>
                    <a:pt x="613" y="2261"/>
                  </a:cubicBezTo>
                  <a:cubicBezTo>
                    <a:pt x="607" y="2261"/>
                    <a:pt x="619" y="2233"/>
                    <a:pt x="619" y="2227"/>
                  </a:cubicBezTo>
                  <a:cubicBezTo>
                    <a:pt x="624" y="2210"/>
                    <a:pt x="630" y="2199"/>
                    <a:pt x="630" y="2182"/>
                  </a:cubicBezTo>
                  <a:cubicBezTo>
                    <a:pt x="630" y="2170"/>
                    <a:pt x="607" y="2131"/>
                    <a:pt x="590" y="2131"/>
                  </a:cubicBezTo>
                  <a:cubicBezTo>
                    <a:pt x="573" y="2176"/>
                    <a:pt x="477" y="2182"/>
                    <a:pt x="431" y="2170"/>
                  </a:cubicBezTo>
                  <a:cubicBezTo>
                    <a:pt x="363" y="2153"/>
                    <a:pt x="386" y="2085"/>
                    <a:pt x="318" y="2085"/>
                  </a:cubicBezTo>
                  <a:cubicBezTo>
                    <a:pt x="301" y="2142"/>
                    <a:pt x="312" y="2165"/>
                    <a:pt x="238" y="2165"/>
                  </a:cubicBezTo>
                  <a:cubicBezTo>
                    <a:pt x="198" y="2165"/>
                    <a:pt x="130" y="2159"/>
                    <a:pt x="119" y="2108"/>
                  </a:cubicBezTo>
                  <a:lnTo>
                    <a:pt x="119" y="2108"/>
                  </a:lnTo>
                  <a:lnTo>
                    <a:pt x="119" y="2108"/>
                  </a:lnTo>
                  <a:cubicBezTo>
                    <a:pt x="102" y="2074"/>
                    <a:pt x="102" y="2074"/>
                    <a:pt x="102" y="2074"/>
                  </a:cubicBezTo>
                  <a:cubicBezTo>
                    <a:pt x="119" y="2063"/>
                    <a:pt x="147" y="1989"/>
                    <a:pt x="113" y="1983"/>
                  </a:cubicBezTo>
                  <a:cubicBezTo>
                    <a:pt x="85" y="1983"/>
                    <a:pt x="68" y="1977"/>
                    <a:pt x="51" y="1960"/>
                  </a:cubicBezTo>
                  <a:cubicBezTo>
                    <a:pt x="28" y="1943"/>
                    <a:pt x="73" y="1926"/>
                    <a:pt x="85" y="1915"/>
                  </a:cubicBezTo>
                  <a:cubicBezTo>
                    <a:pt x="96" y="1903"/>
                    <a:pt x="90" y="1881"/>
                    <a:pt x="107" y="1875"/>
                  </a:cubicBezTo>
                  <a:cubicBezTo>
                    <a:pt x="130" y="1858"/>
                    <a:pt x="153" y="1852"/>
                    <a:pt x="153" y="1818"/>
                  </a:cubicBezTo>
                  <a:cubicBezTo>
                    <a:pt x="153" y="1784"/>
                    <a:pt x="170" y="1779"/>
                    <a:pt x="198" y="1761"/>
                  </a:cubicBezTo>
                  <a:cubicBezTo>
                    <a:pt x="221" y="1744"/>
                    <a:pt x="221" y="1688"/>
                    <a:pt x="261" y="1688"/>
                  </a:cubicBezTo>
                  <a:cubicBezTo>
                    <a:pt x="283" y="1688"/>
                    <a:pt x="312" y="1710"/>
                    <a:pt x="340" y="1710"/>
                  </a:cubicBezTo>
                  <a:cubicBezTo>
                    <a:pt x="340" y="1688"/>
                    <a:pt x="318" y="1682"/>
                    <a:pt x="340" y="1653"/>
                  </a:cubicBezTo>
                  <a:cubicBezTo>
                    <a:pt x="369" y="1625"/>
                    <a:pt x="409" y="1591"/>
                    <a:pt x="409" y="1546"/>
                  </a:cubicBezTo>
                  <a:cubicBezTo>
                    <a:pt x="409" y="1517"/>
                    <a:pt x="414" y="1489"/>
                    <a:pt x="391" y="1466"/>
                  </a:cubicBezTo>
                  <a:cubicBezTo>
                    <a:pt x="363" y="1443"/>
                    <a:pt x="312" y="1438"/>
                    <a:pt x="289" y="1409"/>
                  </a:cubicBezTo>
                  <a:cubicBezTo>
                    <a:pt x="272" y="1392"/>
                    <a:pt x="295" y="1387"/>
                    <a:pt x="306" y="1369"/>
                  </a:cubicBezTo>
                  <a:cubicBezTo>
                    <a:pt x="318" y="1352"/>
                    <a:pt x="295" y="1341"/>
                    <a:pt x="312" y="1313"/>
                  </a:cubicBezTo>
                  <a:cubicBezTo>
                    <a:pt x="318" y="1296"/>
                    <a:pt x="312" y="1279"/>
                    <a:pt x="306" y="1262"/>
                  </a:cubicBezTo>
                  <a:cubicBezTo>
                    <a:pt x="295" y="1262"/>
                    <a:pt x="278" y="1262"/>
                    <a:pt x="261" y="1262"/>
                  </a:cubicBezTo>
                  <a:cubicBezTo>
                    <a:pt x="249" y="1262"/>
                    <a:pt x="198" y="1222"/>
                    <a:pt x="187" y="1210"/>
                  </a:cubicBezTo>
                  <a:cubicBezTo>
                    <a:pt x="170" y="1193"/>
                    <a:pt x="147" y="1210"/>
                    <a:pt x="136" y="1228"/>
                  </a:cubicBezTo>
                  <a:cubicBezTo>
                    <a:pt x="102" y="1279"/>
                    <a:pt x="119" y="1233"/>
                    <a:pt x="73" y="1244"/>
                  </a:cubicBezTo>
                  <a:cubicBezTo>
                    <a:pt x="68" y="1244"/>
                    <a:pt x="11" y="1228"/>
                    <a:pt x="0" y="1228"/>
                  </a:cubicBezTo>
                  <a:cubicBezTo>
                    <a:pt x="0" y="1222"/>
                    <a:pt x="0" y="1222"/>
                    <a:pt x="0" y="1222"/>
                  </a:cubicBezTo>
                  <a:cubicBezTo>
                    <a:pt x="16" y="1210"/>
                    <a:pt x="5" y="1148"/>
                    <a:pt x="22" y="1120"/>
                  </a:cubicBezTo>
                  <a:cubicBezTo>
                    <a:pt x="45" y="1091"/>
                    <a:pt x="16" y="1074"/>
                    <a:pt x="22" y="1046"/>
                  </a:cubicBezTo>
                  <a:cubicBezTo>
                    <a:pt x="34" y="994"/>
                    <a:pt x="79" y="1012"/>
                    <a:pt x="39" y="949"/>
                  </a:cubicBezTo>
                  <a:cubicBezTo>
                    <a:pt x="5" y="881"/>
                    <a:pt x="85" y="887"/>
                    <a:pt x="113" y="875"/>
                  </a:cubicBezTo>
                  <a:cubicBezTo>
                    <a:pt x="113" y="864"/>
                    <a:pt x="119" y="847"/>
                    <a:pt x="124" y="835"/>
                  </a:cubicBezTo>
                  <a:cubicBezTo>
                    <a:pt x="136" y="801"/>
                    <a:pt x="136" y="824"/>
                    <a:pt x="147" y="835"/>
                  </a:cubicBezTo>
                  <a:cubicBezTo>
                    <a:pt x="164" y="858"/>
                    <a:pt x="215" y="784"/>
                    <a:pt x="227" y="773"/>
                  </a:cubicBezTo>
                  <a:cubicBezTo>
                    <a:pt x="238" y="756"/>
                    <a:pt x="272" y="722"/>
                    <a:pt x="272" y="705"/>
                  </a:cubicBezTo>
                  <a:cubicBezTo>
                    <a:pt x="272" y="688"/>
                    <a:pt x="215" y="608"/>
                    <a:pt x="261" y="608"/>
                  </a:cubicBezTo>
                  <a:cubicBezTo>
                    <a:pt x="278" y="608"/>
                    <a:pt x="295" y="625"/>
                    <a:pt x="301" y="608"/>
                  </a:cubicBezTo>
                  <a:cubicBezTo>
                    <a:pt x="312" y="597"/>
                    <a:pt x="278" y="585"/>
                    <a:pt x="278" y="568"/>
                  </a:cubicBezTo>
                  <a:cubicBezTo>
                    <a:pt x="289" y="546"/>
                    <a:pt x="289" y="546"/>
                    <a:pt x="289" y="546"/>
                  </a:cubicBezTo>
                  <a:lnTo>
                    <a:pt x="289" y="546"/>
                  </a:lnTo>
                  <a:cubicBezTo>
                    <a:pt x="312" y="546"/>
                    <a:pt x="335" y="557"/>
                    <a:pt x="346" y="580"/>
                  </a:cubicBezTo>
                  <a:cubicBezTo>
                    <a:pt x="357" y="597"/>
                    <a:pt x="357" y="608"/>
                    <a:pt x="374" y="597"/>
                  </a:cubicBezTo>
                  <a:cubicBezTo>
                    <a:pt x="403" y="574"/>
                    <a:pt x="425" y="551"/>
                    <a:pt x="460" y="546"/>
                  </a:cubicBezTo>
                  <a:cubicBezTo>
                    <a:pt x="477" y="540"/>
                    <a:pt x="494" y="540"/>
                    <a:pt x="516" y="540"/>
                  </a:cubicBezTo>
                  <a:cubicBezTo>
                    <a:pt x="533" y="540"/>
                    <a:pt x="556" y="546"/>
                    <a:pt x="573" y="546"/>
                  </a:cubicBezTo>
                  <a:cubicBezTo>
                    <a:pt x="596" y="546"/>
                    <a:pt x="613" y="557"/>
                    <a:pt x="636" y="551"/>
                  </a:cubicBezTo>
                  <a:cubicBezTo>
                    <a:pt x="664" y="546"/>
                    <a:pt x="727" y="529"/>
                    <a:pt x="749" y="517"/>
                  </a:cubicBezTo>
                  <a:cubicBezTo>
                    <a:pt x="789" y="489"/>
                    <a:pt x="818" y="415"/>
                    <a:pt x="840" y="370"/>
                  </a:cubicBezTo>
                  <a:cubicBezTo>
                    <a:pt x="846" y="353"/>
                    <a:pt x="880" y="319"/>
                    <a:pt x="897" y="341"/>
                  </a:cubicBezTo>
                  <a:cubicBezTo>
                    <a:pt x="920" y="358"/>
                    <a:pt x="965" y="364"/>
                    <a:pt x="999" y="387"/>
                  </a:cubicBezTo>
                  <a:cubicBezTo>
                    <a:pt x="1045" y="409"/>
                    <a:pt x="1068" y="267"/>
                    <a:pt x="1107" y="353"/>
                  </a:cubicBezTo>
                  <a:cubicBezTo>
                    <a:pt x="1119" y="375"/>
                    <a:pt x="1153" y="370"/>
                    <a:pt x="1175" y="358"/>
                  </a:cubicBezTo>
                  <a:cubicBezTo>
                    <a:pt x="1204" y="353"/>
                    <a:pt x="1170" y="290"/>
                    <a:pt x="1221" y="290"/>
                  </a:cubicBezTo>
                  <a:cubicBezTo>
                    <a:pt x="1249" y="296"/>
                    <a:pt x="1255" y="307"/>
                    <a:pt x="1278" y="313"/>
                  </a:cubicBezTo>
                  <a:cubicBezTo>
                    <a:pt x="1301" y="324"/>
                    <a:pt x="1312" y="301"/>
                    <a:pt x="1335" y="301"/>
                  </a:cubicBezTo>
                  <a:cubicBezTo>
                    <a:pt x="1346" y="347"/>
                    <a:pt x="1374" y="398"/>
                    <a:pt x="1420" y="421"/>
                  </a:cubicBezTo>
                  <a:cubicBezTo>
                    <a:pt x="1454" y="438"/>
                    <a:pt x="1505" y="460"/>
                    <a:pt x="1545" y="466"/>
                  </a:cubicBezTo>
                  <a:cubicBezTo>
                    <a:pt x="1619" y="478"/>
                    <a:pt x="1624" y="324"/>
                    <a:pt x="1698" y="319"/>
                  </a:cubicBezTo>
                  <a:cubicBezTo>
                    <a:pt x="1721" y="319"/>
                    <a:pt x="1749" y="341"/>
                    <a:pt x="1778" y="347"/>
                  </a:cubicBezTo>
                  <a:cubicBezTo>
                    <a:pt x="1818" y="353"/>
                    <a:pt x="1829" y="387"/>
                    <a:pt x="1869" y="375"/>
                  </a:cubicBezTo>
                  <a:cubicBezTo>
                    <a:pt x="1903" y="370"/>
                    <a:pt x="1937" y="387"/>
                    <a:pt x="1937" y="341"/>
                  </a:cubicBezTo>
                  <a:cubicBezTo>
                    <a:pt x="1948" y="262"/>
                    <a:pt x="2056" y="387"/>
                    <a:pt x="2056" y="307"/>
                  </a:cubicBezTo>
                  <a:cubicBezTo>
                    <a:pt x="2062" y="239"/>
                    <a:pt x="2096" y="250"/>
                    <a:pt x="2136" y="273"/>
                  </a:cubicBezTo>
                  <a:cubicBezTo>
                    <a:pt x="2181" y="296"/>
                    <a:pt x="2192" y="256"/>
                    <a:pt x="2221" y="262"/>
                  </a:cubicBezTo>
                  <a:cubicBezTo>
                    <a:pt x="2289" y="279"/>
                    <a:pt x="2300" y="222"/>
                    <a:pt x="2346" y="228"/>
                  </a:cubicBezTo>
                  <a:cubicBezTo>
                    <a:pt x="2363" y="228"/>
                    <a:pt x="2374" y="262"/>
                    <a:pt x="2397" y="245"/>
                  </a:cubicBezTo>
                  <a:cubicBezTo>
                    <a:pt x="2414" y="239"/>
                    <a:pt x="2420" y="182"/>
                    <a:pt x="2431" y="165"/>
                  </a:cubicBezTo>
                  <a:cubicBezTo>
                    <a:pt x="2442" y="148"/>
                    <a:pt x="2437" y="120"/>
                    <a:pt x="2448" y="103"/>
                  </a:cubicBezTo>
                  <a:cubicBezTo>
                    <a:pt x="2477" y="80"/>
                    <a:pt x="2516" y="120"/>
                    <a:pt x="2545" y="91"/>
                  </a:cubicBezTo>
                  <a:cubicBezTo>
                    <a:pt x="2568" y="74"/>
                    <a:pt x="2590" y="57"/>
                    <a:pt x="2607" y="40"/>
                  </a:cubicBezTo>
                  <a:cubicBezTo>
                    <a:pt x="2619" y="29"/>
                    <a:pt x="2636" y="0"/>
                    <a:pt x="2647" y="6"/>
                  </a:cubicBezTo>
                  <a:cubicBezTo>
                    <a:pt x="2653" y="6"/>
                    <a:pt x="2692" y="40"/>
                    <a:pt x="2698" y="46"/>
                  </a:cubicBezTo>
                  <a:cubicBezTo>
                    <a:pt x="2710" y="57"/>
                    <a:pt x="2710" y="91"/>
                    <a:pt x="2721" y="108"/>
                  </a:cubicBezTo>
                  <a:lnTo>
                    <a:pt x="2721" y="108"/>
                  </a:lnTo>
                  <a:cubicBezTo>
                    <a:pt x="2721" y="114"/>
                    <a:pt x="2738" y="148"/>
                    <a:pt x="2732" y="154"/>
                  </a:cubicBezTo>
                  <a:cubicBezTo>
                    <a:pt x="2715" y="171"/>
                    <a:pt x="2704" y="193"/>
                    <a:pt x="2715" y="216"/>
                  </a:cubicBezTo>
                  <a:cubicBezTo>
                    <a:pt x="2721" y="228"/>
                    <a:pt x="2732" y="239"/>
                    <a:pt x="2744" y="245"/>
                  </a:cubicBezTo>
                  <a:cubicBezTo>
                    <a:pt x="2755" y="250"/>
                    <a:pt x="2778" y="256"/>
                    <a:pt x="2789" y="267"/>
                  </a:cubicBezTo>
                  <a:cubicBezTo>
                    <a:pt x="2817" y="296"/>
                    <a:pt x="2812" y="296"/>
                    <a:pt x="2846" y="313"/>
                  </a:cubicBezTo>
                  <a:cubicBezTo>
                    <a:pt x="2863" y="324"/>
                    <a:pt x="2840" y="381"/>
                    <a:pt x="2869" y="381"/>
                  </a:cubicBezTo>
                  <a:cubicBezTo>
                    <a:pt x="2880" y="381"/>
                    <a:pt x="2897" y="375"/>
                    <a:pt x="2908" y="370"/>
                  </a:cubicBezTo>
                  <a:cubicBezTo>
                    <a:pt x="2937" y="364"/>
                    <a:pt x="2948" y="387"/>
                    <a:pt x="2982" y="375"/>
                  </a:cubicBezTo>
                  <a:cubicBezTo>
                    <a:pt x="2999" y="364"/>
                    <a:pt x="3016" y="341"/>
                    <a:pt x="3039" y="358"/>
                  </a:cubicBezTo>
                  <a:cubicBezTo>
                    <a:pt x="3096" y="398"/>
                    <a:pt x="3079" y="330"/>
                    <a:pt x="3119" y="330"/>
                  </a:cubicBezTo>
                  <a:cubicBezTo>
                    <a:pt x="3147" y="330"/>
                    <a:pt x="3147" y="364"/>
                    <a:pt x="3175" y="324"/>
                  </a:cubicBezTo>
                  <a:cubicBezTo>
                    <a:pt x="3198" y="301"/>
                    <a:pt x="3244" y="335"/>
                    <a:pt x="3272" y="353"/>
                  </a:cubicBezTo>
                  <a:cubicBezTo>
                    <a:pt x="3306" y="370"/>
                    <a:pt x="3295" y="449"/>
                    <a:pt x="3346" y="455"/>
                  </a:cubicBezTo>
                  <a:cubicBezTo>
                    <a:pt x="3369" y="449"/>
                    <a:pt x="3408" y="460"/>
                    <a:pt x="3431" y="466"/>
                  </a:cubicBezTo>
                  <a:cubicBezTo>
                    <a:pt x="3465" y="472"/>
                    <a:pt x="3471" y="534"/>
                    <a:pt x="3477" y="563"/>
                  </a:cubicBezTo>
                  <a:cubicBezTo>
                    <a:pt x="3482" y="591"/>
                    <a:pt x="3477" y="637"/>
                    <a:pt x="3493" y="665"/>
                  </a:cubicBezTo>
                  <a:cubicBezTo>
                    <a:pt x="3505" y="676"/>
                    <a:pt x="3505" y="682"/>
                    <a:pt x="3516" y="682"/>
                  </a:cubicBezTo>
                  <a:cubicBezTo>
                    <a:pt x="3539" y="682"/>
                    <a:pt x="3545" y="739"/>
                    <a:pt x="3573" y="756"/>
                  </a:cubicBezTo>
                  <a:cubicBezTo>
                    <a:pt x="3619" y="790"/>
                    <a:pt x="3619" y="705"/>
                    <a:pt x="3641" y="773"/>
                  </a:cubicBezTo>
                  <a:cubicBezTo>
                    <a:pt x="3658" y="813"/>
                    <a:pt x="3675" y="801"/>
                    <a:pt x="3698" y="767"/>
                  </a:cubicBezTo>
                  <a:cubicBezTo>
                    <a:pt x="3704" y="750"/>
                    <a:pt x="3715" y="750"/>
                    <a:pt x="3727" y="739"/>
                  </a:cubicBezTo>
                  <a:cubicBezTo>
                    <a:pt x="3727" y="733"/>
                    <a:pt x="3743" y="654"/>
                    <a:pt x="3755" y="705"/>
                  </a:cubicBezTo>
                  <a:cubicBezTo>
                    <a:pt x="3766" y="756"/>
                    <a:pt x="3766" y="830"/>
                    <a:pt x="3829" y="790"/>
                  </a:cubicBezTo>
                  <a:cubicBezTo>
                    <a:pt x="3851" y="779"/>
                    <a:pt x="3863" y="767"/>
                    <a:pt x="3874" y="744"/>
                  </a:cubicBezTo>
                  <a:cubicBezTo>
                    <a:pt x="3885" y="733"/>
                    <a:pt x="3931" y="784"/>
                    <a:pt x="3965" y="744"/>
                  </a:cubicBezTo>
                  <a:cubicBezTo>
                    <a:pt x="3988" y="722"/>
                    <a:pt x="3959" y="699"/>
                    <a:pt x="3965" y="676"/>
                  </a:cubicBezTo>
                  <a:cubicBezTo>
                    <a:pt x="3971" y="665"/>
                    <a:pt x="3982" y="642"/>
                    <a:pt x="3971" y="625"/>
                  </a:cubicBezTo>
                  <a:cubicBezTo>
                    <a:pt x="3959" y="620"/>
                    <a:pt x="3954" y="602"/>
                    <a:pt x="3942" y="602"/>
                  </a:cubicBezTo>
                  <a:cubicBezTo>
                    <a:pt x="3925" y="602"/>
                    <a:pt x="3948" y="648"/>
                    <a:pt x="3903" y="648"/>
                  </a:cubicBezTo>
                  <a:cubicBezTo>
                    <a:pt x="3885" y="648"/>
                    <a:pt x="3880" y="602"/>
                    <a:pt x="3885" y="602"/>
                  </a:cubicBezTo>
                  <a:cubicBezTo>
                    <a:pt x="3863" y="602"/>
                    <a:pt x="3846" y="585"/>
                    <a:pt x="3863" y="568"/>
                  </a:cubicBezTo>
                  <a:cubicBezTo>
                    <a:pt x="3880" y="551"/>
                    <a:pt x="3914" y="608"/>
                    <a:pt x="3937" y="557"/>
                  </a:cubicBezTo>
                  <a:cubicBezTo>
                    <a:pt x="3954" y="529"/>
                    <a:pt x="3954" y="540"/>
                    <a:pt x="3942" y="506"/>
                  </a:cubicBezTo>
                  <a:cubicBezTo>
                    <a:pt x="3931" y="466"/>
                    <a:pt x="3880" y="529"/>
                    <a:pt x="3863" y="540"/>
                  </a:cubicBezTo>
                  <a:cubicBezTo>
                    <a:pt x="3812" y="580"/>
                    <a:pt x="3778" y="568"/>
                    <a:pt x="3772" y="506"/>
                  </a:cubicBezTo>
                  <a:cubicBezTo>
                    <a:pt x="3795" y="489"/>
                    <a:pt x="3783" y="432"/>
                    <a:pt x="3817" y="415"/>
                  </a:cubicBezTo>
                  <a:cubicBezTo>
                    <a:pt x="3857" y="392"/>
                    <a:pt x="3891" y="353"/>
                    <a:pt x="3937" y="324"/>
                  </a:cubicBezTo>
                  <a:cubicBezTo>
                    <a:pt x="3971" y="301"/>
                    <a:pt x="3993" y="324"/>
                    <a:pt x="4028" y="284"/>
                  </a:cubicBezTo>
                  <a:cubicBezTo>
                    <a:pt x="4050" y="262"/>
                    <a:pt x="4084" y="245"/>
                    <a:pt x="4107" y="228"/>
                  </a:cubicBezTo>
                  <a:cubicBezTo>
                    <a:pt x="4141" y="199"/>
                    <a:pt x="4152" y="131"/>
                    <a:pt x="4186" y="114"/>
                  </a:cubicBezTo>
                  <a:cubicBezTo>
                    <a:pt x="4191" y="108"/>
                    <a:pt x="4237" y="120"/>
                    <a:pt x="4242" y="125"/>
                  </a:cubicBezTo>
                  <a:cubicBezTo>
                    <a:pt x="4254" y="165"/>
                    <a:pt x="4248" y="154"/>
                    <a:pt x="4288" y="154"/>
                  </a:cubicBezTo>
                  <a:cubicBezTo>
                    <a:pt x="4316" y="154"/>
                    <a:pt x="4345" y="171"/>
                    <a:pt x="4368" y="176"/>
                  </a:cubicBezTo>
                  <a:cubicBezTo>
                    <a:pt x="4402" y="188"/>
                    <a:pt x="4436" y="182"/>
                    <a:pt x="4470" y="182"/>
                  </a:cubicBezTo>
                  <a:lnTo>
                    <a:pt x="4470" y="182"/>
                  </a:lnTo>
                  <a:cubicBezTo>
                    <a:pt x="4532" y="159"/>
                    <a:pt x="4532" y="159"/>
                    <a:pt x="4532" y="159"/>
                  </a:cubicBezTo>
                  <a:cubicBezTo>
                    <a:pt x="4555" y="154"/>
                    <a:pt x="4583" y="125"/>
                    <a:pt x="4606" y="114"/>
                  </a:cubicBezTo>
                  <a:cubicBezTo>
                    <a:pt x="4623" y="108"/>
                    <a:pt x="4629" y="80"/>
                    <a:pt x="4652" y="74"/>
                  </a:cubicBezTo>
                  <a:cubicBezTo>
                    <a:pt x="4669" y="63"/>
                    <a:pt x="4691" y="108"/>
                    <a:pt x="4708" y="120"/>
                  </a:cubicBezTo>
                  <a:cubicBezTo>
                    <a:pt x="4737" y="131"/>
                    <a:pt x="4771" y="120"/>
                    <a:pt x="4799" y="120"/>
                  </a:cubicBezTo>
                  <a:cubicBezTo>
                    <a:pt x="4799" y="120"/>
                    <a:pt x="4799" y="120"/>
                    <a:pt x="4805" y="120"/>
                  </a:cubicBezTo>
                  <a:cubicBezTo>
                    <a:pt x="4805" y="125"/>
                    <a:pt x="4805" y="131"/>
                    <a:pt x="4799" y="131"/>
                  </a:cubicBezTo>
                  <a:cubicBezTo>
                    <a:pt x="4799" y="148"/>
                    <a:pt x="4760" y="182"/>
                    <a:pt x="4760" y="205"/>
                  </a:cubicBezTo>
                  <a:cubicBezTo>
                    <a:pt x="4760" y="233"/>
                    <a:pt x="4805" y="233"/>
                    <a:pt x="4828" y="239"/>
                  </a:cubicBezTo>
                  <a:cubicBezTo>
                    <a:pt x="4828" y="256"/>
                    <a:pt x="4799" y="262"/>
                    <a:pt x="4799" y="284"/>
                  </a:cubicBezTo>
                  <a:cubicBezTo>
                    <a:pt x="4816" y="330"/>
                    <a:pt x="4816" y="353"/>
                    <a:pt x="4771" y="364"/>
                  </a:cubicBezTo>
                  <a:cubicBezTo>
                    <a:pt x="4771" y="387"/>
                    <a:pt x="4833" y="392"/>
                    <a:pt x="4845" y="398"/>
                  </a:cubicBezTo>
                  <a:cubicBezTo>
                    <a:pt x="4868" y="409"/>
                    <a:pt x="4868" y="409"/>
                    <a:pt x="4896" y="398"/>
                  </a:cubicBezTo>
                  <a:cubicBezTo>
                    <a:pt x="4913" y="398"/>
                    <a:pt x="4924" y="438"/>
                    <a:pt x="4930" y="455"/>
                  </a:cubicBezTo>
                  <a:cubicBezTo>
                    <a:pt x="4936" y="466"/>
                    <a:pt x="4947" y="472"/>
                    <a:pt x="4958" y="478"/>
                  </a:cubicBezTo>
                  <a:cubicBezTo>
                    <a:pt x="4964" y="483"/>
                    <a:pt x="4998" y="489"/>
                    <a:pt x="4998" y="494"/>
                  </a:cubicBezTo>
                  <a:cubicBezTo>
                    <a:pt x="5015" y="500"/>
                    <a:pt x="4964" y="546"/>
                    <a:pt x="4958" y="551"/>
                  </a:cubicBezTo>
                  <a:cubicBezTo>
                    <a:pt x="4958" y="563"/>
                    <a:pt x="4873" y="608"/>
                    <a:pt x="4862" y="602"/>
                  </a:cubicBezTo>
                  <a:cubicBezTo>
                    <a:pt x="4845" y="597"/>
                    <a:pt x="4816" y="580"/>
                    <a:pt x="4805" y="568"/>
                  </a:cubicBezTo>
                  <a:cubicBezTo>
                    <a:pt x="4794" y="551"/>
                    <a:pt x="4805" y="529"/>
                    <a:pt x="4799" y="512"/>
                  </a:cubicBezTo>
                  <a:cubicBezTo>
                    <a:pt x="4777" y="506"/>
                    <a:pt x="4748" y="500"/>
                    <a:pt x="4731" y="500"/>
                  </a:cubicBezTo>
                  <a:cubicBezTo>
                    <a:pt x="4703" y="494"/>
                    <a:pt x="4703" y="489"/>
                    <a:pt x="4691" y="517"/>
                  </a:cubicBezTo>
                  <a:cubicBezTo>
                    <a:pt x="4686" y="529"/>
                    <a:pt x="4680" y="546"/>
                    <a:pt x="4663" y="563"/>
                  </a:cubicBezTo>
                  <a:cubicBezTo>
                    <a:pt x="4635" y="591"/>
                    <a:pt x="4629" y="602"/>
                    <a:pt x="4663" y="637"/>
                  </a:cubicBezTo>
                  <a:cubicBezTo>
                    <a:pt x="4680" y="654"/>
                    <a:pt x="4680" y="671"/>
                    <a:pt x="4691" y="693"/>
                  </a:cubicBezTo>
                  <a:cubicBezTo>
                    <a:pt x="4708" y="710"/>
                    <a:pt x="4731" y="688"/>
                    <a:pt x="4742" y="676"/>
                  </a:cubicBezTo>
                  <a:cubicBezTo>
                    <a:pt x="4754" y="665"/>
                    <a:pt x="4765" y="665"/>
                    <a:pt x="4777" y="659"/>
                  </a:cubicBezTo>
                  <a:cubicBezTo>
                    <a:pt x="4788" y="648"/>
                    <a:pt x="4794" y="631"/>
                    <a:pt x="4811" y="631"/>
                  </a:cubicBezTo>
                  <a:cubicBezTo>
                    <a:pt x="4845" y="637"/>
                    <a:pt x="4845" y="637"/>
                    <a:pt x="4845" y="637"/>
                  </a:cubicBezTo>
                  <a:cubicBezTo>
                    <a:pt x="4845" y="642"/>
                    <a:pt x="4845" y="642"/>
                    <a:pt x="4845" y="642"/>
                  </a:cubicBezTo>
                  <a:cubicBezTo>
                    <a:pt x="4828" y="665"/>
                    <a:pt x="4788" y="705"/>
                    <a:pt x="4788" y="733"/>
                  </a:cubicBezTo>
                  <a:cubicBezTo>
                    <a:pt x="4799" y="744"/>
                    <a:pt x="4816" y="739"/>
                    <a:pt x="4822" y="756"/>
                  </a:cubicBezTo>
                  <a:cubicBezTo>
                    <a:pt x="4816" y="796"/>
                    <a:pt x="4816" y="796"/>
                    <a:pt x="4816" y="796"/>
                  </a:cubicBezTo>
                  <a:cubicBezTo>
                    <a:pt x="4862" y="796"/>
                    <a:pt x="4907" y="796"/>
                    <a:pt x="4907" y="801"/>
                  </a:cubicBezTo>
                  <a:cubicBezTo>
                    <a:pt x="4924" y="813"/>
                    <a:pt x="4953" y="852"/>
                    <a:pt x="4992" y="881"/>
                  </a:cubicBezTo>
                  <a:cubicBezTo>
                    <a:pt x="5038" y="904"/>
                    <a:pt x="5089" y="915"/>
                    <a:pt x="5095" y="921"/>
                  </a:cubicBezTo>
                  <a:cubicBezTo>
                    <a:pt x="5100" y="926"/>
                    <a:pt x="5117" y="960"/>
                    <a:pt x="5117" y="960"/>
                  </a:cubicBezTo>
                  <a:cubicBezTo>
                    <a:pt x="5135" y="994"/>
                    <a:pt x="5135" y="994"/>
                    <a:pt x="5135" y="994"/>
                  </a:cubicBezTo>
                  <a:cubicBezTo>
                    <a:pt x="5146" y="1017"/>
                    <a:pt x="5146" y="1017"/>
                    <a:pt x="5146" y="1017"/>
                  </a:cubicBezTo>
                  <a:close/>
                  <a:moveTo>
                    <a:pt x="3437" y="4238"/>
                  </a:moveTo>
                  <a:lnTo>
                    <a:pt x="3437" y="4238"/>
                  </a:lnTo>
                  <a:cubicBezTo>
                    <a:pt x="3431" y="4227"/>
                    <a:pt x="3414" y="4221"/>
                    <a:pt x="3403" y="4233"/>
                  </a:cubicBezTo>
                  <a:cubicBezTo>
                    <a:pt x="3391" y="4238"/>
                    <a:pt x="3386" y="4238"/>
                    <a:pt x="3374" y="4250"/>
                  </a:cubicBezTo>
                  <a:cubicBezTo>
                    <a:pt x="3363" y="4261"/>
                    <a:pt x="3374" y="4284"/>
                    <a:pt x="3391" y="4273"/>
                  </a:cubicBezTo>
                  <a:cubicBezTo>
                    <a:pt x="3403" y="4273"/>
                    <a:pt x="3408" y="4267"/>
                    <a:pt x="3420" y="4273"/>
                  </a:cubicBezTo>
                  <a:cubicBezTo>
                    <a:pt x="3425" y="4273"/>
                    <a:pt x="3431" y="4273"/>
                    <a:pt x="3431" y="4273"/>
                  </a:cubicBezTo>
                  <a:cubicBezTo>
                    <a:pt x="3437" y="4267"/>
                    <a:pt x="3437" y="4256"/>
                    <a:pt x="3437" y="4250"/>
                  </a:cubicBezTo>
                  <a:cubicBezTo>
                    <a:pt x="3437" y="4238"/>
                    <a:pt x="3437" y="4238"/>
                    <a:pt x="3437" y="4238"/>
                  </a:cubicBezTo>
                  <a:close/>
                  <a:moveTo>
                    <a:pt x="5498" y="881"/>
                  </a:moveTo>
                  <a:lnTo>
                    <a:pt x="5498" y="881"/>
                  </a:lnTo>
                  <a:cubicBezTo>
                    <a:pt x="5521" y="864"/>
                    <a:pt x="5515" y="835"/>
                    <a:pt x="5527" y="818"/>
                  </a:cubicBezTo>
                  <a:cubicBezTo>
                    <a:pt x="5515" y="818"/>
                    <a:pt x="5504" y="824"/>
                    <a:pt x="5492" y="818"/>
                  </a:cubicBezTo>
                  <a:cubicBezTo>
                    <a:pt x="5464" y="807"/>
                    <a:pt x="5470" y="790"/>
                    <a:pt x="5430" y="790"/>
                  </a:cubicBezTo>
                  <a:cubicBezTo>
                    <a:pt x="5385" y="790"/>
                    <a:pt x="5328" y="762"/>
                    <a:pt x="5288" y="756"/>
                  </a:cubicBezTo>
                  <a:cubicBezTo>
                    <a:pt x="5254" y="744"/>
                    <a:pt x="5220" y="705"/>
                    <a:pt x="5203" y="750"/>
                  </a:cubicBezTo>
                  <a:cubicBezTo>
                    <a:pt x="5191" y="773"/>
                    <a:pt x="5174" y="807"/>
                    <a:pt x="5157" y="824"/>
                  </a:cubicBezTo>
                  <a:cubicBezTo>
                    <a:pt x="5151" y="835"/>
                    <a:pt x="5208" y="881"/>
                    <a:pt x="5220" y="898"/>
                  </a:cubicBezTo>
                  <a:cubicBezTo>
                    <a:pt x="5242" y="915"/>
                    <a:pt x="5259" y="949"/>
                    <a:pt x="5277" y="955"/>
                  </a:cubicBezTo>
                  <a:cubicBezTo>
                    <a:pt x="5311" y="972"/>
                    <a:pt x="5311" y="972"/>
                    <a:pt x="5345" y="960"/>
                  </a:cubicBezTo>
                  <a:cubicBezTo>
                    <a:pt x="5396" y="943"/>
                    <a:pt x="5396" y="978"/>
                    <a:pt x="5430" y="989"/>
                  </a:cubicBezTo>
                  <a:cubicBezTo>
                    <a:pt x="5458" y="1000"/>
                    <a:pt x="5498" y="978"/>
                    <a:pt x="5521" y="989"/>
                  </a:cubicBezTo>
                  <a:cubicBezTo>
                    <a:pt x="5532" y="994"/>
                    <a:pt x="5566" y="1017"/>
                    <a:pt x="5572" y="994"/>
                  </a:cubicBezTo>
                  <a:cubicBezTo>
                    <a:pt x="5572" y="989"/>
                    <a:pt x="5566" y="938"/>
                    <a:pt x="5561" y="938"/>
                  </a:cubicBezTo>
                  <a:cubicBezTo>
                    <a:pt x="5555" y="932"/>
                    <a:pt x="5544" y="949"/>
                    <a:pt x="5538" y="955"/>
                  </a:cubicBezTo>
                  <a:cubicBezTo>
                    <a:pt x="5492" y="966"/>
                    <a:pt x="5436" y="938"/>
                    <a:pt x="5481" y="892"/>
                  </a:cubicBezTo>
                  <a:cubicBezTo>
                    <a:pt x="5498" y="881"/>
                    <a:pt x="5498" y="881"/>
                    <a:pt x="5498" y="881"/>
                  </a:cubicBezTo>
                  <a:close/>
                  <a:moveTo>
                    <a:pt x="5004" y="1051"/>
                  </a:moveTo>
                  <a:lnTo>
                    <a:pt x="5004" y="1051"/>
                  </a:lnTo>
                  <a:cubicBezTo>
                    <a:pt x="4998" y="1051"/>
                    <a:pt x="4998" y="1051"/>
                    <a:pt x="4992" y="1051"/>
                  </a:cubicBezTo>
                  <a:cubicBezTo>
                    <a:pt x="4987" y="1051"/>
                    <a:pt x="4987" y="1051"/>
                    <a:pt x="4987" y="1057"/>
                  </a:cubicBezTo>
                  <a:cubicBezTo>
                    <a:pt x="4987" y="1057"/>
                    <a:pt x="4981" y="1068"/>
                    <a:pt x="4987" y="1068"/>
                  </a:cubicBezTo>
                  <a:lnTo>
                    <a:pt x="4992" y="1068"/>
                  </a:lnTo>
                  <a:cubicBezTo>
                    <a:pt x="4998" y="1063"/>
                    <a:pt x="5004" y="1063"/>
                    <a:pt x="5009" y="1063"/>
                  </a:cubicBezTo>
                  <a:cubicBezTo>
                    <a:pt x="5004" y="1051"/>
                    <a:pt x="5004" y="1051"/>
                    <a:pt x="5004" y="1051"/>
                  </a:cubicBezTo>
                  <a:close/>
                  <a:moveTo>
                    <a:pt x="5078" y="1080"/>
                  </a:moveTo>
                  <a:lnTo>
                    <a:pt x="5078" y="1080"/>
                  </a:lnTo>
                  <a:cubicBezTo>
                    <a:pt x="5078" y="1074"/>
                    <a:pt x="5078" y="1074"/>
                    <a:pt x="5078" y="1068"/>
                  </a:cubicBezTo>
                  <a:cubicBezTo>
                    <a:pt x="5078" y="1063"/>
                    <a:pt x="5072" y="1057"/>
                    <a:pt x="5066" y="1057"/>
                  </a:cubicBezTo>
                  <a:cubicBezTo>
                    <a:pt x="5066" y="1057"/>
                    <a:pt x="5061" y="1057"/>
                    <a:pt x="5055" y="1057"/>
                  </a:cubicBezTo>
                  <a:cubicBezTo>
                    <a:pt x="5049" y="1063"/>
                    <a:pt x="5044" y="1068"/>
                    <a:pt x="5049" y="1074"/>
                  </a:cubicBezTo>
                  <a:cubicBezTo>
                    <a:pt x="5055" y="1074"/>
                    <a:pt x="5049" y="1080"/>
                    <a:pt x="5049" y="1085"/>
                  </a:cubicBezTo>
                  <a:cubicBezTo>
                    <a:pt x="5055" y="1091"/>
                    <a:pt x="5061" y="1091"/>
                    <a:pt x="5066" y="1091"/>
                  </a:cubicBezTo>
                  <a:lnTo>
                    <a:pt x="5078" y="1080"/>
                  </a:lnTo>
                  <a:close/>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4" name="Freeform 150"/>
            <p:cNvSpPr>
              <a:spLocks noChangeArrowheads="1"/>
            </p:cNvSpPr>
            <p:nvPr/>
          </p:nvSpPr>
          <p:spPr bwMode="auto">
            <a:xfrm>
              <a:off x="16962223" y="4346179"/>
              <a:ext cx="1226190" cy="838866"/>
            </a:xfrm>
            <a:custGeom>
              <a:avLst/>
              <a:gdLst>
                <a:gd name="T0" fmla="*/ 1563 w 1774"/>
                <a:gd name="T1" fmla="*/ 1136 h 1211"/>
                <a:gd name="T2" fmla="*/ 1364 w 1774"/>
                <a:gd name="T3" fmla="*/ 1159 h 1211"/>
                <a:gd name="T4" fmla="*/ 1239 w 1774"/>
                <a:gd name="T5" fmla="*/ 1091 h 1211"/>
                <a:gd name="T6" fmla="*/ 1182 w 1774"/>
                <a:gd name="T7" fmla="*/ 960 h 1211"/>
                <a:gd name="T8" fmla="*/ 1216 w 1774"/>
                <a:gd name="T9" fmla="*/ 897 h 1211"/>
                <a:gd name="T10" fmla="*/ 1045 w 1774"/>
                <a:gd name="T11" fmla="*/ 915 h 1211"/>
                <a:gd name="T12" fmla="*/ 835 w 1774"/>
                <a:gd name="T13" fmla="*/ 863 h 1211"/>
                <a:gd name="T14" fmla="*/ 705 w 1774"/>
                <a:gd name="T15" fmla="*/ 1011 h 1211"/>
                <a:gd name="T16" fmla="*/ 460 w 1774"/>
                <a:gd name="T17" fmla="*/ 1045 h 1211"/>
                <a:gd name="T18" fmla="*/ 472 w 1774"/>
                <a:gd name="T19" fmla="*/ 863 h 1211"/>
                <a:gd name="T20" fmla="*/ 358 w 1774"/>
                <a:gd name="T21" fmla="*/ 1005 h 1211"/>
                <a:gd name="T22" fmla="*/ 239 w 1774"/>
                <a:gd name="T23" fmla="*/ 943 h 1211"/>
                <a:gd name="T24" fmla="*/ 85 w 1774"/>
                <a:gd name="T25" fmla="*/ 841 h 1211"/>
                <a:gd name="T26" fmla="*/ 0 w 1774"/>
                <a:gd name="T27" fmla="*/ 744 h 1211"/>
                <a:gd name="T28" fmla="*/ 34 w 1774"/>
                <a:gd name="T29" fmla="*/ 653 h 1211"/>
                <a:gd name="T30" fmla="*/ 51 w 1774"/>
                <a:gd name="T31" fmla="*/ 477 h 1211"/>
                <a:gd name="T32" fmla="*/ 68 w 1774"/>
                <a:gd name="T33" fmla="*/ 415 h 1211"/>
                <a:gd name="T34" fmla="*/ 91 w 1774"/>
                <a:gd name="T35" fmla="*/ 335 h 1211"/>
                <a:gd name="T36" fmla="*/ 46 w 1774"/>
                <a:gd name="T37" fmla="*/ 267 h 1211"/>
                <a:gd name="T38" fmla="*/ 6 w 1774"/>
                <a:gd name="T39" fmla="*/ 182 h 1211"/>
                <a:gd name="T40" fmla="*/ 57 w 1774"/>
                <a:gd name="T41" fmla="*/ 125 h 1211"/>
                <a:gd name="T42" fmla="*/ 63 w 1774"/>
                <a:gd name="T43" fmla="*/ 17 h 1211"/>
                <a:gd name="T44" fmla="*/ 170 w 1774"/>
                <a:gd name="T45" fmla="*/ 0 h 1211"/>
                <a:gd name="T46" fmla="*/ 284 w 1774"/>
                <a:gd name="T47" fmla="*/ 28 h 1211"/>
                <a:gd name="T48" fmla="*/ 324 w 1774"/>
                <a:gd name="T49" fmla="*/ 11 h 1211"/>
                <a:gd name="T50" fmla="*/ 375 w 1774"/>
                <a:gd name="T51" fmla="*/ 57 h 1211"/>
                <a:gd name="T52" fmla="*/ 443 w 1774"/>
                <a:gd name="T53" fmla="*/ 68 h 1211"/>
                <a:gd name="T54" fmla="*/ 540 w 1774"/>
                <a:gd name="T55" fmla="*/ 96 h 1211"/>
                <a:gd name="T56" fmla="*/ 591 w 1774"/>
                <a:gd name="T57" fmla="*/ 250 h 1211"/>
                <a:gd name="T58" fmla="*/ 716 w 1774"/>
                <a:gd name="T59" fmla="*/ 250 h 1211"/>
                <a:gd name="T60" fmla="*/ 852 w 1774"/>
                <a:gd name="T61" fmla="*/ 250 h 1211"/>
                <a:gd name="T62" fmla="*/ 1068 w 1774"/>
                <a:gd name="T63" fmla="*/ 341 h 1211"/>
                <a:gd name="T64" fmla="*/ 1398 w 1774"/>
                <a:gd name="T65" fmla="*/ 483 h 1211"/>
                <a:gd name="T66" fmla="*/ 1710 w 1774"/>
                <a:gd name="T67" fmla="*/ 716 h 1211"/>
                <a:gd name="T68" fmla="*/ 1739 w 1774"/>
                <a:gd name="T69" fmla="*/ 824 h 1211"/>
                <a:gd name="T70" fmla="*/ 1653 w 1774"/>
                <a:gd name="T71" fmla="*/ 829 h 1211"/>
                <a:gd name="T72" fmla="*/ 1500 w 1774"/>
                <a:gd name="T73" fmla="*/ 983 h 1211"/>
                <a:gd name="T74" fmla="*/ 1585 w 1774"/>
                <a:gd name="T75" fmla="*/ 1074 h 1211"/>
                <a:gd name="T76" fmla="*/ 1574 w 1774"/>
                <a:gd name="T77" fmla="*/ 1085 h 1211"/>
                <a:gd name="T78" fmla="*/ 1563 w 1774"/>
                <a:gd name="T79" fmla="*/ 1136 h 1211"/>
                <a:gd name="T80" fmla="*/ 256 w 1774"/>
                <a:gd name="T81" fmla="*/ 74 h 1211"/>
                <a:gd name="T82" fmla="*/ 244 w 1774"/>
                <a:gd name="T83" fmla="*/ 51 h 1211"/>
                <a:gd name="T84" fmla="*/ 227 w 1774"/>
                <a:gd name="T85" fmla="*/ 68 h 1211"/>
                <a:gd name="T86" fmla="*/ 244 w 1774"/>
                <a:gd name="T87" fmla="*/ 85 h 1211"/>
                <a:gd name="T88" fmla="*/ 182 w 1774"/>
                <a:gd name="T89" fmla="*/ 45 h 1211"/>
                <a:gd name="T90" fmla="*/ 170 w 1774"/>
                <a:gd name="T91" fmla="*/ 45 h 1211"/>
                <a:gd name="T92" fmla="*/ 165 w 1774"/>
                <a:gd name="T93" fmla="*/ 62 h 1211"/>
                <a:gd name="T94" fmla="*/ 187 w 1774"/>
                <a:gd name="T95" fmla="*/ 5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4" h="1211">
                  <a:moveTo>
                    <a:pt x="1563" y="1136"/>
                  </a:moveTo>
                  <a:lnTo>
                    <a:pt x="1563" y="1136"/>
                  </a:lnTo>
                  <a:cubicBezTo>
                    <a:pt x="1523" y="1142"/>
                    <a:pt x="1489" y="1170"/>
                    <a:pt x="1455" y="1187"/>
                  </a:cubicBezTo>
                  <a:cubicBezTo>
                    <a:pt x="1398" y="1210"/>
                    <a:pt x="1403" y="1182"/>
                    <a:pt x="1364" y="1159"/>
                  </a:cubicBezTo>
                  <a:cubicBezTo>
                    <a:pt x="1347" y="1147"/>
                    <a:pt x="1324" y="1147"/>
                    <a:pt x="1301" y="1142"/>
                  </a:cubicBezTo>
                  <a:cubicBezTo>
                    <a:pt x="1250" y="1130"/>
                    <a:pt x="1261" y="1136"/>
                    <a:pt x="1239" y="1091"/>
                  </a:cubicBezTo>
                  <a:cubicBezTo>
                    <a:pt x="1233" y="1057"/>
                    <a:pt x="1256" y="1051"/>
                    <a:pt x="1233" y="1023"/>
                  </a:cubicBezTo>
                  <a:cubicBezTo>
                    <a:pt x="1222" y="1017"/>
                    <a:pt x="1182" y="960"/>
                    <a:pt x="1182" y="960"/>
                  </a:cubicBezTo>
                  <a:cubicBezTo>
                    <a:pt x="1193" y="949"/>
                    <a:pt x="1227" y="937"/>
                    <a:pt x="1227" y="932"/>
                  </a:cubicBezTo>
                  <a:cubicBezTo>
                    <a:pt x="1256" y="926"/>
                    <a:pt x="1227" y="897"/>
                    <a:pt x="1216" y="897"/>
                  </a:cubicBezTo>
                  <a:cubicBezTo>
                    <a:pt x="1199" y="892"/>
                    <a:pt x="1182" y="892"/>
                    <a:pt x="1165" y="892"/>
                  </a:cubicBezTo>
                  <a:cubicBezTo>
                    <a:pt x="1136" y="892"/>
                    <a:pt x="1057" y="926"/>
                    <a:pt x="1045" y="915"/>
                  </a:cubicBezTo>
                  <a:cubicBezTo>
                    <a:pt x="1040" y="903"/>
                    <a:pt x="1034" y="852"/>
                    <a:pt x="1028" y="841"/>
                  </a:cubicBezTo>
                  <a:cubicBezTo>
                    <a:pt x="972" y="824"/>
                    <a:pt x="886" y="818"/>
                    <a:pt x="835" y="863"/>
                  </a:cubicBezTo>
                  <a:cubicBezTo>
                    <a:pt x="807" y="886"/>
                    <a:pt x="790" y="869"/>
                    <a:pt x="767" y="875"/>
                  </a:cubicBezTo>
                  <a:cubicBezTo>
                    <a:pt x="767" y="943"/>
                    <a:pt x="733" y="960"/>
                    <a:pt x="705" y="1011"/>
                  </a:cubicBezTo>
                  <a:cubicBezTo>
                    <a:pt x="665" y="1091"/>
                    <a:pt x="659" y="1045"/>
                    <a:pt x="597" y="1057"/>
                  </a:cubicBezTo>
                  <a:cubicBezTo>
                    <a:pt x="574" y="1068"/>
                    <a:pt x="472" y="1068"/>
                    <a:pt x="460" y="1045"/>
                  </a:cubicBezTo>
                  <a:cubicBezTo>
                    <a:pt x="437" y="994"/>
                    <a:pt x="500" y="954"/>
                    <a:pt x="511" y="915"/>
                  </a:cubicBezTo>
                  <a:cubicBezTo>
                    <a:pt x="523" y="863"/>
                    <a:pt x="500" y="869"/>
                    <a:pt x="472" y="863"/>
                  </a:cubicBezTo>
                  <a:cubicBezTo>
                    <a:pt x="426" y="846"/>
                    <a:pt x="415" y="937"/>
                    <a:pt x="409" y="966"/>
                  </a:cubicBezTo>
                  <a:cubicBezTo>
                    <a:pt x="398" y="1011"/>
                    <a:pt x="386" y="983"/>
                    <a:pt x="358" y="1005"/>
                  </a:cubicBezTo>
                  <a:cubicBezTo>
                    <a:pt x="335" y="1023"/>
                    <a:pt x="295" y="1068"/>
                    <a:pt x="273" y="1034"/>
                  </a:cubicBezTo>
                  <a:cubicBezTo>
                    <a:pt x="261" y="1000"/>
                    <a:pt x="244" y="977"/>
                    <a:pt x="239" y="943"/>
                  </a:cubicBezTo>
                  <a:cubicBezTo>
                    <a:pt x="227" y="903"/>
                    <a:pt x="205" y="897"/>
                    <a:pt x="165" y="909"/>
                  </a:cubicBezTo>
                  <a:cubicBezTo>
                    <a:pt x="108" y="920"/>
                    <a:pt x="102" y="881"/>
                    <a:pt x="85" y="841"/>
                  </a:cubicBezTo>
                  <a:cubicBezTo>
                    <a:pt x="80" y="824"/>
                    <a:pt x="51" y="829"/>
                    <a:pt x="46" y="801"/>
                  </a:cubicBezTo>
                  <a:cubicBezTo>
                    <a:pt x="40" y="784"/>
                    <a:pt x="11" y="755"/>
                    <a:pt x="0" y="744"/>
                  </a:cubicBezTo>
                  <a:cubicBezTo>
                    <a:pt x="0" y="733"/>
                    <a:pt x="17" y="716"/>
                    <a:pt x="28" y="704"/>
                  </a:cubicBezTo>
                  <a:cubicBezTo>
                    <a:pt x="34" y="693"/>
                    <a:pt x="34" y="665"/>
                    <a:pt x="34" y="653"/>
                  </a:cubicBezTo>
                  <a:cubicBezTo>
                    <a:pt x="34" y="619"/>
                    <a:pt x="40" y="568"/>
                    <a:pt x="34" y="534"/>
                  </a:cubicBezTo>
                  <a:cubicBezTo>
                    <a:pt x="23" y="500"/>
                    <a:pt x="28" y="494"/>
                    <a:pt x="51" y="477"/>
                  </a:cubicBezTo>
                  <a:cubicBezTo>
                    <a:pt x="91" y="443"/>
                    <a:pt x="28" y="426"/>
                    <a:pt x="34" y="403"/>
                  </a:cubicBezTo>
                  <a:cubicBezTo>
                    <a:pt x="46" y="381"/>
                    <a:pt x="63" y="403"/>
                    <a:pt x="68" y="415"/>
                  </a:cubicBezTo>
                  <a:cubicBezTo>
                    <a:pt x="85" y="449"/>
                    <a:pt x="97" y="420"/>
                    <a:pt x="91" y="397"/>
                  </a:cubicBezTo>
                  <a:cubicBezTo>
                    <a:pt x="91" y="386"/>
                    <a:pt x="80" y="341"/>
                    <a:pt x="91" y="335"/>
                  </a:cubicBezTo>
                  <a:cubicBezTo>
                    <a:pt x="97" y="307"/>
                    <a:pt x="97" y="318"/>
                    <a:pt x="91" y="290"/>
                  </a:cubicBezTo>
                  <a:cubicBezTo>
                    <a:pt x="85" y="290"/>
                    <a:pt x="51" y="273"/>
                    <a:pt x="46" y="267"/>
                  </a:cubicBezTo>
                  <a:cubicBezTo>
                    <a:pt x="40" y="256"/>
                    <a:pt x="63" y="233"/>
                    <a:pt x="63" y="222"/>
                  </a:cubicBezTo>
                  <a:cubicBezTo>
                    <a:pt x="74" y="165"/>
                    <a:pt x="46" y="182"/>
                    <a:pt x="6" y="182"/>
                  </a:cubicBezTo>
                  <a:cubicBezTo>
                    <a:pt x="6" y="176"/>
                    <a:pt x="6" y="176"/>
                    <a:pt x="6" y="176"/>
                  </a:cubicBezTo>
                  <a:cubicBezTo>
                    <a:pt x="6" y="153"/>
                    <a:pt x="46" y="148"/>
                    <a:pt x="57" y="125"/>
                  </a:cubicBezTo>
                  <a:cubicBezTo>
                    <a:pt x="63" y="108"/>
                    <a:pt x="91" y="79"/>
                    <a:pt x="85" y="62"/>
                  </a:cubicBezTo>
                  <a:cubicBezTo>
                    <a:pt x="80" y="51"/>
                    <a:pt x="57" y="23"/>
                    <a:pt x="63" y="17"/>
                  </a:cubicBezTo>
                  <a:cubicBezTo>
                    <a:pt x="80" y="6"/>
                    <a:pt x="108" y="11"/>
                    <a:pt x="131" y="11"/>
                  </a:cubicBezTo>
                  <a:cubicBezTo>
                    <a:pt x="142" y="11"/>
                    <a:pt x="153" y="0"/>
                    <a:pt x="170" y="0"/>
                  </a:cubicBezTo>
                  <a:cubicBezTo>
                    <a:pt x="182" y="0"/>
                    <a:pt x="205" y="6"/>
                    <a:pt x="222" y="6"/>
                  </a:cubicBezTo>
                  <a:cubicBezTo>
                    <a:pt x="244" y="6"/>
                    <a:pt x="261" y="45"/>
                    <a:pt x="284" y="28"/>
                  </a:cubicBezTo>
                  <a:cubicBezTo>
                    <a:pt x="324" y="11"/>
                    <a:pt x="324" y="11"/>
                    <a:pt x="324" y="11"/>
                  </a:cubicBezTo>
                  <a:lnTo>
                    <a:pt x="324" y="11"/>
                  </a:lnTo>
                  <a:cubicBezTo>
                    <a:pt x="352" y="23"/>
                    <a:pt x="352" y="23"/>
                    <a:pt x="352" y="23"/>
                  </a:cubicBezTo>
                  <a:cubicBezTo>
                    <a:pt x="352" y="40"/>
                    <a:pt x="347" y="57"/>
                    <a:pt x="375" y="57"/>
                  </a:cubicBezTo>
                  <a:cubicBezTo>
                    <a:pt x="375" y="85"/>
                    <a:pt x="352" y="108"/>
                    <a:pt x="369" y="125"/>
                  </a:cubicBezTo>
                  <a:cubicBezTo>
                    <a:pt x="392" y="148"/>
                    <a:pt x="443" y="91"/>
                    <a:pt x="443" y="68"/>
                  </a:cubicBezTo>
                  <a:cubicBezTo>
                    <a:pt x="449" y="40"/>
                    <a:pt x="472" y="28"/>
                    <a:pt x="494" y="57"/>
                  </a:cubicBezTo>
                  <a:cubicBezTo>
                    <a:pt x="506" y="68"/>
                    <a:pt x="540" y="68"/>
                    <a:pt x="540" y="96"/>
                  </a:cubicBezTo>
                  <a:cubicBezTo>
                    <a:pt x="540" y="159"/>
                    <a:pt x="540" y="159"/>
                    <a:pt x="540" y="159"/>
                  </a:cubicBezTo>
                  <a:cubicBezTo>
                    <a:pt x="540" y="199"/>
                    <a:pt x="574" y="210"/>
                    <a:pt x="591" y="250"/>
                  </a:cubicBezTo>
                  <a:cubicBezTo>
                    <a:pt x="602" y="273"/>
                    <a:pt x="619" y="227"/>
                    <a:pt x="642" y="244"/>
                  </a:cubicBezTo>
                  <a:cubicBezTo>
                    <a:pt x="682" y="273"/>
                    <a:pt x="665" y="324"/>
                    <a:pt x="716" y="250"/>
                  </a:cubicBezTo>
                  <a:cubicBezTo>
                    <a:pt x="761" y="182"/>
                    <a:pt x="801" y="267"/>
                    <a:pt x="852" y="250"/>
                  </a:cubicBezTo>
                  <a:lnTo>
                    <a:pt x="852" y="250"/>
                  </a:lnTo>
                  <a:cubicBezTo>
                    <a:pt x="869" y="250"/>
                    <a:pt x="886" y="267"/>
                    <a:pt x="903" y="273"/>
                  </a:cubicBezTo>
                  <a:cubicBezTo>
                    <a:pt x="960" y="290"/>
                    <a:pt x="1023" y="324"/>
                    <a:pt x="1068" y="341"/>
                  </a:cubicBezTo>
                  <a:cubicBezTo>
                    <a:pt x="1114" y="363"/>
                    <a:pt x="1256" y="346"/>
                    <a:pt x="1267" y="403"/>
                  </a:cubicBezTo>
                  <a:cubicBezTo>
                    <a:pt x="1295" y="494"/>
                    <a:pt x="1318" y="454"/>
                    <a:pt x="1398" y="483"/>
                  </a:cubicBezTo>
                  <a:cubicBezTo>
                    <a:pt x="1437" y="500"/>
                    <a:pt x="1460" y="562"/>
                    <a:pt x="1483" y="591"/>
                  </a:cubicBezTo>
                  <a:cubicBezTo>
                    <a:pt x="1540" y="653"/>
                    <a:pt x="1636" y="676"/>
                    <a:pt x="1710" y="716"/>
                  </a:cubicBezTo>
                  <a:cubicBezTo>
                    <a:pt x="1722" y="721"/>
                    <a:pt x="1744" y="738"/>
                    <a:pt x="1773" y="755"/>
                  </a:cubicBezTo>
                  <a:cubicBezTo>
                    <a:pt x="1739" y="824"/>
                    <a:pt x="1739" y="824"/>
                    <a:pt x="1739" y="824"/>
                  </a:cubicBezTo>
                  <a:cubicBezTo>
                    <a:pt x="1739" y="858"/>
                    <a:pt x="1716" y="829"/>
                    <a:pt x="1699" y="824"/>
                  </a:cubicBezTo>
                  <a:cubicBezTo>
                    <a:pt x="1676" y="812"/>
                    <a:pt x="1670" y="835"/>
                    <a:pt x="1653" y="829"/>
                  </a:cubicBezTo>
                  <a:cubicBezTo>
                    <a:pt x="1597" y="790"/>
                    <a:pt x="1614" y="824"/>
                    <a:pt x="1579" y="852"/>
                  </a:cubicBezTo>
                  <a:cubicBezTo>
                    <a:pt x="1551" y="881"/>
                    <a:pt x="1489" y="943"/>
                    <a:pt x="1500" y="983"/>
                  </a:cubicBezTo>
                  <a:cubicBezTo>
                    <a:pt x="1506" y="1011"/>
                    <a:pt x="1511" y="1023"/>
                    <a:pt x="1534" y="1034"/>
                  </a:cubicBezTo>
                  <a:cubicBezTo>
                    <a:pt x="1563" y="1045"/>
                    <a:pt x="1579" y="1040"/>
                    <a:pt x="1585" y="1074"/>
                  </a:cubicBezTo>
                  <a:lnTo>
                    <a:pt x="1585" y="1074"/>
                  </a:lnTo>
                  <a:cubicBezTo>
                    <a:pt x="1574" y="1085"/>
                    <a:pt x="1574" y="1085"/>
                    <a:pt x="1574" y="1085"/>
                  </a:cubicBezTo>
                  <a:cubicBezTo>
                    <a:pt x="1568" y="1091"/>
                    <a:pt x="1557" y="1102"/>
                    <a:pt x="1557" y="1113"/>
                  </a:cubicBezTo>
                  <a:cubicBezTo>
                    <a:pt x="1557" y="1119"/>
                    <a:pt x="1563" y="1130"/>
                    <a:pt x="1563" y="1136"/>
                  </a:cubicBezTo>
                  <a:close/>
                  <a:moveTo>
                    <a:pt x="256" y="74"/>
                  </a:moveTo>
                  <a:lnTo>
                    <a:pt x="256" y="74"/>
                  </a:lnTo>
                  <a:cubicBezTo>
                    <a:pt x="256" y="68"/>
                    <a:pt x="256" y="68"/>
                    <a:pt x="256" y="62"/>
                  </a:cubicBezTo>
                  <a:cubicBezTo>
                    <a:pt x="256" y="57"/>
                    <a:pt x="250" y="51"/>
                    <a:pt x="244" y="51"/>
                  </a:cubicBezTo>
                  <a:cubicBezTo>
                    <a:pt x="244" y="51"/>
                    <a:pt x="239" y="51"/>
                    <a:pt x="233" y="51"/>
                  </a:cubicBezTo>
                  <a:cubicBezTo>
                    <a:pt x="227" y="57"/>
                    <a:pt x="222" y="62"/>
                    <a:pt x="227" y="68"/>
                  </a:cubicBezTo>
                  <a:cubicBezTo>
                    <a:pt x="233" y="68"/>
                    <a:pt x="227" y="74"/>
                    <a:pt x="227" y="79"/>
                  </a:cubicBezTo>
                  <a:cubicBezTo>
                    <a:pt x="233" y="85"/>
                    <a:pt x="239" y="85"/>
                    <a:pt x="244" y="85"/>
                  </a:cubicBezTo>
                  <a:cubicBezTo>
                    <a:pt x="256" y="74"/>
                    <a:pt x="256" y="74"/>
                    <a:pt x="256" y="74"/>
                  </a:cubicBezTo>
                  <a:close/>
                  <a:moveTo>
                    <a:pt x="182" y="45"/>
                  </a:moveTo>
                  <a:lnTo>
                    <a:pt x="182" y="45"/>
                  </a:lnTo>
                  <a:cubicBezTo>
                    <a:pt x="176" y="45"/>
                    <a:pt x="176" y="45"/>
                    <a:pt x="170" y="45"/>
                  </a:cubicBezTo>
                  <a:cubicBezTo>
                    <a:pt x="165" y="45"/>
                    <a:pt x="165" y="45"/>
                    <a:pt x="165" y="51"/>
                  </a:cubicBezTo>
                  <a:cubicBezTo>
                    <a:pt x="165" y="51"/>
                    <a:pt x="159" y="62"/>
                    <a:pt x="165" y="62"/>
                  </a:cubicBezTo>
                  <a:lnTo>
                    <a:pt x="170" y="62"/>
                  </a:lnTo>
                  <a:cubicBezTo>
                    <a:pt x="176" y="57"/>
                    <a:pt x="182" y="57"/>
                    <a:pt x="187" y="57"/>
                  </a:cubicBezTo>
                  <a:lnTo>
                    <a:pt x="182" y="45"/>
                  </a:ln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 name="Freeform 151"/>
            <p:cNvSpPr>
              <a:spLocks noChangeArrowheads="1"/>
            </p:cNvSpPr>
            <p:nvPr/>
          </p:nvSpPr>
          <p:spPr bwMode="auto">
            <a:xfrm>
              <a:off x="17770532" y="4028935"/>
              <a:ext cx="2501186" cy="3474434"/>
            </a:xfrm>
            <a:custGeom>
              <a:avLst/>
              <a:gdLst>
                <a:gd name="T0" fmla="*/ 461 w 3615"/>
                <a:gd name="T1" fmla="*/ 1539 h 5023"/>
                <a:gd name="T2" fmla="*/ 790 w 3615"/>
                <a:gd name="T3" fmla="*/ 1664 h 5023"/>
                <a:gd name="T4" fmla="*/ 1000 w 3615"/>
                <a:gd name="T5" fmla="*/ 1363 h 5023"/>
                <a:gd name="T6" fmla="*/ 949 w 3615"/>
                <a:gd name="T7" fmla="*/ 1130 h 5023"/>
                <a:gd name="T8" fmla="*/ 1046 w 3615"/>
                <a:gd name="T9" fmla="*/ 806 h 5023"/>
                <a:gd name="T10" fmla="*/ 1194 w 3615"/>
                <a:gd name="T11" fmla="*/ 608 h 5023"/>
                <a:gd name="T12" fmla="*/ 1262 w 3615"/>
                <a:gd name="T13" fmla="*/ 454 h 5023"/>
                <a:gd name="T14" fmla="*/ 1552 w 3615"/>
                <a:gd name="T15" fmla="*/ 289 h 5023"/>
                <a:gd name="T16" fmla="*/ 1648 w 3615"/>
                <a:gd name="T17" fmla="*/ 96 h 5023"/>
                <a:gd name="T18" fmla="*/ 1773 w 3615"/>
                <a:gd name="T19" fmla="*/ 22 h 5023"/>
                <a:gd name="T20" fmla="*/ 1909 w 3615"/>
                <a:gd name="T21" fmla="*/ 130 h 5023"/>
                <a:gd name="T22" fmla="*/ 2034 w 3615"/>
                <a:gd name="T23" fmla="*/ 176 h 5023"/>
                <a:gd name="T24" fmla="*/ 2421 w 3615"/>
                <a:gd name="T25" fmla="*/ 210 h 5023"/>
                <a:gd name="T26" fmla="*/ 2671 w 3615"/>
                <a:gd name="T27" fmla="*/ 380 h 5023"/>
                <a:gd name="T28" fmla="*/ 2887 w 3615"/>
                <a:gd name="T29" fmla="*/ 312 h 5023"/>
                <a:gd name="T30" fmla="*/ 3091 w 3615"/>
                <a:gd name="T31" fmla="*/ 335 h 5023"/>
                <a:gd name="T32" fmla="*/ 3267 w 3615"/>
                <a:gd name="T33" fmla="*/ 369 h 5023"/>
                <a:gd name="T34" fmla="*/ 3477 w 3615"/>
                <a:gd name="T35" fmla="*/ 380 h 5023"/>
                <a:gd name="T36" fmla="*/ 3591 w 3615"/>
                <a:gd name="T37" fmla="*/ 511 h 5023"/>
                <a:gd name="T38" fmla="*/ 3529 w 3615"/>
                <a:gd name="T39" fmla="*/ 750 h 5023"/>
                <a:gd name="T40" fmla="*/ 3603 w 3615"/>
                <a:gd name="T41" fmla="*/ 943 h 5023"/>
                <a:gd name="T42" fmla="*/ 3477 w 3615"/>
                <a:gd name="T43" fmla="*/ 1443 h 5023"/>
                <a:gd name="T44" fmla="*/ 3404 w 3615"/>
                <a:gd name="T45" fmla="*/ 1732 h 5023"/>
                <a:gd name="T46" fmla="*/ 3159 w 3615"/>
                <a:gd name="T47" fmla="*/ 1931 h 5023"/>
                <a:gd name="T48" fmla="*/ 3188 w 3615"/>
                <a:gd name="T49" fmla="*/ 2181 h 5023"/>
                <a:gd name="T50" fmla="*/ 3114 w 3615"/>
                <a:gd name="T51" fmla="*/ 2568 h 5023"/>
                <a:gd name="T52" fmla="*/ 3051 w 3615"/>
                <a:gd name="T53" fmla="*/ 2823 h 5023"/>
                <a:gd name="T54" fmla="*/ 2915 w 3615"/>
                <a:gd name="T55" fmla="*/ 2977 h 5023"/>
                <a:gd name="T56" fmla="*/ 3000 w 3615"/>
                <a:gd name="T57" fmla="*/ 3442 h 5023"/>
                <a:gd name="T58" fmla="*/ 2870 w 3615"/>
                <a:gd name="T59" fmla="*/ 3568 h 5023"/>
                <a:gd name="T60" fmla="*/ 2818 w 3615"/>
                <a:gd name="T61" fmla="*/ 3619 h 5023"/>
                <a:gd name="T62" fmla="*/ 2625 w 3615"/>
                <a:gd name="T63" fmla="*/ 3602 h 5023"/>
                <a:gd name="T64" fmla="*/ 2318 w 3615"/>
                <a:gd name="T65" fmla="*/ 3692 h 5023"/>
                <a:gd name="T66" fmla="*/ 2307 w 3615"/>
                <a:gd name="T67" fmla="*/ 3789 h 5023"/>
                <a:gd name="T68" fmla="*/ 2267 w 3615"/>
                <a:gd name="T69" fmla="*/ 4033 h 5023"/>
                <a:gd name="T70" fmla="*/ 2199 w 3615"/>
                <a:gd name="T71" fmla="*/ 4278 h 5023"/>
                <a:gd name="T72" fmla="*/ 1972 w 3615"/>
                <a:gd name="T73" fmla="*/ 4493 h 5023"/>
                <a:gd name="T74" fmla="*/ 1733 w 3615"/>
                <a:gd name="T75" fmla="*/ 4743 h 5023"/>
                <a:gd name="T76" fmla="*/ 1688 w 3615"/>
                <a:gd name="T77" fmla="*/ 4965 h 5023"/>
                <a:gd name="T78" fmla="*/ 1552 w 3615"/>
                <a:gd name="T79" fmla="*/ 4925 h 5023"/>
                <a:gd name="T80" fmla="*/ 1318 w 3615"/>
                <a:gd name="T81" fmla="*/ 4823 h 5023"/>
                <a:gd name="T82" fmla="*/ 1211 w 3615"/>
                <a:gd name="T83" fmla="*/ 4584 h 5023"/>
                <a:gd name="T84" fmla="*/ 1080 w 3615"/>
                <a:gd name="T85" fmla="*/ 4431 h 5023"/>
                <a:gd name="T86" fmla="*/ 904 w 3615"/>
                <a:gd name="T87" fmla="*/ 4454 h 5023"/>
                <a:gd name="T88" fmla="*/ 676 w 3615"/>
                <a:gd name="T89" fmla="*/ 4374 h 5023"/>
                <a:gd name="T90" fmla="*/ 557 w 3615"/>
                <a:gd name="T91" fmla="*/ 4226 h 5023"/>
                <a:gd name="T92" fmla="*/ 569 w 3615"/>
                <a:gd name="T93" fmla="*/ 4028 h 5023"/>
                <a:gd name="T94" fmla="*/ 767 w 3615"/>
                <a:gd name="T95" fmla="*/ 3738 h 5023"/>
                <a:gd name="T96" fmla="*/ 676 w 3615"/>
                <a:gd name="T97" fmla="*/ 3312 h 5023"/>
                <a:gd name="T98" fmla="*/ 375 w 3615"/>
                <a:gd name="T99" fmla="*/ 2988 h 5023"/>
                <a:gd name="T100" fmla="*/ 154 w 3615"/>
                <a:gd name="T101" fmla="*/ 2909 h 5023"/>
                <a:gd name="T102" fmla="*/ 35 w 3615"/>
                <a:gd name="T103" fmla="*/ 2857 h 5023"/>
                <a:gd name="T104" fmla="*/ 12 w 3615"/>
                <a:gd name="T105" fmla="*/ 2596 h 5023"/>
                <a:gd name="T106" fmla="*/ 211 w 3615"/>
                <a:gd name="T107" fmla="*/ 2528 h 5023"/>
                <a:gd name="T108" fmla="*/ 228 w 3615"/>
                <a:gd name="T109" fmla="*/ 2181 h 5023"/>
                <a:gd name="T110" fmla="*/ 449 w 3615"/>
                <a:gd name="T111" fmla="*/ 2039 h 5023"/>
                <a:gd name="T112" fmla="*/ 421 w 3615"/>
                <a:gd name="T113" fmla="*/ 1715 h 5023"/>
                <a:gd name="T114" fmla="*/ 387 w 3615"/>
                <a:gd name="T115" fmla="*/ 1573 h 5023"/>
                <a:gd name="T116" fmla="*/ 1256 w 3615"/>
                <a:gd name="T117" fmla="*/ 846 h 5023"/>
                <a:gd name="T118" fmla="*/ 1222 w 3615"/>
                <a:gd name="T119" fmla="*/ 846 h 5023"/>
                <a:gd name="T120" fmla="*/ 1358 w 3615"/>
                <a:gd name="T121" fmla="*/ 744 h 5023"/>
                <a:gd name="T122" fmla="*/ 1296 w 3615"/>
                <a:gd name="T123" fmla="*/ 789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15" h="5023">
                  <a:moveTo>
                    <a:pt x="415" y="1534"/>
                  </a:moveTo>
                  <a:lnTo>
                    <a:pt x="415" y="1534"/>
                  </a:lnTo>
                  <a:cubicBezTo>
                    <a:pt x="427" y="1534"/>
                    <a:pt x="432" y="1534"/>
                    <a:pt x="444" y="1534"/>
                  </a:cubicBezTo>
                  <a:cubicBezTo>
                    <a:pt x="449" y="1534"/>
                    <a:pt x="455" y="1534"/>
                    <a:pt x="461" y="1539"/>
                  </a:cubicBezTo>
                  <a:cubicBezTo>
                    <a:pt x="472" y="1551"/>
                    <a:pt x="483" y="1539"/>
                    <a:pt x="500" y="1539"/>
                  </a:cubicBezTo>
                  <a:cubicBezTo>
                    <a:pt x="512" y="1539"/>
                    <a:pt x="517" y="1545"/>
                    <a:pt x="523" y="1556"/>
                  </a:cubicBezTo>
                  <a:cubicBezTo>
                    <a:pt x="546" y="1613"/>
                    <a:pt x="591" y="1585"/>
                    <a:pt x="631" y="1585"/>
                  </a:cubicBezTo>
                  <a:cubicBezTo>
                    <a:pt x="688" y="1585"/>
                    <a:pt x="722" y="1693"/>
                    <a:pt x="790" y="1664"/>
                  </a:cubicBezTo>
                  <a:cubicBezTo>
                    <a:pt x="841" y="1647"/>
                    <a:pt x="875" y="1636"/>
                    <a:pt x="932" y="1636"/>
                  </a:cubicBezTo>
                  <a:cubicBezTo>
                    <a:pt x="978" y="1636"/>
                    <a:pt x="983" y="1585"/>
                    <a:pt x="995" y="1545"/>
                  </a:cubicBezTo>
                  <a:cubicBezTo>
                    <a:pt x="1000" y="1534"/>
                    <a:pt x="1091" y="1409"/>
                    <a:pt x="1052" y="1414"/>
                  </a:cubicBezTo>
                  <a:cubicBezTo>
                    <a:pt x="1000" y="1420"/>
                    <a:pt x="1029" y="1386"/>
                    <a:pt x="1000" y="1363"/>
                  </a:cubicBezTo>
                  <a:cubicBezTo>
                    <a:pt x="983" y="1352"/>
                    <a:pt x="949" y="1318"/>
                    <a:pt x="955" y="1295"/>
                  </a:cubicBezTo>
                  <a:cubicBezTo>
                    <a:pt x="955" y="1267"/>
                    <a:pt x="972" y="1238"/>
                    <a:pt x="961" y="1215"/>
                  </a:cubicBezTo>
                  <a:cubicBezTo>
                    <a:pt x="955" y="1198"/>
                    <a:pt x="938" y="1187"/>
                    <a:pt x="938" y="1170"/>
                  </a:cubicBezTo>
                  <a:cubicBezTo>
                    <a:pt x="932" y="1164"/>
                    <a:pt x="949" y="1142"/>
                    <a:pt x="949" y="1130"/>
                  </a:cubicBezTo>
                  <a:cubicBezTo>
                    <a:pt x="966" y="1091"/>
                    <a:pt x="955" y="1062"/>
                    <a:pt x="978" y="1022"/>
                  </a:cubicBezTo>
                  <a:cubicBezTo>
                    <a:pt x="983" y="1011"/>
                    <a:pt x="1063" y="920"/>
                    <a:pt x="1034" y="914"/>
                  </a:cubicBezTo>
                  <a:cubicBezTo>
                    <a:pt x="1006" y="914"/>
                    <a:pt x="1000" y="897"/>
                    <a:pt x="1012" y="880"/>
                  </a:cubicBezTo>
                  <a:cubicBezTo>
                    <a:pt x="1029" y="857"/>
                    <a:pt x="1029" y="823"/>
                    <a:pt x="1046" y="806"/>
                  </a:cubicBezTo>
                  <a:cubicBezTo>
                    <a:pt x="1063" y="778"/>
                    <a:pt x="1103" y="778"/>
                    <a:pt x="1103" y="738"/>
                  </a:cubicBezTo>
                  <a:cubicBezTo>
                    <a:pt x="1103" y="721"/>
                    <a:pt x="1086" y="693"/>
                    <a:pt x="1091" y="676"/>
                  </a:cubicBezTo>
                  <a:cubicBezTo>
                    <a:pt x="1097" y="659"/>
                    <a:pt x="1103" y="619"/>
                    <a:pt x="1108" y="608"/>
                  </a:cubicBezTo>
                  <a:cubicBezTo>
                    <a:pt x="1120" y="596"/>
                    <a:pt x="1165" y="653"/>
                    <a:pt x="1194" y="608"/>
                  </a:cubicBezTo>
                  <a:cubicBezTo>
                    <a:pt x="1199" y="596"/>
                    <a:pt x="1188" y="585"/>
                    <a:pt x="1199" y="568"/>
                  </a:cubicBezTo>
                  <a:cubicBezTo>
                    <a:pt x="1216" y="551"/>
                    <a:pt x="1245" y="551"/>
                    <a:pt x="1222" y="522"/>
                  </a:cubicBezTo>
                  <a:cubicBezTo>
                    <a:pt x="1211" y="500"/>
                    <a:pt x="1233" y="505"/>
                    <a:pt x="1245" y="505"/>
                  </a:cubicBezTo>
                  <a:cubicBezTo>
                    <a:pt x="1256" y="511"/>
                    <a:pt x="1250" y="466"/>
                    <a:pt x="1262" y="454"/>
                  </a:cubicBezTo>
                  <a:cubicBezTo>
                    <a:pt x="1284" y="443"/>
                    <a:pt x="1330" y="460"/>
                    <a:pt x="1353" y="454"/>
                  </a:cubicBezTo>
                  <a:cubicBezTo>
                    <a:pt x="1409" y="477"/>
                    <a:pt x="1392" y="420"/>
                    <a:pt x="1404" y="392"/>
                  </a:cubicBezTo>
                  <a:cubicBezTo>
                    <a:pt x="1415" y="346"/>
                    <a:pt x="1421" y="369"/>
                    <a:pt x="1461" y="363"/>
                  </a:cubicBezTo>
                  <a:cubicBezTo>
                    <a:pt x="1500" y="358"/>
                    <a:pt x="1523" y="306"/>
                    <a:pt x="1552" y="289"/>
                  </a:cubicBezTo>
                  <a:cubicBezTo>
                    <a:pt x="1574" y="278"/>
                    <a:pt x="1597" y="267"/>
                    <a:pt x="1614" y="255"/>
                  </a:cubicBezTo>
                  <a:cubicBezTo>
                    <a:pt x="1654" y="227"/>
                    <a:pt x="1614" y="227"/>
                    <a:pt x="1614" y="198"/>
                  </a:cubicBezTo>
                  <a:cubicBezTo>
                    <a:pt x="1625" y="187"/>
                    <a:pt x="1608" y="153"/>
                    <a:pt x="1620" y="136"/>
                  </a:cubicBezTo>
                  <a:cubicBezTo>
                    <a:pt x="1631" y="125"/>
                    <a:pt x="1642" y="113"/>
                    <a:pt x="1648" y="96"/>
                  </a:cubicBezTo>
                  <a:cubicBezTo>
                    <a:pt x="1665" y="74"/>
                    <a:pt x="1665" y="39"/>
                    <a:pt x="1688" y="22"/>
                  </a:cubicBezTo>
                  <a:cubicBezTo>
                    <a:pt x="1711" y="0"/>
                    <a:pt x="1745" y="0"/>
                    <a:pt x="1779" y="0"/>
                  </a:cubicBezTo>
                  <a:lnTo>
                    <a:pt x="1779" y="0"/>
                  </a:lnTo>
                  <a:cubicBezTo>
                    <a:pt x="1779" y="5"/>
                    <a:pt x="1773" y="11"/>
                    <a:pt x="1773" y="22"/>
                  </a:cubicBezTo>
                  <a:cubicBezTo>
                    <a:pt x="1773" y="39"/>
                    <a:pt x="1790" y="45"/>
                    <a:pt x="1796" y="56"/>
                  </a:cubicBezTo>
                  <a:cubicBezTo>
                    <a:pt x="1802" y="56"/>
                    <a:pt x="1847" y="56"/>
                    <a:pt x="1847" y="68"/>
                  </a:cubicBezTo>
                  <a:cubicBezTo>
                    <a:pt x="1858" y="68"/>
                    <a:pt x="1875" y="119"/>
                    <a:pt x="1898" y="125"/>
                  </a:cubicBezTo>
                  <a:lnTo>
                    <a:pt x="1909" y="130"/>
                  </a:lnTo>
                  <a:cubicBezTo>
                    <a:pt x="1926" y="136"/>
                    <a:pt x="1926" y="170"/>
                    <a:pt x="1932" y="182"/>
                  </a:cubicBezTo>
                  <a:cubicBezTo>
                    <a:pt x="1944" y="216"/>
                    <a:pt x="1961" y="159"/>
                    <a:pt x="1978" y="193"/>
                  </a:cubicBezTo>
                  <a:cubicBezTo>
                    <a:pt x="1955" y="267"/>
                    <a:pt x="2017" y="221"/>
                    <a:pt x="2023" y="198"/>
                  </a:cubicBezTo>
                  <a:cubicBezTo>
                    <a:pt x="2034" y="176"/>
                    <a:pt x="2034" y="176"/>
                    <a:pt x="2034" y="176"/>
                  </a:cubicBezTo>
                  <a:cubicBezTo>
                    <a:pt x="2046" y="136"/>
                    <a:pt x="2063" y="182"/>
                    <a:pt x="2091" y="182"/>
                  </a:cubicBezTo>
                  <a:cubicBezTo>
                    <a:pt x="2103" y="221"/>
                    <a:pt x="2148" y="182"/>
                    <a:pt x="2165" y="187"/>
                  </a:cubicBezTo>
                  <a:cubicBezTo>
                    <a:pt x="2171" y="221"/>
                    <a:pt x="2250" y="142"/>
                    <a:pt x="2262" y="136"/>
                  </a:cubicBezTo>
                  <a:cubicBezTo>
                    <a:pt x="2335" y="108"/>
                    <a:pt x="2370" y="204"/>
                    <a:pt x="2421" y="210"/>
                  </a:cubicBezTo>
                  <a:cubicBezTo>
                    <a:pt x="2432" y="210"/>
                    <a:pt x="2466" y="198"/>
                    <a:pt x="2466" y="204"/>
                  </a:cubicBezTo>
                  <a:cubicBezTo>
                    <a:pt x="2483" y="210"/>
                    <a:pt x="2540" y="312"/>
                    <a:pt x="2540" y="312"/>
                  </a:cubicBezTo>
                  <a:cubicBezTo>
                    <a:pt x="2546" y="329"/>
                    <a:pt x="2580" y="352"/>
                    <a:pt x="2597" y="358"/>
                  </a:cubicBezTo>
                  <a:cubicBezTo>
                    <a:pt x="2608" y="363"/>
                    <a:pt x="2659" y="392"/>
                    <a:pt x="2671" y="380"/>
                  </a:cubicBezTo>
                  <a:cubicBezTo>
                    <a:pt x="2693" y="352"/>
                    <a:pt x="2682" y="363"/>
                    <a:pt x="2711" y="369"/>
                  </a:cubicBezTo>
                  <a:cubicBezTo>
                    <a:pt x="2745" y="375"/>
                    <a:pt x="2750" y="358"/>
                    <a:pt x="2762" y="341"/>
                  </a:cubicBezTo>
                  <a:cubicBezTo>
                    <a:pt x="2773" y="324"/>
                    <a:pt x="2796" y="335"/>
                    <a:pt x="2807" y="341"/>
                  </a:cubicBezTo>
                  <a:cubicBezTo>
                    <a:pt x="2818" y="346"/>
                    <a:pt x="2875" y="318"/>
                    <a:pt x="2887" y="312"/>
                  </a:cubicBezTo>
                  <a:cubicBezTo>
                    <a:pt x="2915" y="295"/>
                    <a:pt x="2932" y="335"/>
                    <a:pt x="2955" y="329"/>
                  </a:cubicBezTo>
                  <a:cubicBezTo>
                    <a:pt x="3006" y="324"/>
                    <a:pt x="2989" y="392"/>
                    <a:pt x="3034" y="409"/>
                  </a:cubicBezTo>
                  <a:cubicBezTo>
                    <a:pt x="3051" y="414"/>
                    <a:pt x="3074" y="403"/>
                    <a:pt x="3068" y="380"/>
                  </a:cubicBezTo>
                  <a:cubicBezTo>
                    <a:pt x="3063" y="358"/>
                    <a:pt x="3080" y="352"/>
                    <a:pt x="3091" y="335"/>
                  </a:cubicBezTo>
                  <a:cubicBezTo>
                    <a:pt x="3131" y="324"/>
                    <a:pt x="3114" y="341"/>
                    <a:pt x="3137" y="346"/>
                  </a:cubicBezTo>
                  <a:lnTo>
                    <a:pt x="3142" y="352"/>
                  </a:lnTo>
                  <a:cubicBezTo>
                    <a:pt x="3142" y="369"/>
                    <a:pt x="3193" y="386"/>
                    <a:pt x="3205" y="380"/>
                  </a:cubicBezTo>
                  <a:cubicBezTo>
                    <a:pt x="3222" y="375"/>
                    <a:pt x="3250" y="369"/>
                    <a:pt x="3267" y="369"/>
                  </a:cubicBezTo>
                  <a:cubicBezTo>
                    <a:pt x="3301" y="380"/>
                    <a:pt x="3330" y="358"/>
                    <a:pt x="3364" y="369"/>
                  </a:cubicBezTo>
                  <a:cubicBezTo>
                    <a:pt x="3375" y="369"/>
                    <a:pt x="3392" y="369"/>
                    <a:pt x="3404" y="375"/>
                  </a:cubicBezTo>
                  <a:cubicBezTo>
                    <a:pt x="3421" y="380"/>
                    <a:pt x="3438" y="386"/>
                    <a:pt x="3455" y="386"/>
                  </a:cubicBezTo>
                  <a:cubicBezTo>
                    <a:pt x="3466" y="380"/>
                    <a:pt x="3472" y="380"/>
                    <a:pt x="3477" y="380"/>
                  </a:cubicBezTo>
                  <a:lnTo>
                    <a:pt x="3477" y="380"/>
                  </a:lnTo>
                  <a:cubicBezTo>
                    <a:pt x="3495" y="414"/>
                    <a:pt x="3495" y="414"/>
                    <a:pt x="3495" y="414"/>
                  </a:cubicBezTo>
                  <a:cubicBezTo>
                    <a:pt x="3517" y="437"/>
                    <a:pt x="3517" y="443"/>
                    <a:pt x="3529" y="477"/>
                  </a:cubicBezTo>
                  <a:cubicBezTo>
                    <a:pt x="3540" y="505"/>
                    <a:pt x="3568" y="511"/>
                    <a:pt x="3591" y="511"/>
                  </a:cubicBezTo>
                  <a:cubicBezTo>
                    <a:pt x="3608" y="545"/>
                    <a:pt x="3591" y="579"/>
                    <a:pt x="3574" y="613"/>
                  </a:cubicBezTo>
                  <a:cubicBezTo>
                    <a:pt x="3546" y="664"/>
                    <a:pt x="3568" y="642"/>
                    <a:pt x="3580" y="687"/>
                  </a:cubicBezTo>
                  <a:cubicBezTo>
                    <a:pt x="3580" y="704"/>
                    <a:pt x="3546" y="710"/>
                    <a:pt x="3534" y="716"/>
                  </a:cubicBezTo>
                  <a:cubicBezTo>
                    <a:pt x="3517" y="721"/>
                    <a:pt x="3517" y="738"/>
                    <a:pt x="3529" y="750"/>
                  </a:cubicBezTo>
                  <a:cubicBezTo>
                    <a:pt x="3546" y="772"/>
                    <a:pt x="3523" y="789"/>
                    <a:pt x="3551" y="806"/>
                  </a:cubicBezTo>
                  <a:cubicBezTo>
                    <a:pt x="3574" y="818"/>
                    <a:pt x="3563" y="841"/>
                    <a:pt x="3568" y="869"/>
                  </a:cubicBezTo>
                  <a:cubicBezTo>
                    <a:pt x="3574" y="886"/>
                    <a:pt x="3557" y="914"/>
                    <a:pt x="3563" y="920"/>
                  </a:cubicBezTo>
                  <a:cubicBezTo>
                    <a:pt x="3568" y="931"/>
                    <a:pt x="3614" y="926"/>
                    <a:pt x="3603" y="943"/>
                  </a:cubicBezTo>
                  <a:cubicBezTo>
                    <a:pt x="3568" y="994"/>
                    <a:pt x="3603" y="977"/>
                    <a:pt x="3585" y="1022"/>
                  </a:cubicBezTo>
                  <a:cubicBezTo>
                    <a:pt x="3568" y="1079"/>
                    <a:pt x="3529" y="1164"/>
                    <a:pt x="3529" y="1227"/>
                  </a:cubicBezTo>
                  <a:cubicBezTo>
                    <a:pt x="3529" y="1289"/>
                    <a:pt x="3529" y="1346"/>
                    <a:pt x="3500" y="1403"/>
                  </a:cubicBezTo>
                  <a:cubicBezTo>
                    <a:pt x="3500" y="1414"/>
                    <a:pt x="3483" y="1431"/>
                    <a:pt x="3477" y="1443"/>
                  </a:cubicBezTo>
                  <a:cubicBezTo>
                    <a:pt x="3466" y="1471"/>
                    <a:pt x="3489" y="1500"/>
                    <a:pt x="3461" y="1534"/>
                  </a:cubicBezTo>
                  <a:cubicBezTo>
                    <a:pt x="3455" y="1539"/>
                    <a:pt x="3415" y="1579"/>
                    <a:pt x="3404" y="1585"/>
                  </a:cubicBezTo>
                  <a:cubicBezTo>
                    <a:pt x="3387" y="1585"/>
                    <a:pt x="3364" y="1602"/>
                    <a:pt x="3375" y="1624"/>
                  </a:cubicBezTo>
                  <a:cubicBezTo>
                    <a:pt x="3392" y="1647"/>
                    <a:pt x="3404" y="1704"/>
                    <a:pt x="3404" y="1732"/>
                  </a:cubicBezTo>
                  <a:cubicBezTo>
                    <a:pt x="3404" y="1766"/>
                    <a:pt x="3347" y="1761"/>
                    <a:pt x="3347" y="1784"/>
                  </a:cubicBezTo>
                  <a:cubicBezTo>
                    <a:pt x="3341" y="1818"/>
                    <a:pt x="3324" y="1823"/>
                    <a:pt x="3296" y="1823"/>
                  </a:cubicBezTo>
                  <a:cubicBezTo>
                    <a:pt x="3262" y="1823"/>
                    <a:pt x="3250" y="1869"/>
                    <a:pt x="3250" y="1897"/>
                  </a:cubicBezTo>
                  <a:cubicBezTo>
                    <a:pt x="3250" y="1937"/>
                    <a:pt x="3182" y="1909"/>
                    <a:pt x="3159" y="1931"/>
                  </a:cubicBezTo>
                  <a:cubicBezTo>
                    <a:pt x="3165" y="1926"/>
                    <a:pt x="3165" y="1926"/>
                    <a:pt x="3159" y="1926"/>
                  </a:cubicBezTo>
                  <a:cubicBezTo>
                    <a:pt x="3148" y="1982"/>
                    <a:pt x="3023" y="2039"/>
                    <a:pt x="3080" y="2090"/>
                  </a:cubicBezTo>
                  <a:cubicBezTo>
                    <a:pt x="3108" y="2124"/>
                    <a:pt x="3091" y="2130"/>
                    <a:pt x="3097" y="2170"/>
                  </a:cubicBezTo>
                  <a:cubicBezTo>
                    <a:pt x="3108" y="2210"/>
                    <a:pt x="3159" y="2181"/>
                    <a:pt x="3188" y="2181"/>
                  </a:cubicBezTo>
                  <a:cubicBezTo>
                    <a:pt x="3205" y="2221"/>
                    <a:pt x="3205" y="2346"/>
                    <a:pt x="3148" y="2363"/>
                  </a:cubicBezTo>
                  <a:cubicBezTo>
                    <a:pt x="3125" y="2369"/>
                    <a:pt x="3051" y="2363"/>
                    <a:pt x="3091" y="2414"/>
                  </a:cubicBezTo>
                  <a:cubicBezTo>
                    <a:pt x="3108" y="2437"/>
                    <a:pt x="3103" y="2477"/>
                    <a:pt x="3074" y="2488"/>
                  </a:cubicBezTo>
                  <a:cubicBezTo>
                    <a:pt x="3057" y="2528"/>
                    <a:pt x="3091" y="2539"/>
                    <a:pt x="3114" y="2568"/>
                  </a:cubicBezTo>
                  <a:cubicBezTo>
                    <a:pt x="3131" y="2585"/>
                    <a:pt x="3120" y="2596"/>
                    <a:pt x="3108" y="2607"/>
                  </a:cubicBezTo>
                  <a:cubicBezTo>
                    <a:pt x="3091" y="2624"/>
                    <a:pt x="3108" y="2636"/>
                    <a:pt x="3120" y="2647"/>
                  </a:cubicBezTo>
                  <a:cubicBezTo>
                    <a:pt x="3137" y="2658"/>
                    <a:pt x="3131" y="2738"/>
                    <a:pt x="3125" y="2761"/>
                  </a:cubicBezTo>
                  <a:cubicBezTo>
                    <a:pt x="3114" y="2801"/>
                    <a:pt x="3063" y="2783"/>
                    <a:pt x="3051" y="2823"/>
                  </a:cubicBezTo>
                  <a:cubicBezTo>
                    <a:pt x="3040" y="2846"/>
                    <a:pt x="3057" y="2880"/>
                    <a:pt x="3034" y="2897"/>
                  </a:cubicBezTo>
                  <a:cubicBezTo>
                    <a:pt x="3017" y="2914"/>
                    <a:pt x="2995" y="2914"/>
                    <a:pt x="2983" y="2925"/>
                  </a:cubicBezTo>
                  <a:cubicBezTo>
                    <a:pt x="2972" y="2937"/>
                    <a:pt x="2983" y="2948"/>
                    <a:pt x="2966" y="2954"/>
                  </a:cubicBezTo>
                  <a:cubicBezTo>
                    <a:pt x="2949" y="2965"/>
                    <a:pt x="2915" y="2943"/>
                    <a:pt x="2915" y="2977"/>
                  </a:cubicBezTo>
                  <a:cubicBezTo>
                    <a:pt x="2915" y="2994"/>
                    <a:pt x="2921" y="3039"/>
                    <a:pt x="2932" y="3051"/>
                  </a:cubicBezTo>
                  <a:cubicBezTo>
                    <a:pt x="2955" y="3085"/>
                    <a:pt x="2983" y="3102"/>
                    <a:pt x="3000" y="3147"/>
                  </a:cubicBezTo>
                  <a:cubicBezTo>
                    <a:pt x="3040" y="3238"/>
                    <a:pt x="2955" y="3272"/>
                    <a:pt x="2966" y="3346"/>
                  </a:cubicBezTo>
                  <a:cubicBezTo>
                    <a:pt x="2972" y="3380"/>
                    <a:pt x="2989" y="3414"/>
                    <a:pt x="3000" y="3442"/>
                  </a:cubicBezTo>
                  <a:cubicBezTo>
                    <a:pt x="3006" y="3465"/>
                    <a:pt x="2966" y="3494"/>
                    <a:pt x="2961" y="3516"/>
                  </a:cubicBezTo>
                  <a:cubicBezTo>
                    <a:pt x="2955" y="3533"/>
                    <a:pt x="2949" y="3539"/>
                    <a:pt x="2932" y="3550"/>
                  </a:cubicBezTo>
                  <a:cubicBezTo>
                    <a:pt x="2921" y="3556"/>
                    <a:pt x="2909" y="3556"/>
                    <a:pt x="2892" y="3562"/>
                  </a:cubicBezTo>
                  <a:cubicBezTo>
                    <a:pt x="2887" y="3562"/>
                    <a:pt x="2875" y="3562"/>
                    <a:pt x="2870" y="3568"/>
                  </a:cubicBezTo>
                  <a:cubicBezTo>
                    <a:pt x="2864" y="3573"/>
                    <a:pt x="2870" y="3590"/>
                    <a:pt x="2875" y="3602"/>
                  </a:cubicBezTo>
                  <a:lnTo>
                    <a:pt x="2875" y="3602"/>
                  </a:lnTo>
                  <a:cubicBezTo>
                    <a:pt x="2853" y="3613"/>
                    <a:pt x="2853" y="3613"/>
                    <a:pt x="2853" y="3613"/>
                  </a:cubicBezTo>
                  <a:cubicBezTo>
                    <a:pt x="2841" y="3619"/>
                    <a:pt x="2830" y="3624"/>
                    <a:pt x="2818" y="3619"/>
                  </a:cubicBezTo>
                  <a:cubicBezTo>
                    <a:pt x="2807" y="3613"/>
                    <a:pt x="2807" y="3607"/>
                    <a:pt x="2796" y="3607"/>
                  </a:cubicBezTo>
                  <a:cubicBezTo>
                    <a:pt x="2773" y="3613"/>
                    <a:pt x="2756" y="3636"/>
                    <a:pt x="2733" y="3647"/>
                  </a:cubicBezTo>
                  <a:cubicBezTo>
                    <a:pt x="2733" y="3658"/>
                    <a:pt x="2722" y="3658"/>
                    <a:pt x="2716" y="3658"/>
                  </a:cubicBezTo>
                  <a:cubicBezTo>
                    <a:pt x="2682" y="3613"/>
                    <a:pt x="2699" y="3602"/>
                    <a:pt x="2625" y="3602"/>
                  </a:cubicBezTo>
                  <a:cubicBezTo>
                    <a:pt x="2585" y="3602"/>
                    <a:pt x="2512" y="3573"/>
                    <a:pt x="2495" y="3533"/>
                  </a:cubicBezTo>
                  <a:cubicBezTo>
                    <a:pt x="2489" y="3528"/>
                    <a:pt x="2489" y="3505"/>
                    <a:pt x="2477" y="3505"/>
                  </a:cubicBezTo>
                  <a:cubicBezTo>
                    <a:pt x="2438" y="3505"/>
                    <a:pt x="2409" y="3528"/>
                    <a:pt x="2398" y="3568"/>
                  </a:cubicBezTo>
                  <a:cubicBezTo>
                    <a:pt x="2375" y="3624"/>
                    <a:pt x="2387" y="3658"/>
                    <a:pt x="2318" y="3692"/>
                  </a:cubicBezTo>
                  <a:cubicBezTo>
                    <a:pt x="2273" y="3715"/>
                    <a:pt x="2284" y="3698"/>
                    <a:pt x="2245" y="3687"/>
                  </a:cubicBezTo>
                  <a:cubicBezTo>
                    <a:pt x="2194" y="3670"/>
                    <a:pt x="2216" y="3732"/>
                    <a:pt x="2205" y="3755"/>
                  </a:cubicBezTo>
                  <a:cubicBezTo>
                    <a:pt x="2188" y="3789"/>
                    <a:pt x="2273" y="3795"/>
                    <a:pt x="2290" y="3795"/>
                  </a:cubicBezTo>
                  <a:lnTo>
                    <a:pt x="2307" y="3789"/>
                  </a:lnTo>
                  <a:cubicBezTo>
                    <a:pt x="2318" y="3789"/>
                    <a:pt x="2307" y="3846"/>
                    <a:pt x="2307" y="3852"/>
                  </a:cubicBezTo>
                  <a:cubicBezTo>
                    <a:pt x="2307" y="3869"/>
                    <a:pt x="2301" y="3948"/>
                    <a:pt x="2307" y="3954"/>
                  </a:cubicBezTo>
                  <a:cubicBezTo>
                    <a:pt x="2330" y="3960"/>
                    <a:pt x="2347" y="3994"/>
                    <a:pt x="2324" y="4011"/>
                  </a:cubicBezTo>
                  <a:cubicBezTo>
                    <a:pt x="2307" y="4028"/>
                    <a:pt x="2279" y="4022"/>
                    <a:pt x="2267" y="4033"/>
                  </a:cubicBezTo>
                  <a:cubicBezTo>
                    <a:pt x="2239" y="4062"/>
                    <a:pt x="2262" y="4079"/>
                    <a:pt x="2273" y="4102"/>
                  </a:cubicBezTo>
                  <a:cubicBezTo>
                    <a:pt x="2279" y="4119"/>
                    <a:pt x="2330" y="4164"/>
                    <a:pt x="2324" y="4175"/>
                  </a:cubicBezTo>
                  <a:cubicBezTo>
                    <a:pt x="2324" y="4181"/>
                    <a:pt x="2284" y="4204"/>
                    <a:pt x="2273" y="4209"/>
                  </a:cubicBezTo>
                  <a:cubicBezTo>
                    <a:pt x="2245" y="4238"/>
                    <a:pt x="2239" y="4266"/>
                    <a:pt x="2199" y="4278"/>
                  </a:cubicBezTo>
                  <a:cubicBezTo>
                    <a:pt x="2171" y="4289"/>
                    <a:pt x="2199" y="4323"/>
                    <a:pt x="2199" y="4340"/>
                  </a:cubicBezTo>
                  <a:cubicBezTo>
                    <a:pt x="2199" y="4380"/>
                    <a:pt x="2074" y="4408"/>
                    <a:pt x="2046" y="4397"/>
                  </a:cubicBezTo>
                  <a:cubicBezTo>
                    <a:pt x="2034" y="4391"/>
                    <a:pt x="2017" y="4374"/>
                    <a:pt x="2006" y="4374"/>
                  </a:cubicBezTo>
                  <a:cubicBezTo>
                    <a:pt x="1989" y="4408"/>
                    <a:pt x="1983" y="4454"/>
                    <a:pt x="1972" y="4493"/>
                  </a:cubicBezTo>
                  <a:cubicBezTo>
                    <a:pt x="1961" y="4545"/>
                    <a:pt x="1938" y="4556"/>
                    <a:pt x="1909" y="4596"/>
                  </a:cubicBezTo>
                  <a:cubicBezTo>
                    <a:pt x="1892" y="4624"/>
                    <a:pt x="1915" y="4641"/>
                    <a:pt x="1915" y="4664"/>
                  </a:cubicBezTo>
                  <a:cubicBezTo>
                    <a:pt x="1904" y="4664"/>
                    <a:pt x="1892" y="4664"/>
                    <a:pt x="1875" y="4664"/>
                  </a:cubicBezTo>
                  <a:cubicBezTo>
                    <a:pt x="1830" y="4727"/>
                    <a:pt x="1767" y="4687"/>
                    <a:pt x="1733" y="4743"/>
                  </a:cubicBezTo>
                  <a:cubicBezTo>
                    <a:pt x="1705" y="4789"/>
                    <a:pt x="1642" y="4795"/>
                    <a:pt x="1637" y="4829"/>
                  </a:cubicBezTo>
                  <a:cubicBezTo>
                    <a:pt x="1631" y="4857"/>
                    <a:pt x="1642" y="4914"/>
                    <a:pt x="1659" y="4931"/>
                  </a:cubicBezTo>
                  <a:cubicBezTo>
                    <a:pt x="1665" y="4937"/>
                    <a:pt x="1694" y="4959"/>
                    <a:pt x="1688" y="4965"/>
                  </a:cubicBezTo>
                  <a:cubicBezTo>
                    <a:pt x="1688" y="4965"/>
                    <a:pt x="1694" y="4965"/>
                    <a:pt x="1688" y="4965"/>
                  </a:cubicBezTo>
                  <a:cubicBezTo>
                    <a:pt x="1688" y="4971"/>
                    <a:pt x="1648" y="4982"/>
                    <a:pt x="1642" y="4988"/>
                  </a:cubicBezTo>
                  <a:cubicBezTo>
                    <a:pt x="1631" y="4999"/>
                    <a:pt x="1608" y="5022"/>
                    <a:pt x="1591" y="5022"/>
                  </a:cubicBezTo>
                  <a:cubicBezTo>
                    <a:pt x="1591" y="5011"/>
                    <a:pt x="1563" y="4988"/>
                    <a:pt x="1552" y="4977"/>
                  </a:cubicBezTo>
                  <a:cubicBezTo>
                    <a:pt x="1546" y="4965"/>
                    <a:pt x="1563" y="4937"/>
                    <a:pt x="1552" y="4925"/>
                  </a:cubicBezTo>
                  <a:cubicBezTo>
                    <a:pt x="1552" y="4903"/>
                    <a:pt x="1563" y="4869"/>
                    <a:pt x="1540" y="4846"/>
                  </a:cubicBezTo>
                  <a:cubicBezTo>
                    <a:pt x="1523" y="4829"/>
                    <a:pt x="1466" y="4829"/>
                    <a:pt x="1461" y="4806"/>
                  </a:cubicBezTo>
                  <a:cubicBezTo>
                    <a:pt x="1432" y="4800"/>
                    <a:pt x="1415" y="4817"/>
                    <a:pt x="1381" y="4812"/>
                  </a:cubicBezTo>
                  <a:cubicBezTo>
                    <a:pt x="1375" y="4789"/>
                    <a:pt x="1330" y="4817"/>
                    <a:pt x="1318" y="4823"/>
                  </a:cubicBezTo>
                  <a:cubicBezTo>
                    <a:pt x="1267" y="4817"/>
                    <a:pt x="1267" y="4817"/>
                    <a:pt x="1267" y="4817"/>
                  </a:cubicBezTo>
                  <a:cubicBezTo>
                    <a:pt x="1245" y="4761"/>
                    <a:pt x="1245" y="4761"/>
                    <a:pt x="1245" y="4761"/>
                  </a:cubicBezTo>
                  <a:cubicBezTo>
                    <a:pt x="1279" y="4749"/>
                    <a:pt x="1370" y="4715"/>
                    <a:pt x="1347" y="4670"/>
                  </a:cubicBezTo>
                  <a:cubicBezTo>
                    <a:pt x="1330" y="4630"/>
                    <a:pt x="1256" y="4579"/>
                    <a:pt x="1211" y="4584"/>
                  </a:cubicBezTo>
                  <a:cubicBezTo>
                    <a:pt x="1148" y="4596"/>
                    <a:pt x="1154" y="4579"/>
                    <a:pt x="1137" y="4533"/>
                  </a:cubicBezTo>
                  <a:cubicBezTo>
                    <a:pt x="1131" y="4516"/>
                    <a:pt x="1114" y="4511"/>
                    <a:pt x="1103" y="4493"/>
                  </a:cubicBezTo>
                  <a:cubicBezTo>
                    <a:pt x="1086" y="4477"/>
                    <a:pt x="1086" y="4459"/>
                    <a:pt x="1086" y="4431"/>
                  </a:cubicBezTo>
                  <a:cubicBezTo>
                    <a:pt x="1080" y="4431"/>
                    <a:pt x="1080" y="4431"/>
                    <a:pt x="1080" y="4431"/>
                  </a:cubicBezTo>
                  <a:cubicBezTo>
                    <a:pt x="1000" y="4454"/>
                    <a:pt x="1097" y="4584"/>
                    <a:pt x="978" y="4556"/>
                  </a:cubicBezTo>
                  <a:cubicBezTo>
                    <a:pt x="898" y="4545"/>
                    <a:pt x="898" y="4545"/>
                    <a:pt x="898" y="4545"/>
                  </a:cubicBezTo>
                  <a:lnTo>
                    <a:pt x="898" y="4545"/>
                  </a:lnTo>
                  <a:cubicBezTo>
                    <a:pt x="898" y="4533"/>
                    <a:pt x="909" y="4459"/>
                    <a:pt x="904" y="4454"/>
                  </a:cubicBezTo>
                  <a:cubicBezTo>
                    <a:pt x="887" y="4448"/>
                    <a:pt x="858" y="4477"/>
                    <a:pt x="836" y="4465"/>
                  </a:cubicBezTo>
                  <a:cubicBezTo>
                    <a:pt x="824" y="4454"/>
                    <a:pt x="818" y="4448"/>
                    <a:pt x="802" y="4454"/>
                  </a:cubicBezTo>
                  <a:cubicBezTo>
                    <a:pt x="773" y="4465"/>
                    <a:pt x="762" y="4459"/>
                    <a:pt x="745" y="4437"/>
                  </a:cubicBezTo>
                  <a:cubicBezTo>
                    <a:pt x="722" y="4408"/>
                    <a:pt x="711" y="4386"/>
                    <a:pt x="676" y="4374"/>
                  </a:cubicBezTo>
                  <a:cubicBezTo>
                    <a:pt x="654" y="4363"/>
                    <a:pt x="620" y="4272"/>
                    <a:pt x="591" y="4278"/>
                  </a:cubicBezTo>
                  <a:cubicBezTo>
                    <a:pt x="580" y="4283"/>
                    <a:pt x="557" y="4334"/>
                    <a:pt x="557" y="4323"/>
                  </a:cubicBezTo>
                  <a:cubicBezTo>
                    <a:pt x="540" y="4323"/>
                    <a:pt x="552" y="4255"/>
                    <a:pt x="574" y="4255"/>
                  </a:cubicBezTo>
                  <a:cubicBezTo>
                    <a:pt x="574" y="4243"/>
                    <a:pt x="569" y="4232"/>
                    <a:pt x="557" y="4226"/>
                  </a:cubicBezTo>
                  <a:cubicBezTo>
                    <a:pt x="489" y="4141"/>
                    <a:pt x="489" y="4141"/>
                    <a:pt x="489" y="4141"/>
                  </a:cubicBezTo>
                  <a:cubicBezTo>
                    <a:pt x="438" y="4136"/>
                    <a:pt x="449" y="4107"/>
                    <a:pt x="483" y="4090"/>
                  </a:cubicBezTo>
                  <a:cubicBezTo>
                    <a:pt x="500" y="4084"/>
                    <a:pt x="506" y="4050"/>
                    <a:pt x="523" y="4039"/>
                  </a:cubicBezTo>
                  <a:cubicBezTo>
                    <a:pt x="535" y="4028"/>
                    <a:pt x="557" y="4056"/>
                    <a:pt x="569" y="4028"/>
                  </a:cubicBezTo>
                  <a:cubicBezTo>
                    <a:pt x="580" y="3999"/>
                    <a:pt x="591" y="3823"/>
                    <a:pt x="620" y="3823"/>
                  </a:cubicBezTo>
                  <a:cubicBezTo>
                    <a:pt x="620" y="3829"/>
                    <a:pt x="676" y="3852"/>
                    <a:pt x="688" y="3852"/>
                  </a:cubicBezTo>
                  <a:cubicBezTo>
                    <a:pt x="722" y="3863"/>
                    <a:pt x="722" y="3857"/>
                    <a:pt x="745" y="3834"/>
                  </a:cubicBezTo>
                  <a:cubicBezTo>
                    <a:pt x="773" y="3812"/>
                    <a:pt x="745" y="3738"/>
                    <a:pt x="767" y="3738"/>
                  </a:cubicBezTo>
                  <a:cubicBezTo>
                    <a:pt x="767" y="3732"/>
                    <a:pt x="767" y="3732"/>
                    <a:pt x="767" y="3732"/>
                  </a:cubicBezTo>
                  <a:cubicBezTo>
                    <a:pt x="802" y="3715"/>
                    <a:pt x="756" y="3602"/>
                    <a:pt x="756" y="3573"/>
                  </a:cubicBezTo>
                  <a:cubicBezTo>
                    <a:pt x="762" y="3533"/>
                    <a:pt x="790" y="3465"/>
                    <a:pt x="756" y="3442"/>
                  </a:cubicBezTo>
                  <a:cubicBezTo>
                    <a:pt x="722" y="3414"/>
                    <a:pt x="659" y="3363"/>
                    <a:pt x="676" y="3312"/>
                  </a:cubicBezTo>
                  <a:cubicBezTo>
                    <a:pt x="682" y="3272"/>
                    <a:pt x="699" y="3261"/>
                    <a:pt x="659" y="3232"/>
                  </a:cubicBezTo>
                  <a:cubicBezTo>
                    <a:pt x="642" y="3221"/>
                    <a:pt x="569" y="3159"/>
                    <a:pt x="563" y="3136"/>
                  </a:cubicBezTo>
                  <a:cubicBezTo>
                    <a:pt x="535" y="3119"/>
                    <a:pt x="495" y="3073"/>
                    <a:pt x="483" y="3045"/>
                  </a:cubicBezTo>
                  <a:cubicBezTo>
                    <a:pt x="455" y="2988"/>
                    <a:pt x="415" y="3016"/>
                    <a:pt x="375" y="2988"/>
                  </a:cubicBezTo>
                  <a:cubicBezTo>
                    <a:pt x="364" y="2977"/>
                    <a:pt x="364" y="2954"/>
                    <a:pt x="353" y="2943"/>
                  </a:cubicBezTo>
                  <a:cubicBezTo>
                    <a:pt x="330" y="2920"/>
                    <a:pt x="302" y="2977"/>
                    <a:pt x="290" y="2914"/>
                  </a:cubicBezTo>
                  <a:cubicBezTo>
                    <a:pt x="290" y="2909"/>
                    <a:pt x="273" y="2891"/>
                    <a:pt x="273" y="2886"/>
                  </a:cubicBezTo>
                  <a:cubicBezTo>
                    <a:pt x="233" y="2886"/>
                    <a:pt x="199" y="2920"/>
                    <a:pt x="154" y="2909"/>
                  </a:cubicBezTo>
                  <a:lnTo>
                    <a:pt x="154" y="2909"/>
                  </a:lnTo>
                  <a:cubicBezTo>
                    <a:pt x="131" y="2891"/>
                    <a:pt x="131" y="2891"/>
                    <a:pt x="131" y="2891"/>
                  </a:cubicBezTo>
                  <a:cubicBezTo>
                    <a:pt x="114" y="2880"/>
                    <a:pt x="91" y="2874"/>
                    <a:pt x="80" y="2869"/>
                  </a:cubicBezTo>
                  <a:cubicBezTo>
                    <a:pt x="74" y="2869"/>
                    <a:pt x="40" y="2863"/>
                    <a:pt x="35" y="2857"/>
                  </a:cubicBezTo>
                  <a:lnTo>
                    <a:pt x="35" y="2823"/>
                  </a:lnTo>
                  <a:cubicBezTo>
                    <a:pt x="35" y="2806"/>
                    <a:pt x="40" y="2783"/>
                    <a:pt x="35" y="2766"/>
                  </a:cubicBezTo>
                  <a:cubicBezTo>
                    <a:pt x="23" y="2732"/>
                    <a:pt x="6" y="2693"/>
                    <a:pt x="0" y="2658"/>
                  </a:cubicBezTo>
                  <a:cubicBezTo>
                    <a:pt x="0" y="2636"/>
                    <a:pt x="23" y="2619"/>
                    <a:pt x="12" y="2596"/>
                  </a:cubicBezTo>
                  <a:cubicBezTo>
                    <a:pt x="0" y="2579"/>
                    <a:pt x="40" y="2579"/>
                    <a:pt x="52" y="2568"/>
                  </a:cubicBezTo>
                  <a:cubicBezTo>
                    <a:pt x="80" y="2539"/>
                    <a:pt x="69" y="2443"/>
                    <a:pt x="91" y="2437"/>
                  </a:cubicBezTo>
                  <a:cubicBezTo>
                    <a:pt x="103" y="2431"/>
                    <a:pt x="148" y="2454"/>
                    <a:pt x="154" y="2465"/>
                  </a:cubicBezTo>
                  <a:cubicBezTo>
                    <a:pt x="171" y="2494"/>
                    <a:pt x="171" y="2556"/>
                    <a:pt x="211" y="2528"/>
                  </a:cubicBezTo>
                  <a:cubicBezTo>
                    <a:pt x="267" y="2488"/>
                    <a:pt x="267" y="2488"/>
                    <a:pt x="267" y="2488"/>
                  </a:cubicBezTo>
                  <a:cubicBezTo>
                    <a:pt x="296" y="2471"/>
                    <a:pt x="262" y="2386"/>
                    <a:pt x="245" y="2357"/>
                  </a:cubicBezTo>
                  <a:cubicBezTo>
                    <a:pt x="228" y="2340"/>
                    <a:pt x="239" y="2295"/>
                    <a:pt x="250" y="2272"/>
                  </a:cubicBezTo>
                  <a:cubicBezTo>
                    <a:pt x="262" y="2244"/>
                    <a:pt x="199" y="2210"/>
                    <a:pt x="228" y="2181"/>
                  </a:cubicBezTo>
                  <a:cubicBezTo>
                    <a:pt x="250" y="2153"/>
                    <a:pt x="319" y="2204"/>
                    <a:pt x="319" y="2164"/>
                  </a:cubicBezTo>
                  <a:cubicBezTo>
                    <a:pt x="336" y="2153"/>
                    <a:pt x="347" y="2119"/>
                    <a:pt x="358" y="2119"/>
                  </a:cubicBezTo>
                  <a:cubicBezTo>
                    <a:pt x="381" y="2119"/>
                    <a:pt x="387" y="2107"/>
                    <a:pt x="393" y="2085"/>
                  </a:cubicBezTo>
                  <a:cubicBezTo>
                    <a:pt x="438" y="2068"/>
                    <a:pt x="449" y="2107"/>
                    <a:pt x="449" y="2039"/>
                  </a:cubicBezTo>
                  <a:cubicBezTo>
                    <a:pt x="449" y="2011"/>
                    <a:pt x="483" y="2005"/>
                    <a:pt x="483" y="1965"/>
                  </a:cubicBezTo>
                  <a:lnTo>
                    <a:pt x="483" y="1965"/>
                  </a:lnTo>
                  <a:cubicBezTo>
                    <a:pt x="427" y="1954"/>
                    <a:pt x="455" y="1886"/>
                    <a:pt x="409" y="1874"/>
                  </a:cubicBezTo>
                  <a:cubicBezTo>
                    <a:pt x="409" y="1829"/>
                    <a:pt x="466" y="1766"/>
                    <a:pt x="421" y="1715"/>
                  </a:cubicBezTo>
                  <a:cubicBezTo>
                    <a:pt x="398" y="1693"/>
                    <a:pt x="393" y="1687"/>
                    <a:pt x="393" y="1653"/>
                  </a:cubicBezTo>
                  <a:cubicBezTo>
                    <a:pt x="393" y="1596"/>
                    <a:pt x="393" y="1596"/>
                    <a:pt x="393" y="1596"/>
                  </a:cubicBezTo>
                  <a:lnTo>
                    <a:pt x="393" y="1596"/>
                  </a:lnTo>
                  <a:cubicBezTo>
                    <a:pt x="393" y="1590"/>
                    <a:pt x="387" y="1579"/>
                    <a:pt x="387" y="1573"/>
                  </a:cubicBezTo>
                  <a:cubicBezTo>
                    <a:pt x="387" y="1562"/>
                    <a:pt x="398" y="1551"/>
                    <a:pt x="404" y="1545"/>
                  </a:cubicBezTo>
                  <a:cubicBezTo>
                    <a:pt x="415" y="1534"/>
                    <a:pt x="415" y="1534"/>
                    <a:pt x="415" y="1534"/>
                  </a:cubicBezTo>
                  <a:close/>
                  <a:moveTo>
                    <a:pt x="1256" y="846"/>
                  </a:moveTo>
                  <a:lnTo>
                    <a:pt x="1256" y="846"/>
                  </a:lnTo>
                  <a:cubicBezTo>
                    <a:pt x="1256" y="835"/>
                    <a:pt x="1256" y="829"/>
                    <a:pt x="1262" y="823"/>
                  </a:cubicBezTo>
                  <a:cubicBezTo>
                    <a:pt x="1262" y="818"/>
                    <a:pt x="1262" y="812"/>
                    <a:pt x="1262" y="801"/>
                  </a:cubicBezTo>
                  <a:cubicBezTo>
                    <a:pt x="1262" y="784"/>
                    <a:pt x="1245" y="801"/>
                    <a:pt x="1239" y="806"/>
                  </a:cubicBezTo>
                  <a:cubicBezTo>
                    <a:pt x="1228" y="818"/>
                    <a:pt x="1228" y="835"/>
                    <a:pt x="1222" y="846"/>
                  </a:cubicBezTo>
                  <a:cubicBezTo>
                    <a:pt x="1216" y="852"/>
                    <a:pt x="1216" y="863"/>
                    <a:pt x="1216" y="863"/>
                  </a:cubicBezTo>
                  <a:cubicBezTo>
                    <a:pt x="1228" y="869"/>
                    <a:pt x="1239" y="857"/>
                    <a:pt x="1245" y="852"/>
                  </a:cubicBezTo>
                  <a:cubicBezTo>
                    <a:pt x="1256" y="846"/>
                    <a:pt x="1256" y="846"/>
                    <a:pt x="1256" y="846"/>
                  </a:cubicBezTo>
                  <a:close/>
                  <a:moveTo>
                    <a:pt x="1358" y="744"/>
                  </a:moveTo>
                  <a:lnTo>
                    <a:pt x="1358" y="744"/>
                  </a:lnTo>
                  <a:cubicBezTo>
                    <a:pt x="1341" y="744"/>
                    <a:pt x="1330" y="698"/>
                    <a:pt x="1313" y="727"/>
                  </a:cubicBezTo>
                  <a:cubicBezTo>
                    <a:pt x="1307" y="733"/>
                    <a:pt x="1307" y="738"/>
                    <a:pt x="1307" y="744"/>
                  </a:cubicBezTo>
                  <a:cubicBezTo>
                    <a:pt x="1302" y="755"/>
                    <a:pt x="1284" y="772"/>
                    <a:pt x="1296" y="789"/>
                  </a:cubicBezTo>
                  <a:cubicBezTo>
                    <a:pt x="1307" y="806"/>
                    <a:pt x="1341" y="801"/>
                    <a:pt x="1364" y="801"/>
                  </a:cubicBezTo>
                  <a:cubicBezTo>
                    <a:pt x="1404" y="801"/>
                    <a:pt x="1358" y="778"/>
                    <a:pt x="1358" y="755"/>
                  </a:cubicBezTo>
                  <a:lnTo>
                    <a:pt x="1358" y="744"/>
                  </a:ln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 name="Freeform 152"/>
            <p:cNvSpPr>
              <a:spLocks noChangeArrowheads="1"/>
            </p:cNvSpPr>
            <p:nvPr/>
          </p:nvSpPr>
          <p:spPr bwMode="auto">
            <a:xfrm>
              <a:off x="17508212" y="3574422"/>
              <a:ext cx="1494611" cy="1628927"/>
            </a:xfrm>
            <a:custGeom>
              <a:avLst/>
              <a:gdLst>
                <a:gd name="T0" fmla="*/ 2153 w 2160"/>
                <a:gd name="T1" fmla="*/ 642 h 2353"/>
                <a:gd name="T2" fmla="*/ 1914 w 2160"/>
                <a:gd name="T3" fmla="*/ 591 h 2353"/>
                <a:gd name="T4" fmla="*/ 1812 w 2160"/>
                <a:gd name="T5" fmla="*/ 556 h 2353"/>
                <a:gd name="T6" fmla="*/ 1716 w 2160"/>
                <a:gd name="T7" fmla="*/ 500 h 2353"/>
                <a:gd name="T8" fmla="*/ 1613 w 2160"/>
                <a:gd name="T9" fmla="*/ 466 h 2353"/>
                <a:gd name="T10" fmla="*/ 1483 w 2160"/>
                <a:gd name="T11" fmla="*/ 329 h 2353"/>
                <a:gd name="T12" fmla="*/ 1261 w 2160"/>
                <a:gd name="T13" fmla="*/ 352 h 2353"/>
                <a:gd name="T14" fmla="*/ 1233 w 2160"/>
                <a:gd name="T15" fmla="*/ 56 h 2353"/>
                <a:gd name="T16" fmla="*/ 1079 w 2160"/>
                <a:gd name="T17" fmla="*/ 85 h 2353"/>
                <a:gd name="T18" fmla="*/ 1000 w 2160"/>
                <a:gd name="T19" fmla="*/ 0 h 2353"/>
                <a:gd name="T20" fmla="*/ 863 w 2160"/>
                <a:gd name="T21" fmla="*/ 51 h 2353"/>
                <a:gd name="T22" fmla="*/ 699 w 2160"/>
                <a:gd name="T23" fmla="*/ 221 h 2353"/>
                <a:gd name="T24" fmla="*/ 585 w 2160"/>
                <a:gd name="T25" fmla="*/ 403 h 2353"/>
                <a:gd name="T26" fmla="*/ 488 w 2160"/>
                <a:gd name="T27" fmla="*/ 573 h 2353"/>
                <a:gd name="T28" fmla="*/ 301 w 2160"/>
                <a:gd name="T29" fmla="*/ 721 h 2353"/>
                <a:gd name="T30" fmla="*/ 216 w 2160"/>
                <a:gd name="T31" fmla="*/ 1051 h 2353"/>
                <a:gd name="T32" fmla="*/ 216 w 2160"/>
                <a:gd name="T33" fmla="*/ 1107 h 2353"/>
                <a:gd name="T34" fmla="*/ 34 w 2160"/>
                <a:gd name="T35" fmla="*/ 1147 h 2353"/>
                <a:gd name="T36" fmla="*/ 34 w 2160"/>
                <a:gd name="T37" fmla="*/ 1221 h 2353"/>
                <a:gd name="T38" fmla="*/ 108 w 2160"/>
                <a:gd name="T39" fmla="*/ 1198 h 2353"/>
                <a:gd name="T40" fmla="*/ 62 w 2160"/>
                <a:gd name="T41" fmla="*/ 1369 h 2353"/>
                <a:gd name="T42" fmla="*/ 278 w 2160"/>
                <a:gd name="T43" fmla="*/ 1460 h 2353"/>
                <a:gd name="T44" fmla="*/ 693 w 2160"/>
                <a:gd name="T45" fmla="*/ 1710 h 2353"/>
                <a:gd name="T46" fmla="*/ 949 w 2160"/>
                <a:gd name="T47" fmla="*/ 1943 h 2353"/>
                <a:gd name="T48" fmla="*/ 789 w 2160"/>
                <a:gd name="T49" fmla="*/ 1971 h 2353"/>
                <a:gd name="T50" fmla="*/ 795 w 2160"/>
                <a:gd name="T51" fmla="*/ 2193 h 2353"/>
                <a:gd name="T52" fmla="*/ 841 w 2160"/>
                <a:gd name="T53" fmla="*/ 2198 h 2353"/>
                <a:gd name="T54" fmla="*/ 1011 w 2160"/>
                <a:gd name="T55" fmla="*/ 2244 h 2353"/>
                <a:gd name="T56" fmla="*/ 1375 w 2160"/>
                <a:gd name="T57" fmla="*/ 2204 h 2353"/>
                <a:gd name="T58" fmla="*/ 1335 w 2160"/>
                <a:gd name="T59" fmla="*/ 1954 h 2353"/>
                <a:gd name="T60" fmla="*/ 1329 w 2160"/>
                <a:gd name="T61" fmla="*/ 1789 h 2353"/>
                <a:gd name="T62" fmla="*/ 1392 w 2160"/>
                <a:gd name="T63" fmla="*/ 1539 h 2353"/>
                <a:gd name="T64" fmla="*/ 1471 w 2160"/>
                <a:gd name="T65" fmla="*/ 1335 h 2353"/>
                <a:gd name="T66" fmla="*/ 1579 w 2160"/>
                <a:gd name="T67" fmla="*/ 1227 h 2353"/>
                <a:gd name="T68" fmla="*/ 1642 w 2160"/>
                <a:gd name="T69" fmla="*/ 1113 h 2353"/>
                <a:gd name="T70" fmla="*/ 1841 w 2160"/>
                <a:gd name="T71" fmla="*/ 1022 h 2353"/>
                <a:gd name="T72" fmla="*/ 1994 w 2160"/>
                <a:gd name="T73" fmla="*/ 857 h 2353"/>
                <a:gd name="T74" fmla="*/ 2068 w 2160"/>
                <a:gd name="T75" fmla="*/ 681 h 2353"/>
                <a:gd name="T76" fmla="*/ 1636 w 2160"/>
                <a:gd name="T77" fmla="*/ 1505 h 2353"/>
                <a:gd name="T78" fmla="*/ 1602 w 2160"/>
                <a:gd name="T79" fmla="*/ 1505 h 2353"/>
                <a:gd name="T80" fmla="*/ 1642 w 2160"/>
                <a:gd name="T81" fmla="*/ 1482 h 2353"/>
                <a:gd name="T82" fmla="*/ 1738 w 2160"/>
                <a:gd name="T83" fmla="*/ 1403 h 2353"/>
                <a:gd name="T84" fmla="*/ 1676 w 2160"/>
                <a:gd name="T85" fmla="*/ 1448 h 2353"/>
                <a:gd name="T86" fmla="*/ 1738 w 2160"/>
                <a:gd name="T87" fmla="*/ 14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60" h="2353">
                  <a:moveTo>
                    <a:pt x="2159" y="659"/>
                  </a:moveTo>
                  <a:lnTo>
                    <a:pt x="2159" y="659"/>
                  </a:lnTo>
                  <a:cubicBezTo>
                    <a:pt x="2159" y="653"/>
                    <a:pt x="2153" y="647"/>
                    <a:pt x="2153" y="642"/>
                  </a:cubicBezTo>
                  <a:cubicBezTo>
                    <a:pt x="2153" y="625"/>
                    <a:pt x="2142" y="591"/>
                    <a:pt x="2130" y="579"/>
                  </a:cubicBezTo>
                  <a:cubicBezTo>
                    <a:pt x="2108" y="562"/>
                    <a:pt x="1971" y="642"/>
                    <a:pt x="1960" y="591"/>
                  </a:cubicBezTo>
                  <a:cubicBezTo>
                    <a:pt x="1948" y="591"/>
                    <a:pt x="1920" y="568"/>
                    <a:pt x="1914" y="591"/>
                  </a:cubicBezTo>
                  <a:cubicBezTo>
                    <a:pt x="1914" y="591"/>
                    <a:pt x="1914" y="591"/>
                    <a:pt x="1909" y="591"/>
                  </a:cubicBezTo>
                  <a:cubicBezTo>
                    <a:pt x="1909" y="613"/>
                    <a:pt x="1869" y="596"/>
                    <a:pt x="1863" y="585"/>
                  </a:cubicBezTo>
                  <a:cubicBezTo>
                    <a:pt x="1858" y="579"/>
                    <a:pt x="1818" y="562"/>
                    <a:pt x="1812" y="556"/>
                  </a:cubicBezTo>
                  <a:cubicBezTo>
                    <a:pt x="1806" y="551"/>
                    <a:pt x="1812" y="528"/>
                    <a:pt x="1795" y="528"/>
                  </a:cubicBezTo>
                  <a:cubicBezTo>
                    <a:pt x="1784" y="528"/>
                    <a:pt x="1772" y="534"/>
                    <a:pt x="1761" y="528"/>
                  </a:cubicBezTo>
                  <a:cubicBezTo>
                    <a:pt x="1733" y="522"/>
                    <a:pt x="1727" y="528"/>
                    <a:pt x="1716" y="500"/>
                  </a:cubicBezTo>
                  <a:cubicBezTo>
                    <a:pt x="1716" y="494"/>
                    <a:pt x="1693" y="488"/>
                    <a:pt x="1687" y="488"/>
                  </a:cubicBezTo>
                  <a:cubicBezTo>
                    <a:pt x="1659" y="471"/>
                    <a:pt x="1676" y="494"/>
                    <a:pt x="1653" y="505"/>
                  </a:cubicBezTo>
                  <a:cubicBezTo>
                    <a:pt x="1642" y="505"/>
                    <a:pt x="1642" y="466"/>
                    <a:pt x="1613" y="466"/>
                  </a:cubicBezTo>
                  <a:cubicBezTo>
                    <a:pt x="1585" y="466"/>
                    <a:pt x="1562" y="409"/>
                    <a:pt x="1534" y="437"/>
                  </a:cubicBezTo>
                  <a:cubicBezTo>
                    <a:pt x="1511" y="460"/>
                    <a:pt x="1448" y="414"/>
                    <a:pt x="1448" y="386"/>
                  </a:cubicBezTo>
                  <a:cubicBezTo>
                    <a:pt x="1448" y="369"/>
                    <a:pt x="1471" y="329"/>
                    <a:pt x="1483" y="329"/>
                  </a:cubicBezTo>
                  <a:cubicBezTo>
                    <a:pt x="1443" y="329"/>
                    <a:pt x="1432" y="329"/>
                    <a:pt x="1409" y="363"/>
                  </a:cubicBezTo>
                  <a:cubicBezTo>
                    <a:pt x="1397" y="386"/>
                    <a:pt x="1409" y="466"/>
                    <a:pt x="1386" y="466"/>
                  </a:cubicBezTo>
                  <a:cubicBezTo>
                    <a:pt x="1346" y="466"/>
                    <a:pt x="1187" y="403"/>
                    <a:pt x="1261" y="352"/>
                  </a:cubicBezTo>
                  <a:cubicBezTo>
                    <a:pt x="1306" y="318"/>
                    <a:pt x="1312" y="301"/>
                    <a:pt x="1329" y="250"/>
                  </a:cubicBezTo>
                  <a:cubicBezTo>
                    <a:pt x="1329" y="204"/>
                    <a:pt x="1375" y="170"/>
                    <a:pt x="1358" y="113"/>
                  </a:cubicBezTo>
                  <a:cubicBezTo>
                    <a:pt x="1341" y="56"/>
                    <a:pt x="1272" y="74"/>
                    <a:pt x="1233" y="56"/>
                  </a:cubicBezTo>
                  <a:cubicBezTo>
                    <a:pt x="1204" y="39"/>
                    <a:pt x="1170" y="22"/>
                    <a:pt x="1142" y="34"/>
                  </a:cubicBezTo>
                  <a:cubicBezTo>
                    <a:pt x="1142" y="39"/>
                    <a:pt x="1136" y="51"/>
                    <a:pt x="1142" y="56"/>
                  </a:cubicBezTo>
                  <a:cubicBezTo>
                    <a:pt x="1142" y="96"/>
                    <a:pt x="1113" y="113"/>
                    <a:pt x="1079" y="85"/>
                  </a:cubicBezTo>
                  <a:cubicBezTo>
                    <a:pt x="1039" y="62"/>
                    <a:pt x="1062" y="39"/>
                    <a:pt x="1062" y="11"/>
                  </a:cubicBezTo>
                  <a:cubicBezTo>
                    <a:pt x="1062" y="11"/>
                    <a:pt x="1056" y="11"/>
                    <a:pt x="1056" y="5"/>
                  </a:cubicBezTo>
                  <a:cubicBezTo>
                    <a:pt x="1039" y="5"/>
                    <a:pt x="1022" y="0"/>
                    <a:pt x="1000" y="0"/>
                  </a:cubicBezTo>
                  <a:cubicBezTo>
                    <a:pt x="971" y="0"/>
                    <a:pt x="949" y="11"/>
                    <a:pt x="926" y="11"/>
                  </a:cubicBezTo>
                  <a:lnTo>
                    <a:pt x="926" y="11"/>
                  </a:lnTo>
                  <a:cubicBezTo>
                    <a:pt x="863" y="51"/>
                    <a:pt x="863" y="51"/>
                    <a:pt x="863" y="51"/>
                  </a:cubicBezTo>
                  <a:cubicBezTo>
                    <a:pt x="846" y="91"/>
                    <a:pt x="841" y="113"/>
                    <a:pt x="801" y="142"/>
                  </a:cubicBezTo>
                  <a:cubicBezTo>
                    <a:pt x="767" y="159"/>
                    <a:pt x="755" y="159"/>
                    <a:pt x="716" y="159"/>
                  </a:cubicBezTo>
                  <a:cubicBezTo>
                    <a:pt x="710" y="159"/>
                    <a:pt x="699" y="210"/>
                    <a:pt x="699" y="221"/>
                  </a:cubicBezTo>
                  <a:cubicBezTo>
                    <a:pt x="693" y="261"/>
                    <a:pt x="704" y="250"/>
                    <a:pt x="710" y="278"/>
                  </a:cubicBezTo>
                  <a:cubicBezTo>
                    <a:pt x="716" y="289"/>
                    <a:pt x="665" y="352"/>
                    <a:pt x="659" y="363"/>
                  </a:cubicBezTo>
                  <a:cubicBezTo>
                    <a:pt x="642" y="380"/>
                    <a:pt x="602" y="386"/>
                    <a:pt x="585" y="403"/>
                  </a:cubicBezTo>
                  <a:cubicBezTo>
                    <a:pt x="568" y="426"/>
                    <a:pt x="579" y="437"/>
                    <a:pt x="568" y="454"/>
                  </a:cubicBezTo>
                  <a:cubicBezTo>
                    <a:pt x="539" y="494"/>
                    <a:pt x="551" y="471"/>
                    <a:pt x="557" y="522"/>
                  </a:cubicBezTo>
                  <a:cubicBezTo>
                    <a:pt x="557" y="568"/>
                    <a:pt x="517" y="551"/>
                    <a:pt x="488" y="573"/>
                  </a:cubicBezTo>
                  <a:cubicBezTo>
                    <a:pt x="471" y="602"/>
                    <a:pt x="443" y="625"/>
                    <a:pt x="409" y="630"/>
                  </a:cubicBezTo>
                  <a:cubicBezTo>
                    <a:pt x="380" y="630"/>
                    <a:pt x="375" y="607"/>
                    <a:pt x="352" y="607"/>
                  </a:cubicBezTo>
                  <a:cubicBezTo>
                    <a:pt x="312" y="613"/>
                    <a:pt x="289" y="687"/>
                    <a:pt x="301" y="721"/>
                  </a:cubicBezTo>
                  <a:cubicBezTo>
                    <a:pt x="335" y="801"/>
                    <a:pt x="238" y="823"/>
                    <a:pt x="267" y="903"/>
                  </a:cubicBezTo>
                  <a:cubicBezTo>
                    <a:pt x="278" y="943"/>
                    <a:pt x="255" y="960"/>
                    <a:pt x="221" y="965"/>
                  </a:cubicBezTo>
                  <a:cubicBezTo>
                    <a:pt x="187" y="971"/>
                    <a:pt x="216" y="1022"/>
                    <a:pt x="216" y="1051"/>
                  </a:cubicBezTo>
                  <a:cubicBezTo>
                    <a:pt x="216" y="1079"/>
                    <a:pt x="221" y="1062"/>
                    <a:pt x="233" y="1056"/>
                  </a:cubicBezTo>
                  <a:cubicBezTo>
                    <a:pt x="238" y="1056"/>
                    <a:pt x="238" y="1091"/>
                    <a:pt x="238" y="1096"/>
                  </a:cubicBezTo>
                  <a:cubicBezTo>
                    <a:pt x="238" y="1113"/>
                    <a:pt x="221" y="1102"/>
                    <a:pt x="216" y="1107"/>
                  </a:cubicBezTo>
                  <a:cubicBezTo>
                    <a:pt x="204" y="1107"/>
                    <a:pt x="187" y="1125"/>
                    <a:pt x="176" y="1125"/>
                  </a:cubicBezTo>
                  <a:cubicBezTo>
                    <a:pt x="142" y="1136"/>
                    <a:pt x="142" y="1125"/>
                    <a:pt x="125" y="1102"/>
                  </a:cubicBezTo>
                  <a:cubicBezTo>
                    <a:pt x="102" y="1056"/>
                    <a:pt x="51" y="1125"/>
                    <a:pt x="34" y="1147"/>
                  </a:cubicBezTo>
                  <a:cubicBezTo>
                    <a:pt x="23" y="1153"/>
                    <a:pt x="0" y="1153"/>
                    <a:pt x="0" y="1164"/>
                  </a:cubicBezTo>
                  <a:cubicBezTo>
                    <a:pt x="0" y="1170"/>
                    <a:pt x="5" y="1204"/>
                    <a:pt x="11" y="1204"/>
                  </a:cubicBezTo>
                  <a:cubicBezTo>
                    <a:pt x="23" y="1210"/>
                    <a:pt x="34" y="1204"/>
                    <a:pt x="34" y="1221"/>
                  </a:cubicBezTo>
                  <a:cubicBezTo>
                    <a:pt x="34" y="1221"/>
                    <a:pt x="28" y="1250"/>
                    <a:pt x="39" y="1244"/>
                  </a:cubicBezTo>
                  <a:cubicBezTo>
                    <a:pt x="62" y="1227"/>
                    <a:pt x="68" y="1204"/>
                    <a:pt x="85" y="1181"/>
                  </a:cubicBezTo>
                  <a:cubicBezTo>
                    <a:pt x="91" y="1176"/>
                    <a:pt x="108" y="1193"/>
                    <a:pt x="108" y="1198"/>
                  </a:cubicBezTo>
                  <a:cubicBezTo>
                    <a:pt x="113" y="1204"/>
                    <a:pt x="113" y="1255"/>
                    <a:pt x="108" y="1267"/>
                  </a:cubicBezTo>
                  <a:cubicBezTo>
                    <a:pt x="96" y="1323"/>
                    <a:pt x="96" y="1323"/>
                    <a:pt x="96" y="1323"/>
                  </a:cubicBezTo>
                  <a:cubicBezTo>
                    <a:pt x="62" y="1369"/>
                    <a:pt x="62" y="1369"/>
                    <a:pt x="62" y="1369"/>
                  </a:cubicBezTo>
                  <a:lnTo>
                    <a:pt x="62" y="1369"/>
                  </a:lnTo>
                  <a:cubicBezTo>
                    <a:pt x="79" y="1369"/>
                    <a:pt x="96" y="1386"/>
                    <a:pt x="113" y="1392"/>
                  </a:cubicBezTo>
                  <a:cubicBezTo>
                    <a:pt x="170" y="1409"/>
                    <a:pt x="233" y="1443"/>
                    <a:pt x="278" y="1460"/>
                  </a:cubicBezTo>
                  <a:cubicBezTo>
                    <a:pt x="324" y="1482"/>
                    <a:pt x="466" y="1465"/>
                    <a:pt x="477" y="1522"/>
                  </a:cubicBezTo>
                  <a:cubicBezTo>
                    <a:pt x="505" y="1613"/>
                    <a:pt x="528" y="1573"/>
                    <a:pt x="608" y="1602"/>
                  </a:cubicBezTo>
                  <a:cubicBezTo>
                    <a:pt x="647" y="1619"/>
                    <a:pt x="670" y="1681"/>
                    <a:pt x="693" y="1710"/>
                  </a:cubicBezTo>
                  <a:cubicBezTo>
                    <a:pt x="750" y="1772"/>
                    <a:pt x="846" y="1795"/>
                    <a:pt x="920" y="1835"/>
                  </a:cubicBezTo>
                  <a:cubicBezTo>
                    <a:pt x="932" y="1840"/>
                    <a:pt x="954" y="1857"/>
                    <a:pt x="983" y="1874"/>
                  </a:cubicBezTo>
                  <a:cubicBezTo>
                    <a:pt x="949" y="1943"/>
                    <a:pt x="949" y="1943"/>
                    <a:pt x="949" y="1943"/>
                  </a:cubicBezTo>
                  <a:cubicBezTo>
                    <a:pt x="949" y="1977"/>
                    <a:pt x="926" y="1948"/>
                    <a:pt x="909" y="1943"/>
                  </a:cubicBezTo>
                  <a:cubicBezTo>
                    <a:pt x="886" y="1931"/>
                    <a:pt x="880" y="1954"/>
                    <a:pt x="863" y="1948"/>
                  </a:cubicBezTo>
                  <a:cubicBezTo>
                    <a:pt x="807" y="1909"/>
                    <a:pt x="824" y="1943"/>
                    <a:pt x="789" y="1971"/>
                  </a:cubicBezTo>
                  <a:cubicBezTo>
                    <a:pt x="761" y="2000"/>
                    <a:pt x="699" y="2062"/>
                    <a:pt x="710" y="2102"/>
                  </a:cubicBezTo>
                  <a:cubicBezTo>
                    <a:pt x="716" y="2130"/>
                    <a:pt x="721" y="2142"/>
                    <a:pt x="744" y="2153"/>
                  </a:cubicBezTo>
                  <a:cubicBezTo>
                    <a:pt x="773" y="2164"/>
                    <a:pt x="789" y="2159"/>
                    <a:pt x="795" y="2193"/>
                  </a:cubicBezTo>
                  <a:lnTo>
                    <a:pt x="795" y="2193"/>
                  </a:lnTo>
                  <a:cubicBezTo>
                    <a:pt x="807" y="2193"/>
                    <a:pt x="812" y="2193"/>
                    <a:pt x="824" y="2193"/>
                  </a:cubicBezTo>
                  <a:cubicBezTo>
                    <a:pt x="829" y="2193"/>
                    <a:pt x="835" y="2193"/>
                    <a:pt x="841" y="2198"/>
                  </a:cubicBezTo>
                  <a:cubicBezTo>
                    <a:pt x="852" y="2210"/>
                    <a:pt x="863" y="2198"/>
                    <a:pt x="880" y="2198"/>
                  </a:cubicBezTo>
                  <a:cubicBezTo>
                    <a:pt x="892" y="2198"/>
                    <a:pt x="897" y="2204"/>
                    <a:pt x="903" y="2215"/>
                  </a:cubicBezTo>
                  <a:cubicBezTo>
                    <a:pt x="926" y="2272"/>
                    <a:pt x="971" y="2244"/>
                    <a:pt x="1011" y="2244"/>
                  </a:cubicBezTo>
                  <a:cubicBezTo>
                    <a:pt x="1068" y="2244"/>
                    <a:pt x="1102" y="2352"/>
                    <a:pt x="1170" y="2323"/>
                  </a:cubicBezTo>
                  <a:cubicBezTo>
                    <a:pt x="1221" y="2306"/>
                    <a:pt x="1255" y="2295"/>
                    <a:pt x="1312" y="2295"/>
                  </a:cubicBezTo>
                  <a:cubicBezTo>
                    <a:pt x="1358" y="2295"/>
                    <a:pt x="1363" y="2244"/>
                    <a:pt x="1375" y="2204"/>
                  </a:cubicBezTo>
                  <a:cubicBezTo>
                    <a:pt x="1380" y="2193"/>
                    <a:pt x="1471" y="2068"/>
                    <a:pt x="1432" y="2073"/>
                  </a:cubicBezTo>
                  <a:cubicBezTo>
                    <a:pt x="1380" y="2079"/>
                    <a:pt x="1409" y="2045"/>
                    <a:pt x="1380" y="2022"/>
                  </a:cubicBezTo>
                  <a:cubicBezTo>
                    <a:pt x="1363" y="2011"/>
                    <a:pt x="1329" y="1977"/>
                    <a:pt x="1335" y="1954"/>
                  </a:cubicBezTo>
                  <a:cubicBezTo>
                    <a:pt x="1335" y="1926"/>
                    <a:pt x="1352" y="1897"/>
                    <a:pt x="1341" y="1874"/>
                  </a:cubicBezTo>
                  <a:cubicBezTo>
                    <a:pt x="1335" y="1857"/>
                    <a:pt x="1318" y="1846"/>
                    <a:pt x="1318" y="1829"/>
                  </a:cubicBezTo>
                  <a:cubicBezTo>
                    <a:pt x="1312" y="1823"/>
                    <a:pt x="1329" y="1801"/>
                    <a:pt x="1329" y="1789"/>
                  </a:cubicBezTo>
                  <a:cubicBezTo>
                    <a:pt x="1346" y="1750"/>
                    <a:pt x="1335" y="1721"/>
                    <a:pt x="1358" y="1681"/>
                  </a:cubicBezTo>
                  <a:cubicBezTo>
                    <a:pt x="1363" y="1670"/>
                    <a:pt x="1443" y="1579"/>
                    <a:pt x="1414" y="1573"/>
                  </a:cubicBezTo>
                  <a:cubicBezTo>
                    <a:pt x="1386" y="1573"/>
                    <a:pt x="1380" y="1556"/>
                    <a:pt x="1392" y="1539"/>
                  </a:cubicBezTo>
                  <a:cubicBezTo>
                    <a:pt x="1409" y="1516"/>
                    <a:pt x="1409" y="1482"/>
                    <a:pt x="1426" y="1465"/>
                  </a:cubicBezTo>
                  <a:cubicBezTo>
                    <a:pt x="1443" y="1437"/>
                    <a:pt x="1483" y="1437"/>
                    <a:pt x="1483" y="1397"/>
                  </a:cubicBezTo>
                  <a:cubicBezTo>
                    <a:pt x="1483" y="1380"/>
                    <a:pt x="1466" y="1352"/>
                    <a:pt x="1471" y="1335"/>
                  </a:cubicBezTo>
                  <a:cubicBezTo>
                    <a:pt x="1477" y="1318"/>
                    <a:pt x="1483" y="1278"/>
                    <a:pt x="1488" y="1267"/>
                  </a:cubicBezTo>
                  <a:cubicBezTo>
                    <a:pt x="1500" y="1255"/>
                    <a:pt x="1545" y="1312"/>
                    <a:pt x="1574" y="1267"/>
                  </a:cubicBezTo>
                  <a:cubicBezTo>
                    <a:pt x="1579" y="1255"/>
                    <a:pt x="1568" y="1244"/>
                    <a:pt x="1579" y="1227"/>
                  </a:cubicBezTo>
                  <a:cubicBezTo>
                    <a:pt x="1596" y="1210"/>
                    <a:pt x="1625" y="1210"/>
                    <a:pt x="1602" y="1181"/>
                  </a:cubicBezTo>
                  <a:cubicBezTo>
                    <a:pt x="1591" y="1159"/>
                    <a:pt x="1613" y="1164"/>
                    <a:pt x="1625" y="1164"/>
                  </a:cubicBezTo>
                  <a:cubicBezTo>
                    <a:pt x="1636" y="1170"/>
                    <a:pt x="1630" y="1125"/>
                    <a:pt x="1642" y="1113"/>
                  </a:cubicBezTo>
                  <a:cubicBezTo>
                    <a:pt x="1664" y="1102"/>
                    <a:pt x="1710" y="1119"/>
                    <a:pt x="1733" y="1113"/>
                  </a:cubicBezTo>
                  <a:cubicBezTo>
                    <a:pt x="1789" y="1136"/>
                    <a:pt x="1772" y="1079"/>
                    <a:pt x="1784" y="1051"/>
                  </a:cubicBezTo>
                  <a:cubicBezTo>
                    <a:pt x="1795" y="1005"/>
                    <a:pt x="1801" y="1028"/>
                    <a:pt x="1841" y="1022"/>
                  </a:cubicBezTo>
                  <a:cubicBezTo>
                    <a:pt x="1880" y="1017"/>
                    <a:pt x="1903" y="965"/>
                    <a:pt x="1932" y="948"/>
                  </a:cubicBezTo>
                  <a:cubicBezTo>
                    <a:pt x="1954" y="937"/>
                    <a:pt x="1977" y="926"/>
                    <a:pt x="1994" y="914"/>
                  </a:cubicBezTo>
                  <a:cubicBezTo>
                    <a:pt x="2034" y="886"/>
                    <a:pt x="1994" y="886"/>
                    <a:pt x="1994" y="857"/>
                  </a:cubicBezTo>
                  <a:cubicBezTo>
                    <a:pt x="2005" y="846"/>
                    <a:pt x="1988" y="812"/>
                    <a:pt x="2000" y="795"/>
                  </a:cubicBezTo>
                  <a:cubicBezTo>
                    <a:pt x="2011" y="784"/>
                    <a:pt x="2022" y="772"/>
                    <a:pt x="2028" y="755"/>
                  </a:cubicBezTo>
                  <a:cubicBezTo>
                    <a:pt x="2045" y="733"/>
                    <a:pt x="2045" y="698"/>
                    <a:pt x="2068" y="681"/>
                  </a:cubicBezTo>
                  <a:cubicBezTo>
                    <a:pt x="2091" y="659"/>
                    <a:pt x="2125" y="659"/>
                    <a:pt x="2159" y="659"/>
                  </a:cubicBezTo>
                  <a:close/>
                  <a:moveTo>
                    <a:pt x="1636" y="1505"/>
                  </a:moveTo>
                  <a:lnTo>
                    <a:pt x="1636" y="1505"/>
                  </a:lnTo>
                  <a:cubicBezTo>
                    <a:pt x="1625" y="1511"/>
                    <a:pt x="1625" y="1511"/>
                    <a:pt x="1625" y="1511"/>
                  </a:cubicBezTo>
                  <a:cubicBezTo>
                    <a:pt x="1619" y="1516"/>
                    <a:pt x="1608" y="1528"/>
                    <a:pt x="1596" y="1522"/>
                  </a:cubicBezTo>
                  <a:cubicBezTo>
                    <a:pt x="1596" y="1522"/>
                    <a:pt x="1596" y="1511"/>
                    <a:pt x="1602" y="1505"/>
                  </a:cubicBezTo>
                  <a:cubicBezTo>
                    <a:pt x="1608" y="1494"/>
                    <a:pt x="1608" y="1477"/>
                    <a:pt x="1619" y="1465"/>
                  </a:cubicBezTo>
                  <a:cubicBezTo>
                    <a:pt x="1625" y="1460"/>
                    <a:pt x="1642" y="1443"/>
                    <a:pt x="1642" y="1460"/>
                  </a:cubicBezTo>
                  <a:cubicBezTo>
                    <a:pt x="1642" y="1471"/>
                    <a:pt x="1642" y="1477"/>
                    <a:pt x="1642" y="1482"/>
                  </a:cubicBezTo>
                  <a:cubicBezTo>
                    <a:pt x="1636" y="1488"/>
                    <a:pt x="1636" y="1494"/>
                    <a:pt x="1636" y="1505"/>
                  </a:cubicBezTo>
                  <a:close/>
                  <a:moveTo>
                    <a:pt x="1738" y="1403"/>
                  </a:moveTo>
                  <a:lnTo>
                    <a:pt x="1738" y="1403"/>
                  </a:lnTo>
                  <a:cubicBezTo>
                    <a:pt x="1738" y="1414"/>
                    <a:pt x="1738" y="1414"/>
                    <a:pt x="1738" y="1414"/>
                  </a:cubicBezTo>
                  <a:cubicBezTo>
                    <a:pt x="1738" y="1437"/>
                    <a:pt x="1784" y="1460"/>
                    <a:pt x="1744" y="1460"/>
                  </a:cubicBezTo>
                  <a:cubicBezTo>
                    <a:pt x="1721" y="1460"/>
                    <a:pt x="1687" y="1465"/>
                    <a:pt x="1676" y="1448"/>
                  </a:cubicBezTo>
                  <a:cubicBezTo>
                    <a:pt x="1664" y="1431"/>
                    <a:pt x="1682" y="1414"/>
                    <a:pt x="1687" y="1403"/>
                  </a:cubicBezTo>
                  <a:cubicBezTo>
                    <a:pt x="1687" y="1397"/>
                    <a:pt x="1687" y="1392"/>
                    <a:pt x="1693" y="1386"/>
                  </a:cubicBezTo>
                  <a:cubicBezTo>
                    <a:pt x="1710" y="1357"/>
                    <a:pt x="1721" y="1403"/>
                    <a:pt x="1738" y="1403"/>
                  </a:cubicBezTo>
                  <a:close/>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7" name="Freeform 153"/>
            <p:cNvSpPr>
              <a:spLocks noChangeArrowheads="1"/>
            </p:cNvSpPr>
            <p:nvPr/>
          </p:nvSpPr>
          <p:spPr bwMode="auto">
            <a:xfrm>
              <a:off x="16693803" y="3403599"/>
              <a:ext cx="1454958" cy="1168314"/>
            </a:xfrm>
            <a:custGeom>
              <a:avLst/>
              <a:gdLst>
                <a:gd name="T0" fmla="*/ 96 w 2103"/>
                <a:gd name="T1" fmla="*/ 517 h 1689"/>
                <a:gd name="T2" fmla="*/ 272 w 2103"/>
                <a:gd name="T3" fmla="*/ 478 h 1689"/>
                <a:gd name="T4" fmla="*/ 363 w 2103"/>
                <a:gd name="T5" fmla="*/ 489 h 1689"/>
                <a:gd name="T6" fmla="*/ 363 w 2103"/>
                <a:gd name="T7" fmla="*/ 642 h 1689"/>
                <a:gd name="T8" fmla="*/ 460 w 2103"/>
                <a:gd name="T9" fmla="*/ 756 h 1689"/>
                <a:gd name="T10" fmla="*/ 562 w 2103"/>
                <a:gd name="T11" fmla="*/ 852 h 1689"/>
                <a:gd name="T12" fmla="*/ 369 w 2103"/>
                <a:gd name="T13" fmla="*/ 926 h 1689"/>
                <a:gd name="T14" fmla="*/ 255 w 2103"/>
                <a:gd name="T15" fmla="*/ 875 h 1689"/>
                <a:gd name="T16" fmla="*/ 255 w 2103"/>
                <a:gd name="T17" fmla="*/ 1051 h 1689"/>
                <a:gd name="T18" fmla="*/ 375 w 2103"/>
                <a:gd name="T19" fmla="*/ 989 h 1689"/>
                <a:gd name="T20" fmla="*/ 352 w 2103"/>
                <a:gd name="T21" fmla="*/ 1091 h 1689"/>
                <a:gd name="T22" fmla="*/ 471 w 2103"/>
                <a:gd name="T23" fmla="*/ 1159 h 1689"/>
                <a:gd name="T24" fmla="*/ 681 w 2103"/>
                <a:gd name="T25" fmla="*/ 1318 h 1689"/>
                <a:gd name="T26" fmla="*/ 710 w 2103"/>
                <a:gd name="T27" fmla="*/ 1375 h 1689"/>
                <a:gd name="T28" fmla="*/ 755 w 2103"/>
                <a:gd name="T29" fmla="*/ 1489 h 1689"/>
                <a:gd name="T30" fmla="*/ 926 w 2103"/>
                <a:gd name="T31" fmla="*/ 1460 h 1689"/>
                <a:gd name="T32" fmla="*/ 1028 w 2103"/>
                <a:gd name="T33" fmla="*/ 1608 h 1689"/>
                <a:gd name="T34" fmla="*/ 1238 w 2103"/>
                <a:gd name="T35" fmla="*/ 1614 h 1689"/>
                <a:gd name="T36" fmla="*/ 1284 w 2103"/>
                <a:gd name="T37" fmla="*/ 1443 h 1689"/>
                <a:gd name="T38" fmla="*/ 1210 w 2103"/>
                <a:gd name="T39" fmla="*/ 1466 h 1689"/>
                <a:gd name="T40" fmla="*/ 1210 w 2103"/>
                <a:gd name="T41" fmla="*/ 1392 h 1689"/>
                <a:gd name="T42" fmla="*/ 1392 w 2103"/>
                <a:gd name="T43" fmla="*/ 1352 h 1689"/>
                <a:gd name="T44" fmla="*/ 1392 w 2103"/>
                <a:gd name="T45" fmla="*/ 1296 h 1689"/>
                <a:gd name="T46" fmla="*/ 1477 w 2103"/>
                <a:gd name="T47" fmla="*/ 966 h 1689"/>
                <a:gd name="T48" fmla="*/ 1664 w 2103"/>
                <a:gd name="T49" fmla="*/ 818 h 1689"/>
                <a:gd name="T50" fmla="*/ 1761 w 2103"/>
                <a:gd name="T51" fmla="*/ 648 h 1689"/>
                <a:gd name="T52" fmla="*/ 1875 w 2103"/>
                <a:gd name="T53" fmla="*/ 466 h 1689"/>
                <a:gd name="T54" fmla="*/ 2039 w 2103"/>
                <a:gd name="T55" fmla="*/ 296 h 1689"/>
                <a:gd name="T56" fmla="*/ 2079 w 2103"/>
                <a:gd name="T57" fmla="*/ 199 h 1689"/>
                <a:gd name="T58" fmla="*/ 2028 w 2103"/>
                <a:gd name="T59" fmla="*/ 120 h 1689"/>
                <a:gd name="T60" fmla="*/ 1608 w 2103"/>
                <a:gd name="T61" fmla="*/ 273 h 1689"/>
                <a:gd name="T62" fmla="*/ 1261 w 2103"/>
                <a:gd name="T63" fmla="*/ 216 h 1689"/>
                <a:gd name="T64" fmla="*/ 943 w 2103"/>
                <a:gd name="T65" fmla="*/ 74 h 1689"/>
                <a:gd name="T66" fmla="*/ 699 w 2103"/>
                <a:gd name="T67" fmla="*/ 40 h 1689"/>
                <a:gd name="T68" fmla="*/ 522 w 2103"/>
                <a:gd name="T69" fmla="*/ 216 h 1689"/>
                <a:gd name="T70" fmla="*/ 369 w 2103"/>
                <a:gd name="T71" fmla="*/ 165 h 1689"/>
                <a:gd name="T72" fmla="*/ 312 w 2103"/>
                <a:gd name="T73" fmla="*/ 273 h 1689"/>
                <a:gd name="T74" fmla="*/ 255 w 2103"/>
                <a:gd name="T75" fmla="*/ 250 h 1689"/>
                <a:gd name="T76" fmla="*/ 108 w 2103"/>
                <a:gd name="T77" fmla="*/ 307 h 1689"/>
                <a:gd name="T78" fmla="*/ 5 w 2103"/>
                <a:gd name="T79" fmla="*/ 375 h 1689"/>
                <a:gd name="T80" fmla="*/ 34 w 2103"/>
                <a:gd name="T81" fmla="*/ 540 h 1689"/>
                <a:gd name="T82" fmla="*/ 221 w 2103"/>
                <a:gd name="T83" fmla="*/ 398 h 1689"/>
                <a:gd name="T84" fmla="*/ 182 w 2103"/>
                <a:gd name="T85" fmla="*/ 336 h 1689"/>
                <a:gd name="T86" fmla="*/ 244 w 2103"/>
                <a:gd name="T87" fmla="*/ 341 h 1689"/>
                <a:gd name="T88" fmla="*/ 1062 w 2103"/>
                <a:gd name="T89" fmla="*/ 1239 h 1689"/>
                <a:gd name="T90" fmla="*/ 1102 w 2103"/>
                <a:gd name="T91" fmla="*/ 1313 h 1689"/>
                <a:gd name="T92" fmla="*/ 1085 w 2103"/>
                <a:gd name="T93" fmla="*/ 1347 h 1689"/>
                <a:gd name="T94" fmla="*/ 841 w 2103"/>
                <a:gd name="T95" fmla="*/ 1313 h 1689"/>
                <a:gd name="T96" fmla="*/ 767 w 2103"/>
                <a:gd name="T97" fmla="*/ 1108 h 1689"/>
                <a:gd name="T98" fmla="*/ 1056 w 2103"/>
                <a:gd name="T99" fmla="*/ 1176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3" h="1689">
                  <a:moveTo>
                    <a:pt x="34" y="540"/>
                  </a:moveTo>
                  <a:lnTo>
                    <a:pt x="34" y="540"/>
                  </a:lnTo>
                  <a:cubicBezTo>
                    <a:pt x="96" y="517"/>
                    <a:pt x="96" y="517"/>
                    <a:pt x="96" y="517"/>
                  </a:cubicBezTo>
                  <a:cubicBezTo>
                    <a:pt x="119" y="512"/>
                    <a:pt x="147" y="483"/>
                    <a:pt x="170" y="472"/>
                  </a:cubicBezTo>
                  <a:cubicBezTo>
                    <a:pt x="187" y="466"/>
                    <a:pt x="193" y="438"/>
                    <a:pt x="216" y="432"/>
                  </a:cubicBezTo>
                  <a:cubicBezTo>
                    <a:pt x="233" y="421"/>
                    <a:pt x="255" y="466"/>
                    <a:pt x="272" y="478"/>
                  </a:cubicBezTo>
                  <a:cubicBezTo>
                    <a:pt x="301" y="489"/>
                    <a:pt x="335" y="478"/>
                    <a:pt x="363" y="478"/>
                  </a:cubicBezTo>
                  <a:cubicBezTo>
                    <a:pt x="363" y="478"/>
                    <a:pt x="363" y="478"/>
                    <a:pt x="369" y="478"/>
                  </a:cubicBezTo>
                  <a:cubicBezTo>
                    <a:pt x="369" y="483"/>
                    <a:pt x="369" y="489"/>
                    <a:pt x="363" y="489"/>
                  </a:cubicBezTo>
                  <a:cubicBezTo>
                    <a:pt x="363" y="506"/>
                    <a:pt x="324" y="540"/>
                    <a:pt x="324" y="563"/>
                  </a:cubicBezTo>
                  <a:cubicBezTo>
                    <a:pt x="324" y="591"/>
                    <a:pt x="369" y="591"/>
                    <a:pt x="392" y="597"/>
                  </a:cubicBezTo>
                  <a:cubicBezTo>
                    <a:pt x="392" y="614"/>
                    <a:pt x="363" y="620"/>
                    <a:pt x="363" y="642"/>
                  </a:cubicBezTo>
                  <a:cubicBezTo>
                    <a:pt x="380" y="688"/>
                    <a:pt x="380" y="711"/>
                    <a:pt x="335" y="722"/>
                  </a:cubicBezTo>
                  <a:cubicBezTo>
                    <a:pt x="335" y="745"/>
                    <a:pt x="397" y="750"/>
                    <a:pt x="409" y="756"/>
                  </a:cubicBezTo>
                  <a:cubicBezTo>
                    <a:pt x="432" y="767"/>
                    <a:pt x="432" y="767"/>
                    <a:pt x="460" y="756"/>
                  </a:cubicBezTo>
                  <a:cubicBezTo>
                    <a:pt x="477" y="756"/>
                    <a:pt x="488" y="796"/>
                    <a:pt x="494" y="813"/>
                  </a:cubicBezTo>
                  <a:cubicBezTo>
                    <a:pt x="500" y="824"/>
                    <a:pt x="511" y="830"/>
                    <a:pt x="522" y="836"/>
                  </a:cubicBezTo>
                  <a:cubicBezTo>
                    <a:pt x="528" y="841"/>
                    <a:pt x="562" y="847"/>
                    <a:pt x="562" y="852"/>
                  </a:cubicBezTo>
                  <a:cubicBezTo>
                    <a:pt x="579" y="858"/>
                    <a:pt x="528" y="904"/>
                    <a:pt x="522" y="909"/>
                  </a:cubicBezTo>
                  <a:cubicBezTo>
                    <a:pt x="522" y="921"/>
                    <a:pt x="437" y="966"/>
                    <a:pt x="426" y="960"/>
                  </a:cubicBezTo>
                  <a:cubicBezTo>
                    <a:pt x="409" y="955"/>
                    <a:pt x="380" y="938"/>
                    <a:pt x="369" y="926"/>
                  </a:cubicBezTo>
                  <a:cubicBezTo>
                    <a:pt x="358" y="909"/>
                    <a:pt x="369" y="887"/>
                    <a:pt x="363" y="870"/>
                  </a:cubicBezTo>
                  <a:cubicBezTo>
                    <a:pt x="341" y="864"/>
                    <a:pt x="312" y="858"/>
                    <a:pt x="295" y="858"/>
                  </a:cubicBezTo>
                  <a:cubicBezTo>
                    <a:pt x="267" y="852"/>
                    <a:pt x="267" y="847"/>
                    <a:pt x="255" y="875"/>
                  </a:cubicBezTo>
                  <a:cubicBezTo>
                    <a:pt x="250" y="887"/>
                    <a:pt x="244" y="904"/>
                    <a:pt x="227" y="921"/>
                  </a:cubicBezTo>
                  <a:cubicBezTo>
                    <a:pt x="199" y="949"/>
                    <a:pt x="193" y="960"/>
                    <a:pt x="227" y="995"/>
                  </a:cubicBezTo>
                  <a:cubicBezTo>
                    <a:pt x="244" y="1012"/>
                    <a:pt x="244" y="1029"/>
                    <a:pt x="255" y="1051"/>
                  </a:cubicBezTo>
                  <a:cubicBezTo>
                    <a:pt x="272" y="1068"/>
                    <a:pt x="295" y="1046"/>
                    <a:pt x="306" y="1034"/>
                  </a:cubicBezTo>
                  <a:cubicBezTo>
                    <a:pt x="318" y="1023"/>
                    <a:pt x="329" y="1023"/>
                    <a:pt x="341" y="1017"/>
                  </a:cubicBezTo>
                  <a:cubicBezTo>
                    <a:pt x="352" y="1006"/>
                    <a:pt x="358" y="989"/>
                    <a:pt x="375" y="989"/>
                  </a:cubicBezTo>
                  <a:cubicBezTo>
                    <a:pt x="409" y="995"/>
                    <a:pt x="409" y="995"/>
                    <a:pt x="409" y="995"/>
                  </a:cubicBezTo>
                  <a:cubicBezTo>
                    <a:pt x="409" y="1000"/>
                    <a:pt x="409" y="1000"/>
                    <a:pt x="409" y="1000"/>
                  </a:cubicBezTo>
                  <a:cubicBezTo>
                    <a:pt x="392" y="1023"/>
                    <a:pt x="352" y="1063"/>
                    <a:pt x="352" y="1091"/>
                  </a:cubicBezTo>
                  <a:cubicBezTo>
                    <a:pt x="363" y="1102"/>
                    <a:pt x="380" y="1097"/>
                    <a:pt x="386" y="1114"/>
                  </a:cubicBezTo>
                  <a:cubicBezTo>
                    <a:pt x="380" y="1154"/>
                    <a:pt x="380" y="1154"/>
                    <a:pt x="380" y="1154"/>
                  </a:cubicBezTo>
                  <a:cubicBezTo>
                    <a:pt x="426" y="1154"/>
                    <a:pt x="471" y="1154"/>
                    <a:pt x="471" y="1159"/>
                  </a:cubicBezTo>
                  <a:cubicBezTo>
                    <a:pt x="488" y="1171"/>
                    <a:pt x="517" y="1210"/>
                    <a:pt x="556" y="1239"/>
                  </a:cubicBezTo>
                  <a:cubicBezTo>
                    <a:pt x="602" y="1262"/>
                    <a:pt x="653" y="1273"/>
                    <a:pt x="659" y="1279"/>
                  </a:cubicBezTo>
                  <a:cubicBezTo>
                    <a:pt x="664" y="1284"/>
                    <a:pt x="681" y="1318"/>
                    <a:pt x="681" y="1318"/>
                  </a:cubicBezTo>
                  <a:cubicBezTo>
                    <a:pt x="699" y="1352"/>
                    <a:pt x="699" y="1352"/>
                    <a:pt x="699" y="1352"/>
                  </a:cubicBezTo>
                  <a:cubicBezTo>
                    <a:pt x="710" y="1375"/>
                    <a:pt x="710" y="1375"/>
                    <a:pt x="710" y="1375"/>
                  </a:cubicBezTo>
                  <a:lnTo>
                    <a:pt x="710" y="1375"/>
                  </a:lnTo>
                  <a:cubicBezTo>
                    <a:pt x="738" y="1387"/>
                    <a:pt x="738" y="1387"/>
                    <a:pt x="738" y="1387"/>
                  </a:cubicBezTo>
                  <a:cubicBezTo>
                    <a:pt x="738" y="1404"/>
                    <a:pt x="733" y="1421"/>
                    <a:pt x="761" y="1421"/>
                  </a:cubicBezTo>
                  <a:cubicBezTo>
                    <a:pt x="761" y="1449"/>
                    <a:pt x="738" y="1472"/>
                    <a:pt x="755" y="1489"/>
                  </a:cubicBezTo>
                  <a:cubicBezTo>
                    <a:pt x="778" y="1512"/>
                    <a:pt x="829" y="1455"/>
                    <a:pt x="829" y="1432"/>
                  </a:cubicBezTo>
                  <a:cubicBezTo>
                    <a:pt x="835" y="1404"/>
                    <a:pt x="858" y="1392"/>
                    <a:pt x="880" y="1421"/>
                  </a:cubicBezTo>
                  <a:cubicBezTo>
                    <a:pt x="892" y="1432"/>
                    <a:pt x="926" y="1432"/>
                    <a:pt x="926" y="1460"/>
                  </a:cubicBezTo>
                  <a:cubicBezTo>
                    <a:pt x="926" y="1523"/>
                    <a:pt x="926" y="1523"/>
                    <a:pt x="926" y="1523"/>
                  </a:cubicBezTo>
                  <a:cubicBezTo>
                    <a:pt x="926" y="1563"/>
                    <a:pt x="960" y="1574"/>
                    <a:pt x="977" y="1614"/>
                  </a:cubicBezTo>
                  <a:cubicBezTo>
                    <a:pt x="988" y="1637"/>
                    <a:pt x="1005" y="1591"/>
                    <a:pt x="1028" y="1608"/>
                  </a:cubicBezTo>
                  <a:cubicBezTo>
                    <a:pt x="1068" y="1637"/>
                    <a:pt x="1051" y="1688"/>
                    <a:pt x="1102" y="1614"/>
                  </a:cubicBezTo>
                  <a:cubicBezTo>
                    <a:pt x="1147" y="1546"/>
                    <a:pt x="1187" y="1631"/>
                    <a:pt x="1238" y="1614"/>
                  </a:cubicBezTo>
                  <a:lnTo>
                    <a:pt x="1238" y="1614"/>
                  </a:lnTo>
                  <a:cubicBezTo>
                    <a:pt x="1272" y="1568"/>
                    <a:pt x="1272" y="1568"/>
                    <a:pt x="1272" y="1568"/>
                  </a:cubicBezTo>
                  <a:cubicBezTo>
                    <a:pt x="1284" y="1512"/>
                    <a:pt x="1284" y="1512"/>
                    <a:pt x="1284" y="1512"/>
                  </a:cubicBezTo>
                  <a:cubicBezTo>
                    <a:pt x="1289" y="1500"/>
                    <a:pt x="1289" y="1449"/>
                    <a:pt x="1284" y="1443"/>
                  </a:cubicBezTo>
                  <a:cubicBezTo>
                    <a:pt x="1284" y="1438"/>
                    <a:pt x="1267" y="1421"/>
                    <a:pt x="1261" y="1426"/>
                  </a:cubicBezTo>
                  <a:cubicBezTo>
                    <a:pt x="1244" y="1449"/>
                    <a:pt x="1238" y="1472"/>
                    <a:pt x="1215" y="1489"/>
                  </a:cubicBezTo>
                  <a:cubicBezTo>
                    <a:pt x="1204" y="1495"/>
                    <a:pt x="1210" y="1466"/>
                    <a:pt x="1210" y="1466"/>
                  </a:cubicBezTo>
                  <a:cubicBezTo>
                    <a:pt x="1210" y="1449"/>
                    <a:pt x="1199" y="1455"/>
                    <a:pt x="1187" y="1449"/>
                  </a:cubicBezTo>
                  <a:cubicBezTo>
                    <a:pt x="1181" y="1449"/>
                    <a:pt x="1176" y="1415"/>
                    <a:pt x="1176" y="1409"/>
                  </a:cubicBezTo>
                  <a:cubicBezTo>
                    <a:pt x="1176" y="1398"/>
                    <a:pt x="1199" y="1398"/>
                    <a:pt x="1210" y="1392"/>
                  </a:cubicBezTo>
                  <a:cubicBezTo>
                    <a:pt x="1227" y="1370"/>
                    <a:pt x="1278" y="1301"/>
                    <a:pt x="1301" y="1347"/>
                  </a:cubicBezTo>
                  <a:cubicBezTo>
                    <a:pt x="1318" y="1370"/>
                    <a:pt x="1318" y="1381"/>
                    <a:pt x="1352" y="1370"/>
                  </a:cubicBezTo>
                  <a:cubicBezTo>
                    <a:pt x="1363" y="1370"/>
                    <a:pt x="1380" y="1352"/>
                    <a:pt x="1392" y="1352"/>
                  </a:cubicBezTo>
                  <a:cubicBezTo>
                    <a:pt x="1397" y="1347"/>
                    <a:pt x="1414" y="1358"/>
                    <a:pt x="1414" y="1341"/>
                  </a:cubicBezTo>
                  <a:cubicBezTo>
                    <a:pt x="1414" y="1336"/>
                    <a:pt x="1414" y="1301"/>
                    <a:pt x="1409" y="1301"/>
                  </a:cubicBezTo>
                  <a:cubicBezTo>
                    <a:pt x="1397" y="1307"/>
                    <a:pt x="1392" y="1324"/>
                    <a:pt x="1392" y="1296"/>
                  </a:cubicBezTo>
                  <a:cubicBezTo>
                    <a:pt x="1392" y="1267"/>
                    <a:pt x="1363" y="1216"/>
                    <a:pt x="1397" y="1210"/>
                  </a:cubicBezTo>
                  <a:cubicBezTo>
                    <a:pt x="1431" y="1205"/>
                    <a:pt x="1454" y="1188"/>
                    <a:pt x="1443" y="1148"/>
                  </a:cubicBezTo>
                  <a:cubicBezTo>
                    <a:pt x="1414" y="1068"/>
                    <a:pt x="1511" y="1046"/>
                    <a:pt x="1477" y="966"/>
                  </a:cubicBezTo>
                  <a:cubicBezTo>
                    <a:pt x="1465" y="932"/>
                    <a:pt x="1488" y="858"/>
                    <a:pt x="1528" y="852"/>
                  </a:cubicBezTo>
                  <a:cubicBezTo>
                    <a:pt x="1551" y="852"/>
                    <a:pt x="1556" y="875"/>
                    <a:pt x="1585" y="875"/>
                  </a:cubicBezTo>
                  <a:cubicBezTo>
                    <a:pt x="1619" y="870"/>
                    <a:pt x="1647" y="847"/>
                    <a:pt x="1664" y="818"/>
                  </a:cubicBezTo>
                  <a:cubicBezTo>
                    <a:pt x="1693" y="796"/>
                    <a:pt x="1733" y="813"/>
                    <a:pt x="1733" y="767"/>
                  </a:cubicBezTo>
                  <a:cubicBezTo>
                    <a:pt x="1727" y="716"/>
                    <a:pt x="1715" y="739"/>
                    <a:pt x="1744" y="699"/>
                  </a:cubicBezTo>
                  <a:cubicBezTo>
                    <a:pt x="1755" y="682"/>
                    <a:pt x="1744" y="671"/>
                    <a:pt x="1761" y="648"/>
                  </a:cubicBezTo>
                  <a:cubicBezTo>
                    <a:pt x="1778" y="631"/>
                    <a:pt x="1818" y="625"/>
                    <a:pt x="1835" y="608"/>
                  </a:cubicBezTo>
                  <a:cubicBezTo>
                    <a:pt x="1841" y="597"/>
                    <a:pt x="1892" y="534"/>
                    <a:pt x="1886" y="523"/>
                  </a:cubicBezTo>
                  <a:cubicBezTo>
                    <a:pt x="1880" y="495"/>
                    <a:pt x="1869" y="506"/>
                    <a:pt x="1875" y="466"/>
                  </a:cubicBezTo>
                  <a:cubicBezTo>
                    <a:pt x="1875" y="455"/>
                    <a:pt x="1886" y="404"/>
                    <a:pt x="1892" y="404"/>
                  </a:cubicBezTo>
                  <a:cubicBezTo>
                    <a:pt x="1931" y="404"/>
                    <a:pt x="1943" y="404"/>
                    <a:pt x="1977" y="387"/>
                  </a:cubicBezTo>
                  <a:cubicBezTo>
                    <a:pt x="2017" y="358"/>
                    <a:pt x="2022" y="336"/>
                    <a:pt x="2039" y="296"/>
                  </a:cubicBezTo>
                  <a:cubicBezTo>
                    <a:pt x="2102" y="256"/>
                    <a:pt x="2102" y="256"/>
                    <a:pt x="2102" y="256"/>
                  </a:cubicBezTo>
                  <a:lnTo>
                    <a:pt x="2102" y="256"/>
                  </a:lnTo>
                  <a:cubicBezTo>
                    <a:pt x="2096" y="233"/>
                    <a:pt x="2102" y="211"/>
                    <a:pt x="2079" y="199"/>
                  </a:cubicBezTo>
                  <a:cubicBezTo>
                    <a:pt x="2051" y="188"/>
                    <a:pt x="2039" y="182"/>
                    <a:pt x="2039" y="154"/>
                  </a:cubicBezTo>
                  <a:cubicBezTo>
                    <a:pt x="2045" y="148"/>
                    <a:pt x="2034" y="125"/>
                    <a:pt x="2028" y="120"/>
                  </a:cubicBezTo>
                  <a:lnTo>
                    <a:pt x="2028" y="120"/>
                  </a:lnTo>
                  <a:cubicBezTo>
                    <a:pt x="1965" y="108"/>
                    <a:pt x="1926" y="193"/>
                    <a:pt x="1869" y="205"/>
                  </a:cubicBezTo>
                  <a:cubicBezTo>
                    <a:pt x="1767" y="233"/>
                    <a:pt x="1767" y="233"/>
                    <a:pt x="1767" y="233"/>
                  </a:cubicBezTo>
                  <a:cubicBezTo>
                    <a:pt x="1733" y="245"/>
                    <a:pt x="1647" y="267"/>
                    <a:pt x="1608" y="273"/>
                  </a:cubicBezTo>
                  <a:cubicBezTo>
                    <a:pt x="1551" y="279"/>
                    <a:pt x="1522" y="262"/>
                    <a:pt x="1471" y="256"/>
                  </a:cubicBezTo>
                  <a:cubicBezTo>
                    <a:pt x="1443" y="256"/>
                    <a:pt x="1420" y="284"/>
                    <a:pt x="1380" y="279"/>
                  </a:cubicBezTo>
                  <a:cubicBezTo>
                    <a:pt x="1341" y="267"/>
                    <a:pt x="1295" y="245"/>
                    <a:pt x="1261" y="216"/>
                  </a:cubicBezTo>
                  <a:cubicBezTo>
                    <a:pt x="1221" y="188"/>
                    <a:pt x="1170" y="182"/>
                    <a:pt x="1125" y="142"/>
                  </a:cubicBezTo>
                  <a:cubicBezTo>
                    <a:pt x="1102" y="120"/>
                    <a:pt x="1085" y="120"/>
                    <a:pt x="1051" y="108"/>
                  </a:cubicBezTo>
                  <a:cubicBezTo>
                    <a:pt x="1005" y="103"/>
                    <a:pt x="1000" y="63"/>
                    <a:pt x="943" y="74"/>
                  </a:cubicBezTo>
                  <a:cubicBezTo>
                    <a:pt x="920" y="80"/>
                    <a:pt x="863" y="57"/>
                    <a:pt x="852" y="29"/>
                  </a:cubicBezTo>
                  <a:cubicBezTo>
                    <a:pt x="841" y="0"/>
                    <a:pt x="852" y="0"/>
                    <a:pt x="812" y="17"/>
                  </a:cubicBezTo>
                  <a:cubicBezTo>
                    <a:pt x="767" y="34"/>
                    <a:pt x="750" y="40"/>
                    <a:pt x="699" y="40"/>
                  </a:cubicBezTo>
                  <a:cubicBezTo>
                    <a:pt x="619" y="40"/>
                    <a:pt x="630" y="23"/>
                    <a:pt x="573" y="86"/>
                  </a:cubicBezTo>
                  <a:cubicBezTo>
                    <a:pt x="556" y="108"/>
                    <a:pt x="517" y="114"/>
                    <a:pt x="505" y="142"/>
                  </a:cubicBezTo>
                  <a:cubicBezTo>
                    <a:pt x="494" y="165"/>
                    <a:pt x="522" y="193"/>
                    <a:pt x="522" y="216"/>
                  </a:cubicBezTo>
                  <a:cubicBezTo>
                    <a:pt x="483" y="216"/>
                    <a:pt x="443" y="148"/>
                    <a:pt x="397" y="165"/>
                  </a:cubicBezTo>
                  <a:cubicBezTo>
                    <a:pt x="380" y="171"/>
                    <a:pt x="375" y="171"/>
                    <a:pt x="369" y="165"/>
                  </a:cubicBezTo>
                  <a:lnTo>
                    <a:pt x="369" y="165"/>
                  </a:lnTo>
                  <a:cubicBezTo>
                    <a:pt x="363" y="216"/>
                    <a:pt x="363" y="216"/>
                    <a:pt x="363" y="216"/>
                  </a:cubicBezTo>
                  <a:cubicBezTo>
                    <a:pt x="369" y="233"/>
                    <a:pt x="363" y="245"/>
                    <a:pt x="358" y="256"/>
                  </a:cubicBezTo>
                  <a:cubicBezTo>
                    <a:pt x="346" y="262"/>
                    <a:pt x="318" y="267"/>
                    <a:pt x="312" y="273"/>
                  </a:cubicBezTo>
                  <a:cubicBezTo>
                    <a:pt x="312" y="273"/>
                    <a:pt x="312" y="279"/>
                    <a:pt x="306" y="279"/>
                  </a:cubicBezTo>
                  <a:cubicBezTo>
                    <a:pt x="301" y="319"/>
                    <a:pt x="261" y="262"/>
                    <a:pt x="261" y="250"/>
                  </a:cubicBezTo>
                  <a:lnTo>
                    <a:pt x="255" y="250"/>
                  </a:lnTo>
                  <a:cubicBezTo>
                    <a:pt x="250" y="267"/>
                    <a:pt x="210" y="290"/>
                    <a:pt x="199" y="279"/>
                  </a:cubicBezTo>
                  <a:cubicBezTo>
                    <a:pt x="182" y="262"/>
                    <a:pt x="164" y="267"/>
                    <a:pt x="136" y="267"/>
                  </a:cubicBezTo>
                  <a:cubicBezTo>
                    <a:pt x="130" y="296"/>
                    <a:pt x="142" y="307"/>
                    <a:pt x="108" y="307"/>
                  </a:cubicBezTo>
                  <a:cubicBezTo>
                    <a:pt x="96" y="307"/>
                    <a:pt x="56" y="336"/>
                    <a:pt x="51" y="347"/>
                  </a:cubicBezTo>
                  <a:lnTo>
                    <a:pt x="51" y="353"/>
                  </a:lnTo>
                  <a:cubicBezTo>
                    <a:pt x="45" y="364"/>
                    <a:pt x="17" y="370"/>
                    <a:pt x="5" y="375"/>
                  </a:cubicBezTo>
                  <a:cubicBezTo>
                    <a:pt x="0" y="381"/>
                    <a:pt x="22" y="421"/>
                    <a:pt x="22" y="438"/>
                  </a:cubicBezTo>
                  <a:cubicBezTo>
                    <a:pt x="17" y="466"/>
                    <a:pt x="22" y="483"/>
                    <a:pt x="22" y="512"/>
                  </a:cubicBezTo>
                  <a:cubicBezTo>
                    <a:pt x="34" y="540"/>
                    <a:pt x="34" y="540"/>
                    <a:pt x="34" y="540"/>
                  </a:cubicBezTo>
                  <a:close/>
                  <a:moveTo>
                    <a:pt x="227" y="387"/>
                  </a:moveTo>
                  <a:lnTo>
                    <a:pt x="227" y="387"/>
                  </a:lnTo>
                  <a:cubicBezTo>
                    <a:pt x="221" y="398"/>
                    <a:pt x="221" y="398"/>
                    <a:pt x="221" y="398"/>
                  </a:cubicBezTo>
                  <a:cubicBezTo>
                    <a:pt x="210" y="409"/>
                    <a:pt x="187" y="415"/>
                    <a:pt x="187" y="398"/>
                  </a:cubicBezTo>
                  <a:cubicBezTo>
                    <a:pt x="187" y="387"/>
                    <a:pt x="193" y="370"/>
                    <a:pt x="187" y="358"/>
                  </a:cubicBezTo>
                  <a:cubicBezTo>
                    <a:pt x="182" y="353"/>
                    <a:pt x="176" y="341"/>
                    <a:pt x="182" y="336"/>
                  </a:cubicBezTo>
                  <a:cubicBezTo>
                    <a:pt x="182" y="330"/>
                    <a:pt x="210" y="330"/>
                    <a:pt x="216" y="324"/>
                  </a:cubicBezTo>
                  <a:cubicBezTo>
                    <a:pt x="221" y="319"/>
                    <a:pt x="227" y="324"/>
                    <a:pt x="233" y="330"/>
                  </a:cubicBezTo>
                  <a:cubicBezTo>
                    <a:pt x="233" y="330"/>
                    <a:pt x="244" y="336"/>
                    <a:pt x="244" y="341"/>
                  </a:cubicBezTo>
                  <a:cubicBezTo>
                    <a:pt x="244" y="347"/>
                    <a:pt x="238" y="358"/>
                    <a:pt x="238" y="364"/>
                  </a:cubicBezTo>
                  <a:cubicBezTo>
                    <a:pt x="233" y="370"/>
                    <a:pt x="227" y="381"/>
                    <a:pt x="227" y="387"/>
                  </a:cubicBezTo>
                  <a:close/>
                  <a:moveTo>
                    <a:pt x="1062" y="1239"/>
                  </a:moveTo>
                  <a:lnTo>
                    <a:pt x="1062" y="1239"/>
                  </a:lnTo>
                  <a:cubicBezTo>
                    <a:pt x="1045" y="1250"/>
                    <a:pt x="1045" y="1250"/>
                    <a:pt x="1045" y="1250"/>
                  </a:cubicBezTo>
                  <a:cubicBezTo>
                    <a:pt x="1000" y="1296"/>
                    <a:pt x="1056" y="1324"/>
                    <a:pt x="1102" y="1313"/>
                  </a:cubicBezTo>
                  <a:cubicBezTo>
                    <a:pt x="1108" y="1307"/>
                    <a:pt x="1119" y="1290"/>
                    <a:pt x="1125" y="1296"/>
                  </a:cubicBezTo>
                  <a:cubicBezTo>
                    <a:pt x="1130" y="1296"/>
                    <a:pt x="1136" y="1347"/>
                    <a:pt x="1136" y="1352"/>
                  </a:cubicBezTo>
                  <a:cubicBezTo>
                    <a:pt x="1130" y="1375"/>
                    <a:pt x="1096" y="1352"/>
                    <a:pt x="1085" y="1347"/>
                  </a:cubicBezTo>
                  <a:cubicBezTo>
                    <a:pt x="1062" y="1336"/>
                    <a:pt x="1022" y="1358"/>
                    <a:pt x="994" y="1347"/>
                  </a:cubicBezTo>
                  <a:cubicBezTo>
                    <a:pt x="960" y="1336"/>
                    <a:pt x="960" y="1301"/>
                    <a:pt x="909" y="1318"/>
                  </a:cubicBezTo>
                  <a:cubicBezTo>
                    <a:pt x="875" y="1330"/>
                    <a:pt x="875" y="1330"/>
                    <a:pt x="841" y="1313"/>
                  </a:cubicBezTo>
                  <a:cubicBezTo>
                    <a:pt x="823" y="1307"/>
                    <a:pt x="806" y="1273"/>
                    <a:pt x="784" y="1256"/>
                  </a:cubicBezTo>
                  <a:cubicBezTo>
                    <a:pt x="772" y="1239"/>
                    <a:pt x="715" y="1193"/>
                    <a:pt x="721" y="1182"/>
                  </a:cubicBezTo>
                  <a:cubicBezTo>
                    <a:pt x="738" y="1165"/>
                    <a:pt x="755" y="1131"/>
                    <a:pt x="767" y="1108"/>
                  </a:cubicBezTo>
                  <a:cubicBezTo>
                    <a:pt x="784" y="1063"/>
                    <a:pt x="818" y="1102"/>
                    <a:pt x="852" y="1114"/>
                  </a:cubicBezTo>
                  <a:cubicBezTo>
                    <a:pt x="892" y="1120"/>
                    <a:pt x="949" y="1148"/>
                    <a:pt x="994" y="1148"/>
                  </a:cubicBezTo>
                  <a:cubicBezTo>
                    <a:pt x="1034" y="1148"/>
                    <a:pt x="1028" y="1165"/>
                    <a:pt x="1056" y="1176"/>
                  </a:cubicBezTo>
                  <a:cubicBezTo>
                    <a:pt x="1068" y="1182"/>
                    <a:pt x="1079" y="1176"/>
                    <a:pt x="1091" y="1176"/>
                  </a:cubicBezTo>
                  <a:cubicBezTo>
                    <a:pt x="1079" y="1193"/>
                    <a:pt x="1085" y="1222"/>
                    <a:pt x="1062" y="1239"/>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 name="Freeform 154"/>
            <p:cNvSpPr>
              <a:spLocks noChangeArrowheads="1"/>
            </p:cNvSpPr>
            <p:nvPr/>
          </p:nvSpPr>
          <p:spPr bwMode="auto">
            <a:xfrm>
              <a:off x="15498113" y="3324288"/>
              <a:ext cx="1454958" cy="899877"/>
            </a:xfrm>
            <a:custGeom>
              <a:avLst/>
              <a:gdLst>
                <a:gd name="T0" fmla="*/ 17 w 2102"/>
                <a:gd name="T1" fmla="*/ 579 h 1302"/>
                <a:gd name="T2" fmla="*/ 11 w 2102"/>
                <a:gd name="T3" fmla="*/ 687 h 1302"/>
                <a:gd name="T4" fmla="*/ 85 w 2102"/>
                <a:gd name="T5" fmla="*/ 738 h 1302"/>
                <a:gd name="T6" fmla="*/ 165 w 2102"/>
                <a:gd name="T7" fmla="*/ 852 h 1302"/>
                <a:gd name="T8" fmla="*/ 278 w 2102"/>
                <a:gd name="T9" fmla="*/ 846 h 1302"/>
                <a:gd name="T10" fmla="*/ 415 w 2102"/>
                <a:gd name="T11" fmla="*/ 801 h 1302"/>
                <a:gd name="T12" fmla="*/ 568 w 2102"/>
                <a:gd name="T13" fmla="*/ 824 h 1302"/>
                <a:gd name="T14" fmla="*/ 727 w 2102"/>
                <a:gd name="T15" fmla="*/ 937 h 1302"/>
                <a:gd name="T16" fmla="*/ 789 w 2102"/>
                <a:gd name="T17" fmla="*/ 1136 h 1302"/>
                <a:gd name="T18" fmla="*/ 869 w 2102"/>
                <a:gd name="T19" fmla="*/ 1227 h 1302"/>
                <a:gd name="T20" fmla="*/ 994 w 2102"/>
                <a:gd name="T21" fmla="*/ 1238 h 1302"/>
                <a:gd name="T22" fmla="*/ 1051 w 2102"/>
                <a:gd name="T23" fmla="*/ 1176 h 1302"/>
                <a:gd name="T24" fmla="*/ 1170 w 2102"/>
                <a:gd name="T25" fmla="*/ 1215 h 1302"/>
                <a:gd name="T26" fmla="*/ 1261 w 2102"/>
                <a:gd name="T27" fmla="*/ 1147 h 1302"/>
                <a:gd name="T28" fmla="*/ 1238 w 2102"/>
                <a:gd name="T29" fmla="*/ 1073 h 1302"/>
                <a:gd name="T30" fmla="*/ 1181 w 2102"/>
                <a:gd name="T31" fmla="*/ 1073 h 1302"/>
                <a:gd name="T32" fmla="*/ 1233 w 2102"/>
                <a:gd name="T33" fmla="*/ 1028 h 1302"/>
                <a:gd name="T34" fmla="*/ 1159 w 2102"/>
                <a:gd name="T35" fmla="*/ 1011 h 1302"/>
                <a:gd name="T36" fmla="*/ 1113 w 2102"/>
                <a:gd name="T37" fmla="*/ 886 h 1302"/>
                <a:gd name="T38" fmla="*/ 1324 w 2102"/>
                <a:gd name="T39" fmla="*/ 755 h 1302"/>
                <a:gd name="T40" fmla="*/ 1482 w 2102"/>
                <a:gd name="T41" fmla="*/ 585 h 1302"/>
                <a:gd name="T42" fmla="*/ 1584 w 2102"/>
                <a:gd name="T43" fmla="*/ 625 h 1302"/>
                <a:gd name="T44" fmla="*/ 1766 w 2102"/>
                <a:gd name="T45" fmla="*/ 653 h 1302"/>
                <a:gd name="T46" fmla="*/ 1754 w 2102"/>
                <a:gd name="T47" fmla="*/ 625 h 1302"/>
                <a:gd name="T48" fmla="*/ 1737 w 2102"/>
                <a:gd name="T49" fmla="*/ 488 h 1302"/>
                <a:gd name="T50" fmla="*/ 1783 w 2102"/>
                <a:gd name="T51" fmla="*/ 460 h 1302"/>
                <a:gd name="T52" fmla="*/ 1868 w 2102"/>
                <a:gd name="T53" fmla="*/ 380 h 1302"/>
                <a:gd name="T54" fmla="*/ 1987 w 2102"/>
                <a:gd name="T55" fmla="*/ 363 h 1302"/>
                <a:gd name="T56" fmla="*/ 2038 w 2102"/>
                <a:gd name="T57" fmla="*/ 392 h 1302"/>
                <a:gd name="T58" fmla="*/ 2090 w 2102"/>
                <a:gd name="T59" fmla="*/ 369 h 1302"/>
                <a:gd name="T60" fmla="*/ 2101 w 2102"/>
                <a:gd name="T61" fmla="*/ 278 h 1302"/>
                <a:gd name="T62" fmla="*/ 2067 w 2102"/>
                <a:gd name="T63" fmla="*/ 267 h 1302"/>
                <a:gd name="T64" fmla="*/ 1896 w 2102"/>
                <a:gd name="T65" fmla="*/ 176 h 1302"/>
                <a:gd name="T66" fmla="*/ 1646 w 2102"/>
                <a:gd name="T67" fmla="*/ 62 h 1302"/>
                <a:gd name="T68" fmla="*/ 1375 w 2102"/>
                <a:gd name="T69" fmla="*/ 119 h 1302"/>
                <a:gd name="T70" fmla="*/ 1278 w 2102"/>
                <a:gd name="T71" fmla="*/ 130 h 1302"/>
                <a:gd name="T72" fmla="*/ 1136 w 2102"/>
                <a:gd name="T73" fmla="*/ 102 h 1302"/>
                <a:gd name="T74" fmla="*/ 807 w 2102"/>
                <a:gd name="T75" fmla="*/ 216 h 1302"/>
                <a:gd name="T76" fmla="*/ 608 w 2102"/>
                <a:gd name="T77" fmla="*/ 210 h 1302"/>
                <a:gd name="T78" fmla="*/ 432 w 2102"/>
                <a:gd name="T79" fmla="*/ 227 h 1302"/>
                <a:gd name="T80" fmla="*/ 403 w 2102"/>
                <a:gd name="T81" fmla="*/ 306 h 1302"/>
                <a:gd name="T82" fmla="*/ 369 w 2102"/>
                <a:gd name="T83" fmla="*/ 397 h 1302"/>
                <a:gd name="T84" fmla="*/ 273 w 2102"/>
                <a:gd name="T85" fmla="*/ 426 h 1302"/>
                <a:gd name="T86" fmla="*/ 74 w 2102"/>
                <a:gd name="T87" fmla="*/ 568 h 1302"/>
                <a:gd name="T88" fmla="*/ 1959 w 2102"/>
                <a:gd name="T89" fmla="*/ 500 h 1302"/>
                <a:gd name="T90" fmla="*/ 1953 w 2102"/>
                <a:gd name="T91" fmla="*/ 511 h 1302"/>
                <a:gd name="T92" fmla="*/ 1919 w 2102"/>
                <a:gd name="T93" fmla="*/ 471 h 1302"/>
                <a:gd name="T94" fmla="*/ 1948 w 2102"/>
                <a:gd name="T95" fmla="*/ 437 h 1302"/>
                <a:gd name="T96" fmla="*/ 1976 w 2102"/>
                <a:gd name="T97" fmla="*/ 454 h 1302"/>
                <a:gd name="T98" fmla="*/ 1959 w 2102"/>
                <a:gd name="T99" fmla="*/ 50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2" h="1302">
                  <a:moveTo>
                    <a:pt x="17" y="579"/>
                  </a:moveTo>
                  <a:lnTo>
                    <a:pt x="17" y="579"/>
                  </a:lnTo>
                  <a:cubicBezTo>
                    <a:pt x="17" y="585"/>
                    <a:pt x="34" y="619"/>
                    <a:pt x="28" y="625"/>
                  </a:cubicBezTo>
                  <a:cubicBezTo>
                    <a:pt x="11" y="642"/>
                    <a:pt x="0" y="664"/>
                    <a:pt x="11" y="687"/>
                  </a:cubicBezTo>
                  <a:cubicBezTo>
                    <a:pt x="17" y="699"/>
                    <a:pt x="28" y="710"/>
                    <a:pt x="40" y="716"/>
                  </a:cubicBezTo>
                  <a:cubicBezTo>
                    <a:pt x="51" y="721"/>
                    <a:pt x="74" y="727"/>
                    <a:pt x="85" y="738"/>
                  </a:cubicBezTo>
                  <a:cubicBezTo>
                    <a:pt x="113" y="767"/>
                    <a:pt x="108" y="767"/>
                    <a:pt x="142" y="784"/>
                  </a:cubicBezTo>
                  <a:cubicBezTo>
                    <a:pt x="159" y="795"/>
                    <a:pt x="136" y="852"/>
                    <a:pt x="165" y="852"/>
                  </a:cubicBezTo>
                  <a:cubicBezTo>
                    <a:pt x="176" y="852"/>
                    <a:pt x="193" y="846"/>
                    <a:pt x="204" y="841"/>
                  </a:cubicBezTo>
                  <a:cubicBezTo>
                    <a:pt x="233" y="835"/>
                    <a:pt x="244" y="858"/>
                    <a:pt x="278" y="846"/>
                  </a:cubicBezTo>
                  <a:cubicBezTo>
                    <a:pt x="295" y="835"/>
                    <a:pt x="312" y="812"/>
                    <a:pt x="335" y="829"/>
                  </a:cubicBezTo>
                  <a:cubicBezTo>
                    <a:pt x="392" y="869"/>
                    <a:pt x="375" y="801"/>
                    <a:pt x="415" y="801"/>
                  </a:cubicBezTo>
                  <a:cubicBezTo>
                    <a:pt x="443" y="801"/>
                    <a:pt x="443" y="835"/>
                    <a:pt x="471" y="795"/>
                  </a:cubicBezTo>
                  <a:cubicBezTo>
                    <a:pt x="494" y="772"/>
                    <a:pt x="540" y="806"/>
                    <a:pt x="568" y="824"/>
                  </a:cubicBezTo>
                  <a:cubicBezTo>
                    <a:pt x="602" y="841"/>
                    <a:pt x="591" y="920"/>
                    <a:pt x="642" y="926"/>
                  </a:cubicBezTo>
                  <a:cubicBezTo>
                    <a:pt x="665" y="920"/>
                    <a:pt x="704" y="931"/>
                    <a:pt x="727" y="937"/>
                  </a:cubicBezTo>
                  <a:cubicBezTo>
                    <a:pt x="761" y="943"/>
                    <a:pt x="767" y="1005"/>
                    <a:pt x="773" y="1034"/>
                  </a:cubicBezTo>
                  <a:cubicBezTo>
                    <a:pt x="778" y="1062"/>
                    <a:pt x="773" y="1108"/>
                    <a:pt x="789" y="1136"/>
                  </a:cubicBezTo>
                  <a:cubicBezTo>
                    <a:pt x="801" y="1147"/>
                    <a:pt x="801" y="1153"/>
                    <a:pt x="812" y="1153"/>
                  </a:cubicBezTo>
                  <a:cubicBezTo>
                    <a:pt x="835" y="1153"/>
                    <a:pt x="841" y="1210"/>
                    <a:pt x="869" y="1227"/>
                  </a:cubicBezTo>
                  <a:cubicBezTo>
                    <a:pt x="915" y="1261"/>
                    <a:pt x="915" y="1176"/>
                    <a:pt x="937" y="1244"/>
                  </a:cubicBezTo>
                  <a:cubicBezTo>
                    <a:pt x="954" y="1284"/>
                    <a:pt x="971" y="1272"/>
                    <a:pt x="994" y="1238"/>
                  </a:cubicBezTo>
                  <a:cubicBezTo>
                    <a:pt x="1000" y="1221"/>
                    <a:pt x="1011" y="1221"/>
                    <a:pt x="1023" y="1210"/>
                  </a:cubicBezTo>
                  <a:cubicBezTo>
                    <a:pt x="1023" y="1204"/>
                    <a:pt x="1039" y="1125"/>
                    <a:pt x="1051" y="1176"/>
                  </a:cubicBezTo>
                  <a:cubicBezTo>
                    <a:pt x="1062" y="1227"/>
                    <a:pt x="1062" y="1301"/>
                    <a:pt x="1125" y="1261"/>
                  </a:cubicBezTo>
                  <a:cubicBezTo>
                    <a:pt x="1147" y="1250"/>
                    <a:pt x="1159" y="1238"/>
                    <a:pt x="1170" y="1215"/>
                  </a:cubicBezTo>
                  <a:cubicBezTo>
                    <a:pt x="1181" y="1204"/>
                    <a:pt x="1227" y="1255"/>
                    <a:pt x="1261" y="1215"/>
                  </a:cubicBezTo>
                  <a:cubicBezTo>
                    <a:pt x="1284" y="1193"/>
                    <a:pt x="1255" y="1170"/>
                    <a:pt x="1261" y="1147"/>
                  </a:cubicBezTo>
                  <a:cubicBezTo>
                    <a:pt x="1267" y="1136"/>
                    <a:pt x="1278" y="1113"/>
                    <a:pt x="1267" y="1096"/>
                  </a:cubicBezTo>
                  <a:cubicBezTo>
                    <a:pt x="1255" y="1091"/>
                    <a:pt x="1250" y="1073"/>
                    <a:pt x="1238" y="1073"/>
                  </a:cubicBezTo>
                  <a:cubicBezTo>
                    <a:pt x="1221" y="1073"/>
                    <a:pt x="1244" y="1119"/>
                    <a:pt x="1199" y="1119"/>
                  </a:cubicBezTo>
                  <a:cubicBezTo>
                    <a:pt x="1181" y="1119"/>
                    <a:pt x="1176" y="1073"/>
                    <a:pt x="1181" y="1073"/>
                  </a:cubicBezTo>
                  <a:cubicBezTo>
                    <a:pt x="1159" y="1073"/>
                    <a:pt x="1142" y="1056"/>
                    <a:pt x="1159" y="1039"/>
                  </a:cubicBezTo>
                  <a:cubicBezTo>
                    <a:pt x="1176" y="1022"/>
                    <a:pt x="1210" y="1079"/>
                    <a:pt x="1233" y="1028"/>
                  </a:cubicBezTo>
                  <a:cubicBezTo>
                    <a:pt x="1250" y="1000"/>
                    <a:pt x="1250" y="1011"/>
                    <a:pt x="1238" y="977"/>
                  </a:cubicBezTo>
                  <a:cubicBezTo>
                    <a:pt x="1227" y="937"/>
                    <a:pt x="1176" y="1000"/>
                    <a:pt x="1159" y="1011"/>
                  </a:cubicBezTo>
                  <a:cubicBezTo>
                    <a:pt x="1108" y="1051"/>
                    <a:pt x="1074" y="1039"/>
                    <a:pt x="1068" y="977"/>
                  </a:cubicBezTo>
                  <a:cubicBezTo>
                    <a:pt x="1091" y="960"/>
                    <a:pt x="1079" y="903"/>
                    <a:pt x="1113" y="886"/>
                  </a:cubicBezTo>
                  <a:cubicBezTo>
                    <a:pt x="1153" y="863"/>
                    <a:pt x="1187" y="824"/>
                    <a:pt x="1233" y="795"/>
                  </a:cubicBezTo>
                  <a:cubicBezTo>
                    <a:pt x="1267" y="772"/>
                    <a:pt x="1289" y="795"/>
                    <a:pt x="1324" y="755"/>
                  </a:cubicBezTo>
                  <a:cubicBezTo>
                    <a:pt x="1346" y="733"/>
                    <a:pt x="1380" y="716"/>
                    <a:pt x="1403" y="699"/>
                  </a:cubicBezTo>
                  <a:cubicBezTo>
                    <a:pt x="1437" y="670"/>
                    <a:pt x="1448" y="602"/>
                    <a:pt x="1482" y="585"/>
                  </a:cubicBezTo>
                  <a:cubicBezTo>
                    <a:pt x="1487" y="579"/>
                    <a:pt x="1533" y="591"/>
                    <a:pt x="1538" y="596"/>
                  </a:cubicBezTo>
                  <a:cubicBezTo>
                    <a:pt x="1550" y="636"/>
                    <a:pt x="1544" y="625"/>
                    <a:pt x="1584" y="625"/>
                  </a:cubicBezTo>
                  <a:cubicBezTo>
                    <a:pt x="1612" y="625"/>
                    <a:pt x="1641" y="642"/>
                    <a:pt x="1664" y="647"/>
                  </a:cubicBezTo>
                  <a:cubicBezTo>
                    <a:pt x="1698" y="659"/>
                    <a:pt x="1732" y="653"/>
                    <a:pt x="1766" y="653"/>
                  </a:cubicBezTo>
                  <a:lnTo>
                    <a:pt x="1766" y="653"/>
                  </a:lnTo>
                  <a:cubicBezTo>
                    <a:pt x="1754" y="625"/>
                    <a:pt x="1754" y="625"/>
                    <a:pt x="1754" y="625"/>
                  </a:cubicBezTo>
                  <a:cubicBezTo>
                    <a:pt x="1754" y="596"/>
                    <a:pt x="1749" y="579"/>
                    <a:pt x="1754" y="551"/>
                  </a:cubicBezTo>
                  <a:cubicBezTo>
                    <a:pt x="1754" y="534"/>
                    <a:pt x="1732" y="494"/>
                    <a:pt x="1737" y="488"/>
                  </a:cubicBezTo>
                  <a:cubicBezTo>
                    <a:pt x="1749" y="483"/>
                    <a:pt x="1777" y="477"/>
                    <a:pt x="1783" y="466"/>
                  </a:cubicBezTo>
                  <a:lnTo>
                    <a:pt x="1783" y="460"/>
                  </a:lnTo>
                  <a:cubicBezTo>
                    <a:pt x="1788" y="449"/>
                    <a:pt x="1828" y="420"/>
                    <a:pt x="1840" y="420"/>
                  </a:cubicBezTo>
                  <a:cubicBezTo>
                    <a:pt x="1874" y="420"/>
                    <a:pt x="1862" y="409"/>
                    <a:pt x="1868" y="380"/>
                  </a:cubicBezTo>
                  <a:cubicBezTo>
                    <a:pt x="1896" y="380"/>
                    <a:pt x="1914" y="375"/>
                    <a:pt x="1931" y="392"/>
                  </a:cubicBezTo>
                  <a:cubicBezTo>
                    <a:pt x="1942" y="403"/>
                    <a:pt x="1982" y="380"/>
                    <a:pt x="1987" y="363"/>
                  </a:cubicBezTo>
                  <a:lnTo>
                    <a:pt x="1993" y="363"/>
                  </a:lnTo>
                  <a:cubicBezTo>
                    <a:pt x="1993" y="375"/>
                    <a:pt x="2033" y="432"/>
                    <a:pt x="2038" y="392"/>
                  </a:cubicBezTo>
                  <a:cubicBezTo>
                    <a:pt x="2044" y="392"/>
                    <a:pt x="2044" y="386"/>
                    <a:pt x="2044" y="386"/>
                  </a:cubicBezTo>
                  <a:cubicBezTo>
                    <a:pt x="2050" y="380"/>
                    <a:pt x="2078" y="375"/>
                    <a:pt x="2090" y="369"/>
                  </a:cubicBezTo>
                  <a:cubicBezTo>
                    <a:pt x="2095" y="358"/>
                    <a:pt x="2101" y="346"/>
                    <a:pt x="2095" y="329"/>
                  </a:cubicBezTo>
                  <a:cubicBezTo>
                    <a:pt x="2101" y="278"/>
                    <a:pt x="2101" y="278"/>
                    <a:pt x="2101" y="278"/>
                  </a:cubicBezTo>
                  <a:lnTo>
                    <a:pt x="2101" y="278"/>
                  </a:lnTo>
                  <a:cubicBezTo>
                    <a:pt x="2090" y="278"/>
                    <a:pt x="2084" y="272"/>
                    <a:pt x="2067" y="267"/>
                  </a:cubicBezTo>
                  <a:cubicBezTo>
                    <a:pt x="2038" y="261"/>
                    <a:pt x="2022" y="221"/>
                    <a:pt x="1993" y="204"/>
                  </a:cubicBezTo>
                  <a:cubicBezTo>
                    <a:pt x="1965" y="193"/>
                    <a:pt x="1931" y="193"/>
                    <a:pt x="1896" y="176"/>
                  </a:cubicBezTo>
                  <a:cubicBezTo>
                    <a:pt x="1834" y="147"/>
                    <a:pt x="1737" y="204"/>
                    <a:pt x="1732" y="108"/>
                  </a:cubicBezTo>
                  <a:cubicBezTo>
                    <a:pt x="1726" y="68"/>
                    <a:pt x="1664" y="91"/>
                    <a:pt x="1646" y="62"/>
                  </a:cubicBezTo>
                  <a:cubicBezTo>
                    <a:pt x="1612" y="0"/>
                    <a:pt x="1561" y="22"/>
                    <a:pt x="1504" y="45"/>
                  </a:cubicBezTo>
                  <a:cubicBezTo>
                    <a:pt x="1453" y="56"/>
                    <a:pt x="1409" y="85"/>
                    <a:pt x="1375" y="119"/>
                  </a:cubicBezTo>
                  <a:cubicBezTo>
                    <a:pt x="1341" y="153"/>
                    <a:pt x="1301" y="221"/>
                    <a:pt x="1295" y="153"/>
                  </a:cubicBezTo>
                  <a:cubicBezTo>
                    <a:pt x="1289" y="142"/>
                    <a:pt x="1278" y="136"/>
                    <a:pt x="1278" y="130"/>
                  </a:cubicBezTo>
                  <a:cubicBezTo>
                    <a:pt x="1278" y="113"/>
                    <a:pt x="1335" y="85"/>
                    <a:pt x="1301" y="62"/>
                  </a:cubicBezTo>
                  <a:cubicBezTo>
                    <a:pt x="1289" y="56"/>
                    <a:pt x="1165" y="96"/>
                    <a:pt x="1136" y="102"/>
                  </a:cubicBezTo>
                  <a:cubicBezTo>
                    <a:pt x="1108" y="102"/>
                    <a:pt x="1108" y="136"/>
                    <a:pt x="1074" y="136"/>
                  </a:cubicBezTo>
                  <a:cubicBezTo>
                    <a:pt x="977" y="136"/>
                    <a:pt x="903" y="187"/>
                    <a:pt x="807" y="216"/>
                  </a:cubicBezTo>
                  <a:cubicBezTo>
                    <a:pt x="784" y="227"/>
                    <a:pt x="716" y="233"/>
                    <a:pt x="693" y="227"/>
                  </a:cubicBezTo>
                  <a:cubicBezTo>
                    <a:pt x="665" y="227"/>
                    <a:pt x="636" y="204"/>
                    <a:pt x="608" y="210"/>
                  </a:cubicBezTo>
                  <a:cubicBezTo>
                    <a:pt x="568" y="227"/>
                    <a:pt x="494" y="227"/>
                    <a:pt x="432" y="227"/>
                  </a:cubicBezTo>
                  <a:lnTo>
                    <a:pt x="432" y="227"/>
                  </a:lnTo>
                  <a:cubicBezTo>
                    <a:pt x="403" y="267"/>
                    <a:pt x="403" y="267"/>
                    <a:pt x="403" y="267"/>
                  </a:cubicBezTo>
                  <a:cubicBezTo>
                    <a:pt x="403" y="284"/>
                    <a:pt x="398" y="290"/>
                    <a:pt x="403" y="306"/>
                  </a:cubicBezTo>
                  <a:cubicBezTo>
                    <a:pt x="415" y="341"/>
                    <a:pt x="432" y="392"/>
                    <a:pt x="403" y="420"/>
                  </a:cubicBezTo>
                  <a:cubicBezTo>
                    <a:pt x="380" y="443"/>
                    <a:pt x="375" y="403"/>
                    <a:pt x="369" y="397"/>
                  </a:cubicBezTo>
                  <a:cubicBezTo>
                    <a:pt x="364" y="392"/>
                    <a:pt x="329" y="386"/>
                    <a:pt x="324" y="386"/>
                  </a:cubicBezTo>
                  <a:cubicBezTo>
                    <a:pt x="301" y="380"/>
                    <a:pt x="295" y="409"/>
                    <a:pt x="273" y="426"/>
                  </a:cubicBezTo>
                  <a:cubicBezTo>
                    <a:pt x="233" y="454"/>
                    <a:pt x="176" y="397"/>
                    <a:pt x="176" y="483"/>
                  </a:cubicBezTo>
                  <a:cubicBezTo>
                    <a:pt x="170" y="540"/>
                    <a:pt x="130" y="562"/>
                    <a:pt x="74" y="568"/>
                  </a:cubicBezTo>
                  <a:cubicBezTo>
                    <a:pt x="17" y="579"/>
                    <a:pt x="17" y="579"/>
                    <a:pt x="17" y="579"/>
                  </a:cubicBezTo>
                  <a:close/>
                  <a:moveTo>
                    <a:pt x="1959" y="500"/>
                  </a:moveTo>
                  <a:lnTo>
                    <a:pt x="1959" y="500"/>
                  </a:lnTo>
                  <a:cubicBezTo>
                    <a:pt x="1953" y="511"/>
                    <a:pt x="1953" y="511"/>
                    <a:pt x="1953" y="511"/>
                  </a:cubicBezTo>
                  <a:cubicBezTo>
                    <a:pt x="1942" y="522"/>
                    <a:pt x="1919" y="528"/>
                    <a:pt x="1919" y="511"/>
                  </a:cubicBezTo>
                  <a:cubicBezTo>
                    <a:pt x="1919" y="500"/>
                    <a:pt x="1925" y="483"/>
                    <a:pt x="1919" y="471"/>
                  </a:cubicBezTo>
                  <a:cubicBezTo>
                    <a:pt x="1914" y="466"/>
                    <a:pt x="1908" y="454"/>
                    <a:pt x="1914" y="449"/>
                  </a:cubicBezTo>
                  <a:cubicBezTo>
                    <a:pt x="1914" y="443"/>
                    <a:pt x="1942" y="443"/>
                    <a:pt x="1948" y="437"/>
                  </a:cubicBezTo>
                  <a:cubicBezTo>
                    <a:pt x="1953" y="432"/>
                    <a:pt x="1959" y="437"/>
                    <a:pt x="1965" y="443"/>
                  </a:cubicBezTo>
                  <a:cubicBezTo>
                    <a:pt x="1965" y="443"/>
                    <a:pt x="1976" y="449"/>
                    <a:pt x="1976" y="454"/>
                  </a:cubicBezTo>
                  <a:cubicBezTo>
                    <a:pt x="1976" y="460"/>
                    <a:pt x="1970" y="471"/>
                    <a:pt x="1970" y="477"/>
                  </a:cubicBezTo>
                  <a:cubicBezTo>
                    <a:pt x="1965" y="483"/>
                    <a:pt x="1959" y="494"/>
                    <a:pt x="1959" y="500"/>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 name="Freeform 155"/>
            <p:cNvSpPr>
              <a:spLocks noChangeArrowheads="1"/>
            </p:cNvSpPr>
            <p:nvPr/>
          </p:nvSpPr>
          <p:spPr bwMode="auto">
            <a:xfrm>
              <a:off x="13530717" y="3168715"/>
              <a:ext cx="2263268" cy="902926"/>
            </a:xfrm>
            <a:custGeom>
              <a:avLst/>
              <a:gdLst>
                <a:gd name="T0" fmla="*/ 3273 w 3274"/>
                <a:gd name="T1" fmla="*/ 454 h 1307"/>
                <a:gd name="T2" fmla="*/ 3244 w 3274"/>
                <a:gd name="T3" fmla="*/ 533 h 1307"/>
                <a:gd name="T4" fmla="*/ 3210 w 3274"/>
                <a:gd name="T5" fmla="*/ 624 h 1307"/>
                <a:gd name="T6" fmla="*/ 3114 w 3274"/>
                <a:gd name="T7" fmla="*/ 653 h 1307"/>
                <a:gd name="T8" fmla="*/ 2915 w 3274"/>
                <a:gd name="T9" fmla="*/ 795 h 1307"/>
                <a:gd name="T10" fmla="*/ 2858 w 3274"/>
                <a:gd name="T11" fmla="*/ 806 h 1307"/>
                <a:gd name="T12" fmla="*/ 2784 w 3274"/>
                <a:gd name="T13" fmla="*/ 704 h 1307"/>
                <a:gd name="T14" fmla="*/ 2682 w 3274"/>
                <a:gd name="T15" fmla="*/ 789 h 1307"/>
                <a:gd name="T16" fmla="*/ 2568 w 3274"/>
                <a:gd name="T17" fmla="*/ 863 h 1307"/>
                <a:gd name="T18" fmla="*/ 2483 w 3274"/>
                <a:gd name="T19" fmla="*/ 926 h 1307"/>
                <a:gd name="T20" fmla="*/ 2273 w 3274"/>
                <a:gd name="T21" fmla="*/ 971 h 1307"/>
                <a:gd name="T22" fmla="*/ 2074 w 3274"/>
                <a:gd name="T23" fmla="*/ 1039 h 1307"/>
                <a:gd name="T24" fmla="*/ 1915 w 3274"/>
                <a:gd name="T25" fmla="*/ 1045 h 1307"/>
                <a:gd name="T26" fmla="*/ 1682 w 3274"/>
                <a:gd name="T27" fmla="*/ 1164 h 1307"/>
                <a:gd name="T28" fmla="*/ 1472 w 3274"/>
                <a:gd name="T29" fmla="*/ 999 h 1307"/>
                <a:gd name="T30" fmla="*/ 1358 w 3274"/>
                <a:gd name="T31" fmla="*/ 988 h 1307"/>
                <a:gd name="T32" fmla="*/ 1244 w 3274"/>
                <a:gd name="T33" fmla="*/ 1051 h 1307"/>
                <a:gd name="T34" fmla="*/ 1034 w 3274"/>
                <a:gd name="T35" fmla="*/ 1039 h 1307"/>
                <a:gd name="T36" fmla="*/ 886 w 3274"/>
                <a:gd name="T37" fmla="*/ 1215 h 1307"/>
                <a:gd name="T38" fmla="*/ 710 w 3274"/>
                <a:gd name="T39" fmla="*/ 1244 h 1307"/>
                <a:gd name="T40" fmla="*/ 597 w 3274"/>
                <a:gd name="T41" fmla="*/ 1244 h 1307"/>
                <a:gd name="T42" fmla="*/ 483 w 3274"/>
                <a:gd name="T43" fmla="*/ 1278 h 1307"/>
                <a:gd name="T44" fmla="*/ 426 w 3274"/>
                <a:gd name="T45" fmla="*/ 1244 h 1307"/>
                <a:gd name="T46" fmla="*/ 301 w 3274"/>
                <a:gd name="T47" fmla="*/ 1096 h 1307"/>
                <a:gd name="T48" fmla="*/ 267 w 3274"/>
                <a:gd name="T49" fmla="*/ 1005 h 1307"/>
                <a:gd name="T50" fmla="*/ 375 w 3274"/>
                <a:gd name="T51" fmla="*/ 795 h 1307"/>
                <a:gd name="T52" fmla="*/ 244 w 3274"/>
                <a:gd name="T53" fmla="*/ 818 h 1307"/>
                <a:gd name="T54" fmla="*/ 199 w 3274"/>
                <a:gd name="T55" fmla="*/ 744 h 1307"/>
                <a:gd name="T56" fmla="*/ 137 w 3274"/>
                <a:gd name="T57" fmla="*/ 590 h 1307"/>
                <a:gd name="T58" fmla="*/ 17 w 3274"/>
                <a:gd name="T59" fmla="*/ 386 h 1307"/>
                <a:gd name="T60" fmla="*/ 165 w 3274"/>
                <a:gd name="T61" fmla="*/ 272 h 1307"/>
                <a:gd name="T62" fmla="*/ 176 w 3274"/>
                <a:gd name="T63" fmla="*/ 170 h 1307"/>
                <a:gd name="T64" fmla="*/ 210 w 3274"/>
                <a:gd name="T65" fmla="*/ 170 h 1307"/>
                <a:gd name="T66" fmla="*/ 432 w 3274"/>
                <a:gd name="T67" fmla="*/ 164 h 1307"/>
                <a:gd name="T68" fmla="*/ 534 w 3274"/>
                <a:gd name="T69" fmla="*/ 170 h 1307"/>
                <a:gd name="T70" fmla="*/ 699 w 3274"/>
                <a:gd name="T71" fmla="*/ 170 h 1307"/>
                <a:gd name="T72" fmla="*/ 835 w 3274"/>
                <a:gd name="T73" fmla="*/ 176 h 1307"/>
                <a:gd name="T74" fmla="*/ 909 w 3274"/>
                <a:gd name="T75" fmla="*/ 176 h 1307"/>
                <a:gd name="T76" fmla="*/ 1165 w 3274"/>
                <a:gd name="T77" fmla="*/ 119 h 1307"/>
                <a:gd name="T78" fmla="*/ 1324 w 3274"/>
                <a:gd name="T79" fmla="*/ 164 h 1307"/>
                <a:gd name="T80" fmla="*/ 1546 w 3274"/>
                <a:gd name="T81" fmla="*/ 79 h 1307"/>
                <a:gd name="T82" fmla="*/ 1631 w 3274"/>
                <a:gd name="T83" fmla="*/ 0 h 1307"/>
                <a:gd name="T84" fmla="*/ 1801 w 3274"/>
                <a:gd name="T85" fmla="*/ 153 h 1307"/>
                <a:gd name="T86" fmla="*/ 1926 w 3274"/>
                <a:gd name="T87" fmla="*/ 176 h 1307"/>
                <a:gd name="T88" fmla="*/ 2187 w 3274"/>
                <a:gd name="T89" fmla="*/ 193 h 1307"/>
                <a:gd name="T90" fmla="*/ 2199 w 3274"/>
                <a:gd name="T91" fmla="*/ 238 h 1307"/>
                <a:gd name="T92" fmla="*/ 2324 w 3274"/>
                <a:gd name="T93" fmla="*/ 215 h 1307"/>
                <a:gd name="T94" fmla="*/ 2568 w 3274"/>
                <a:gd name="T95" fmla="*/ 323 h 1307"/>
                <a:gd name="T96" fmla="*/ 2932 w 3274"/>
                <a:gd name="T97" fmla="*/ 386 h 1307"/>
                <a:gd name="T98" fmla="*/ 3210 w 3274"/>
                <a:gd name="T99" fmla="*/ 448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4" h="1307">
                  <a:moveTo>
                    <a:pt x="3273" y="454"/>
                  </a:moveTo>
                  <a:lnTo>
                    <a:pt x="3273" y="454"/>
                  </a:lnTo>
                  <a:cubicBezTo>
                    <a:pt x="3244" y="494"/>
                    <a:pt x="3244" y="494"/>
                    <a:pt x="3244" y="494"/>
                  </a:cubicBezTo>
                  <a:cubicBezTo>
                    <a:pt x="3244" y="511"/>
                    <a:pt x="3239" y="517"/>
                    <a:pt x="3244" y="533"/>
                  </a:cubicBezTo>
                  <a:cubicBezTo>
                    <a:pt x="3256" y="568"/>
                    <a:pt x="3273" y="619"/>
                    <a:pt x="3244" y="647"/>
                  </a:cubicBezTo>
                  <a:cubicBezTo>
                    <a:pt x="3221" y="670"/>
                    <a:pt x="3216" y="630"/>
                    <a:pt x="3210" y="624"/>
                  </a:cubicBezTo>
                  <a:cubicBezTo>
                    <a:pt x="3205" y="619"/>
                    <a:pt x="3170" y="613"/>
                    <a:pt x="3165" y="613"/>
                  </a:cubicBezTo>
                  <a:cubicBezTo>
                    <a:pt x="3142" y="607"/>
                    <a:pt x="3136" y="636"/>
                    <a:pt x="3114" y="653"/>
                  </a:cubicBezTo>
                  <a:cubicBezTo>
                    <a:pt x="3074" y="681"/>
                    <a:pt x="3017" y="624"/>
                    <a:pt x="3017" y="710"/>
                  </a:cubicBezTo>
                  <a:cubicBezTo>
                    <a:pt x="3011" y="767"/>
                    <a:pt x="2971" y="789"/>
                    <a:pt x="2915" y="795"/>
                  </a:cubicBezTo>
                  <a:cubicBezTo>
                    <a:pt x="2858" y="806"/>
                    <a:pt x="2858" y="806"/>
                    <a:pt x="2858" y="806"/>
                  </a:cubicBezTo>
                  <a:lnTo>
                    <a:pt x="2858" y="806"/>
                  </a:lnTo>
                  <a:cubicBezTo>
                    <a:pt x="2847" y="789"/>
                    <a:pt x="2847" y="755"/>
                    <a:pt x="2835" y="744"/>
                  </a:cubicBezTo>
                  <a:cubicBezTo>
                    <a:pt x="2829" y="738"/>
                    <a:pt x="2790" y="704"/>
                    <a:pt x="2784" y="704"/>
                  </a:cubicBezTo>
                  <a:cubicBezTo>
                    <a:pt x="2773" y="698"/>
                    <a:pt x="2756" y="727"/>
                    <a:pt x="2744" y="738"/>
                  </a:cubicBezTo>
                  <a:cubicBezTo>
                    <a:pt x="2727" y="755"/>
                    <a:pt x="2705" y="772"/>
                    <a:pt x="2682" y="789"/>
                  </a:cubicBezTo>
                  <a:cubicBezTo>
                    <a:pt x="2653" y="818"/>
                    <a:pt x="2614" y="778"/>
                    <a:pt x="2585" y="801"/>
                  </a:cubicBezTo>
                  <a:cubicBezTo>
                    <a:pt x="2574" y="818"/>
                    <a:pt x="2579" y="846"/>
                    <a:pt x="2568" y="863"/>
                  </a:cubicBezTo>
                  <a:cubicBezTo>
                    <a:pt x="2557" y="880"/>
                    <a:pt x="2551" y="937"/>
                    <a:pt x="2534" y="943"/>
                  </a:cubicBezTo>
                  <a:cubicBezTo>
                    <a:pt x="2511" y="960"/>
                    <a:pt x="2500" y="926"/>
                    <a:pt x="2483" y="926"/>
                  </a:cubicBezTo>
                  <a:cubicBezTo>
                    <a:pt x="2437" y="920"/>
                    <a:pt x="2426" y="977"/>
                    <a:pt x="2358" y="960"/>
                  </a:cubicBezTo>
                  <a:cubicBezTo>
                    <a:pt x="2329" y="954"/>
                    <a:pt x="2318" y="994"/>
                    <a:pt x="2273" y="971"/>
                  </a:cubicBezTo>
                  <a:cubicBezTo>
                    <a:pt x="2233" y="948"/>
                    <a:pt x="2199" y="937"/>
                    <a:pt x="2193" y="1005"/>
                  </a:cubicBezTo>
                  <a:cubicBezTo>
                    <a:pt x="2193" y="1085"/>
                    <a:pt x="2085" y="960"/>
                    <a:pt x="2074" y="1039"/>
                  </a:cubicBezTo>
                  <a:cubicBezTo>
                    <a:pt x="2074" y="1085"/>
                    <a:pt x="2040" y="1068"/>
                    <a:pt x="2006" y="1073"/>
                  </a:cubicBezTo>
                  <a:cubicBezTo>
                    <a:pt x="1966" y="1085"/>
                    <a:pt x="1955" y="1051"/>
                    <a:pt x="1915" y="1045"/>
                  </a:cubicBezTo>
                  <a:cubicBezTo>
                    <a:pt x="1886" y="1039"/>
                    <a:pt x="1858" y="1017"/>
                    <a:pt x="1835" y="1017"/>
                  </a:cubicBezTo>
                  <a:cubicBezTo>
                    <a:pt x="1761" y="1022"/>
                    <a:pt x="1756" y="1176"/>
                    <a:pt x="1682" y="1164"/>
                  </a:cubicBezTo>
                  <a:cubicBezTo>
                    <a:pt x="1642" y="1158"/>
                    <a:pt x="1591" y="1136"/>
                    <a:pt x="1557" y="1119"/>
                  </a:cubicBezTo>
                  <a:cubicBezTo>
                    <a:pt x="1511" y="1096"/>
                    <a:pt x="1483" y="1045"/>
                    <a:pt x="1472" y="999"/>
                  </a:cubicBezTo>
                  <a:cubicBezTo>
                    <a:pt x="1449" y="999"/>
                    <a:pt x="1438" y="1022"/>
                    <a:pt x="1415" y="1011"/>
                  </a:cubicBezTo>
                  <a:cubicBezTo>
                    <a:pt x="1392" y="1005"/>
                    <a:pt x="1386" y="994"/>
                    <a:pt x="1358" y="988"/>
                  </a:cubicBezTo>
                  <a:cubicBezTo>
                    <a:pt x="1307" y="988"/>
                    <a:pt x="1341" y="1051"/>
                    <a:pt x="1312" y="1056"/>
                  </a:cubicBezTo>
                  <a:cubicBezTo>
                    <a:pt x="1290" y="1068"/>
                    <a:pt x="1256" y="1073"/>
                    <a:pt x="1244" y="1051"/>
                  </a:cubicBezTo>
                  <a:cubicBezTo>
                    <a:pt x="1205" y="965"/>
                    <a:pt x="1182" y="1107"/>
                    <a:pt x="1136" y="1085"/>
                  </a:cubicBezTo>
                  <a:cubicBezTo>
                    <a:pt x="1102" y="1062"/>
                    <a:pt x="1057" y="1056"/>
                    <a:pt x="1034" y="1039"/>
                  </a:cubicBezTo>
                  <a:cubicBezTo>
                    <a:pt x="1017" y="1017"/>
                    <a:pt x="983" y="1051"/>
                    <a:pt x="977" y="1068"/>
                  </a:cubicBezTo>
                  <a:cubicBezTo>
                    <a:pt x="955" y="1113"/>
                    <a:pt x="926" y="1187"/>
                    <a:pt x="886" y="1215"/>
                  </a:cubicBezTo>
                  <a:cubicBezTo>
                    <a:pt x="864" y="1227"/>
                    <a:pt x="801" y="1244"/>
                    <a:pt x="773" y="1249"/>
                  </a:cubicBezTo>
                  <a:cubicBezTo>
                    <a:pt x="750" y="1255"/>
                    <a:pt x="733" y="1244"/>
                    <a:pt x="710" y="1244"/>
                  </a:cubicBezTo>
                  <a:cubicBezTo>
                    <a:pt x="693" y="1244"/>
                    <a:pt x="670" y="1238"/>
                    <a:pt x="653" y="1238"/>
                  </a:cubicBezTo>
                  <a:cubicBezTo>
                    <a:pt x="631" y="1238"/>
                    <a:pt x="614" y="1238"/>
                    <a:pt x="597" y="1244"/>
                  </a:cubicBezTo>
                  <a:cubicBezTo>
                    <a:pt x="562" y="1249"/>
                    <a:pt x="540" y="1272"/>
                    <a:pt x="511" y="1295"/>
                  </a:cubicBezTo>
                  <a:cubicBezTo>
                    <a:pt x="494" y="1306"/>
                    <a:pt x="494" y="1295"/>
                    <a:pt x="483" y="1278"/>
                  </a:cubicBezTo>
                  <a:cubicBezTo>
                    <a:pt x="472" y="1255"/>
                    <a:pt x="449" y="1244"/>
                    <a:pt x="426" y="1244"/>
                  </a:cubicBezTo>
                  <a:lnTo>
                    <a:pt x="426" y="1244"/>
                  </a:lnTo>
                  <a:cubicBezTo>
                    <a:pt x="415" y="1170"/>
                    <a:pt x="415" y="1170"/>
                    <a:pt x="415" y="1170"/>
                  </a:cubicBezTo>
                  <a:cubicBezTo>
                    <a:pt x="392" y="1124"/>
                    <a:pt x="307" y="1130"/>
                    <a:pt x="301" y="1096"/>
                  </a:cubicBezTo>
                  <a:cubicBezTo>
                    <a:pt x="267" y="1096"/>
                    <a:pt x="250" y="1136"/>
                    <a:pt x="239" y="1079"/>
                  </a:cubicBezTo>
                  <a:cubicBezTo>
                    <a:pt x="233" y="1062"/>
                    <a:pt x="256" y="1022"/>
                    <a:pt x="267" y="1005"/>
                  </a:cubicBezTo>
                  <a:cubicBezTo>
                    <a:pt x="296" y="943"/>
                    <a:pt x="403" y="977"/>
                    <a:pt x="432" y="897"/>
                  </a:cubicBezTo>
                  <a:cubicBezTo>
                    <a:pt x="438" y="874"/>
                    <a:pt x="392" y="801"/>
                    <a:pt x="375" y="795"/>
                  </a:cubicBezTo>
                  <a:cubicBezTo>
                    <a:pt x="369" y="812"/>
                    <a:pt x="330" y="863"/>
                    <a:pt x="307" y="869"/>
                  </a:cubicBezTo>
                  <a:cubicBezTo>
                    <a:pt x="273" y="880"/>
                    <a:pt x="244" y="846"/>
                    <a:pt x="244" y="818"/>
                  </a:cubicBezTo>
                  <a:cubicBezTo>
                    <a:pt x="244" y="801"/>
                    <a:pt x="267" y="778"/>
                    <a:pt x="261" y="767"/>
                  </a:cubicBezTo>
                  <a:cubicBezTo>
                    <a:pt x="261" y="767"/>
                    <a:pt x="205" y="744"/>
                    <a:pt x="199" y="744"/>
                  </a:cubicBezTo>
                  <a:cubicBezTo>
                    <a:pt x="182" y="744"/>
                    <a:pt x="171" y="738"/>
                    <a:pt x="159" y="721"/>
                  </a:cubicBezTo>
                  <a:cubicBezTo>
                    <a:pt x="119" y="681"/>
                    <a:pt x="148" y="636"/>
                    <a:pt x="137" y="590"/>
                  </a:cubicBezTo>
                  <a:cubicBezTo>
                    <a:pt x="17" y="590"/>
                    <a:pt x="97" y="477"/>
                    <a:pt x="17" y="454"/>
                  </a:cubicBezTo>
                  <a:cubicBezTo>
                    <a:pt x="0" y="448"/>
                    <a:pt x="17" y="397"/>
                    <a:pt x="17" y="386"/>
                  </a:cubicBezTo>
                  <a:cubicBezTo>
                    <a:pt x="68" y="374"/>
                    <a:pt x="80" y="409"/>
                    <a:pt x="114" y="346"/>
                  </a:cubicBezTo>
                  <a:cubicBezTo>
                    <a:pt x="125" y="323"/>
                    <a:pt x="165" y="295"/>
                    <a:pt x="165" y="272"/>
                  </a:cubicBezTo>
                  <a:cubicBezTo>
                    <a:pt x="165" y="249"/>
                    <a:pt x="176" y="227"/>
                    <a:pt x="176" y="210"/>
                  </a:cubicBezTo>
                  <a:cubicBezTo>
                    <a:pt x="176" y="170"/>
                    <a:pt x="176" y="170"/>
                    <a:pt x="176" y="170"/>
                  </a:cubicBezTo>
                  <a:lnTo>
                    <a:pt x="176" y="170"/>
                  </a:lnTo>
                  <a:cubicBezTo>
                    <a:pt x="210" y="170"/>
                    <a:pt x="210" y="170"/>
                    <a:pt x="210" y="170"/>
                  </a:cubicBezTo>
                  <a:cubicBezTo>
                    <a:pt x="256" y="170"/>
                    <a:pt x="290" y="142"/>
                    <a:pt x="330" y="153"/>
                  </a:cubicBezTo>
                  <a:cubicBezTo>
                    <a:pt x="364" y="159"/>
                    <a:pt x="398" y="159"/>
                    <a:pt x="432" y="164"/>
                  </a:cubicBezTo>
                  <a:cubicBezTo>
                    <a:pt x="460" y="170"/>
                    <a:pt x="466" y="159"/>
                    <a:pt x="489" y="159"/>
                  </a:cubicBezTo>
                  <a:cubicBezTo>
                    <a:pt x="506" y="159"/>
                    <a:pt x="523" y="164"/>
                    <a:pt x="534" y="170"/>
                  </a:cubicBezTo>
                  <a:cubicBezTo>
                    <a:pt x="551" y="176"/>
                    <a:pt x="602" y="170"/>
                    <a:pt x="619" y="164"/>
                  </a:cubicBezTo>
                  <a:cubicBezTo>
                    <a:pt x="659" y="159"/>
                    <a:pt x="665" y="164"/>
                    <a:pt x="699" y="170"/>
                  </a:cubicBezTo>
                  <a:cubicBezTo>
                    <a:pt x="727" y="164"/>
                    <a:pt x="756" y="164"/>
                    <a:pt x="784" y="164"/>
                  </a:cubicBezTo>
                  <a:cubicBezTo>
                    <a:pt x="807" y="170"/>
                    <a:pt x="818" y="181"/>
                    <a:pt x="835" y="176"/>
                  </a:cubicBezTo>
                  <a:cubicBezTo>
                    <a:pt x="858" y="176"/>
                    <a:pt x="858" y="153"/>
                    <a:pt x="875" y="153"/>
                  </a:cubicBezTo>
                  <a:cubicBezTo>
                    <a:pt x="886" y="153"/>
                    <a:pt x="898" y="170"/>
                    <a:pt x="909" y="176"/>
                  </a:cubicBezTo>
                  <a:cubicBezTo>
                    <a:pt x="966" y="187"/>
                    <a:pt x="1040" y="164"/>
                    <a:pt x="1097" y="147"/>
                  </a:cubicBezTo>
                  <a:cubicBezTo>
                    <a:pt x="1114" y="142"/>
                    <a:pt x="1153" y="113"/>
                    <a:pt x="1165" y="119"/>
                  </a:cubicBezTo>
                  <a:cubicBezTo>
                    <a:pt x="1188" y="136"/>
                    <a:pt x="1227" y="153"/>
                    <a:pt x="1256" y="159"/>
                  </a:cubicBezTo>
                  <a:cubicBezTo>
                    <a:pt x="1273" y="153"/>
                    <a:pt x="1312" y="153"/>
                    <a:pt x="1324" y="164"/>
                  </a:cubicBezTo>
                  <a:cubicBezTo>
                    <a:pt x="1347" y="193"/>
                    <a:pt x="1381" y="136"/>
                    <a:pt x="1415" y="136"/>
                  </a:cubicBezTo>
                  <a:cubicBezTo>
                    <a:pt x="1455" y="136"/>
                    <a:pt x="1546" y="136"/>
                    <a:pt x="1546" y="79"/>
                  </a:cubicBezTo>
                  <a:cubicBezTo>
                    <a:pt x="1546" y="45"/>
                    <a:pt x="1580" y="62"/>
                    <a:pt x="1602" y="51"/>
                  </a:cubicBezTo>
                  <a:cubicBezTo>
                    <a:pt x="1614" y="45"/>
                    <a:pt x="1625" y="11"/>
                    <a:pt x="1631" y="0"/>
                  </a:cubicBezTo>
                  <a:cubicBezTo>
                    <a:pt x="1648" y="5"/>
                    <a:pt x="1705" y="62"/>
                    <a:pt x="1710" y="79"/>
                  </a:cubicBezTo>
                  <a:cubicBezTo>
                    <a:pt x="1722" y="119"/>
                    <a:pt x="1767" y="136"/>
                    <a:pt x="1801" y="153"/>
                  </a:cubicBezTo>
                  <a:cubicBezTo>
                    <a:pt x="1818" y="170"/>
                    <a:pt x="1818" y="198"/>
                    <a:pt x="1847" y="193"/>
                  </a:cubicBezTo>
                  <a:cubicBezTo>
                    <a:pt x="1875" y="193"/>
                    <a:pt x="1892" y="176"/>
                    <a:pt x="1926" y="176"/>
                  </a:cubicBezTo>
                  <a:cubicBezTo>
                    <a:pt x="1989" y="176"/>
                    <a:pt x="2045" y="193"/>
                    <a:pt x="2102" y="181"/>
                  </a:cubicBezTo>
                  <a:cubicBezTo>
                    <a:pt x="2119" y="181"/>
                    <a:pt x="2187" y="170"/>
                    <a:pt x="2187" y="193"/>
                  </a:cubicBezTo>
                  <a:cubicBezTo>
                    <a:pt x="2187" y="204"/>
                    <a:pt x="2170" y="221"/>
                    <a:pt x="2170" y="238"/>
                  </a:cubicBezTo>
                  <a:cubicBezTo>
                    <a:pt x="2170" y="244"/>
                    <a:pt x="2193" y="244"/>
                    <a:pt x="2199" y="238"/>
                  </a:cubicBezTo>
                  <a:cubicBezTo>
                    <a:pt x="2210" y="198"/>
                    <a:pt x="2205" y="215"/>
                    <a:pt x="2244" y="210"/>
                  </a:cubicBezTo>
                  <a:cubicBezTo>
                    <a:pt x="2267" y="204"/>
                    <a:pt x="2307" y="210"/>
                    <a:pt x="2324" y="215"/>
                  </a:cubicBezTo>
                  <a:cubicBezTo>
                    <a:pt x="2335" y="278"/>
                    <a:pt x="2386" y="306"/>
                    <a:pt x="2449" y="301"/>
                  </a:cubicBezTo>
                  <a:cubicBezTo>
                    <a:pt x="2500" y="283"/>
                    <a:pt x="2523" y="306"/>
                    <a:pt x="2568" y="323"/>
                  </a:cubicBezTo>
                  <a:cubicBezTo>
                    <a:pt x="2648" y="352"/>
                    <a:pt x="2721" y="329"/>
                    <a:pt x="2807" y="352"/>
                  </a:cubicBezTo>
                  <a:cubicBezTo>
                    <a:pt x="2932" y="386"/>
                    <a:pt x="2932" y="386"/>
                    <a:pt x="2932" y="386"/>
                  </a:cubicBezTo>
                  <a:cubicBezTo>
                    <a:pt x="2977" y="397"/>
                    <a:pt x="3017" y="426"/>
                    <a:pt x="3057" y="426"/>
                  </a:cubicBezTo>
                  <a:cubicBezTo>
                    <a:pt x="3108" y="420"/>
                    <a:pt x="3159" y="443"/>
                    <a:pt x="3210" y="448"/>
                  </a:cubicBezTo>
                  <a:cubicBezTo>
                    <a:pt x="3227" y="448"/>
                    <a:pt x="3250" y="448"/>
                    <a:pt x="3273" y="454"/>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 name="Freeform 156"/>
            <p:cNvSpPr>
              <a:spLocks noChangeArrowheads="1"/>
            </p:cNvSpPr>
            <p:nvPr/>
          </p:nvSpPr>
          <p:spPr bwMode="auto">
            <a:xfrm>
              <a:off x="11731083" y="2997891"/>
              <a:ext cx="2180913" cy="2315272"/>
            </a:xfrm>
            <a:custGeom>
              <a:avLst/>
              <a:gdLst>
                <a:gd name="T0" fmla="*/ 2767 w 3154"/>
                <a:gd name="T1" fmla="*/ 517 h 3347"/>
                <a:gd name="T2" fmla="*/ 2739 w 3154"/>
                <a:gd name="T3" fmla="*/ 835 h 3347"/>
                <a:gd name="T4" fmla="*/ 2846 w 3154"/>
                <a:gd name="T5" fmla="*/ 1063 h 3347"/>
                <a:gd name="T6" fmla="*/ 2869 w 3154"/>
                <a:gd name="T7" fmla="*/ 1250 h 3347"/>
                <a:gd name="T8" fmla="*/ 3028 w 3154"/>
                <a:gd name="T9" fmla="*/ 1489 h 3347"/>
                <a:gd name="T10" fmla="*/ 3000 w 3154"/>
                <a:gd name="T11" fmla="*/ 1551 h 3347"/>
                <a:gd name="T12" fmla="*/ 2863 w 3154"/>
                <a:gd name="T13" fmla="*/ 1778 h 3347"/>
                <a:gd name="T14" fmla="*/ 2761 w 3154"/>
                <a:gd name="T15" fmla="*/ 2063 h 3347"/>
                <a:gd name="T16" fmla="*/ 2875 w 3154"/>
                <a:gd name="T17" fmla="*/ 2171 h 3347"/>
                <a:gd name="T18" fmla="*/ 3051 w 3154"/>
                <a:gd name="T19" fmla="*/ 2256 h 3347"/>
                <a:gd name="T20" fmla="*/ 3148 w 3154"/>
                <a:gd name="T21" fmla="*/ 2489 h 3347"/>
                <a:gd name="T22" fmla="*/ 2937 w 3154"/>
                <a:gd name="T23" fmla="*/ 2704 h 3347"/>
                <a:gd name="T24" fmla="*/ 2790 w 3154"/>
                <a:gd name="T25" fmla="*/ 2903 h 3347"/>
                <a:gd name="T26" fmla="*/ 2858 w 3154"/>
                <a:gd name="T27" fmla="*/ 3051 h 3347"/>
                <a:gd name="T28" fmla="*/ 2596 w 3154"/>
                <a:gd name="T29" fmla="*/ 3068 h 3347"/>
                <a:gd name="T30" fmla="*/ 2324 w 3154"/>
                <a:gd name="T31" fmla="*/ 3312 h 3347"/>
                <a:gd name="T32" fmla="*/ 2204 w 3154"/>
                <a:gd name="T33" fmla="*/ 3227 h 3347"/>
                <a:gd name="T34" fmla="*/ 2102 w 3154"/>
                <a:gd name="T35" fmla="*/ 3210 h 3347"/>
                <a:gd name="T36" fmla="*/ 1841 w 3154"/>
                <a:gd name="T37" fmla="*/ 3216 h 3347"/>
                <a:gd name="T38" fmla="*/ 1710 w 3154"/>
                <a:gd name="T39" fmla="*/ 3142 h 3347"/>
                <a:gd name="T40" fmla="*/ 1409 w 3154"/>
                <a:gd name="T41" fmla="*/ 3324 h 3347"/>
                <a:gd name="T42" fmla="*/ 1358 w 3154"/>
                <a:gd name="T43" fmla="*/ 3125 h 3347"/>
                <a:gd name="T44" fmla="*/ 1460 w 3154"/>
                <a:gd name="T45" fmla="*/ 2886 h 3347"/>
                <a:gd name="T46" fmla="*/ 1170 w 3154"/>
                <a:gd name="T47" fmla="*/ 2864 h 3347"/>
                <a:gd name="T48" fmla="*/ 954 w 3154"/>
                <a:gd name="T49" fmla="*/ 2903 h 3347"/>
                <a:gd name="T50" fmla="*/ 670 w 3154"/>
                <a:gd name="T51" fmla="*/ 3125 h 3347"/>
                <a:gd name="T52" fmla="*/ 517 w 3154"/>
                <a:gd name="T53" fmla="*/ 3244 h 3347"/>
                <a:gd name="T54" fmla="*/ 568 w 3154"/>
                <a:gd name="T55" fmla="*/ 2830 h 3347"/>
                <a:gd name="T56" fmla="*/ 704 w 3154"/>
                <a:gd name="T57" fmla="*/ 2625 h 3347"/>
                <a:gd name="T58" fmla="*/ 795 w 3154"/>
                <a:gd name="T59" fmla="*/ 2517 h 3347"/>
                <a:gd name="T60" fmla="*/ 562 w 3154"/>
                <a:gd name="T61" fmla="*/ 2534 h 3347"/>
                <a:gd name="T62" fmla="*/ 761 w 3154"/>
                <a:gd name="T63" fmla="*/ 2312 h 3347"/>
                <a:gd name="T64" fmla="*/ 528 w 3154"/>
                <a:gd name="T65" fmla="*/ 2284 h 3347"/>
                <a:gd name="T66" fmla="*/ 596 w 3154"/>
                <a:gd name="T67" fmla="*/ 2182 h 3347"/>
                <a:gd name="T68" fmla="*/ 625 w 3154"/>
                <a:gd name="T69" fmla="*/ 1949 h 3347"/>
                <a:gd name="T70" fmla="*/ 557 w 3154"/>
                <a:gd name="T71" fmla="*/ 1960 h 3347"/>
                <a:gd name="T72" fmla="*/ 449 w 3154"/>
                <a:gd name="T73" fmla="*/ 2011 h 3347"/>
                <a:gd name="T74" fmla="*/ 330 w 3154"/>
                <a:gd name="T75" fmla="*/ 2153 h 3347"/>
                <a:gd name="T76" fmla="*/ 307 w 3154"/>
                <a:gd name="T77" fmla="*/ 2000 h 3347"/>
                <a:gd name="T78" fmla="*/ 466 w 3154"/>
                <a:gd name="T79" fmla="*/ 1710 h 3347"/>
                <a:gd name="T80" fmla="*/ 341 w 3154"/>
                <a:gd name="T81" fmla="*/ 1693 h 3347"/>
                <a:gd name="T82" fmla="*/ 227 w 3154"/>
                <a:gd name="T83" fmla="*/ 1676 h 3347"/>
                <a:gd name="T84" fmla="*/ 142 w 3154"/>
                <a:gd name="T85" fmla="*/ 1432 h 3347"/>
                <a:gd name="T86" fmla="*/ 34 w 3154"/>
                <a:gd name="T87" fmla="*/ 1545 h 3347"/>
                <a:gd name="T88" fmla="*/ 108 w 3154"/>
                <a:gd name="T89" fmla="*/ 1188 h 3347"/>
                <a:gd name="T90" fmla="*/ 131 w 3154"/>
                <a:gd name="T91" fmla="*/ 1125 h 3347"/>
                <a:gd name="T92" fmla="*/ 432 w 3154"/>
                <a:gd name="T93" fmla="*/ 955 h 3347"/>
                <a:gd name="T94" fmla="*/ 454 w 3154"/>
                <a:gd name="T95" fmla="*/ 869 h 3347"/>
                <a:gd name="T96" fmla="*/ 568 w 3154"/>
                <a:gd name="T97" fmla="*/ 778 h 3347"/>
                <a:gd name="T98" fmla="*/ 972 w 3154"/>
                <a:gd name="T99" fmla="*/ 801 h 3347"/>
                <a:gd name="T100" fmla="*/ 1227 w 3154"/>
                <a:gd name="T101" fmla="*/ 699 h 3347"/>
                <a:gd name="T102" fmla="*/ 1335 w 3154"/>
                <a:gd name="T103" fmla="*/ 705 h 3347"/>
                <a:gd name="T104" fmla="*/ 1375 w 3154"/>
                <a:gd name="T105" fmla="*/ 551 h 3347"/>
                <a:gd name="T106" fmla="*/ 1210 w 3154"/>
                <a:gd name="T107" fmla="*/ 512 h 3347"/>
                <a:gd name="T108" fmla="*/ 1363 w 3154"/>
                <a:gd name="T109" fmla="*/ 330 h 3347"/>
                <a:gd name="T110" fmla="*/ 1562 w 3154"/>
                <a:gd name="T111" fmla="*/ 154 h 3347"/>
                <a:gd name="T112" fmla="*/ 1835 w 3154"/>
                <a:gd name="T113" fmla="*/ 142 h 3347"/>
                <a:gd name="T114" fmla="*/ 2062 w 3154"/>
                <a:gd name="T115" fmla="*/ 148 h 3347"/>
                <a:gd name="T116" fmla="*/ 2244 w 3154"/>
                <a:gd name="T117" fmla="*/ 159 h 3347"/>
                <a:gd name="T118" fmla="*/ 2648 w 3154"/>
                <a:gd name="T119" fmla="*/ 415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54" h="3347">
                  <a:moveTo>
                    <a:pt x="2778" y="415"/>
                  </a:moveTo>
                  <a:lnTo>
                    <a:pt x="2778" y="415"/>
                  </a:lnTo>
                  <a:cubicBezTo>
                    <a:pt x="2778" y="455"/>
                    <a:pt x="2778" y="455"/>
                    <a:pt x="2778" y="455"/>
                  </a:cubicBezTo>
                  <a:cubicBezTo>
                    <a:pt x="2778" y="472"/>
                    <a:pt x="2767" y="494"/>
                    <a:pt x="2767" y="517"/>
                  </a:cubicBezTo>
                  <a:cubicBezTo>
                    <a:pt x="2767" y="540"/>
                    <a:pt x="2727" y="568"/>
                    <a:pt x="2716" y="591"/>
                  </a:cubicBezTo>
                  <a:cubicBezTo>
                    <a:pt x="2682" y="654"/>
                    <a:pt x="2670" y="619"/>
                    <a:pt x="2619" y="631"/>
                  </a:cubicBezTo>
                  <a:cubicBezTo>
                    <a:pt x="2619" y="642"/>
                    <a:pt x="2602" y="693"/>
                    <a:pt x="2619" y="699"/>
                  </a:cubicBezTo>
                  <a:cubicBezTo>
                    <a:pt x="2699" y="722"/>
                    <a:pt x="2619" y="835"/>
                    <a:pt x="2739" y="835"/>
                  </a:cubicBezTo>
                  <a:cubicBezTo>
                    <a:pt x="2750" y="881"/>
                    <a:pt x="2721" y="926"/>
                    <a:pt x="2761" y="966"/>
                  </a:cubicBezTo>
                  <a:cubicBezTo>
                    <a:pt x="2773" y="983"/>
                    <a:pt x="2784" y="989"/>
                    <a:pt x="2801" y="989"/>
                  </a:cubicBezTo>
                  <a:cubicBezTo>
                    <a:pt x="2807" y="989"/>
                    <a:pt x="2863" y="1012"/>
                    <a:pt x="2863" y="1012"/>
                  </a:cubicBezTo>
                  <a:cubicBezTo>
                    <a:pt x="2869" y="1023"/>
                    <a:pt x="2846" y="1046"/>
                    <a:pt x="2846" y="1063"/>
                  </a:cubicBezTo>
                  <a:cubicBezTo>
                    <a:pt x="2846" y="1091"/>
                    <a:pt x="2875" y="1125"/>
                    <a:pt x="2909" y="1114"/>
                  </a:cubicBezTo>
                  <a:cubicBezTo>
                    <a:pt x="2932" y="1108"/>
                    <a:pt x="2971" y="1057"/>
                    <a:pt x="2977" y="1040"/>
                  </a:cubicBezTo>
                  <a:cubicBezTo>
                    <a:pt x="2994" y="1046"/>
                    <a:pt x="3040" y="1119"/>
                    <a:pt x="3034" y="1142"/>
                  </a:cubicBezTo>
                  <a:cubicBezTo>
                    <a:pt x="3005" y="1222"/>
                    <a:pt x="2898" y="1188"/>
                    <a:pt x="2869" y="1250"/>
                  </a:cubicBezTo>
                  <a:cubicBezTo>
                    <a:pt x="2858" y="1267"/>
                    <a:pt x="2835" y="1307"/>
                    <a:pt x="2841" y="1324"/>
                  </a:cubicBezTo>
                  <a:cubicBezTo>
                    <a:pt x="2852" y="1381"/>
                    <a:pt x="2869" y="1341"/>
                    <a:pt x="2903" y="1341"/>
                  </a:cubicBezTo>
                  <a:cubicBezTo>
                    <a:pt x="2909" y="1375"/>
                    <a:pt x="2994" y="1369"/>
                    <a:pt x="3017" y="1415"/>
                  </a:cubicBezTo>
                  <a:cubicBezTo>
                    <a:pt x="3028" y="1489"/>
                    <a:pt x="3028" y="1489"/>
                    <a:pt x="3028" y="1489"/>
                  </a:cubicBezTo>
                  <a:lnTo>
                    <a:pt x="3028" y="1489"/>
                  </a:lnTo>
                  <a:cubicBezTo>
                    <a:pt x="3017" y="1511"/>
                    <a:pt x="3017" y="1511"/>
                    <a:pt x="3017" y="1511"/>
                  </a:cubicBezTo>
                  <a:cubicBezTo>
                    <a:pt x="3017" y="1528"/>
                    <a:pt x="3051" y="1540"/>
                    <a:pt x="3040" y="1551"/>
                  </a:cubicBezTo>
                  <a:cubicBezTo>
                    <a:pt x="3034" y="1568"/>
                    <a:pt x="3017" y="1551"/>
                    <a:pt x="3000" y="1551"/>
                  </a:cubicBezTo>
                  <a:cubicBezTo>
                    <a:pt x="2954" y="1551"/>
                    <a:pt x="3011" y="1631"/>
                    <a:pt x="3011" y="1648"/>
                  </a:cubicBezTo>
                  <a:cubicBezTo>
                    <a:pt x="3011" y="1665"/>
                    <a:pt x="2977" y="1699"/>
                    <a:pt x="2966" y="1716"/>
                  </a:cubicBezTo>
                  <a:cubicBezTo>
                    <a:pt x="2954" y="1727"/>
                    <a:pt x="2903" y="1801"/>
                    <a:pt x="2886" y="1778"/>
                  </a:cubicBezTo>
                  <a:cubicBezTo>
                    <a:pt x="2875" y="1767"/>
                    <a:pt x="2875" y="1744"/>
                    <a:pt x="2863" y="1778"/>
                  </a:cubicBezTo>
                  <a:cubicBezTo>
                    <a:pt x="2858" y="1790"/>
                    <a:pt x="2852" y="1807"/>
                    <a:pt x="2852" y="1818"/>
                  </a:cubicBezTo>
                  <a:cubicBezTo>
                    <a:pt x="2824" y="1830"/>
                    <a:pt x="2744" y="1824"/>
                    <a:pt x="2778" y="1892"/>
                  </a:cubicBezTo>
                  <a:cubicBezTo>
                    <a:pt x="2818" y="1955"/>
                    <a:pt x="2773" y="1937"/>
                    <a:pt x="2761" y="1989"/>
                  </a:cubicBezTo>
                  <a:cubicBezTo>
                    <a:pt x="2755" y="2017"/>
                    <a:pt x="2784" y="2034"/>
                    <a:pt x="2761" y="2063"/>
                  </a:cubicBezTo>
                  <a:cubicBezTo>
                    <a:pt x="2744" y="2091"/>
                    <a:pt x="2755" y="2153"/>
                    <a:pt x="2739" y="2165"/>
                  </a:cubicBezTo>
                  <a:cubicBezTo>
                    <a:pt x="2739" y="2165"/>
                    <a:pt x="2739" y="2165"/>
                    <a:pt x="2739" y="2171"/>
                  </a:cubicBezTo>
                  <a:cubicBezTo>
                    <a:pt x="2750" y="2171"/>
                    <a:pt x="2807" y="2187"/>
                    <a:pt x="2812" y="2187"/>
                  </a:cubicBezTo>
                  <a:cubicBezTo>
                    <a:pt x="2858" y="2176"/>
                    <a:pt x="2841" y="2222"/>
                    <a:pt x="2875" y="2171"/>
                  </a:cubicBezTo>
                  <a:cubicBezTo>
                    <a:pt x="2886" y="2153"/>
                    <a:pt x="2909" y="2136"/>
                    <a:pt x="2926" y="2153"/>
                  </a:cubicBezTo>
                  <a:cubicBezTo>
                    <a:pt x="2937" y="2165"/>
                    <a:pt x="2988" y="2205"/>
                    <a:pt x="3000" y="2205"/>
                  </a:cubicBezTo>
                  <a:cubicBezTo>
                    <a:pt x="3017" y="2205"/>
                    <a:pt x="3034" y="2205"/>
                    <a:pt x="3045" y="2205"/>
                  </a:cubicBezTo>
                  <a:cubicBezTo>
                    <a:pt x="3051" y="2222"/>
                    <a:pt x="3057" y="2239"/>
                    <a:pt x="3051" y="2256"/>
                  </a:cubicBezTo>
                  <a:cubicBezTo>
                    <a:pt x="3034" y="2284"/>
                    <a:pt x="3057" y="2295"/>
                    <a:pt x="3045" y="2312"/>
                  </a:cubicBezTo>
                  <a:cubicBezTo>
                    <a:pt x="3034" y="2330"/>
                    <a:pt x="3011" y="2335"/>
                    <a:pt x="3028" y="2352"/>
                  </a:cubicBezTo>
                  <a:cubicBezTo>
                    <a:pt x="3051" y="2381"/>
                    <a:pt x="3102" y="2386"/>
                    <a:pt x="3130" y="2409"/>
                  </a:cubicBezTo>
                  <a:cubicBezTo>
                    <a:pt x="3153" y="2432"/>
                    <a:pt x="3148" y="2460"/>
                    <a:pt x="3148" y="2489"/>
                  </a:cubicBezTo>
                  <a:cubicBezTo>
                    <a:pt x="3148" y="2534"/>
                    <a:pt x="3108" y="2568"/>
                    <a:pt x="3079" y="2596"/>
                  </a:cubicBezTo>
                  <a:cubicBezTo>
                    <a:pt x="3057" y="2625"/>
                    <a:pt x="3079" y="2631"/>
                    <a:pt x="3079" y="2653"/>
                  </a:cubicBezTo>
                  <a:cubicBezTo>
                    <a:pt x="3051" y="2653"/>
                    <a:pt x="3022" y="2631"/>
                    <a:pt x="3000" y="2631"/>
                  </a:cubicBezTo>
                  <a:cubicBezTo>
                    <a:pt x="2960" y="2631"/>
                    <a:pt x="2960" y="2687"/>
                    <a:pt x="2937" y="2704"/>
                  </a:cubicBezTo>
                  <a:cubicBezTo>
                    <a:pt x="2909" y="2722"/>
                    <a:pt x="2892" y="2727"/>
                    <a:pt x="2892" y="2761"/>
                  </a:cubicBezTo>
                  <a:cubicBezTo>
                    <a:pt x="2892" y="2795"/>
                    <a:pt x="2869" y="2801"/>
                    <a:pt x="2846" y="2818"/>
                  </a:cubicBezTo>
                  <a:cubicBezTo>
                    <a:pt x="2829" y="2824"/>
                    <a:pt x="2835" y="2846"/>
                    <a:pt x="2824" y="2858"/>
                  </a:cubicBezTo>
                  <a:cubicBezTo>
                    <a:pt x="2812" y="2869"/>
                    <a:pt x="2767" y="2886"/>
                    <a:pt x="2790" y="2903"/>
                  </a:cubicBezTo>
                  <a:cubicBezTo>
                    <a:pt x="2807" y="2920"/>
                    <a:pt x="2824" y="2926"/>
                    <a:pt x="2852" y="2926"/>
                  </a:cubicBezTo>
                  <a:cubicBezTo>
                    <a:pt x="2886" y="2932"/>
                    <a:pt x="2858" y="3006"/>
                    <a:pt x="2841" y="3017"/>
                  </a:cubicBezTo>
                  <a:cubicBezTo>
                    <a:pt x="2858" y="3051"/>
                    <a:pt x="2858" y="3051"/>
                    <a:pt x="2858" y="3051"/>
                  </a:cubicBezTo>
                  <a:lnTo>
                    <a:pt x="2858" y="3051"/>
                  </a:lnTo>
                  <a:cubicBezTo>
                    <a:pt x="2852" y="3062"/>
                    <a:pt x="2801" y="3096"/>
                    <a:pt x="2790" y="3096"/>
                  </a:cubicBezTo>
                  <a:cubicBezTo>
                    <a:pt x="2721" y="3108"/>
                    <a:pt x="2744" y="3079"/>
                    <a:pt x="2716" y="3051"/>
                  </a:cubicBezTo>
                  <a:cubicBezTo>
                    <a:pt x="2693" y="3034"/>
                    <a:pt x="2642" y="3028"/>
                    <a:pt x="2625" y="3051"/>
                  </a:cubicBezTo>
                  <a:cubicBezTo>
                    <a:pt x="2613" y="3068"/>
                    <a:pt x="2596" y="3028"/>
                    <a:pt x="2596" y="3068"/>
                  </a:cubicBezTo>
                  <a:cubicBezTo>
                    <a:pt x="2596" y="3096"/>
                    <a:pt x="2596" y="3125"/>
                    <a:pt x="2602" y="3148"/>
                  </a:cubicBezTo>
                  <a:cubicBezTo>
                    <a:pt x="2608" y="3193"/>
                    <a:pt x="2562" y="3216"/>
                    <a:pt x="2528" y="3227"/>
                  </a:cubicBezTo>
                  <a:cubicBezTo>
                    <a:pt x="2500" y="3233"/>
                    <a:pt x="2398" y="3301"/>
                    <a:pt x="2381" y="3261"/>
                  </a:cubicBezTo>
                  <a:cubicBezTo>
                    <a:pt x="2369" y="3239"/>
                    <a:pt x="2329" y="3307"/>
                    <a:pt x="2324" y="3312"/>
                  </a:cubicBezTo>
                  <a:cubicBezTo>
                    <a:pt x="2290" y="3346"/>
                    <a:pt x="2290" y="3290"/>
                    <a:pt x="2278" y="3267"/>
                  </a:cubicBezTo>
                  <a:cubicBezTo>
                    <a:pt x="2261" y="3261"/>
                    <a:pt x="2278" y="3239"/>
                    <a:pt x="2255" y="3239"/>
                  </a:cubicBezTo>
                  <a:cubicBezTo>
                    <a:pt x="2239" y="3239"/>
                    <a:pt x="2233" y="3233"/>
                    <a:pt x="2216" y="3233"/>
                  </a:cubicBezTo>
                  <a:cubicBezTo>
                    <a:pt x="2216" y="3227"/>
                    <a:pt x="2204" y="3227"/>
                    <a:pt x="2204" y="3227"/>
                  </a:cubicBezTo>
                  <a:cubicBezTo>
                    <a:pt x="2193" y="3239"/>
                    <a:pt x="2199" y="3250"/>
                    <a:pt x="2199" y="3261"/>
                  </a:cubicBezTo>
                  <a:cubicBezTo>
                    <a:pt x="2199" y="3278"/>
                    <a:pt x="2176" y="3278"/>
                    <a:pt x="2165" y="3284"/>
                  </a:cubicBezTo>
                  <a:cubicBezTo>
                    <a:pt x="2142" y="3290"/>
                    <a:pt x="2068" y="3307"/>
                    <a:pt x="2068" y="3273"/>
                  </a:cubicBezTo>
                  <a:cubicBezTo>
                    <a:pt x="2068" y="3255"/>
                    <a:pt x="2102" y="3216"/>
                    <a:pt x="2102" y="3210"/>
                  </a:cubicBezTo>
                  <a:lnTo>
                    <a:pt x="2102" y="3210"/>
                  </a:lnTo>
                  <a:cubicBezTo>
                    <a:pt x="2068" y="3210"/>
                    <a:pt x="2034" y="3216"/>
                    <a:pt x="2005" y="3199"/>
                  </a:cubicBezTo>
                  <a:cubicBezTo>
                    <a:pt x="1937" y="3148"/>
                    <a:pt x="1960" y="3204"/>
                    <a:pt x="1909" y="3193"/>
                  </a:cubicBezTo>
                  <a:cubicBezTo>
                    <a:pt x="1863" y="3187"/>
                    <a:pt x="1875" y="3216"/>
                    <a:pt x="1841" y="3216"/>
                  </a:cubicBezTo>
                  <a:cubicBezTo>
                    <a:pt x="1829" y="3216"/>
                    <a:pt x="1801" y="3210"/>
                    <a:pt x="1790" y="3210"/>
                  </a:cubicBezTo>
                  <a:cubicBezTo>
                    <a:pt x="1778" y="3216"/>
                    <a:pt x="1790" y="3233"/>
                    <a:pt x="1767" y="3244"/>
                  </a:cubicBezTo>
                  <a:cubicBezTo>
                    <a:pt x="1761" y="3250"/>
                    <a:pt x="1755" y="3267"/>
                    <a:pt x="1744" y="3261"/>
                  </a:cubicBezTo>
                  <a:cubicBezTo>
                    <a:pt x="1721" y="3244"/>
                    <a:pt x="1750" y="3096"/>
                    <a:pt x="1710" y="3142"/>
                  </a:cubicBezTo>
                  <a:cubicBezTo>
                    <a:pt x="1693" y="3165"/>
                    <a:pt x="1727" y="3221"/>
                    <a:pt x="1665" y="3227"/>
                  </a:cubicBezTo>
                  <a:cubicBezTo>
                    <a:pt x="1608" y="3227"/>
                    <a:pt x="1608" y="3250"/>
                    <a:pt x="1574" y="3290"/>
                  </a:cubicBezTo>
                  <a:cubicBezTo>
                    <a:pt x="1557" y="3312"/>
                    <a:pt x="1534" y="3295"/>
                    <a:pt x="1511" y="3318"/>
                  </a:cubicBezTo>
                  <a:cubicBezTo>
                    <a:pt x="1489" y="3335"/>
                    <a:pt x="1437" y="3335"/>
                    <a:pt x="1409" y="3324"/>
                  </a:cubicBezTo>
                  <a:cubicBezTo>
                    <a:pt x="1392" y="3312"/>
                    <a:pt x="1386" y="3290"/>
                    <a:pt x="1386" y="3267"/>
                  </a:cubicBezTo>
                  <a:cubicBezTo>
                    <a:pt x="1392" y="3250"/>
                    <a:pt x="1386" y="3239"/>
                    <a:pt x="1386" y="3221"/>
                  </a:cubicBezTo>
                  <a:cubicBezTo>
                    <a:pt x="1358" y="3216"/>
                    <a:pt x="1341" y="3239"/>
                    <a:pt x="1341" y="3193"/>
                  </a:cubicBezTo>
                  <a:cubicBezTo>
                    <a:pt x="1341" y="3165"/>
                    <a:pt x="1335" y="3148"/>
                    <a:pt x="1358" y="3125"/>
                  </a:cubicBezTo>
                  <a:cubicBezTo>
                    <a:pt x="1381" y="3091"/>
                    <a:pt x="1386" y="3062"/>
                    <a:pt x="1398" y="3034"/>
                  </a:cubicBezTo>
                  <a:cubicBezTo>
                    <a:pt x="1420" y="3034"/>
                    <a:pt x="1426" y="3028"/>
                    <a:pt x="1437" y="3011"/>
                  </a:cubicBezTo>
                  <a:cubicBezTo>
                    <a:pt x="1443" y="2989"/>
                    <a:pt x="1466" y="3006"/>
                    <a:pt x="1483" y="2989"/>
                  </a:cubicBezTo>
                  <a:cubicBezTo>
                    <a:pt x="1511" y="2966"/>
                    <a:pt x="1489" y="2898"/>
                    <a:pt x="1460" y="2886"/>
                  </a:cubicBezTo>
                  <a:cubicBezTo>
                    <a:pt x="1426" y="2869"/>
                    <a:pt x="1409" y="2892"/>
                    <a:pt x="1381" y="2903"/>
                  </a:cubicBezTo>
                  <a:cubicBezTo>
                    <a:pt x="1346" y="2909"/>
                    <a:pt x="1358" y="2835"/>
                    <a:pt x="1358" y="2818"/>
                  </a:cubicBezTo>
                  <a:cubicBezTo>
                    <a:pt x="1363" y="2790"/>
                    <a:pt x="1363" y="2778"/>
                    <a:pt x="1341" y="2778"/>
                  </a:cubicBezTo>
                  <a:cubicBezTo>
                    <a:pt x="1335" y="2784"/>
                    <a:pt x="1182" y="2869"/>
                    <a:pt x="1170" y="2864"/>
                  </a:cubicBezTo>
                  <a:cubicBezTo>
                    <a:pt x="1153" y="2864"/>
                    <a:pt x="1148" y="2858"/>
                    <a:pt x="1131" y="2881"/>
                  </a:cubicBezTo>
                  <a:cubicBezTo>
                    <a:pt x="1119" y="2903"/>
                    <a:pt x="1114" y="2869"/>
                    <a:pt x="1091" y="2881"/>
                  </a:cubicBezTo>
                  <a:cubicBezTo>
                    <a:pt x="1057" y="2909"/>
                    <a:pt x="1068" y="2881"/>
                    <a:pt x="1028" y="2881"/>
                  </a:cubicBezTo>
                  <a:cubicBezTo>
                    <a:pt x="1000" y="2881"/>
                    <a:pt x="977" y="2875"/>
                    <a:pt x="954" y="2903"/>
                  </a:cubicBezTo>
                  <a:cubicBezTo>
                    <a:pt x="937" y="2920"/>
                    <a:pt x="932" y="2943"/>
                    <a:pt x="903" y="2932"/>
                  </a:cubicBezTo>
                  <a:cubicBezTo>
                    <a:pt x="841" y="2920"/>
                    <a:pt x="818" y="2937"/>
                    <a:pt x="784" y="2989"/>
                  </a:cubicBezTo>
                  <a:cubicBezTo>
                    <a:pt x="761" y="3023"/>
                    <a:pt x="761" y="3023"/>
                    <a:pt x="722" y="3045"/>
                  </a:cubicBezTo>
                  <a:cubicBezTo>
                    <a:pt x="676" y="3074"/>
                    <a:pt x="693" y="3085"/>
                    <a:pt x="670" y="3125"/>
                  </a:cubicBezTo>
                  <a:cubicBezTo>
                    <a:pt x="659" y="3136"/>
                    <a:pt x="631" y="3148"/>
                    <a:pt x="614" y="3153"/>
                  </a:cubicBezTo>
                  <a:cubicBezTo>
                    <a:pt x="585" y="3170"/>
                    <a:pt x="585" y="3193"/>
                    <a:pt x="562" y="3210"/>
                  </a:cubicBezTo>
                  <a:cubicBezTo>
                    <a:pt x="545" y="3221"/>
                    <a:pt x="534" y="3233"/>
                    <a:pt x="517" y="3244"/>
                  </a:cubicBezTo>
                  <a:lnTo>
                    <a:pt x="517" y="3244"/>
                  </a:lnTo>
                  <a:cubicBezTo>
                    <a:pt x="517" y="3227"/>
                    <a:pt x="517" y="3204"/>
                    <a:pt x="517" y="3187"/>
                  </a:cubicBezTo>
                  <a:cubicBezTo>
                    <a:pt x="517" y="3113"/>
                    <a:pt x="500" y="3045"/>
                    <a:pt x="511" y="2972"/>
                  </a:cubicBezTo>
                  <a:cubicBezTo>
                    <a:pt x="517" y="2926"/>
                    <a:pt x="494" y="2886"/>
                    <a:pt x="494" y="2841"/>
                  </a:cubicBezTo>
                  <a:cubicBezTo>
                    <a:pt x="500" y="2835"/>
                    <a:pt x="557" y="2830"/>
                    <a:pt x="568" y="2830"/>
                  </a:cubicBezTo>
                  <a:cubicBezTo>
                    <a:pt x="568" y="2824"/>
                    <a:pt x="568" y="2824"/>
                    <a:pt x="574" y="2818"/>
                  </a:cubicBezTo>
                  <a:cubicBezTo>
                    <a:pt x="642" y="2767"/>
                    <a:pt x="540" y="2767"/>
                    <a:pt x="591" y="2744"/>
                  </a:cubicBezTo>
                  <a:cubicBezTo>
                    <a:pt x="596" y="2739"/>
                    <a:pt x="642" y="2676"/>
                    <a:pt x="642" y="2665"/>
                  </a:cubicBezTo>
                  <a:cubicBezTo>
                    <a:pt x="653" y="2636"/>
                    <a:pt x="676" y="2636"/>
                    <a:pt x="704" y="2625"/>
                  </a:cubicBezTo>
                  <a:cubicBezTo>
                    <a:pt x="733" y="2608"/>
                    <a:pt x="756" y="2585"/>
                    <a:pt x="773" y="2557"/>
                  </a:cubicBezTo>
                  <a:cubicBezTo>
                    <a:pt x="790" y="2528"/>
                    <a:pt x="852" y="2551"/>
                    <a:pt x="835" y="2511"/>
                  </a:cubicBezTo>
                  <a:cubicBezTo>
                    <a:pt x="830" y="2500"/>
                    <a:pt x="830" y="2449"/>
                    <a:pt x="824" y="2449"/>
                  </a:cubicBezTo>
                  <a:cubicBezTo>
                    <a:pt x="790" y="2466"/>
                    <a:pt x="790" y="2477"/>
                    <a:pt x="795" y="2517"/>
                  </a:cubicBezTo>
                  <a:cubicBezTo>
                    <a:pt x="801" y="2545"/>
                    <a:pt x="744" y="2545"/>
                    <a:pt x="722" y="2545"/>
                  </a:cubicBezTo>
                  <a:cubicBezTo>
                    <a:pt x="687" y="2545"/>
                    <a:pt x="631" y="2602"/>
                    <a:pt x="608" y="2585"/>
                  </a:cubicBezTo>
                  <a:cubicBezTo>
                    <a:pt x="591" y="2574"/>
                    <a:pt x="568" y="2591"/>
                    <a:pt x="557" y="2585"/>
                  </a:cubicBezTo>
                  <a:cubicBezTo>
                    <a:pt x="540" y="2574"/>
                    <a:pt x="562" y="2545"/>
                    <a:pt x="562" y="2534"/>
                  </a:cubicBezTo>
                  <a:cubicBezTo>
                    <a:pt x="574" y="2528"/>
                    <a:pt x="596" y="2523"/>
                    <a:pt x="602" y="2511"/>
                  </a:cubicBezTo>
                  <a:cubicBezTo>
                    <a:pt x="608" y="2483"/>
                    <a:pt x="574" y="2449"/>
                    <a:pt x="614" y="2466"/>
                  </a:cubicBezTo>
                  <a:cubicBezTo>
                    <a:pt x="670" y="2489"/>
                    <a:pt x="682" y="2415"/>
                    <a:pt x="710" y="2375"/>
                  </a:cubicBezTo>
                  <a:cubicBezTo>
                    <a:pt x="733" y="2346"/>
                    <a:pt x="778" y="2341"/>
                    <a:pt x="761" y="2312"/>
                  </a:cubicBezTo>
                  <a:cubicBezTo>
                    <a:pt x="727" y="2256"/>
                    <a:pt x="722" y="2324"/>
                    <a:pt x="676" y="2335"/>
                  </a:cubicBezTo>
                  <a:cubicBezTo>
                    <a:pt x="653" y="2352"/>
                    <a:pt x="653" y="2369"/>
                    <a:pt x="631" y="2358"/>
                  </a:cubicBezTo>
                  <a:cubicBezTo>
                    <a:pt x="608" y="2346"/>
                    <a:pt x="591" y="2364"/>
                    <a:pt x="568" y="2369"/>
                  </a:cubicBezTo>
                  <a:cubicBezTo>
                    <a:pt x="534" y="2375"/>
                    <a:pt x="534" y="2307"/>
                    <a:pt x="528" y="2284"/>
                  </a:cubicBezTo>
                  <a:cubicBezTo>
                    <a:pt x="528" y="2278"/>
                    <a:pt x="562" y="2256"/>
                    <a:pt x="562" y="2256"/>
                  </a:cubicBezTo>
                  <a:lnTo>
                    <a:pt x="568" y="2256"/>
                  </a:lnTo>
                  <a:cubicBezTo>
                    <a:pt x="596" y="2256"/>
                    <a:pt x="591" y="2250"/>
                    <a:pt x="585" y="2227"/>
                  </a:cubicBezTo>
                  <a:cubicBezTo>
                    <a:pt x="574" y="2193"/>
                    <a:pt x="591" y="2205"/>
                    <a:pt x="596" y="2182"/>
                  </a:cubicBezTo>
                  <a:cubicBezTo>
                    <a:pt x="602" y="2171"/>
                    <a:pt x="557" y="2080"/>
                    <a:pt x="580" y="2068"/>
                  </a:cubicBezTo>
                  <a:cubicBezTo>
                    <a:pt x="602" y="2045"/>
                    <a:pt x="625" y="2057"/>
                    <a:pt x="636" y="2017"/>
                  </a:cubicBezTo>
                  <a:cubicBezTo>
                    <a:pt x="648" y="1994"/>
                    <a:pt x="693" y="1937"/>
                    <a:pt x="693" y="1921"/>
                  </a:cubicBezTo>
                  <a:cubicBezTo>
                    <a:pt x="670" y="1921"/>
                    <a:pt x="642" y="1943"/>
                    <a:pt x="625" y="1949"/>
                  </a:cubicBezTo>
                  <a:cubicBezTo>
                    <a:pt x="602" y="1955"/>
                    <a:pt x="608" y="1909"/>
                    <a:pt x="580" y="1898"/>
                  </a:cubicBezTo>
                  <a:cubicBezTo>
                    <a:pt x="574" y="1898"/>
                    <a:pt x="574" y="1898"/>
                    <a:pt x="574" y="1898"/>
                  </a:cubicBezTo>
                  <a:cubicBezTo>
                    <a:pt x="568" y="1903"/>
                    <a:pt x="545" y="1926"/>
                    <a:pt x="545" y="1932"/>
                  </a:cubicBezTo>
                  <a:cubicBezTo>
                    <a:pt x="545" y="1943"/>
                    <a:pt x="557" y="1960"/>
                    <a:pt x="557" y="1960"/>
                  </a:cubicBezTo>
                  <a:cubicBezTo>
                    <a:pt x="557" y="1966"/>
                    <a:pt x="540" y="1966"/>
                    <a:pt x="534" y="1972"/>
                  </a:cubicBezTo>
                  <a:cubicBezTo>
                    <a:pt x="534" y="1977"/>
                    <a:pt x="540" y="1989"/>
                    <a:pt x="540" y="2000"/>
                  </a:cubicBezTo>
                  <a:cubicBezTo>
                    <a:pt x="506" y="2000"/>
                    <a:pt x="523" y="1966"/>
                    <a:pt x="523" y="1955"/>
                  </a:cubicBezTo>
                  <a:cubicBezTo>
                    <a:pt x="494" y="1949"/>
                    <a:pt x="460" y="1989"/>
                    <a:pt x="449" y="2011"/>
                  </a:cubicBezTo>
                  <a:cubicBezTo>
                    <a:pt x="443" y="2017"/>
                    <a:pt x="449" y="2028"/>
                    <a:pt x="443" y="2040"/>
                  </a:cubicBezTo>
                  <a:cubicBezTo>
                    <a:pt x="426" y="2057"/>
                    <a:pt x="415" y="2057"/>
                    <a:pt x="403" y="2068"/>
                  </a:cubicBezTo>
                  <a:cubicBezTo>
                    <a:pt x="381" y="2085"/>
                    <a:pt x="386" y="2125"/>
                    <a:pt x="364" y="2142"/>
                  </a:cubicBezTo>
                  <a:cubicBezTo>
                    <a:pt x="364" y="2142"/>
                    <a:pt x="335" y="2159"/>
                    <a:pt x="330" y="2153"/>
                  </a:cubicBezTo>
                  <a:cubicBezTo>
                    <a:pt x="324" y="2148"/>
                    <a:pt x="330" y="2091"/>
                    <a:pt x="330" y="2080"/>
                  </a:cubicBezTo>
                  <a:cubicBezTo>
                    <a:pt x="330" y="2074"/>
                    <a:pt x="330" y="2074"/>
                    <a:pt x="330" y="2074"/>
                  </a:cubicBezTo>
                  <a:cubicBezTo>
                    <a:pt x="318" y="2068"/>
                    <a:pt x="278" y="2057"/>
                    <a:pt x="278" y="2051"/>
                  </a:cubicBezTo>
                  <a:cubicBezTo>
                    <a:pt x="278" y="2028"/>
                    <a:pt x="301" y="2017"/>
                    <a:pt x="307" y="2000"/>
                  </a:cubicBezTo>
                  <a:cubicBezTo>
                    <a:pt x="330" y="1966"/>
                    <a:pt x="330" y="1909"/>
                    <a:pt x="335" y="1869"/>
                  </a:cubicBezTo>
                  <a:cubicBezTo>
                    <a:pt x="341" y="1858"/>
                    <a:pt x="358" y="1807"/>
                    <a:pt x="369" y="1801"/>
                  </a:cubicBezTo>
                  <a:cubicBezTo>
                    <a:pt x="386" y="1778"/>
                    <a:pt x="426" y="1784"/>
                    <a:pt x="437" y="1750"/>
                  </a:cubicBezTo>
                  <a:cubicBezTo>
                    <a:pt x="449" y="1727"/>
                    <a:pt x="443" y="1722"/>
                    <a:pt x="466" y="1710"/>
                  </a:cubicBezTo>
                  <a:cubicBezTo>
                    <a:pt x="477" y="1705"/>
                    <a:pt x="528" y="1710"/>
                    <a:pt x="506" y="1693"/>
                  </a:cubicBezTo>
                  <a:cubicBezTo>
                    <a:pt x="483" y="1682"/>
                    <a:pt x="449" y="1687"/>
                    <a:pt x="432" y="1705"/>
                  </a:cubicBezTo>
                  <a:cubicBezTo>
                    <a:pt x="432" y="1705"/>
                    <a:pt x="392" y="1710"/>
                    <a:pt x="386" y="1710"/>
                  </a:cubicBezTo>
                  <a:cubicBezTo>
                    <a:pt x="358" y="1716"/>
                    <a:pt x="358" y="1693"/>
                    <a:pt x="341" y="1693"/>
                  </a:cubicBezTo>
                  <a:cubicBezTo>
                    <a:pt x="318" y="1693"/>
                    <a:pt x="290" y="1722"/>
                    <a:pt x="284" y="1744"/>
                  </a:cubicBezTo>
                  <a:cubicBezTo>
                    <a:pt x="267" y="1784"/>
                    <a:pt x="267" y="1784"/>
                    <a:pt x="244" y="1756"/>
                  </a:cubicBezTo>
                  <a:cubicBezTo>
                    <a:pt x="233" y="1744"/>
                    <a:pt x="199" y="1705"/>
                    <a:pt x="199" y="1687"/>
                  </a:cubicBezTo>
                  <a:cubicBezTo>
                    <a:pt x="199" y="1676"/>
                    <a:pt x="222" y="1682"/>
                    <a:pt x="227" y="1676"/>
                  </a:cubicBezTo>
                  <a:cubicBezTo>
                    <a:pt x="267" y="1659"/>
                    <a:pt x="227" y="1619"/>
                    <a:pt x="210" y="1602"/>
                  </a:cubicBezTo>
                  <a:cubicBezTo>
                    <a:pt x="210" y="1608"/>
                    <a:pt x="210" y="1608"/>
                    <a:pt x="210" y="1608"/>
                  </a:cubicBezTo>
                  <a:cubicBezTo>
                    <a:pt x="176" y="1580"/>
                    <a:pt x="210" y="1545"/>
                    <a:pt x="210" y="1506"/>
                  </a:cubicBezTo>
                  <a:cubicBezTo>
                    <a:pt x="210" y="1506"/>
                    <a:pt x="142" y="1466"/>
                    <a:pt x="142" y="1432"/>
                  </a:cubicBezTo>
                  <a:lnTo>
                    <a:pt x="142" y="1432"/>
                  </a:lnTo>
                  <a:cubicBezTo>
                    <a:pt x="136" y="1443"/>
                    <a:pt x="159" y="1489"/>
                    <a:pt x="131" y="1489"/>
                  </a:cubicBezTo>
                  <a:cubicBezTo>
                    <a:pt x="125" y="1477"/>
                    <a:pt x="102" y="1466"/>
                    <a:pt x="96" y="1455"/>
                  </a:cubicBezTo>
                  <a:cubicBezTo>
                    <a:pt x="51" y="1455"/>
                    <a:pt x="57" y="1545"/>
                    <a:pt x="34" y="1545"/>
                  </a:cubicBezTo>
                  <a:cubicBezTo>
                    <a:pt x="34" y="1483"/>
                    <a:pt x="0" y="1449"/>
                    <a:pt x="51" y="1409"/>
                  </a:cubicBezTo>
                  <a:cubicBezTo>
                    <a:pt x="80" y="1381"/>
                    <a:pt x="57" y="1341"/>
                    <a:pt x="40" y="1324"/>
                  </a:cubicBezTo>
                  <a:cubicBezTo>
                    <a:pt x="6" y="1290"/>
                    <a:pt x="45" y="1296"/>
                    <a:pt x="51" y="1278"/>
                  </a:cubicBezTo>
                  <a:cubicBezTo>
                    <a:pt x="62" y="1256"/>
                    <a:pt x="80" y="1182"/>
                    <a:pt x="108" y="1188"/>
                  </a:cubicBezTo>
                  <a:cubicBezTo>
                    <a:pt x="142" y="1193"/>
                    <a:pt x="136" y="1199"/>
                    <a:pt x="159" y="1176"/>
                  </a:cubicBezTo>
                  <a:cubicBezTo>
                    <a:pt x="165" y="1171"/>
                    <a:pt x="187" y="1148"/>
                    <a:pt x="187" y="1142"/>
                  </a:cubicBezTo>
                  <a:cubicBezTo>
                    <a:pt x="182" y="1142"/>
                    <a:pt x="182" y="1114"/>
                    <a:pt x="176" y="1108"/>
                  </a:cubicBezTo>
                  <a:cubicBezTo>
                    <a:pt x="165" y="1102"/>
                    <a:pt x="142" y="1148"/>
                    <a:pt x="131" y="1125"/>
                  </a:cubicBezTo>
                  <a:cubicBezTo>
                    <a:pt x="108" y="1102"/>
                    <a:pt x="153" y="1068"/>
                    <a:pt x="176" y="1046"/>
                  </a:cubicBezTo>
                  <a:cubicBezTo>
                    <a:pt x="210" y="1017"/>
                    <a:pt x="256" y="1057"/>
                    <a:pt x="307" y="1034"/>
                  </a:cubicBezTo>
                  <a:cubicBezTo>
                    <a:pt x="335" y="1012"/>
                    <a:pt x="335" y="989"/>
                    <a:pt x="369" y="977"/>
                  </a:cubicBezTo>
                  <a:cubicBezTo>
                    <a:pt x="398" y="966"/>
                    <a:pt x="454" y="1006"/>
                    <a:pt x="432" y="955"/>
                  </a:cubicBezTo>
                  <a:cubicBezTo>
                    <a:pt x="426" y="932"/>
                    <a:pt x="437" y="921"/>
                    <a:pt x="420" y="909"/>
                  </a:cubicBezTo>
                  <a:cubicBezTo>
                    <a:pt x="403" y="904"/>
                    <a:pt x="381" y="898"/>
                    <a:pt x="381" y="881"/>
                  </a:cubicBezTo>
                  <a:cubicBezTo>
                    <a:pt x="381" y="875"/>
                    <a:pt x="381" y="875"/>
                    <a:pt x="381" y="875"/>
                  </a:cubicBezTo>
                  <a:cubicBezTo>
                    <a:pt x="409" y="875"/>
                    <a:pt x="432" y="869"/>
                    <a:pt x="454" y="869"/>
                  </a:cubicBezTo>
                  <a:cubicBezTo>
                    <a:pt x="494" y="869"/>
                    <a:pt x="483" y="847"/>
                    <a:pt x="483" y="824"/>
                  </a:cubicBezTo>
                  <a:lnTo>
                    <a:pt x="483" y="824"/>
                  </a:lnTo>
                  <a:lnTo>
                    <a:pt x="483" y="824"/>
                  </a:lnTo>
                  <a:cubicBezTo>
                    <a:pt x="528" y="824"/>
                    <a:pt x="551" y="830"/>
                    <a:pt x="568" y="778"/>
                  </a:cubicBezTo>
                  <a:cubicBezTo>
                    <a:pt x="568" y="778"/>
                    <a:pt x="574" y="796"/>
                    <a:pt x="585" y="801"/>
                  </a:cubicBezTo>
                  <a:cubicBezTo>
                    <a:pt x="602" y="813"/>
                    <a:pt x="614" y="830"/>
                    <a:pt x="631" y="841"/>
                  </a:cubicBezTo>
                  <a:cubicBezTo>
                    <a:pt x="733" y="898"/>
                    <a:pt x="767" y="824"/>
                    <a:pt x="864" y="824"/>
                  </a:cubicBezTo>
                  <a:cubicBezTo>
                    <a:pt x="903" y="813"/>
                    <a:pt x="937" y="835"/>
                    <a:pt x="972" y="801"/>
                  </a:cubicBezTo>
                  <a:cubicBezTo>
                    <a:pt x="994" y="778"/>
                    <a:pt x="1057" y="699"/>
                    <a:pt x="1096" y="733"/>
                  </a:cubicBezTo>
                  <a:cubicBezTo>
                    <a:pt x="1125" y="762"/>
                    <a:pt x="1102" y="807"/>
                    <a:pt x="1170" y="767"/>
                  </a:cubicBezTo>
                  <a:cubicBezTo>
                    <a:pt x="1204" y="750"/>
                    <a:pt x="1165" y="699"/>
                    <a:pt x="1182" y="693"/>
                  </a:cubicBezTo>
                  <a:cubicBezTo>
                    <a:pt x="1221" y="671"/>
                    <a:pt x="1204" y="688"/>
                    <a:pt x="1227" y="699"/>
                  </a:cubicBezTo>
                  <a:cubicBezTo>
                    <a:pt x="1239" y="710"/>
                    <a:pt x="1255" y="699"/>
                    <a:pt x="1267" y="716"/>
                  </a:cubicBezTo>
                  <a:cubicBezTo>
                    <a:pt x="1284" y="744"/>
                    <a:pt x="1301" y="790"/>
                    <a:pt x="1341" y="801"/>
                  </a:cubicBezTo>
                  <a:lnTo>
                    <a:pt x="1341" y="801"/>
                  </a:lnTo>
                  <a:cubicBezTo>
                    <a:pt x="1346" y="784"/>
                    <a:pt x="1341" y="722"/>
                    <a:pt x="1335" y="705"/>
                  </a:cubicBezTo>
                  <a:cubicBezTo>
                    <a:pt x="1324" y="682"/>
                    <a:pt x="1369" y="654"/>
                    <a:pt x="1386" y="648"/>
                  </a:cubicBezTo>
                  <a:cubicBezTo>
                    <a:pt x="1386" y="625"/>
                    <a:pt x="1261" y="636"/>
                    <a:pt x="1239" y="619"/>
                  </a:cubicBezTo>
                  <a:cubicBezTo>
                    <a:pt x="1193" y="580"/>
                    <a:pt x="1284" y="585"/>
                    <a:pt x="1307" y="580"/>
                  </a:cubicBezTo>
                  <a:cubicBezTo>
                    <a:pt x="1329" y="574"/>
                    <a:pt x="1352" y="574"/>
                    <a:pt x="1375" y="551"/>
                  </a:cubicBezTo>
                  <a:cubicBezTo>
                    <a:pt x="1381" y="546"/>
                    <a:pt x="1386" y="528"/>
                    <a:pt x="1375" y="534"/>
                  </a:cubicBezTo>
                  <a:cubicBezTo>
                    <a:pt x="1341" y="551"/>
                    <a:pt x="1307" y="551"/>
                    <a:pt x="1267" y="563"/>
                  </a:cubicBezTo>
                  <a:cubicBezTo>
                    <a:pt x="1239" y="574"/>
                    <a:pt x="1210" y="557"/>
                    <a:pt x="1182" y="557"/>
                  </a:cubicBezTo>
                  <a:cubicBezTo>
                    <a:pt x="1182" y="546"/>
                    <a:pt x="1221" y="534"/>
                    <a:pt x="1210" y="512"/>
                  </a:cubicBezTo>
                  <a:cubicBezTo>
                    <a:pt x="1187" y="472"/>
                    <a:pt x="1221" y="489"/>
                    <a:pt x="1227" y="455"/>
                  </a:cubicBezTo>
                  <a:cubicBezTo>
                    <a:pt x="1233" y="432"/>
                    <a:pt x="1199" y="426"/>
                    <a:pt x="1199" y="409"/>
                  </a:cubicBezTo>
                  <a:cubicBezTo>
                    <a:pt x="1210" y="409"/>
                    <a:pt x="1216" y="392"/>
                    <a:pt x="1227" y="409"/>
                  </a:cubicBezTo>
                  <a:cubicBezTo>
                    <a:pt x="1255" y="449"/>
                    <a:pt x="1358" y="364"/>
                    <a:pt x="1363" y="330"/>
                  </a:cubicBezTo>
                  <a:cubicBezTo>
                    <a:pt x="1375" y="296"/>
                    <a:pt x="1386" y="341"/>
                    <a:pt x="1403" y="313"/>
                  </a:cubicBezTo>
                  <a:cubicBezTo>
                    <a:pt x="1437" y="267"/>
                    <a:pt x="1449" y="273"/>
                    <a:pt x="1494" y="267"/>
                  </a:cubicBezTo>
                  <a:cubicBezTo>
                    <a:pt x="1545" y="262"/>
                    <a:pt x="1505" y="245"/>
                    <a:pt x="1517" y="205"/>
                  </a:cubicBezTo>
                  <a:cubicBezTo>
                    <a:pt x="1523" y="176"/>
                    <a:pt x="1517" y="137"/>
                    <a:pt x="1562" y="154"/>
                  </a:cubicBezTo>
                  <a:cubicBezTo>
                    <a:pt x="1613" y="171"/>
                    <a:pt x="1636" y="125"/>
                    <a:pt x="1676" y="114"/>
                  </a:cubicBezTo>
                  <a:cubicBezTo>
                    <a:pt x="1704" y="103"/>
                    <a:pt x="1716" y="46"/>
                    <a:pt x="1750" y="46"/>
                  </a:cubicBezTo>
                  <a:cubicBezTo>
                    <a:pt x="1750" y="171"/>
                    <a:pt x="1750" y="171"/>
                    <a:pt x="1750" y="171"/>
                  </a:cubicBezTo>
                  <a:cubicBezTo>
                    <a:pt x="1744" y="227"/>
                    <a:pt x="1824" y="154"/>
                    <a:pt x="1835" y="142"/>
                  </a:cubicBezTo>
                  <a:cubicBezTo>
                    <a:pt x="1875" y="114"/>
                    <a:pt x="1932" y="85"/>
                    <a:pt x="1971" y="57"/>
                  </a:cubicBezTo>
                  <a:cubicBezTo>
                    <a:pt x="2040" y="0"/>
                    <a:pt x="1960" y="103"/>
                    <a:pt x="1960" y="125"/>
                  </a:cubicBezTo>
                  <a:cubicBezTo>
                    <a:pt x="1983" y="131"/>
                    <a:pt x="2000" y="91"/>
                    <a:pt x="2028" y="91"/>
                  </a:cubicBezTo>
                  <a:cubicBezTo>
                    <a:pt x="2034" y="91"/>
                    <a:pt x="2062" y="142"/>
                    <a:pt x="2062" y="148"/>
                  </a:cubicBezTo>
                  <a:cubicBezTo>
                    <a:pt x="2074" y="159"/>
                    <a:pt x="2091" y="182"/>
                    <a:pt x="2091" y="193"/>
                  </a:cubicBezTo>
                  <a:cubicBezTo>
                    <a:pt x="2142" y="137"/>
                    <a:pt x="2142" y="137"/>
                    <a:pt x="2142" y="137"/>
                  </a:cubicBezTo>
                  <a:cubicBezTo>
                    <a:pt x="2159" y="119"/>
                    <a:pt x="2187" y="125"/>
                    <a:pt x="2204" y="131"/>
                  </a:cubicBezTo>
                  <a:cubicBezTo>
                    <a:pt x="2250" y="137"/>
                    <a:pt x="2221" y="148"/>
                    <a:pt x="2244" y="159"/>
                  </a:cubicBezTo>
                  <a:cubicBezTo>
                    <a:pt x="2261" y="171"/>
                    <a:pt x="2290" y="176"/>
                    <a:pt x="2307" y="182"/>
                  </a:cubicBezTo>
                  <a:cubicBezTo>
                    <a:pt x="2369" y="210"/>
                    <a:pt x="2415" y="301"/>
                    <a:pt x="2466" y="347"/>
                  </a:cubicBezTo>
                  <a:cubicBezTo>
                    <a:pt x="2489" y="369"/>
                    <a:pt x="2500" y="409"/>
                    <a:pt x="2534" y="409"/>
                  </a:cubicBezTo>
                  <a:cubicBezTo>
                    <a:pt x="2568" y="409"/>
                    <a:pt x="2613" y="426"/>
                    <a:pt x="2648" y="415"/>
                  </a:cubicBezTo>
                  <a:cubicBezTo>
                    <a:pt x="2778" y="415"/>
                    <a:pt x="2778" y="415"/>
                    <a:pt x="2778" y="415"/>
                  </a:cubicBezTo>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11" name="Freeform 157"/>
            <p:cNvSpPr>
              <a:spLocks noChangeArrowheads="1"/>
            </p:cNvSpPr>
            <p:nvPr/>
          </p:nvSpPr>
          <p:spPr bwMode="auto">
            <a:xfrm>
              <a:off x="19753179" y="4096044"/>
              <a:ext cx="2681150" cy="2656920"/>
            </a:xfrm>
            <a:custGeom>
              <a:avLst/>
              <a:gdLst>
                <a:gd name="T0" fmla="*/ 574 w 3876"/>
                <a:gd name="T1" fmla="*/ 3733 h 3842"/>
                <a:gd name="T2" fmla="*/ 613 w 3876"/>
                <a:gd name="T3" fmla="*/ 3773 h 3842"/>
                <a:gd name="T4" fmla="*/ 2267 w 3876"/>
                <a:gd name="T5" fmla="*/ 688 h 3842"/>
                <a:gd name="T6" fmla="*/ 2199 w 3876"/>
                <a:gd name="T7" fmla="*/ 654 h 3842"/>
                <a:gd name="T8" fmla="*/ 2244 w 3876"/>
                <a:gd name="T9" fmla="*/ 631 h 3842"/>
                <a:gd name="T10" fmla="*/ 2272 w 3876"/>
                <a:gd name="T11" fmla="*/ 682 h 3842"/>
                <a:gd name="T12" fmla="*/ 426 w 3876"/>
                <a:gd name="T13" fmla="*/ 3841 h 3842"/>
                <a:gd name="T14" fmla="*/ 335 w 3876"/>
                <a:gd name="T15" fmla="*/ 3761 h 3842"/>
                <a:gd name="T16" fmla="*/ 136 w 3876"/>
                <a:gd name="T17" fmla="*/ 3631 h 3842"/>
                <a:gd name="T18" fmla="*/ 45 w 3876"/>
                <a:gd name="T19" fmla="*/ 3511 h 3842"/>
                <a:gd name="T20" fmla="*/ 6 w 3876"/>
                <a:gd name="T21" fmla="*/ 3472 h 3842"/>
                <a:gd name="T22" fmla="*/ 97 w 3876"/>
                <a:gd name="T23" fmla="*/ 3420 h 3842"/>
                <a:gd name="T24" fmla="*/ 136 w 3876"/>
                <a:gd name="T25" fmla="*/ 3051 h 3842"/>
                <a:gd name="T26" fmla="*/ 102 w 3876"/>
                <a:gd name="T27" fmla="*/ 2858 h 3842"/>
                <a:gd name="T28" fmla="*/ 187 w 3876"/>
                <a:gd name="T29" fmla="*/ 2727 h 3842"/>
                <a:gd name="T30" fmla="*/ 244 w 3876"/>
                <a:gd name="T31" fmla="*/ 2511 h 3842"/>
                <a:gd name="T32" fmla="*/ 227 w 3876"/>
                <a:gd name="T33" fmla="*/ 2318 h 3842"/>
                <a:gd name="T34" fmla="*/ 233 w 3876"/>
                <a:gd name="T35" fmla="*/ 2074 h 3842"/>
                <a:gd name="T36" fmla="*/ 295 w 3876"/>
                <a:gd name="T37" fmla="*/ 1835 h 3842"/>
                <a:gd name="T38" fmla="*/ 483 w 3876"/>
                <a:gd name="T39" fmla="*/ 1688 h 3842"/>
                <a:gd name="T40" fmla="*/ 540 w 3876"/>
                <a:gd name="T41" fmla="*/ 1489 h 3842"/>
                <a:gd name="T42" fmla="*/ 636 w 3876"/>
                <a:gd name="T43" fmla="*/ 1307 h 3842"/>
                <a:gd name="T44" fmla="*/ 739 w 3876"/>
                <a:gd name="T45" fmla="*/ 847 h 3842"/>
                <a:gd name="T46" fmla="*/ 687 w 3876"/>
                <a:gd name="T47" fmla="*/ 710 h 3842"/>
                <a:gd name="T48" fmla="*/ 716 w 3876"/>
                <a:gd name="T49" fmla="*/ 591 h 3842"/>
                <a:gd name="T50" fmla="*/ 665 w 3876"/>
                <a:gd name="T51" fmla="*/ 381 h 3842"/>
                <a:gd name="T52" fmla="*/ 613 w 3876"/>
                <a:gd name="T53" fmla="*/ 284 h 3842"/>
                <a:gd name="T54" fmla="*/ 613 w 3876"/>
                <a:gd name="T55" fmla="*/ 142 h 3842"/>
                <a:gd name="T56" fmla="*/ 744 w 3876"/>
                <a:gd name="T57" fmla="*/ 34 h 3842"/>
                <a:gd name="T58" fmla="*/ 1000 w 3876"/>
                <a:gd name="T59" fmla="*/ 114 h 3842"/>
                <a:gd name="T60" fmla="*/ 1318 w 3876"/>
                <a:gd name="T61" fmla="*/ 228 h 3842"/>
                <a:gd name="T62" fmla="*/ 1488 w 3876"/>
                <a:gd name="T63" fmla="*/ 279 h 3842"/>
                <a:gd name="T64" fmla="*/ 1568 w 3876"/>
                <a:gd name="T65" fmla="*/ 438 h 3842"/>
                <a:gd name="T66" fmla="*/ 1574 w 3876"/>
                <a:gd name="T67" fmla="*/ 489 h 3842"/>
                <a:gd name="T68" fmla="*/ 1562 w 3876"/>
                <a:gd name="T69" fmla="*/ 642 h 3842"/>
                <a:gd name="T70" fmla="*/ 1835 w 3876"/>
                <a:gd name="T71" fmla="*/ 642 h 3842"/>
                <a:gd name="T72" fmla="*/ 1954 w 3876"/>
                <a:gd name="T73" fmla="*/ 614 h 3842"/>
                <a:gd name="T74" fmla="*/ 2113 w 3876"/>
                <a:gd name="T75" fmla="*/ 682 h 3842"/>
                <a:gd name="T76" fmla="*/ 2403 w 3876"/>
                <a:gd name="T77" fmla="*/ 761 h 3842"/>
                <a:gd name="T78" fmla="*/ 2636 w 3876"/>
                <a:gd name="T79" fmla="*/ 722 h 3842"/>
                <a:gd name="T80" fmla="*/ 2903 w 3876"/>
                <a:gd name="T81" fmla="*/ 875 h 3842"/>
                <a:gd name="T82" fmla="*/ 3062 w 3876"/>
                <a:gd name="T83" fmla="*/ 824 h 3842"/>
                <a:gd name="T84" fmla="*/ 3324 w 3876"/>
                <a:gd name="T85" fmla="*/ 665 h 3842"/>
                <a:gd name="T86" fmla="*/ 3539 w 3876"/>
                <a:gd name="T87" fmla="*/ 676 h 3842"/>
                <a:gd name="T88" fmla="*/ 3744 w 3876"/>
                <a:gd name="T89" fmla="*/ 852 h 3842"/>
                <a:gd name="T90" fmla="*/ 3875 w 3876"/>
                <a:gd name="T91" fmla="*/ 898 h 3842"/>
                <a:gd name="T92" fmla="*/ 3716 w 3876"/>
                <a:gd name="T93" fmla="*/ 1029 h 3842"/>
                <a:gd name="T94" fmla="*/ 3733 w 3876"/>
                <a:gd name="T95" fmla="*/ 1301 h 3842"/>
                <a:gd name="T96" fmla="*/ 3721 w 3876"/>
                <a:gd name="T97" fmla="*/ 1614 h 3842"/>
                <a:gd name="T98" fmla="*/ 3551 w 3876"/>
                <a:gd name="T99" fmla="*/ 1784 h 3842"/>
                <a:gd name="T100" fmla="*/ 3187 w 3876"/>
                <a:gd name="T101" fmla="*/ 2011 h 3842"/>
                <a:gd name="T102" fmla="*/ 2625 w 3876"/>
                <a:gd name="T103" fmla="*/ 2296 h 3842"/>
                <a:gd name="T104" fmla="*/ 2216 w 3876"/>
                <a:gd name="T105" fmla="*/ 2631 h 3842"/>
                <a:gd name="T106" fmla="*/ 1676 w 3876"/>
                <a:gd name="T107" fmla="*/ 2778 h 3842"/>
                <a:gd name="T108" fmla="*/ 1267 w 3876"/>
                <a:gd name="T109" fmla="*/ 2932 h 3842"/>
                <a:gd name="T110" fmla="*/ 903 w 3876"/>
                <a:gd name="T111" fmla="*/ 3108 h 3842"/>
                <a:gd name="T112" fmla="*/ 699 w 3876"/>
                <a:gd name="T113" fmla="*/ 3341 h 3842"/>
                <a:gd name="T114" fmla="*/ 761 w 3876"/>
                <a:gd name="T115" fmla="*/ 3454 h 3842"/>
                <a:gd name="T116" fmla="*/ 739 w 3876"/>
                <a:gd name="T117" fmla="*/ 3642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76" h="3842">
                  <a:moveTo>
                    <a:pt x="625" y="3727"/>
                  </a:moveTo>
                  <a:lnTo>
                    <a:pt x="625" y="3727"/>
                  </a:lnTo>
                  <a:cubicBezTo>
                    <a:pt x="608" y="3727"/>
                    <a:pt x="591" y="3733"/>
                    <a:pt x="574" y="3733"/>
                  </a:cubicBezTo>
                  <a:cubicBezTo>
                    <a:pt x="562" y="3733"/>
                    <a:pt x="534" y="3738"/>
                    <a:pt x="540" y="3756"/>
                  </a:cubicBezTo>
                  <a:cubicBezTo>
                    <a:pt x="540" y="3761"/>
                    <a:pt x="551" y="3778"/>
                    <a:pt x="557" y="3778"/>
                  </a:cubicBezTo>
                  <a:cubicBezTo>
                    <a:pt x="579" y="3795"/>
                    <a:pt x="597" y="3778"/>
                    <a:pt x="613" y="3773"/>
                  </a:cubicBezTo>
                  <a:cubicBezTo>
                    <a:pt x="625" y="3767"/>
                    <a:pt x="659" y="3756"/>
                    <a:pt x="642" y="3733"/>
                  </a:cubicBezTo>
                  <a:cubicBezTo>
                    <a:pt x="625" y="3727"/>
                    <a:pt x="625" y="3727"/>
                    <a:pt x="625" y="3727"/>
                  </a:cubicBezTo>
                  <a:close/>
                  <a:moveTo>
                    <a:pt x="2267" y="688"/>
                  </a:moveTo>
                  <a:lnTo>
                    <a:pt x="2267" y="688"/>
                  </a:lnTo>
                  <a:cubicBezTo>
                    <a:pt x="2250" y="688"/>
                    <a:pt x="2221" y="688"/>
                    <a:pt x="2204" y="676"/>
                  </a:cubicBezTo>
                  <a:cubicBezTo>
                    <a:pt x="2199" y="671"/>
                    <a:pt x="2199" y="659"/>
                    <a:pt x="2199" y="654"/>
                  </a:cubicBezTo>
                  <a:cubicBezTo>
                    <a:pt x="2199" y="648"/>
                    <a:pt x="2210" y="642"/>
                    <a:pt x="2210" y="637"/>
                  </a:cubicBezTo>
                  <a:cubicBezTo>
                    <a:pt x="2216" y="631"/>
                    <a:pt x="2221" y="602"/>
                    <a:pt x="2233" y="614"/>
                  </a:cubicBezTo>
                  <a:cubicBezTo>
                    <a:pt x="2238" y="614"/>
                    <a:pt x="2250" y="625"/>
                    <a:pt x="2244" y="631"/>
                  </a:cubicBezTo>
                  <a:cubicBezTo>
                    <a:pt x="2244" y="637"/>
                    <a:pt x="2244" y="637"/>
                    <a:pt x="2244" y="642"/>
                  </a:cubicBezTo>
                  <a:cubicBezTo>
                    <a:pt x="2250" y="654"/>
                    <a:pt x="2256" y="654"/>
                    <a:pt x="2261" y="665"/>
                  </a:cubicBezTo>
                  <a:cubicBezTo>
                    <a:pt x="2267" y="671"/>
                    <a:pt x="2278" y="676"/>
                    <a:pt x="2272" y="682"/>
                  </a:cubicBezTo>
                  <a:cubicBezTo>
                    <a:pt x="2267" y="688"/>
                    <a:pt x="2267" y="688"/>
                    <a:pt x="2267" y="688"/>
                  </a:cubicBezTo>
                  <a:close/>
                  <a:moveTo>
                    <a:pt x="426" y="3841"/>
                  </a:moveTo>
                  <a:lnTo>
                    <a:pt x="426" y="3841"/>
                  </a:lnTo>
                  <a:lnTo>
                    <a:pt x="426" y="3841"/>
                  </a:lnTo>
                  <a:cubicBezTo>
                    <a:pt x="358" y="3812"/>
                    <a:pt x="358" y="3812"/>
                    <a:pt x="358" y="3812"/>
                  </a:cubicBezTo>
                  <a:cubicBezTo>
                    <a:pt x="324" y="3795"/>
                    <a:pt x="341" y="3795"/>
                    <a:pt x="335" y="3761"/>
                  </a:cubicBezTo>
                  <a:cubicBezTo>
                    <a:pt x="335" y="3750"/>
                    <a:pt x="312" y="3716"/>
                    <a:pt x="307" y="3710"/>
                  </a:cubicBezTo>
                  <a:cubicBezTo>
                    <a:pt x="284" y="3687"/>
                    <a:pt x="227" y="3710"/>
                    <a:pt x="199" y="3693"/>
                  </a:cubicBezTo>
                  <a:cubicBezTo>
                    <a:pt x="165" y="3676"/>
                    <a:pt x="148" y="3670"/>
                    <a:pt x="136" y="3631"/>
                  </a:cubicBezTo>
                  <a:cubicBezTo>
                    <a:pt x="131" y="3608"/>
                    <a:pt x="187" y="3551"/>
                    <a:pt x="125" y="3551"/>
                  </a:cubicBezTo>
                  <a:cubicBezTo>
                    <a:pt x="102" y="3551"/>
                    <a:pt x="91" y="3557"/>
                    <a:pt x="91" y="3528"/>
                  </a:cubicBezTo>
                  <a:cubicBezTo>
                    <a:pt x="91" y="3488"/>
                    <a:pt x="62" y="3523"/>
                    <a:pt x="45" y="3511"/>
                  </a:cubicBezTo>
                  <a:cubicBezTo>
                    <a:pt x="11" y="3506"/>
                    <a:pt x="11" y="3506"/>
                    <a:pt x="11" y="3506"/>
                  </a:cubicBezTo>
                  <a:lnTo>
                    <a:pt x="11" y="3506"/>
                  </a:lnTo>
                  <a:cubicBezTo>
                    <a:pt x="6" y="3494"/>
                    <a:pt x="0" y="3477"/>
                    <a:pt x="6" y="3472"/>
                  </a:cubicBezTo>
                  <a:cubicBezTo>
                    <a:pt x="11" y="3466"/>
                    <a:pt x="23" y="3466"/>
                    <a:pt x="28" y="3466"/>
                  </a:cubicBezTo>
                  <a:cubicBezTo>
                    <a:pt x="45" y="3460"/>
                    <a:pt x="57" y="3460"/>
                    <a:pt x="68" y="3454"/>
                  </a:cubicBezTo>
                  <a:cubicBezTo>
                    <a:pt x="85" y="3443"/>
                    <a:pt x="91" y="3437"/>
                    <a:pt x="97" y="3420"/>
                  </a:cubicBezTo>
                  <a:cubicBezTo>
                    <a:pt x="102" y="3398"/>
                    <a:pt x="142" y="3369"/>
                    <a:pt x="136" y="3346"/>
                  </a:cubicBezTo>
                  <a:cubicBezTo>
                    <a:pt x="125" y="3318"/>
                    <a:pt x="108" y="3284"/>
                    <a:pt x="102" y="3250"/>
                  </a:cubicBezTo>
                  <a:cubicBezTo>
                    <a:pt x="91" y="3176"/>
                    <a:pt x="176" y="3142"/>
                    <a:pt x="136" y="3051"/>
                  </a:cubicBezTo>
                  <a:cubicBezTo>
                    <a:pt x="119" y="3006"/>
                    <a:pt x="91" y="2989"/>
                    <a:pt x="68" y="2955"/>
                  </a:cubicBezTo>
                  <a:cubicBezTo>
                    <a:pt x="57" y="2943"/>
                    <a:pt x="51" y="2898"/>
                    <a:pt x="51" y="2881"/>
                  </a:cubicBezTo>
                  <a:cubicBezTo>
                    <a:pt x="51" y="2847"/>
                    <a:pt x="85" y="2869"/>
                    <a:pt x="102" y="2858"/>
                  </a:cubicBezTo>
                  <a:cubicBezTo>
                    <a:pt x="119" y="2852"/>
                    <a:pt x="108" y="2841"/>
                    <a:pt x="119" y="2829"/>
                  </a:cubicBezTo>
                  <a:cubicBezTo>
                    <a:pt x="131" y="2818"/>
                    <a:pt x="153" y="2818"/>
                    <a:pt x="170" y="2801"/>
                  </a:cubicBezTo>
                  <a:cubicBezTo>
                    <a:pt x="193" y="2784"/>
                    <a:pt x="176" y="2750"/>
                    <a:pt x="187" y="2727"/>
                  </a:cubicBezTo>
                  <a:cubicBezTo>
                    <a:pt x="199" y="2687"/>
                    <a:pt x="250" y="2705"/>
                    <a:pt x="261" y="2665"/>
                  </a:cubicBezTo>
                  <a:cubicBezTo>
                    <a:pt x="267" y="2642"/>
                    <a:pt x="273" y="2562"/>
                    <a:pt x="256" y="2551"/>
                  </a:cubicBezTo>
                  <a:cubicBezTo>
                    <a:pt x="244" y="2540"/>
                    <a:pt x="227" y="2528"/>
                    <a:pt x="244" y="2511"/>
                  </a:cubicBezTo>
                  <a:cubicBezTo>
                    <a:pt x="256" y="2500"/>
                    <a:pt x="267" y="2489"/>
                    <a:pt x="250" y="2472"/>
                  </a:cubicBezTo>
                  <a:cubicBezTo>
                    <a:pt x="227" y="2443"/>
                    <a:pt x="193" y="2432"/>
                    <a:pt x="210" y="2392"/>
                  </a:cubicBezTo>
                  <a:cubicBezTo>
                    <a:pt x="239" y="2381"/>
                    <a:pt x="244" y="2341"/>
                    <a:pt x="227" y="2318"/>
                  </a:cubicBezTo>
                  <a:cubicBezTo>
                    <a:pt x="187" y="2267"/>
                    <a:pt x="261" y="2273"/>
                    <a:pt x="284" y="2267"/>
                  </a:cubicBezTo>
                  <a:cubicBezTo>
                    <a:pt x="341" y="2250"/>
                    <a:pt x="341" y="2125"/>
                    <a:pt x="324" y="2085"/>
                  </a:cubicBezTo>
                  <a:cubicBezTo>
                    <a:pt x="295" y="2085"/>
                    <a:pt x="244" y="2114"/>
                    <a:pt x="233" y="2074"/>
                  </a:cubicBezTo>
                  <a:cubicBezTo>
                    <a:pt x="227" y="2034"/>
                    <a:pt x="244" y="2028"/>
                    <a:pt x="216" y="1994"/>
                  </a:cubicBezTo>
                  <a:cubicBezTo>
                    <a:pt x="159" y="1943"/>
                    <a:pt x="284" y="1886"/>
                    <a:pt x="295" y="1830"/>
                  </a:cubicBezTo>
                  <a:cubicBezTo>
                    <a:pt x="301" y="1830"/>
                    <a:pt x="301" y="1830"/>
                    <a:pt x="295" y="1835"/>
                  </a:cubicBezTo>
                  <a:cubicBezTo>
                    <a:pt x="318" y="1813"/>
                    <a:pt x="386" y="1841"/>
                    <a:pt x="386" y="1801"/>
                  </a:cubicBezTo>
                  <a:cubicBezTo>
                    <a:pt x="386" y="1773"/>
                    <a:pt x="398" y="1727"/>
                    <a:pt x="432" y="1727"/>
                  </a:cubicBezTo>
                  <a:cubicBezTo>
                    <a:pt x="460" y="1727"/>
                    <a:pt x="477" y="1722"/>
                    <a:pt x="483" y="1688"/>
                  </a:cubicBezTo>
                  <a:cubicBezTo>
                    <a:pt x="483" y="1665"/>
                    <a:pt x="540" y="1670"/>
                    <a:pt x="540" y="1636"/>
                  </a:cubicBezTo>
                  <a:cubicBezTo>
                    <a:pt x="540" y="1608"/>
                    <a:pt x="528" y="1551"/>
                    <a:pt x="511" y="1528"/>
                  </a:cubicBezTo>
                  <a:cubicBezTo>
                    <a:pt x="500" y="1506"/>
                    <a:pt x="523" y="1489"/>
                    <a:pt x="540" y="1489"/>
                  </a:cubicBezTo>
                  <a:cubicBezTo>
                    <a:pt x="551" y="1483"/>
                    <a:pt x="591" y="1443"/>
                    <a:pt x="597" y="1438"/>
                  </a:cubicBezTo>
                  <a:cubicBezTo>
                    <a:pt x="625" y="1404"/>
                    <a:pt x="602" y="1375"/>
                    <a:pt x="613" y="1347"/>
                  </a:cubicBezTo>
                  <a:cubicBezTo>
                    <a:pt x="619" y="1335"/>
                    <a:pt x="636" y="1318"/>
                    <a:pt x="636" y="1307"/>
                  </a:cubicBezTo>
                  <a:cubicBezTo>
                    <a:pt x="665" y="1250"/>
                    <a:pt x="665" y="1193"/>
                    <a:pt x="665" y="1131"/>
                  </a:cubicBezTo>
                  <a:cubicBezTo>
                    <a:pt x="665" y="1068"/>
                    <a:pt x="704" y="983"/>
                    <a:pt x="721" y="926"/>
                  </a:cubicBezTo>
                  <a:cubicBezTo>
                    <a:pt x="739" y="881"/>
                    <a:pt x="704" y="898"/>
                    <a:pt x="739" y="847"/>
                  </a:cubicBezTo>
                  <a:cubicBezTo>
                    <a:pt x="750" y="830"/>
                    <a:pt x="704" y="835"/>
                    <a:pt x="699" y="824"/>
                  </a:cubicBezTo>
                  <a:cubicBezTo>
                    <a:pt x="693" y="818"/>
                    <a:pt x="710" y="790"/>
                    <a:pt x="704" y="773"/>
                  </a:cubicBezTo>
                  <a:cubicBezTo>
                    <a:pt x="699" y="745"/>
                    <a:pt x="710" y="722"/>
                    <a:pt x="687" y="710"/>
                  </a:cubicBezTo>
                  <a:cubicBezTo>
                    <a:pt x="659" y="693"/>
                    <a:pt x="682" y="676"/>
                    <a:pt x="665" y="654"/>
                  </a:cubicBezTo>
                  <a:cubicBezTo>
                    <a:pt x="653" y="642"/>
                    <a:pt x="653" y="625"/>
                    <a:pt x="670" y="620"/>
                  </a:cubicBezTo>
                  <a:cubicBezTo>
                    <a:pt x="682" y="614"/>
                    <a:pt x="716" y="608"/>
                    <a:pt x="716" y="591"/>
                  </a:cubicBezTo>
                  <a:cubicBezTo>
                    <a:pt x="704" y="546"/>
                    <a:pt x="682" y="568"/>
                    <a:pt x="710" y="517"/>
                  </a:cubicBezTo>
                  <a:cubicBezTo>
                    <a:pt x="727" y="483"/>
                    <a:pt x="744" y="449"/>
                    <a:pt x="727" y="415"/>
                  </a:cubicBezTo>
                  <a:cubicBezTo>
                    <a:pt x="704" y="415"/>
                    <a:pt x="676" y="409"/>
                    <a:pt x="665" y="381"/>
                  </a:cubicBezTo>
                  <a:cubicBezTo>
                    <a:pt x="653" y="347"/>
                    <a:pt x="653" y="341"/>
                    <a:pt x="631" y="318"/>
                  </a:cubicBezTo>
                  <a:cubicBezTo>
                    <a:pt x="613" y="284"/>
                    <a:pt x="613" y="284"/>
                    <a:pt x="613" y="284"/>
                  </a:cubicBezTo>
                  <a:lnTo>
                    <a:pt x="613" y="284"/>
                  </a:lnTo>
                  <a:cubicBezTo>
                    <a:pt x="642" y="273"/>
                    <a:pt x="631" y="250"/>
                    <a:pt x="619" y="210"/>
                  </a:cubicBezTo>
                  <a:cubicBezTo>
                    <a:pt x="619" y="199"/>
                    <a:pt x="602" y="182"/>
                    <a:pt x="602" y="176"/>
                  </a:cubicBezTo>
                  <a:cubicBezTo>
                    <a:pt x="602" y="171"/>
                    <a:pt x="613" y="159"/>
                    <a:pt x="613" y="142"/>
                  </a:cubicBezTo>
                  <a:lnTo>
                    <a:pt x="613" y="142"/>
                  </a:lnTo>
                  <a:cubicBezTo>
                    <a:pt x="597" y="137"/>
                    <a:pt x="619" y="6"/>
                    <a:pt x="670" y="0"/>
                  </a:cubicBezTo>
                  <a:cubicBezTo>
                    <a:pt x="699" y="0"/>
                    <a:pt x="721" y="23"/>
                    <a:pt x="744" y="34"/>
                  </a:cubicBezTo>
                  <a:cubicBezTo>
                    <a:pt x="790" y="57"/>
                    <a:pt x="858" y="46"/>
                    <a:pt x="892" y="91"/>
                  </a:cubicBezTo>
                  <a:cubicBezTo>
                    <a:pt x="903" y="102"/>
                    <a:pt x="920" y="120"/>
                    <a:pt x="937" y="120"/>
                  </a:cubicBezTo>
                  <a:cubicBezTo>
                    <a:pt x="971" y="125"/>
                    <a:pt x="960" y="74"/>
                    <a:pt x="1000" y="114"/>
                  </a:cubicBezTo>
                  <a:cubicBezTo>
                    <a:pt x="1034" y="142"/>
                    <a:pt x="1096" y="120"/>
                    <a:pt x="1130" y="137"/>
                  </a:cubicBezTo>
                  <a:cubicBezTo>
                    <a:pt x="1187" y="159"/>
                    <a:pt x="1187" y="193"/>
                    <a:pt x="1216" y="239"/>
                  </a:cubicBezTo>
                  <a:cubicBezTo>
                    <a:pt x="1238" y="284"/>
                    <a:pt x="1284" y="210"/>
                    <a:pt x="1318" y="228"/>
                  </a:cubicBezTo>
                  <a:cubicBezTo>
                    <a:pt x="1346" y="250"/>
                    <a:pt x="1380" y="245"/>
                    <a:pt x="1415" y="239"/>
                  </a:cubicBezTo>
                  <a:cubicBezTo>
                    <a:pt x="1426" y="233"/>
                    <a:pt x="1443" y="233"/>
                    <a:pt x="1454" y="239"/>
                  </a:cubicBezTo>
                  <a:cubicBezTo>
                    <a:pt x="1460" y="245"/>
                    <a:pt x="1466" y="267"/>
                    <a:pt x="1488" y="279"/>
                  </a:cubicBezTo>
                  <a:cubicBezTo>
                    <a:pt x="1500" y="279"/>
                    <a:pt x="1528" y="341"/>
                    <a:pt x="1534" y="358"/>
                  </a:cubicBezTo>
                  <a:cubicBezTo>
                    <a:pt x="1551" y="387"/>
                    <a:pt x="1551" y="404"/>
                    <a:pt x="1568" y="438"/>
                  </a:cubicBezTo>
                  <a:lnTo>
                    <a:pt x="1568" y="438"/>
                  </a:lnTo>
                  <a:cubicBezTo>
                    <a:pt x="1568" y="438"/>
                    <a:pt x="1568" y="443"/>
                    <a:pt x="1562" y="443"/>
                  </a:cubicBezTo>
                  <a:cubicBezTo>
                    <a:pt x="1562" y="449"/>
                    <a:pt x="1551" y="455"/>
                    <a:pt x="1551" y="466"/>
                  </a:cubicBezTo>
                  <a:cubicBezTo>
                    <a:pt x="1551" y="478"/>
                    <a:pt x="1574" y="478"/>
                    <a:pt x="1574" y="489"/>
                  </a:cubicBezTo>
                  <a:cubicBezTo>
                    <a:pt x="1562" y="489"/>
                    <a:pt x="1528" y="534"/>
                    <a:pt x="1551" y="534"/>
                  </a:cubicBezTo>
                  <a:cubicBezTo>
                    <a:pt x="1596" y="534"/>
                    <a:pt x="1613" y="586"/>
                    <a:pt x="1574" y="608"/>
                  </a:cubicBezTo>
                  <a:cubicBezTo>
                    <a:pt x="1551" y="620"/>
                    <a:pt x="1540" y="614"/>
                    <a:pt x="1562" y="642"/>
                  </a:cubicBezTo>
                  <a:cubicBezTo>
                    <a:pt x="1585" y="676"/>
                    <a:pt x="1585" y="705"/>
                    <a:pt x="1630" y="710"/>
                  </a:cubicBezTo>
                  <a:cubicBezTo>
                    <a:pt x="1670" y="716"/>
                    <a:pt x="1687" y="682"/>
                    <a:pt x="1721" y="682"/>
                  </a:cubicBezTo>
                  <a:cubicBezTo>
                    <a:pt x="1756" y="676"/>
                    <a:pt x="1818" y="671"/>
                    <a:pt x="1835" y="642"/>
                  </a:cubicBezTo>
                  <a:cubicBezTo>
                    <a:pt x="1852" y="597"/>
                    <a:pt x="1880" y="625"/>
                    <a:pt x="1920" y="602"/>
                  </a:cubicBezTo>
                  <a:lnTo>
                    <a:pt x="1920" y="602"/>
                  </a:lnTo>
                  <a:cubicBezTo>
                    <a:pt x="1954" y="614"/>
                    <a:pt x="1954" y="614"/>
                    <a:pt x="1954" y="614"/>
                  </a:cubicBezTo>
                  <a:cubicBezTo>
                    <a:pt x="1977" y="620"/>
                    <a:pt x="2006" y="614"/>
                    <a:pt x="2034" y="620"/>
                  </a:cubicBezTo>
                  <a:cubicBezTo>
                    <a:pt x="2062" y="625"/>
                    <a:pt x="2051" y="654"/>
                    <a:pt x="2074" y="659"/>
                  </a:cubicBezTo>
                  <a:cubicBezTo>
                    <a:pt x="2096" y="671"/>
                    <a:pt x="2096" y="659"/>
                    <a:pt x="2113" y="682"/>
                  </a:cubicBezTo>
                  <a:cubicBezTo>
                    <a:pt x="2130" y="710"/>
                    <a:pt x="2165" y="654"/>
                    <a:pt x="2187" y="699"/>
                  </a:cubicBezTo>
                  <a:cubicBezTo>
                    <a:pt x="2204" y="745"/>
                    <a:pt x="2210" y="818"/>
                    <a:pt x="2272" y="830"/>
                  </a:cubicBezTo>
                  <a:cubicBezTo>
                    <a:pt x="2341" y="847"/>
                    <a:pt x="2369" y="813"/>
                    <a:pt x="2403" y="761"/>
                  </a:cubicBezTo>
                  <a:cubicBezTo>
                    <a:pt x="2420" y="750"/>
                    <a:pt x="2432" y="733"/>
                    <a:pt x="2449" y="727"/>
                  </a:cubicBezTo>
                  <a:cubicBezTo>
                    <a:pt x="2466" y="716"/>
                    <a:pt x="2488" y="745"/>
                    <a:pt x="2522" y="733"/>
                  </a:cubicBezTo>
                  <a:cubicBezTo>
                    <a:pt x="2551" y="716"/>
                    <a:pt x="2596" y="705"/>
                    <a:pt x="2636" y="722"/>
                  </a:cubicBezTo>
                  <a:cubicBezTo>
                    <a:pt x="2670" y="733"/>
                    <a:pt x="2681" y="767"/>
                    <a:pt x="2727" y="773"/>
                  </a:cubicBezTo>
                  <a:cubicBezTo>
                    <a:pt x="2778" y="784"/>
                    <a:pt x="2772" y="779"/>
                    <a:pt x="2789" y="824"/>
                  </a:cubicBezTo>
                  <a:cubicBezTo>
                    <a:pt x="2801" y="841"/>
                    <a:pt x="2880" y="881"/>
                    <a:pt x="2903" y="875"/>
                  </a:cubicBezTo>
                  <a:cubicBezTo>
                    <a:pt x="2920" y="864"/>
                    <a:pt x="2920" y="841"/>
                    <a:pt x="2937" y="841"/>
                  </a:cubicBezTo>
                  <a:cubicBezTo>
                    <a:pt x="2966" y="830"/>
                    <a:pt x="2977" y="852"/>
                    <a:pt x="3000" y="852"/>
                  </a:cubicBezTo>
                  <a:cubicBezTo>
                    <a:pt x="3028" y="852"/>
                    <a:pt x="3125" y="875"/>
                    <a:pt x="3062" y="824"/>
                  </a:cubicBezTo>
                  <a:cubicBezTo>
                    <a:pt x="3028" y="796"/>
                    <a:pt x="3147" y="710"/>
                    <a:pt x="3170" y="727"/>
                  </a:cubicBezTo>
                  <a:cubicBezTo>
                    <a:pt x="3187" y="739"/>
                    <a:pt x="3204" y="756"/>
                    <a:pt x="3233" y="733"/>
                  </a:cubicBezTo>
                  <a:cubicBezTo>
                    <a:pt x="3255" y="710"/>
                    <a:pt x="3289" y="665"/>
                    <a:pt x="3324" y="665"/>
                  </a:cubicBezTo>
                  <a:cubicBezTo>
                    <a:pt x="3335" y="665"/>
                    <a:pt x="3346" y="676"/>
                    <a:pt x="3358" y="676"/>
                  </a:cubicBezTo>
                  <a:cubicBezTo>
                    <a:pt x="3386" y="676"/>
                    <a:pt x="3392" y="620"/>
                    <a:pt x="3426" y="642"/>
                  </a:cubicBezTo>
                  <a:cubicBezTo>
                    <a:pt x="3466" y="676"/>
                    <a:pt x="3511" y="614"/>
                    <a:pt x="3539" y="676"/>
                  </a:cubicBezTo>
                  <a:cubicBezTo>
                    <a:pt x="3573" y="745"/>
                    <a:pt x="3630" y="705"/>
                    <a:pt x="3687" y="710"/>
                  </a:cubicBezTo>
                  <a:lnTo>
                    <a:pt x="3687" y="710"/>
                  </a:lnTo>
                  <a:cubicBezTo>
                    <a:pt x="3681" y="779"/>
                    <a:pt x="3670" y="881"/>
                    <a:pt x="3744" y="852"/>
                  </a:cubicBezTo>
                  <a:cubicBezTo>
                    <a:pt x="3784" y="835"/>
                    <a:pt x="3829" y="892"/>
                    <a:pt x="3875" y="892"/>
                  </a:cubicBezTo>
                  <a:lnTo>
                    <a:pt x="3875" y="892"/>
                  </a:lnTo>
                  <a:cubicBezTo>
                    <a:pt x="3875" y="898"/>
                    <a:pt x="3875" y="898"/>
                    <a:pt x="3875" y="898"/>
                  </a:cubicBezTo>
                  <a:cubicBezTo>
                    <a:pt x="3863" y="909"/>
                    <a:pt x="3846" y="938"/>
                    <a:pt x="3841" y="955"/>
                  </a:cubicBezTo>
                  <a:cubicBezTo>
                    <a:pt x="3829" y="989"/>
                    <a:pt x="3852" y="983"/>
                    <a:pt x="3818" y="1006"/>
                  </a:cubicBezTo>
                  <a:cubicBezTo>
                    <a:pt x="3784" y="1034"/>
                    <a:pt x="3750" y="1051"/>
                    <a:pt x="3716" y="1029"/>
                  </a:cubicBezTo>
                  <a:cubicBezTo>
                    <a:pt x="3693" y="1017"/>
                    <a:pt x="3670" y="995"/>
                    <a:pt x="3647" y="1029"/>
                  </a:cubicBezTo>
                  <a:cubicBezTo>
                    <a:pt x="3613" y="1085"/>
                    <a:pt x="3608" y="1171"/>
                    <a:pt x="3647" y="1222"/>
                  </a:cubicBezTo>
                  <a:cubicBezTo>
                    <a:pt x="3676" y="1256"/>
                    <a:pt x="3704" y="1250"/>
                    <a:pt x="3733" y="1301"/>
                  </a:cubicBezTo>
                  <a:cubicBezTo>
                    <a:pt x="3755" y="1352"/>
                    <a:pt x="3704" y="1404"/>
                    <a:pt x="3750" y="1455"/>
                  </a:cubicBezTo>
                  <a:cubicBezTo>
                    <a:pt x="3778" y="1483"/>
                    <a:pt x="3784" y="1489"/>
                    <a:pt x="3755" y="1528"/>
                  </a:cubicBezTo>
                  <a:cubicBezTo>
                    <a:pt x="3750" y="1551"/>
                    <a:pt x="3733" y="1602"/>
                    <a:pt x="3721" y="1614"/>
                  </a:cubicBezTo>
                  <a:cubicBezTo>
                    <a:pt x="3699" y="1631"/>
                    <a:pt x="3676" y="1676"/>
                    <a:pt x="3653" y="1682"/>
                  </a:cubicBezTo>
                  <a:cubicBezTo>
                    <a:pt x="3636" y="1688"/>
                    <a:pt x="3613" y="1688"/>
                    <a:pt x="3602" y="1705"/>
                  </a:cubicBezTo>
                  <a:cubicBezTo>
                    <a:pt x="3579" y="1727"/>
                    <a:pt x="3573" y="1761"/>
                    <a:pt x="3551" y="1784"/>
                  </a:cubicBezTo>
                  <a:cubicBezTo>
                    <a:pt x="3511" y="1818"/>
                    <a:pt x="3471" y="1813"/>
                    <a:pt x="3437" y="1858"/>
                  </a:cubicBezTo>
                  <a:cubicBezTo>
                    <a:pt x="3392" y="1920"/>
                    <a:pt x="3329" y="1898"/>
                    <a:pt x="3278" y="1938"/>
                  </a:cubicBezTo>
                  <a:cubicBezTo>
                    <a:pt x="3233" y="1966"/>
                    <a:pt x="3233" y="1994"/>
                    <a:pt x="3187" y="2011"/>
                  </a:cubicBezTo>
                  <a:cubicBezTo>
                    <a:pt x="3079" y="2063"/>
                    <a:pt x="3079" y="2063"/>
                    <a:pt x="3079" y="2063"/>
                  </a:cubicBezTo>
                  <a:cubicBezTo>
                    <a:pt x="2977" y="2102"/>
                    <a:pt x="2880" y="2136"/>
                    <a:pt x="2795" y="2210"/>
                  </a:cubicBezTo>
                  <a:cubicBezTo>
                    <a:pt x="2738" y="2256"/>
                    <a:pt x="2681" y="2261"/>
                    <a:pt x="2625" y="2296"/>
                  </a:cubicBezTo>
                  <a:cubicBezTo>
                    <a:pt x="2596" y="2307"/>
                    <a:pt x="2585" y="2335"/>
                    <a:pt x="2562" y="2352"/>
                  </a:cubicBezTo>
                  <a:cubicBezTo>
                    <a:pt x="2517" y="2392"/>
                    <a:pt x="2471" y="2494"/>
                    <a:pt x="2437" y="2551"/>
                  </a:cubicBezTo>
                  <a:cubicBezTo>
                    <a:pt x="2398" y="2619"/>
                    <a:pt x="2284" y="2625"/>
                    <a:pt x="2216" y="2631"/>
                  </a:cubicBezTo>
                  <a:cubicBezTo>
                    <a:pt x="2153" y="2642"/>
                    <a:pt x="2108" y="2659"/>
                    <a:pt x="2057" y="2682"/>
                  </a:cubicBezTo>
                  <a:cubicBezTo>
                    <a:pt x="2022" y="2699"/>
                    <a:pt x="1994" y="2699"/>
                    <a:pt x="1966" y="2705"/>
                  </a:cubicBezTo>
                  <a:cubicBezTo>
                    <a:pt x="1869" y="2750"/>
                    <a:pt x="1772" y="2756"/>
                    <a:pt x="1676" y="2778"/>
                  </a:cubicBezTo>
                  <a:cubicBezTo>
                    <a:pt x="1596" y="2795"/>
                    <a:pt x="1540" y="2852"/>
                    <a:pt x="1454" y="2852"/>
                  </a:cubicBezTo>
                  <a:cubicBezTo>
                    <a:pt x="1415" y="2852"/>
                    <a:pt x="1375" y="2875"/>
                    <a:pt x="1341" y="2892"/>
                  </a:cubicBezTo>
                  <a:cubicBezTo>
                    <a:pt x="1318" y="2898"/>
                    <a:pt x="1284" y="2915"/>
                    <a:pt x="1267" y="2932"/>
                  </a:cubicBezTo>
                  <a:cubicBezTo>
                    <a:pt x="1244" y="2949"/>
                    <a:pt x="1256" y="2966"/>
                    <a:pt x="1250" y="2977"/>
                  </a:cubicBezTo>
                  <a:cubicBezTo>
                    <a:pt x="1238" y="2989"/>
                    <a:pt x="1199" y="2943"/>
                    <a:pt x="1176" y="2943"/>
                  </a:cubicBezTo>
                  <a:cubicBezTo>
                    <a:pt x="1074" y="2943"/>
                    <a:pt x="971" y="3040"/>
                    <a:pt x="903" y="3108"/>
                  </a:cubicBezTo>
                  <a:cubicBezTo>
                    <a:pt x="869" y="3136"/>
                    <a:pt x="795" y="3273"/>
                    <a:pt x="761" y="3284"/>
                  </a:cubicBezTo>
                  <a:cubicBezTo>
                    <a:pt x="761" y="3284"/>
                    <a:pt x="761" y="3284"/>
                    <a:pt x="761" y="3278"/>
                  </a:cubicBezTo>
                  <a:cubicBezTo>
                    <a:pt x="699" y="3341"/>
                    <a:pt x="699" y="3341"/>
                    <a:pt x="699" y="3341"/>
                  </a:cubicBezTo>
                  <a:cubicBezTo>
                    <a:pt x="648" y="3386"/>
                    <a:pt x="648" y="3386"/>
                    <a:pt x="648" y="3386"/>
                  </a:cubicBezTo>
                  <a:cubicBezTo>
                    <a:pt x="653" y="3386"/>
                    <a:pt x="676" y="3420"/>
                    <a:pt x="693" y="3426"/>
                  </a:cubicBezTo>
                  <a:cubicBezTo>
                    <a:pt x="716" y="3437"/>
                    <a:pt x="739" y="3449"/>
                    <a:pt x="761" y="3454"/>
                  </a:cubicBezTo>
                  <a:cubicBezTo>
                    <a:pt x="818" y="3466"/>
                    <a:pt x="807" y="3511"/>
                    <a:pt x="881" y="3511"/>
                  </a:cubicBezTo>
                  <a:cubicBezTo>
                    <a:pt x="881" y="3545"/>
                    <a:pt x="852" y="3574"/>
                    <a:pt x="824" y="3591"/>
                  </a:cubicBezTo>
                  <a:cubicBezTo>
                    <a:pt x="739" y="3642"/>
                    <a:pt x="739" y="3642"/>
                    <a:pt x="739" y="3642"/>
                  </a:cubicBezTo>
                  <a:cubicBezTo>
                    <a:pt x="693" y="3665"/>
                    <a:pt x="545" y="3653"/>
                    <a:pt x="517" y="3693"/>
                  </a:cubicBezTo>
                  <a:cubicBezTo>
                    <a:pt x="489" y="3738"/>
                    <a:pt x="460" y="3807"/>
                    <a:pt x="426" y="3841"/>
                  </a:cubicBezTo>
                  <a:close/>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12" name="Freeform 158"/>
            <p:cNvSpPr>
              <a:spLocks noChangeArrowheads="1"/>
            </p:cNvSpPr>
            <p:nvPr/>
          </p:nvSpPr>
          <p:spPr bwMode="auto">
            <a:xfrm>
              <a:off x="17630222" y="8689987"/>
              <a:ext cx="1400056" cy="1494709"/>
            </a:xfrm>
            <a:custGeom>
              <a:avLst/>
              <a:gdLst>
                <a:gd name="T0" fmla="*/ 0 w 2023"/>
                <a:gd name="T1" fmla="*/ 1147 h 2159"/>
                <a:gd name="T2" fmla="*/ 51 w 2023"/>
                <a:gd name="T3" fmla="*/ 1056 h 2159"/>
                <a:gd name="T4" fmla="*/ 148 w 2023"/>
                <a:gd name="T5" fmla="*/ 909 h 2159"/>
                <a:gd name="T6" fmla="*/ 347 w 2023"/>
                <a:gd name="T7" fmla="*/ 738 h 2159"/>
                <a:gd name="T8" fmla="*/ 636 w 2023"/>
                <a:gd name="T9" fmla="*/ 659 h 2159"/>
                <a:gd name="T10" fmla="*/ 824 w 2023"/>
                <a:gd name="T11" fmla="*/ 687 h 2159"/>
                <a:gd name="T12" fmla="*/ 1057 w 2023"/>
                <a:gd name="T13" fmla="*/ 522 h 2159"/>
                <a:gd name="T14" fmla="*/ 1045 w 2023"/>
                <a:gd name="T15" fmla="*/ 306 h 2159"/>
                <a:gd name="T16" fmla="*/ 1170 w 2023"/>
                <a:gd name="T17" fmla="*/ 108 h 2159"/>
                <a:gd name="T18" fmla="*/ 1295 w 2023"/>
                <a:gd name="T19" fmla="*/ 85 h 2159"/>
                <a:gd name="T20" fmla="*/ 1494 w 2023"/>
                <a:gd name="T21" fmla="*/ 39 h 2159"/>
                <a:gd name="T22" fmla="*/ 1568 w 2023"/>
                <a:gd name="T23" fmla="*/ 136 h 2159"/>
                <a:gd name="T24" fmla="*/ 1636 w 2023"/>
                <a:gd name="T25" fmla="*/ 164 h 2159"/>
                <a:gd name="T26" fmla="*/ 1636 w 2023"/>
                <a:gd name="T27" fmla="*/ 193 h 2159"/>
                <a:gd name="T28" fmla="*/ 1636 w 2023"/>
                <a:gd name="T29" fmla="*/ 250 h 2159"/>
                <a:gd name="T30" fmla="*/ 1625 w 2023"/>
                <a:gd name="T31" fmla="*/ 403 h 2159"/>
                <a:gd name="T32" fmla="*/ 1557 w 2023"/>
                <a:gd name="T33" fmla="*/ 647 h 2159"/>
                <a:gd name="T34" fmla="*/ 1602 w 2023"/>
                <a:gd name="T35" fmla="*/ 1028 h 2159"/>
                <a:gd name="T36" fmla="*/ 1824 w 2023"/>
                <a:gd name="T37" fmla="*/ 1375 h 2159"/>
                <a:gd name="T38" fmla="*/ 1943 w 2023"/>
                <a:gd name="T39" fmla="*/ 1443 h 2159"/>
                <a:gd name="T40" fmla="*/ 1903 w 2023"/>
                <a:gd name="T41" fmla="*/ 1494 h 2159"/>
                <a:gd name="T42" fmla="*/ 1846 w 2023"/>
                <a:gd name="T43" fmla="*/ 1664 h 2159"/>
                <a:gd name="T44" fmla="*/ 2017 w 2023"/>
                <a:gd name="T45" fmla="*/ 1755 h 2159"/>
                <a:gd name="T46" fmla="*/ 1818 w 2023"/>
                <a:gd name="T47" fmla="*/ 1840 h 2159"/>
                <a:gd name="T48" fmla="*/ 1653 w 2023"/>
                <a:gd name="T49" fmla="*/ 1840 h 2159"/>
                <a:gd name="T50" fmla="*/ 1534 w 2023"/>
                <a:gd name="T51" fmla="*/ 1840 h 2159"/>
                <a:gd name="T52" fmla="*/ 1511 w 2023"/>
                <a:gd name="T53" fmla="*/ 1908 h 2159"/>
                <a:gd name="T54" fmla="*/ 1324 w 2023"/>
                <a:gd name="T55" fmla="*/ 1869 h 2159"/>
                <a:gd name="T56" fmla="*/ 1091 w 2023"/>
                <a:gd name="T57" fmla="*/ 1988 h 2159"/>
                <a:gd name="T58" fmla="*/ 875 w 2023"/>
                <a:gd name="T59" fmla="*/ 2158 h 2159"/>
                <a:gd name="T60" fmla="*/ 750 w 2023"/>
                <a:gd name="T61" fmla="*/ 2050 h 2159"/>
                <a:gd name="T62" fmla="*/ 494 w 2023"/>
                <a:gd name="T63" fmla="*/ 1852 h 2159"/>
                <a:gd name="T64" fmla="*/ 415 w 2023"/>
                <a:gd name="T65" fmla="*/ 1647 h 2159"/>
                <a:gd name="T66" fmla="*/ 420 w 2023"/>
                <a:gd name="T67" fmla="*/ 1562 h 2159"/>
                <a:gd name="T68" fmla="*/ 454 w 2023"/>
                <a:gd name="T69" fmla="*/ 1380 h 2159"/>
                <a:gd name="T70" fmla="*/ 341 w 2023"/>
                <a:gd name="T71" fmla="*/ 1369 h 2159"/>
                <a:gd name="T72" fmla="*/ 102 w 2023"/>
                <a:gd name="T73" fmla="*/ 1278 h 2159"/>
                <a:gd name="T74" fmla="*/ 0 w 2023"/>
                <a:gd name="T75" fmla="*/ 1147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23" h="2159">
                  <a:moveTo>
                    <a:pt x="0" y="1147"/>
                  </a:moveTo>
                  <a:lnTo>
                    <a:pt x="0" y="1147"/>
                  </a:lnTo>
                  <a:cubicBezTo>
                    <a:pt x="6" y="1107"/>
                    <a:pt x="6" y="1107"/>
                    <a:pt x="6" y="1107"/>
                  </a:cubicBezTo>
                  <a:cubicBezTo>
                    <a:pt x="23" y="1096"/>
                    <a:pt x="40" y="1073"/>
                    <a:pt x="51" y="1056"/>
                  </a:cubicBezTo>
                  <a:cubicBezTo>
                    <a:pt x="79" y="1028"/>
                    <a:pt x="97" y="1022"/>
                    <a:pt x="119" y="988"/>
                  </a:cubicBezTo>
                  <a:cubicBezTo>
                    <a:pt x="136" y="960"/>
                    <a:pt x="142" y="943"/>
                    <a:pt x="148" y="909"/>
                  </a:cubicBezTo>
                  <a:cubicBezTo>
                    <a:pt x="153" y="863"/>
                    <a:pt x="210" y="835"/>
                    <a:pt x="250" y="829"/>
                  </a:cubicBezTo>
                  <a:cubicBezTo>
                    <a:pt x="312" y="818"/>
                    <a:pt x="312" y="789"/>
                    <a:pt x="347" y="738"/>
                  </a:cubicBezTo>
                  <a:cubicBezTo>
                    <a:pt x="381" y="710"/>
                    <a:pt x="375" y="727"/>
                    <a:pt x="403" y="738"/>
                  </a:cubicBezTo>
                  <a:cubicBezTo>
                    <a:pt x="420" y="795"/>
                    <a:pt x="613" y="676"/>
                    <a:pt x="636" y="659"/>
                  </a:cubicBezTo>
                  <a:cubicBezTo>
                    <a:pt x="716" y="619"/>
                    <a:pt x="716" y="602"/>
                    <a:pt x="795" y="613"/>
                  </a:cubicBezTo>
                  <a:cubicBezTo>
                    <a:pt x="812" y="642"/>
                    <a:pt x="795" y="653"/>
                    <a:pt x="824" y="687"/>
                  </a:cubicBezTo>
                  <a:cubicBezTo>
                    <a:pt x="869" y="738"/>
                    <a:pt x="954" y="687"/>
                    <a:pt x="994" y="659"/>
                  </a:cubicBezTo>
                  <a:cubicBezTo>
                    <a:pt x="1062" y="602"/>
                    <a:pt x="1034" y="596"/>
                    <a:pt x="1057" y="522"/>
                  </a:cubicBezTo>
                  <a:cubicBezTo>
                    <a:pt x="1051" y="494"/>
                    <a:pt x="1057" y="466"/>
                    <a:pt x="1051" y="437"/>
                  </a:cubicBezTo>
                  <a:cubicBezTo>
                    <a:pt x="1040" y="409"/>
                    <a:pt x="1022" y="335"/>
                    <a:pt x="1045" y="306"/>
                  </a:cubicBezTo>
                  <a:cubicBezTo>
                    <a:pt x="1079" y="272"/>
                    <a:pt x="1096" y="301"/>
                    <a:pt x="1096" y="238"/>
                  </a:cubicBezTo>
                  <a:cubicBezTo>
                    <a:pt x="1096" y="193"/>
                    <a:pt x="1125" y="125"/>
                    <a:pt x="1170" y="108"/>
                  </a:cubicBezTo>
                  <a:cubicBezTo>
                    <a:pt x="1199" y="90"/>
                    <a:pt x="1199" y="102"/>
                    <a:pt x="1216" y="119"/>
                  </a:cubicBezTo>
                  <a:cubicBezTo>
                    <a:pt x="1238" y="136"/>
                    <a:pt x="1278" y="96"/>
                    <a:pt x="1295" y="85"/>
                  </a:cubicBezTo>
                  <a:cubicBezTo>
                    <a:pt x="1312" y="73"/>
                    <a:pt x="1318" y="62"/>
                    <a:pt x="1335" y="45"/>
                  </a:cubicBezTo>
                  <a:cubicBezTo>
                    <a:pt x="1358" y="17"/>
                    <a:pt x="1483" y="0"/>
                    <a:pt x="1494" y="39"/>
                  </a:cubicBezTo>
                  <a:cubicBezTo>
                    <a:pt x="1506" y="73"/>
                    <a:pt x="1506" y="85"/>
                    <a:pt x="1534" y="108"/>
                  </a:cubicBezTo>
                  <a:cubicBezTo>
                    <a:pt x="1545" y="119"/>
                    <a:pt x="1557" y="125"/>
                    <a:pt x="1568" y="136"/>
                  </a:cubicBezTo>
                  <a:cubicBezTo>
                    <a:pt x="1579" y="147"/>
                    <a:pt x="1602" y="147"/>
                    <a:pt x="1608" y="159"/>
                  </a:cubicBezTo>
                  <a:cubicBezTo>
                    <a:pt x="1636" y="164"/>
                    <a:pt x="1636" y="164"/>
                    <a:pt x="1636" y="164"/>
                  </a:cubicBezTo>
                  <a:lnTo>
                    <a:pt x="1636" y="164"/>
                  </a:lnTo>
                  <a:cubicBezTo>
                    <a:pt x="1636" y="193"/>
                    <a:pt x="1636" y="193"/>
                    <a:pt x="1636" y="193"/>
                  </a:cubicBezTo>
                  <a:cubicBezTo>
                    <a:pt x="1630" y="198"/>
                    <a:pt x="1630" y="204"/>
                    <a:pt x="1630" y="216"/>
                  </a:cubicBezTo>
                  <a:cubicBezTo>
                    <a:pt x="1630" y="227"/>
                    <a:pt x="1636" y="238"/>
                    <a:pt x="1636" y="250"/>
                  </a:cubicBezTo>
                  <a:cubicBezTo>
                    <a:pt x="1642" y="272"/>
                    <a:pt x="1648" y="312"/>
                    <a:pt x="1630" y="329"/>
                  </a:cubicBezTo>
                  <a:cubicBezTo>
                    <a:pt x="1625" y="358"/>
                    <a:pt x="1619" y="375"/>
                    <a:pt x="1625" y="403"/>
                  </a:cubicBezTo>
                  <a:cubicBezTo>
                    <a:pt x="1636" y="426"/>
                    <a:pt x="1591" y="460"/>
                    <a:pt x="1574" y="471"/>
                  </a:cubicBezTo>
                  <a:cubicBezTo>
                    <a:pt x="1534" y="500"/>
                    <a:pt x="1511" y="636"/>
                    <a:pt x="1557" y="647"/>
                  </a:cubicBezTo>
                  <a:cubicBezTo>
                    <a:pt x="1602" y="659"/>
                    <a:pt x="1630" y="653"/>
                    <a:pt x="1659" y="698"/>
                  </a:cubicBezTo>
                  <a:cubicBezTo>
                    <a:pt x="1721" y="823"/>
                    <a:pt x="1602" y="920"/>
                    <a:pt x="1602" y="1028"/>
                  </a:cubicBezTo>
                  <a:cubicBezTo>
                    <a:pt x="1602" y="1073"/>
                    <a:pt x="1648" y="1102"/>
                    <a:pt x="1670" y="1141"/>
                  </a:cubicBezTo>
                  <a:cubicBezTo>
                    <a:pt x="1716" y="1215"/>
                    <a:pt x="1756" y="1318"/>
                    <a:pt x="1824" y="1375"/>
                  </a:cubicBezTo>
                  <a:cubicBezTo>
                    <a:pt x="1863" y="1409"/>
                    <a:pt x="1898" y="1420"/>
                    <a:pt x="1943" y="1443"/>
                  </a:cubicBezTo>
                  <a:lnTo>
                    <a:pt x="1943" y="1443"/>
                  </a:lnTo>
                  <a:cubicBezTo>
                    <a:pt x="1943" y="1477"/>
                    <a:pt x="1943" y="1511"/>
                    <a:pt x="1943" y="1511"/>
                  </a:cubicBezTo>
                  <a:cubicBezTo>
                    <a:pt x="1937" y="1505"/>
                    <a:pt x="1903" y="1471"/>
                    <a:pt x="1903" y="1494"/>
                  </a:cubicBezTo>
                  <a:cubicBezTo>
                    <a:pt x="1903" y="1511"/>
                    <a:pt x="1875" y="1551"/>
                    <a:pt x="1863" y="1556"/>
                  </a:cubicBezTo>
                  <a:cubicBezTo>
                    <a:pt x="1829" y="1607"/>
                    <a:pt x="1790" y="1613"/>
                    <a:pt x="1846" y="1664"/>
                  </a:cubicBezTo>
                  <a:cubicBezTo>
                    <a:pt x="1875" y="1693"/>
                    <a:pt x="1909" y="1727"/>
                    <a:pt x="1949" y="1738"/>
                  </a:cubicBezTo>
                  <a:cubicBezTo>
                    <a:pt x="1960" y="1738"/>
                    <a:pt x="2017" y="1749"/>
                    <a:pt x="2017" y="1755"/>
                  </a:cubicBezTo>
                  <a:cubicBezTo>
                    <a:pt x="2022" y="1755"/>
                    <a:pt x="2022" y="1755"/>
                    <a:pt x="2022" y="1755"/>
                  </a:cubicBezTo>
                  <a:cubicBezTo>
                    <a:pt x="2022" y="1818"/>
                    <a:pt x="1852" y="1829"/>
                    <a:pt x="1818" y="1840"/>
                  </a:cubicBezTo>
                  <a:cubicBezTo>
                    <a:pt x="1784" y="1857"/>
                    <a:pt x="1767" y="1880"/>
                    <a:pt x="1727" y="1874"/>
                  </a:cubicBezTo>
                  <a:cubicBezTo>
                    <a:pt x="1693" y="1869"/>
                    <a:pt x="1676" y="1840"/>
                    <a:pt x="1653" y="1840"/>
                  </a:cubicBezTo>
                  <a:cubicBezTo>
                    <a:pt x="1636" y="1840"/>
                    <a:pt x="1613" y="1857"/>
                    <a:pt x="1596" y="1846"/>
                  </a:cubicBezTo>
                  <a:cubicBezTo>
                    <a:pt x="1579" y="1829"/>
                    <a:pt x="1557" y="1823"/>
                    <a:pt x="1534" y="1840"/>
                  </a:cubicBezTo>
                  <a:cubicBezTo>
                    <a:pt x="1506" y="1869"/>
                    <a:pt x="1511" y="1880"/>
                    <a:pt x="1511" y="1908"/>
                  </a:cubicBezTo>
                  <a:lnTo>
                    <a:pt x="1511" y="1908"/>
                  </a:lnTo>
                  <a:cubicBezTo>
                    <a:pt x="1449" y="1886"/>
                    <a:pt x="1449" y="1886"/>
                    <a:pt x="1449" y="1886"/>
                  </a:cubicBezTo>
                  <a:cubicBezTo>
                    <a:pt x="1398" y="1863"/>
                    <a:pt x="1386" y="1829"/>
                    <a:pt x="1324" y="1869"/>
                  </a:cubicBezTo>
                  <a:cubicBezTo>
                    <a:pt x="1267" y="1903"/>
                    <a:pt x="1244" y="1852"/>
                    <a:pt x="1182" y="1914"/>
                  </a:cubicBezTo>
                  <a:cubicBezTo>
                    <a:pt x="1159" y="1942"/>
                    <a:pt x="1113" y="1960"/>
                    <a:pt x="1091" y="1988"/>
                  </a:cubicBezTo>
                  <a:cubicBezTo>
                    <a:pt x="1051" y="2050"/>
                    <a:pt x="1085" y="2073"/>
                    <a:pt x="1011" y="2090"/>
                  </a:cubicBezTo>
                  <a:cubicBezTo>
                    <a:pt x="960" y="2096"/>
                    <a:pt x="915" y="2124"/>
                    <a:pt x="875" y="2158"/>
                  </a:cubicBezTo>
                  <a:lnTo>
                    <a:pt x="875" y="2158"/>
                  </a:lnTo>
                  <a:cubicBezTo>
                    <a:pt x="750" y="2050"/>
                    <a:pt x="750" y="2050"/>
                    <a:pt x="750" y="2050"/>
                  </a:cubicBezTo>
                  <a:cubicBezTo>
                    <a:pt x="716" y="2056"/>
                    <a:pt x="710" y="2039"/>
                    <a:pt x="676" y="2050"/>
                  </a:cubicBezTo>
                  <a:cubicBezTo>
                    <a:pt x="625" y="2079"/>
                    <a:pt x="523" y="1897"/>
                    <a:pt x="494" y="1852"/>
                  </a:cubicBezTo>
                  <a:cubicBezTo>
                    <a:pt x="471" y="1818"/>
                    <a:pt x="432" y="1761"/>
                    <a:pt x="420" y="1721"/>
                  </a:cubicBezTo>
                  <a:cubicBezTo>
                    <a:pt x="415" y="1693"/>
                    <a:pt x="415" y="1676"/>
                    <a:pt x="415" y="1647"/>
                  </a:cubicBezTo>
                  <a:cubicBezTo>
                    <a:pt x="415" y="1636"/>
                    <a:pt x="420" y="1625"/>
                    <a:pt x="426" y="1607"/>
                  </a:cubicBezTo>
                  <a:cubicBezTo>
                    <a:pt x="432" y="1590"/>
                    <a:pt x="420" y="1579"/>
                    <a:pt x="420" y="1562"/>
                  </a:cubicBezTo>
                  <a:cubicBezTo>
                    <a:pt x="426" y="1534"/>
                    <a:pt x="409" y="1477"/>
                    <a:pt x="420" y="1454"/>
                  </a:cubicBezTo>
                  <a:cubicBezTo>
                    <a:pt x="432" y="1437"/>
                    <a:pt x="449" y="1403"/>
                    <a:pt x="454" y="1380"/>
                  </a:cubicBezTo>
                  <a:cubicBezTo>
                    <a:pt x="432" y="1380"/>
                    <a:pt x="415" y="1397"/>
                    <a:pt x="392" y="1391"/>
                  </a:cubicBezTo>
                  <a:cubicBezTo>
                    <a:pt x="375" y="1386"/>
                    <a:pt x="358" y="1369"/>
                    <a:pt x="341" y="1369"/>
                  </a:cubicBezTo>
                  <a:cubicBezTo>
                    <a:pt x="295" y="1375"/>
                    <a:pt x="290" y="1357"/>
                    <a:pt x="250" y="1352"/>
                  </a:cubicBezTo>
                  <a:cubicBezTo>
                    <a:pt x="204" y="1352"/>
                    <a:pt x="131" y="1318"/>
                    <a:pt x="102" y="1278"/>
                  </a:cubicBezTo>
                  <a:cubicBezTo>
                    <a:pt x="79" y="1249"/>
                    <a:pt x="74" y="1227"/>
                    <a:pt x="57" y="1198"/>
                  </a:cubicBezTo>
                  <a:cubicBezTo>
                    <a:pt x="45" y="1176"/>
                    <a:pt x="11" y="1170"/>
                    <a:pt x="0" y="1147"/>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3" name="Freeform 159"/>
            <p:cNvSpPr>
              <a:spLocks noChangeArrowheads="1"/>
            </p:cNvSpPr>
            <p:nvPr/>
          </p:nvSpPr>
          <p:spPr bwMode="auto">
            <a:xfrm>
              <a:off x="15028379" y="5831737"/>
              <a:ext cx="3818885" cy="3654410"/>
            </a:xfrm>
            <a:custGeom>
              <a:avLst/>
              <a:gdLst>
                <a:gd name="T0" fmla="*/ 2464 w 5522"/>
                <a:gd name="T1" fmla="*/ 182 h 5284"/>
                <a:gd name="T2" fmla="*/ 2635 w 5522"/>
                <a:gd name="T3" fmla="*/ 91 h 5284"/>
                <a:gd name="T4" fmla="*/ 3175 w 5522"/>
                <a:gd name="T5" fmla="*/ 137 h 5284"/>
                <a:gd name="T6" fmla="*/ 3430 w 5522"/>
                <a:gd name="T7" fmla="*/ 245 h 5284"/>
                <a:gd name="T8" fmla="*/ 3663 w 5522"/>
                <a:gd name="T9" fmla="*/ 466 h 5284"/>
                <a:gd name="T10" fmla="*/ 4027 w 5522"/>
                <a:gd name="T11" fmla="*/ 375 h 5284"/>
                <a:gd name="T12" fmla="*/ 4118 w 5522"/>
                <a:gd name="T13" fmla="*/ 302 h 5284"/>
                <a:gd name="T14" fmla="*/ 4339 w 5522"/>
                <a:gd name="T15" fmla="*/ 381 h 5284"/>
                <a:gd name="T16" fmla="*/ 4720 w 5522"/>
                <a:gd name="T17" fmla="*/ 835 h 5284"/>
                <a:gd name="T18" fmla="*/ 4652 w 5522"/>
                <a:gd name="T19" fmla="*/ 1245 h 5284"/>
                <a:gd name="T20" fmla="*/ 4453 w 5522"/>
                <a:gd name="T21" fmla="*/ 1534 h 5284"/>
                <a:gd name="T22" fmla="*/ 4640 w 5522"/>
                <a:gd name="T23" fmla="*/ 1767 h 5284"/>
                <a:gd name="T24" fmla="*/ 4862 w 5522"/>
                <a:gd name="T25" fmla="*/ 1938 h 5284"/>
                <a:gd name="T26" fmla="*/ 4947 w 5522"/>
                <a:gd name="T27" fmla="*/ 2136 h 5284"/>
                <a:gd name="T28" fmla="*/ 5231 w 5522"/>
                <a:gd name="T29" fmla="*/ 2210 h 5284"/>
                <a:gd name="T30" fmla="*/ 5072 w 5522"/>
                <a:gd name="T31" fmla="*/ 2591 h 5284"/>
                <a:gd name="T32" fmla="*/ 4896 w 5522"/>
                <a:gd name="T33" fmla="*/ 3152 h 5284"/>
                <a:gd name="T34" fmla="*/ 5123 w 5522"/>
                <a:gd name="T35" fmla="*/ 3539 h 5284"/>
                <a:gd name="T36" fmla="*/ 5288 w 5522"/>
                <a:gd name="T37" fmla="*/ 3857 h 5284"/>
                <a:gd name="T38" fmla="*/ 5481 w 5522"/>
                <a:gd name="T39" fmla="*/ 4090 h 5284"/>
                <a:gd name="T40" fmla="*/ 5368 w 5522"/>
                <a:gd name="T41" fmla="*/ 4289 h 5284"/>
                <a:gd name="T42" fmla="*/ 5055 w 5522"/>
                <a:gd name="T43" fmla="*/ 4215 h 5284"/>
                <a:gd name="T44" fmla="*/ 4811 w 5522"/>
                <a:gd name="T45" fmla="*/ 4567 h 5284"/>
                <a:gd name="T46" fmla="*/ 4396 w 5522"/>
                <a:gd name="T47" fmla="*/ 4789 h 5284"/>
                <a:gd name="T48" fmla="*/ 3879 w 5522"/>
                <a:gd name="T49" fmla="*/ 5118 h 5284"/>
                <a:gd name="T50" fmla="*/ 3720 w 5522"/>
                <a:gd name="T51" fmla="*/ 5283 h 5284"/>
                <a:gd name="T52" fmla="*/ 3629 w 5522"/>
                <a:gd name="T53" fmla="*/ 4965 h 5284"/>
                <a:gd name="T54" fmla="*/ 3493 w 5522"/>
                <a:gd name="T55" fmla="*/ 4607 h 5284"/>
                <a:gd name="T56" fmla="*/ 3021 w 5522"/>
                <a:gd name="T57" fmla="*/ 4584 h 5284"/>
                <a:gd name="T58" fmla="*/ 2618 w 5522"/>
                <a:gd name="T59" fmla="*/ 4601 h 5284"/>
                <a:gd name="T60" fmla="*/ 2300 w 5522"/>
                <a:gd name="T61" fmla="*/ 4652 h 5284"/>
                <a:gd name="T62" fmla="*/ 1931 w 5522"/>
                <a:gd name="T63" fmla="*/ 4732 h 5284"/>
                <a:gd name="T64" fmla="*/ 1329 w 5522"/>
                <a:gd name="T65" fmla="*/ 4772 h 5284"/>
                <a:gd name="T66" fmla="*/ 863 w 5522"/>
                <a:gd name="T67" fmla="*/ 4431 h 5284"/>
                <a:gd name="T68" fmla="*/ 488 w 5522"/>
                <a:gd name="T69" fmla="*/ 4181 h 5284"/>
                <a:gd name="T70" fmla="*/ 687 w 5522"/>
                <a:gd name="T71" fmla="*/ 3937 h 5284"/>
                <a:gd name="T72" fmla="*/ 693 w 5522"/>
                <a:gd name="T73" fmla="*/ 3692 h 5284"/>
                <a:gd name="T74" fmla="*/ 937 w 5522"/>
                <a:gd name="T75" fmla="*/ 3488 h 5284"/>
                <a:gd name="T76" fmla="*/ 903 w 5522"/>
                <a:gd name="T77" fmla="*/ 3084 h 5284"/>
                <a:gd name="T78" fmla="*/ 511 w 5522"/>
                <a:gd name="T79" fmla="*/ 3084 h 5284"/>
                <a:gd name="T80" fmla="*/ 312 w 5522"/>
                <a:gd name="T81" fmla="*/ 2705 h 5284"/>
                <a:gd name="T82" fmla="*/ 272 w 5522"/>
                <a:gd name="T83" fmla="*/ 2489 h 5284"/>
                <a:gd name="T84" fmla="*/ 119 w 5522"/>
                <a:gd name="T85" fmla="*/ 2489 h 5284"/>
                <a:gd name="T86" fmla="*/ 56 w 5522"/>
                <a:gd name="T87" fmla="*/ 2171 h 5284"/>
                <a:gd name="T88" fmla="*/ 238 w 5522"/>
                <a:gd name="T89" fmla="*/ 1994 h 5284"/>
                <a:gd name="T90" fmla="*/ 613 w 5522"/>
                <a:gd name="T91" fmla="*/ 1886 h 5284"/>
                <a:gd name="T92" fmla="*/ 869 w 5522"/>
                <a:gd name="T93" fmla="*/ 1727 h 5284"/>
                <a:gd name="T94" fmla="*/ 1062 w 5522"/>
                <a:gd name="T95" fmla="*/ 1841 h 5284"/>
                <a:gd name="T96" fmla="*/ 1335 w 5522"/>
                <a:gd name="T97" fmla="*/ 1824 h 5284"/>
                <a:gd name="T98" fmla="*/ 1812 w 5522"/>
                <a:gd name="T99" fmla="*/ 1847 h 5284"/>
                <a:gd name="T100" fmla="*/ 2146 w 5522"/>
                <a:gd name="T101" fmla="*/ 2114 h 5284"/>
                <a:gd name="T102" fmla="*/ 1914 w 5522"/>
                <a:gd name="T103" fmla="*/ 2330 h 5284"/>
                <a:gd name="T104" fmla="*/ 2470 w 5522"/>
                <a:gd name="T105" fmla="*/ 2097 h 5284"/>
                <a:gd name="T106" fmla="*/ 2590 w 5522"/>
                <a:gd name="T107" fmla="*/ 2085 h 5284"/>
                <a:gd name="T108" fmla="*/ 2743 w 5522"/>
                <a:gd name="T109" fmla="*/ 1784 h 5284"/>
                <a:gd name="T110" fmla="*/ 2794 w 5522"/>
                <a:gd name="T111" fmla="*/ 1517 h 5284"/>
                <a:gd name="T112" fmla="*/ 2567 w 5522"/>
                <a:gd name="T113" fmla="*/ 1227 h 5284"/>
                <a:gd name="T114" fmla="*/ 2408 w 5522"/>
                <a:gd name="T115" fmla="*/ 989 h 5284"/>
                <a:gd name="T116" fmla="*/ 2408 w 5522"/>
                <a:gd name="T117" fmla="*/ 682 h 5284"/>
                <a:gd name="T118" fmla="*/ 2356 w 5522"/>
                <a:gd name="T119" fmla="*/ 392 h 5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22" h="5284">
                  <a:moveTo>
                    <a:pt x="2294" y="290"/>
                  </a:moveTo>
                  <a:lnTo>
                    <a:pt x="2294" y="290"/>
                  </a:lnTo>
                  <a:cubicBezTo>
                    <a:pt x="2340" y="273"/>
                    <a:pt x="2340" y="273"/>
                    <a:pt x="2340" y="273"/>
                  </a:cubicBezTo>
                  <a:cubicBezTo>
                    <a:pt x="2385" y="267"/>
                    <a:pt x="2385" y="205"/>
                    <a:pt x="2419" y="205"/>
                  </a:cubicBezTo>
                  <a:cubicBezTo>
                    <a:pt x="2436" y="199"/>
                    <a:pt x="2464" y="211"/>
                    <a:pt x="2464" y="182"/>
                  </a:cubicBezTo>
                  <a:cubicBezTo>
                    <a:pt x="2464" y="142"/>
                    <a:pt x="2448" y="120"/>
                    <a:pt x="2499" y="131"/>
                  </a:cubicBezTo>
                  <a:cubicBezTo>
                    <a:pt x="2544" y="142"/>
                    <a:pt x="2567" y="131"/>
                    <a:pt x="2607" y="120"/>
                  </a:cubicBezTo>
                  <a:cubicBezTo>
                    <a:pt x="2607" y="114"/>
                    <a:pt x="2607" y="114"/>
                    <a:pt x="2607" y="114"/>
                  </a:cubicBezTo>
                  <a:cubicBezTo>
                    <a:pt x="2612" y="114"/>
                    <a:pt x="2601" y="97"/>
                    <a:pt x="2601" y="91"/>
                  </a:cubicBezTo>
                  <a:cubicBezTo>
                    <a:pt x="2601" y="86"/>
                    <a:pt x="2635" y="57"/>
                    <a:pt x="2635" y="91"/>
                  </a:cubicBezTo>
                  <a:cubicBezTo>
                    <a:pt x="2635" y="97"/>
                    <a:pt x="2641" y="137"/>
                    <a:pt x="2652" y="108"/>
                  </a:cubicBezTo>
                  <a:cubicBezTo>
                    <a:pt x="2680" y="12"/>
                    <a:pt x="2771" y="91"/>
                    <a:pt x="2828" y="97"/>
                  </a:cubicBezTo>
                  <a:cubicBezTo>
                    <a:pt x="2885" y="114"/>
                    <a:pt x="2981" y="91"/>
                    <a:pt x="3027" y="57"/>
                  </a:cubicBezTo>
                  <a:cubicBezTo>
                    <a:pt x="3055" y="34"/>
                    <a:pt x="3112" y="0"/>
                    <a:pt x="3112" y="57"/>
                  </a:cubicBezTo>
                  <a:cubicBezTo>
                    <a:pt x="3112" y="97"/>
                    <a:pt x="3146" y="114"/>
                    <a:pt x="3175" y="137"/>
                  </a:cubicBezTo>
                  <a:cubicBezTo>
                    <a:pt x="3226" y="171"/>
                    <a:pt x="3243" y="86"/>
                    <a:pt x="3300" y="108"/>
                  </a:cubicBezTo>
                  <a:cubicBezTo>
                    <a:pt x="3305" y="114"/>
                    <a:pt x="3322" y="148"/>
                    <a:pt x="3334" y="159"/>
                  </a:cubicBezTo>
                  <a:cubicBezTo>
                    <a:pt x="3357" y="171"/>
                    <a:pt x="3373" y="159"/>
                    <a:pt x="3396" y="176"/>
                  </a:cubicBezTo>
                  <a:cubicBezTo>
                    <a:pt x="3408" y="182"/>
                    <a:pt x="3499" y="194"/>
                    <a:pt x="3453" y="222"/>
                  </a:cubicBezTo>
                  <a:cubicBezTo>
                    <a:pt x="3447" y="222"/>
                    <a:pt x="3430" y="233"/>
                    <a:pt x="3430" y="245"/>
                  </a:cubicBezTo>
                  <a:cubicBezTo>
                    <a:pt x="3425" y="273"/>
                    <a:pt x="3476" y="222"/>
                    <a:pt x="3464" y="279"/>
                  </a:cubicBezTo>
                  <a:cubicBezTo>
                    <a:pt x="3436" y="381"/>
                    <a:pt x="3544" y="239"/>
                    <a:pt x="3544" y="324"/>
                  </a:cubicBezTo>
                  <a:cubicBezTo>
                    <a:pt x="3544" y="353"/>
                    <a:pt x="3561" y="341"/>
                    <a:pt x="3578" y="358"/>
                  </a:cubicBezTo>
                  <a:cubicBezTo>
                    <a:pt x="3584" y="364"/>
                    <a:pt x="3584" y="387"/>
                    <a:pt x="3589" y="398"/>
                  </a:cubicBezTo>
                  <a:cubicBezTo>
                    <a:pt x="3595" y="421"/>
                    <a:pt x="3641" y="460"/>
                    <a:pt x="3663" y="466"/>
                  </a:cubicBezTo>
                  <a:cubicBezTo>
                    <a:pt x="3692" y="472"/>
                    <a:pt x="3703" y="415"/>
                    <a:pt x="3737" y="432"/>
                  </a:cubicBezTo>
                  <a:cubicBezTo>
                    <a:pt x="3771" y="449"/>
                    <a:pt x="3822" y="472"/>
                    <a:pt x="3862" y="444"/>
                  </a:cubicBezTo>
                  <a:cubicBezTo>
                    <a:pt x="3873" y="432"/>
                    <a:pt x="3891" y="404"/>
                    <a:pt x="3902" y="404"/>
                  </a:cubicBezTo>
                  <a:cubicBezTo>
                    <a:pt x="3925" y="404"/>
                    <a:pt x="3942" y="426"/>
                    <a:pt x="3964" y="409"/>
                  </a:cubicBezTo>
                  <a:cubicBezTo>
                    <a:pt x="3993" y="404"/>
                    <a:pt x="3993" y="353"/>
                    <a:pt x="4027" y="375"/>
                  </a:cubicBezTo>
                  <a:cubicBezTo>
                    <a:pt x="4044" y="387"/>
                    <a:pt x="4055" y="404"/>
                    <a:pt x="4067" y="421"/>
                  </a:cubicBezTo>
                  <a:cubicBezTo>
                    <a:pt x="4072" y="421"/>
                    <a:pt x="4095" y="444"/>
                    <a:pt x="4101" y="444"/>
                  </a:cubicBezTo>
                  <a:cubicBezTo>
                    <a:pt x="4112" y="444"/>
                    <a:pt x="4107" y="415"/>
                    <a:pt x="4107" y="409"/>
                  </a:cubicBezTo>
                  <a:cubicBezTo>
                    <a:pt x="4095" y="392"/>
                    <a:pt x="4107" y="375"/>
                    <a:pt x="4112" y="364"/>
                  </a:cubicBezTo>
                  <a:cubicBezTo>
                    <a:pt x="4118" y="341"/>
                    <a:pt x="4112" y="324"/>
                    <a:pt x="4118" y="302"/>
                  </a:cubicBezTo>
                  <a:lnTo>
                    <a:pt x="4118" y="302"/>
                  </a:lnTo>
                  <a:cubicBezTo>
                    <a:pt x="4163" y="313"/>
                    <a:pt x="4197" y="279"/>
                    <a:pt x="4237" y="279"/>
                  </a:cubicBezTo>
                  <a:cubicBezTo>
                    <a:pt x="4237" y="284"/>
                    <a:pt x="4254" y="302"/>
                    <a:pt x="4254" y="307"/>
                  </a:cubicBezTo>
                  <a:cubicBezTo>
                    <a:pt x="4266" y="370"/>
                    <a:pt x="4294" y="313"/>
                    <a:pt x="4317" y="336"/>
                  </a:cubicBezTo>
                  <a:cubicBezTo>
                    <a:pt x="4328" y="347"/>
                    <a:pt x="4328" y="370"/>
                    <a:pt x="4339" y="381"/>
                  </a:cubicBezTo>
                  <a:cubicBezTo>
                    <a:pt x="4379" y="409"/>
                    <a:pt x="4419" y="381"/>
                    <a:pt x="4447" y="438"/>
                  </a:cubicBezTo>
                  <a:cubicBezTo>
                    <a:pt x="4459" y="466"/>
                    <a:pt x="4499" y="512"/>
                    <a:pt x="4527" y="529"/>
                  </a:cubicBezTo>
                  <a:cubicBezTo>
                    <a:pt x="4533" y="552"/>
                    <a:pt x="4606" y="614"/>
                    <a:pt x="4623" y="625"/>
                  </a:cubicBezTo>
                  <a:cubicBezTo>
                    <a:pt x="4663" y="654"/>
                    <a:pt x="4646" y="665"/>
                    <a:pt x="4640" y="705"/>
                  </a:cubicBezTo>
                  <a:cubicBezTo>
                    <a:pt x="4623" y="756"/>
                    <a:pt x="4686" y="807"/>
                    <a:pt x="4720" y="835"/>
                  </a:cubicBezTo>
                  <a:cubicBezTo>
                    <a:pt x="4754" y="858"/>
                    <a:pt x="4726" y="926"/>
                    <a:pt x="4720" y="966"/>
                  </a:cubicBezTo>
                  <a:cubicBezTo>
                    <a:pt x="4720" y="995"/>
                    <a:pt x="4766" y="1108"/>
                    <a:pt x="4731" y="1125"/>
                  </a:cubicBezTo>
                  <a:cubicBezTo>
                    <a:pt x="4731" y="1131"/>
                    <a:pt x="4731" y="1131"/>
                    <a:pt x="4731" y="1131"/>
                  </a:cubicBezTo>
                  <a:cubicBezTo>
                    <a:pt x="4709" y="1131"/>
                    <a:pt x="4737" y="1205"/>
                    <a:pt x="4709" y="1227"/>
                  </a:cubicBezTo>
                  <a:cubicBezTo>
                    <a:pt x="4686" y="1250"/>
                    <a:pt x="4686" y="1256"/>
                    <a:pt x="4652" y="1245"/>
                  </a:cubicBezTo>
                  <a:cubicBezTo>
                    <a:pt x="4640" y="1245"/>
                    <a:pt x="4584" y="1222"/>
                    <a:pt x="4584" y="1216"/>
                  </a:cubicBezTo>
                  <a:cubicBezTo>
                    <a:pt x="4555" y="1216"/>
                    <a:pt x="4544" y="1392"/>
                    <a:pt x="4533" y="1421"/>
                  </a:cubicBezTo>
                  <a:cubicBezTo>
                    <a:pt x="4521" y="1449"/>
                    <a:pt x="4499" y="1421"/>
                    <a:pt x="4487" y="1432"/>
                  </a:cubicBezTo>
                  <a:cubicBezTo>
                    <a:pt x="4470" y="1443"/>
                    <a:pt x="4464" y="1477"/>
                    <a:pt x="4447" y="1483"/>
                  </a:cubicBezTo>
                  <a:cubicBezTo>
                    <a:pt x="4413" y="1500"/>
                    <a:pt x="4402" y="1529"/>
                    <a:pt x="4453" y="1534"/>
                  </a:cubicBezTo>
                  <a:cubicBezTo>
                    <a:pt x="4521" y="1619"/>
                    <a:pt x="4521" y="1619"/>
                    <a:pt x="4521" y="1619"/>
                  </a:cubicBezTo>
                  <a:cubicBezTo>
                    <a:pt x="4533" y="1625"/>
                    <a:pt x="4538" y="1636"/>
                    <a:pt x="4538" y="1648"/>
                  </a:cubicBezTo>
                  <a:cubicBezTo>
                    <a:pt x="4516" y="1648"/>
                    <a:pt x="4504" y="1716"/>
                    <a:pt x="4521" y="1716"/>
                  </a:cubicBezTo>
                  <a:cubicBezTo>
                    <a:pt x="4521" y="1727"/>
                    <a:pt x="4544" y="1676"/>
                    <a:pt x="4555" y="1671"/>
                  </a:cubicBezTo>
                  <a:cubicBezTo>
                    <a:pt x="4584" y="1665"/>
                    <a:pt x="4618" y="1756"/>
                    <a:pt x="4640" y="1767"/>
                  </a:cubicBezTo>
                  <a:cubicBezTo>
                    <a:pt x="4675" y="1779"/>
                    <a:pt x="4686" y="1801"/>
                    <a:pt x="4709" y="1830"/>
                  </a:cubicBezTo>
                  <a:cubicBezTo>
                    <a:pt x="4726" y="1852"/>
                    <a:pt x="4737" y="1858"/>
                    <a:pt x="4766" y="1847"/>
                  </a:cubicBezTo>
                  <a:cubicBezTo>
                    <a:pt x="4782" y="1841"/>
                    <a:pt x="4788" y="1847"/>
                    <a:pt x="4800" y="1858"/>
                  </a:cubicBezTo>
                  <a:cubicBezTo>
                    <a:pt x="4822" y="1870"/>
                    <a:pt x="4851" y="1841"/>
                    <a:pt x="4868" y="1847"/>
                  </a:cubicBezTo>
                  <a:cubicBezTo>
                    <a:pt x="4873" y="1852"/>
                    <a:pt x="4862" y="1926"/>
                    <a:pt x="4862" y="1938"/>
                  </a:cubicBezTo>
                  <a:lnTo>
                    <a:pt x="4862" y="1938"/>
                  </a:lnTo>
                  <a:cubicBezTo>
                    <a:pt x="4851" y="1955"/>
                    <a:pt x="4851" y="1966"/>
                    <a:pt x="4873" y="1983"/>
                  </a:cubicBezTo>
                  <a:cubicBezTo>
                    <a:pt x="4885" y="1989"/>
                    <a:pt x="4885" y="1994"/>
                    <a:pt x="4885" y="2006"/>
                  </a:cubicBezTo>
                  <a:cubicBezTo>
                    <a:pt x="4885" y="2029"/>
                    <a:pt x="4925" y="2057"/>
                    <a:pt x="4930" y="2080"/>
                  </a:cubicBezTo>
                  <a:cubicBezTo>
                    <a:pt x="4936" y="2097"/>
                    <a:pt x="4930" y="2125"/>
                    <a:pt x="4947" y="2136"/>
                  </a:cubicBezTo>
                  <a:cubicBezTo>
                    <a:pt x="4970" y="2154"/>
                    <a:pt x="5016" y="2148"/>
                    <a:pt x="5050" y="2159"/>
                  </a:cubicBezTo>
                  <a:cubicBezTo>
                    <a:pt x="5084" y="2176"/>
                    <a:pt x="5112" y="2176"/>
                    <a:pt x="5152" y="2165"/>
                  </a:cubicBezTo>
                  <a:cubicBezTo>
                    <a:pt x="5209" y="2154"/>
                    <a:pt x="5209" y="2154"/>
                    <a:pt x="5209" y="2154"/>
                  </a:cubicBezTo>
                  <a:lnTo>
                    <a:pt x="5209" y="2154"/>
                  </a:lnTo>
                  <a:cubicBezTo>
                    <a:pt x="5231" y="2210"/>
                    <a:pt x="5231" y="2210"/>
                    <a:pt x="5231" y="2210"/>
                  </a:cubicBezTo>
                  <a:lnTo>
                    <a:pt x="5231" y="2210"/>
                  </a:lnTo>
                  <a:cubicBezTo>
                    <a:pt x="5214" y="2239"/>
                    <a:pt x="5152" y="2233"/>
                    <a:pt x="5146" y="2267"/>
                  </a:cubicBezTo>
                  <a:cubicBezTo>
                    <a:pt x="5146" y="2279"/>
                    <a:pt x="5152" y="2290"/>
                    <a:pt x="5158" y="2301"/>
                  </a:cubicBezTo>
                  <a:cubicBezTo>
                    <a:pt x="5180" y="2352"/>
                    <a:pt x="5146" y="2404"/>
                    <a:pt x="5146" y="2449"/>
                  </a:cubicBezTo>
                  <a:cubicBezTo>
                    <a:pt x="5146" y="2500"/>
                    <a:pt x="5072" y="2540"/>
                    <a:pt x="5072" y="2591"/>
                  </a:cubicBezTo>
                  <a:cubicBezTo>
                    <a:pt x="5095" y="2659"/>
                    <a:pt x="5061" y="2716"/>
                    <a:pt x="4987" y="2676"/>
                  </a:cubicBezTo>
                  <a:cubicBezTo>
                    <a:pt x="4902" y="2625"/>
                    <a:pt x="4879" y="2830"/>
                    <a:pt x="4817" y="2858"/>
                  </a:cubicBezTo>
                  <a:cubicBezTo>
                    <a:pt x="4777" y="2875"/>
                    <a:pt x="4794" y="2942"/>
                    <a:pt x="4782" y="2976"/>
                  </a:cubicBezTo>
                  <a:cubicBezTo>
                    <a:pt x="4754" y="3062"/>
                    <a:pt x="4771" y="3056"/>
                    <a:pt x="4839" y="3113"/>
                  </a:cubicBezTo>
                  <a:cubicBezTo>
                    <a:pt x="4856" y="3158"/>
                    <a:pt x="4851" y="3152"/>
                    <a:pt x="4896" y="3152"/>
                  </a:cubicBezTo>
                  <a:cubicBezTo>
                    <a:pt x="4908" y="3158"/>
                    <a:pt x="4936" y="3192"/>
                    <a:pt x="4953" y="3204"/>
                  </a:cubicBezTo>
                  <a:cubicBezTo>
                    <a:pt x="4987" y="3215"/>
                    <a:pt x="5021" y="3215"/>
                    <a:pt x="5050" y="3221"/>
                  </a:cubicBezTo>
                  <a:cubicBezTo>
                    <a:pt x="5101" y="3238"/>
                    <a:pt x="5135" y="3249"/>
                    <a:pt x="5186" y="3255"/>
                  </a:cubicBezTo>
                  <a:cubicBezTo>
                    <a:pt x="5226" y="3255"/>
                    <a:pt x="5175" y="3419"/>
                    <a:pt x="5175" y="3448"/>
                  </a:cubicBezTo>
                  <a:cubicBezTo>
                    <a:pt x="5175" y="3488"/>
                    <a:pt x="5129" y="3505"/>
                    <a:pt x="5123" y="3539"/>
                  </a:cubicBezTo>
                  <a:cubicBezTo>
                    <a:pt x="5118" y="3550"/>
                    <a:pt x="5112" y="3573"/>
                    <a:pt x="5101" y="3579"/>
                  </a:cubicBezTo>
                  <a:cubicBezTo>
                    <a:pt x="5089" y="3596"/>
                    <a:pt x="5089" y="3618"/>
                    <a:pt x="5084" y="3635"/>
                  </a:cubicBezTo>
                  <a:cubicBezTo>
                    <a:pt x="5095" y="3669"/>
                    <a:pt x="5078" y="3687"/>
                    <a:pt x="5118" y="3703"/>
                  </a:cubicBezTo>
                  <a:cubicBezTo>
                    <a:pt x="5158" y="3721"/>
                    <a:pt x="5175" y="3777"/>
                    <a:pt x="5203" y="3811"/>
                  </a:cubicBezTo>
                  <a:cubicBezTo>
                    <a:pt x="5237" y="3863"/>
                    <a:pt x="5226" y="3851"/>
                    <a:pt x="5288" y="3857"/>
                  </a:cubicBezTo>
                  <a:cubicBezTo>
                    <a:pt x="5311" y="3863"/>
                    <a:pt x="5362" y="3857"/>
                    <a:pt x="5379" y="3846"/>
                  </a:cubicBezTo>
                  <a:cubicBezTo>
                    <a:pt x="5396" y="3834"/>
                    <a:pt x="5453" y="3817"/>
                    <a:pt x="5453" y="3851"/>
                  </a:cubicBezTo>
                  <a:cubicBezTo>
                    <a:pt x="5459" y="3891"/>
                    <a:pt x="5493" y="3908"/>
                    <a:pt x="5493" y="3959"/>
                  </a:cubicBezTo>
                  <a:cubicBezTo>
                    <a:pt x="5493" y="3976"/>
                    <a:pt x="5493" y="3999"/>
                    <a:pt x="5493" y="4016"/>
                  </a:cubicBezTo>
                  <a:cubicBezTo>
                    <a:pt x="5498" y="4044"/>
                    <a:pt x="5521" y="4079"/>
                    <a:pt x="5481" y="4090"/>
                  </a:cubicBezTo>
                  <a:cubicBezTo>
                    <a:pt x="5447" y="4096"/>
                    <a:pt x="5459" y="4113"/>
                    <a:pt x="5470" y="4135"/>
                  </a:cubicBezTo>
                  <a:cubicBezTo>
                    <a:pt x="5493" y="4164"/>
                    <a:pt x="5521" y="4306"/>
                    <a:pt x="5442" y="4289"/>
                  </a:cubicBezTo>
                  <a:cubicBezTo>
                    <a:pt x="5396" y="4294"/>
                    <a:pt x="5396" y="4294"/>
                    <a:pt x="5396" y="4294"/>
                  </a:cubicBezTo>
                  <a:lnTo>
                    <a:pt x="5396" y="4294"/>
                  </a:lnTo>
                  <a:cubicBezTo>
                    <a:pt x="5368" y="4289"/>
                    <a:pt x="5368" y="4289"/>
                    <a:pt x="5368" y="4289"/>
                  </a:cubicBezTo>
                  <a:cubicBezTo>
                    <a:pt x="5362" y="4277"/>
                    <a:pt x="5339" y="4277"/>
                    <a:pt x="5328" y="4266"/>
                  </a:cubicBezTo>
                  <a:cubicBezTo>
                    <a:pt x="5317" y="4255"/>
                    <a:pt x="5305" y="4249"/>
                    <a:pt x="5294" y="4238"/>
                  </a:cubicBezTo>
                  <a:cubicBezTo>
                    <a:pt x="5266" y="4215"/>
                    <a:pt x="5266" y="4203"/>
                    <a:pt x="5254" y="4169"/>
                  </a:cubicBezTo>
                  <a:cubicBezTo>
                    <a:pt x="5243" y="4130"/>
                    <a:pt x="5118" y="4147"/>
                    <a:pt x="5095" y="4175"/>
                  </a:cubicBezTo>
                  <a:cubicBezTo>
                    <a:pt x="5078" y="4192"/>
                    <a:pt x="5072" y="4203"/>
                    <a:pt x="5055" y="4215"/>
                  </a:cubicBezTo>
                  <a:cubicBezTo>
                    <a:pt x="5038" y="4226"/>
                    <a:pt x="4998" y="4266"/>
                    <a:pt x="4976" y="4249"/>
                  </a:cubicBezTo>
                  <a:cubicBezTo>
                    <a:pt x="4959" y="4232"/>
                    <a:pt x="4959" y="4220"/>
                    <a:pt x="4930" y="4238"/>
                  </a:cubicBezTo>
                  <a:cubicBezTo>
                    <a:pt x="4885" y="4255"/>
                    <a:pt x="4856" y="4323"/>
                    <a:pt x="4856" y="4368"/>
                  </a:cubicBezTo>
                  <a:cubicBezTo>
                    <a:pt x="4856" y="4431"/>
                    <a:pt x="4839" y="4402"/>
                    <a:pt x="4805" y="4436"/>
                  </a:cubicBezTo>
                  <a:cubicBezTo>
                    <a:pt x="4782" y="4465"/>
                    <a:pt x="4800" y="4539"/>
                    <a:pt x="4811" y="4567"/>
                  </a:cubicBezTo>
                  <a:cubicBezTo>
                    <a:pt x="4817" y="4596"/>
                    <a:pt x="4811" y="4624"/>
                    <a:pt x="4817" y="4652"/>
                  </a:cubicBezTo>
                  <a:cubicBezTo>
                    <a:pt x="4794" y="4726"/>
                    <a:pt x="4822" y="4732"/>
                    <a:pt x="4754" y="4789"/>
                  </a:cubicBezTo>
                  <a:cubicBezTo>
                    <a:pt x="4714" y="4817"/>
                    <a:pt x="4629" y="4868"/>
                    <a:pt x="4584" y="4817"/>
                  </a:cubicBezTo>
                  <a:cubicBezTo>
                    <a:pt x="4555" y="4783"/>
                    <a:pt x="4572" y="4772"/>
                    <a:pt x="4555" y="4743"/>
                  </a:cubicBezTo>
                  <a:cubicBezTo>
                    <a:pt x="4476" y="4732"/>
                    <a:pt x="4476" y="4749"/>
                    <a:pt x="4396" y="4789"/>
                  </a:cubicBezTo>
                  <a:cubicBezTo>
                    <a:pt x="4373" y="4806"/>
                    <a:pt x="4180" y="4925"/>
                    <a:pt x="4163" y="4868"/>
                  </a:cubicBezTo>
                  <a:cubicBezTo>
                    <a:pt x="4135" y="4857"/>
                    <a:pt x="4141" y="4840"/>
                    <a:pt x="4107" y="4868"/>
                  </a:cubicBezTo>
                  <a:cubicBezTo>
                    <a:pt x="4072" y="4919"/>
                    <a:pt x="4072" y="4948"/>
                    <a:pt x="4010" y="4959"/>
                  </a:cubicBezTo>
                  <a:cubicBezTo>
                    <a:pt x="3970" y="4965"/>
                    <a:pt x="3913" y="4993"/>
                    <a:pt x="3908" y="5039"/>
                  </a:cubicBezTo>
                  <a:cubicBezTo>
                    <a:pt x="3902" y="5073"/>
                    <a:pt x="3896" y="5090"/>
                    <a:pt x="3879" y="5118"/>
                  </a:cubicBezTo>
                  <a:cubicBezTo>
                    <a:pt x="3857" y="5152"/>
                    <a:pt x="3839" y="5158"/>
                    <a:pt x="3811" y="5186"/>
                  </a:cubicBezTo>
                  <a:cubicBezTo>
                    <a:pt x="3800" y="5203"/>
                    <a:pt x="3783" y="5226"/>
                    <a:pt x="3766" y="5237"/>
                  </a:cubicBezTo>
                  <a:cubicBezTo>
                    <a:pt x="3760" y="5277"/>
                    <a:pt x="3760" y="5277"/>
                    <a:pt x="3760" y="5277"/>
                  </a:cubicBezTo>
                  <a:lnTo>
                    <a:pt x="3760" y="5277"/>
                  </a:lnTo>
                  <a:cubicBezTo>
                    <a:pt x="3720" y="5283"/>
                    <a:pt x="3720" y="5283"/>
                    <a:pt x="3720" y="5283"/>
                  </a:cubicBezTo>
                  <a:cubicBezTo>
                    <a:pt x="3680" y="5283"/>
                    <a:pt x="3646" y="5266"/>
                    <a:pt x="3607" y="5249"/>
                  </a:cubicBezTo>
                  <a:cubicBezTo>
                    <a:pt x="3595" y="5237"/>
                    <a:pt x="3504" y="5192"/>
                    <a:pt x="3504" y="5181"/>
                  </a:cubicBezTo>
                  <a:cubicBezTo>
                    <a:pt x="3504" y="5169"/>
                    <a:pt x="3538" y="5141"/>
                    <a:pt x="3544" y="5135"/>
                  </a:cubicBezTo>
                  <a:cubicBezTo>
                    <a:pt x="3561" y="5118"/>
                    <a:pt x="3584" y="5090"/>
                    <a:pt x="3601" y="5067"/>
                  </a:cubicBezTo>
                  <a:cubicBezTo>
                    <a:pt x="3635" y="5022"/>
                    <a:pt x="3629" y="5016"/>
                    <a:pt x="3629" y="4965"/>
                  </a:cubicBezTo>
                  <a:cubicBezTo>
                    <a:pt x="3629" y="4942"/>
                    <a:pt x="3635" y="4925"/>
                    <a:pt x="3635" y="4908"/>
                  </a:cubicBezTo>
                  <a:cubicBezTo>
                    <a:pt x="3635" y="4868"/>
                    <a:pt x="3646" y="4874"/>
                    <a:pt x="3612" y="4862"/>
                  </a:cubicBezTo>
                  <a:cubicBezTo>
                    <a:pt x="3595" y="4857"/>
                    <a:pt x="3589" y="4851"/>
                    <a:pt x="3578" y="4840"/>
                  </a:cubicBezTo>
                  <a:cubicBezTo>
                    <a:pt x="3572" y="4800"/>
                    <a:pt x="3595" y="4709"/>
                    <a:pt x="3555" y="4692"/>
                  </a:cubicBezTo>
                  <a:cubicBezTo>
                    <a:pt x="3481" y="4664"/>
                    <a:pt x="3470" y="4698"/>
                    <a:pt x="3493" y="4607"/>
                  </a:cubicBezTo>
                  <a:cubicBezTo>
                    <a:pt x="3499" y="4590"/>
                    <a:pt x="3476" y="4544"/>
                    <a:pt x="3464" y="4533"/>
                  </a:cubicBezTo>
                  <a:cubicBezTo>
                    <a:pt x="3425" y="4499"/>
                    <a:pt x="3385" y="4544"/>
                    <a:pt x="3345" y="4544"/>
                  </a:cubicBezTo>
                  <a:cubicBezTo>
                    <a:pt x="3305" y="4544"/>
                    <a:pt x="3266" y="4470"/>
                    <a:pt x="3226" y="4499"/>
                  </a:cubicBezTo>
                  <a:cubicBezTo>
                    <a:pt x="3186" y="4533"/>
                    <a:pt x="3135" y="4624"/>
                    <a:pt x="3072" y="4601"/>
                  </a:cubicBezTo>
                  <a:cubicBezTo>
                    <a:pt x="3050" y="4596"/>
                    <a:pt x="3061" y="4573"/>
                    <a:pt x="3021" y="4584"/>
                  </a:cubicBezTo>
                  <a:cubicBezTo>
                    <a:pt x="3004" y="4596"/>
                    <a:pt x="2987" y="4607"/>
                    <a:pt x="2976" y="4624"/>
                  </a:cubicBezTo>
                  <a:cubicBezTo>
                    <a:pt x="2970" y="4635"/>
                    <a:pt x="2964" y="4664"/>
                    <a:pt x="2959" y="4669"/>
                  </a:cubicBezTo>
                  <a:cubicBezTo>
                    <a:pt x="2947" y="4675"/>
                    <a:pt x="2913" y="4618"/>
                    <a:pt x="2908" y="4612"/>
                  </a:cubicBezTo>
                  <a:cubicBezTo>
                    <a:pt x="2874" y="4533"/>
                    <a:pt x="2822" y="4641"/>
                    <a:pt x="2749" y="4624"/>
                  </a:cubicBezTo>
                  <a:cubicBezTo>
                    <a:pt x="2709" y="4618"/>
                    <a:pt x="2652" y="4618"/>
                    <a:pt x="2618" y="4601"/>
                  </a:cubicBezTo>
                  <a:cubicBezTo>
                    <a:pt x="2601" y="4596"/>
                    <a:pt x="2578" y="4567"/>
                    <a:pt x="2567" y="4567"/>
                  </a:cubicBezTo>
                  <a:cubicBezTo>
                    <a:pt x="2561" y="4567"/>
                    <a:pt x="2499" y="4584"/>
                    <a:pt x="2493" y="4590"/>
                  </a:cubicBezTo>
                  <a:cubicBezTo>
                    <a:pt x="2476" y="4612"/>
                    <a:pt x="2499" y="4630"/>
                    <a:pt x="2459" y="4658"/>
                  </a:cubicBezTo>
                  <a:cubicBezTo>
                    <a:pt x="2419" y="4681"/>
                    <a:pt x="2413" y="4709"/>
                    <a:pt x="2368" y="4692"/>
                  </a:cubicBezTo>
                  <a:cubicBezTo>
                    <a:pt x="2340" y="4692"/>
                    <a:pt x="2300" y="4686"/>
                    <a:pt x="2300" y="4652"/>
                  </a:cubicBezTo>
                  <a:cubicBezTo>
                    <a:pt x="2300" y="4630"/>
                    <a:pt x="2288" y="4618"/>
                    <a:pt x="2260" y="4618"/>
                  </a:cubicBezTo>
                  <a:cubicBezTo>
                    <a:pt x="2209" y="4618"/>
                    <a:pt x="2266" y="4726"/>
                    <a:pt x="2180" y="4692"/>
                  </a:cubicBezTo>
                  <a:cubicBezTo>
                    <a:pt x="2146" y="4681"/>
                    <a:pt x="2119" y="4664"/>
                    <a:pt x="2079" y="4658"/>
                  </a:cubicBezTo>
                  <a:cubicBezTo>
                    <a:pt x="2062" y="4658"/>
                    <a:pt x="2045" y="4675"/>
                    <a:pt x="2028" y="4664"/>
                  </a:cubicBezTo>
                  <a:cubicBezTo>
                    <a:pt x="1971" y="4630"/>
                    <a:pt x="1965" y="4715"/>
                    <a:pt x="1931" y="4732"/>
                  </a:cubicBezTo>
                  <a:cubicBezTo>
                    <a:pt x="1897" y="4743"/>
                    <a:pt x="1789" y="4749"/>
                    <a:pt x="1755" y="4743"/>
                  </a:cubicBezTo>
                  <a:cubicBezTo>
                    <a:pt x="1727" y="4743"/>
                    <a:pt x="1693" y="4732"/>
                    <a:pt x="1659" y="4726"/>
                  </a:cubicBezTo>
                  <a:cubicBezTo>
                    <a:pt x="1625" y="4715"/>
                    <a:pt x="1585" y="4726"/>
                    <a:pt x="1551" y="4726"/>
                  </a:cubicBezTo>
                  <a:cubicBezTo>
                    <a:pt x="1511" y="4726"/>
                    <a:pt x="1443" y="4681"/>
                    <a:pt x="1409" y="4703"/>
                  </a:cubicBezTo>
                  <a:cubicBezTo>
                    <a:pt x="1386" y="4720"/>
                    <a:pt x="1346" y="4772"/>
                    <a:pt x="1329" y="4772"/>
                  </a:cubicBezTo>
                  <a:cubicBezTo>
                    <a:pt x="1312" y="4772"/>
                    <a:pt x="1255" y="4715"/>
                    <a:pt x="1238" y="4703"/>
                  </a:cubicBezTo>
                  <a:cubicBezTo>
                    <a:pt x="1187" y="4681"/>
                    <a:pt x="1147" y="4664"/>
                    <a:pt x="1113" y="4618"/>
                  </a:cubicBezTo>
                  <a:cubicBezTo>
                    <a:pt x="1091" y="4596"/>
                    <a:pt x="1056" y="4567"/>
                    <a:pt x="1028" y="4561"/>
                  </a:cubicBezTo>
                  <a:cubicBezTo>
                    <a:pt x="966" y="4539"/>
                    <a:pt x="988" y="4510"/>
                    <a:pt x="943" y="4482"/>
                  </a:cubicBezTo>
                  <a:cubicBezTo>
                    <a:pt x="909" y="4465"/>
                    <a:pt x="892" y="4453"/>
                    <a:pt x="863" y="4431"/>
                  </a:cubicBezTo>
                  <a:cubicBezTo>
                    <a:pt x="846" y="4408"/>
                    <a:pt x="772" y="4397"/>
                    <a:pt x="744" y="4391"/>
                  </a:cubicBezTo>
                  <a:cubicBezTo>
                    <a:pt x="670" y="4374"/>
                    <a:pt x="670" y="4340"/>
                    <a:pt x="664" y="4277"/>
                  </a:cubicBezTo>
                  <a:cubicBezTo>
                    <a:pt x="653" y="4209"/>
                    <a:pt x="534" y="4300"/>
                    <a:pt x="505" y="4220"/>
                  </a:cubicBezTo>
                  <a:cubicBezTo>
                    <a:pt x="488" y="4181"/>
                    <a:pt x="488" y="4181"/>
                    <a:pt x="488" y="4181"/>
                  </a:cubicBezTo>
                  <a:lnTo>
                    <a:pt x="488" y="4181"/>
                  </a:lnTo>
                  <a:cubicBezTo>
                    <a:pt x="517" y="4164"/>
                    <a:pt x="517" y="4164"/>
                    <a:pt x="517" y="4164"/>
                  </a:cubicBezTo>
                  <a:cubicBezTo>
                    <a:pt x="556" y="4141"/>
                    <a:pt x="556" y="4107"/>
                    <a:pt x="556" y="4061"/>
                  </a:cubicBezTo>
                  <a:cubicBezTo>
                    <a:pt x="556" y="4022"/>
                    <a:pt x="574" y="3982"/>
                    <a:pt x="591" y="3948"/>
                  </a:cubicBezTo>
                  <a:cubicBezTo>
                    <a:pt x="602" y="3931"/>
                    <a:pt x="636" y="3925"/>
                    <a:pt x="653" y="3931"/>
                  </a:cubicBezTo>
                  <a:cubicBezTo>
                    <a:pt x="664" y="3937"/>
                    <a:pt x="676" y="3948"/>
                    <a:pt x="687" y="3937"/>
                  </a:cubicBezTo>
                  <a:cubicBezTo>
                    <a:pt x="710" y="3897"/>
                    <a:pt x="744" y="3851"/>
                    <a:pt x="670" y="3834"/>
                  </a:cubicBezTo>
                  <a:cubicBezTo>
                    <a:pt x="591" y="3817"/>
                    <a:pt x="608" y="3766"/>
                    <a:pt x="579" y="3709"/>
                  </a:cubicBezTo>
                  <a:cubicBezTo>
                    <a:pt x="574" y="3692"/>
                    <a:pt x="556" y="3675"/>
                    <a:pt x="556" y="3664"/>
                  </a:cubicBezTo>
                  <a:cubicBezTo>
                    <a:pt x="579" y="3664"/>
                    <a:pt x="596" y="3675"/>
                    <a:pt x="613" y="3675"/>
                  </a:cubicBezTo>
                  <a:cubicBezTo>
                    <a:pt x="619" y="3692"/>
                    <a:pt x="676" y="3703"/>
                    <a:pt x="693" y="3692"/>
                  </a:cubicBezTo>
                  <a:cubicBezTo>
                    <a:pt x="716" y="3681"/>
                    <a:pt x="716" y="3647"/>
                    <a:pt x="699" y="3635"/>
                  </a:cubicBezTo>
                  <a:cubicBezTo>
                    <a:pt x="636" y="3596"/>
                    <a:pt x="682" y="3561"/>
                    <a:pt x="687" y="3505"/>
                  </a:cubicBezTo>
                  <a:cubicBezTo>
                    <a:pt x="716" y="3493"/>
                    <a:pt x="710" y="3482"/>
                    <a:pt x="721" y="3453"/>
                  </a:cubicBezTo>
                  <a:cubicBezTo>
                    <a:pt x="733" y="3437"/>
                    <a:pt x="778" y="3459"/>
                    <a:pt x="795" y="3459"/>
                  </a:cubicBezTo>
                  <a:cubicBezTo>
                    <a:pt x="824" y="3459"/>
                    <a:pt x="932" y="3488"/>
                    <a:pt x="937" y="3488"/>
                  </a:cubicBezTo>
                  <a:cubicBezTo>
                    <a:pt x="943" y="3482"/>
                    <a:pt x="903" y="3431"/>
                    <a:pt x="897" y="3419"/>
                  </a:cubicBezTo>
                  <a:cubicBezTo>
                    <a:pt x="869" y="3380"/>
                    <a:pt x="841" y="3374"/>
                    <a:pt x="824" y="3323"/>
                  </a:cubicBezTo>
                  <a:cubicBezTo>
                    <a:pt x="818" y="3300"/>
                    <a:pt x="795" y="3260"/>
                    <a:pt x="795" y="3249"/>
                  </a:cubicBezTo>
                  <a:cubicBezTo>
                    <a:pt x="846" y="3249"/>
                    <a:pt x="858" y="3232"/>
                    <a:pt x="869" y="3187"/>
                  </a:cubicBezTo>
                  <a:cubicBezTo>
                    <a:pt x="880" y="3147"/>
                    <a:pt x="903" y="3130"/>
                    <a:pt x="903" y="3084"/>
                  </a:cubicBezTo>
                  <a:cubicBezTo>
                    <a:pt x="903" y="3062"/>
                    <a:pt x="880" y="3044"/>
                    <a:pt x="880" y="3039"/>
                  </a:cubicBezTo>
                  <a:cubicBezTo>
                    <a:pt x="875" y="3039"/>
                    <a:pt x="875" y="3039"/>
                    <a:pt x="875" y="3039"/>
                  </a:cubicBezTo>
                  <a:cubicBezTo>
                    <a:pt x="875" y="3056"/>
                    <a:pt x="767" y="3124"/>
                    <a:pt x="750" y="3130"/>
                  </a:cubicBezTo>
                  <a:cubicBezTo>
                    <a:pt x="687" y="3135"/>
                    <a:pt x="664" y="3181"/>
                    <a:pt x="596" y="3135"/>
                  </a:cubicBezTo>
                  <a:cubicBezTo>
                    <a:pt x="568" y="3118"/>
                    <a:pt x="528" y="3113"/>
                    <a:pt x="511" y="3084"/>
                  </a:cubicBezTo>
                  <a:cubicBezTo>
                    <a:pt x="460" y="3005"/>
                    <a:pt x="460" y="3005"/>
                    <a:pt x="460" y="3005"/>
                  </a:cubicBezTo>
                  <a:cubicBezTo>
                    <a:pt x="449" y="2982"/>
                    <a:pt x="426" y="2988"/>
                    <a:pt x="403" y="2976"/>
                  </a:cubicBezTo>
                  <a:cubicBezTo>
                    <a:pt x="358" y="2948"/>
                    <a:pt x="335" y="2885"/>
                    <a:pt x="301" y="2852"/>
                  </a:cubicBezTo>
                  <a:cubicBezTo>
                    <a:pt x="278" y="2818"/>
                    <a:pt x="238" y="2830"/>
                    <a:pt x="272" y="2795"/>
                  </a:cubicBezTo>
                  <a:cubicBezTo>
                    <a:pt x="290" y="2773"/>
                    <a:pt x="312" y="2733"/>
                    <a:pt x="312" y="2705"/>
                  </a:cubicBezTo>
                  <a:cubicBezTo>
                    <a:pt x="318" y="2682"/>
                    <a:pt x="341" y="2614"/>
                    <a:pt x="329" y="2591"/>
                  </a:cubicBezTo>
                  <a:cubicBezTo>
                    <a:pt x="324" y="2585"/>
                    <a:pt x="284" y="2551"/>
                    <a:pt x="306" y="2545"/>
                  </a:cubicBezTo>
                  <a:cubicBezTo>
                    <a:pt x="306" y="2534"/>
                    <a:pt x="306" y="2534"/>
                    <a:pt x="306" y="2534"/>
                  </a:cubicBezTo>
                  <a:cubicBezTo>
                    <a:pt x="301" y="2483"/>
                    <a:pt x="301" y="2483"/>
                    <a:pt x="301" y="2483"/>
                  </a:cubicBezTo>
                  <a:cubicBezTo>
                    <a:pt x="272" y="2489"/>
                    <a:pt x="272" y="2489"/>
                    <a:pt x="272" y="2489"/>
                  </a:cubicBezTo>
                  <a:cubicBezTo>
                    <a:pt x="233" y="2517"/>
                    <a:pt x="233" y="2517"/>
                    <a:pt x="233" y="2517"/>
                  </a:cubicBezTo>
                  <a:cubicBezTo>
                    <a:pt x="193" y="2545"/>
                    <a:pt x="193" y="2545"/>
                    <a:pt x="193" y="2545"/>
                  </a:cubicBezTo>
                  <a:cubicBezTo>
                    <a:pt x="153" y="2551"/>
                    <a:pt x="153" y="2551"/>
                    <a:pt x="153" y="2551"/>
                  </a:cubicBezTo>
                  <a:cubicBezTo>
                    <a:pt x="113" y="2523"/>
                    <a:pt x="113" y="2523"/>
                    <a:pt x="113" y="2523"/>
                  </a:cubicBezTo>
                  <a:cubicBezTo>
                    <a:pt x="119" y="2489"/>
                    <a:pt x="119" y="2489"/>
                    <a:pt x="119" y="2489"/>
                  </a:cubicBezTo>
                  <a:cubicBezTo>
                    <a:pt x="125" y="2466"/>
                    <a:pt x="142" y="2364"/>
                    <a:pt x="119" y="2352"/>
                  </a:cubicBezTo>
                  <a:cubicBezTo>
                    <a:pt x="102" y="2341"/>
                    <a:pt x="74" y="2347"/>
                    <a:pt x="56" y="2352"/>
                  </a:cubicBezTo>
                  <a:cubicBezTo>
                    <a:pt x="40" y="2358"/>
                    <a:pt x="28" y="2364"/>
                    <a:pt x="17" y="2364"/>
                  </a:cubicBezTo>
                  <a:cubicBezTo>
                    <a:pt x="0" y="2358"/>
                    <a:pt x="22" y="2290"/>
                    <a:pt x="28" y="2279"/>
                  </a:cubicBezTo>
                  <a:cubicBezTo>
                    <a:pt x="40" y="2244"/>
                    <a:pt x="51" y="2210"/>
                    <a:pt x="56" y="2171"/>
                  </a:cubicBezTo>
                  <a:cubicBezTo>
                    <a:pt x="62" y="2136"/>
                    <a:pt x="51" y="2108"/>
                    <a:pt x="51" y="2068"/>
                  </a:cubicBezTo>
                  <a:cubicBezTo>
                    <a:pt x="51" y="2051"/>
                    <a:pt x="62" y="2023"/>
                    <a:pt x="56" y="2006"/>
                  </a:cubicBezTo>
                  <a:cubicBezTo>
                    <a:pt x="96" y="1983"/>
                    <a:pt x="96" y="1983"/>
                    <a:pt x="96" y="1983"/>
                  </a:cubicBezTo>
                  <a:lnTo>
                    <a:pt x="96" y="1983"/>
                  </a:lnTo>
                  <a:cubicBezTo>
                    <a:pt x="238" y="1994"/>
                    <a:pt x="238" y="1994"/>
                    <a:pt x="238" y="1994"/>
                  </a:cubicBezTo>
                  <a:cubicBezTo>
                    <a:pt x="233" y="2040"/>
                    <a:pt x="272" y="2029"/>
                    <a:pt x="301" y="2029"/>
                  </a:cubicBezTo>
                  <a:cubicBezTo>
                    <a:pt x="363" y="2023"/>
                    <a:pt x="386" y="1949"/>
                    <a:pt x="432" y="1926"/>
                  </a:cubicBezTo>
                  <a:cubicBezTo>
                    <a:pt x="466" y="1909"/>
                    <a:pt x="488" y="1898"/>
                    <a:pt x="488" y="1949"/>
                  </a:cubicBezTo>
                  <a:cubicBezTo>
                    <a:pt x="488" y="2023"/>
                    <a:pt x="556" y="1960"/>
                    <a:pt x="596" y="1949"/>
                  </a:cubicBezTo>
                  <a:cubicBezTo>
                    <a:pt x="636" y="1938"/>
                    <a:pt x="596" y="1909"/>
                    <a:pt x="613" y="1886"/>
                  </a:cubicBezTo>
                  <a:cubicBezTo>
                    <a:pt x="625" y="1870"/>
                    <a:pt x="670" y="1847"/>
                    <a:pt x="687" y="1835"/>
                  </a:cubicBezTo>
                  <a:cubicBezTo>
                    <a:pt x="710" y="1852"/>
                    <a:pt x="733" y="1801"/>
                    <a:pt x="733" y="1784"/>
                  </a:cubicBezTo>
                  <a:cubicBezTo>
                    <a:pt x="738" y="1773"/>
                    <a:pt x="738" y="1727"/>
                    <a:pt x="750" y="1722"/>
                  </a:cubicBezTo>
                  <a:cubicBezTo>
                    <a:pt x="755" y="1722"/>
                    <a:pt x="784" y="1739"/>
                    <a:pt x="795" y="1739"/>
                  </a:cubicBezTo>
                  <a:cubicBezTo>
                    <a:pt x="801" y="1739"/>
                    <a:pt x="875" y="1710"/>
                    <a:pt x="869" y="1727"/>
                  </a:cubicBezTo>
                  <a:cubicBezTo>
                    <a:pt x="852" y="1744"/>
                    <a:pt x="875" y="1762"/>
                    <a:pt x="880" y="1779"/>
                  </a:cubicBezTo>
                  <a:cubicBezTo>
                    <a:pt x="886" y="1801"/>
                    <a:pt x="892" y="1852"/>
                    <a:pt x="932" y="1852"/>
                  </a:cubicBezTo>
                  <a:cubicBezTo>
                    <a:pt x="966" y="1858"/>
                    <a:pt x="988" y="1824"/>
                    <a:pt x="1028" y="1824"/>
                  </a:cubicBezTo>
                  <a:lnTo>
                    <a:pt x="1028" y="1824"/>
                  </a:lnTo>
                  <a:cubicBezTo>
                    <a:pt x="1062" y="1841"/>
                    <a:pt x="1062" y="1841"/>
                    <a:pt x="1062" y="1841"/>
                  </a:cubicBezTo>
                  <a:cubicBezTo>
                    <a:pt x="1091" y="1852"/>
                    <a:pt x="1102" y="1824"/>
                    <a:pt x="1119" y="1813"/>
                  </a:cubicBezTo>
                  <a:cubicBezTo>
                    <a:pt x="1136" y="1796"/>
                    <a:pt x="1159" y="1790"/>
                    <a:pt x="1176" y="1773"/>
                  </a:cubicBezTo>
                  <a:cubicBezTo>
                    <a:pt x="1193" y="1756"/>
                    <a:pt x="1267" y="1699"/>
                    <a:pt x="1267" y="1676"/>
                  </a:cubicBezTo>
                  <a:cubicBezTo>
                    <a:pt x="1267" y="1636"/>
                    <a:pt x="1301" y="1688"/>
                    <a:pt x="1301" y="1699"/>
                  </a:cubicBezTo>
                  <a:cubicBezTo>
                    <a:pt x="1301" y="1739"/>
                    <a:pt x="1312" y="1796"/>
                    <a:pt x="1335" y="1824"/>
                  </a:cubicBezTo>
                  <a:cubicBezTo>
                    <a:pt x="1358" y="1858"/>
                    <a:pt x="1431" y="1727"/>
                    <a:pt x="1449" y="1722"/>
                  </a:cubicBezTo>
                  <a:cubicBezTo>
                    <a:pt x="1511" y="1722"/>
                    <a:pt x="1568" y="1767"/>
                    <a:pt x="1636" y="1762"/>
                  </a:cubicBezTo>
                  <a:cubicBezTo>
                    <a:pt x="1647" y="1762"/>
                    <a:pt x="1681" y="1756"/>
                    <a:pt x="1681" y="1762"/>
                  </a:cubicBezTo>
                  <a:cubicBezTo>
                    <a:pt x="1687" y="1762"/>
                    <a:pt x="1715" y="1813"/>
                    <a:pt x="1744" y="1818"/>
                  </a:cubicBezTo>
                  <a:cubicBezTo>
                    <a:pt x="1772" y="1824"/>
                    <a:pt x="1795" y="1852"/>
                    <a:pt x="1812" y="1847"/>
                  </a:cubicBezTo>
                  <a:cubicBezTo>
                    <a:pt x="1863" y="1835"/>
                    <a:pt x="1920" y="1909"/>
                    <a:pt x="1960" y="1898"/>
                  </a:cubicBezTo>
                  <a:cubicBezTo>
                    <a:pt x="1983" y="1886"/>
                    <a:pt x="2005" y="1977"/>
                    <a:pt x="2062" y="1943"/>
                  </a:cubicBezTo>
                  <a:cubicBezTo>
                    <a:pt x="2102" y="1926"/>
                    <a:pt x="2146" y="1960"/>
                    <a:pt x="2186" y="1977"/>
                  </a:cubicBezTo>
                  <a:cubicBezTo>
                    <a:pt x="2203" y="2006"/>
                    <a:pt x="2226" y="2017"/>
                    <a:pt x="2198" y="2051"/>
                  </a:cubicBezTo>
                  <a:cubicBezTo>
                    <a:pt x="2180" y="2080"/>
                    <a:pt x="2180" y="2091"/>
                    <a:pt x="2146" y="2114"/>
                  </a:cubicBezTo>
                  <a:cubicBezTo>
                    <a:pt x="2102" y="2148"/>
                    <a:pt x="2062" y="2171"/>
                    <a:pt x="2034" y="2222"/>
                  </a:cubicBezTo>
                  <a:cubicBezTo>
                    <a:pt x="2022" y="2227"/>
                    <a:pt x="2034" y="2244"/>
                    <a:pt x="2017" y="2244"/>
                  </a:cubicBezTo>
                  <a:cubicBezTo>
                    <a:pt x="2000" y="2244"/>
                    <a:pt x="1983" y="2227"/>
                    <a:pt x="1965" y="2233"/>
                  </a:cubicBezTo>
                  <a:cubicBezTo>
                    <a:pt x="1949" y="2244"/>
                    <a:pt x="1926" y="2267"/>
                    <a:pt x="1909" y="2267"/>
                  </a:cubicBezTo>
                  <a:cubicBezTo>
                    <a:pt x="1886" y="2267"/>
                    <a:pt x="1909" y="2318"/>
                    <a:pt x="1914" y="2330"/>
                  </a:cubicBezTo>
                  <a:cubicBezTo>
                    <a:pt x="1949" y="2404"/>
                    <a:pt x="2022" y="2284"/>
                    <a:pt x="2056" y="2262"/>
                  </a:cubicBezTo>
                  <a:cubicBezTo>
                    <a:pt x="2096" y="2239"/>
                    <a:pt x="2152" y="2233"/>
                    <a:pt x="2180" y="2216"/>
                  </a:cubicBezTo>
                  <a:cubicBezTo>
                    <a:pt x="2192" y="2205"/>
                    <a:pt x="2203" y="2176"/>
                    <a:pt x="2220" y="2165"/>
                  </a:cubicBezTo>
                  <a:cubicBezTo>
                    <a:pt x="2260" y="2120"/>
                    <a:pt x="2305" y="2148"/>
                    <a:pt x="2351" y="2102"/>
                  </a:cubicBezTo>
                  <a:cubicBezTo>
                    <a:pt x="2385" y="2097"/>
                    <a:pt x="2425" y="2097"/>
                    <a:pt x="2470" y="2097"/>
                  </a:cubicBezTo>
                  <a:cubicBezTo>
                    <a:pt x="2476" y="2097"/>
                    <a:pt x="2482" y="2097"/>
                    <a:pt x="2493" y="2097"/>
                  </a:cubicBezTo>
                  <a:cubicBezTo>
                    <a:pt x="2499" y="2091"/>
                    <a:pt x="2499" y="2091"/>
                    <a:pt x="2499" y="2091"/>
                  </a:cubicBezTo>
                  <a:cubicBezTo>
                    <a:pt x="2499" y="2074"/>
                    <a:pt x="2504" y="2063"/>
                    <a:pt x="2504" y="2046"/>
                  </a:cubicBezTo>
                  <a:cubicBezTo>
                    <a:pt x="2504" y="2034"/>
                    <a:pt x="2521" y="2029"/>
                    <a:pt x="2533" y="2029"/>
                  </a:cubicBezTo>
                  <a:cubicBezTo>
                    <a:pt x="2567" y="2023"/>
                    <a:pt x="2578" y="2063"/>
                    <a:pt x="2590" y="2085"/>
                  </a:cubicBezTo>
                  <a:cubicBezTo>
                    <a:pt x="2629" y="2080"/>
                    <a:pt x="2669" y="2074"/>
                    <a:pt x="2714" y="2074"/>
                  </a:cubicBezTo>
                  <a:cubicBezTo>
                    <a:pt x="2885" y="2074"/>
                    <a:pt x="2834" y="1983"/>
                    <a:pt x="2879" y="1898"/>
                  </a:cubicBezTo>
                  <a:cubicBezTo>
                    <a:pt x="2857" y="1841"/>
                    <a:pt x="2857" y="1841"/>
                    <a:pt x="2857" y="1841"/>
                  </a:cubicBezTo>
                  <a:cubicBezTo>
                    <a:pt x="2857" y="1807"/>
                    <a:pt x="2845" y="1762"/>
                    <a:pt x="2828" y="1727"/>
                  </a:cubicBezTo>
                  <a:cubicBezTo>
                    <a:pt x="2805" y="1699"/>
                    <a:pt x="2754" y="1767"/>
                    <a:pt x="2743" y="1784"/>
                  </a:cubicBezTo>
                  <a:cubicBezTo>
                    <a:pt x="2732" y="1801"/>
                    <a:pt x="2714" y="1756"/>
                    <a:pt x="2720" y="1750"/>
                  </a:cubicBezTo>
                  <a:cubicBezTo>
                    <a:pt x="2720" y="1744"/>
                    <a:pt x="2732" y="1733"/>
                    <a:pt x="2732" y="1722"/>
                  </a:cubicBezTo>
                  <a:cubicBezTo>
                    <a:pt x="2732" y="1710"/>
                    <a:pt x="2732" y="1693"/>
                    <a:pt x="2737" y="1682"/>
                  </a:cubicBezTo>
                  <a:cubicBezTo>
                    <a:pt x="2743" y="1648"/>
                    <a:pt x="2783" y="1608"/>
                    <a:pt x="2771" y="1574"/>
                  </a:cubicBezTo>
                  <a:cubicBezTo>
                    <a:pt x="2760" y="1551"/>
                    <a:pt x="2788" y="1534"/>
                    <a:pt x="2794" y="1517"/>
                  </a:cubicBezTo>
                  <a:cubicBezTo>
                    <a:pt x="2794" y="1506"/>
                    <a:pt x="2777" y="1472"/>
                    <a:pt x="2766" y="1466"/>
                  </a:cubicBezTo>
                  <a:cubicBezTo>
                    <a:pt x="2743" y="1449"/>
                    <a:pt x="2714" y="1466"/>
                    <a:pt x="2714" y="1426"/>
                  </a:cubicBezTo>
                  <a:cubicBezTo>
                    <a:pt x="2714" y="1381"/>
                    <a:pt x="2709" y="1347"/>
                    <a:pt x="2675" y="1318"/>
                  </a:cubicBezTo>
                  <a:cubicBezTo>
                    <a:pt x="2646" y="1296"/>
                    <a:pt x="2601" y="1307"/>
                    <a:pt x="2601" y="1267"/>
                  </a:cubicBezTo>
                  <a:cubicBezTo>
                    <a:pt x="2601" y="1233"/>
                    <a:pt x="2584" y="1245"/>
                    <a:pt x="2567" y="1227"/>
                  </a:cubicBezTo>
                  <a:cubicBezTo>
                    <a:pt x="2533" y="1205"/>
                    <a:pt x="2567" y="1159"/>
                    <a:pt x="2555" y="1131"/>
                  </a:cubicBezTo>
                  <a:cubicBezTo>
                    <a:pt x="2555" y="1114"/>
                    <a:pt x="2521" y="1137"/>
                    <a:pt x="2510" y="1120"/>
                  </a:cubicBezTo>
                  <a:cubicBezTo>
                    <a:pt x="2499" y="1103"/>
                    <a:pt x="2510" y="1068"/>
                    <a:pt x="2487" y="1068"/>
                  </a:cubicBezTo>
                  <a:cubicBezTo>
                    <a:pt x="2459" y="1068"/>
                    <a:pt x="2430" y="1097"/>
                    <a:pt x="2408" y="1074"/>
                  </a:cubicBezTo>
                  <a:cubicBezTo>
                    <a:pt x="2385" y="1051"/>
                    <a:pt x="2402" y="1017"/>
                    <a:pt x="2408" y="989"/>
                  </a:cubicBezTo>
                  <a:cubicBezTo>
                    <a:pt x="2408" y="972"/>
                    <a:pt x="2413" y="921"/>
                    <a:pt x="2396" y="915"/>
                  </a:cubicBezTo>
                  <a:cubicBezTo>
                    <a:pt x="2379" y="909"/>
                    <a:pt x="2334" y="915"/>
                    <a:pt x="2340" y="892"/>
                  </a:cubicBezTo>
                  <a:cubicBezTo>
                    <a:pt x="2362" y="853"/>
                    <a:pt x="2368" y="818"/>
                    <a:pt x="2385" y="773"/>
                  </a:cubicBezTo>
                  <a:cubicBezTo>
                    <a:pt x="2391" y="745"/>
                    <a:pt x="2436" y="750"/>
                    <a:pt x="2402" y="716"/>
                  </a:cubicBezTo>
                  <a:cubicBezTo>
                    <a:pt x="2385" y="694"/>
                    <a:pt x="2402" y="699"/>
                    <a:pt x="2408" y="682"/>
                  </a:cubicBezTo>
                  <a:cubicBezTo>
                    <a:pt x="2419" y="665"/>
                    <a:pt x="2419" y="642"/>
                    <a:pt x="2425" y="620"/>
                  </a:cubicBezTo>
                  <a:cubicBezTo>
                    <a:pt x="2436" y="591"/>
                    <a:pt x="2448" y="568"/>
                    <a:pt x="2459" y="540"/>
                  </a:cubicBezTo>
                  <a:cubicBezTo>
                    <a:pt x="2459" y="512"/>
                    <a:pt x="2425" y="506"/>
                    <a:pt x="2419" y="483"/>
                  </a:cubicBezTo>
                  <a:cubicBezTo>
                    <a:pt x="2408" y="466"/>
                    <a:pt x="2430" y="438"/>
                    <a:pt x="2430" y="421"/>
                  </a:cubicBezTo>
                  <a:cubicBezTo>
                    <a:pt x="2413" y="415"/>
                    <a:pt x="2362" y="421"/>
                    <a:pt x="2356" y="392"/>
                  </a:cubicBezTo>
                  <a:cubicBezTo>
                    <a:pt x="2351" y="370"/>
                    <a:pt x="2345" y="341"/>
                    <a:pt x="2317" y="336"/>
                  </a:cubicBezTo>
                  <a:cubicBezTo>
                    <a:pt x="2294" y="324"/>
                    <a:pt x="2294" y="313"/>
                    <a:pt x="2294" y="290"/>
                  </a:cubicBezTo>
                </a:path>
              </a:pathLst>
            </a:custGeom>
            <a:solidFill>
              <a:schemeClr val="accent3"/>
            </a:solid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4" name="Freeform 160"/>
            <p:cNvSpPr>
              <a:spLocks noChangeArrowheads="1"/>
            </p:cNvSpPr>
            <p:nvPr/>
          </p:nvSpPr>
          <p:spPr bwMode="auto">
            <a:xfrm>
              <a:off x="18316524" y="6454022"/>
              <a:ext cx="1729477" cy="3233451"/>
            </a:xfrm>
            <a:custGeom>
              <a:avLst/>
              <a:gdLst>
                <a:gd name="T0" fmla="*/ 955 w 2501"/>
                <a:gd name="T1" fmla="*/ 4629 h 4676"/>
                <a:gd name="T2" fmla="*/ 1091 w 2501"/>
                <a:gd name="T3" fmla="*/ 4322 h 4676"/>
                <a:gd name="T4" fmla="*/ 1250 w 2501"/>
                <a:gd name="T5" fmla="*/ 3936 h 4676"/>
                <a:gd name="T6" fmla="*/ 1386 w 2501"/>
                <a:gd name="T7" fmla="*/ 3868 h 4676"/>
                <a:gd name="T8" fmla="*/ 1608 w 2501"/>
                <a:gd name="T9" fmla="*/ 3629 h 4676"/>
                <a:gd name="T10" fmla="*/ 1807 w 2501"/>
                <a:gd name="T11" fmla="*/ 3510 h 4676"/>
                <a:gd name="T12" fmla="*/ 1955 w 2501"/>
                <a:gd name="T13" fmla="*/ 3430 h 4676"/>
                <a:gd name="T14" fmla="*/ 2125 w 2501"/>
                <a:gd name="T15" fmla="*/ 3288 h 4676"/>
                <a:gd name="T16" fmla="*/ 2085 w 2501"/>
                <a:gd name="T17" fmla="*/ 3135 h 4676"/>
                <a:gd name="T18" fmla="*/ 1619 w 2501"/>
                <a:gd name="T19" fmla="*/ 2561 h 4676"/>
                <a:gd name="T20" fmla="*/ 1494 w 2501"/>
                <a:gd name="T21" fmla="*/ 2164 h 4676"/>
                <a:gd name="T22" fmla="*/ 1563 w 2501"/>
                <a:gd name="T23" fmla="*/ 1881 h 4676"/>
                <a:gd name="T24" fmla="*/ 1886 w 2501"/>
                <a:gd name="T25" fmla="*/ 1358 h 4676"/>
                <a:gd name="T26" fmla="*/ 1943 w 2501"/>
                <a:gd name="T27" fmla="*/ 1216 h 4676"/>
                <a:gd name="T28" fmla="*/ 2159 w 2501"/>
                <a:gd name="T29" fmla="*/ 949 h 4676"/>
                <a:gd name="T30" fmla="*/ 2500 w 2501"/>
                <a:gd name="T31" fmla="*/ 432 h 4676"/>
                <a:gd name="T32" fmla="*/ 2409 w 2501"/>
                <a:gd name="T33" fmla="*/ 352 h 4676"/>
                <a:gd name="T34" fmla="*/ 2210 w 2501"/>
                <a:gd name="T35" fmla="*/ 222 h 4676"/>
                <a:gd name="T36" fmla="*/ 2119 w 2501"/>
                <a:gd name="T37" fmla="*/ 102 h 4676"/>
                <a:gd name="T38" fmla="*/ 2063 w 2501"/>
                <a:gd name="T39" fmla="*/ 108 h 4676"/>
                <a:gd name="T40" fmla="*/ 1943 w 2501"/>
                <a:gd name="T41" fmla="*/ 142 h 4676"/>
                <a:gd name="T42" fmla="*/ 1705 w 2501"/>
                <a:gd name="T43" fmla="*/ 28 h 4676"/>
                <a:gd name="T44" fmla="*/ 1528 w 2501"/>
                <a:gd name="T45" fmla="*/ 187 h 4676"/>
                <a:gd name="T46" fmla="*/ 1500 w 2501"/>
                <a:gd name="T47" fmla="*/ 290 h 4676"/>
                <a:gd name="T48" fmla="*/ 1517 w 2501"/>
                <a:gd name="T49" fmla="*/ 449 h 4676"/>
                <a:gd name="T50" fmla="*/ 1483 w 2501"/>
                <a:gd name="T51" fmla="*/ 597 h 4676"/>
                <a:gd name="T52" fmla="*/ 1409 w 2501"/>
                <a:gd name="T53" fmla="*/ 773 h 4676"/>
                <a:gd name="T54" fmla="*/ 1216 w 2501"/>
                <a:gd name="T55" fmla="*/ 869 h 4676"/>
                <a:gd name="T56" fmla="*/ 1125 w 2501"/>
                <a:gd name="T57" fmla="*/ 1159 h 4676"/>
                <a:gd name="T58" fmla="*/ 847 w 2501"/>
                <a:gd name="T59" fmla="*/ 1324 h 4676"/>
                <a:gd name="T60" fmla="*/ 898 w 2501"/>
                <a:gd name="T61" fmla="*/ 1460 h 4676"/>
                <a:gd name="T62" fmla="*/ 762 w 2501"/>
                <a:gd name="T63" fmla="*/ 1472 h 4676"/>
                <a:gd name="T64" fmla="*/ 671 w 2501"/>
                <a:gd name="T65" fmla="*/ 1301 h 4676"/>
                <a:gd name="T66" fmla="*/ 477 w 2501"/>
                <a:gd name="T67" fmla="*/ 1312 h 4676"/>
                <a:gd name="T68" fmla="*/ 404 w 2501"/>
                <a:gd name="T69" fmla="*/ 1403 h 4676"/>
                <a:gd name="T70" fmla="*/ 233 w 2501"/>
                <a:gd name="T71" fmla="*/ 1778 h 4676"/>
                <a:gd name="T72" fmla="*/ 85 w 2501"/>
                <a:gd name="T73" fmla="*/ 2215 h 4676"/>
                <a:gd name="T74" fmla="*/ 296 w 2501"/>
                <a:gd name="T75" fmla="*/ 2323 h 4676"/>
                <a:gd name="T76" fmla="*/ 369 w 2501"/>
                <a:gd name="T77" fmla="*/ 2641 h 4676"/>
                <a:gd name="T78" fmla="*/ 364 w 2501"/>
                <a:gd name="T79" fmla="*/ 2805 h 4676"/>
                <a:gd name="T80" fmla="*/ 625 w 2501"/>
                <a:gd name="T81" fmla="*/ 2948 h 4676"/>
                <a:gd name="T82" fmla="*/ 739 w 2501"/>
                <a:gd name="T83" fmla="*/ 3118 h 4676"/>
                <a:gd name="T84" fmla="*/ 688 w 2501"/>
                <a:gd name="T85" fmla="*/ 3391 h 4676"/>
                <a:gd name="T86" fmla="*/ 642 w 2501"/>
                <a:gd name="T87" fmla="*/ 3425 h 4676"/>
                <a:gd name="T88" fmla="*/ 636 w 2501"/>
                <a:gd name="T89" fmla="*/ 3561 h 4676"/>
                <a:gd name="T90" fmla="*/ 563 w 2501"/>
                <a:gd name="T91" fmla="*/ 3879 h 4676"/>
                <a:gd name="T92" fmla="*/ 676 w 2501"/>
                <a:gd name="T93" fmla="*/ 4373 h 4676"/>
                <a:gd name="T94" fmla="*/ 108 w 2501"/>
                <a:gd name="T95" fmla="*/ 1040 h 4676"/>
                <a:gd name="T96" fmla="*/ 290 w 2501"/>
                <a:gd name="T97" fmla="*/ 926 h 4676"/>
                <a:gd name="T98" fmla="*/ 347 w 2501"/>
                <a:gd name="T99" fmla="*/ 1028 h 4676"/>
                <a:gd name="T100" fmla="*/ 455 w 2501"/>
                <a:gd name="T101" fmla="*/ 1256 h 4676"/>
                <a:gd name="T102" fmla="*/ 296 w 2501"/>
                <a:gd name="T103" fmla="*/ 1261 h 4676"/>
                <a:gd name="T104" fmla="*/ 131 w 2501"/>
                <a:gd name="T105" fmla="*/ 1108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1" h="4676">
                  <a:moveTo>
                    <a:pt x="949" y="4675"/>
                  </a:moveTo>
                  <a:lnTo>
                    <a:pt x="949" y="4675"/>
                  </a:lnTo>
                  <a:cubicBezTo>
                    <a:pt x="949" y="4658"/>
                    <a:pt x="949" y="4641"/>
                    <a:pt x="955" y="4629"/>
                  </a:cubicBezTo>
                  <a:cubicBezTo>
                    <a:pt x="960" y="4578"/>
                    <a:pt x="1006" y="4521"/>
                    <a:pt x="1034" y="4476"/>
                  </a:cubicBezTo>
                  <a:cubicBezTo>
                    <a:pt x="1051" y="4459"/>
                    <a:pt x="1074" y="4442"/>
                    <a:pt x="1085" y="4419"/>
                  </a:cubicBezTo>
                  <a:cubicBezTo>
                    <a:pt x="1091" y="4396"/>
                    <a:pt x="1091" y="4345"/>
                    <a:pt x="1091" y="4322"/>
                  </a:cubicBezTo>
                  <a:cubicBezTo>
                    <a:pt x="1085" y="4277"/>
                    <a:pt x="1091" y="4146"/>
                    <a:pt x="1136" y="4129"/>
                  </a:cubicBezTo>
                  <a:cubicBezTo>
                    <a:pt x="1165" y="4112"/>
                    <a:pt x="1216" y="4146"/>
                    <a:pt x="1250" y="4112"/>
                  </a:cubicBezTo>
                  <a:cubicBezTo>
                    <a:pt x="1284" y="4072"/>
                    <a:pt x="1227" y="3987"/>
                    <a:pt x="1250" y="3936"/>
                  </a:cubicBezTo>
                  <a:cubicBezTo>
                    <a:pt x="1262" y="3908"/>
                    <a:pt x="1290" y="3879"/>
                    <a:pt x="1318" y="3868"/>
                  </a:cubicBezTo>
                  <a:cubicBezTo>
                    <a:pt x="1341" y="3851"/>
                    <a:pt x="1358" y="3868"/>
                    <a:pt x="1386" y="3868"/>
                  </a:cubicBezTo>
                  <a:lnTo>
                    <a:pt x="1386" y="3868"/>
                  </a:lnTo>
                  <a:cubicBezTo>
                    <a:pt x="1386" y="3862"/>
                    <a:pt x="1381" y="3834"/>
                    <a:pt x="1381" y="3828"/>
                  </a:cubicBezTo>
                  <a:cubicBezTo>
                    <a:pt x="1381" y="3805"/>
                    <a:pt x="1398" y="3771"/>
                    <a:pt x="1409" y="3760"/>
                  </a:cubicBezTo>
                  <a:cubicBezTo>
                    <a:pt x="1455" y="3686"/>
                    <a:pt x="1528" y="3652"/>
                    <a:pt x="1608" y="3629"/>
                  </a:cubicBezTo>
                  <a:cubicBezTo>
                    <a:pt x="1648" y="3618"/>
                    <a:pt x="1687" y="3584"/>
                    <a:pt x="1727" y="3590"/>
                  </a:cubicBezTo>
                  <a:cubicBezTo>
                    <a:pt x="1767" y="3595"/>
                    <a:pt x="1778" y="3601"/>
                    <a:pt x="1807" y="3567"/>
                  </a:cubicBezTo>
                  <a:cubicBezTo>
                    <a:pt x="1830" y="3544"/>
                    <a:pt x="1795" y="3538"/>
                    <a:pt x="1807" y="3510"/>
                  </a:cubicBezTo>
                  <a:cubicBezTo>
                    <a:pt x="1813" y="3493"/>
                    <a:pt x="1858" y="3419"/>
                    <a:pt x="1886" y="3430"/>
                  </a:cubicBezTo>
                  <a:cubicBezTo>
                    <a:pt x="1903" y="3436"/>
                    <a:pt x="1943" y="3408"/>
                    <a:pt x="1949" y="3419"/>
                  </a:cubicBezTo>
                  <a:lnTo>
                    <a:pt x="1955" y="3430"/>
                  </a:lnTo>
                  <a:cubicBezTo>
                    <a:pt x="1977" y="3430"/>
                    <a:pt x="1983" y="3379"/>
                    <a:pt x="2017" y="3357"/>
                  </a:cubicBezTo>
                  <a:cubicBezTo>
                    <a:pt x="2034" y="3351"/>
                    <a:pt x="2057" y="3357"/>
                    <a:pt x="2068" y="3351"/>
                  </a:cubicBezTo>
                  <a:cubicBezTo>
                    <a:pt x="2097" y="3328"/>
                    <a:pt x="2085" y="3305"/>
                    <a:pt x="2125" y="3288"/>
                  </a:cubicBezTo>
                  <a:cubicBezTo>
                    <a:pt x="2216" y="3243"/>
                    <a:pt x="2142" y="3243"/>
                    <a:pt x="2102" y="3192"/>
                  </a:cubicBezTo>
                  <a:cubicBezTo>
                    <a:pt x="2085" y="3175"/>
                    <a:pt x="2125" y="3175"/>
                    <a:pt x="2125" y="3158"/>
                  </a:cubicBezTo>
                  <a:cubicBezTo>
                    <a:pt x="2125" y="3152"/>
                    <a:pt x="2091" y="3141"/>
                    <a:pt x="2085" y="3135"/>
                  </a:cubicBezTo>
                  <a:cubicBezTo>
                    <a:pt x="2017" y="3095"/>
                    <a:pt x="1983" y="3084"/>
                    <a:pt x="1909" y="3067"/>
                  </a:cubicBezTo>
                  <a:cubicBezTo>
                    <a:pt x="1830" y="3055"/>
                    <a:pt x="1795" y="2982"/>
                    <a:pt x="1744" y="2931"/>
                  </a:cubicBezTo>
                  <a:cubicBezTo>
                    <a:pt x="1716" y="2879"/>
                    <a:pt x="1517" y="2590"/>
                    <a:pt x="1619" y="2561"/>
                  </a:cubicBezTo>
                  <a:cubicBezTo>
                    <a:pt x="1625" y="2539"/>
                    <a:pt x="1557" y="2425"/>
                    <a:pt x="1545" y="2391"/>
                  </a:cubicBezTo>
                  <a:cubicBezTo>
                    <a:pt x="1517" y="2345"/>
                    <a:pt x="1500" y="2294"/>
                    <a:pt x="1483" y="2249"/>
                  </a:cubicBezTo>
                  <a:cubicBezTo>
                    <a:pt x="1466" y="2209"/>
                    <a:pt x="1477" y="2192"/>
                    <a:pt x="1494" y="2164"/>
                  </a:cubicBezTo>
                  <a:cubicBezTo>
                    <a:pt x="1506" y="2146"/>
                    <a:pt x="1489" y="2112"/>
                    <a:pt x="1489" y="2095"/>
                  </a:cubicBezTo>
                  <a:cubicBezTo>
                    <a:pt x="1483" y="2056"/>
                    <a:pt x="1494" y="2022"/>
                    <a:pt x="1517" y="1987"/>
                  </a:cubicBezTo>
                  <a:cubicBezTo>
                    <a:pt x="1540" y="1960"/>
                    <a:pt x="1540" y="1903"/>
                    <a:pt x="1563" y="1881"/>
                  </a:cubicBezTo>
                  <a:cubicBezTo>
                    <a:pt x="1574" y="1829"/>
                    <a:pt x="1619" y="1852"/>
                    <a:pt x="1631" y="1801"/>
                  </a:cubicBezTo>
                  <a:cubicBezTo>
                    <a:pt x="1648" y="1716"/>
                    <a:pt x="1682" y="1631"/>
                    <a:pt x="1739" y="1557"/>
                  </a:cubicBezTo>
                  <a:cubicBezTo>
                    <a:pt x="1784" y="1500"/>
                    <a:pt x="1869" y="1426"/>
                    <a:pt x="1886" y="1358"/>
                  </a:cubicBezTo>
                  <a:cubicBezTo>
                    <a:pt x="1886" y="1352"/>
                    <a:pt x="1886" y="1335"/>
                    <a:pt x="1886" y="1324"/>
                  </a:cubicBezTo>
                  <a:cubicBezTo>
                    <a:pt x="1892" y="1324"/>
                    <a:pt x="1892" y="1324"/>
                    <a:pt x="1892" y="1324"/>
                  </a:cubicBezTo>
                  <a:cubicBezTo>
                    <a:pt x="1932" y="1318"/>
                    <a:pt x="1926" y="1256"/>
                    <a:pt x="1943" y="1216"/>
                  </a:cubicBezTo>
                  <a:cubicBezTo>
                    <a:pt x="1955" y="1182"/>
                    <a:pt x="1994" y="1187"/>
                    <a:pt x="2023" y="1165"/>
                  </a:cubicBezTo>
                  <a:cubicBezTo>
                    <a:pt x="2074" y="1125"/>
                    <a:pt x="2068" y="1040"/>
                    <a:pt x="2097" y="983"/>
                  </a:cubicBezTo>
                  <a:cubicBezTo>
                    <a:pt x="2108" y="960"/>
                    <a:pt x="2136" y="954"/>
                    <a:pt x="2159" y="949"/>
                  </a:cubicBezTo>
                  <a:cubicBezTo>
                    <a:pt x="2205" y="937"/>
                    <a:pt x="2199" y="920"/>
                    <a:pt x="2216" y="881"/>
                  </a:cubicBezTo>
                  <a:cubicBezTo>
                    <a:pt x="2273" y="812"/>
                    <a:pt x="2341" y="756"/>
                    <a:pt x="2375" y="670"/>
                  </a:cubicBezTo>
                  <a:cubicBezTo>
                    <a:pt x="2409" y="579"/>
                    <a:pt x="2460" y="517"/>
                    <a:pt x="2500" y="432"/>
                  </a:cubicBezTo>
                  <a:lnTo>
                    <a:pt x="2500" y="432"/>
                  </a:lnTo>
                  <a:cubicBezTo>
                    <a:pt x="2432" y="403"/>
                    <a:pt x="2432" y="403"/>
                    <a:pt x="2432" y="403"/>
                  </a:cubicBezTo>
                  <a:cubicBezTo>
                    <a:pt x="2398" y="386"/>
                    <a:pt x="2415" y="386"/>
                    <a:pt x="2409" y="352"/>
                  </a:cubicBezTo>
                  <a:cubicBezTo>
                    <a:pt x="2409" y="341"/>
                    <a:pt x="2386" y="307"/>
                    <a:pt x="2381" y="301"/>
                  </a:cubicBezTo>
                  <a:cubicBezTo>
                    <a:pt x="2358" y="278"/>
                    <a:pt x="2301" y="301"/>
                    <a:pt x="2273" y="284"/>
                  </a:cubicBezTo>
                  <a:cubicBezTo>
                    <a:pt x="2239" y="267"/>
                    <a:pt x="2222" y="261"/>
                    <a:pt x="2210" y="222"/>
                  </a:cubicBezTo>
                  <a:cubicBezTo>
                    <a:pt x="2205" y="199"/>
                    <a:pt x="2261" y="142"/>
                    <a:pt x="2199" y="142"/>
                  </a:cubicBezTo>
                  <a:cubicBezTo>
                    <a:pt x="2176" y="142"/>
                    <a:pt x="2165" y="148"/>
                    <a:pt x="2165" y="119"/>
                  </a:cubicBezTo>
                  <a:cubicBezTo>
                    <a:pt x="2165" y="79"/>
                    <a:pt x="2136" y="114"/>
                    <a:pt x="2119" y="102"/>
                  </a:cubicBezTo>
                  <a:cubicBezTo>
                    <a:pt x="2085" y="97"/>
                    <a:pt x="2085" y="97"/>
                    <a:pt x="2085" y="97"/>
                  </a:cubicBezTo>
                  <a:lnTo>
                    <a:pt x="2085" y="97"/>
                  </a:lnTo>
                  <a:cubicBezTo>
                    <a:pt x="2063" y="108"/>
                    <a:pt x="2063" y="108"/>
                    <a:pt x="2063" y="108"/>
                  </a:cubicBezTo>
                  <a:cubicBezTo>
                    <a:pt x="2051" y="114"/>
                    <a:pt x="2040" y="119"/>
                    <a:pt x="2028" y="114"/>
                  </a:cubicBezTo>
                  <a:cubicBezTo>
                    <a:pt x="2017" y="108"/>
                    <a:pt x="2017" y="102"/>
                    <a:pt x="2006" y="102"/>
                  </a:cubicBezTo>
                  <a:cubicBezTo>
                    <a:pt x="1983" y="108"/>
                    <a:pt x="1966" y="131"/>
                    <a:pt x="1943" y="142"/>
                  </a:cubicBezTo>
                  <a:cubicBezTo>
                    <a:pt x="1943" y="153"/>
                    <a:pt x="1932" y="153"/>
                    <a:pt x="1926" y="153"/>
                  </a:cubicBezTo>
                  <a:cubicBezTo>
                    <a:pt x="1892" y="108"/>
                    <a:pt x="1909" y="97"/>
                    <a:pt x="1835" y="97"/>
                  </a:cubicBezTo>
                  <a:cubicBezTo>
                    <a:pt x="1795" y="97"/>
                    <a:pt x="1722" y="68"/>
                    <a:pt x="1705" y="28"/>
                  </a:cubicBezTo>
                  <a:cubicBezTo>
                    <a:pt x="1699" y="23"/>
                    <a:pt x="1699" y="0"/>
                    <a:pt x="1687" y="0"/>
                  </a:cubicBezTo>
                  <a:cubicBezTo>
                    <a:pt x="1648" y="0"/>
                    <a:pt x="1619" y="23"/>
                    <a:pt x="1608" y="63"/>
                  </a:cubicBezTo>
                  <a:cubicBezTo>
                    <a:pt x="1585" y="119"/>
                    <a:pt x="1597" y="153"/>
                    <a:pt x="1528" y="187"/>
                  </a:cubicBezTo>
                  <a:cubicBezTo>
                    <a:pt x="1483" y="210"/>
                    <a:pt x="1494" y="193"/>
                    <a:pt x="1455" y="182"/>
                  </a:cubicBezTo>
                  <a:cubicBezTo>
                    <a:pt x="1404" y="165"/>
                    <a:pt x="1426" y="227"/>
                    <a:pt x="1415" y="250"/>
                  </a:cubicBezTo>
                  <a:cubicBezTo>
                    <a:pt x="1398" y="284"/>
                    <a:pt x="1483" y="290"/>
                    <a:pt x="1500" y="290"/>
                  </a:cubicBezTo>
                  <a:lnTo>
                    <a:pt x="1517" y="284"/>
                  </a:lnTo>
                  <a:cubicBezTo>
                    <a:pt x="1528" y="284"/>
                    <a:pt x="1517" y="341"/>
                    <a:pt x="1517" y="347"/>
                  </a:cubicBezTo>
                  <a:cubicBezTo>
                    <a:pt x="1517" y="364"/>
                    <a:pt x="1511" y="443"/>
                    <a:pt x="1517" y="449"/>
                  </a:cubicBezTo>
                  <a:cubicBezTo>
                    <a:pt x="1540" y="455"/>
                    <a:pt x="1557" y="489"/>
                    <a:pt x="1534" y="506"/>
                  </a:cubicBezTo>
                  <a:cubicBezTo>
                    <a:pt x="1517" y="523"/>
                    <a:pt x="1489" y="517"/>
                    <a:pt x="1477" y="528"/>
                  </a:cubicBezTo>
                  <a:cubicBezTo>
                    <a:pt x="1449" y="557"/>
                    <a:pt x="1472" y="574"/>
                    <a:pt x="1483" y="597"/>
                  </a:cubicBezTo>
                  <a:cubicBezTo>
                    <a:pt x="1489" y="614"/>
                    <a:pt x="1540" y="659"/>
                    <a:pt x="1534" y="670"/>
                  </a:cubicBezTo>
                  <a:cubicBezTo>
                    <a:pt x="1534" y="676"/>
                    <a:pt x="1494" y="699"/>
                    <a:pt x="1483" y="704"/>
                  </a:cubicBezTo>
                  <a:cubicBezTo>
                    <a:pt x="1455" y="733"/>
                    <a:pt x="1449" y="761"/>
                    <a:pt x="1409" y="773"/>
                  </a:cubicBezTo>
                  <a:cubicBezTo>
                    <a:pt x="1381" y="784"/>
                    <a:pt x="1409" y="818"/>
                    <a:pt x="1409" y="835"/>
                  </a:cubicBezTo>
                  <a:cubicBezTo>
                    <a:pt x="1409" y="875"/>
                    <a:pt x="1284" y="903"/>
                    <a:pt x="1256" y="892"/>
                  </a:cubicBezTo>
                  <a:cubicBezTo>
                    <a:pt x="1244" y="886"/>
                    <a:pt x="1227" y="869"/>
                    <a:pt x="1216" y="869"/>
                  </a:cubicBezTo>
                  <a:cubicBezTo>
                    <a:pt x="1199" y="903"/>
                    <a:pt x="1193" y="949"/>
                    <a:pt x="1182" y="988"/>
                  </a:cubicBezTo>
                  <a:cubicBezTo>
                    <a:pt x="1171" y="1040"/>
                    <a:pt x="1148" y="1051"/>
                    <a:pt x="1119" y="1091"/>
                  </a:cubicBezTo>
                  <a:cubicBezTo>
                    <a:pt x="1102" y="1119"/>
                    <a:pt x="1125" y="1136"/>
                    <a:pt x="1125" y="1159"/>
                  </a:cubicBezTo>
                  <a:cubicBezTo>
                    <a:pt x="1114" y="1159"/>
                    <a:pt x="1102" y="1159"/>
                    <a:pt x="1085" y="1159"/>
                  </a:cubicBezTo>
                  <a:cubicBezTo>
                    <a:pt x="1040" y="1222"/>
                    <a:pt x="977" y="1182"/>
                    <a:pt x="943" y="1238"/>
                  </a:cubicBezTo>
                  <a:cubicBezTo>
                    <a:pt x="915" y="1284"/>
                    <a:pt x="852" y="1290"/>
                    <a:pt x="847" y="1324"/>
                  </a:cubicBezTo>
                  <a:cubicBezTo>
                    <a:pt x="841" y="1352"/>
                    <a:pt x="852" y="1409"/>
                    <a:pt x="869" y="1426"/>
                  </a:cubicBezTo>
                  <a:cubicBezTo>
                    <a:pt x="875" y="1432"/>
                    <a:pt x="904" y="1454"/>
                    <a:pt x="898" y="1460"/>
                  </a:cubicBezTo>
                  <a:cubicBezTo>
                    <a:pt x="898" y="1460"/>
                    <a:pt x="904" y="1460"/>
                    <a:pt x="898" y="1460"/>
                  </a:cubicBezTo>
                  <a:cubicBezTo>
                    <a:pt x="898" y="1466"/>
                    <a:pt x="858" y="1477"/>
                    <a:pt x="852" y="1483"/>
                  </a:cubicBezTo>
                  <a:cubicBezTo>
                    <a:pt x="841" y="1494"/>
                    <a:pt x="818" y="1517"/>
                    <a:pt x="801" y="1517"/>
                  </a:cubicBezTo>
                  <a:cubicBezTo>
                    <a:pt x="801" y="1506"/>
                    <a:pt x="773" y="1483"/>
                    <a:pt x="762" y="1472"/>
                  </a:cubicBezTo>
                  <a:cubicBezTo>
                    <a:pt x="756" y="1460"/>
                    <a:pt x="773" y="1432"/>
                    <a:pt x="762" y="1420"/>
                  </a:cubicBezTo>
                  <a:cubicBezTo>
                    <a:pt x="762" y="1398"/>
                    <a:pt x="773" y="1364"/>
                    <a:pt x="750" y="1341"/>
                  </a:cubicBezTo>
                  <a:cubicBezTo>
                    <a:pt x="733" y="1324"/>
                    <a:pt x="676" y="1324"/>
                    <a:pt x="671" y="1301"/>
                  </a:cubicBezTo>
                  <a:cubicBezTo>
                    <a:pt x="642" y="1295"/>
                    <a:pt x="625" y="1312"/>
                    <a:pt x="591" y="1307"/>
                  </a:cubicBezTo>
                  <a:cubicBezTo>
                    <a:pt x="585" y="1284"/>
                    <a:pt x="540" y="1312"/>
                    <a:pt x="528" y="1318"/>
                  </a:cubicBezTo>
                  <a:cubicBezTo>
                    <a:pt x="477" y="1312"/>
                    <a:pt x="477" y="1312"/>
                    <a:pt x="477" y="1312"/>
                  </a:cubicBezTo>
                  <a:lnTo>
                    <a:pt x="477" y="1312"/>
                  </a:lnTo>
                  <a:cubicBezTo>
                    <a:pt x="460" y="1341"/>
                    <a:pt x="398" y="1335"/>
                    <a:pt x="392" y="1369"/>
                  </a:cubicBezTo>
                  <a:cubicBezTo>
                    <a:pt x="392" y="1381"/>
                    <a:pt x="398" y="1392"/>
                    <a:pt x="404" y="1403"/>
                  </a:cubicBezTo>
                  <a:cubicBezTo>
                    <a:pt x="426" y="1454"/>
                    <a:pt x="392" y="1506"/>
                    <a:pt x="392" y="1551"/>
                  </a:cubicBezTo>
                  <a:cubicBezTo>
                    <a:pt x="392" y="1602"/>
                    <a:pt x="318" y="1642"/>
                    <a:pt x="318" y="1693"/>
                  </a:cubicBezTo>
                  <a:cubicBezTo>
                    <a:pt x="341" y="1761"/>
                    <a:pt x="307" y="1818"/>
                    <a:pt x="233" y="1778"/>
                  </a:cubicBezTo>
                  <a:cubicBezTo>
                    <a:pt x="148" y="1727"/>
                    <a:pt x="125" y="1932"/>
                    <a:pt x="63" y="1960"/>
                  </a:cubicBezTo>
                  <a:cubicBezTo>
                    <a:pt x="23" y="1977"/>
                    <a:pt x="40" y="2044"/>
                    <a:pt x="28" y="2078"/>
                  </a:cubicBezTo>
                  <a:cubicBezTo>
                    <a:pt x="0" y="2164"/>
                    <a:pt x="17" y="2158"/>
                    <a:pt x="85" y="2215"/>
                  </a:cubicBezTo>
                  <a:cubicBezTo>
                    <a:pt x="102" y="2260"/>
                    <a:pt x="97" y="2254"/>
                    <a:pt x="142" y="2254"/>
                  </a:cubicBezTo>
                  <a:cubicBezTo>
                    <a:pt x="154" y="2260"/>
                    <a:pt x="182" y="2294"/>
                    <a:pt x="199" y="2306"/>
                  </a:cubicBezTo>
                  <a:cubicBezTo>
                    <a:pt x="233" y="2317"/>
                    <a:pt x="267" y="2317"/>
                    <a:pt x="296" y="2323"/>
                  </a:cubicBezTo>
                  <a:cubicBezTo>
                    <a:pt x="347" y="2340"/>
                    <a:pt x="381" y="2351"/>
                    <a:pt x="432" y="2357"/>
                  </a:cubicBezTo>
                  <a:cubicBezTo>
                    <a:pt x="472" y="2357"/>
                    <a:pt x="421" y="2521"/>
                    <a:pt x="421" y="2550"/>
                  </a:cubicBezTo>
                  <a:cubicBezTo>
                    <a:pt x="421" y="2590"/>
                    <a:pt x="375" y="2607"/>
                    <a:pt x="369" y="2641"/>
                  </a:cubicBezTo>
                  <a:cubicBezTo>
                    <a:pt x="364" y="2652"/>
                    <a:pt x="358" y="2675"/>
                    <a:pt x="347" y="2681"/>
                  </a:cubicBezTo>
                  <a:cubicBezTo>
                    <a:pt x="335" y="2698"/>
                    <a:pt x="335" y="2720"/>
                    <a:pt x="330" y="2737"/>
                  </a:cubicBezTo>
                  <a:cubicBezTo>
                    <a:pt x="341" y="2771"/>
                    <a:pt x="324" y="2789"/>
                    <a:pt x="364" y="2805"/>
                  </a:cubicBezTo>
                  <a:cubicBezTo>
                    <a:pt x="404" y="2823"/>
                    <a:pt x="421" y="2879"/>
                    <a:pt x="449" y="2913"/>
                  </a:cubicBezTo>
                  <a:cubicBezTo>
                    <a:pt x="483" y="2965"/>
                    <a:pt x="472" y="2953"/>
                    <a:pt x="534" y="2959"/>
                  </a:cubicBezTo>
                  <a:cubicBezTo>
                    <a:pt x="557" y="2965"/>
                    <a:pt x="608" y="2959"/>
                    <a:pt x="625" y="2948"/>
                  </a:cubicBezTo>
                  <a:cubicBezTo>
                    <a:pt x="642" y="2936"/>
                    <a:pt x="699" y="2919"/>
                    <a:pt x="699" y="2953"/>
                  </a:cubicBezTo>
                  <a:cubicBezTo>
                    <a:pt x="705" y="2993"/>
                    <a:pt x="739" y="3010"/>
                    <a:pt x="739" y="3061"/>
                  </a:cubicBezTo>
                  <a:cubicBezTo>
                    <a:pt x="739" y="3078"/>
                    <a:pt x="739" y="3101"/>
                    <a:pt x="739" y="3118"/>
                  </a:cubicBezTo>
                  <a:cubicBezTo>
                    <a:pt x="744" y="3146"/>
                    <a:pt x="767" y="3181"/>
                    <a:pt x="727" y="3192"/>
                  </a:cubicBezTo>
                  <a:cubicBezTo>
                    <a:pt x="693" y="3198"/>
                    <a:pt x="705" y="3215"/>
                    <a:pt x="716" y="3237"/>
                  </a:cubicBezTo>
                  <a:cubicBezTo>
                    <a:pt x="739" y="3266"/>
                    <a:pt x="767" y="3408"/>
                    <a:pt x="688" y="3391"/>
                  </a:cubicBezTo>
                  <a:cubicBezTo>
                    <a:pt x="642" y="3396"/>
                    <a:pt x="642" y="3396"/>
                    <a:pt x="642" y="3396"/>
                  </a:cubicBezTo>
                  <a:lnTo>
                    <a:pt x="642" y="3396"/>
                  </a:lnTo>
                  <a:cubicBezTo>
                    <a:pt x="642" y="3425"/>
                    <a:pt x="642" y="3425"/>
                    <a:pt x="642" y="3425"/>
                  </a:cubicBezTo>
                  <a:cubicBezTo>
                    <a:pt x="636" y="3430"/>
                    <a:pt x="636" y="3436"/>
                    <a:pt x="636" y="3448"/>
                  </a:cubicBezTo>
                  <a:cubicBezTo>
                    <a:pt x="636" y="3459"/>
                    <a:pt x="642" y="3470"/>
                    <a:pt x="642" y="3482"/>
                  </a:cubicBezTo>
                  <a:cubicBezTo>
                    <a:pt x="648" y="3504"/>
                    <a:pt x="654" y="3544"/>
                    <a:pt x="636" y="3561"/>
                  </a:cubicBezTo>
                  <a:cubicBezTo>
                    <a:pt x="631" y="3590"/>
                    <a:pt x="625" y="3607"/>
                    <a:pt x="631" y="3635"/>
                  </a:cubicBezTo>
                  <a:cubicBezTo>
                    <a:pt x="642" y="3658"/>
                    <a:pt x="597" y="3692"/>
                    <a:pt x="580" y="3703"/>
                  </a:cubicBezTo>
                  <a:cubicBezTo>
                    <a:pt x="540" y="3732"/>
                    <a:pt x="517" y="3868"/>
                    <a:pt x="563" y="3879"/>
                  </a:cubicBezTo>
                  <a:cubicBezTo>
                    <a:pt x="608" y="3891"/>
                    <a:pt x="636" y="3885"/>
                    <a:pt x="665" y="3930"/>
                  </a:cubicBezTo>
                  <a:cubicBezTo>
                    <a:pt x="727" y="4055"/>
                    <a:pt x="608" y="4152"/>
                    <a:pt x="608" y="4260"/>
                  </a:cubicBezTo>
                  <a:cubicBezTo>
                    <a:pt x="608" y="4305"/>
                    <a:pt x="654" y="4334"/>
                    <a:pt x="676" y="4373"/>
                  </a:cubicBezTo>
                  <a:cubicBezTo>
                    <a:pt x="722" y="4447"/>
                    <a:pt x="762" y="4550"/>
                    <a:pt x="830" y="4607"/>
                  </a:cubicBezTo>
                  <a:cubicBezTo>
                    <a:pt x="869" y="4641"/>
                    <a:pt x="904" y="4652"/>
                    <a:pt x="949" y="4675"/>
                  </a:cubicBezTo>
                  <a:close/>
                  <a:moveTo>
                    <a:pt x="108" y="1040"/>
                  </a:moveTo>
                  <a:lnTo>
                    <a:pt x="108" y="1040"/>
                  </a:lnTo>
                  <a:cubicBezTo>
                    <a:pt x="188" y="1051"/>
                    <a:pt x="188" y="1051"/>
                    <a:pt x="188" y="1051"/>
                  </a:cubicBezTo>
                  <a:cubicBezTo>
                    <a:pt x="307" y="1079"/>
                    <a:pt x="210" y="949"/>
                    <a:pt x="290" y="926"/>
                  </a:cubicBezTo>
                  <a:cubicBezTo>
                    <a:pt x="296" y="926"/>
                    <a:pt x="296" y="926"/>
                    <a:pt x="296" y="926"/>
                  </a:cubicBezTo>
                  <a:cubicBezTo>
                    <a:pt x="296" y="954"/>
                    <a:pt x="296" y="972"/>
                    <a:pt x="313" y="988"/>
                  </a:cubicBezTo>
                  <a:cubicBezTo>
                    <a:pt x="324" y="1006"/>
                    <a:pt x="341" y="1011"/>
                    <a:pt x="347" y="1028"/>
                  </a:cubicBezTo>
                  <a:cubicBezTo>
                    <a:pt x="364" y="1074"/>
                    <a:pt x="358" y="1091"/>
                    <a:pt x="421" y="1079"/>
                  </a:cubicBezTo>
                  <a:cubicBezTo>
                    <a:pt x="466" y="1074"/>
                    <a:pt x="540" y="1125"/>
                    <a:pt x="557" y="1165"/>
                  </a:cubicBezTo>
                  <a:cubicBezTo>
                    <a:pt x="580" y="1210"/>
                    <a:pt x="489" y="1244"/>
                    <a:pt x="455" y="1256"/>
                  </a:cubicBezTo>
                  <a:lnTo>
                    <a:pt x="455" y="1256"/>
                  </a:lnTo>
                  <a:cubicBezTo>
                    <a:pt x="398" y="1267"/>
                    <a:pt x="398" y="1267"/>
                    <a:pt x="398" y="1267"/>
                  </a:cubicBezTo>
                  <a:cubicBezTo>
                    <a:pt x="358" y="1278"/>
                    <a:pt x="330" y="1278"/>
                    <a:pt x="296" y="1261"/>
                  </a:cubicBezTo>
                  <a:cubicBezTo>
                    <a:pt x="262" y="1250"/>
                    <a:pt x="216" y="1256"/>
                    <a:pt x="193" y="1238"/>
                  </a:cubicBezTo>
                  <a:cubicBezTo>
                    <a:pt x="176" y="1227"/>
                    <a:pt x="182" y="1199"/>
                    <a:pt x="176" y="1182"/>
                  </a:cubicBezTo>
                  <a:cubicBezTo>
                    <a:pt x="171" y="1159"/>
                    <a:pt x="131" y="1131"/>
                    <a:pt x="131" y="1108"/>
                  </a:cubicBezTo>
                  <a:cubicBezTo>
                    <a:pt x="131" y="1096"/>
                    <a:pt x="131" y="1091"/>
                    <a:pt x="119" y="1085"/>
                  </a:cubicBezTo>
                  <a:cubicBezTo>
                    <a:pt x="97" y="1068"/>
                    <a:pt x="97" y="1057"/>
                    <a:pt x="108" y="1040"/>
                  </a:cubicBezTo>
                  <a:close/>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15" name="Freeform 161"/>
            <p:cNvSpPr>
              <a:spLocks noChangeArrowheads="1"/>
            </p:cNvSpPr>
            <p:nvPr/>
          </p:nvSpPr>
          <p:spPr bwMode="auto">
            <a:xfrm>
              <a:off x="13228745" y="6771267"/>
              <a:ext cx="2452383" cy="2806392"/>
            </a:xfrm>
            <a:custGeom>
              <a:avLst/>
              <a:gdLst>
                <a:gd name="T0" fmla="*/ 2653 w 3546"/>
                <a:gd name="T1" fmla="*/ 710 h 4057"/>
                <a:gd name="T2" fmla="*/ 2658 w 3546"/>
                <a:gd name="T3" fmla="*/ 994 h 4057"/>
                <a:gd name="T4" fmla="*/ 2755 w 3546"/>
                <a:gd name="T5" fmla="*/ 1193 h 4057"/>
                <a:gd name="T6" fmla="*/ 2903 w 3546"/>
                <a:gd name="T7" fmla="*/ 1125 h 4057"/>
                <a:gd name="T8" fmla="*/ 2914 w 3546"/>
                <a:gd name="T9" fmla="*/ 1347 h 4057"/>
                <a:gd name="T10" fmla="*/ 3062 w 3546"/>
                <a:gd name="T11" fmla="*/ 1647 h 4057"/>
                <a:gd name="T12" fmla="*/ 3477 w 3546"/>
                <a:gd name="T13" fmla="*/ 1681 h 4057"/>
                <a:gd name="T14" fmla="*/ 3397 w 3546"/>
                <a:gd name="T15" fmla="*/ 1891 h 4057"/>
                <a:gd name="T16" fmla="*/ 3397 w 3546"/>
                <a:gd name="T17" fmla="*/ 2101 h 4057"/>
                <a:gd name="T18" fmla="*/ 3295 w 3546"/>
                <a:gd name="T19" fmla="*/ 2334 h 4057"/>
                <a:gd name="T20" fmla="*/ 3272 w 3546"/>
                <a:gd name="T21" fmla="*/ 2476 h 4057"/>
                <a:gd name="T22" fmla="*/ 3158 w 3546"/>
                <a:gd name="T23" fmla="*/ 2703 h 4057"/>
                <a:gd name="T24" fmla="*/ 3039 w 3546"/>
                <a:gd name="T25" fmla="*/ 2828 h 4057"/>
                <a:gd name="T26" fmla="*/ 2766 w 3546"/>
                <a:gd name="T27" fmla="*/ 2999 h 4057"/>
                <a:gd name="T28" fmla="*/ 2431 w 3546"/>
                <a:gd name="T29" fmla="*/ 3266 h 4057"/>
                <a:gd name="T30" fmla="*/ 2437 w 3546"/>
                <a:gd name="T31" fmla="*/ 3493 h 4057"/>
                <a:gd name="T32" fmla="*/ 2392 w 3546"/>
                <a:gd name="T33" fmla="*/ 3754 h 4057"/>
                <a:gd name="T34" fmla="*/ 2159 w 3546"/>
                <a:gd name="T35" fmla="*/ 3681 h 4057"/>
                <a:gd name="T36" fmla="*/ 1903 w 3546"/>
                <a:gd name="T37" fmla="*/ 3965 h 4057"/>
                <a:gd name="T38" fmla="*/ 1568 w 3546"/>
                <a:gd name="T39" fmla="*/ 4010 h 4057"/>
                <a:gd name="T40" fmla="*/ 1323 w 3546"/>
                <a:gd name="T41" fmla="*/ 3897 h 4057"/>
                <a:gd name="T42" fmla="*/ 1107 w 3546"/>
                <a:gd name="T43" fmla="*/ 3806 h 4057"/>
                <a:gd name="T44" fmla="*/ 880 w 3546"/>
                <a:gd name="T45" fmla="*/ 3686 h 4057"/>
                <a:gd name="T46" fmla="*/ 687 w 3546"/>
                <a:gd name="T47" fmla="*/ 3635 h 4057"/>
                <a:gd name="T48" fmla="*/ 420 w 3546"/>
                <a:gd name="T49" fmla="*/ 3459 h 4057"/>
                <a:gd name="T50" fmla="*/ 289 w 3546"/>
                <a:gd name="T51" fmla="*/ 3289 h 4057"/>
                <a:gd name="T52" fmla="*/ 272 w 3546"/>
                <a:gd name="T53" fmla="*/ 3152 h 4057"/>
                <a:gd name="T54" fmla="*/ 329 w 3546"/>
                <a:gd name="T55" fmla="*/ 2970 h 4057"/>
                <a:gd name="T56" fmla="*/ 414 w 3546"/>
                <a:gd name="T57" fmla="*/ 2766 h 4057"/>
                <a:gd name="T58" fmla="*/ 608 w 3546"/>
                <a:gd name="T59" fmla="*/ 2556 h 4057"/>
                <a:gd name="T60" fmla="*/ 710 w 3546"/>
                <a:gd name="T61" fmla="*/ 2345 h 4057"/>
                <a:gd name="T62" fmla="*/ 483 w 3546"/>
                <a:gd name="T63" fmla="*/ 2209 h 4057"/>
                <a:gd name="T64" fmla="*/ 335 w 3546"/>
                <a:gd name="T65" fmla="*/ 1925 h 4057"/>
                <a:gd name="T66" fmla="*/ 284 w 3546"/>
                <a:gd name="T67" fmla="*/ 1664 h 4057"/>
                <a:gd name="T68" fmla="*/ 62 w 3546"/>
                <a:gd name="T69" fmla="*/ 1472 h 4057"/>
                <a:gd name="T70" fmla="*/ 113 w 3546"/>
                <a:gd name="T71" fmla="*/ 1352 h 4057"/>
                <a:gd name="T72" fmla="*/ 460 w 3546"/>
                <a:gd name="T73" fmla="*/ 1364 h 4057"/>
                <a:gd name="T74" fmla="*/ 647 w 3546"/>
                <a:gd name="T75" fmla="*/ 1301 h 4057"/>
                <a:gd name="T76" fmla="*/ 698 w 3546"/>
                <a:gd name="T77" fmla="*/ 1085 h 4057"/>
                <a:gd name="T78" fmla="*/ 784 w 3546"/>
                <a:gd name="T79" fmla="*/ 710 h 4057"/>
                <a:gd name="T80" fmla="*/ 630 w 3546"/>
                <a:gd name="T81" fmla="*/ 477 h 4057"/>
                <a:gd name="T82" fmla="*/ 812 w 3546"/>
                <a:gd name="T83" fmla="*/ 381 h 4057"/>
                <a:gd name="T84" fmla="*/ 1011 w 3546"/>
                <a:gd name="T85" fmla="*/ 375 h 4057"/>
                <a:gd name="T86" fmla="*/ 1249 w 3546"/>
                <a:gd name="T87" fmla="*/ 244 h 4057"/>
                <a:gd name="T88" fmla="*/ 1483 w 3546"/>
                <a:gd name="T89" fmla="*/ 97 h 4057"/>
                <a:gd name="T90" fmla="*/ 1744 w 3546"/>
                <a:gd name="T91" fmla="*/ 142 h 4057"/>
                <a:gd name="T92" fmla="*/ 2005 w 3546"/>
                <a:gd name="T93" fmla="*/ 324 h 4057"/>
                <a:gd name="T94" fmla="*/ 2136 w 3546"/>
                <a:gd name="T95" fmla="*/ 307 h 4057"/>
                <a:gd name="T96" fmla="*/ 2374 w 3546"/>
                <a:gd name="T97" fmla="*/ 460 h 4057"/>
                <a:gd name="T98" fmla="*/ 2624 w 3546"/>
                <a:gd name="T99" fmla="*/ 404 h 4057"/>
                <a:gd name="T100" fmla="*/ 2670 w 3546"/>
                <a:gd name="T101" fmla="*/ 574 h 4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46" h="4057">
                  <a:moveTo>
                    <a:pt x="2698" y="625"/>
                  </a:moveTo>
                  <a:lnTo>
                    <a:pt x="2698" y="625"/>
                  </a:lnTo>
                  <a:cubicBezTo>
                    <a:pt x="2658" y="648"/>
                    <a:pt x="2658" y="648"/>
                    <a:pt x="2658" y="648"/>
                  </a:cubicBezTo>
                  <a:cubicBezTo>
                    <a:pt x="2664" y="665"/>
                    <a:pt x="2653" y="693"/>
                    <a:pt x="2653" y="710"/>
                  </a:cubicBezTo>
                  <a:cubicBezTo>
                    <a:pt x="2653" y="750"/>
                    <a:pt x="2664" y="778"/>
                    <a:pt x="2658" y="813"/>
                  </a:cubicBezTo>
                  <a:cubicBezTo>
                    <a:pt x="2653" y="852"/>
                    <a:pt x="2642" y="886"/>
                    <a:pt x="2630" y="921"/>
                  </a:cubicBezTo>
                  <a:cubicBezTo>
                    <a:pt x="2624" y="932"/>
                    <a:pt x="2602" y="1000"/>
                    <a:pt x="2619" y="1006"/>
                  </a:cubicBezTo>
                  <a:cubicBezTo>
                    <a:pt x="2630" y="1006"/>
                    <a:pt x="2642" y="1000"/>
                    <a:pt x="2658" y="994"/>
                  </a:cubicBezTo>
                  <a:cubicBezTo>
                    <a:pt x="2676" y="989"/>
                    <a:pt x="2704" y="983"/>
                    <a:pt x="2721" y="994"/>
                  </a:cubicBezTo>
                  <a:cubicBezTo>
                    <a:pt x="2744" y="1006"/>
                    <a:pt x="2727" y="1108"/>
                    <a:pt x="2721" y="1131"/>
                  </a:cubicBezTo>
                  <a:cubicBezTo>
                    <a:pt x="2715" y="1165"/>
                    <a:pt x="2715" y="1165"/>
                    <a:pt x="2715" y="1165"/>
                  </a:cubicBezTo>
                  <a:cubicBezTo>
                    <a:pt x="2755" y="1193"/>
                    <a:pt x="2755" y="1193"/>
                    <a:pt x="2755" y="1193"/>
                  </a:cubicBezTo>
                  <a:cubicBezTo>
                    <a:pt x="2795" y="1187"/>
                    <a:pt x="2795" y="1187"/>
                    <a:pt x="2795" y="1187"/>
                  </a:cubicBezTo>
                  <a:cubicBezTo>
                    <a:pt x="2835" y="1159"/>
                    <a:pt x="2835" y="1159"/>
                    <a:pt x="2835" y="1159"/>
                  </a:cubicBezTo>
                  <a:cubicBezTo>
                    <a:pt x="2874" y="1131"/>
                    <a:pt x="2874" y="1131"/>
                    <a:pt x="2874" y="1131"/>
                  </a:cubicBezTo>
                  <a:cubicBezTo>
                    <a:pt x="2903" y="1125"/>
                    <a:pt x="2903" y="1125"/>
                    <a:pt x="2903" y="1125"/>
                  </a:cubicBezTo>
                  <a:cubicBezTo>
                    <a:pt x="2908" y="1176"/>
                    <a:pt x="2908" y="1176"/>
                    <a:pt x="2908" y="1176"/>
                  </a:cubicBezTo>
                  <a:cubicBezTo>
                    <a:pt x="2908" y="1187"/>
                    <a:pt x="2908" y="1187"/>
                    <a:pt x="2908" y="1187"/>
                  </a:cubicBezTo>
                  <a:cubicBezTo>
                    <a:pt x="2886" y="1193"/>
                    <a:pt x="2926" y="1227"/>
                    <a:pt x="2931" y="1233"/>
                  </a:cubicBezTo>
                  <a:cubicBezTo>
                    <a:pt x="2943" y="1256"/>
                    <a:pt x="2920" y="1324"/>
                    <a:pt x="2914" y="1347"/>
                  </a:cubicBezTo>
                  <a:cubicBezTo>
                    <a:pt x="2914" y="1375"/>
                    <a:pt x="2892" y="1415"/>
                    <a:pt x="2874" y="1437"/>
                  </a:cubicBezTo>
                  <a:cubicBezTo>
                    <a:pt x="2840" y="1472"/>
                    <a:pt x="2880" y="1460"/>
                    <a:pt x="2903" y="1494"/>
                  </a:cubicBezTo>
                  <a:cubicBezTo>
                    <a:pt x="2937" y="1527"/>
                    <a:pt x="2960" y="1590"/>
                    <a:pt x="3005" y="1618"/>
                  </a:cubicBezTo>
                  <a:cubicBezTo>
                    <a:pt x="3028" y="1630"/>
                    <a:pt x="3051" y="1624"/>
                    <a:pt x="3062" y="1647"/>
                  </a:cubicBezTo>
                  <a:cubicBezTo>
                    <a:pt x="3113" y="1726"/>
                    <a:pt x="3113" y="1726"/>
                    <a:pt x="3113" y="1726"/>
                  </a:cubicBezTo>
                  <a:cubicBezTo>
                    <a:pt x="3130" y="1755"/>
                    <a:pt x="3170" y="1760"/>
                    <a:pt x="3198" y="1777"/>
                  </a:cubicBezTo>
                  <a:cubicBezTo>
                    <a:pt x="3266" y="1823"/>
                    <a:pt x="3289" y="1777"/>
                    <a:pt x="3352" y="1772"/>
                  </a:cubicBezTo>
                  <a:cubicBezTo>
                    <a:pt x="3369" y="1766"/>
                    <a:pt x="3477" y="1698"/>
                    <a:pt x="3477" y="1681"/>
                  </a:cubicBezTo>
                  <a:cubicBezTo>
                    <a:pt x="3482" y="1681"/>
                    <a:pt x="3482" y="1681"/>
                    <a:pt x="3482" y="1681"/>
                  </a:cubicBezTo>
                  <a:cubicBezTo>
                    <a:pt x="3482" y="1686"/>
                    <a:pt x="3505" y="1704"/>
                    <a:pt x="3505" y="1726"/>
                  </a:cubicBezTo>
                  <a:cubicBezTo>
                    <a:pt x="3505" y="1772"/>
                    <a:pt x="3482" y="1789"/>
                    <a:pt x="3471" y="1829"/>
                  </a:cubicBezTo>
                  <a:cubicBezTo>
                    <a:pt x="3460" y="1874"/>
                    <a:pt x="3448" y="1891"/>
                    <a:pt x="3397" y="1891"/>
                  </a:cubicBezTo>
                  <a:cubicBezTo>
                    <a:pt x="3397" y="1902"/>
                    <a:pt x="3420" y="1942"/>
                    <a:pt x="3426" y="1965"/>
                  </a:cubicBezTo>
                  <a:cubicBezTo>
                    <a:pt x="3443" y="2016"/>
                    <a:pt x="3471" y="2022"/>
                    <a:pt x="3499" y="2061"/>
                  </a:cubicBezTo>
                  <a:cubicBezTo>
                    <a:pt x="3505" y="2073"/>
                    <a:pt x="3545" y="2124"/>
                    <a:pt x="3539" y="2130"/>
                  </a:cubicBezTo>
                  <a:cubicBezTo>
                    <a:pt x="3534" y="2130"/>
                    <a:pt x="3426" y="2101"/>
                    <a:pt x="3397" y="2101"/>
                  </a:cubicBezTo>
                  <a:cubicBezTo>
                    <a:pt x="3380" y="2101"/>
                    <a:pt x="3335" y="2079"/>
                    <a:pt x="3323" y="2095"/>
                  </a:cubicBezTo>
                  <a:cubicBezTo>
                    <a:pt x="3312" y="2124"/>
                    <a:pt x="3318" y="2135"/>
                    <a:pt x="3289" y="2147"/>
                  </a:cubicBezTo>
                  <a:cubicBezTo>
                    <a:pt x="3284" y="2203"/>
                    <a:pt x="3238" y="2238"/>
                    <a:pt x="3301" y="2277"/>
                  </a:cubicBezTo>
                  <a:cubicBezTo>
                    <a:pt x="3318" y="2289"/>
                    <a:pt x="3318" y="2323"/>
                    <a:pt x="3295" y="2334"/>
                  </a:cubicBezTo>
                  <a:cubicBezTo>
                    <a:pt x="3278" y="2345"/>
                    <a:pt x="3221" y="2334"/>
                    <a:pt x="3215" y="2317"/>
                  </a:cubicBezTo>
                  <a:cubicBezTo>
                    <a:pt x="3198" y="2317"/>
                    <a:pt x="3181" y="2306"/>
                    <a:pt x="3158" y="2306"/>
                  </a:cubicBezTo>
                  <a:cubicBezTo>
                    <a:pt x="3158" y="2317"/>
                    <a:pt x="3176" y="2334"/>
                    <a:pt x="3181" y="2351"/>
                  </a:cubicBezTo>
                  <a:cubicBezTo>
                    <a:pt x="3210" y="2408"/>
                    <a:pt x="3193" y="2459"/>
                    <a:pt x="3272" y="2476"/>
                  </a:cubicBezTo>
                  <a:cubicBezTo>
                    <a:pt x="3346" y="2493"/>
                    <a:pt x="3312" y="2539"/>
                    <a:pt x="3289" y="2579"/>
                  </a:cubicBezTo>
                  <a:cubicBezTo>
                    <a:pt x="3278" y="2590"/>
                    <a:pt x="3266" y="2579"/>
                    <a:pt x="3255" y="2573"/>
                  </a:cubicBezTo>
                  <a:cubicBezTo>
                    <a:pt x="3238" y="2567"/>
                    <a:pt x="3204" y="2573"/>
                    <a:pt x="3193" y="2590"/>
                  </a:cubicBezTo>
                  <a:cubicBezTo>
                    <a:pt x="3176" y="2624"/>
                    <a:pt x="3158" y="2664"/>
                    <a:pt x="3158" y="2703"/>
                  </a:cubicBezTo>
                  <a:cubicBezTo>
                    <a:pt x="3158" y="2749"/>
                    <a:pt x="3158" y="2783"/>
                    <a:pt x="3119" y="2806"/>
                  </a:cubicBezTo>
                  <a:cubicBezTo>
                    <a:pt x="3090" y="2823"/>
                    <a:pt x="3090" y="2823"/>
                    <a:pt x="3090" y="2823"/>
                  </a:cubicBezTo>
                  <a:lnTo>
                    <a:pt x="3090" y="2823"/>
                  </a:lnTo>
                  <a:cubicBezTo>
                    <a:pt x="3039" y="2828"/>
                    <a:pt x="3039" y="2828"/>
                    <a:pt x="3039" y="2828"/>
                  </a:cubicBezTo>
                  <a:cubicBezTo>
                    <a:pt x="2977" y="2868"/>
                    <a:pt x="2988" y="2834"/>
                    <a:pt x="2937" y="2840"/>
                  </a:cubicBezTo>
                  <a:cubicBezTo>
                    <a:pt x="2880" y="2851"/>
                    <a:pt x="2892" y="2828"/>
                    <a:pt x="2892" y="2897"/>
                  </a:cubicBezTo>
                  <a:cubicBezTo>
                    <a:pt x="2892" y="2931"/>
                    <a:pt x="2863" y="2919"/>
                    <a:pt x="2846" y="2931"/>
                  </a:cubicBezTo>
                  <a:cubicBezTo>
                    <a:pt x="2818" y="2942"/>
                    <a:pt x="2795" y="2982"/>
                    <a:pt x="2766" y="2999"/>
                  </a:cubicBezTo>
                  <a:cubicBezTo>
                    <a:pt x="2721" y="3033"/>
                    <a:pt x="2727" y="3061"/>
                    <a:pt x="2670" y="3044"/>
                  </a:cubicBezTo>
                  <a:cubicBezTo>
                    <a:pt x="2647" y="3039"/>
                    <a:pt x="2596" y="3152"/>
                    <a:pt x="2568" y="3169"/>
                  </a:cubicBezTo>
                  <a:cubicBezTo>
                    <a:pt x="2534" y="3192"/>
                    <a:pt x="2539" y="3215"/>
                    <a:pt x="2516" y="3238"/>
                  </a:cubicBezTo>
                  <a:cubicBezTo>
                    <a:pt x="2494" y="3272"/>
                    <a:pt x="2460" y="3232"/>
                    <a:pt x="2431" y="3266"/>
                  </a:cubicBezTo>
                  <a:cubicBezTo>
                    <a:pt x="2414" y="3283"/>
                    <a:pt x="2397" y="3328"/>
                    <a:pt x="2397" y="3351"/>
                  </a:cubicBezTo>
                  <a:cubicBezTo>
                    <a:pt x="2397" y="3368"/>
                    <a:pt x="2414" y="3374"/>
                    <a:pt x="2414" y="3391"/>
                  </a:cubicBezTo>
                  <a:cubicBezTo>
                    <a:pt x="2420" y="3408"/>
                    <a:pt x="2397" y="3448"/>
                    <a:pt x="2414" y="3459"/>
                  </a:cubicBezTo>
                  <a:cubicBezTo>
                    <a:pt x="2426" y="3470"/>
                    <a:pt x="2437" y="3470"/>
                    <a:pt x="2437" y="3493"/>
                  </a:cubicBezTo>
                  <a:cubicBezTo>
                    <a:pt x="2437" y="3533"/>
                    <a:pt x="2471" y="3561"/>
                    <a:pt x="2471" y="3612"/>
                  </a:cubicBezTo>
                  <a:cubicBezTo>
                    <a:pt x="2465" y="3641"/>
                    <a:pt x="2443" y="3652"/>
                    <a:pt x="2443" y="3669"/>
                  </a:cubicBezTo>
                  <a:cubicBezTo>
                    <a:pt x="2443" y="3686"/>
                    <a:pt x="2448" y="3692"/>
                    <a:pt x="2443" y="3709"/>
                  </a:cubicBezTo>
                  <a:cubicBezTo>
                    <a:pt x="2437" y="3720"/>
                    <a:pt x="2403" y="3749"/>
                    <a:pt x="2392" y="3754"/>
                  </a:cubicBezTo>
                  <a:cubicBezTo>
                    <a:pt x="2374" y="3754"/>
                    <a:pt x="2363" y="3754"/>
                    <a:pt x="2346" y="3754"/>
                  </a:cubicBezTo>
                  <a:cubicBezTo>
                    <a:pt x="2312" y="3766"/>
                    <a:pt x="2261" y="3851"/>
                    <a:pt x="2227" y="3834"/>
                  </a:cubicBezTo>
                  <a:cubicBezTo>
                    <a:pt x="2210" y="3823"/>
                    <a:pt x="2181" y="3749"/>
                    <a:pt x="2210" y="3743"/>
                  </a:cubicBezTo>
                  <a:cubicBezTo>
                    <a:pt x="2289" y="3732"/>
                    <a:pt x="2255" y="3624"/>
                    <a:pt x="2159" y="3681"/>
                  </a:cubicBezTo>
                  <a:cubicBezTo>
                    <a:pt x="2125" y="3698"/>
                    <a:pt x="2045" y="3686"/>
                    <a:pt x="2034" y="3737"/>
                  </a:cubicBezTo>
                  <a:cubicBezTo>
                    <a:pt x="2022" y="3766"/>
                    <a:pt x="1988" y="3777"/>
                    <a:pt x="1971" y="3806"/>
                  </a:cubicBezTo>
                  <a:cubicBezTo>
                    <a:pt x="1954" y="3834"/>
                    <a:pt x="2011" y="3851"/>
                    <a:pt x="1965" y="3897"/>
                  </a:cubicBezTo>
                  <a:cubicBezTo>
                    <a:pt x="1931" y="3931"/>
                    <a:pt x="1960" y="3942"/>
                    <a:pt x="1903" y="3965"/>
                  </a:cubicBezTo>
                  <a:cubicBezTo>
                    <a:pt x="1857" y="3976"/>
                    <a:pt x="1806" y="3976"/>
                    <a:pt x="1761" y="3987"/>
                  </a:cubicBezTo>
                  <a:cubicBezTo>
                    <a:pt x="1727" y="3999"/>
                    <a:pt x="1698" y="4033"/>
                    <a:pt x="1670" y="4044"/>
                  </a:cubicBezTo>
                  <a:cubicBezTo>
                    <a:pt x="1647" y="4056"/>
                    <a:pt x="1642" y="4021"/>
                    <a:pt x="1619" y="4021"/>
                  </a:cubicBezTo>
                  <a:cubicBezTo>
                    <a:pt x="1596" y="4021"/>
                    <a:pt x="1585" y="4021"/>
                    <a:pt x="1568" y="4010"/>
                  </a:cubicBezTo>
                  <a:cubicBezTo>
                    <a:pt x="1545" y="3993"/>
                    <a:pt x="1522" y="4004"/>
                    <a:pt x="1499" y="3999"/>
                  </a:cubicBezTo>
                  <a:cubicBezTo>
                    <a:pt x="1483" y="3993"/>
                    <a:pt x="1437" y="3948"/>
                    <a:pt x="1437" y="3931"/>
                  </a:cubicBezTo>
                  <a:cubicBezTo>
                    <a:pt x="1420" y="3862"/>
                    <a:pt x="1403" y="3902"/>
                    <a:pt x="1357" y="3874"/>
                  </a:cubicBezTo>
                  <a:cubicBezTo>
                    <a:pt x="1323" y="3851"/>
                    <a:pt x="1335" y="3874"/>
                    <a:pt x="1323" y="3897"/>
                  </a:cubicBezTo>
                  <a:cubicBezTo>
                    <a:pt x="1301" y="3948"/>
                    <a:pt x="1301" y="3948"/>
                    <a:pt x="1301" y="3948"/>
                  </a:cubicBezTo>
                  <a:cubicBezTo>
                    <a:pt x="1301" y="3953"/>
                    <a:pt x="1233" y="3925"/>
                    <a:pt x="1221" y="3919"/>
                  </a:cubicBezTo>
                  <a:cubicBezTo>
                    <a:pt x="1170" y="3908"/>
                    <a:pt x="1164" y="3936"/>
                    <a:pt x="1164" y="3868"/>
                  </a:cubicBezTo>
                  <a:cubicBezTo>
                    <a:pt x="1164" y="3851"/>
                    <a:pt x="1119" y="3811"/>
                    <a:pt x="1107" y="3806"/>
                  </a:cubicBezTo>
                  <a:cubicBezTo>
                    <a:pt x="1085" y="3800"/>
                    <a:pt x="1051" y="3817"/>
                    <a:pt x="1028" y="3817"/>
                  </a:cubicBezTo>
                  <a:cubicBezTo>
                    <a:pt x="965" y="3817"/>
                    <a:pt x="977" y="3828"/>
                    <a:pt x="937" y="3789"/>
                  </a:cubicBezTo>
                  <a:cubicBezTo>
                    <a:pt x="920" y="3777"/>
                    <a:pt x="897" y="3794"/>
                    <a:pt x="886" y="3783"/>
                  </a:cubicBezTo>
                  <a:cubicBezTo>
                    <a:pt x="846" y="3737"/>
                    <a:pt x="960" y="3692"/>
                    <a:pt x="880" y="3686"/>
                  </a:cubicBezTo>
                  <a:cubicBezTo>
                    <a:pt x="846" y="3686"/>
                    <a:pt x="812" y="3681"/>
                    <a:pt x="789" y="3652"/>
                  </a:cubicBezTo>
                  <a:cubicBezTo>
                    <a:pt x="738" y="3641"/>
                    <a:pt x="738" y="3641"/>
                    <a:pt x="738" y="3641"/>
                  </a:cubicBezTo>
                  <a:lnTo>
                    <a:pt x="738" y="3641"/>
                  </a:lnTo>
                  <a:cubicBezTo>
                    <a:pt x="715" y="3595"/>
                    <a:pt x="721" y="3647"/>
                    <a:pt x="687" y="3635"/>
                  </a:cubicBezTo>
                  <a:cubicBezTo>
                    <a:pt x="653" y="3630"/>
                    <a:pt x="642" y="3681"/>
                    <a:pt x="596" y="3675"/>
                  </a:cubicBezTo>
                  <a:cubicBezTo>
                    <a:pt x="539" y="3675"/>
                    <a:pt x="539" y="3692"/>
                    <a:pt x="511" y="3630"/>
                  </a:cubicBezTo>
                  <a:cubicBezTo>
                    <a:pt x="500" y="3595"/>
                    <a:pt x="477" y="3533"/>
                    <a:pt x="454" y="3510"/>
                  </a:cubicBezTo>
                  <a:cubicBezTo>
                    <a:pt x="443" y="3499"/>
                    <a:pt x="420" y="3482"/>
                    <a:pt x="420" y="3459"/>
                  </a:cubicBezTo>
                  <a:lnTo>
                    <a:pt x="420" y="3465"/>
                  </a:lnTo>
                  <a:cubicBezTo>
                    <a:pt x="409" y="3436"/>
                    <a:pt x="380" y="3419"/>
                    <a:pt x="358" y="3391"/>
                  </a:cubicBezTo>
                  <a:cubicBezTo>
                    <a:pt x="346" y="3374"/>
                    <a:pt x="324" y="3340"/>
                    <a:pt x="318" y="3317"/>
                  </a:cubicBezTo>
                  <a:cubicBezTo>
                    <a:pt x="312" y="3294"/>
                    <a:pt x="312" y="3294"/>
                    <a:pt x="289" y="3289"/>
                  </a:cubicBezTo>
                  <a:cubicBezTo>
                    <a:pt x="272" y="3283"/>
                    <a:pt x="278" y="3243"/>
                    <a:pt x="284" y="3232"/>
                  </a:cubicBezTo>
                  <a:cubicBezTo>
                    <a:pt x="289" y="3226"/>
                    <a:pt x="295" y="3220"/>
                    <a:pt x="289" y="3209"/>
                  </a:cubicBezTo>
                  <a:cubicBezTo>
                    <a:pt x="289" y="3209"/>
                    <a:pt x="278" y="3215"/>
                    <a:pt x="267" y="3209"/>
                  </a:cubicBezTo>
                  <a:cubicBezTo>
                    <a:pt x="272" y="3152"/>
                    <a:pt x="272" y="3152"/>
                    <a:pt x="272" y="3152"/>
                  </a:cubicBezTo>
                  <a:cubicBezTo>
                    <a:pt x="278" y="3135"/>
                    <a:pt x="284" y="3124"/>
                    <a:pt x="284" y="3112"/>
                  </a:cubicBezTo>
                  <a:cubicBezTo>
                    <a:pt x="295" y="3078"/>
                    <a:pt x="324" y="3056"/>
                    <a:pt x="335" y="3027"/>
                  </a:cubicBezTo>
                  <a:cubicBezTo>
                    <a:pt x="340" y="3016"/>
                    <a:pt x="346" y="3010"/>
                    <a:pt x="352" y="2999"/>
                  </a:cubicBezTo>
                  <a:cubicBezTo>
                    <a:pt x="358" y="2982"/>
                    <a:pt x="324" y="2993"/>
                    <a:pt x="329" y="2970"/>
                  </a:cubicBezTo>
                  <a:cubicBezTo>
                    <a:pt x="329" y="2942"/>
                    <a:pt x="335" y="2908"/>
                    <a:pt x="335" y="2885"/>
                  </a:cubicBezTo>
                  <a:cubicBezTo>
                    <a:pt x="335" y="2868"/>
                    <a:pt x="340" y="2857"/>
                    <a:pt x="340" y="2840"/>
                  </a:cubicBezTo>
                  <a:cubicBezTo>
                    <a:pt x="346" y="2811"/>
                    <a:pt x="363" y="2823"/>
                    <a:pt x="380" y="2806"/>
                  </a:cubicBezTo>
                  <a:cubicBezTo>
                    <a:pt x="397" y="2794"/>
                    <a:pt x="403" y="2777"/>
                    <a:pt x="414" y="2766"/>
                  </a:cubicBezTo>
                  <a:cubicBezTo>
                    <a:pt x="426" y="2755"/>
                    <a:pt x="437" y="2760"/>
                    <a:pt x="443" y="2749"/>
                  </a:cubicBezTo>
                  <a:cubicBezTo>
                    <a:pt x="471" y="2726"/>
                    <a:pt x="460" y="2692"/>
                    <a:pt x="511" y="2692"/>
                  </a:cubicBezTo>
                  <a:cubicBezTo>
                    <a:pt x="539" y="2692"/>
                    <a:pt x="574" y="2613"/>
                    <a:pt x="596" y="2624"/>
                  </a:cubicBezTo>
                  <a:cubicBezTo>
                    <a:pt x="596" y="2613"/>
                    <a:pt x="613" y="2567"/>
                    <a:pt x="608" y="2556"/>
                  </a:cubicBezTo>
                  <a:cubicBezTo>
                    <a:pt x="602" y="2550"/>
                    <a:pt x="602" y="2539"/>
                    <a:pt x="602" y="2527"/>
                  </a:cubicBezTo>
                  <a:cubicBezTo>
                    <a:pt x="613" y="2527"/>
                    <a:pt x="625" y="2499"/>
                    <a:pt x="630" y="2493"/>
                  </a:cubicBezTo>
                  <a:cubicBezTo>
                    <a:pt x="630" y="2476"/>
                    <a:pt x="653" y="2459"/>
                    <a:pt x="664" y="2448"/>
                  </a:cubicBezTo>
                  <a:cubicBezTo>
                    <a:pt x="670" y="2431"/>
                    <a:pt x="715" y="2363"/>
                    <a:pt x="710" y="2345"/>
                  </a:cubicBezTo>
                  <a:cubicBezTo>
                    <a:pt x="710" y="2340"/>
                    <a:pt x="698" y="2334"/>
                    <a:pt x="698" y="2323"/>
                  </a:cubicBezTo>
                  <a:cubicBezTo>
                    <a:pt x="698" y="2306"/>
                    <a:pt x="704" y="2300"/>
                    <a:pt x="698" y="2283"/>
                  </a:cubicBezTo>
                  <a:cubicBezTo>
                    <a:pt x="681" y="2260"/>
                    <a:pt x="636" y="2215"/>
                    <a:pt x="608" y="2215"/>
                  </a:cubicBezTo>
                  <a:cubicBezTo>
                    <a:pt x="568" y="2215"/>
                    <a:pt x="511" y="2249"/>
                    <a:pt x="483" y="2209"/>
                  </a:cubicBezTo>
                  <a:cubicBezTo>
                    <a:pt x="477" y="2203"/>
                    <a:pt x="488" y="2158"/>
                    <a:pt x="488" y="2141"/>
                  </a:cubicBezTo>
                  <a:cubicBezTo>
                    <a:pt x="488" y="2107"/>
                    <a:pt x="448" y="2118"/>
                    <a:pt x="420" y="2107"/>
                  </a:cubicBezTo>
                  <a:cubicBezTo>
                    <a:pt x="369" y="2090"/>
                    <a:pt x="335" y="2027"/>
                    <a:pt x="358" y="1971"/>
                  </a:cubicBezTo>
                  <a:cubicBezTo>
                    <a:pt x="375" y="1942"/>
                    <a:pt x="352" y="1948"/>
                    <a:pt x="335" y="1925"/>
                  </a:cubicBezTo>
                  <a:cubicBezTo>
                    <a:pt x="324" y="1908"/>
                    <a:pt x="289" y="1874"/>
                    <a:pt x="284" y="1857"/>
                  </a:cubicBezTo>
                  <a:cubicBezTo>
                    <a:pt x="278" y="1840"/>
                    <a:pt x="278" y="1823"/>
                    <a:pt x="278" y="1806"/>
                  </a:cubicBezTo>
                  <a:cubicBezTo>
                    <a:pt x="272" y="1777"/>
                    <a:pt x="261" y="1800"/>
                    <a:pt x="278" y="1766"/>
                  </a:cubicBezTo>
                  <a:cubicBezTo>
                    <a:pt x="289" y="1749"/>
                    <a:pt x="301" y="1670"/>
                    <a:pt x="284" y="1664"/>
                  </a:cubicBezTo>
                  <a:cubicBezTo>
                    <a:pt x="261" y="1647"/>
                    <a:pt x="238" y="1635"/>
                    <a:pt x="216" y="1624"/>
                  </a:cubicBezTo>
                  <a:cubicBezTo>
                    <a:pt x="176" y="1607"/>
                    <a:pt x="187" y="1556"/>
                    <a:pt x="153" y="1556"/>
                  </a:cubicBezTo>
                  <a:cubicBezTo>
                    <a:pt x="130" y="1556"/>
                    <a:pt x="125" y="1544"/>
                    <a:pt x="113" y="1522"/>
                  </a:cubicBezTo>
                  <a:cubicBezTo>
                    <a:pt x="96" y="1500"/>
                    <a:pt x="85" y="1489"/>
                    <a:pt x="62" y="1472"/>
                  </a:cubicBezTo>
                  <a:cubicBezTo>
                    <a:pt x="51" y="1460"/>
                    <a:pt x="22" y="1409"/>
                    <a:pt x="17" y="1398"/>
                  </a:cubicBezTo>
                  <a:cubicBezTo>
                    <a:pt x="0" y="1347"/>
                    <a:pt x="0" y="1347"/>
                    <a:pt x="0" y="1347"/>
                  </a:cubicBezTo>
                  <a:cubicBezTo>
                    <a:pt x="17" y="1347"/>
                    <a:pt x="39" y="1335"/>
                    <a:pt x="56" y="1335"/>
                  </a:cubicBezTo>
                  <a:cubicBezTo>
                    <a:pt x="74" y="1335"/>
                    <a:pt x="96" y="1347"/>
                    <a:pt x="113" y="1352"/>
                  </a:cubicBezTo>
                  <a:cubicBezTo>
                    <a:pt x="130" y="1364"/>
                    <a:pt x="153" y="1364"/>
                    <a:pt x="176" y="1364"/>
                  </a:cubicBezTo>
                  <a:cubicBezTo>
                    <a:pt x="210" y="1358"/>
                    <a:pt x="233" y="1398"/>
                    <a:pt x="267" y="1369"/>
                  </a:cubicBezTo>
                  <a:cubicBezTo>
                    <a:pt x="312" y="1335"/>
                    <a:pt x="346" y="1330"/>
                    <a:pt x="397" y="1347"/>
                  </a:cubicBezTo>
                  <a:cubicBezTo>
                    <a:pt x="420" y="1352"/>
                    <a:pt x="437" y="1369"/>
                    <a:pt x="460" y="1364"/>
                  </a:cubicBezTo>
                  <a:cubicBezTo>
                    <a:pt x="494" y="1358"/>
                    <a:pt x="500" y="1341"/>
                    <a:pt x="539" y="1341"/>
                  </a:cubicBezTo>
                  <a:cubicBezTo>
                    <a:pt x="556" y="1341"/>
                    <a:pt x="579" y="1358"/>
                    <a:pt x="602" y="1352"/>
                  </a:cubicBezTo>
                  <a:cubicBezTo>
                    <a:pt x="613" y="1347"/>
                    <a:pt x="625" y="1341"/>
                    <a:pt x="642" y="1330"/>
                  </a:cubicBezTo>
                  <a:cubicBezTo>
                    <a:pt x="647" y="1301"/>
                    <a:pt x="647" y="1301"/>
                    <a:pt x="647" y="1301"/>
                  </a:cubicBezTo>
                  <a:cubicBezTo>
                    <a:pt x="647" y="1273"/>
                    <a:pt x="659" y="1261"/>
                    <a:pt x="670" y="1233"/>
                  </a:cubicBezTo>
                  <a:cubicBezTo>
                    <a:pt x="676" y="1216"/>
                    <a:pt x="664" y="1187"/>
                    <a:pt x="676" y="1171"/>
                  </a:cubicBezTo>
                  <a:cubicBezTo>
                    <a:pt x="687" y="1153"/>
                    <a:pt x="681" y="1148"/>
                    <a:pt x="676" y="1131"/>
                  </a:cubicBezTo>
                  <a:cubicBezTo>
                    <a:pt x="664" y="1114"/>
                    <a:pt x="681" y="1085"/>
                    <a:pt x="698" y="1085"/>
                  </a:cubicBezTo>
                  <a:cubicBezTo>
                    <a:pt x="727" y="1085"/>
                    <a:pt x="733" y="1051"/>
                    <a:pt x="755" y="1034"/>
                  </a:cubicBezTo>
                  <a:cubicBezTo>
                    <a:pt x="789" y="1017"/>
                    <a:pt x="772" y="972"/>
                    <a:pt x="772" y="949"/>
                  </a:cubicBezTo>
                  <a:cubicBezTo>
                    <a:pt x="772" y="915"/>
                    <a:pt x="812" y="904"/>
                    <a:pt x="806" y="875"/>
                  </a:cubicBezTo>
                  <a:cubicBezTo>
                    <a:pt x="789" y="824"/>
                    <a:pt x="835" y="762"/>
                    <a:pt x="784" y="710"/>
                  </a:cubicBezTo>
                  <a:cubicBezTo>
                    <a:pt x="772" y="699"/>
                    <a:pt x="761" y="705"/>
                    <a:pt x="755" y="682"/>
                  </a:cubicBezTo>
                  <a:cubicBezTo>
                    <a:pt x="727" y="591"/>
                    <a:pt x="698" y="654"/>
                    <a:pt x="647" y="608"/>
                  </a:cubicBezTo>
                  <a:cubicBezTo>
                    <a:pt x="625" y="597"/>
                    <a:pt x="630" y="551"/>
                    <a:pt x="642" y="534"/>
                  </a:cubicBezTo>
                  <a:cubicBezTo>
                    <a:pt x="636" y="506"/>
                    <a:pt x="613" y="517"/>
                    <a:pt x="630" y="477"/>
                  </a:cubicBezTo>
                  <a:cubicBezTo>
                    <a:pt x="642" y="466"/>
                    <a:pt x="653" y="443"/>
                    <a:pt x="653" y="426"/>
                  </a:cubicBezTo>
                  <a:cubicBezTo>
                    <a:pt x="664" y="426"/>
                    <a:pt x="687" y="426"/>
                    <a:pt x="698" y="426"/>
                  </a:cubicBezTo>
                  <a:cubicBezTo>
                    <a:pt x="710" y="421"/>
                    <a:pt x="710" y="404"/>
                    <a:pt x="721" y="398"/>
                  </a:cubicBezTo>
                  <a:cubicBezTo>
                    <a:pt x="738" y="386"/>
                    <a:pt x="795" y="386"/>
                    <a:pt x="812" y="381"/>
                  </a:cubicBezTo>
                  <a:lnTo>
                    <a:pt x="812" y="381"/>
                  </a:lnTo>
                  <a:cubicBezTo>
                    <a:pt x="857" y="398"/>
                    <a:pt x="857" y="398"/>
                    <a:pt x="857" y="398"/>
                  </a:cubicBezTo>
                  <a:cubicBezTo>
                    <a:pt x="892" y="415"/>
                    <a:pt x="892" y="415"/>
                    <a:pt x="931" y="415"/>
                  </a:cubicBezTo>
                  <a:cubicBezTo>
                    <a:pt x="965" y="415"/>
                    <a:pt x="988" y="369"/>
                    <a:pt x="1011" y="375"/>
                  </a:cubicBezTo>
                  <a:cubicBezTo>
                    <a:pt x="1028" y="438"/>
                    <a:pt x="1039" y="398"/>
                    <a:pt x="1085" y="381"/>
                  </a:cubicBezTo>
                  <a:cubicBezTo>
                    <a:pt x="1102" y="375"/>
                    <a:pt x="1119" y="386"/>
                    <a:pt x="1136" y="381"/>
                  </a:cubicBezTo>
                  <a:cubicBezTo>
                    <a:pt x="1153" y="375"/>
                    <a:pt x="1204" y="358"/>
                    <a:pt x="1204" y="341"/>
                  </a:cubicBezTo>
                  <a:cubicBezTo>
                    <a:pt x="1204" y="307"/>
                    <a:pt x="1210" y="256"/>
                    <a:pt x="1249" y="244"/>
                  </a:cubicBezTo>
                  <a:cubicBezTo>
                    <a:pt x="1272" y="233"/>
                    <a:pt x="1284" y="216"/>
                    <a:pt x="1312" y="216"/>
                  </a:cubicBezTo>
                  <a:cubicBezTo>
                    <a:pt x="1340" y="216"/>
                    <a:pt x="1352" y="205"/>
                    <a:pt x="1369" y="176"/>
                  </a:cubicBezTo>
                  <a:cubicBezTo>
                    <a:pt x="1392" y="171"/>
                    <a:pt x="1397" y="171"/>
                    <a:pt x="1420" y="165"/>
                  </a:cubicBezTo>
                  <a:cubicBezTo>
                    <a:pt x="1431" y="165"/>
                    <a:pt x="1454" y="103"/>
                    <a:pt x="1483" y="97"/>
                  </a:cubicBezTo>
                  <a:cubicBezTo>
                    <a:pt x="1534" y="80"/>
                    <a:pt x="1607" y="0"/>
                    <a:pt x="1647" y="51"/>
                  </a:cubicBezTo>
                  <a:cubicBezTo>
                    <a:pt x="1681" y="91"/>
                    <a:pt x="1681" y="91"/>
                    <a:pt x="1681" y="91"/>
                  </a:cubicBezTo>
                  <a:cubicBezTo>
                    <a:pt x="1687" y="103"/>
                    <a:pt x="1698" y="103"/>
                    <a:pt x="1710" y="97"/>
                  </a:cubicBezTo>
                  <a:cubicBezTo>
                    <a:pt x="1767" y="91"/>
                    <a:pt x="1693" y="131"/>
                    <a:pt x="1744" y="142"/>
                  </a:cubicBezTo>
                  <a:cubicBezTo>
                    <a:pt x="1823" y="165"/>
                    <a:pt x="1738" y="227"/>
                    <a:pt x="1772" y="244"/>
                  </a:cubicBezTo>
                  <a:cubicBezTo>
                    <a:pt x="1784" y="250"/>
                    <a:pt x="1846" y="261"/>
                    <a:pt x="1852" y="261"/>
                  </a:cubicBezTo>
                  <a:cubicBezTo>
                    <a:pt x="1863" y="278"/>
                    <a:pt x="1857" y="313"/>
                    <a:pt x="1886" y="318"/>
                  </a:cubicBezTo>
                  <a:cubicBezTo>
                    <a:pt x="1954" y="330"/>
                    <a:pt x="1948" y="404"/>
                    <a:pt x="2005" y="324"/>
                  </a:cubicBezTo>
                  <a:cubicBezTo>
                    <a:pt x="2022" y="290"/>
                    <a:pt x="2034" y="290"/>
                    <a:pt x="2068" y="284"/>
                  </a:cubicBezTo>
                  <a:cubicBezTo>
                    <a:pt x="2090" y="278"/>
                    <a:pt x="2102" y="244"/>
                    <a:pt x="2130" y="239"/>
                  </a:cubicBezTo>
                  <a:lnTo>
                    <a:pt x="2130" y="239"/>
                  </a:lnTo>
                  <a:cubicBezTo>
                    <a:pt x="2130" y="261"/>
                    <a:pt x="2142" y="284"/>
                    <a:pt x="2136" y="307"/>
                  </a:cubicBezTo>
                  <a:cubicBezTo>
                    <a:pt x="2125" y="352"/>
                    <a:pt x="2159" y="364"/>
                    <a:pt x="2204" y="347"/>
                  </a:cubicBezTo>
                  <a:cubicBezTo>
                    <a:pt x="2227" y="335"/>
                    <a:pt x="2261" y="352"/>
                    <a:pt x="2278" y="369"/>
                  </a:cubicBezTo>
                  <a:cubicBezTo>
                    <a:pt x="2289" y="386"/>
                    <a:pt x="2295" y="404"/>
                    <a:pt x="2318" y="404"/>
                  </a:cubicBezTo>
                  <a:cubicBezTo>
                    <a:pt x="2352" y="404"/>
                    <a:pt x="2346" y="443"/>
                    <a:pt x="2374" y="460"/>
                  </a:cubicBezTo>
                  <a:cubicBezTo>
                    <a:pt x="2414" y="477"/>
                    <a:pt x="2437" y="506"/>
                    <a:pt x="2488" y="483"/>
                  </a:cubicBezTo>
                  <a:cubicBezTo>
                    <a:pt x="2511" y="483"/>
                    <a:pt x="2539" y="472"/>
                    <a:pt x="2551" y="455"/>
                  </a:cubicBezTo>
                  <a:cubicBezTo>
                    <a:pt x="2562" y="438"/>
                    <a:pt x="2573" y="421"/>
                    <a:pt x="2590" y="409"/>
                  </a:cubicBezTo>
                  <a:cubicBezTo>
                    <a:pt x="2596" y="404"/>
                    <a:pt x="2613" y="404"/>
                    <a:pt x="2624" y="404"/>
                  </a:cubicBezTo>
                  <a:cubicBezTo>
                    <a:pt x="2630" y="404"/>
                    <a:pt x="2698" y="369"/>
                    <a:pt x="2687" y="392"/>
                  </a:cubicBezTo>
                  <a:cubicBezTo>
                    <a:pt x="2676" y="415"/>
                    <a:pt x="2658" y="432"/>
                    <a:pt x="2658" y="455"/>
                  </a:cubicBezTo>
                  <a:cubicBezTo>
                    <a:pt x="2658" y="472"/>
                    <a:pt x="2664" y="489"/>
                    <a:pt x="2664" y="506"/>
                  </a:cubicBezTo>
                  <a:cubicBezTo>
                    <a:pt x="2658" y="534"/>
                    <a:pt x="2653" y="546"/>
                    <a:pt x="2670" y="574"/>
                  </a:cubicBezTo>
                  <a:cubicBezTo>
                    <a:pt x="2681" y="591"/>
                    <a:pt x="2693" y="602"/>
                    <a:pt x="2698" y="625"/>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6" name="Freeform 162"/>
            <p:cNvSpPr>
              <a:spLocks noChangeArrowheads="1"/>
            </p:cNvSpPr>
            <p:nvPr/>
          </p:nvSpPr>
          <p:spPr bwMode="auto">
            <a:xfrm>
              <a:off x="13240946" y="8723539"/>
              <a:ext cx="4996272" cy="2916207"/>
            </a:xfrm>
            <a:custGeom>
              <a:avLst/>
              <a:gdLst>
                <a:gd name="T0" fmla="*/ 3249 w 7221"/>
                <a:gd name="T1" fmla="*/ 96 h 4216"/>
                <a:gd name="T2" fmla="*/ 3613 w 7221"/>
                <a:gd name="T3" fmla="*/ 380 h 4216"/>
                <a:gd name="T4" fmla="*/ 3994 w 7221"/>
                <a:gd name="T5" fmla="*/ 522 h 4216"/>
                <a:gd name="T6" fmla="*/ 4516 w 7221"/>
                <a:gd name="T7" fmla="*/ 551 h 4216"/>
                <a:gd name="T8" fmla="*/ 4845 w 7221"/>
                <a:gd name="T9" fmla="*/ 437 h 4216"/>
                <a:gd name="T10" fmla="*/ 5078 w 7221"/>
                <a:gd name="T11" fmla="*/ 409 h 4216"/>
                <a:gd name="T12" fmla="*/ 5493 w 7221"/>
                <a:gd name="T13" fmla="*/ 431 h 4216"/>
                <a:gd name="T14" fmla="*/ 5657 w 7221"/>
                <a:gd name="T15" fmla="*/ 420 h 4216"/>
                <a:gd name="T16" fmla="*/ 6078 w 7221"/>
                <a:gd name="T17" fmla="*/ 426 h 4216"/>
                <a:gd name="T18" fmla="*/ 6220 w 7221"/>
                <a:gd name="T19" fmla="*/ 727 h 4216"/>
                <a:gd name="T20" fmla="*/ 6089 w 7221"/>
                <a:gd name="T21" fmla="*/ 1000 h 4216"/>
                <a:gd name="T22" fmla="*/ 6345 w 7221"/>
                <a:gd name="T23" fmla="*/ 1096 h 4216"/>
                <a:gd name="T24" fmla="*/ 6686 w 7221"/>
                <a:gd name="T25" fmla="*/ 1318 h 4216"/>
                <a:gd name="T26" fmla="*/ 6765 w 7221"/>
                <a:gd name="T27" fmla="*/ 1511 h 4216"/>
                <a:gd name="T28" fmla="*/ 6839 w 7221"/>
                <a:gd name="T29" fmla="*/ 1801 h 4216"/>
                <a:gd name="T30" fmla="*/ 7220 w 7221"/>
                <a:gd name="T31" fmla="*/ 2107 h 4216"/>
                <a:gd name="T32" fmla="*/ 6885 w 7221"/>
                <a:gd name="T33" fmla="*/ 2766 h 4216"/>
                <a:gd name="T34" fmla="*/ 6527 w 7221"/>
                <a:gd name="T35" fmla="*/ 3107 h 4216"/>
                <a:gd name="T36" fmla="*/ 6214 w 7221"/>
                <a:gd name="T37" fmla="*/ 2937 h 4216"/>
                <a:gd name="T38" fmla="*/ 5782 w 7221"/>
                <a:gd name="T39" fmla="*/ 3130 h 4216"/>
                <a:gd name="T40" fmla="*/ 5504 w 7221"/>
                <a:gd name="T41" fmla="*/ 3073 h 4216"/>
                <a:gd name="T42" fmla="*/ 4919 w 7221"/>
                <a:gd name="T43" fmla="*/ 3124 h 4216"/>
                <a:gd name="T44" fmla="*/ 4534 w 7221"/>
                <a:gd name="T45" fmla="*/ 3068 h 4216"/>
                <a:gd name="T46" fmla="*/ 3982 w 7221"/>
                <a:gd name="T47" fmla="*/ 3119 h 4216"/>
                <a:gd name="T48" fmla="*/ 3499 w 7221"/>
                <a:gd name="T49" fmla="*/ 3437 h 4216"/>
                <a:gd name="T50" fmla="*/ 2943 w 7221"/>
                <a:gd name="T51" fmla="*/ 3551 h 4216"/>
                <a:gd name="T52" fmla="*/ 2749 w 7221"/>
                <a:gd name="T53" fmla="*/ 3783 h 4216"/>
                <a:gd name="T54" fmla="*/ 2681 w 7221"/>
                <a:gd name="T55" fmla="*/ 3954 h 4216"/>
                <a:gd name="T56" fmla="*/ 2551 w 7221"/>
                <a:gd name="T57" fmla="*/ 4056 h 4216"/>
                <a:gd name="T58" fmla="*/ 2232 w 7221"/>
                <a:gd name="T59" fmla="*/ 4113 h 4216"/>
                <a:gd name="T60" fmla="*/ 1806 w 7221"/>
                <a:gd name="T61" fmla="*/ 3903 h 4216"/>
                <a:gd name="T62" fmla="*/ 1636 w 7221"/>
                <a:gd name="T63" fmla="*/ 3653 h 4216"/>
                <a:gd name="T64" fmla="*/ 1585 w 7221"/>
                <a:gd name="T65" fmla="*/ 3386 h 4216"/>
                <a:gd name="T66" fmla="*/ 1380 w 7221"/>
                <a:gd name="T67" fmla="*/ 3181 h 4216"/>
                <a:gd name="T68" fmla="*/ 1352 w 7221"/>
                <a:gd name="T69" fmla="*/ 2914 h 4216"/>
                <a:gd name="T70" fmla="*/ 937 w 7221"/>
                <a:gd name="T71" fmla="*/ 2528 h 4216"/>
                <a:gd name="T72" fmla="*/ 147 w 7221"/>
                <a:gd name="T73" fmla="*/ 2431 h 4216"/>
                <a:gd name="T74" fmla="*/ 113 w 7221"/>
                <a:gd name="T75" fmla="*/ 2323 h 4216"/>
                <a:gd name="T76" fmla="*/ 79 w 7221"/>
                <a:gd name="T77" fmla="*/ 2045 h 4216"/>
                <a:gd name="T78" fmla="*/ 22 w 7221"/>
                <a:gd name="T79" fmla="*/ 1795 h 4216"/>
                <a:gd name="T80" fmla="*/ 91 w 7221"/>
                <a:gd name="T81" fmla="*/ 1608 h 4216"/>
                <a:gd name="T82" fmla="*/ 289 w 7221"/>
                <a:gd name="T83" fmla="*/ 1306 h 4216"/>
                <a:gd name="T84" fmla="*/ 483 w 7221"/>
                <a:gd name="T85" fmla="*/ 1113 h 4216"/>
                <a:gd name="T86" fmla="*/ 653 w 7221"/>
                <a:gd name="T87" fmla="*/ 994 h 4216"/>
                <a:gd name="T88" fmla="*/ 721 w 7221"/>
                <a:gd name="T89" fmla="*/ 818 h 4216"/>
                <a:gd name="T90" fmla="*/ 920 w 7221"/>
                <a:gd name="T91" fmla="*/ 966 h 4216"/>
                <a:gd name="T92" fmla="*/ 1204 w 7221"/>
                <a:gd name="T93" fmla="*/ 1096 h 4216"/>
                <a:gd name="T94" fmla="*/ 1420 w 7221"/>
                <a:gd name="T95" fmla="*/ 1108 h 4216"/>
                <a:gd name="T96" fmla="*/ 1653 w 7221"/>
                <a:gd name="T97" fmla="*/ 1221 h 4216"/>
                <a:gd name="T98" fmla="*/ 1954 w 7221"/>
                <a:gd name="T99" fmla="*/ 983 h 4216"/>
                <a:gd name="T100" fmla="*/ 2210 w 7221"/>
                <a:gd name="T101" fmla="*/ 1011 h 4216"/>
                <a:gd name="T102" fmla="*/ 2426 w 7221"/>
                <a:gd name="T103" fmla="*/ 846 h 4216"/>
                <a:gd name="T104" fmla="*/ 2397 w 7221"/>
                <a:gd name="T105" fmla="*/ 568 h 4216"/>
                <a:gd name="T106" fmla="*/ 2551 w 7221"/>
                <a:gd name="T107" fmla="*/ 346 h 4216"/>
                <a:gd name="T108" fmla="*/ 2875 w 7221"/>
                <a:gd name="T109" fmla="*/ 74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21" h="4216">
                  <a:moveTo>
                    <a:pt x="3073" y="0"/>
                  </a:moveTo>
                  <a:lnTo>
                    <a:pt x="3073" y="0"/>
                  </a:lnTo>
                  <a:cubicBezTo>
                    <a:pt x="3090" y="39"/>
                    <a:pt x="3090" y="39"/>
                    <a:pt x="3090" y="39"/>
                  </a:cubicBezTo>
                  <a:cubicBezTo>
                    <a:pt x="3119" y="119"/>
                    <a:pt x="3238" y="28"/>
                    <a:pt x="3249" y="96"/>
                  </a:cubicBezTo>
                  <a:cubicBezTo>
                    <a:pt x="3255" y="159"/>
                    <a:pt x="3255" y="193"/>
                    <a:pt x="3329" y="210"/>
                  </a:cubicBezTo>
                  <a:cubicBezTo>
                    <a:pt x="3357" y="216"/>
                    <a:pt x="3431" y="227"/>
                    <a:pt x="3448" y="250"/>
                  </a:cubicBezTo>
                  <a:cubicBezTo>
                    <a:pt x="3477" y="272"/>
                    <a:pt x="3494" y="284"/>
                    <a:pt x="3528" y="301"/>
                  </a:cubicBezTo>
                  <a:cubicBezTo>
                    <a:pt x="3573" y="329"/>
                    <a:pt x="3551" y="358"/>
                    <a:pt x="3613" y="380"/>
                  </a:cubicBezTo>
                  <a:cubicBezTo>
                    <a:pt x="3641" y="386"/>
                    <a:pt x="3676" y="415"/>
                    <a:pt x="3698" y="437"/>
                  </a:cubicBezTo>
                  <a:cubicBezTo>
                    <a:pt x="3732" y="483"/>
                    <a:pt x="3772" y="500"/>
                    <a:pt x="3823" y="522"/>
                  </a:cubicBezTo>
                  <a:cubicBezTo>
                    <a:pt x="3840" y="534"/>
                    <a:pt x="3897" y="591"/>
                    <a:pt x="3914" y="591"/>
                  </a:cubicBezTo>
                  <a:cubicBezTo>
                    <a:pt x="3931" y="591"/>
                    <a:pt x="3971" y="539"/>
                    <a:pt x="3994" y="522"/>
                  </a:cubicBezTo>
                  <a:cubicBezTo>
                    <a:pt x="4028" y="500"/>
                    <a:pt x="4096" y="545"/>
                    <a:pt x="4136" y="545"/>
                  </a:cubicBezTo>
                  <a:cubicBezTo>
                    <a:pt x="4170" y="545"/>
                    <a:pt x="4210" y="534"/>
                    <a:pt x="4244" y="545"/>
                  </a:cubicBezTo>
                  <a:cubicBezTo>
                    <a:pt x="4278" y="551"/>
                    <a:pt x="4312" y="562"/>
                    <a:pt x="4340" y="562"/>
                  </a:cubicBezTo>
                  <a:cubicBezTo>
                    <a:pt x="4374" y="568"/>
                    <a:pt x="4482" y="562"/>
                    <a:pt x="4516" y="551"/>
                  </a:cubicBezTo>
                  <a:cubicBezTo>
                    <a:pt x="4550" y="534"/>
                    <a:pt x="4556" y="449"/>
                    <a:pt x="4613" y="483"/>
                  </a:cubicBezTo>
                  <a:cubicBezTo>
                    <a:pt x="4630" y="494"/>
                    <a:pt x="4647" y="477"/>
                    <a:pt x="4664" y="477"/>
                  </a:cubicBezTo>
                  <a:cubicBezTo>
                    <a:pt x="4704" y="483"/>
                    <a:pt x="4731" y="500"/>
                    <a:pt x="4765" y="511"/>
                  </a:cubicBezTo>
                  <a:cubicBezTo>
                    <a:pt x="4851" y="545"/>
                    <a:pt x="4794" y="437"/>
                    <a:pt x="4845" y="437"/>
                  </a:cubicBezTo>
                  <a:cubicBezTo>
                    <a:pt x="4873" y="437"/>
                    <a:pt x="4885" y="449"/>
                    <a:pt x="4885" y="471"/>
                  </a:cubicBezTo>
                  <a:cubicBezTo>
                    <a:pt x="4885" y="505"/>
                    <a:pt x="4925" y="511"/>
                    <a:pt x="4953" y="511"/>
                  </a:cubicBezTo>
                  <a:cubicBezTo>
                    <a:pt x="4998" y="528"/>
                    <a:pt x="5004" y="500"/>
                    <a:pt x="5044" y="477"/>
                  </a:cubicBezTo>
                  <a:cubicBezTo>
                    <a:pt x="5084" y="449"/>
                    <a:pt x="5061" y="431"/>
                    <a:pt x="5078" y="409"/>
                  </a:cubicBezTo>
                  <a:cubicBezTo>
                    <a:pt x="5084" y="403"/>
                    <a:pt x="5146" y="386"/>
                    <a:pt x="5152" y="386"/>
                  </a:cubicBezTo>
                  <a:cubicBezTo>
                    <a:pt x="5163" y="386"/>
                    <a:pt x="5186" y="415"/>
                    <a:pt x="5203" y="420"/>
                  </a:cubicBezTo>
                  <a:cubicBezTo>
                    <a:pt x="5237" y="437"/>
                    <a:pt x="5294" y="437"/>
                    <a:pt x="5334" y="443"/>
                  </a:cubicBezTo>
                  <a:cubicBezTo>
                    <a:pt x="5407" y="460"/>
                    <a:pt x="5459" y="352"/>
                    <a:pt x="5493" y="431"/>
                  </a:cubicBezTo>
                  <a:cubicBezTo>
                    <a:pt x="5498" y="437"/>
                    <a:pt x="5532" y="494"/>
                    <a:pt x="5544" y="488"/>
                  </a:cubicBezTo>
                  <a:cubicBezTo>
                    <a:pt x="5549" y="483"/>
                    <a:pt x="5555" y="454"/>
                    <a:pt x="5561" y="443"/>
                  </a:cubicBezTo>
                  <a:cubicBezTo>
                    <a:pt x="5572" y="426"/>
                    <a:pt x="5589" y="415"/>
                    <a:pt x="5606" y="403"/>
                  </a:cubicBezTo>
                  <a:cubicBezTo>
                    <a:pt x="5646" y="392"/>
                    <a:pt x="5635" y="415"/>
                    <a:pt x="5657" y="420"/>
                  </a:cubicBezTo>
                  <a:cubicBezTo>
                    <a:pt x="5720" y="443"/>
                    <a:pt x="5771" y="352"/>
                    <a:pt x="5811" y="318"/>
                  </a:cubicBezTo>
                  <a:cubicBezTo>
                    <a:pt x="5851" y="289"/>
                    <a:pt x="5890" y="363"/>
                    <a:pt x="5930" y="363"/>
                  </a:cubicBezTo>
                  <a:cubicBezTo>
                    <a:pt x="5970" y="363"/>
                    <a:pt x="6010" y="318"/>
                    <a:pt x="6049" y="352"/>
                  </a:cubicBezTo>
                  <a:cubicBezTo>
                    <a:pt x="6061" y="363"/>
                    <a:pt x="6084" y="409"/>
                    <a:pt x="6078" y="426"/>
                  </a:cubicBezTo>
                  <a:cubicBezTo>
                    <a:pt x="6055" y="517"/>
                    <a:pt x="6066" y="483"/>
                    <a:pt x="6140" y="511"/>
                  </a:cubicBezTo>
                  <a:cubicBezTo>
                    <a:pt x="6180" y="528"/>
                    <a:pt x="6157" y="619"/>
                    <a:pt x="6163" y="659"/>
                  </a:cubicBezTo>
                  <a:cubicBezTo>
                    <a:pt x="6174" y="670"/>
                    <a:pt x="6180" y="676"/>
                    <a:pt x="6197" y="681"/>
                  </a:cubicBezTo>
                  <a:cubicBezTo>
                    <a:pt x="6231" y="693"/>
                    <a:pt x="6220" y="687"/>
                    <a:pt x="6220" y="727"/>
                  </a:cubicBezTo>
                  <a:cubicBezTo>
                    <a:pt x="6220" y="744"/>
                    <a:pt x="6214" y="761"/>
                    <a:pt x="6214" y="784"/>
                  </a:cubicBezTo>
                  <a:cubicBezTo>
                    <a:pt x="6214" y="835"/>
                    <a:pt x="6220" y="841"/>
                    <a:pt x="6186" y="886"/>
                  </a:cubicBezTo>
                  <a:cubicBezTo>
                    <a:pt x="6169" y="909"/>
                    <a:pt x="6146" y="937"/>
                    <a:pt x="6129" y="954"/>
                  </a:cubicBezTo>
                  <a:cubicBezTo>
                    <a:pt x="6123" y="960"/>
                    <a:pt x="6089" y="988"/>
                    <a:pt x="6089" y="1000"/>
                  </a:cubicBezTo>
                  <a:cubicBezTo>
                    <a:pt x="6089" y="1011"/>
                    <a:pt x="6180" y="1056"/>
                    <a:pt x="6192" y="1068"/>
                  </a:cubicBezTo>
                  <a:cubicBezTo>
                    <a:pt x="6231" y="1085"/>
                    <a:pt x="6265" y="1102"/>
                    <a:pt x="6305" y="1102"/>
                  </a:cubicBezTo>
                  <a:cubicBezTo>
                    <a:pt x="6345" y="1096"/>
                    <a:pt x="6345" y="1096"/>
                    <a:pt x="6345" y="1096"/>
                  </a:cubicBezTo>
                  <a:lnTo>
                    <a:pt x="6345" y="1096"/>
                  </a:lnTo>
                  <a:cubicBezTo>
                    <a:pt x="6356" y="1119"/>
                    <a:pt x="6390" y="1125"/>
                    <a:pt x="6402" y="1147"/>
                  </a:cubicBezTo>
                  <a:cubicBezTo>
                    <a:pt x="6419" y="1176"/>
                    <a:pt x="6424" y="1198"/>
                    <a:pt x="6447" y="1227"/>
                  </a:cubicBezTo>
                  <a:cubicBezTo>
                    <a:pt x="6476" y="1267"/>
                    <a:pt x="6549" y="1301"/>
                    <a:pt x="6595" y="1301"/>
                  </a:cubicBezTo>
                  <a:cubicBezTo>
                    <a:pt x="6635" y="1306"/>
                    <a:pt x="6640" y="1324"/>
                    <a:pt x="6686" y="1318"/>
                  </a:cubicBezTo>
                  <a:cubicBezTo>
                    <a:pt x="6703" y="1318"/>
                    <a:pt x="6720" y="1335"/>
                    <a:pt x="6737" y="1340"/>
                  </a:cubicBezTo>
                  <a:cubicBezTo>
                    <a:pt x="6760" y="1346"/>
                    <a:pt x="6777" y="1329"/>
                    <a:pt x="6799" y="1329"/>
                  </a:cubicBezTo>
                  <a:cubicBezTo>
                    <a:pt x="6794" y="1352"/>
                    <a:pt x="6777" y="1386"/>
                    <a:pt x="6765" y="1403"/>
                  </a:cubicBezTo>
                  <a:cubicBezTo>
                    <a:pt x="6754" y="1426"/>
                    <a:pt x="6771" y="1483"/>
                    <a:pt x="6765" y="1511"/>
                  </a:cubicBezTo>
                  <a:cubicBezTo>
                    <a:pt x="6765" y="1528"/>
                    <a:pt x="6777" y="1539"/>
                    <a:pt x="6771" y="1556"/>
                  </a:cubicBezTo>
                  <a:cubicBezTo>
                    <a:pt x="6765" y="1574"/>
                    <a:pt x="6760" y="1585"/>
                    <a:pt x="6760" y="1596"/>
                  </a:cubicBezTo>
                  <a:cubicBezTo>
                    <a:pt x="6760" y="1625"/>
                    <a:pt x="6760" y="1642"/>
                    <a:pt x="6765" y="1670"/>
                  </a:cubicBezTo>
                  <a:cubicBezTo>
                    <a:pt x="6777" y="1710"/>
                    <a:pt x="6816" y="1767"/>
                    <a:pt x="6839" y="1801"/>
                  </a:cubicBezTo>
                  <a:cubicBezTo>
                    <a:pt x="6868" y="1846"/>
                    <a:pt x="6970" y="2028"/>
                    <a:pt x="7021" y="1999"/>
                  </a:cubicBezTo>
                  <a:cubicBezTo>
                    <a:pt x="7055" y="1988"/>
                    <a:pt x="7061" y="2005"/>
                    <a:pt x="7095" y="1999"/>
                  </a:cubicBezTo>
                  <a:cubicBezTo>
                    <a:pt x="7220" y="2107"/>
                    <a:pt x="7220" y="2107"/>
                    <a:pt x="7220" y="2107"/>
                  </a:cubicBezTo>
                  <a:lnTo>
                    <a:pt x="7220" y="2107"/>
                  </a:lnTo>
                  <a:cubicBezTo>
                    <a:pt x="7203" y="2119"/>
                    <a:pt x="7180" y="2136"/>
                    <a:pt x="7163" y="2147"/>
                  </a:cubicBezTo>
                  <a:cubicBezTo>
                    <a:pt x="7118" y="2227"/>
                    <a:pt x="7021" y="2295"/>
                    <a:pt x="6998" y="2386"/>
                  </a:cubicBezTo>
                  <a:cubicBezTo>
                    <a:pt x="6976" y="2477"/>
                    <a:pt x="6970" y="2562"/>
                    <a:pt x="6913" y="2636"/>
                  </a:cubicBezTo>
                  <a:cubicBezTo>
                    <a:pt x="6902" y="2676"/>
                    <a:pt x="6924" y="2727"/>
                    <a:pt x="6885" y="2766"/>
                  </a:cubicBezTo>
                  <a:cubicBezTo>
                    <a:pt x="6845" y="2806"/>
                    <a:pt x="6782" y="2812"/>
                    <a:pt x="6765" y="2874"/>
                  </a:cubicBezTo>
                  <a:cubicBezTo>
                    <a:pt x="6754" y="2926"/>
                    <a:pt x="6782" y="2914"/>
                    <a:pt x="6737" y="2937"/>
                  </a:cubicBezTo>
                  <a:cubicBezTo>
                    <a:pt x="6686" y="2965"/>
                    <a:pt x="6714" y="3011"/>
                    <a:pt x="6669" y="3034"/>
                  </a:cubicBezTo>
                  <a:cubicBezTo>
                    <a:pt x="6635" y="3051"/>
                    <a:pt x="6578" y="3130"/>
                    <a:pt x="6527" y="3107"/>
                  </a:cubicBezTo>
                  <a:cubicBezTo>
                    <a:pt x="6521" y="3102"/>
                    <a:pt x="6487" y="3051"/>
                    <a:pt x="6481" y="3039"/>
                  </a:cubicBezTo>
                  <a:cubicBezTo>
                    <a:pt x="6458" y="3005"/>
                    <a:pt x="6419" y="2948"/>
                    <a:pt x="6373" y="2943"/>
                  </a:cubicBezTo>
                  <a:cubicBezTo>
                    <a:pt x="6339" y="2926"/>
                    <a:pt x="6311" y="2931"/>
                    <a:pt x="6282" y="2960"/>
                  </a:cubicBezTo>
                  <a:cubicBezTo>
                    <a:pt x="6243" y="2988"/>
                    <a:pt x="6237" y="2960"/>
                    <a:pt x="6214" y="2937"/>
                  </a:cubicBezTo>
                  <a:cubicBezTo>
                    <a:pt x="6169" y="2897"/>
                    <a:pt x="6044" y="2994"/>
                    <a:pt x="6032" y="3039"/>
                  </a:cubicBezTo>
                  <a:cubicBezTo>
                    <a:pt x="6015" y="3107"/>
                    <a:pt x="5987" y="3124"/>
                    <a:pt x="5924" y="3158"/>
                  </a:cubicBezTo>
                  <a:cubicBezTo>
                    <a:pt x="5902" y="3170"/>
                    <a:pt x="5851" y="3153"/>
                    <a:pt x="5839" y="3164"/>
                  </a:cubicBezTo>
                  <a:cubicBezTo>
                    <a:pt x="5805" y="3176"/>
                    <a:pt x="5799" y="3142"/>
                    <a:pt x="5782" y="3130"/>
                  </a:cubicBezTo>
                  <a:cubicBezTo>
                    <a:pt x="5754" y="3107"/>
                    <a:pt x="5748" y="3147"/>
                    <a:pt x="5726" y="3147"/>
                  </a:cubicBezTo>
                  <a:cubicBezTo>
                    <a:pt x="5714" y="3147"/>
                    <a:pt x="5703" y="3130"/>
                    <a:pt x="5697" y="3119"/>
                  </a:cubicBezTo>
                  <a:cubicBezTo>
                    <a:pt x="5663" y="3107"/>
                    <a:pt x="5669" y="3062"/>
                    <a:pt x="5623" y="3062"/>
                  </a:cubicBezTo>
                  <a:cubicBezTo>
                    <a:pt x="5584" y="3062"/>
                    <a:pt x="5549" y="3090"/>
                    <a:pt x="5504" y="3073"/>
                  </a:cubicBezTo>
                  <a:cubicBezTo>
                    <a:pt x="5425" y="3045"/>
                    <a:pt x="5345" y="3090"/>
                    <a:pt x="5265" y="3062"/>
                  </a:cubicBezTo>
                  <a:cubicBezTo>
                    <a:pt x="5214" y="3045"/>
                    <a:pt x="5197" y="3085"/>
                    <a:pt x="5152" y="3073"/>
                  </a:cubicBezTo>
                  <a:cubicBezTo>
                    <a:pt x="5118" y="3068"/>
                    <a:pt x="5118" y="3102"/>
                    <a:pt x="5089" y="3107"/>
                  </a:cubicBezTo>
                  <a:cubicBezTo>
                    <a:pt x="5049" y="3124"/>
                    <a:pt x="4959" y="3193"/>
                    <a:pt x="4919" y="3124"/>
                  </a:cubicBezTo>
                  <a:cubicBezTo>
                    <a:pt x="4885" y="3090"/>
                    <a:pt x="4856" y="3130"/>
                    <a:pt x="4817" y="3090"/>
                  </a:cubicBezTo>
                  <a:cubicBezTo>
                    <a:pt x="4783" y="3062"/>
                    <a:pt x="4748" y="3090"/>
                    <a:pt x="4714" y="3096"/>
                  </a:cubicBezTo>
                  <a:cubicBezTo>
                    <a:pt x="4641" y="3107"/>
                    <a:pt x="4641" y="3107"/>
                    <a:pt x="4641" y="3107"/>
                  </a:cubicBezTo>
                  <a:cubicBezTo>
                    <a:pt x="4602" y="3113"/>
                    <a:pt x="4573" y="3073"/>
                    <a:pt x="4534" y="3068"/>
                  </a:cubicBezTo>
                  <a:cubicBezTo>
                    <a:pt x="4471" y="3056"/>
                    <a:pt x="4414" y="3102"/>
                    <a:pt x="4357" y="3102"/>
                  </a:cubicBezTo>
                  <a:cubicBezTo>
                    <a:pt x="4335" y="3102"/>
                    <a:pt x="4295" y="3073"/>
                    <a:pt x="4266" y="3068"/>
                  </a:cubicBezTo>
                  <a:cubicBezTo>
                    <a:pt x="4210" y="3056"/>
                    <a:pt x="4215" y="3102"/>
                    <a:pt x="4176" y="3102"/>
                  </a:cubicBezTo>
                  <a:cubicBezTo>
                    <a:pt x="4113" y="3113"/>
                    <a:pt x="4045" y="3130"/>
                    <a:pt x="3982" y="3119"/>
                  </a:cubicBezTo>
                  <a:cubicBezTo>
                    <a:pt x="3840" y="3102"/>
                    <a:pt x="3840" y="3102"/>
                    <a:pt x="3840" y="3102"/>
                  </a:cubicBezTo>
                  <a:cubicBezTo>
                    <a:pt x="3812" y="3096"/>
                    <a:pt x="3704" y="3278"/>
                    <a:pt x="3676" y="3306"/>
                  </a:cubicBezTo>
                  <a:cubicBezTo>
                    <a:pt x="3641" y="3340"/>
                    <a:pt x="3579" y="3318"/>
                    <a:pt x="3562" y="3386"/>
                  </a:cubicBezTo>
                  <a:cubicBezTo>
                    <a:pt x="3528" y="3437"/>
                    <a:pt x="3562" y="3431"/>
                    <a:pt x="3499" y="3437"/>
                  </a:cubicBezTo>
                  <a:cubicBezTo>
                    <a:pt x="3465" y="3437"/>
                    <a:pt x="3460" y="3482"/>
                    <a:pt x="3403" y="3471"/>
                  </a:cubicBezTo>
                  <a:cubicBezTo>
                    <a:pt x="3301" y="3454"/>
                    <a:pt x="3255" y="3408"/>
                    <a:pt x="3147" y="3465"/>
                  </a:cubicBezTo>
                  <a:cubicBezTo>
                    <a:pt x="3102" y="3494"/>
                    <a:pt x="3062" y="3511"/>
                    <a:pt x="3011" y="3522"/>
                  </a:cubicBezTo>
                  <a:cubicBezTo>
                    <a:pt x="2988" y="3522"/>
                    <a:pt x="2965" y="3539"/>
                    <a:pt x="2943" y="3551"/>
                  </a:cubicBezTo>
                  <a:cubicBezTo>
                    <a:pt x="2920" y="3562"/>
                    <a:pt x="2869" y="3562"/>
                    <a:pt x="2857" y="3585"/>
                  </a:cubicBezTo>
                  <a:cubicBezTo>
                    <a:pt x="2835" y="3624"/>
                    <a:pt x="2795" y="3636"/>
                    <a:pt x="2795" y="3687"/>
                  </a:cubicBezTo>
                  <a:cubicBezTo>
                    <a:pt x="2795" y="3727"/>
                    <a:pt x="2789" y="3721"/>
                    <a:pt x="2767" y="3744"/>
                  </a:cubicBezTo>
                  <a:cubicBezTo>
                    <a:pt x="2755" y="3755"/>
                    <a:pt x="2755" y="3772"/>
                    <a:pt x="2749" y="3783"/>
                  </a:cubicBezTo>
                  <a:cubicBezTo>
                    <a:pt x="2744" y="3801"/>
                    <a:pt x="2727" y="3812"/>
                    <a:pt x="2715" y="3829"/>
                  </a:cubicBezTo>
                  <a:cubicBezTo>
                    <a:pt x="2704" y="3840"/>
                    <a:pt x="2710" y="3869"/>
                    <a:pt x="2693" y="3880"/>
                  </a:cubicBezTo>
                  <a:cubicBezTo>
                    <a:pt x="2681" y="3891"/>
                    <a:pt x="2681" y="3925"/>
                    <a:pt x="2681" y="3954"/>
                  </a:cubicBezTo>
                  <a:lnTo>
                    <a:pt x="2681" y="3954"/>
                  </a:lnTo>
                  <a:cubicBezTo>
                    <a:pt x="2636" y="3960"/>
                    <a:pt x="2636" y="3960"/>
                    <a:pt x="2636" y="3960"/>
                  </a:cubicBezTo>
                  <a:lnTo>
                    <a:pt x="2636" y="3960"/>
                  </a:lnTo>
                  <a:cubicBezTo>
                    <a:pt x="2625" y="3943"/>
                    <a:pt x="2607" y="3931"/>
                    <a:pt x="2585" y="3925"/>
                  </a:cubicBezTo>
                  <a:cubicBezTo>
                    <a:pt x="2545" y="3925"/>
                    <a:pt x="2534" y="4033"/>
                    <a:pt x="2551" y="4056"/>
                  </a:cubicBezTo>
                  <a:cubicBezTo>
                    <a:pt x="2579" y="4102"/>
                    <a:pt x="2528" y="4130"/>
                    <a:pt x="2494" y="4136"/>
                  </a:cubicBezTo>
                  <a:cubicBezTo>
                    <a:pt x="2460" y="4141"/>
                    <a:pt x="2448" y="4158"/>
                    <a:pt x="2420" y="4170"/>
                  </a:cubicBezTo>
                  <a:cubicBezTo>
                    <a:pt x="2352" y="4215"/>
                    <a:pt x="2340" y="4147"/>
                    <a:pt x="2284" y="4136"/>
                  </a:cubicBezTo>
                  <a:cubicBezTo>
                    <a:pt x="2267" y="4124"/>
                    <a:pt x="2261" y="4107"/>
                    <a:pt x="2232" y="4113"/>
                  </a:cubicBezTo>
                  <a:cubicBezTo>
                    <a:pt x="2216" y="4119"/>
                    <a:pt x="2204" y="4113"/>
                    <a:pt x="2187" y="4096"/>
                  </a:cubicBezTo>
                  <a:cubicBezTo>
                    <a:pt x="2153" y="4073"/>
                    <a:pt x="2125" y="4090"/>
                    <a:pt x="2090" y="4051"/>
                  </a:cubicBezTo>
                  <a:cubicBezTo>
                    <a:pt x="2045" y="4005"/>
                    <a:pt x="2017" y="3897"/>
                    <a:pt x="1931" y="3925"/>
                  </a:cubicBezTo>
                  <a:cubicBezTo>
                    <a:pt x="1897" y="3937"/>
                    <a:pt x="1829" y="3925"/>
                    <a:pt x="1806" y="3903"/>
                  </a:cubicBezTo>
                  <a:cubicBezTo>
                    <a:pt x="1789" y="3886"/>
                    <a:pt x="1727" y="3778"/>
                    <a:pt x="1721" y="3755"/>
                  </a:cubicBezTo>
                  <a:cubicBezTo>
                    <a:pt x="1710" y="3755"/>
                    <a:pt x="1698" y="3761"/>
                    <a:pt x="1687" y="3761"/>
                  </a:cubicBezTo>
                  <a:cubicBezTo>
                    <a:pt x="1687" y="3749"/>
                    <a:pt x="1670" y="3715"/>
                    <a:pt x="1659" y="3698"/>
                  </a:cubicBezTo>
                  <a:cubicBezTo>
                    <a:pt x="1636" y="3653"/>
                    <a:pt x="1636" y="3653"/>
                    <a:pt x="1636" y="3653"/>
                  </a:cubicBezTo>
                  <a:cubicBezTo>
                    <a:pt x="1625" y="3624"/>
                    <a:pt x="1602" y="3602"/>
                    <a:pt x="1590" y="3573"/>
                  </a:cubicBezTo>
                  <a:cubicBezTo>
                    <a:pt x="1568" y="3511"/>
                    <a:pt x="1528" y="3460"/>
                    <a:pt x="1505" y="3397"/>
                  </a:cubicBezTo>
                  <a:cubicBezTo>
                    <a:pt x="1494" y="3363"/>
                    <a:pt x="1539" y="3420"/>
                    <a:pt x="1551" y="3420"/>
                  </a:cubicBezTo>
                  <a:cubicBezTo>
                    <a:pt x="1568" y="3420"/>
                    <a:pt x="1579" y="3403"/>
                    <a:pt x="1585" y="3386"/>
                  </a:cubicBezTo>
                  <a:cubicBezTo>
                    <a:pt x="1608" y="3363"/>
                    <a:pt x="1596" y="3329"/>
                    <a:pt x="1562" y="3318"/>
                  </a:cubicBezTo>
                  <a:cubicBezTo>
                    <a:pt x="1511" y="3306"/>
                    <a:pt x="1534" y="3284"/>
                    <a:pt x="1494" y="3266"/>
                  </a:cubicBezTo>
                  <a:cubicBezTo>
                    <a:pt x="1466" y="3249"/>
                    <a:pt x="1437" y="3249"/>
                    <a:pt x="1409" y="3249"/>
                  </a:cubicBezTo>
                  <a:cubicBezTo>
                    <a:pt x="1369" y="3244"/>
                    <a:pt x="1392" y="3204"/>
                    <a:pt x="1380" y="3181"/>
                  </a:cubicBezTo>
                  <a:cubicBezTo>
                    <a:pt x="1363" y="3147"/>
                    <a:pt x="1312" y="3090"/>
                    <a:pt x="1352" y="3073"/>
                  </a:cubicBezTo>
                  <a:cubicBezTo>
                    <a:pt x="1375" y="3062"/>
                    <a:pt x="1392" y="3045"/>
                    <a:pt x="1409" y="3028"/>
                  </a:cubicBezTo>
                  <a:cubicBezTo>
                    <a:pt x="1426" y="3005"/>
                    <a:pt x="1397" y="2999"/>
                    <a:pt x="1386" y="2982"/>
                  </a:cubicBezTo>
                  <a:cubicBezTo>
                    <a:pt x="1375" y="2960"/>
                    <a:pt x="1358" y="2937"/>
                    <a:pt x="1352" y="2914"/>
                  </a:cubicBezTo>
                  <a:cubicBezTo>
                    <a:pt x="1329" y="2852"/>
                    <a:pt x="1329" y="2852"/>
                    <a:pt x="1329" y="2852"/>
                  </a:cubicBezTo>
                  <a:cubicBezTo>
                    <a:pt x="1301" y="2795"/>
                    <a:pt x="1301" y="2795"/>
                    <a:pt x="1301" y="2795"/>
                  </a:cubicBezTo>
                  <a:cubicBezTo>
                    <a:pt x="1272" y="2755"/>
                    <a:pt x="1244" y="2727"/>
                    <a:pt x="1204" y="2698"/>
                  </a:cubicBezTo>
                  <a:cubicBezTo>
                    <a:pt x="1119" y="2636"/>
                    <a:pt x="1028" y="2568"/>
                    <a:pt x="937" y="2528"/>
                  </a:cubicBezTo>
                  <a:cubicBezTo>
                    <a:pt x="892" y="2511"/>
                    <a:pt x="812" y="2454"/>
                    <a:pt x="772" y="2454"/>
                  </a:cubicBezTo>
                  <a:cubicBezTo>
                    <a:pt x="687" y="2431"/>
                    <a:pt x="625" y="2369"/>
                    <a:pt x="534" y="2363"/>
                  </a:cubicBezTo>
                  <a:cubicBezTo>
                    <a:pt x="443" y="2352"/>
                    <a:pt x="352" y="2369"/>
                    <a:pt x="261" y="2386"/>
                  </a:cubicBezTo>
                  <a:cubicBezTo>
                    <a:pt x="233" y="2397"/>
                    <a:pt x="187" y="2426"/>
                    <a:pt x="147" y="2431"/>
                  </a:cubicBezTo>
                  <a:lnTo>
                    <a:pt x="147" y="2431"/>
                  </a:lnTo>
                  <a:cubicBezTo>
                    <a:pt x="142" y="2414"/>
                    <a:pt x="136" y="2392"/>
                    <a:pt x="136" y="2375"/>
                  </a:cubicBezTo>
                  <a:cubicBezTo>
                    <a:pt x="136" y="2369"/>
                    <a:pt x="136" y="2363"/>
                    <a:pt x="136" y="2357"/>
                  </a:cubicBezTo>
                  <a:cubicBezTo>
                    <a:pt x="130" y="2352"/>
                    <a:pt x="119" y="2329"/>
                    <a:pt x="113" y="2323"/>
                  </a:cubicBezTo>
                  <a:cubicBezTo>
                    <a:pt x="102" y="2306"/>
                    <a:pt x="119" y="2272"/>
                    <a:pt x="119" y="2249"/>
                  </a:cubicBezTo>
                  <a:cubicBezTo>
                    <a:pt x="119" y="2215"/>
                    <a:pt x="96" y="2187"/>
                    <a:pt x="96" y="2153"/>
                  </a:cubicBezTo>
                  <a:cubicBezTo>
                    <a:pt x="96" y="2130"/>
                    <a:pt x="108" y="2113"/>
                    <a:pt x="102" y="2090"/>
                  </a:cubicBezTo>
                  <a:cubicBezTo>
                    <a:pt x="96" y="2068"/>
                    <a:pt x="73" y="2073"/>
                    <a:pt x="79" y="2045"/>
                  </a:cubicBezTo>
                  <a:cubicBezTo>
                    <a:pt x="85" y="2022"/>
                    <a:pt x="79" y="2005"/>
                    <a:pt x="73" y="1983"/>
                  </a:cubicBezTo>
                  <a:cubicBezTo>
                    <a:pt x="68" y="1954"/>
                    <a:pt x="68" y="1937"/>
                    <a:pt x="51" y="1914"/>
                  </a:cubicBezTo>
                  <a:cubicBezTo>
                    <a:pt x="39" y="1903"/>
                    <a:pt x="11" y="1869"/>
                    <a:pt x="0" y="1857"/>
                  </a:cubicBezTo>
                  <a:cubicBezTo>
                    <a:pt x="5" y="1840"/>
                    <a:pt x="11" y="1806"/>
                    <a:pt x="22" y="1795"/>
                  </a:cubicBezTo>
                  <a:cubicBezTo>
                    <a:pt x="22" y="1789"/>
                    <a:pt x="28" y="1778"/>
                    <a:pt x="28" y="1767"/>
                  </a:cubicBezTo>
                  <a:cubicBezTo>
                    <a:pt x="17" y="1733"/>
                    <a:pt x="45" y="1744"/>
                    <a:pt x="57" y="1721"/>
                  </a:cubicBezTo>
                  <a:cubicBezTo>
                    <a:pt x="62" y="1704"/>
                    <a:pt x="73" y="1687"/>
                    <a:pt x="79" y="1676"/>
                  </a:cubicBezTo>
                  <a:cubicBezTo>
                    <a:pt x="91" y="1659"/>
                    <a:pt x="96" y="1630"/>
                    <a:pt x="91" y="1608"/>
                  </a:cubicBezTo>
                  <a:cubicBezTo>
                    <a:pt x="96" y="1579"/>
                    <a:pt x="136" y="1556"/>
                    <a:pt x="130" y="1528"/>
                  </a:cubicBezTo>
                  <a:cubicBezTo>
                    <a:pt x="119" y="1494"/>
                    <a:pt x="153" y="1505"/>
                    <a:pt x="164" y="1488"/>
                  </a:cubicBezTo>
                  <a:cubicBezTo>
                    <a:pt x="176" y="1477"/>
                    <a:pt x="187" y="1466"/>
                    <a:pt x="199" y="1454"/>
                  </a:cubicBezTo>
                  <a:cubicBezTo>
                    <a:pt x="250" y="1414"/>
                    <a:pt x="295" y="1375"/>
                    <a:pt x="289" y="1306"/>
                  </a:cubicBezTo>
                  <a:cubicBezTo>
                    <a:pt x="289" y="1284"/>
                    <a:pt x="341" y="1233"/>
                    <a:pt x="335" y="1193"/>
                  </a:cubicBezTo>
                  <a:cubicBezTo>
                    <a:pt x="329" y="1170"/>
                    <a:pt x="312" y="1159"/>
                    <a:pt x="346" y="1153"/>
                  </a:cubicBezTo>
                  <a:cubicBezTo>
                    <a:pt x="369" y="1147"/>
                    <a:pt x="403" y="1130"/>
                    <a:pt x="414" y="1136"/>
                  </a:cubicBezTo>
                  <a:cubicBezTo>
                    <a:pt x="431" y="1147"/>
                    <a:pt x="494" y="1142"/>
                    <a:pt x="483" y="1113"/>
                  </a:cubicBezTo>
                  <a:cubicBezTo>
                    <a:pt x="488" y="1090"/>
                    <a:pt x="483" y="1079"/>
                    <a:pt x="511" y="1074"/>
                  </a:cubicBezTo>
                  <a:cubicBezTo>
                    <a:pt x="522" y="1074"/>
                    <a:pt x="551" y="1085"/>
                    <a:pt x="562" y="1096"/>
                  </a:cubicBezTo>
                  <a:cubicBezTo>
                    <a:pt x="573" y="1102"/>
                    <a:pt x="573" y="1119"/>
                    <a:pt x="596" y="1113"/>
                  </a:cubicBezTo>
                  <a:cubicBezTo>
                    <a:pt x="647" y="1096"/>
                    <a:pt x="653" y="1051"/>
                    <a:pt x="653" y="994"/>
                  </a:cubicBezTo>
                  <a:cubicBezTo>
                    <a:pt x="653" y="971"/>
                    <a:pt x="664" y="977"/>
                    <a:pt x="676" y="966"/>
                  </a:cubicBezTo>
                  <a:cubicBezTo>
                    <a:pt x="698" y="931"/>
                    <a:pt x="676" y="892"/>
                    <a:pt x="687" y="869"/>
                  </a:cubicBezTo>
                  <a:cubicBezTo>
                    <a:pt x="693" y="858"/>
                    <a:pt x="727" y="824"/>
                    <a:pt x="721" y="818"/>
                  </a:cubicBezTo>
                  <a:lnTo>
                    <a:pt x="721" y="818"/>
                  </a:lnTo>
                  <a:cubicBezTo>
                    <a:pt x="772" y="829"/>
                    <a:pt x="772" y="829"/>
                    <a:pt x="772" y="829"/>
                  </a:cubicBezTo>
                  <a:cubicBezTo>
                    <a:pt x="795" y="858"/>
                    <a:pt x="829" y="863"/>
                    <a:pt x="863" y="863"/>
                  </a:cubicBezTo>
                  <a:cubicBezTo>
                    <a:pt x="943" y="869"/>
                    <a:pt x="829" y="914"/>
                    <a:pt x="869" y="960"/>
                  </a:cubicBezTo>
                  <a:cubicBezTo>
                    <a:pt x="880" y="971"/>
                    <a:pt x="903" y="954"/>
                    <a:pt x="920" y="966"/>
                  </a:cubicBezTo>
                  <a:cubicBezTo>
                    <a:pt x="960" y="1005"/>
                    <a:pt x="948" y="994"/>
                    <a:pt x="1011" y="994"/>
                  </a:cubicBezTo>
                  <a:cubicBezTo>
                    <a:pt x="1034" y="994"/>
                    <a:pt x="1068" y="977"/>
                    <a:pt x="1090" y="983"/>
                  </a:cubicBezTo>
                  <a:cubicBezTo>
                    <a:pt x="1102" y="988"/>
                    <a:pt x="1147" y="1028"/>
                    <a:pt x="1147" y="1045"/>
                  </a:cubicBezTo>
                  <a:cubicBezTo>
                    <a:pt x="1147" y="1113"/>
                    <a:pt x="1153" y="1085"/>
                    <a:pt x="1204" y="1096"/>
                  </a:cubicBezTo>
                  <a:cubicBezTo>
                    <a:pt x="1216" y="1102"/>
                    <a:pt x="1284" y="1130"/>
                    <a:pt x="1284" y="1125"/>
                  </a:cubicBezTo>
                  <a:cubicBezTo>
                    <a:pt x="1306" y="1074"/>
                    <a:pt x="1306" y="1074"/>
                    <a:pt x="1306" y="1074"/>
                  </a:cubicBezTo>
                  <a:cubicBezTo>
                    <a:pt x="1318" y="1051"/>
                    <a:pt x="1306" y="1028"/>
                    <a:pt x="1340" y="1051"/>
                  </a:cubicBezTo>
                  <a:cubicBezTo>
                    <a:pt x="1386" y="1079"/>
                    <a:pt x="1403" y="1039"/>
                    <a:pt x="1420" y="1108"/>
                  </a:cubicBezTo>
                  <a:cubicBezTo>
                    <a:pt x="1420" y="1125"/>
                    <a:pt x="1466" y="1170"/>
                    <a:pt x="1482" y="1176"/>
                  </a:cubicBezTo>
                  <a:cubicBezTo>
                    <a:pt x="1505" y="1181"/>
                    <a:pt x="1528" y="1170"/>
                    <a:pt x="1551" y="1187"/>
                  </a:cubicBezTo>
                  <a:cubicBezTo>
                    <a:pt x="1568" y="1198"/>
                    <a:pt x="1579" y="1198"/>
                    <a:pt x="1602" y="1198"/>
                  </a:cubicBezTo>
                  <a:cubicBezTo>
                    <a:pt x="1625" y="1198"/>
                    <a:pt x="1630" y="1233"/>
                    <a:pt x="1653" y="1221"/>
                  </a:cubicBezTo>
                  <a:cubicBezTo>
                    <a:pt x="1681" y="1210"/>
                    <a:pt x="1710" y="1176"/>
                    <a:pt x="1744" y="1164"/>
                  </a:cubicBezTo>
                  <a:cubicBezTo>
                    <a:pt x="1789" y="1153"/>
                    <a:pt x="1840" y="1153"/>
                    <a:pt x="1886" y="1142"/>
                  </a:cubicBezTo>
                  <a:cubicBezTo>
                    <a:pt x="1943" y="1119"/>
                    <a:pt x="1914" y="1108"/>
                    <a:pt x="1948" y="1074"/>
                  </a:cubicBezTo>
                  <a:cubicBezTo>
                    <a:pt x="1994" y="1028"/>
                    <a:pt x="1937" y="1011"/>
                    <a:pt x="1954" y="983"/>
                  </a:cubicBezTo>
                  <a:cubicBezTo>
                    <a:pt x="1971" y="954"/>
                    <a:pt x="2005" y="943"/>
                    <a:pt x="2017" y="914"/>
                  </a:cubicBezTo>
                  <a:cubicBezTo>
                    <a:pt x="2028" y="863"/>
                    <a:pt x="2108" y="875"/>
                    <a:pt x="2142" y="858"/>
                  </a:cubicBezTo>
                  <a:cubicBezTo>
                    <a:pt x="2238" y="801"/>
                    <a:pt x="2272" y="909"/>
                    <a:pt x="2193" y="920"/>
                  </a:cubicBezTo>
                  <a:cubicBezTo>
                    <a:pt x="2164" y="926"/>
                    <a:pt x="2193" y="1000"/>
                    <a:pt x="2210" y="1011"/>
                  </a:cubicBezTo>
                  <a:cubicBezTo>
                    <a:pt x="2244" y="1028"/>
                    <a:pt x="2295" y="943"/>
                    <a:pt x="2329" y="931"/>
                  </a:cubicBezTo>
                  <a:cubicBezTo>
                    <a:pt x="2346" y="931"/>
                    <a:pt x="2357" y="931"/>
                    <a:pt x="2375" y="931"/>
                  </a:cubicBezTo>
                  <a:cubicBezTo>
                    <a:pt x="2386" y="926"/>
                    <a:pt x="2420" y="897"/>
                    <a:pt x="2426" y="886"/>
                  </a:cubicBezTo>
                  <a:cubicBezTo>
                    <a:pt x="2431" y="869"/>
                    <a:pt x="2426" y="863"/>
                    <a:pt x="2426" y="846"/>
                  </a:cubicBezTo>
                  <a:cubicBezTo>
                    <a:pt x="2426" y="829"/>
                    <a:pt x="2448" y="818"/>
                    <a:pt x="2454" y="789"/>
                  </a:cubicBezTo>
                  <a:cubicBezTo>
                    <a:pt x="2454" y="738"/>
                    <a:pt x="2420" y="710"/>
                    <a:pt x="2420" y="670"/>
                  </a:cubicBezTo>
                  <a:cubicBezTo>
                    <a:pt x="2420" y="647"/>
                    <a:pt x="2409" y="647"/>
                    <a:pt x="2397" y="636"/>
                  </a:cubicBezTo>
                  <a:cubicBezTo>
                    <a:pt x="2380" y="625"/>
                    <a:pt x="2403" y="585"/>
                    <a:pt x="2397" y="568"/>
                  </a:cubicBezTo>
                  <a:cubicBezTo>
                    <a:pt x="2397" y="551"/>
                    <a:pt x="2380" y="545"/>
                    <a:pt x="2380" y="528"/>
                  </a:cubicBezTo>
                  <a:cubicBezTo>
                    <a:pt x="2380" y="505"/>
                    <a:pt x="2397" y="460"/>
                    <a:pt x="2414" y="443"/>
                  </a:cubicBezTo>
                  <a:cubicBezTo>
                    <a:pt x="2443" y="409"/>
                    <a:pt x="2477" y="449"/>
                    <a:pt x="2499" y="415"/>
                  </a:cubicBezTo>
                  <a:cubicBezTo>
                    <a:pt x="2522" y="392"/>
                    <a:pt x="2517" y="369"/>
                    <a:pt x="2551" y="346"/>
                  </a:cubicBezTo>
                  <a:cubicBezTo>
                    <a:pt x="2579" y="329"/>
                    <a:pt x="2630" y="216"/>
                    <a:pt x="2653" y="221"/>
                  </a:cubicBezTo>
                  <a:cubicBezTo>
                    <a:pt x="2710" y="238"/>
                    <a:pt x="2704" y="210"/>
                    <a:pt x="2749" y="176"/>
                  </a:cubicBezTo>
                  <a:cubicBezTo>
                    <a:pt x="2778" y="159"/>
                    <a:pt x="2801" y="119"/>
                    <a:pt x="2829" y="108"/>
                  </a:cubicBezTo>
                  <a:cubicBezTo>
                    <a:pt x="2846" y="96"/>
                    <a:pt x="2875" y="108"/>
                    <a:pt x="2875" y="74"/>
                  </a:cubicBezTo>
                  <a:cubicBezTo>
                    <a:pt x="2875" y="5"/>
                    <a:pt x="2863" y="28"/>
                    <a:pt x="2920" y="17"/>
                  </a:cubicBezTo>
                  <a:cubicBezTo>
                    <a:pt x="2971" y="11"/>
                    <a:pt x="2960" y="45"/>
                    <a:pt x="3022" y="5"/>
                  </a:cubicBezTo>
                  <a:cubicBezTo>
                    <a:pt x="3073" y="0"/>
                    <a:pt x="3073" y="0"/>
                    <a:pt x="3073" y="0"/>
                  </a:cubicBezTo>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17" name="Freeform 163"/>
            <p:cNvSpPr>
              <a:spLocks noChangeArrowheads="1"/>
            </p:cNvSpPr>
            <p:nvPr/>
          </p:nvSpPr>
          <p:spPr bwMode="auto">
            <a:xfrm>
              <a:off x="20634696" y="7231882"/>
              <a:ext cx="2638446" cy="1586221"/>
            </a:xfrm>
            <a:custGeom>
              <a:avLst/>
              <a:gdLst>
                <a:gd name="T0" fmla="*/ 3528 w 3813"/>
                <a:gd name="T1" fmla="*/ 6 h 2295"/>
                <a:gd name="T2" fmla="*/ 3210 w 3813"/>
                <a:gd name="T3" fmla="*/ 62 h 2295"/>
                <a:gd name="T4" fmla="*/ 3216 w 3813"/>
                <a:gd name="T5" fmla="*/ 142 h 2295"/>
                <a:gd name="T6" fmla="*/ 3312 w 3813"/>
                <a:gd name="T7" fmla="*/ 267 h 2295"/>
                <a:gd name="T8" fmla="*/ 3653 w 3813"/>
                <a:gd name="T9" fmla="*/ 392 h 2295"/>
                <a:gd name="T10" fmla="*/ 3750 w 3813"/>
                <a:gd name="T11" fmla="*/ 136 h 2295"/>
                <a:gd name="T12" fmla="*/ 3580 w 3813"/>
                <a:gd name="T13" fmla="*/ 45 h 2295"/>
                <a:gd name="T14" fmla="*/ 3528 w 3813"/>
                <a:gd name="T15" fmla="*/ 6 h 2295"/>
                <a:gd name="T16" fmla="*/ 1784 w 3813"/>
                <a:gd name="T17" fmla="*/ 494 h 2295"/>
                <a:gd name="T18" fmla="*/ 1637 w 3813"/>
                <a:gd name="T19" fmla="*/ 619 h 2295"/>
                <a:gd name="T20" fmla="*/ 1443 w 3813"/>
                <a:gd name="T21" fmla="*/ 761 h 2295"/>
                <a:gd name="T22" fmla="*/ 1477 w 3813"/>
                <a:gd name="T23" fmla="*/ 897 h 2295"/>
                <a:gd name="T24" fmla="*/ 1534 w 3813"/>
                <a:gd name="T25" fmla="*/ 936 h 2295"/>
                <a:gd name="T26" fmla="*/ 1676 w 3813"/>
                <a:gd name="T27" fmla="*/ 885 h 2295"/>
                <a:gd name="T28" fmla="*/ 1722 w 3813"/>
                <a:gd name="T29" fmla="*/ 857 h 2295"/>
                <a:gd name="T30" fmla="*/ 1761 w 3813"/>
                <a:gd name="T31" fmla="*/ 829 h 2295"/>
                <a:gd name="T32" fmla="*/ 1869 w 3813"/>
                <a:gd name="T33" fmla="*/ 982 h 2295"/>
                <a:gd name="T34" fmla="*/ 1938 w 3813"/>
                <a:gd name="T35" fmla="*/ 1141 h 2295"/>
                <a:gd name="T36" fmla="*/ 2102 w 3813"/>
                <a:gd name="T37" fmla="*/ 1158 h 2295"/>
                <a:gd name="T38" fmla="*/ 2199 w 3813"/>
                <a:gd name="T39" fmla="*/ 1226 h 2295"/>
                <a:gd name="T40" fmla="*/ 2364 w 3813"/>
                <a:gd name="T41" fmla="*/ 1237 h 2295"/>
                <a:gd name="T42" fmla="*/ 2466 w 3813"/>
                <a:gd name="T43" fmla="*/ 1164 h 2295"/>
                <a:gd name="T44" fmla="*/ 2625 w 3813"/>
                <a:gd name="T45" fmla="*/ 874 h 2295"/>
                <a:gd name="T46" fmla="*/ 2693 w 3813"/>
                <a:gd name="T47" fmla="*/ 761 h 2295"/>
                <a:gd name="T48" fmla="*/ 2779 w 3813"/>
                <a:gd name="T49" fmla="*/ 574 h 2295"/>
                <a:gd name="T50" fmla="*/ 2563 w 3813"/>
                <a:gd name="T51" fmla="*/ 551 h 2295"/>
                <a:gd name="T52" fmla="*/ 2369 w 3813"/>
                <a:gd name="T53" fmla="*/ 460 h 2295"/>
                <a:gd name="T54" fmla="*/ 2432 w 3813"/>
                <a:gd name="T55" fmla="*/ 363 h 2295"/>
                <a:gd name="T56" fmla="*/ 2364 w 3813"/>
                <a:gd name="T57" fmla="*/ 352 h 2295"/>
                <a:gd name="T58" fmla="*/ 2392 w 3813"/>
                <a:gd name="T59" fmla="*/ 261 h 2295"/>
                <a:gd name="T60" fmla="*/ 2375 w 3813"/>
                <a:gd name="T61" fmla="*/ 221 h 2295"/>
                <a:gd name="T62" fmla="*/ 2199 w 3813"/>
                <a:gd name="T63" fmla="*/ 278 h 2295"/>
                <a:gd name="T64" fmla="*/ 2046 w 3813"/>
                <a:gd name="T65" fmla="*/ 329 h 2295"/>
                <a:gd name="T66" fmla="*/ 1932 w 3813"/>
                <a:gd name="T67" fmla="*/ 381 h 2295"/>
                <a:gd name="T68" fmla="*/ 1784 w 3813"/>
                <a:gd name="T69" fmla="*/ 494 h 2295"/>
                <a:gd name="T70" fmla="*/ 239 w 3813"/>
                <a:gd name="T71" fmla="*/ 1919 h 2295"/>
                <a:gd name="T72" fmla="*/ 426 w 3813"/>
                <a:gd name="T73" fmla="*/ 1749 h 2295"/>
                <a:gd name="T74" fmla="*/ 472 w 3813"/>
                <a:gd name="T75" fmla="*/ 1618 h 2295"/>
                <a:gd name="T76" fmla="*/ 404 w 3813"/>
                <a:gd name="T77" fmla="*/ 1550 h 2295"/>
                <a:gd name="T78" fmla="*/ 244 w 3813"/>
                <a:gd name="T79" fmla="*/ 1612 h 2295"/>
                <a:gd name="T80" fmla="*/ 108 w 3813"/>
                <a:gd name="T81" fmla="*/ 1749 h 2295"/>
                <a:gd name="T82" fmla="*/ 34 w 3813"/>
                <a:gd name="T83" fmla="*/ 1834 h 2295"/>
                <a:gd name="T84" fmla="*/ 74 w 3813"/>
                <a:gd name="T85" fmla="*/ 1914 h 2295"/>
                <a:gd name="T86" fmla="*/ 171 w 3813"/>
                <a:gd name="T87" fmla="*/ 1942 h 2295"/>
                <a:gd name="T88" fmla="*/ 216 w 3813"/>
                <a:gd name="T89" fmla="*/ 1982 h 2295"/>
                <a:gd name="T90" fmla="*/ 256 w 3813"/>
                <a:gd name="T91" fmla="*/ 1987 h 2295"/>
                <a:gd name="T92" fmla="*/ 239 w 3813"/>
                <a:gd name="T93" fmla="*/ 1919 h 2295"/>
                <a:gd name="T94" fmla="*/ 392 w 3813"/>
                <a:gd name="T95" fmla="*/ 2243 h 2295"/>
                <a:gd name="T96" fmla="*/ 313 w 3813"/>
                <a:gd name="T97" fmla="*/ 2175 h 2295"/>
                <a:gd name="T98" fmla="*/ 228 w 3813"/>
                <a:gd name="T99" fmla="*/ 2175 h 2295"/>
                <a:gd name="T100" fmla="*/ 233 w 3813"/>
                <a:gd name="T101" fmla="*/ 2294 h 2295"/>
                <a:gd name="T102" fmla="*/ 284 w 3813"/>
                <a:gd name="T103" fmla="*/ 2232 h 2295"/>
                <a:gd name="T104" fmla="*/ 409 w 3813"/>
                <a:gd name="T105" fmla="*/ 2277 h 2295"/>
                <a:gd name="T106" fmla="*/ 455 w 3813"/>
                <a:gd name="T107" fmla="*/ 2271 h 2295"/>
                <a:gd name="T108" fmla="*/ 421 w 3813"/>
                <a:gd name="T109" fmla="*/ 2237 h 2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3" h="2295">
                  <a:moveTo>
                    <a:pt x="3528" y="6"/>
                  </a:moveTo>
                  <a:lnTo>
                    <a:pt x="3528" y="6"/>
                  </a:lnTo>
                  <a:cubicBezTo>
                    <a:pt x="3500" y="62"/>
                    <a:pt x="3477" y="34"/>
                    <a:pt x="3415" y="45"/>
                  </a:cubicBezTo>
                  <a:cubicBezTo>
                    <a:pt x="3364" y="51"/>
                    <a:pt x="3256" y="34"/>
                    <a:pt x="3210" y="62"/>
                  </a:cubicBezTo>
                  <a:cubicBezTo>
                    <a:pt x="3199" y="62"/>
                    <a:pt x="3176" y="102"/>
                    <a:pt x="3176" y="108"/>
                  </a:cubicBezTo>
                  <a:cubicBezTo>
                    <a:pt x="3159" y="153"/>
                    <a:pt x="3188" y="142"/>
                    <a:pt x="3216" y="142"/>
                  </a:cubicBezTo>
                  <a:cubicBezTo>
                    <a:pt x="3216" y="176"/>
                    <a:pt x="3216" y="221"/>
                    <a:pt x="3205" y="256"/>
                  </a:cubicBezTo>
                  <a:cubicBezTo>
                    <a:pt x="3199" y="284"/>
                    <a:pt x="3296" y="273"/>
                    <a:pt x="3312" y="267"/>
                  </a:cubicBezTo>
                  <a:cubicBezTo>
                    <a:pt x="3358" y="261"/>
                    <a:pt x="3398" y="244"/>
                    <a:pt x="3443" y="267"/>
                  </a:cubicBezTo>
                  <a:cubicBezTo>
                    <a:pt x="3517" y="301"/>
                    <a:pt x="3580" y="363"/>
                    <a:pt x="3653" y="392"/>
                  </a:cubicBezTo>
                  <a:cubicBezTo>
                    <a:pt x="3744" y="437"/>
                    <a:pt x="3812" y="494"/>
                    <a:pt x="3807" y="347"/>
                  </a:cubicBezTo>
                  <a:cubicBezTo>
                    <a:pt x="3801" y="273"/>
                    <a:pt x="3767" y="199"/>
                    <a:pt x="3750" y="136"/>
                  </a:cubicBezTo>
                  <a:cubicBezTo>
                    <a:pt x="3710" y="136"/>
                    <a:pt x="3642" y="102"/>
                    <a:pt x="3636" y="68"/>
                  </a:cubicBezTo>
                  <a:cubicBezTo>
                    <a:pt x="3625" y="17"/>
                    <a:pt x="3614" y="23"/>
                    <a:pt x="3580" y="45"/>
                  </a:cubicBezTo>
                  <a:cubicBezTo>
                    <a:pt x="3528" y="68"/>
                    <a:pt x="3562" y="11"/>
                    <a:pt x="3540" y="0"/>
                  </a:cubicBezTo>
                  <a:cubicBezTo>
                    <a:pt x="3528" y="6"/>
                    <a:pt x="3528" y="6"/>
                    <a:pt x="3528" y="6"/>
                  </a:cubicBezTo>
                  <a:close/>
                  <a:moveTo>
                    <a:pt x="1784" y="494"/>
                  </a:moveTo>
                  <a:lnTo>
                    <a:pt x="1784" y="494"/>
                  </a:lnTo>
                  <a:cubicBezTo>
                    <a:pt x="1756" y="517"/>
                    <a:pt x="1722" y="568"/>
                    <a:pt x="1693" y="596"/>
                  </a:cubicBezTo>
                  <a:cubicBezTo>
                    <a:pt x="1676" y="608"/>
                    <a:pt x="1659" y="613"/>
                    <a:pt x="1637" y="619"/>
                  </a:cubicBezTo>
                  <a:cubicBezTo>
                    <a:pt x="1602" y="625"/>
                    <a:pt x="1563" y="670"/>
                    <a:pt x="1534" y="693"/>
                  </a:cubicBezTo>
                  <a:cubicBezTo>
                    <a:pt x="1443" y="761"/>
                    <a:pt x="1443" y="761"/>
                    <a:pt x="1443" y="761"/>
                  </a:cubicBezTo>
                  <a:cubicBezTo>
                    <a:pt x="1375" y="801"/>
                    <a:pt x="1375" y="801"/>
                    <a:pt x="1375" y="801"/>
                  </a:cubicBezTo>
                  <a:cubicBezTo>
                    <a:pt x="1364" y="807"/>
                    <a:pt x="1455" y="897"/>
                    <a:pt x="1477" y="897"/>
                  </a:cubicBezTo>
                  <a:cubicBezTo>
                    <a:pt x="1489" y="897"/>
                    <a:pt x="1534" y="891"/>
                    <a:pt x="1546" y="902"/>
                  </a:cubicBezTo>
                  <a:cubicBezTo>
                    <a:pt x="1546" y="902"/>
                    <a:pt x="1534" y="925"/>
                    <a:pt x="1534" y="936"/>
                  </a:cubicBezTo>
                  <a:cubicBezTo>
                    <a:pt x="1540" y="965"/>
                    <a:pt x="1614" y="1021"/>
                    <a:pt x="1631" y="970"/>
                  </a:cubicBezTo>
                  <a:cubicBezTo>
                    <a:pt x="1642" y="948"/>
                    <a:pt x="1653" y="897"/>
                    <a:pt x="1676" y="885"/>
                  </a:cubicBezTo>
                  <a:cubicBezTo>
                    <a:pt x="1688" y="879"/>
                    <a:pt x="1693" y="885"/>
                    <a:pt x="1705" y="879"/>
                  </a:cubicBezTo>
                  <a:cubicBezTo>
                    <a:pt x="1710" y="879"/>
                    <a:pt x="1716" y="857"/>
                    <a:pt x="1722" y="857"/>
                  </a:cubicBezTo>
                  <a:cubicBezTo>
                    <a:pt x="1722" y="852"/>
                    <a:pt x="1739" y="868"/>
                    <a:pt x="1744" y="862"/>
                  </a:cubicBezTo>
                  <a:cubicBezTo>
                    <a:pt x="1750" y="852"/>
                    <a:pt x="1756" y="835"/>
                    <a:pt x="1761" y="829"/>
                  </a:cubicBezTo>
                  <a:cubicBezTo>
                    <a:pt x="1790" y="824"/>
                    <a:pt x="1858" y="879"/>
                    <a:pt x="1875" y="897"/>
                  </a:cubicBezTo>
                  <a:cubicBezTo>
                    <a:pt x="1903" y="919"/>
                    <a:pt x="1869" y="953"/>
                    <a:pt x="1869" y="982"/>
                  </a:cubicBezTo>
                  <a:cubicBezTo>
                    <a:pt x="1869" y="1005"/>
                    <a:pt x="1903" y="1016"/>
                    <a:pt x="1892" y="1044"/>
                  </a:cubicBezTo>
                  <a:cubicBezTo>
                    <a:pt x="1881" y="1078"/>
                    <a:pt x="1909" y="1118"/>
                    <a:pt x="1938" y="1141"/>
                  </a:cubicBezTo>
                  <a:cubicBezTo>
                    <a:pt x="1966" y="1169"/>
                    <a:pt x="2023" y="1158"/>
                    <a:pt x="2063" y="1158"/>
                  </a:cubicBezTo>
                  <a:cubicBezTo>
                    <a:pt x="2085" y="1158"/>
                    <a:pt x="2085" y="1169"/>
                    <a:pt x="2102" y="1158"/>
                  </a:cubicBezTo>
                  <a:cubicBezTo>
                    <a:pt x="2137" y="1147"/>
                    <a:pt x="2142" y="1141"/>
                    <a:pt x="2171" y="1169"/>
                  </a:cubicBezTo>
                  <a:cubicBezTo>
                    <a:pt x="2188" y="1186"/>
                    <a:pt x="2171" y="1220"/>
                    <a:pt x="2199" y="1226"/>
                  </a:cubicBezTo>
                  <a:cubicBezTo>
                    <a:pt x="2222" y="1232"/>
                    <a:pt x="2250" y="1294"/>
                    <a:pt x="2273" y="1311"/>
                  </a:cubicBezTo>
                  <a:cubicBezTo>
                    <a:pt x="2290" y="1323"/>
                    <a:pt x="2347" y="1249"/>
                    <a:pt x="2364" y="1237"/>
                  </a:cubicBezTo>
                  <a:cubicBezTo>
                    <a:pt x="2375" y="1226"/>
                    <a:pt x="2432" y="1203"/>
                    <a:pt x="2432" y="1198"/>
                  </a:cubicBezTo>
                  <a:cubicBezTo>
                    <a:pt x="2438" y="1175"/>
                    <a:pt x="2443" y="1169"/>
                    <a:pt x="2466" y="1164"/>
                  </a:cubicBezTo>
                  <a:cubicBezTo>
                    <a:pt x="2529" y="1141"/>
                    <a:pt x="2534" y="1039"/>
                    <a:pt x="2551" y="987"/>
                  </a:cubicBezTo>
                  <a:cubicBezTo>
                    <a:pt x="2574" y="953"/>
                    <a:pt x="2591" y="897"/>
                    <a:pt x="2625" y="874"/>
                  </a:cubicBezTo>
                  <a:cubicBezTo>
                    <a:pt x="2648" y="852"/>
                    <a:pt x="2665" y="829"/>
                    <a:pt x="2688" y="818"/>
                  </a:cubicBezTo>
                  <a:cubicBezTo>
                    <a:pt x="2722" y="801"/>
                    <a:pt x="2676" y="790"/>
                    <a:pt x="2693" y="761"/>
                  </a:cubicBezTo>
                  <a:cubicBezTo>
                    <a:pt x="2705" y="727"/>
                    <a:pt x="2767" y="710"/>
                    <a:pt x="2767" y="659"/>
                  </a:cubicBezTo>
                  <a:cubicBezTo>
                    <a:pt x="2767" y="636"/>
                    <a:pt x="2790" y="585"/>
                    <a:pt x="2779" y="574"/>
                  </a:cubicBezTo>
                  <a:cubicBezTo>
                    <a:pt x="2739" y="540"/>
                    <a:pt x="2676" y="494"/>
                    <a:pt x="2619" y="483"/>
                  </a:cubicBezTo>
                  <a:cubicBezTo>
                    <a:pt x="2614" y="483"/>
                    <a:pt x="2580" y="540"/>
                    <a:pt x="2563" y="551"/>
                  </a:cubicBezTo>
                  <a:cubicBezTo>
                    <a:pt x="2517" y="585"/>
                    <a:pt x="2466" y="562"/>
                    <a:pt x="2426" y="534"/>
                  </a:cubicBezTo>
                  <a:cubicBezTo>
                    <a:pt x="2421" y="517"/>
                    <a:pt x="2387" y="471"/>
                    <a:pt x="2369" y="460"/>
                  </a:cubicBezTo>
                  <a:cubicBezTo>
                    <a:pt x="2324" y="420"/>
                    <a:pt x="2403" y="420"/>
                    <a:pt x="2426" y="403"/>
                  </a:cubicBezTo>
                  <a:cubicBezTo>
                    <a:pt x="2443" y="386"/>
                    <a:pt x="2443" y="375"/>
                    <a:pt x="2432" y="363"/>
                  </a:cubicBezTo>
                  <a:cubicBezTo>
                    <a:pt x="2421" y="347"/>
                    <a:pt x="2443" y="335"/>
                    <a:pt x="2443" y="318"/>
                  </a:cubicBezTo>
                  <a:cubicBezTo>
                    <a:pt x="2438" y="318"/>
                    <a:pt x="2375" y="347"/>
                    <a:pt x="2364" y="352"/>
                  </a:cubicBezTo>
                  <a:cubicBezTo>
                    <a:pt x="2347" y="352"/>
                    <a:pt x="2324" y="358"/>
                    <a:pt x="2324" y="335"/>
                  </a:cubicBezTo>
                  <a:cubicBezTo>
                    <a:pt x="2324" y="290"/>
                    <a:pt x="2352" y="273"/>
                    <a:pt x="2392" y="261"/>
                  </a:cubicBezTo>
                  <a:cubicBezTo>
                    <a:pt x="2409" y="250"/>
                    <a:pt x="2477" y="227"/>
                    <a:pt x="2477" y="204"/>
                  </a:cubicBezTo>
                  <a:cubicBezTo>
                    <a:pt x="2443" y="204"/>
                    <a:pt x="2403" y="199"/>
                    <a:pt x="2375" y="221"/>
                  </a:cubicBezTo>
                  <a:cubicBezTo>
                    <a:pt x="2330" y="267"/>
                    <a:pt x="2295" y="239"/>
                    <a:pt x="2244" y="244"/>
                  </a:cubicBezTo>
                  <a:cubicBezTo>
                    <a:pt x="2216" y="250"/>
                    <a:pt x="2216" y="267"/>
                    <a:pt x="2199" y="278"/>
                  </a:cubicBezTo>
                  <a:cubicBezTo>
                    <a:pt x="2176" y="290"/>
                    <a:pt x="2148" y="284"/>
                    <a:pt x="2125" y="284"/>
                  </a:cubicBezTo>
                  <a:cubicBezTo>
                    <a:pt x="2097" y="301"/>
                    <a:pt x="2068" y="312"/>
                    <a:pt x="2046" y="329"/>
                  </a:cubicBezTo>
                  <a:cubicBezTo>
                    <a:pt x="2023" y="347"/>
                    <a:pt x="2000" y="358"/>
                    <a:pt x="1972" y="358"/>
                  </a:cubicBezTo>
                  <a:cubicBezTo>
                    <a:pt x="1955" y="358"/>
                    <a:pt x="1943" y="363"/>
                    <a:pt x="1932" y="381"/>
                  </a:cubicBezTo>
                  <a:cubicBezTo>
                    <a:pt x="1903" y="420"/>
                    <a:pt x="1830" y="420"/>
                    <a:pt x="1801" y="471"/>
                  </a:cubicBezTo>
                  <a:cubicBezTo>
                    <a:pt x="1784" y="494"/>
                    <a:pt x="1784" y="494"/>
                    <a:pt x="1784" y="494"/>
                  </a:cubicBezTo>
                  <a:close/>
                  <a:moveTo>
                    <a:pt x="239" y="1919"/>
                  </a:moveTo>
                  <a:lnTo>
                    <a:pt x="239" y="1919"/>
                  </a:lnTo>
                  <a:cubicBezTo>
                    <a:pt x="233" y="1879"/>
                    <a:pt x="381" y="1857"/>
                    <a:pt x="398" y="1800"/>
                  </a:cubicBezTo>
                  <a:cubicBezTo>
                    <a:pt x="409" y="1766"/>
                    <a:pt x="392" y="1754"/>
                    <a:pt x="426" y="1749"/>
                  </a:cubicBezTo>
                  <a:cubicBezTo>
                    <a:pt x="472" y="1737"/>
                    <a:pt x="460" y="1692"/>
                    <a:pt x="494" y="1680"/>
                  </a:cubicBezTo>
                  <a:cubicBezTo>
                    <a:pt x="483" y="1664"/>
                    <a:pt x="466" y="1646"/>
                    <a:pt x="472" y="1618"/>
                  </a:cubicBezTo>
                  <a:cubicBezTo>
                    <a:pt x="472" y="1578"/>
                    <a:pt x="494" y="1578"/>
                    <a:pt x="438" y="1578"/>
                  </a:cubicBezTo>
                  <a:cubicBezTo>
                    <a:pt x="404" y="1578"/>
                    <a:pt x="421" y="1561"/>
                    <a:pt x="404" y="1550"/>
                  </a:cubicBezTo>
                  <a:cubicBezTo>
                    <a:pt x="404" y="1544"/>
                    <a:pt x="364" y="1578"/>
                    <a:pt x="341" y="1578"/>
                  </a:cubicBezTo>
                  <a:cubicBezTo>
                    <a:pt x="313" y="1578"/>
                    <a:pt x="273" y="1595"/>
                    <a:pt x="244" y="1612"/>
                  </a:cubicBezTo>
                  <a:cubicBezTo>
                    <a:pt x="228" y="1629"/>
                    <a:pt x="216" y="1624"/>
                    <a:pt x="193" y="1624"/>
                  </a:cubicBezTo>
                  <a:cubicBezTo>
                    <a:pt x="171" y="1624"/>
                    <a:pt x="80" y="1732"/>
                    <a:pt x="108" y="1749"/>
                  </a:cubicBezTo>
                  <a:cubicBezTo>
                    <a:pt x="154" y="1783"/>
                    <a:pt x="125" y="1788"/>
                    <a:pt x="85" y="1788"/>
                  </a:cubicBezTo>
                  <a:cubicBezTo>
                    <a:pt x="0" y="1788"/>
                    <a:pt x="46" y="1783"/>
                    <a:pt x="34" y="1834"/>
                  </a:cubicBezTo>
                  <a:cubicBezTo>
                    <a:pt x="34" y="1857"/>
                    <a:pt x="23" y="1874"/>
                    <a:pt x="23" y="1896"/>
                  </a:cubicBezTo>
                  <a:cubicBezTo>
                    <a:pt x="23" y="1936"/>
                    <a:pt x="57" y="1959"/>
                    <a:pt x="74" y="1914"/>
                  </a:cubicBezTo>
                  <a:cubicBezTo>
                    <a:pt x="91" y="1919"/>
                    <a:pt x="91" y="1919"/>
                    <a:pt x="91" y="1919"/>
                  </a:cubicBezTo>
                  <a:cubicBezTo>
                    <a:pt x="108" y="1925"/>
                    <a:pt x="159" y="1942"/>
                    <a:pt x="171" y="1942"/>
                  </a:cubicBezTo>
                  <a:cubicBezTo>
                    <a:pt x="182" y="1942"/>
                    <a:pt x="188" y="1953"/>
                    <a:pt x="188" y="1959"/>
                  </a:cubicBezTo>
                  <a:cubicBezTo>
                    <a:pt x="193" y="1970"/>
                    <a:pt x="205" y="1982"/>
                    <a:pt x="216" y="1982"/>
                  </a:cubicBezTo>
                  <a:cubicBezTo>
                    <a:pt x="222" y="1982"/>
                    <a:pt x="233" y="1982"/>
                    <a:pt x="239" y="1987"/>
                  </a:cubicBezTo>
                  <a:cubicBezTo>
                    <a:pt x="244" y="1987"/>
                    <a:pt x="250" y="1993"/>
                    <a:pt x="256" y="1987"/>
                  </a:cubicBezTo>
                  <a:cubicBezTo>
                    <a:pt x="262" y="1970"/>
                    <a:pt x="239" y="1948"/>
                    <a:pt x="239" y="1925"/>
                  </a:cubicBezTo>
                  <a:cubicBezTo>
                    <a:pt x="239" y="1919"/>
                    <a:pt x="239" y="1919"/>
                    <a:pt x="239" y="1919"/>
                  </a:cubicBezTo>
                  <a:close/>
                  <a:moveTo>
                    <a:pt x="392" y="2243"/>
                  </a:moveTo>
                  <a:lnTo>
                    <a:pt x="392" y="2243"/>
                  </a:lnTo>
                  <a:cubicBezTo>
                    <a:pt x="381" y="2243"/>
                    <a:pt x="364" y="2226"/>
                    <a:pt x="352" y="2220"/>
                  </a:cubicBezTo>
                  <a:cubicBezTo>
                    <a:pt x="347" y="2215"/>
                    <a:pt x="318" y="2180"/>
                    <a:pt x="313" y="2175"/>
                  </a:cubicBezTo>
                  <a:cubicBezTo>
                    <a:pt x="301" y="2175"/>
                    <a:pt x="290" y="2180"/>
                    <a:pt x="273" y="2175"/>
                  </a:cubicBezTo>
                  <a:cubicBezTo>
                    <a:pt x="262" y="2175"/>
                    <a:pt x="239" y="2169"/>
                    <a:pt x="228" y="2175"/>
                  </a:cubicBezTo>
                  <a:cubicBezTo>
                    <a:pt x="222" y="2192"/>
                    <a:pt x="228" y="2220"/>
                    <a:pt x="228" y="2237"/>
                  </a:cubicBezTo>
                  <a:cubicBezTo>
                    <a:pt x="228" y="2254"/>
                    <a:pt x="228" y="2277"/>
                    <a:pt x="233" y="2294"/>
                  </a:cubicBezTo>
                  <a:lnTo>
                    <a:pt x="233" y="2294"/>
                  </a:lnTo>
                  <a:cubicBezTo>
                    <a:pt x="239" y="2294"/>
                    <a:pt x="273" y="2243"/>
                    <a:pt x="284" y="2232"/>
                  </a:cubicBezTo>
                  <a:cubicBezTo>
                    <a:pt x="313" y="2215"/>
                    <a:pt x="352" y="2232"/>
                    <a:pt x="375" y="2254"/>
                  </a:cubicBezTo>
                  <a:cubicBezTo>
                    <a:pt x="387" y="2266"/>
                    <a:pt x="398" y="2277"/>
                    <a:pt x="409" y="2277"/>
                  </a:cubicBezTo>
                  <a:cubicBezTo>
                    <a:pt x="415" y="2277"/>
                    <a:pt x="449" y="2277"/>
                    <a:pt x="449" y="2271"/>
                  </a:cubicBezTo>
                  <a:lnTo>
                    <a:pt x="455" y="2271"/>
                  </a:lnTo>
                  <a:cubicBezTo>
                    <a:pt x="455" y="2260"/>
                    <a:pt x="466" y="2237"/>
                    <a:pt x="455" y="2226"/>
                  </a:cubicBezTo>
                  <a:cubicBezTo>
                    <a:pt x="449" y="2215"/>
                    <a:pt x="426" y="2232"/>
                    <a:pt x="421" y="2237"/>
                  </a:cubicBezTo>
                  <a:lnTo>
                    <a:pt x="392" y="2243"/>
                  </a:lnTo>
                  <a:close/>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18" name="Freeform 164"/>
            <p:cNvSpPr>
              <a:spLocks noChangeArrowheads="1"/>
            </p:cNvSpPr>
            <p:nvPr/>
          </p:nvSpPr>
          <p:spPr bwMode="auto">
            <a:xfrm>
              <a:off x="9708784" y="10956453"/>
              <a:ext cx="4029348" cy="1665532"/>
            </a:xfrm>
            <a:custGeom>
              <a:avLst/>
              <a:gdLst>
                <a:gd name="T0" fmla="*/ 5716 w 5825"/>
                <a:gd name="T1" fmla="*/ 5 h 2409"/>
                <a:gd name="T2" fmla="*/ 5699 w 5825"/>
                <a:gd name="T3" fmla="*/ 28 h 2409"/>
                <a:gd name="T4" fmla="*/ 5699 w 5825"/>
                <a:gd name="T5" fmla="*/ 267 h 2409"/>
                <a:gd name="T6" fmla="*/ 5744 w 5825"/>
                <a:gd name="T7" fmla="*/ 210 h 2409"/>
                <a:gd name="T8" fmla="*/ 5710 w 5825"/>
                <a:gd name="T9" fmla="*/ 210 h 2409"/>
                <a:gd name="T10" fmla="*/ 5681 w 5825"/>
                <a:gd name="T11" fmla="*/ 267 h 2409"/>
                <a:gd name="T12" fmla="*/ 5806 w 5825"/>
                <a:gd name="T13" fmla="*/ 284 h 2409"/>
                <a:gd name="T14" fmla="*/ 5778 w 5825"/>
                <a:gd name="T15" fmla="*/ 494 h 2409"/>
                <a:gd name="T16" fmla="*/ 5608 w 5825"/>
                <a:gd name="T17" fmla="*/ 653 h 2409"/>
                <a:gd name="T18" fmla="*/ 5375 w 5825"/>
                <a:gd name="T19" fmla="*/ 801 h 2409"/>
                <a:gd name="T20" fmla="*/ 5318 w 5825"/>
                <a:gd name="T21" fmla="*/ 647 h 2409"/>
                <a:gd name="T22" fmla="*/ 5761 w 5825"/>
                <a:gd name="T23" fmla="*/ 261 h 2409"/>
                <a:gd name="T24" fmla="*/ 5301 w 5825"/>
                <a:gd name="T25" fmla="*/ 1039 h 2409"/>
                <a:gd name="T26" fmla="*/ 5301 w 5825"/>
                <a:gd name="T27" fmla="*/ 1261 h 2409"/>
                <a:gd name="T28" fmla="*/ 5136 w 5825"/>
                <a:gd name="T29" fmla="*/ 1659 h 2409"/>
                <a:gd name="T30" fmla="*/ 4591 w 5825"/>
                <a:gd name="T31" fmla="*/ 1880 h 2409"/>
                <a:gd name="T32" fmla="*/ 4858 w 5825"/>
                <a:gd name="T33" fmla="*/ 1545 h 2409"/>
                <a:gd name="T34" fmla="*/ 5000 w 5825"/>
                <a:gd name="T35" fmla="*/ 1306 h 2409"/>
                <a:gd name="T36" fmla="*/ 5238 w 5825"/>
                <a:gd name="T37" fmla="*/ 931 h 2409"/>
                <a:gd name="T38" fmla="*/ 5301 w 5825"/>
                <a:gd name="T39" fmla="*/ 1039 h 2409"/>
                <a:gd name="T40" fmla="*/ 3375 w 5825"/>
                <a:gd name="T41" fmla="*/ 2210 h 2409"/>
                <a:gd name="T42" fmla="*/ 3420 w 5825"/>
                <a:gd name="T43" fmla="*/ 1999 h 2409"/>
                <a:gd name="T44" fmla="*/ 3369 w 5825"/>
                <a:gd name="T45" fmla="*/ 1749 h 2409"/>
                <a:gd name="T46" fmla="*/ 3096 w 5825"/>
                <a:gd name="T47" fmla="*/ 1744 h 2409"/>
                <a:gd name="T48" fmla="*/ 2858 w 5825"/>
                <a:gd name="T49" fmla="*/ 2028 h 2409"/>
                <a:gd name="T50" fmla="*/ 2960 w 5825"/>
                <a:gd name="T51" fmla="*/ 2232 h 2409"/>
                <a:gd name="T52" fmla="*/ 3307 w 5825"/>
                <a:gd name="T53" fmla="*/ 2261 h 2409"/>
                <a:gd name="T54" fmla="*/ 1863 w 5825"/>
                <a:gd name="T55" fmla="*/ 1420 h 2409"/>
                <a:gd name="T56" fmla="*/ 1545 w 5825"/>
                <a:gd name="T57" fmla="*/ 1499 h 2409"/>
                <a:gd name="T58" fmla="*/ 1727 w 5825"/>
                <a:gd name="T59" fmla="*/ 1823 h 2409"/>
                <a:gd name="T60" fmla="*/ 1875 w 5825"/>
                <a:gd name="T61" fmla="*/ 1954 h 2409"/>
                <a:gd name="T62" fmla="*/ 2131 w 5825"/>
                <a:gd name="T63" fmla="*/ 1755 h 2409"/>
                <a:gd name="T64" fmla="*/ 2216 w 5825"/>
                <a:gd name="T65" fmla="*/ 1477 h 2409"/>
                <a:gd name="T66" fmla="*/ 2494 w 5825"/>
                <a:gd name="T67" fmla="*/ 1159 h 2409"/>
                <a:gd name="T68" fmla="*/ 2261 w 5825"/>
                <a:gd name="T69" fmla="*/ 1193 h 2409"/>
                <a:gd name="T70" fmla="*/ 2102 w 5825"/>
                <a:gd name="T71" fmla="*/ 1323 h 2409"/>
                <a:gd name="T72" fmla="*/ 330 w 5825"/>
                <a:gd name="T73" fmla="*/ 1170 h 2409"/>
                <a:gd name="T74" fmla="*/ 216 w 5825"/>
                <a:gd name="T75" fmla="*/ 914 h 2409"/>
                <a:gd name="T76" fmla="*/ 477 w 5825"/>
                <a:gd name="T77" fmla="*/ 824 h 2409"/>
                <a:gd name="T78" fmla="*/ 426 w 5825"/>
                <a:gd name="T79" fmla="*/ 1306 h 2409"/>
                <a:gd name="T80" fmla="*/ 1074 w 5825"/>
                <a:gd name="T81" fmla="*/ 1909 h 2409"/>
                <a:gd name="T82" fmla="*/ 1023 w 5825"/>
                <a:gd name="T83" fmla="*/ 1778 h 2409"/>
                <a:gd name="T84" fmla="*/ 1221 w 5825"/>
                <a:gd name="T85" fmla="*/ 1727 h 2409"/>
                <a:gd name="T86" fmla="*/ 1221 w 5825"/>
                <a:gd name="T87" fmla="*/ 1926 h 2409"/>
                <a:gd name="T88" fmla="*/ 1074 w 5825"/>
                <a:gd name="T89" fmla="*/ 1909 h 2409"/>
                <a:gd name="T90" fmla="*/ 51 w 5825"/>
                <a:gd name="T91" fmla="*/ 2363 h 2409"/>
                <a:gd name="T92" fmla="*/ 227 w 5825"/>
                <a:gd name="T93" fmla="*/ 2204 h 2409"/>
                <a:gd name="T94" fmla="*/ 261 w 5825"/>
                <a:gd name="T95" fmla="*/ 2374 h 2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25" h="2409">
                  <a:moveTo>
                    <a:pt x="5727" y="17"/>
                  </a:moveTo>
                  <a:lnTo>
                    <a:pt x="5727" y="17"/>
                  </a:lnTo>
                  <a:cubicBezTo>
                    <a:pt x="5727" y="11"/>
                    <a:pt x="5721" y="5"/>
                    <a:pt x="5716" y="5"/>
                  </a:cubicBezTo>
                  <a:cubicBezTo>
                    <a:pt x="5710" y="0"/>
                    <a:pt x="5699" y="5"/>
                    <a:pt x="5699" y="11"/>
                  </a:cubicBezTo>
                  <a:lnTo>
                    <a:pt x="5699" y="17"/>
                  </a:lnTo>
                  <a:cubicBezTo>
                    <a:pt x="5699" y="22"/>
                    <a:pt x="5693" y="28"/>
                    <a:pt x="5699" y="28"/>
                  </a:cubicBezTo>
                  <a:cubicBezTo>
                    <a:pt x="5704" y="34"/>
                    <a:pt x="5716" y="34"/>
                    <a:pt x="5721" y="34"/>
                  </a:cubicBezTo>
                  <a:cubicBezTo>
                    <a:pt x="5727" y="17"/>
                    <a:pt x="5727" y="17"/>
                    <a:pt x="5727" y="17"/>
                  </a:cubicBezTo>
                  <a:close/>
                  <a:moveTo>
                    <a:pt x="5699" y="267"/>
                  </a:moveTo>
                  <a:lnTo>
                    <a:pt x="5699" y="267"/>
                  </a:lnTo>
                  <a:cubicBezTo>
                    <a:pt x="5716" y="267"/>
                    <a:pt x="5727" y="238"/>
                    <a:pt x="5738" y="227"/>
                  </a:cubicBezTo>
                  <a:cubicBezTo>
                    <a:pt x="5738" y="221"/>
                    <a:pt x="5744" y="216"/>
                    <a:pt x="5744" y="210"/>
                  </a:cubicBezTo>
                  <a:cubicBezTo>
                    <a:pt x="5744" y="204"/>
                    <a:pt x="5733" y="204"/>
                    <a:pt x="5733" y="199"/>
                  </a:cubicBezTo>
                  <a:cubicBezTo>
                    <a:pt x="5727" y="193"/>
                    <a:pt x="5716" y="170"/>
                    <a:pt x="5710" y="187"/>
                  </a:cubicBezTo>
                  <a:cubicBezTo>
                    <a:pt x="5710" y="193"/>
                    <a:pt x="5710" y="204"/>
                    <a:pt x="5710" y="210"/>
                  </a:cubicBezTo>
                  <a:cubicBezTo>
                    <a:pt x="5704" y="221"/>
                    <a:pt x="5699" y="233"/>
                    <a:pt x="5687" y="238"/>
                  </a:cubicBezTo>
                  <a:cubicBezTo>
                    <a:pt x="5681" y="238"/>
                    <a:pt x="5681" y="244"/>
                    <a:pt x="5681" y="250"/>
                  </a:cubicBezTo>
                  <a:cubicBezTo>
                    <a:pt x="5676" y="261"/>
                    <a:pt x="5676" y="261"/>
                    <a:pt x="5681" y="267"/>
                  </a:cubicBezTo>
                  <a:cubicBezTo>
                    <a:pt x="5699" y="267"/>
                    <a:pt x="5699" y="267"/>
                    <a:pt x="5699" y="267"/>
                  </a:cubicBezTo>
                  <a:close/>
                  <a:moveTo>
                    <a:pt x="5806" y="284"/>
                  </a:moveTo>
                  <a:lnTo>
                    <a:pt x="5806" y="284"/>
                  </a:lnTo>
                  <a:cubicBezTo>
                    <a:pt x="5818" y="289"/>
                    <a:pt x="5818" y="289"/>
                    <a:pt x="5818" y="289"/>
                  </a:cubicBezTo>
                  <a:cubicBezTo>
                    <a:pt x="5818" y="329"/>
                    <a:pt x="5824" y="352"/>
                    <a:pt x="5795" y="375"/>
                  </a:cubicBezTo>
                  <a:cubicBezTo>
                    <a:pt x="5750" y="414"/>
                    <a:pt x="5795" y="448"/>
                    <a:pt x="5778" y="494"/>
                  </a:cubicBezTo>
                  <a:cubicBezTo>
                    <a:pt x="5761" y="528"/>
                    <a:pt x="5767" y="551"/>
                    <a:pt x="5744" y="579"/>
                  </a:cubicBezTo>
                  <a:cubicBezTo>
                    <a:pt x="5733" y="585"/>
                    <a:pt x="5659" y="647"/>
                    <a:pt x="5653" y="647"/>
                  </a:cubicBezTo>
                  <a:cubicBezTo>
                    <a:pt x="5636" y="642"/>
                    <a:pt x="5619" y="642"/>
                    <a:pt x="5608" y="653"/>
                  </a:cubicBezTo>
                  <a:cubicBezTo>
                    <a:pt x="5585" y="670"/>
                    <a:pt x="5562" y="693"/>
                    <a:pt x="5534" y="693"/>
                  </a:cubicBezTo>
                  <a:cubicBezTo>
                    <a:pt x="5460" y="693"/>
                    <a:pt x="5403" y="727"/>
                    <a:pt x="5380" y="801"/>
                  </a:cubicBezTo>
                  <a:cubicBezTo>
                    <a:pt x="5375" y="801"/>
                    <a:pt x="5375" y="801"/>
                    <a:pt x="5375" y="801"/>
                  </a:cubicBezTo>
                  <a:cubicBezTo>
                    <a:pt x="5375" y="812"/>
                    <a:pt x="5352" y="778"/>
                    <a:pt x="5346" y="778"/>
                  </a:cubicBezTo>
                  <a:cubicBezTo>
                    <a:pt x="5329" y="778"/>
                    <a:pt x="5278" y="789"/>
                    <a:pt x="5272" y="778"/>
                  </a:cubicBezTo>
                  <a:cubicBezTo>
                    <a:pt x="5255" y="727"/>
                    <a:pt x="5312" y="704"/>
                    <a:pt x="5318" y="647"/>
                  </a:cubicBezTo>
                  <a:cubicBezTo>
                    <a:pt x="5324" y="488"/>
                    <a:pt x="5454" y="471"/>
                    <a:pt x="5574" y="414"/>
                  </a:cubicBezTo>
                  <a:cubicBezTo>
                    <a:pt x="5619" y="392"/>
                    <a:pt x="5602" y="397"/>
                    <a:pt x="5642" y="420"/>
                  </a:cubicBezTo>
                  <a:cubicBezTo>
                    <a:pt x="5716" y="454"/>
                    <a:pt x="5693" y="238"/>
                    <a:pt x="5761" y="261"/>
                  </a:cubicBezTo>
                  <a:cubicBezTo>
                    <a:pt x="5772" y="261"/>
                    <a:pt x="5801" y="289"/>
                    <a:pt x="5806" y="284"/>
                  </a:cubicBezTo>
                  <a:close/>
                  <a:moveTo>
                    <a:pt x="5301" y="1039"/>
                  </a:moveTo>
                  <a:lnTo>
                    <a:pt x="5301" y="1039"/>
                  </a:lnTo>
                  <a:cubicBezTo>
                    <a:pt x="5307" y="1062"/>
                    <a:pt x="5312" y="1085"/>
                    <a:pt x="5318" y="1107"/>
                  </a:cubicBezTo>
                  <a:cubicBezTo>
                    <a:pt x="5324" y="1125"/>
                    <a:pt x="5318" y="1142"/>
                    <a:pt x="5318" y="1159"/>
                  </a:cubicBezTo>
                  <a:cubicBezTo>
                    <a:pt x="5318" y="1198"/>
                    <a:pt x="5324" y="1233"/>
                    <a:pt x="5301" y="1261"/>
                  </a:cubicBezTo>
                  <a:cubicBezTo>
                    <a:pt x="5261" y="1312"/>
                    <a:pt x="5289" y="1386"/>
                    <a:pt x="5278" y="1443"/>
                  </a:cubicBezTo>
                  <a:cubicBezTo>
                    <a:pt x="5233" y="1585"/>
                    <a:pt x="5233" y="1585"/>
                    <a:pt x="5233" y="1585"/>
                  </a:cubicBezTo>
                  <a:cubicBezTo>
                    <a:pt x="5204" y="1664"/>
                    <a:pt x="5193" y="1636"/>
                    <a:pt x="5136" y="1659"/>
                  </a:cubicBezTo>
                  <a:cubicBezTo>
                    <a:pt x="5039" y="1687"/>
                    <a:pt x="4858" y="1704"/>
                    <a:pt x="4812" y="1795"/>
                  </a:cubicBezTo>
                  <a:cubicBezTo>
                    <a:pt x="4795" y="1823"/>
                    <a:pt x="4716" y="1914"/>
                    <a:pt x="4693" y="1909"/>
                  </a:cubicBezTo>
                  <a:cubicBezTo>
                    <a:pt x="4659" y="1897"/>
                    <a:pt x="4619" y="1897"/>
                    <a:pt x="4591" y="1880"/>
                  </a:cubicBezTo>
                  <a:cubicBezTo>
                    <a:pt x="4545" y="1852"/>
                    <a:pt x="4511" y="1892"/>
                    <a:pt x="4511" y="1829"/>
                  </a:cubicBezTo>
                  <a:cubicBezTo>
                    <a:pt x="4642" y="1852"/>
                    <a:pt x="4778" y="1772"/>
                    <a:pt x="4846" y="1664"/>
                  </a:cubicBezTo>
                  <a:cubicBezTo>
                    <a:pt x="4869" y="1625"/>
                    <a:pt x="4852" y="1585"/>
                    <a:pt x="4858" y="1545"/>
                  </a:cubicBezTo>
                  <a:cubicBezTo>
                    <a:pt x="4863" y="1499"/>
                    <a:pt x="4915" y="1465"/>
                    <a:pt x="4926" y="1409"/>
                  </a:cubicBezTo>
                  <a:cubicBezTo>
                    <a:pt x="4931" y="1397"/>
                    <a:pt x="4926" y="1380"/>
                    <a:pt x="4937" y="1369"/>
                  </a:cubicBezTo>
                  <a:cubicBezTo>
                    <a:pt x="4960" y="1346"/>
                    <a:pt x="4983" y="1329"/>
                    <a:pt x="5000" y="1306"/>
                  </a:cubicBezTo>
                  <a:cubicBezTo>
                    <a:pt x="5051" y="1221"/>
                    <a:pt x="5062" y="1130"/>
                    <a:pt x="5102" y="1039"/>
                  </a:cubicBezTo>
                  <a:cubicBezTo>
                    <a:pt x="5108" y="1028"/>
                    <a:pt x="5102" y="1011"/>
                    <a:pt x="5102" y="994"/>
                  </a:cubicBezTo>
                  <a:cubicBezTo>
                    <a:pt x="5108" y="948"/>
                    <a:pt x="5204" y="943"/>
                    <a:pt x="5238" y="931"/>
                  </a:cubicBezTo>
                  <a:cubicBezTo>
                    <a:pt x="5261" y="926"/>
                    <a:pt x="5272" y="948"/>
                    <a:pt x="5289" y="960"/>
                  </a:cubicBezTo>
                  <a:cubicBezTo>
                    <a:pt x="5324" y="983"/>
                    <a:pt x="5295" y="994"/>
                    <a:pt x="5301" y="1022"/>
                  </a:cubicBezTo>
                  <a:cubicBezTo>
                    <a:pt x="5301" y="1039"/>
                    <a:pt x="5301" y="1039"/>
                    <a:pt x="5301" y="1039"/>
                  </a:cubicBezTo>
                  <a:close/>
                  <a:moveTo>
                    <a:pt x="3307" y="2261"/>
                  </a:moveTo>
                  <a:lnTo>
                    <a:pt x="3307" y="2261"/>
                  </a:lnTo>
                  <a:cubicBezTo>
                    <a:pt x="3335" y="2249"/>
                    <a:pt x="3375" y="2249"/>
                    <a:pt x="3375" y="2210"/>
                  </a:cubicBezTo>
                  <a:cubicBezTo>
                    <a:pt x="3375" y="2170"/>
                    <a:pt x="3415" y="2170"/>
                    <a:pt x="3403" y="2130"/>
                  </a:cubicBezTo>
                  <a:cubicBezTo>
                    <a:pt x="3398" y="2102"/>
                    <a:pt x="3403" y="2090"/>
                    <a:pt x="3420" y="2073"/>
                  </a:cubicBezTo>
                  <a:cubicBezTo>
                    <a:pt x="3432" y="2062"/>
                    <a:pt x="3420" y="2016"/>
                    <a:pt x="3420" y="1999"/>
                  </a:cubicBezTo>
                  <a:cubicBezTo>
                    <a:pt x="3420" y="1943"/>
                    <a:pt x="3403" y="1943"/>
                    <a:pt x="3380" y="1897"/>
                  </a:cubicBezTo>
                  <a:cubicBezTo>
                    <a:pt x="3369" y="1875"/>
                    <a:pt x="3369" y="1784"/>
                    <a:pt x="3369" y="1749"/>
                  </a:cubicBezTo>
                  <a:lnTo>
                    <a:pt x="3369" y="1749"/>
                  </a:lnTo>
                  <a:cubicBezTo>
                    <a:pt x="3352" y="1749"/>
                    <a:pt x="3335" y="1784"/>
                    <a:pt x="3318" y="1789"/>
                  </a:cubicBezTo>
                  <a:cubicBezTo>
                    <a:pt x="3295" y="1789"/>
                    <a:pt x="3272" y="1772"/>
                    <a:pt x="3250" y="1767"/>
                  </a:cubicBezTo>
                  <a:cubicBezTo>
                    <a:pt x="3221" y="1749"/>
                    <a:pt x="3108" y="1784"/>
                    <a:pt x="3096" y="1744"/>
                  </a:cubicBezTo>
                  <a:cubicBezTo>
                    <a:pt x="3022" y="1744"/>
                    <a:pt x="3034" y="1772"/>
                    <a:pt x="3017" y="1829"/>
                  </a:cubicBezTo>
                  <a:cubicBezTo>
                    <a:pt x="2988" y="1892"/>
                    <a:pt x="2954" y="1931"/>
                    <a:pt x="2880" y="1954"/>
                  </a:cubicBezTo>
                  <a:cubicBezTo>
                    <a:pt x="2880" y="1977"/>
                    <a:pt x="2869" y="2005"/>
                    <a:pt x="2858" y="2028"/>
                  </a:cubicBezTo>
                  <a:cubicBezTo>
                    <a:pt x="2846" y="2051"/>
                    <a:pt x="2875" y="2085"/>
                    <a:pt x="2880" y="2113"/>
                  </a:cubicBezTo>
                  <a:cubicBezTo>
                    <a:pt x="2892" y="2130"/>
                    <a:pt x="2898" y="2147"/>
                    <a:pt x="2898" y="2164"/>
                  </a:cubicBezTo>
                  <a:cubicBezTo>
                    <a:pt x="2898" y="2187"/>
                    <a:pt x="2943" y="2210"/>
                    <a:pt x="2960" y="2232"/>
                  </a:cubicBezTo>
                  <a:cubicBezTo>
                    <a:pt x="2994" y="2266"/>
                    <a:pt x="3057" y="2301"/>
                    <a:pt x="3102" y="2318"/>
                  </a:cubicBezTo>
                  <a:cubicBezTo>
                    <a:pt x="3182" y="2346"/>
                    <a:pt x="3204" y="2289"/>
                    <a:pt x="3272" y="2272"/>
                  </a:cubicBezTo>
                  <a:cubicBezTo>
                    <a:pt x="3307" y="2261"/>
                    <a:pt x="3307" y="2261"/>
                    <a:pt x="3307" y="2261"/>
                  </a:cubicBezTo>
                  <a:close/>
                  <a:moveTo>
                    <a:pt x="2102" y="1323"/>
                  </a:moveTo>
                  <a:lnTo>
                    <a:pt x="2102" y="1323"/>
                  </a:lnTo>
                  <a:cubicBezTo>
                    <a:pt x="2034" y="1392"/>
                    <a:pt x="1960" y="1437"/>
                    <a:pt x="1863" y="1420"/>
                  </a:cubicBezTo>
                  <a:cubicBezTo>
                    <a:pt x="1790" y="1414"/>
                    <a:pt x="1716" y="1505"/>
                    <a:pt x="1636" y="1431"/>
                  </a:cubicBezTo>
                  <a:cubicBezTo>
                    <a:pt x="1636" y="1431"/>
                    <a:pt x="1534" y="1471"/>
                    <a:pt x="1534" y="1488"/>
                  </a:cubicBezTo>
                  <a:cubicBezTo>
                    <a:pt x="1540" y="1488"/>
                    <a:pt x="1545" y="1499"/>
                    <a:pt x="1545" y="1499"/>
                  </a:cubicBezTo>
                  <a:cubicBezTo>
                    <a:pt x="1545" y="1499"/>
                    <a:pt x="1557" y="1505"/>
                    <a:pt x="1557" y="1511"/>
                  </a:cubicBezTo>
                  <a:cubicBezTo>
                    <a:pt x="1602" y="1517"/>
                    <a:pt x="1625" y="1607"/>
                    <a:pt x="1631" y="1647"/>
                  </a:cubicBezTo>
                  <a:cubicBezTo>
                    <a:pt x="1642" y="1710"/>
                    <a:pt x="1682" y="1778"/>
                    <a:pt x="1727" y="1823"/>
                  </a:cubicBezTo>
                  <a:cubicBezTo>
                    <a:pt x="1784" y="1903"/>
                    <a:pt x="1784" y="1903"/>
                    <a:pt x="1784" y="1903"/>
                  </a:cubicBezTo>
                  <a:cubicBezTo>
                    <a:pt x="1807" y="1931"/>
                    <a:pt x="1790" y="1954"/>
                    <a:pt x="1801" y="1971"/>
                  </a:cubicBezTo>
                  <a:cubicBezTo>
                    <a:pt x="1812" y="1994"/>
                    <a:pt x="1863" y="1960"/>
                    <a:pt x="1875" y="1954"/>
                  </a:cubicBezTo>
                  <a:cubicBezTo>
                    <a:pt x="1915" y="1931"/>
                    <a:pt x="1954" y="1909"/>
                    <a:pt x="1994" y="1943"/>
                  </a:cubicBezTo>
                  <a:cubicBezTo>
                    <a:pt x="1994" y="1943"/>
                    <a:pt x="2000" y="1920"/>
                    <a:pt x="2006" y="1914"/>
                  </a:cubicBezTo>
                  <a:cubicBezTo>
                    <a:pt x="2068" y="1863"/>
                    <a:pt x="2085" y="1818"/>
                    <a:pt x="2131" y="1755"/>
                  </a:cubicBezTo>
                  <a:cubicBezTo>
                    <a:pt x="2148" y="1733"/>
                    <a:pt x="2136" y="1698"/>
                    <a:pt x="2148" y="1676"/>
                  </a:cubicBezTo>
                  <a:cubicBezTo>
                    <a:pt x="2182" y="1590"/>
                    <a:pt x="2182" y="1590"/>
                    <a:pt x="2182" y="1590"/>
                  </a:cubicBezTo>
                  <a:cubicBezTo>
                    <a:pt x="2216" y="1545"/>
                    <a:pt x="2199" y="1522"/>
                    <a:pt x="2216" y="1477"/>
                  </a:cubicBezTo>
                  <a:cubicBezTo>
                    <a:pt x="2239" y="1431"/>
                    <a:pt x="2256" y="1426"/>
                    <a:pt x="2295" y="1397"/>
                  </a:cubicBezTo>
                  <a:cubicBezTo>
                    <a:pt x="2352" y="1346"/>
                    <a:pt x="2386" y="1295"/>
                    <a:pt x="2454" y="1261"/>
                  </a:cubicBezTo>
                  <a:cubicBezTo>
                    <a:pt x="2500" y="1238"/>
                    <a:pt x="2528" y="1210"/>
                    <a:pt x="2494" y="1159"/>
                  </a:cubicBezTo>
                  <a:cubicBezTo>
                    <a:pt x="2488" y="1153"/>
                    <a:pt x="2409" y="1187"/>
                    <a:pt x="2386" y="1187"/>
                  </a:cubicBezTo>
                  <a:cubicBezTo>
                    <a:pt x="2301" y="1187"/>
                    <a:pt x="2301" y="1187"/>
                    <a:pt x="2301" y="1187"/>
                  </a:cubicBezTo>
                  <a:cubicBezTo>
                    <a:pt x="2278" y="1187"/>
                    <a:pt x="2273" y="1176"/>
                    <a:pt x="2261" y="1193"/>
                  </a:cubicBezTo>
                  <a:cubicBezTo>
                    <a:pt x="2244" y="1221"/>
                    <a:pt x="2204" y="1210"/>
                    <a:pt x="2182" y="1233"/>
                  </a:cubicBezTo>
                  <a:cubicBezTo>
                    <a:pt x="2159" y="1255"/>
                    <a:pt x="2148" y="1284"/>
                    <a:pt x="2125" y="1301"/>
                  </a:cubicBezTo>
                  <a:cubicBezTo>
                    <a:pt x="2102" y="1323"/>
                    <a:pt x="2102" y="1323"/>
                    <a:pt x="2102" y="1323"/>
                  </a:cubicBezTo>
                  <a:close/>
                  <a:moveTo>
                    <a:pt x="369" y="1249"/>
                  </a:moveTo>
                  <a:lnTo>
                    <a:pt x="369" y="1249"/>
                  </a:lnTo>
                  <a:cubicBezTo>
                    <a:pt x="358" y="1210"/>
                    <a:pt x="352" y="1198"/>
                    <a:pt x="330" y="1170"/>
                  </a:cubicBezTo>
                  <a:cubicBezTo>
                    <a:pt x="312" y="1147"/>
                    <a:pt x="307" y="1142"/>
                    <a:pt x="295" y="1107"/>
                  </a:cubicBezTo>
                  <a:cubicBezTo>
                    <a:pt x="290" y="1079"/>
                    <a:pt x="267" y="1074"/>
                    <a:pt x="267" y="1051"/>
                  </a:cubicBezTo>
                  <a:cubicBezTo>
                    <a:pt x="267" y="1000"/>
                    <a:pt x="227" y="960"/>
                    <a:pt x="216" y="914"/>
                  </a:cubicBezTo>
                  <a:cubicBezTo>
                    <a:pt x="204" y="875"/>
                    <a:pt x="267" y="835"/>
                    <a:pt x="290" y="806"/>
                  </a:cubicBezTo>
                  <a:cubicBezTo>
                    <a:pt x="324" y="761"/>
                    <a:pt x="341" y="812"/>
                    <a:pt x="386" y="812"/>
                  </a:cubicBezTo>
                  <a:cubicBezTo>
                    <a:pt x="426" y="818"/>
                    <a:pt x="460" y="784"/>
                    <a:pt x="477" y="824"/>
                  </a:cubicBezTo>
                  <a:cubicBezTo>
                    <a:pt x="506" y="886"/>
                    <a:pt x="574" y="937"/>
                    <a:pt x="517" y="994"/>
                  </a:cubicBezTo>
                  <a:cubicBezTo>
                    <a:pt x="460" y="1051"/>
                    <a:pt x="545" y="1147"/>
                    <a:pt x="472" y="1221"/>
                  </a:cubicBezTo>
                  <a:cubicBezTo>
                    <a:pt x="466" y="1227"/>
                    <a:pt x="426" y="1301"/>
                    <a:pt x="426" y="1306"/>
                  </a:cubicBezTo>
                  <a:cubicBezTo>
                    <a:pt x="426" y="1363"/>
                    <a:pt x="369" y="1329"/>
                    <a:pt x="369" y="1272"/>
                  </a:cubicBezTo>
                  <a:cubicBezTo>
                    <a:pt x="369" y="1249"/>
                    <a:pt x="369" y="1249"/>
                    <a:pt x="369" y="1249"/>
                  </a:cubicBezTo>
                  <a:close/>
                  <a:moveTo>
                    <a:pt x="1074" y="1909"/>
                  </a:moveTo>
                  <a:lnTo>
                    <a:pt x="1074" y="1909"/>
                  </a:lnTo>
                  <a:cubicBezTo>
                    <a:pt x="1045" y="1897"/>
                    <a:pt x="1045" y="1869"/>
                    <a:pt x="1034" y="1852"/>
                  </a:cubicBezTo>
                  <a:cubicBezTo>
                    <a:pt x="1011" y="1818"/>
                    <a:pt x="1011" y="1818"/>
                    <a:pt x="1023" y="1778"/>
                  </a:cubicBezTo>
                  <a:cubicBezTo>
                    <a:pt x="1034" y="1738"/>
                    <a:pt x="1040" y="1681"/>
                    <a:pt x="1102" y="1681"/>
                  </a:cubicBezTo>
                  <a:cubicBezTo>
                    <a:pt x="1113" y="1681"/>
                    <a:pt x="1125" y="1693"/>
                    <a:pt x="1142" y="1693"/>
                  </a:cubicBezTo>
                  <a:cubicBezTo>
                    <a:pt x="1176" y="1704"/>
                    <a:pt x="1193" y="1704"/>
                    <a:pt x="1221" y="1727"/>
                  </a:cubicBezTo>
                  <a:cubicBezTo>
                    <a:pt x="1256" y="1761"/>
                    <a:pt x="1307" y="1767"/>
                    <a:pt x="1307" y="1823"/>
                  </a:cubicBezTo>
                  <a:cubicBezTo>
                    <a:pt x="1307" y="1846"/>
                    <a:pt x="1290" y="1857"/>
                    <a:pt x="1273" y="1875"/>
                  </a:cubicBezTo>
                  <a:cubicBezTo>
                    <a:pt x="1261" y="1886"/>
                    <a:pt x="1227" y="1914"/>
                    <a:pt x="1221" y="1926"/>
                  </a:cubicBezTo>
                  <a:cubicBezTo>
                    <a:pt x="1210" y="1926"/>
                    <a:pt x="1187" y="1943"/>
                    <a:pt x="1165" y="1943"/>
                  </a:cubicBezTo>
                  <a:cubicBezTo>
                    <a:pt x="1142" y="1943"/>
                    <a:pt x="1119" y="1937"/>
                    <a:pt x="1091" y="1926"/>
                  </a:cubicBezTo>
                  <a:cubicBezTo>
                    <a:pt x="1074" y="1909"/>
                    <a:pt x="1074" y="1909"/>
                    <a:pt x="1074" y="1909"/>
                  </a:cubicBezTo>
                  <a:close/>
                  <a:moveTo>
                    <a:pt x="153" y="2386"/>
                  </a:moveTo>
                  <a:lnTo>
                    <a:pt x="153" y="2386"/>
                  </a:lnTo>
                  <a:cubicBezTo>
                    <a:pt x="131" y="2369"/>
                    <a:pt x="80" y="2363"/>
                    <a:pt x="51" y="2363"/>
                  </a:cubicBezTo>
                  <a:cubicBezTo>
                    <a:pt x="0" y="2363"/>
                    <a:pt x="23" y="2346"/>
                    <a:pt x="23" y="2318"/>
                  </a:cubicBezTo>
                  <a:cubicBezTo>
                    <a:pt x="23" y="2261"/>
                    <a:pt x="45" y="2295"/>
                    <a:pt x="80" y="2295"/>
                  </a:cubicBezTo>
                  <a:cubicBezTo>
                    <a:pt x="153" y="2295"/>
                    <a:pt x="193" y="2261"/>
                    <a:pt x="227" y="2204"/>
                  </a:cubicBezTo>
                  <a:cubicBezTo>
                    <a:pt x="239" y="2181"/>
                    <a:pt x="295" y="2164"/>
                    <a:pt x="318" y="2170"/>
                  </a:cubicBezTo>
                  <a:cubicBezTo>
                    <a:pt x="347" y="2181"/>
                    <a:pt x="335" y="2249"/>
                    <a:pt x="330" y="2266"/>
                  </a:cubicBezTo>
                  <a:cubicBezTo>
                    <a:pt x="307" y="2306"/>
                    <a:pt x="267" y="2329"/>
                    <a:pt x="261" y="2374"/>
                  </a:cubicBezTo>
                  <a:cubicBezTo>
                    <a:pt x="261" y="2397"/>
                    <a:pt x="193" y="2408"/>
                    <a:pt x="170" y="2403"/>
                  </a:cubicBezTo>
                  <a:lnTo>
                    <a:pt x="153" y="2386"/>
                  </a:lnTo>
                  <a:close/>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19" name="Freeform 165"/>
            <p:cNvSpPr>
              <a:spLocks noChangeArrowheads="1"/>
            </p:cNvSpPr>
            <p:nvPr/>
          </p:nvSpPr>
          <p:spPr bwMode="auto">
            <a:xfrm>
              <a:off x="15736031" y="6030016"/>
              <a:ext cx="1290245" cy="1467254"/>
            </a:xfrm>
            <a:custGeom>
              <a:avLst/>
              <a:gdLst>
                <a:gd name="T0" fmla="*/ 387 w 1864"/>
                <a:gd name="T1" fmla="*/ 801 h 2121"/>
                <a:gd name="T2" fmla="*/ 324 w 1864"/>
                <a:gd name="T3" fmla="*/ 813 h 2121"/>
                <a:gd name="T4" fmla="*/ 370 w 1864"/>
                <a:gd name="T5" fmla="*/ 836 h 2121"/>
                <a:gd name="T6" fmla="*/ 387 w 1864"/>
                <a:gd name="T7" fmla="*/ 813 h 2121"/>
                <a:gd name="T8" fmla="*/ 6 w 1864"/>
                <a:gd name="T9" fmla="*/ 1540 h 2121"/>
                <a:gd name="T10" fmla="*/ 46 w 1864"/>
                <a:gd name="T11" fmla="*/ 1421 h 2121"/>
                <a:gd name="T12" fmla="*/ 63 w 1864"/>
                <a:gd name="T13" fmla="*/ 1330 h 2121"/>
                <a:gd name="T14" fmla="*/ 148 w 1864"/>
                <a:gd name="T15" fmla="*/ 1370 h 2121"/>
                <a:gd name="T16" fmla="*/ 177 w 1864"/>
                <a:gd name="T17" fmla="*/ 1301 h 2121"/>
                <a:gd name="T18" fmla="*/ 262 w 1864"/>
                <a:gd name="T19" fmla="*/ 1222 h 2121"/>
                <a:gd name="T20" fmla="*/ 296 w 1864"/>
                <a:gd name="T21" fmla="*/ 1177 h 2121"/>
                <a:gd name="T22" fmla="*/ 313 w 1864"/>
                <a:gd name="T23" fmla="*/ 1069 h 2121"/>
                <a:gd name="T24" fmla="*/ 330 w 1864"/>
                <a:gd name="T25" fmla="*/ 1006 h 2121"/>
                <a:gd name="T26" fmla="*/ 364 w 1864"/>
                <a:gd name="T27" fmla="*/ 864 h 2121"/>
                <a:gd name="T28" fmla="*/ 483 w 1864"/>
                <a:gd name="T29" fmla="*/ 898 h 2121"/>
                <a:gd name="T30" fmla="*/ 500 w 1864"/>
                <a:gd name="T31" fmla="*/ 819 h 2121"/>
                <a:gd name="T32" fmla="*/ 625 w 1864"/>
                <a:gd name="T33" fmla="*/ 614 h 2121"/>
                <a:gd name="T34" fmla="*/ 756 w 1864"/>
                <a:gd name="T35" fmla="*/ 563 h 2121"/>
                <a:gd name="T36" fmla="*/ 773 w 1864"/>
                <a:gd name="T37" fmla="*/ 455 h 2121"/>
                <a:gd name="T38" fmla="*/ 938 w 1864"/>
                <a:gd name="T39" fmla="*/ 290 h 2121"/>
                <a:gd name="T40" fmla="*/ 1119 w 1864"/>
                <a:gd name="T41" fmla="*/ 120 h 2121"/>
                <a:gd name="T42" fmla="*/ 1198 w 1864"/>
                <a:gd name="T43" fmla="*/ 23 h 2121"/>
                <a:gd name="T44" fmla="*/ 1249 w 1864"/>
                <a:gd name="T45" fmla="*/ 0 h 2121"/>
                <a:gd name="T46" fmla="*/ 1272 w 1864"/>
                <a:gd name="T47" fmla="*/ 6 h 2121"/>
                <a:gd name="T48" fmla="*/ 1334 w 1864"/>
                <a:gd name="T49" fmla="*/ 108 h 2121"/>
                <a:gd name="T50" fmla="*/ 1397 w 1864"/>
                <a:gd name="T51" fmla="*/ 199 h 2121"/>
                <a:gd name="T52" fmla="*/ 1403 w 1864"/>
                <a:gd name="T53" fmla="*/ 336 h 2121"/>
                <a:gd name="T54" fmla="*/ 1380 w 1864"/>
                <a:gd name="T55" fmla="*/ 432 h 2121"/>
                <a:gd name="T56" fmla="*/ 1318 w 1864"/>
                <a:gd name="T57" fmla="*/ 608 h 2121"/>
                <a:gd name="T58" fmla="*/ 1386 w 1864"/>
                <a:gd name="T59" fmla="*/ 705 h 2121"/>
                <a:gd name="T60" fmla="*/ 1465 w 1864"/>
                <a:gd name="T61" fmla="*/ 784 h 2121"/>
                <a:gd name="T62" fmla="*/ 1533 w 1864"/>
                <a:gd name="T63" fmla="*/ 847 h 2121"/>
                <a:gd name="T64" fmla="*/ 1579 w 1864"/>
                <a:gd name="T65" fmla="*/ 983 h 2121"/>
                <a:gd name="T66" fmla="*/ 1692 w 1864"/>
                <a:gd name="T67" fmla="*/ 1142 h 2121"/>
                <a:gd name="T68" fmla="*/ 1772 w 1864"/>
                <a:gd name="T69" fmla="*/ 1233 h 2121"/>
                <a:gd name="T70" fmla="*/ 1715 w 1864"/>
                <a:gd name="T71" fmla="*/ 1398 h 2121"/>
                <a:gd name="T72" fmla="*/ 1698 w 1864"/>
                <a:gd name="T73" fmla="*/ 1466 h 2121"/>
                <a:gd name="T74" fmla="*/ 1806 w 1864"/>
                <a:gd name="T75" fmla="*/ 1443 h 2121"/>
                <a:gd name="T76" fmla="*/ 1857 w 1864"/>
                <a:gd name="T77" fmla="*/ 1614 h 2121"/>
                <a:gd name="T78" fmla="*/ 1568 w 1864"/>
                <a:gd name="T79" fmla="*/ 1801 h 2121"/>
                <a:gd name="T80" fmla="*/ 1482 w 1864"/>
                <a:gd name="T81" fmla="*/ 1762 h 2121"/>
                <a:gd name="T82" fmla="*/ 1471 w 1864"/>
                <a:gd name="T83" fmla="*/ 1813 h 2121"/>
                <a:gd name="T84" fmla="*/ 1329 w 1864"/>
                <a:gd name="T85" fmla="*/ 1818 h 2121"/>
                <a:gd name="T86" fmla="*/ 1158 w 1864"/>
                <a:gd name="T87" fmla="*/ 1932 h 2121"/>
                <a:gd name="T88" fmla="*/ 892 w 1864"/>
                <a:gd name="T89" fmla="*/ 2046 h 2121"/>
                <a:gd name="T90" fmla="*/ 943 w 1864"/>
                <a:gd name="T91" fmla="*/ 1949 h 2121"/>
                <a:gd name="T92" fmla="*/ 1012 w 1864"/>
                <a:gd name="T93" fmla="*/ 1938 h 2121"/>
                <a:gd name="T94" fmla="*/ 1176 w 1864"/>
                <a:gd name="T95" fmla="*/ 1767 h 2121"/>
                <a:gd name="T96" fmla="*/ 1040 w 1864"/>
                <a:gd name="T97" fmla="*/ 1659 h 2121"/>
                <a:gd name="T98" fmla="*/ 790 w 1864"/>
                <a:gd name="T99" fmla="*/ 1563 h 2121"/>
                <a:gd name="T100" fmla="*/ 659 w 1864"/>
                <a:gd name="T101" fmla="*/ 1478 h 2121"/>
                <a:gd name="T102" fmla="*/ 427 w 1864"/>
                <a:gd name="T103" fmla="*/ 1438 h 2121"/>
                <a:gd name="T104" fmla="*/ 279 w 1864"/>
                <a:gd name="T105" fmla="*/ 1415 h 2121"/>
                <a:gd name="T106" fmla="*/ 154 w 1864"/>
                <a:gd name="T107" fmla="*/ 1489 h 2121"/>
                <a:gd name="T108" fmla="*/ 40 w 1864"/>
                <a:gd name="T109" fmla="*/ 1557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4" h="2121">
                  <a:moveTo>
                    <a:pt x="387" y="801"/>
                  </a:moveTo>
                  <a:lnTo>
                    <a:pt x="387" y="801"/>
                  </a:lnTo>
                  <a:cubicBezTo>
                    <a:pt x="381" y="790"/>
                    <a:pt x="364" y="784"/>
                    <a:pt x="353" y="796"/>
                  </a:cubicBezTo>
                  <a:cubicBezTo>
                    <a:pt x="341" y="801"/>
                    <a:pt x="336" y="801"/>
                    <a:pt x="324" y="813"/>
                  </a:cubicBezTo>
                  <a:cubicBezTo>
                    <a:pt x="313" y="824"/>
                    <a:pt x="324" y="847"/>
                    <a:pt x="341" y="836"/>
                  </a:cubicBezTo>
                  <a:cubicBezTo>
                    <a:pt x="353" y="836"/>
                    <a:pt x="358" y="830"/>
                    <a:pt x="370" y="836"/>
                  </a:cubicBezTo>
                  <a:cubicBezTo>
                    <a:pt x="375" y="836"/>
                    <a:pt x="381" y="836"/>
                    <a:pt x="381" y="836"/>
                  </a:cubicBezTo>
                  <a:cubicBezTo>
                    <a:pt x="387" y="830"/>
                    <a:pt x="387" y="819"/>
                    <a:pt x="387" y="813"/>
                  </a:cubicBezTo>
                  <a:cubicBezTo>
                    <a:pt x="387" y="801"/>
                    <a:pt x="387" y="801"/>
                    <a:pt x="387" y="801"/>
                  </a:cubicBezTo>
                  <a:close/>
                  <a:moveTo>
                    <a:pt x="6" y="1540"/>
                  </a:moveTo>
                  <a:lnTo>
                    <a:pt x="6" y="1540"/>
                  </a:lnTo>
                  <a:cubicBezTo>
                    <a:pt x="40" y="1512"/>
                    <a:pt x="0" y="1455"/>
                    <a:pt x="46" y="1421"/>
                  </a:cubicBezTo>
                  <a:cubicBezTo>
                    <a:pt x="69" y="1409"/>
                    <a:pt x="34" y="1347"/>
                    <a:pt x="40" y="1330"/>
                  </a:cubicBezTo>
                  <a:cubicBezTo>
                    <a:pt x="46" y="1324"/>
                    <a:pt x="63" y="1324"/>
                    <a:pt x="63" y="1330"/>
                  </a:cubicBezTo>
                  <a:cubicBezTo>
                    <a:pt x="74" y="1347"/>
                    <a:pt x="69" y="1375"/>
                    <a:pt x="97" y="1375"/>
                  </a:cubicBezTo>
                  <a:cubicBezTo>
                    <a:pt x="103" y="1375"/>
                    <a:pt x="148" y="1370"/>
                    <a:pt x="148" y="1370"/>
                  </a:cubicBezTo>
                  <a:cubicBezTo>
                    <a:pt x="148" y="1358"/>
                    <a:pt x="142" y="1347"/>
                    <a:pt x="148" y="1341"/>
                  </a:cubicBezTo>
                  <a:cubicBezTo>
                    <a:pt x="171" y="1324"/>
                    <a:pt x="171" y="1330"/>
                    <a:pt x="177" y="1301"/>
                  </a:cubicBezTo>
                  <a:cubicBezTo>
                    <a:pt x="182" y="1262"/>
                    <a:pt x="165" y="1250"/>
                    <a:pt x="205" y="1228"/>
                  </a:cubicBezTo>
                  <a:cubicBezTo>
                    <a:pt x="222" y="1222"/>
                    <a:pt x="245" y="1228"/>
                    <a:pt x="262" y="1222"/>
                  </a:cubicBezTo>
                  <a:cubicBezTo>
                    <a:pt x="279" y="1216"/>
                    <a:pt x="313" y="1233"/>
                    <a:pt x="313" y="1205"/>
                  </a:cubicBezTo>
                  <a:cubicBezTo>
                    <a:pt x="307" y="1193"/>
                    <a:pt x="296" y="1188"/>
                    <a:pt x="296" y="1177"/>
                  </a:cubicBezTo>
                  <a:cubicBezTo>
                    <a:pt x="296" y="1165"/>
                    <a:pt x="313" y="1148"/>
                    <a:pt x="319" y="1137"/>
                  </a:cubicBezTo>
                  <a:cubicBezTo>
                    <a:pt x="313" y="1114"/>
                    <a:pt x="313" y="1097"/>
                    <a:pt x="313" y="1069"/>
                  </a:cubicBezTo>
                  <a:cubicBezTo>
                    <a:pt x="319" y="1057"/>
                    <a:pt x="307" y="1040"/>
                    <a:pt x="307" y="1023"/>
                  </a:cubicBezTo>
                  <a:cubicBezTo>
                    <a:pt x="307" y="1017"/>
                    <a:pt x="319" y="1012"/>
                    <a:pt x="330" y="1006"/>
                  </a:cubicBezTo>
                  <a:cubicBezTo>
                    <a:pt x="358" y="1000"/>
                    <a:pt x="364" y="949"/>
                    <a:pt x="370" y="926"/>
                  </a:cubicBezTo>
                  <a:cubicBezTo>
                    <a:pt x="370" y="909"/>
                    <a:pt x="347" y="887"/>
                    <a:pt x="364" y="864"/>
                  </a:cubicBezTo>
                  <a:cubicBezTo>
                    <a:pt x="370" y="858"/>
                    <a:pt x="387" y="898"/>
                    <a:pt x="392" y="904"/>
                  </a:cubicBezTo>
                  <a:cubicBezTo>
                    <a:pt x="404" y="926"/>
                    <a:pt x="466" y="904"/>
                    <a:pt x="483" y="898"/>
                  </a:cubicBezTo>
                  <a:cubicBezTo>
                    <a:pt x="495" y="898"/>
                    <a:pt x="517" y="892"/>
                    <a:pt x="506" y="875"/>
                  </a:cubicBezTo>
                  <a:cubicBezTo>
                    <a:pt x="495" y="858"/>
                    <a:pt x="500" y="836"/>
                    <a:pt x="500" y="819"/>
                  </a:cubicBezTo>
                  <a:cubicBezTo>
                    <a:pt x="523" y="779"/>
                    <a:pt x="540" y="733"/>
                    <a:pt x="569" y="693"/>
                  </a:cubicBezTo>
                  <a:cubicBezTo>
                    <a:pt x="580" y="682"/>
                    <a:pt x="620" y="614"/>
                    <a:pt x="625" y="614"/>
                  </a:cubicBezTo>
                  <a:cubicBezTo>
                    <a:pt x="665" y="614"/>
                    <a:pt x="722" y="637"/>
                    <a:pt x="733" y="585"/>
                  </a:cubicBezTo>
                  <a:cubicBezTo>
                    <a:pt x="733" y="574"/>
                    <a:pt x="750" y="574"/>
                    <a:pt x="756" y="563"/>
                  </a:cubicBezTo>
                  <a:cubicBezTo>
                    <a:pt x="762" y="540"/>
                    <a:pt x="750" y="534"/>
                    <a:pt x="762" y="512"/>
                  </a:cubicBezTo>
                  <a:cubicBezTo>
                    <a:pt x="779" y="495"/>
                    <a:pt x="773" y="478"/>
                    <a:pt x="773" y="455"/>
                  </a:cubicBezTo>
                  <a:cubicBezTo>
                    <a:pt x="784" y="410"/>
                    <a:pt x="813" y="358"/>
                    <a:pt x="841" y="330"/>
                  </a:cubicBezTo>
                  <a:cubicBezTo>
                    <a:pt x="870" y="302"/>
                    <a:pt x="898" y="302"/>
                    <a:pt x="938" y="290"/>
                  </a:cubicBezTo>
                  <a:cubicBezTo>
                    <a:pt x="995" y="279"/>
                    <a:pt x="1017" y="199"/>
                    <a:pt x="1051" y="165"/>
                  </a:cubicBezTo>
                  <a:cubicBezTo>
                    <a:pt x="1074" y="142"/>
                    <a:pt x="1097" y="142"/>
                    <a:pt x="1119" y="120"/>
                  </a:cubicBezTo>
                  <a:cubicBezTo>
                    <a:pt x="1176" y="46"/>
                    <a:pt x="1176" y="46"/>
                    <a:pt x="1176" y="46"/>
                  </a:cubicBezTo>
                  <a:cubicBezTo>
                    <a:pt x="1187" y="40"/>
                    <a:pt x="1192" y="34"/>
                    <a:pt x="1198" y="23"/>
                  </a:cubicBezTo>
                  <a:cubicBezTo>
                    <a:pt x="1204" y="18"/>
                    <a:pt x="1221" y="6"/>
                    <a:pt x="1232" y="6"/>
                  </a:cubicBezTo>
                  <a:cubicBezTo>
                    <a:pt x="1238" y="6"/>
                    <a:pt x="1244" y="0"/>
                    <a:pt x="1249" y="0"/>
                  </a:cubicBezTo>
                  <a:cubicBezTo>
                    <a:pt x="1255" y="0"/>
                    <a:pt x="1266" y="6"/>
                    <a:pt x="1272" y="6"/>
                  </a:cubicBezTo>
                  <a:lnTo>
                    <a:pt x="1272" y="6"/>
                  </a:lnTo>
                  <a:cubicBezTo>
                    <a:pt x="1272" y="29"/>
                    <a:pt x="1272" y="40"/>
                    <a:pt x="1295" y="52"/>
                  </a:cubicBezTo>
                  <a:cubicBezTo>
                    <a:pt x="1323" y="57"/>
                    <a:pt x="1329" y="86"/>
                    <a:pt x="1334" y="108"/>
                  </a:cubicBezTo>
                  <a:cubicBezTo>
                    <a:pt x="1340" y="137"/>
                    <a:pt x="1391" y="131"/>
                    <a:pt x="1408" y="137"/>
                  </a:cubicBezTo>
                  <a:cubicBezTo>
                    <a:pt x="1408" y="154"/>
                    <a:pt x="1386" y="182"/>
                    <a:pt x="1397" y="199"/>
                  </a:cubicBezTo>
                  <a:cubicBezTo>
                    <a:pt x="1403" y="222"/>
                    <a:pt x="1437" y="228"/>
                    <a:pt x="1437" y="256"/>
                  </a:cubicBezTo>
                  <a:cubicBezTo>
                    <a:pt x="1426" y="284"/>
                    <a:pt x="1414" y="307"/>
                    <a:pt x="1403" y="336"/>
                  </a:cubicBezTo>
                  <a:cubicBezTo>
                    <a:pt x="1397" y="358"/>
                    <a:pt x="1397" y="381"/>
                    <a:pt x="1386" y="398"/>
                  </a:cubicBezTo>
                  <a:cubicBezTo>
                    <a:pt x="1380" y="415"/>
                    <a:pt x="1363" y="410"/>
                    <a:pt x="1380" y="432"/>
                  </a:cubicBezTo>
                  <a:cubicBezTo>
                    <a:pt x="1414" y="466"/>
                    <a:pt x="1369" y="461"/>
                    <a:pt x="1363" y="489"/>
                  </a:cubicBezTo>
                  <a:cubicBezTo>
                    <a:pt x="1346" y="534"/>
                    <a:pt x="1340" y="569"/>
                    <a:pt x="1318" y="608"/>
                  </a:cubicBezTo>
                  <a:cubicBezTo>
                    <a:pt x="1312" y="631"/>
                    <a:pt x="1357" y="625"/>
                    <a:pt x="1374" y="631"/>
                  </a:cubicBezTo>
                  <a:cubicBezTo>
                    <a:pt x="1391" y="637"/>
                    <a:pt x="1386" y="688"/>
                    <a:pt x="1386" y="705"/>
                  </a:cubicBezTo>
                  <a:cubicBezTo>
                    <a:pt x="1380" y="733"/>
                    <a:pt x="1363" y="767"/>
                    <a:pt x="1386" y="790"/>
                  </a:cubicBezTo>
                  <a:cubicBezTo>
                    <a:pt x="1408" y="813"/>
                    <a:pt x="1437" y="784"/>
                    <a:pt x="1465" y="784"/>
                  </a:cubicBezTo>
                  <a:cubicBezTo>
                    <a:pt x="1488" y="784"/>
                    <a:pt x="1477" y="819"/>
                    <a:pt x="1488" y="836"/>
                  </a:cubicBezTo>
                  <a:cubicBezTo>
                    <a:pt x="1499" y="853"/>
                    <a:pt x="1533" y="830"/>
                    <a:pt x="1533" y="847"/>
                  </a:cubicBezTo>
                  <a:cubicBezTo>
                    <a:pt x="1545" y="875"/>
                    <a:pt x="1511" y="921"/>
                    <a:pt x="1545" y="943"/>
                  </a:cubicBezTo>
                  <a:cubicBezTo>
                    <a:pt x="1562" y="961"/>
                    <a:pt x="1579" y="949"/>
                    <a:pt x="1579" y="983"/>
                  </a:cubicBezTo>
                  <a:cubicBezTo>
                    <a:pt x="1579" y="1023"/>
                    <a:pt x="1624" y="1012"/>
                    <a:pt x="1653" y="1034"/>
                  </a:cubicBezTo>
                  <a:cubicBezTo>
                    <a:pt x="1687" y="1063"/>
                    <a:pt x="1692" y="1097"/>
                    <a:pt x="1692" y="1142"/>
                  </a:cubicBezTo>
                  <a:cubicBezTo>
                    <a:pt x="1692" y="1182"/>
                    <a:pt x="1721" y="1165"/>
                    <a:pt x="1744" y="1182"/>
                  </a:cubicBezTo>
                  <a:cubicBezTo>
                    <a:pt x="1755" y="1188"/>
                    <a:pt x="1772" y="1222"/>
                    <a:pt x="1772" y="1233"/>
                  </a:cubicBezTo>
                  <a:cubicBezTo>
                    <a:pt x="1766" y="1250"/>
                    <a:pt x="1738" y="1267"/>
                    <a:pt x="1749" y="1290"/>
                  </a:cubicBezTo>
                  <a:cubicBezTo>
                    <a:pt x="1761" y="1324"/>
                    <a:pt x="1721" y="1364"/>
                    <a:pt x="1715" y="1398"/>
                  </a:cubicBezTo>
                  <a:cubicBezTo>
                    <a:pt x="1710" y="1409"/>
                    <a:pt x="1710" y="1426"/>
                    <a:pt x="1710" y="1438"/>
                  </a:cubicBezTo>
                  <a:cubicBezTo>
                    <a:pt x="1710" y="1449"/>
                    <a:pt x="1698" y="1460"/>
                    <a:pt x="1698" y="1466"/>
                  </a:cubicBezTo>
                  <a:cubicBezTo>
                    <a:pt x="1692" y="1472"/>
                    <a:pt x="1710" y="1517"/>
                    <a:pt x="1721" y="1500"/>
                  </a:cubicBezTo>
                  <a:cubicBezTo>
                    <a:pt x="1732" y="1483"/>
                    <a:pt x="1783" y="1415"/>
                    <a:pt x="1806" y="1443"/>
                  </a:cubicBezTo>
                  <a:cubicBezTo>
                    <a:pt x="1823" y="1478"/>
                    <a:pt x="1835" y="1523"/>
                    <a:pt x="1835" y="1557"/>
                  </a:cubicBezTo>
                  <a:cubicBezTo>
                    <a:pt x="1857" y="1614"/>
                    <a:pt x="1857" y="1614"/>
                    <a:pt x="1857" y="1614"/>
                  </a:cubicBezTo>
                  <a:cubicBezTo>
                    <a:pt x="1812" y="1699"/>
                    <a:pt x="1863" y="1790"/>
                    <a:pt x="1692" y="1790"/>
                  </a:cubicBezTo>
                  <a:cubicBezTo>
                    <a:pt x="1647" y="1790"/>
                    <a:pt x="1607" y="1796"/>
                    <a:pt x="1568" y="1801"/>
                  </a:cubicBezTo>
                  <a:cubicBezTo>
                    <a:pt x="1556" y="1779"/>
                    <a:pt x="1545" y="1739"/>
                    <a:pt x="1511" y="1745"/>
                  </a:cubicBezTo>
                  <a:cubicBezTo>
                    <a:pt x="1499" y="1745"/>
                    <a:pt x="1482" y="1750"/>
                    <a:pt x="1482" y="1762"/>
                  </a:cubicBezTo>
                  <a:cubicBezTo>
                    <a:pt x="1482" y="1779"/>
                    <a:pt x="1477" y="1790"/>
                    <a:pt x="1477" y="1807"/>
                  </a:cubicBezTo>
                  <a:cubicBezTo>
                    <a:pt x="1471" y="1813"/>
                    <a:pt x="1471" y="1813"/>
                    <a:pt x="1471" y="1813"/>
                  </a:cubicBezTo>
                  <a:cubicBezTo>
                    <a:pt x="1460" y="1813"/>
                    <a:pt x="1454" y="1813"/>
                    <a:pt x="1448" y="1813"/>
                  </a:cubicBezTo>
                  <a:cubicBezTo>
                    <a:pt x="1403" y="1813"/>
                    <a:pt x="1363" y="1813"/>
                    <a:pt x="1329" y="1818"/>
                  </a:cubicBezTo>
                  <a:cubicBezTo>
                    <a:pt x="1283" y="1864"/>
                    <a:pt x="1238" y="1836"/>
                    <a:pt x="1198" y="1881"/>
                  </a:cubicBezTo>
                  <a:cubicBezTo>
                    <a:pt x="1181" y="1892"/>
                    <a:pt x="1170" y="1921"/>
                    <a:pt x="1158" y="1932"/>
                  </a:cubicBezTo>
                  <a:cubicBezTo>
                    <a:pt x="1130" y="1949"/>
                    <a:pt x="1074" y="1955"/>
                    <a:pt x="1034" y="1978"/>
                  </a:cubicBezTo>
                  <a:cubicBezTo>
                    <a:pt x="1000" y="2000"/>
                    <a:pt x="927" y="2120"/>
                    <a:pt x="892" y="2046"/>
                  </a:cubicBezTo>
                  <a:cubicBezTo>
                    <a:pt x="887" y="2034"/>
                    <a:pt x="864" y="1983"/>
                    <a:pt x="887" y="1983"/>
                  </a:cubicBezTo>
                  <a:cubicBezTo>
                    <a:pt x="904" y="1983"/>
                    <a:pt x="927" y="1960"/>
                    <a:pt x="943" y="1949"/>
                  </a:cubicBezTo>
                  <a:cubicBezTo>
                    <a:pt x="961" y="1943"/>
                    <a:pt x="978" y="1960"/>
                    <a:pt x="995" y="1960"/>
                  </a:cubicBezTo>
                  <a:cubicBezTo>
                    <a:pt x="1012" y="1960"/>
                    <a:pt x="1000" y="1943"/>
                    <a:pt x="1012" y="1938"/>
                  </a:cubicBezTo>
                  <a:cubicBezTo>
                    <a:pt x="1040" y="1887"/>
                    <a:pt x="1080" y="1864"/>
                    <a:pt x="1124" y="1830"/>
                  </a:cubicBezTo>
                  <a:cubicBezTo>
                    <a:pt x="1158" y="1807"/>
                    <a:pt x="1158" y="1796"/>
                    <a:pt x="1176" y="1767"/>
                  </a:cubicBezTo>
                  <a:cubicBezTo>
                    <a:pt x="1204" y="1733"/>
                    <a:pt x="1181" y="1722"/>
                    <a:pt x="1164" y="1693"/>
                  </a:cubicBezTo>
                  <a:cubicBezTo>
                    <a:pt x="1124" y="1676"/>
                    <a:pt x="1080" y="1642"/>
                    <a:pt x="1040" y="1659"/>
                  </a:cubicBezTo>
                  <a:cubicBezTo>
                    <a:pt x="983" y="1693"/>
                    <a:pt x="961" y="1602"/>
                    <a:pt x="938" y="1614"/>
                  </a:cubicBezTo>
                  <a:cubicBezTo>
                    <a:pt x="898" y="1625"/>
                    <a:pt x="841" y="1551"/>
                    <a:pt x="790" y="1563"/>
                  </a:cubicBezTo>
                  <a:cubicBezTo>
                    <a:pt x="773" y="1568"/>
                    <a:pt x="750" y="1540"/>
                    <a:pt x="722" y="1534"/>
                  </a:cubicBezTo>
                  <a:cubicBezTo>
                    <a:pt x="693" y="1529"/>
                    <a:pt x="665" y="1478"/>
                    <a:pt x="659" y="1478"/>
                  </a:cubicBezTo>
                  <a:cubicBezTo>
                    <a:pt x="659" y="1472"/>
                    <a:pt x="625" y="1478"/>
                    <a:pt x="614" y="1478"/>
                  </a:cubicBezTo>
                  <a:cubicBezTo>
                    <a:pt x="546" y="1483"/>
                    <a:pt x="489" y="1438"/>
                    <a:pt x="427" y="1438"/>
                  </a:cubicBezTo>
                  <a:cubicBezTo>
                    <a:pt x="409" y="1443"/>
                    <a:pt x="336" y="1574"/>
                    <a:pt x="313" y="1540"/>
                  </a:cubicBezTo>
                  <a:cubicBezTo>
                    <a:pt x="290" y="1512"/>
                    <a:pt x="279" y="1455"/>
                    <a:pt x="279" y="1415"/>
                  </a:cubicBezTo>
                  <a:cubicBezTo>
                    <a:pt x="279" y="1404"/>
                    <a:pt x="245" y="1352"/>
                    <a:pt x="245" y="1392"/>
                  </a:cubicBezTo>
                  <a:cubicBezTo>
                    <a:pt x="245" y="1415"/>
                    <a:pt x="171" y="1472"/>
                    <a:pt x="154" y="1489"/>
                  </a:cubicBezTo>
                  <a:cubicBezTo>
                    <a:pt x="137" y="1506"/>
                    <a:pt x="114" y="1512"/>
                    <a:pt x="97" y="1529"/>
                  </a:cubicBezTo>
                  <a:cubicBezTo>
                    <a:pt x="80" y="1540"/>
                    <a:pt x="69" y="1568"/>
                    <a:pt x="40" y="1557"/>
                  </a:cubicBezTo>
                  <a:cubicBezTo>
                    <a:pt x="6" y="1540"/>
                    <a:pt x="6" y="1540"/>
                    <a:pt x="6" y="1540"/>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grpSp>
      <p:sp>
        <p:nvSpPr>
          <p:cNvPr id="29" name="TextBox 28"/>
          <p:cNvSpPr txBox="1"/>
          <p:nvPr/>
        </p:nvSpPr>
        <p:spPr>
          <a:xfrm>
            <a:off x="3863881" y="792544"/>
            <a:ext cx="4464238" cy="415498"/>
          </a:xfrm>
          <a:prstGeom prst="rect">
            <a:avLst/>
          </a:prstGeom>
          <a:noFill/>
        </p:spPr>
        <p:txBody>
          <a:bodyPr wrap="square" rtlCol="0" anchor="b">
            <a:spAutoFit/>
          </a:bodyPr>
          <a:lstStyle/>
          <a:p>
            <a:pPr algn="ctr">
              <a:lnSpc>
                <a:spcPct val="150000"/>
              </a:lnSpc>
            </a:pPr>
            <a:r>
              <a:rPr lang="en-US" sz="1400" b="1" spc="600" dirty="0" smtClean="0">
                <a:latin typeface="Raleway" panose="020B0503030101060003" pitchFamily="34" charset="0"/>
              </a:rPr>
              <a:t>SPAIN MAP</a:t>
            </a:r>
          </a:p>
        </p:txBody>
      </p:sp>
      <p:grpSp>
        <p:nvGrpSpPr>
          <p:cNvPr id="24" name="Group 23"/>
          <p:cNvGrpSpPr/>
          <p:nvPr/>
        </p:nvGrpSpPr>
        <p:grpSpPr>
          <a:xfrm>
            <a:off x="8036169" y="2547596"/>
            <a:ext cx="3669981" cy="837315"/>
            <a:chOff x="8036169" y="2547596"/>
            <a:chExt cx="3669981" cy="837315"/>
          </a:xfrm>
        </p:grpSpPr>
        <p:cxnSp>
          <p:nvCxnSpPr>
            <p:cNvPr id="26" name="Elbow Connector 25"/>
            <p:cNvCxnSpPr/>
            <p:nvPr/>
          </p:nvCxnSpPr>
          <p:spPr>
            <a:xfrm>
              <a:off x="8036169" y="2547596"/>
              <a:ext cx="1494693" cy="5187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613582" y="2600081"/>
              <a:ext cx="2092568"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grpSp>
        <p:nvGrpSpPr>
          <p:cNvPr id="25" name="Group 24"/>
          <p:cNvGrpSpPr/>
          <p:nvPr/>
        </p:nvGrpSpPr>
        <p:grpSpPr>
          <a:xfrm>
            <a:off x="7065147" y="3960620"/>
            <a:ext cx="4641003" cy="1271424"/>
            <a:chOff x="7065147" y="3960620"/>
            <a:chExt cx="4641003" cy="1271424"/>
          </a:xfrm>
        </p:grpSpPr>
        <p:cxnSp>
          <p:nvCxnSpPr>
            <p:cNvPr id="28" name="Elbow Connector 27"/>
            <p:cNvCxnSpPr>
              <a:stCxn id="14" idx="41"/>
            </p:cNvCxnSpPr>
            <p:nvPr/>
          </p:nvCxnSpPr>
          <p:spPr>
            <a:xfrm>
              <a:off x="7065147" y="3960620"/>
              <a:ext cx="2553638" cy="9731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613582" y="4447214"/>
              <a:ext cx="2092568"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grpSp>
        <p:nvGrpSpPr>
          <p:cNvPr id="22" name="Group 21"/>
          <p:cNvGrpSpPr/>
          <p:nvPr/>
        </p:nvGrpSpPr>
        <p:grpSpPr>
          <a:xfrm>
            <a:off x="945539" y="3798276"/>
            <a:ext cx="4543827" cy="1135533"/>
            <a:chOff x="945539" y="3798276"/>
            <a:chExt cx="4543827" cy="1135533"/>
          </a:xfrm>
        </p:grpSpPr>
        <p:cxnSp>
          <p:nvCxnSpPr>
            <p:cNvPr id="23" name="Elbow Connector 22"/>
            <p:cNvCxnSpPr/>
            <p:nvPr/>
          </p:nvCxnSpPr>
          <p:spPr>
            <a:xfrm rot="10800000" flipV="1">
              <a:off x="3077308" y="3798276"/>
              <a:ext cx="2412058" cy="8154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45539" y="4148979"/>
              <a:ext cx="2092568"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grpSp>
        <p:nvGrpSpPr>
          <p:cNvPr id="20" name="Group 19"/>
          <p:cNvGrpSpPr/>
          <p:nvPr/>
        </p:nvGrpSpPr>
        <p:grpSpPr>
          <a:xfrm>
            <a:off x="945539" y="1375804"/>
            <a:ext cx="4543828" cy="909891"/>
            <a:chOff x="945539" y="1375804"/>
            <a:chExt cx="4543828" cy="909891"/>
          </a:xfrm>
        </p:grpSpPr>
        <p:cxnSp>
          <p:nvCxnSpPr>
            <p:cNvPr id="21" name="Elbow Connector 20"/>
            <p:cNvCxnSpPr/>
            <p:nvPr/>
          </p:nvCxnSpPr>
          <p:spPr>
            <a:xfrm rot="10800000">
              <a:off x="3077308" y="1768219"/>
              <a:ext cx="2412059" cy="5174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45539" y="1375804"/>
              <a:ext cx="2092568"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spTree>
    <p:extLst>
      <p:ext uri="{BB962C8B-B14F-4D97-AF65-F5344CB8AC3E}">
        <p14:creationId xmlns:p14="http://schemas.microsoft.com/office/powerpoint/2010/main" val="3238087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496" y="1529862"/>
            <a:ext cx="5989007" cy="3855818"/>
            <a:chOff x="1289912" y="4078363"/>
            <a:chExt cx="10444353" cy="6724240"/>
          </a:xfrm>
          <a:solidFill>
            <a:schemeClr val="accent2"/>
          </a:solidFill>
        </p:grpSpPr>
        <p:sp>
          <p:nvSpPr>
            <p:cNvPr id="3" name="Freeform 119"/>
            <p:cNvSpPr>
              <a:spLocks noChangeArrowheads="1"/>
            </p:cNvSpPr>
            <p:nvPr/>
          </p:nvSpPr>
          <p:spPr bwMode="auto">
            <a:xfrm>
              <a:off x="6880145" y="6072821"/>
              <a:ext cx="1422840" cy="1164219"/>
            </a:xfrm>
            <a:custGeom>
              <a:avLst/>
              <a:gdLst>
                <a:gd name="T0" fmla="*/ 330 w 2668"/>
                <a:gd name="T1" fmla="*/ 1480 h 2182"/>
                <a:gd name="T2" fmla="*/ 492 w 2668"/>
                <a:gd name="T3" fmla="*/ 1576 h 2182"/>
                <a:gd name="T4" fmla="*/ 755 w 2668"/>
                <a:gd name="T5" fmla="*/ 1486 h 2182"/>
                <a:gd name="T6" fmla="*/ 797 w 2668"/>
                <a:gd name="T7" fmla="*/ 1474 h 2182"/>
                <a:gd name="T8" fmla="*/ 929 w 2668"/>
                <a:gd name="T9" fmla="*/ 1720 h 2182"/>
                <a:gd name="T10" fmla="*/ 1205 w 2668"/>
                <a:gd name="T11" fmla="*/ 1774 h 2182"/>
                <a:gd name="T12" fmla="*/ 1354 w 2668"/>
                <a:gd name="T13" fmla="*/ 1924 h 2182"/>
                <a:gd name="T14" fmla="*/ 1660 w 2668"/>
                <a:gd name="T15" fmla="*/ 1786 h 2182"/>
                <a:gd name="T16" fmla="*/ 1828 w 2668"/>
                <a:gd name="T17" fmla="*/ 1804 h 2182"/>
                <a:gd name="T18" fmla="*/ 1984 w 2668"/>
                <a:gd name="T19" fmla="*/ 1972 h 2182"/>
                <a:gd name="T20" fmla="*/ 1996 w 2668"/>
                <a:gd name="T21" fmla="*/ 2127 h 2182"/>
                <a:gd name="T22" fmla="*/ 2355 w 2668"/>
                <a:gd name="T23" fmla="*/ 1942 h 2182"/>
                <a:gd name="T24" fmla="*/ 2439 w 2668"/>
                <a:gd name="T25" fmla="*/ 1900 h 2182"/>
                <a:gd name="T26" fmla="*/ 2463 w 2668"/>
                <a:gd name="T27" fmla="*/ 1804 h 2182"/>
                <a:gd name="T28" fmla="*/ 2403 w 2668"/>
                <a:gd name="T29" fmla="*/ 1612 h 2182"/>
                <a:gd name="T30" fmla="*/ 2391 w 2668"/>
                <a:gd name="T31" fmla="*/ 1510 h 2182"/>
                <a:gd name="T32" fmla="*/ 2271 w 2668"/>
                <a:gd name="T33" fmla="*/ 1379 h 2182"/>
                <a:gd name="T34" fmla="*/ 2199 w 2668"/>
                <a:gd name="T35" fmla="*/ 1265 h 2182"/>
                <a:gd name="T36" fmla="*/ 2391 w 2668"/>
                <a:gd name="T37" fmla="*/ 1145 h 2182"/>
                <a:gd name="T38" fmla="*/ 2481 w 2668"/>
                <a:gd name="T39" fmla="*/ 953 h 2182"/>
                <a:gd name="T40" fmla="*/ 2457 w 2668"/>
                <a:gd name="T41" fmla="*/ 833 h 2182"/>
                <a:gd name="T42" fmla="*/ 2523 w 2668"/>
                <a:gd name="T43" fmla="*/ 695 h 2182"/>
                <a:gd name="T44" fmla="*/ 2523 w 2668"/>
                <a:gd name="T45" fmla="*/ 533 h 2182"/>
                <a:gd name="T46" fmla="*/ 2667 w 2668"/>
                <a:gd name="T47" fmla="*/ 330 h 2182"/>
                <a:gd name="T48" fmla="*/ 2625 w 2668"/>
                <a:gd name="T49" fmla="*/ 282 h 2182"/>
                <a:gd name="T50" fmla="*/ 2535 w 2668"/>
                <a:gd name="T51" fmla="*/ 84 h 2182"/>
                <a:gd name="T52" fmla="*/ 1804 w 2668"/>
                <a:gd name="T53" fmla="*/ 0 h 2182"/>
                <a:gd name="T54" fmla="*/ 1480 w 2668"/>
                <a:gd name="T55" fmla="*/ 102 h 2182"/>
                <a:gd name="T56" fmla="*/ 1330 w 2668"/>
                <a:gd name="T57" fmla="*/ 390 h 2182"/>
                <a:gd name="T58" fmla="*/ 1342 w 2668"/>
                <a:gd name="T59" fmla="*/ 420 h 2182"/>
                <a:gd name="T60" fmla="*/ 1330 w 2668"/>
                <a:gd name="T61" fmla="*/ 480 h 2182"/>
                <a:gd name="T62" fmla="*/ 1241 w 2668"/>
                <a:gd name="T63" fmla="*/ 647 h 2182"/>
                <a:gd name="T64" fmla="*/ 1013 w 2668"/>
                <a:gd name="T65" fmla="*/ 809 h 2182"/>
                <a:gd name="T66" fmla="*/ 761 w 2668"/>
                <a:gd name="T67" fmla="*/ 905 h 2182"/>
                <a:gd name="T68" fmla="*/ 587 w 2668"/>
                <a:gd name="T69" fmla="*/ 851 h 2182"/>
                <a:gd name="T70" fmla="*/ 455 w 2668"/>
                <a:gd name="T71" fmla="*/ 785 h 2182"/>
                <a:gd name="T72" fmla="*/ 378 w 2668"/>
                <a:gd name="T73" fmla="*/ 707 h 2182"/>
                <a:gd name="T74" fmla="*/ 300 w 2668"/>
                <a:gd name="T75" fmla="*/ 701 h 2182"/>
                <a:gd name="T76" fmla="*/ 120 w 2668"/>
                <a:gd name="T77" fmla="*/ 809 h 2182"/>
                <a:gd name="T78" fmla="*/ 6 w 2668"/>
                <a:gd name="T79" fmla="*/ 977 h 2182"/>
                <a:gd name="T80" fmla="*/ 138 w 2668"/>
                <a:gd name="T81" fmla="*/ 1025 h 2182"/>
                <a:gd name="T82" fmla="*/ 444 w 2668"/>
                <a:gd name="T83" fmla="*/ 1223 h 2182"/>
                <a:gd name="T84" fmla="*/ 521 w 2668"/>
                <a:gd name="T85" fmla="*/ 1390 h 2182"/>
                <a:gd name="T86" fmla="*/ 330 w 2668"/>
                <a:gd name="T87" fmla="*/ 1480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8" h="2182">
                  <a:moveTo>
                    <a:pt x="330" y="1480"/>
                  </a:moveTo>
                  <a:lnTo>
                    <a:pt x="330" y="1480"/>
                  </a:lnTo>
                  <a:cubicBezTo>
                    <a:pt x="336" y="1522"/>
                    <a:pt x="336" y="1522"/>
                    <a:pt x="336" y="1522"/>
                  </a:cubicBezTo>
                  <a:cubicBezTo>
                    <a:pt x="492" y="1576"/>
                    <a:pt x="492" y="1576"/>
                    <a:pt x="492" y="1576"/>
                  </a:cubicBezTo>
                  <a:cubicBezTo>
                    <a:pt x="683" y="1546"/>
                    <a:pt x="683" y="1546"/>
                    <a:pt x="683" y="1546"/>
                  </a:cubicBezTo>
                  <a:cubicBezTo>
                    <a:pt x="707" y="1534"/>
                    <a:pt x="719" y="1498"/>
                    <a:pt x="755" y="1486"/>
                  </a:cubicBezTo>
                  <a:cubicBezTo>
                    <a:pt x="767" y="1480"/>
                    <a:pt x="779" y="1480"/>
                    <a:pt x="797" y="1474"/>
                  </a:cubicBezTo>
                  <a:lnTo>
                    <a:pt x="797" y="1474"/>
                  </a:lnTo>
                  <a:cubicBezTo>
                    <a:pt x="881" y="1444"/>
                    <a:pt x="923" y="1486"/>
                    <a:pt x="941" y="1570"/>
                  </a:cubicBezTo>
                  <a:cubicBezTo>
                    <a:pt x="953" y="1612"/>
                    <a:pt x="917" y="1678"/>
                    <a:pt x="929" y="1720"/>
                  </a:cubicBezTo>
                  <a:cubicBezTo>
                    <a:pt x="935" y="1726"/>
                    <a:pt x="1067" y="1738"/>
                    <a:pt x="1091" y="1750"/>
                  </a:cubicBezTo>
                  <a:cubicBezTo>
                    <a:pt x="1127" y="1762"/>
                    <a:pt x="1163" y="1780"/>
                    <a:pt x="1205" y="1774"/>
                  </a:cubicBezTo>
                  <a:cubicBezTo>
                    <a:pt x="1276" y="1762"/>
                    <a:pt x="1312" y="1732"/>
                    <a:pt x="1354" y="1798"/>
                  </a:cubicBezTo>
                  <a:cubicBezTo>
                    <a:pt x="1384" y="1840"/>
                    <a:pt x="1330" y="1876"/>
                    <a:pt x="1354" y="1924"/>
                  </a:cubicBezTo>
                  <a:cubicBezTo>
                    <a:pt x="1402" y="1936"/>
                    <a:pt x="1426" y="1978"/>
                    <a:pt x="1456" y="1912"/>
                  </a:cubicBezTo>
                  <a:cubicBezTo>
                    <a:pt x="1474" y="1882"/>
                    <a:pt x="1636" y="1786"/>
                    <a:pt x="1660" y="1786"/>
                  </a:cubicBezTo>
                  <a:cubicBezTo>
                    <a:pt x="1690" y="1798"/>
                    <a:pt x="1696" y="1882"/>
                    <a:pt x="1756" y="1858"/>
                  </a:cubicBezTo>
                  <a:cubicBezTo>
                    <a:pt x="1774" y="1852"/>
                    <a:pt x="1804" y="1786"/>
                    <a:pt x="1828" y="1804"/>
                  </a:cubicBezTo>
                  <a:cubicBezTo>
                    <a:pt x="1882" y="1852"/>
                    <a:pt x="1912" y="1810"/>
                    <a:pt x="1912" y="1900"/>
                  </a:cubicBezTo>
                  <a:cubicBezTo>
                    <a:pt x="1912" y="1960"/>
                    <a:pt x="1912" y="2044"/>
                    <a:pt x="1984" y="1972"/>
                  </a:cubicBezTo>
                  <a:lnTo>
                    <a:pt x="1984" y="1972"/>
                  </a:lnTo>
                  <a:cubicBezTo>
                    <a:pt x="2014" y="2014"/>
                    <a:pt x="1984" y="2085"/>
                    <a:pt x="1996" y="2127"/>
                  </a:cubicBezTo>
                  <a:cubicBezTo>
                    <a:pt x="2014" y="2181"/>
                    <a:pt x="2133" y="2062"/>
                    <a:pt x="2157" y="2050"/>
                  </a:cubicBezTo>
                  <a:cubicBezTo>
                    <a:pt x="2355" y="1942"/>
                    <a:pt x="2355" y="1942"/>
                    <a:pt x="2355" y="1942"/>
                  </a:cubicBezTo>
                  <a:lnTo>
                    <a:pt x="2355" y="1942"/>
                  </a:lnTo>
                  <a:cubicBezTo>
                    <a:pt x="2385" y="1930"/>
                    <a:pt x="2415" y="1918"/>
                    <a:pt x="2439" y="1900"/>
                  </a:cubicBezTo>
                  <a:cubicBezTo>
                    <a:pt x="2451" y="1894"/>
                    <a:pt x="2499" y="1888"/>
                    <a:pt x="2487" y="1870"/>
                  </a:cubicBezTo>
                  <a:cubicBezTo>
                    <a:pt x="2475" y="1846"/>
                    <a:pt x="2463" y="1834"/>
                    <a:pt x="2463" y="1804"/>
                  </a:cubicBezTo>
                  <a:cubicBezTo>
                    <a:pt x="2475" y="1780"/>
                    <a:pt x="2511" y="1696"/>
                    <a:pt x="2499" y="1672"/>
                  </a:cubicBezTo>
                  <a:cubicBezTo>
                    <a:pt x="2487" y="1636"/>
                    <a:pt x="2421" y="1648"/>
                    <a:pt x="2403" y="1612"/>
                  </a:cubicBezTo>
                  <a:cubicBezTo>
                    <a:pt x="2397" y="1594"/>
                    <a:pt x="2367" y="1558"/>
                    <a:pt x="2367" y="1540"/>
                  </a:cubicBezTo>
                  <a:cubicBezTo>
                    <a:pt x="2367" y="1522"/>
                    <a:pt x="2391" y="1522"/>
                    <a:pt x="2391" y="1510"/>
                  </a:cubicBezTo>
                  <a:cubicBezTo>
                    <a:pt x="2391" y="1492"/>
                    <a:pt x="2379" y="1486"/>
                    <a:pt x="2367" y="1480"/>
                  </a:cubicBezTo>
                  <a:cubicBezTo>
                    <a:pt x="2331" y="1462"/>
                    <a:pt x="2289" y="1408"/>
                    <a:pt x="2271" y="1379"/>
                  </a:cubicBezTo>
                  <a:cubicBezTo>
                    <a:pt x="2259" y="1355"/>
                    <a:pt x="2271" y="1324"/>
                    <a:pt x="2247" y="1307"/>
                  </a:cubicBezTo>
                  <a:cubicBezTo>
                    <a:pt x="2229" y="1295"/>
                    <a:pt x="2175" y="1283"/>
                    <a:pt x="2199" y="1265"/>
                  </a:cubicBezTo>
                  <a:cubicBezTo>
                    <a:pt x="2235" y="1229"/>
                    <a:pt x="2217" y="1223"/>
                    <a:pt x="2241" y="1187"/>
                  </a:cubicBezTo>
                  <a:cubicBezTo>
                    <a:pt x="2289" y="1163"/>
                    <a:pt x="2343" y="1181"/>
                    <a:pt x="2391" y="1145"/>
                  </a:cubicBezTo>
                  <a:cubicBezTo>
                    <a:pt x="2445" y="1103"/>
                    <a:pt x="2421" y="1079"/>
                    <a:pt x="2439" y="1025"/>
                  </a:cubicBezTo>
                  <a:cubicBezTo>
                    <a:pt x="2451" y="1001"/>
                    <a:pt x="2469" y="977"/>
                    <a:pt x="2481" y="953"/>
                  </a:cubicBezTo>
                  <a:cubicBezTo>
                    <a:pt x="2505" y="917"/>
                    <a:pt x="2511" y="917"/>
                    <a:pt x="2547" y="893"/>
                  </a:cubicBezTo>
                  <a:cubicBezTo>
                    <a:pt x="2589" y="863"/>
                    <a:pt x="2457" y="869"/>
                    <a:pt x="2457" y="833"/>
                  </a:cubicBezTo>
                  <a:cubicBezTo>
                    <a:pt x="2457" y="809"/>
                    <a:pt x="2481" y="785"/>
                    <a:pt x="2493" y="773"/>
                  </a:cubicBezTo>
                  <a:cubicBezTo>
                    <a:pt x="2517" y="749"/>
                    <a:pt x="2523" y="731"/>
                    <a:pt x="2523" y="695"/>
                  </a:cubicBezTo>
                  <a:cubicBezTo>
                    <a:pt x="2523" y="647"/>
                    <a:pt x="2481" y="671"/>
                    <a:pt x="2505" y="611"/>
                  </a:cubicBezTo>
                  <a:cubicBezTo>
                    <a:pt x="2511" y="588"/>
                    <a:pt x="2511" y="557"/>
                    <a:pt x="2523" y="533"/>
                  </a:cubicBezTo>
                  <a:cubicBezTo>
                    <a:pt x="2535" y="516"/>
                    <a:pt x="2559" y="504"/>
                    <a:pt x="2565" y="480"/>
                  </a:cubicBezTo>
                  <a:cubicBezTo>
                    <a:pt x="2595" y="426"/>
                    <a:pt x="2625" y="378"/>
                    <a:pt x="2667" y="330"/>
                  </a:cubicBezTo>
                  <a:lnTo>
                    <a:pt x="2667" y="330"/>
                  </a:lnTo>
                  <a:cubicBezTo>
                    <a:pt x="2625" y="282"/>
                    <a:pt x="2625" y="282"/>
                    <a:pt x="2625" y="282"/>
                  </a:cubicBezTo>
                  <a:cubicBezTo>
                    <a:pt x="2493" y="270"/>
                    <a:pt x="2493" y="270"/>
                    <a:pt x="2493" y="270"/>
                  </a:cubicBezTo>
                  <a:cubicBezTo>
                    <a:pt x="2469" y="180"/>
                    <a:pt x="2487" y="156"/>
                    <a:pt x="2535" y="84"/>
                  </a:cubicBezTo>
                  <a:cubicBezTo>
                    <a:pt x="2577" y="24"/>
                    <a:pt x="2397" y="42"/>
                    <a:pt x="2373" y="42"/>
                  </a:cubicBezTo>
                  <a:cubicBezTo>
                    <a:pt x="2193" y="42"/>
                    <a:pt x="1924" y="198"/>
                    <a:pt x="1804" y="0"/>
                  </a:cubicBezTo>
                  <a:lnTo>
                    <a:pt x="1804" y="0"/>
                  </a:lnTo>
                  <a:cubicBezTo>
                    <a:pt x="1696" y="30"/>
                    <a:pt x="1588" y="54"/>
                    <a:pt x="1480" y="102"/>
                  </a:cubicBezTo>
                  <a:cubicBezTo>
                    <a:pt x="1420" y="132"/>
                    <a:pt x="1276" y="180"/>
                    <a:pt x="1276" y="264"/>
                  </a:cubicBezTo>
                  <a:cubicBezTo>
                    <a:pt x="1276" y="306"/>
                    <a:pt x="1312" y="354"/>
                    <a:pt x="1330" y="390"/>
                  </a:cubicBezTo>
                  <a:lnTo>
                    <a:pt x="1330" y="390"/>
                  </a:lnTo>
                  <a:cubicBezTo>
                    <a:pt x="1342" y="420"/>
                    <a:pt x="1342" y="420"/>
                    <a:pt x="1342" y="420"/>
                  </a:cubicBezTo>
                  <a:cubicBezTo>
                    <a:pt x="1342" y="432"/>
                    <a:pt x="1348" y="462"/>
                    <a:pt x="1342" y="468"/>
                  </a:cubicBezTo>
                  <a:cubicBezTo>
                    <a:pt x="1342" y="474"/>
                    <a:pt x="1336" y="474"/>
                    <a:pt x="1330" y="480"/>
                  </a:cubicBezTo>
                  <a:cubicBezTo>
                    <a:pt x="1324" y="480"/>
                    <a:pt x="1318" y="486"/>
                    <a:pt x="1307" y="498"/>
                  </a:cubicBezTo>
                  <a:cubicBezTo>
                    <a:pt x="1259" y="564"/>
                    <a:pt x="1312" y="593"/>
                    <a:pt x="1241" y="647"/>
                  </a:cubicBezTo>
                  <a:cubicBezTo>
                    <a:pt x="1187" y="683"/>
                    <a:pt x="1163" y="761"/>
                    <a:pt x="1121" y="809"/>
                  </a:cubicBezTo>
                  <a:cubicBezTo>
                    <a:pt x="1073" y="851"/>
                    <a:pt x="1055" y="821"/>
                    <a:pt x="1013" y="809"/>
                  </a:cubicBezTo>
                  <a:cubicBezTo>
                    <a:pt x="977" y="803"/>
                    <a:pt x="965" y="815"/>
                    <a:pt x="935" y="833"/>
                  </a:cubicBezTo>
                  <a:cubicBezTo>
                    <a:pt x="887" y="857"/>
                    <a:pt x="821" y="929"/>
                    <a:pt x="761" y="905"/>
                  </a:cubicBezTo>
                  <a:cubicBezTo>
                    <a:pt x="755" y="881"/>
                    <a:pt x="761" y="833"/>
                    <a:pt x="749" y="815"/>
                  </a:cubicBezTo>
                  <a:cubicBezTo>
                    <a:pt x="695" y="815"/>
                    <a:pt x="635" y="839"/>
                    <a:pt x="587" y="851"/>
                  </a:cubicBezTo>
                  <a:cubicBezTo>
                    <a:pt x="455" y="785"/>
                    <a:pt x="455" y="785"/>
                    <a:pt x="455" y="785"/>
                  </a:cubicBezTo>
                  <a:lnTo>
                    <a:pt x="455" y="785"/>
                  </a:lnTo>
                  <a:cubicBezTo>
                    <a:pt x="384" y="713"/>
                    <a:pt x="384" y="713"/>
                    <a:pt x="384" y="713"/>
                  </a:cubicBezTo>
                  <a:cubicBezTo>
                    <a:pt x="384" y="713"/>
                    <a:pt x="384" y="707"/>
                    <a:pt x="378" y="707"/>
                  </a:cubicBezTo>
                  <a:cubicBezTo>
                    <a:pt x="300" y="701"/>
                    <a:pt x="300" y="701"/>
                    <a:pt x="300" y="701"/>
                  </a:cubicBezTo>
                  <a:lnTo>
                    <a:pt x="300" y="701"/>
                  </a:lnTo>
                  <a:cubicBezTo>
                    <a:pt x="258" y="725"/>
                    <a:pt x="258" y="725"/>
                    <a:pt x="258" y="725"/>
                  </a:cubicBezTo>
                  <a:cubicBezTo>
                    <a:pt x="120" y="809"/>
                    <a:pt x="120" y="809"/>
                    <a:pt x="120" y="809"/>
                  </a:cubicBezTo>
                  <a:cubicBezTo>
                    <a:pt x="90" y="827"/>
                    <a:pt x="84" y="905"/>
                    <a:pt x="66" y="935"/>
                  </a:cubicBezTo>
                  <a:cubicBezTo>
                    <a:pt x="54" y="959"/>
                    <a:pt x="18" y="947"/>
                    <a:pt x="6" y="977"/>
                  </a:cubicBezTo>
                  <a:cubicBezTo>
                    <a:pt x="0" y="995"/>
                    <a:pt x="0" y="1007"/>
                    <a:pt x="12" y="1025"/>
                  </a:cubicBezTo>
                  <a:cubicBezTo>
                    <a:pt x="42" y="1055"/>
                    <a:pt x="102" y="1031"/>
                    <a:pt x="138" y="1025"/>
                  </a:cubicBezTo>
                  <a:cubicBezTo>
                    <a:pt x="210" y="1013"/>
                    <a:pt x="228" y="1013"/>
                    <a:pt x="282" y="1061"/>
                  </a:cubicBezTo>
                  <a:cubicBezTo>
                    <a:pt x="348" y="1109"/>
                    <a:pt x="390" y="1169"/>
                    <a:pt x="444" y="1223"/>
                  </a:cubicBezTo>
                  <a:cubicBezTo>
                    <a:pt x="473" y="1259"/>
                    <a:pt x="551" y="1259"/>
                    <a:pt x="551" y="1313"/>
                  </a:cubicBezTo>
                  <a:cubicBezTo>
                    <a:pt x="551" y="1331"/>
                    <a:pt x="533" y="1372"/>
                    <a:pt x="521" y="1390"/>
                  </a:cubicBezTo>
                  <a:cubicBezTo>
                    <a:pt x="492" y="1426"/>
                    <a:pt x="450" y="1438"/>
                    <a:pt x="402" y="1450"/>
                  </a:cubicBezTo>
                  <a:cubicBezTo>
                    <a:pt x="378" y="1462"/>
                    <a:pt x="354" y="1486"/>
                    <a:pt x="330" y="1480"/>
                  </a:cubicBezTo>
                </a:path>
              </a:pathLst>
            </a:custGeom>
            <a:grpFill/>
            <a:ln w="19050" cap="flat" cmpd="sng">
              <a:solidFill>
                <a:schemeClr val="bg1"/>
              </a:solidFill>
              <a:bevel/>
              <a:headEnd/>
              <a:tailEnd/>
            </a:ln>
            <a:effectLst/>
          </p:spPr>
          <p:txBody>
            <a:bodyPr wrap="none" anchor="ctr"/>
            <a:lstStyle/>
            <a:p>
              <a:endParaRPr lang="en-US">
                <a:latin typeface="Karla" pitchFamily="2" charset="0"/>
                <a:ea typeface="Karla" pitchFamily="2" charset="0"/>
              </a:endParaRPr>
            </a:p>
          </p:txBody>
        </p:sp>
        <p:sp>
          <p:nvSpPr>
            <p:cNvPr id="4" name="Freeform 120"/>
            <p:cNvSpPr>
              <a:spLocks noChangeArrowheads="1"/>
            </p:cNvSpPr>
            <p:nvPr/>
          </p:nvSpPr>
          <p:spPr bwMode="auto">
            <a:xfrm>
              <a:off x="6901312" y="6841911"/>
              <a:ext cx="1305250" cy="1585218"/>
            </a:xfrm>
            <a:custGeom>
              <a:avLst/>
              <a:gdLst>
                <a:gd name="T0" fmla="*/ 755 w 2446"/>
                <a:gd name="T1" fmla="*/ 30 h 2972"/>
                <a:gd name="T2" fmla="*/ 887 w 2446"/>
                <a:gd name="T3" fmla="*/ 276 h 2972"/>
                <a:gd name="T4" fmla="*/ 1163 w 2446"/>
                <a:gd name="T5" fmla="*/ 330 h 2972"/>
                <a:gd name="T6" fmla="*/ 1312 w 2446"/>
                <a:gd name="T7" fmla="*/ 480 h 2972"/>
                <a:gd name="T8" fmla="*/ 1618 w 2446"/>
                <a:gd name="T9" fmla="*/ 342 h 2972"/>
                <a:gd name="T10" fmla="*/ 1786 w 2446"/>
                <a:gd name="T11" fmla="*/ 360 h 2972"/>
                <a:gd name="T12" fmla="*/ 1942 w 2446"/>
                <a:gd name="T13" fmla="*/ 528 h 2972"/>
                <a:gd name="T14" fmla="*/ 1954 w 2446"/>
                <a:gd name="T15" fmla="*/ 683 h 2972"/>
                <a:gd name="T16" fmla="*/ 2313 w 2446"/>
                <a:gd name="T17" fmla="*/ 498 h 2972"/>
                <a:gd name="T18" fmla="*/ 2385 w 2446"/>
                <a:gd name="T19" fmla="*/ 576 h 2972"/>
                <a:gd name="T20" fmla="*/ 2379 w 2446"/>
                <a:gd name="T21" fmla="*/ 785 h 2972"/>
                <a:gd name="T22" fmla="*/ 2193 w 2446"/>
                <a:gd name="T23" fmla="*/ 899 h 2972"/>
                <a:gd name="T24" fmla="*/ 2097 w 2446"/>
                <a:gd name="T25" fmla="*/ 1043 h 2972"/>
                <a:gd name="T26" fmla="*/ 2080 w 2446"/>
                <a:gd name="T27" fmla="*/ 1150 h 2972"/>
                <a:gd name="T28" fmla="*/ 1972 w 2446"/>
                <a:gd name="T29" fmla="*/ 1240 h 2972"/>
                <a:gd name="T30" fmla="*/ 1906 w 2446"/>
                <a:gd name="T31" fmla="*/ 1288 h 2972"/>
                <a:gd name="T32" fmla="*/ 1882 w 2446"/>
                <a:gd name="T33" fmla="*/ 1431 h 2972"/>
                <a:gd name="T34" fmla="*/ 1804 w 2446"/>
                <a:gd name="T35" fmla="*/ 1623 h 2972"/>
                <a:gd name="T36" fmla="*/ 1606 w 2446"/>
                <a:gd name="T37" fmla="*/ 1599 h 2972"/>
                <a:gd name="T38" fmla="*/ 1516 w 2446"/>
                <a:gd name="T39" fmla="*/ 1767 h 2972"/>
                <a:gd name="T40" fmla="*/ 1318 w 2446"/>
                <a:gd name="T41" fmla="*/ 1869 h 2972"/>
                <a:gd name="T42" fmla="*/ 1193 w 2446"/>
                <a:gd name="T43" fmla="*/ 1935 h 2972"/>
                <a:gd name="T44" fmla="*/ 1175 w 2446"/>
                <a:gd name="T45" fmla="*/ 2151 h 2972"/>
                <a:gd name="T46" fmla="*/ 1103 w 2446"/>
                <a:gd name="T47" fmla="*/ 2264 h 2972"/>
                <a:gd name="T48" fmla="*/ 1193 w 2446"/>
                <a:gd name="T49" fmla="*/ 2378 h 2972"/>
                <a:gd name="T50" fmla="*/ 1223 w 2446"/>
                <a:gd name="T51" fmla="*/ 2552 h 2972"/>
                <a:gd name="T52" fmla="*/ 1228 w 2446"/>
                <a:gd name="T53" fmla="*/ 2642 h 2972"/>
                <a:gd name="T54" fmla="*/ 1109 w 2446"/>
                <a:gd name="T55" fmla="*/ 2732 h 2972"/>
                <a:gd name="T56" fmla="*/ 995 w 2446"/>
                <a:gd name="T57" fmla="*/ 2696 h 2972"/>
                <a:gd name="T58" fmla="*/ 833 w 2446"/>
                <a:gd name="T59" fmla="*/ 2672 h 2972"/>
                <a:gd name="T60" fmla="*/ 653 w 2446"/>
                <a:gd name="T61" fmla="*/ 2594 h 2972"/>
                <a:gd name="T62" fmla="*/ 426 w 2446"/>
                <a:gd name="T63" fmla="*/ 2918 h 2972"/>
                <a:gd name="T64" fmla="*/ 336 w 2446"/>
                <a:gd name="T65" fmla="*/ 2971 h 2972"/>
                <a:gd name="T66" fmla="*/ 186 w 2446"/>
                <a:gd name="T67" fmla="*/ 2888 h 2972"/>
                <a:gd name="T68" fmla="*/ 42 w 2446"/>
                <a:gd name="T69" fmla="*/ 2570 h 2972"/>
                <a:gd name="T70" fmla="*/ 102 w 2446"/>
                <a:gd name="T71" fmla="*/ 2390 h 2972"/>
                <a:gd name="T72" fmla="*/ 90 w 2446"/>
                <a:gd name="T73" fmla="*/ 2270 h 2972"/>
                <a:gd name="T74" fmla="*/ 78 w 2446"/>
                <a:gd name="T75" fmla="*/ 2175 h 2972"/>
                <a:gd name="T76" fmla="*/ 54 w 2446"/>
                <a:gd name="T77" fmla="*/ 2156 h 2972"/>
                <a:gd name="T78" fmla="*/ 6 w 2446"/>
                <a:gd name="T79" fmla="*/ 2013 h 2972"/>
                <a:gd name="T80" fmla="*/ 60 w 2446"/>
                <a:gd name="T81" fmla="*/ 1935 h 2972"/>
                <a:gd name="T82" fmla="*/ 240 w 2446"/>
                <a:gd name="T83" fmla="*/ 1947 h 2972"/>
                <a:gd name="T84" fmla="*/ 240 w 2446"/>
                <a:gd name="T85" fmla="*/ 1803 h 2972"/>
                <a:gd name="T86" fmla="*/ 222 w 2446"/>
                <a:gd name="T87" fmla="*/ 1737 h 2972"/>
                <a:gd name="T88" fmla="*/ 198 w 2446"/>
                <a:gd name="T89" fmla="*/ 1563 h 2972"/>
                <a:gd name="T90" fmla="*/ 216 w 2446"/>
                <a:gd name="T91" fmla="*/ 1491 h 2972"/>
                <a:gd name="T92" fmla="*/ 228 w 2446"/>
                <a:gd name="T93" fmla="*/ 1461 h 2972"/>
                <a:gd name="T94" fmla="*/ 408 w 2446"/>
                <a:gd name="T95" fmla="*/ 1402 h 2972"/>
                <a:gd name="T96" fmla="*/ 360 w 2446"/>
                <a:gd name="T97" fmla="*/ 1270 h 2972"/>
                <a:gd name="T98" fmla="*/ 366 w 2446"/>
                <a:gd name="T99" fmla="*/ 1234 h 2972"/>
                <a:gd name="T100" fmla="*/ 360 w 2446"/>
                <a:gd name="T101" fmla="*/ 1180 h 2972"/>
                <a:gd name="T102" fmla="*/ 378 w 2446"/>
                <a:gd name="T103" fmla="*/ 1073 h 2972"/>
                <a:gd name="T104" fmla="*/ 455 w 2446"/>
                <a:gd name="T105" fmla="*/ 947 h 2972"/>
                <a:gd name="T106" fmla="*/ 408 w 2446"/>
                <a:gd name="T107" fmla="*/ 911 h 2972"/>
                <a:gd name="T108" fmla="*/ 294 w 2446"/>
                <a:gd name="T109" fmla="*/ 899 h 2972"/>
                <a:gd name="T110" fmla="*/ 306 w 2446"/>
                <a:gd name="T111" fmla="*/ 773 h 2972"/>
                <a:gd name="T112" fmla="*/ 324 w 2446"/>
                <a:gd name="T113" fmla="*/ 582 h 2972"/>
                <a:gd name="T114" fmla="*/ 467 w 2446"/>
                <a:gd name="T115" fmla="*/ 516 h 2972"/>
                <a:gd name="T116" fmla="*/ 653 w 2446"/>
                <a:gd name="T117" fmla="*/ 390 h 2972"/>
                <a:gd name="T118" fmla="*/ 695 w 2446"/>
                <a:gd name="T119" fmla="*/ 198 h 2972"/>
                <a:gd name="T120" fmla="*/ 767 w 2446"/>
                <a:gd name="T121" fmla="*/ 78 h 2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6" h="2972">
                  <a:moveTo>
                    <a:pt x="755" y="30"/>
                  </a:moveTo>
                  <a:lnTo>
                    <a:pt x="755" y="30"/>
                  </a:lnTo>
                  <a:cubicBezTo>
                    <a:pt x="839" y="0"/>
                    <a:pt x="881" y="42"/>
                    <a:pt x="899" y="126"/>
                  </a:cubicBezTo>
                  <a:cubicBezTo>
                    <a:pt x="911" y="168"/>
                    <a:pt x="875" y="234"/>
                    <a:pt x="887" y="276"/>
                  </a:cubicBezTo>
                  <a:cubicBezTo>
                    <a:pt x="893" y="282"/>
                    <a:pt x="1025" y="294"/>
                    <a:pt x="1049" y="306"/>
                  </a:cubicBezTo>
                  <a:cubicBezTo>
                    <a:pt x="1085" y="318"/>
                    <a:pt x="1121" y="336"/>
                    <a:pt x="1163" y="330"/>
                  </a:cubicBezTo>
                  <a:cubicBezTo>
                    <a:pt x="1234" y="318"/>
                    <a:pt x="1270" y="288"/>
                    <a:pt x="1312" y="354"/>
                  </a:cubicBezTo>
                  <a:cubicBezTo>
                    <a:pt x="1342" y="396"/>
                    <a:pt x="1288" y="432"/>
                    <a:pt x="1312" y="480"/>
                  </a:cubicBezTo>
                  <a:cubicBezTo>
                    <a:pt x="1360" y="492"/>
                    <a:pt x="1384" y="534"/>
                    <a:pt x="1414" y="468"/>
                  </a:cubicBezTo>
                  <a:cubicBezTo>
                    <a:pt x="1432" y="438"/>
                    <a:pt x="1594" y="342"/>
                    <a:pt x="1618" y="342"/>
                  </a:cubicBezTo>
                  <a:cubicBezTo>
                    <a:pt x="1648" y="354"/>
                    <a:pt x="1654" y="438"/>
                    <a:pt x="1714" y="414"/>
                  </a:cubicBezTo>
                  <a:cubicBezTo>
                    <a:pt x="1732" y="408"/>
                    <a:pt x="1762" y="342"/>
                    <a:pt x="1786" y="360"/>
                  </a:cubicBezTo>
                  <a:cubicBezTo>
                    <a:pt x="1840" y="408"/>
                    <a:pt x="1870" y="366"/>
                    <a:pt x="1870" y="456"/>
                  </a:cubicBezTo>
                  <a:cubicBezTo>
                    <a:pt x="1870" y="516"/>
                    <a:pt x="1870" y="600"/>
                    <a:pt x="1942" y="528"/>
                  </a:cubicBezTo>
                  <a:lnTo>
                    <a:pt x="1942" y="528"/>
                  </a:lnTo>
                  <a:cubicBezTo>
                    <a:pt x="1972" y="570"/>
                    <a:pt x="1942" y="641"/>
                    <a:pt x="1954" y="683"/>
                  </a:cubicBezTo>
                  <a:cubicBezTo>
                    <a:pt x="1972" y="737"/>
                    <a:pt x="2091" y="618"/>
                    <a:pt x="2115" y="606"/>
                  </a:cubicBezTo>
                  <a:cubicBezTo>
                    <a:pt x="2313" y="498"/>
                    <a:pt x="2313" y="498"/>
                    <a:pt x="2313" y="498"/>
                  </a:cubicBezTo>
                  <a:lnTo>
                    <a:pt x="2313" y="498"/>
                  </a:lnTo>
                  <a:cubicBezTo>
                    <a:pt x="2325" y="528"/>
                    <a:pt x="2373" y="540"/>
                    <a:pt x="2385" y="576"/>
                  </a:cubicBezTo>
                  <a:cubicBezTo>
                    <a:pt x="2397" y="594"/>
                    <a:pt x="2445" y="737"/>
                    <a:pt x="2439" y="743"/>
                  </a:cubicBezTo>
                  <a:cubicBezTo>
                    <a:pt x="2427" y="767"/>
                    <a:pt x="2403" y="779"/>
                    <a:pt x="2379" y="785"/>
                  </a:cubicBezTo>
                  <a:cubicBezTo>
                    <a:pt x="2319" y="803"/>
                    <a:pt x="2325" y="851"/>
                    <a:pt x="2253" y="845"/>
                  </a:cubicBezTo>
                  <a:cubicBezTo>
                    <a:pt x="2223" y="839"/>
                    <a:pt x="2211" y="881"/>
                    <a:pt x="2193" y="899"/>
                  </a:cubicBezTo>
                  <a:cubicBezTo>
                    <a:pt x="2169" y="923"/>
                    <a:pt x="2121" y="953"/>
                    <a:pt x="2085" y="959"/>
                  </a:cubicBezTo>
                  <a:cubicBezTo>
                    <a:pt x="2025" y="965"/>
                    <a:pt x="2067" y="1013"/>
                    <a:pt x="2097" y="1043"/>
                  </a:cubicBezTo>
                  <a:cubicBezTo>
                    <a:pt x="2080" y="1150"/>
                    <a:pt x="2080" y="1150"/>
                    <a:pt x="2080" y="1150"/>
                  </a:cubicBezTo>
                  <a:lnTo>
                    <a:pt x="2080" y="1150"/>
                  </a:lnTo>
                  <a:cubicBezTo>
                    <a:pt x="2061" y="1168"/>
                    <a:pt x="2056" y="1192"/>
                    <a:pt x="2025" y="1210"/>
                  </a:cubicBezTo>
                  <a:cubicBezTo>
                    <a:pt x="2008" y="1222"/>
                    <a:pt x="1984" y="1228"/>
                    <a:pt x="1972" y="1240"/>
                  </a:cubicBezTo>
                  <a:cubicBezTo>
                    <a:pt x="1966" y="1252"/>
                    <a:pt x="1960" y="1264"/>
                    <a:pt x="1954" y="1276"/>
                  </a:cubicBezTo>
                  <a:cubicBezTo>
                    <a:pt x="1936" y="1294"/>
                    <a:pt x="1930" y="1288"/>
                    <a:pt x="1906" y="1288"/>
                  </a:cubicBezTo>
                  <a:cubicBezTo>
                    <a:pt x="1870" y="1288"/>
                    <a:pt x="1876" y="1312"/>
                    <a:pt x="1876" y="1342"/>
                  </a:cubicBezTo>
                  <a:cubicBezTo>
                    <a:pt x="1882" y="1372"/>
                    <a:pt x="1870" y="1402"/>
                    <a:pt x="1882" y="1431"/>
                  </a:cubicBezTo>
                  <a:cubicBezTo>
                    <a:pt x="1894" y="1468"/>
                    <a:pt x="1900" y="1455"/>
                    <a:pt x="1864" y="1468"/>
                  </a:cubicBezTo>
                  <a:cubicBezTo>
                    <a:pt x="1780" y="1509"/>
                    <a:pt x="1810" y="1551"/>
                    <a:pt x="1804" y="1623"/>
                  </a:cubicBezTo>
                  <a:cubicBezTo>
                    <a:pt x="1804" y="1653"/>
                    <a:pt x="1696" y="1707"/>
                    <a:pt x="1672" y="1695"/>
                  </a:cubicBezTo>
                  <a:cubicBezTo>
                    <a:pt x="1642" y="1677"/>
                    <a:pt x="1630" y="1617"/>
                    <a:pt x="1606" y="1599"/>
                  </a:cubicBezTo>
                  <a:cubicBezTo>
                    <a:pt x="1582" y="1581"/>
                    <a:pt x="1516" y="1677"/>
                    <a:pt x="1510" y="1701"/>
                  </a:cubicBezTo>
                  <a:cubicBezTo>
                    <a:pt x="1504" y="1719"/>
                    <a:pt x="1534" y="1743"/>
                    <a:pt x="1516" y="1767"/>
                  </a:cubicBezTo>
                  <a:cubicBezTo>
                    <a:pt x="1498" y="1785"/>
                    <a:pt x="1438" y="1821"/>
                    <a:pt x="1408" y="1833"/>
                  </a:cubicBezTo>
                  <a:cubicBezTo>
                    <a:pt x="1366" y="1851"/>
                    <a:pt x="1378" y="1887"/>
                    <a:pt x="1318" y="1869"/>
                  </a:cubicBezTo>
                  <a:cubicBezTo>
                    <a:pt x="1241" y="1839"/>
                    <a:pt x="1276" y="1905"/>
                    <a:pt x="1241" y="1923"/>
                  </a:cubicBezTo>
                  <a:cubicBezTo>
                    <a:pt x="1228" y="1929"/>
                    <a:pt x="1193" y="1923"/>
                    <a:pt x="1193" y="1935"/>
                  </a:cubicBezTo>
                  <a:cubicBezTo>
                    <a:pt x="1193" y="1983"/>
                    <a:pt x="1186" y="2025"/>
                    <a:pt x="1217" y="2055"/>
                  </a:cubicBezTo>
                  <a:cubicBezTo>
                    <a:pt x="1228" y="2097"/>
                    <a:pt x="1217" y="2133"/>
                    <a:pt x="1175" y="2151"/>
                  </a:cubicBezTo>
                  <a:cubicBezTo>
                    <a:pt x="1127" y="2163"/>
                    <a:pt x="1133" y="2163"/>
                    <a:pt x="1133" y="2204"/>
                  </a:cubicBezTo>
                  <a:cubicBezTo>
                    <a:pt x="1133" y="2228"/>
                    <a:pt x="1115" y="2246"/>
                    <a:pt x="1103" y="2264"/>
                  </a:cubicBezTo>
                  <a:cubicBezTo>
                    <a:pt x="1097" y="2276"/>
                    <a:pt x="1121" y="2312"/>
                    <a:pt x="1127" y="2324"/>
                  </a:cubicBezTo>
                  <a:cubicBezTo>
                    <a:pt x="1145" y="2360"/>
                    <a:pt x="1151" y="2378"/>
                    <a:pt x="1193" y="2378"/>
                  </a:cubicBezTo>
                  <a:cubicBezTo>
                    <a:pt x="1241" y="2378"/>
                    <a:pt x="1223" y="2468"/>
                    <a:pt x="1210" y="2498"/>
                  </a:cubicBezTo>
                  <a:cubicBezTo>
                    <a:pt x="1199" y="2516"/>
                    <a:pt x="1223" y="2534"/>
                    <a:pt x="1223" y="2552"/>
                  </a:cubicBezTo>
                  <a:cubicBezTo>
                    <a:pt x="1228" y="2576"/>
                    <a:pt x="1228" y="2618"/>
                    <a:pt x="1228" y="2642"/>
                  </a:cubicBezTo>
                  <a:lnTo>
                    <a:pt x="1228" y="2642"/>
                  </a:lnTo>
                  <a:cubicBezTo>
                    <a:pt x="1204" y="2648"/>
                    <a:pt x="1169" y="2654"/>
                    <a:pt x="1151" y="2672"/>
                  </a:cubicBezTo>
                  <a:cubicBezTo>
                    <a:pt x="1139" y="2690"/>
                    <a:pt x="1133" y="2714"/>
                    <a:pt x="1109" y="2732"/>
                  </a:cubicBezTo>
                  <a:cubicBezTo>
                    <a:pt x="1097" y="2738"/>
                    <a:pt x="1067" y="2732"/>
                    <a:pt x="1055" y="2732"/>
                  </a:cubicBezTo>
                  <a:cubicBezTo>
                    <a:pt x="1031" y="2732"/>
                    <a:pt x="1001" y="2720"/>
                    <a:pt x="995" y="2696"/>
                  </a:cubicBezTo>
                  <a:cubicBezTo>
                    <a:pt x="989" y="2660"/>
                    <a:pt x="1007" y="2648"/>
                    <a:pt x="953" y="2648"/>
                  </a:cubicBezTo>
                  <a:cubicBezTo>
                    <a:pt x="905" y="2660"/>
                    <a:pt x="887" y="2690"/>
                    <a:pt x="833" y="2672"/>
                  </a:cubicBezTo>
                  <a:cubicBezTo>
                    <a:pt x="797" y="2660"/>
                    <a:pt x="779" y="2612"/>
                    <a:pt x="749" y="2606"/>
                  </a:cubicBezTo>
                  <a:cubicBezTo>
                    <a:pt x="707" y="2594"/>
                    <a:pt x="695" y="2612"/>
                    <a:pt x="653" y="2594"/>
                  </a:cubicBezTo>
                  <a:cubicBezTo>
                    <a:pt x="575" y="2552"/>
                    <a:pt x="491" y="2762"/>
                    <a:pt x="521" y="2822"/>
                  </a:cubicBezTo>
                  <a:cubicBezTo>
                    <a:pt x="557" y="2900"/>
                    <a:pt x="497" y="2918"/>
                    <a:pt x="426" y="2918"/>
                  </a:cubicBezTo>
                  <a:cubicBezTo>
                    <a:pt x="378" y="2918"/>
                    <a:pt x="378" y="2960"/>
                    <a:pt x="336" y="2971"/>
                  </a:cubicBezTo>
                  <a:lnTo>
                    <a:pt x="336" y="2971"/>
                  </a:lnTo>
                  <a:cubicBezTo>
                    <a:pt x="300" y="2930"/>
                    <a:pt x="288" y="2924"/>
                    <a:pt x="228" y="2912"/>
                  </a:cubicBezTo>
                  <a:cubicBezTo>
                    <a:pt x="204" y="2912"/>
                    <a:pt x="198" y="2900"/>
                    <a:pt x="186" y="2888"/>
                  </a:cubicBezTo>
                  <a:cubicBezTo>
                    <a:pt x="102" y="2846"/>
                    <a:pt x="120" y="2786"/>
                    <a:pt x="90" y="2714"/>
                  </a:cubicBezTo>
                  <a:cubicBezTo>
                    <a:pt x="72" y="2666"/>
                    <a:pt x="36" y="2624"/>
                    <a:pt x="42" y="2570"/>
                  </a:cubicBezTo>
                  <a:cubicBezTo>
                    <a:pt x="48" y="2528"/>
                    <a:pt x="54" y="2498"/>
                    <a:pt x="66" y="2462"/>
                  </a:cubicBezTo>
                  <a:cubicBezTo>
                    <a:pt x="72" y="2432"/>
                    <a:pt x="96" y="2414"/>
                    <a:pt x="102" y="2390"/>
                  </a:cubicBezTo>
                  <a:cubicBezTo>
                    <a:pt x="102" y="2378"/>
                    <a:pt x="108" y="2348"/>
                    <a:pt x="102" y="2336"/>
                  </a:cubicBezTo>
                  <a:cubicBezTo>
                    <a:pt x="102" y="2312"/>
                    <a:pt x="84" y="2300"/>
                    <a:pt x="90" y="2270"/>
                  </a:cubicBezTo>
                  <a:cubicBezTo>
                    <a:pt x="96" y="2246"/>
                    <a:pt x="108" y="2228"/>
                    <a:pt x="108" y="2198"/>
                  </a:cubicBezTo>
                  <a:cubicBezTo>
                    <a:pt x="108" y="2187"/>
                    <a:pt x="84" y="2180"/>
                    <a:pt x="78" y="2175"/>
                  </a:cubicBezTo>
                  <a:cubicBezTo>
                    <a:pt x="66" y="2169"/>
                    <a:pt x="66" y="2163"/>
                    <a:pt x="54" y="2156"/>
                  </a:cubicBezTo>
                  <a:lnTo>
                    <a:pt x="54" y="2156"/>
                  </a:lnTo>
                  <a:cubicBezTo>
                    <a:pt x="48" y="2103"/>
                    <a:pt x="48" y="2103"/>
                    <a:pt x="48" y="2103"/>
                  </a:cubicBezTo>
                  <a:cubicBezTo>
                    <a:pt x="30" y="2073"/>
                    <a:pt x="0" y="2049"/>
                    <a:pt x="6" y="2013"/>
                  </a:cubicBezTo>
                  <a:cubicBezTo>
                    <a:pt x="12" y="1983"/>
                    <a:pt x="12" y="1947"/>
                    <a:pt x="12" y="1917"/>
                  </a:cubicBezTo>
                  <a:cubicBezTo>
                    <a:pt x="36" y="1917"/>
                    <a:pt x="42" y="1929"/>
                    <a:pt x="60" y="1935"/>
                  </a:cubicBezTo>
                  <a:cubicBezTo>
                    <a:pt x="96" y="1941"/>
                    <a:pt x="120" y="1953"/>
                    <a:pt x="156" y="1965"/>
                  </a:cubicBezTo>
                  <a:cubicBezTo>
                    <a:pt x="186" y="1971"/>
                    <a:pt x="210" y="1965"/>
                    <a:pt x="240" y="1947"/>
                  </a:cubicBezTo>
                  <a:cubicBezTo>
                    <a:pt x="264" y="1935"/>
                    <a:pt x="240" y="1875"/>
                    <a:pt x="252" y="1845"/>
                  </a:cubicBezTo>
                  <a:cubicBezTo>
                    <a:pt x="258" y="1827"/>
                    <a:pt x="258" y="1815"/>
                    <a:pt x="240" y="1803"/>
                  </a:cubicBezTo>
                  <a:cubicBezTo>
                    <a:pt x="234" y="1797"/>
                    <a:pt x="228" y="1791"/>
                    <a:pt x="216" y="1785"/>
                  </a:cubicBezTo>
                  <a:cubicBezTo>
                    <a:pt x="198" y="1773"/>
                    <a:pt x="216" y="1755"/>
                    <a:pt x="222" y="1737"/>
                  </a:cubicBezTo>
                  <a:cubicBezTo>
                    <a:pt x="222" y="1707"/>
                    <a:pt x="222" y="1689"/>
                    <a:pt x="204" y="1665"/>
                  </a:cubicBezTo>
                  <a:cubicBezTo>
                    <a:pt x="192" y="1653"/>
                    <a:pt x="186" y="1581"/>
                    <a:pt x="198" y="1563"/>
                  </a:cubicBezTo>
                  <a:cubicBezTo>
                    <a:pt x="210" y="1545"/>
                    <a:pt x="198" y="1539"/>
                    <a:pt x="204" y="1521"/>
                  </a:cubicBezTo>
                  <a:cubicBezTo>
                    <a:pt x="204" y="1509"/>
                    <a:pt x="210" y="1503"/>
                    <a:pt x="216" y="1491"/>
                  </a:cubicBezTo>
                  <a:cubicBezTo>
                    <a:pt x="222" y="1485"/>
                    <a:pt x="222" y="1473"/>
                    <a:pt x="228" y="1461"/>
                  </a:cubicBezTo>
                  <a:lnTo>
                    <a:pt x="228" y="1461"/>
                  </a:lnTo>
                  <a:cubicBezTo>
                    <a:pt x="258" y="1468"/>
                    <a:pt x="258" y="1444"/>
                    <a:pt x="288" y="1444"/>
                  </a:cubicBezTo>
                  <a:cubicBezTo>
                    <a:pt x="324" y="1444"/>
                    <a:pt x="390" y="1449"/>
                    <a:pt x="408" y="1402"/>
                  </a:cubicBezTo>
                  <a:cubicBezTo>
                    <a:pt x="419" y="1378"/>
                    <a:pt x="360" y="1348"/>
                    <a:pt x="360" y="1312"/>
                  </a:cubicBezTo>
                  <a:cubicBezTo>
                    <a:pt x="360" y="1306"/>
                    <a:pt x="390" y="1252"/>
                    <a:pt x="360" y="1270"/>
                  </a:cubicBezTo>
                  <a:cubicBezTo>
                    <a:pt x="348" y="1276"/>
                    <a:pt x="324" y="1276"/>
                    <a:pt x="312" y="1264"/>
                  </a:cubicBezTo>
                  <a:cubicBezTo>
                    <a:pt x="282" y="1240"/>
                    <a:pt x="348" y="1240"/>
                    <a:pt x="366" y="1234"/>
                  </a:cubicBezTo>
                  <a:cubicBezTo>
                    <a:pt x="378" y="1222"/>
                    <a:pt x="378" y="1210"/>
                    <a:pt x="371" y="1198"/>
                  </a:cubicBezTo>
                  <a:cubicBezTo>
                    <a:pt x="371" y="1192"/>
                    <a:pt x="360" y="1186"/>
                    <a:pt x="360" y="1180"/>
                  </a:cubicBezTo>
                  <a:cubicBezTo>
                    <a:pt x="354" y="1168"/>
                    <a:pt x="360" y="1156"/>
                    <a:pt x="360" y="1144"/>
                  </a:cubicBezTo>
                  <a:cubicBezTo>
                    <a:pt x="371" y="1120"/>
                    <a:pt x="371" y="1097"/>
                    <a:pt x="378" y="1073"/>
                  </a:cubicBezTo>
                  <a:cubicBezTo>
                    <a:pt x="390" y="1019"/>
                    <a:pt x="426" y="1037"/>
                    <a:pt x="450" y="1007"/>
                  </a:cubicBezTo>
                  <a:cubicBezTo>
                    <a:pt x="467" y="983"/>
                    <a:pt x="467" y="971"/>
                    <a:pt x="455" y="947"/>
                  </a:cubicBezTo>
                  <a:cubicBezTo>
                    <a:pt x="450" y="935"/>
                    <a:pt x="450" y="917"/>
                    <a:pt x="443" y="911"/>
                  </a:cubicBezTo>
                  <a:cubicBezTo>
                    <a:pt x="431" y="905"/>
                    <a:pt x="413" y="917"/>
                    <a:pt x="408" y="911"/>
                  </a:cubicBezTo>
                  <a:cubicBezTo>
                    <a:pt x="384" y="905"/>
                    <a:pt x="390" y="887"/>
                    <a:pt x="366" y="893"/>
                  </a:cubicBezTo>
                  <a:cubicBezTo>
                    <a:pt x="342" y="893"/>
                    <a:pt x="312" y="911"/>
                    <a:pt x="294" y="899"/>
                  </a:cubicBezTo>
                  <a:lnTo>
                    <a:pt x="294" y="899"/>
                  </a:lnTo>
                  <a:cubicBezTo>
                    <a:pt x="312" y="857"/>
                    <a:pt x="300" y="791"/>
                    <a:pt x="306" y="773"/>
                  </a:cubicBezTo>
                  <a:cubicBezTo>
                    <a:pt x="324" y="737"/>
                    <a:pt x="360" y="749"/>
                    <a:pt x="348" y="707"/>
                  </a:cubicBezTo>
                  <a:cubicBezTo>
                    <a:pt x="336" y="647"/>
                    <a:pt x="228" y="618"/>
                    <a:pt x="324" y="582"/>
                  </a:cubicBezTo>
                  <a:cubicBezTo>
                    <a:pt x="378" y="558"/>
                    <a:pt x="371" y="486"/>
                    <a:pt x="426" y="492"/>
                  </a:cubicBezTo>
                  <a:cubicBezTo>
                    <a:pt x="443" y="498"/>
                    <a:pt x="450" y="516"/>
                    <a:pt x="467" y="516"/>
                  </a:cubicBezTo>
                  <a:cubicBezTo>
                    <a:pt x="485" y="516"/>
                    <a:pt x="647" y="438"/>
                    <a:pt x="653" y="426"/>
                  </a:cubicBezTo>
                  <a:cubicBezTo>
                    <a:pt x="659" y="414"/>
                    <a:pt x="641" y="402"/>
                    <a:pt x="653" y="390"/>
                  </a:cubicBezTo>
                  <a:cubicBezTo>
                    <a:pt x="701" y="330"/>
                    <a:pt x="683" y="336"/>
                    <a:pt x="683" y="258"/>
                  </a:cubicBezTo>
                  <a:cubicBezTo>
                    <a:pt x="689" y="234"/>
                    <a:pt x="683" y="216"/>
                    <a:pt x="695" y="198"/>
                  </a:cubicBezTo>
                  <a:cubicBezTo>
                    <a:pt x="707" y="168"/>
                    <a:pt x="743" y="150"/>
                    <a:pt x="755" y="120"/>
                  </a:cubicBezTo>
                  <a:cubicBezTo>
                    <a:pt x="761" y="108"/>
                    <a:pt x="767" y="90"/>
                    <a:pt x="767" y="78"/>
                  </a:cubicBezTo>
                  <a:cubicBezTo>
                    <a:pt x="767" y="72"/>
                    <a:pt x="761" y="42"/>
                    <a:pt x="755" y="30"/>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5" name="Freeform 121"/>
            <p:cNvSpPr>
              <a:spLocks noChangeArrowheads="1"/>
            </p:cNvSpPr>
            <p:nvPr/>
          </p:nvSpPr>
          <p:spPr bwMode="auto">
            <a:xfrm>
              <a:off x="7983141" y="6246866"/>
              <a:ext cx="896036" cy="1274760"/>
            </a:xfrm>
            <a:custGeom>
              <a:avLst/>
              <a:gdLst>
                <a:gd name="T0" fmla="*/ 600 w 1679"/>
                <a:gd name="T1" fmla="*/ 0 h 2391"/>
                <a:gd name="T2" fmla="*/ 456 w 1679"/>
                <a:gd name="T3" fmla="*/ 203 h 2391"/>
                <a:gd name="T4" fmla="*/ 456 w 1679"/>
                <a:gd name="T5" fmla="*/ 365 h 2391"/>
                <a:gd name="T6" fmla="*/ 390 w 1679"/>
                <a:gd name="T7" fmla="*/ 503 h 2391"/>
                <a:gd name="T8" fmla="*/ 414 w 1679"/>
                <a:gd name="T9" fmla="*/ 623 h 2391"/>
                <a:gd name="T10" fmla="*/ 324 w 1679"/>
                <a:gd name="T11" fmla="*/ 815 h 2391"/>
                <a:gd name="T12" fmla="*/ 132 w 1679"/>
                <a:gd name="T13" fmla="*/ 935 h 2391"/>
                <a:gd name="T14" fmla="*/ 204 w 1679"/>
                <a:gd name="T15" fmla="*/ 1049 h 2391"/>
                <a:gd name="T16" fmla="*/ 324 w 1679"/>
                <a:gd name="T17" fmla="*/ 1180 h 2391"/>
                <a:gd name="T18" fmla="*/ 336 w 1679"/>
                <a:gd name="T19" fmla="*/ 1282 h 2391"/>
                <a:gd name="T20" fmla="*/ 396 w 1679"/>
                <a:gd name="T21" fmla="*/ 1474 h 2391"/>
                <a:gd name="T22" fmla="*/ 372 w 1679"/>
                <a:gd name="T23" fmla="*/ 1570 h 2391"/>
                <a:gd name="T24" fmla="*/ 288 w 1679"/>
                <a:gd name="T25" fmla="*/ 1612 h 2391"/>
                <a:gd name="T26" fmla="*/ 414 w 1679"/>
                <a:gd name="T27" fmla="*/ 1857 h 2391"/>
                <a:gd name="T28" fmla="*/ 228 w 1679"/>
                <a:gd name="T29" fmla="*/ 1959 h 2391"/>
                <a:gd name="T30" fmla="*/ 60 w 1679"/>
                <a:gd name="T31" fmla="*/ 2073 h 2391"/>
                <a:gd name="T32" fmla="*/ 55 w 1679"/>
                <a:gd name="T33" fmla="*/ 2264 h 2391"/>
                <a:gd name="T34" fmla="*/ 204 w 1679"/>
                <a:gd name="T35" fmla="*/ 2282 h 2391"/>
                <a:gd name="T36" fmla="*/ 204 w 1679"/>
                <a:gd name="T37" fmla="*/ 2288 h 2391"/>
                <a:gd name="T38" fmla="*/ 204 w 1679"/>
                <a:gd name="T39" fmla="*/ 2288 h 2391"/>
                <a:gd name="T40" fmla="*/ 342 w 1679"/>
                <a:gd name="T41" fmla="*/ 2348 h 2391"/>
                <a:gd name="T42" fmla="*/ 767 w 1679"/>
                <a:gd name="T43" fmla="*/ 2061 h 2391"/>
                <a:gd name="T44" fmla="*/ 929 w 1679"/>
                <a:gd name="T45" fmla="*/ 1893 h 2391"/>
                <a:gd name="T46" fmla="*/ 1037 w 1679"/>
                <a:gd name="T47" fmla="*/ 2001 h 2391"/>
                <a:gd name="T48" fmla="*/ 1259 w 1679"/>
                <a:gd name="T49" fmla="*/ 1887 h 2391"/>
                <a:gd name="T50" fmla="*/ 1439 w 1679"/>
                <a:gd name="T51" fmla="*/ 1851 h 2391"/>
                <a:gd name="T52" fmla="*/ 1582 w 1679"/>
                <a:gd name="T53" fmla="*/ 1678 h 2391"/>
                <a:gd name="T54" fmla="*/ 1678 w 1679"/>
                <a:gd name="T55" fmla="*/ 1618 h 2391"/>
                <a:gd name="T56" fmla="*/ 1666 w 1679"/>
                <a:gd name="T57" fmla="*/ 1540 h 2391"/>
                <a:gd name="T58" fmla="*/ 1643 w 1679"/>
                <a:gd name="T59" fmla="*/ 1312 h 2391"/>
                <a:gd name="T60" fmla="*/ 1661 w 1679"/>
                <a:gd name="T61" fmla="*/ 1090 h 2391"/>
                <a:gd name="T62" fmla="*/ 1445 w 1679"/>
                <a:gd name="T63" fmla="*/ 881 h 2391"/>
                <a:gd name="T64" fmla="*/ 1187 w 1679"/>
                <a:gd name="T65" fmla="*/ 845 h 2391"/>
                <a:gd name="T66" fmla="*/ 1325 w 1679"/>
                <a:gd name="T67" fmla="*/ 761 h 2391"/>
                <a:gd name="T68" fmla="*/ 1385 w 1679"/>
                <a:gd name="T69" fmla="*/ 461 h 2391"/>
                <a:gd name="T70" fmla="*/ 1415 w 1679"/>
                <a:gd name="T71" fmla="*/ 305 h 2391"/>
                <a:gd name="T72" fmla="*/ 1103 w 1679"/>
                <a:gd name="T73" fmla="*/ 258 h 2391"/>
                <a:gd name="T74" fmla="*/ 600 w 1679"/>
                <a:gd name="T75" fmla="*/ 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9" h="2391">
                  <a:moveTo>
                    <a:pt x="600" y="0"/>
                  </a:moveTo>
                  <a:lnTo>
                    <a:pt x="600" y="0"/>
                  </a:lnTo>
                  <a:cubicBezTo>
                    <a:pt x="558" y="48"/>
                    <a:pt x="528" y="96"/>
                    <a:pt x="498" y="150"/>
                  </a:cubicBezTo>
                  <a:cubicBezTo>
                    <a:pt x="492" y="174"/>
                    <a:pt x="468" y="186"/>
                    <a:pt x="456" y="203"/>
                  </a:cubicBezTo>
                  <a:cubicBezTo>
                    <a:pt x="444" y="227"/>
                    <a:pt x="444" y="258"/>
                    <a:pt x="438" y="281"/>
                  </a:cubicBezTo>
                  <a:cubicBezTo>
                    <a:pt x="414" y="341"/>
                    <a:pt x="456" y="317"/>
                    <a:pt x="456" y="365"/>
                  </a:cubicBezTo>
                  <a:cubicBezTo>
                    <a:pt x="456" y="401"/>
                    <a:pt x="450" y="419"/>
                    <a:pt x="426" y="443"/>
                  </a:cubicBezTo>
                  <a:cubicBezTo>
                    <a:pt x="414" y="455"/>
                    <a:pt x="390" y="479"/>
                    <a:pt x="390" y="503"/>
                  </a:cubicBezTo>
                  <a:cubicBezTo>
                    <a:pt x="390" y="539"/>
                    <a:pt x="522" y="533"/>
                    <a:pt x="480" y="563"/>
                  </a:cubicBezTo>
                  <a:cubicBezTo>
                    <a:pt x="444" y="587"/>
                    <a:pt x="438" y="587"/>
                    <a:pt x="414" y="623"/>
                  </a:cubicBezTo>
                  <a:cubicBezTo>
                    <a:pt x="402" y="647"/>
                    <a:pt x="384" y="671"/>
                    <a:pt x="372" y="695"/>
                  </a:cubicBezTo>
                  <a:cubicBezTo>
                    <a:pt x="354" y="749"/>
                    <a:pt x="378" y="773"/>
                    <a:pt x="324" y="815"/>
                  </a:cubicBezTo>
                  <a:cubicBezTo>
                    <a:pt x="276" y="851"/>
                    <a:pt x="222" y="833"/>
                    <a:pt x="174" y="857"/>
                  </a:cubicBezTo>
                  <a:cubicBezTo>
                    <a:pt x="150" y="893"/>
                    <a:pt x="168" y="899"/>
                    <a:pt x="132" y="935"/>
                  </a:cubicBezTo>
                  <a:cubicBezTo>
                    <a:pt x="108" y="953"/>
                    <a:pt x="162" y="965"/>
                    <a:pt x="180" y="977"/>
                  </a:cubicBezTo>
                  <a:cubicBezTo>
                    <a:pt x="204" y="994"/>
                    <a:pt x="192" y="1025"/>
                    <a:pt x="204" y="1049"/>
                  </a:cubicBezTo>
                  <a:cubicBezTo>
                    <a:pt x="222" y="1078"/>
                    <a:pt x="264" y="1132"/>
                    <a:pt x="300" y="1150"/>
                  </a:cubicBezTo>
                  <a:cubicBezTo>
                    <a:pt x="312" y="1156"/>
                    <a:pt x="324" y="1162"/>
                    <a:pt x="324" y="1180"/>
                  </a:cubicBezTo>
                  <a:cubicBezTo>
                    <a:pt x="324" y="1192"/>
                    <a:pt x="300" y="1192"/>
                    <a:pt x="300" y="1210"/>
                  </a:cubicBezTo>
                  <a:cubicBezTo>
                    <a:pt x="300" y="1228"/>
                    <a:pt x="330" y="1264"/>
                    <a:pt x="336" y="1282"/>
                  </a:cubicBezTo>
                  <a:cubicBezTo>
                    <a:pt x="354" y="1318"/>
                    <a:pt x="420" y="1306"/>
                    <a:pt x="432" y="1342"/>
                  </a:cubicBezTo>
                  <a:cubicBezTo>
                    <a:pt x="444" y="1366"/>
                    <a:pt x="408" y="1450"/>
                    <a:pt x="396" y="1474"/>
                  </a:cubicBezTo>
                  <a:cubicBezTo>
                    <a:pt x="396" y="1504"/>
                    <a:pt x="408" y="1516"/>
                    <a:pt x="420" y="1540"/>
                  </a:cubicBezTo>
                  <a:cubicBezTo>
                    <a:pt x="432" y="1558"/>
                    <a:pt x="384" y="1564"/>
                    <a:pt x="372" y="1570"/>
                  </a:cubicBezTo>
                  <a:cubicBezTo>
                    <a:pt x="348" y="1588"/>
                    <a:pt x="318" y="1600"/>
                    <a:pt x="288" y="1612"/>
                  </a:cubicBezTo>
                  <a:lnTo>
                    <a:pt x="288" y="1612"/>
                  </a:lnTo>
                  <a:cubicBezTo>
                    <a:pt x="300" y="1642"/>
                    <a:pt x="348" y="1654"/>
                    <a:pt x="360" y="1690"/>
                  </a:cubicBezTo>
                  <a:cubicBezTo>
                    <a:pt x="372" y="1708"/>
                    <a:pt x="420" y="1851"/>
                    <a:pt x="414" y="1857"/>
                  </a:cubicBezTo>
                  <a:cubicBezTo>
                    <a:pt x="402" y="1881"/>
                    <a:pt x="378" y="1893"/>
                    <a:pt x="354" y="1899"/>
                  </a:cubicBezTo>
                  <a:cubicBezTo>
                    <a:pt x="294" y="1917"/>
                    <a:pt x="300" y="1965"/>
                    <a:pt x="228" y="1959"/>
                  </a:cubicBezTo>
                  <a:cubicBezTo>
                    <a:pt x="198" y="1953"/>
                    <a:pt x="186" y="1995"/>
                    <a:pt x="168" y="2013"/>
                  </a:cubicBezTo>
                  <a:cubicBezTo>
                    <a:pt x="144" y="2037"/>
                    <a:pt x="96" y="2067"/>
                    <a:pt x="60" y="2073"/>
                  </a:cubicBezTo>
                  <a:cubicBezTo>
                    <a:pt x="0" y="2079"/>
                    <a:pt x="42" y="2127"/>
                    <a:pt x="72" y="2157"/>
                  </a:cubicBezTo>
                  <a:cubicBezTo>
                    <a:pt x="55" y="2264"/>
                    <a:pt x="55" y="2264"/>
                    <a:pt x="55" y="2264"/>
                  </a:cubicBezTo>
                  <a:lnTo>
                    <a:pt x="55" y="2264"/>
                  </a:lnTo>
                  <a:cubicBezTo>
                    <a:pt x="108" y="2264"/>
                    <a:pt x="156" y="2282"/>
                    <a:pt x="204" y="2282"/>
                  </a:cubicBezTo>
                  <a:lnTo>
                    <a:pt x="204" y="2282"/>
                  </a:lnTo>
                  <a:cubicBezTo>
                    <a:pt x="204" y="2288"/>
                    <a:pt x="204" y="2288"/>
                    <a:pt x="204" y="2288"/>
                  </a:cubicBezTo>
                  <a:lnTo>
                    <a:pt x="204" y="2288"/>
                  </a:lnTo>
                  <a:lnTo>
                    <a:pt x="204" y="2288"/>
                  </a:lnTo>
                  <a:cubicBezTo>
                    <a:pt x="222" y="2306"/>
                    <a:pt x="210" y="2354"/>
                    <a:pt x="246" y="2372"/>
                  </a:cubicBezTo>
                  <a:cubicBezTo>
                    <a:pt x="276" y="2390"/>
                    <a:pt x="318" y="2366"/>
                    <a:pt x="342" y="2348"/>
                  </a:cubicBezTo>
                  <a:cubicBezTo>
                    <a:pt x="444" y="2282"/>
                    <a:pt x="672" y="2342"/>
                    <a:pt x="696" y="2199"/>
                  </a:cubicBezTo>
                  <a:cubicBezTo>
                    <a:pt x="702" y="2169"/>
                    <a:pt x="750" y="2085"/>
                    <a:pt x="767" y="2061"/>
                  </a:cubicBezTo>
                  <a:cubicBezTo>
                    <a:pt x="804" y="2013"/>
                    <a:pt x="756" y="1989"/>
                    <a:pt x="815" y="1929"/>
                  </a:cubicBezTo>
                  <a:cubicBezTo>
                    <a:pt x="875" y="1899"/>
                    <a:pt x="851" y="1863"/>
                    <a:pt x="929" y="1893"/>
                  </a:cubicBezTo>
                  <a:cubicBezTo>
                    <a:pt x="971" y="1905"/>
                    <a:pt x="983" y="1887"/>
                    <a:pt x="1001" y="1935"/>
                  </a:cubicBezTo>
                  <a:cubicBezTo>
                    <a:pt x="1013" y="1965"/>
                    <a:pt x="1037" y="1959"/>
                    <a:pt x="1037" y="2001"/>
                  </a:cubicBezTo>
                  <a:cubicBezTo>
                    <a:pt x="1043" y="2085"/>
                    <a:pt x="1145" y="1983"/>
                    <a:pt x="1169" y="1971"/>
                  </a:cubicBezTo>
                  <a:cubicBezTo>
                    <a:pt x="1193" y="1959"/>
                    <a:pt x="1253" y="1911"/>
                    <a:pt x="1259" y="1887"/>
                  </a:cubicBezTo>
                  <a:cubicBezTo>
                    <a:pt x="1277" y="1857"/>
                    <a:pt x="1253" y="1857"/>
                    <a:pt x="1307" y="1857"/>
                  </a:cubicBezTo>
                  <a:cubicBezTo>
                    <a:pt x="1343" y="1857"/>
                    <a:pt x="1415" y="1875"/>
                    <a:pt x="1439" y="1851"/>
                  </a:cubicBezTo>
                  <a:cubicBezTo>
                    <a:pt x="1559" y="1720"/>
                    <a:pt x="1559" y="1720"/>
                    <a:pt x="1559" y="1720"/>
                  </a:cubicBezTo>
                  <a:cubicBezTo>
                    <a:pt x="1565" y="1702"/>
                    <a:pt x="1571" y="1690"/>
                    <a:pt x="1582" y="1678"/>
                  </a:cubicBezTo>
                  <a:cubicBezTo>
                    <a:pt x="1589" y="1672"/>
                    <a:pt x="1595" y="1666"/>
                    <a:pt x="1606" y="1666"/>
                  </a:cubicBezTo>
                  <a:cubicBezTo>
                    <a:pt x="1637" y="1666"/>
                    <a:pt x="1648" y="1630"/>
                    <a:pt x="1678" y="1618"/>
                  </a:cubicBezTo>
                  <a:lnTo>
                    <a:pt x="1678" y="1618"/>
                  </a:lnTo>
                  <a:cubicBezTo>
                    <a:pt x="1666" y="1540"/>
                    <a:pt x="1666" y="1540"/>
                    <a:pt x="1666" y="1540"/>
                  </a:cubicBezTo>
                  <a:cubicBezTo>
                    <a:pt x="1661" y="1474"/>
                    <a:pt x="1606" y="1492"/>
                    <a:pt x="1601" y="1432"/>
                  </a:cubicBezTo>
                  <a:cubicBezTo>
                    <a:pt x="1589" y="1378"/>
                    <a:pt x="1630" y="1360"/>
                    <a:pt x="1643" y="1312"/>
                  </a:cubicBezTo>
                  <a:cubicBezTo>
                    <a:pt x="1643" y="1276"/>
                    <a:pt x="1643" y="1240"/>
                    <a:pt x="1643" y="1204"/>
                  </a:cubicBezTo>
                  <a:cubicBezTo>
                    <a:pt x="1637" y="1162"/>
                    <a:pt x="1672" y="1138"/>
                    <a:pt x="1661" y="1090"/>
                  </a:cubicBezTo>
                  <a:cubicBezTo>
                    <a:pt x="1643" y="1042"/>
                    <a:pt x="1630" y="959"/>
                    <a:pt x="1582" y="929"/>
                  </a:cubicBezTo>
                  <a:cubicBezTo>
                    <a:pt x="1547" y="893"/>
                    <a:pt x="1499" y="869"/>
                    <a:pt x="1445" y="881"/>
                  </a:cubicBezTo>
                  <a:cubicBezTo>
                    <a:pt x="1397" y="887"/>
                    <a:pt x="1349" y="965"/>
                    <a:pt x="1295" y="911"/>
                  </a:cubicBezTo>
                  <a:cubicBezTo>
                    <a:pt x="1265" y="881"/>
                    <a:pt x="1217" y="875"/>
                    <a:pt x="1187" y="845"/>
                  </a:cubicBezTo>
                  <a:cubicBezTo>
                    <a:pt x="1187" y="839"/>
                    <a:pt x="1235" y="815"/>
                    <a:pt x="1247" y="809"/>
                  </a:cubicBezTo>
                  <a:cubicBezTo>
                    <a:pt x="1277" y="797"/>
                    <a:pt x="1301" y="779"/>
                    <a:pt x="1325" y="761"/>
                  </a:cubicBezTo>
                  <a:cubicBezTo>
                    <a:pt x="1385" y="719"/>
                    <a:pt x="1415" y="653"/>
                    <a:pt x="1415" y="587"/>
                  </a:cubicBezTo>
                  <a:cubicBezTo>
                    <a:pt x="1415" y="539"/>
                    <a:pt x="1391" y="503"/>
                    <a:pt x="1385" y="461"/>
                  </a:cubicBezTo>
                  <a:cubicBezTo>
                    <a:pt x="1373" y="395"/>
                    <a:pt x="1415" y="359"/>
                    <a:pt x="1415" y="305"/>
                  </a:cubicBezTo>
                  <a:lnTo>
                    <a:pt x="1415" y="305"/>
                  </a:lnTo>
                  <a:cubicBezTo>
                    <a:pt x="1409" y="293"/>
                    <a:pt x="1349" y="293"/>
                    <a:pt x="1331" y="293"/>
                  </a:cubicBezTo>
                  <a:cubicBezTo>
                    <a:pt x="1253" y="281"/>
                    <a:pt x="1187" y="245"/>
                    <a:pt x="1103" y="258"/>
                  </a:cubicBezTo>
                  <a:cubicBezTo>
                    <a:pt x="1043" y="269"/>
                    <a:pt x="941" y="299"/>
                    <a:pt x="887" y="275"/>
                  </a:cubicBezTo>
                  <a:cubicBezTo>
                    <a:pt x="780" y="221"/>
                    <a:pt x="720" y="54"/>
                    <a:pt x="600" y="0"/>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6" name="Freeform 122"/>
            <p:cNvSpPr>
              <a:spLocks noChangeArrowheads="1"/>
            </p:cNvSpPr>
            <p:nvPr/>
          </p:nvSpPr>
          <p:spPr bwMode="auto">
            <a:xfrm>
              <a:off x="6494449" y="6761943"/>
              <a:ext cx="818427" cy="865520"/>
            </a:xfrm>
            <a:custGeom>
              <a:avLst/>
              <a:gdLst>
                <a:gd name="T0" fmla="*/ 1054 w 1534"/>
                <a:gd name="T1" fmla="*/ 185 h 1623"/>
                <a:gd name="T2" fmla="*/ 1216 w 1534"/>
                <a:gd name="T3" fmla="*/ 281 h 1623"/>
                <a:gd name="T4" fmla="*/ 1479 w 1534"/>
                <a:gd name="T5" fmla="*/ 191 h 1623"/>
                <a:gd name="T6" fmla="*/ 1521 w 1534"/>
                <a:gd name="T7" fmla="*/ 179 h 1623"/>
                <a:gd name="T8" fmla="*/ 1521 w 1534"/>
                <a:gd name="T9" fmla="*/ 269 h 1623"/>
                <a:gd name="T10" fmla="*/ 1449 w 1534"/>
                <a:gd name="T11" fmla="*/ 407 h 1623"/>
                <a:gd name="T12" fmla="*/ 1419 w 1534"/>
                <a:gd name="T13" fmla="*/ 575 h 1623"/>
                <a:gd name="T14" fmla="*/ 1192 w 1534"/>
                <a:gd name="T15" fmla="*/ 641 h 1623"/>
                <a:gd name="T16" fmla="*/ 1114 w 1534"/>
                <a:gd name="T17" fmla="*/ 856 h 1623"/>
                <a:gd name="T18" fmla="*/ 1060 w 1534"/>
                <a:gd name="T19" fmla="*/ 1048 h 1623"/>
                <a:gd name="T20" fmla="*/ 1018 w 1534"/>
                <a:gd name="T21" fmla="*/ 1060 h 1623"/>
                <a:gd name="T22" fmla="*/ 772 w 1534"/>
                <a:gd name="T23" fmla="*/ 994 h 1623"/>
                <a:gd name="T24" fmla="*/ 676 w 1534"/>
                <a:gd name="T25" fmla="*/ 922 h 1623"/>
                <a:gd name="T26" fmla="*/ 628 w 1534"/>
                <a:gd name="T27" fmla="*/ 1042 h 1623"/>
                <a:gd name="T28" fmla="*/ 646 w 1534"/>
                <a:gd name="T29" fmla="*/ 1240 h 1623"/>
                <a:gd name="T30" fmla="*/ 712 w 1534"/>
                <a:gd name="T31" fmla="*/ 1311 h 1623"/>
                <a:gd name="T32" fmla="*/ 832 w 1534"/>
                <a:gd name="T33" fmla="*/ 1449 h 1623"/>
                <a:gd name="T34" fmla="*/ 904 w 1534"/>
                <a:gd name="T35" fmla="*/ 1551 h 1623"/>
                <a:gd name="T36" fmla="*/ 862 w 1534"/>
                <a:gd name="T37" fmla="*/ 1557 h 1623"/>
                <a:gd name="T38" fmla="*/ 784 w 1534"/>
                <a:gd name="T39" fmla="*/ 1622 h 1623"/>
                <a:gd name="T40" fmla="*/ 712 w 1534"/>
                <a:gd name="T41" fmla="*/ 1503 h 1623"/>
                <a:gd name="T42" fmla="*/ 670 w 1534"/>
                <a:gd name="T43" fmla="*/ 1485 h 1623"/>
                <a:gd name="T44" fmla="*/ 586 w 1534"/>
                <a:gd name="T45" fmla="*/ 1431 h 1623"/>
                <a:gd name="T46" fmla="*/ 466 w 1534"/>
                <a:gd name="T47" fmla="*/ 1222 h 1623"/>
                <a:gd name="T48" fmla="*/ 490 w 1534"/>
                <a:gd name="T49" fmla="*/ 1006 h 1623"/>
                <a:gd name="T50" fmla="*/ 508 w 1534"/>
                <a:gd name="T51" fmla="*/ 767 h 1623"/>
                <a:gd name="T52" fmla="*/ 514 w 1534"/>
                <a:gd name="T53" fmla="*/ 641 h 1623"/>
                <a:gd name="T54" fmla="*/ 406 w 1534"/>
                <a:gd name="T55" fmla="*/ 605 h 1623"/>
                <a:gd name="T56" fmla="*/ 377 w 1534"/>
                <a:gd name="T57" fmla="*/ 431 h 1623"/>
                <a:gd name="T58" fmla="*/ 377 w 1534"/>
                <a:gd name="T59" fmla="*/ 263 h 1623"/>
                <a:gd name="T60" fmla="*/ 197 w 1534"/>
                <a:gd name="T61" fmla="*/ 251 h 1623"/>
                <a:gd name="T62" fmla="*/ 47 w 1534"/>
                <a:gd name="T63" fmla="*/ 299 h 1623"/>
                <a:gd name="T64" fmla="*/ 0 w 1534"/>
                <a:gd name="T65" fmla="*/ 251 h 1623"/>
                <a:gd name="T66" fmla="*/ 125 w 1534"/>
                <a:gd name="T67" fmla="*/ 209 h 1623"/>
                <a:gd name="T68" fmla="*/ 293 w 1534"/>
                <a:gd name="T69" fmla="*/ 161 h 1623"/>
                <a:gd name="T70" fmla="*/ 502 w 1534"/>
                <a:gd name="T71" fmla="*/ 197 h 1623"/>
                <a:gd name="T72" fmla="*/ 718 w 1534"/>
                <a:gd name="T73" fmla="*/ 53 h 1623"/>
                <a:gd name="T74" fmla="*/ 808 w 1534"/>
                <a:gd name="T75" fmla="*/ 125 h 1623"/>
                <a:gd name="T76" fmla="*/ 886 w 1534"/>
                <a:gd name="T77" fmla="*/ 65 h 1623"/>
                <a:gd name="T78" fmla="*/ 994 w 1534"/>
                <a:gd name="T79" fmla="*/ 47 h 1623"/>
                <a:gd name="T80" fmla="*/ 1060 w 1534"/>
                <a:gd name="T81" fmla="*/ 167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4" h="1623">
                  <a:moveTo>
                    <a:pt x="1054" y="185"/>
                  </a:moveTo>
                  <a:lnTo>
                    <a:pt x="1054" y="185"/>
                  </a:lnTo>
                  <a:cubicBezTo>
                    <a:pt x="1060" y="227"/>
                    <a:pt x="1060" y="227"/>
                    <a:pt x="1060" y="227"/>
                  </a:cubicBezTo>
                  <a:cubicBezTo>
                    <a:pt x="1216" y="281"/>
                    <a:pt x="1216" y="281"/>
                    <a:pt x="1216" y="281"/>
                  </a:cubicBezTo>
                  <a:cubicBezTo>
                    <a:pt x="1407" y="251"/>
                    <a:pt x="1407" y="251"/>
                    <a:pt x="1407" y="251"/>
                  </a:cubicBezTo>
                  <a:cubicBezTo>
                    <a:pt x="1431" y="239"/>
                    <a:pt x="1443" y="203"/>
                    <a:pt x="1479" y="191"/>
                  </a:cubicBezTo>
                  <a:cubicBezTo>
                    <a:pt x="1491" y="185"/>
                    <a:pt x="1503" y="185"/>
                    <a:pt x="1521" y="179"/>
                  </a:cubicBezTo>
                  <a:lnTo>
                    <a:pt x="1521" y="179"/>
                  </a:lnTo>
                  <a:cubicBezTo>
                    <a:pt x="1527" y="191"/>
                    <a:pt x="1533" y="221"/>
                    <a:pt x="1533" y="227"/>
                  </a:cubicBezTo>
                  <a:cubicBezTo>
                    <a:pt x="1533" y="239"/>
                    <a:pt x="1527" y="257"/>
                    <a:pt x="1521" y="269"/>
                  </a:cubicBezTo>
                  <a:cubicBezTo>
                    <a:pt x="1509" y="299"/>
                    <a:pt x="1473" y="317"/>
                    <a:pt x="1461" y="347"/>
                  </a:cubicBezTo>
                  <a:cubicBezTo>
                    <a:pt x="1449" y="365"/>
                    <a:pt x="1455" y="383"/>
                    <a:pt x="1449" y="407"/>
                  </a:cubicBezTo>
                  <a:cubicBezTo>
                    <a:pt x="1449" y="485"/>
                    <a:pt x="1467" y="479"/>
                    <a:pt x="1419" y="539"/>
                  </a:cubicBezTo>
                  <a:cubicBezTo>
                    <a:pt x="1407" y="551"/>
                    <a:pt x="1425" y="563"/>
                    <a:pt x="1419" y="575"/>
                  </a:cubicBezTo>
                  <a:cubicBezTo>
                    <a:pt x="1413" y="587"/>
                    <a:pt x="1251" y="665"/>
                    <a:pt x="1233" y="665"/>
                  </a:cubicBezTo>
                  <a:cubicBezTo>
                    <a:pt x="1216" y="665"/>
                    <a:pt x="1209" y="647"/>
                    <a:pt x="1192" y="641"/>
                  </a:cubicBezTo>
                  <a:cubicBezTo>
                    <a:pt x="1137" y="635"/>
                    <a:pt x="1144" y="707"/>
                    <a:pt x="1090" y="731"/>
                  </a:cubicBezTo>
                  <a:cubicBezTo>
                    <a:pt x="994" y="767"/>
                    <a:pt x="1102" y="796"/>
                    <a:pt x="1114" y="856"/>
                  </a:cubicBezTo>
                  <a:cubicBezTo>
                    <a:pt x="1126" y="898"/>
                    <a:pt x="1090" y="886"/>
                    <a:pt x="1072" y="922"/>
                  </a:cubicBezTo>
                  <a:cubicBezTo>
                    <a:pt x="1066" y="940"/>
                    <a:pt x="1078" y="1006"/>
                    <a:pt x="1060" y="1048"/>
                  </a:cubicBezTo>
                  <a:lnTo>
                    <a:pt x="1060" y="1048"/>
                  </a:lnTo>
                  <a:cubicBezTo>
                    <a:pt x="1018" y="1060"/>
                    <a:pt x="1018" y="1060"/>
                    <a:pt x="1018" y="1060"/>
                  </a:cubicBezTo>
                  <a:cubicBezTo>
                    <a:pt x="976" y="1072"/>
                    <a:pt x="880" y="1114"/>
                    <a:pt x="862" y="1048"/>
                  </a:cubicBezTo>
                  <a:cubicBezTo>
                    <a:pt x="850" y="976"/>
                    <a:pt x="850" y="946"/>
                    <a:pt x="772" y="994"/>
                  </a:cubicBezTo>
                  <a:cubicBezTo>
                    <a:pt x="766" y="1000"/>
                    <a:pt x="682" y="1072"/>
                    <a:pt x="682" y="1036"/>
                  </a:cubicBezTo>
                  <a:cubicBezTo>
                    <a:pt x="682" y="1012"/>
                    <a:pt x="724" y="904"/>
                    <a:pt x="676" y="922"/>
                  </a:cubicBezTo>
                  <a:cubicBezTo>
                    <a:pt x="658" y="928"/>
                    <a:pt x="646" y="958"/>
                    <a:pt x="634" y="970"/>
                  </a:cubicBezTo>
                  <a:cubicBezTo>
                    <a:pt x="616" y="994"/>
                    <a:pt x="616" y="1012"/>
                    <a:pt x="628" y="1042"/>
                  </a:cubicBezTo>
                  <a:cubicBezTo>
                    <a:pt x="640" y="1066"/>
                    <a:pt x="652" y="1090"/>
                    <a:pt x="652" y="1120"/>
                  </a:cubicBezTo>
                  <a:cubicBezTo>
                    <a:pt x="652" y="1162"/>
                    <a:pt x="658" y="1192"/>
                    <a:pt x="646" y="1240"/>
                  </a:cubicBezTo>
                  <a:cubicBezTo>
                    <a:pt x="646" y="1258"/>
                    <a:pt x="664" y="1275"/>
                    <a:pt x="670" y="1293"/>
                  </a:cubicBezTo>
                  <a:cubicBezTo>
                    <a:pt x="682" y="1311"/>
                    <a:pt x="694" y="1305"/>
                    <a:pt x="712" y="1311"/>
                  </a:cubicBezTo>
                  <a:cubicBezTo>
                    <a:pt x="748" y="1323"/>
                    <a:pt x="730" y="1341"/>
                    <a:pt x="730" y="1365"/>
                  </a:cubicBezTo>
                  <a:cubicBezTo>
                    <a:pt x="730" y="1395"/>
                    <a:pt x="808" y="1443"/>
                    <a:pt x="832" y="1449"/>
                  </a:cubicBezTo>
                  <a:cubicBezTo>
                    <a:pt x="862" y="1455"/>
                    <a:pt x="886" y="1455"/>
                    <a:pt x="892" y="1497"/>
                  </a:cubicBezTo>
                  <a:cubicBezTo>
                    <a:pt x="898" y="1509"/>
                    <a:pt x="898" y="1545"/>
                    <a:pt x="904" y="1551"/>
                  </a:cubicBezTo>
                  <a:lnTo>
                    <a:pt x="904" y="1551"/>
                  </a:lnTo>
                  <a:cubicBezTo>
                    <a:pt x="862" y="1557"/>
                    <a:pt x="862" y="1557"/>
                    <a:pt x="862" y="1557"/>
                  </a:cubicBezTo>
                  <a:cubicBezTo>
                    <a:pt x="838" y="1569"/>
                    <a:pt x="832" y="1580"/>
                    <a:pt x="820" y="1598"/>
                  </a:cubicBezTo>
                  <a:cubicBezTo>
                    <a:pt x="808" y="1610"/>
                    <a:pt x="802" y="1622"/>
                    <a:pt x="784" y="1622"/>
                  </a:cubicBezTo>
                  <a:cubicBezTo>
                    <a:pt x="754" y="1622"/>
                    <a:pt x="760" y="1569"/>
                    <a:pt x="754" y="1551"/>
                  </a:cubicBezTo>
                  <a:cubicBezTo>
                    <a:pt x="748" y="1527"/>
                    <a:pt x="736" y="1515"/>
                    <a:pt x="712" y="1503"/>
                  </a:cubicBezTo>
                  <a:cubicBezTo>
                    <a:pt x="700" y="1497"/>
                    <a:pt x="682" y="1491"/>
                    <a:pt x="670" y="1485"/>
                  </a:cubicBezTo>
                  <a:lnTo>
                    <a:pt x="670" y="1485"/>
                  </a:lnTo>
                  <a:cubicBezTo>
                    <a:pt x="652" y="1467"/>
                    <a:pt x="652" y="1467"/>
                    <a:pt x="652" y="1467"/>
                  </a:cubicBezTo>
                  <a:cubicBezTo>
                    <a:pt x="628" y="1455"/>
                    <a:pt x="604" y="1443"/>
                    <a:pt x="586" y="1431"/>
                  </a:cubicBezTo>
                  <a:cubicBezTo>
                    <a:pt x="562" y="1413"/>
                    <a:pt x="544" y="1389"/>
                    <a:pt x="526" y="1365"/>
                  </a:cubicBezTo>
                  <a:cubicBezTo>
                    <a:pt x="496" y="1329"/>
                    <a:pt x="401" y="1275"/>
                    <a:pt x="466" y="1222"/>
                  </a:cubicBezTo>
                  <a:cubicBezTo>
                    <a:pt x="508" y="1192"/>
                    <a:pt x="472" y="1144"/>
                    <a:pt x="472" y="1096"/>
                  </a:cubicBezTo>
                  <a:cubicBezTo>
                    <a:pt x="472" y="1066"/>
                    <a:pt x="490" y="1036"/>
                    <a:pt x="490" y="1006"/>
                  </a:cubicBezTo>
                  <a:cubicBezTo>
                    <a:pt x="490" y="946"/>
                    <a:pt x="454" y="922"/>
                    <a:pt x="484" y="862"/>
                  </a:cubicBezTo>
                  <a:cubicBezTo>
                    <a:pt x="508" y="832"/>
                    <a:pt x="520" y="809"/>
                    <a:pt x="508" y="767"/>
                  </a:cubicBezTo>
                  <a:cubicBezTo>
                    <a:pt x="490" y="725"/>
                    <a:pt x="514" y="731"/>
                    <a:pt x="520" y="695"/>
                  </a:cubicBezTo>
                  <a:cubicBezTo>
                    <a:pt x="526" y="677"/>
                    <a:pt x="520" y="659"/>
                    <a:pt x="514" y="641"/>
                  </a:cubicBezTo>
                  <a:cubicBezTo>
                    <a:pt x="514" y="629"/>
                    <a:pt x="526" y="575"/>
                    <a:pt x="526" y="569"/>
                  </a:cubicBezTo>
                  <a:cubicBezTo>
                    <a:pt x="484" y="569"/>
                    <a:pt x="448" y="611"/>
                    <a:pt x="406" y="605"/>
                  </a:cubicBezTo>
                  <a:cubicBezTo>
                    <a:pt x="388" y="605"/>
                    <a:pt x="311" y="563"/>
                    <a:pt x="305" y="551"/>
                  </a:cubicBezTo>
                  <a:cubicBezTo>
                    <a:pt x="305" y="515"/>
                    <a:pt x="359" y="467"/>
                    <a:pt x="377" y="431"/>
                  </a:cubicBezTo>
                  <a:cubicBezTo>
                    <a:pt x="388" y="389"/>
                    <a:pt x="406" y="299"/>
                    <a:pt x="377" y="263"/>
                  </a:cubicBezTo>
                  <a:lnTo>
                    <a:pt x="377" y="263"/>
                  </a:lnTo>
                  <a:cubicBezTo>
                    <a:pt x="359" y="251"/>
                    <a:pt x="317" y="263"/>
                    <a:pt x="299" y="263"/>
                  </a:cubicBezTo>
                  <a:cubicBezTo>
                    <a:pt x="263" y="263"/>
                    <a:pt x="227" y="269"/>
                    <a:pt x="197" y="251"/>
                  </a:cubicBezTo>
                  <a:cubicBezTo>
                    <a:pt x="179" y="245"/>
                    <a:pt x="155" y="251"/>
                    <a:pt x="137" y="263"/>
                  </a:cubicBezTo>
                  <a:cubicBezTo>
                    <a:pt x="107" y="293"/>
                    <a:pt x="83" y="287"/>
                    <a:pt x="47" y="299"/>
                  </a:cubicBezTo>
                  <a:lnTo>
                    <a:pt x="47" y="299"/>
                  </a:lnTo>
                  <a:cubicBezTo>
                    <a:pt x="0" y="251"/>
                    <a:pt x="0" y="251"/>
                    <a:pt x="0" y="251"/>
                  </a:cubicBezTo>
                  <a:cubicBezTo>
                    <a:pt x="0" y="215"/>
                    <a:pt x="12" y="167"/>
                    <a:pt x="59" y="167"/>
                  </a:cubicBezTo>
                  <a:cubicBezTo>
                    <a:pt x="83" y="167"/>
                    <a:pt x="95" y="221"/>
                    <a:pt x="125" y="209"/>
                  </a:cubicBezTo>
                  <a:cubicBezTo>
                    <a:pt x="155" y="197"/>
                    <a:pt x="155" y="161"/>
                    <a:pt x="185" y="143"/>
                  </a:cubicBezTo>
                  <a:cubicBezTo>
                    <a:pt x="221" y="119"/>
                    <a:pt x="251" y="149"/>
                    <a:pt x="293" y="161"/>
                  </a:cubicBezTo>
                  <a:cubicBezTo>
                    <a:pt x="311" y="161"/>
                    <a:pt x="412" y="137"/>
                    <a:pt x="424" y="125"/>
                  </a:cubicBezTo>
                  <a:cubicBezTo>
                    <a:pt x="502" y="197"/>
                    <a:pt x="502" y="197"/>
                    <a:pt x="502" y="197"/>
                  </a:cubicBezTo>
                  <a:cubicBezTo>
                    <a:pt x="646" y="0"/>
                    <a:pt x="646" y="0"/>
                    <a:pt x="646" y="0"/>
                  </a:cubicBezTo>
                  <a:cubicBezTo>
                    <a:pt x="700" y="0"/>
                    <a:pt x="718" y="0"/>
                    <a:pt x="718" y="53"/>
                  </a:cubicBezTo>
                  <a:cubicBezTo>
                    <a:pt x="718" y="77"/>
                    <a:pt x="706" y="131"/>
                    <a:pt x="724" y="149"/>
                  </a:cubicBezTo>
                  <a:cubicBezTo>
                    <a:pt x="736" y="161"/>
                    <a:pt x="790" y="125"/>
                    <a:pt x="808" y="125"/>
                  </a:cubicBezTo>
                  <a:cubicBezTo>
                    <a:pt x="838" y="125"/>
                    <a:pt x="880" y="173"/>
                    <a:pt x="886" y="119"/>
                  </a:cubicBezTo>
                  <a:cubicBezTo>
                    <a:pt x="886" y="107"/>
                    <a:pt x="886" y="84"/>
                    <a:pt x="886" y="65"/>
                  </a:cubicBezTo>
                  <a:cubicBezTo>
                    <a:pt x="880" y="47"/>
                    <a:pt x="892" y="36"/>
                    <a:pt x="892" y="18"/>
                  </a:cubicBezTo>
                  <a:cubicBezTo>
                    <a:pt x="910" y="12"/>
                    <a:pt x="976" y="42"/>
                    <a:pt x="994" y="47"/>
                  </a:cubicBezTo>
                  <a:cubicBezTo>
                    <a:pt x="1018" y="53"/>
                    <a:pt x="1066" y="60"/>
                    <a:pt x="1084" y="71"/>
                  </a:cubicBezTo>
                  <a:cubicBezTo>
                    <a:pt x="1084" y="101"/>
                    <a:pt x="1060" y="137"/>
                    <a:pt x="1060" y="167"/>
                  </a:cubicBezTo>
                  <a:cubicBezTo>
                    <a:pt x="1054" y="185"/>
                    <a:pt x="1054" y="185"/>
                    <a:pt x="1054" y="185"/>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7" name="Freeform 123"/>
            <p:cNvSpPr>
              <a:spLocks noChangeArrowheads="1"/>
            </p:cNvSpPr>
            <p:nvPr/>
          </p:nvSpPr>
          <p:spPr bwMode="auto">
            <a:xfrm>
              <a:off x="6075829" y="6893653"/>
              <a:ext cx="1077126" cy="799665"/>
            </a:xfrm>
            <a:custGeom>
              <a:avLst/>
              <a:gdLst>
                <a:gd name="T0" fmla="*/ 832 w 2019"/>
                <a:gd name="T1" fmla="*/ 54 h 1498"/>
                <a:gd name="T2" fmla="*/ 982 w 2019"/>
                <a:gd name="T3" fmla="*/ 6 h 1498"/>
                <a:gd name="T4" fmla="*/ 1162 w 2019"/>
                <a:gd name="T5" fmla="*/ 18 h 1498"/>
                <a:gd name="T6" fmla="*/ 1162 w 2019"/>
                <a:gd name="T7" fmla="*/ 186 h 1498"/>
                <a:gd name="T8" fmla="*/ 1191 w 2019"/>
                <a:gd name="T9" fmla="*/ 360 h 1498"/>
                <a:gd name="T10" fmla="*/ 1299 w 2019"/>
                <a:gd name="T11" fmla="*/ 396 h 1498"/>
                <a:gd name="T12" fmla="*/ 1293 w 2019"/>
                <a:gd name="T13" fmla="*/ 522 h 1498"/>
                <a:gd name="T14" fmla="*/ 1275 w 2019"/>
                <a:gd name="T15" fmla="*/ 761 h 1498"/>
                <a:gd name="T16" fmla="*/ 1251 w 2019"/>
                <a:gd name="T17" fmla="*/ 977 h 1498"/>
                <a:gd name="T18" fmla="*/ 1371 w 2019"/>
                <a:gd name="T19" fmla="*/ 1186 h 1498"/>
                <a:gd name="T20" fmla="*/ 1455 w 2019"/>
                <a:gd name="T21" fmla="*/ 1240 h 1498"/>
                <a:gd name="T22" fmla="*/ 1389 w 2019"/>
                <a:gd name="T23" fmla="*/ 1264 h 1498"/>
                <a:gd name="T24" fmla="*/ 988 w 2019"/>
                <a:gd name="T25" fmla="*/ 1395 h 1498"/>
                <a:gd name="T26" fmla="*/ 826 w 2019"/>
                <a:gd name="T27" fmla="*/ 1395 h 1498"/>
                <a:gd name="T28" fmla="*/ 527 w 2019"/>
                <a:gd name="T29" fmla="*/ 1395 h 1498"/>
                <a:gd name="T30" fmla="*/ 317 w 2019"/>
                <a:gd name="T31" fmla="*/ 1312 h 1498"/>
                <a:gd name="T32" fmla="*/ 60 w 2019"/>
                <a:gd name="T33" fmla="*/ 1222 h 1498"/>
                <a:gd name="T34" fmla="*/ 96 w 2019"/>
                <a:gd name="T35" fmla="*/ 1138 h 1498"/>
                <a:gd name="T36" fmla="*/ 78 w 2019"/>
                <a:gd name="T37" fmla="*/ 833 h 1498"/>
                <a:gd name="T38" fmla="*/ 126 w 2019"/>
                <a:gd name="T39" fmla="*/ 593 h 1498"/>
                <a:gd name="T40" fmla="*/ 234 w 2019"/>
                <a:gd name="T41" fmla="*/ 450 h 1498"/>
                <a:gd name="T42" fmla="*/ 312 w 2019"/>
                <a:gd name="T43" fmla="*/ 551 h 1498"/>
                <a:gd name="T44" fmla="*/ 551 w 2019"/>
                <a:gd name="T45" fmla="*/ 252 h 1498"/>
                <a:gd name="T46" fmla="*/ 695 w 2019"/>
                <a:gd name="T47" fmla="*/ 90 h 1498"/>
                <a:gd name="T48" fmla="*/ 832 w 2019"/>
                <a:gd name="T49" fmla="*/ 54 h 1498"/>
                <a:gd name="T50" fmla="*/ 1689 w 2019"/>
                <a:gd name="T51" fmla="*/ 1306 h 1498"/>
                <a:gd name="T52" fmla="*/ 1779 w 2019"/>
                <a:gd name="T53" fmla="*/ 1365 h 1498"/>
                <a:gd name="T54" fmla="*/ 1959 w 2019"/>
                <a:gd name="T55" fmla="*/ 1306 h 1498"/>
                <a:gd name="T56" fmla="*/ 1911 w 2019"/>
                <a:gd name="T57" fmla="*/ 1174 h 1498"/>
                <a:gd name="T58" fmla="*/ 1917 w 2019"/>
                <a:gd name="T59" fmla="*/ 1138 h 1498"/>
                <a:gd name="T60" fmla="*/ 1911 w 2019"/>
                <a:gd name="T61" fmla="*/ 1084 h 1498"/>
                <a:gd name="T62" fmla="*/ 1929 w 2019"/>
                <a:gd name="T63" fmla="*/ 977 h 1498"/>
                <a:gd name="T64" fmla="*/ 2006 w 2019"/>
                <a:gd name="T65" fmla="*/ 851 h 1498"/>
                <a:gd name="T66" fmla="*/ 1959 w 2019"/>
                <a:gd name="T67" fmla="*/ 815 h 1498"/>
                <a:gd name="T68" fmla="*/ 1845 w 2019"/>
                <a:gd name="T69" fmla="*/ 803 h 1498"/>
                <a:gd name="T70" fmla="*/ 1803 w 2019"/>
                <a:gd name="T71" fmla="*/ 815 h 1498"/>
                <a:gd name="T72" fmla="*/ 1557 w 2019"/>
                <a:gd name="T73" fmla="*/ 749 h 1498"/>
                <a:gd name="T74" fmla="*/ 1461 w 2019"/>
                <a:gd name="T75" fmla="*/ 677 h 1498"/>
                <a:gd name="T76" fmla="*/ 1413 w 2019"/>
                <a:gd name="T77" fmla="*/ 797 h 1498"/>
                <a:gd name="T78" fmla="*/ 1431 w 2019"/>
                <a:gd name="T79" fmla="*/ 995 h 1498"/>
                <a:gd name="T80" fmla="*/ 1497 w 2019"/>
                <a:gd name="T81" fmla="*/ 1066 h 1498"/>
                <a:gd name="T82" fmla="*/ 1617 w 2019"/>
                <a:gd name="T83" fmla="*/ 1204 h 1498"/>
                <a:gd name="T84" fmla="*/ 1689 w 2019"/>
                <a:gd name="T85" fmla="*/ 1306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9" h="1498">
                  <a:moveTo>
                    <a:pt x="832" y="54"/>
                  </a:moveTo>
                  <a:lnTo>
                    <a:pt x="832" y="54"/>
                  </a:lnTo>
                  <a:cubicBezTo>
                    <a:pt x="868" y="42"/>
                    <a:pt x="892" y="48"/>
                    <a:pt x="922" y="18"/>
                  </a:cubicBezTo>
                  <a:cubicBezTo>
                    <a:pt x="940" y="6"/>
                    <a:pt x="964" y="0"/>
                    <a:pt x="982" y="6"/>
                  </a:cubicBezTo>
                  <a:cubicBezTo>
                    <a:pt x="1012" y="24"/>
                    <a:pt x="1048" y="18"/>
                    <a:pt x="1084" y="18"/>
                  </a:cubicBezTo>
                  <a:cubicBezTo>
                    <a:pt x="1102" y="18"/>
                    <a:pt x="1144" y="6"/>
                    <a:pt x="1162" y="18"/>
                  </a:cubicBezTo>
                  <a:lnTo>
                    <a:pt x="1162" y="18"/>
                  </a:lnTo>
                  <a:cubicBezTo>
                    <a:pt x="1191" y="54"/>
                    <a:pt x="1173" y="144"/>
                    <a:pt x="1162" y="186"/>
                  </a:cubicBezTo>
                  <a:cubicBezTo>
                    <a:pt x="1144" y="222"/>
                    <a:pt x="1090" y="270"/>
                    <a:pt x="1090" y="306"/>
                  </a:cubicBezTo>
                  <a:cubicBezTo>
                    <a:pt x="1096" y="318"/>
                    <a:pt x="1173" y="360"/>
                    <a:pt x="1191" y="360"/>
                  </a:cubicBezTo>
                  <a:cubicBezTo>
                    <a:pt x="1233" y="366"/>
                    <a:pt x="1269" y="324"/>
                    <a:pt x="1311" y="324"/>
                  </a:cubicBezTo>
                  <a:cubicBezTo>
                    <a:pt x="1311" y="330"/>
                    <a:pt x="1299" y="384"/>
                    <a:pt x="1299" y="396"/>
                  </a:cubicBezTo>
                  <a:cubicBezTo>
                    <a:pt x="1305" y="414"/>
                    <a:pt x="1311" y="432"/>
                    <a:pt x="1305" y="450"/>
                  </a:cubicBezTo>
                  <a:cubicBezTo>
                    <a:pt x="1299" y="486"/>
                    <a:pt x="1275" y="480"/>
                    <a:pt x="1293" y="522"/>
                  </a:cubicBezTo>
                  <a:cubicBezTo>
                    <a:pt x="1305" y="564"/>
                    <a:pt x="1293" y="587"/>
                    <a:pt x="1269" y="617"/>
                  </a:cubicBezTo>
                  <a:cubicBezTo>
                    <a:pt x="1239" y="677"/>
                    <a:pt x="1275" y="701"/>
                    <a:pt x="1275" y="761"/>
                  </a:cubicBezTo>
                  <a:cubicBezTo>
                    <a:pt x="1275" y="791"/>
                    <a:pt x="1257" y="821"/>
                    <a:pt x="1257" y="851"/>
                  </a:cubicBezTo>
                  <a:cubicBezTo>
                    <a:pt x="1257" y="899"/>
                    <a:pt x="1293" y="947"/>
                    <a:pt x="1251" y="977"/>
                  </a:cubicBezTo>
                  <a:cubicBezTo>
                    <a:pt x="1186" y="1030"/>
                    <a:pt x="1281" y="1084"/>
                    <a:pt x="1311" y="1120"/>
                  </a:cubicBezTo>
                  <a:cubicBezTo>
                    <a:pt x="1329" y="1144"/>
                    <a:pt x="1347" y="1168"/>
                    <a:pt x="1371" y="1186"/>
                  </a:cubicBezTo>
                  <a:cubicBezTo>
                    <a:pt x="1389" y="1198"/>
                    <a:pt x="1413" y="1210"/>
                    <a:pt x="1437" y="1222"/>
                  </a:cubicBezTo>
                  <a:cubicBezTo>
                    <a:pt x="1455" y="1240"/>
                    <a:pt x="1455" y="1240"/>
                    <a:pt x="1455" y="1240"/>
                  </a:cubicBezTo>
                  <a:lnTo>
                    <a:pt x="1455" y="1240"/>
                  </a:lnTo>
                  <a:cubicBezTo>
                    <a:pt x="1389" y="1264"/>
                    <a:pt x="1389" y="1264"/>
                    <a:pt x="1389" y="1264"/>
                  </a:cubicBezTo>
                  <a:cubicBezTo>
                    <a:pt x="1317" y="1270"/>
                    <a:pt x="1239" y="1288"/>
                    <a:pt x="1179" y="1341"/>
                  </a:cubicBezTo>
                  <a:cubicBezTo>
                    <a:pt x="1120" y="1395"/>
                    <a:pt x="1054" y="1497"/>
                    <a:pt x="988" y="1395"/>
                  </a:cubicBezTo>
                  <a:cubicBezTo>
                    <a:pt x="976" y="1377"/>
                    <a:pt x="880" y="1330"/>
                    <a:pt x="868" y="1348"/>
                  </a:cubicBezTo>
                  <a:cubicBezTo>
                    <a:pt x="850" y="1365"/>
                    <a:pt x="862" y="1407"/>
                    <a:pt x="826" y="1395"/>
                  </a:cubicBezTo>
                  <a:cubicBezTo>
                    <a:pt x="791" y="1383"/>
                    <a:pt x="761" y="1353"/>
                    <a:pt x="725" y="1335"/>
                  </a:cubicBezTo>
                  <a:cubicBezTo>
                    <a:pt x="635" y="1335"/>
                    <a:pt x="605" y="1365"/>
                    <a:pt x="527" y="1395"/>
                  </a:cubicBezTo>
                  <a:cubicBezTo>
                    <a:pt x="461" y="1425"/>
                    <a:pt x="443" y="1437"/>
                    <a:pt x="407" y="1365"/>
                  </a:cubicBezTo>
                  <a:cubicBezTo>
                    <a:pt x="389" y="1330"/>
                    <a:pt x="354" y="1317"/>
                    <a:pt x="317" y="1312"/>
                  </a:cubicBezTo>
                  <a:cubicBezTo>
                    <a:pt x="264" y="1306"/>
                    <a:pt x="240" y="1288"/>
                    <a:pt x="222" y="1234"/>
                  </a:cubicBezTo>
                  <a:cubicBezTo>
                    <a:pt x="222" y="1222"/>
                    <a:pt x="96" y="1240"/>
                    <a:pt x="60" y="1222"/>
                  </a:cubicBezTo>
                  <a:lnTo>
                    <a:pt x="60" y="1222"/>
                  </a:lnTo>
                  <a:cubicBezTo>
                    <a:pt x="78" y="1198"/>
                    <a:pt x="66" y="1162"/>
                    <a:pt x="96" y="1138"/>
                  </a:cubicBezTo>
                  <a:cubicBezTo>
                    <a:pt x="150" y="1096"/>
                    <a:pt x="0" y="953"/>
                    <a:pt x="30" y="887"/>
                  </a:cubicBezTo>
                  <a:cubicBezTo>
                    <a:pt x="36" y="851"/>
                    <a:pt x="72" y="857"/>
                    <a:pt x="78" y="833"/>
                  </a:cubicBezTo>
                  <a:cubicBezTo>
                    <a:pt x="90" y="791"/>
                    <a:pt x="126" y="779"/>
                    <a:pt x="138" y="731"/>
                  </a:cubicBezTo>
                  <a:cubicBezTo>
                    <a:pt x="144" y="683"/>
                    <a:pt x="120" y="635"/>
                    <a:pt x="126" y="593"/>
                  </a:cubicBezTo>
                  <a:cubicBezTo>
                    <a:pt x="144" y="564"/>
                    <a:pt x="114" y="534"/>
                    <a:pt x="162" y="534"/>
                  </a:cubicBezTo>
                  <a:cubicBezTo>
                    <a:pt x="216" y="534"/>
                    <a:pt x="192" y="450"/>
                    <a:pt x="234" y="450"/>
                  </a:cubicBezTo>
                  <a:cubicBezTo>
                    <a:pt x="270" y="450"/>
                    <a:pt x="317" y="456"/>
                    <a:pt x="300" y="504"/>
                  </a:cubicBezTo>
                  <a:cubicBezTo>
                    <a:pt x="293" y="516"/>
                    <a:pt x="288" y="582"/>
                    <a:pt x="312" y="551"/>
                  </a:cubicBezTo>
                  <a:cubicBezTo>
                    <a:pt x="365" y="504"/>
                    <a:pt x="377" y="408"/>
                    <a:pt x="443" y="354"/>
                  </a:cubicBezTo>
                  <a:cubicBezTo>
                    <a:pt x="461" y="342"/>
                    <a:pt x="569" y="276"/>
                    <a:pt x="551" y="252"/>
                  </a:cubicBezTo>
                  <a:cubicBezTo>
                    <a:pt x="461" y="126"/>
                    <a:pt x="527" y="156"/>
                    <a:pt x="605" y="78"/>
                  </a:cubicBezTo>
                  <a:cubicBezTo>
                    <a:pt x="659" y="30"/>
                    <a:pt x="653" y="78"/>
                    <a:pt x="695" y="90"/>
                  </a:cubicBezTo>
                  <a:cubicBezTo>
                    <a:pt x="719" y="102"/>
                    <a:pt x="785" y="84"/>
                    <a:pt x="809" y="78"/>
                  </a:cubicBezTo>
                  <a:cubicBezTo>
                    <a:pt x="832" y="54"/>
                    <a:pt x="832" y="54"/>
                    <a:pt x="832" y="54"/>
                  </a:cubicBezTo>
                  <a:close/>
                  <a:moveTo>
                    <a:pt x="1689" y="1306"/>
                  </a:moveTo>
                  <a:lnTo>
                    <a:pt x="1689" y="1306"/>
                  </a:lnTo>
                  <a:cubicBezTo>
                    <a:pt x="1779" y="1365"/>
                    <a:pt x="1779" y="1365"/>
                    <a:pt x="1779" y="1365"/>
                  </a:cubicBezTo>
                  <a:lnTo>
                    <a:pt x="1779" y="1365"/>
                  </a:lnTo>
                  <a:cubicBezTo>
                    <a:pt x="1809" y="1372"/>
                    <a:pt x="1809" y="1348"/>
                    <a:pt x="1839" y="1348"/>
                  </a:cubicBezTo>
                  <a:cubicBezTo>
                    <a:pt x="1875" y="1348"/>
                    <a:pt x="1941" y="1353"/>
                    <a:pt x="1959" y="1306"/>
                  </a:cubicBezTo>
                  <a:cubicBezTo>
                    <a:pt x="1970" y="1282"/>
                    <a:pt x="1911" y="1252"/>
                    <a:pt x="1911" y="1216"/>
                  </a:cubicBezTo>
                  <a:cubicBezTo>
                    <a:pt x="1911" y="1210"/>
                    <a:pt x="1941" y="1156"/>
                    <a:pt x="1911" y="1174"/>
                  </a:cubicBezTo>
                  <a:cubicBezTo>
                    <a:pt x="1899" y="1180"/>
                    <a:pt x="1875" y="1180"/>
                    <a:pt x="1863" y="1168"/>
                  </a:cubicBezTo>
                  <a:cubicBezTo>
                    <a:pt x="1833" y="1144"/>
                    <a:pt x="1899" y="1144"/>
                    <a:pt x="1917" y="1138"/>
                  </a:cubicBezTo>
                  <a:cubicBezTo>
                    <a:pt x="1929" y="1126"/>
                    <a:pt x="1929" y="1114"/>
                    <a:pt x="1922" y="1102"/>
                  </a:cubicBezTo>
                  <a:cubicBezTo>
                    <a:pt x="1922" y="1096"/>
                    <a:pt x="1911" y="1090"/>
                    <a:pt x="1911" y="1084"/>
                  </a:cubicBezTo>
                  <a:cubicBezTo>
                    <a:pt x="1905" y="1072"/>
                    <a:pt x="1911" y="1060"/>
                    <a:pt x="1911" y="1048"/>
                  </a:cubicBezTo>
                  <a:cubicBezTo>
                    <a:pt x="1922" y="1024"/>
                    <a:pt x="1922" y="1001"/>
                    <a:pt x="1929" y="977"/>
                  </a:cubicBezTo>
                  <a:cubicBezTo>
                    <a:pt x="1941" y="923"/>
                    <a:pt x="1977" y="941"/>
                    <a:pt x="2001" y="911"/>
                  </a:cubicBezTo>
                  <a:cubicBezTo>
                    <a:pt x="2018" y="887"/>
                    <a:pt x="2018" y="875"/>
                    <a:pt x="2006" y="851"/>
                  </a:cubicBezTo>
                  <a:cubicBezTo>
                    <a:pt x="2001" y="839"/>
                    <a:pt x="2001" y="821"/>
                    <a:pt x="1994" y="815"/>
                  </a:cubicBezTo>
                  <a:cubicBezTo>
                    <a:pt x="1982" y="809"/>
                    <a:pt x="1964" y="821"/>
                    <a:pt x="1959" y="815"/>
                  </a:cubicBezTo>
                  <a:cubicBezTo>
                    <a:pt x="1935" y="809"/>
                    <a:pt x="1941" y="791"/>
                    <a:pt x="1917" y="797"/>
                  </a:cubicBezTo>
                  <a:cubicBezTo>
                    <a:pt x="1893" y="797"/>
                    <a:pt x="1863" y="815"/>
                    <a:pt x="1845" y="803"/>
                  </a:cubicBezTo>
                  <a:lnTo>
                    <a:pt x="1845" y="803"/>
                  </a:lnTo>
                  <a:cubicBezTo>
                    <a:pt x="1803" y="815"/>
                    <a:pt x="1803" y="815"/>
                    <a:pt x="1803" y="815"/>
                  </a:cubicBezTo>
                  <a:cubicBezTo>
                    <a:pt x="1761" y="827"/>
                    <a:pt x="1665" y="869"/>
                    <a:pt x="1647" y="803"/>
                  </a:cubicBezTo>
                  <a:cubicBezTo>
                    <a:pt x="1635" y="731"/>
                    <a:pt x="1635" y="701"/>
                    <a:pt x="1557" y="749"/>
                  </a:cubicBezTo>
                  <a:cubicBezTo>
                    <a:pt x="1551" y="755"/>
                    <a:pt x="1467" y="827"/>
                    <a:pt x="1467" y="791"/>
                  </a:cubicBezTo>
                  <a:cubicBezTo>
                    <a:pt x="1467" y="767"/>
                    <a:pt x="1509" y="659"/>
                    <a:pt x="1461" y="677"/>
                  </a:cubicBezTo>
                  <a:cubicBezTo>
                    <a:pt x="1443" y="683"/>
                    <a:pt x="1431" y="713"/>
                    <a:pt x="1419" y="725"/>
                  </a:cubicBezTo>
                  <a:cubicBezTo>
                    <a:pt x="1401" y="749"/>
                    <a:pt x="1401" y="767"/>
                    <a:pt x="1413" y="797"/>
                  </a:cubicBezTo>
                  <a:cubicBezTo>
                    <a:pt x="1425" y="821"/>
                    <a:pt x="1437" y="845"/>
                    <a:pt x="1437" y="875"/>
                  </a:cubicBezTo>
                  <a:cubicBezTo>
                    <a:pt x="1437" y="917"/>
                    <a:pt x="1443" y="947"/>
                    <a:pt x="1431" y="995"/>
                  </a:cubicBezTo>
                  <a:cubicBezTo>
                    <a:pt x="1431" y="1013"/>
                    <a:pt x="1449" y="1030"/>
                    <a:pt x="1455" y="1048"/>
                  </a:cubicBezTo>
                  <a:cubicBezTo>
                    <a:pt x="1467" y="1066"/>
                    <a:pt x="1479" y="1060"/>
                    <a:pt x="1497" y="1066"/>
                  </a:cubicBezTo>
                  <a:cubicBezTo>
                    <a:pt x="1533" y="1078"/>
                    <a:pt x="1515" y="1096"/>
                    <a:pt x="1515" y="1120"/>
                  </a:cubicBezTo>
                  <a:cubicBezTo>
                    <a:pt x="1515" y="1150"/>
                    <a:pt x="1593" y="1198"/>
                    <a:pt x="1617" y="1204"/>
                  </a:cubicBezTo>
                  <a:cubicBezTo>
                    <a:pt x="1647" y="1210"/>
                    <a:pt x="1671" y="1210"/>
                    <a:pt x="1677" y="1252"/>
                  </a:cubicBezTo>
                  <a:cubicBezTo>
                    <a:pt x="1683" y="1264"/>
                    <a:pt x="1683" y="1300"/>
                    <a:pt x="1689" y="1306"/>
                  </a:cubicBezTo>
                  <a:close/>
                </a:path>
              </a:pathLst>
            </a:custGeom>
            <a:grpFill/>
            <a:ln w="19050" cap="flat" cmpd="sng">
              <a:solidFill>
                <a:schemeClr val="bg1"/>
              </a:solidFill>
              <a:bevel/>
              <a:headEnd/>
              <a:tailEnd/>
            </a:ln>
            <a:effectLst/>
          </p:spPr>
          <p:txBody>
            <a:bodyPr wrap="none" anchor="ctr"/>
            <a:lstStyle/>
            <a:p>
              <a:endParaRPr lang="en-US">
                <a:latin typeface="Karla" pitchFamily="2" charset="0"/>
                <a:ea typeface="Karla" pitchFamily="2" charset="0"/>
              </a:endParaRPr>
            </a:p>
          </p:txBody>
        </p:sp>
        <p:sp>
          <p:nvSpPr>
            <p:cNvPr id="8" name="Freeform 124"/>
            <p:cNvSpPr>
              <a:spLocks noChangeArrowheads="1"/>
            </p:cNvSpPr>
            <p:nvPr/>
          </p:nvSpPr>
          <p:spPr bwMode="auto">
            <a:xfrm>
              <a:off x="6891904" y="5995206"/>
              <a:ext cx="705541" cy="573877"/>
            </a:xfrm>
            <a:custGeom>
              <a:avLst/>
              <a:gdLst>
                <a:gd name="T0" fmla="*/ 276 w 1325"/>
                <a:gd name="T1" fmla="*/ 845 h 1074"/>
                <a:gd name="T2" fmla="*/ 276 w 1325"/>
                <a:gd name="T3" fmla="*/ 845 h 1074"/>
                <a:gd name="T4" fmla="*/ 378 w 1325"/>
                <a:gd name="T5" fmla="*/ 773 h 1074"/>
                <a:gd name="T6" fmla="*/ 431 w 1325"/>
                <a:gd name="T7" fmla="*/ 845 h 1074"/>
                <a:gd name="T8" fmla="*/ 431 w 1325"/>
                <a:gd name="T9" fmla="*/ 929 h 1074"/>
                <a:gd name="T10" fmla="*/ 431 w 1325"/>
                <a:gd name="T11" fmla="*/ 929 h 1074"/>
                <a:gd name="T12" fmla="*/ 563 w 1325"/>
                <a:gd name="T13" fmla="*/ 995 h 1074"/>
                <a:gd name="T14" fmla="*/ 725 w 1325"/>
                <a:gd name="T15" fmla="*/ 959 h 1074"/>
                <a:gd name="T16" fmla="*/ 737 w 1325"/>
                <a:gd name="T17" fmla="*/ 1049 h 1074"/>
                <a:gd name="T18" fmla="*/ 911 w 1325"/>
                <a:gd name="T19" fmla="*/ 977 h 1074"/>
                <a:gd name="T20" fmla="*/ 989 w 1325"/>
                <a:gd name="T21" fmla="*/ 953 h 1074"/>
                <a:gd name="T22" fmla="*/ 1097 w 1325"/>
                <a:gd name="T23" fmla="*/ 953 h 1074"/>
                <a:gd name="T24" fmla="*/ 1217 w 1325"/>
                <a:gd name="T25" fmla="*/ 791 h 1074"/>
                <a:gd name="T26" fmla="*/ 1283 w 1325"/>
                <a:gd name="T27" fmla="*/ 642 h 1074"/>
                <a:gd name="T28" fmla="*/ 1306 w 1325"/>
                <a:gd name="T29" fmla="*/ 624 h 1074"/>
                <a:gd name="T30" fmla="*/ 1318 w 1325"/>
                <a:gd name="T31" fmla="*/ 612 h 1074"/>
                <a:gd name="T32" fmla="*/ 1318 w 1325"/>
                <a:gd name="T33" fmla="*/ 564 h 1074"/>
                <a:gd name="T34" fmla="*/ 1306 w 1325"/>
                <a:gd name="T35" fmla="*/ 534 h 1074"/>
                <a:gd name="T36" fmla="*/ 1306 w 1325"/>
                <a:gd name="T37" fmla="*/ 534 h 1074"/>
                <a:gd name="T38" fmla="*/ 1169 w 1325"/>
                <a:gd name="T39" fmla="*/ 534 h 1074"/>
                <a:gd name="T40" fmla="*/ 1115 w 1325"/>
                <a:gd name="T41" fmla="*/ 480 h 1074"/>
                <a:gd name="T42" fmla="*/ 1025 w 1325"/>
                <a:gd name="T43" fmla="*/ 480 h 1074"/>
                <a:gd name="T44" fmla="*/ 989 w 1325"/>
                <a:gd name="T45" fmla="*/ 366 h 1074"/>
                <a:gd name="T46" fmla="*/ 905 w 1325"/>
                <a:gd name="T47" fmla="*/ 282 h 1074"/>
                <a:gd name="T48" fmla="*/ 809 w 1325"/>
                <a:gd name="T49" fmla="*/ 192 h 1074"/>
                <a:gd name="T50" fmla="*/ 461 w 1325"/>
                <a:gd name="T51" fmla="*/ 240 h 1074"/>
                <a:gd name="T52" fmla="*/ 258 w 1325"/>
                <a:gd name="T53" fmla="*/ 174 h 1074"/>
                <a:gd name="T54" fmla="*/ 126 w 1325"/>
                <a:gd name="T55" fmla="*/ 144 h 1074"/>
                <a:gd name="T56" fmla="*/ 102 w 1325"/>
                <a:gd name="T57" fmla="*/ 90 h 1074"/>
                <a:gd name="T58" fmla="*/ 96 w 1325"/>
                <a:gd name="T59" fmla="*/ 24 h 1074"/>
                <a:gd name="T60" fmla="*/ 78 w 1325"/>
                <a:gd name="T61" fmla="*/ 0 h 1074"/>
                <a:gd name="T62" fmla="*/ 78 w 1325"/>
                <a:gd name="T63" fmla="*/ 0 h 1074"/>
                <a:gd name="T64" fmla="*/ 42 w 1325"/>
                <a:gd name="T65" fmla="*/ 60 h 1074"/>
                <a:gd name="T66" fmla="*/ 18 w 1325"/>
                <a:gd name="T67" fmla="*/ 108 h 1074"/>
                <a:gd name="T68" fmla="*/ 24 w 1325"/>
                <a:gd name="T69" fmla="*/ 216 h 1074"/>
                <a:gd name="T70" fmla="*/ 24 w 1325"/>
                <a:gd name="T71" fmla="*/ 384 h 1074"/>
                <a:gd name="T72" fmla="*/ 84 w 1325"/>
                <a:gd name="T73" fmla="*/ 474 h 1074"/>
                <a:gd name="T74" fmla="*/ 48 w 1325"/>
                <a:gd name="T75" fmla="*/ 690 h 1074"/>
                <a:gd name="T76" fmla="*/ 48 w 1325"/>
                <a:gd name="T77" fmla="*/ 690 h 1074"/>
                <a:gd name="T78" fmla="*/ 90 w 1325"/>
                <a:gd name="T79" fmla="*/ 755 h 1074"/>
                <a:gd name="T80" fmla="*/ 228 w 1325"/>
                <a:gd name="T81" fmla="*/ 732 h 1074"/>
                <a:gd name="T82" fmla="*/ 264 w 1325"/>
                <a:gd name="T83" fmla="*/ 821 h 1074"/>
                <a:gd name="T84" fmla="*/ 276 w 1325"/>
                <a:gd name="T85" fmla="*/ 84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5" h="1074">
                  <a:moveTo>
                    <a:pt x="276" y="845"/>
                  </a:moveTo>
                  <a:lnTo>
                    <a:pt x="276" y="845"/>
                  </a:lnTo>
                  <a:cubicBezTo>
                    <a:pt x="378" y="773"/>
                    <a:pt x="378" y="773"/>
                    <a:pt x="378" y="773"/>
                  </a:cubicBezTo>
                  <a:cubicBezTo>
                    <a:pt x="431" y="845"/>
                    <a:pt x="431" y="845"/>
                    <a:pt x="431" y="845"/>
                  </a:cubicBezTo>
                  <a:cubicBezTo>
                    <a:pt x="431" y="929"/>
                    <a:pt x="431" y="929"/>
                    <a:pt x="431" y="929"/>
                  </a:cubicBezTo>
                  <a:lnTo>
                    <a:pt x="431" y="929"/>
                  </a:lnTo>
                  <a:cubicBezTo>
                    <a:pt x="563" y="995"/>
                    <a:pt x="563" y="995"/>
                    <a:pt x="563" y="995"/>
                  </a:cubicBezTo>
                  <a:cubicBezTo>
                    <a:pt x="611" y="983"/>
                    <a:pt x="671" y="959"/>
                    <a:pt x="725" y="959"/>
                  </a:cubicBezTo>
                  <a:cubicBezTo>
                    <a:pt x="737" y="977"/>
                    <a:pt x="731" y="1025"/>
                    <a:pt x="737" y="1049"/>
                  </a:cubicBezTo>
                  <a:cubicBezTo>
                    <a:pt x="797" y="1073"/>
                    <a:pt x="863" y="1001"/>
                    <a:pt x="911" y="977"/>
                  </a:cubicBezTo>
                  <a:cubicBezTo>
                    <a:pt x="941" y="959"/>
                    <a:pt x="953" y="947"/>
                    <a:pt x="989" y="953"/>
                  </a:cubicBezTo>
                  <a:cubicBezTo>
                    <a:pt x="1031" y="965"/>
                    <a:pt x="1049" y="995"/>
                    <a:pt x="1097" y="953"/>
                  </a:cubicBezTo>
                  <a:cubicBezTo>
                    <a:pt x="1139" y="905"/>
                    <a:pt x="1163" y="827"/>
                    <a:pt x="1217" y="791"/>
                  </a:cubicBezTo>
                  <a:cubicBezTo>
                    <a:pt x="1288" y="737"/>
                    <a:pt x="1235" y="708"/>
                    <a:pt x="1283" y="642"/>
                  </a:cubicBezTo>
                  <a:cubicBezTo>
                    <a:pt x="1294" y="630"/>
                    <a:pt x="1300" y="624"/>
                    <a:pt x="1306" y="624"/>
                  </a:cubicBezTo>
                  <a:cubicBezTo>
                    <a:pt x="1312" y="618"/>
                    <a:pt x="1318" y="618"/>
                    <a:pt x="1318" y="612"/>
                  </a:cubicBezTo>
                  <a:cubicBezTo>
                    <a:pt x="1324" y="606"/>
                    <a:pt x="1318" y="576"/>
                    <a:pt x="1318" y="564"/>
                  </a:cubicBezTo>
                  <a:cubicBezTo>
                    <a:pt x="1306" y="534"/>
                    <a:pt x="1306" y="534"/>
                    <a:pt x="1306" y="534"/>
                  </a:cubicBezTo>
                  <a:lnTo>
                    <a:pt x="1306" y="534"/>
                  </a:lnTo>
                  <a:cubicBezTo>
                    <a:pt x="1276" y="552"/>
                    <a:pt x="1204" y="552"/>
                    <a:pt x="1169" y="534"/>
                  </a:cubicBezTo>
                  <a:cubicBezTo>
                    <a:pt x="1133" y="516"/>
                    <a:pt x="1193" y="480"/>
                    <a:pt x="1115" y="480"/>
                  </a:cubicBezTo>
                  <a:cubicBezTo>
                    <a:pt x="1091" y="480"/>
                    <a:pt x="1043" y="486"/>
                    <a:pt x="1025" y="480"/>
                  </a:cubicBezTo>
                  <a:cubicBezTo>
                    <a:pt x="1007" y="474"/>
                    <a:pt x="983" y="384"/>
                    <a:pt x="989" y="366"/>
                  </a:cubicBezTo>
                  <a:cubicBezTo>
                    <a:pt x="989" y="312"/>
                    <a:pt x="965" y="264"/>
                    <a:pt x="905" y="282"/>
                  </a:cubicBezTo>
                  <a:cubicBezTo>
                    <a:pt x="851" y="300"/>
                    <a:pt x="845" y="210"/>
                    <a:pt x="809" y="192"/>
                  </a:cubicBezTo>
                  <a:cubicBezTo>
                    <a:pt x="677" y="114"/>
                    <a:pt x="581" y="198"/>
                    <a:pt x="461" y="240"/>
                  </a:cubicBezTo>
                  <a:cubicBezTo>
                    <a:pt x="360" y="282"/>
                    <a:pt x="336" y="222"/>
                    <a:pt x="258" y="174"/>
                  </a:cubicBezTo>
                  <a:cubicBezTo>
                    <a:pt x="216" y="144"/>
                    <a:pt x="174" y="150"/>
                    <a:pt x="126" y="144"/>
                  </a:cubicBezTo>
                  <a:cubicBezTo>
                    <a:pt x="102" y="150"/>
                    <a:pt x="102" y="102"/>
                    <a:pt x="102" y="90"/>
                  </a:cubicBezTo>
                  <a:cubicBezTo>
                    <a:pt x="102" y="66"/>
                    <a:pt x="96" y="48"/>
                    <a:pt x="96" y="24"/>
                  </a:cubicBezTo>
                  <a:cubicBezTo>
                    <a:pt x="90" y="18"/>
                    <a:pt x="78" y="6"/>
                    <a:pt x="78" y="0"/>
                  </a:cubicBezTo>
                  <a:lnTo>
                    <a:pt x="78" y="0"/>
                  </a:lnTo>
                  <a:cubicBezTo>
                    <a:pt x="60" y="12"/>
                    <a:pt x="54" y="42"/>
                    <a:pt x="42" y="60"/>
                  </a:cubicBezTo>
                  <a:cubicBezTo>
                    <a:pt x="30" y="72"/>
                    <a:pt x="30" y="90"/>
                    <a:pt x="18" y="108"/>
                  </a:cubicBezTo>
                  <a:cubicBezTo>
                    <a:pt x="0" y="144"/>
                    <a:pt x="24" y="180"/>
                    <a:pt x="24" y="216"/>
                  </a:cubicBezTo>
                  <a:cubicBezTo>
                    <a:pt x="54" y="276"/>
                    <a:pt x="24" y="324"/>
                    <a:pt x="24" y="384"/>
                  </a:cubicBezTo>
                  <a:cubicBezTo>
                    <a:pt x="24" y="450"/>
                    <a:pt x="48" y="438"/>
                    <a:pt x="84" y="474"/>
                  </a:cubicBezTo>
                  <a:cubicBezTo>
                    <a:pt x="138" y="534"/>
                    <a:pt x="66" y="630"/>
                    <a:pt x="48" y="690"/>
                  </a:cubicBezTo>
                  <a:lnTo>
                    <a:pt x="48" y="690"/>
                  </a:lnTo>
                  <a:cubicBezTo>
                    <a:pt x="60" y="713"/>
                    <a:pt x="72" y="737"/>
                    <a:pt x="90" y="755"/>
                  </a:cubicBezTo>
                  <a:cubicBezTo>
                    <a:pt x="144" y="797"/>
                    <a:pt x="180" y="755"/>
                    <a:pt x="228" y="732"/>
                  </a:cubicBezTo>
                  <a:cubicBezTo>
                    <a:pt x="276" y="713"/>
                    <a:pt x="264" y="803"/>
                    <a:pt x="264" y="821"/>
                  </a:cubicBezTo>
                  <a:cubicBezTo>
                    <a:pt x="276" y="845"/>
                    <a:pt x="276" y="845"/>
                    <a:pt x="276" y="845"/>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9" name="Freeform 125"/>
            <p:cNvSpPr>
              <a:spLocks noChangeArrowheads="1"/>
            </p:cNvSpPr>
            <p:nvPr/>
          </p:nvSpPr>
          <p:spPr bwMode="auto">
            <a:xfrm>
              <a:off x="5612524" y="5842328"/>
              <a:ext cx="1561596" cy="1752208"/>
            </a:xfrm>
            <a:custGeom>
              <a:avLst/>
              <a:gdLst>
                <a:gd name="T0" fmla="*/ 965 w 2930"/>
                <a:gd name="T1" fmla="*/ 3109 h 3284"/>
                <a:gd name="T2" fmla="*/ 1007 w 2930"/>
                <a:gd name="T3" fmla="*/ 2702 h 3284"/>
                <a:gd name="T4" fmla="*/ 1103 w 2930"/>
                <a:gd name="T5" fmla="*/ 2421 h 3284"/>
                <a:gd name="T6" fmla="*/ 1312 w 2930"/>
                <a:gd name="T7" fmla="*/ 2325 h 3284"/>
                <a:gd name="T8" fmla="*/ 1564 w 2930"/>
                <a:gd name="T9" fmla="*/ 2061 h 3284"/>
                <a:gd name="T10" fmla="*/ 1701 w 2930"/>
                <a:gd name="T11" fmla="*/ 2025 h 3284"/>
                <a:gd name="T12" fmla="*/ 1779 w 2930"/>
                <a:gd name="T13" fmla="*/ 1935 h 3284"/>
                <a:gd name="T14" fmla="*/ 2078 w 2930"/>
                <a:gd name="T15" fmla="*/ 1851 h 3284"/>
                <a:gd name="T16" fmla="*/ 2372 w 2930"/>
                <a:gd name="T17" fmla="*/ 1779 h 3284"/>
                <a:gd name="T18" fmla="*/ 2540 w 2930"/>
                <a:gd name="T19" fmla="*/ 1845 h 3284"/>
                <a:gd name="T20" fmla="*/ 2648 w 2930"/>
                <a:gd name="T21" fmla="*/ 1773 h 3284"/>
                <a:gd name="T22" fmla="*/ 2708 w 2930"/>
                <a:gd name="T23" fmla="*/ 1911 h 3284"/>
                <a:gd name="T24" fmla="*/ 2899 w 2930"/>
                <a:gd name="T25" fmla="*/ 1821 h 3284"/>
                <a:gd name="T26" fmla="*/ 2660 w 2930"/>
                <a:gd name="T27" fmla="*/ 1492 h 3284"/>
                <a:gd name="T28" fmla="*/ 2384 w 2930"/>
                <a:gd name="T29" fmla="*/ 1408 h 3284"/>
                <a:gd name="T30" fmla="*/ 2636 w 2930"/>
                <a:gd name="T31" fmla="*/ 1156 h 3284"/>
                <a:gd name="T32" fmla="*/ 2666 w 2930"/>
                <a:gd name="T33" fmla="*/ 1108 h 3284"/>
                <a:gd name="T34" fmla="*/ 2450 w 2930"/>
                <a:gd name="T35" fmla="*/ 977 h 3284"/>
                <a:gd name="T36" fmla="*/ 2294 w 2930"/>
                <a:gd name="T37" fmla="*/ 940 h 3284"/>
                <a:gd name="T38" fmla="*/ 2168 w 2930"/>
                <a:gd name="T39" fmla="*/ 671 h 3284"/>
                <a:gd name="T40" fmla="*/ 2078 w 2930"/>
                <a:gd name="T41" fmla="*/ 347 h 3284"/>
                <a:gd name="T42" fmla="*/ 1833 w 2930"/>
                <a:gd name="T43" fmla="*/ 36 h 3284"/>
                <a:gd name="T44" fmla="*/ 1666 w 2930"/>
                <a:gd name="T45" fmla="*/ 191 h 3284"/>
                <a:gd name="T46" fmla="*/ 1444 w 2930"/>
                <a:gd name="T47" fmla="*/ 413 h 3284"/>
                <a:gd name="T48" fmla="*/ 1468 w 2930"/>
                <a:gd name="T49" fmla="*/ 239 h 3284"/>
                <a:gd name="T50" fmla="*/ 1031 w 2930"/>
                <a:gd name="T51" fmla="*/ 210 h 3284"/>
                <a:gd name="T52" fmla="*/ 761 w 2930"/>
                <a:gd name="T53" fmla="*/ 180 h 3284"/>
                <a:gd name="T54" fmla="*/ 611 w 2930"/>
                <a:gd name="T55" fmla="*/ 96 h 3284"/>
                <a:gd name="T56" fmla="*/ 408 w 2930"/>
                <a:gd name="T57" fmla="*/ 335 h 3284"/>
                <a:gd name="T58" fmla="*/ 12 w 2930"/>
                <a:gd name="T59" fmla="*/ 377 h 3284"/>
                <a:gd name="T60" fmla="*/ 60 w 2930"/>
                <a:gd name="T61" fmla="*/ 521 h 3284"/>
                <a:gd name="T62" fmla="*/ 180 w 2930"/>
                <a:gd name="T63" fmla="*/ 887 h 3284"/>
                <a:gd name="T64" fmla="*/ 150 w 2930"/>
                <a:gd name="T65" fmla="*/ 1150 h 3284"/>
                <a:gd name="T66" fmla="*/ 174 w 2930"/>
                <a:gd name="T67" fmla="*/ 1402 h 3284"/>
                <a:gd name="T68" fmla="*/ 270 w 2930"/>
                <a:gd name="T69" fmla="*/ 1731 h 3284"/>
                <a:gd name="T70" fmla="*/ 503 w 2930"/>
                <a:gd name="T71" fmla="*/ 1851 h 3284"/>
                <a:gd name="T72" fmla="*/ 467 w 2930"/>
                <a:gd name="T73" fmla="*/ 2055 h 3284"/>
                <a:gd name="T74" fmla="*/ 371 w 2930"/>
                <a:gd name="T75" fmla="*/ 2205 h 3284"/>
                <a:gd name="T76" fmla="*/ 186 w 2930"/>
                <a:gd name="T77" fmla="*/ 2498 h 3284"/>
                <a:gd name="T78" fmla="*/ 132 w 2930"/>
                <a:gd name="T79" fmla="*/ 2744 h 3284"/>
                <a:gd name="T80" fmla="*/ 479 w 2930"/>
                <a:gd name="T81" fmla="*/ 3079 h 3284"/>
                <a:gd name="T82" fmla="*/ 689 w 2930"/>
                <a:gd name="T83" fmla="*/ 3235 h 3284"/>
                <a:gd name="T84" fmla="*/ 2678 w 2930"/>
                <a:gd name="T85" fmla="*/ 1132 h 3284"/>
                <a:gd name="T86" fmla="*/ 2780 w 2930"/>
                <a:gd name="T87" fmla="*/ 1060 h 3284"/>
                <a:gd name="T88" fmla="*/ 2833 w 2930"/>
                <a:gd name="T89" fmla="*/ 1216 h 3284"/>
                <a:gd name="T90" fmla="*/ 2678 w 2930"/>
                <a:gd name="T91" fmla="*/ 1132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0" h="3284">
                  <a:moveTo>
                    <a:pt x="929" y="3193"/>
                  </a:moveTo>
                  <a:lnTo>
                    <a:pt x="929" y="3193"/>
                  </a:lnTo>
                  <a:cubicBezTo>
                    <a:pt x="947" y="3169"/>
                    <a:pt x="935" y="3133"/>
                    <a:pt x="965" y="3109"/>
                  </a:cubicBezTo>
                  <a:cubicBezTo>
                    <a:pt x="1019" y="3067"/>
                    <a:pt x="869" y="2924"/>
                    <a:pt x="899" y="2858"/>
                  </a:cubicBezTo>
                  <a:cubicBezTo>
                    <a:pt x="905" y="2822"/>
                    <a:pt x="941" y="2828"/>
                    <a:pt x="947" y="2804"/>
                  </a:cubicBezTo>
                  <a:cubicBezTo>
                    <a:pt x="959" y="2762"/>
                    <a:pt x="995" y="2750"/>
                    <a:pt x="1007" y="2702"/>
                  </a:cubicBezTo>
                  <a:cubicBezTo>
                    <a:pt x="1013" y="2654"/>
                    <a:pt x="989" y="2606"/>
                    <a:pt x="995" y="2564"/>
                  </a:cubicBezTo>
                  <a:cubicBezTo>
                    <a:pt x="1013" y="2535"/>
                    <a:pt x="983" y="2505"/>
                    <a:pt x="1031" y="2505"/>
                  </a:cubicBezTo>
                  <a:cubicBezTo>
                    <a:pt x="1085" y="2505"/>
                    <a:pt x="1061" y="2421"/>
                    <a:pt x="1103" y="2421"/>
                  </a:cubicBezTo>
                  <a:cubicBezTo>
                    <a:pt x="1139" y="2421"/>
                    <a:pt x="1186" y="2427"/>
                    <a:pt x="1169" y="2475"/>
                  </a:cubicBezTo>
                  <a:cubicBezTo>
                    <a:pt x="1162" y="2487"/>
                    <a:pt x="1157" y="2553"/>
                    <a:pt x="1181" y="2522"/>
                  </a:cubicBezTo>
                  <a:cubicBezTo>
                    <a:pt x="1234" y="2475"/>
                    <a:pt x="1246" y="2379"/>
                    <a:pt x="1312" y="2325"/>
                  </a:cubicBezTo>
                  <a:cubicBezTo>
                    <a:pt x="1330" y="2313"/>
                    <a:pt x="1438" y="2247"/>
                    <a:pt x="1420" y="2223"/>
                  </a:cubicBezTo>
                  <a:cubicBezTo>
                    <a:pt x="1330" y="2097"/>
                    <a:pt x="1396" y="2127"/>
                    <a:pt x="1474" y="2049"/>
                  </a:cubicBezTo>
                  <a:cubicBezTo>
                    <a:pt x="1528" y="2001"/>
                    <a:pt x="1522" y="2049"/>
                    <a:pt x="1564" y="2061"/>
                  </a:cubicBezTo>
                  <a:cubicBezTo>
                    <a:pt x="1588" y="2073"/>
                    <a:pt x="1654" y="2055"/>
                    <a:pt x="1678" y="2049"/>
                  </a:cubicBezTo>
                  <a:cubicBezTo>
                    <a:pt x="1701" y="2025"/>
                    <a:pt x="1701" y="2025"/>
                    <a:pt x="1701" y="2025"/>
                  </a:cubicBezTo>
                  <a:lnTo>
                    <a:pt x="1701" y="2025"/>
                  </a:lnTo>
                  <a:cubicBezTo>
                    <a:pt x="1654" y="1977"/>
                    <a:pt x="1654" y="1977"/>
                    <a:pt x="1654" y="1977"/>
                  </a:cubicBezTo>
                  <a:cubicBezTo>
                    <a:pt x="1654" y="1941"/>
                    <a:pt x="1666" y="1893"/>
                    <a:pt x="1713" y="1893"/>
                  </a:cubicBezTo>
                  <a:cubicBezTo>
                    <a:pt x="1737" y="1893"/>
                    <a:pt x="1749" y="1947"/>
                    <a:pt x="1779" y="1935"/>
                  </a:cubicBezTo>
                  <a:cubicBezTo>
                    <a:pt x="1809" y="1923"/>
                    <a:pt x="1809" y="1887"/>
                    <a:pt x="1839" y="1869"/>
                  </a:cubicBezTo>
                  <a:cubicBezTo>
                    <a:pt x="1875" y="1845"/>
                    <a:pt x="1905" y="1875"/>
                    <a:pt x="1947" y="1887"/>
                  </a:cubicBezTo>
                  <a:cubicBezTo>
                    <a:pt x="1965" y="1887"/>
                    <a:pt x="2066" y="1863"/>
                    <a:pt x="2078" y="1851"/>
                  </a:cubicBezTo>
                  <a:cubicBezTo>
                    <a:pt x="2156" y="1923"/>
                    <a:pt x="2156" y="1923"/>
                    <a:pt x="2156" y="1923"/>
                  </a:cubicBezTo>
                  <a:cubicBezTo>
                    <a:pt x="2300" y="1726"/>
                    <a:pt x="2300" y="1726"/>
                    <a:pt x="2300" y="1726"/>
                  </a:cubicBezTo>
                  <a:cubicBezTo>
                    <a:pt x="2354" y="1726"/>
                    <a:pt x="2372" y="1726"/>
                    <a:pt x="2372" y="1779"/>
                  </a:cubicBezTo>
                  <a:cubicBezTo>
                    <a:pt x="2372" y="1803"/>
                    <a:pt x="2360" y="1857"/>
                    <a:pt x="2378" y="1875"/>
                  </a:cubicBezTo>
                  <a:cubicBezTo>
                    <a:pt x="2390" y="1887"/>
                    <a:pt x="2444" y="1851"/>
                    <a:pt x="2462" y="1851"/>
                  </a:cubicBezTo>
                  <a:cubicBezTo>
                    <a:pt x="2492" y="1851"/>
                    <a:pt x="2534" y="1899"/>
                    <a:pt x="2540" y="1845"/>
                  </a:cubicBezTo>
                  <a:cubicBezTo>
                    <a:pt x="2540" y="1833"/>
                    <a:pt x="2540" y="1810"/>
                    <a:pt x="2540" y="1791"/>
                  </a:cubicBezTo>
                  <a:cubicBezTo>
                    <a:pt x="2534" y="1773"/>
                    <a:pt x="2546" y="1762"/>
                    <a:pt x="2546" y="1744"/>
                  </a:cubicBezTo>
                  <a:cubicBezTo>
                    <a:pt x="2564" y="1738"/>
                    <a:pt x="2630" y="1768"/>
                    <a:pt x="2648" y="1773"/>
                  </a:cubicBezTo>
                  <a:cubicBezTo>
                    <a:pt x="2672" y="1779"/>
                    <a:pt x="2720" y="1786"/>
                    <a:pt x="2738" y="1797"/>
                  </a:cubicBezTo>
                  <a:cubicBezTo>
                    <a:pt x="2738" y="1827"/>
                    <a:pt x="2714" y="1863"/>
                    <a:pt x="2714" y="1893"/>
                  </a:cubicBezTo>
                  <a:cubicBezTo>
                    <a:pt x="2708" y="1911"/>
                    <a:pt x="2708" y="1911"/>
                    <a:pt x="2708" y="1911"/>
                  </a:cubicBezTo>
                  <a:lnTo>
                    <a:pt x="2708" y="1911"/>
                  </a:lnTo>
                  <a:cubicBezTo>
                    <a:pt x="2732" y="1917"/>
                    <a:pt x="2756" y="1893"/>
                    <a:pt x="2780" y="1881"/>
                  </a:cubicBezTo>
                  <a:cubicBezTo>
                    <a:pt x="2828" y="1869"/>
                    <a:pt x="2870" y="1857"/>
                    <a:pt x="2899" y="1821"/>
                  </a:cubicBezTo>
                  <a:cubicBezTo>
                    <a:pt x="2911" y="1803"/>
                    <a:pt x="2929" y="1762"/>
                    <a:pt x="2929" y="1744"/>
                  </a:cubicBezTo>
                  <a:cubicBezTo>
                    <a:pt x="2929" y="1690"/>
                    <a:pt x="2851" y="1690"/>
                    <a:pt x="2822" y="1654"/>
                  </a:cubicBezTo>
                  <a:cubicBezTo>
                    <a:pt x="2768" y="1600"/>
                    <a:pt x="2726" y="1540"/>
                    <a:pt x="2660" y="1492"/>
                  </a:cubicBezTo>
                  <a:cubicBezTo>
                    <a:pt x="2606" y="1444"/>
                    <a:pt x="2588" y="1444"/>
                    <a:pt x="2516" y="1456"/>
                  </a:cubicBezTo>
                  <a:cubicBezTo>
                    <a:pt x="2480" y="1462"/>
                    <a:pt x="2420" y="1486"/>
                    <a:pt x="2390" y="1456"/>
                  </a:cubicBezTo>
                  <a:cubicBezTo>
                    <a:pt x="2378" y="1438"/>
                    <a:pt x="2378" y="1426"/>
                    <a:pt x="2384" y="1408"/>
                  </a:cubicBezTo>
                  <a:cubicBezTo>
                    <a:pt x="2396" y="1378"/>
                    <a:pt x="2432" y="1390"/>
                    <a:pt x="2444" y="1366"/>
                  </a:cubicBezTo>
                  <a:cubicBezTo>
                    <a:pt x="2462" y="1336"/>
                    <a:pt x="2468" y="1258"/>
                    <a:pt x="2498" y="1240"/>
                  </a:cubicBezTo>
                  <a:cubicBezTo>
                    <a:pt x="2636" y="1156"/>
                    <a:pt x="2636" y="1156"/>
                    <a:pt x="2636" y="1156"/>
                  </a:cubicBezTo>
                  <a:cubicBezTo>
                    <a:pt x="2678" y="1132"/>
                    <a:pt x="2678" y="1132"/>
                    <a:pt x="2678" y="1132"/>
                  </a:cubicBezTo>
                  <a:lnTo>
                    <a:pt x="2678" y="1132"/>
                  </a:lnTo>
                  <a:cubicBezTo>
                    <a:pt x="2666" y="1108"/>
                    <a:pt x="2666" y="1108"/>
                    <a:pt x="2666" y="1108"/>
                  </a:cubicBezTo>
                  <a:cubicBezTo>
                    <a:pt x="2666" y="1090"/>
                    <a:pt x="2678" y="1000"/>
                    <a:pt x="2630" y="1019"/>
                  </a:cubicBezTo>
                  <a:cubicBezTo>
                    <a:pt x="2582" y="1042"/>
                    <a:pt x="2546" y="1084"/>
                    <a:pt x="2492" y="1042"/>
                  </a:cubicBezTo>
                  <a:cubicBezTo>
                    <a:pt x="2474" y="1024"/>
                    <a:pt x="2462" y="1000"/>
                    <a:pt x="2450" y="977"/>
                  </a:cubicBezTo>
                  <a:lnTo>
                    <a:pt x="2450" y="977"/>
                  </a:lnTo>
                  <a:cubicBezTo>
                    <a:pt x="2342" y="977"/>
                    <a:pt x="2342" y="977"/>
                    <a:pt x="2342" y="977"/>
                  </a:cubicBezTo>
                  <a:cubicBezTo>
                    <a:pt x="2324" y="964"/>
                    <a:pt x="2324" y="947"/>
                    <a:pt x="2294" y="940"/>
                  </a:cubicBezTo>
                  <a:cubicBezTo>
                    <a:pt x="2270" y="935"/>
                    <a:pt x="2264" y="905"/>
                    <a:pt x="2258" y="887"/>
                  </a:cubicBezTo>
                  <a:cubicBezTo>
                    <a:pt x="2192" y="761"/>
                    <a:pt x="2192" y="761"/>
                    <a:pt x="2192" y="761"/>
                  </a:cubicBezTo>
                  <a:cubicBezTo>
                    <a:pt x="2174" y="725"/>
                    <a:pt x="2180" y="707"/>
                    <a:pt x="2168" y="671"/>
                  </a:cubicBezTo>
                  <a:cubicBezTo>
                    <a:pt x="2168" y="659"/>
                    <a:pt x="2150" y="635"/>
                    <a:pt x="2144" y="623"/>
                  </a:cubicBezTo>
                  <a:cubicBezTo>
                    <a:pt x="2126" y="605"/>
                    <a:pt x="2126" y="575"/>
                    <a:pt x="2132" y="551"/>
                  </a:cubicBezTo>
                  <a:cubicBezTo>
                    <a:pt x="2096" y="473"/>
                    <a:pt x="2078" y="431"/>
                    <a:pt x="2078" y="347"/>
                  </a:cubicBezTo>
                  <a:cubicBezTo>
                    <a:pt x="2072" y="281"/>
                    <a:pt x="1989" y="245"/>
                    <a:pt x="1983" y="186"/>
                  </a:cubicBezTo>
                  <a:cubicBezTo>
                    <a:pt x="1983" y="144"/>
                    <a:pt x="2024" y="126"/>
                    <a:pt x="1976" y="96"/>
                  </a:cubicBezTo>
                  <a:cubicBezTo>
                    <a:pt x="1947" y="78"/>
                    <a:pt x="1839" y="54"/>
                    <a:pt x="1833" y="36"/>
                  </a:cubicBezTo>
                  <a:cubicBezTo>
                    <a:pt x="1809" y="0"/>
                    <a:pt x="1791" y="48"/>
                    <a:pt x="1773" y="66"/>
                  </a:cubicBezTo>
                  <a:cubicBezTo>
                    <a:pt x="1755" y="78"/>
                    <a:pt x="1749" y="138"/>
                    <a:pt x="1731" y="132"/>
                  </a:cubicBezTo>
                  <a:cubicBezTo>
                    <a:pt x="1666" y="120"/>
                    <a:pt x="1684" y="132"/>
                    <a:pt x="1666" y="191"/>
                  </a:cubicBezTo>
                  <a:cubicBezTo>
                    <a:pt x="1654" y="239"/>
                    <a:pt x="1600" y="275"/>
                    <a:pt x="1600" y="305"/>
                  </a:cubicBezTo>
                  <a:cubicBezTo>
                    <a:pt x="1594" y="347"/>
                    <a:pt x="1582" y="359"/>
                    <a:pt x="1594" y="401"/>
                  </a:cubicBezTo>
                  <a:cubicBezTo>
                    <a:pt x="1600" y="407"/>
                    <a:pt x="1474" y="461"/>
                    <a:pt x="1444" y="413"/>
                  </a:cubicBezTo>
                  <a:cubicBezTo>
                    <a:pt x="1438" y="395"/>
                    <a:pt x="1384" y="371"/>
                    <a:pt x="1396" y="359"/>
                  </a:cubicBezTo>
                  <a:cubicBezTo>
                    <a:pt x="1420" y="341"/>
                    <a:pt x="1462" y="347"/>
                    <a:pt x="1486" y="323"/>
                  </a:cubicBezTo>
                  <a:cubicBezTo>
                    <a:pt x="1498" y="311"/>
                    <a:pt x="1468" y="257"/>
                    <a:pt x="1468" y="239"/>
                  </a:cubicBezTo>
                  <a:cubicBezTo>
                    <a:pt x="1444" y="233"/>
                    <a:pt x="1348" y="281"/>
                    <a:pt x="1312" y="281"/>
                  </a:cubicBezTo>
                  <a:cubicBezTo>
                    <a:pt x="1228" y="317"/>
                    <a:pt x="1199" y="323"/>
                    <a:pt x="1157" y="239"/>
                  </a:cubicBezTo>
                  <a:cubicBezTo>
                    <a:pt x="1139" y="191"/>
                    <a:pt x="1073" y="156"/>
                    <a:pt x="1031" y="210"/>
                  </a:cubicBezTo>
                  <a:cubicBezTo>
                    <a:pt x="995" y="257"/>
                    <a:pt x="941" y="186"/>
                    <a:pt x="959" y="252"/>
                  </a:cubicBezTo>
                  <a:cubicBezTo>
                    <a:pt x="971" y="317"/>
                    <a:pt x="893" y="317"/>
                    <a:pt x="845" y="311"/>
                  </a:cubicBezTo>
                  <a:cubicBezTo>
                    <a:pt x="755" y="293"/>
                    <a:pt x="791" y="245"/>
                    <a:pt x="761" y="180"/>
                  </a:cubicBezTo>
                  <a:cubicBezTo>
                    <a:pt x="755" y="168"/>
                    <a:pt x="737" y="156"/>
                    <a:pt x="731" y="144"/>
                  </a:cubicBezTo>
                  <a:cubicBezTo>
                    <a:pt x="725" y="126"/>
                    <a:pt x="725" y="108"/>
                    <a:pt x="713" y="90"/>
                  </a:cubicBezTo>
                  <a:cubicBezTo>
                    <a:pt x="689" y="48"/>
                    <a:pt x="647" y="84"/>
                    <a:pt x="611" y="96"/>
                  </a:cubicBezTo>
                  <a:cubicBezTo>
                    <a:pt x="587" y="102"/>
                    <a:pt x="569" y="84"/>
                    <a:pt x="545" y="84"/>
                  </a:cubicBezTo>
                  <a:cubicBezTo>
                    <a:pt x="431" y="126"/>
                    <a:pt x="515" y="156"/>
                    <a:pt x="533" y="215"/>
                  </a:cubicBezTo>
                  <a:cubicBezTo>
                    <a:pt x="545" y="281"/>
                    <a:pt x="461" y="317"/>
                    <a:pt x="408" y="335"/>
                  </a:cubicBezTo>
                  <a:cubicBezTo>
                    <a:pt x="354" y="347"/>
                    <a:pt x="329" y="293"/>
                    <a:pt x="270" y="299"/>
                  </a:cubicBezTo>
                  <a:cubicBezTo>
                    <a:pt x="234" y="305"/>
                    <a:pt x="198" y="323"/>
                    <a:pt x="156" y="335"/>
                  </a:cubicBezTo>
                  <a:cubicBezTo>
                    <a:pt x="114" y="347"/>
                    <a:pt x="48" y="359"/>
                    <a:pt x="12" y="377"/>
                  </a:cubicBezTo>
                  <a:lnTo>
                    <a:pt x="12" y="377"/>
                  </a:lnTo>
                  <a:cubicBezTo>
                    <a:pt x="6" y="401"/>
                    <a:pt x="0" y="407"/>
                    <a:pt x="12" y="431"/>
                  </a:cubicBezTo>
                  <a:cubicBezTo>
                    <a:pt x="24" y="461"/>
                    <a:pt x="42" y="491"/>
                    <a:pt x="60" y="521"/>
                  </a:cubicBezTo>
                  <a:cubicBezTo>
                    <a:pt x="78" y="569"/>
                    <a:pt x="78" y="623"/>
                    <a:pt x="126" y="653"/>
                  </a:cubicBezTo>
                  <a:cubicBezTo>
                    <a:pt x="186" y="695"/>
                    <a:pt x="192" y="725"/>
                    <a:pt x="168" y="797"/>
                  </a:cubicBezTo>
                  <a:cubicBezTo>
                    <a:pt x="174" y="827"/>
                    <a:pt x="168" y="857"/>
                    <a:pt x="180" y="887"/>
                  </a:cubicBezTo>
                  <a:cubicBezTo>
                    <a:pt x="198" y="929"/>
                    <a:pt x="252" y="977"/>
                    <a:pt x="216" y="1030"/>
                  </a:cubicBezTo>
                  <a:cubicBezTo>
                    <a:pt x="198" y="1060"/>
                    <a:pt x="138" y="1060"/>
                    <a:pt x="126" y="1084"/>
                  </a:cubicBezTo>
                  <a:cubicBezTo>
                    <a:pt x="108" y="1114"/>
                    <a:pt x="144" y="1126"/>
                    <a:pt x="150" y="1150"/>
                  </a:cubicBezTo>
                  <a:cubicBezTo>
                    <a:pt x="162" y="1168"/>
                    <a:pt x="150" y="1186"/>
                    <a:pt x="150" y="1204"/>
                  </a:cubicBezTo>
                  <a:cubicBezTo>
                    <a:pt x="150" y="1234"/>
                    <a:pt x="180" y="1246"/>
                    <a:pt x="180" y="1282"/>
                  </a:cubicBezTo>
                  <a:cubicBezTo>
                    <a:pt x="180" y="1324"/>
                    <a:pt x="180" y="1360"/>
                    <a:pt x="174" y="1402"/>
                  </a:cubicBezTo>
                  <a:cubicBezTo>
                    <a:pt x="156" y="1438"/>
                    <a:pt x="132" y="1456"/>
                    <a:pt x="138" y="1504"/>
                  </a:cubicBezTo>
                  <a:cubicBezTo>
                    <a:pt x="144" y="1582"/>
                    <a:pt x="222" y="1606"/>
                    <a:pt x="246" y="1672"/>
                  </a:cubicBezTo>
                  <a:cubicBezTo>
                    <a:pt x="252" y="1690"/>
                    <a:pt x="270" y="1714"/>
                    <a:pt x="270" y="1731"/>
                  </a:cubicBezTo>
                  <a:cubicBezTo>
                    <a:pt x="276" y="1773"/>
                    <a:pt x="270" y="1839"/>
                    <a:pt x="329" y="1803"/>
                  </a:cubicBezTo>
                  <a:cubicBezTo>
                    <a:pt x="384" y="1773"/>
                    <a:pt x="366" y="1815"/>
                    <a:pt x="402" y="1821"/>
                  </a:cubicBezTo>
                  <a:cubicBezTo>
                    <a:pt x="431" y="1833"/>
                    <a:pt x="509" y="1791"/>
                    <a:pt x="503" y="1851"/>
                  </a:cubicBezTo>
                  <a:cubicBezTo>
                    <a:pt x="503" y="1869"/>
                    <a:pt x="473" y="1887"/>
                    <a:pt x="485" y="1905"/>
                  </a:cubicBezTo>
                  <a:cubicBezTo>
                    <a:pt x="491" y="1929"/>
                    <a:pt x="503" y="1947"/>
                    <a:pt x="497" y="1971"/>
                  </a:cubicBezTo>
                  <a:cubicBezTo>
                    <a:pt x="467" y="1995"/>
                    <a:pt x="485" y="2043"/>
                    <a:pt x="467" y="2055"/>
                  </a:cubicBezTo>
                  <a:cubicBezTo>
                    <a:pt x="443" y="2067"/>
                    <a:pt x="431" y="2067"/>
                    <a:pt x="419" y="2097"/>
                  </a:cubicBezTo>
                  <a:cubicBezTo>
                    <a:pt x="413" y="2121"/>
                    <a:pt x="437" y="2145"/>
                    <a:pt x="408" y="2163"/>
                  </a:cubicBezTo>
                  <a:cubicBezTo>
                    <a:pt x="384" y="2181"/>
                    <a:pt x="384" y="2169"/>
                    <a:pt x="371" y="2205"/>
                  </a:cubicBezTo>
                  <a:cubicBezTo>
                    <a:pt x="360" y="2259"/>
                    <a:pt x="354" y="2283"/>
                    <a:pt x="288" y="2265"/>
                  </a:cubicBezTo>
                  <a:cubicBezTo>
                    <a:pt x="258" y="2259"/>
                    <a:pt x="156" y="2313"/>
                    <a:pt x="138" y="2343"/>
                  </a:cubicBezTo>
                  <a:cubicBezTo>
                    <a:pt x="102" y="2391"/>
                    <a:pt x="228" y="2415"/>
                    <a:pt x="186" y="2498"/>
                  </a:cubicBezTo>
                  <a:cubicBezTo>
                    <a:pt x="174" y="2522"/>
                    <a:pt x="162" y="2558"/>
                    <a:pt x="126" y="2564"/>
                  </a:cubicBezTo>
                  <a:cubicBezTo>
                    <a:pt x="54" y="2582"/>
                    <a:pt x="90" y="2600"/>
                    <a:pt x="96" y="2654"/>
                  </a:cubicBezTo>
                  <a:cubicBezTo>
                    <a:pt x="96" y="2684"/>
                    <a:pt x="132" y="2708"/>
                    <a:pt x="132" y="2744"/>
                  </a:cubicBezTo>
                  <a:cubicBezTo>
                    <a:pt x="126" y="2816"/>
                    <a:pt x="138" y="2858"/>
                    <a:pt x="198" y="2894"/>
                  </a:cubicBezTo>
                  <a:cubicBezTo>
                    <a:pt x="395" y="3025"/>
                    <a:pt x="395" y="3025"/>
                    <a:pt x="395" y="3025"/>
                  </a:cubicBezTo>
                  <a:cubicBezTo>
                    <a:pt x="419" y="3037"/>
                    <a:pt x="461" y="3055"/>
                    <a:pt x="479" y="3079"/>
                  </a:cubicBezTo>
                  <a:cubicBezTo>
                    <a:pt x="509" y="3133"/>
                    <a:pt x="497" y="3157"/>
                    <a:pt x="551" y="3193"/>
                  </a:cubicBezTo>
                  <a:cubicBezTo>
                    <a:pt x="581" y="3217"/>
                    <a:pt x="581" y="3259"/>
                    <a:pt x="617" y="3271"/>
                  </a:cubicBezTo>
                  <a:cubicBezTo>
                    <a:pt x="647" y="3283"/>
                    <a:pt x="671" y="3259"/>
                    <a:pt x="689" y="3235"/>
                  </a:cubicBezTo>
                  <a:cubicBezTo>
                    <a:pt x="719" y="3205"/>
                    <a:pt x="779" y="3187"/>
                    <a:pt x="821" y="3187"/>
                  </a:cubicBezTo>
                  <a:cubicBezTo>
                    <a:pt x="863" y="3193"/>
                    <a:pt x="887" y="3211"/>
                    <a:pt x="929" y="3193"/>
                  </a:cubicBezTo>
                  <a:close/>
                  <a:moveTo>
                    <a:pt x="2678" y="1132"/>
                  </a:moveTo>
                  <a:lnTo>
                    <a:pt x="2678" y="1132"/>
                  </a:lnTo>
                  <a:lnTo>
                    <a:pt x="2678" y="1132"/>
                  </a:lnTo>
                  <a:cubicBezTo>
                    <a:pt x="2780" y="1060"/>
                    <a:pt x="2780" y="1060"/>
                    <a:pt x="2780" y="1060"/>
                  </a:cubicBezTo>
                  <a:cubicBezTo>
                    <a:pt x="2833" y="1132"/>
                    <a:pt x="2833" y="1132"/>
                    <a:pt x="2833" y="1132"/>
                  </a:cubicBezTo>
                  <a:cubicBezTo>
                    <a:pt x="2833" y="1216"/>
                    <a:pt x="2833" y="1216"/>
                    <a:pt x="2833" y="1216"/>
                  </a:cubicBezTo>
                  <a:lnTo>
                    <a:pt x="2833" y="1216"/>
                  </a:lnTo>
                  <a:cubicBezTo>
                    <a:pt x="2762" y="1144"/>
                    <a:pt x="2762" y="1144"/>
                    <a:pt x="2762" y="1144"/>
                  </a:cubicBezTo>
                  <a:cubicBezTo>
                    <a:pt x="2762" y="1144"/>
                    <a:pt x="2762" y="1138"/>
                    <a:pt x="2756" y="1138"/>
                  </a:cubicBezTo>
                  <a:lnTo>
                    <a:pt x="2678" y="1132"/>
                  </a:ln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10" name="Freeform 126"/>
            <p:cNvSpPr>
              <a:spLocks noChangeArrowheads="1"/>
            </p:cNvSpPr>
            <p:nvPr/>
          </p:nvSpPr>
          <p:spPr bwMode="auto">
            <a:xfrm>
              <a:off x="7818515" y="5023849"/>
              <a:ext cx="2043715" cy="2246118"/>
            </a:xfrm>
            <a:custGeom>
              <a:avLst/>
              <a:gdLst>
                <a:gd name="T0" fmla="*/ 1408 w 3830"/>
                <a:gd name="T1" fmla="*/ 2553 h 4213"/>
                <a:gd name="T2" fmla="*/ 1690 w 3830"/>
                <a:gd name="T3" fmla="*/ 2756 h 4213"/>
                <a:gd name="T4" fmla="*/ 1492 w 3830"/>
                <a:gd name="T5" fmla="*/ 3140 h 4213"/>
                <a:gd name="T6" fmla="*/ 1966 w 3830"/>
                <a:gd name="T7" fmla="*/ 3385 h 4213"/>
                <a:gd name="T8" fmla="*/ 1971 w 3830"/>
                <a:gd name="T9" fmla="*/ 3835 h 4213"/>
                <a:gd name="T10" fmla="*/ 2133 w 3830"/>
                <a:gd name="T11" fmla="*/ 3985 h 4213"/>
                <a:gd name="T12" fmla="*/ 2547 w 3830"/>
                <a:gd name="T13" fmla="*/ 4045 h 4213"/>
                <a:gd name="T14" fmla="*/ 2912 w 3830"/>
                <a:gd name="T15" fmla="*/ 4063 h 4213"/>
                <a:gd name="T16" fmla="*/ 3086 w 3830"/>
                <a:gd name="T17" fmla="*/ 3691 h 4213"/>
                <a:gd name="T18" fmla="*/ 3194 w 3830"/>
                <a:gd name="T19" fmla="*/ 3475 h 4213"/>
                <a:gd name="T20" fmla="*/ 2966 w 3830"/>
                <a:gd name="T21" fmla="*/ 3086 h 4213"/>
                <a:gd name="T22" fmla="*/ 3086 w 3830"/>
                <a:gd name="T23" fmla="*/ 2511 h 4213"/>
                <a:gd name="T24" fmla="*/ 3110 w 3830"/>
                <a:gd name="T25" fmla="*/ 1893 h 4213"/>
                <a:gd name="T26" fmla="*/ 3206 w 3830"/>
                <a:gd name="T27" fmla="*/ 1636 h 4213"/>
                <a:gd name="T28" fmla="*/ 3685 w 3830"/>
                <a:gd name="T29" fmla="*/ 1042 h 4213"/>
                <a:gd name="T30" fmla="*/ 3697 w 3830"/>
                <a:gd name="T31" fmla="*/ 563 h 4213"/>
                <a:gd name="T32" fmla="*/ 3458 w 3830"/>
                <a:gd name="T33" fmla="*/ 419 h 4213"/>
                <a:gd name="T34" fmla="*/ 3314 w 3830"/>
                <a:gd name="T35" fmla="*/ 215 h 4213"/>
                <a:gd name="T36" fmla="*/ 2948 w 3830"/>
                <a:gd name="T37" fmla="*/ 275 h 4213"/>
                <a:gd name="T38" fmla="*/ 2834 w 3830"/>
                <a:gd name="T39" fmla="*/ 197 h 4213"/>
                <a:gd name="T40" fmla="*/ 2781 w 3830"/>
                <a:gd name="T41" fmla="*/ 156 h 4213"/>
                <a:gd name="T42" fmla="*/ 2583 w 3830"/>
                <a:gd name="T43" fmla="*/ 347 h 4213"/>
                <a:gd name="T44" fmla="*/ 2421 w 3830"/>
                <a:gd name="T45" fmla="*/ 102 h 4213"/>
                <a:gd name="T46" fmla="*/ 2223 w 3830"/>
                <a:gd name="T47" fmla="*/ 18 h 4213"/>
                <a:gd name="T48" fmla="*/ 2229 w 3830"/>
                <a:gd name="T49" fmla="*/ 191 h 4213"/>
                <a:gd name="T50" fmla="*/ 1995 w 3830"/>
                <a:gd name="T51" fmla="*/ 359 h 4213"/>
                <a:gd name="T52" fmla="*/ 1600 w 3830"/>
                <a:gd name="T53" fmla="*/ 221 h 4213"/>
                <a:gd name="T54" fmla="*/ 1258 w 3830"/>
                <a:gd name="T55" fmla="*/ 263 h 4213"/>
                <a:gd name="T56" fmla="*/ 959 w 3830"/>
                <a:gd name="T57" fmla="*/ 251 h 4213"/>
                <a:gd name="T58" fmla="*/ 1061 w 3830"/>
                <a:gd name="T59" fmla="*/ 461 h 4213"/>
                <a:gd name="T60" fmla="*/ 851 w 3830"/>
                <a:gd name="T61" fmla="*/ 713 h 4213"/>
                <a:gd name="T62" fmla="*/ 671 w 3830"/>
                <a:gd name="T63" fmla="*/ 977 h 4213"/>
                <a:gd name="T64" fmla="*/ 773 w 3830"/>
                <a:gd name="T65" fmla="*/ 1168 h 4213"/>
                <a:gd name="T66" fmla="*/ 731 w 3830"/>
                <a:gd name="T67" fmla="*/ 1444 h 4213"/>
                <a:gd name="T68" fmla="*/ 659 w 3830"/>
                <a:gd name="T69" fmla="*/ 1630 h 4213"/>
                <a:gd name="T70" fmla="*/ 312 w 3830"/>
                <a:gd name="T71" fmla="*/ 1839 h 4213"/>
                <a:gd name="T72" fmla="*/ 0 w 3830"/>
                <a:gd name="T73" fmla="*/ 1863 h 4213"/>
                <a:gd name="T74" fmla="*/ 773 w 3830"/>
                <a:gd name="T75" fmla="*/ 2049 h 4213"/>
                <a:gd name="T76" fmla="*/ 2367 w 3830"/>
                <a:gd name="T77" fmla="*/ 1803 h 4213"/>
                <a:gd name="T78" fmla="*/ 2163 w 3830"/>
                <a:gd name="T79" fmla="*/ 1731 h 4213"/>
                <a:gd name="T80" fmla="*/ 1894 w 3830"/>
                <a:gd name="T81" fmla="*/ 1696 h 4213"/>
                <a:gd name="T82" fmla="*/ 1828 w 3830"/>
                <a:gd name="T83" fmla="*/ 1432 h 4213"/>
                <a:gd name="T84" fmla="*/ 1732 w 3830"/>
                <a:gd name="T85" fmla="*/ 1120 h 4213"/>
                <a:gd name="T86" fmla="*/ 1894 w 3830"/>
                <a:gd name="T87" fmla="*/ 923 h 4213"/>
                <a:gd name="T88" fmla="*/ 2373 w 3830"/>
                <a:gd name="T89" fmla="*/ 845 h 4213"/>
                <a:gd name="T90" fmla="*/ 2781 w 3830"/>
                <a:gd name="T91" fmla="*/ 671 h 4213"/>
                <a:gd name="T92" fmla="*/ 3170 w 3830"/>
                <a:gd name="T93" fmla="*/ 437 h 4213"/>
                <a:gd name="T94" fmla="*/ 3482 w 3830"/>
                <a:gd name="T95" fmla="*/ 485 h 4213"/>
                <a:gd name="T96" fmla="*/ 3572 w 3830"/>
                <a:gd name="T97" fmla="*/ 593 h 4213"/>
                <a:gd name="T98" fmla="*/ 3464 w 3830"/>
                <a:gd name="T99" fmla="*/ 671 h 4213"/>
                <a:gd name="T100" fmla="*/ 3398 w 3830"/>
                <a:gd name="T101" fmla="*/ 791 h 4213"/>
                <a:gd name="T102" fmla="*/ 3260 w 3830"/>
                <a:gd name="T103" fmla="*/ 881 h 4213"/>
                <a:gd name="T104" fmla="*/ 3086 w 3830"/>
                <a:gd name="T105" fmla="*/ 869 h 4213"/>
                <a:gd name="T106" fmla="*/ 3062 w 3830"/>
                <a:gd name="T107" fmla="*/ 1156 h 4213"/>
                <a:gd name="T108" fmla="*/ 3032 w 3830"/>
                <a:gd name="T109" fmla="*/ 1390 h 4213"/>
                <a:gd name="T110" fmla="*/ 2966 w 3830"/>
                <a:gd name="T111" fmla="*/ 1630 h 4213"/>
                <a:gd name="T112" fmla="*/ 2403 w 3830"/>
                <a:gd name="T113" fmla="*/ 1827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0" h="4213">
                  <a:moveTo>
                    <a:pt x="905" y="2295"/>
                  </a:moveTo>
                  <a:lnTo>
                    <a:pt x="905" y="2295"/>
                  </a:lnTo>
                  <a:cubicBezTo>
                    <a:pt x="1025" y="2349"/>
                    <a:pt x="1085" y="2516"/>
                    <a:pt x="1192" y="2570"/>
                  </a:cubicBezTo>
                  <a:cubicBezTo>
                    <a:pt x="1246" y="2594"/>
                    <a:pt x="1348" y="2564"/>
                    <a:pt x="1408" y="2553"/>
                  </a:cubicBezTo>
                  <a:cubicBezTo>
                    <a:pt x="1492" y="2540"/>
                    <a:pt x="1558" y="2576"/>
                    <a:pt x="1636" y="2588"/>
                  </a:cubicBezTo>
                  <a:cubicBezTo>
                    <a:pt x="1654" y="2588"/>
                    <a:pt x="1714" y="2588"/>
                    <a:pt x="1720" y="2600"/>
                  </a:cubicBezTo>
                  <a:lnTo>
                    <a:pt x="1720" y="2600"/>
                  </a:lnTo>
                  <a:cubicBezTo>
                    <a:pt x="1720" y="2654"/>
                    <a:pt x="1678" y="2690"/>
                    <a:pt x="1690" y="2756"/>
                  </a:cubicBezTo>
                  <a:cubicBezTo>
                    <a:pt x="1696" y="2798"/>
                    <a:pt x="1720" y="2834"/>
                    <a:pt x="1720" y="2882"/>
                  </a:cubicBezTo>
                  <a:cubicBezTo>
                    <a:pt x="1720" y="2948"/>
                    <a:pt x="1690" y="3014"/>
                    <a:pt x="1630" y="3056"/>
                  </a:cubicBezTo>
                  <a:cubicBezTo>
                    <a:pt x="1606" y="3074"/>
                    <a:pt x="1582" y="3092"/>
                    <a:pt x="1552" y="3104"/>
                  </a:cubicBezTo>
                  <a:cubicBezTo>
                    <a:pt x="1540" y="3110"/>
                    <a:pt x="1492" y="3134"/>
                    <a:pt x="1492" y="3140"/>
                  </a:cubicBezTo>
                  <a:cubicBezTo>
                    <a:pt x="1522" y="3170"/>
                    <a:pt x="1570" y="3176"/>
                    <a:pt x="1600" y="3206"/>
                  </a:cubicBezTo>
                  <a:cubicBezTo>
                    <a:pt x="1654" y="3260"/>
                    <a:pt x="1702" y="3182"/>
                    <a:pt x="1750" y="3176"/>
                  </a:cubicBezTo>
                  <a:cubicBezTo>
                    <a:pt x="1804" y="3164"/>
                    <a:pt x="1852" y="3188"/>
                    <a:pt x="1887" y="3224"/>
                  </a:cubicBezTo>
                  <a:cubicBezTo>
                    <a:pt x="1935" y="3254"/>
                    <a:pt x="1948" y="3337"/>
                    <a:pt x="1966" y="3385"/>
                  </a:cubicBezTo>
                  <a:cubicBezTo>
                    <a:pt x="1977" y="3433"/>
                    <a:pt x="1942" y="3457"/>
                    <a:pt x="1948" y="3499"/>
                  </a:cubicBezTo>
                  <a:cubicBezTo>
                    <a:pt x="1948" y="3535"/>
                    <a:pt x="1948" y="3571"/>
                    <a:pt x="1948" y="3607"/>
                  </a:cubicBezTo>
                  <a:cubicBezTo>
                    <a:pt x="1935" y="3655"/>
                    <a:pt x="1894" y="3673"/>
                    <a:pt x="1906" y="3727"/>
                  </a:cubicBezTo>
                  <a:cubicBezTo>
                    <a:pt x="1911" y="3787"/>
                    <a:pt x="1966" y="3769"/>
                    <a:pt x="1971" y="3835"/>
                  </a:cubicBezTo>
                  <a:cubicBezTo>
                    <a:pt x="1983" y="3913"/>
                    <a:pt x="1983" y="3913"/>
                    <a:pt x="1983" y="3913"/>
                  </a:cubicBezTo>
                  <a:lnTo>
                    <a:pt x="1983" y="3913"/>
                  </a:lnTo>
                  <a:cubicBezTo>
                    <a:pt x="1990" y="3943"/>
                    <a:pt x="2013" y="3961"/>
                    <a:pt x="2025" y="3985"/>
                  </a:cubicBezTo>
                  <a:cubicBezTo>
                    <a:pt x="2043" y="4039"/>
                    <a:pt x="2073" y="3949"/>
                    <a:pt x="2133" y="3985"/>
                  </a:cubicBezTo>
                  <a:cubicBezTo>
                    <a:pt x="2163" y="4003"/>
                    <a:pt x="2205" y="3967"/>
                    <a:pt x="2247" y="3991"/>
                  </a:cubicBezTo>
                  <a:cubicBezTo>
                    <a:pt x="2283" y="4021"/>
                    <a:pt x="2301" y="4003"/>
                    <a:pt x="2337" y="4009"/>
                  </a:cubicBezTo>
                  <a:cubicBezTo>
                    <a:pt x="2367" y="4009"/>
                    <a:pt x="2379" y="4027"/>
                    <a:pt x="2403" y="4032"/>
                  </a:cubicBezTo>
                  <a:cubicBezTo>
                    <a:pt x="2439" y="4045"/>
                    <a:pt x="2505" y="4039"/>
                    <a:pt x="2547" y="4045"/>
                  </a:cubicBezTo>
                  <a:cubicBezTo>
                    <a:pt x="2589" y="4045"/>
                    <a:pt x="2631" y="4074"/>
                    <a:pt x="2679" y="4087"/>
                  </a:cubicBezTo>
                  <a:cubicBezTo>
                    <a:pt x="2733" y="4080"/>
                    <a:pt x="2781" y="4134"/>
                    <a:pt x="2816" y="4176"/>
                  </a:cubicBezTo>
                  <a:cubicBezTo>
                    <a:pt x="2852" y="4212"/>
                    <a:pt x="2852" y="4152"/>
                    <a:pt x="2882" y="4134"/>
                  </a:cubicBezTo>
                  <a:cubicBezTo>
                    <a:pt x="2924" y="4104"/>
                    <a:pt x="2924" y="4098"/>
                    <a:pt x="2912" y="4063"/>
                  </a:cubicBezTo>
                  <a:cubicBezTo>
                    <a:pt x="2888" y="3991"/>
                    <a:pt x="2972" y="3997"/>
                    <a:pt x="2996" y="3955"/>
                  </a:cubicBezTo>
                  <a:cubicBezTo>
                    <a:pt x="3014" y="3931"/>
                    <a:pt x="2978" y="3931"/>
                    <a:pt x="2972" y="3919"/>
                  </a:cubicBezTo>
                  <a:cubicBezTo>
                    <a:pt x="2948" y="3889"/>
                    <a:pt x="2978" y="3865"/>
                    <a:pt x="2978" y="3835"/>
                  </a:cubicBezTo>
                  <a:cubicBezTo>
                    <a:pt x="3020" y="3805"/>
                    <a:pt x="3038" y="3709"/>
                    <a:pt x="3086" y="3691"/>
                  </a:cubicBezTo>
                  <a:cubicBezTo>
                    <a:pt x="3104" y="3685"/>
                    <a:pt x="3122" y="3691"/>
                    <a:pt x="3128" y="3667"/>
                  </a:cubicBezTo>
                  <a:cubicBezTo>
                    <a:pt x="3128" y="3631"/>
                    <a:pt x="3104" y="3571"/>
                    <a:pt x="3164" y="3571"/>
                  </a:cubicBezTo>
                  <a:cubicBezTo>
                    <a:pt x="3182" y="3571"/>
                    <a:pt x="3236" y="3565"/>
                    <a:pt x="3248" y="3553"/>
                  </a:cubicBezTo>
                  <a:cubicBezTo>
                    <a:pt x="3260" y="3541"/>
                    <a:pt x="3206" y="3487"/>
                    <a:pt x="3194" y="3475"/>
                  </a:cubicBezTo>
                  <a:cubicBezTo>
                    <a:pt x="3176" y="3451"/>
                    <a:pt x="3164" y="3433"/>
                    <a:pt x="3152" y="3409"/>
                  </a:cubicBezTo>
                  <a:cubicBezTo>
                    <a:pt x="3134" y="3379"/>
                    <a:pt x="3104" y="3355"/>
                    <a:pt x="3086" y="3320"/>
                  </a:cubicBezTo>
                  <a:cubicBezTo>
                    <a:pt x="2966" y="3086"/>
                    <a:pt x="2966" y="3086"/>
                    <a:pt x="2966" y="3086"/>
                  </a:cubicBezTo>
                  <a:lnTo>
                    <a:pt x="2966" y="3086"/>
                  </a:lnTo>
                  <a:cubicBezTo>
                    <a:pt x="2942" y="3050"/>
                    <a:pt x="2924" y="3008"/>
                    <a:pt x="2942" y="2966"/>
                  </a:cubicBezTo>
                  <a:cubicBezTo>
                    <a:pt x="2954" y="2930"/>
                    <a:pt x="3008" y="2918"/>
                    <a:pt x="3038" y="2900"/>
                  </a:cubicBezTo>
                  <a:cubicBezTo>
                    <a:pt x="3098" y="2858"/>
                    <a:pt x="3134" y="2816"/>
                    <a:pt x="3134" y="2744"/>
                  </a:cubicBezTo>
                  <a:cubicBezTo>
                    <a:pt x="3134" y="2678"/>
                    <a:pt x="3110" y="2576"/>
                    <a:pt x="3086" y="2511"/>
                  </a:cubicBezTo>
                  <a:cubicBezTo>
                    <a:pt x="3068" y="2451"/>
                    <a:pt x="3020" y="2403"/>
                    <a:pt x="3008" y="2343"/>
                  </a:cubicBezTo>
                  <a:cubicBezTo>
                    <a:pt x="3002" y="2295"/>
                    <a:pt x="2990" y="2247"/>
                    <a:pt x="2990" y="2205"/>
                  </a:cubicBezTo>
                  <a:cubicBezTo>
                    <a:pt x="2990" y="2133"/>
                    <a:pt x="3050" y="2103"/>
                    <a:pt x="3050" y="2031"/>
                  </a:cubicBezTo>
                  <a:cubicBezTo>
                    <a:pt x="3056" y="1977"/>
                    <a:pt x="3086" y="1947"/>
                    <a:pt x="3110" y="1893"/>
                  </a:cubicBezTo>
                  <a:cubicBezTo>
                    <a:pt x="3134" y="1863"/>
                    <a:pt x="3146" y="1827"/>
                    <a:pt x="3158" y="1791"/>
                  </a:cubicBezTo>
                  <a:cubicBezTo>
                    <a:pt x="3176" y="1755"/>
                    <a:pt x="3170" y="1702"/>
                    <a:pt x="3182" y="1666"/>
                  </a:cubicBezTo>
                  <a:lnTo>
                    <a:pt x="3182" y="1666"/>
                  </a:lnTo>
                  <a:cubicBezTo>
                    <a:pt x="3188" y="1654"/>
                    <a:pt x="3194" y="1642"/>
                    <a:pt x="3206" y="1636"/>
                  </a:cubicBezTo>
                  <a:cubicBezTo>
                    <a:pt x="3284" y="1576"/>
                    <a:pt x="3266" y="1486"/>
                    <a:pt x="3356" y="1450"/>
                  </a:cubicBezTo>
                  <a:cubicBezTo>
                    <a:pt x="3458" y="1408"/>
                    <a:pt x="3446" y="1306"/>
                    <a:pt x="3482" y="1222"/>
                  </a:cubicBezTo>
                  <a:cubicBezTo>
                    <a:pt x="3500" y="1162"/>
                    <a:pt x="3530" y="1138"/>
                    <a:pt x="3565" y="1102"/>
                  </a:cubicBezTo>
                  <a:cubicBezTo>
                    <a:pt x="3601" y="1066"/>
                    <a:pt x="3625" y="1042"/>
                    <a:pt x="3685" y="1042"/>
                  </a:cubicBezTo>
                  <a:cubicBezTo>
                    <a:pt x="3715" y="1042"/>
                    <a:pt x="3757" y="1030"/>
                    <a:pt x="3781" y="1006"/>
                  </a:cubicBezTo>
                  <a:cubicBezTo>
                    <a:pt x="3829" y="947"/>
                    <a:pt x="3817" y="911"/>
                    <a:pt x="3769" y="863"/>
                  </a:cubicBezTo>
                  <a:cubicBezTo>
                    <a:pt x="3733" y="827"/>
                    <a:pt x="3721" y="785"/>
                    <a:pt x="3715" y="743"/>
                  </a:cubicBezTo>
                  <a:cubicBezTo>
                    <a:pt x="3703" y="695"/>
                    <a:pt x="3673" y="599"/>
                    <a:pt x="3697" y="563"/>
                  </a:cubicBezTo>
                  <a:cubicBezTo>
                    <a:pt x="3709" y="551"/>
                    <a:pt x="3721" y="545"/>
                    <a:pt x="3727" y="539"/>
                  </a:cubicBezTo>
                  <a:cubicBezTo>
                    <a:pt x="3709" y="515"/>
                    <a:pt x="3685" y="485"/>
                    <a:pt x="3655" y="473"/>
                  </a:cubicBezTo>
                  <a:cubicBezTo>
                    <a:pt x="3637" y="455"/>
                    <a:pt x="3607" y="455"/>
                    <a:pt x="3578" y="449"/>
                  </a:cubicBezTo>
                  <a:cubicBezTo>
                    <a:pt x="3541" y="443"/>
                    <a:pt x="3476" y="449"/>
                    <a:pt x="3458" y="419"/>
                  </a:cubicBezTo>
                  <a:cubicBezTo>
                    <a:pt x="3440" y="395"/>
                    <a:pt x="3428" y="371"/>
                    <a:pt x="3422" y="341"/>
                  </a:cubicBezTo>
                  <a:cubicBezTo>
                    <a:pt x="3410" y="311"/>
                    <a:pt x="3380" y="275"/>
                    <a:pt x="3350" y="257"/>
                  </a:cubicBezTo>
                  <a:cubicBezTo>
                    <a:pt x="3314" y="215"/>
                    <a:pt x="3314" y="215"/>
                    <a:pt x="3314" y="215"/>
                  </a:cubicBezTo>
                  <a:lnTo>
                    <a:pt x="3314" y="215"/>
                  </a:lnTo>
                  <a:cubicBezTo>
                    <a:pt x="3308" y="180"/>
                    <a:pt x="3266" y="245"/>
                    <a:pt x="3260" y="257"/>
                  </a:cubicBezTo>
                  <a:cubicBezTo>
                    <a:pt x="3230" y="299"/>
                    <a:pt x="3224" y="311"/>
                    <a:pt x="3170" y="323"/>
                  </a:cubicBezTo>
                  <a:cubicBezTo>
                    <a:pt x="3074" y="341"/>
                    <a:pt x="2990" y="347"/>
                    <a:pt x="2948" y="275"/>
                  </a:cubicBezTo>
                  <a:lnTo>
                    <a:pt x="2948" y="275"/>
                  </a:lnTo>
                  <a:cubicBezTo>
                    <a:pt x="2924" y="287"/>
                    <a:pt x="2906" y="311"/>
                    <a:pt x="2888" y="305"/>
                  </a:cubicBezTo>
                  <a:cubicBezTo>
                    <a:pt x="2858" y="305"/>
                    <a:pt x="2840" y="281"/>
                    <a:pt x="2828" y="257"/>
                  </a:cubicBezTo>
                  <a:cubicBezTo>
                    <a:pt x="2822" y="239"/>
                    <a:pt x="2834" y="215"/>
                    <a:pt x="2834" y="197"/>
                  </a:cubicBezTo>
                  <a:lnTo>
                    <a:pt x="2834" y="197"/>
                  </a:lnTo>
                  <a:cubicBezTo>
                    <a:pt x="2828" y="186"/>
                    <a:pt x="2822" y="180"/>
                    <a:pt x="2822" y="162"/>
                  </a:cubicBezTo>
                  <a:lnTo>
                    <a:pt x="2822" y="162"/>
                  </a:lnTo>
                  <a:cubicBezTo>
                    <a:pt x="2810" y="162"/>
                    <a:pt x="2805" y="167"/>
                    <a:pt x="2792" y="167"/>
                  </a:cubicBezTo>
                  <a:cubicBezTo>
                    <a:pt x="2786" y="167"/>
                    <a:pt x="2781" y="162"/>
                    <a:pt x="2781" y="156"/>
                  </a:cubicBezTo>
                  <a:lnTo>
                    <a:pt x="2781" y="156"/>
                  </a:lnTo>
                  <a:cubicBezTo>
                    <a:pt x="2750" y="167"/>
                    <a:pt x="2709" y="215"/>
                    <a:pt x="2673" y="228"/>
                  </a:cubicBezTo>
                  <a:cubicBezTo>
                    <a:pt x="2631" y="239"/>
                    <a:pt x="2643" y="293"/>
                    <a:pt x="2625" y="329"/>
                  </a:cubicBezTo>
                  <a:cubicBezTo>
                    <a:pt x="2619" y="353"/>
                    <a:pt x="2595" y="383"/>
                    <a:pt x="2583" y="347"/>
                  </a:cubicBezTo>
                  <a:cubicBezTo>
                    <a:pt x="2571" y="311"/>
                    <a:pt x="2565" y="311"/>
                    <a:pt x="2529" y="305"/>
                  </a:cubicBezTo>
                  <a:cubicBezTo>
                    <a:pt x="2451" y="305"/>
                    <a:pt x="2499" y="239"/>
                    <a:pt x="2511" y="197"/>
                  </a:cubicBezTo>
                  <a:cubicBezTo>
                    <a:pt x="2523" y="149"/>
                    <a:pt x="2349" y="251"/>
                    <a:pt x="2355" y="173"/>
                  </a:cubicBezTo>
                  <a:cubicBezTo>
                    <a:pt x="2361" y="138"/>
                    <a:pt x="2391" y="114"/>
                    <a:pt x="2421" y="102"/>
                  </a:cubicBezTo>
                  <a:cubicBezTo>
                    <a:pt x="2475" y="72"/>
                    <a:pt x="2385" y="72"/>
                    <a:pt x="2379" y="72"/>
                  </a:cubicBezTo>
                  <a:cubicBezTo>
                    <a:pt x="2367" y="66"/>
                    <a:pt x="2367" y="54"/>
                    <a:pt x="2361" y="42"/>
                  </a:cubicBezTo>
                  <a:cubicBezTo>
                    <a:pt x="2349" y="30"/>
                    <a:pt x="2325" y="18"/>
                    <a:pt x="2307" y="12"/>
                  </a:cubicBezTo>
                  <a:cubicBezTo>
                    <a:pt x="2277" y="0"/>
                    <a:pt x="2241" y="6"/>
                    <a:pt x="2223" y="18"/>
                  </a:cubicBezTo>
                  <a:cubicBezTo>
                    <a:pt x="2187" y="54"/>
                    <a:pt x="2145" y="36"/>
                    <a:pt x="2121" y="60"/>
                  </a:cubicBezTo>
                  <a:cubicBezTo>
                    <a:pt x="2061" y="114"/>
                    <a:pt x="2061" y="186"/>
                    <a:pt x="2169" y="149"/>
                  </a:cubicBezTo>
                  <a:cubicBezTo>
                    <a:pt x="2199" y="144"/>
                    <a:pt x="2241" y="84"/>
                    <a:pt x="2247" y="144"/>
                  </a:cubicBezTo>
                  <a:cubicBezTo>
                    <a:pt x="2247" y="156"/>
                    <a:pt x="2223" y="186"/>
                    <a:pt x="2229" y="191"/>
                  </a:cubicBezTo>
                  <a:cubicBezTo>
                    <a:pt x="2235" y="209"/>
                    <a:pt x="2265" y="204"/>
                    <a:pt x="2271" y="228"/>
                  </a:cubicBezTo>
                  <a:cubicBezTo>
                    <a:pt x="2289" y="251"/>
                    <a:pt x="2247" y="305"/>
                    <a:pt x="2229" y="323"/>
                  </a:cubicBezTo>
                  <a:cubicBezTo>
                    <a:pt x="2187" y="365"/>
                    <a:pt x="2157" y="305"/>
                    <a:pt x="2115" y="311"/>
                  </a:cubicBezTo>
                  <a:cubicBezTo>
                    <a:pt x="2061" y="311"/>
                    <a:pt x="2073" y="389"/>
                    <a:pt x="1995" y="359"/>
                  </a:cubicBezTo>
                  <a:cubicBezTo>
                    <a:pt x="1953" y="347"/>
                    <a:pt x="1918" y="293"/>
                    <a:pt x="1858" y="305"/>
                  </a:cubicBezTo>
                  <a:cubicBezTo>
                    <a:pt x="1840" y="305"/>
                    <a:pt x="1792" y="341"/>
                    <a:pt x="1786" y="311"/>
                  </a:cubicBezTo>
                  <a:cubicBezTo>
                    <a:pt x="1768" y="233"/>
                    <a:pt x="1696" y="263"/>
                    <a:pt x="1654" y="204"/>
                  </a:cubicBezTo>
                  <a:cubicBezTo>
                    <a:pt x="1612" y="149"/>
                    <a:pt x="1612" y="197"/>
                    <a:pt x="1600" y="221"/>
                  </a:cubicBezTo>
                  <a:cubicBezTo>
                    <a:pt x="1558" y="311"/>
                    <a:pt x="1462" y="287"/>
                    <a:pt x="1372" y="293"/>
                  </a:cubicBezTo>
                  <a:cubicBezTo>
                    <a:pt x="1360" y="293"/>
                    <a:pt x="1342" y="293"/>
                    <a:pt x="1330" y="293"/>
                  </a:cubicBezTo>
                  <a:cubicBezTo>
                    <a:pt x="1312" y="299"/>
                    <a:pt x="1300" y="311"/>
                    <a:pt x="1288" y="317"/>
                  </a:cubicBezTo>
                  <a:cubicBezTo>
                    <a:pt x="1264" y="323"/>
                    <a:pt x="1258" y="275"/>
                    <a:pt x="1258" y="263"/>
                  </a:cubicBezTo>
                  <a:cubicBezTo>
                    <a:pt x="1252" y="167"/>
                    <a:pt x="1168" y="305"/>
                    <a:pt x="1138" y="287"/>
                  </a:cubicBezTo>
                  <a:cubicBezTo>
                    <a:pt x="1120" y="281"/>
                    <a:pt x="1127" y="263"/>
                    <a:pt x="1120" y="251"/>
                  </a:cubicBezTo>
                  <a:cubicBezTo>
                    <a:pt x="1091" y="204"/>
                    <a:pt x="1067" y="233"/>
                    <a:pt x="1019" y="239"/>
                  </a:cubicBezTo>
                  <a:cubicBezTo>
                    <a:pt x="1001" y="245"/>
                    <a:pt x="971" y="228"/>
                    <a:pt x="959" y="251"/>
                  </a:cubicBezTo>
                  <a:cubicBezTo>
                    <a:pt x="941" y="281"/>
                    <a:pt x="929" y="305"/>
                    <a:pt x="917" y="335"/>
                  </a:cubicBezTo>
                  <a:cubicBezTo>
                    <a:pt x="905" y="371"/>
                    <a:pt x="941" y="377"/>
                    <a:pt x="959" y="395"/>
                  </a:cubicBezTo>
                  <a:cubicBezTo>
                    <a:pt x="977" y="389"/>
                    <a:pt x="995" y="425"/>
                    <a:pt x="1007" y="437"/>
                  </a:cubicBezTo>
                  <a:cubicBezTo>
                    <a:pt x="1019" y="449"/>
                    <a:pt x="1043" y="455"/>
                    <a:pt x="1061" y="461"/>
                  </a:cubicBezTo>
                  <a:cubicBezTo>
                    <a:pt x="1091" y="479"/>
                    <a:pt x="1109" y="497"/>
                    <a:pt x="1133" y="509"/>
                  </a:cubicBezTo>
                  <a:cubicBezTo>
                    <a:pt x="1186" y="545"/>
                    <a:pt x="1072" y="593"/>
                    <a:pt x="1043" y="599"/>
                  </a:cubicBezTo>
                  <a:cubicBezTo>
                    <a:pt x="1001" y="605"/>
                    <a:pt x="989" y="533"/>
                    <a:pt x="947" y="599"/>
                  </a:cubicBezTo>
                  <a:cubicBezTo>
                    <a:pt x="899" y="659"/>
                    <a:pt x="821" y="611"/>
                    <a:pt x="851" y="713"/>
                  </a:cubicBezTo>
                  <a:cubicBezTo>
                    <a:pt x="857" y="743"/>
                    <a:pt x="863" y="779"/>
                    <a:pt x="821" y="779"/>
                  </a:cubicBezTo>
                  <a:cubicBezTo>
                    <a:pt x="755" y="779"/>
                    <a:pt x="773" y="803"/>
                    <a:pt x="773" y="857"/>
                  </a:cubicBezTo>
                  <a:cubicBezTo>
                    <a:pt x="773" y="899"/>
                    <a:pt x="749" y="923"/>
                    <a:pt x="707" y="935"/>
                  </a:cubicBezTo>
                  <a:cubicBezTo>
                    <a:pt x="689" y="940"/>
                    <a:pt x="683" y="958"/>
                    <a:pt x="671" y="977"/>
                  </a:cubicBezTo>
                  <a:lnTo>
                    <a:pt x="671" y="977"/>
                  </a:lnTo>
                  <a:cubicBezTo>
                    <a:pt x="671" y="995"/>
                    <a:pt x="683" y="1024"/>
                    <a:pt x="683" y="1042"/>
                  </a:cubicBezTo>
                  <a:lnTo>
                    <a:pt x="683" y="1048"/>
                  </a:lnTo>
                  <a:cubicBezTo>
                    <a:pt x="701" y="1096"/>
                    <a:pt x="755" y="1120"/>
                    <a:pt x="773" y="1168"/>
                  </a:cubicBezTo>
                  <a:cubicBezTo>
                    <a:pt x="779" y="1204"/>
                    <a:pt x="779" y="1234"/>
                    <a:pt x="779" y="1276"/>
                  </a:cubicBezTo>
                  <a:cubicBezTo>
                    <a:pt x="779" y="1294"/>
                    <a:pt x="791" y="1348"/>
                    <a:pt x="815" y="1348"/>
                  </a:cubicBezTo>
                  <a:cubicBezTo>
                    <a:pt x="815" y="1378"/>
                    <a:pt x="803" y="1390"/>
                    <a:pt x="791" y="1414"/>
                  </a:cubicBezTo>
                  <a:cubicBezTo>
                    <a:pt x="773" y="1444"/>
                    <a:pt x="755" y="1438"/>
                    <a:pt x="731" y="1444"/>
                  </a:cubicBezTo>
                  <a:cubicBezTo>
                    <a:pt x="677" y="1450"/>
                    <a:pt x="695" y="1498"/>
                    <a:pt x="659" y="1528"/>
                  </a:cubicBezTo>
                  <a:cubicBezTo>
                    <a:pt x="641" y="1552"/>
                    <a:pt x="629" y="1534"/>
                    <a:pt x="605" y="1534"/>
                  </a:cubicBezTo>
                  <a:cubicBezTo>
                    <a:pt x="605" y="1546"/>
                    <a:pt x="617" y="1564"/>
                    <a:pt x="617" y="1564"/>
                  </a:cubicBezTo>
                  <a:cubicBezTo>
                    <a:pt x="635" y="1594"/>
                    <a:pt x="689" y="1588"/>
                    <a:pt x="659" y="1630"/>
                  </a:cubicBezTo>
                  <a:cubicBezTo>
                    <a:pt x="641" y="1654"/>
                    <a:pt x="659" y="1666"/>
                    <a:pt x="641" y="1690"/>
                  </a:cubicBezTo>
                  <a:cubicBezTo>
                    <a:pt x="605" y="1725"/>
                    <a:pt x="527" y="1773"/>
                    <a:pt x="485" y="1755"/>
                  </a:cubicBezTo>
                  <a:cubicBezTo>
                    <a:pt x="461" y="1744"/>
                    <a:pt x="389" y="1773"/>
                    <a:pt x="365" y="1791"/>
                  </a:cubicBezTo>
                  <a:cubicBezTo>
                    <a:pt x="347" y="1809"/>
                    <a:pt x="347" y="1845"/>
                    <a:pt x="312" y="1839"/>
                  </a:cubicBezTo>
                  <a:cubicBezTo>
                    <a:pt x="281" y="1839"/>
                    <a:pt x="270" y="1815"/>
                    <a:pt x="240" y="1815"/>
                  </a:cubicBezTo>
                  <a:cubicBezTo>
                    <a:pt x="204" y="1815"/>
                    <a:pt x="186" y="1827"/>
                    <a:pt x="156" y="1809"/>
                  </a:cubicBezTo>
                  <a:cubicBezTo>
                    <a:pt x="126" y="1797"/>
                    <a:pt x="108" y="1786"/>
                    <a:pt x="72" y="1803"/>
                  </a:cubicBezTo>
                  <a:cubicBezTo>
                    <a:pt x="54" y="1809"/>
                    <a:pt x="0" y="1839"/>
                    <a:pt x="0" y="1863"/>
                  </a:cubicBezTo>
                  <a:cubicBezTo>
                    <a:pt x="6" y="1899"/>
                    <a:pt x="30" y="1929"/>
                    <a:pt x="48" y="1965"/>
                  </a:cubicBezTo>
                  <a:cubicBezTo>
                    <a:pt x="42" y="1965"/>
                    <a:pt x="42" y="1965"/>
                    <a:pt x="42" y="1965"/>
                  </a:cubicBezTo>
                  <a:cubicBezTo>
                    <a:pt x="162" y="2163"/>
                    <a:pt x="431" y="2007"/>
                    <a:pt x="611" y="2007"/>
                  </a:cubicBezTo>
                  <a:cubicBezTo>
                    <a:pt x="635" y="2007"/>
                    <a:pt x="815" y="1989"/>
                    <a:pt x="773" y="2049"/>
                  </a:cubicBezTo>
                  <a:cubicBezTo>
                    <a:pt x="725" y="2121"/>
                    <a:pt x="707" y="2145"/>
                    <a:pt x="731" y="2235"/>
                  </a:cubicBezTo>
                  <a:cubicBezTo>
                    <a:pt x="863" y="2247"/>
                    <a:pt x="863" y="2247"/>
                    <a:pt x="863" y="2247"/>
                  </a:cubicBezTo>
                  <a:cubicBezTo>
                    <a:pt x="905" y="2295"/>
                    <a:pt x="905" y="2295"/>
                    <a:pt x="905" y="2295"/>
                  </a:cubicBezTo>
                  <a:close/>
                  <a:moveTo>
                    <a:pt x="2367" y="1803"/>
                  </a:moveTo>
                  <a:lnTo>
                    <a:pt x="2367" y="1803"/>
                  </a:lnTo>
                  <a:lnTo>
                    <a:pt x="2367" y="1803"/>
                  </a:lnTo>
                  <a:cubicBezTo>
                    <a:pt x="2325" y="1815"/>
                    <a:pt x="2265" y="1815"/>
                    <a:pt x="2241" y="1773"/>
                  </a:cubicBezTo>
                  <a:cubicBezTo>
                    <a:pt x="2217" y="1731"/>
                    <a:pt x="2223" y="1725"/>
                    <a:pt x="2163" y="1731"/>
                  </a:cubicBezTo>
                  <a:cubicBezTo>
                    <a:pt x="2139" y="1738"/>
                    <a:pt x="2115" y="1702"/>
                    <a:pt x="2097" y="1696"/>
                  </a:cubicBezTo>
                  <a:cubicBezTo>
                    <a:pt x="2061" y="1683"/>
                    <a:pt x="2043" y="1666"/>
                    <a:pt x="2019" y="1707"/>
                  </a:cubicBezTo>
                  <a:cubicBezTo>
                    <a:pt x="2007" y="1720"/>
                    <a:pt x="1977" y="1696"/>
                    <a:pt x="1959" y="1696"/>
                  </a:cubicBezTo>
                  <a:cubicBezTo>
                    <a:pt x="1924" y="1696"/>
                    <a:pt x="1935" y="1714"/>
                    <a:pt x="1894" y="1696"/>
                  </a:cubicBezTo>
                  <a:cubicBezTo>
                    <a:pt x="1864" y="1678"/>
                    <a:pt x="1840" y="1660"/>
                    <a:pt x="1816" y="1648"/>
                  </a:cubicBezTo>
                  <a:cubicBezTo>
                    <a:pt x="1768" y="1624"/>
                    <a:pt x="1810" y="1600"/>
                    <a:pt x="1822" y="1576"/>
                  </a:cubicBezTo>
                  <a:cubicBezTo>
                    <a:pt x="1840" y="1558"/>
                    <a:pt x="1864" y="1528"/>
                    <a:pt x="1852" y="1498"/>
                  </a:cubicBezTo>
                  <a:cubicBezTo>
                    <a:pt x="1840" y="1480"/>
                    <a:pt x="1810" y="1456"/>
                    <a:pt x="1828" y="1432"/>
                  </a:cubicBezTo>
                  <a:cubicBezTo>
                    <a:pt x="1870" y="1390"/>
                    <a:pt x="1744" y="1342"/>
                    <a:pt x="1828" y="1312"/>
                  </a:cubicBezTo>
                  <a:cubicBezTo>
                    <a:pt x="1870" y="1300"/>
                    <a:pt x="1876" y="1270"/>
                    <a:pt x="1876" y="1234"/>
                  </a:cubicBezTo>
                  <a:cubicBezTo>
                    <a:pt x="1882" y="1168"/>
                    <a:pt x="1792" y="1228"/>
                    <a:pt x="1762" y="1204"/>
                  </a:cubicBezTo>
                  <a:cubicBezTo>
                    <a:pt x="1744" y="1192"/>
                    <a:pt x="1744" y="1144"/>
                    <a:pt x="1732" y="1120"/>
                  </a:cubicBezTo>
                  <a:cubicBezTo>
                    <a:pt x="1708" y="1090"/>
                    <a:pt x="1696" y="1072"/>
                    <a:pt x="1744" y="1078"/>
                  </a:cubicBezTo>
                  <a:cubicBezTo>
                    <a:pt x="1762" y="1084"/>
                    <a:pt x="1780" y="1078"/>
                    <a:pt x="1786" y="1078"/>
                  </a:cubicBezTo>
                  <a:cubicBezTo>
                    <a:pt x="1810" y="1078"/>
                    <a:pt x="1846" y="1000"/>
                    <a:pt x="1846" y="982"/>
                  </a:cubicBezTo>
                  <a:cubicBezTo>
                    <a:pt x="1846" y="916"/>
                    <a:pt x="1840" y="929"/>
                    <a:pt x="1894" y="923"/>
                  </a:cubicBezTo>
                  <a:cubicBezTo>
                    <a:pt x="1929" y="916"/>
                    <a:pt x="1918" y="863"/>
                    <a:pt x="1953" y="845"/>
                  </a:cubicBezTo>
                  <a:cubicBezTo>
                    <a:pt x="2001" y="827"/>
                    <a:pt x="2079" y="839"/>
                    <a:pt x="2127" y="851"/>
                  </a:cubicBezTo>
                  <a:cubicBezTo>
                    <a:pt x="2193" y="869"/>
                    <a:pt x="2217" y="869"/>
                    <a:pt x="2271" y="845"/>
                  </a:cubicBezTo>
                  <a:cubicBezTo>
                    <a:pt x="2313" y="827"/>
                    <a:pt x="2337" y="851"/>
                    <a:pt x="2373" y="845"/>
                  </a:cubicBezTo>
                  <a:cubicBezTo>
                    <a:pt x="2427" y="833"/>
                    <a:pt x="2499" y="761"/>
                    <a:pt x="2553" y="797"/>
                  </a:cubicBezTo>
                  <a:cubicBezTo>
                    <a:pt x="2577" y="809"/>
                    <a:pt x="2571" y="827"/>
                    <a:pt x="2601" y="839"/>
                  </a:cubicBezTo>
                  <a:cubicBezTo>
                    <a:pt x="2619" y="845"/>
                    <a:pt x="2685" y="815"/>
                    <a:pt x="2697" y="803"/>
                  </a:cubicBezTo>
                  <a:cubicBezTo>
                    <a:pt x="2763" y="779"/>
                    <a:pt x="2750" y="725"/>
                    <a:pt x="2781" y="671"/>
                  </a:cubicBezTo>
                  <a:cubicBezTo>
                    <a:pt x="2805" y="617"/>
                    <a:pt x="2834" y="641"/>
                    <a:pt x="2882" y="623"/>
                  </a:cubicBezTo>
                  <a:cubicBezTo>
                    <a:pt x="2948" y="599"/>
                    <a:pt x="3014" y="581"/>
                    <a:pt x="3068" y="539"/>
                  </a:cubicBezTo>
                  <a:cubicBezTo>
                    <a:pt x="3098" y="521"/>
                    <a:pt x="3128" y="521"/>
                    <a:pt x="3158" y="509"/>
                  </a:cubicBezTo>
                  <a:cubicBezTo>
                    <a:pt x="3182" y="503"/>
                    <a:pt x="3158" y="455"/>
                    <a:pt x="3170" y="437"/>
                  </a:cubicBezTo>
                  <a:cubicBezTo>
                    <a:pt x="3188" y="413"/>
                    <a:pt x="3206" y="389"/>
                    <a:pt x="3242" y="395"/>
                  </a:cubicBezTo>
                  <a:cubicBezTo>
                    <a:pt x="3266" y="395"/>
                    <a:pt x="3278" y="401"/>
                    <a:pt x="3302" y="413"/>
                  </a:cubicBezTo>
                  <a:cubicBezTo>
                    <a:pt x="3332" y="431"/>
                    <a:pt x="3368" y="431"/>
                    <a:pt x="3398" y="443"/>
                  </a:cubicBezTo>
                  <a:cubicBezTo>
                    <a:pt x="3428" y="455"/>
                    <a:pt x="3452" y="473"/>
                    <a:pt x="3482" y="485"/>
                  </a:cubicBezTo>
                  <a:cubicBezTo>
                    <a:pt x="3494" y="485"/>
                    <a:pt x="3506" y="497"/>
                    <a:pt x="3517" y="497"/>
                  </a:cubicBezTo>
                  <a:cubicBezTo>
                    <a:pt x="3541" y="509"/>
                    <a:pt x="3589" y="521"/>
                    <a:pt x="3601" y="545"/>
                  </a:cubicBezTo>
                  <a:cubicBezTo>
                    <a:pt x="3601" y="557"/>
                    <a:pt x="3589" y="569"/>
                    <a:pt x="3583" y="581"/>
                  </a:cubicBezTo>
                  <a:cubicBezTo>
                    <a:pt x="3578" y="581"/>
                    <a:pt x="3578" y="587"/>
                    <a:pt x="3572" y="593"/>
                  </a:cubicBezTo>
                  <a:lnTo>
                    <a:pt x="3548" y="611"/>
                  </a:lnTo>
                  <a:lnTo>
                    <a:pt x="3548" y="611"/>
                  </a:lnTo>
                  <a:cubicBezTo>
                    <a:pt x="3530" y="641"/>
                    <a:pt x="3530" y="641"/>
                    <a:pt x="3530" y="641"/>
                  </a:cubicBezTo>
                  <a:cubicBezTo>
                    <a:pt x="3524" y="653"/>
                    <a:pt x="3482" y="659"/>
                    <a:pt x="3464" y="671"/>
                  </a:cubicBezTo>
                  <a:cubicBezTo>
                    <a:pt x="3446" y="683"/>
                    <a:pt x="3446" y="695"/>
                    <a:pt x="3464" y="719"/>
                  </a:cubicBezTo>
                  <a:cubicBezTo>
                    <a:pt x="3464" y="725"/>
                    <a:pt x="3494" y="731"/>
                    <a:pt x="3494" y="743"/>
                  </a:cubicBezTo>
                  <a:cubicBezTo>
                    <a:pt x="3494" y="755"/>
                    <a:pt x="3476" y="767"/>
                    <a:pt x="3464" y="767"/>
                  </a:cubicBezTo>
                  <a:cubicBezTo>
                    <a:pt x="3446" y="773"/>
                    <a:pt x="3416" y="797"/>
                    <a:pt x="3398" y="791"/>
                  </a:cubicBezTo>
                  <a:lnTo>
                    <a:pt x="3398" y="791"/>
                  </a:lnTo>
                  <a:cubicBezTo>
                    <a:pt x="3296" y="869"/>
                    <a:pt x="3296" y="869"/>
                    <a:pt x="3296" y="869"/>
                  </a:cubicBezTo>
                  <a:lnTo>
                    <a:pt x="3296" y="869"/>
                  </a:lnTo>
                  <a:cubicBezTo>
                    <a:pt x="3302" y="875"/>
                    <a:pt x="3272" y="881"/>
                    <a:pt x="3260" y="881"/>
                  </a:cubicBezTo>
                  <a:cubicBezTo>
                    <a:pt x="3254" y="881"/>
                    <a:pt x="3248" y="881"/>
                    <a:pt x="3242" y="875"/>
                  </a:cubicBezTo>
                  <a:cubicBezTo>
                    <a:pt x="3230" y="863"/>
                    <a:pt x="3236" y="845"/>
                    <a:pt x="3212" y="845"/>
                  </a:cubicBezTo>
                  <a:cubicBezTo>
                    <a:pt x="3170" y="851"/>
                    <a:pt x="3134" y="887"/>
                    <a:pt x="3086" y="869"/>
                  </a:cubicBezTo>
                  <a:lnTo>
                    <a:pt x="3086" y="869"/>
                  </a:lnTo>
                  <a:cubicBezTo>
                    <a:pt x="3074" y="881"/>
                    <a:pt x="3068" y="916"/>
                    <a:pt x="3068" y="940"/>
                  </a:cubicBezTo>
                  <a:cubicBezTo>
                    <a:pt x="3068" y="964"/>
                    <a:pt x="3080" y="988"/>
                    <a:pt x="3068" y="1012"/>
                  </a:cubicBezTo>
                  <a:cubicBezTo>
                    <a:pt x="3062" y="1030"/>
                    <a:pt x="3050" y="1042"/>
                    <a:pt x="3050" y="1060"/>
                  </a:cubicBezTo>
                  <a:cubicBezTo>
                    <a:pt x="3062" y="1156"/>
                    <a:pt x="3062" y="1156"/>
                    <a:pt x="3062" y="1156"/>
                  </a:cubicBezTo>
                  <a:lnTo>
                    <a:pt x="3062" y="1156"/>
                  </a:lnTo>
                  <a:cubicBezTo>
                    <a:pt x="3062" y="1228"/>
                    <a:pt x="3062" y="1228"/>
                    <a:pt x="3062" y="1228"/>
                  </a:cubicBezTo>
                  <a:cubicBezTo>
                    <a:pt x="3062" y="1318"/>
                    <a:pt x="3062" y="1318"/>
                    <a:pt x="3062" y="1318"/>
                  </a:cubicBezTo>
                  <a:cubicBezTo>
                    <a:pt x="3062" y="1336"/>
                    <a:pt x="3044" y="1378"/>
                    <a:pt x="3032" y="1390"/>
                  </a:cubicBezTo>
                  <a:cubicBezTo>
                    <a:pt x="3032" y="1396"/>
                    <a:pt x="3026" y="1396"/>
                    <a:pt x="3026" y="1402"/>
                  </a:cubicBezTo>
                  <a:cubicBezTo>
                    <a:pt x="3020" y="1420"/>
                    <a:pt x="3032" y="1426"/>
                    <a:pt x="3032" y="1444"/>
                  </a:cubicBezTo>
                  <a:cubicBezTo>
                    <a:pt x="3002" y="1474"/>
                    <a:pt x="3014" y="1510"/>
                    <a:pt x="3008" y="1546"/>
                  </a:cubicBezTo>
                  <a:cubicBezTo>
                    <a:pt x="3002" y="1570"/>
                    <a:pt x="2978" y="1606"/>
                    <a:pt x="2966" y="1630"/>
                  </a:cubicBezTo>
                  <a:cubicBezTo>
                    <a:pt x="2930" y="1678"/>
                    <a:pt x="2846" y="1738"/>
                    <a:pt x="2798" y="1786"/>
                  </a:cubicBezTo>
                  <a:cubicBezTo>
                    <a:pt x="2768" y="1815"/>
                    <a:pt x="2733" y="1803"/>
                    <a:pt x="2691" y="1827"/>
                  </a:cubicBezTo>
                  <a:cubicBezTo>
                    <a:pt x="2637" y="1857"/>
                    <a:pt x="2625" y="1911"/>
                    <a:pt x="2547" y="1893"/>
                  </a:cubicBezTo>
                  <a:cubicBezTo>
                    <a:pt x="2487" y="1875"/>
                    <a:pt x="2475" y="1827"/>
                    <a:pt x="2403" y="1827"/>
                  </a:cubicBezTo>
                  <a:cubicBezTo>
                    <a:pt x="2403" y="1821"/>
                    <a:pt x="2373" y="1809"/>
                    <a:pt x="2367" y="1803"/>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11" name="Freeform 127"/>
            <p:cNvSpPr>
              <a:spLocks noChangeArrowheads="1"/>
            </p:cNvSpPr>
            <p:nvPr/>
          </p:nvSpPr>
          <p:spPr bwMode="auto">
            <a:xfrm>
              <a:off x="8723958" y="5230820"/>
              <a:ext cx="1015978" cy="762034"/>
            </a:xfrm>
            <a:custGeom>
              <a:avLst/>
              <a:gdLst>
                <a:gd name="T0" fmla="*/ 671 w 1906"/>
                <a:gd name="T1" fmla="*/ 1414 h 1427"/>
                <a:gd name="T2" fmla="*/ 569 w 1906"/>
                <a:gd name="T3" fmla="*/ 1175 h 1427"/>
                <a:gd name="T4" fmla="*/ 563 w 1906"/>
                <a:gd name="T5" fmla="*/ 935 h 1427"/>
                <a:gd name="T6" fmla="*/ 659 w 1906"/>
                <a:gd name="T7" fmla="*/ 815 h 1427"/>
                <a:gd name="T8" fmla="*/ 743 w 1906"/>
                <a:gd name="T9" fmla="*/ 611 h 1427"/>
                <a:gd name="T10" fmla="*/ 833 w 1906"/>
                <a:gd name="T11" fmla="*/ 582 h 1427"/>
                <a:gd name="T12" fmla="*/ 1019 w 1906"/>
                <a:gd name="T13" fmla="*/ 623 h 1427"/>
                <a:gd name="T14" fmla="*/ 1186 w 1906"/>
                <a:gd name="T15" fmla="*/ 773 h 1427"/>
                <a:gd name="T16" fmla="*/ 1366 w 1906"/>
                <a:gd name="T17" fmla="*/ 767 h 1427"/>
                <a:gd name="T18" fmla="*/ 1372 w 1906"/>
                <a:gd name="T19" fmla="*/ 623 h 1427"/>
                <a:gd name="T20" fmla="*/ 1390 w 1906"/>
                <a:gd name="T21" fmla="*/ 480 h 1427"/>
                <a:gd name="T22" fmla="*/ 1432 w 1906"/>
                <a:gd name="T23" fmla="*/ 408 h 1427"/>
                <a:gd name="T24" fmla="*/ 1456 w 1906"/>
                <a:gd name="T25" fmla="*/ 324 h 1427"/>
                <a:gd name="T26" fmla="*/ 1528 w 1906"/>
                <a:gd name="T27" fmla="*/ 264 h 1427"/>
                <a:gd name="T28" fmla="*/ 1588 w 1906"/>
                <a:gd name="T29" fmla="*/ 384 h 1427"/>
                <a:gd name="T30" fmla="*/ 1600 w 1906"/>
                <a:gd name="T31" fmla="*/ 480 h 1427"/>
                <a:gd name="T32" fmla="*/ 1702 w 1906"/>
                <a:gd name="T33" fmla="*/ 402 h 1427"/>
                <a:gd name="T34" fmla="*/ 1702 w 1906"/>
                <a:gd name="T35" fmla="*/ 330 h 1427"/>
                <a:gd name="T36" fmla="*/ 1660 w 1906"/>
                <a:gd name="T37" fmla="*/ 270 h 1427"/>
                <a:gd name="T38" fmla="*/ 1714 w 1906"/>
                <a:gd name="T39" fmla="*/ 204 h 1427"/>
                <a:gd name="T40" fmla="*/ 1852 w 1906"/>
                <a:gd name="T41" fmla="*/ 222 h 1427"/>
                <a:gd name="T42" fmla="*/ 1876 w 1906"/>
                <a:gd name="T43" fmla="*/ 204 h 1427"/>
                <a:gd name="T44" fmla="*/ 1905 w 1906"/>
                <a:gd name="T45" fmla="*/ 156 h 1427"/>
                <a:gd name="T46" fmla="*/ 1786 w 1906"/>
                <a:gd name="T47" fmla="*/ 96 h 1427"/>
                <a:gd name="T48" fmla="*/ 1606 w 1906"/>
                <a:gd name="T49" fmla="*/ 24 h 1427"/>
                <a:gd name="T50" fmla="*/ 1474 w 1906"/>
                <a:gd name="T51" fmla="*/ 48 h 1427"/>
                <a:gd name="T52" fmla="*/ 1372 w 1906"/>
                <a:gd name="T53" fmla="*/ 150 h 1427"/>
                <a:gd name="T54" fmla="*/ 1085 w 1906"/>
                <a:gd name="T55" fmla="*/ 282 h 1427"/>
                <a:gd name="T56" fmla="*/ 905 w 1906"/>
                <a:gd name="T57" fmla="*/ 450 h 1427"/>
                <a:gd name="T58" fmla="*/ 677 w 1906"/>
                <a:gd name="T59" fmla="*/ 456 h 1427"/>
                <a:gd name="T60" fmla="*/ 431 w 1906"/>
                <a:gd name="T61" fmla="*/ 462 h 1427"/>
                <a:gd name="T62" fmla="*/ 198 w 1906"/>
                <a:gd name="T63" fmla="*/ 534 h 1427"/>
                <a:gd name="T64" fmla="*/ 90 w 1906"/>
                <a:gd name="T65" fmla="*/ 689 h 1427"/>
                <a:gd name="T66" fmla="*/ 36 w 1906"/>
                <a:gd name="T67" fmla="*/ 731 h 1427"/>
                <a:gd name="T68" fmla="*/ 180 w 1906"/>
                <a:gd name="T69" fmla="*/ 845 h 1427"/>
                <a:gd name="T70" fmla="*/ 132 w 1906"/>
                <a:gd name="T71" fmla="*/ 1043 h 1427"/>
                <a:gd name="T72" fmla="*/ 126 w 1906"/>
                <a:gd name="T73" fmla="*/ 1187 h 1427"/>
                <a:gd name="T74" fmla="*/ 198 w 1906"/>
                <a:gd name="T75" fmla="*/ 1307 h 1427"/>
                <a:gd name="T76" fmla="*/ 323 w 1906"/>
                <a:gd name="T77" fmla="*/ 1318 h 1427"/>
                <a:gd name="T78" fmla="*/ 467 w 1906"/>
                <a:gd name="T79" fmla="*/ 1342 h 1427"/>
                <a:gd name="T80" fmla="*/ 671 w 1906"/>
                <a:gd name="T81" fmla="*/ 1414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6" h="1427">
                  <a:moveTo>
                    <a:pt x="671" y="1414"/>
                  </a:moveTo>
                  <a:lnTo>
                    <a:pt x="671" y="1414"/>
                  </a:lnTo>
                  <a:cubicBezTo>
                    <a:pt x="641" y="1289"/>
                    <a:pt x="641" y="1289"/>
                    <a:pt x="641" y="1289"/>
                  </a:cubicBezTo>
                  <a:cubicBezTo>
                    <a:pt x="641" y="1241"/>
                    <a:pt x="593" y="1211"/>
                    <a:pt x="569" y="1175"/>
                  </a:cubicBezTo>
                  <a:cubicBezTo>
                    <a:pt x="545" y="1139"/>
                    <a:pt x="551" y="1127"/>
                    <a:pt x="569" y="1085"/>
                  </a:cubicBezTo>
                  <a:cubicBezTo>
                    <a:pt x="587" y="1037"/>
                    <a:pt x="551" y="983"/>
                    <a:pt x="563" y="935"/>
                  </a:cubicBezTo>
                  <a:cubicBezTo>
                    <a:pt x="569" y="905"/>
                    <a:pt x="599" y="923"/>
                    <a:pt x="617" y="905"/>
                  </a:cubicBezTo>
                  <a:cubicBezTo>
                    <a:pt x="635" y="881"/>
                    <a:pt x="641" y="839"/>
                    <a:pt x="659" y="815"/>
                  </a:cubicBezTo>
                  <a:cubicBezTo>
                    <a:pt x="683" y="803"/>
                    <a:pt x="737" y="737"/>
                    <a:pt x="755" y="713"/>
                  </a:cubicBezTo>
                  <a:cubicBezTo>
                    <a:pt x="785" y="677"/>
                    <a:pt x="779" y="647"/>
                    <a:pt x="743" y="611"/>
                  </a:cubicBezTo>
                  <a:cubicBezTo>
                    <a:pt x="725" y="593"/>
                    <a:pt x="701" y="527"/>
                    <a:pt x="749" y="540"/>
                  </a:cubicBezTo>
                  <a:cubicBezTo>
                    <a:pt x="785" y="546"/>
                    <a:pt x="803" y="569"/>
                    <a:pt x="833" y="582"/>
                  </a:cubicBezTo>
                  <a:cubicBezTo>
                    <a:pt x="863" y="593"/>
                    <a:pt x="875" y="582"/>
                    <a:pt x="905" y="575"/>
                  </a:cubicBezTo>
                  <a:cubicBezTo>
                    <a:pt x="929" y="569"/>
                    <a:pt x="959" y="635"/>
                    <a:pt x="1019" y="623"/>
                  </a:cubicBezTo>
                  <a:cubicBezTo>
                    <a:pt x="1061" y="611"/>
                    <a:pt x="1054" y="653"/>
                    <a:pt x="1072" y="677"/>
                  </a:cubicBezTo>
                  <a:cubicBezTo>
                    <a:pt x="1096" y="707"/>
                    <a:pt x="1150" y="761"/>
                    <a:pt x="1186" y="773"/>
                  </a:cubicBezTo>
                  <a:cubicBezTo>
                    <a:pt x="1234" y="791"/>
                    <a:pt x="1318" y="767"/>
                    <a:pt x="1366" y="767"/>
                  </a:cubicBezTo>
                  <a:lnTo>
                    <a:pt x="1366" y="767"/>
                  </a:lnTo>
                  <a:cubicBezTo>
                    <a:pt x="1354" y="671"/>
                    <a:pt x="1354" y="671"/>
                    <a:pt x="1354" y="671"/>
                  </a:cubicBezTo>
                  <a:cubicBezTo>
                    <a:pt x="1354" y="653"/>
                    <a:pt x="1366" y="641"/>
                    <a:pt x="1372" y="623"/>
                  </a:cubicBezTo>
                  <a:cubicBezTo>
                    <a:pt x="1384" y="599"/>
                    <a:pt x="1372" y="575"/>
                    <a:pt x="1372" y="551"/>
                  </a:cubicBezTo>
                  <a:cubicBezTo>
                    <a:pt x="1372" y="527"/>
                    <a:pt x="1378" y="492"/>
                    <a:pt x="1390" y="480"/>
                  </a:cubicBezTo>
                  <a:lnTo>
                    <a:pt x="1390" y="480"/>
                  </a:lnTo>
                  <a:cubicBezTo>
                    <a:pt x="1390" y="432"/>
                    <a:pt x="1390" y="426"/>
                    <a:pt x="1432" y="408"/>
                  </a:cubicBezTo>
                  <a:cubicBezTo>
                    <a:pt x="1450" y="402"/>
                    <a:pt x="1474" y="402"/>
                    <a:pt x="1474" y="378"/>
                  </a:cubicBezTo>
                  <a:cubicBezTo>
                    <a:pt x="1468" y="366"/>
                    <a:pt x="1444" y="342"/>
                    <a:pt x="1456" y="324"/>
                  </a:cubicBezTo>
                  <a:cubicBezTo>
                    <a:pt x="1462" y="312"/>
                    <a:pt x="1492" y="318"/>
                    <a:pt x="1504" y="306"/>
                  </a:cubicBezTo>
                  <a:cubicBezTo>
                    <a:pt x="1516" y="294"/>
                    <a:pt x="1516" y="276"/>
                    <a:pt x="1528" y="264"/>
                  </a:cubicBezTo>
                  <a:cubicBezTo>
                    <a:pt x="1552" y="246"/>
                    <a:pt x="1654" y="348"/>
                    <a:pt x="1666" y="372"/>
                  </a:cubicBezTo>
                  <a:cubicBezTo>
                    <a:pt x="1690" y="408"/>
                    <a:pt x="1600" y="390"/>
                    <a:pt x="1588" y="384"/>
                  </a:cubicBezTo>
                  <a:cubicBezTo>
                    <a:pt x="1540" y="384"/>
                    <a:pt x="1576" y="432"/>
                    <a:pt x="1588" y="444"/>
                  </a:cubicBezTo>
                  <a:cubicBezTo>
                    <a:pt x="1600" y="480"/>
                    <a:pt x="1600" y="480"/>
                    <a:pt x="1600" y="480"/>
                  </a:cubicBezTo>
                  <a:lnTo>
                    <a:pt x="1600" y="480"/>
                  </a:lnTo>
                  <a:cubicBezTo>
                    <a:pt x="1702" y="402"/>
                    <a:pt x="1702" y="402"/>
                    <a:pt x="1702" y="402"/>
                  </a:cubicBezTo>
                  <a:lnTo>
                    <a:pt x="1702" y="402"/>
                  </a:lnTo>
                  <a:cubicBezTo>
                    <a:pt x="1708" y="390"/>
                    <a:pt x="1714" y="342"/>
                    <a:pt x="1702" y="330"/>
                  </a:cubicBezTo>
                  <a:cubicBezTo>
                    <a:pt x="1690" y="318"/>
                    <a:pt x="1684" y="324"/>
                    <a:pt x="1672" y="318"/>
                  </a:cubicBezTo>
                  <a:cubicBezTo>
                    <a:pt x="1660" y="306"/>
                    <a:pt x="1660" y="288"/>
                    <a:pt x="1660" y="270"/>
                  </a:cubicBezTo>
                  <a:cubicBezTo>
                    <a:pt x="1654" y="258"/>
                    <a:pt x="1642" y="240"/>
                    <a:pt x="1642" y="222"/>
                  </a:cubicBezTo>
                  <a:cubicBezTo>
                    <a:pt x="1642" y="186"/>
                    <a:pt x="1690" y="204"/>
                    <a:pt x="1714" y="204"/>
                  </a:cubicBezTo>
                  <a:cubicBezTo>
                    <a:pt x="1732" y="210"/>
                    <a:pt x="1798" y="210"/>
                    <a:pt x="1810" y="222"/>
                  </a:cubicBezTo>
                  <a:cubicBezTo>
                    <a:pt x="1852" y="222"/>
                    <a:pt x="1852" y="222"/>
                    <a:pt x="1852" y="222"/>
                  </a:cubicBezTo>
                  <a:lnTo>
                    <a:pt x="1852" y="222"/>
                  </a:lnTo>
                  <a:lnTo>
                    <a:pt x="1876" y="204"/>
                  </a:lnTo>
                  <a:cubicBezTo>
                    <a:pt x="1882" y="198"/>
                    <a:pt x="1882" y="192"/>
                    <a:pt x="1887" y="192"/>
                  </a:cubicBezTo>
                  <a:cubicBezTo>
                    <a:pt x="1893" y="180"/>
                    <a:pt x="1905" y="168"/>
                    <a:pt x="1905" y="156"/>
                  </a:cubicBezTo>
                  <a:cubicBezTo>
                    <a:pt x="1893" y="132"/>
                    <a:pt x="1845" y="120"/>
                    <a:pt x="1821" y="108"/>
                  </a:cubicBezTo>
                  <a:cubicBezTo>
                    <a:pt x="1810" y="108"/>
                    <a:pt x="1798" y="96"/>
                    <a:pt x="1786" y="96"/>
                  </a:cubicBezTo>
                  <a:cubicBezTo>
                    <a:pt x="1756" y="84"/>
                    <a:pt x="1732" y="66"/>
                    <a:pt x="1702" y="54"/>
                  </a:cubicBezTo>
                  <a:cubicBezTo>
                    <a:pt x="1672" y="42"/>
                    <a:pt x="1636" y="42"/>
                    <a:pt x="1606" y="24"/>
                  </a:cubicBezTo>
                  <a:cubicBezTo>
                    <a:pt x="1582" y="12"/>
                    <a:pt x="1570" y="6"/>
                    <a:pt x="1546" y="6"/>
                  </a:cubicBezTo>
                  <a:cubicBezTo>
                    <a:pt x="1510" y="0"/>
                    <a:pt x="1492" y="24"/>
                    <a:pt x="1474" y="48"/>
                  </a:cubicBezTo>
                  <a:cubicBezTo>
                    <a:pt x="1462" y="66"/>
                    <a:pt x="1486" y="114"/>
                    <a:pt x="1462" y="120"/>
                  </a:cubicBezTo>
                  <a:cubicBezTo>
                    <a:pt x="1432" y="132"/>
                    <a:pt x="1402" y="132"/>
                    <a:pt x="1372" y="150"/>
                  </a:cubicBezTo>
                  <a:cubicBezTo>
                    <a:pt x="1318" y="192"/>
                    <a:pt x="1252" y="210"/>
                    <a:pt x="1186" y="234"/>
                  </a:cubicBezTo>
                  <a:cubicBezTo>
                    <a:pt x="1138" y="252"/>
                    <a:pt x="1109" y="228"/>
                    <a:pt x="1085" y="282"/>
                  </a:cubicBezTo>
                  <a:cubicBezTo>
                    <a:pt x="1054" y="336"/>
                    <a:pt x="1067" y="390"/>
                    <a:pt x="1001" y="414"/>
                  </a:cubicBezTo>
                  <a:cubicBezTo>
                    <a:pt x="989" y="426"/>
                    <a:pt x="923" y="456"/>
                    <a:pt x="905" y="450"/>
                  </a:cubicBezTo>
                  <a:cubicBezTo>
                    <a:pt x="875" y="438"/>
                    <a:pt x="881" y="420"/>
                    <a:pt x="857" y="408"/>
                  </a:cubicBezTo>
                  <a:cubicBezTo>
                    <a:pt x="803" y="372"/>
                    <a:pt x="731" y="444"/>
                    <a:pt x="677" y="456"/>
                  </a:cubicBezTo>
                  <a:cubicBezTo>
                    <a:pt x="641" y="462"/>
                    <a:pt x="617" y="438"/>
                    <a:pt x="575" y="456"/>
                  </a:cubicBezTo>
                  <a:cubicBezTo>
                    <a:pt x="521" y="480"/>
                    <a:pt x="497" y="480"/>
                    <a:pt x="431" y="462"/>
                  </a:cubicBezTo>
                  <a:cubicBezTo>
                    <a:pt x="383" y="450"/>
                    <a:pt x="305" y="438"/>
                    <a:pt x="257" y="456"/>
                  </a:cubicBezTo>
                  <a:cubicBezTo>
                    <a:pt x="222" y="474"/>
                    <a:pt x="233" y="527"/>
                    <a:pt x="198" y="534"/>
                  </a:cubicBezTo>
                  <a:cubicBezTo>
                    <a:pt x="144" y="540"/>
                    <a:pt x="150" y="527"/>
                    <a:pt x="150" y="593"/>
                  </a:cubicBezTo>
                  <a:cubicBezTo>
                    <a:pt x="150" y="611"/>
                    <a:pt x="114" y="689"/>
                    <a:pt x="90" y="689"/>
                  </a:cubicBezTo>
                  <a:cubicBezTo>
                    <a:pt x="84" y="689"/>
                    <a:pt x="66" y="695"/>
                    <a:pt x="48" y="689"/>
                  </a:cubicBezTo>
                  <a:cubicBezTo>
                    <a:pt x="0" y="683"/>
                    <a:pt x="12" y="701"/>
                    <a:pt x="36" y="731"/>
                  </a:cubicBezTo>
                  <a:cubicBezTo>
                    <a:pt x="48" y="755"/>
                    <a:pt x="48" y="803"/>
                    <a:pt x="66" y="815"/>
                  </a:cubicBezTo>
                  <a:cubicBezTo>
                    <a:pt x="96" y="839"/>
                    <a:pt x="186" y="779"/>
                    <a:pt x="180" y="845"/>
                  </a:cubicBezTo>
                  <a:cubicBezTo>
                    <a:pt x="180" y="881"/>
                    <a:pt x="174" y="911"/>
                    <a:pt x="132" y="923"/>
                  </a:cubicBezTo>
                  <a:cubicBezTo>
                    <a:pt x="48" y="953"/>
                    <a:pt x="174" y="1001"/>
                    <a:pt x="132" y="1043"/>
                  </a:cubicBezTo>
                  <a:cubicBezTo>
                    <a:pt x="114" y="1067"/>
                    <a:pt x="144" y="1091"/>
                    <a:pt x="156" y="1109"/>
                  </a:cubicBezTo>
                  <a:cubicBezTo>
                    <a:pt x="168" y="1139"/>
                    <a:pt x="144" y="1169"/>
                    <a:pt x="126" y="1187"/>
                  </a:cubicBezTo>
                  <a:cubicBezTo>
                    <a:pt x="114" y="1211"/>
                    <a:pt x="72" y="1235"/>
                    <a:pt x="120" y="1259"/>
                  </a:cubicBezTo>
                  <a:cubicBezTo>
                    <a:pt x="144" y="1271"/>
                    <a:pt x="168" y="1289"/>
                    <a:pt x="198" y="1307"/>
                  </a:cubicBezTo>
                  <a:cubicBezTo>
                    <a:pt x="239" y="1325"/>
                    <a:pt x="228" y="1307"/>
                    <a:pt x="263" y="1307"/>
                  </a:cubicBezTo>
                  <a:cubicBezTo>
                    <a:pt x="281" y="1307"/>
                    <a:pt x="311" y="1331"/>
                    <a:pt x="323" y="1318"/>
                  </a:cubicBezTo>
                  <a:cubicBezTo>
                    <a:pt x="347" y="1277"/>
                    <a:pt x="365" y="1294"/>
                    <a:pt x="401" y="1307"/>
                  </a:cubicBezTo>
                  <a:cubicBezTo>
                    <a:pt x="419" y="1313"/>
                    <a:pt x="443" y="1349"/>
                    <a:pt x="467" y="1342"/>
                  </a:cubicBezTo>
                  <a:cubicBezTo>
                    <a:pt x="527" y="1336"/>
                    <a:pt x="521" y="1342"/>
                    <a:pt x="545" y="1384"/>
                  </a:cubicBezTo>
                  <a:cubicBezTo>
                    <a:pt x="569" y="1426"/>
                    <a:pt x="629" y="1426"/>
                    <a:pt x="671" y="1414"/>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12" name="Freeform 128"/>
            <p:cNvSpPr>
              <a:spLocks noChangeArrowheads="1"/>
            </p:cNvSpPr>
            <p:nvPr/>
          </p:nvSpPr>
          <p:spPr bwMode="auto">
            <a:xfrm>
              <a:off x="9015581" y="5329602"/>
              <a:ext cx="698486" cy="712643"/>
            </a:xfrm>
            <a:custGeom>
              <a:avLst/>
              <a:gdLst>
                <a:gd name="T0" fmla="*/ 1157 w 1308"/>
                <a:gd name="T1" fmla="*/ 216 h 1337"/>
                <a:gd name="T2" fmla="*/ 1157 w 1308"/>
                <a:gd name="T3" fmla="*/ 216 h 1337"/>
                <a:gd name="T4" fmla="*/ 1223 w 1308"/>
                <a:gd name="T5" fmla="*/ 192 h 1337"/>
                <a:gd name="T6" fmla="*/ 1253 w 1308"/>
                <a:gd name="T7" fmla="*/ 168 h 1337"/>
                <a:gd name="T8" fmla="*/ 1223 w 1308"/>
                <a:gd name="T9" fmla="*/ 144 h 1337"/>
                <a:gd name="T10" fmla="*/ 1223 w 1308"/>
                <a:gd name="T11" fmla="*/ 96 h 1337"/>
                <a:gd name="T12" fmla="*/ 1289 w 1308"/>
                <a:gd name="T13" fmla="*/ 66 h 1337"/>
                <a:gd name="T14" fmla="*/ 1307 w 1308"/>
                <a:gd name="T15" fmla="*/ 36 h 1337"/>
                <a:gd name="T16" fmla="*/ 1307 w 1308"/>
                <a:gd name="T17" fmla="*/ 36 h 1337"/>
                <a:gd name="T18" fmla="*/ 1265 w 1308"/>
                <a:gd name="T19" fmla="*/ 36 h 1337"/>
                <a:gd name="T20" fmla="*/ 1169 w 1308"/>
                <a:gd name="T21" fmla="*/ 18 h 1337"/>
                <a:gd name="T22" fmla="*/ 1097 w 1308"/>
                <a:gd name="T23" fmla="*/ 36 h 1337"/>
                <a:gd name="T24" fmla="*/ 1115 w 1308"/>
                <a:gd name="T25" fmla="*/ 84 h 1337"/>
                <a:gd name="T26" fmla="*/ 1127 w 1308"/>
                <a:gd name="T27" fmla="*/ 132 h 1337"/>
                <a:gd name="T28" fmla="*/ 1157 w 1308"/>
                <a:gd name="T29" fmla="*/ 144 h 1337"/>
                <a:gd name="T30" fmla="*/ 1157 w 1308"/>
                <a:gd name="T31" fmla="*/ 216 h 1337"/>
                <a:gd name="T32" fmla="*/ 845 w 1308"/>
                <a:gd name="T33" fmla="*/ 294 h 1337"/>
                <a:gd name="T34" fmla="*/ 845 w 1308"/>
                <a:gd name="T35" fmla="*/ 294 h 1337"/>
                <a:gd name="T36" fmla="*/ 845 w 1308"/>
                <a:gd name="T37" fmla="*/ 294 h 1337"/>
                <a:gd name="T38" fmla="*/ 887 w 1308"/>
                <a:gd name="T39" fmla="*/ 222 h 1337"/>
                <a:gd name="T40" fmla="*/ 929 w 1308"/>
                <a:gd name="T41" fmla="*/ 192 h 1337"/>
                <a:gd name="T42" fmla="*/ 911 w 1308"/>
                <a:gd name="T43" fmla="*/ 138 h 1337"/>
                <a:gd name="T44" fmla="*/ 959 w 1308"/>
                <a:gd name="T45" fmla="*/ 120 h 1337"/>
                <a:gd name="T46" fmla="*/ 983 w 1308"/>
                <a:gd name="T47" fmla="*/ 78 h 1337"/>
                <a:gd name="T48" fmla="*/ 1121 w 1308"/>
                <a:gd name="T49" fmla="*/ 186 h 1337"/>
                <a:gd name="T50" fmla="*/ 1043 w 1308"/>
                <a:gd name="T51" fmla="*/ 198 h 1337"/>
                <a:gd name="T52" fmla="*/ 1043 w 1308"/>
                <a:gd name="T53" fmla="*/ 258 h 1337"/>
                <a:gd name="T54" fmla="*/ 1055 w 1308"/>
                <a:gd name="T55" fmla="*/ 294 h 1337"/>
                <a:gd name="T56" fmla="*/ 1055 w 1308"/>
                <a:gd name="T57" fmla="*/ 294 h 1337"/>
                <a:gd name="T58" fmla="*/ 1019 w 1308"/>
                <a:gd name="T59" fmla="*/ 306 h 1337"/>
                <a:gd name="T60" fmla="*/ 1001 w 1308"/>
                <a:gd name="T61" fmla="*/ 300 h 1337"/>
                <a:gd name="T62" fmla="*/ 971 w 1308"/>
                <a:gd name="T63" fmla="*/ 270 h 1337"/>
                <a:gd name="T64" fmla="*/ 845 w 1308"/>
                <a:gd name="T65" fmla="*/ 294 h 1337"/>
                <a:gd name="T66" fmla="*/ 126 w 1308"/>
                <a:gd name="T67" fmla="*/ 1228 h 1337"/>
                <a:gd name="T68" fmla="*/ 126 w 1308"/>
                <a:gd name="T69" fmla="*/ 1228 h 1337"/>
                <a:gd name="T70" fmla="*/ 162 w 1308"/>
                <a:gd name="T71" fmla="*/ 1252 h 1337"/>
                <a:gd name="T72" fmla="*/ 306 w 1308"/>
                <a:gd name="T73" fmla="*/ 1318 h 1337"/>
                <a:gd name="T74" fmla="*/ 450 w 1308"/>
                <a:gd name="T75" fmla="*/ 1252 h 1337"/>
                <a:gd name="T76" fmla="*/ 557 w 1308"/>
                <a:gd name="T77" fmla="*/ 1211 h 1337"/>
                <a:gd name="T78" fmla="*/ 725 w 1308"/>
                <a:gd name="T79" fmla="*/ 1055 h 1337"/>
                <a:gd name="T80" fmla="*/ 767 w 1308"/>
                <a:gd name="T81" fmla="*/ 971 h 1337"/>
                <a:gd name="T82" fmla="*/ 791 w 1308"/>
                <a:gd name="T83" fmla="*/ 869 h 1337"/>
                <a:gd name="T84" fmla="*/ 785 w 1308"/>
                <a:gd name="T85" fmla="*/ 827 h 1337"/>
                <a:gd name="T86" fmla="*/ 791 w 1308"/>
                <a:gd name="T87" fmla="*/ 815 h 1337"/>
                <a:gd name="T88" fmla="*/ 821 w 1308"/>
                <a:gd name="T89" fmla="*/ 743 h 1337"/>
                <a:gd name="T90" fmla="*/ 821 w 1308"/>
                <a:gd name="T91" fmla="*/ 653 h 1337"/>
                <a:gd name="T92" fmla="*/ 821 w 1308"/>
                <a:gd name="T93" fmla="*/ 581 h 1337"/>
                <a:gd name="T94" fmla="*/ 821 w 1308"/>
                <a:gd name="T95" fmla="*/ 581 h 1337"/>
                <a:gd name="T96" fmla="*/ 641 w 1308"/>
                <a:gd name="T97" fmla="*/ 587 h 1337"/>
                <a:gd name="T98" fmla="*/ 527 w 1308"/>
                <a:gd name="T99" fmla="*/ 491 h 1337"/>
                <a:gd name="T100" fmla="*/ 474 w 1308"/>
                <a:gd name="T101" fmla="*/ 437 h 1337"/>
                <a:gd name="T102" fmla="*/ 360 w 1308"/>
                <a:gd name="T103" fmla="*/ 389 h 1337"/>
                <a:gd name="T104" fmla="*/ 288 w 1308"/>
                <a:gd name="T105" fmla="*/ 396 h 1337"/>
                <a:gd name="T106" fmla="*/ 204 w 1308"/>
                <a:gd name="T107" fmla="*/ 354 h 1337"/>
                <a:gd name="T108" fmla="*/ 198 w 1308"/>
                <a:gd name="T109" fmla="*/ 425 h 1337"/>
                <a:gd name="T110" fmla="*/ 210 w 1308"/>
                <a:gd name="T111" fmla="*/ 527 h 1337"/>
                <a:gd name="T112" fmla="*/ 114 w 1308"/>
                <a:gd name="T113" fmla="*/ 629 h 1337"/>
                <a:gd name="T114" fmla="*/ 72 w 1308"/>
                <a:gd name="T115" fmla="*/ 719 h 1337"/>
                <a:gd name="T116" fmla="*/ 18 w 1308"/>
                <a:gd name="T117" fmla="*/ 749 h 1337"/>
                <a:gd name="T118" fmla="*/ 24 w 1308"/>
                <a:gd name="T119" fmla="*/ 899 h 1337"/>
                <a:gd name="T120" fmla="*/ 24 w 1308"/>
                <a:gd name="T121" fmla="*/ 989 h 1337"/>
                <a:gd name="T122" fmla="*/ 96 w 1308"/>
                <a:gd name="T123" fmla="*/ 1103 h 1337"/>
                <a:gd name="T124" fmla="*/ 126 w 1308"/>
                <a:gd name="T125" fmla="*/ 1228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8" h="1337">
                  <a:moveTo>
                    <a:pt x="1157" y="216"/>
                  </a:moveTo>
                  <a:lnTo>
                    <a:pt x="1157" y="216"/>
                  </a:lnTo>
                  <a:cubicBezTo>
                    <a:pt x="1175" y="222"/>
                    <a:pt x="1205" y="198"/>
                    <a:pt x="1223" y="192"/>
                  </a:cubicBezTo>
                  <a:cubicBezTo>
                    <a:pt x="1235" y="192"/>
                    <a:pt x="1253" y="180"/>
                    <a:pt x="1253" y="168"/>
                  </a:cubicBezTo>
                  <a:cubicBezTo>
                    <a:pt x="1253" y="156"/>
                    <a:pt x="1223" y="150"/>
                    <a:pt x="1223" y="144"/>
                  </a:cubicBezTo>
                  <a:cubicBezTo>
                    <a:pt x="1205" y="120"/>
                    <a:pt x="1205" y="108"/>
                    <a:pt x="1223" y="96"/>
                  </a:cubicBezTo>
                  <a:cubicBezTo>
                    <a:pt x="1241" y="84"/>
                    <a:pt x="1283" y="78"/>
                    <a:pt x="1289" y="66"/>
                  </a:cubicBezTo>
                  <a:cubicBezTo>
                    <a:pt x="1307" y="36"/>
                    <a:pt x="1307" y="36"/>
                    <a:pt x="1307" y="36"/>
                  </a:cubicBezTo>
                  <a:lnTo>
                    <a:pt x="1307" y="36"/>
                  </a:lnTo>
                  <a:cubicBezTo>
                    <a:pt x="1265" y="36"/>
                    <a:pt x="1265" y="36"/>
                    <a:pt x="1265" y="36"/>
                  </a:cubicBezTo>
                  <a:cubicBezTo>
                    <a:pt x="1253" y="24"/>
                    <a:pt x="1187" y="24"/>
                    <a:pt x="1169" y="18"/>
                  </a:cubicBezTo>
                  <a:cubicBezTo>
                    <a:pt x="1145" y="18"/>
                    <a:pt x="1097" y="0"/>
                    <a:pt x="1097" y="36"/>
                  </a:cubicBezTo>
                  <a:cubicBezTo>
                    <a:pt x="1097" y="54"/>
                    <a:pt x="1109" y="72"/>
                    <a:pt x="1115" y="84"/>
                  </a:cubicBezTo>
                  <a:cubicBezTo>
                    <a:pt x="1115" y="102"/>
                    <a:pt x="1115" y="120"/>
                    <a:pt x="1127" y="132"/>
                  </a:cubicBezTo>
                  <a:cubicBezTo>
                    <a:pt x="1139" y="138"/>
                    <a:pt x="1145" y="132"/>
                    <a:pt x="1157" y="144"/>
                  </a:cubicBezTo>
                  <a:cubicBezTo>
                    <a:pt x="1169" y="156"/>
                    <a:pt x="1163" y="204"/>
                    <a:pt x="1157" y="216"/>
                  </a:cubicBezTo>
                  <a:close/>
                  <a:moveTo>
                    <a:pt x="845" y="294"/>
                  </a:moveTo>
                  <a:lnTo>
                    <a:pt x="845" y="294"/>
                  </a:lnTo>
                  <a:lnTo>
                    <a:pt x="845" y="294"/>
                  </a:lnTo>
                  <a:cubicBezTo>
                    <a:pt x="845" y="246"/>
                    <a:pt x="845" y="240"/>
                    <a:pt x="887" y="222"/>
                  </a:cubicBezTo>
                  <a:cubicBezTo>
                    <a:pt x="905" y="216"/>
                    <a:pt x="929" y="216"/>
                    <a:pt x="929" y="192"/>
                  </a:cubicBezTo>
                  <a:cubicBezTo>
                    <a:pt x="923" y="180"/>
                    <a:pt x="899" y="156"/>
                    <a:pt x="911" y="138"/>
                  </a:cubicBezTo>
                  <a:cubicBezTo>
                    <a:pt x="917" y="126"/>
                    <a:pt x="947" y="132"/>
                    <a:pt x="959" y="120"/>
                  </a:cubicBezTo>
                  <a:cubicBezTo>
                    <a:pt x="971" y="108"/>
                    <a:pt x="971" y="90"/>
                    <a:pt x="983" y="78"/>
                  </a:cubicBezTo>
                  <a:cubicBezTo>
                    <a:pt x="1007" y="60"/>
                    <a:pt x="1109" y="162"/>
                    <a:pt x="1121" y="186"/>
                  </a:cubicBezTo>
                  <a:cubicBezTo>
                    <a:pt x="1145" y="222"/>
                    <a:pt x="1055" y="204"/>
                    <a:pt x="1043" y="198"/>
                  </a:cubicBezTo>
                  <a:cubicBezTo>
                    <a:pt x="995" y="198"/>
                    <a:pt x="1031" y="246"/>
                    <a:pt x="1043" y="258"/>
                  </a:cubicBezTo>
                  <a:cubicBezTo>
                    <a:pt x="1055" y="294"/>
                    <a:pt x="1055" y="294"/>
                    <a:pt x="1055" y="294"/>
                  </a:cubicBezTo>
                  <a:lnTo>
                    <a:pt x="1055" y="294"/>
                  </a:lnTo>
                  <a:cubicBezTo>
                    <a:pt x="1061" y="300"/>
                    <a:pt x="1031" y="306"/>
                    <a:pt x="1019" y="306"/>
                  </a:cubicBezTo>
                  <a:cubicBezTo>
                    <a:pt x="1013" y="306"/>
                    <a:pt x="1007" y="306"/>
                    <a:pt x="1001" y="300"/>
                  </a:cubicBezTo>
                  <a:cubicBezTo>
                    <a:pt x="989" y="288"/>
                    <a:pt x="995" y="270"/>
                    <a:pt x="971" y="270"/>
                  </a:cubicBezTo>
                  <a:cubicBezTo>
                    <a:pt x="929" y="276"/>
                    <a:pt x="893" y="312"/>
                    <a:pt x="845" y="294"/>
                  </a:cubicBezTo>
                  <a:close/>
                  <a:moveTo>
                    <a:pt x="126" y="1228"/>
                  </a:moveTo>
                  <a:lnTo>
                    <a:pt x="126" y="1228"/>
                  </a:lnTo>
                  <a:cubicBezTo>
                    <a:pt x="132" y="1234"/>
                    <a:pt x="162" y="1246"/>
                    <a:pt x="162" y="1252"/>
                  </a:cubicBezTo>
                  <a:cubicBezTo>
                    <a:pt x="234" y="1252"/>
                    <a:pt x="246" y="1300"/>
                    <a:pt x="306" y="1318"/>
                  </a:cubicBezTo>
                  <a:cubicBezTo>
                    <a:pt x="384" y="1336"/>
                    <a:pt x="396" y="1282"/>
                    <a:pt x="450" y="1252"/>
                  </a:cubicBezTo>
                  <a:cubicBezTo>
                    <a:pt x="492" y="1228"/>
                    <a:pt x="527" y="1240"/>
                    <a:pt x="557" y="1211"/>
                  </a:cubicBezTo>
                  <a:cubicBezTo>
                    <a:pt x="605" y="1163"/>
                    <a:pt x="689" y="1103"/>
                    <a:pt x="725" y="1055"/>
                  </a:cubicBezTo>
                  <a:cubicBezTo>
                    <a:pt x="737" y="1031"/>
                    <a:pt x="761" y="995"/>
                    <a:pt x="767" y="971"/>
                  </a:cubicBezTo>
                  <a:cubicBezTo>
                    <a:pt x="773" y="935"/>
                    <a:pt x="761" y="899"/>
                    <a:pt x="791" y="869"/>
                  </a:cubicBezTo>
                  <a:cubicBezTo>
                    <a:pt x="791" y="851"/>
                    <a:pt x="779" y="845"/>
                    <a:pt x="785" y="827"/>
                  </a:cubicBezTo>
                  <a:cubicBezTo>
                    <a:pt x="785" y="821"/>
                    <a:pt x="791" y="821"/>
                    <a:pt x="791" y="815"/>
                  </a:cubicBezTo>
                  <a:cubicBezTo>
                    <a:pt x="803" y="803"/>
                    <a:pt x="821" y="761"/>
                    <a:pt x="821" y="743"/>
                  </a:cubicBezTo>
                  <a:cubicBezTo>
                    <a:pt x="821" y="653"/>
                    <a:pt x="821" y="653"/>
                    <a:pt x="821" y="653"/>
                  </a:cubicBezTo>
                  <a:cubicBezTo>
                    <a:pt x="821" y="581"/>
                    <a:pt x="821" y="581"/>
                    <a:pt x="821" y="581"/>
                  </a:cubicBezTo>
                  <a:lnTo>
                    <a:pt x="821" y="581"/>
                  </a:lnTo>
                  <a:cubicBezTo>
                    <a:pt x="773" y="581"/>
                    <a:pt x="689" y="605"/>
                    <a:pt x="641" y="587"/>
                  </a:cubicBezTo>
                  <a:cubicBezTo>
                    <a:pt x="605" y="575"/>
                    <a:pt x="551" y="521"/>
                    <a:pt x="527" y="491"/>
                  </a:cubicBezTo>
                  <a:cubicBezTo>
                    <a:pt x="509" y="467"/>
                    <a:pt x="516" y="425"/>
                    <a:pt x="474" y="437"/>
                  </a:cubicBezTo>
                  <a:cubicBezTo>
                    <a:pt x="414" y="449"/>
                    <a:pt x="384" y="383"/>
                    <a:pt x="360" y="389"/>
                  </a:cubicBezTo>
                  <a:cubicBezTo>
                    <a:pt x="330" y="396"/>
                    <a:pt x="318" y="407"/>
                    <a:pt x="288" y="396"/>
                  </a:cubicBezTo>
                  <a:cubicBezTo>
                    <a:pt x="258" y="383"/>
                    <a:pt x="240" y="360"/>
                    <a:pt x="204" y="354"/>
                  </a:cubicBezTo>
                  <a:cubicBezTo>
                    <a:pt x="156" y="341"/>
                    <a:pt x="180" y="407"/>
                    <a:pt x="198" y="425"/>
                  </a:cubicBezTo>
                  <a:cubicBezTo>
                    <a:pt x="234" y="461"/>
                    <a:pt x="240" y="491"/>
                    <a:pt x="210" y="527"/>
                  </a:cubicBezTo>
                  <a:cubicBezTo>
                    <a:pt x="192" y="551"/>
                    <a:pt x="138" y="617"/>
                    <a:pt x="114" y="629"/>
                  </a:cubicBezTo>
                  <a:cubicBezTo>
                    <a:pt x="96" y="653"/>
                    <a:pt x="90" y="695"/>
                    <a:pt x="72" y="719"/>
                  </a:cubicBezTo>
                  <a:cubicBezTo>
                    <a:pt x="54" y="737"/>
                    <a:pt x="24" y="719"/>
                    <a:pt x="18" y="749"/>
                  </a:cubicBezTo>
                  <a:cubicBezTo>
                    <a:pt x="6" y="797"/>
                    <a:pt x="42" y="851"/>
                    <a:pt x="24" y="899"/>
                  </a:cubicBezTo>
                  <a:cubicBezTo>
                    <a:pt x="6" y="941"/>
                    <a:pt x="0" y="953"/>
                    <a:pt x="24" y="989"/>
                  </a:cubicBezTo>
                  <a:cubicBezTo>
                    <a:pt x="48" y="1025"/>
                    <a:pt x="96" y="1055"/>
                    <a:pt x="96" y="1103"/>
                  </a:cubicBezTo>
                  <a:cubicBezTo>
                    <a:pt x="126" y="1228"/>
                    <a:pt x="126" y="1228"/>
                    <a:pt x="126" y="1228"/>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13" name="Freeform 129"/>
            <p:cNvSpPr>
              <a:spLocks noChangeArrowheads="1"/>
            </p:cNvSpPr>
            <p:nvPr/>
          </p:nvSpPr>
          <p:spPr bwMode="auto">
            <a:xfrm>
              <a:off x="7515133" y="4461732"/>
              <a:ext cx="1876737" cy="1084251"/>
            </a:xfrm>
            <a:custGeom>
              <a:avLst/>
              <a:gdLst>
                <a:gd name="T0" fmla="*/ 3499 w 3518"/>
                <a:gd name="T1" fmla="*/ 1294 h 2033"/>
                <a:gd name="T2" fmla="*/ 3397 w 3518"/>
                <a:gd name="T3" fmla="*/ 1312 h 2033"/>
                <a:gd name="T4" fmla="*/ 1240 w 3518"/>
                <a:gd name="T5" fmla="*/ 2032 h 2033"/>
                <a:gd name="T6" fmla="*/ 1342 w 3518"/>
                <a:gd name="T7" fmla="*/ 1912 h 2033"/>
                <a:gd name="T8" fmla="*/ 1516 w 3518"/>
                <a:gd name="T9" fmla="*/ 1654 h 2033"/>
                <a:gd name="T10" fmla="*/ 1630 w 3518"/>
                <a:gd name="T11" fmla="*/ 1516 h 2033"/>
                <a:gd name="T12" fmla="*/ 1486 w 3518"/>
                <a:gd name="T13" fmla="*/ 1390 h 2033"/>
                <a:gd name="T14" fmla="*/ 1689 w 3518"/>
                <a:gd name="T15" fmla="*/ 1306 h 2033"/>
                <a:gd name="T16" fmla="*/ 1857 w 3518"/>
                <a:gd name="T17" fmla="*/ 1372 h 2033"/>
                <a:gd name="T18" fmla="*/ 2169 w 3518"/>
                <a:gd name="T19" fmla="*/ 1276 h 2033"/>
                <a:gd name="T20" fmla="*/ 2427 w 3518"/>
                <a:gd name="T21" fmla="*/ 1360 h 2033"/>
                <a:gd name="T22" fmla="*/ 2798 w 3518"/>
                <a:gd name="T23" fmla="*/ 1378 h 2033"/>
                <a:gd name="T24" fmla="*/ 2816 w 3518"/>
                <a:gd name="T25" fmla="*/ 1199 h 2033"/>
                <a:gd name="T26" fmla="*/ 2792 w 3518"/>
                <a:gd name="T27" fmla="*/ 1073 h 2033"/>
                <a:gd name="T28" fmla="*/ 2948 w 3518"/>
                <a:gd name="T29" fmla="*/ 1127 h 2033"/>
                <a:gd name="T30" fmla="*/ 3080 w 3518"/>
                <a:gd name="T31" fmla="*/ 1252 h 2033"/>
                <a:gd name="T32" fmla="*/ 3194 w 3518"/>
                <a:gd name="T33" fmla="*/ 1384 h 2033"/>
                <a:gd name="T34" fmla="*/ 3350 w 3518"/>
                <a:gd name="T35" fmla="*/ 1211 h 2033"/>
                <a:gd name="T36" fmla="*/ 3367 w 3518"/>
                <a:gd name="T37" fmla="*/ 1181 h 2033"/>
                <a:gd name="T38" fmla="*/ 3134 w 3518"/>
                <a:gd name="T39" fmla="*/ 941 h 2033"/>
                <a:gd name="T40" fmla="*/ 2810 w 3518"/>
                <a:gd name="T41" fmla="*/ 599 h 2033"/>
                <a:gd name="T42" fmla="*/ 2456 w 3518"/>
                <a:gd name="T43" fmla="*/ 390 h 2033"/>
                <a:gd name="T44" fmla="*/ 2241 w 3518"/>
                <a:gd name="T45" fmla="*/ 204 h 2033"/>
                <a:gd name="T46" fmla="*/ 2175 w 3518"/>
                <a:gd name="T47" fmla="*/ 174 h 2033"/>
                <a:gd name="T48" fmla="*/ 2013 w 3518"/>
                <a:gd name="T49" fmla="*/ 180 h 2033"/>
                <a:gd name="T50" fmla="*/ 1384 w 3518"/>
                <a:gd name="T51" fmla="*/ 138 h 2033"/>
                <a:gd name="T52" fmla="*/ 1030 w 3518"/>
                <a:gd name="T53" fmla="*/ 300 h 2033"/>
                <a:gd name="T54" fmla="*/ 826 w 3518"/>
                <a:gd name="T55" fmla="*/ 270 h 2033"/>
                <a:gd name="T56" fmla="*/ 641 w 3518"/>
                <a:gd name="T57" fmla="*/ 114 h 2033"/>
                <a:gd name="T58" fmla="*/ 569 w 3518"/>
                <a:gd name="T59" fmla="*/ 138 h 2033"/>
                <a:gd name="T60" fmla="*/ 287 w 3518"/>
                <a:gd name="T61" fmla="*/ 24 h 2033"/>
                <a:gd name="T62" fmla="*/ 125 w 3518"/>
                <a:gd name="T63" fmla="*/ 12 h 2033"/>
                <a:gd name="T64" fmla="*/ 0 w 3518"/>
                <a:gd name="T65" fmla="*/ 36 h 2033"/>
                <a:gd name="T66" fmla="*/ 0 w 3518"/>
                <a:gd name="T67" fmla="*/ 114 h 2033"/>
                <a:gd name="T68" fmla="*/ 263 w 3518"/>
                <a:gd name="T69" fmla="*/ 336 h 2033"/>
                <a:gd name="T70" fmla="*/ 611 w 3518"/>
                <a:gd name="T71" fmla="*/ 192 h 2033"/>
                <a:gd name="T72" fmla="*/ 623 w 3518"/>
                <a:gd name="T73" fmla="*/ 527 h 2033"/>
                <a:gd name="T74" fmla="*/ 371 w 3518"/>
                <a:gd name="T75" fmla="*/ 497 h 2033"/>
                <a:gd name="T76" fmla="*/ 599 w 3518"/>
                <a:gd name="T77" fmla="*/ 713 h 2033"/>
                <a:gd name="T78" fmla="*/ 749 w 3518"/>
                <a:gd name="T79" fmla="*/ 929 h 2033"/>
                <a:gd name="T80" fmla="*/ 1000 w 3518"/>
                <a:gd name="T81" fmla="*/ 1300 h 2033"/>
                <a:gd name="T82" fmla="*/ 1102 w 3518"/>
                <a:gd name="T83" fmla="*/ 1654 h 2033"/>
                <a:gd name="T84" fmla="*/ 1072 w 3518"/>
                <a:gd name="T85" fmla="*/ 1678 h 2033"/>
                <a:gd name="T86" fmla="*/ 1168 w 3518"/>
                <a:gd name="T87" fmla="*/ 1942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8" h="2033">
                  <a:moveTo>
                    <a:pt x="3517" y="1330"/>
                  </a:moveTo>
                  <a:lnTo>
                    <a:pt x="3517" y="1330"/>
                  </a:lnTo>
                  <a:cubicBezTo>
                    <a:pt x="3511" y="1318"/>
                    <a:pt x="3505" y="1306"/>
                    <a:pt x="3499" y="1294"/>
                  </a:cubicBezTo>
                  <a:cubicBezTo>
                    <a:pt x="3487" y="1264"/>
                    <a:pt x="3433" y="1276"/>
                    <a:pt x="3403" y="1252"/>
                  </a:cubicBezTo>
                  <a:lnTo>
                    <a:pt x="3403" y="1252"/>
                  </a:lnTo>
                  <a:cubicBezTo>
                    <a:pt x="3403" y="1270"/>
                    <a:pt x="3391" y="1294"/>
                    <a:pt x="3397" y="1312"/>
                  </a:cubicBezTo>
                  <a:cubicBezTo>
                    <a:pt x="3409" y="1336"/>
                    <a:pt x="3427" y="1360"/>
                    <a:pt x="3457" y="1360"/>
                  </a:cubicBezTo>
                  <a:cubicBezTo>
                    <a:pt x="3475" y="1366"/>
                    <a:pt x="3493" y="1342"/>
                    <a:pt x="3517" y="1330"/>
                  </a:cubicBezTo>
                  <a:close/>
                  <a:moveTo>
                    <a:pt x="1240" y="2032"/>
                  </a:moveTo>
                  <a:lnTo>
                    <a:pt x="1240" y="2032"/>
                  </a:lnTo>
                  <a:cubicBezTo>
                    <a:pt x="1252" y="2013"/>
                    <a:pt x="1258" y="1995"/>
                    <a:pt x="1276" y="1990"/>
                  </a:cubicBezTo>
                  <a:cubicBezTo>
                    <a:pt x="1318" y="1978"/>
                    <a:pt x="1342" y="1954"/>
                    <a:pt x="1342" y="1912"/>
                  </a:cubicBezTo>
                  <a:cubicBezTo>
                    <a:pt x="1342" y="1858"/>
                    <a:pt x="1324" y="1834"/>
                    <a:pt x="1390" y="1834"/>
                  </a:cubicBezTo>
                  <a:cubicBezTo>
                    <a:pt x="1432" y="1834"/>
                    <a:pt x="1426" y="1798"/>
                    <a:pt x="1420" y="1768"/>
                  </a:cubicBezTo>
                  <a:cubicBezTo>
                    <a:pt x="1390" y="1666"/>
                    <a:pt x="1468" y="1714"/>
                    <a:pt x="1516" y="1654"/>
                  </a:cubicBezTo>
                  <a:cubicBezTo>
                    <a:pt x="1558" y="1588"/>
                    <a:pt x="1570" y="1660"/>
                    <a:pt x="1612" y="1654"/>
                  </a:cubicBezTo>
                  <a:cubicBezTo>
                    <a:pt x="1641" y="1648"/>
                    <a:pt x="1755" y="1600"/>
                    <a:pt x="1702" y="1564"/>
                  </a:cubicBezTo>
                  <a:cubicBezTo>
                    <a:pt x="1678" y="1552"/>
                    <a:pt x="1660" y="1534"/>
                    <a:pt x="1630" y="1516"/>
                  </a:cubicBezTo>
                  <a:cubicBezTo>
                    <a:pt x="1612" y="1510"/>
                    <a:pt x="1588" y="1504"/>
                    <a:pt x="1576" y="1492"/>
                  </a:cubicBezTo>
                  <a:cubicBezTo>
                    <a:pt x="1564" y="1480"/>
                    <a:pt x="1546" y="1444"/>
                    <a:pt x="1528" y="1450"/>
                  </a:cubicBezTo>
                  <a:cubicBezTo>
                    <a:pt x="1510" y="1432"/>
                    <a:pt x="1474" y="1426"/>
                    <a:pt x="1486" y="1390"/>
                  </a:cubicBezTo>
                  <a:cubicBezTo>
                    <a:pt x="1498" y="1360"/>
                    <a:pt x="1510" y="1336"/>
                    <a:pt x="1528" y="1306"/>
                  </a:cubicBezTo>
                  <a:cubicBezTo>
                    <a:pt x="1540" y="1283"/>
                    <a:pt x="1570" y="1300"/>
                    <a:pt x="1588" y="1294"/>
                  </a:cubicBezTo>
                  <a:cubicBezTo>
                    <a:pt x="1636" y="1288"/>
                    <a:pt x="1660" y="1259"/>
                    <a:pt x="1689" y="1306"/>
                  </a:cubicBezTo>
                  <a:cubicBezTo>
                    <a:pt x="1696" y="1318"/>
                    <a:pt x="1689" y="1336"/>
                    <a:pt x="1707" y="1342"/>
                  </a:cubicBezTo>
                  <a:cubicBezTo>
                    <a:pt x="1737" y="1360"/>
                    <a:pt x="1821" y="1222"/>
                    <a:pt x="1827" y="1318"/>
                  </a:cubicBezTo>
                  <a:cubicBezTo>
                    <a:pt x="1827" y="1330"/>
                    <a:pt x="1833" y="1378"/>
                    <a:pt x="1857" y="1372"/>
                  </a:cubicBezTo>
                  <a:cubicBezTo>
                    <a:pt x="1869" y="1366"/>
                    <a:pt x="1881" y="1354"/>
                    <a:pt x="1899" y="1348"/>
                  </a:cubicBezTo>
                  <a:cubicBezTo>
                    <a:pt x="1911" y="1348"/>
                    <a:pt x="1929" y="1348"/>
                    <a:pt x="1941" y="1348"/>
                  </a:cubicBezTo>
                  <a:cubicBezTo>
                    <a:pt x="2031" y="1342"/>
                    <a:pt x="2127" y="1366"/>
                    <a:pt x="2169" y="1276"/>
                  </a:cubicBezTo>
                  <a:cubicBezTo>
                    <a:pt x="2181" y="1252"/>
                    <a:pt x="2181" y="1204"/>
                    <a:pt x="2223" y="1259"/>
                  </a:cubicBezTo>
                  <a:cubicBezTo>
                    <a:pt x="2265" y="1318"/>
                    <a:pt x="2337" y="1288"/>
                    <a:pt x="2355" y="1366"/>
                  </a:cubicBezTo>
                  <a:cubicBezTo>
                    <a:pt x="2361" y="1396"/>
                    <a:pt x="2409" y="1360"/>
                    <a:pt x="2427" y="1360"/>
                  </a:cubicBezTo>
                  <a:cubicBezTo>
                    <a:pt x="2487" y="1348"/>
                    <a:pt x="2522" y="1402"/>
                    <a:pt x="2564" y="1414"/>
                  </a:cubicBezTo>
                  <a:cubicBezTo>
                    <a:pt x="2642" y="1444"/>
                    <a:pt x="2630" y="1366"/>
                    <a:pt x="2684" y="1366"/>
                  </a:cubicBezTo>
                  <a:cubicBezTo>
                    <a:pt x="2726" y="1360"/>
                    <a:pt x="2756" y="1420"/>
                    <a:pt x="2798" y="1378"/>
                  </a:cubicBezTo>
                  <a:cubicBezTo>
                    <a:pt x="2816" y="1360"/>
                    <a:pt x="2858" y="1306"/>
                    <a:pt x="2840" y="1283"/>
                  </a:cubicBezTo>
                  <a:cubicBezTo>
                    <a:pt x="2834" y="1259"/>
                    <a:pt x="2804" y="1264"/>
                    <a:pt x="2798" y="1246"/>
                  </a:cubicBezTo>
                  <a:cubicBezTo>
                    <a:pt x="2792" y="1241"/>
                    <a:pt x="2816" y="1211"/>
                    <a:pt x="2816" y="1199"/>
                  </a:cubicBezTo>
                  <a:cubicBezTo>
                    <a:pt x="2810" y="1139"/>
                    <a:pt x="2768" y="1199"/>
                    <a:pt x="2738" y="1204"/>
                  </a:cubicBezTo>
                  <a:cubicBezTo>
                    <a:pt x="2630" y="1241"/>
                    <a:pt x="2630" y="1169"/>
                    <a:pt x="2690" y="1115"/>
                  </a:cubicBezTo>
                  <a:cubicBezTo>
                    <a:pt x="2714" y="1091"/>
                    <a:pt x="2756" y="1109"/>
                    <a:pt x="2792" y="1073"/>
                  </a:cubicBezTo>
                  <a:cubicBezTo>
                    <a:pt x="2810" y="1061"/>
                    <a:pt x="2846" y="1055"/>
                    <a:pt x="2876" y="1067"/>
                  </a:cubicBezTo>
                  <a:cubicBezTo>
                    <a:pt x="2894" y="1073"/>
                    <a:pt x="2918" y="1085"/>
                    <a:pt x="2930" y="1097"/>
                  </a:cubicBezTo>
                  <a:cubicBezTo>
                    <a:pt x="2936" y="1109"/>
                    <a:pt x="2936" y="1121"/>
                    <a:pt x="2948" y="1127"/>
                  </a:cubicBezTo>
                  <a:cubicBezTo>
                    <a:pt x="2954" y="1127"/>
                    <a:pt x="3044" y="1127"/>
                    <a:pt x="2990" y="1157"/>
                  </a:cubicBezTo>
                  <a:cubicBezTo>
                    <a:pt x="2960" y="1169"/>
                    <a:pt x="2930" y="1193"/>
                    <a:pt x="2924" y="1228"/>
                  </a:cubicBezTo>
                  <a:cubicBezTo>
                    <a:pt x="2918" y="1306"/>
                    <a:pt x="3092" y="1204"/>
                    <a:pt x="3080" y="1252"/>
                  </a:cubicBezTo>
                  <a:cubicBezTo>
                    <a:pt x="3068" y="1294"/>
                    <a:pt x="3020" y="1360"/>
                    <a:pt x="3098" y="1360"/>
                  </a:cubicBezTo>
                  <a:cubicBezTo>
                    <a:pt x="3134" y="1366"/>
                    <a:pt x="3140" y="1366"/>
                    <a:pt x="3152" y="1402"/>
                  </a:cubicBezTo>
                  <a:cubicBezTo>
                    <a:pt x="3164" y="1438"/>
                    <a:pt x="3188" y="1408"/>
                    <a:pt x="3194" y="1384"/>
                  </a:cubicBezTo>
                  <a:cubicBezTo>
                    <a:pt x="3212" y="1348"/>
                    <a:pt x="3200" y="1294"/>
                    <a:pt x="3242" y="1283"/>
                  </a:cubicBezTo>
                  <a:cubicBezTo>
                    <a:pt x="3278" y="1270"/>
                    <a:pt x="3319" y="1222"/>
                    <a:pt x="3350" y="1211"/>
                  </a:cubicBezTo>
                  <a:lnTo>
                    <a:pt x="3350" y="1211"/>
                  </a:lnTo>
                  <a:cubicBezTo>
                    <a:pt x="3350" y="1204"/>
                    <a:pt x="3355" y="1193"/>
                    <a:pt x="3350" y="1193"/>
                  </a:cubicBezTo>
                  <a:cubicBezTo>
                    <a:pt x="3350" y="1187"/>
                    <a:pt x="3355" y="1181"/>
                    <a:pt x="3361" y="1181"/>
                  </a:cubicBezTo>
                  <a:lnTo>
                    <a:pt x="3367" y="1181"/>
                  </a:lnTo>
                  <a:cubicBezTo>
                    <a:pt x="3379" y="1127"/>
                    <a:pt x="3302" y="1133"/>
                    <a:pt x="3278" y="1091"/>
                  </a:cubicBezTo>
                  <a:cubicBezTo>
                    <a:pt x="3254" y="1061"/>
                    <a:pt x="3224" y="1031"/>
                    <a:pt x="3194" y="1007"/>
                  </a:cubicBezTo>
                  <a:cubicBezTo>
                    <a:pt x="3170" y="995"/>
                    <a:pt x="3152" y="953"/>
                    <a:pt x="3134" y="941"/>
                  </a:cubicBezTo>
                  <a:cubicBezTo>
                    <a:pt x="3104" y="929"/>
                    <a:pt x="3104" y="821"/>
                    <a:pt x="3134" y="815"/>
                  </a:cubicBezTo>
                  <a:cubicBezTo>
                    <a:pt x="3002" y="731"/>
                    <a:pt x="3002" y="731"/>
                    <a:pt x="3002" y="731"/>
                  </a:cubicBezTo>
                  <a:cubicBezTo>
                    <a:pt x="2942" y="695"/>
                    <a:pt x="2852" y="659"/>
                    <a:pt x="2810" y="599"/>
                  </a:cubicBezTo>
                  <a:cubicBezTo>
                    <a:pt x="2768" y="569"/>
                    <a:pt x="2738" y="527"/>
                    <a:pt x="2690" y="503"/>
                  </a:cubicBezTo>
                  <a:cubicBezTo>
                    <a:pt x="2642" y="479"/>
                    <a:pt x="2588" y="461"/>
                    <a:pt x="2546" y="432"/>
                  </a:cubicBezTo>
                  <a:cubicBezTo>
                    <a:pt x="2511" y="408"/>
                    <a:pt x="2498" y="402"/>
                    <a:pt x="2456" y="390"/>
                  </a:cubicBezTo>
                  <a:cubicBezTo>
                    <a:pt x="2421" y="378"/>
                    <a:pt x="2397" y="330"/>
                    <a:pt x="2367" y="330"/>
                  </a:cubicBezTo>
                  <a:cubicBezTo>
                    <a:pt x="2319" y="330"/>
                    <a:pt x="2259" y="294"/>
                    <a:pt x="2247" y="240"/>
                  </a:cubicBezTo>
                  <a:cubicBezTo>
                    <a:pt x="2241" y="222"/>
                    <a:pt x="2241" y="210"/>
                    <a:pt x="2241" y="204"/>
                  </a:cubicBezTo>
                  <a:cubicBezTo>
                    <a:pt x="2247" y="204"/>
                    <a:pt x="2241" y="204"/>
                    <a:pt x="2241" y="198"/>
                  </a:cubicBezTo>
                  <a:cubicBezTo>
                    <a:pt x="2235" y="192"/>
                    <a:pt x="2229" y="186"/>
                    <a:pt x="2223" y="186"/>
                  </a:cubicBezTo>
                  <a:cubicBezTo>
                    <a:pt x="2205" y="180"/>
                    <a:pt x="2193" y="174"/>
                    <a:pt x="2175" y="174"/>
                  </a:cubicBezTo>
                  <a:cubicBezTo>
                    <a:pt x="2163" y="174"/>
                    <a:pt x="2151" y="174"/>
                    <a:pt x="2139" y="180"/>
                  </a:cubicBezTo>
                  <a:cubicBezTo>
                    <a:pt x="2115" y="186"/>
                    <a:pt x="2067" y="228"/>
                    <a:pt x="2043" y="198"/>
                  </a:cubicBezTo>
                  <a:cubicBezTo>
                    <a:pt x="2037" y="192"/>
                    <a:pt x="2025" y="186"/>
                    <a:pt x="2013" y="180"/>
                  </a:cubicBezTo>
                  <a:cubicBezTo>
                    <a:pt x="1977" y="168"/>
                    <a:pt x="1899" y="120"/>
                    <a:pt x="1869" y="108"/>
                  </a:cubicBezTo>
                  <a:cubicBezTo>
                    <a:pt x="1821" y="90"/>
                    <a:pt x="1767" y="108"/>
                    <a:pt x="1725" y="84"/>
                  </a:cubicBezTo>
                  <a:cubicBezTo>
                    <a:pt x="1618" y="24"/>
                    <a:pt x="1474" y="90"/>
                    <a:pt x="1384" y="138"/>
                  </a:cubicBezTo>
                  <a:cubicBezTo>
                    <a:pt x="1324" y="174"/>
                    <a:pt x="1276" y="228"/>
                    <a:pt x="1216" y="252"/>
                  </a:cubicBezTo>
                  <a:cubicBezTo>
                    <a:pt x="1192" y="264"/>
                    <a:pt x="1144" y="288"/>
                    <a:pt x="1114" y="288"/>
                  </a:cubicBezTo>
                  <a:cubicBezTo>
                    <a:pt x="1084" y="288"/>
                    <a:pt x="1060" y="294"/>
                    <a:pt x="1030" y="300"/>
                  </a:cubicBezTo>
                  <a:cubicBezTo>
                    <a:pt x="982" y="306"/>
                    <a:pt x="958" y="258"/>
                    <a:pt x="916" y="258"/>
                  </a:cubicBezTo>
                  <a:lnTo>
                    <a:pt x="916" y="258"/>
                  </a:lnTo>
                  <a:cubicBezTo>
                    <a:pt x="905" y="264"/>
                    <a:pt x="839" y="282"/>
                    <a:pt x="826" y="270"/>
                  </a:cubicBezTo>
                  <a:cubicBezTo>
                    <a:pt x="803" y="258"/>
                    <a:pt x="815" y="240"/>
                    <a:pt x="815" y="222"/>
                  </a:cubicBezTo>
                  <a:cubicBezTo>
                    <a:pt x="821" y="192"/>
                    <a:pt x="749" y="150"/>
                    <a:pt x="725" y="138"/>
                  </a:cubicBezTo>
                  <a:cubicBezTo>
                    <a:pt x="701" y="126"/>
                    <a:pt x="677" y="114"/>
                    <a:pt x="641" y="114"/>
                  </a:cubicBezTo>
                  <a:cubicBezTo>
                    <a:pt x="575" y="102"/>
                    <a:pt x="575" y="102"/>
                    <a:pt x="575" y="102"/>
                  </a:cubicBezTo>
                  <a:lnTo>
                    <a:pt x="575" y="102"/>
                  </a:lnTo>
                  <a:cubicBezTo>
                    <a:pt x="575" y="114"/>
                    <a:pt x="575" y="126"/>
                    <a:pt x="569" y="138"/>
                  </a:cubicBezTo>
                  <a:cubicBezTo>
                    <a:pt x="551" y="138"/>
                    <a:pt x="533" y="132"/>
                    <a:pt x="509" y="120"/>
                  </a:cubicBezTo>
                  <a:cubicBezTo>
                    <a:pt x="431" y="72"/>
                    <a:pt x="431" y="36"/>
                    <a:pt x="329" y="24"/>
                  </a:cubicBezTo>
                  <a:cubicBezTo>
                    <a:pt x="317" y="24"/>
                    <a:pt x="305" y="24"/>
                    <a:pt x="287" y="24"/>
                  </a:cubicBezTo>
                  <a:cubicBezTo>
                    <a:pt x="239" y="36"/>
                    <a:pt x="239" y="36"/>
                    <a:pt x="239" y="36"/>
                  </a:cubicBezTo>
                  <a:cubicBezTo>
                    <a:pt x="221" y="42"/>
                    <a:pt x="197" y="42"/>
                    <a:pt x="185" y="36"/>
                  </a:cubicBezTo>
                  <a:cubicBezTo>
                    <a:pt x="167" y="24"/>
                    <a:pt x="143" y="0"/>
                    <a:pt x="125" y="12"/>
                  </a:cubicBezTo>
                  <a:cubicBezTo>
                    <a:pt x="95" y="24"/>
                    <a:pt x="77" y="72"/>
                    <a:pt x="42" y="72"/>
                  </a:cubicBezTo>
                  <a:cubicBezTo>
                    <a:pt x="42" y="72"/>
                    <a:pt x="6" y="66"/>
                    <a:pt x="18" y="66"/>
                  </a:cubicBezTo>
                  <a:cubicBezTo>
                    <a:pt x="12" y="54"/>
                    <a:pt x="6" y="48"/>
                    <a:pt x="0" y="36"/>
                  </a:cubicBezTo>
                  <a:lnTo>
                    <a:pt x="0" y="36"/>
                  </a:lnTo>
                  <a:cubicBezTo>
                    <a:pt x="0" y="108"/>
                    <a:pt x="0" y="108"/>
                    <a:pt x="0" y="108"/>
                  </a:cubicBezTo>
                  <a:cubicBezTo>
                    <a:pt x="0" y="108"/>
                    <a:pt x="6" y="114"/>
                    <a:pt x="0" y="114"/>
                  </a:cubicBezTo>
                  <a:cubicBezTo>
                    <a:pt x="6" y="132"/>
                    <a:pt x="48" y="144"/>
                    <a:pt x="59" y="150"/>
                  </a:cubicBezTo>
                  <a:cubicBezTo>
                    <a:pt x="66" y="198"/>
                    <a:pt x="143" y="300"/>
                    <a:pt x="179" y="324"/>
                  </a:cubicBezTo>
                  <a:cubicBezTo>
                    <a:pt x="191" y="336"/>
                    <a:pt x="251" y="342"/>
                    <a:pt x="263" y="336"/>
                  </a:cubicBezTo>
                  <a:cubicBezTo>
                    <a:pt x="305" y="330"/>
                    <a:pt x="299" y="330"/>
                    <a:pt x="335" y="360"/>
                  </a:cubicBezTo>
                  <a:cubicBezTo>
                    <a:pt x="347" y="366"/>
                    <a:pt x="491" y="294"/>
                    <a:pt x="503" y="276"/>
                  </a:cubicBezTo>
                  <a:cubicBezTo>
                    <a:pt x="545" y="216"/>
                    <a:pt x="521" y="192"/>
                    <a:pt x="611" y="192"/>
                  </a:cubicBezTo>
                  <a:cubicBezTo>
                    <a:pt x="635" y="192"/>
                    <a:pt x="617" y="282"/>
                    <a:pt x="665" y="294"/>
                  </a:cubicBezTo>
                  <a:cubicBezTo>
                    <a:pt x="761" y="330"/>
                    <a:pt x="677" y="413"/>
                    <a:pt x="653" y="468"/>
                  </a:cubicBezTo>
                  <a:cubicBezTo>
                    <a:pt x="623" y="527"/>
                    <a:pt x="623" y="527"/>
                    <a:pt x="623" y="527"/>
                  </a:cubicBezTo>
                  <a:cubicBezTo>
                    <a:pt x="617" y="545"/>
                    <a:pt x="599" y="659"/>
                    <a:pt x="557" y="599"/>
                  </a:cubicBezTo>
                  <a:cubicBezTo>
                    <a:pt x="551" y="587"/>
                    <a:pt x="551" y="539"/>
                    <a:pt x="539" y="539"/>
                  </a:cubicBezTo>
                  <a:cubicBezTo>
                    <a:pt x="491" y="539"/>
                    <a:pt x="413" y="474"/>
                    <a:pt x="371" y="497"/>
                  </a:cubicBezTo>
                  <a:cubicBezTo>
                    <a:pt x="347" y="509"/>
                    <a:pt x="335" y="563"/>
                    <a:pt x="347" y="581"/>
                  </a:cubicBezTo>
                  <a:cubicBezTo>
                    <a:pt x="365" y="623"/>
                    <a:pt x="431" y="641"/>
                    <a:pt x="461" y="665"/>
                  </a:cubicBezTo>
                  <a:cubicBezTo>
                    <a:pt x="497" y="659"/>
                    <a:pt x="575" y="695"/>
                    <a:pt x="599" y="713"/>
                  </a:cubicBezTo>
                  <a:cubicBezTo>
                    <a:pt x="635" y="743"/>
                    <a:pt x="593" y="767"/>
                    <a:pt x="665" y="761"/>
                  </a:cubicBezTo>
                  <a:cubicBezTo>
                    <a:pt x="701" y="761"/>
                    <a:pt x="845" y="827"/>
                    <a:pt x="785" y="851"/>
                  </a:cubicBezTo>
                  <a:cubicBezTo>
                    <a:pt x="719" y="881"/>
                    <a:pt x="725" y="863"/>
                    <a:pt x="749" y="929"/>
                  </a:cubicBezTo>
                  <a:cubicBezTo>
                    <a:pt x="773" y="1019"/>
                    <a:pt x="749" y="1067"/>
                    <a:pt x="868" y="1067"/>
                  </a:cubicBezTo>
                  <a:cubicBezTo>
                    <a:pt x="940" y="1073"/>
                    <a:pt x="1048" y="1055"/>
                    <a:pt x="1018" y="1151"/>
                  </a:cubicBezTo>
                  <a:cubicBezTo>
                    <a:pt x="1012" y="1199"/>
                    <a:pt x="1000" y="1259"/>
                    <a:pt x="1000" y="1300"/>
                  </a:cubicBezTo>
                  <a:cubicBezTo>
                    <a:pt x="1000" y="1342"/>
                    <a:pt x="988" y="1354"/>
                    <a:pt x="970" y="1384"/>
                  </a:cubicBezTo>
                  <a:cubicBezTo>
                    <a:pt x="952" y="1408"/>
                    <a:pt x="1018" y="1504"/>
                    <a:pt x="1024" y="1534"/>
                  </a:cubicBezTo>
                  <a:cubicBezTo>
                    <a:pt x="1036" y="1600"/>
                    <a:pt x="1030" y="1642"/>
                    <a:pt x="1102" y="1654"/>
                  </a:cubicBezTo>
                  <a:cubicBezTo>
                    <a:pt x="1120" y="1654"/>
                    <a:pt x="1144" y="1648"/>
                    <a:pt x="1156" y="1660"/>
                  </a:cubicBezTo>
                  <a:cubicBezTo>
                    <a:pt x="1174" y="1678"/>
                    <a:pt x="1138" y="1684"/>
                    <a:pt x="1126" y="1684"/>
                  </a:cubicBezTo>
                  <a:cubicBezTo>
                    <a:pt x="1108" y="1684"/>
                    <a:pt x="1090" y="1678"/>
                    <a:pt x="1072" y="1678"/>
                  </a:cubicBezTo>
                  <a:cubicBezTo>
                    <a:pt x="1072" y="1714"/>
                    <a:pt x="1096" y="1744"/>
                    <a:pt x="1078" y="1786"/>
                  </a:cubicBezTo>
                  <a:cubicBezTo>
                    <a:pt x="1072" y="1804"/>
                    <a:pt x="1048" y="1840"/>
                    <a:pt x="1048" y="1858"/>
                  </a:cubicBezTo>
                  <a:cubicBezTo>
                    <a:pt x="1042" y="1900"/>
                    <a:pt x="1144" y="1900"/>
                    <a:pt x="1168" y="1942"/>
                  </a:cubicBezTo>
                  <a:cubicBezTo>
                    <a:pt x="1174" y="1954"/>
                    <a:pt x="1228" y="2013"/>
                    <a:pt x="1240" y="2032"/>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14" name="Freeform 130"/>
            <p:cNvSpPr>
              <a:spLocks noChangeArrowheads="1"/>
            </p:cNvSpPr>
            <p:nvPr/>
          </p:nvSpPr>
          <p:spPr bwMode="auto">
            <a:xfrm>
              <a:off x="6793129" y="4468788"/>
              <a:ext cx="1460469" cy="1822766"/>
            </a:xfrm>
            <a:custGeom>
              <a:avLst/>
              <a:gdLst>
                <a:gd name="T0" fmla="*/ 1199 w 2740"/>
                <a:gd name="T1" fmla="*/ 258 h 3417"/>
                <a:gd name="T2" fmla="*/ 1073 w 2740"/>
                <a:gd name="T3" fmla="*/ 324 h 3417"/>
                <a:gd name="T4" fmla="*/ 1007 w 2740"/>
                <a:gd name="T5" fmla="*/ 599 h 3417"/>
                <a:gd name="T6" fmla="*/ 989 w 2740"/>
                <a:gd name="T7" fmla="*/ 761 h 3417"/>
                <a:gd name="T8" fmla="*/ 857 w 2740"/>
                <a:gd name="T9" fmla="*/ 833 h 3417"/>
                <a:gd name="T10" fmla="*/ 833 w 2740"/>
                <a:gd name="T11" fmla="*/ 659 h 3417"/>
                <a:gd name="T12" fmla="*/ 929 w 2740"/>
                <a:gd name="T13" fmla="*/ 581 h 3417"/>
                <a:gd name="T14" fmla="*/ 821 w 2740"/>
                <a:gd name="T15" fmla="*/ 414 h 3417"/>
                <a:gd name="T16" fmla="*/ 594 w 2740"/>
                <a:gd name="T17" fmla="*/ 515 h 3417"/>
                <a:gd name="T18" fmla="*/ 522 w 2740"/>
                <a:gd name="T19" fmla="*/ 695 h 3417"/>
                <a:gd name="T20" fmla="*/ 599 w 2740"/>
                <a:gd name="T21" fmla="*/ 743 h 3417"/>
                <a:gd name="T22" fmla="*/ 306 w 2740"/>
                <a:gd name="T23" fmla="*/ 803 h 3417"/>
                <a:gd name="T24" fmla="*/ 234 w 2740"/>
                <a:gd name="T25" fmla="*/ 983 h 3417"/>
                <a:gd name="T26" fmla="*/ 42 w 2740"/>
                <a:gd name="T27" fmla="*/ 1264 h 3417"/>
                <a:gd name="T28" fmla="*/ 120 w 2740"/>
                <a:gd name="T29" fmla="*/ 1498 h 3417"/>
                <a:gd name="T30" fmla="*/ 162 w 2740"/>
                <a:gd name="T31" fmla="*/ 1768 h 3417"/>
                <a:gd name="T32" fmla="*/ 180 w 2740"/>
                <a:gd name="T33" fmla="*/ 1959 h 3417"/>
                <a:gd name="T34" fmla="*/ 324 w 2740"/>
                <a:gd name="T35" fmla="*/ 2349 h 3417"/>
                <a:gd name="T36" fmla="*/ 312 w 2740"/>
                <a:gd name="T37" fmla="*/ 2553 h 3417"/>
                <a:gd name="T38" fmla="*/ 186 w 2740"/>
                <a:gd name="T39" fmla="*/ 2583 h 3417"/>
                <a:gd name="T40" fmla="*/ 228 w 2740"/>
                <a:gd name="T41" fmla="*/ 2763 h 3417"/>
                <a:gd name="T42" fmla="*/ 264 w 2740"/>
                <a:gd name="T43" fmla="*/ 2864 h 3417"/>
                <a:gd name="T44" fmla="*/ 312 w 2740"/>
                <a:gd name="T45" fmla="*/ 3008 h 3417"/>
                <a:gd name="T46" fmla="*/ 995 w 2740"/>
                <a:gd name="T47" fmla="*/ 3056 h 3417"/>
                <a:gd name="T48" fmla="*/ 1211 w 2740"/>
                <a:gd name="T49" fmla="*/ 3344 h 3417"/>
                <a:gd name="T50" fmla="*/ 1492 w 2740"/>
                <a:gd name="T51" fmla="*/ 3398 h 3417"/>
                <a:gd name="T52" fmla="*/ 1642 w 2740"/>
                <a:gd name="T53" fmla="*/ 3110 h 3417"/>
                <a:gd name="T54" fmla="*/ 1924 w 2740"/>
                <a:gd name="T55" fmla="*/ 2906 h 3417"/>
                <a:gd name="T56" fmla="*/ 2164 w 2740"/>
                <a:gd name="T57" fmla="*/ 2858 h 3417"/>
                <a:gd name="T58" fmla="*/ 2409 w 2740"/>
                <a:gd name="T59" fmla="*/ 2798 h 3417"/>
                <a:gd name="T60" fmla="*/ 2541 w 2740"/>
                <a:gd name="T61" fmla="*/ 2607 h 3417"/>
                <a:gd name="T62" fmla="*/ 2655 w 2740"/>
                <a:gd name="T63" fmla="*/ 2487 h 3417"/>
                <a:gd name="T64" fmla="*/ 2703 w 2740"/>
                <a:gd name="T65" fmla="*/ 2319 h 3417"/>
                <a:gd name="T66" fmla="*/ 2607 w 2740"/>
                <a:gd name="T67" fmla="*/ 2085 h 3417"/>
                <a:gd name="T68" fmla="*/ 2523 w 2740"/>
                <a:gd name="T69" fmla="*/ 1930 h 3417"/>
                <a:gd name="T70" fmla="*/ 2427 w 2740"/>
                <a:gd name="T71" fmla="*/ 1666 h 3417"/>
                <a:gd name="T72" fmla="*/ 2457 w 2740"/>
                <a:gd name="T73" fmla="*/ 1642 h 3417"/>
                <a:gd name="T74" fmla="*/ 2355 w 2740"/>
                <a:gd name="T75" fmla="*/ 1288 h 3417"/>
                <a:gd name="T76" fmla="*/ 2104 w 2740"/>
                <a:gd name="T77" fmla="*/ 917 h 3417"/>
                <a:gd name="T78" fmla="*/ 1954 w 2740"/>
                <a:gd name="T79" fmla="*/ 701 h 3417"/>
                <a:gd name="T80" fmla="*/ 1726 w 2740"/>
                <a:gd name="T81" fmla="*/ 485 h 3417"/>
                <a:gd name="T82" fmla="*/ 1978 w 2740"/>
                <a:gd name="T83" fmla="*/ 515 h 3417"/>
                <a:gd name="T84" fmla="*/ 1966 w 2740"/>
                <a:gd name="T85" fmla="*/ 180 h 3417"/>
                <a:gd name="T86" fmla="*/ 1618 w 2740"/>
                <a:gd name="T87" fmla="*/ 324 h 3417"/>
                <a:gd name="T88" fmla="*/ 1355 w 2740"/>
                <a:gd name="T89" fmla="*/ 102 h 3417"/>
                <a:gd name="T90" fmla="*/ 1355 w 2740"/>
                <a:gd name="T91" fmla="*/ 24 h 3417"/>
                <a:gd name="T92" fmla="*/ 1277 w 2740"/>
                <a:gd name="T93" fmla="*/ 6 h 3417"/>
                <a:gd name="T94" fmla="*/ 1115 w 2740"/>
                <a:gd name="T95" fmla="*/ 138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0" h="3417">
                  <a:moveTo>
                    <a:pt x="1115" y="138"/>
                  </a:moveTo>
                  <a:lnTo>
                    <a:pt x="1115" y="138"/>
                  </a:lnTo>
                  <a:cubicBezTo>
                    <a:pt x="1121" y="210"/>
                    <a:pt x="1145" y="216"/>
                    <a:pt x="1199" y="258"/>
                  </a:cubicBezTo>
                  <a:cubicBezTo>
                    <a:pt x="1247" y="294"/>
                    <a:pt x="1181" y="366"/>
                    <a:pt x="1139" y="366"/>
                  </a:cubicBezTo>
                  <a:cubicBezTo>
                    <a:pt x="1025" y="372"/>
                    <a:pt x="1181" y="324"/>
                    <a:pt x="1133" y="270"/>
                  </a:cubicBezTo>
                  <a:cubicBezTo>
                    <a:pt x="1109" y="246"/>
                    <a:pt x="1079" y="312"/>
                    <a:pt x="1073" y="324"/>
                  </a:cubicBezTo>
                  <a:cubicBezTo>
                    <a:pt x="1031" y="408"/>
                    <a:pt x="1151" y="504"/>
                    <a:pt x="1079" y="563"/>
                  </a:cubicBezTo>
                  <a:cubicBezTo>
                    <a:pt x="1043" y="575"/>
                    <a:pt x="1043" y="575"/>
                    <a:pt x="1043" y="575"/>
                  </a:cubicBezTo>
                  <a:cubicBezTo>
                    <a:pt x="1031" y="581"/>
                    <a:pt x="1019" y="587"/>
                    <a:pt x="1007" y="599"/>
                  </a:cubicBezTo>
                  <a:lnTo>
                    <a:pt x="1007" y="599"/>
                  </a:lnTo>
                  <a:cubicBezTo>
                    <a:pt x="1019" y="629"/>
                    <a:pt x="1019" y="647"/>
                    <a:pt x="1001" y="671"/>
                  </a:cubicBezTo>
                  <a:cubicBezTo>
                    <a:pt x="983" y="701"/>
                    <a:pt x="1013" y="737"/>
                    <a:pt x="989" y="761"/>
                  </a:cubicBezTo>
                  <a:cubicBezTo>
                    <a:pt x="965" y="779"/>
                    <a:pt x="953" y="785"/>
                    <a:pt x="941" y="809"/>
                  </a:cubicBezTo>
                  <a:cubicBezTo>
                    <a:pt x="929" y="833"/>
                    <a:pt x="923" y="881"/>
                    <a:pt x="899" y="893"/>
                  </a:cubicBezTo>
                  <a:cubicBezTo>
                    <a:pt x="875" y="905"/>
                    <a:pt x="869" y="845"/>
                    <a:pt x="857" y="833"/>
                  </a:cubicBezTo>
                  <a:cubicBezTo>
                    <a:pt x="851" y="815"/>
                    <a:pt x="857" y="791"/>
                    <a:pt x="845" y="773"/>
                  </a:cubicBezTo>
                  <a:cubicBezTo>
                    <a:pt x="821" y="749"/>
                    <a:pt x="815" y="755"/>
                    <a:pt x="815" y="713"/>
                  </a:cubicBezTo>
                  <a:cubicBezTo>
                    <a:pt x="815" y="689"/>
                    <a:pt x="809" y="671"/>
                    <a:pt x="833" y="659"/>
                  </a:cubicBezTo>
                  <a:cubicBezTo>
                    <a:pt x="851" y="647"/>
                    <a:pt x="881" y="629"/>
                    <a:pt x="893" y="611"/>
                  </a:cubicBezTo>
                  <a:cubicBezTo>
                    <a:pt x="929" y="581"/>
                    <a:pt x="929" y="581"/>
                    <a:pt x="929" y="581"/>
                  </a:cubicBezTo>
                  <a:lnTo>
                    <a:pt x="929" y="581"/>
                  </a:lnTo>
                  <a:cubicBezTo>
                    <a:pt x="929" y="557"/>
                    <a:pt x="935" y="533"/>
                    <a:pt x="959" y="521"/>
                  </a:cubicBezTo>
                  <a:cubicBezTo>
                    <a:pt x="983" y="515"/>
                    <a:pt x="935" y="521"/>
                    <a:pt x="935" y="504"/>
                  </a:cubicBezTo>
                  <a:cubicBezTo>
                    <a:pt x="929" y="438"/>
                    <a:pt x="863" y="438"/>
                    <a:pt x="821" y="414"/>
                  </a:cubicBezTo>
                  <a:cubicBezTo>
                    <a:pt x="815" y="408"/>
                    <a:pt x="815" y="401"/>
                    <a:pt x="803" y="396"/>
                  </a:cubicBezTo>
                  <a:cubicBezTo>
                    <a:pt x="767" y="390"/>
                    <a:pt x="713" y="366"/>
                    <a:pt x="719" y="425"/>
                  </a:cubicBezTo>
                  <a:cubicBezTo>
                    <a:pt x="731" y="473"/>
                    <a:pt x="630" y="509"/>
                    <a:pt x="594" y="515"/>
                  </a:cubicBezTo>
                  <a:cubicBezTo>
                    <a:pt x="558" y="521"/>
                    <a:pt x="552" y="533"/>
                    <a:pt x="528" y="563"/>
                  </a:cubicBezTo>
                  <a:cubicBezTo>
                    <a:pt x="510" y="593"/>
                    <a:pt x="456" y="575"/>
                    <a:pt x="474" y="617"/>
                  </a:cubicBezTo>
                  <a:cubicBezTo>
                    <a:pt x="492" y="647"/>
                    <a:pt x="486" y="683"/>
                    <a:pt x="522" y="695"/>
                  </a:cubicBezTo>
                  <a:cubicBezTo>
                    <a:pt x="564" y="707"/>
                    <a:pt x="588" y="677"/>
                    <a:pt x="612" y="683"/>
                  </a:cubicBezTo>
                  <a:cubicBezTo>
                    <a:pt x="630" y="689"/>
                    <a:pt x="635" y="719"/>
                    <a:pt x="630" y="737"/>
                  </a:cubicBezTo>
                  <a:cubicBezTo>
                    <a:pt x="617" y="737"/>
                    <a:pt x="612" y="737"/>
                    <a:pt x="599" y="743"/>
                  </a:cubicBezTo>
                  <a:cubicBezTo>
                    <a:pt x="558" y="755"/>
                    <a:pt x="522" y="785"/>
                    <a:pt x="480" y="791"/>
                  </a:cubicBezTo>
                  <a:cubicBezTo>
                    <a:pt x="432" y="797"/>
                    <a:pt x="360" y="833"/>
                    <a:pt x="324" y="809"/>
                  </a:cubicBezTo>
                  <a:cubicBezTo>
                    <a:pt x="318" y="809"/>
                    <a:pt x="312" y="803"/>
                    <a:pt x="306" y="803"/>
                  </a:cubicBezTo>
                  <a:lnTo>
                    <a:pt x="306" y="803"/>
                  </a:lnTo>
                  <a:cubicBezTo>
                    <a:pt x="270" y="893"/>
                    <a:pt x="270" y="893"/>
                    <a:pt x="270" y="893"/>
                  </a:cubicBezTo>
                  <a:cubicBezTo>
                    <a:pt x="234" y="983"/>
                    <a:pt x="234" y="983"/>
                    <a:pt x="234" y="983"/>
                  </a:cubicBezTo>
                  <a:cubicBezTo>
                    <a:pt x="228" y="1007"/>
                    <a:pt x="204" y="1013"/>
                    <a:pt x="198" y="1031"/>
                  </a:cubicBezTo>
                  <a:cubicBezTo>
                    <a:pt x="198" y="1133"/>
                    <a:pt x="132" y="1013"/>
                    <a:pt x="138" y="1103"/>
                  </a:cubicBezTo>
                  <a:cubicBezTo>
                    <a:pt x="138" y="1199"/>
                    <a:pt x="12" y="1133"/>
                    <a:pt x="42" y="1264"/>
                  </a:cubicBezTo>
                  <a:cubicBezTo>
                    <a:pt x="48" y="1306"/>
                    <a:pt x="24" y="1336"/>
                    <a:pt x="66" y="1354"/>
                  </a:cubicBezTo>
                  <a:cubicBezTo>
                    <a:pt x="96" y="1360"/>
                    <a:pt x="132" y="1408"/>
                    <a:pt x="90" y="1432"/>
                  </a:cubicBezTo>
                  <a:cubicBezTo>
                    <a:pt x="48" y="1456"/>
                    <a:pt x="102" y="1480"/>
                    <a:pt x="120" y="1498"/>
                  </a:cubicBezTo>
                  <a:cubicBezTo>
                    <a:pt x="144" y="1516"/>
                    <a:pt x="162" y="1522"/>
                    <a:pt x="144" y="1552"/>
                  </a:cubicBezTo>
                  <a:cubicBezTo>
                    <a:pt x="114" y="1606"/>
                    <a:pt x="102" y="1636"/>
                    <a:pt x="150" y="1684"/>
                  </a:cubicBezTo>
                  <a:cubicBezTo>
                    <a:pt x="186" y="1714"/>
                    <a:pt x="174" y="1732"/>
                    <a:pt x="162" y="1768"/>
                  </a:cubicBezTo>
                  <a:cubicBezTo>
                    <a:pt x="150" y="1792"/>
                    <a:pt x="162" y="1810"/>
                    <a:pt x="138" y="1828"/>
                  </a:cubicBezTo>
                  <a:cubicBezTo>
                    <a:pt x="120" y="1840"/>
                    <a:pt x="108" y="1846"/>
                    <a:pt x="84" y="1852"/>
                  </a:cubicBezTo>
                  <a:cubicBezTo>
                    <a:pt x="0" y="1894"/>
                    <a:pt x="210" y="1912"/>
                    <a:pt x="180" y="1959"/>
                  </a:cubicBezTo>
                  <a:cubicBezTo>
                    <a:pt x="192" y="2014"/>
                    <a:pt x="222" y="2031"/>
                    <a:pt x="258" y="2061"/>
                  </a:cubicBezTo>
                  <a:cubicBezTo>
                    <a:pt x="282" y="2079"/>
                    <a:pt x="216" y="2199"/>
                    <a:pt x="252" y="2235"/>
                  </a:cubicBezTo>
                  <a:cubicBezTo>
                    <a:pt x="282" y="2265"/>
                    <a:pt x="282" y="2349"/>
                    <a:pt x="324" y="2349"/>
                  </a:cubicBezTo>
                  <a:cubicBezTo>
                    <a:pt x="360" y="2349"/>
                    <a:pt x="498" y="2253"/>
                    <a:pt x="432" y="2361"/>
                  </a:cubicBezTo>
                  <a:cubicBezTo>
                    <a:pt x="414" y="2385"/>
                    <a:pt x="366" y="2409"/>
                    <a:pt x="360" y="2445"/>
                  </a:cubicBezTo>
                  <a:cubicBezTo>
                    <a:pt x="354" y="2493"/>
                    <a:pt x="372" y="2511"/>
                    <a:pt x="312" y="2553"/>
                  </a:cubicBezTo>
                  <a:cubicBezTo>
                    <a:pt x="306" y="2553"/>
                    <a:pt x="294" y="2553"/>
                    <a:pt x="288" y="2559"/>
                  </a:cubicBezTo>
                  <a:cubicBezTo>
                    <a:pt x="270" y="2571"/>
                    <a:pt x="270" y="2571"/>
                    <a:pt x="252" y="2583"/>
                  </a:cubicBezTo>
                  <a:cubicBezTo>
                    <a:pt x="234" y="2589"/>
                    <a:pt x="204" y="2577"/>
                    <a:pt x="186" y="2583"/>
                  </a:cubicBezTo>
                  <a:cubicBezTo>
                    <a:pt x="162" y="2589"/>
                    <a:pt x="180" y="2613"/>
                    <a:pt x="192" y="2631"/>
                  </a:cubicBezTo>
                  <a:cubicBezTo>
                    <a:pt x="216" y="2661"/>
                    <a:pt x="222" y="2673"/>
                    <a:pt x="222" y="2715"/>
                  </a:cubicBezTo>
                  <a:cubicBezTo>
                    <a:pt x="222" y="2733"/>
                    <a:pt x="222" y="2750"/>
                    <a:pt x="228" y="2763"/>
                  </a:cubicBezTo>
                  <a:cubicBezTo>
                    <a:pt x="234" y="2787"/>
                    <a:pt x="246" y="2805"/>
                    <a:pt x="240" y="2829"/>
                  </a:cubicBezTo>
                  <a:cubicBezTo>
                    <a:pt x="264" y="2864"/>
                    <a:pt x="264" y="2864"/>
                    <a:pt x="264" y="2864"/>
                  </a:cubicBezTo>
                  <a:lnTo>
                    <a:pt x="264" y="2864"/>
                  </a:lnTo>
                  <a:cubicBezTo>
                    <a:pt x="264" y="2870"/>
                    <a:pt x="276" y="2882"/>
                    <a:pt x="282" y="2888"/>
                  </a:cubicBezTo>
                  <a:cubicBezTo>
                    <a:pt x="282" y="2912"/>
                    <a:pt x="288" y="2930"/>
                    <a:pt x="288" y="2954"/>
                  </a:cubicBezTo>
                  <a:cubicBezTo>
                    <a:pt x="288" y="2966"/>
                    <a:pt x="288" y="3014"/>
                    <a:pt x="312" y="3008"/>
                  </a:cubicBezTo>
                  <a:cubicBezTo>
                    <a:pt x="360" y="3014"/>
                    <a:pt x="402" y="3008"/>
                    <a:pt x="444" y="3038"/>
                  </a:cubicBezTo>
                  <a:cubicBezTo>
                    <a:pt x="522" y="3086"/>
                    <a:pt x="546" y="3146"/>
                    <a:pt x="647" y="3104"/>
                  </a:cubicBezTo>
                  <a:cubicBezTo>
                    <a:pt x="767" y="3062"/>
                    <a:pt x="863" y="2978"/>
                    <a:pt x="995" y="3056"/>
                  </a:cubicBezTo>
                  <a:cubicBezTo>
                    <a:pt x="1031" y="3074"/>
                    <a:pt x="1037" y="3164"/>
                    <a:pt x="1091" y="3146"/>
                  </a:cubicBezTo>
                  <a:cubicBezTo>
                    <a:pt x="1151" y="3128"/>
                    <a:pt x="1175" y="3176"/>
                    <a:pt x="1175" y="3230"/>
                  </a:cubicBezTo>
                  <a:cubicBezTo>
                    <a:pt x="1169" y="3248"/>
                    <a:pt x="1193" y="3338"/>
                    <a:pt x="1211" y="3344"/>
                  </a:cubicBezTo>
                  <a:cubicBezTo>
                    <a:pt x="1229" y="3350"/>
                    <a:pt x="1277" y="3344"/>
                    <a:pt x="1301" y="3344"/>
                  </a:cubicBezTo>
                  <a:cubicBezTo>
                    <a:pt x="1379" y="3344"/>
                    <a:pt x="1319" y="3380"/>
                    <a:pt x="1355" y="3398"/>
                  </a:cubicBezTo>
                  <a:cubicBezTo>
                    <a:pt x="1390" y="3416"/>
                    <a:pt x="1462" y="3416"/>
                    <a:pt x="1492" y="3398"/>
                  </a:cubicBezTo>
                  <a:lnTo>
                    <a:pt x="1492" y="3398"/>
                  </a:lnTo>
                  <a:cubicBezTo>
                    <a:pt x="1474" y="3362"/>
                    <a:pt x="1438" y="3314"/>
                    <a:pt x="1438" y="3272"/>
                  </a:cubicBezTo>
                  <a:cubicBezTo>
                    <a:pt x="1438" y="3188"/>
                    <a:pt x="1582" y="3140"/>
                    <a:pt x="1642" y="3110"/>
                  </a:cubicBezTo>
                  <a:cubicBezTo>
                    <a:pt x="1750" y="3062"/>
                    <a:pt x="1858" y="3038"/>
                    <a:pt x="1966" y="3008"/>
                  </a:cubicBezTo>
                  <a:cubicBezTo>
                    <a:pt x="1972" y="3008"/>
                    <a:pt x="1972" y="3008"/>
                    <a:pt x="1972" y="3008"/>
                  </a:cubicBezTo>
                  <a:cubicBezTo>
                    <a:pt x="1954" y="2972"/>
                    <a:pt x="1930" y="2942"/>
                    <a:pt x="1924" y="2906"/>
                  </a:cubicBezTo>
                  <a:cubicBezTo>
                    <a:pt x="1924" y="2882"/>
                    <a:pt x="1978" y="2852"/>
                    <a:pt x="1996" y="2846"/>
                  </a:cubicBezTo>
                  <a:cubicBezTo>
                    <a:pt x="2032" y="2829"/>
                    <a:pt x="2050" y="2840"/>
                    <a:pt x="2080" y="2852"/>
                  </a:cubicBezTo>
                  <a:cubicBezTo>
                    <a:pt x="2110" y="2870"/>
                    <a:pt x="2128" y="2858"/>
                    <a:pt x="2164" y="2858"/>
                  </a:cubicBezTo>
                  <a:cubicBezTo>
                    <a:pt x="2194" y="2858"/>
                    <a:pt x="2205" y="2882"/>
                    <a:pt x="2236" y="2882"/>
                  </a:cubicBezTo>
                  <a:cubicBezTo>
                    <a:pt x="2271" y="2888"/>
                    <a:pt x="2271" y="2852"/>
                    <a:pt x="2289" y="2834"/>
                  </a:cubicBezTo>
                  <a:cubicBezTo>
                    <a:pt x="2313" y="2816"/>
                    <a:pt x="2385" y="2787"/>
                    <a:pt x="2409" y="2798"/>
                  </a:cubicBezTo>
                  <a:cubicBezTo>
                    <a:pt x="2451" y="2816"/>
                    <a:pt x="2529" y="2768"/>
                    <a:pt x="2565" y="2733"/>
                  </a:cubicBezTo>
                  <a:cubicBezTo>
                    <a:pt x="2583" y="2709"/>
                    <a:pt x="2565" y="2697"/>
                    <a:pt x="2583" y="2673"/>
                  </a:cubicBezTo>
                  <a:cubicBezTo>
                    <a:pt x="2613" y="2631"/>
                    <a:pt x="2559" y="2637"/>
                    <a:pt x="2541" y="2607"/>
                  </a:cubicBezTo>
                  <a:cubicBezTo>
                    <a:pt x="2541" y="2607"/>
                    <a:pt x="2529" y="2589"/>
                    <a:pt x="2529" y="2577"/>
                  </a:cubicBezTo>
                  <a:cubicBezTo>
                    <a:pt x="2553" y="2577"/>
                    <a:pt x="2565" y="2595"/>
                    <a:pt x="2583" y="2571"/>
                  </a:cubicBezTo>
                  <a:cubicBezTo>
                    <a:pt x="2619" y="2541"/>
                    <a:pt x="2601" y="2493"/>
                    <a:pt x="2655" y="2487"/>
                  </a:cubicBezTo>
                  <a:cubicBezTo>
                    <a:pt x="2679" y="2481"/>
                    <a:pt x="2697" y="2487"/>
                    <a:pt x="2715" y="2457"/>
                  </a:cubicBezTo>
                  <a:cubicBezTo>
                    <a:pt x="2727" y="2433"/>
                    <a:pt x="2739" y="2421"/>
                    <a:pt x="2739" y="2391"/>
                  </a:cubicBezTo>
                  <a:cubicBezTo>
                    <a:pt x="2715" y="2391"/>
                    <a:pt x="2703" y="2337"/>
                    <a:pt x="2703" y="2319"/>
                  </a:cubicBezTo>
                  <a:cubicBezTo>
                    <a:pt x="2703" y="2277"/>
                    <a:pt x="2703" y="2247"/>
                    <a:pt x="2697" y="2211"/>
                  </a:cubicBezTo>
                  <a:cubicBezTo>
                    <a:pt x="2679" y="2163"/>
                    <a:pt x="2625" y="2139"/>
                    <a:pt x="2607" y="2091"/>
                  </a:cubicBezTo>
                  <a:lnTo>
                    <a:pt x="2607" y="2085"/>
                  </a:lnTo>
                  <a:cubicBezTo>
                    <a:pt x="2607" y="2067"/>
                    <a:pt x="2595" y="2038"/>
                    <a:pt x="2595" y="2020"/>
                  </a:cubicBezTo>
                  <a:lnTo>
                    <a:pt x="2595" y="2020"/>
                  </a:lnTo>
                  <a:cubicBezTo>
                    <a:pt x="2583" y="2001"/>
                    <a:pt x="2529" y="1942"/>
                    <a:pt x="2523" y="1930"/>
                  </a:cubicBezTo>
                  <a:cubicBezTo>
                    <a:pt x="2499" y="1888"/>
                    <a:pt x="2397" y="1888"/>
                    <a:pt x="2403" y="1846"/>
                  </a:cubicBezTo>
                  <a:cubicBezTo>
                    <a:pt x="2403" y="1828"/>
                    <a:pt x="2427" y="1792"/>
                    <a:pt x="2433" y="1774"/>
                  </a:cubicBezTo>
                  <a:cubicBezTo>
                    <a:pt x="2451" y="1732"/>
                    <a:pt x="2427" y="1702"/>
                    <a:pt x="2427" y="1666"/>
                  </a:cubicBezTo>
                  <a:cubicBezTo>
                    <a:pt x="2445" y="1666"/>
                    <a:pt x="2463" y="1672"/>
                    <a:pt x="2481" y="1672"/>
                  </a:cubicBezTo>
                  <a:cubicBezTo>
                    <a:pt x="2493" y="1672"/>
                    <a:pt x="2529" y="1666"/>
                    <a:pt x="2511" y="1648"/>
                  </a:cubicBezTo>
                  <a:cubicBezTo>
                    <a:pt x="2499" y="1636"/>
                    <a:pt x="2475" y="1642"/>
                    <a:pt x="2457" y="1642"/>
                  </a:cubicBezTo>
                  <a:cubicBezTo>
                    <a:pt x="2385" y="1630"/>
                    <a:pt x="2391" y="1588"/>
                    <a:pt x="2379" y="1522"/>
                  </a:cubicBezTo>
                  <a:cubicBezTo>
                    <a:pt x="2373" y="1492"/>
                    <a:pt x="2307" y="1396"/>
                    <a:pt x="2325" y="1372"/>
                  </a:cubicBezTo>
                  <a:cubicBezTo>
                    <a:pt x="2343" y="1342"/>
                    <a:pt x="2355" y="1330"/>
                    <a:pt x="2355" y="1288"/>
                  </a:cubicBezTo>
                  <a:cubicBezTo>
                    <a:pt x="2355" y="1247"/>
                    <a:pt x="2367" y="1187"/>
                    <a:pt x="2373" y="1139"/>
                  </a:cubicBezTo>
                  <a:cubicBezTo>
                    <a:pt x="2403" y="1043"/>
                    <a:pt x="2295" y="1061"/>
                    <a:pt x="2223" y="1055"/>
                  </a:cubicBezTo>
                  <a:cubicBezTo>
                    <a:pt x="2104" y="1055"/>
                    <a:pt x="2128" y="1007"/>
                    <a:pt x="2104" y="917"/>
                  </a:cubicBezTo>
                  <a:cubicBezTo>
                    <a:pt x="2080" y="851"/>
                    <a:pt x="2074" y="869"/>
                    <a:pt x="2140" y="839"/>
                  </a:cubicBezTo>
                  <a:cubicBezTo>
                    <a:pt x="2200" y="815"/>
                    <a:pt x="2056" y="749"/>
                    <a:pt x="2020" y="749"/>
                  </a:cubicBezTo>
                  <a:cubicBezTo>
                    <a:pt x="1948" y="755"/>
                    <a:pt x="1990" y="731"/>
                    <a:pt x="1954" y="701"/>
                  </a:cubicBezTo>
                  <a:cubicBezTo>
                    <a:pt x="1930" y="683"/>
                    <a:pt x="1852" y="647"/>
                    <a:pt x="1816" y="653"/>
                  </a:cubicBezTo>
                  <a:cubicBezTo>
                    <a:pt x="1786" y="629"/>
                    <a:pt x="1720" y="611"/>
                    <a:pt x="1702" y="569"/>
                  </a:cubicBezTo>
                  <a:cubicBezTo>
                    <a:pt x="1690" y="551"/>
                    <a:pt x="1702" y="497"/>
                    <a:pt x="1726" y="485"/>
                  </a:cubicBezTo>
                  <a:cubicBezTo>
                    <a:pt x="1768" y="462"/>
                    <a:pt x="1846" y="527"/>
                    <a:pt x="1894" y="527"/>
                  </a:cubicBezTo>
                  <a:cubicBezTo>
                    <a:pt x="1906" y="527"/>
                    <a:pt x="1906" y="575"/>
                    <a:pt x="1912" y="587"/>
                  </a:cubicBezTo>
                  <a:cubicBezTo>
                    <a:pt x="1954" y="647"/>
                    <a:pt x="1972" y="533"/>
                    <a:pt x="1978" y="515"/>
                  </a:cubicBezTo>
                  <a:cubicBezTo>
                    <a:pt x="2008" y="456"/>
                    <a:pt x="2008" y="456"/>
                    <a:pt x="2008" y="456"/>
                  </a:cubicBezTo>
                  <a:cubicBezTo>
                    <a:pt x="2032" y="401"/>
                    <a:pt x="2116" y="318"/>
                    <a:pt x="2020" y="282"/>
                  </a:cubicBezTo>
                  <a:cubicBezTo>
                    <a:pt x="1972" y="270"/>
                    <a:pt x="1990" y="180"/>
                    <a:pt x="1966" y="180"/>
                  </a:cubicBezTo>
                  <a:cubicBezTo>
                    <a:pt x="1876" y="180"/>
                    <a:pt x="1900" y="204"/>
                    <a:pt x="1858" y="264"/>
                  </a:cubicBezTo>
                  <a:cubicBezTo>
                    <a:pt x="1846" y="282"/>
                    <a:pt x="1702" y="354"/>
                    <a:pt x="1690" y="348"/>
                  </a:cubicBezTo>
                  <a:cubicBezTo>
                    <a:pt x="1654" y="318"/>
                    <a:pt x="1660" y="318"/>
                    <a:pt x="1618" y="324"/>
                  </a:cubicBezTo>
                  <a:cubicBezTo>
                    <a:pt x="1606" y="330"/>
                    <a:pt x="1546" y="324"/>
                    <a:pt x="1534" y="312"/>
                  </a:cubicBezTo>
                  <a:cubicBezTo>
                    <a:pt x="1498" y="288"/>
                    <a:pt x="1421" y="186"/>
                    <a:pt x="1414" y="138"/>
                  </a:cubicBezTo>
                  <a:cubicBezTo>
                    <a:pt x="1403" y="132"/>
                    <a:pt x="1361" y="120"/>
                    <a:pt x="1355" y="102"/>
                  </a:cubicBezTo>
                  <a:cubicBezTo>
                    <a:pt x="1361" y="102"/>
                    <a:pt x="1355" y="96"/>
                    <a:pt x="1355" y="96"/>
                  </a:cubicBezTo>
                  <a:cubicBezTo>
                    <a:pt x="1355" y="24"/>
                    <a:pt x="1355" y="24"/>
                    <a:pt x="1355" y="24"/>
                  </a:cubicBezTo>
                  <a:lnTo>
                    <a:pt x="1355" y="24"/>
                  </a:lnTo>
                  <a:cubicBezTo>
                    <a:pt x="1343" y="36"/>
                    <a:pt x="1319" y="36"/>
                    <a:pt x="1301" y="36"/>
                  </a:cubicBezTo>
                  <a:cubicBezTo>
                    <a:pt x="1301" y="30"/>
                    <a:pt x="1295" y="30"/>
                    <a:pt x="1295" y="30"/>
                  </a:cubicBezTo>
                  <a:cubicBezTo>
                    <a:pt x="1289" y="24"/>
                    <a:pt x="1283" y="12"/>
                    <a:pt x="1277" y="6"/>
                  </a:cubicBezTo>
                  <a:cubicBezTo>
                    <a:pt x="1265" y="0"/>
                    <a:pt x="1259" y="0"/>
                    <a:pt x="1247" y="0"/>
                  </a:cubicBezTo>
                  <a:cubicBezTo>
                    <a:pt x="1205" y="6"/>
                    <a:pt x="1169" y="84"/>
                    <a:pt x="1151" y="78"/>
                  </a:cubicBezTo>
                  <a:cubicBezTo>
                    <a:pt x="1115" y="138"/>
                    <a:pt x="1115" y="138"/>
                    <a:pt x="1115" y="138"/>
                  </a:cubicBezTo>
                </a:path>
              </a:pathLst>
            </a:custGeom>
            <a:grpFill/>
            <a:ln w="19050" cap="flat" cmpd="sng">
              <a:solidFill>
                <a:schemeClr val="bg1"/>
              </a:solidFill>
              <a:bevel/>
              <a:headEnd/>
              <a:tailEnd/>
            </a:ln>
            <a:effectLst/>
          </p:spPr>
          <p:txBody>
            <a:bodyPr wrap="none" anchor="ctr"/>
            <a:lstStyle/>
            <a:p>
              <a:endParaRPr lang="en-US">
                <a:latin typeface="Karla" pitchFamily="2" charset="0"/>
                <a:ea typeface="Karla" pitchFamily="2" charset="0"/>
              </a:endParaRPr>
            </a:p>
          </p:txBody>
        </p:sp>
        <p:sp>
          <p:nvSpPr>
            <p:cNvPr id="15" name="Freeform 131"/>
            <p:cNvSpPr>
              <a:spLocks noChangeArrowheads="1"/>
            </p:cNvSpPr>
            <p:nvPr/>
          </p:nvSpPr>
          <p:spPr bwMode="auto">
            <a:xfrm>
              <a:off x="6898959" y="4078363"/>
              <a:ext cx="1110050" cy="872576"/>
            </a:xfrm>
            <a:custGeom>
              <a:avLst/>
              <a:gdLst>
                <a:gd name="T0" fmla="*/ 1444 w 2080"/>
                <a:gd name="T1" fmla="*/ 743 h 1637"/>
                <a:gd name="T2" fmla="*/ 1468 w 2080"/>
                <a:gd name="T3" fmla="*/ 593 h 1637"/>
                <a:gd name="T4" fmla="*/ 1402 w 2080"/>
                <a:gd name="T5" fmla="*/ 431 h 1637"/>
                <a:gd name="T6" fmla="*/ 1468 w 2080"/>
                <a:gd name="T7" fmla="*/ 336 h 1637"/>
                <a:gd name="T8" fmla="*/ 1271 w 2080"/>
                <a:gd name="T9" fmla="*/ 318 h 1637"/>
                <a:gd name="T10" fmla="*/ 1247 w 2080"/>
                <a:gd name="T11" fmla="*/ 144 h 1637"/>
                <a:gd name="T12" fmla="*/ 1133 w 2080"/>
                <a:gd name="T13" fmla="*/ 42 h 1637"/>
                <a:gd name="T14" fmla="*/ 1031 w 2080"/>
                <a:gd name="T15" fmla="*/ 306 h 1637"/>
                <a:gd name="T16" fmla="*/ 965 w 2080"/>
                <a:gd name="T17" fmla="*/ 144 h 1637"/>
                <a:gd name="T18" fmla="*/ 893 w 2080"/>
                <a:gd name="T19" fmla="*/ 42 h 1637"/>
                <a:gd name="T20" fmla="*/ 767 w 2080"/>
                <a:gd name="T21" fmla="*/ 6 h 1637"/>
                <a:gd name="T22" fmla="*/ 779 w 2080"/>
                <a:gd name="T23" fmla="*/ 120 h 1637"/>
                <a:gd name="T24" fmla="*/ 659 w 2080"/>
                <a:gd name="T25" fmla="*/ 156 h 1637"/>
                <a:gd name="T26" fmla="*/ 491 w 2080"/>
                <a:gd name="T27" fmla="*/ 210 h 1637"/>
                <a:gd name="T28" fmla="*/ 300 w 2080"/>
                <a:gd name="T29" fmla="*/ 354 h 1637"/>
                <a:gd name="T30" fmla="*/ 270 w 2080"/>
                <a:gd name="T31" fmla="*/ 503 h 1637"/>
                <a:gd name="T32" fmla="*/ 132 w 2080"/>
                <a:gd name="T33" fmla="*/ 617 h 1637"/>
                <a:gd name="T34" fmla="*/ 108 w 2080"/>
                <a:gd name="T35" fmla="*/ 809 h 1637"/>
                <a:gd name="T36" fmla="*/ 144 w 2080"/>
                <a:gd name="T37" fmla="*/ 917 h 1637"/>
                <a:gd name="T38" fmla="*/ 282 w 2080"/>
                <a:gd name="T39" fmla="*/ 989 h 1637"/>
                <a:gd name="T40" fmla="*/ 306 w 2080"/>
                <a:gd name="T41" fmla="*/ 971 h 1637"/>
                <a:gd name="T42" fmla="*/ 330 w 2080"/>
                <a:gd name="T43" fmla="*/ 1073 h 1637"/>
                <a:gd name="T44" fmla="*/ 348 w 2080"/>
                <a:gd name="T45" fmla="*/ 1037 h 1637"/>
                <a:gd name="T46" fmla="*/ 437 w 2080"/>
                <a:gd name="T47" fmla="*/ 1043 h 1637"/>
                <a:gd name="T48" fmla="*/ 575 w 2080"/>
                <a:gd name="T49" fmla="*/ 941 h 1637"/>
                <a:gd name="T50" fmla="*/ 635 w 2080"/>
                <a:gd name="T51" fmla="*/ 941 h 1637"/>
                <a:gd name="T52" fmla="*/ 689 w 2080"/>
                <a:gd name="T53" fmla="*/ 893 h 1637"/>
                <a:gd name="T54" fmla="*/ 773 w 2080"/>
                <a:gd name="T55" fmla="*/ 917 h 1637"/>
                <a:gd name="T56" fmla="*/ 851 w 2080"/>
                <a:gd name="T57" fmla="*/ 893 h 1637"/>
                <a:gd name="T58" fmla="*/ 917 w 2080"/>
                <a:gd name="T59" fmla="*/ 869 h 1637"/>
                <a:gd name="T60" fmla="*/ 1049 w 2080"/>
                <a:gd name="T61" fmla="*/ 731 h 1637"/>
                <a:gd name="T62" fmla="*/ 1097 w 2080"/>
                <a:gd name="T63" fmla="*/ 761 h 1637"/>
                <a:gd name="T64" fmla="*/ 1157 w 2080"/>
                <a:gd name="T65" fmla="*/ 755 h 1637"/>
                <a:gd name="T66" fmla="*/ 1169 w 2080"/>
                <a:gd name="T67" fmla="*/ 743 h 1637"/>
                <a:gd name="T68" fmla="*/ 1187 w 2080"/>
                <a:gd name="T69" fmla="*/ 611 h 1637"/>
                <a:gd name="T70" fmla="*/ 1354 w 2080"/>
                <a:gd name="T71" fmla="*/ 623 h 1637"/>
                <a:gd name="T72" fmla="*/ 1390 w 2080"/>
                <a:gd name="T73" fmla="*/ 725 h 1637"/>
                <a:gd name="T74" fmla="*/ 1396 w 2080"/>
                <a:gd name="T75" fmla="*/ 755 h 1637"/>
                <a:gd name="T76" fmla="*/ 809 w 2080"/>
                <a:gd name="T77" fmla="*/ 1330 h 1637"/>
                <a:gd name="T78" fmla="*/ 767 w 2080"/>
                <a:gd name="T79" fmla="*/ 1360 h 1637"/>
                <a:gd name="T80" fmla="*/ 731 w 2080"/>
                <a:gd name="T81" fmla="*/ 1312 h 1637"/>
                <a:gd name="T82" fmla="*/ 635 w 2080"/>
                <a:gd name="T83" fmla="*/ 1390 h 1637"/>
                <a:gd name="T84" fmla="*/ 647 w 2080"/>
                <a:gd name="T85" fmla="*/ 1504 h 1637"/>
                <a:gd name="T86" fmla="*/ 701 w 2080"/>
                <a:gd name="T87" fmla="*/ 1624 h 1637"/>
                <a:gd name="T88" fmla="*/ 791 w 2080"/>
                <a:gd name="T89" fmla="*/ 1492 h 1637"/>
                <a:gd name="T90" fmla="*/ 809 w 2080"/>
                <a:gd name="T91" fmla="*/ 1330 h 1637"/>
                <a:gd name="T92" fmla="*/ 1732 w 2080"/>
                <a:gd name="T93" fmla="*/ 821 h 1637"/>
                <a:gd name="T94" fmla="*/ 1882 w 2080"/>
                <a:gd name="T95" fmla="*/ 857 h 1637"/>
                <a:gd name="T96" fmla="*/ 1983 w 2080"/>
                <a:gd name="T97" fmla="*/ 989 h 1637"/>
                <a:gd name="T98" fmla="*/ 2073 w 2080"/>
                <a:gd name="T99" fmla="*/ 977 h 1637"/>
                <a:gd name="T100" fmla="*/ 1972 w 2080"/>
                <a:gd name="T101" fmla="*/ 791 h 1637"/>
                <a:gd name="T102" fmla="*/ 2031 w 2080"/>
                <a:gd name="T103" fmla="*/ 707 h 1637"/>
                <a:gd name="T104" fmla="*/ 1978 w 2080"/>
                <a:gd name="T105" fmla="*/ 659 h 1637"/>
                <a:gd name="T106" fmla="*/ 1846 w 2080"/>
                <a:gd name="T107" fmla="*/ 605 h 1637"/>
                <a:gd name="T108" fmla="*/ 1822 w 2080"/>
                <a:gd name="T109" fmla="*/ 563 h 1637"/>
                <a:gd name="T110" fmla="*/ 1768 w 2080"/>
                <a:gd name="T111" fmla="*/ 473 h 1637"/>
                <a:gd name="T112" fmla="*/ 1672 w 2080"/>
                <a:gd name="T113" fmla="*/ 539 h 1637"/>
                <a:gd name="T114" fmla="*/ 1630 w 2080"/>
                <a:gd name="T115" fmla="*/ 641 h 1637"/>
                <a:gd name="T116" fmla="*/ 1744 w 2080"/>
                <a:gd name="T117" fmla="*/ 707 h 1637"/>
                <a:gd name="T118" fmla="*/ 1744 w 2080"/>
                <a:gd name="T119" fmla="*/ 755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0" h="1637">
                  <a:moveTo>
                    <a:pt x="1444" y="743"/>
                  </a:moveTo>
                  <a:lnTo>
                    <a:pt x="1444" y="743"/>
                  </a:lnTo>
                  <a:cubicBezTo>
                    <a:pt x="1432" y="689"/>
                    <a:pt x="1432" y="689"/>
                    <a:pt x="1432" y="689"/>
                  </a:cubicBezTo>
                  <a:cubicBezTo>
                    <a:pt x="1444" y="677"/>
                    <a:pt x="1462" y="611"/>
                    <a:pt x="1468" y="593"/>
                  </a:cubicBezTo>
                  <a:cubicBezTo>
                    <a:pt x="1474" y="521"/>
                    <a:pt x="1396" y="569"/>
                    <a:pt x="1378" y="515"/>
                  </a:cubicBezTo>
                  <a:cubicBezTo>
                    <a:pt x="1366" y="479"/>
                    <a:pt x="1372" y="461"/>
                    <a:pt x="1402" y="431"/>
                  </a:cubicBezTo>
                  <a:cubicBezTo>
                    <a:pt x="1432" y="396"/>
                    <a:pt x="1444" y="396"/>
                    <a:pt x="1486" y="384"/>
                  </a:cubicBezTo>
                  <a:cubicBezTo>
                    <a:pt x="1516" y="384"/>
                    <a:pt x="1480" y="342"/>
                    <a:pt x="1468" y="336"/>
                  </a:cubicBezTo>
                  <a:cubicBezTo>
                    <a:pt x="1444" y="312"/>
                    <a:pt x="1426" y="282"/>
                    <a:pt x="1396" y="276"/>
                  </a:cubicBezTo>
                  <a:cubicBezTo>
                    <a:pt x="1360" y="258"/>
                    <a:pt x="1318" y="318"/>
                    <a:pt x="1271" y="318"/>
                  </a:cubicBezTo>
                  <a:cubicBezTo>
                    <a:pt x="1252" y="288"/>
                    <a:pt x="1229" y="240"/>
                    <a:pt x="1264" y="216"/>
                  </a:cubicBezTo>
                  <a:cubicBezTo>
                    <a:pt x="1264" y="198"/>
                    <a:pt x="1247" y="174"/>
                    <a:pt x="1247" y="144"/>
                  </a:cubicBezTo>
                  <a:cubicBezTo>
                    <a:pt x="1210" y="138"/>
                    <a:pt x="1205" y="138"/>
                    <a:pt x="1169" y="120"/>
                  </a:cubicBezTo>
                  <a:cubicBezTo>
                    <a:pt x="1127" y="90"/>
                    <a:pt x="1151" y="78"/>
                    <a:pt x="1133" y="42"/>
                  </a:cubicBezTo>
                  <a:cubicBezTo>
                    <a:pt x="1097" y="42"/>
                    <a:pt x="1097" y="150"/>
                    <a:pt x="1103" y="174"/>
                  </a:cubicBezTo>
                  <a:cubicBezTo>
                    <a:pt x="1115" y="234"/>
                    <a:pt x="1097" y="276"/>
                    <a:pt x="1031" y="306"/>
                  </a:cubicBezTo>
                  <a:cubicBezTo>
                    <a:pt x="1001" y="318"/>
                    <a:pt x="1001" y="282"/>
                    <a:pt x="989" y="258"/>
                  </a:cubicBezTo>
                  <a:cubicBezTo>
                    <a:pt x="977" y="228"/>
                    <a:pt x="959" y="180"/>
                    <a:pt x="965" y="144"/>
                  </a:cubicBezTo>
                  <a:cubicBezTo>
                    <a:pt x="971" y="126"/>
                    <a:pt x="989" y="84"/>
                    <a:pt x="977" y="72"/>
                  </a:cubicBezTo>
                  <a:cubicBezTo>
                    <a:pt x="959" y="54"/>
                    <a:pt x="923" y="30"/>
                    <a:pt x="893" y="42"/>
                  </a:cubicBezTo>
                  <a:cubicBezTo>
                    <a:pt x="845" y="66"/>
                    <a:pt x="857" y="24"/>
                    <a:pt x="797" y="36"/>
                  </a:cubicBezTo>
                  <a:cubicBezTo>
                    <a:pt x="773" y="42"/>
                    <a:pt x="785" y="0"/>
                    <a:pt x="767" y="6"/>
                  </a:cubicBezTo>
                  <a:cubicBezTo>
                    <a:pt x="737" y="6"/>
                    <a:pt x="737" y="42"/>
                    <a:pt x="725" y="66"/>
                  </a:cubicBezTo>
                  <a:cubicBezTo>
                    <a:pt x="725" y="120"/>
                    <a:pt x="755" y="96"/>
                    <a:pt x="779" y="120"/>
                  </a:cubicBezTo>
                  <a:cubicBezTo>
                    <a:pt x="791" y="132"/>
                    <a:pt x="797" y="156"/>
                    <a:pt x="785" y="168"/>
                  </a:cubicBezTo>
                  <a:cubicBezTo>
                    <a:pt x="719" y="222"/>
                    <a:pt x="725" y="120"/>
                    <a:pt x="659" y="156"/>
                  </a:cubicBezTo>
                  <a:cubicBezTo>
                    <a:pt x="635" y="168"/>
                    <a:pt x="575" y="180"/>
                    <a:pt x="569" y="210"/>
                  </a:cubicBezTo>
                  <a:cubicBezTo>
                    <a:pt x="545" y="264"/>
                    <a:pt x="521" y="198"/>
                    <a:pt x="491" y="210"/>
                  </a:cubicBezTo>
                  <a:cubicBezTo>
                    <a:pt x="473" y="216"/>
                    <a:pt x="449" y="246"/>
                    <a:pt x="432" y="234"/>
                  </a:cubicBezTo>
                  <a:cubicBezTo>
                    <a:pt x="384" y="204"/>
                    <a:pt x="318" y="324"/>
                    <a:pt x="300" y="354"/>
                  </a:cubicBezTo>
                  <a:cubicBezTo>
                    <a:pt x="288" y="365"/>
                    <a:pt x="246" y="437"/>
                    <a:pt x="246" y="449"/>
                  </a:cubicBezTo>
                  <a:cubicBezTo>
                    <a:pt x="252" y="467"/>
                    <a:pt x="258" y="485"/>
                    <a:pt x="270" y="503"/>
                  </a:cubicBezTo>
                  <a:cubicBezTo>
                    <a:pt x="252" y="545"/>
                    <a:pt x="240" y="545"/>
                    <a:pt x="204" y="569"/>
                  </a:cubicBezTo>
                  <a:cubicBezTo>
                    <a:pt x="186" y="581"/>
                    <a:pt x="150" y="605"/>
                    <a:pt x="132" y="617"/>
                  </a:cubicBezTo>
                  <a:cubicBezTo>
                    <a:pt x="114" y="623"/>
                    <a:pt x="96" y="623"/>
                    <a:pt x="90" y="635"/>
                  </a:cubicBezTo>
                  <a:cubicBezTo>
                    <a:pt x="30" y="713"/>
                    <a:pt x="120" y="749"/>
                    <a:pt x="108" y="809"/>
                  </a:cubicBezTo>
                  <a:cubicBezTo>
                    <a:pt x="108" y="839"/>
                    <a:pt x="0" y="839"/>
                    <a:pt x="72" y="893"/>
                  </a:cubicBezTo>
                  <a:cubicBezTo>
                    <a:pt x="96" y="911"/>
                    <a:pt x="114" y="911"/>
                    <a:pt x="144" y="917"/>
                  </a:cubicBezTo>
                  <a:cubicBezTo>
                    <a:pt x="174" y="923"/>
                    <a:pt x="168" y="959"/>
                    <a:pt x="192" y="977"/>
                  </a:cubicBezTo>
                  <a:cubicBezTo>
                    <a:pt x="204" y="983"/>
                    <a:pt x="264" y="995"/>
                    <a:pt x="282" y="989"/>
                  </a:cubicBezTo>
                  <a:cubicBezTo>
                    <a:pt x="294" y="989"/>
                    <a:pt x="294" y="965"/>
                    <a:pt x="306" y="965"/>
                  </a:cubicBezTo>
                  <a:cubicBezTo>
                    <a:pt x="306" y="965"/>
                    <a:pt x="306" y="965"/>
                    <a:pt x="306" y="971"/>
                  </a:cubicBezTo>
                  <a:cubicBezTo>
                    <a:pt x="312" y="971"/>
                    <a:pt x="300" y="1013"/>
                    <a:pt x="300" y="1019"/>
                  </a:cubicBezTo>
                  <a:cubicBezTo>
                    <a:pt x="300" y="1037"/>
                    <a:pt x="318" y="1061"/>
                    <a:pt x="330" y="1073"/>
                  </a:cubicBezTo>
                  <a:cubicBezTo>
                    <a:pt x="342" y="1085"/>
                    <a:pt x="372" y="1079"/>
                    <a:pt x="354" y="1067"/>
                  </a:cubicBezTo>
                  <a:cubicBezTo>
                    <a:pt x="348" y="1061"/>
                    <a:pt x="324" y="1043"/>
                    <a:pt x="348" y="1037"/>
                  </a:cubicBezTo>
                  <a:cubicBezTo>
                    <a:pt x="354" y="1019"/>
                    <a:pt x="372" y="1001"/>
                    <a:pt x="377" y="1043"/>
                  </a:cubicBezTo>
                  <a:cubicBezTo>
                    <a:pt x="384" y="1055"/>
                    <a:pt x="432" y="1061"/>
                    <a:pt x="437" y="1043"/>
                  </a:cubicBezTo>
                  <a:cubicBezTo>
                    <a:pt x="449" y="983"/>
                    <a:pt x="569" y="1073"/>
                    <a:pt x="593" y="1031"/>
                  </a:cubicBezTo>
                  <a:cubicBezTo>
                    <a:pt x="611" y="995"/>
                    <a:pt x="575" y="971"/>
                    <a:pt x="575" y="941"/>
                  </a:cubicBezTo>
                  <a:cubicBezTo>
                    <a:pt x="593" y="935"/>
                    <a:pt x="611" y="923"/>
                    <a:pt x="617" y="947"/>
                  </a:cubicBezTo>
                  <a:cubicBezTo>
                    <a:pt x="623" y="989"/>
                    <a:pt x="635" y="965"/>
                    <a:pt x="635" y="941"/>
                  </a:cubicBezTo>
                  <a:cubicBezTo>
                    <a:pt x="635" y="911"/>
                    <a:pt x="635" y="911"/>
                    <a:pt x="635" y="911"/>
                  </a:cubicBezTo>
                  <a:cubicBezTo>
                    <a:pt x="653" y="905"/>
                    <a:pt x="671" y="899"/>
                    <a:pt x="689" y="893"/>
                  </a:cubicBezTo>
                  <a:cubicBezTo>
                    <a:pt x="725" y="881"/>
                    <a:pt x="725" y="863"/>
                    <a:pt x="737" y="911"/>
                  </a:cubicBezTo>
                  <a:cubicBezTo>
                    <a:pt x="737" y="923"/>
                    <a:pt x="767" y="917"/>
                    <a:pt x="773" y="917"/>
                  </a:cubicBezTo>
                  <a:cubicBezTo>
                    <a:pt x="785" y="923"/>
                    <a:pt x="785" y="929"/>
                    <a:pt x="791" y="929"/>
                  </a:cubicBezTo>
                  <a:cubicBezTo>
                    <a:pt x="809" y="929"/>
                    <a:pt x="839" y="905"/>
                    <a:pt x="851" y="893"/>
                  </a:cubicBezTo>
                  <a:cubicBezTo>
                    <a:pt x="881" y="875"/>
                    <a:pt x="869" y="857"/>
                    <a:pt x="917" y="869"/>
                  </a:cubicBezTo>
                  <a:lnTo>
                    <a:pt x="917" y="869"/>
                  </a:lnTo>
                  <a:cubicBezTo>
                    <a:pt x="953" y="809"/>
                    <a:pt x="953" y="809"/>
                    <a:pt x="953" y="809"/>
                  </a:cubicBezTo>
                  <a:cubicBezTo>
                    <a:pt x="971" y="815"/>
                    <a:pt x="1007" y="737"/>
                    <a:pt x="1049" y="731"/>
                  </a:cubicBezTo>
                  <a:cubicBezTo>
                    <a:pt x="1061" y="731"/>
                    <a:pt x="1067" y="731"/>
                    <a:pt x="1079" y="737"/>
                  </a:cubicBezTo>
                  <a:cubicBezTo>
                    <a:pt x="1085" y="743"/>
                    <a:pt x="1091" y="755"/>
                    <a:pt x="1097" y="761"/>
                  </a:cubicBezTo>
                  <a:cubicBezTo>
                    <a:pt x="1097" y="761"/>
                    <a:pt x="1103" y="761"/>
                    <a:pt x="1103" y="767"/>
                  </a:cubicBezTo>
                  <a:cubicBezTo>
                    <a:pt x="1121" y="767"/>
                    <a:pt x="1145" y="767"/>
                    <a:pt x="1157" y="755"/>
                  </a:cubicBezTo>
                  <a:lnTo>
                    <a:pt x="1157" y="755"/>
                  </a:lnTo>
                  <a:cubicBezTo>
                    <a:pt x="1157" y="749"/>
                    <a:pt x="1157" y="743"/>
                    <a:pt x="1169" y="743"/>
                  </a:cubicBezTo>
                  <a:cubicBezTo>
                    <a:pt x="1187" y="737"/>
                    <a:pt x="1216" y="719"/>
                    <a:pt x="1216" y="701"/>
                  </a:cubicBezTo>
                  <a:cubicBezTo>
                    <a:pt x="1216" y="671"/>
                    <a:pt x="1163" y="647"/>
                    <a:pt x="1187" y="611"/>
                  </a:cubicBezTo>
                  <a:cubicBezTo>
                    <a:pt x="1199" y="587"/>
                    <a:pt x="1234" y="629"/>
                    <a:pt x="1252" y="629"/>
                  </a:cubicBezTo>
                  <a:cubicBezTo>
                    <a:pt x="1271" y="629"/>
                    <a:pt x="1348" y="575"/>
                    <a:pt x="1354" y="623"/>
                  </a:cubicBezTo>
                  <a:cubicBezTo>
                    <a:pt x="1360" y="647"/>
                    <a:pt x="1348" y="665"/>
                    <a:pt x="1366" y="683"/>
                  </a:cubicBezTo>
                  <a:cubicBezTo>
                    <a:pt x="1378" y="701"/>
                    <a:pt x="1390" y="707"/>
                    <a:pt x="1390" y="725"/>
                  </a:cubicBezTo>
                  <a:cubicBezTo>
                    <a:pt x="1396" y="755"/>
                    <a:pt x="1396" y="755"/>
                    <a:pt x="1396" y="755"/>
                  </a:cubicBezTo>
                  <a:lnTo>
                    <a:pt x="1396" y="755"/>
                  </a:lnTo>
                  <a:cubicBezTo>
                    <a:pt x="1444" y="743"/>
                    <a:pt x="1444" y="743"/>
                    <a:pt x="1444" y="743"/>
                  </a:cubicBezTo>
                  <a:close/>
                  <a:moveTo>
                    <a:pt x="809" y="1330"/>
                  </a:moveTo>
                  <a:lnTo>
                    <a:pt x="809" y="1330"/>
                  </a:lnTo>
                  <a:cubicBezTo>
                    <a:pt x="797" y="1342"/>
                    <a:pt x="785" y="1360"/>
                    <a:pt x="767" y="1360"/>
                  </a:cubicBezTo>
                  <a:cubicBezTo>
                    <a:pt x="731" y="1360"/>
                    <a:pt x="743" y="1312"/>
                    <a:pt x="731" y="1312"/>
                  </a:cubicBezTo>
                  <a:lnTo>
                    <a:pt x="731" y="1312"/>
                  </a:lnTo>
                  <a:cubicBezTo>
                    <a:pt x="695" y="1342"/>
                    <a:pt x="695" y="1342"/>
                    <a:pt x="695" y="1342"/>
                  </a:cubicBezTo>
                  <a:cubicBezTo>
                    <a:pt x="683" y="1360"/>
                    <a:pt x="653" y="1378"/>
                    <a:pt x="635" y="1390"/>
                  </a:cubicBezTo>
                  <a:cubicBezTo>
                    <a:pt x="611" y="1402"/>
                    <a:pt x="617" y="1420"/>
                    <a:pt x="617" y="1444"/>
                  </a:cubicBezTo>
                  <a:cubicBezTo>
                    <a:pt x="617" y="1486"/>
                    <a:pt x="623" y="1480"/>
                    <a:pt x="647" y="1504"/>
                  </a:cubicBezTo>
                  <a:cubicBezTo>
                    <a:pt x="659" y="1522"/>
                    <a:pt x="653" y="1546"/>
                    <a:pt x="659" y="1564"/>
                  </a:cubicBezTo>
                  <a:cubicBezTo>
                    <a:pt x="671" y="1576"/>
                    <a:pt x="677" y="1636"/>
                    <a:pt x="701" y="1624"/>
                  </a:cubicBezTo>
                  <a:cubicBezTo>
                    <a:pt x="725" y="1612"/>
                    <a:pt x="731" y="1564"/>
                    <a:pt x="743" y="1540"/>
                  </a:cubicBezTo>
                  <a:cubicBezTo>
                    <a:pt x="755" y="1516"/>
                    <a:pt x="767" y="1510"/>
                    <a:pt x="791" y="1492"/>
                  </a:cubicBezTo>
                  <a:cubicBezTo>
                    <a:pt x="815" y="1468"/>
                    <a:pt x="785" y="1432"/>
                    <a:pt x="803" y="1402"/>
                  </a:cubicBezTo>
                  <a:cubicBezTo>
                    <a:pt x="821" y="1378"/>
                    <a:pt x="821" y="1360"/>
                    <a:pt x="809" y="1330"/>
                  </a:cubicBezTo>
                  <a:close/>
                  <a:moveTo>
                    <a:pt x="1732" y="821"/>
                  </a:moveTo>
                  <a:lnTo>
                    <a:pt x="1732" y="821"/>
                  </a:lnTo>
                  <a:cubicBezTo>
                    <a:pt x="1798" y="833"/>
                    <a:pt x="1798" y="833"/>
                    <a:pt x="1798" y="833"/>
                  </a:cubicBezTo>
                  <a:cubicBezTo>
                    <a:pt x="1834" y="833"/>
                    <a:pt x="1858" y="845"/>
                    <a:pt x="1882" y="857"/>
                  </a:cubicBezTo>
                  <a:cubicBezTo>
                    <a:pt x="1906" y="869"/>
                    <a:pt x="1978" y="911"/>
                    <a:pt x="1972" y="941"/>
                  </a:cubicBezTo>
                  <a:cubicBezTo>
                    <a:pt x="1972" y="959"/>
                    <a:pt x="1960" y="977"/>
                    <a:pt x="1983" y="989"/>
                  </a:cubicBezTo>
                  <a:cubicBezTo>
                    <a:pt x="1996" y="1001"/>
                    <a:pt x="2062" y="983"/>
                    <a:pt x="2073" y="977"/>
                  </a:cubicBezTo>
                  <a:lnTo>
                    <a:pt x="2073" y="977"/>
                  </a:lnTo>
                  <a:cubicBezTo>
                    <a:pt x="2062" y="941"/>
                    <a:pt x="2049" y="845"/>
                    <a:pt x="2014" y="827"/>
                  </a:cubicBezTo>
                  <a:cubicBezTo>
                    <a:pt x="2002" y="821"/>
                    <a:pt x="1966" y="803"/>
                    <a:pt x="1972" y="791"/>
                  </a:cubicBezTo>
                  <a:cubicBezTo>
                    <a:pt x="1978" y="761"/>
                    <a:pt x="2007" y="767"/>
                    <a:pt x="1990" y="737"/>
                  </a:cubicBezTo>
                  <a:cubicBezTo>
                    <a:pt x="1978" y="707"/>
                    <a:pt x="2020" y="695"/>
                    <a:pt x="2031" y="707"/>
                  </a:cubicBezTo>
                  <a:cubicBezTo>
                    <a:pt x="2079" y="755"/>
                    <a:pt x="2067" y="695"/>
                    <a:pt x="2055" y="665"/>
                  </a:cubicBezTo>
                  <a:cubicBezTo>
                    <a:pt x="2055" y="653"/>
                    <a:pt x="1990" y="659"/>
                    <a:pt x="1978" y="659"/>
                  </a:cubicBezTo>
                  <a:cubicBezTo>
                    <a:pt x="1942" y="653"/>
                    <a:pt x="1948" y="629"/>
                    <a:pt x="1930" y="611"/>
                  </a:cubicBezTo>
                  <a:cubicBezTo>
                    <a:pt x="1906" y="587"/>
                    <a:pt x="1846" y="635"/>
                    <a:pt x="1846" y="605"/>
                  </a:cubicBezTo>
                  <a:cubicBezTo>
                    <a:pt x="1846" y="599"/>
                    <a:pt x="1858" y="575"/>
                    <a:pt x="1852" y="569"/>
                  </a:cubicBezTo>
                  <a:cubicBezTo>
                    <a:pt x="1840" y="569"/>
                    <a:pt x="1822" y="581"/>
                    <a:pt x="1822" y="563"/>
                  </a:cubicBezTo>
                  <a:cubicBezTo>
                    <a:pt x="1816" y="545"/>
                    <a:pt x="1798" y="545"/>
                    <a:pt x="1786" y="533"/>
                  </a:cubicBezTo>
                  <a:cubicBezTo>
                    <a:pt x="1756" y="515"/>
                    <a:pt x="1816" y="455"/>
                    <a:pt x="1768" y="473"/>
                  </a:cubicBezTo>
                  <a:cubicBezTo>
                    <a:pt x="1744" y="479"/>
                    <a:pt x="1762" y="515"/>
                    <a:pt x="1726" y="515"/>
                  </a:cubicBezTo>
                  <a:cubicBezTo>
                    <a:pt x="1690" y="515"/>
                    <a:pt x="1696" y="509"/>
                    <a:pt x="1672" y="539"/>
                  </a:cubicBezTo>
                  <a:cubicBezTo>
                    <a:pt x="1660" y="551"/>
                    <a:pt x="1618" y="569"/>
                    <a:pt x="1618" y="575"/>
                  </a:cubicBezTo>
                  <a:cubicBezTo>
                    <a:pt x="1618" y="599"/>
                    <a:pt x="1630" y="617"/>
                    <a:pt x="1630" y="641"/>
                  </a:cubicBezTo>
                  <a:cubicBezTo>
                    <a:pt x="1654" y="647"/>
                    <a:pt x="1684" y="653"/>
                    <a:pt x="1708" y="659"/>
                  </a:cubicBezTo>
                  <a:cubicBezTo>
                    <a:pt x="1768" y="665"/>
                    <a:pt x="1720" y="683"/>
                    <a:pt x="1744" y="707"/>
                  </a:cubicBezTo>
                  <a:cubicBezTo>
                    <a:pt x="1756" y="719"/>
                    <a:pt x="1780" y="713"/>
                    <a:pt x="1792" y="719"/>
                  </a:cubicBezTo>
                  <a:cubicBezTo>
                    <a:pt x="1810" y="731"/>
                    <a:pt x="1750" y="749"/>
                    <a:pt x="1744" y="755"/>
                  </a:cubicBezTo>
                  <a:cubicBezTo>
                    <a:pt x="1726" y="773"/>
                    <a:pt x="1732" y="797"/>
                    <a:pt x="1732" y="821"/>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16" name="Freeform 132"/>
            <p:cNvSpPr>
              <a:spLocks noChangeArrowheads="1"/>
            </p:cNvSpPr>
            <p:nvPr/>
          </p:nvSpPr>
          <p:spPr bwMode="auto">
            <a:xfrm>
              <a:off x="5320900" y="4703983"/>
              <a:ext cx="1737982" cy="1660481"/>
            </a:xfrm>
            <a:custGeom>
              <a:avLst/>
              <a:gdLst>
                <a:gd name="T0" fmla="*/ 3031 w 3260"/>
                <a:gd name="T1" fmla="*/ 2895 h 3112"/>
                <a:gd name="T2" fmla="*/ 2965 w 3260"/>
                <a:gd name="T3" fmla="*/ 2529 h 3112"/>
                <a:gd name="T4" fmla="*/ 3025 w 3260"/>
                <a:gd name="T5" fmla="*/ 2421 h 3112"/>
                <a:gd name="T6" fmla="*/ 2983 w 3260"/>
                <a:gd name="T7" fmla="*/ 2272 h 3112"/>
                <a:gd name="T8" fmla="*/ 3013 w 3260"/>
                <a:gd name="T9" fmla="*/ 2140 h 3112"/>
                <a:gd name="T10" fmla="*/ 3121 w 3260"/>
                <a:gd name="T11" fmla="*/ 2002 h 3112"/>
                <a:gd name="T12" fmla="*/ 3013 w 3260"/>
                <a:gd name="T13" fmla="*/ 1792 h 3112"/>
                <a:gd name="T14" fmla="*/ 2845 w 3260"/>
                <a:gd name="T15" fmla="*/ 1409 h 3112"/>
                <a:gd name="T16" fmla="*/ 2911 w 3260"/>
                <a:gd name="T17" fmla="*/ 1241 h 3112"/>
                <a:gd name="T18" fmla="*/ 2851 w 3260"/>
                <a:gd name="T19" fmla="*/ 989 h 3112"/>
                <a:gd name="T20" fmla="*/ 2899 w 3260"/>
                <a:gd name="T21" fmla="*/ 660 h 3112"/>
                <a:gd name="T22" fmla="*/ 3031 w 3260"/>
                <a:gd name="T23" fmla="*/ 450 h 3112"/>
                <a:gd name="T24" fmla="*/ 2911 w 3260"/>
                <a:gd name="T25" fmla="*/ 372 h 3112"/>
                <a:gd name="T26" fmla="*/ 2569 w 3260"/>
                <a:gd name="T27" fmla="*/ 258 h 3112"/>
                <a:gd name="T28" fmla="*/ 2528 w 3260"/>
                <a:gd name="T29" fmla="*/ 108 h 3112"/>
                <a:gd name="T30" fmla="*/ 2366 w 3260"/>
                <a:gd name="T31" fmla="*/ 61 h 3112"/>
                <a:gd name="T32" fmla="*/ 2217 w 3260"/>
                <a:gd name="T33" fmla="*/ 126 h 3112"/>
                <a:gd name="T34" fmla="*/ 2037 w 3260"/>
                <a:gd name="T35" fmla="*/ 132 h 3112"/>
                <a:gd name="T36" fmla="*/ 1749 w 3260"/>
                <a:gd name="T37" fmla="*/ 264 h 3112"/>
                <a:gd name="T38" fmla="*/ 1432 w 3260"/>
                <a:gd name="T39" fmla="*/ 456 h 3112"/>
                <a:gd name="T40" fmla="*/ 1030 w 3260"/>
                <a:gd name="T41" fmla="*/ 486 h 3112"/>
                <a:gd name="T42" fmla="*/ 863 w 3260"/>
                <a:gd name="T43" fmla="*/ 372 h 3112"/>
                <a:gd name="T44" fmla="*/ 617 w 3260"/>
                <a:gd name="T45" fmla="*/ 258 h 3112"/>
                <a:gd name="T46" fmla="*/ 305 w 3260"/>
                <a:gd name="T47" fmla="*/ 462 h 3112"/>
                <a:gd name="T48" fmla="*/ 0 w 3260"/>
                <a:gd name="T49" fmla="*/ 546 h 3112"/>
                <a:gd name="T50" fmla="*/ 96 w 3260"/>
                <a:gd name="T51" fmla="*/ 606 h 3112"/>
                <a:gd name="T52" fmla="*/ 269 w 3260"/>
                <a:gd name="T53" fmla="*/ 642 h 3112"/>
                <a:gd name="T54" fmla="*/ 341 w 3260"/>
                <a:gd name="T55" fmla="*/ 845 h 3112"/>
                <a:gd name="T56" fmla="*/ 647 w 3260"/>
                <a:gd name="T57" fmla="*/ 624 h 3112"/>
                <a:gd name="T58" fmla="*/ 755 w 3260"/>
                <a:gd name="T59" fmla="*/ 744 h 3112"/>
                <a:gd name="T60" fmla="*/ 916 w 3260"/>
                <a:gd name="T61" fmla="*/ 917 h 3112"/>
                <a:gd name="T62" fmla="*/ 995 w 3260"/>
                <a:gd name="T63" fmla="*/ 1001 h 3112"/>
                <a:gd name="T64" fmla="*/ 1048 w 3260"/>
                <a:gd name="T65" fmla="*/ 1037 h 3112"/>
                <a:gd name="T66" fmla="*/ 1126 w 3260"/>
                <a:gd name="T67" fmla="*/ 1037 h 3112"/>
                <a:gd name="T68" fmla="*/ 1168 w 3260"/>
                <a:gd name="T69" fmla="*/ 1199 h 3112"/>
                <a:gd name="T70" fmla="*/ 1084 w 3260"/>
                <a:gd name="T71" fmla="*/ 1295 h 3112"/>
                <a:gd name="T72" fmla="*/ 1222 w 3260"/>
                <a:gd name="T73" fmla="*/ 1361 h 3112"/>
                <a:gd name="T74" fmla="*/ 1360 w 3260"/>
                <a:gd name="T75" fmla="*/ 1475 h 3112"/>
                <a:gd name="T76" fmla="*/ 1270 w 3260"/>
                <a:gd name="T77" fmla="*/ 1810 h 3112"/>
                <a:gd name="T78" fmla="*/ 887 w 3260"/>
                <a:gd name="T79" fmla="*/ 1864 h 3112"/>
                <a:gd name="T80" fmla="*/ 641 w 3260"/>
                <a:gd name="T81" fmla="*/ 2062 h 3112"/>
                <a:gd name="T82" fmla="*/ 497 w 3260"/>
                <a:gd name="T83" fmla="*/ 2307 h 3112"/>
                <a:gd name="T84" fmla="*/ 557 w 3260"/>
                <a:gd name="T85" fmla="*/ 2511 h 3112"/>
                <a:gd name="T86" fmla="*/ 815 w 3260"/>
                <a:gd name="T87" fmla="*/ 2433 h 3112"/>
                <a:gd name="T88" fmla="*/ 1090 w 3260"/>
                <a:gd name="T89" fmla="*/ 2218 h 3112"/>
                <a:gd name="T90" fmla="*/ 1276 w 3260"/>
                <a:gd name="T91" fmla="*/ 2278 h 3112"/>
                <a:gd name="T92" fmla="*/ 1504 w 3260"/>
                <a:gd name="T93" fmla="*/ 2386 h 3112"/>
                <a:gd name="T94" fmla="*/ 1857 w 3260"/>
                <a:gd name="T95" fmla="*/ 2415 h 3112"/>
                <a:gd name="T96" fmla="*/ 1941 w 3260"/>
                <a:gd name="T97" fmla="*/ 2493 h 3112"/>
                <a:gd name="T98" fmla="*/ 2145 w 3260"/>
                <a:gd name="T99" fmla="*/ 2439 h 3112"/>
                <a:gd name="T100" fmla="*/ 2318 w 3260"/>
                <a:gd name="T101" fmla="*/ 2200 h 3112"/>
                <a:gd name="T102" fmla="*/ 2528 w 3260"/>
                <a:gd name="T103" fmla="*/ 2320 h 3112"/>
                <a:gd name="T104" fmla="*/ 2689 w 3260"/>
                <a:gd name="T105" fmla="*/ 2757 h 3112"/>
                <a:gd name="T106" fmla="*/ 2803 w 3260"/>
                <a:gd name="T107" fmla="*/ 3021 h 3112"/>
                <a:gd name="T108" fmla="*/ 2995 w 3260"/>
                <a:gd name="T109" fmla="*/ 3111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0" h="3112">
                  <a:moveTo>
                    <a:pt x="2995" y="3111"/>
                  </a:moveTo>
                  <a:lnTo>
                    <a:pt x="2995" y="3111"/>
                  </a:lnTo>
                  <a:cubicBezTo>
                    <a:pt x="3013" y="3051"/>
                    <a:pt x="3085" y="2955"/>
                    <a:pt x="3031" y="2895"/>
                  </a:cubicBezTo>
                  <a:cubicBezTo>
                    <a:pt x="2995" y="2859"/>
                    <a:pt x="2971" y="2871"/>
                    <a:pt x="2971" y="2805"/>
                  </a:cubicBezTo>
                  <a:cubicBezTo>
                    <a:pt x="2971" y="2745"/>
                    <a:pt x="3001" y="2697"/>
                    <a:pt x="2971" y="2637"/>
                  </a:cubicBezTo>
                  <a:cubicBezTo>
                    <a:pt x="2971" y="2601"/>
                    <a:pt x="2947" y="2565"/>
                    <a:pt x="2965" y="2529"/>
                  </a:cubicBezTo>
                  <a:cubicBezTo>
                    <a:pt x="2977" y="2511"/>
                    <a:pt x="2977" y="2493"/>
                    <a:pt x="2989" y="2481"/>
                  </a:cubicBezTo>
                  <a:cubicBezTo>
                    <a:pt x="3001" y="2463"/>
                    <a:pt x="3007" y="2433"/>
                    <a:pt x="3025" y="2421"/>
                  </a:cubicBezTo>
                  <a:lnTo>
                    <a:pt x="3025" y="2421"/>
                  </a:lnTo>
                  <a:cubicBezTo>
                    <a:pt x="3001" y="2386"/>
                    <a:pt x="3001" y="2386"/>
                    <a:pt x="3001" y="2386"/>
                  </a:cubicBezTo>
                  <a:cubicBezTo>
                    <a:pt x="3007" y="2362"/>
                    <a:pt x="2995" y="2344"/>
                    <a:pt x="2989" y="2320"/>
                  </a:cubicBezTo>
                  <a:cubicBezTo>
                    <a:pt x="2983" y="2307"/>
                    <a:pt x="2983" y="2290"/>
                    <a:pt x="2983" y="2272"/>
                  </a:cubicBezTo>
                  <a:cubicBezTo>
                    <a:pt x="2983" y="2230"/>
                    <a:pt x="2977" y="2218"/>
                    <a:pt x="2953" y="2188"/>
                  </a:cubicBezTo>
                  <a:cubicBezTo>
                    <a:pt x="2941" y="2170"/>
                    <a:pt x="2923" y="2146"/>
                    <a:pt x="2947" y="2140"/>
                  </a:cubicBezTo>
                  <a:cubicBezTo>
                    <a:pt x="2965" y="2134"/>
                    <a:pt x="2995" y="2146"/>
                    <a:pt x="3013" y="2140"/>
                  </a:cubicBezTo>
                  <a:cubicBezTo>
                    <a:pt x="3031" y="2128"/>
                    <a:pt x="3031" y="2128"/>
                    <a:pt x="3049" y="2116"/>
                  </a:cubicBezTo>
                  <a:cubicBezTo>
                    <a:pt x="3055" y="2110"/>
                    <a:pt x="3067" y="2110"/>
                    <a:pt x="3073" y="2110"/>
                  </a:cubicBezTo>
                  <a:cubicBezTo>
                    <a:pt x="3133" y="2068"/>
                    <a:pt x="3115" y="2050"/>
                    <a:pt x="3121" y="2002"/>
                  </a:cubicBezTo>
                  <a:cubicBezTo>
                    <a:pt x="3127" y="1966"/>
                    <a:pt x="3175" y="1942"/>
                    <a:pt x="3193" y="1918"/>
                  </a:cubicBezTo>
                  <a:cubicBezTo>
                    <a:pt x="3259" y="1810"/>
                    <a:pt x="3121" y="1906"/>
                    <a:pt x="3085" y="1906"/>
                  </a:cubicBezTo>
                  <a:cubicBezTo>
                    <a:pt x="3043" y="1906"/>
                    <a:pt x="3043" y="1822"/>
                    <a:pt x="3013" y="1792"/>
                  </a:cubicBezTo>
                  <a:cubicBezTo>
                    <a:pt x="2977" y="1756"/>
                    <a:pt x="3043" y="1636"/>
                    <a:pt x="3019" y="1618"/>
                  </a:cubicBezTo>
                  <a:cubicBezTo>
                    <a:pt x="2983" y="1588"/>
                    <a:pt x="2953" y="1571"/>
                    <a:pt x="2941" y="1516"/>
                  </a:cubicBezTo>
                  <a:cubicBezTo>
                    <a:pt x="2971" y="1469"/>
                    <a:pt x="2761" y="1451"/>
                    <a:pt x="2845" y="1409"/>
                  </a:cubicBezTo>
                  <a:cubicBezTo>
                    <a:pt x="2869" y="1403"/>
                    <a:pt x="2881" y="1397"/>
                    <a:pt x="2899" y="1385"/>
                  </a:cubicBezTo>
                  <a:cubicBezTo>
                    <a:pt x="2923" y="1367"/>
                    <a:pt x="2911" y="1349"/>
                    <a:pt x="2923" y="1325"/>
                  </a:cubicBezTo>
                  <a:cubicBezTo>
                    <a:pt x="2935" y="1289"/>
                    <a:pt x="2947" y="1271"/>
                    <a:pt x="2911" y="1241"/>
                  </a:cubicBezTo>
                  <a:cubicBezTo>
                    <a:pt x="2863" y="1193"/>
                    <a:pt x="2875" y="1163"/>
                    <a:pt x="2905" y="1109"/>
                  </a:cubicBezTo>
                  <a:cubicBezTo>
                    <a:pt x="2923" y="1079"/>
                    <a:pt x="2905" y="1073"/>
                    <a:pt x="2881" y="1055"/>
                  </a:cubicBezTo>
                  <a:cubicBezTo>
                    <a:pt x="2863" y="1037"/>
                    <a:pt x="2809" y="1013"/>
                    <a:pt x="2851" y="989"/>
                  </a:cubicBezTo>
                  <a:cubicBezTo>
                    <a:pt x="2893" y="965"/>
                    <a:pt x="2857" y="917"/>
                    <a:pt x="2827" y="911"/>
                  </a:cubicBezTo>
                  <a:cubicBezTo>
                    <a:pt x="2785" y="893"/>
                    <a:pt x="2809" y="863"/>
                    <a:pt x="2803" y="821"/>
                  </a:cubicBezTo>
                  <a:cubicBezTo>
                    <a:pt x="2773" y="690"/>
                    <a:pt x="2899" y="756"/>
                    <a:pt x="2899" y="660"/>
                  </a:cubicBezTo>
                  <a:cubicBezTo>
                    <a:pt x="2893" y="570"/>
                    <a:pt x="2959" y="690"/>
                    <a:pt x="2959" y="588"/>
                  </a:cubicBezTo>
                  <a:cubicBezTo>
                    <a:pt x="2965" y="570"/>
                    <a:pt x="2989" y="564"/>
                    <a:pt x="2995" y="540"/>
                  </a:cubicBezTo>
                  <a:cubicBezTo>
                    <a:pt x="3031" y="450"/>
                    <a:pt x="3031" y="450"/>
                    <a:pt x="3031" y="450"/>
                  </a:cubicBezTo>
                  <a:cubicBezTo>
                    <a:pt x="3067" y="360"/>
                    <a:pt x="3067" y="360"/>
                    <a:pt x="3067" y="360"/>
                  </a:cubicBezTo>
                  <a:lnTo>
                    <a:pt x="3067" y="360"/>
                  </a:lnTo>
                  <a:cubicBezTo>
                    <a:pt x="2995" y="312"/>
                    <a:pt x="2965" y="276"/>
                    <a:pt x="2911" y="372"/>
                  </a:cubicBezTo>
                  <a:cubicBezTo>
                    <a:pt x="2899" y="390"/>
                    <a:pt x="2833" y="354"/>
                    <a:pt x="2809" y="354"/>
                  </a:cubicBezTo>
                  <a:cubicBezTo>
                    <a:pt x="2743" y="348"/>
                    <a:pt x="2695" y="366"/>
                    <a:pt x="2635" y="330"/>
                  </a:cubicBezTo>
                  <a:cubicBezTo>
                    <a:pt x="2600" y="312"/>
                    <a:pt x="2617" y="270"/>
                    <a:pt x="2569" y="258"/>
                  </a:cubicBezTo>
                  <a:cubicBezTo>
                    <a:pt x="2528" y="246"/>
                    <a:pt x="2516" y="210"/>
                    <a:pt x="2528" y="174"/>
                  </a:cubicBezTo>
                  <a:cubicBezTo>
                    <a:pt x="2528" y="168"/>
                    <a:pt x="2540" y="114"/>
                    <a:pt x="2528" y="114"/>
                  </a:cubicBezTo>
                  <a:cubicBezTo>
                    <a:pt x="2528" y="108"/>
                    <a:pt x="2528" y="108"/>
                    <a:pt x="2528" y="108"/>
                  </a:cubicBezTo>
                  <a:cubicBezTo>
                    <a:pt x="2521" y="90"/>
                    <a:pt x="2450" y="90"/>
                    <a:pt x="2432" y="90"/>
                  </a:cubicBezTo>
                  <a:cubicBezTo>
                    <a:pt x="2390" y="96"/>
                    <a:pt x="2378" y="114"/>
                    <a:pt x="2366" y="61"/>
                  </a:cubicBezTo>
                  <a:lnTo>
                    <a:pt x="2366" y="61"/>
                  </a:lnTo>
                  <a:cubicBezTo>
                    <a:pt x="2348" y="61"/>
                    <a:pt x="2336" y="72"/>
                    <a:pt x="2324" y="78"/>
                  </a:cubicBezTo>
                  <a:cubicBezTo>
                    <a:pt x="2306" y="90"/>
                    <a:pt x="2300" y="78"/>
                    <a:pt x="2288" y="84"/>
                  </a:cubicBezTo>
                  <a:cubicBezTo>
                    <a:pt x="2258" y="96"/>
                    <a:pt x="2235" y="156"/>
                    <a:pt x="2217" y="126"/>
                  </a:cubicBezTo>
                  <a:cubicBezTo>
                    <a:pt x="2199" y="90"/>
                    <a:pt x="2223" y="54"/>
                    <a:pt x="2187" y="30"/>
                  </a:cubicBezTo>
                  <a:cubicBezTo>
                    <a:pt x="2157" y="0"/>
                    <a:pt x="2109" y="30"/>
                    <a:pt x="2091" y="66"/>
                  </a:cubicBezTo>
                  <a:cubicBezTo>
                    <a:pt x="2079" y="90"/>
                    <a:pt x="2061" y="120"/>
                    <a:pt x="2037" y="132"/>
                  </a:cubicBezTo>
                  <a:cubicBezTo>
                    <a:pt x="2007" y="150"/>
                    <a:pt x="1977" y="186"/>
                    <a:pt x="1941" y="186"/>
                  </a:cubicBezTo>
                  <a:cubicBezTo>
                    <a:pt x="1917" y="192"/>
                    <a:pt x="1863" y="174"/>
                    <a:pt x="1857" y="216"/>
                  </a:cubicBezTo>
                  <a:cubicBezTo>
                    <a:pt x="1839" y="294"/>
                    <a:pt x="1810" y="252"/>
                    <a:pt x="1749" y="264"/>
                  </a:cubicBezTo>
                  <a:cubicBezTo>
                    <a:pt x="1690" y="276"/>
                    <a:pt x="1702" y="330"/>
                    <a:pt x="1690" y="372"/>
                  </a:cubicBezTo>
                  <a:cubicBezTo>
                    <a:pt x="1678" y="402"/>
                    <a:pt x="1642" y="450"/>
                    <a:pt x="1606" y="426"/>
                  </a:cubicBezTo>
                  <a:cubicBezTo>
                    <a:pt x="1534" y="354"/>
                    <a:pt x="1510" y="438"/>
                    <a:pt x="1432" y="456"/>
                  </a:cubicBezTo>
                  <a:cubicBezTo>
                    <a:pt x="1366" y="468"/>
                    <a:pt x="1336" y="504"/>
                    <a:pt x="1288" y="450"/>
                  </a:cubicBezTo>
                  <a:cubicBezTo>
                    <a:pt x="1270" y="426"/>
                    <a:pt x="1198" y="456"/>
                    <a:pt x="1168" y="456"/>
                  </a:cubicBezTo>
                  <a:cubicBezTo>
                    <a:pt x="1096" y="456"/>
                    <a:pt x="1072" y="390"/>
                    <a:pt x="1030" y="486"/>
                  </a:cubicBezTo>
                  <a:cubicBezTo>
                    <a:pt x="1006" y="546"/>
                    <a:pt x="892" y="510"/>
                    <a:pt x="869" y="468"/>
                  </a:cubicBezTo>
                  <a:cubicBezTo>
                    <a:pt x="857" y="450"/>
                    <a:pt x="851" y="438"/>
                    <a:pt x="851" y="408"/>
                  </a:cubicBezTo>
                  <a:cubicBezTo>
                    <a:pt x="851" y="396"/>
                    <a:pt x="863" y="384"/>
                    <a:pt x="863" y="372"/>
                  </a:cubicBezTo>
                  <a:cubicBezTo>
                    <a:pt x="869" y="342"/>
                    <a:pt x="839" y="288"/>
                    <a:pt x="815" y="276"/>
                  </a:cubicBezTo>
                  <a:cubicBezTo>
                    <a:pt x="791" y="252"/>
                    <a:pt x="779" y="240"/>
                    <a:pt x="743" y="234"/>
                  </a:cubicBezTo>
                  <a:cubicBezTo>
                    <a:pt x="689" y="222"/>
                    <a:pt x="659" y="222"/>
                    <a:pt x="617" y="258"/>
                  </a:cubicBezTo>
                  <a:cubicBezTo>
                    <a:pt x="563" y="306"/>
                    <a:pt x="539" y="228"/>
                    <a:pt x="491" y="240"/>
                  </a:cubicBezTo>
                  <a:cubicBezTo>
                    <a:pt x="425" y="258"/>
                    <a:pt x="455" y="300"/>
                    <a:pt x="431" y="348"/>
                  </a:cubicBezTo>
                  <a:cubicBezTo>
                    <a:pt x="413" y="390"/>
                    <a:pt x="347" y="438"/>
                    <a:pt x="305" y="462"/>
                  </a:cubicBezTo>
                  <a:cubicBezTo>
                    <a:pt x="269" y="480"/>
                    <a:pt x="227" y="486"/>
                    <a:pt x="191" y="510"/>
                  </a:cubicBezTo>
                  <a:cubicBezTo>
                    <a:pt x="156" y="534"/>
                    <a:pt x="96" y="522"/>
                    <a:pt x="54" y="522"/>
                  </a:cubicBezTo>
                  <a:cubicBezTo>
                    <a:pt x="35" y="528"/>
                    <a:pt x="18" y="534"/>
                    <a:pt x="0" y="546"/>
                  </a:cubicBezTo>
                  <a:lnTo>
                    <a:pt x="0" y="546"/>
                  </a:lnTo>
                  <a:cubicBezTo>
                    <a:pt x="77" y="594"/>
                    <a:pt x="77" y="594"/>
                    <a:pt x="77" y="594"/>
                  </a:cubicBezTo>
                  <a:cubicBezTo>
                    <a:pt x="84" y="600"/>
                    <a:pt x="90" y="600"/>
                    <a:pt x="96" y="606"/>
                  </a:cubicBezTo>
                  <a:cubicBezTo>
                    <a:pt x="107" y="606"/>
                    <a:pt x="119" y="618"/>
                    <a:pt x="138" y="618"/>
                  </a:cubicBezTo>
                  <a:cubicBezTo>
                    <a:pt x="227" y="636"/>
                    <a:pt x="227" y="636"/>
                    <a:pt x="227" y="636"/>
                  </a:cubicBezTo>
                  <a:cubicBezTo>
                    <a:pt x="239" y="636"/>
                    <a:pt x="257" y="642"/>
                    <a:pt x="269" y="642"/>
                  </a:cubicBezTo>
                  <a:cubicBezTo>
                    <a:pt x="287" y="648"/>
                    <a:pt x="299" y="660"/>
                    <a:pt x="317" y="660"/>
                  </a:cubicBezTo>
                  <a:cubicBezTo>
                    <a:pt x="323" y="696"/>
                    <a:pt x="371" y="756"/>
                    <a:pt x="341" y="791"/>
                  </a:cubicBezTo>
                  <a:cubicBezTo>
                    <a:pt x="335" y="797"/>
                    <a:pt x="329" y="833"/>
                    <a:pt x="341" y="845"/>
                  </a:cubicBezTo>
                  <a:cubicBezTo>
                    <a:pt x="341" y="845"/>
                    <a:pt x="365" y="821"/>
                    <a:pt x="377" y="821"/>
                  </a:cubicBezTo>
                  <a:cubicBezTo>
                    <a:pt x="443" y="821"/>
                    <a:pt x="521" y="702"/>
                    <a:pt x="527" y="636"/>
                  </a:cubicBezTo>
                  <a:cubicBezTo>
                    <a:pt x="533" y="564"/>
                    <a:pt x="629" y="576"/>
                    <a:pt x="647" y="624"/>
                  </a:cubicBezTo>
                  <a:cubicBezTo>
                    <a:pt x="653" y="642"/>
                    <a:pt x="653" y="678"/>
                    <a:pt x="653" y="684"/>
                  </a:cubicBezTo>
                  <a:cubicBezTo>
                    <a:pt x="677" y="720"/>
                    <a:pt x="701" y="606"/>
                    <a:pt x="719" y="678"/>
                  </a:cubicBezTo>
                  <a:cubicBezTo>
                    <a:pt x="725" y="707"/>
                    <a:pt x="725" y="744"/>
                    <a:pt x="755" y="744"/>
                  </a:cubicBezTo>
                  <a:cubicBezTo>
                    <a:pt x="785" y="749"/>
                    <a:pt x="815" y="815"/>
                    <a:pt x="827" y="839"/>
                  </a:cubicBezTo>
                  <a:cubicBezTo>
                    <a:pt x="827" y="851"/>
                    <a:pt x="827" y="887"/>
                    <a:pt x="833" y="893"/>
                  </a:cubicBezTo>
                  <a:cubicBezTo>
                    <a:pt x="851" y="911"/>
                    <a:pt x="892" y="905"/>
                    <a:pt x="916" y="917"/>
                  </a:cubicBezTo>
                  <a:cubicBezTo>
                    <a:pt x="934" y="911"/>
                    <a:pt x="947" y="917"/>
                    <a:pt x="964" y="911"/>
                  </a:cubicBezTo>
                  <a:cubicBezTo>
                    <a:pt x="976" y="905"/>
                    <a:pt x="1018" y="863"/>
                    <a:pt x="1024" y="887"/>
                  </a:cubicBezTo>
                  <a:cubicBezTo>
                    <a:pt x="1030" y="929"/>
                    <a:pt x="1006" y="965"/>
                    <a:pt x="995" y="1001"/>
                  </a:cubicBezTo>
                  <a:cubicBezTo>
                    <a:pt x="988" y="1007"/>
                    <a:pt x="976" y="1043"/>
                    <a:pt x="995" y="1043"/>
                  </a:cubicBezTo>
                  <a:cubicBezTo>
                    <a:pt x="1006" y="1043"/>
                    <a:pt x="1006" y="1031"/>
                    <a:pt x="1018" y="1031"/>
                  </a:cubicBezTo>
                  <a:cubicBezTo>
                    <a:pt x="1030" y="1031"/>
                    <a:pt x="1036" y="1037"/>
                    <a:pt x="1048" y="1037"/>
                  </a:cubicBezTo>
                  <a:cubicBezTo>
                    <a:pt x="1072" y="1055"/>
                    <a:pt x="1072" y="1055"/>
                    <a:pt x="1072" y="1055"/>
                  </a:cubicBezTo>
                  <a:lnTo>
                    <a:pt x="1072" y="1055"/>
                  </a:lnTo>
                  <a:cubicBezTo>
                    <a:pt x="1090" y="1055"/>
                    <a:pt x="1108" y="1037"/>
                    <a:pt x="1126" y="1037"/>
                  </a:cubicBezTo>
                  <a:cubicBezTo>
                    <a:pt x="1126" y="1055"/>
                    <a:pt x="1126" y="1079"/>
                    <a:pt x="1132" y="1103"/>
                  </a:cubicBezTo>
                  <a:cubicBezTo>
                    <a:pt x="1132" y="1121"/>
                    <a:pt x="1144" y="1139"/>
                    <a:pt x="1150" y="1157"/>
                  </a:cubicBezTo>
                  <a:cubicBezTo>
                    <a:pt x="1156" y="1169"/>
                    <a:pt x="1162" y="1187"/>
                    <a:pt x="1168" y="1199"/>
                  </a:cubicBezTo>
                  <a:cubicBezTo>
                    <a:pt x="1174" y="1217"/>
                    <a:pt x="1192" y="1235"/>
                    <a:pt x="1180" y="1253"/>
                  </a:cubicBezTo>
                  <a:cubicBezTo>
                    <a:pt x="1162" y="1271"/>
                    <a:pt x="1132" y="1277"/>
                    <a:pt x="1108" y="1283"/>
                  </a:cubicBezTo>
                  <a:cubicBezTo>
                    <a:pt x="1084" y="1295"/>
                    <a:pt x="1084" y="1295"/>
                    <a:pt x="1084" y="1295"/>
                  </a:cubicBezTo>
                  <a:lnTo>
                    <a:pt x="1084" y="1295"/>
                  </a:lnTo>
                  <a:cubicBezTo>
                    <a:pt x="1102" y="1307"/>
                    <a:pt x="1126" y="1307"/>
                    <a:pt x="1132" y="1319"/>
                  </a:cubicBezTo>
                  <a:cubicBezTo>
                    <a:pt x="1168" y="1361"/>
                    <a:pt x="1174" y="1355"/>
                    <a:pt x="1222" y="1361"/>
                  </a:cubicBezTo>
                  <a:cubicBezTo>
                    <a:pt x="1246" y="1367"/>
                    <a:pt x="1264" y="1391"/>
                    <a:pt x="1276" y="1409"/>
                  </a:cubicBezTo>
                  <a:cubicBezTo>
                    <a:pt x="1288" y="1421"/>
                    <a:pt x="1282" y="1439"/>
                    <a:pt x="1288" y="1457"/>
                  </a:cubicBezTo>
                  <a:cubicBezTo>
                    <a:pt x="1294" y="1487"/>
                    <a:pt x="1342" y="1457"/>
                    <a:pt x="1360" y="1475"/>
                  </a:cubicBezTo>
                  <a:cubicBezTo>
                    <a:pt x="1372" y="1481"/>
                    <a:pt x="1372" y="1535"/>
                    <a:pt x="1378" y="1547"/>
                  </a:cubicBezTo>
                  <a:cubicBezTo>
                    <a:pt x="1378" y="1588"/>
                    <a:pt x="1366" y="1630"/>
                    <a:pt x="1336" y="1660"/>
                  </a:cubicBezTo>
                  <a:cubicBezTo>
                    <a:pt x="1294" y="1696"/>
                    <a:pt x="1252" y="1756"/>
                    <a:pt x="1270" y="1810"/>
                  </a:cubicBezTo>
                  <a:cubicBezTo>
                    <a:pt x="1282" y="1840"/>
                    <a:pt x="1114" y="1924"/>
                    <a:pt x="1078" y="1936"/>
                  </a:cubicBezTo>
                  <a:cubicBezTo>
                    <a:pt x="1018" y="1960"/>
                    <a:pt x="1030" y="1978"/>
                    <a:pt x="1036" y="1900"/>
                  </a:cubicBezTo>
                  <a:cubicBezTo>
                    <a:pt x="1036" y="1852"/>
                    <a:pt x="923" y="1870"/>
                    <a:pt x="887" y="1864"/>
                  </a:cubicBezTo>
                  <a:cubicBezTo>
                    <a:pt x="869" y="1858"/>
                    <a:pt x="857" y="1834"/>
                    <a:pt x="839" y="1846"/>
                  </a:cubicBezTo>
                  <a:cubicBezTo>
                    <a:pt x="797" y="1870"/>
                    <a:pt x="833" y="1942"/>
                    <a:pt x="797" y="1966"/>
                  </a:cubicBezTo>
                  <a:cubicBezTo>
                    <a:pt x="731" y="2020"/>
                    <a:pt x="677" y="1972"/>
                    <a:pt x="641" y="2062"/>
                  </a:cubicBezTo>
                  <a:cubicBezTo>
                    <a:pt x="605" y="2152"/>
                    <a:pt x="581" y="2218"/>
                    <a:pt x="509" y="2283"/>
                  </a:cubicBezTo>
                  <a:cubicBezTo>
                    <a:pt x="497" y="2307"/>
                    <a:pt x="497" y="2307"/>
                    <a:pt x="497" y="2307"/>
                  </a:cubicBezTo>
                  <a:lnTo>
                    <a:pt x="497" y="2307"/>
                  </a:lnTo>
                  <a:cubicBezTo>
                    <a:pt x="527" y="2331"/>
                    <a:pt x="509" y="2373"/>
                    <a:pt x="509" y="2409"/>
                  </a:cubicBezTo>
                  <a:cubicBezTo>
                    <a:pt x="509" y="2427"/>
                    <a:pt x="521" y="2439"/>
                    <a:pt x="533" y="2451"/>
                  </a:cubicBezTo>
                  <a:cubicBezTo>
                    <a:pt x="545" y="2469"/>
                    <a:pt x="551" y="2493"/>
                    <a:pt x="557" y="2511"/>
                  </a:cubicBezTo>
                  <a:lnTo>
                    <a:pt x="557" y="2511"/>
                  </a:lnTo>
                  <a:cubicBezTo>
                    <a:pt x="593" y="2493"/>
                    <a:pt x="659" y="2481"/>
                    <a:pt x="701" y="2469"/>
                  </a:cubicBezTo>
                  <a:cubicBezTo>
                    <a:pt x="743" y="2457"/>
                    <a:pt x="779" y="2439"/>
                    <a:pt x="815" y="2433"/>
                  </a:cubicBezTo>
                  <a:cubicBezTo>
                    <a:pt x="874" y="2427"/>
                    <a:pt x="899" y="2481"/>
                    <a:pt x="953" y="2469"/>
                  </a:cubicBezTo>
                  <a:cubicBezTo>
                    <a:pt x="1006" y="2451"/>
                    <a:pt x="1090" y="2415"/>
                    <a:pt x="1078" y="2349"/>
                  </a:cubicBezTo>
                  <a:cubicBezTo>
                    <a:pt x="1060" y="2290"/>
                    <a:pt x="976" y="2260"/>
                    <a:pt x="1090" y="2218"/>
                  </a:cubicBezTo>
                  <a:cubicBezTo>
                    <a:pt x="1114" y="2218"/>
                    <a:pt x="1132" y="2236"/>
                    <a:pt x="1156" y="2230"/>
                  </a:cubicBezTo>
                  <a:cubicBezTo>
                    <a:pt x="1192" y="2218"/>
                    <a:pt x="1234" y="2182"/>
                    <a:pt x="1258" y="2224"/>
                  </a:cubicBezTo>
                  <a:cubicBezTo>
                    <a:pt x="1270" y="2242"/>
                    <a:pt x="1270" y="2260"/>
                    <a:pt x="1276" y="2278"/>
                  </a:cubicBezTo>
                  <a:cubicBezTo>
                    <a:pt x="1282" y="2290"/>
                    <a:pt x="1300" y="2302"/>
                    <a:pt x="1306" y="2314"/>
                  </a:cubicBezTo>
                  <a:cubicBezTo>
                    <a:pt x="1336" y="2379"/>
                    <a:pt x="1300" y="2427"/>
                    <a:pt x="1390" y="2445"/>
                  </a:cubicBezTo>
                  <a:cubicBezTo>
                    <a:pt x="1438" y="2451"/>
                    <a:pt x="1516" y="2451"/>
                    <a:pt x="1504" y="2386"/>
                  </a:cubicBezTo>
                  <a:cubicBezTo>
                    <a:pt x="1486" y="2320"/>
                    <a:pt x="1540" y="2391"/>
                    <a:pt x="1576" y="2344"/>
                  </a:cubicBezTo>
                  <a:cubicBezTo>
                    <a:pt x="1618" y="2290"/>
                    <a:pt x="1684" y="2325"/>
                    <a:pt x="1702" y="2373"/>
                  </a:cubicBezTo>
                  <a:cubicBezTo>
                    <a:pt x="1744" y="2457"/>
                    <a:pt x="1773" y="2451"/>
                    <a:pt x="1857" y="2415"/>
                  </a:cubicBezTo>
                  <a:cubicBezTo>
                    <a:pt x="1893" y="2415"/>
                    <a:pt x="1989" y="2367"/>
                    <a:pt x="2013" y="2373"/>
                  </a:cubicBezTo>
                  <a:cubicBezTo>
                    <a:pt x="2013" y="2391"/>
                    <a:pt x="2043" y="2445"/>
                    <a:pt x="2031" y="2457"/>
                  </a:cubicBezTo>
                  <a:cubicBezTo>
                    <a:pt x="2007" y="2481"/>
                    <a:pt x="1965" y="2475"/>
                    <a:pt x="1941" y="2493"/>
                  </a:cubicBezTo>
                  <a:cubicBezTo>
                    <a:pt x="1929" y="2505"/>
                    <a:pt x="1983" y="2529"/>
                    <a:pt x="1989" y="2547"/>
                  </a:cubicBezTo>
                  <a:cubicBezTo>
                    <a:pt x="2019" y="2595"/>
                    <a:pt x="2145" y="2541"/>
                    <a:pt x="2139" y="2535"/>
                  </a:cubicBezTo>
                  <a:cubicBezTo>
                    <a:pt x="2127" y="2493"/>
                    <a:pt x="2139" y="2481"/>
                    <a:pt x="2145" y="2439"/>
                  </a:cubicBezTo>
                  <a:cubicBezTo>
                    <a:pt x="2145" y="2409"/>
                    <a:pt x="2199" y="2373"/>
                    <a:pt x="2211" y="2325"/>
                  </a:cubicBezTo>
                  <a:cubicBezTo>
                    <a:pt x="2229" y="2266"/>
                    <a:pt x="2211" y="2254"/>
                    <a:pt x="2276" y="2266"/>
                  </a:cubicBezTo>
                  <a:cubicBezTo>
                    <a:pt x="2294" y="2272"/>
                    <a:pt x="2300" y="2212"/>
                    <a:pt x="2318" y="2200"/>
                  </a:cubicBezTo>
                  <a:cubicBezTo>
                    <a:pt x="2336" y="2182"/>
                    <a:pt x="2354" y="2134"/>
                    <a:pt x="2378" y="2170"/>
                  </a:cubicBezTo>
                  <a:cubicBezTo>
                    <a:pt x="2384" y="2188"/>
                    <a:pt x="2492" y="2212"/>
                    <a:pt x="2521" y="2230"/>
                  </a:cubicBezTo>
                  <a:cubicBezTo>
                    <a:pt x="2569" y="2260"/>
                    <a:pt x="2528" y="2278"/>
                    <a:pt x="2528" y="2320"/>
                  </a:cubicBezTo>
                  <a:cubicBezTo>
                    <a:pt x="2534" y="2379"/>
                    <a:pt x="2617" y="2415"/>
                    <a:pt x="2623" y="2481"/>
                  </a:cubicBezTo>
                  <a:cubicBezTo>
                    <a:pt x="2623" y="2565"/>
                    <a:pt x="2641" y="2607"/>
                    <a:pt x="2677" y="2685"/>
                  </a:cubicBezTo>
                  <a:cubicBezTo>
                    <a:pt x="2671" y="2709"/>
                    <a:pt x="2671" y="2739"/>
                    <a:pt x="2689" y="2757"/>
                  </a:cubicBezTo>
                  <a:cubicBezTo>
                    <a:pt x="2695" y="2769"/>
                    <a:pt x="2713" y="2793"/>
                    <a:pt x="2713" y="2805"/>
                  </a:cubicBezTo>
                  <a:cubicBezTo>
                    <a:pt x="2725" y="2841"/>
                    <a:pt x="2719" y="2859"/>
                    <a:pt x="2737" y="2895"/>
                  </a:cubicBezTo>
                  <a:cubicBezTo>
                    <a:pt x="2803" y="3021"/>
                    <a:pt x="2803" y="3021"/>
                    <a:pt x="2803" y="3021"/>
                  </a:cubicBezTo>
                  <a:cubicBezTo>
                    <a:pt x="2809" y="3039"/>
                    <a:pt x="2815" y="3069"/>
                    <a:pt x="2839" y="3074"/>
                  </a:cubicBezTo>
                  <a:cubicBezTo>
                    <a:pt x="2869" y="3081"/>
                    <a:pt x="2869" y="3098"/>
                    <a:pt x="2887" y="3111"/>
                  </a:cubicBezTo>
                  <a:cubicBezTo>
                    <a:pt x="2995" y="3111"/>
                    <a:pt x="2995" y="3111"/>
                    <a:pt x="2995" y="3111"/>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17" name="Freeform 133"/>
            <p:cNvSpPr>
              <a:spLocks noChangeArrowheads="1"/>
            </p:cNvSpPr>
            <p:nvPr/>
          </p:nvSpPr>
          <p:spPr bwMode="auto">
            <a:xfrm>
              <a:off x="4429567" y="4906251"/>
              <a:ext cx="1469877" cy="785553"/>
            </a:xfrm>
            <a:custGeom>
              <a:avLst/>
              <a:gdLst>
                <a:gd name="T0" fmla="*/ 233 w 2757"/>
                <a:gd name="T1" fmla="*/ 947 h 1475"/>
                <a:gd name="T2" fmla="*/ 239 w 2757"/>
                <a:gd name="T3" fmla="*/ 845 h 1475"/>
                <a:gd name="T4" fmla="*/ 54 w 2757"/>
                <a:gd name="T5" fmla="*/ 809 h 1475"/>
                <a:gd name="T6" fmla="*/ 12 w 2757"/>
                <a:gd name="T7" fmla="*/ 851 h 1475"/>
                <a:gd name="T8" fmla="*/ 126 w 2757"/>
                <a:gd name="T9" fmla="*/ 935 h 1475"/>
                <a:gd name="T10" fmla="*/ 995 w 2757"/>
                <a:gd name="T11" fmla="*/ 0 h 1475"/>
                <a:gd name="T12" fmla="*/ 1018 w 2757"/>
                <a:gd name="T13" fmla="*/ 126 h 1475"/>
                <a:gd name="T14" fmla="*/ 1156 w 2757"/>
                <a:gd name="T15" fmla="*/ 312 h 1475"/>
                <a:gd name="T16" fmla="*/ 1414 w 2757"/>
                <a:gd name="T17" fmla="*/ 96 h 1475"/>
                <a:gd name="T18" fmla="*/ 1672 w 2757"/>
                <a:gd name="T19" fmla="*/ 168 h 1475"/>
                <a:gd name="T20" fmla="*/ 1768 w 2757"/>
                <a:gd name="T21" fmla="*/ 228 h 1475"/>
                <a:gd name="T22" fmla="*/ 1941 w 2757"/>
                <a:gd name="T23" fmla="*/ 264 h 1475"/>
                <a:gd name="T24" fmla="*/ 2013 w 2757"/>
                <a:gd name="T25" fmla="*/ 467 h 1475"/>
                <a:gd name="T26" fmla="*/ 2319 w 2757"/>
                <a:gd name="T27" fmla="*/ 246 h 1475"/>
                <a:gd name="T28" fmla="*/ 2427 w 2757"/>
                <a:gd name="T29" fmla="*/ 366 h 1475"/>
                <a:gd name="T30" fmla="*/ 2588 w 2757"/>
                <a:gd name="T31" fmla="*/ 539 h 1475"/>
                <a:gd name="T32" fmla="*/ 2667 w 2757"/>
                <a:gd name="T33" fmla="*/ 623 h 1475"/>
                <a:gd name="T34" fmla="*/ 2720 w 2757"/>
                <a:gd name="T35" fmla="*/ 659 h 1475"/>
                <a:gd name="T36" fmla="*/ 2732 w 2757"/>
                <a:gd name="T37" fmla="*/ 737 h 1475"/>
                <a:gd name="T38" fmla="*/ 2720 w 2757"/>
                <a:gd name="T39" fmla="*/ 869 h 1475"/>
                <a:gd name="T40" fmla="*/ 2720 w 2757"/>
                <a:gd name="T41" fmla="*/ 959 h 1475"/>
                <a:gd name="T42" fmla="*/ 2505 w 2757"/>
                <a:gd name="T43" fmla="*/ 1055 h 1475"/>
                <a:gd name="T44" fmla="*/ 2379 w 2757"/>
                <a:gd name="T45" fmla="*/ 1169 h 1475"/>
                <a:gd name="T46" fmla="*/ 1983 w 2757"/>
                <a:gd name="T47" fmla="*/ 1468 h 1475"/>
                <a:gd name="T48" fmla="*/ 1414 w 2757"/>
                <a:gd name="T49" fmla="*/ 1264 h 1475"/>
                <a:gd name="T50" fmla="*/ 1330 w 2757"/>
                <a:gd name="T51" fmla="*/ 995 h 1475"/>
                <a:gd name="T52" fmla="*/ 1552 w 2757"/>
                <a:gd name="T53" fmla="*/ 863 h 1475"/>
                <a:gd name="T54" fmla="*/ 1618 w 2757"/>
                <a:gd name="T55" fmla="*/ 557 h 1475"/>
                <a:gd name="T56" fmla="*/ 1432 w 2757"/>
                <a:gd name="T57" fmla="*/ 461 h 1475"/>
                <a:gd name="T58" fmla="*/ 1234 w 2757"/>
                <a:gd name="T59" fmla="*/ 485 h 1475"/>
                <a:gd name="T60" fmla="*/ 1240 w 2757"/>
                <a:gd name="T61" fmla="*/ 839 h 1475"/>
                <a:gd name="T62" fmla="*/ 1060 w 2757"/>
                <a:gd name="T63" fmla="*/ 917 h 1475"/>
                <a:gd name="T64" fmla="*/ 881 w 2757"/>
                <a:gd name="T65" fmla="*/ 1001 h 1475"/>
                <a:gd name="T66" fmla="*/ 635 w 2757"/>
                <a:gd name="T67" fmla="*/ 1049 h 1475"/>
                <a:gd name="T68" fmla="*/ 491 w 2757"/>
                <a:gd name="T69" fmla="*/ 1199 h 1475"/>
                <a:gd name="T70" fmla="*/ 305 w 2757"/>
                <a:gd name="T71" fmla="*/ 1073 h 1475"/>
                <a:gd name="T72" fmla="*/ 222 w 2757"/>
                <a:gd name="T73" fmla="*/ 977 h 1475"/>
                <a:gd name="T74" fmla="*/ 443 w 2757"/>
                <a:gd name="T75" fmla="*/ 971 h 1475"/>
                <a:gd name="T76" fmla="*/ 425 w 2757"/>
                <a:gd name="T77" fmla="*/ 755 h 1475"/>
                <a:gd name="T78" fmla="*/ 527 w 2757"/>
                <a:gd name="T79" fmla="*/ 653 h 1475"/>
                <a:gd name="T80" fmla="*/ 617 w 2757"/>
                <a:gd name="T81" fmla="*/ 719 h 1475"/>
                <a:gd name="T82" fmla="*/ 881 w 2757"/>
                <a:gd name="T83" fmla="*/ 587 h 1475"/>
                <a:gd name="T84" fmla="*/ 791 w 2757"/>
                <a:gd name="T85" fmla="*/ 419 h 1475"/>
                <a:gd name="T86" fmla="*/ 803 w 2757"/>
                <a:gd name="T87" fmla="*/ 282 h 1475"/>
                <a:gd name="T88" fmla="*/ 761 w 2757"/>
                <a:gd name="T89" fmla="*/ 186 h 1475"/>
                <a:gd name="T90" fmla="*/ 995 w 2757"/>
                <a:gd name="T91" fmla="*/ 0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57" h="1475">
                  <a:moveTo>
                    <a:pt x="222" y="977"/>
                  </a:moveTo>
                  <a:lnTo>
                    <a:pt x="222" y="977"/>
                  </a:lnTo>
                  <a:cubicBezTo>
                    <a:pt x="227" y="965"/>
                    <a:pt x="233" y="959"/>
                    <a:pt x="233" y="947"/>
                  </a:cubicBezTo>
                  <a:cubicBezTo>
                    <a:pt x="233" y="929"/>
                    <a:pt x="233" y="923"/>
                    <a:pt x="239" y="911"/>
                  </a:cubicBezTo>
                  <a:cubicBezTo>
                    <a:pt x="245" y="905"/>
                    <a:pt x="245" y="893"/>
                    <a:pt x="245" y="887"/>
                  </a:cubicBezTo>
                  <a:cubicBezTo>
                    <a:pt x="245" y="881"/>
                    <a:pt x="239" y="851"/>
                    <a:pt x="239" y="845"/>
                  </a:cubicBezTo>
                  <a:lnTo>
                    <a:pt x="239" y="845"/>
                  </a:lnTo>
                  <a:cubicBezTo>
                    <a:pt x="227" y="851"/>
                    <a:pt x="209" y="851"/>
                    <a:pt x="198" y="851"/>
                  </a:cubicBezTo>
                  <a:cubicBezTo>
                    <a:pt x="143" y="857"/>
                    <a:pt x="96" y="839"/>
                    <a:pt x="54" y="809"/>
                  </a:cubicBezTo>
                  <a:cubicBezTo>
                    <a:pt x="30" y="791"/>
                    <a:pt x="24" y="797"/>
                    <a:pt x="0" y="803"/>
                  </a:cubicBezTo>
                  <a:lnTo>
                    <a:pt x="0" y="803"/>
                  </a:lnTo>
                  <a:cubicBezTo>
                    <a:pt x="12" y="851"/>
                    <a:pt x="12" y="851"/>
                    <a:pt x="12" y="851"/>
                  </a:cubicBezTo>
                  <a:cubicBezTo>
                    <a:pt x="30" y="869"/>
                    <a:pt x="42" y="881"/>
                    <a:pt x="60" y="893"/>
                  </a:cubicBezTo>
                  <a:cubicBezTo>
                    <a:pt x="78" y="905"/>
                    <a:pt x="90" y="905"/>
                    <a:pt x="108" y="911"/>
                  </a:cubicBezTo>
                  <a:cubicBezTo>
                    <a:pt x="114" y="917"/>
                    <a:pt x="120" y="929"/>
                    <a:pt x="126" y="935"/>
                  </a:cubicBezTo>
                  <a:cubicBezTo>
                    <a:pt x="150" y="971"/>
                    <a:pt x="180" y="965"/>
                    <a:pt x="222" y="977"/>
                  </a:cubicBezTo>
                  <a:close/>
                  <a:moveTo>
                    <a:pt x="995" y="0"/>
                  </a:moveTo>
                  <a:lnTo>
                    <a:pt x="995" y="0"/>
                  </a:lnTo>
                  <a:cubicBezTo>
                    <a:pt x="1018" y="48"/>
                    <a:pt x="1018" y="48"/>
                    <a:pt x="1018" y="48"/>
                  </a:cubicBezTo>
                  <a:cubicBezTo>
                    <a:pt x="1018" y="54"/>
                    <a:pt x="1018" y="54"/>
                    <a:pt x="1024" y="54"/>
                  </a:cubicBezTo>
                  <a:cubicBezTo>
                    <a:pt x="1018" y="78"/>
                    <a:pt x="982" y="120"/>
                    <a:pt x="1018" y="126"/>
                  </a:cubicBezTo>
                  <a:cubicBezTo>
                    <a:pt x="1037" y="126"/>
                    <a:pt x="1114" y="126"/>
                    <a:pt x="1120" y="138"/>
                  </a:cubicBezTo>
                  <a:cubicBezTo>
                    <a:pt x="1126" y="150"/>
                    <a:pt x="1114" y="198"/>
                    <a:pt x="1114" y="216"/>
                  </a:cubicBezTo>
                  <a:cubicBezTo>
                    <a:pt x="1114" y="234"/>
                    <a:pt x="1120" y="336"/>
                    <a:pt x="1156" y="312"/>
                  </a:cubicBezTo>
                  <a:cubicBezTo>
                    <a:pt x="1186" y="300"/>
                    <a:pt x="1216" y="234"/>
                    <a:pt x="1228" y="204"/>
                  </a:cubicBezTo>
                  <a:cubicBezTo>
                    <a:pt x="1234" y="162"/>
                    <a:pt x="1234" y="60"/>
                    <a:pt x="1264" y="36"/>
                  </a:cubicBezTo>
                  <a:cubicBezTo>
                    <a:pt x="1312" y="0"/>
                    <a:pt x="1378" y="90"/>
                    <a:pt x="1414" y="96"/>
                  </a:cubicBezTo>
                  <a:lnTo>
                    <a:pt x="1414" y="96"/>
                  </a:lnTo>
                  <a:cubicBezTo>
                    <a:pt x="1432" y="102"/>
                    <a:pt x="1444" y="108"/>
                    <a:pt x="1462" y="138"/>
                  </a:cubicBezTo>
                  <a:cubicBezTo>
                    <a:pt x="1522" y="258"/>
                    <a:pt x="1606" y="204"/>
                    <a:pt x="1672" y="168"/>
                  </a:cubicBezTo>
                  <a:lnTo>
                    <a:pt x="1672" y="168"/>
                  </a:lnTo>
                  <a:cubicBezTo>
                    <a:pt x="1749" y="216"/>
                    <a:pt x="1749" y="216"/>
                    <a:pt x="1749" y="216"/>
                  </a:cubicBezTo>
                  <a:cubicBezTo>
                    <a:pt x="1756" y="222"/>
                    <a:pt x="1762" y="222"/>
                    <a:pt x="1768" y="228"/>
                  </a:cubicBezTo>
                  <a:cubicBezTo>
                    <a:pt x="1779" y="228"/>
                    <a:pt x="1791" y="240"/>
                    <a:pt x="1810" y="240"/>
                  </a:cubicBezTo>
                  <a:cubicBezTo>
                    <a:pt x="1899" y="258"/>
                    <a:pt x="1899" y="258"/>
                    <a:pt x="1899" y="258"/>
                  </a:cubicBezTo>
                  <a:cubicBezTo>
                    <a:pt x="1911" y="258"/>
                    <a:pt x="1929" y="264"/>
                    <a:pt x="1941" y="264"/>
                  </a:cubicBezTo>
                  <a:cubicBezTo>
                    <a:pt x="1959" y="270"/>
                    <a:pt x="1971" y="282"/>
                    <a:pt x="1989" y="282"/>
                  </a:cubicBezTo>
                  <a:cubicBezTo>
                    <a:pt x="1995" y="318"/>
                    <a:pt x="2043" y="378"/>
                    <a:pt x="2013" y="413"/>
                  </a:cubicBezTo>
                  <a:cubicBezTo>
                    <a:pt x="2007" y="419"/>
                    <a:pt x="2001" y="455"/>
                    <a:pt x="2013" y="467"/>
                  </a:cubicBezTo>
                  <a:cubicBezTo>
                    <a:pt x="2013" y="467"/>
                    <a:pt x="2037" y="443"/>
                    <a:pt x="2049" y="443"/>
                  </a:cubicBezTo>
                  <a:cubicBezTo>
                    <a:pt x="2115" y="443"/>
                    <a:pt x="2193" y="324"/>
                    <a:pt x="2199" y="258"/>
                  </a:cubicBezTo>
                  <a:cubicBezTo>
                    <a:pt x="2205" y="186"/>
                    <a:pt x="2301" y="198"/>
                    <a:pt x="2319" y="246"/>
                  </a:cubicBezTo>
                  <a:cubicBezTo>
                    <a:pt x="2325" y="264"/>
                    <a:pt x="2325" y="300"/>
                    <a:pt x="2325" y="306"/>
                  </a:cubicBezTo>
                  <a:cubicBezTo>
                    <a:pt x="2349" y="342"/>
                    <a:pt x="2373" y="228"/>
                    <a:pt x="2391" y="300"/>
                  </a:cubicBezTo>
                  <a:cubicBezTo>
                    <a:pt x="2397" y="329"/>
                    <a:pt x="2397" y="366"/>
                    <a:pt x="2427" y="366"/>
                  </a:cubicBezTo>
                  <a:cubicBezTo>
                    <a:pt x="2457" y="371"/>
                    <a:pt x="2487" y="437"/>
                    <a:pt x="2499" y="461"/>
                  </a:cubicBezTo>
                  <a:cubicBezTo>
                    <a:pt x="2499" y="473"/>
                    <a:pt x="2499" y="509"/>
                    <a:pt x="2505" y="515"/>
                  </a:cubicBezTo>
                  <a:cubicBezTo>
                    <a:pt x="2523" y="533"/>
                    <a:pt x="2564" y="527"/>
                    <a:pt x="2588" y="539"/>
                  </a:cubicBezTo>
                  <a:cubicBezTo>
                    <a:pt x="2606" y="533"/>
                    <a:pt x="2619" y="539"/>
                    <a:pt x="2636" y="533"/>
                  </a:cubicBezTo>
                  <a:cubicBezTo>
                    <a:pt x="2648" y="527"/>
                    <a:pt x="2690" y="485"/>
                    <a:pt x="2696" y="509"/>
                  </a:cubicBezTo>
                  <a:cubicBezTo>
                    <a:pt x="2702" y="551"/>
                    <a:pt x="2678" y="587"/>
                    <a:pt x="2667" y="623"/>
                  </a:cubicBezTo>
                  <a:cubicBezTo>
                    <a:pt x="2660" y="629"/>
                    <a:pt x="2648" y="665"/>
                    <a:pt x="2667" y="665"/>
                  </a:cubicBezTo>
                  <a:cubicBezTo>
                    <a:pt x="2678" y="665"/>
                    <a:pt x="2678" y="653"/>
                    <a:pt x="2690" y="653"/>
                  </a:cubicBezTo>
                  <a:cubicBezTo>
                    <a:pt x="2702" y="653"/>
                    <a:pt x="2708" y="659"/>
                    <a:pt x="2720" y="659"/>
                  </a:cubicBezTo>
                  <a:cubicBezTo>
                    <a:pt x="2744" y="677"/>
                    <a:pt x="2744" y="677"/>
                    <a:pt x="2744" y="677"/>
                  </a:cubicBezTo>
                  <a:lnTo>
                    <a:pt x="2744" y="677"/>
                  </a:lnTo>
                  <a:cubicBezTo>
                    <a:pt x="2744" y="701"/>
                    <a:pt x="2744" y="719"/>
                    <a:pt x="2732" y="737"/>
                  </a:cubicBezTo>
                  <a:cubicBezTo>
                    <a:pt x="2726" y="749"/>
                    <a:pt x="2702" y="773"/>
                    <a:pt x="2702" y="785"/>
                  </a:cubicBezTo>
                  <a:cubicBezTo>
                    <a:pt x="2708" y="791"/>
                    <a:pt x="2714" y="815"/>
                    <a:pt x="2708" y="821"/>
                  </a:cubicBezTo>
                  <a:cubicBezTo>
                    <a:pt x="2708" y="839"/>
                    <a:pt x="2708" y="851"/>
                    <a:pt x="2720" y="869"/>
                  </a:cubicBezTo>
                  <a:cubicBezTo>
                    <a:pt x="2732" y="887"/>
                    <a:pt x="2744" y="899"/>
                    <a:pt x="2756" y="917"/>
                  </a:cubicBezTo>
                  <a:lnTo>
                    <a:pt x="2756" y="917"/>
                  </a:lnTo>
                  <a:cubicBezTo>
                    <a:pt x="2720" y="959"/>
                    <a:pt x="2720" y="959"/>
                    <a:pt x="2720" y="959"/>
                  </a:cubicBezTo>
                  <a:cubicBezTo>
                    <a:pt x="2702" y="971"/>
                    <a:pt x="2643" y="977"/>
                    <a:pt x="2643" y="1001"/>
                  </a:cubicBezTo>
                  <a:cubicBezTo>
                    <a:pt x="2636" y="1043"/>
                    <a:pt x="2625" y="1037"/>
                    <a:pt x="2577" y="1049"/>
                  </a:cubicBezTo>
                  <a:cubicBezTo>
                    <a:pt x="2541" y="1061"/>
                    <a:pt x="2541" y="1073"/>
                    <a:pt x="2505" y="1055"/>
                  </a:cubicBezTo>
                  <a:cubicBezTo>
                    <a:pt x="2487" y="1049"/>
                    <a:pt x="2445" y="1007"/>
                    <a:pt x="2433" y="1007"/>
                  </a:cubicBezTo>
                  <a:cubicBezTo>
                    <a:pt x="2427" y="1025"/>
                    <a:pt x="2391" y="1073"/>
                    <a:pt x="2379" y="1085"/>
                  </a:cubicBezTo>
                  <a:cubicBezTo>
                    <a:pt x="2331" y="1133"/>
                    <a:pt x="2379" y="1133"/>
                    <a:pt x="2379" y="1169"/>
                  </a:cubicBezTo>
                  <a:cubicBezTo>
                    <a:pt x="2337" y="1199"/>
                    <a:pt x="2283" y="1186"/>
                    <a:pt x="2235" y="1210"/>
                  </a:cubicBezTo>
                  <a:cubicBezTo>
                    <a:pt x="2169" y="1240"/>
                    <a:pt x="2211" y="1294"/>
                    <a:pt x="2127" y="1306"/>
                  </a:cubicBezTo>
                  <a:cubicBezTo>
                    <a:pt x="1995" y="1312"/>
                    <a:pt x="2061" y="1456"/>
                    <a:pt x="1983" y="1468"/>
                  </a:cubicBezTo>
                  <a:cubicBezTo>
                    <a:pt x="1947" y="1474"/>
                    <a:pt x="1810" y="1390"/>
                    <a:pt x="1786" y="1366"/>
                  </a:cubicBezTo>
                  <a:cubicBezTo>
                    <a:pt x="1756" y="1330"/>
                    <a:pt x="1768" y="1258"/>
                    <a:pt x="1720" y="1252"/>
                  </a:cubicBezTo>
                  <a:cubicBezTo>
                    <a:pt x="1612" y="1234"/>
                    <a:pt x="1516" y="1276"/>
                    <a:pt x="1414" y="1264"/>
                  </a:cubicBezTo>
                  <a:cubicBezTo>
                    <a:pt x="1360" y="1258"/>
                    <a:pt x="1360" y="1240"/>
                    <a:pt x="1360" y="1193"/>
                  </a:cubicBezTo>
                  <a:cubicBezTo>
                    <a:pt x="1348" y="1162"/>
                    <a:pt x="1348" y="1115"/>
                    <a:pt x="1342" y="1079"/>
                  </a:cubicBezTo>
                  <a:cubicBezTo>
                    <a:pt x="1342" y="1055"/>
                    <a:pt x="1330" y="1025"/>
                    <a:pt x="1330" y="995"/>
                  </a:cubicBezTo>
                  <a:cubicBezTo>
                    <a:pt x="1336" y="995"/>
                    <a:pt x="1396" y="1001"/>
                    <a:pt x="1402" y="1001"/>
                  </a:cubicBezTo>
                  <a:cubicBezTo>
                    <a:pt x="1432" y="1001"/>
                    <a:pt x="1456" y="1001"/>
                    <a:pt x="1480" y="995"/>
                  </a:cubicBezTo>
                  <a:cubicBezTo>
                    <a:pt x="1540" y="971"/>
                    <a:pt x="1540" y="911"/>
                    <a:pt x="1552" y="863"/>
                  </a:cubicBezTo>
                  <a:cubicBezTo>
                    <a:pt x="1552" y="797"/>
                    <a:pt x="1546" y="767"/>
                    <a:pt x="1588" y="719"/>
                  </a:cubicBezTo>
                  <a:cubicBezTo>
                    <a:pt x="1618" y="683"/>
                    <a:pt x="1636" y="635"/>
                    <a:pt x="1660" y="599"/>
                  </a:cubicBezTo>
                  <a:cubicBezTo>
                    <a:pt x="1678" y="569"/>
                    <a:pt x="1642" y="569"/>
                    <a:pt x="1618" y="557"/>
                  </a:cubicBezTo>
                  <a:cubicBezTo>
                    <a:pt x="1576" y="545"/>
                    <a:pt x="1528" y="527"/>
                    <a:pt x="1492" y="503"/>
                  </a:cubicBezTo>
                  <a:cubicBezTo>
                    <a:pt x="1468" y="497"/>
                    <a:pt x="1492" y="467"/>
                    <a:pt x="1492" y="450"/>
                  </a:cubicBezTo>
                  <a:cubicBezTo>
                    <a:pt x="1492" y="437"/>
                    <a:pt x="1438" y="455"/>
                    <a:pt x="1432" y="461"/>
                  </a:cubicBezTo>
                  <a:cubicBezTo>
                    <a:pt x="1402" y="485"/>
                    <a:pt x="1462" y="503"/>
                    <a:pt x="1408" y="521"/>
                  </a:cubicBezTo>
                  <a:cubicBezTo>
                    <a:pt x="1360" y="533"/>
                    <a:pt x="1318" y="527"/>
                    <a:pt x="1276" y="509"/>
                  </a:cubicBezTo>
                  <a:cubicBezTo>
                    <a:pt x="1270" y="509"/>
                    <a:pt x="1234" y="485"/>
                    <a:pt x="1234" y="485"/>
                  </a:cubicBezTo>
                  <a:cubicBezTo>
                    <a:pt x="1222" y="491"/>
                    <a:pt x="1210" y="581"/>
                    <a:pt x="1210" y="599"/>
                  </a:cubicBezTo>
                  <a:cubicBezTo>
                    <a:pt x="1210" y="635"/>
                    <a:pt x="1306" y="617"/>
                    <a:pt x="1300" y="659"/>
                  </a:cubicBezTo>
                  <a:cubicBezTo>
                    <a:pt x="1288" y="719"/>
                    <a:pt x="1270" y="785"/>
                    <a:pt x="1240" y="839"/>
                  </a:cubicBezTo>
                  <a:cubicBezTo>
                    <a:pt x="1216" y="875"/>
                    <a:pt x="1204" y="857"/>
                    <a:pt x="1168" y="857"/>
                  </a:cubicBezTo>
                  <a:cubicBezTo>
                    <a:pt x="1084" y="899"/>
                    <a:pt x="1114" y="803"/>
                    <a:pt x="1066" y="827"/>
                  </a:cubicBezTo>
                  <a:cubicBezTo>
                    <a:pt x="1060" y="917"/>
                    <a:pt x="1060" y="917"/>
                    <a:pt x="1060" y="917"/>
                  </a:cubicBezTo>
                  <a:cubicBezTo>
                    <a:pt x="1060" y="953"/>
                    <a:pt x="1144" y="959"/>
                    <a:pt x="1078" y="965"/>
                  </a:cubicBezTo>
                  <a:cubicBezTo>
                    <a:pt x="1048" y="971"/>
                    <a:pt x="1013" y="977"/>
                    <a:pt x="989" y="977"/>
                  </a:cubicBezTo>
                  <a:cubicBezTo>
                    <a:pt x="971" y="971"/>
                    <a:pt x="863" y="965"/>
                    <a:pt x="881" y="1001"/>
                  </a:cubicBezTo>
                  <a:cubicBezTo>
                    <a:pt x="917" y="1079"/>
                    <a:pt x="887" y="1055"/>
                    <a:pt x="857" y="1127"/>
                  </a:cubicBezTo>
                  <a:cubicBezTo>
                    <a:pt x="845" y="1151"/>
                    <a:pt x="803" y="1133"/>
                    <a:pt x="785" y="1145"/>
                  </a:cubicBezTo>
                  <a:cubicBezTo>
                    <a:pt x="701" y="1199"/>
                    <a:pt x="653" y="1127"/>
                    <a:pt x="635" y="1049"/>
                  </a:cubicBezTo>
                  <a:cubicBezTo>
                    <a:pt x="617" y="1049"/>
                    <a:pt x="491" y="1037"/>
                    <a:pt x="509" y="1079"/>
                  </a:cubicBezTo>
                  <a:cubicBezTo>
                    <a:pt x="527" y="1133"/>
                    <a:pt x="497" y="1138"/>
                    <a:pt x="491" y="1199"/>
                  </a:cubicBezTo>
                  <a:lnTo>
                    <a:pt x="491" y="1199"/>
                  </a:lnTo>
                  <a:cubicBezTo>
                    <a:pt x="443" y="1186"/>
                    <a:pt x="353" y="1222"/>
                    <a:pt x="377" y="1138"/>
                  </a:cubicBezTo>
                  <a:cubicBezTo>
                    <a:pt x="383" y="1133"/>
                    <a:pt x="389" y="1097"/>
                    <a:pt x="377" y="1091"/>
                  </a:cubicBezTo>
                  <a:cubicBezTo>
                    <a:pt x="353" y="1085"/>
                    <a:pt x="329" y="1091"/>
                    <a:pt x="305" y="1073"/>
                  </a:cubicBezTo>
                  <a:cubicBezTo>
                    <a:pt x="293" y="1061"/>
                    <a:pt x="299" y="1049"/>
                    <a:pt x="281" y="1043"/>
                  </a:cubicBezTo>
                  <a:cubicBezTo>
                    <a:pt x="222" y="977"/>
                    <a:pt x="222" y="977"/>
                    <a:pt x="222" y="977"/>
                  </a:cubicBezTo>
                  <a:lnTo>
                    <a:pt x="222" y="977"/>
                  </a:lnTo>
                  <a:cubicBezTo>
                    <a:pt x="329" y="977"/>
                    <a:pt x="329" y="977"/>
                    <a:pt x="329" y="977"/>
                  </a:cubicBezTo>
                  <a:cubicBezTo>
                    <a:pt x="347" y="983"/>
                    <a:pt x="365" y="995"/>
                    <a:pt x="383" y="995"/>
                  </a:cubicBezTo>
                  <a:cubicBezTo>
                    <a:pt x="407" y="989"/>
                    <a:pt x="425" y="977"/>
                    <a:pt x="443" y="971"/>
                  </a:cubicBezTo>
                  <a:cubicBezTo>
                    <a:pt x="473" y="965"/>
                    <a:pt x="503" y="995"/>
                    <a:pt x="521" y="977"/>
                  </a:cubicBezTo>
                  <a:cubicBezTo>
                    <a:pt x="551" y="953"/>
                    <a:pt x="557" y="881"/>
                    <a:pt x="551" y="845"/>
                  </a:cubicBezTo>
                  <a:cubicBezTo>
                    <a:pt x="533" y="791"/>
                    <a:pt x="479" y="755"/>
                    <a:pt x="425" y="755"/>
                  </a:cubicBezTo>
                  <a:lnTo>
                    <a:pt x="425" y="755"/>
                  </a:lnTo>
                  <a:cubicBezTo>
                    <a:pt x="449" y="719"/>
                    <a:pt x="461" y="665"/>
                    <a:pt x="509" y="659"/>
                  </a:cubicBezTo>
                  <a:cubicBezTo>
                    <a:pt x="509" y="659"/>
                    <a:pt x="515" y="653"/>
                    <a:pt x="527" y="653"/>
                  </a:cubicBezTo>
                  <a:lnTo>
                    <a:pt x="527" y="653"/>
                  </a:lnTo>
                  <a:cubicBezTo>
                    <a:pt x="551" y="743"/>
                    <a:pt x="551" y="743"/>
                    <a:pt x="551" y="743"/>
                  </a:cubicBezTo>
                  <a:cubicBezTo>
                    <a:pt x="581" y="767"/>
                    <a:pt x="593" y="737"/>
                    <a:pt x="617" y="719"/>
                  </a:cubicBezTo>
                  <a:cubicBezTo>
                    <a:pt x="671" y="695"/>
                    <a:pt x="737" y="701"/>
                    <a:pt x="797" y="689"/>
                  </a:cubicBezTo>
                  <a:cubicBezTo>
                    <a:pt x="821" y="683"/>
                    <a:pt x="893" y="683"/>
                    <a:pt x="905" y="653"/>
                  </a:cubicBezTo>
                  <a:cubicBezTo>
                    <a:pt x="911" y="629"/>
                    <a:pt x="881" y="611"/>
                    <a:pt x="881" y="587"/>
                  </a:cubicBezTo>
                  <a:cubicBezTo>
                    <a:pt x="881" y="575"/>
                    <a:pt x="905" y="563"/>
                    <a:pt x="911" y="545"/>
                  </a:cubicBezTo>
                  <a:cubicBezTo>
                    <a:pt x="917" y="527"/>
                    <a:pt x="923" y="485"/>
                    <a:pt x="911" y="467"/>
                  </a:cubicBezTo>
                  <a:cubicBezTo>
                    <a:pt x="899" y="455"/>
                    <a:pt x="809" y="419"/>
                    <a:pt x="791" y="419"/>
                  </a:cubicBezTo>
                  <a:lnTo>
                    <a:pt x="791" y="419"/>
                  </a:lnTo>
                  <a:cubicBezTo>
                    <a:pt x="809" y="384"/>
                    <a:pt x="809" y="342"/>
                    <a:pt x="785" y="312"/>
                  </a:cubicBezTo>
                  <a:cubicBezTo>
                    <a:pt x="761" y="288"/>
                    <a:pt x="755" y="258"/>
                    <a:pt x="803" y="282"/>
                  </a:cubicBezTo>
                  <a:cubicBezTo>
                    <a:pt x="809" y="288"/>
                    <a:pt x="869" y="354"/>
                    <a:pt x="869" y="312"/>
                  </a:cubicBezTo>
                  <a:cubicBezTo>
                    <a:pt x="875" y="264"/>
                    <a:pt x="905" y="252"/>
                    <a:pt x="869" y="222"/>
                  </a:cubicBezTo>
                  <a:cubicBezTo>
                    <a:pt x="839" y="222"/>
                    <a:pt x="725" y="258"/>
                    <a:pt x="761" y="186"/>
                  </a:cubicBezTo>
                  <a:cubicBezTo>
                    <a:pt x="785" y="144"/>
                    <a:pt x="821" y="138"/>
                    <a:pt x="857" y="120"/>
                  </a:cubicBezTo>
                  <a:cubicBezTo>
                    <a:pt x="887" y="108"/>
                    <a:pt x="911" y="78"/>
                    <a:pt x="929" y="60"/>
                  </a:cubicBezTo>
                  <a:cubicBezTo>
                    <a:pt x="953" y="42"/>
                    <a:pt x="971" y="24"/>
                    <a:pt x="995" y="0"/>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18" name="Freeform 134"/>
            <p:cNvSpPr>
              <a:spLocks noChangeArrowheads="1"/>
            </p:cNvSpPr>
            <p:nvPr/>
          </p:nvSpPr>
          <p:spPr bwMode="auto">
            <a:xfrm>
              <a:off x="4951667" y="4793356"/>
              <a:ext cx="317494" cy="291642"/>
            </a:xfrm>
            <a:custGeom>
              <a:avLst/>
              <a:gdLst>
                <a:gd name="T0" fmla="*/ 13 w 595"/>
                <a:gd name="T1" fmla="*/ 210 h 547"/>
                <a:gd name="T2" fmla="*/ 13 w 595"/>
                <a:gd name="T3" fmla="*/ 210 h 547"/>
                <a:gd name="T4" fmla="*/ 36 w 595"/>
                <a:gd name="T5" fmla="*/ 258 h 547"/>
                <a:gd name="T6" fmla="*/ 42 w 595"/>
                <a:gd name="T7" fmla="*/ 264 h 547"/>
                <a:gd name="T8" fmla="*/ 36 w 595"/>
                <a:gd name="T9" fmla="*/ 336 h 547"/>
                <a:gd name="T10" fmla="*/ 138 w 595"/>
                <a:gd name="T11" fmla="*/ 348 h 547"/>
                <a:gd name="T12" fmla="*/ 132 w 595"/>
                <a:gd name="T13" fmla="*/ 426 h 547"/>
                <a:gd name="T14" fmla="*/ 174 w 595"/>
                <a:gd name="T15" fmla="*/ 522 h 547"/>
                <a:gd name="T16" fmla="*/ 246 w 595"/>
                <a:gd name="T17" fmla="*/ 414 h 547"/>
                <a:gd name="T18" fmla="*/ 282 w 595"/>
                <a:gd name="T19" fmla="*/ 246 h 547"/>
                <a:gd name="T20" fmla="*/ 432 w 595"/>
                <a:gd name="T21" fmla="*/ 306 h 547"/>
                <a:gd name="T22" fmla="*/ 432 w 595"/>
                <a:gd name="T23" fmla="*/ 306 h 547"/>
                <a:gd name="T24" fmla="*/ 438 w 595"/>
                <a:gd name="T25" fmla="*/ 294 h 547"/>
                <a:gd name="T26" fmla="*/ 480 w 595"/>
                <a:gd name="T27" fmla="*/ 258 h 547"/>
                <a:gd name="T28" fmla="*/ 504 w 595"/>
                <a:gd name="T29" fmla="*/ 222 h 547"/>
                <a:gd name="T30" fmla="*/ 570 w 595"/>
                <a:gd name="T31" fmla="*/ 216 h 547"/>
                <a:gd name="T32" fmla="*/ 552 w 595"/>
                <a:gd name="T33" fmla="*/ 180 h 547"/>
                <a:gd name="T34" fmla="*/ 588 w 595"/>
                <a:gd name="T35" fmla="*/ 162 h 547"/>
                <a:gd name="T36" fmla="*/ 582 w 595"/>
                <a:gd name="T37" fmla="*/ 132 h 547"/>
                <a:gd name="T38" fmla="*/ 546 w 595"/>
                <a:gd name="T39" fmla="*/ 54 h 547"/>
                <a:gd name="T40" fmla="*/ 594 w 595"/>
                <a:gd name="T41" fmla="*/ 12 h 547"/>
                <a:gd name="T42" fmla="*/ 522 w 595"/>
                <a:gd name="T43" fmla="*/ 36 h 547"/>
                <a:gd name="T44" fmla="*/ 420 w 595"/>
                <a:gd name="T45" fmla="*/ 72 h 547"/>
                <a:gd name="T46" fmla="*/ 378 w 595"/>
                <a:gd name="T47" fmla="*/ 60 h 547"/>
                <a:gd name="T48" fmla="*/ 294 w 595"/>
                <a:gd name="T49" fmla="*/ 126 h 547"/>
                <a:gd name="T50" fmla="*/ 240 w 595"/>
                <a:gd name="T51" fmla="*/ 114 h 547"/>
                <a:gd name="T52" fmla="*/ 186 w 595"/>
                <a:gd name="T53" fmla="*/ 24 h 547"/>
                <a:gd name="T54" fmla="*/ 186 w 595"/>
                <a:gd name="T55" fmla="*/ 24 h 547"/>
                <a:gd name="T56" fmla="*/ 132 w 595"/>
                <a:gd name="T57" fmla="*/ 144 h 547"/>
                <a:gd name="T58" fmla="*/ 66 w 595"/>
                <a:gd name="T59" fmla="*/ 144 h 547"/>
                <a:gd name="T60" fmla="*/ 31 w 595"/>
                <a:gd name="T61" fmla="*/ 180 h 547"/>
                <a:gd name="T62" fmla="*/ 13 w 595"/>
                <a:gd name="T63" fmla="*/ 2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5" h="547">
                  <a:moveTo>
                    <a:pt x="13" y="210"/>
                  </a:moveTo>
                  <a:lnTo>
                    <a:pt x="13" y="210"/>
                  </a:lnTo>
                  <a:cubicBezTo>
                    <a:pt x="36" y="258"/>
                    <a:pt x="36" y="258"/>
                    <a:pt x="36" y="258"/>
                  </a:cubicBezTo>
                  <a:cubicBezTo>
                    <a:pt x="36" y="264"/>
                    <a:pt x="36" y="264"/>
                    <a:pt x="42" y="264"/>
                  </a:cubicBezTo>
                  <a:cubicBezTo>
                    <a:pt x="36" y="288"/>
                    <a:pt x="0" y="330"/>
                    <a:pt x="36" y="336"/>
                  </a:cubicBezTo>
                  <a:cubicBezTo>
                    <a:pt x="55" y="336"/>
                    <a:pt x="132" y="336"/>
                    <a:pt x="138" y="348"/>
                  </a:cubicBezTo>
                  <a:cubicBezTo>
                    <a:pt x="144" y="360"/>
                    <a:pt x="132" y="408"/>
                    <a:pt x="132" y="426"/>
                  </a:cubicBezTo>
                  <a:cubicBezTo>
                    <a:pt x="132" y="444"/>
                    <a:pt x="138" y="546"/>
                    <a:pt x="174" y="522"/>
                  </a:cubicBezTo>
                  <a:cubicBezTo>
                    <a:pt x="204" y="510"/>
                    <a:pt x="234" y="444"/>
                    <a:pt x="246" y="414"/>
                  </a:cubicBezTo>
                  <a:cubicBezTo>
                    <a:pt x="252" y="372"/>
                    <a:pt x="252" y="270"/>
                    <a:pt x="282" y="246"/>
                  </a:cubicBezTo>
                  <a:cubicBezTo>
                    <a:pt x="330" y="210"/>
                    <a:pt x="396" y="300"/>
                    <a:pt x="432" y="306"/>
                  </a:cubicBezTo>
                  <a:lnTo>
                    <a:pt x="432" y="306"/>
                  </a:lnTo>
                  <a:cubicBezTo>
                    <a:pt x="438" y="294"/>
                    <a:pt x="438" y="294"/>
                    <a:pt x="438" y="294"/>
                  </a:cubicBezTo>
                  <a:cubicBezTo>
                    <a:pt x="450" y="282"/>
                    <a:pt x="462" y="270"/>
                    <a:pt x="480" y="258"/>
                  </a:cubicBezTo>
                  <a:cubicBezTo>
                    <a:pt x="498" y="246"/>
                    <a:pt x="498" y="228"/>
                    <a:pt x="504" y="222"/>
                  </a:cubicBezTo>
                  <a:cubicBezTo>
                    <a:pt x="534" y="198"/>
                    <a:pt x="552" y="234"/>
                    <a:pt x="570" y="216"/>
                  </a:cubicBezTo>
                  <a:cubicBezTo>
                    <a:pt x="582" y="204"/>
                    <a:pt x="564" y="180"/>
                    <a:pt x="552" y="180"/>
                  </a:cubicBezTo>
                  <a:cubicBezTo>
                    <a:pt x="558" y="162"/>
                    <a:pt x="588" y="174"/>
                    <a:pt x="588" y="162"/>
                  </a:cubicBezTo>
                  <a:cubicBezTo>
                    <a:pt x="594" y="156"/>
                    <a:pt x="588" y="138"/>
                    <a:pt x="582" y="132"/>
                  </a:cubicBezTo>
                  <a:cubicBezTo>
                    <a:pt x="570" y="108"/>
                    <a:pt x="528" y="84"/>
                    <a:pt x="546" y="54"/>
                  </a:cubicBezTo>
                  <a:cubicBezTo>
                    <a:pt x="558" y="42"/>
                    <a:pt x="594" y="24"/>
                    <a:pt x="594" y="12"/>
                  </a:cubicBezTo>
                  <a:cubicBezTo>
                    <a:pt x="558" y="0"/>
                    <a:pt x="552" y="18"/>
                    <a:pt x="522" y="36"/>
                  </a:cubicBezTo>
                  <a:cubicBezTo>
                    <a:pt x="486" y="48"/>
                    <a:pt x="456" y="72"/>
                    <a:pt x="420" y="72"/>
                  </a:cubicBezTo>
                  <a:cubicBezTo>
                    <a:pt x="402" y="72"/>
                    <a:pt x="396" y="54"/>
                    <a:pt x="378" y="60"/>
                  </a:cubicBezTo>
                  <a:cubicBezTo>
                    <a:pt x="342" y="72"/>
                    <a:pt x="324" y="126"/>
                    <a:pt x="294" y="126"/>
                  </a:cubicBezTo>
                  <a:cubicBezTo>
                    <a:pt x="276" y="126"/>
                    <a:pt x="258" y="126"/>
                    <a:pt x="240" y="114"/>
                  </a:cubicBezTo>
                  <a:cubicBezTo>
                    <a:pt x="210" y="90"/>
                    <a:pt x="222" y="42"/>
                    <a:pt x="186" y="24"/>
                  </a:cubicBezTo>
                  <a:lnTo>
                    <a:pt x="186" y="24"/>
                  </a:lnTo>
                  <a:cubicBezTo>
                    <a:pt x="132" y="144"/>
                    <a:pt x="132" y="144"/>
                    <a:pt x="132" y="144"/>
                  </a:cubicBezTo>
                  <a:cubicBezTo>
                    <a:pt x="114" y="162"/>
                    <a:pt x="90" y="138"/>
                    <a:pt x="66" y="144"/>
                  </a:cubicBezTo>
                  <a:cubicBezTo>
                    <a:pt x="36" y="144"/>
                    <a:pt x="42" y="168"/>
                    <a:pt x="31" y="180"/>
                  </a:cubicBezTo>
                  <a:cubicBezTo>
                    <a:pt x="24" y="192"/>
                    <a:pt x="18" y="204"/>
                    <a:pt x="13" y="210"/>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19" name="Freeform 135"/>
            <p:cNvSpPr>
              <a:spLocks noChangeArrowheads="1"/>
            </p:cNvSpPr>
            <p:nvPr/>
          </p:nvSpPr>
          <p:spPr bwMode="auto">
            <a:xfrm>
              <a:off x="4446032" y="5129686"/>
              <a:ext cx="1610983" cy="1451156"/>
            </a:xfrm>
            <a:custGeom>
              <a:avLst/>
              <a:gdLst>
                <a:gd name="T0" fmla="*/ 1534 w 3021"/>
                <a:gd name="T1" fmla="*/ 2146 h 2722"/>
                <a:gd name="T2" fmla="*/ 1540 w 3021"/>
                <a:gd name="T3" fmla="*/ 2212 h 2722"/>
                <a:gd name="T4" fmla="*/ 1576 w 3021"/>
                <a:gd name="T5" fmla="*/ 2164 h 2722"/>
                <a:gd name="T6" fmla="*/ 209 w 3021"/>
                <a:gd name="T7" fmla="*/ 426 h 2722"/>
                <a:gd name="T8" fmla="*/ 203 w 3021"/>
                <a:gd name="T9" fmla="*/ 528 h 2722"/>
                <a:gd name="T10" fmla="*/ 353 w 3021"/>
                <a:gd name="T11" fmla="*/ 576 h 2722"/>
                <a:gd name="T12" fmla="*/ 395 w 3021"/>
                <a:gd name="T13" fmla="*/ 336 h 2722"/>
                <a:gd name="T14" fmla="*/ 881 w 3021"/>
                <a:gd name="T15" fmla="*/ 48 h 2722"/>
                <a:gd name="T16" fmla="*/ 767 w 3021"/>
                <a:gd name="T17" fmla="*/ 270 h 2722"/>
                <a:gd name="T18" fmla="*/ 497 w 3021"/>
                <a:gd name="T19" fmla="*/ 234 h 2722"/>
                <a:gd name="T20" fmla="*/ 419 w 3021"/>
                <a:gd name="T21" fmla="*/ 66 h 2722"/>
                <a:gd name="T22" fmla="*/ 761 w 3021"/>
                <a:gd name="T23" fmla="*/ 0 h 2722"/>
                <a:gd name="T24" fmla="*/ 988 w 3021"/>
                <a:gd name="T25" fmla="*/ 1145 h 2722"/>
                <a:gd name="T26" fmla="*/ 965 w 3021"/>
                <a:gd name="T27" fmla="*/ 995 h 2722"/>
                <a:gd name="T28" fmla="*/ 839 w 3021"/>
                <a:gd name="T29" fmla="*/ 845 h 2722"/>
                <a:gd name="T30" fmla="*/ 461 w 3021"/>
                <a:gd name="T31" fmla="*/ 780 h 2722"/>
                <a:gd name="T32" fmla="*/ 755 w 3021"/>
                <a:gd name="T33" fmla="*/ 726 h 2722"/>
                <a:gd name="T34" fmla="*/ 1048 w 3021"/>
                <a:gd name="T35" fmla="*/ 546 h 2722"/>
                <a:gd name="T36" fmla="*/ 1210 w 3021"/>
                <a:gd name="T37" fmla="*/ 420 h 2722"/>
                <a:gd name="T38" fmla="*/ 1246 w 3021"/>
                <a:gd name="T39" fmla="*/ 90 h 2722"/>
                <a:gd name="T40" fmla="*/ 1462 w 3021"/>
                <a:gd name="T41" fmla="*/ 84 h 2722"/>
                <a:gd name="T42" fmla="*/ 1522 w 3021"/>
                <a:gd name="T43" fmla="*/ 444 h 2722"/>
                <a:gd name="T44" fmla="*/ 1312 w 3021"/>
                <a:gd name="T45" fmla="*/ 660 h 2722"/>
                <a:gd name="T46" fmla="*/ 1756 w 3021"/>
                <a:gd name="T47" fmla="*/ 947 h 2722"/>
                <a:gd name="T48" fmla="*/ 2349 w 3021"/>
                <a:gd name="T49" fmla="*/ 750 h 2722"/>
                <a:gd name="T50" fmla="*/ 2547 w 3021"/>
                <a:gd name="T51" fmla="*/ 630 h 2722"/>
                <a:gd name="T52" fmla="*/ 2726 w 3021"/>
                <a:gd name="T53" fmla="*/ 498 h 2722"/>
                <a:gd name="T54" fmla="*/ 2930 w 3021"/>
                <a:gd name="T55" fmla="*/ 660 h 2722"/>
                <a:gd name="T56" fmla="*/ 2912 w 3021"/>
                <a:gd name="T57" fmla="*/ 1013 h 2722"/>
                <a:gd name="T58" fmla="*/ 2481 w 3021"/>
                <a:gd name="T59" fmla="*/ 1049 h 2722"/>
                <a:gd name="T60" fmla="*/ 2139 w 3021"/>
                <a:gd name="T61" fmla="*/ 1510 h 2722"/>
                <a:gd name="T62" fmla="*/ 1971 w 3021"/>
                <a:gd name="T63" fmla="*/ 1547 h 2722"/>
                <a:gd name="T64" fmla="*/ 1558 w 3021"/>
                <a:gd name="T65" fmla="*/ 1343 h 2722"/>
                <a:gd name="T66" fmla="*/ 1144 w 3021"/>
                <a:gd name="T67" fmla="*/ 1541 h 2722"/>
                <a:gd name="T68" fmla="*/ 1390 w 3021"/>
                <a:gd name="T69" fmla="*/ 1894 h 2722"/>
                <a:gd name="T70" fmla="*/ 1432 w 3021"/>
                <a:gd name="T71" fmla="*/ 2122 h 2722"/>
                <a:gd name="T72" fmla="*/ 1096 w 3021"/>
                <a:gd name="T73" fmla="*/ 2242 h 2722"/>
                <a:gd name="T74" fmla="*/ 815 w 3021"/>
                <a:gd name="T75" fmla="*/ 2200 h 2722"/>
                <a:gd name="T76" fmla="*/ 605 w 3021"/>
                <a:gd name="T77" fmla="*/ 2655 h 2722"/>
                <a:gd name="T78" fmla="*/ 341 w 3021"/>
                <a:gd name="T79" fmla="*/ 2565 h 2722"/>
                <a:gd name="T80" fmla="*/ 245 w 3021"/>
                <a:gd name="T81" fmla="*/ 2421 h 2722"/>
                <a:gd name="T82" fmla="*/ 473 w 3021"/>
                <a:gd name="T83" fmla="*/ 2260 h 2722"/>
                <a:gd name="T84" fmla="*/ 707 w 3021"/>
                <a:gd name="T85" fmla="*/ 2098 h 2722"/>
                <a:gd name="T86" fmla="*/ 569 w 3021"/>
                <a:gd name="T87" fmla="*/ 2002 h 2722"/>
                <a:gd name="T88" fmla="*/ 365 w 3021"/>
                <a:gd name="T89" fmla="*/ 2128 h 2722"/>
                <a:gd name="T90" fmla="*/ 137 w 3021"/>
                <a:gd name="T91" fmla="*/ 1960 h 2722"/>
                <a:gd name="T92" fmla="*/ 150 w 3021"/>
                <a:gd name="T93" fmla="*/ 1786 h 2722"/>
                <a:gd name="T94" fmla="*/ 509 w 3021"/>
                <a:gd name="T95" fmla="*/ 1517 h 2722"/>
                <a:gd name="T96" fmla="*/ 2726 w 3021"/>
                <a:gd name="T97" fmla="*/ 498 h 2722"/>
                <a:gd name="T98" fmla="*/ 2822 w 3021"/>
                <a:gd name="T99" fmla="*/ 456 h 2722"/>
                <a:gd name="T100" fmla="*/ 2768 w 3021"/>
                <a:gd name="T101" fmla="*/ 240 h 2722"/>
                <a:gd name="T102" fmla="*/ 2672 w 3021"/>
                <a:gd name="T103" fmla="*/ 366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1" h="2722">
                  <a:moveTo>
                    <a:pt x="1564" y="2158"/>
                  </a:moveTo>
                  <a:lnTo>
                    <a:pt x="1564" y="2158"/>
                  </a:lnTo>
                  <a:cubicBezTo>
                    <a:pt x="1564" y="2146"/>
                    <a:pt x="1564" y="2134"/>
                    <a:pt x="1552" y="2134"/>
                  </a:cubicBezTo>
                  <a:cubicBezTo>
                    <a:pt x="1546" y="2134"/>
                    <a:pt x="1534" y="2146"/>
                    <a:pt x="1534" y="2146"/>
                  </a:cubicBezTo>
                  <a:cubicBezTo>
                    <a:pt x="1516" y="2164"/>
                    <a:pt x="1492" y="2152"/>
                    <a:pt x="1492" y="2176"/>
                  </a:cubicBezTo>
                  <a:cubicBezTo>
                    <a:pt x="1486" y="2182"/>
                    <a:pt x="1492" y="2188"/>
                    <a:pt x="1492" y="2188"/>
                  </a:cubicBezTo>
                  <a:cubicBezTo>
                    <a:pt x="1492" y="2206"/>
                    <a:pt x="1492" y="2218"/>
                    <a:pt x="1510" y="2218"/>
                  </a:cubicBezTo>
                  <a:cubicBezTo>
                    <a:pt x="1522" y="2224"/>
                    <a:pt x="1522" y="2218"/>
                    <a:pt x="1540" y="2212"/>
                  </a:cubicBezTo>
                  <a:cubicBezTo>
                    <a:pt x="1540" y="2212"/>
                    <a:pt x="1540" y="2218"/>
                    <a:pt x="1552" y="2218"/>
                  </a:cubicBezTo>
                  <a:cubicBezTo>
                    <a:pt x="1558" y="2212"/>
                    <a:pt x="1576" y="2200"/>
                    <a:pt x="1582" y="2194"/>
                  </a:cubicBezTo>
                  <a:cubicBezTo>
                    <a:pt x="1582" y="2188"/>
                    <a:pt x="1588" y="2182"/>
                    <a:pt x="1588" y="2182"/>
                  </a:cubicBezTo>
                  <a:cubicBezTo>
                    <a:pt x="1582" y="2170"/>
                    <a:pt x="1576" y="2170"/>
                    <a:pt x="1576" y="2164"/>
                  </a:cubicBezTo>
                  <a:cubicBezTo>
                    <a:pt x="1564" y="2158"/>
                    <a:pt x="1564" y="2158"/>
                    <a:pt x="1564" y="2158"/>
                  </a:cubicBezTo>
                  <a:close/>
                  <a:moveTo>
                    <a:pt x="395" y="336"/>
                  </a:moveTo>
                  <a:lnTo>
                    <a:pt x="395" y="336"/>
                  </a:lnTo>
                  <a:cubicBezTo>
                    <a:pt x="353" y="390"/>
                    <a:pt x="281" y="420"/>
                    <a:pt x="209" y="426"/>
                  </a:cubicBezTo>
                  <a:lnTo>
                    <a:pt x="209" y="426"/>
                  </a:lnTo>
                  <a:cubicBezTo>
                    <a:pt x="209" y="432"/>
                    <a:pt x="215" y="462"/>
                    <a:pt x="215" y="468"/>
                  </a:cubicBezTo>
                  <a:cubicBezTo>
                    <a:pt x="215" y="474"/>
                    <a:pt x="215" y="486"/>
                    <a:pt x="209" y="492"/>
                  </a:cubicBezTo>
                  <a:cubicBezTo>
                    <a:pt x="203" y="504"/>
                    <a:pt x="203" y="510"/>
                    <a:pt x="203" y="528"/>
                  </a:cubicBezTo>
                  <a:cubicBezTo>
                    <a:pt x="203" y="540"/>
                    <a:pt x="197" y="546"/>
                    <a:pt x="192" y="558"/>
                  </a:cubicBezTo>
                  <a:lnTo>
                    <a:pt x="192" y="558"/>
                  </a:lnTo>
                  <a:cubicBezTo>
                    <a:pt x="299" y="558"/>
                    <a:pt x="299" y="558"/>
                    <a:pt x="299" y="558"/>
                  </a:cubicBezTo>
                  <a:cubicBezTo>
                    <a:pt x="317" y="564"/>
                    <a:pt x="335" y="576"/>
                    <a:pt x="353" y="576"/>
                  </a:cubicBezTo>
                  <a:cubicBezTo>
                    <a:pt x="377" y="570"/>
                    <a:pt x="395" y="558"/>
                    <a:pt x="413" y="552"/>
                  </a:cubicBezTo>
                  <a:cubicBezTo>
                    <a:pt x="443" y="546"/>
                    <a:pt x="473" y="576"/>
                    <a:pt x="491" y="558"/>
                  </a:cubicBezTo>
                  <a:cubicBezTo>
                    <a:pt x="521" y="534"/>
                    <a:pt x="527" y="462"/>
                    <a:pt x="521" y="426"/>
                  </a:cubicBezTo>
                  <a:cubicBezTo>
                    <a:pt x="503" y="372"/>
                    <a:pt x="449" y="336"/>
                    <a:pt x="395" y="336"/>
                  </a:cubicBezTo>
                  <a:close/>
                  <a:moveTo>
                    <a:pt x="761" y="0"/>
                  </a:moveTo>
                  <a:lnTo>
                    <a:pt x="761" y="0"/>
                  </a:lnTo>
                  <a:lnTo>
                    <a:pt x="761" y="0"/>
                  </a:lnTo>
                  <a:cubicBezTo>
                    <a:pt x="779" y="0"/>
                    <a:pt x="869" y="36"/>
                    <a:pt x="881" y="48"/>
                  </a:cubicBezTo>
                  <a:cubicBezTo>
                    <a:pt x="893" y="66"/>
                    <a:pt x="887" y="108"/>
                    <a:pt x="881" y="126"/>
                  </a:cubicBezTo>
                  <a:cubicBezTo>
                    <a:pt x="875" y="144"/>
                    <a:pt x="851" y="156"/>
                    <a:pt x="851" y="168"/>
                  </a:cubicBezTo>
                  <a:cubicBezTo>
                    <a:pt x="851" y="192"/>
                    <a:pt x="881" y="210"/>
                    <a:pt x="875" y="234"/>
                  </a:cubicBezTo>
                  <a:cubicBezTo>
                    <a:pt x="863" y="264"/>
                    <a:pt x="791" y="264"/>
                    <a:pt x="767" y="270"/>
                  </a:cubicBezTo>
                  <a:cubicBezTo>
                    <a:pt x="707" y="282"/>
                    <a:pt x="641" y="276"/>
                    <a:pt x="587" y="300"/>
                  </a:cubicBezTo>
                  <a:cubicBezTo>
                    <a:pt x="563" y="318"/>
                    <a:pt x="551" y="348"/>
                    <a:pt x="521" y="324"/>
                  </a:cubicBezTo>
                  <a:cubicBezTo>
                    <a:pt x="497" y="234"/>
                    <a:pt x="497" y="234"/>
                    <a:pt x="497" y="234"/>
                  </a:cubicBezTo>
                  <a:lnTo>
                    <a:pt x="497" y="234"/>
                  </a:lnTo>
                  <a:cubicBezTo>
                    <a:pt x="515" y="222"/>
                    <a:pt x="545" y="204"/>
                    <a:pt x="521" y="180"/>
                  </a:cubicBezTo>
                  <a:cubicBezTo>
                    <a:pt x="461" y="120"/>
                    <a:pt x="461" y="120"/>
                    <a:pt x="461" y="120"/>
                  </a:cubicBezTo>
                  <a:cubicBezTo>
                    <a:pt x="437" y="96"/>
                    <a:pt x="413" y="114"/>
                    <a:pt x="389" y="114"/>
                  </a:cubicBezTo>
                  <a:cubicBezTo>
                    <a:pt x="389" y="102"/>
                    <a:pt x="413" y="72"/>
                    <a:pt x="419" y="66"/>
                  </a:cubicBezTo>
                  <a:cubicBezTo>
                    <a:pt x="425" y="60"/>
                    <a:pt x="437" y="24"/>
                    <a:pt x="443" y="24"/>
                  </a:cubicBezTo>
                  <a:cubicBezTo>
                    <a:pt x="467" y="24"/>
                    <a:pt x="533" y="66"/>
                    <a:pt x="557" y="78"/>
                  </a:cubicBezTo>
                  <a:cubicBezTo>
                    <a:pt x="581" y="96"/>
                    <a:pt x="599" y="132"/>
                    <a:pt x="635" y="132"/>
                  </a:cubicBezTo>
                  <a:cubicBezTo>
                    <a:pt x="689" y="120"/>
                    <a:pt x="743" y="66"/>
                    <a:pt x="761" y="0"/>
                  </a:cubicBezTo>
                  <a:close/>
                  <a:moveTo>
                    <a:pt x="965" y="1151"/>
                  </a:moveTo>
                  <a:lnTo>
                    <a:pt x="965" y="1151"/>
                  </a:lnTo>
                  <a:lnTo>
                    <a:pt x="965" y="1151"/>
                  </a:lnTo>
                  <a:cubicBezTo>
                    <a:pt x="988" y="1145"/>
                    <a:pt x="988" y="1145"/>
                    <a:pt x="988" y="1145"/>
                  </a:cubicBezTo>
                  <a:cubicBezTo>
                    <a:pt x="1036" y="1139"/>
                    <a:pt x="1030" y="1097"/>
                    <a:pt x="1012" y="1061"/>
                  </a:cubicBezTo>
                  <a:cubicBezTo>
                    <a:pt x="1007" y="1055"/>
                    <a:pt x="1000" y="1043"/>
                    <a:pt x="1000" y="1031"/>
                  </a:cubicBezTo>
                  <a:cubicBezTo>
                    <a:pt x="988" y="1013"/>
                    <a:pt x="983" y="1007"/>
                    <a:pt x="965" y="995"/>
                  </a:cubicBezTo>
                  <a:lnTo>
                    <a:pt x="965" y="995"/>
                  </a:lnTo>
                  <a:cubicBezTo>
                    <a:pt x="917" y="983"/>
                    <a:pt x="917" y="983"/>
                    <a:pt x="917" y="983"/>
                  </a:cubicBezTo>
                  <a:cubicBezTo>
                    <a:pt x="904" y="989"/>
                    <a:pt x="881" y="959"/>
                    <a:pt x="881" y="947"/>
                  </a:cubicBezTo>
                  <a:cubicBezTo>
                    <a:pt x="881" y="929"/>
                    <a:pt x="899" y="917"/>
                    <a:pt x="893" y="899"/>
                  </a:cubicBezTo>
                  <a:cubicBezTo>
                    <a:pt x="881" y="863"/>
                    <a:pt x="809" y="893"/>
                    <a:pt x="839" y="845"/>
                  </a:cubicBezTo>
                  <a:cubicBezTo>
                    <a:pt x="851" y="815"/>
                    <a:pt x="821" y="803"/>
                    <a:pt x="797" y="803"/>
                  </a:cubicBezTo>
                  <a:cubicBezTo>
                    <a:pt x="749" y="803"/>
                    <a:pt x="725" y="827"/>
                    <a:pt x="683" y="845"/>
                  </a:cubicBezTo>
                  <a:cubicBezTo>
                    <a:pt x="659" y="851"/>
                    <a:pt x="557" y="833"/>
                    <a:pt x="539" y="815"/>
                  </a:cubicBezTo>
                  <a:cubicBezTo>
                    <a:pt x="515" y="803"/>
                    <a:pt x="485" y="791"/>
                    <a:pt x="461" y="780"/>
                  </a:cubicBezTo>
                  <a:lnTo>
                    <a:pt x="461" y="780"/>
                  </a:lnTo>
                  <a:cubicBezTo>
                    <a:pt x="467" y="719"/>
                    <a:pt x="497" y="714"/>
                    <a:pt x="479" y="660"/>
                  </a:cubicBezTo>
                  <a:cubicBezTo>
                    <a:pt x="461" y="618"/>
                    <a:pt x="587" y="630"/>
                    <a:pt x="605" y="630"/>
                  </a:cubicBezTo>
                  <a:cubicBezTo>
                    <a:pt x="623" y="708"/>
                    <a:pt x="671" y="780"/>
                    <a:pt x="755" y="726"/>
                  </a:cubicBezTo>
                  <a:cubicBezTo>
                    <a:pt x="773" y="714"/>
                    <a:pt x="815" y="732"/>
                    <a:pt x="827" y="708"/>
                  </a:cubicBezTo>
                  <a:cubicBezTo>
                    <a:pt x="857" y="636"/>
                    <a:pt x="887" y="660"/>
                    <a:pt x="851" y="582"/>
                  </a:cubicBezTo>
                  <a:cubicBezTo>
                    <a:pt x="833" y="546"/>
                    <a:pt x="941" y="552"/>
                    <a:pt x="959" y="558"/>
                  </a:cubicBezTo>
                  <a:cubicBezTo>
                    <a:pt x="983" y="558"/>
                    <a:pt x="1018" y="552"/>
                    <a:pt x="1048" y="546"/>
                  </a:cubicBezTo>
                  <a:cubicBezTo>
                    <a:pt x="1114" y="540"/>
                    <a:pt x="1030" y="534"/>
                    <a:pt x="1030" y="498"/>
                  </a:cubicBezTo>
                  <a:cubicBezTo>
                    <a:pt x="1036" y="408"/>
                    <a:pt x="1036" y="408"/>
                    <a:pt x="1036" y="408"/>
                  </a:cubicBezTo>
                  <a:cubicBezTo>
                    <a:pt x="1084" y="384"/>
                    <a:pt x="1054" y="480"/>
                    <a:pt x="1138" y="438"/>
                  </a:cubicBezTo>
                  <a:cubicBezTo>
                    <a:pt x="1174" y="438"/>
                    <a:pt x="1186" y="456"/>
                    <a:pt x="1210" y="420"/>
                  </a:cubicBezTo>
                  <a:cubicBezTo>
                    <a:pt x="1240" y="366"/>
                    <a:pt x="1258" y="300"/>
                    <a:pt x="1270" y="240"/>
                  </a:cubicBezTo>
                  <a:cubicBezTo>
                    <a:pt x="1276" y="198"/>
                    <a:pt x="1180" y="216"/>
                    <a:pt x="1180" y="180"/>
                  </a:cubicBezTo>
                  <a:cubicBezTo>
                    <a:pt x="1180" y="162"/>
                    <a:pt x="1192" y="72"/>
                    <a:pt x="1204" y="66"/>
                  </a:cubicBezTo>
                  <a:cubicBezTo>
                    <a:pt x="1204" y="66"/>
                    <a:pt x="1240" y="90"/>
                    <a:pt x="1246" y="90"/>
                  </a:cubicBezTo>
                  <a:cubicBezTo>
                    <a:pt x="1288" y="108"/>
                    <a:pt x="1330" y="114"/>
                    <a:pt x="1378" y="102"/>
                  </a:cubicBezTo>
                  <a:cubicBezTo>
                    <a:pt x="1432" y="84"/>
                    <a:pt x="1372" y="66"/>
                    <a:pt x="1402" y="42"/>
                  </a:cubicBezTo>
                  <a:cubicBezTo>
                    <a:pt x="1408" y="36"/>
                    <a:pt x="1462" y="18"/>
                    <a:pt x="1462" y="31"/>
                  </a:cubicBezTo>
                  <a:cubicBezTo>
                    <a:pt x="1462" y="48"/>
                    <a:pt x="1438" y="78"/>
                    <a:pt x="1462" y="84"/>
                  </a:cubicBezTo>
                  <a:cubicBezTo>
                    <a:pt x="1498" y="108"/>
                    <a:pt x="1546" y="126"/>
                    <a:pt x="1588" y="138"/>
                  </a:cubicBezTo>
                  <a:cubicBezTo>
                    <a:pt x="1612" y="150"/>
                    <a:pt x="1648" y="150"/>
                    <a:pt x="1630" y="180"/>
                  </a:cubicBezTo>
                  <a:cubicBezTo>
                    <a:pt x="1606" y="216"/>
                    <a:pt x="1588" y="264"/>
                    <a:pt x="1558" y="300"/>
                  </a:cubicBezTo>
                  <a:cubicBezTo>
                    <a:pt x="1516" y="348"/>
                    <a:pt x="1522" y="378"/>
                    <a:pt x="1522" y="444"/>
                  </a:cubicBezTo>
                  <a:cubicBezTo>
                    <a:pt x="1510" y="492"/>
                    <a:pt x="1510" y="552"/>
                    <a:pt x="1450" y="576"/>
                  </a:cubicBezTo>
                  <a:cubicBezTo>
                    <a:pt x="1426" y="582"/>
                    <a:pt x="1402" y="582"/>
                    <a:pt x="1372" y="582"/>
                  </a:cubicBezTo>
                  <a:cubicBezTo>
                    <a:pt x="1366" y="582"/>
                    <a:pt x="1306" y="576"/>
                    <a:pt x="1300" y="576"/>
                  </a:cubicBezTo>
                  <a:cubicBezTo>
                    <a:pt x="1300" y="606"/>
                    <a:pt x="1312" y="636"/>
                    <a:pt x="1312" y="660"/>
                  </a:cubicBezTo>
                  <a:cubicBezTo>
                    <a:pt x="1318" y="696"/>
                    <a:pt x="1318" y="743"/>
                    <a:pt x="1330" y="774"/>
                  </a:cubicBezTo>
                  <a:cubicBezTo>
                    <a:pt x="1330" y="821"/>
                    <a:pt x="1330" y="839"/>
                    <a:pt x="1384" y="845"/>
                  </a:cubicBezTo>
                  <a:cubicBezTo>
                    <a:pt x="1486" y="857"/>
                    <a:pt x="1582" y="815"/>
                    <a:pt x="1690" y="833"/>
                  </a:cubicBezTo>
                  <a:cubicBezTo>
                    <a:pt x="1738" y="839"/>
                    <a:pt x="1726" y="911"/>
                    <a:pt x="1756" y="947"/>
                  </a:cubicBezTo>
                  <a:cubicBezTo>
                    <a:pt x="1780" y="971"/>
                    <a:pt x="1917" y="1055"/>
                    <a:pt x="1953" y="1049"/>
                  </a:cubicBezTo>
                  <a:cubicBezTo>
                    <a:pt x="2031" y="1037"/>
                    <a:pt x="1965" y="893"/>
                    <a:pt x="2097" y="887"/>
                  </a:cubicBezTo>
                  <a:cubicBezTo>
                    <a:pt x="2181" y="875"/>
                    <a:pt x="2139" y="821"/>
                    <a:pt x="2205" y="791"/>
                  </a:cubicBezTo>
                  <a:cubicBezTo>
                    <a:pt x="2253" y="767"/>
                    <a:pt x="2307" y="780"/>
                    <a:pt x="2349" y="750"/>
                  </a:cubicBezTo>
                  <a:cubicBezTo>
                    <a:pt x="2349" y="714"/>
                    <a:pt x="2301" y="714"/>
                    <a:pt x="2349" y="666"/>
                  </a:cubicBezTo>
                  <a:cubicBezTo>
                    <a:pt x="2361" y="654"/>
                    <a:pt x="2397" y="606"/>
                    <a:pt x="2403" y="588"/>
                  </a:cubicBezTo>
                  <a:cubicBezTo>
                    <a:pt x="2415" y="588"/>
                    <a:pt x="2457" y="630"/>
                    <a:pt x="2475" y="636"/>
                  </a:cubicBezTo>
                  <a:cubicBezTo>
                    <a:pt x="2511" y="654"/>
                    <a:pt x="2511" y="642"/>
                    <a:pt x="2547" y="630"/>
                  </a:cubicBezTo>
                  <a:cubicBezTo>
                    <a:pt x="2595" y="618"/>
                    <a:pt x="2606" y="624"/>
                    <a:pt x="2613" y="582"/>
                  </a:cubicBezTo>
                  <a:cubicBezTo>
                    <a:pt x="2613" y="558"/>
                    <a:pt x="2672" y="552"/>
                    <a:pt x="2690" y="540"/>
                  </a:cubicBezTo>
                  <a:cubicBezTo>
                    <a:pt x="2726" y="498"/>
                    <a:pt x="2726" y="498"/>
                    <a:pt x="2726" y="498"/>
                  </a:cubicBezTo>
                  <a:lnTo>
                    <a:pt x="2726" y="498"/>
                  </a:lnTo>
                  <a:cubicBezTo>
                    <a:pt x="2744" y="510"/>
                    <a:pt x="2768" y="510"/>
                    <a:pt x="2774" y="522"/>
                  </a:cubicBezTo>
                  <a:cubicBezTo>
                    <a:pt x="2810" y="564"/>
                    <a:pt x="2816" y="558"/>
                    <a:pt x="2864" y="564"/>
                  </a:cubicBezTo>
                  <a:cubicBezTo>
                    <a:pt x="2888" y="570"/>
                    <a:pt x="2906" y="594"/>
                    <a:pt x="2918" y="612"/>
                  </a:cubicBezTo>
                  <a:cubicBezTo>
                    <a:pt x="2930" y="624"/>
                    <a:pt x="2924" y="642"/>
                    <a:pt x="2930" y="660"/>
                  </a:cubicBezTo>
                  <a:cubicBezTo>
                    <a:pt x="2936" y="690"/>
                    <a:pt x="2984" y="660"/>
                    <a:pt x="3002" y="678"/>
                  </a:cubicBezTo>
                  <a:cubicBezTo>
                    <a:pt x="3014" y="684"/>
                    <a:pt x="3014" y="738"/>
                    <a:pt x="3020" y="750"/>
                  </a:cubicBezTo>
                  <a:cubicBezTo>
                    <a:pt x="3020" y="791"/>
                    <a:pt x="3008" y="833"/>
                    <a:pt x="2978" y="863"/>
                  </a:cubicBezTo>
                  <a:cubicBezTo>
                    <a:pt x="2936" y="899"/>
                    <a:pt x="2894" y="959"/>
                    <a:pt x="2912" y="1013"/>
                  </a:cubicBezTo>
                  <a:cubicBezTo>
                    <a:pt x="2924" y="1043"/>
                    <a:pt x="2756" y="1127"/>
                    <a:pt x="2720" y="1139"/>
                  </a:cubicBezTo>
                  <a:cubicBezTo>
                    <a:pt x="2660" y="1163"/>
                    <a:pt x="2672" y="1181"/>
                    <a:pt x="2678" y="1103"/>
                  </a:cubicBezTo>
                  <a:cubicBezTo>
                    <a:pt x="2678" y="1055"/>
                    <a:pt x="2565" y="1073"/>
                    <a:pt x="2529" y="1067"/>
                  </a:cubicBezTo>
                  <a:cubicBezTo>
                    <a:pt x="2511" y="1061"/>
                    <a:pt x="2499" y="1037"/>
                    <a:pt x="2481" y="1049"/>
                  </a:cubicBezTo>
                  <a:cubicBezTo>
                    <a:pt x="2439" y="1073"/>
                    <a:pt x="2475" y="1145"/>
                    <a:pt x="2439" y="1169"/>
                  </a:cubicBezTo>
                  <a:cubicBezTo>
                    <a:pt x="2373" y="1223"/>
                    <a:pt x="2319" y="1175"/>
                    <a:pt x="2283" y="1265"/>
                  </a:cubicBezTo>
                  <a:cubicBezTo>
                    <a:pt x="2247" y="1355"/>
                    <a:pt x="2223" y="1421"/>
                    <a:pt x="2151" y="1486"/>
                  </a:cubicBezTo>
                  <a:cubicBezTo>
                    <a:pt x="2139" y="1510"/>
                    <a:pt x="2139" y="1510"/>
                    <a:pt x="2139" y="1510"/>
                  </a:cubicBezTo>
                  <a:lnTo>
                    <a:pt x="2139" y="1510"/>
                  </a:lnTo>
                  <a:cubicBezTo>
                    <a:pt x="2079" y="1523"/>
                    <a:pt x="2079" y="1523"/>
                    <a:pt x="2079" y="1523"/>
                  </a:cubicBezTo>
                  <a:cubicBezTo>
                    <a:pt x="2049" y="1528"/>
                    <a:pt x="2055" y="1505"/>
                    <a:pt x="2037" y="1505"/>
                  </a:cubicBezTo>
                  <a:cubicBezTo>
                    <a:pt x="1995" y="1499"/>
                    <a:pt x="1989" y="1523"/>
                    <a:pt x="1971" y="1547"/>
                  </a:cubicBezTo>
                  <a:cubicBezTo>
                    <a:pt x="1929" y="1612"/>
                    <a:pt x="1899" y="1469"/>
                    <a:pt x="1869" y="1493"/>
                  </a:cubicBezTo>
                  <a:cubicBezTo>
                    <a:pt x="1839" y="1523"/>
                    <a:pt x="1869" y="1570"/>
                    <a:pt x="1809" y="1565"/>
                  </a:cubicBezTo>
                  <a:cubicBezTo>
                    <a:pt x="1767" y="1558"/>
                    <a:pt x="1738" y="1517"/>
                    <a:pt x="1719" y="1481"/>
                  </a:cubicBezTo>
                  <a:cubicBezTo>
                    <a:pt x="1684" y="1421"/>
                    <a:pt x="1612" y="1385"/>
                    <a:pt x="1558" y="1343"/>
                  </a:cubicBezTo>
                  <a:cubicBezTo>
                    <a:pt x="1510" y="1307"/>
                    <a:pt x="1546" y="1325"/>
                    <a:pt x="1492" y="1343"/>
                  </a:cubicBezTo>
                  <a:cubicBezTo>
                    <a:pt x="1426" y="1379"/>
                    <a:pt x="1390" y="1391"/>
                    <a:pt x="1312" y="1397"/>
                  </a:cubicBezTo>
                  <a:cubicBezTo>
                    <a:pt x="1090" y="1421"/>
                    <a:pt x="1090" y="1421"/>
                    <a:pt x="1090" y="1421"/>
                  </a:cubicBezTo>
                  <a:cubicBezTo>
                    <a:pt x="1072" y="1451"/>
                    <a:pt x="1132" y="1510"/>
                    <a:pt x="1144" y="1541"/>
                  </a:cubicBezTo>
                  <a:cubicBezTo>
                    <a:pt x="1162" y="1594"/>
                    <a:pt x="1126" y="1624"/>
                    <a:pt x="1180" y="1660"/>
                  </a:cubicBezTo>
                  <a:cubicBezTo>
                    <a:pt x="1204" y="1672"/>
                    <a:pt x="1228" y="1690"/>
                    <a:pt x="1240" y="1714"/>
                  </a:cubicBezTo>
                  <a:cubicBezTo>
                    <a:pt x="1276" y="1762"/>
                    <a:pt x="1294" y="1738"/>
                    <a:pt x="1342" y="1744"/>
                  </a:cubicBezTo>
                  <a:cubicBezTo>
                    <a:pt x="1360" y="1780"/>
                    <a:pt x="1360" y="1864"/>
                    <a:pt x="1390" y="1894"/>
                  </a:cubicBezTo>
                  <a:cubicBezTo>
                    <a:pt x="1402" y="1906"/>
                    <a:pt x="1420" y="1912"/>
                    <a:pt x="1432" y="1924"/>
                  </a:cubicBezTo>
                  <a:cubicBezTo>
                    <a:pt x="1468" y="1960"/>
                    <a:pt x="1462" y="1960"/>
                    <a:pt x="1468" y="2008"/>
                  </a:cubicBezTo>
                  <a:cubicBezTo>
                    <a:pt x="1474" y="2032"/>
                    <a:pt x="1504" y="2014"/>
                    <a:pt x="1498" y="2038"/>
                  </a:cubicBezTo>
                  <a:cubicBezTo>
                    <a:pt x="1480" y="2092"/>
                    <a:pt x="1492" y="2110"/>
                    <a:pt x="1432" y="2122"/>
                  </a:cubicBezTo>
                  <a:cubicBezTo>
                    <a:pt x="1408" y="2128"/>
                    <a:pt x="1378" y="2146"/>
                    <a:pt x="1372" y="2170"/>
                  </a:cubicBezTo>
                  <a:cubicBezTo>
                    <a:pt x="1366" y="2188"/>
                    <a:pt x="1360" y="2260"/>
                    <a:pt x="1336" y="2248"/>
                  </a:cubicBezTo>
                  <a:cubicBezTo>
                    <a:pt x="1282" y="2224"/>
                    <a:pt x="1252" y="2206"/>
                    <a:pt x="1198" y="2212"/>
                  </a:cubicBezTo>
                  <a:cubicBezTo>
                    <a:pt x="1174" y="2218"/>
                    <a:pt x="1108" y="2260"/>
                    <a:pt x="1096" y="2242"/>
                  </a:cubicBezTo>
                  <a:cubicBezTo>
                    <a:pt x="1078" y="2212"/>
                    <a:pt x="1084" y="2188"/>
                    <a:pt x="1054" y="2152"/>
                  </a:cubicBezTo>
                  <a:cubicBezTo>
                    <a:pt x="1042" y="2140"/>
                    <a:pt x="983" y="2116"/>
                    <a:pt x="965" y="2134"/>
                  </a:cubicBezTo>
                  <a:cubicBezTo>
                    <a:pt x="899" y="2200"/>
                    <a:pt x="923" y="2134"/>
                    <a:pt x="863" y="2158"/>
                  </a:cubicBezTo>
                  <a:cubicBezTo>
                    <a:pt x="839" y="2170"/>
                    <a:pt x="809" y="2170"/>
                    <a:pt x="815" y="2200"/>
                  </a:cubicBezTo>
                  <a:cubicBezTo>
                    <a:pt x="821" y="2212"/>
                    <a:pt x="839" y="2248"/>
                    <a:pt x="833" y="2260"/>
                  </a:cubicBezTo>
                  <a:cubicBezTo>
                    <a:pt x="827" y="2296"/>
                    <a:pt x="773" y="2397"/>
                    <a:pt x="749" y="2409"/>
                  </a:cubicBezTo>
                  <a:cubicBezTo>
                    <a:pt x="683" y="2451"/>
                    <a:pt x="641" y="2475"/>
                    <a:pt x="569" y="2493"/>
                  </a:cubicBezTo>
                  <a:cubicBezTo>
                    <a:pt x="557" y="2541"/>
                    <a:pt x="605" y="2601"/>
                    <a:pt x="605" y="2655"/>
                  </a:cubicBezTo>
                  <a:cubicBezTo>
                    <a:pt x="605" y="2685"/>
                    <a:pt x="497" y="2721"/>
                    <a:pt x="473" y="2715"/>
                  </a:cubicBezTo>
                  <a:cubicBezTo>
                    <a:pt x="443" y="2703"/>
                    <a:pt x="449" y="2661"/>
                    <a:pt x="437" y="2637"/>
                  </a:cubicBezTo>
                  <a:cubicBezTo>
                    <a:pt x="425" y="2607"/>
                    <a:pt x="473" y="2541"/>
                    <a:pt x="413" y="2559"/>
                  </a:cubicBezTo>
                  <a:cubicBezTo>
                    <a:pt x="389" y="2565"/>
                    <a:pt x="353" y="2559"/>
                    <a:pt x="341" y="2565"/>
                  </a:cubicBezTo>
                  <a:cubicBezTo>
                    <a:pt x="311" y="2583"/>
                    <a:pt x="287" y="2607"/>
                    <a:pt x="251" y="2589"/>
                  </a:cubicBezTo>
                  <a:cubicBezTo>
                    <a:pt x="221" y="2571"/>
                    <a:pt x="221" y="2541"/>
                    <a:pt x="209" y="2505"/>
                  </a:cubicBezTo>
                  <a:cubicBezTo>
                    <a:pt x="192" y="2469"/>
                    <a:pt x="150" y="2445"/>
                    <a:pt x="185" y="2403"/>
                  </a:cubicBezTo>
                  <a:cubicBezTo>
                    <a:pt x="221" y="2379"/>
                    <a:pt x="227" y="2397"/>
                    <a:pt x="245" y="2421"/>
                  </a:cubicBezTo>
                  <a:cubicBezTo>
                    <a:pt x="257" y="2445"/>
                    <a:pt x="275" y="2415"/>
                    <a:pt x="293" y="2433"/>
                  </a:cubicBezTo>
                  <a:cubicBezTo>
                    <a:pt x="335" y="2475"/>
                    <a:pt x="377" y="2415"/>
                    <a:pt x="419" y="2397"/>
                  </a:cubicBezTo>
                  <a:cubicBezTo>
                    <a:pt x="479" y="2373"/>
                    <a:pt x="419" y="2343"/>
                    <a:pt x="401" y="2319"/>
                  </a:cubicBezTo>
                  <a:cubicBezTo>
                    <a:pt x="365" y="2284"/>
                    <a:pt x="467" y="2277"/>
                    <a:pt x="473" y="2260"/>
                  </a:cubicBezTo>
                  <a:cubicBezTo>
                    <a:pt x="479" y="2224"/>
                    <a:pt x="473" y="2206"/>
                    <a:pt x="521" y="2206"/>
                  </a:cubicBezTo>
                  <a:cubicBezTo>
                    <a:pt x="551" y="2206"/>
                    <a:pt x="575" y="2242"/>
                    <a:pt x="593" y="2242"/>
                  </a:cubicBezTo>
                  <a:cubicBezTo>
                    <a:pt x="617" y="2242"/>
                    <a:pt x="653" y="2182"/>
                    <a:pt x="665" y="2164"/>
                  </a:cubicBezTo>
                  <a:cubicBezTo>
                    <a:pt x="671" y="2158"/>
                    <a:pt x="713" y="2104"/>
                    <a:pt x="707" y="2098"/>
                  </a:cubicBezTo>
                  <a:cubicBezTo>
                    <a:pt x="701" y="2068"/>
                    <a:pt x="671" y="2074"/>
                    <a:pt x="641" y="2068"/>
                  </a:cubicBezTo>
                  <a:cubicBezTo>
                    <a:pt x="623" y="2062"/>
                    <a:pt x="617" y="2062"/>
                    <a:pt x="611" y="2044"/>
                  </a:cubicBezTo>
                  <a:cubicBezTo>
                    <a:pt x="605" y="2020"/>
                    <a:pt x="611" y="2002"/>
                    <a:pt x="605" y="1984"/>
                  </a:cubicBezTo>
                  <a:cubicBezTo>
                    <a:pt x="599" y="1984"/>
                    <a:pt x="581" y="1996"/>
                    <a:pt x="569" y="2002"/>
                  </a:cubicBezTo>
                  <a:cubicBezTo>
                    <a:pt x="557" y="2008"/>
                    <a:pt x="545" y="2020"/>
                    <a:pt x="521" y="2020"/>
                  </a:cubicBezTo>
                  <a:cubicBezTo>
                    <a:pt x="515" y="2026"/>
                    <a:pt x="479" y="2062"/>
                    <a:pt x="473" y="2044"/>
                  </a:cubicBezTo>
                  <a:cubicBezTo>
                    <a:pt x="467" y="2026"/>
                    <a:pt x="467" y="2014"/>
                    <a:pt x="443" y="2026"/>
                  </a:cubicBezTo>
                  <a:cubicBezTo>
                    <a:pt x="437" y="2026"/>
                    <a:pt x="371" y="2110"/>
                    <a:pt x="365" y="2128"/>
                  </a:cubicBezTo>
                  <a:cubicBezTo>
                    <a:pt x="353" y="2158"/>
                    <a:pt x="323" y="2152"/>
                    <a:pt x="293" y="2152"/>
                  </a:cubicBezTo>
                  <a:cubicBezTo>
                    <a:pt x="275" y="2152"/>
                    <a:pt x="263" y="2170"/>
                    <a:pt x="251" y="2170"/>
                  </a:cubicBezTo>
                  <a:cubicBezTo>
                    <a:pt x="203" y="2170"/>
                    <a:pt x="233" y="2110"/>
                    <a:pt x="227" y="2080"/>
                  </a:cubicBezTo>
                  <a:cubicBezTo>
                    <a:pt x="227" y="2050"/>
                    <a:pt x="173" y="1960"/>
                    <a:pt x="137" y="1960"/>
                  </a:cubicBezTo>
                  <a:cubicBezTo>
                    <a:pt x="78" y="1960"/>
                    <a:pt x="84" y="1948"/>
                    <a:pt x="78" y="1894"/>
                  </a:cubicBezTo>
                  <a:cubicBezTo>
                    <a:pt x="72" y="1864"/>
                    <a:pt x="0" y="1822"/>
                    <a:pt x="42" y="1810"/>
                  </a:cubicBezTo>
                  <a:cubicBezTo>
                    <a:pt x="60" y="1810"/>
                    <a:pt x="72" y="1798"/>
                    <a:pt x="90" y="1792"/>
                  </a:cubicBezTo>
                  <a:cubicBezTo>
                    <a:pt x="113" y="1792"/>
                    <a:pt x="126" y="1798"/>
                    <a:pt x="150" y="1786"/>
                  </a:cubicBezTo>
                  <a:cubicBezTo>
                    <a:pt x="192" y="1726"/>
                    <a:pt x="281" y="1702"/>
                    <a:pt x="347" y="1654"/>
                  </a:cubicBezTo>
                  <a:cubicBezTo>
                    <a:pt x="359" y="1642"/>
                    <a:pt x="401" y="1672"/>
                    <a:pt x="377" y="1630"/>
                  </a:cubicBezTo>
                  <a:cubicBezTo>
                    <a:pt x="365" y="1600"/>
                    <a:pt x="347" y="1570"/>
                    <a:pt x="395" y="1558"/>
                  </a:cubicBezTo>
                  <a:cubicBezTo>
                    <a:pt x="443" y="1541"/>
                    <a:pt x="449" y="1510"/>
                    <a:pt x="509" y="1517"/>
                  </a:cubicBezTo>
                  <a:cubicBezTo>
                    <a:pt x="629" y="1523"/>
                    <a:pt x="587" y="1457"/>
                    <a:pt x="641" y="1385"/>
                  </a:cubicBezTo>
                  <a:cubicBezTo>
                    <a:pt x="683" y="1337"/>
                    <a:pt x="845" y="1325"/>
                    <a:pt x="917" y="1277"/>
                  </a:cubicBezTo>
                  <a:cubicBezTo>
                    <a:pt x="965" y="1151"/>
                    <a:pt x="965" y="1151"/>
                    <a:pt x="965" y="1151"/>
                  </a:cubicBezTo>
                  <a:close/>
                  <a:moveTo>
                    <a:pt x="2726" y="498"/>
                  </a:moveTo>
                  <a:lnTo>
                    <a:pt x="2726" y="498"/>
                  </a:lnTo>
                  <a:lnTo>
                    <a:pt x="2726" y="498"/>
                  </a:lnTo>
                  <a:cubicBezTo>
                    <a:pt x="2750" y="486"/>
                    <a:pt x="2750" y="486"/>
                    <a:pt x="2750" y="486"/>
                  </a:cubicBezTo>
                  <a:cubicBezTo>
                    <a:pt x="2774" y="480"/>
                    <a:pt x="2804" y="474"/>
                    <a:pt x="2822" y="456"/>
                  </a:cubicBezTo>
                  <a:cubicBezTo>
                    <a:pt x="2834" y="438"/>
                    <a:pt x="2816" y="420"/>
                    <a:pt x="2810" y="402"/>
                  </a:cubicBezTo>
                  <a:cubicBezTo>
                    <a:pt x="2804" y="390"/>
                    <a:pt x="2798" y="372"/>
                    <a:pt x="2792" y="360"/>
                  </a:cubicBezTo>
                  <a:cubicBezTo>
                    <a:pt x="2786" y="342"/>
                    <a:pt x="2774" y="324"/>
                    <a:pt x="2774" y="306"/>
                  </a:cubicBezTo>
                  <a:cubicBezTo>
                    <a:pt x="2768" y="282"/>
                    <a:pt x="2768" y="258"/>
                    <a:pt x="2768" y="240"/>
                  </a:cubicBezTo>
                  <a:cubicBezTo>
                    <a:pt x="2750" y="240"/>
                    <a:pt x="2732" y="258"/>
                    <a:pt x="2714" y="258"/>
                  </a:cubicBezTo>
                  <a:lnTo>
                    <a:pt x="2714" y="258"/>
                  </a:lnTo>
                  <a:cubicBezTo>
                    <a:pt x="2714" y="282"/>
                    <a:pt x="2714" y="300"/>
                    <a:pt x="2702" y="318"/>
                  </a:cubicBezTo>
                  <a:cubicBezTo>
                    <a:pt x="2696" y="330"/>
                    <a:pt x="2672" y="354"/>
                    <a:pt x="2672" y="366"/>
                  </a:cubicBezTo>
                  <a:cubicBezTo>
                    <a:pt x="2678" y="372"/>
                    <a:pt x="2684" y="396"/>
                    <a:pt x="2678" y="402"/>
                  </a:cubicBezTo>
                  <a:cubicBezTo>
                    <a:pt x="2678" y="420"/>
                    <a:pt x="2678" y="432"/>
                    <a:pt x="2690" y="450"/>
                  </a:cubicBezTo>
                  <a:cubicBezTo>
                    <a:pt x="2702" y="468"/>
                    <a:pt x="2714" y="480"/>
                    <a:pt x="2726" y="498"/>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20" name="Freeform 136"/>
            <p:cNvSpPr>
              <a:spLocks noChangeArrowheads="1"/>
            </p:cNvSpPr>
            <p:nvPr/>
          </p:nvSpPr>
          <p:spPr bwMode="auto">
            <a:xfrm>
              <a:off x="3298350" y="5092055"/>
              <a:ext cx="1662724" cy="1239480"/>
            </a:xfrm>
            <a:custGeom>
              <a:avLst/>
              <a:gdLst>
                <a:gd name="T0" fmla="*/ 2122 w 3118"/>
                <a:gd name="T1" fmla="*/ 455 h 2326"/>
                <a:gd name="T2" fmla="*/ 2182 w 3118"/>
                <a:gd name="T3" fmla="*/ 545 h 2326"/>
                <a:gd name="T4" fmla="*/ 2248 w 3118"/>
                <a:gd name="T5" fmla="*/ 587 h 2326"/>
                <a:gd name="T6" fmla="*/ 2344 w 3118"/>
                <a:gd name="T7" fmla="*/ 629 h 2326"/>
                <a:gd name="T8" fmla="*/ 2427 w 3118"/>
                <a:gd name="T9" fmla="*/ 725 h 2326"/>
                <a:gd name="T10" fmla="*/ 2499 w 3118"/>
                <a:gd name="T11" fmla="*/ 790 h 2326"/>
                <a:gd name="T12" fmla="*/ 2613 w 3118"/>
                <a:gd name="T13" fmla="*/ 851 h 2326"/>
                <a:gd name="T14" fmla="*/ 2835 w 3118"/>
                <a:gd name="T15" fmla="*/ 916 h 2326"/>
                <a:gd name="T16" fmla="*/ 2991 w 3118"/>
                <a:gd name="T17" fmla="*/ 916 h 2326"/>
                <a:gd name="T18" fmla="*/ 3033 w 3118"/>
                <a:gd name="T19" fmla="*/ 1018 h 2326"/>
                <a:gd name="T20" fmla="*/ 3117 w 3118"/>
                <a:gd name="T21" fmla="*/ 1066 h 2326"/>
                <a:gd name="T22" fmla="*/ 3080 w 3118"/>
                <a:gd name="T23" fmla="*/ 1114 h 2326"/>
                <a:gd name="T24" fmla="*/ 2997 w 3118"/>
                <a:gd name="T25" fmla="*/ 1204 h 2326"/>
                <a:gd name="T26" fmla="*/ 3117 w 3118"/>
                <a:gd name="T27" fmla="*/ 1222 h 2326"/>
                <a:gd name="T28" fmla="*/ 2967 w 3118"/>
                <a:gd name="T29" fmla="*/ 1270 h 2326"/>
                <a:gd name="T30" fmla="*/ 2565 w 3118"/>
                <a:gd name="T31" fmla="*/ 1306 h 2326"/>
                <a:gd name="T32" fmla="*/ 2337 w 3118"/>
                <a:gd name="T33" fmla="*/ 1258 h 2326"/>
                <a:gd name="T34" fmla="*/ 2140 w 3118"/>
                <a:gd name="T35" fmla="*/ 1348 h 2326"/>
                <a:gd name="T36" fmla="*/ 1870 w 3118"/>
                <a:gd name="T37" fmla="*/ 1444 h 2326"/>
                <a:gd name="T38" fmla="*/ 1612 w 3118"/>
                <a:gd name="T39" fmla="*/ 1384 h 2326"/>
                <a:gd name="T40" fmla="*/ 1439 w 3118"/>
                <a:gd name="T41" fmla="*/ 1432 h 2326"/>
                <a:gd name="T42" fmla="*/ 1355 w 3118"/>
                <a:gd name="T43" fmla="*/ 1594 h 2326"/>
                <a:gd name="T44" fmla="*/ 1379 w 3118"/>
                <a:gd name="T45" fmla="*/ 1660 h 2326"/>
                <a:gd name="T46" fmla="*/ 1187 w 3118"/>
                <a:gd name="T47" fmla="*/ 1701 h 2326"/>
                <a:gd name="T48" fmla="*/ 983 w 3118"/>
                <a:gd name="T49" fmla="*/ 1737 h 2326"/>
                <a:gd name="T50" fmla="*/ 887 w 3118"/>
                <a:gd name="T51" fmla="*/ 1899 h 2326"/>
                <a:gd name="T52" fmla="*/ 666 w 3118"/>
                <a:gd name="T53" fmla="*/ 2127 h 2326"/>
                <a:gd name="T54" fmla="*/ 288 w 3118"/>
                <a:gd name="T55" fmla="*/ 2277 h 2326"/>
                <a:gd name="T56" fmla="*/ 114 w 3118"/>
                <a:gd name="T57" fmla="*/ 2217 h 2326"/>
                <a:gd name="T58" fmla="*/ 102 w 3118"/>
                <a:gd name="T59" fmla="*/ 2211 h 2326"/>
                <a:gd name="T60" fmla="*/ 162 w 3118"/>
                <a:gd name="T61" fmla="*/ 2091 h 2326"/>
                <a:gd name="T62" fmla="*/ 258 w 3118"/>
                <a:gd name="T63" fmla="*/ 1971 h 2326"/>
                <a:gd name="T64" fmla="*/ 438 w 3118"/>
                <a:gd name="T65" fmla="*/ 1791 h 2326"/>
                <a:gd name="T66" fmla="*/ 504 w 3118"/>
                <a:gd name="T67" fmla="*/ 1695 h 2326"/>
                <a:gd name="T68" fmla="*/ 498 w 3118"/>
                <a:gd name="T69" fmla="*/ 1588 h 2326"/>
                <a:gd name="T70" fmla="*/ 618 w 3118"/>
                <a:gd name="T71" fmla="*/ 1396 h 2326"/>
                <a:gd name="T72" fmla="*/ 773 w 3118"/>
                <a:gd name="T73" fmla="*/ 1288 h 2326"/>
                <a:gd name="T74" fmla="*/ 959 w 3118"/>
                <a:gd name="T75" fmla="*/ 1138 h 2326"/>
                <a:gd name="T76" fmla="*/ 833 w 3118"/>
                <a:gd name="T77" fmla="*/ 904 h 2326"/>
                <a:gd name="T78" fmla="*/ 714 w 3118"/>
                <a:gd name="T79" fmla="*/ 934 h 2326"/>
                <a:gd name="T80" fmla="*/ 384 w 3118"/>
                <a:gd name="T81" fmla="*/ 994 h 2326"/>
                <a:gd name="T82" fmla="*/ 192 w 3118"/>
                <a:gd name="T83" fmla="*/ 994 h 2326"/>
                <a:gd name="T84" fmla="*/ 360 w 3118"/>
                <a:gd name="T85" fmla="*/ 713 h 2326"/>
                <a:gd name="T86" fmla="*/ 522 w 3118"/>
                <a:gd name="T87" fmla="*/ 497 h 2326"/>
                <a:gd name="T88" fmla="*/ 701 w 3118"/>
                <a:gd name="T89" fmla="*/ 401 h 2326"/>
                <a:gd name="T90" fmla="*/ 683 w 3118"/>
                <a:gd name="T91" fmla="*/ 113 h 2326"/>
                <a:gd name="T92" fmla="*/ 1313 w 3118"/>
                <a:gd name="T93" fmla="*/ 65 h 2326"/>
                <a:gd name="T94" fmla="*/ 1588 w 3118"/>
                <a:gd name="T95" fmla="*/ 107 h 2326"/>
                <a:gd name="T96" fmla="*/ 1481 w 3118"/>
                <a:gd name="T97" fmla="*/ 305 h 2326"/>
                <a:gd name="T98" fmla="*/ 1511 w 3118"/>
                <a:gd name="T99" fmla="*/ 455 h 2326"/>
                <a:gd name="T100" fmla="*/ 1726 w 3118"/>
                <a:gd name="T101" fmla="*/ 479 h 2326"/>
                <a:gd name="T102" fmla="*/ 1852 w 3118"/>
                <a:gd name="T103" fmla="*/ 551 h 2326"/>
                <a:gd name="T104" fmla="*/ 2122 w 3118"/>
                <a:gd name="T105" fmla="*/ 455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8" h="2326">
                  <a:moveTo>
                    <a:pt x="2122" y="455"/>
                  </a:moveTo>
                  <a:lnTo>
                    <a:pt x="2122" y="455"/>
                  </a:lnTo>
                  <a:cubicBezTo>
                    <a:pt x="2134" y="503"/>
                    <a:pt x="2134" y="503"/>
                    <a:pt x="2134" y="503"/>
                  </a:cubicBezTo>
                  <a:cubicBezTo>
                    <a:pt x="2152" y="521"/>
                    <a:pt x="2164" y="533"/>
                    <a:pt x="2182" y="545"/>
                  </a:cubicBezTo>
                  <a:cubicBezTo>
                    <a:pt x="2200" y="557"/>
                    <a:pt x="2212" y="557"/>
                    <a:pt x="2230" y="563"/>
                  </a:cubicBezTo>
                  <a:cubicBezTo>
                    <a:pt x="2236" y="569"/>
                    <a:pt x="2242" y="581"/>
                    <a:pt x="2248" y="587"/>
                  </a:cubicBezTo>
                  <a:cubicBezTo>
                    <a:pt x="2272" y="623"/>
                    <a:pt x="2302" y="617"/>
                    <a:pt x="2344" y="629"/>
                  </a:cubicBezTo>
                  <a:lnTo>
                    <a:pt x="2344" y="629"/>
                  </a:lnTo>
                  <a:cubicBezTo>
                    <a:pt x="2403" y="695"/>
                    <a:pt x="2403" y="695"/>
                    <a:pt x="2403" y="695"/>
                  </a:cubicBezTo>
                  <a:cubicBezTo>
                    <a:pt x="2421" y="701"/>
                    <a:pt x="2415" y="713"/>
                    <a:pt x="2427" y="725"/>
                  </a:cubicBezTo>
                  <a:cubicBezTo>
                    <a:pt x="2451" y="743"/>
                    <a:pt x="2475" y="737"/>
                    <a:pt x="2499" y="743"/>
                  </a:cubicBezTo>
                  <a:cubicBezTo>
                    <a:pt x="2511" y="749"/>
                    <a:pt x="2505" y="785"/>
                    <a:pt x="2499" y="790"/>
                  </a:cubicBezTo>
                  <a:cubicBezTo>
                    <a:pt x="2475" y="874"/>
                    <a:pt x="2565" y="838"/>
                    <a:pt x="2613" y="851"/>
                  </a:cubicBezTo>
                  <a:lnTo>
                    <a:pt x="2613" y="851"/>
                  </a:lnTo>
                  <a:cubicBezTo>
                    <a:pt x="2637" y="862"/>
                    <a:pt x="2667" y="874"/>
                    <a:pt x="2691" y="886"/>
                  </a:cubicBezTo>
                  <a:cubicBezTo>
                    <a:pt x="2709" y="904"/>
                    <a:pt x="2811" y="922"/>
                    <a:pt x="2835" y="916"/>
                  </a:cubicBezTo>
                  <a:cubicBezTo>
                    <a:pt x="2877" y="898"/>
                    <a:pt x="2901" y="874"/>
                    <a:pt x="2949" y="874"/>
                  </a:cubicBezTo>
                  <a:cubicBezTo>
                    <a:pt x="2973" y="874"/>
                    <a:pt x="3003" y="886"/>
                    <a:pt x="2991" y="916"/>
                  </a:cubicBezTo>
                  <a:cubicBezTo>
                    <a:pt x="2961" y="964"/>
                    <a:pt x="3033" y="934"/>
                    <a:pt x="3045" y="970"/>
                  </a:cubicBezTo>
                  <a:cubicBezTo>
                    <a:pt x="3051" y="988"/>
                    <a:pt x="3033" y="1000"/>
                    <a:pt x="3033" y="1018"/>
                  </a:cubicBezTo>
                  <a:cubicBezTo>
                    <a:pt x="3033" y="1030"/>
                    <a:pt x="3056" y="1060"/>
                    <a:pt x="3069" y="1054"/>
                  </a:cubicBezTo>
                  <a:cubicBezTo>
                    <a:pt x="3117" y="1066"/>
                    <a:pt x="3117" y="1066"/>
                    <a:pt x="3117" y="1066"/>
                  </a:cubicBezTo>
                  <a:lnTo>
                    <a:pt x="3117" y="1066"/>
                  </a:lnTo>
                  <a:cubicBezTo>
                    <a:pt x="3104" y="1078"/>
                    <a:pt x="3098" y="1096"/>
                    <a:pt x="3080" y="1114"/>
                  </a:cubicBezTo>
                  <a:cubicBezTo>
                    <a:pt x="3069" y="1120"/>
                    <a:pt x="3051" y="1126"/>
                    <a:pt x="3039" y="1132"/>
                  </a:cubicBezTo>
                  <a:cubicBezTo>
                    <a:pt x="3015" y="1144"/>
                    <a:pt x="2991" y="1180"/>
                    <a:pt x="2997" y="1204"/>
                  </a:cubicBezTo>
                  <a:cubicBezTo>
                    <a:pt x="3003" y="1216"/>
                    <a:pt x="3033" y="1216"/>
                    <a:pt x="3045" y="1216"/>
                  </a:cubicBezTo>
                  <a:cubicBezTo>
                    <a:pt x="3069" y="1216"/>
                    <a:pt x="3098" y="1216"/>
                    <a:pt x="3117" y="1222"/>
                  </a:cubicBezTo>
                  <a:lnTo>
                    <a:pt x="3117" y="1222"/>
                  </a:lnTo>
                  <a:cubicBezTo>
                    <a:pt x="2967" y="1270"/>
                    <a:pt x="2967" y="1270"/>
                    <a:pt x="2967" y="1270"/>
                  </a:cubicBezTo>
                  <a:cubicBezTo>
                    <a:pt x="2931" y="1288"/>
                    <a:pt x="2823" y="1372"/>
                    <a:pt x="2787" y="1330"/>
                  </a:cubicBezTo>
                  <a:cubicBezTo>
                    <a:pt x="2745" y="1276"/>
                    <a:pt x="2619" y="1300"/>
                    <a:pt x="2565" y="1306"/>
                  </a:cubicBezTo>
                  <a:cubicBezTo>
                    <a:pt x="2529" y="1312"/>
                    <a:pt x="2529" y="1294"/>
                    <a:pt x="2505" y="1282"/>
                  </a:cubicBezTo>
                  <a:cubicBezTo>
                    <a:pt x="2475" y="1270"/>
                    <a:pt x="2361" y="1240"/>
                    <a:pt x="2337" y="1258"/>
                  </a:cubicBezTo>
                  <a:cubicBezTo>
                    <a:pt x="2302" y="1276"/>
                    <a:pt x="2283" y="1306"/>
                    <a:pt x="2242" y="1312"/>
                  </a:cubicBezTo>
                  <a:cubicBezTo>
                    <a:pt x="2200" y="1324"/>
                    <a:pt x="2182" y="1324"/>
                    <a:pt x="2140" y="1348"/>
                  </a:cubicBezTo>
                  <a:cubicBezTo>
                    <a:pt x="2116" y="1366"/>
                    <a:pt x="2110" y="1414"/>
                    <a:pt x="2080" y="1426"/>
                  </a:cubicBezTo>
                  <a:cubicBezTo>
                    <a:pt x="2044" y="1444"/>
                    <a:pt x="1912" y="1462"/>
                    <a:pt x="1870" y="1444"/>
                  </a:cubicBezTo>
                  <a:cubicBezTo>
                    <a:pt x="1834" y="1426"/>
                    <a:pt x="1792" y="1450"/>
                    <a:pt x="1750" y="1438"/>
                  </a:cubicBezTo>
                  <a:cubicBezTo>
                    <a:pt x="1696" y="1426"/>
                    <a:pt x="1612" y="1450"/>
                    <a:pt x="1612" y="1384"/>
                  </a:cubicBezTo>
                  <a:cubicBezTo>
                    <a:pt x="1606" y="1378"/>
                    <a:pt x="1582" y="1384"/>
                    <a:pt x="1576" y="1384"/>
                  </a:cubicBezTo>
                  <a:cubicBezTo>
                    <a:pt x="1564" y="1390"/>
                    <a:pt x="1397" y="1360"/>
                    <a:pt x="1439" y="1432"/>
                  </a:cubicBezTo>
                  <a:cubicBezTo>
                    <a:pt x="1463" y="1474"/>
                    <a:pt x="1439" y="1522"/>
                    <a:pt x="1397" y="1534"/>
                  </a:cubicBezTo>
                  <a:cubicBezTo>
                    <a:pt x="1343" y="1552"/>
                    <a:pt x="1373" y="1576"/>
                    <a:pt x="1355" y="1594"/>
                  </a:cubicBezTo>
                  <a:cubicBezTo>
                    <a:pt x="1343" y="1605"/>
                    <a:pt x="1319" y="1605"/>
                    <a:pt x="1349" y="1629"/>
                  </a:cubicBezTo>
                  <a:cubicBezTo>
                    <a:pt x="1361" y="1641"/>
                    <a:pt x="1379" y="1636"/>
                    <a:pt x="1379" y="1660"/>
                  </a:cubicBezTo>
                  <a:cubicBezTo>
                    <a:pt x="1379" y="1725"/>
                    <a:pt x="1271" y="1719"/>
                    <a:pt x="1229" y="1719"/>
                  </a:cubicBezTo>
                  <a:cubicBezTo>
                    <a:pt x="1211" y="1719"/>
                    <a:pt x="1205" y="1695"/>
                    <a:pt x="1187" y="1701"/>
                  </a:cubicBezTo>
                  <a:cubicBezTo>
                    <a:pt x="1151" y="1713"/>
                    <a:pt x="1127" y="1767"/>
                    <a:pt x="1091" y="1743"/>
                  </a:cubicBezTo>
                  <a:cubicBezTo>
                    <a:pt x="1061" y="1713"/>
                    <a:pt x="1031" y="1713"/>
                    <a:pt x="983" y="1737"/>
                  </a:cubicBezTo>
                  <a:cubicBezTo>
                    <a:pt x="953" y="1749"/>
                    <a:pt x="989" y="1773"/>
                    <a:pt x="971" y="1791"/>
                  </a:cubicBezTo>
                  <a:cubicBezTo>
                    <a:pt x="935" y="1833"/>
                    <a:pt x="893" y="1821"/>
                    <a:pt x="887" y="1899"/>
                  </a:cubicBezTo>
                  <a:cubicBezTo>
                    <a:pt x="857" y="1959"/>
                    <a:pt x="845" y="2037"/>
                    <a:pt x="761" y="2037"/>
                  </a:cubicBezTo>
                  <a:cubicBezTo>
                    <a:pt x="659" y="2037"/>
                    <a:pt x="719" y="2073"/>
                    <a:pt x="666" y="2127"/>
                  </a:cubicBezTo>
                  <a:cubicBezTo>
                    <a:pt x="582" y="2229"/>
                    <a:pt x="552" y="1989"/>
                    <a:pt x="462" y="2127"/>
                  </a:cubicBezTo>
                  <a:cubicBezTo>
                    <a:pt x="420" y="2187"/>
                    <a:pt x="360" y="2247"/>
                    <a:pt x="288" y="2277"/>
                  </a:cubicBezTo>
                  <a:cubicBezTo>
                    <a:pt x="180" y="2325"/>
                    <a:pt x="186" y="2253"/>
                    <a:pt x="168" y="2169"/>
                  </a:cubicBezTo>
                  <a:cubicBezTo>
                    <a:pt x="114" y="2217"/>
                    <a:pt x="114" y="2217"/>
                    <a:pt x="114" y="2217"/>
                  </a:cubicBezTo>
                  <a:lnTo>
                    <a:pt x="114" y="2217"/>
                  </a:lnTo>
                  <a:cubicBezTo>
                    <a:pt x="114" y="2217"/>
                    <a:pt x="108" y="2211"/>
                    <a:pt x="102" y="2211"/>
                  </a:cubicBezTo>
                  <a:cubicBezTo>
                    <a:pt x="72" y="2193"/>
                    <a:pt x="0" y="2205"/>
                    <a:pt x="36" y="2157"/>
                  </a:cubicBezTo>
                  <a:cubicBezTo>
                    <a:pt x="60" y="2127"/>
                    <a:pt x="138" y="2133"/>
                    <a:pt x="162" y="2091"/>
                  </a:cubicBezTo>
                  <a:cubicBezTo>
                    <a:pt x="168" y="2067"/>
                    <a:pt x="168" y="2043"/>
                    <a:pt x="186" y="2025"/>
                  </a:cubicBezTo>
                  <a:cubicBezTo>
                    <a:pt x="204" y="2001"/>
                    <a:pt x="240" y="1995"/>
                    <a:pt x="258" y="1971"/>
                  </a:cubicBezTo>
                  <a:cubicBezTo>
                    <a:pt x="288" y="1929"/>
                    <a:pt x="366" y="1911"/>
                    <a:pt x="384" y="1863"/>
                  </a:cubicBezTo>
                  <a:cubicBezTo>
                    <a:pt x="402" y="1815"/>
                    <a:pt x="402" y="1815"/>
                    <a:pt x="438" y="1791"/>
                  </a:cubicBezTo>
                  <a:cubicBezTo>
                    <a:pt x="462" y="1779"/>
                    <a:pt x="456" y="1737"/>
                    <a:pt x="480" y="1725"/>
                  </a:cubicBezTo>
                  <a:cubicBezTo>
                    <a:pt x="492" y="1725"/>
                    <a:pt x="504" y="1707"/>
                    <a:pt x="504" y="1695"/>
                  </a:cubicBezTo>
                  <a:cubicBezTo>
                    <a:pt x="504" y="1660"/>
                    <a:pt x="474" y="1683"/>
                    <a:pt x="498" y="1636"/>
                  </a:cubicBezTo>
                  <a:cubicBezTo>
                    <a:pt x="504" y="1623"/>
                    <a:pt x="498" y="1599"/>
                    <a:pt x="498" y="1588"/>
                  </a:cubicBezTo>
                  <a:cubicBezTo>
                    <a:pt x="486" y="1552"/>
                    <a:pt x="456" y="1486"/>
                    <a:pt x="462" y="1450"/>
                  </a:cubicBezTo>
                  <a:cubicBezTo>
                    <a:pt x="480" y="1360"/>
                    <a:pt x="558" y="1414"/>
                    <a:pt x="618" y="1396"/>
                  </a:cubicBezTo>
                  <a:cubicBezTo>
                    <a:pt x="659" y="1390"/>
                    <a:pt x="696" y="1378"/>
                    <a:pt x="738" y="1366"/>
                  </a:cubicBezTo>
                  <a:cubicBezTo>
                    <a:pt x="773" y="1288"/>
                    <a:pt x="773" y="1288"/>
                    <a:pt x="773" y="1288"/>
                  </a:cubicBezTo>
                  <a:cubicBezTo>
                    <a:pt x="779" y="1258"/>
                    <a:pt x="791" y="1186"/>
                    <a:pt x="821" y="1174"/>
                  </a:cubicBezTo>
                  <a:cubicBezTo>
                    <a:pt x="857" y="1168"/>
                    <a:pt x="959" y="1198"/>
                    <a:pt x="959" y="1138"/>
                  </a:cubicBezTo>
                  <a:cubicBezTo>
                    <a:pt x="959" y="1066"/>
                    <a:pt x="947" y="952"/>
                    <a:pt x="869" y="940"/>
                  </a:cubicBezTo>
                  <a:cubicBezTo>
                    <a:pt x="827" y="934"/>
                    <a:pt x="851" y="916"/>
                    <a:pt x="833" y="904"/>
                  </a:cubicBezTo>
                  <a:cubicBezTo>
                    <a:pt x="815" y="898"/>
                    <a:pt x="791" y="904"/>
                    <a:pt x="767" y="886"/>
                  </a:cubicBezTo>
                  <a:cubicBezTo>
                    <a:pt x="749" y="874"/>
                    <a:pt x="725" y="922"/>
                    <a:pt x="714" y="934"/>
                  </a:cubicBezTo>
                  <a:cubicBezTo>
                    <a:pt x="677" y="976"/>
                    <a:pt x="635" y="958"/>
                    <a:pt x="588" y="958"/>
                  </a:cubicBezTo>
                  <a:cubicBezTo>
                    <a:pt x="516" y="964"/>
                    <a:pt x="450" y="976"/>
                    <a:pt x="384" y="994"/>
                  </a:cubicBezTo>
                  <a:cubicBezTo>
                    <a:pt x="348" y="1006"/>
                    <a:pt x="336" y="982"/>
                    <a:pt x="306" y="982"/>
                  </a:cubicBezTo>
                  <a:cubicBezTo>
                    <a:pt x="276" y="982"/>
                    <a:pt x="174" y="1060"/>
                    <a:pt x="192" y="994"/>
                  </a:cubicBezTo>
                  <a:cubicBezTo>
                    <a:pt x="192" y="934"/>
                    <a:pt x="198" y="862"/>
                    <a:pt x="264" y="838"/>
                  </a:cubicBezTo>
                  <a:cubicBezTo>
                    <a:pt x="366" y="809"/>
                    <a:pt x="294" y="761"/>
                    <a:pt x="360" y="713"/>
                  </a:cubicBezTo>
                  <a:cubicBezTo>
                    <a:pt x="402" y="677"/>
                    <a:pt x="462" y="683"/>
                    <a:pt x="474" y="611"/>
                  </a:cubicBezTo>
                  <a:cubicBezTo>
                    <a:pt x="480" y="557"/>
                    <a:pt x="432" y="485"/>
                    <a:pt x="522" y="497"/>
                  </a:cubicBezTo>
                  <a:cubicBezTo>
                    <a:pt x="570" y="503"/>
                    <a:pt x="594" y="467"/>
                    <a:pt x="606" y="431"/>
                  </a:cubicBezTo>
                  <a:cubicBezTo>
                    <a:pt x="618" y="395"/>
                    <a:pt x="666" y="413"/>
                    <a:pt x="701" y="401"/>
                  </a:cubicBezTo>
                  <a:cubicBezTo>
                    <a:pt x="767" y="353"/>
                    <a:pt x="714" y="299"/>
                    <a:pt x="672" y="257"/>
                  </a:cubicBezTo>
                  <a:cubicBezTo>
                    <a:pt x="659" y="245"/>
                    <a:pt x="666" y="131"/>
                    <a:pt x="683" y="113"/>
                  </a:cubicBezTo>
                  <a:cubicBezTo>
                    <a:pt x="803" y="0"/>
                    <a:pt x="893" y="107"/>
                    <a:pt x="1025" y="149"/>
                  </a:cubicBezTo>
                  <a:cubicBezTo>
                    <a:pt x="1103" y="179"/>
                    <a:pt x="1259" y="36"/>
                    <a:pt x="1313" y="65"/>
                  </a:cubicBezTo>
                  <a:cubicBezTo>
                    <a:pt x="1433" y="137"/>
                    <a:pt x="1433" y="137"/>
                    <a:pt x="1433" y="137"/>
                  </a:cubicBezTo>
                  <a:cubicBezTo>
                    <a:pt x="1505" y="173"/>
                    <a:pt x="1534" y="107"/>
                    <a:pt x="1588" y="107"/>
                  </a:cubicBezTo>
                  <a:cubicBezTo>
                    <a:pt x="1588" y="143"/>
                    <a:pt x="1552" y="167"/>
                    <a:pt x="1534" y="191"/>
                  </a:cubicBezTo>
                  <a:cubicBezTo>
                    <a:pt x="1505" y="233"/>
                    <a:pt x="1498" y="257"/>
                    <a:pt x="1481" y="305"/>
                  </a:cubicBezTo>
                  <a:cubicBezTo>
                    <a:pt x="1481" y="341"/>
                    <a:pt x="1492" y="425"/>
                    <a:pt x="1450" y="449"/>
                  </a:cubicBezTo>
                  <a:cubicBezTo>
                    <a:pt x="1450" y="455"/>
                    <a:pt x="1505" y="455"/>
                    <a:pt x="1511" y="455"/>
                  </a:cubicBezTo>
                  <a:cubicBezTo>
                    <a:pt x="1534" y="455"/>
                    <a:pt x="1558" y="461"/>
                    <a:pt x="1582" y="479"/>
                  </a:cubicBezTo>
                  <a:cubicBezTo>
                    <a:pt x="1636" y="515"/>
                    <a:pt x="1690" y="425"/>
                    <a:pt x="1726" y="479"/>
                  </a:cubicBezTo>
                  <a:cubicBezTo>
                    <a:pt x="1744" y="503"/>
                    <a:pt x="1768" y="527"/>
                    <a:pt x="1768" y="557"/>
                  </a:cubicBezTo>
                  <a:cubicBezTo>
                    <a:pt x="1768" y="611"/>
                    <a:pt x="1822" y="569"/>
                    <a:pt x="1852" y="551"/>
                  </a:cubicBezTo>
                  <a:cubicBezTo>
                    <a:pt x="1906" y="521"/>
                    <a:pt x="1984" y="509"/>
                    <a:pt x="2032" y="473"/>
                  </a:cubicBezTo>
                  <a:cubicBezTo>
                    <a:pt x="2056" y="461"/>
                    <a:pt x="2092" y="461"/>
                    <a:pt x="2122" y="455"/>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21" name="Freeform 137"/>
            <p:cNvSpPr>
              <a:spLocks noChangeArrowheads="1"/>
            </p:cNvSpPr>
            <p:nvPr/>
          </p:nvSpPr>
          <p:spPr bwMode="auto">
            <a:xfrm>
              <a:off x="3357145" y="5658876"/>
              <a:ext cx="3685275" cy="3443263"/>
            </a:xfrm>
            <a:custGeom>
              <a:avLst/>
              <a:gdLst>
                <a:gd name="T0" fmla="*/ 1025 w 6910"/>
                <a:gd name="T1" fmla="*/ 2817 h 6454"/>
                <a:gd name="T2" fmla="*/ 1115 w 6910"/>
                <a:gd name="T3" fmla="*/ 2751 h 6454"/>
                <a:gd name="T4" fmla="*/ 1133 w 6910"/>
                <a:gd name="T5" fmla="*/ 2823 h 6454"/>
                <a:gd name="T6" fmla="*/ 3572 w 6910"/>
                <a:gd name="T7" fmla="*/ 1151 h 6454"/>
                <a:gd name="T8" fmla="*/ 3620 w 6910"/>
                <a:gd name="T9" fmla="*/ 1199 h 6454"/>
                <a:gd name="T10" fmla="*/ 54 w 6910"/>
                <a:gd name="T11" fmla="*/ 1103 h 6454"/>
                <a:gd name="T12" fmla="*/ 857 w 6910"/>
                <a:gd name="T13" fmla="*/ 725 h 6454"/>
                <a:gd name="T14" fmla="*/ 1235 w 6910"/>
                <a:gd name="T15" fmla="*/ 563 h 6454"/>
                <a:gd name="T16" fmla="*/ 1636 w 6910"/>
                <a:gd name="T17" fmla="*/ 372 h 6454"/>
                <a:gd name="T18" fmla="*/ 2391 w 6910"/>
                <a:gd name="T19" fmla="*/ 216 h 6454"/>
                <a:gd name="T20" fmla="*/ 2955 w 6910"/>
                <a:gd name="T21" fmla="*/ 282 h 6454"/>
                <a:gd name="T22" fmla="*/ 2188 w 6910"/>
                <a:gd name="T23" fmla="*/ 791 h 6454"/>
                <a:gd name="T24" fmla="*/ 2289 w 6910"/>
                <a:gd name="T25" fmla="*/ 1175 h 6454"/>
                <a:gd name="T26" fmla="*/ 2607 w 6910"/>
                <a:gd name="T27" fmla="*/ 1007 h 6454"/>
                <a:gd name="T28" fmla="*/ 2631 w 6910"/>
                <a:gd name="T29" fmla="*/ 1247 h 6454"/>
                <a:gd name="T30" fmla="*/ 2283 w 6910"/>
                <a:gd name="T31" fmla="*/ 1426 h 6454"/>
                <a:gd name="T32" fmla="*/ 2475 w 6910"/>
                <a:gd name="T33" fmla="*/ 1642 h 6454"/>
                <a:gd name="T34" fmla="*/ 2853 w 6910"/>
                <a:gd name="T35" fmla="*/ 1205 h 6454"/>
                <a:gd name="T36" fmla="*/ 3374 w 6910"/>
                <a:gd name="T37" fmla="*/ 1253 h 6454"/>
                <a:gd name="T38" fmla="*/ 3428 w 6910"/>
                <a:gd name="T39" fmla="*/ 899 h 6454"/>
                <a:gd name="T40" fmla="*/ 3350 w 6910"/>
                <a:gd name="T41" fmla="*/ 402 h 6454"/>
                <a:gd name="T42" fmla="*/ 4009 w 6910"/>
                <a:gd name="T43" fmla="*/ 552 h 6454"/>
                <a:gd name="T44" fmla="*/ 4213 w 6910"/>
                <a:gd name="T45" fmla="*/ 659 h 6454"/>
                <a:gd name="T46" fmla="*/ 4393 w 6910"/>
                <a:gd name="T47" fmla="*/ 1139 h 6454"/>
                <a:gd name="T48" fmla="*/ 4405 w 6910"/>
                <a:gd name="T49" fmla="*/ 1624 h 6454"/>
                <a:gd name="T50" fmla="*/ 4627 w 6910"/>
                <a:gd name="T51" fmla="*/ 2163 h 6454"/>
                <a:gd name="T52" fmla="*/ 4633 w 6910"/>
                <a:gd name="T53" fmla="*/ 2505 h 6454"/>
                <a:gd name="T54" fmla="*/ 4321 w 6910"/>
                <a:gd name="T55" fmla="*/ 2996 h 6454"/>
                <a:gd name="T56" fmla="*/ 4842 w 6910"/>
                <a:gd name="T57" fmla="*/ 3613 h 6454"/>
                <a:gd name="T58" fmla="*/ 5411 w 6910"/>
                <a:gd name="T59" fmla="*/ 3625 h 6454"/>
                <a:gd name="T60" fmla="*/ 6082 w 6910"/>
                <a:gd name="T61" fmla="*/ 3708 h 6454"/>
                <a:gd name="T62" fmla="*/ 6633 w 6910"/>
                <a:gd name="T63" fmla="*/ 3619 h 6454"/>
                <a:gd name="T64" fmla="*/ 6873 w 6910"/>
                <a:gd name="T65" fmla="*/ 3678 h 6454"/>
                <a:gd name="T66" fmla="*/ 6867 w 6910"/>
                <a:gd name="T67" fmla="*/ 3954 h 6454"/>
                <a:gd name="T68" fmla="*/ 6705 w 6910"/>
                <a:gd name="T69" fmla="*/ 4152 h 6454"/>
                <a:gd name="T70" fmla="*/ 6615 w 6910"/>
                <a:gd name="T71" fmla="*/ 4452 h 6454"/>
                <a:gd name="T72" fmla="*/ 6046 w 6910"/>
                <a:gd name="T73" fmla="*/ 5171 h 6454"/>
                <a:gd name="T74" fmla="*/ 5076 w 6910"/>
                <a:gd name="T75" fmla="*/ 4973 h 6454"/>
                <a:gd name="T76" fmla="*/ 4411 w 6910"/>
                <a:gd name="T77" fmla="*/ 5470 h 6454"/>
                <a:gd name="T78" fmla="*/ 3356 w 6910"/>
                <a:gd name="T79" fmla="*/ 5716 h 6454"/>
                <a:gd name="T80" fmla="*/ 2889 w 6910"/>
                <a:gd name="T81" fmla="*/ 5973 h 6454"/>
                <a:gd name="T82" fmla="*/ 2583 w 6910"/>
                <a:gd name="T83" fmla="*/ 6129 h 6454"/>
                <a:gd name="T84" fmla="*/ 1906 w 6910"/>
                <a:gd name="T85" fmla="*/ 6177 h 6454"/>
                <a:gd name="T86" fmla="*/ 1570 w 6910"/>
                <a:gd name="T87" fmla="*/ 6339 h 6454"/>
                <a:gd name="T88" fmla="*/ 1486 w 6910"/>
                <a:gd name="T89" fmla="*/ 5836 h 6454"/>
                <a:gd name="T90" fmla="*/ 1672 w 6910"/>
                <a:gd name="T91" fmla="*/ 5314 h 6454"/>
                <a:gd name="T92" fmla="*/ 1846 w 6910"/>
                <a:gd name="T93" fmla="*/ 4823 h 6454"/>
                <a:gd name="T94" fmla="*/ 1948 w 6910"/>
                <a:gd name="T95" fmla="*/ 4499 h 6454"/>
                <a:gd name="T96" fmla="*/ 2223 w 6910"/>
                <a:gd name="T97" fmla="*/ 4362 h 6454"/>
                <a:gd name="T98" fmla="*/ 1984 w 6910"/>
                <a:gd name="T99" fmla="*/ 3984 h 6454"/>
                <a:gd name="T100" fmla="*/ 1936 w 6910"/>
                <a:gd name="T101" fmla="*/ 3451 h 6454"/>
                <a:gd name="T102" fmla="*/ 2026 w 6910"/>
                <a:gd name="T103" fmla="*/ 3140 h 6454"/>
                <a:gd name="T104" fmla="*/ 1642 w 6910"/>
                <a:gd name="T105" fmla="*/ 2829 h 6454"/>
                <a:gd name="T106" fmla="*/ 1534 w 6910"/>
                <a:gd name="T107" fmla="*/ 2379 h 6454"/>
                <a:gd name="T108" fmla="*/ 857 w 6910"/>
                <a:gd name="T109" fmla="*/ 2349 h 6454"/>
                <a:gd name="T110" fmla="*/ 863 w 6910"/>
                <a:gd name="T111" fmla="*/ 1912 h 6454"/>
                <a:gd name="T112" fmla="*/ 731 w 6910"/>
                <a:gd name="T113" fmla="*/ 1438 h 6454"/>
                <a:gd name="T114" fmla="*/ 24 w 6910"/>
                <a:gd name="T115" fmla="*/ 1654 h 6454"/>
                <a:gd name="T116" fmla="*/ 3003 w 6910"/>
                <a:gd name="T117" fmla="*/ 0 h 6454"/>
                <a:gd name="T118" fmla="*/ 3003 w 6910"/>
                <a:gd name="T119" fmla="*/ 156 h 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10" h="6454">
                  <a:moveTo>
                    <a:pt x="971" y="2858"/>
                  </a:moveTo>
                  <a:lnTo>
                    <a:pt x="971" y="2858"/>
                  </a:lnTo>
                  <a:cubicBezTo>
                    <a:pt x="965" y="2871"/>
                    <a:pt x="965" y="2888"/>
                    <a:pt x="977" y="2895"/>
                  </a:cubicBezTo>
                  <a:cubicBezTo>
                    <a:pt x="989" y="2895"/>
                    <a:pt x="1001" y="2882"/>
                    <a:pt x="1001" y="2877"/>
                  </a:cubicBezTo>
                  <a:cubicBezTo>
                    <a:pt x="1013" y="2871"/>
                    <a:pt x="1031" y="2858"/>
                    <a:pt x="1031" y="2847"/>
                  </a:cubicBezTo>
                  <a:cubicBezTo>
                    <a:pt x="1037" y="2835"/>
                    <a:pt x="1037" y="2823"/>
                    <a:pt x="1025" y="2817"/>
                  </a:cubicBezTo>
                  <a:cubicBezTo>
                    <a:pt x="1007" y="2811"/>
                    <a:pt x="1007" y="2811"/>
                    <a:pt x="1007" y="2811"/>
                  </a:cubicBezTo>
                  <a:lnTo>
                    <a:pt x="1007" y="2811"/>
                  </a:lnTo>
                  <a:cubicBezTo>
                    <a:pt x="971" y="2858"/>
                    <a:pt x="971" y="2858"/>
                    <a:pt x="971" y="2858"/>
                  </a:cubicBezTo>
                  <a:close/>
                  <a:moveTo>
                    <a:pt x="1115" y="2793"/>
                  </a:moveTo>
                  <a:lnTo>
                    <a:pt x="1115" y="2793"/>
                  </a:lnTo>
                  <a:cubicBezTo>
                    <a:pt x="1121" y="2787"/>
                    <a:pt x="1115" y="2763"/>
                    <a:pt x="1115" y="2751"/>
                  </a:cubicBezTo>
                  <a:cubicBezTo>
                    <a:pt x="1115" y="2721"/>
                    <a:pt x="1133" y="2691"/>
                    <a:pt x="1163" y="2685"/>
                  </a:cubicBezTo>
                  <a:cubicBezTo>
                    <a:pt x="1187" y="2685"/>
                    <a:pt x="1199" y="2709"/>
                    <a:pt x="1205" y="2727"/>
                  </a:cubicBezTo>
                  <a:cubicBezTo>
                    <a:pt x="1211" y="2739"/>
                    <a:pt x="1223" y="2745"/>
                    <a:pt x="1211" y="2763"/>
                  </a:cubicBezTo>
                  <a:cubicBezTo>
                    <a:pt x="1205" y="2775"/>
                    <a:pt x="1187" y="2775"/>
                    <a:pt x="1181" y="2781"/>
                  </a:cubicBezTo>
                  <a:cubicBezTo>
                    <a:pt x="1169" y="2793"/>
                    <a:pt x="1157" y="2799"/>
                    <a:pt x="1151" y="2811"/>
                  </a:cubicBezTo>
                  <a:cubicBezTo>
                    <a:pt x="1145" y="2817"/>
                    <a:pt x="1139" y="2817"/>
                    <a:pt x="1133" y="2823"/>
                  </a:cubicBezTo>
                  <a:cubicBezTo>
                    <a:pt x="1127" y="2823"/>
                    <a:pt x="1109" y="2817"/>
                    <a:pt x="1115" y="2811"/>
                  </a:cubicBezTo>
                  <a:cubicBezTo>
                    <a:pt x="1115" y="2793"/>
                    <a:pt x="1115" y="2793"/>
                    <a:pt x="1115" y="2793"/>
                  </a:cubicBezTo>
                  <a:close/>
                  <a:moveTo>
                    <a:pt x="3602" y="1163"/>
                  </a:moveTo>
                  <a:lnTo>
                    <a:pt x="3602" y="1163"/>
                  </a:lnTo>
                  <a:cubicBezTo>
                    <a:pt x="3602" y="1151"/>
                    <a:pt x="3602" y="1139"/>
                    <a:pt x="3590" y="1139"/>
                  </a:cubicBezTo>
                  <a:cubicBezTo>
                    <a:pt x="3584" y="1139"/>
                    <a:pt x="3572" y="1151"/>
                    <a:pt x="3572" y="1151"/>
                  </a:cubicBezTo>
                  <a:cubicBezTo>
                    <a:pt x="3554" y="1169"/>
                    <a:pt x="3530" y="1157"/>
                    <a:pt x="3530" y="1181"/>
                  </a:cubicBezTo>
                  <a:cubicBezTo>
                    <a:pt x="3524" y="1187"/>
                    <a:pt x="3530" y="1193"/>
                    <a:pt x="3530" y="1193"/>
                  </a:cubicBezTo>
                  <a:cubicBezTo>
                    <a:pt x="3530" y="1211"/>
                    <a:pt x="3530" y="1223"/>
                    <a:pt x="3548" y="1223"/>
                  </a:cubicBezTo>
                  <a:cubicBezTo>
                    <a:pt x="3560" y="1229"/>
                    <a:pt x="3560" y="1223"/>
                    <a:pt x="3578" y="1217"/>
                  </a:cubicBezTo>
                  <a:cubicBezTo>
                    <a:pt x="3578" y="1217"/>
                    <a:pt x="3578" y="1223"/>
                    <a:pt x="3590" y="1223"/>
                  </a:cubicBezTo>
                  <a:cubicBezTo>
                    <a:pt x="3596" y="1217"/>
                    <a:pt x="3614" y="1205"/>
                    <a:pt x="3620" y="1199"/>
                  </a:cubicBezTo>
                  <a:cubicBezTo>
                    <a:pt x="3620" y="1193"/>
                    <a:pt x="3626" y="1187"/>
                    <a:pt x="3626" y="1187"/>
                  </a:cubicBezTo>
                  <a:cubicBezTo>
                    <a:pt x="3620" y="1175"/>
                    <a:pt x="3614" y="1175"/>
                    <a:pt x="3614" y="1169"/>
                  </a:cubicBezTo>
                  <a:cubicBezTo>
                    <a:pt x="3602" y="1163"/>
                    <a:pt x="3602" y="1163"/>
                    <a:pt x="3602" y="1163"/>
                  </a:cubicBezTo>
                  <a:close/>
                  <a:moveTo>
                    <a:pt x="0" y="1151"/>
                  </a:moveTo>
                  <a:lnTo>
                    <a:pt x="0" y="1151"/>
                  </a:lnTo>
                  <a:cubicBezTo>
                    <a:pt x="54" y="1103"/>
                    <a:pt x="54" y="1103"/>
                    <a:pt x="54" y="1103"/>
                  </a:cubicBezTo>
                  <a:cubicBezTo>
                    <a:pt x="72" y="1187"/>
                    <a:pt x="66" y="1259"/>
                    <a:pt x="174" y="1211"/>
                  </a:cubicBezTo>
                  <a:cubicBezTo>
                    <a:pt x="246" y="1181"/>
                    <a:pt x="306" y="1121"/>
                    <a:pt x="348" y="1061"/>
                  </a:cubicBezTo>
                  <a:cubicBezTo>
                    <a:pt x="438" y="923"/>
                    <a:pt x="468" y="1163"/>
                    <a:pt x="552" y="1061"/>
                  </a:cubicBezTo>
                  <a:cubicBezTo>
                    <a:pt x="605" y="1007"/>
                    <a:pt x="545" y="971"/>
                    <a:pt x="647" y="971"/>
                  </a:cubicBezTo>
                  <a:cubicBezTo>
                    <a:pt x="731" y="971"/>
                    <a:pt x="743" y="893"/>
                    <a:pt x="773" y="833"/>
                  </a:cubicBezTo>
                  <a:cubicBezTo>
                    <a:pt x="779" y="755"/>
                    <a:pt x="821" y="767"/>
                    <a:pt x="857" y="725"/>
                  </a:cubicBezTo>
                  <a:cubicBezTo>
                    <a:pt x="875" y="707"/>
                    <a:pt x="839" y="683"/>
                    <a:pt x="869" y="671"/>
                  </a:cubicBezTo>
                  <a:cubicBezTo>
                    <a:pt x="917" y="647"/>
                    <a:pt x="947" y="647"/>
                    <a:pt x="977" y="677"/>
                  </a:cubicBezTo>
                  <a:cubicBezTo>
                    <a:pt x="1013" y="701"/>
                    <a:pt x="1037" y="647"/>
                    <a:pt x="1073" y="635"/>
                  </a:cubicBezTo>
                  <a:cubicBezTo>
                    <a:pt x="1091" y="629"/>
                    <a:pt x="1097" y="653"/>
                    <a:pt x="1115" y="653"/>
                  </a:cubicBezTo>
                  <a:cubicBezTo>
                    <a:pt x="1157" y="653"/>
                    <a:pt x="1265" y="659"/>
                    <a:pt x="1265" y="594"/>
                  </a:cubicBezTo>
                  <a:cubicBezTo>
                    <a:pt x="1265" y="570"/>
                    <a:pt x="1247" y="575"/>
                    <a:pt x="1235" y="563"/>
                  </a:cubicBezTo>
                  <a:cubicBezTo>
                    <a:pt x="1205" y="539"/>
                    <a:pt x="1229" y="539"/>
                    <a:pt x="1241" y="528"/>
                  </a:cubicBezTo>
                  <a:cubicBezTo>
                    <a:pt x="1259" y="510"/>
                    <a:pt x="1229" y="486"/>
                    <a:pt x="1283" y="468"/>
                  </a:cubicBezTo>
                  <a:cubicBezTo>
                    <a:pt x="1325" y="456"/>
                    <a:pt x="1349" y="408"/>
                    <a:pt x="1325" y="366"/>
                  </a:cubicBezTo>
                  <a:cubicBezTo>
                    <a:pt x="1283" y="294"/>
                    <a:pt x="1450" y="324"/>
                    <a:pt x="1462" y="318"/>
                  </a:cubicBezTo>
                  <a:cubicBezTo>
                    <a:pt x="1468" y="318"/>
                    <a:pt x="1492" y="312"/>
                    <a:pt x="1498" y="318"/>
                  </a:cubicBezTo>
                  <a:cubicBezTo>
                    <a:pt x="1498" y="384"/>
                    <a:pt x="1582" y="360"/>
                    <a:pt x="1636" y="372"/>
                  </a:cubicBezTo>
                  <a:cubicBezTo>
                    <a:pt x="1678" y="384"/>
                    <a:pt x="1720" y="360"/>
                    <a:pt x="1756" y="378"/>
                  </a:cubicBezTo>
                  <a:cubicBezTo>
                    <a:pt x="1798" y="396"/>
                    <a:pt x="1930" y="378"/>
                    <a:pt x="1966" y="360"/>
                  </a:cubicBezTo>
                  <a:cubicBezTo>
                    <a:pt x="1996" y="348"/>
                    <a:pt x="2002" y="300"/>
                    <a:pt x="2026" y="282"/>
                  </a:cubicBezTo>
                  <a:cubicBezTo>
                    <a:pt x="2068" y="258"/>
                    <a:pt x="2086" y="258"/>
                    <a:pt x="2128" y="246"/>
                  </a:cubicBezTo>
                  <a:cubicBezTo>
                    <a:pt x="2169" y="240"/>
                    <a:pt x="2188" y="210"/>
                    <a:pt x="2223" y="192"/>
                  </a:cubicBezTo>
                  <a:cubicBezTo>
                    <a:pt x="2247" y="174"/>
                    <a:pt x="2361" y="204"/>
                    <a:pt x="2391" y="216"/>
                  </a:cubicBezTo>
                  <a:cubicBezTo>
                    <a:pt x="2415" y="228"/>
                    <a:pt x="2415" y="246"/>
                    <a:pt x="2451" y="240"/>
                  </a:cubicBezTo>
                  <a:cubicBezTo>
                    <a:pt x="2505" y="234"/>
                    <a:pt x="2631" y="210"/>
                    <a:pt x="2673" y="264"/>
                  </a:cubicBezTo>
                  <a:cubicBezTo>
                    <a:pt x="2709" y="306"/>
                    <a:pt x="2817" y="222"/>
                    <a:pt x="2853" y="204"/>
                  </a:cubicBezTo>
                  <a:cubicBezTo>
                    <a:pt x="3003" y="156"/>
                    <a:pt x="3003" y="156"/>
                    <a:pt x="3003" y="156"/>
                  </a:cubicBezTo>
                  <a:lnTo>
                    <a:pt x="3003" y="156"/>
                  </a:lnTo>
                  <a:cubicBezTo>
                    <a:pt x="2955" y="282"/>
                    <a:pt x="2955" y="282"/>
                    <a:pt x="2955" y="282"/>
                  </a:cubicBezTo>
                  <a:cubicBezTo>
                    <a:pt x="2883" y="330"/>
                    <a:pt x="2721" y="342"/>
                    <a:pt x="2679" y="390"/>
                  </a:cubicBezTo>
                  <a:cubicBezTo>
                    <a:pt x="2625" y="462"/>
                    <a:pt x="2667" y="528"/>
                    <a:pt x="2547" y="522"/>
                  </a:cubicBezTo>
                  <a:cubicBezTo>
                    <a:pt x="2487" y="515"/>
                    <a:pt x="2481" y="546"/>
                    <a:pt x="2433" y="563"/>
                  </a:cubicBezTo>
                  <a:cubicBezTo>
                    <a:pt x="2385" y="575"/>
                    <a:pt x="2403" y="605"/>
                    <a:pt x="2415" y="635"/>
                  </a:cubicBezTo>
                  <a:cubicBezTo>
                    <a:pt x="2439" y="677"/>
                    <a:pt x="2397" y="647"/>
                    <a:pt x="2385" y="659"/>
                  </a:cubicBezTo>
                  <a:cubicBezTo>
                    <a:pt x="2319" y="707"/>
                    <a:pt x="2230" y="731"/>
                    <a:pt x="2188" y="791"/>
                  </a:cubicBezTo>
                  <a:cubicBezTo>
                    <a:pt x="2164" y="803"/>
                    <a:pt x="2151" y="797"/>
                    <a:pt x="2128" y="797"/>
                  </a:cubicBezTo>
                  <a:cubicBezTo>
                    <a:pt x="2110" y="803"/>
                    <a:pt x="2098" y="815"/>
                    <a:pt x="2080" y="815"/>
                  </a:cubicBezTo>
                  <a:cubicBezTo>
                    <a:pt x="2038" y="827"/>
                    <a:pt x="2110" y="869"/>
                    <a:pt x="2116" y="899"/>
                  </a:cubicBezTo>
                  <a:cubicBezTo>
                    <a:pt x="2122" y="953"/>
                    <a:pt x="2116" y="965"/>
                    <a:pt x="2175" y="965"/>
                  </a:cubicBezTo>
                  <a:cubicBezTo>
                    <a:pt x="2211" y="965"/>
                    <a:pt x="2265" y="1055"/>
                    <a:pt x="2265" y="1085"/>
                  </a:cubicBezTo>
                  <a:cubicBezTo>
                    <a:pt x="2271" y="1115"/>
                    <a:pt x="2241" y="1175"/>
                    <a:pt x="2289" y="1175"/>
                  </a:cubicBezTo>
                  <a:cubicBezTo>
                    <a:pt x="2301" y="1175"/>
                    <a:pt x="2313" y="1157"/>
                    <a:pt x="2331" y="1157"/>
                  </a:cubicBezTo>
                  <a:cubicBezTo>
                    <a:pt x="2361" y="1157"/>
                    <a:pt x="2391" y="1163"/>
                    <a:pt x="2403" y="1133"/>
                  </a:cubicBezTo>
                  <a:cubicBezTo>
                    <a:pt x="2409" y="1115"/>
                    <a:pt x="2475" y="1031"/>
                    <a:pt x="2481" y="1031"/>
                  </a:cubicBezTo>
                  <a:cubicBezTo>
                    <a:pt x="2505" y="1019"/>
                    <a:pt x="2505" y="1031"/>
                    <a:pt x="2511" y="1049"/>
                  </a:cubicBezTo>
                  <a:cubicBezTo>
                    <a:pt x="2517" y="1067"/>
                    <a:pt x="2553" y="1031"/>
                    <a:pt x="2559" y="1025"/>
                  </a:cubicBezTo>
                  <a:cubicBezTo>
                    <a:pt x="2583" y="1025"/>
                    <a:pt x="2595" y="1013"/>
                    <a:pt x="2607" y="1007"/>
                  </a:cubicBezTo>
                  <a:cubicBezTo>
                    <a:pt x="2619" y="1001"/>
                    <a:pt x="2637" y="989"/>
                    <a:pt x="2643" y="989"/>
                  </a:cubicBezTo>
                  <a:cubicBezTo>
                    <a:pt x="2649" y="1007"/>
                    <a:pt x="2643" y="1025"/>
                    <a:pt x="2649" y="1049"/>
                  </a:cubicBezTo>
                  <a:cubicBezTo>
                    <a:pt x="2655" y="1067"/>
                    <a:pt x="2661" y="1067"/>
                    <a:pt x="2679" y="1073"/>
                  </a:cubicBezTo>
                  <a:cubicBezTo>
                    <a:pt x="2709" y="1079"/>
                    <a:pt x="2739" y="1073"/>
                    <a:pt x="2745" y="1103"/>
                  </a:cubicBezTo>
                  <a:cubicBezTo>
                    <a:pt x="2751" y="1109"/>
                    <a:pt x="2709" y="1163"/>
                    <a:pt x="2703" y="1169"/>
                  </a:cubicBezTo>
                  <a:cubicBezTo>
                    <a:pt x="2691" y="1187"/>
                    <a:pt x="2655" y="1247"/>
                    <a:pt x="2631" y="1247"/>
                  </a:cubicBezTo>
                  <a:cubicBezTo>
                    <a:pt x="2613" y="1247"/>
                    <a:pt x="2589" y="1211"/>
                    <a:pt x="2559" y="1211"/>
                  </a:cubicBezTo>
                  <a:cubicBezTo>
                    <a:pt x="2511" y="1211"/>
                    <a:pt x="2517" y="1229"/>
                    <a:pt x="2511" y="1265"/>
                  </a:cubicBezTo>
                  <a:cubicBezTo>
                    <a:pt x="2505" y="1282"/>
                    <a:pt x="2403" y="1289"/>
                    <a:pt x="2439" y="1324"/>
                  </a:cubicBezTo>
                  <a:cubicBezTo>
                    <a:pt x="2457" y="1348"/>
                    <a:pt x="2517" y="1378"/>
                    <a:pt x="2457" y="1402"/>
                  </a:cubicBezTo>
                  <a:cubicBezTo>
                    <a:pt x="2415" y="1420"/>
                    <a:pt x="2373" y="1480"/>
                    <a:pt x="2331" y="1438"/>
                  </a:cubicBezTo>
                  <a:cubicBezTo>
                    <a:pt x="2313" y="1420"/>
                    <a:pt x="2295" y="1450"/>
                    <a:pt x="2283" y="1426"/>
                  </a:cubicBezTo>
                  <a:cubicBezTo>
                    <a:pt x="2265" y="1402"/>
                    <a:pt x="2259" y="1384"/>
                    <a:pt x="2223" y="1408"/>
                  </a:cubicBezTo>
                  <a:cubicBezTo>
                    <a:pt x="2188" y="1450"/>
                    <a:pt x="2230" y="1474"/>
                    <a:pt x="2247" y="1510"/>
                  </a:cubicBezTo>
                  <a:cubicBezTo>
                    <a:pt x="2259" y="1546"/>
                    <a:pt x="2259" y="1576"/>
                    <a:pt x="2289" y="1594"/>
                  </a:cubicBezTo>
                  <a:cubicBezTo>
                    <a:pt x="2325" y="1612"/>
                    <a:pt x="2349" y="1588"/>
                    <a:pt x="2379" y="1570"/>
                  </a:cubicBezTo>
                  <a:cubicBezTo>
                    <a:pt x="2391" y="1564"/>
                    <a:pt x="2427" y="1570"/>
                    <a:pt x="2451" y="1564"/>
                  </a:cubicBezTo>
                  <a:cubicBezTo>
                    <a:pt x="2511" y="1546"/>
                    <a:pt x="2463" y="1612"/>
                    <a:pt x="2475" y="1642"/>
                  </a:cubicBezTo>
                  <a:cubicBezTo>
                    <a:pt x="2487" y="1666"/>
                    <a:pt x="2481" y="1708"/>
                    <a:pt x="2511" y="1720"/>
                  </a:cubicBezTo>
                  <a:cubicBezTo>
                    <a:pt x="2535" y="1726"/>
                    <a:pt x="2643" y="1690"/>
                    <a:pt x="2643" y="1660"/>
                  </a:cubicBezTo>
                  <a:cubicBezTo>
                    <a:pt x="2643" y="1606"/>
                    <a:pt x="2595" y="1546"/>
                    <a:pt x="2607" y="1498"/>
                  </a:cubicBezTo>
                  <a:cubicBezTo>
                    <a:pt x="2679" y="1480"/>
                    <a:pt x="2721" y="1456"/>
                    <a:pt x="2787" y="1414"/>
                  </a:cubicBezTo>
                  <a:cubicBezTo>
                    <a:pt x="2811" y="1402"/>
                    <a:pt x="2865" y="1301"/>
                    <a:pt x="2871" y="1265"/>
                  </a:cubicBezTo>
                  <a:cubicBezTo>
                    <a:pt x="2877" y="1253"/>
                    <a:pt x="2859" y="1217"/>
                    <a:pt x="2853" y="1205"/>
                  </a:cubicBezTo>
                  <a:cubicBezTo>
                    <a:pt x="2847" y="1175"/>
                    <a:pt x="2877" y="1175"/>
                    <a:pt x="2901" y="1163"/>
                  </a:cubicBezTo>
                  <a:cubicBezTo>
                    <a:pt x="2961" y="1139"/>
                    <a:pt x="2937" y="1205"/>
                    <a:pt x="3003" y="1139"/>
                  </a:cubicBezTo>
                  <a:cubicBezTo>
                    <a:pt x="3021" y="1121"/>
                    <a:pt x="3080" y="1145"/>
                    <a:pt x="3092" y="1157"/>
                  </a:cubicBezTo>
                  <a:cubicBezTo>
                    <a:pt x="3122" y="1193"/>
                    <a:pt x="3116" y="1217"/>
                    <a:pt x="3134" y="1247"/>
                  </a:cubicBezTo>
                  <a:cubicBezTo>
                    <a:pt x="3146" y="1265"/>
                    <a:pt x="3212" y="1223"/>
                    <a:pt x="3236" y="1217"/>
                  </a:cubicBezTo>
                  <a:cubicBezTo>
                    <a:pt x="3290" y="1211"/>
                    <a:pt x="3320" y="1229"/>
                    <a:pt x="3374" y="1253"/>
                  </a:cubicBezTo>
                  <a:cubicBezTo>
                    <a:pt x="3398" y="1265"/>
                    <a:pt x="3404" y="1193"/>
                    <a:pt x="3410" y="1175"/>
                  </a:cubicBezTo>
                  <a:cubicBezTo>
                    <a:pt x="3416" y="1151"/>
                    <a:pt x="3446" y="1133"/>
                    <a:pt x="3470" y="1127"/>
                  </a:cubicBezTo>
                  <a:cubicBezTo>
                    <a:pt x="3530" y="1115"/>
                    <a:pt x="3518" y="1097"/>
                    <a:pt x="3536" y="1043"/>
                  </a:cubicBezTo>
                  <a:cubicBezTo>
                    <a:pt x="3542" y="1019"/>
                    <a:pt x="3512" y="1037"/>
                    <a:pt x="3506" y="1013"/>
                  </a:cubicBezTo>
                  <a:cubicBezTo>
                    <a:pt x="3500" y="965"/>
                    <a:pt x="3506" y="965"/>
                    <a:pt x="3470" y="929"/>
                  </a:cubicBezTo>
                  <a:cubicBezTo>
                    <a:pt x="3458" y="917"/>
                    <a:pt x="3440" y="911"/>
                    <a:pt x="3428" y="899"/>
                  </a:cubicBezTo>
                  <a:cubicBezTo>
                    <a:pt x="3398" y="869"/>
                    <a:pt x="3398" y="785"/>
                    <a:pt x="3380" y="749"/>
                  </a:cubicBezTo>
                  <a:cubicBezTo>
                    <a:pt x="3332" y="743"/>
                    <a:pt x="3314" y="767"/>
                    <a:pt x="3278" y="719"/>
                  </a:cubicBezTo>
                  <a:cubicBezTo>
                    <a:pt x="3266" y="695"/>
                    <a:pt x="3242" y="677"/>
                    <a:pt x="3218" y="665"/>
                  </a:cubicBezTo>
                  <a:cubicBezTo>
                    <a:pt x="3164" y="629"/>
                    <a:pt x="3200" y="599"/>
                    <a:pt x="3182" y="546"/>
                  </a:cubicBezTo>
                  <a:cubicBezTo>
                    <a:pt x="3170" y="515"/>
                    <a:pt x="3110" y="456"/>
                    <a:pt x="3128" y="426"/>
                  </a:cubicBezTo>
                  <a:cubicBezTo>
                    <a:pt x="3350" y="402"/>
                    <a:pt x="3350" y="402"/>
                    <a:pt x="3350" y="402"/>
                  </a:cubicBezTo>
                  <a:cubicBezTo>
                    <a:pt x="3428" y="396"/>
                    <a:pt x="3464" y="384"/>
                    <a:pt x="3530" y="348"/>
                  </a:cubicBezTo>
                  <a:cubicBezTo>
                    <a:pt x="3584" y="330"/>
                    <a:pt x="3548" y="312"/>
                    <a:pt x="3596" y="348"/>
                  </a:cubicBezTo>
                  <a:cubicBezTo>
                    <a:pt x="3650" y="390"/>
                    <a:pt x="3722" y="426"/>
                    <a:pt x="3757" y="486"/>
                  </a:cubicBezTo>
                  <a:cubicBezTo>
                    <a:pt x="3776" y="522"/>
                    <a:pt x="3805" y="563"/>
                    <a:pt x="3847" y="570"/>
                  </a:cubicBezTo>
                  <a:cubicBezTo>
                    <a:pt x="3907" y="575"/>
                    <a:pt x="3877" y="528"/>
                    <a:pt x="3907" y="498"/>
                  </a:cubicBezTo>
                  <a:cubicBezTo>
                    <a:pt x="3937" y="474"/>
                    <a:pt x="3967" y="617"/>
                    <a:pt x="4009" y="552"/>
                  </a:cubicBezTo>
                  <a:cubicBezTo>
                    <a:pt x="4027" y="528"/>
                    <a:pt x="4033" y="504"/>
                    <a:pt x="4075" y="510"/>
                  </a:cubicBezTo>
                  <a:cubicBezTo>
                    <a:pt x="4093" y="510"/>
                    <a:pt x="4087" y="533"/>
                    <a:pt x="4117" y="528"/>
                  </a:cubicBezTo>
                  <a:cubicBezTo>
                    <a:pt x="4177" y="515"/>
                    <a:pt x="4177" y="515"/>
                    <a:pt x="4177" y="515"/>
                  </a:cubicBezTo>
                  <a:lnTo>
                    <a:pt x="4177" y="515"/>
                  </a:lnTo>
                  <a:cubicBezTo>
                    <a:pt x="4207" y="539"/>
                    <a:pt x="4189" y="581"/>
                    <a:pt x="4189" y="617"/>
                  </a:cubicBezTo>
                  <a:cubicBezTo>
                    <a:pt x="4189" y="635"/>
                    <a:pt x="4201" y="647"/>
                    <a:pt x="4213" y="659"/>
                  </a:cubicBezTo>
                  <a:cubicBezTo>
                    <a:pt x="4225" y="677"/>
                    <a:pt x="4231" y="701"/>
                    <a:pt x="4237" y="719"/>
                  </a:cubicBezTo>
                  <a:lnTo>
                    <a:pt x="4237" y="719"/>
                  </a:lnTo>
                  <a:cubicBezTo>
                    <a:pt x="4231" y="743"/>
                    <a:pt x="4225" y="749"/>
                    <a:pt x="4237" y="773"/>
                  </a:cubicBezTo>
                  <a:cubicBezTo>
                    <a:pt x="4249" y="803"/>
                    <a:pt x="4267" y="833"/>
                    <a:pt x="4285" y="863"/>
                  </a:cubicBezTo>
                  <a:cubicBezTo>
                    <a:pt x="4303" y="911"/>
                    <a:pt x="4303" y="965"/>
                    <a:pt x="4351" y="995"/>
                  </a:cubicBezTo>
                  <a:cubicBezTo>
                    <a:pt x="4411" y="1037"/>
                    <a:pt x="4417" y="1067"/>
                    <a:pt x="4393" y="1139"/>
                  </a:cubicBezTo>
                  <a:cubicBezTo>
                    <a:pt x="4399" y="1169"/>
                    <a:pt x="4393" y="1199"/>
                    <a:pt x="4405" y="1229"/>
                  </a:cubicBezTo>
                  <a:cubicBezTo>
                    <a:pt x="4423" y="1271"/>
                    <a:pt x="4477" y="1319"/>
                    <a:pt x="4441" y="1372"/>
                  </a:cubicBezTo>
                  <a:cubicBezTo>
                    <a:pt x="4423" y="1402"/>
                    <a:pt x="4363" y="1402"/>
                    <a:pt x="4351" y="1426"/>
                  </a:cubicBezTo>
                  <a:cubicBezTo>
                    <a:pt x="4333" y="1456"/>
                    <a:pt x="4369" y="1468"/>
                    <a:pt x="4375" y="1492"/>
                  </a:cubicBezTo>
                  <a:cubicBezTo>
                    <a:pt x="4387" y="1510"/>
                    <a:pt x="4375" y="1528"/>
                    <a:pt x="4375" y="1546"/>
                  </a:cubicBezTo>
                  <a:cubicBezTo>
                    <a:pt x="4375" y="1576"/>
                    <a:pt x="4405" y="1588"/>
                    <a:pt x="4405" y="1624"/>
                  </a:cubicBezTo>
                  <a:cubicBezTo>
                    <a:pt x="4405" y="1666"/>
                    <a:pt x="4405" y="1702"/>
                    <a:pt x="4399" y="1744"/>
                  </a:cubicBezTo>
                  <a:cubicBezTo>
                    <a:pt x="4381" y="1780"/>
                    <a:pt x="4357" y="1798"/>
                    <a:pt x="4363" y="1846"/>
                  </a:cubicBezTo>
                  <a:cubicBezTo>
                    <a:pt x="4369" y="1924"/>
                    <a:pt x="4447" y="1948"/>
                    <a:pt x="4471" y="2014"/>
                  </a:cubicBezTo>
                  <a:cubicBezTo>
                    <a:pt x="4477" y="2032"/>
                    <a:pt x="4495" y="2056"/>
                    <a:pt x="4495" y="2073"/>
                  </a:cubicBezTo>
                  <a:cubicBezTo>
                    <a:pt x="4501" y="2115"/>
                    <a:pt x="4495" y="2181"/>
                    <a:pt x="4554" y="2145"/>
                  </a:cubicBezTo>
                  <a:cubicBezTo>
                    <a:pt x="4609" y="2115"/>
                    <a:pt x="4591" y="2157"/>
                    <a:pt x="4627" y="2163"/>
                  </a:cubicBezTo>
                  <a:cubicBezTo>
                    <a:pt x="4656" y="2175"/>
                    <a:pt x="4734" y="2133"/>
                    <a:pt x="4728" y="2193"/>
                  </a:cubicBezTo>
                  <a:cubicBezTo>
                    <a:pt x="4728" y="2211"/>
                    <a:pt x="4698" y="2229"/>
                    <a:pt x="4710" y="2247"/>
                  </a:cubicBezTo>
                  <a:cubicBezTo>
                    <a:pt x="4716" y="2271"/>
                    <a:pt x="4728" y="2289"/>
                    <a:pt x="4722" y="2313"/>
                  </a:cubicBezTo>
                  <a:cubicBezTo>
                    <a:pt x="4692" y="2337"/>
                    <a:pt x="4710" y="2385"/>
                    <a:pt x="4692" y="2397"/>
                  </a:cubicBezTo>
                  <a:cubicBezTo>
                    <a:pt x="4668" y="2409"/>
                    <a:pt x="4656" y="2409"/>
                    <a:pt x="4644" y="2439"/>
                  </a:cubicBezTo>
                  <a:cubicBezTo>
                    <a:pt x="4638" y="2463"/>
                    <a:pt x="4662" y="2487"/>
                    <a:pt x="4633" y="2505"/>
                  </a:cubicBezTo>
                  <a:cubicBezTo>
                    <a:pt x="4609" y="2523"/>
                    <a:pt x="4609" y="2511"/>
                    <a:pt x="4596" y="2547"/>
                  </a:cubicBezTo>
                  <a:cubicBezTo>
                    <a:pt x="4585" y="2601"/>
                    <a:pt x="4579" y="2625"/>
                    <a:pt x="4513" y="2607"/>
                  </a:cubicBezTo>
                  <a:cubicBezTo>
                    <a:pt x="4483" y="2601"/>
                    <a:pt x="4381" y="2655"/>
                    <a:pt x="4363" y="2685"/>
                  </a:cubicBezTo>
                  <a:cubicBezTo>
                    <a:pt x="4327" y="2733"/>
                    <a:pt x="4453" y="2757"/>
                    <a:pt x="4411" y="2840"/>
                  </a:cubicBezTo>
                  <a:cubicBezTo>
                    <a:pt x="4399" y="2864"/>
                    <a:pt x="4387" y="2900"/>
                    <a:pt x="4351" y="2906"/>
                  </a:cubicBezTo>
                  <a:cubicBezTo>
                    <a:pt x="4279" y="2924"/>
                    <a:pt x="4315" y="2942"/>
                    <a:pt x="4321" y="2996"/>
                  </a:cubicBezTo>
                  <a:cubicBezTo>
                    <a:pt x="4321" y="3026"/>
                    <a:pt x="4357" y="3050"/>
                    <a:pt x="4357" y="3086"/>
                  </a:cubicBezTo>
                  <a:cubicBezTo>
                    <a:pt x="4351" y="3158"/>
                    <a:pt x="4363" y="3200"/>
                    <a:pt x="4423" y="3236"/>
                  </a:cubicBezTo>
                  <a:cubicBezTo>
                    <a:pt x="4620" y="3367"/>
                    <a:pt x="4620" y="3367"/>
                    <a:pt x="4620" y="3367"/>
                  </a:cubicBezTo>
                  <a:cubicBezTo>
                    <a:pt x="4644" y="3379"/>
                    <a:pt x="4686" y="3397"/>
                    <a:pt x="4704" y="3421"/>
                  </a:cubicBezTo>
                  <a:cubicBezTo>
                    <a:pt x="4734" y="3475"/>
                    <a:pt x="4722" y="3499"/>
                    <a:pt x="4776" y="3535"/>
                  </a:cubicBezTo>
                  <a:cubicBezTo>
                    <a:pt x="4806" y="3559"/>
                    <a:pt x="4806" y="3601"/>
                    <a:pt x="4842" y="3613"/>
                  </a:cubicBezTo>
                  <a:cubicBezTo>
                    <a:pt x="4872" y="3625"/>
                    <a:pt x="4896" y="3601"/>
                    <a:pt x="4914" y="3577"/>
                  </a:cubicBezTo>
                  <a:cubicBezTo>
                    <a:pt x="4944" y="3547"/>
                    <a:pt x="5004" y="3529"/>
                    <a:pt x="5046" y="3529"/>
                  </a:cubicBezTo>
                  <a:cubicBezTo>
                    <a:pt x="5088" y="3535"/>
                    <a:pt x="5112" y="3553"/>
                    <a:pt x="5154" y="3535"/>
                  </a:cubicBezTo>
                  <a:lnTo>
                    <a:pt x="5154" y="3535"/>
                  </a:lnTo>
                  <a:cubicBezTo>
                    <a:pt x="5190" y="3553"/>
                    <a:pt x="5316" y="3535"/>
                    <a:pt x="5316" y="3547"/>
                  </a:cubicBezTo>
                  <a:cubicBezTo>
                    <a:pt x="5334" y="3601"/>
                    <a:pt x="5358" y="3619"/>
                    <a:pt x="5411" y="3625"/>
                  </a:cubicBezTo>
                  <a:cubicBezTo>
                    <a:pt x="5448" y="3630"/>
                    <a:pt x="5483" y="3643"/>
                    <a:pt x="5501" y="3678"/>
                  </a:cubicBezTo>
                  <a:cubicBezTo>
                    <a:pt x="5537" y="3750"/>
                    <a:pt x="5555" y="3738"/>
                    <a:pt x="5621" y="3708"/>
                  </a:cubicBezTo>
                  <a:cubicBezTo>
                    <a:pt x="5699" y="3678"/>
                    <a:pt x="5729" y="3648"/>
                    <a:pt x="5819" y="3648"/>
                  </a:cubicBezTo>
                  <a:cubicBezTo>
                    <a:pt x="5855" y="3666"/>
                    <a:pt x="5885" y="3696"/>
                    <a:pt x="5920" y="3708"/>
                  </a:cubicBezTo>
                  <a:cubicBezTo>
                    <a:pt x="5956" y="3720"/>
                    <a:pt x="5944" y="3678"/>
                    <a:pt x="5962" y="3661"/>
                  </a:cubicBezTo>
                  <a:cubicBezTo>
                    <a:pt x="5974" y="3643"/>
                    <a:pt x="6070" y="3690"/>
                    <a:pt x="6082" y="3708"/>
                  </a:cubicBezTo>
                  <a:cubicBezTo>
                    <a:pt x="6148" y="3810"/>
                    <a:pt x="6214" y="3708"/>
                    <a:pt x="6273" y="3654"/>
                  </a:cubicBezTo>
                  <a:cubicBezTo>
                    <a:pt x="6333" y="3601"/>
                    <a:pt x="6411" y="3583"/>
                    <a:pt x="6483" y="3577"/>
                  </a:cubicBezTo>
                  <a:cubicBezTo>
                    <a:pt x="6549" y="3553"/>
                    <a:pt x="6549" y="3553"/>
                    <a:pt x="6549" y="3553"/>
                  </a:cubicBezTo>
                  <a:lnTo>
                    <a:pt x="6549" y="3553"/>
                  </a:lnTo>
                  <a:cubicBezTo>
                    <a:pt x="6561" y="3559"/>
                    <a:pt x="6579" y="3565"/>
                    <a:pt x="6591" y="3571"/>
                  </a:cubicBezTo>
                  <a:cubicBezTo>
                    <a:pt x="6615" y="3583"/>
                    <a:pt x="6627" y="3595"/>
                    <a:pt x="6633" y="3619"/>
                  </a:cubicBezTo>
                  <a:cubicBezTo>
                    <a:pt x="6639" y="3637"/>
                    <a:pt x="6633" y="3690"/>
                    <a:pt x="6663" y="3690"/>
                  </a:cubicBezTo>
                  <a:cubicBezTo>
                    <a:pt x="6681" y="3690"/>
                    <a:pt x="6687" y="3678"/>
                    <a:pt x="6699" y="3666"/>
                  </a:cubicBezTo>
                  <a:cubicBezTo>
                    <a:pt x="6711" y="3648"/>
                    <a:pt x="6717" y="3637"/>
                    <a:pt x="6741" y="3625"/>
                  </a:cubicBezTo>
                  <a:cubicBezTo>
                    <a:pt x="6783" y="3619"/>
                    <a:pt x="6783" y="3619"/>
                    <a:pt x="6783" y="3619"/>
                  </a:cubicBezTo>
                  <a:lnTo>
                    <a:pt x="6783" y="3619"/>
                  </a:lnTo>
                  <a:cubicBezTo>
                    <a:pt x="6873" y="3678"/>
                    <a:pt x="6873" y="3678"/>
                    <a:pt x="6873" y="3678"/>
                  </a:cubicBezTo>
                  <a:lnTo>
                    <a:pt x="6873" y="3678"/>
                  </a:lnTo>
                  <a:cubicBezTo>
                    <a:pt x="6867" y="3690"/>
                    <a:pt x="6867" y="3702"/>
                    <a:pt x="6861" y="3708"/>
                  </a:cubicBezTo>
                  <a:cubicBezTo>
                    <a:pt x="6855" y="3720"/>
                    <a:pt x="6849" y="3726"/>
                    <a:pt x="6849" y="3738"/>
                  </a:cubicBezTo>
                  <a:cubicBezTo>
                    <a:pt x="6843" y="3756"/>
                    <a:pt x="6855" y="3762"/>
                    <a:pt x="6843" y="3780"/>
                  </a:cubicBezTo>
                  <a:cubicBezTo>
                    <a:pt x="6831" y="3798"/>
                    <a:pt x="6837" y="3870"/>
                    <a:pt x="6849" y="3882"/>
                  </a:cubicBezTo>
                  <a:cubicBezTo>
                    <a:pt x="6867" y="3906"/>
                    <a:pt x="6867" y="3924"/>
                    <a:pt x="6867" y="3954"/>
                  </a:cubicBezTo>
                  <a:cubicBezTo>
                    <a:pt x="6861" y="3972"/>
                    <a:pt x="6843" y="3990"/>
                    <a:pt x="6861" y="4002"/>
                  </a:cubicBezTo>
                  <a:cubicBezTo>
                    <a:pt x="6873" y="4008"/>
                    <a:pt x="6879" y="4014"/>
                    <a:pt x="6885" y="4020"/>
                  </a:cubicBezTo>
                  <a:cubicBezTo>
                    <a:pt x="6903" y="4032"/>
                    <a:pt x="6903" y="4044"/>
                    <a:pt x="6897" y="4062"/>
                  </a:cubicBezTo>
                  <a:cubicBezTo>
                    <a:pt x="6885" y="4092"/>
                    <a:pt x="6909" y="4152"/>
                    <a:pt x="6885" y="4164"/>
                  </a:cubicBezTo>
                  <a:cubicBezTo>
                    <a:pt x="6855" y="4182"/>
                    <a:pt x="6831" y="4188"/>
                    <a:pt x="6801" y="4182"/>
                  </a:cubicBezTo>
                  <a:cubicBezTo>
                    <a:pt x="6765" y="4170"/>
                    <a:pt x="6741" y="4158"/>
                    <a:pt x="6705" y="4152"/>
                  </a:cubicBezTo>
                  <a:cubicBezTo>
                    <a:pt x="6687" y="4146"/>
                    <a:pt x="6681" y="4134"/>
                    <a:pt x="6657" y="4134"/>
                  </a:cubicBezTo>
                  <a:cubicBezTo>
                    <a:pt x="6657" y="4164"/>
                    <a:pt x="6657" y="4200"/>
                    <a:pt x="6651" y="4230"/>
                  </a:cubicBezTo>
                  <a:cubicBezTo>
                    <a:pt x="6645" y="4266"/>
                    <a:pt x="6675" y="4290"/>
                    <a:pt x="6693" y="4320"/>
                  </a:cubicBezTo>
                  <a:cubicBezTo>
                    <a:pt x="6699" y="4373"/>
                    <a:pt x="6699" y="4373"/>
                    <a:pt x="6699" y="4373"/>
                  </a:cubicBezTo>
                  <a:lnTo>
                    <a:pt x="6699" y="4373"/>
                  </a:lnTo>
                  <a:cubicBezTo>
                    <a:pt x="6615" y="4452"/>
                    <a:pt x="6615" y="4452"/>
                    <a:pt x="6615" y="4452"/>
                  </a:cubicBezTo>
                  <a:cubicBezTo>
                    <a:pt x="6585" y="4511"/>
                    <a:pt x="6495" y="4523"/>
                    <a:pt x="6525" y="4601"/>
                  </a:cubicBezTo>
                  <a:cubicBezTo>
                    <a:pt x="6555" y="4655"/>
                    <a:pt x="6471" y="4715"/>
                    <a:pt x="6477" y="4775"/>
                  </a:cubicBezTo>
                  <a:cubicBezTo>
                    <a:pt x="6483" y="4811"/>
                    <a:pt x="6489" y="4853"/>
                    <a:pt x="6471" y="4877"/>
                  </a:cubicBezTo>
                  <a:cubicBezTo>
                    <a:pt x="6441" y="4913"/>
                    <a:pt x="6423" y="4973"/>
                    <a:pt x="6369" y="4973"/>
                  </a:cubicBezTo>
                  <a:cubicBezTo>
                    <a:pt x="6321" y="4973"/>
                    <a:pt x="6309" y="4961"/>
                    <a:pt x="6291" y="5009"/>
                  </a:cubicBezTo>
                  <a:cubicBezTo>
                    <a:pt x="6208" y="5075"/>
                    <a:pt x="6160" y="5135"/>
                    <a:pt x="6046" y="5171"/>
                  </a:cubicBezTo>
                  <a:cubicBezTo>
                    <a:pt x="5950" y="5195"/>
                    <a:pt x="5849" y="5177"/>
                    <a:pt x="5759" y="5212"/>
                  </a:cubicBezTo>
                  <a:cubicBezTo>
                    <a:pt x="5693" y="5236"/>
                    <a:pt x="5693" y="5206"/>
                    <a:pt x="5681" y="5153"/>
                  </a:cubicBezTo>
                  <a:cubicBezTo>
                    <a:pt x="5633" y="5153"/>
                    <a:pt x="5579" y="5177"/>
                    <a:pt x="5537" y="5141"/>
                  </a:cubicBezTo>
                  <a:cubicBezTo>
                    <a:pt x="5490" y="5105"/>
                    <a:pt x="5442" y="5093"/>
                    <a:pt x="5400" y="5045"/>
                  </a:cubicBezTo>
                  <a:cubicBezTo>
                    <a:pt x="5352" y="5039"/>
                    <a:pt x="5268" y="4997"/>
                    <a:pt x="5226" y="5015"/>
                  </a:cubicBezTo>
                  <a:cubicBezTo>
                    <a:pt x="5178" y="5027"/>
                    <a:pt x="5118" y="4985"/>
                    <a:pt x="5076" y="4973"/>
                  </a:cubicBezTo>
                  <a:cubicBezTo>
                    <a:pt x="4938" y="4925"/>
                    <a:pt x="4902" y="5045"/>
                    <a:pt x="4800" y="5099"/>
                  </a:cubicBezTo>
                  <a:cubicBezTo>
                    <a:pt x="4716" y="5141"/>
                    <a:pt x="4854" y="5212"/>
                    <a:pt x="4782" y="5236"/>
                  </a:cubicBezTo>
                  <a:cubicBezTo>
                    <a:pt x="4758" y="5248"/>
                    <a:pt x="4710" y="5302"/>
                    <a:pt x="4692" y="5296"/>
                  </a:cubicBezTo>
                  <a:cubicBezTo>
                    <a:pt x="4675" y="5296"/>
                    <a:pt x="4651" y="5278"/>
                    <a:pt x="4638" y="5296"/>
                  </a:cubicBezTo>
                  <a:cubicBezTo>
                    <a:pt x="4596" y="5368"/>
                    <a:pt x="4596" y="5368"/>
                    <a:pt x="4596" y="5368"/>
                  </a:cubicBezTo>
                  <a:cubicBezTo>
                    <a:pt x="4561" y="5446"/>
                    <a:pt x="4483" y="5440"/>
                    <a:pt x="4411" y="5470"/>
                  </a:cubicBezTo>
                  <a:cubicBezTo>
                    <a:pt x="4351" y="5500"/>
                    <a:pt x="4267" y="5470"/>
                    <a:pt x="4225" y="5512"/>
                  </a:cubicBezTo>
                  <a:cubicBezTo>
                    <a:pt x="4183" y="5548"/>
                    <a:pt x="4153" y="5578"/>
                    <a:pt x="4099" y="5590"/>
                  </a:cubicBezTo>
                  <a:cubicBezTo>
                    <a:pt x="4033" y="5608"/>
                    <a:pt x="3991" y="5668"/>
                    <a:pt x="3949" y="5716"/>
                  </a:cubicBezTo>
                  <a:cubicBezTo>
                    <a:pt x="3889" y="5776"/>
                    <a:pt x="3818" y="5806"/>
                    <a:pt x="3740" y="5842"/>
                  </a:cubicBezTo>
                  <a:cubicBezTo>
                    <a:pt x="3692" y="5860"/>
                    <a:pt x="3715" y="5920"/>
                    <a:pt x="3644" y="5878"/>
                  </a:cubicBezTo>
                  <a:cubicBezTo>
                    <a:pt x="3554" y="5794"/>
                    <a:pt x="3464" y="5776"/>
                    <a:pt x="3356" y="5716"/>
                  </a:cubicBezTo>
                  <a:cubicBezTo>
                    <a:pt x="3314" y="5692"/>
                    <a:pt x="3320" y="5698"/>
                    <a:pt x="3284" y="5728"/>
                  </a:cubicBezTo>
                  <a:cubicBezTo>
                    <a:pt x="3248" y="5764"/>
                    <a:pt x="3224" y="5752"/>
                    <a:pt x="3230" y="5806"/>
                  </a:cubicBezTo>
                  <a:cubicBezTo>
                    <a:pt x="3236" y="5830"/>
                    <a:pt x="3200" y="5926"/>
                    <a:pt x="3170" y="5908"/>
                  </a:cubicBezTo>
                  <a:cubicBezTo>
                    <a:pt x="3140" y="5896"/>
                    <a:pt x="3134" y="5866"/>
                    <a:pt x="3098" y="5878"/>
                  </a:cubicBezTo>
                  <a:cubicBezTo>
                    <a:pt x="3045" y="5896"/>
                    <a:pt x="3014" y="5902"/>
                    <a:pt x="2955" y="5896"/>
                  </a:cubicBezTo>
                  <a:cubicBezTo>
                    <a:pt x="2937" y="5896"/>
                    <a:pt x="2877" y="5962"/>
                    <a:pt x="2889" y="5973"/>
                  </a:cubicBezTo>
                  <a:cubicBezTo>
                    <a:pt x="2919" y="6003"/>
                    <a:pt x="2961" y="6010"/>
                    <a:pt x="2984" y="6033"/>
                  </a:cubicBezTo>
                  <a:cubicBezTo>
                    <a:pt x="3021" y="6075"/>
                    <a:pt x="2955" y="6057"/>
                    <a:pt x="2942" y="6099"/>
                  </a:cubicBezTo>
                  <a:cubicBezTo>
                    <a:pt x="2919" y="6189"/>
                    <a:pt x="2847" y="6111"/>
                    <a:pt x="2805" y="6129"/>
                  </a:cubicBezTo>
                  <a:cubicBezTo>
                    <a:pt x="2763" y="6141"/>
                    <a:pt x="2817" y="6177"/>
                    <a:pt x="2745" y="6165"/>
                  </a:cubicBezTo>
                  <a:cubicBezTo>
                    <a:pt x="2679" y="6165"/>
                    <a:pt x="2715" y="6111"/>
                    <a:pt x="2685" y="6087"/>
                  </a:cubicBezTo>
                  <a:cubicBezTo>
                    <a:pt x="2643" y="6057"/>
                    <a:pt x="2631" y="6159"/>
                    <a:pt x="2583" y="6129"/>
                  </a:cubicBezTo>
                  <a:cubicBezTo>
                    <a:pt x="2559" y="6117"/>
                    <a:pt x="2577" y="6087"/>
                    <a:pt x="2541" y="6081"/>
                  </a:cubicBezTo>
                  <a:cubicBezTo>
                    <a:pt x="2487" y="6069"/>
                    <a:pt x="2463" y="6093"/>
                    <a:pt x="2409" y="6105"/>
                  </a:cubicBezTo>
                  <a:cubicBezTo>
                    <a:pt x="2331" y="6135"/>
                    <a:pt x="2295" y="6159"/>
                    <a:pt x="2235" y="6219"/>
                  </a:cubicBezTo>
                  <a:cubicBezTo>
                    <a:pt x="2175" y="6273"/>
                    <a:pt x="2068" y="6303"/>
                    <a:pt x="1990" y="6321"/>
                  </a:cubicBezTo>
                  <a:cubicBezTo>
                    <a:pt x="1888" y="6345"/>
                    <a:pt x="1978" y="6153"/>
                    <a:pt x="1960" y="6123"/>
                  </a:cubicBezTo>
                  <a:cubicBezTo>
                    <a:pt x="1942" y="6123"/>
                    <a:pt x="1912" y="6165"/>
                    <a:pt x="1906" y="6177"/>
                  </a:cubicBezTo>
                  <a:cubicBezTo>
                    <a:pt x="1900" y="6201"/>
                    <a:pt x="1870" y="6189"/>
                    <a:pt x="1846" y="6195"/>
                  </a:cubicBezTo>
                  <a:cubicBezTo>
                    <a:pt x="1780" y="6231"/>
                    <a:pt x="1726" y="6219"/>
                    <a:pt x="1726" y="6309"/>
                  </a:cubicBezTo>
                  <a:cubicBezTo>
                    <a:pt x="1726" y="6375"/>
                    <a:pt x="1726" y="6399"/>
                    <a:pt x="1666" y="6429"/>
                  </a:cubicBezTo>
                  <a:cubicBezTo>
                    <a:pt x="1618" y="6453"/>
                    <a:pt x="1600" y="6435"/>
                    <a:pt x="1552" y="6429"/>
                  </a:cubicBezTo>
                  <a:lnTo>
                    <a:pt x="1552" y="6429"/>
                  </a:lnTo>
                  <a:cubicBezTo>
                    <a:pt x="1570" y="6339"/>
                    <a:pt x="1570" y="6339"/>
                    <a:pt x="1570" y="6339"/>
                  </a:cubicBezTo>
                  <a:cubicBezTo>
                    <a:pt x="1564" y="6303"/>
                    <a:pt x="1576" y="6267"/>
                    <a:pt x="1582" y="6231"/>
                  </a:cubicBezTo>
                  <a:cubicBezTo>
                    <a:pt x="1594" y="6171"/>
                    <a:pt x="1540" y="6225"/>
                    <a:pt x="1522" y="6207"/>
                  </a:cubicBezTo>
                  <a:cubicBezTo>
                    <a:pt x="1498" y="6189"/>
                    <a:pt x="1498" y="6165"/>
                    <a:pt x="1492" y="6141"/>
                  </a:cubicBezTo>
                  <a:cubicBezTo>
                    <a:pt x="1480" y="6093"/>
                    <a:pt x="1450" y="6117"/>
                    <a:pt x="1444" y="6105"/>
                  </a:cubicBezTo>
                  <a:cubicBezTo>
                    <a:pt x="1432" y="6081"/>
                    <a:pt x="1474" y="6010"/>
                    <a:pt x="1480" y="5986"/>
                  </a:cubicBezTo>
                  <a:cubicBezTo>
                    <a:pt x="1504" y="5950"/>
                    <a:pt x="1510" y="5872"/>
                    <a:pt x="1486" y="5836"/>
                  </a:cubicBezTo>
                  <a:cubicBezTo>
                    <a:pt x="1456" y="5800"/>
                    <a:pt x="1444" y="5794"/>
                    <a:pt x="1438" y="5746"/>
                  </a:cubicBezTo>
                  <a:cubicBezTo>
                    <a:pt x="1468" y="5704"/>
                    <a:pt x="1528" y="5758"/>
                    <a:pt x="1564" y="5716"/>
                  </a:cubicBezTo>
                  <a:cubicBezTo>
                    <a:pt x="1582" y="5698"/>
                    <a:pt x="1600" y="5632"/>
                    <a:pt x="1588" y="5614"/>
                  </a:cubicBezTo>
                  <a:cubicBezTo>
                    <a:pt x="1582" y="5590"/>
                    <a:pt x="1594" y="5560"/>
                    <a:pt x="1588" y="5536"/>
                  </a:cubicBezTo>
                  <a:cubicBezTo>
                    <a:pt x="1582" y="5494"/>
                    <a:pt x="1558" y="5482"/>
                    <a:pt x="1582" y="5428"/>
                  </a:cubicBezTo>
                  <a:cubicBezTo>
                    <a:pt x="1606" y="5374"/>
                    <a:pt x="1648" y="5368"/>
                    <a:pt x="1672" y="5314"/>
                  </a:cubicBezTo>
                  <a:cubicBezTo>
                    <a:pt x="1696" y="5254"/>
                    <a:pt x="1666" y="5159"/>
                    <a:pt x="1648" y="5099"/>
                  </a:cubicBezTo>
                  <a:cubicBezTo>
                    <a:pt x="1618" y="5015"/>
                    <a:pt x="1618" y="5015"/>
                    <a:pt x="1618" y="5015"/>
                  </a:cubicBezTo>
                  <a:lnTo>
                    <a:pt x="1618" y="5015"/>
                  </a:lnTo>
                  <a:cubicBezTo>
                    <a:pt x="1690" y="4985"/>
                    <a:pt x="1690" y="4985"/>
                    <a:pt x="1690" y="4985"/>
                  </a:cubicBezTo>
                  <a:cubicBezTo>
                    <a:pt x="1726" y="4955"/>
                    <a:pt x="1756" y="4925"/>
                    <a:pt x="1780" y="4895"/>
                  </a:cubicBezTo>
                  <a:cubicBezTo>
                    <a:pt x="1792" y="4883"/>
                    <a:pt x="1828" y="4811"/>
                    <a:pt x="1846" y="4823"/>
                  </a:cubicBezTo>
                  <a:cubicBezTo>
                    <a:pt x="1864" y="4835"/>
                    <a:pt x="1882" y="4865"/>
                    <a:pt x="1912" y="4859"/>
                  </a:cubicBezTo>
                  <a:cubicBezTo>
                    <a:pt x="1924" y="4853"/>
                    <a:pt x="1936" y="4793"/>
                    <a:pt x="1966" y="4781"/>
                  </a:cubicBezTo>
                  <a:cubicBezTo>
                    <a:pt x="1984" y="4769"/>
                    <a:pt x="1978" y="4751"/>
                    <a:pt x="1972" y="4733"/>
                  </a:cubicBezTo>
                  <a:cubicBezTo>
                    <a:pt x="1972" y="4691"/>
                    <a:pt x="1972" y="4667"/>
                    <a:pt x="1984" y="4625"/>
                  </a:cubicBezTo>
                  <a:cubicBezTo>
                    <a:pt x="1984" y="4589"/>
                    <a:pt x="1942" y="4589"/>
                    <a:pt x="1942" y="4553"/>
                  </a:cubicBezTo>
                  <a:cubicBezTo>
                    <a:pt x="1942" y="4541"/>
                    <a:pt x="1948" y="4517"/>
                    <a:pt x="1948" y="4499"/>
                  </a:cubicBezTo>
                  <a:cubicBezTo>
                    <a:pt x="1954" y="4481"/>
                    <a:pt x="2002" y="4487"/>
                    <a:pt x="2014" y="4487"/>
                  </a:cubicBezTo>
                  <a:cubicBezTo>
                    <a:pt x="2074" y="4463"/>
                    <a:pt x="1990" y="4397"/>
                    <a:pt x="1996" y="4386"/>
                  </a:cubicBezTo>
                  <a:cubicBezTo>
                    <a:pt x="1996" y="4362"/>
                    <a:pt x="2092" y="4397"/>
                    <a:pt x="2110" y="4397"/>
                  </a:cubicBezTo>
                  <a:cubicBezTo>
                    <a:pt x="2128" y="4397"/>
                    <a:pt x="2128" y="4445"/>
                    <a:pt x="2146" y="4463"/>
                  </a:cubicBezTo>
                  <a:cubicBezTo>
                    <a:pt x="2175" y="4481"/>
                    <a:pt x="2175" y="4410"/>
                    <a:pt x="2182" y="4404"/>
                  </a:cubicBezTo>
                  <a:cubicBezTo>
                    <a:pt x="2193" y="4386"/>
                    <a:pt x="2211" y="4380"/>
                    <a:pt x="2223" y="4362"/>
                  </a:cubicBezTo>
                  <a:cubicBezTo>
                    <a:pt x="2235" y="4356"/>
                    <a:pt x="2206" y="4332"/>
                    <a:pt x="2199" y="4320"/>
                  </a:cubicBezTo>
                  <a:cubicBezTo>
                    <a:pt x="2199" y="4278"/>
                    <a:pt x="2217" y="4212"/>
                    <a:pt x="2235" y="4176"/>
                  </a:cubicBezTo>
                  <a:cubicBezTo>
                    <a:pt x="2265" y="4116"/>
                    <a:pt x="2199" y="4152"/>
                    <a:pt x="2182" y="4116"/>
                  </a:cubicBezTo>
                  <a:cubicBezTo>
                    <a:pt x="2169" y="4092"/>
                    <a:pt x="2151" y="4104"/>
                    <a:pt x="2122" y="4098"/>
                  </a:cubicBezTo>
                  <a:cubicBezTo>
                    <a:pt x="2098" y="4092"/>
                    <a:pt x="2128" y="4032"/>
                    <a:pt x="2122" y="4014"/>
                  </a:cubicBezTo>
                  <a:cubicBezTo>
                    <a:pt x="2110" y="3990"/>
                    <a:pt x="2008" y="3984"/>
                    <a:pt x="1984" y="3984"/>
                  </a:cubicBezTo>
                  <a:cubicBezTo>
                    <a:pt x="1936" y="3984"/>
                    <a:pt x="1948" y="4002"/>
                    <a:pt x="1924" y="3960"/>
                  </a:cubicBezTo>
                  <a:cubicBezTo>
                    <a:pt x="1906" y="3942"/>
                    <a:pt x="1900" y="3906"/>
                    <a:pt x="1888" y="3882"/>
                  </a:cubicBezTo>
                  <a:cubicBezTo>
                    <a:pt x="1864" y="3840"/>
                    <a:pt x="1900" y="3828"/>
                    <a:pt x="1912" y="3798"/>
                  </a:cubicBezTo>
                  <a:cubicBezTo>
                    <a:pt x="1918" y="3726"/>
                    <a:pt x="1918" y="3708"/>
                    <a:pt x="1876" y="3654"/>
                  </a:cubicBezTo>
                  <a:cubicBezTo>
                    <a:pt x="1846" y="3613"/>
                    <a:pt x="1912" y="3583"/>
                    <a:pt x="1918" y="3547"/>
                  </a:cubicBezTo>
                  <a:cubicBezTo>
                    <a:pt x="1936" y="3451"/>
                    <a:pt x="1936" y="3451"/>
                    <a:pt x="1936" y="3451"/>
                  </a:cubicBezTo>
                  <a:cubicBezTo>
                    <a:pt x="1942" y="3403"/>
                    <a:pt x="1978" y="3379"/>
                    <a:pt x="1990" y="3337"/>
                  </a:cubicBezTo>
                  <a:cubicBezTo>
                    <a:pt x="1996" y="3320"/>
                    <a:pt x="1984" y="3308"/>
                    <a:pt x="2008" y="3290"/>
                  </a:cubicBezTo>
                  <a:cubicBezTo>
                    <a:pt x="2038" y="3266"/>
                    <a:pt x="2038" y="3260"/>
                    <a:pt x="2014" y="3224"/>
                  </a:cubicBezTo>
                  <a:cubicBezTo>
                    <a:pt x="1996" y="3182"/>
                    <a:pt x="1894" y="3170"/>
                    <a:pt x="1924" y="3134"/>
                  </a:cubicBezTo>
                  <a:cubicBezTo>
                    <a:pt x="1942" y="3110"/>
                    <a:pt x="1984" y="3080"/>
                    <a:pt x="2014" y="3086"/>
                  </a:cubicBezTo>
                  <a:cubicBezTo>
                    <a:pt x="2038" y="3086"/>
                    <a:pt x="2008" y="3128"/>
                    <a:pt x="2026" y="3140"/>
                  </a:cubicBezTo>
                  <a:cubicBezTo>
                    <a:pt x="2068" y="3158"/>
                    <a:pt x="2098" y="3140"/>
                    <a:pt x="2122" y="3110"/>
                  </a:cubicBezTo>
                  <a:cubicBezTo>
                    <a:pt x="2164" y="3050"/>
                    <a:pt x="2146" y="3014"/>
                    <a:pt x="2140" y="2954"/>
                  </a:cubicBezTo>
                  <a:cubicBezTo>
                    <a:pt x="2122" y="2853"/>
                    <a:pt x="2020" y="2906"/>
                    <a:pt x="1948" y="2877"/>
                  </a:cubicBezTo>
                  <a:cubicBezTo>
                    <a:pt x="1882" y="2847"/>
                    <a:pt x="1852" y="2882"/>
                    <a:pt x="1798" y="2871"/>
                  </a:cubicBezTo>
                  <a:cubicBezTo>
                    <a:pt x="1774" y="2871"/>
                    <a:pt x="1756" y="2847"/>
                    <a:pt x="1726" y="2847"/>
                  </a:cubicBezTo>
                  <a:cubicBezTo>
                    <a:pt x="1696" y="2840"/>
                    <a:pt x="1666" y="2853"/>
                    <a:pt x="1642" y="2829"/>
                  </a:cubicBezTo>
                  <a:cubicBezTo>
                    <a:pt x="1588" y="2781"/>
                    <a:pt x="1486" y="2864"/>
                    <a:pt x="1486" y="2793"/>
                  </a:cubicBezTo>
                  <a:cubicBezTo>
                    <a:pt x="1486" y="2775"/>
                    <a:pt x="1492" y="2745"/>
                    <a:pt x="1498" y="2727"/>
                  </a:cubicBezTo>
                  <a:cubicBezTo>
                    <a:pt x="1474" y="2697"/>
                    <a:pt x="1516" y="2643"/>
                    <a:pt x="1558" y="2667"/>
                  </a:cubicBezTo>
                  <a:cubicBezTo>
                    <a:pt x="1618" y="2691"/>
                    <a:pt x="1606" y="2595"/>
                    <a:pt x="1606" y="2577"/>
                  </a:cubicBezTo>
                  <a:cubicBezTo>
                    <a:pt x="1582" y="2559"/>
                    <a:pt x="1444" y="2643"/>
                    <a:pt x="1504" y="2541"/>
                  </a:cubicBezTo>
                  <a:cubicBezTo>
                    <a:pt x="1546" y="2469"/>
                    <a:pt x="1444" y="2445"/>
                    <a:pt x="1534" y="2379"/>
                  </a:cubicBezTo>
                  <a:cubicBezTo>
                    <a:pt x="1564" y="2355"/>
                    <a:pt x="1600" y="2313"/>
                    <a:pt x="1588" y="2271"/>
                  </a:cubicBezTo>
                  <a:cubicBezTo>
                    <a:pt x="1576" y="2247"/>
                    <a:pt x="1558" y="2152"/>
                    <a:pt x="1540" y="2133"/>
                  </a:cubicBezTo>
                  <a:cubicBezTo>
                    <a:pt x="1486" y="2133"/>
                    <a:pt x="1378" y="2229"/>
                    <a:pt x="1325" y="2253"/>
                  </a:cubicBezTo>
                  <a:cubicBezTo>
                    <a:pt x="1235" y="2295"/>
                    <a:pt x="1151" y="2313"/>
                    <a:pt x="1049" y="2325"/>
                  </a:cubicBezTo>
                  <a:cubicBezTo>
                    <a:pt x="995" y="2331"/>
                    <a:pt x="905" y="2331"/>
                    <a:pt x="857" y="2349"/>
                  </a:cubicBezTo>
                  <a:lnTo>
                    <a:pt x="857" y="2349"/>
                  </a:lnTo>
                  <a:cubicBezTo>
                    <a:pt x="767" y="2325"/>
                    <a:pt x="767" y="2325"/>
                    <a:pt x="767" y="2325"/>
                  </a:cubicBezTo>
                  <a:lnTo>
                    <a:pt x="767" y="2325"/>
                  </a:lnTo>
                  <a:cubicBezTo>
                    <a:pt x="707" y="2157"/>
                    <a:pt x="707" y="2157"/>
                    <a:pt x="707" y="2157"/>
                  </a:cubicBezTo>
                  <a:cubicBezTo>
                    <a:pt x="743" y="2115"/>
                    <a:pt x="743" y="2115"/>
                    <a:pt x="743" y="2115"/>
                  </a:cubicBezTo>
                  <a:cubicBezTo>
                    <a:pt x="749" y="2080"/>
                    <a:pt x="749" y="2080"/>
                    <a:pt x="749" y="2080"/>
                  </a:cubicBezTo>
                  <a:cubicBezTo>
                    <a:pt x="755" y="1978"/>
                    <a:pt x="767" y="1942"/>
                    <a:pt x="863" y="1912"/>
                  </a:cubicBezTo>
                  <a:cubicBezTo>
                    <a:pt x="929" y="1888"/>
                    <a:pt x="1001" y="1846"/>
                    <a:pt x="959" y="1768"/>
                  </a:cubicBezTo>
                  <a:cubicBezTo>
                    <a:pt x="929" y="1714"/>
                    <a:pt x="935" y="1714"/>
                    <a:pt x="959" y="1660"/>
                  </a:cubicBezTo>
                  <a:cubicBezTo>
                    <a:pt x="983" y="1594"/>
                    <a:pt x="899" y="1564"/>
                    <a:pt x="857" y="1552"/>
                  </a:cubicBezTo>
                  <a:cubicBezTo>
                    <a:pt x="815" y="1540"/>
                    <a:pt x="821" y="1504"/>
                    <a:pt x="767" y="1510"/>
                  </a:cubicBezTo>
                  <a:cubicBezTo>
                    <a:pt x="743" y="1516"/>
                    <a:pt x="737" y="1540"/>
                    <a:pt x="713" y="1534"/>
                  </a:cubicBezTo>
                  <a:cubicBezTo>
                    <a:pt x="713" y="1492"/>
                    <a:pt x="695" y="1468"/>
                    <a:pt x="731" y="1438"/>
                  </a:cubicBezTo>
                  <a:cubicBezTo>
                    <a:pt x="773" y="1402"/>
                    <a:pt x="767" y="1366"/>
                    <a:pt x="707" y="1402"/>
                  </a:cubicBezTo>
                  <a:cubicBezTo>
                    <a:pt x="677" y="1414"/>
                    <a:pt x="647" y="1402"/>
                    <a:pt x="624" y="1420"/>
                  </a:cubicBezTo>
                  <a:cubicBezTo>
                    <a:pt x="552" y="1456"/>
                    <a:pt x="510" y="1456"/>
                    <a:pt x="426" y="1468"/>
                  </a:cubicBezTo>
                  <a:cubicBezTo>
                    <a:pt x="324" y="1486"/>
                    <a:pt x="246" y="1540"/>
                    <a:pt x="156" y="1582"/>
                  </a:cubicBezTo>
                  <a:cubicBezTo>
                    <a:pt x="126" y="1594"/>
                    <a:pt x="54" y="1654"/>
                    <a:pt x="24" y="1654"/>
                  </a:cubicBezTo>
                  <a:lnTo>
                    <a:pt x="24" y="1654"/>
                  </a:lnTo>
                  <a:cubicBezTo>
                    <a:pt x="24" y="1612"/>
                    <a:pt x="24" y="1564"/>
                    <a:pt x="54" y="1528"/>
                  </a:cubicBezTo>
                  <a:cubicBezTo>
                    <a:pt x="78" y="1498"/>
                    <a:pt x="120" y="1414"/>
                    <a:pt x="120" y="1372"/>
                  </a:cubicBezTo>
                  <a:cubicBezTo>
                    <a:pt x="0" y="1151"/>
                    <a:pt x="0" y="1151"/>
                    <a:pt x="0" y="1151"/>
                  </a:cubicBezTo>
                  <a:close/>
                  <a:moveTo>
                    <a:pt x="3003" y="0"/>
                  </a:moveTo>
                  <a:lnTo>
                    <a:pt x="3003" y="0"/>
                  </a:lnTo>
                  <a:lnTo>
                    <a:pt x="3003" y="0"/>
                  </a:lnTo>
                  <a:cubicBezTo>
                    <a:pt x="2990" y="12"/>
                    <a:pt x="2984" y="30"/>
                    <a:pt x="2966" y="48"/>
                  </a:cubicBezTo>
                  <a:cubicBezTo>
                    <a:pt x="2955" y="54"/>
                    <a:pt x="2937" y="60"/>
                    <a:pt x="2925" y="66"/>
                  </a:cubicBezTo>
                  <a:cubicBezTo>
                    <a:pt x="2901" y="78"/>
                    <a:pt x="2877" y="114"/>
                    <a:pt x="2883" y="138"/>
                  </a:cubicBezTo>
                  <a:cubicBezTo>
                    <a:pt x="2889" y="150"/>
                    <a:pt x="2919" y="150"/>
                    <a:pt x="2931" y="150"/>
                  </a:cubicBezTo>
                  <a:cubicBezTo>
                    <a:pt x="2955" y="150"/>
                    <a:pt x="2984" y="150"/>
                    <a:pt x="3003" y="156"/>
                  </a:cubicBezTo>
                  <a:lnTo>
                    <a:pt x="3003" y="156"/>
                  </a:lnTo>
                  <a:cubicBezTo>
                    <a:pt x="3026" y="150"/>
                    <a:pt x="3026" y="150"/>
                    <a:pt x="3026" y="150"/>
                  </a:cubicBezTo>
                  <a:cubicBezTo>
                    <a:pt x="3074" y="144"/>
                    <a:pt x="3068" y="102"/>
                    <a:pt x="3050" y="66"/>
                  </a:cubicBezTo>
                  <a:cubicBezTo>
                    <a:pt x="3045" y="60"/>
                    <a:pt x="3038" y="48"/>
                    <a:pt x="3038" y="36"/>
                  </a:cubicBezTo>
                  <a:cubicBezTo>
                    <a:pt x="3026" y="18"/>
                    <a:pt x="3021" y="12"/>
                    <a:pt x="3003" y="0"/>
                  </a:cubicBezTo>
                  <a:close/>
                </a:path>
              </a:pathLst>
            </a:custGeom>
            <a:grpFill/>
            <a:ln w="19050" cap="flat" cmpd="sng">
              <a:solidFill>
                <a:schemeClr val="bg1"/>
              </a:solidFill>
              <a:bevel/>
              <a:headEnd/>
              <a:tailEnd/>
            </a:ln>
            <a:effectLst/>
          </p:spPr>
          <p:txBody>
            <a:bodyPr wrap="none" anchor="ctr"/>
            <a:lstStyle/>
            <a:p>
              <a:endParaRPr lang="en-US">
                <a:latin typeface="Karla" pitchFamily="2" charset="0"/>
                <a:ea typeface="Karla" pitchFamily="2" charset="0"/>
              </a:endParaRPr>
            </a:p>
          </p:txBody>
        </p:sp>
        <p:sp>
          <p:nvSpPr>
            <p:cNvPr id="22" name="Freeform 138"/>
            <p:cNvSpPr>
              <a:spLocks noChangeArrowheads="1"/>
            </p:cNvSpPr>
            <p:nvPr/>
          </p:nvSpPr>
          <p:spPr bwMode="auto">
            <a:xfrm>
              <a:off x="2362333" y="6272737"/>
              <a:ext cx="1531023" cy="1079547"/>
            </a:xfrm>
            <a:custGeom>
              <a:avLst/>
              <a:gdLst>
                <a:gd name="T0" fmla="*/ 1869 w 2871"/>
                <a:gd name="T1" fmla="*/ 0 h 2026"/>
                <a:gd name="T2" fmla="*/ 1923 w 2871"/>
                <a:gd name="T3" fmla="*/ 377 h 2026"/>
                <a:gd name="T4" fmla="*/ 1893 w 2871"/>
                <a:gd name="T5" fmla="*/ 503 h 2026"/>
                <a:gd name="T6" fmla="*/ 2295 w 2871"/>
                <a:gd name="T7" fmla="*/ 317 h 2026"/>
                <a:gd name="T8" fmla="*/ 2576 w 2871"/>
                <a:gd name="T9" fmla="*/ 251 h 2026"/>
                <a:gd name="T10" fmla="*/ 2582 w 2871"/>
                <a:gd name="T11" fmla="*/ 383 h 2026"/>
                <a:gd name="T12" fmla="*/ 2726 w 2871"/>
                <a:gd name="T13" fmla="*/ 401 h 2026"/>
                <a:gd name="T14" fmla="*/ 2828 w 2871"/>
                <a:gd name="T15" fmla="*/ 617 h 2026"/>
                <a:gd name="T16" fmla="*/ 2618 w 2871"/>
                <a:gd name="T17" fmla="*/ 929 h 2026"/>
                <a:gd name="T18" fmla="*/ 2576 w 2871"/>
                <a:gd name="T19" fmla="*/ 1006 h 2026"/>
                <a:gd name="T20" fmla="*/ 2636 w 2871"/>
                <a:gd name="T21" fmla="*/ 1174 h 2026"/>
                <a:gd name="T22" fmla="*/ 2163 w 2871"/>
                <a:gd name="T23" fmla="*/ 1342 h 2026"/>
                <a:gd name="T24" fmla="*/ 1893 w 2871"/>
                <a:gd name="T25" fmla="*/ 1612 h 2026"/>
                <a:gd name="T26" fmla="*/ 1516 w 2871"/>
                <a:gd name="T27" fmla="*/ 1977 h 2026"/>
                <a:gd name="T28" fmla="*/ 1366 w 2871"/>
                <a:gd name="T29" fmla="*/ 1833 h 2026"/>
                <a:gd name="T30" fmla="*/ 1270 w 2871"/>
                <a:gd name="T31" fmla="*/ 1654 h 2026"/>
                <a:gd name="T32" fmla="*/ 1096 w 2871"/>
                <a:gd name="T33" fmla="*/ 1528 h 2026"/>
                <a:gd name="T34" fmla="*/ 802 w 2871"/>
                <a:gd name="T35" fmla="*/ 1761 h 2026"/>
                <a:gd name="T36" fmla="*/ 497 w 2871"/>
                <a:gd name="T37" fmla="*/ 1875 h 2026"/>
                <a:gd name="T38" fmla="*/ 323 w 2871"/>
                <a:gd name="T39" fmla="*/ 1983 h 2026"/>
                <a:gd name="T40" fmla="*/ 119 w 2871"/>
                <a:gd name="T41" fmla="*/ 1983 h 2026"/>
                <a:gd name="T42" fmla="*/ 137 w 2871"/>
                <a:gd name="T43" fmla="*/ 1893 h 2026"/>
                <a:gd name="T44" fmla="*/ 77 w 2871"/>
                <a:gd name="T45" fmla="*/ 1576 h 2026"/>
                <a:gd name="T46" fmla="*/ 227 w 2871"/>
                <a:gd name="T47" fmla="*/ 1282 h 2026"/>
                <a:gd name="T48" fmla="*/ 383 w 2871"/>
                <a:gd name="T49" fmla="*/ 1234 h 2026"/>
                <a:gd name="T50" fmla="*/ 749 w 2871"/>
                <a:gd name="T51" fmla="*/ 1090 h 2026"/>
                <a:gd name="T52" fmla="*/ 952 w 2871"/>
                <a:gd name="T53" fmla="*/ 977 h 2026"/>
                <a:gd name="T54" fmla="*/ 1090 w 2871"/>
                <a:gd name="T55" fmla="*/ 821 h 2026"/>
                <a:gd name="T56" fmla="*/ 1258 w 2871"/>
                <a:gd name="T57" fmla="*/ 713 h 2026"/>
                <a:gd name="T58" fmla="*/ 1204 w 2871"/>
                <a:gd name="T59" fmla="*/ 557 h 2026"/>
                <a:gd name="T60" fmla="*/ 1228 w 2871"/>
                <a:gd name="T61" fmla="*/ 491 h 2026"/>
                <a:gd name="T62" fmla="*/ 1378 w 2871"/>
                <a:gd name="T63" fmla="*/ 341 h 2026"/>
                <a:gd name="T64" fmla="*/ 1581 w 2871"/>
                <a:gd name="T65" fmla="*/ 239 h 2026"/>
                <a:gd name="T66" fmla="*/ 1767 w 2871"/>
                <a:gd name="T67" fmla="*/ 9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1" h="2026">
                  <a:moveTo>
                    <a:pt x="1869" y="0"/>
                  </a:moveTo>
                  <a:lnTo>
                    <a:pt x="1869" y="0"/>
                  </a:lnTo>
                  <a:cubicBezTo>
                    <a:pt x="1989" y="221"/>
                    <a:pt x="1989" y="221"/>
                    <a:pt x="1989" y="221"/>
                  </a:cubicBezTo>
                  <a:cubicBezTo>
                    <a:pt x="1989" y="263"/>
                    <a:pt x="1947" y="347"/>
                    <a:pt x="1923" y="377"/>
                  </a:cubicBezTo>
                  <a:cubicBezTo>
                    <a:pt x="1893" y="413"/>
                    <a:pt x="1893" y="461"/>
                    <a:pt x="1893" y="503"/>
                  </a:cubicBezTo>
                  <a:lnTo>
                    <a:pt x="1893" y="503"/>
                  </a:lnTo>
                  <a:cubicBezTo>
                    <a:pt x="1923" y="503"/>
                    <a:pt x="1995" y="443"/>
                    <a:pt x="2025" y="431"/>
                  </a:cubicBezTo>
                  <a:cubicBezTo>
                    <a:pt x="2115" y="389"/>
                    <a:pt x="2193" y="335"/>
                    <a:pt x="2295" y="317"/>
                  </a:cubicBezTo>
                  <a:cubicBezTo>
                    <a:pt x="2379" y="305"/>
                    <a:pt x="2421" y="305"/>
                    <a:pt x="2493" y="269"/>
                  </a:cubicBezTo>
                  <a:cubicBezTo>
                    <a:pt x="2516" y="251"/>
                    <a:pt x="2546" y="263"/>
                    <a:pt x="2576" y="251"/>
                  </a:cubicBezTo>
                  <a:cubicBezTo>
                    <a:pt x="2636" y="215"/>
                    <a:pt x="2642" y="251"/>
                    <a:pt x="2600" y="287"/>
                  </a:cubicBezTo>
                  <a:cubicBezTo>
                    <a:pt x="2564" y="317"/>
                    <a:pt x="2582" y="341"/>
                    <a:pt x="2582" y="383"/>
                  </a:cubicBezTo>
                  <a:cubicBezTo>
                    <a:pt x="2606" y="389"/>
                    <a:pt x="2612" y="365"/>
                    <a:pt x="2636" y="359"/>
                  </a:cubicBezTo>
                  <a:cubicBezTo>
                    <a:pt x="2690" y="353"/>
                    <a:pt x="2684" y="389"/>
                    <a:pt x="2726" y="401"/>
                  </a:cubicBezTo>
                  <a:cubicBezTo>
                    <a:pt x="2768" y="413"/>
                    <a:pt x="2852" y="443"/>
                    <a:pt x="2828" y="509"/>
                  </a:cubicBezTo>
                  <a:cubicBezTo>
                    <a:pt x="2804" y="563"/>
                    <a:pt x="2798" y="563"/>
                    <a:pt x="2828" y="617"/>
                  </a:cubicBezTo>
                  <a:cubicBezTo>
                    <a:pt x="2870" y="695"/>
                    <a:pt x="2798" y="737"/>
                    <a:pt x="2732" y="761"/>
                  </a:cubicBezTo>
                  <a:cubicBezTo>
                    <a:pt x="2636" y="791"/>
                    <a:pt x="2624" y="827"/>
                    <a:pt x="2618" y="929"/>
                  </a:cubicBezTo>
                  <a:cubicBezTo>
                    <a:pt x="2612" y="964"/>
                    <a:pt x="2612" y="964"/>
                    <a:pt x="2612" y="964"/>
                  </a:cubicBezTo>
                  <a:cubicBezTo>
                    <a:pt x="2576" y="1006"/>
                    <a:pt x="2576" y="1006"/>
                    <a:pt x="2576" y="1006"/>
                  </a:cubicBezTo>
                  <a:cubicBezTo>
                    <a:pt x="2636" y="1174"/>
                    <a:pt x="2636" y="1174"/>
                    <a:pt x="2636" y="1174"/>
                  </a:cubicBezTo>
                  <a:lnTo>
                    <a:pt x="2636" y="1174"/>
                  </a:lnTo>
                  <a:cubicBezTo>
                    <a:pt x="2486" y="1126"/>
                    <a:pt x="2486" y="1126"/>
                    <a:pt x="2486" y="1126"/>
                  </a:cubicBezTo>
                  <a:cubicBezTo>
                    <a:pt x="2163" y="1342"/>
                    <a:pt x="2163" y="1342"/>
                    <a:pt x="2163" y="1342"/>
                  </a:cubicBezTo>
                  <a:cubicBezTo>
                    <a:pt x="2025" y="1516"/>
                    <a:pt x="2025" y="1516"/>
                    <a:pt x="2025" y="1516"/>
                  </a:cubicBezTo>
                  <a:cubicBezTo>
                    <a:pt x="1893" y="1612"/>
                    <a:pt x="1893" y="1612"/>
                    <a:pt x="1893" y="1612"/>
                  </a:cubicBezTo>
                  <a:lnTo>
                    <a:pt x="1893" y="1612"/>
                  </a:lnTo>
                  <a:cubicBezTo>
                    <a:pt x="1516" y="1977"/>
                    <a:pt x="1516" y="1977"/>
                    <a:pt x="1516" y="1977"/>
                  </a:cubicBezTo>
                  <a:lnTo>
                    <a:pt x="1516" y="1977"/>
                  </a:lnTo>
                  <a:cubicBezTo>
                    <a:pt x="1366" y="1833"/>
                    <a:pt x="1366" y="1833"/>
                    <a:pt x="1366" y="1833"/>
                  </a:cubicBezTo>
                  <a:cubicBezTo>
                    <a:pt x="1324" y="1809"/>
                    <a:pt x="1336" y="1779"/>
                    <a:pt x="1336" y="1737"/>
                  </a:cubicBezTo>
                  <a:cubicBezTo>
                    <a:pt x="1336" y="1689"/>
                    <a:pt x="1306" y="1678"/>
                    <a:pt x="1270" y="1654"/>
                  </a:cubicBezTo>
                  <a:cubicBezTo>
                    <a:pt x="1192" y="1600"/>
                    <a:pt x="1306" y="1468"/>
                    <a:pt x="1270" y="1456"/>
                  </a:cubicBezTo>
                  <a:cubicBezTo>
                    <a:pt x="1240" y="1438"/>
                    <a:pt x="1126" y="1510"/>
                    <a:pt x="1096" y="1528"/>
                  </a:cubicBezTo>
                  <a:cubicBezTo>
                    <a:pt x="1018" y="1570"/>
                    <a:pt x="964" y="1606"/>
                    <a:pt x="910" y="1684"/>
                  </a:cubicBezTo>
                  <a:cubicBezTo>
                    <a:pt x="880" y="1731"/>
                    <a:pt x="856" y="1749"/>
                    <a:pt x="802" y="1761"/>
                  </a:cubicBezTo>
                  <a:cubicBezTo>
                    <a:pt x="749" y="1791"/>
                    <a:pt x="689" y="1761"/>
                    <a:pt x="641" y="1797"/>
                  </a:cubicBezTo>
                  <a:cubicBezTo>
                    <a:pt x="599" y="1827"/>
                    <a:pt x="539" y="1845"/>
                    <a:pt x="497" y="1875"/>
                  </a:cubicBezTo>
                  <a:cubicBezTo>
                    <a:pt x="467" y="1893"/>
                    <a:pt x="449" y="1923"/>
                    <a:pt x="425" y="1947"/>
                  </a:cubicBezTo>
                  <a:cubicBezTo>
                    <a:pt x="395" y="1971"/>
                    <a:pt x="359" y="1965"/>
                    <a:pt x="323" y="1983"/>
                  </a:cubicBezTo>
                  <a:cubicBezTo>
                    <a:pt x="281" y="2007"/>
                    <a:pt x="227" y="2025"/>
                    <a:pt x="179" y="2013"/>
                  </a:cubicBezTo>
                  <a:cubicBezTo>
                    <a:pt x="119" y="1983"/>
                    <a:pt x="119" y="1983"/>
                    <a:pt x="119" y="1983"/>
                  </a:cubicBezTo>
                  <a:lnTo>
                    <a:pt x="119" y="1983"/>
                  </a:lnTo>
                  <a:cubicBezTo>
                    <a:pt x="125" y="1953"/>
                    <a:pt x="131" y="1923"/>
                    <a:pt x="137" y="1893"/>
                  </a:cubicBezTo>
                  <a:cubicBezTo>
                    <a:pt x="143" y="1851"/>
                    <a:pt x="131" y="1749"/>
                    <a:pt x="155" y="1720"/>
                  </a:cubicBezTo>
                  <a:cubicBezTo>
                    <a:pt x="77" y="1576"/>
                    <a:pt x="77" y="1576"/>
                    <a:pt x="77" y="1576"/>
                  </a:cubicBezTo>
                  <a:cubicBezTo>
                    <a:pt x="59" y="1546"/>
                    <a:pt x="0" y="1522"/>
                    <a:pt x="41" y="1492"/>
                  </a:cubicBezTo>
                  <a:cubicBezTo>
                    <a:pt x="119" y="1438"/>
                    <a:pt x="155" y="1336"/>
                    <a:pt x="227" y="1282"/>
                  </a:cubicBezTo>
                  <a:cubicBezTo>
                    <a:pt x="293" y="1234"/>
                    <a:pt x="257" y="1198"/>
                    <a:pt x="323" y="1246"/>
                  </a:cubicBezTo>
                  <a:cubicBezTo>
                    <a:pt x="341" y="1264"/>
                    <a:pt x="365" y="1240"/>
                    <a:pt x="383" y="1234"/>
                  </a:cubicBezTo>
                  <a:cubicBezTo>
                    <a:pt x="467" y="1192"/>
                    <a:pt x="575" y="1192"/>
                    <a:pt x="659" y="1138"/>
                  </a:cubicBezTo>
                  <a:cubicBezTo>
                    <a:pt x="707" y="1108"/>
                    <a:pt x="695" y="1090"/>
                    <a:pt x="749" y="1090"/>
                  </a:cubicBezTo>
                  <a:cubicBezTo>
                    <a:pt x="797" y="1090"/>
                    <a:pt x="856" y="1090"/>
                    <a:pt x="886" y="1054"/>
                  </a:cubicBezTo>
                  <a:cubicBezTo>
                    <a:pt x="910" y="1030"/>
                    <a:pt x="940" y="1006"/>
                    <a:pt x="952" y="977"/>
                  </a:cubicBezTo>
                  <a:cubicBezTo>
                    <a:pt x="958" y="953"/>
                    <a:pt x="958" y="929"/>
                    <a:pt x="970" y="905"/>
                  </a:cubicBezTo>
                  <a:cubicBezTo>
                    <a:pt x="994" y="869"/>
                    <a:pt x="1042" y="833"/>
                    <a:pt x="1090" y="821"/>
                  </a:cubicBezTo>
                  <a:cubicBezTo>
                    <a:pt x="1126" y="809"/>
                    <a:pt x="1144" y="809"/>
                    <a:pt x="1168" y="785"/>
                  </a:cubicBezTo>
                  <a:cubicBezTo>
                    <a:pt x="1186" y="767"/>
                    <a:pt x="1258" y="725"/>
                    <a:pt x="1258" y="713"/>
                  </a:cubicBezTo>
                  <a:cubicBezTo>
                    <a:pt x="1228" y="701"/>
                    <a:pt x="1156" y="635"/>
                    <a:pt x="1144" y="611"/>
                  </a:cubicBezTo>
                  <a:cubicBezTo>
                    <a:pt x="1162" y="593"/>
                    <a:pt x="1210" y="581"/>
                    <a:pt x="1204" y="557"/>
                  </a:cubicBezTo>
                  <a:cubicBezTo>
                    <a:pt x="1198" y="533"/>
                    <a:pt x="1192" y="515"/>
                    <a:pt x="1216" y="497"/>
                  </a:cubicBezTo>
                  <a:lnTo>
                    <a:pt x="1228" y="491"/>
                  </a:lnTo>
                  <a:cubicBezTo>
                    <a:pt x="1258" y="455"/>
                    <a:pt x="1354" y="521"/>
                    <a:pt x="1360" y="473"/>
                  </a:cubicBezTo>
                  <a:cubicBezTo>
                    <a:pt x="1360" y="419"/>
                    <a:pt x="1324" y="371"/>
                    <a:pt x="1378" y="341"/>
                  </a:cubicBezTo>
                  <a:cubicBezTo>
                    <a:pt x="1408" y="329"/>
                    <a:pt x="1432" y="299"/>
                    <a:pt x="1468" y="287"/>
                  </a:cubicBezTo>
                  <a:cubicBezTo>
                    <a:pt x="1498" y="281"/>
                    <a:pt x="1552" y="257"/>
                    <a:pt x="1581" y="239"/>
                  </a:cubicBezTo>
                  <a:cubicBezTo>
                    <a:pt x="1612" y="227"/>
                    <a:pt x="1623" y="197"/>
                    <a:pt x="1647" y="186"/>
                  </a:cubicBezTo>
                  <a:cubicBezTo>
                    <a:pt x="1659" y="186"/>
                    <a:pt x="1749" y="108"/>
                    <a:pt x="1767" y="96"/>
                  </a:cubicBezTo>
                  <a:cubicBezTo>
                    <a:pt x="1785" y="78"/>
                    <a:pt x="1893" y="30"/>
                    <a:pt x="1869" y="0"/>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23" name="Freeform 139"/>
            <p:cNvSpPr>
              <a:spLocks noChangeArrowheads="1"/>
            </p:cNvSpPr>
            <p:nvPr/>
          </p:nvSpPr>
          <p:spPr bwMode="auto">
            <a:xfrm>
              <a:off x="3079632" y="6797222"/>
              <a:ext cx="1486339" cy="1938011"/>
            </a:xfrm>
            <a:custGeom>
              <a:avLst/>
              <a:gdLst>
                <a:gd name="T0" fmla="*/ 150 w 2787"/>
                <a:gd name="T1" fmla="*/ 1635 h 3632"/>
                <a:gd name="T2" fmla="*/ 156 w 2787"/>
                <a:gd name="T3" fmla="*/ 1767 h 3632"/>
                <a:gd name="T4" fmla="*/ 48 w 2787"/>
                <a:gd name="T5" fmla="*/ 1743 h 3632"/>
                <a:gd name="T6" fmla="*/ 449 w 2787"/>
                <a:gd name="T7" fmla="*/ 1545 h 3632"/>
                <a:gd name="T8" fmla="*/ 419 w 2787"/>
                <a:gd name="T9" fmla="*/ 1749 h 3632"/>
                <a:gd name="T10" fmla="*/ 246 w 2787"/>
                <a:gd name="T11" fmla="*/ 1731 h 3632"/>
                <a:gd name="T12" fmla="*/ 1684 w 2787"/>
                <a:gd name="T13" fmla="*/ 552 h 3632"/>
                <a:gd name="T14" fmla="*/ 1672 w 2787"/>
                <a:gd name="T15" fmla="*/ 678 h 3632"/>
                <a:gd name="T16" fmla="*/ 168 w 2787"/>
                <a:gd name="T17" fmla="*/ 995 h 3632"/>
                <a:gd name="T18" fmla="*/ 162 w 2787"/>
                <a:gd name="T19" fmla="*/ 1372 h 3632"/>
                <a:gd name="T20" fmla="*/ 311 w 2787"/>
                <a:gd name="T21" fmla="*/ 1462 h 3632"/>
                <a:gd name="T22" fmla="*/ 713 w 2787"/>
                <a:gd name="T23" fmla="*/ 1432 h 3632"/>
                <a:gd name="T24" fmla="*/ 779 w 2787"/>
                <a:gd name="T25" fmla="*/ 1019 h 3632"/>
                <a:gd name="T26" fmla="*/ 725 w 2787"/>
                <a:gd name="T27" fmla="*/ 821 h 3632"/>
                <a:gd name="T28" fmla="*/ 545 w 2787"/>
                <a:gd name="T29" fmla="*/ 630 h 3632"/>
                <a:gd name="T30" fmla="*/ 677 w 2787"/>
                <a:gd name="T31" fmla="*/ 534 h 3632"/>
                <a:gd name="T32" fmla="*/ 893 w 2787"/>
                <a:gd name="T33" fmla="*/ 821 h 3632"/>
                <a:gd name="T34" fmla="*/ 1019 w 2787"/>
                <a:gd name="T35" fmla="*/ 965 h 3632"/>
                <a:gd name="T36" fmla="*/ 1066 w 2787"/>
                <a:gd name="T37" fmla="*/ 1175 h 3632"/>
                <a:gd name="T38" fmla="*/ 941 w 2787"/>
                <a:gd name="T39" fmla="*/ 1390 h 3632"/>
                <a:gd name="T40" fmla="*/ 773 w 2787"/>
                <a:gd name="T41" fmla="*/ 1629 h 3632"/>
                <a:gd name="T42" fmla="*/ 677 w 2787"/>
                <a:gd name="T43" fmla="*/ 1905 h 3632"/>
                <a:gd name="T44" fmla="*/ 557 w 2787"/>
                <a:gd name="T45" fmla="*/ 2127 h 3632"/>
                <a:gd name="T46" fmla="*/ 371 w 2787"/>
                <a:gd name="T47" fmla="*/ 2205 h 3632"/>
                <a:gd name="T48" fmla="*/ 258 w 2787"/>
                <a:gd name="T49" fmla="*/ 2414 h 3632"/>
                <a:gd name="T50" fmla="*/ 311 w 2787"/>
                <a:gd name="T51" fmla="*/ 2684 h 3632"/>
                <a:gd name="T52" fmla="*/ 605 w 2787"/>
                <a:gd name="T53" fmla="*/ 2792 h 3632"/>
                <a:gd name="T54" fmla="*/ 491 w 2787"/>
                <a:gd name="T55" fmla="*/ 2960 h 3632"/>
                <a:gd name="T56" fmla="*/ 395 w 2787"/>
                <a:gd name="T57" fmla="*/ 3181 h 3632"/>
                <a:gd name="T58" fmla="*/ 677 w 2787"/>
                <a:gd name="T59" fmla="*/ 3175 h 3632"/>
                <a:gd name="T60" fmla="*/ 1049 w 2787"/>
                <a:gd name="T61" fmla="*/ 3367 h 3632"/>
                <a:gd name="T62" fmla="*/ 1204 w 2787"/>
                <a:gd name="T63" fmla="*/ 3505 h 3632"/>
                <a:gd name="T64" fmla="*/ 1564 w 2787"/>
                <a:gd name="T65" fmla="*/ 3289 h 3632"/>
                <a:gd name="T66" fmla="*/ 2055 w 2787"/>
                <a:gd name="T67" fmla="*/ 2978 h 3632"/>
                <a:gd name="T68" fmla="*/ 2301 w 2787"/>
                <a:gd name="T69" fmla="*/ 2762 h 3632"/>
                <a:gd name="T70" fmla="*/ 2493 w 2787"/>
                <a:gd name="T71" fmla="*/ 2600 h 3632"/>
                <a:gd name="T72" fmla="*/ 2535 w 2787"/>
                <a:gd name="T73" fmla="*/ 2354 h 3632"/>
                <a:gd name="T74" fmla="*/ 2703 w 2787"/>
                <a:gd name="T75" fmla="*/ 2271 h 3632"/>
                <a:gd name="T76" fmla="*/ 2703 w 2787"/>
                <a:gd name="T77" fmla="*/ 1983 h 3632"/>
                <a:gd name="T78" fmla="*/ 2445 w 2787"/>
                <a:gd name="T79" fmla="*/ 1827 h 3632"/>
                <a:gd name="T80" fmla="*/ 2439 w 2787"/>
                <a:gd name="T81" fmla="*/ 1414 h 3632"/>
                <a:gd name="T82" fmla="*/ 2535 w 2787"/>
                <a:gd name="T83" fmla="*/ 1091 h 3632"/>
                <a:gd name="T84" fmla="*/ 2643 w 2787"/>
                <a:gd name="T85" fmla="*/ 977 h 3632"/>
                <a:gd name="T86" fmla="*/ 2247 w 2787"/>
                <a:gd name="T87" fmla="*/ 714 h 3632"/>
                <a:gd name="T88" fmla="*/ 2079 w 2787"/>
                <a:gd name="T89" fmla="*/ 534 h 3632"/>
                <a:gd name="T90" fmla="*/ 2109 w 2787"/>
                <a:gd name="T91" fmla="*/ 138 h 3632"/>
                <a:gd name="T92" fmla="*/ 1378 w 2787"/>
                <a:gd name="T93" fmla="*/ 216 h 3632"/>
                <a:gd name="T94" fmla="*/ 1390 w 2787"/>
                <a:gd name="T95" fmla="*/ 384 h 3632"/>
                <a:gd name="T96" fmla="*/ 1528 w 2787"/>
                <a:gd name="T97" fmla="*/ 678 h 3632"/>
                <a:gd name="T98" fmla="*/ 1498 w 2787"/>
                <a:gd name="T99" fmla="*/ 762 h 3632"/>
                <a:gd name="T100" fmla="*/ 1414 w 2787"/>
                <a:gd name="T101" fmla="*/ 815 h 3632"/>
                <a:gd name="T102" fmla="*/ 1246 w 2787"/>
                <a:gd name="T103" fmla="*/ 983 h 3632"/>
                <a:gd name="T104" fmla="*/ 1121 w 2787"/>
                <a:gd name="T105" fmla="*/ 815 h 3632"/>
                <a:gd name="T106" fmla="*/ 1042 w 2787"/>
                <a:gd name="T107" fmla="*/ 552 h 3632"/>
                <a:gd name="T108" fmla="*/ 677 w 2787"/>
                <a:gd name="T109" fmla="*/ 534 h 3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7" h="3632">
                  <a:moveTo>
                    <a:pt x="48" y="1743"/>
                  </a:moveTo>
                  <a:lnTo>
                    <a:pt x="48" y="1743"/>
                  </a:lnTo>
                  <a:cubicBezTo>
                    <a:pt x="72" y="1725"/>
                    <a:pt x="78" y="1701"/>
                    <a:pt x="90" y="1677"/>
                  </a:cubicBezTo>
                  <a:cubicBezTo>
                    <a:pt x="102" y="1659"/>
                    <a:pt x="132" y="1647"/>
                    <a:pt x="150" y="1635"/>
                  </a:cubicBezTo>
                  <a:cubicBezTo>
                    <a:pt x="162" y="1623"/>
                    <a:pt x="186" y="1629"/>
                    <a:pt x="186" y="1641"/>
                  </a:cubicBezTo>
                  <a:cubicBezTo>
                    <a:pt x="192" y="1653"/>
                    <a:pt x="192" y="1659"/>
                    <a:pt x="192" y="1671"/>
                  </a:cubicBezTo>
                  <a:cubicBezTo>
                    <a:pt x="192" y="1683"/>
                    <a:pt x="198" y="1695"/>
                    <a:pt x="192" y="1707"/>
                  </a:cubicBezTo>
                  <a:cubicBezTo>
                    <a:pt x="186" y="1731"/>
                    <a:pt x="168" y="1749"/>
                    <a:pt x="156" y="1767"/>
                  </a:cubicBezTo>
                  <a:cubicBezTo>
                    <a:pt x="144" y="1803"/>
                    <a:pt x="132" y="1833"/>
                    <a:pt x="90" y="1845"/>
                  </a:cubicBezTo>
                  <a:cubicBezTo>
                    <a:pt x="78" y="1845"/>
                    <a:pt x="66" y="1821"/>
                    <a:pt x="60" y="1809"/>
                  </a:cubicBezTo>
                  <a:cubicBezTo>
                    <a:pt x="48" y="1791"/>
                    <a:pt x="18" y="1785"/>
                    <a:pt x="36" y="1755"/>
                  </a:cubicBezTo>
                  <a:cubicBezTo>
                    <a:pt x="48" y="1743"/>
                    <a:pt x="48" y="1743"/>
                    <a:pt x="48" y="1743"/>
                  </a:cubicBezTo>
                  <a:close/>
                  <a:moveTo>
                    <a:pt x="246" y="1731"/>
                  </a:moveTo>
                  <a:lnTo>
                    <a:pt x="246" y="1731"/>
                  </a:lnTo>
                  <a:cubicBezTo>
                    <a:pt x="317" y="1719"/>
                    <a:pt x="335" y="1695"/>
                    <a:pt x="371" y="1635"/>
                  </a:cubicBezTo>
                  <a:cubicBezTo>
                    <a:pt x="389" y="1605"/>
                    <a:pt x="425" y="1575"/>
                    <a:pt x="449" y="1545"/>
                  </a:cubicBezTo>
                  <a:cubicBezTo>
                    <a:pt x="497" y="1462"/>
                    <a:pt x="527" y="1599"/>
                    <a:pt x="575" y="1617"/>
                  </a:cubicBezTo>
                  <a:cubicBezTo>
                    <a:pt x="641" y="1647"/>
                    <a:pt x="575" y="1701"/>
                    <a:pt x="551" y="1737"/>
                  </a:cubicBezTo>
                  <a:cubicBezTo>
                    <a:pt x="539" y="1761"/>
                    <a:pt x="515" y="1827"/>
                    <a:pt x="473" y="1815"/>
                  </a:cubicBezTo>
                  <a:cubicBezTo>
                    <a:pt x="437" y="1809"/>
                    <a:pt x="443" y="1761"/>
                    <a:pt x="419" y="1749"/>
                  </a:cubicBezTo>
                  <a:cubicBezTo>
                    <a:pt x="377" y="1731"/>
                    <a:pt x="341" y="1767"/>
                    <a:pt x="305" y="1791"/>
                  </a:cubicBezTo>
                  <a:cubicBezTo>
                    <a:pt x="288" y="1803"/>
                    <a:pt x="269" y="1803"/>
                    <a:pt x="251" y="1803"/>
                  </a:cubicBezTo>
                  <a:cubicBezTo>
                    <a:pt x="210" y="1803"/>
                    <a:pt x="227" y="1779"/>
                    <a:pt x="222" y="1755"/>
                  </a:cubicBezTo>
                  <a:cubicBezTo>
                    <a:pt x="246" y="1731"/>
                    <a:pt x="246" y="1731"/>
                    <a:pt x="246" y="1731"/>
                  </a:cubicBezTo>
                  <a:close/>
                  <a:moveTo>
                    <a:pt x="1636" y="660"/>
                  </a:moveTo>
                  <a:lnTo>
                    <a:pt x="1636" y="660"/>
                  </a:lnTo>
                  <a:cubicBezTo>
                    <a:pt x="1642" y="654"/>
                    <a:pt x="1636" y="630"/>
                    <a:pt x="1636" y="618"/>
                  </a:cubicBezTo>
                  <a:cubicBezTo>
                    <a:pt x="1636" y="588"/>
                    <a:pt x="1654" y="558"/>
                    <a:pt x="1684" y="552"/>
                  </a:cubicBezTo>
                  <a:cubicBezTo>
                    <a:pt x="1708" y="552"/>
                    <a:pt x="1720" y="576"/>
                    <a:pt x="1726" y="594"/>
                  </a:cubicBezTo>
                  <a:cubicBezTo>
                    <a:pt x="1732" y="606"/>
                    <a:pt x="1744" y="612"/>
                    <a:pt x="1732" y="630"/>
                  </a:cubicBezTo>
                  <a:cubicBezTo>
                    <a:pt x="1726" y="642"/>
                    <a:pt x="1708" y="642"/>
                    <a:pt x="1702" y="648"/>
                  </a:cubicBezTo>
                  <a:cubicBezTo>
                    <a:pt x="1690" y="660"/>
                    <a:pt x="1678" y="666"/>
                    <a:pt x="1672" y="678"/>
                  </a:cubicBezTo>
                  <a:cubicBezTo>
                    <a:pt x="1666" y="684"/>
                    <a:pt x="1660" y="684"/>
                    <a:pt x="1654" y="690"/>
                  </a:cubicBezTo>
                  <a:cubicBezTo>
                    <a:pt x="1648" y="690"/>
                    <a:pt x="1630" y="684"/>
                    <a:pt x="1636" y="678"/>
                  </a:cubicBezTo>
                  <a:cubicBezTo>
                    <a:pt x="1636" y="660"/>
                    <a:pt x="1636" y="660"/>
                    <a:pt x="1636" y="660"/>
                  </a:cubicBezTo>
                  <a:close/>
                  <a:moveTo>
                    <a:pt x="168" y="995"/>
                  </a:moveTo>
                  <a:lnTo>
                    <a:pt x="168" y="995"/>
                  </a:lnTo>
                  <a:cubicBezTo>
                    <a:pt x="0" y="1157"/>
                    <a:pt x="0" y="1157"/>
                    <a:pt x="0" y="1157"/>
                  </a:cubicBezTo>
                  <a:cubicBezTo>
                    <a:pt x="174" y="1336"/>
                    <a:pt x="174" y="1336"/>
                    <a:pt x="174" y="1336"/>
                  </a:cubicBezTo>
                  <a:cubicBezTo>
                    <a:pt x="192" y="1360"/>
                    <a:pt x="162" y="1348"/>
                    <a:pt x="162" y="1372"/>
                  </a:cubicBezTo>
                  <a:cubicBezTo>
                    <a:pt x="162" y="1390"/>
                    <a:pt x="192" y="1378"/>
                    <a:pt x="198" y="1384"/>
                  </a:cubicBezTo>
                  <a:cubicBezTo>
                    <a:pt x="204" y="1384"/>
                    <a:pt x="216" y="1408"/>
                    <a:pt x="216" y="1414"/>
                  </a:cubicBezTo>
                  <a:cubicBezTo>
                    <a:pt x="227" y="1432"/>
                    <a:pt x="258" y="1408"/>
                    <a:pt x="275" y="1426"/>
                  </a:cubicBezTo>
                  <a:cubicBezTo>
                    <a:pt x="293" y="1432"/>
                    <a:pt x="299" y="1450"/>
                    <a:pt x="311" y="1462"/>
                  </a:cubicBezTo>
                  <a:cubicBezTo>
                    <a:pt x="341" y="1486"/>
                    <a:pt x="371" y="1480"/>
                    <a:pt x="407" y="1473"/>
                  </a:cubicBezTo>
                  <a:cubicBezTo>
                    <a:pt x="437" y="1462"/>
                    <a:pt x="449" y="1444"/>
                    <a:pt x="479" y="1426"/>
                  </a:cubicBezTo>
                  <a:cubicBezTo>
                    <a:pt x="509" y="1402"/>
                    <a:pt x="527" y="1450"/>
                    <a:pt x="569" y="1462"/>
                  </a:cubicBezTo>
                  <a:cubicBezTo>
                    <a:pt x="623" y="1480"/>
                    <a:pt x="665" y="1480"/>
                    <a:pt x="713" y="1432"/>
                  </a:cubicBezTo>
                  <a:cubicBezTo>
                    <a:pt x="749" y="1396"/>
                    <a:pt x="821" y="1342"/>
                    <a:pt x="821" y="1282"/>
                  </a:cubicBezTo>
                  <a:cubicBezTo>
                    <a:pt x="803" y="1270"/>
                    <a:pt x="767" y="1294"/>
                    <a:pt x="749" y="1300"/>
                  </a:cubicBezTo>
                  <a:cubicBezTo>
                    <a:pt x="713" y="1306"/>
                    <a:pt x="725" y="1210"/>
                    <a:pt x="713" y="1181"/>
                  </a:cubicBezTo>
                  <a:cubicBezTo>
                    <a:pt x="695" y="1121"/>
                    <a:pt x="743" y="1067"/>
                    <a:pt x="779" y="1019"/>
                  </a:cubicBezTo>
                  <a:cubicBezTo>
                    <a:pt x="815" y="989"/>
                    <a:pt x="827" y="911"/>
                    <a:pt x="755" y="923"/>
                  </a:cubicBezTo>
                  <a:cubicBezTo>
                    <a:pt x="731" y="929"/>
                    <a:pt x="689" y="947"/>
                    <a:pt x="665" y="917"/>
                  </a:cubicBezTo>
                  <a:cubicBezTo>
                    <a:pt x="647" y="893"/>
                    <a:pt x="731" y="893"/>
                    <a:pt x="743" y="887"/>
                  </a:cubicBezTo>
                  <a:cubicBezTo>
                    <a:pt x="779" y="869"/>
                    <a:pt x="761" y="827"/>
                    <a:pt x="725" y="821"/>
                  </a:cubicBezTo>
                  <a:cubicBezTo>
                    <a:pt x="713" y="815"/>
                    <a:pt x="683" y="803"/>
                    <a:pt x="671" y="791"/>
                  </a:cubicBezTo>
                  <a:cubicBezTo>
                    <a:pt x="641" y="773"/>
                    <a:pt x="635" y="749"/>
                    <a:pt x="611" y="725"/>
                  </a:cubicBezTo>
                  <a:cubicBezTo>
                    <a:pt x="545" y="630"/>
                    <a:pt x="545" y="630"/>
                    <a:pt x="545" y="630"/>
                  </a:cubicBezTo>
                  <a:lnTo>
                    <a:pt x="545" y="630"/>
                  </a:lnTo>
                  <a:cubicBezTo>
                    <a:pt x="168" y="995"/>
                    <a:pt x="168" y="995"/>
                    <a:pt x="168" y="995"/>
                  </a:cubicBezTo>
                  <a:close/>
                  <a:moveTo>
                    <a:pt x="677" y="534"/>
                  </a:moveTo>
                  <a:lnTo>
                    <a:pt x="677" y="534"/>
                  </a:lnTo>
                  <a:lnTo>
                    <a:pt x="677" y="534"/>
                  </a:lnTo>
                  <a:cubicBezTo>
                    <a:pt x="815" y="702"/>
                    <a:pt x="815" y="702"/>
                    <a:pt x="815" y="702"/>
                  </a:cubicBezTo>
                  <a:cubicBezTo>
                    <a:pt x="803" y="714"/>
                    <a:pt x="797" y="744"/>
                    <a:pt x="809" y="755"/>
                  </a:cubicBezTo>
                  <a:cubicBezTo>
                    <a:pt x="815" y="767"/>
                    <a:pt x="839" y="762"/>
                    <a:pt x="851" y="767"/>
                  </a:cubicBezTo>
                  <a:cubicBezTo>
                    <a:pt x="881" y="786"/>
                    <a:pt x="881" y="797"/>
                    <a:pt x="893" y="821"/>
                  </a:cubicBezTo>
                  <a:cubicBezTo>
                    <a:pt x="899" y="833"/>
                    <a:pt x="929" y="851"/>
                    <a:pt x="935" y="845"/>
                  </a:cubicBezTo>
                  <a:cubicBezTo>
                    <a:pt x="959" y="827"/>
                    <a:pt x="941" y="767"/>
                    <a:pt x="995" y="786"/>
                  </a:cubicBezTo>
                  <a:cubicBezTo>
                    <a:pt x="1019" y="791"/>
                    <a:pt x="1042" y="809"/>
                    <a:pt x="1061" y="827"/>
                  </a:cubicBezTo>
                  <a:cubicBezTo>
                    <a:pt x="1079" y="863"/>
                    <a:pt x="1031" y="929"/>
                    <a:pt x="1019" y="965"/>
                  </a:cubicBezTo>
                  <a:cubicBezTo>
                    <a:pt x="1019" y="989"/>
                    <a:pt x="1007" y="1013"/>
                    <a:pt x="1019" y="1037"/>
                  </a:cubicBezTo>
                  <a:cubicBezTo>
                    <a:pt x="1031" y="1061"/>
                    <a:pt x="1061" y="1007"/>
                    <a:pt x="1084" y="1013"/>
                  </a:cubicBezTo>
                  <a:cubicBezTo>
                    <a:pt x="1090" y="1043"/>
                    <a:pt x="1037" y="1055"/>
                    <a:pt x="1066" y="1091"/>
                  </a:cubicBezTo>
                  <a:cubicBezTo>
                    <a:pt x="1090" y="1121"/>
                    <a:pt x="1103" y="1145"/>
                    <a:pt x="1066" y="1175"/>
                  </a:cubicBezTo>
                  <a:cubicBezTo>
                    <a:pt x="1055" y="1222"/>
                    <a:pt x="1007" y="1181"/>
                    <a:pt x="995" y="1157"/>
                  </a:cubicBezTo>
                  <a:cubicBezTo>
                    <a:pt x="977" y="1157"/>
                    <a:pt x="923" y="1222"/>
                    <a:pt x="935" y="1252"/>
                  </a:cubicBezTo>
                  <a:cubicBezTo>
                    <a:pt x="947" y="1276"/>
                    <a:pt x="983" y="1300"/>
                    <a:pt x="959" y="1330"/>
                  </a:cubicBezTo>
                  <a:cubicBezTo>
                    <a:pt x="941" y="1348"/>
                    <a:pt x="941" y="1360"/>
                    <a:pt x="941" y="1390"/>
                  </a:cubicBezTo>
                  <a:cubicBezTo>
                    <a:pt x="935" y="1408"/>
                    <a:pt x="911" y="1426"/>
                    <a:pt x="893" y="1426"/>
                  </a:cubicBezTo>
                  <a:cubicBezTo>
                    <a:pt x="863" y="1438"/>
                    <a:pt x="845" y="1462"/>
                    <a:pt x="839" y="1492"/>
                  </a:cubicBezTo>
                  <a:cubicBezTo>
                    <a:pt x="833" y="1521"/>
                    <a:pt x="809" y="1533"/>
                    <a:pt x="791" y="1552"/>
                  </a:cubicBezTo>
                  <a:cubicBezTo>
                    <a:pt x="767" y="1563"/>
                    <a:pt x="701" y="1629"/>
                    <a:pt x="773" y="1629"/>
                  </a:cubicBezTo>
                  <a:cubicBezTo>
                    <a:pt x="803" y="1629"/>
                    <a:pt x="839" y="1605"/>
                    <a:pt x="845" y="1647"/>
                  </a:cubicBezTo>
                  <a:cubicBezTo>
                    <a:pt x="851" y="1719"/>
                    <a:pt x="863" y="1737"/>
                    <a:pt x="809" y="1779"/>
                  </a:cubicBezTo>
                  <a:cubicBezTo>
                    <a:pt x="791" y="1791"/>
                    <a:pt x="779" y="1809"/>
                    <a:pt x="761" y="1827"/>
                  </a:cubicBezTo>
                  <a:cubicBezTo>
                    <a:pt x="677" y="1905"/>
                    <a:pt x="677" y="1905"/>
                    <a:pt x="677" y="1905"/>
                  </a:cubicBezTo>
                  <a:cubicBezTo>
                    <a:pt x="653" y="1929"/>
                    <a:pt x="665" y="1941"/>
                    <a:pt x="665" y="1971"/>
                  </a:cubicBezTo>
                  <a:cubicBezTo>
                    <a:pt x="665" y="1977"/>
                    <a:pt x="611" y="2049"/>
                    <a:pt x="599" y="2055"/>
                  </a:cubicBezTo>
                  <a:cubicBezTo>
                    <a:pt x="557" y="2067"/>
                    <a:pt x="503" y="2037"/>
                    <a:pt x="539" y="2109"/>
                  </a:cubicBezTo>
                  <a:cubicBezTo>
                    <a:pt x="545" y="2115"/>
                    <a:pt x="557" y="2121"/>
                    <a:pt x="557" y="2127"/>
                  </a:cubicBezTo>
                  <a:cubicBezTo>
                    <a:pt x="557" y="2139"/>
                    <a:pt x="545" y="2145"/>
                    <a:pt x="545" y="2163"/>
                  </a:cubicBezTo>
                  <a:cubicBezTo>
                    <a:pt x="539" y="2187"/>
                    <a:pt x="551" y="2217"/>
                    <a:pt x="515" y="2223"/>
                  </a:cubicBezTo>
                  <a:cubicBezTo>
                    <a:pt x="479" y="2235"/>
                    <a:pt x="473" y="2247"/>
                    <a:pt x="443" y="2217"/>
                  </a:cubicBezTo>
                  <a:cubicBezTo>
                    <a:pt x="425" y="2199"/>
                    <a:pt x="389" y="2199"/>
                    <a:pt x="371" y="2205"/>
                  </a:cubicBezTo>
                  <a:cubicBezTo>
                    <a:pt x="330" y="2223"/>
                    <a:pt x="377" y="2295"/>
                    <a:pt x="323" y="2282"/>
                  </a:cubicBezTo>
                  <a:cubicBezTo>
                    <a:pt x="305" y="2282"/>
                    <a:pt x="264" y="2253"/>
                    <a:pt x="258" y="2288"/>
                  </a:cubicBezTo>
                  <a:cubicBezTo>
                    <a:pt x="258" y="2306"/>
                    <a:pt x="275" y="2306"/>
                    <a:pt x="258" y="2330"/>
                  </a:cubicBezTo>
                  <a:cubicBezTo>
                    <a:pt x="233" y="2360"/>
                    <a:pt x="233" y="2378"/>
                    <a:pt x="258" y="2414"/>
                  </a:cubicBezTo>
                  <a:cubicBezTo>
                    <a:pt x="269" y="2426"/>
                    <a:pt x="282" y="2528"/>
                    <a:pt x="269" y="2540"/>
                  </a:cubicBezTo>
                  <a:cubicBezTo>
                    <a:pt x="258" y="2582"/>
                    <a:pt x="275" y="2660"/>
                    <a:pt x="251" y="2696"/>
                  </a:cubicBezTo>
                  <a:cubicBezTo>
                    <a:pt x="246" y="2702"/>
                    <a:pt x="227" y="2756"/>
                    <a:pt x="258" y="2744"/>
                  </a:cubicBezTo>
                  <a:cubicBezTo>
                    <a:pt x="293" y="2726"/>
                    <a:pt x="282" y="2714"/>
                    <a:pt x="311" y="2684"/>
                  </a:cubicBezTo>
                  <a:cubicBezTo>
                    <a:pt x="341" y="2660"/>
                    <a:pt x="347" y="2780"/>
                    <a:pt x="377" y="2756"/>
                  </a:cubicBezTo>
                  <a:cubicBezTo>
                    <a:pt x="413" y="2732"/>
                    <a:pt x="437" y="2666"/>
                    <a:pt x="485" y="2702"/>
                  </a:cubicBezTo>
                  <a:cubicBezTo>
                    <a:pt x="539" y="2732"/>
                    <a:pt x="539" y="2732"/>
                    <a:pt x="539" y="2732"/>
                  </a:cubicBezTo>
                  <a:cubicBezTo>
                    <a:pt x="563" y="2750"/>
                    <a:pt x="551" y="2804"/>
                    <a:pt x="605" y="2792"/>
                  </a:cubicBezTo>
                  <a:cubicBezTo>
                    <a:pt x="623" y="2786"/>
                    <a:pt x="659" y="2756"/>
                    <a:pt x="665" y="2780"/>
                  </a:cubicBezTo>
                  <a:cubicBezTo>
                    <a:pt x="671" y="2786"/>
                    <a:pt x="701" y="2822"/>
                    <a:pt x="689" y="2834"/>
                  </a:cubicBezTo>
                  <a:cubicBezTo>
                    <a:pt x="635" y="2858"/>
                    <a:pt x="611" y="2870"/>
                    <a:pt x="587" y="2918"/>
                  </a:cubicBezTo>
                  <a:cubicBezTo>
                    <a:pt x="557" y="2978"/>
                    <a:pt x="527" y="2930"/>
                    <a:pt x="491" y="2960"/>
                  </a:cubicBezTo>
                  <a:cubicBezTo>
                    <a:pt x="473" y="2972"/>
                    <a:pt x="455" y="2984"/>
                    <a:pt x="437" y="2984"/>
                  </a:cubicBezTo>
                  <a:cubicBezTo>
                    <a:pt x="389" y="2996"/>
                    <a:pt x="383" y="2912"/>
                    <a:pt x="347" y="2972"/>
                  </a:cubicBezTo>
                  <a:cubicBezTo>
                    <a:pt x="323" y="3014"/>
                    <a:pt x="299" y="3055"/>
                    <a:pt x="317" y="3097"/>
                  </a:cubicBezTo>
                  <a:cubicBezTo>
                    <a:pt x="347" y="3133"/>
                    <a:pt x="377" y="3127"/>
                    <a:pt x="395" y="3181"/>
                  </a:cubicBezTo>
                  <a:cubicBezTo>
                    <a:pt x="401" y="3211"/>
                    <a:pt x="425" y="3211"/>
                    <a:pt x="449" y="3235"/>
                  </a:cubicBezTo>
                  <a:cubicBezTo>
                    <a:pt x="527" y="3349"/>
                    <a:pt x="617" y="3103"/>
                    <a:pt x="677" y="3103"/>
                  </a:cubicBezTo>
                  <a:lnTo>
                    <a:pt x="677" y="3103"/>
                  </a:lnTo>
                  <a:cubicBezTo>
                    <a:pt x="677" y="3115"/>
                    <a:pt x="671" y="3169"/>
                    <a:pt x="677" y="3175"/>
                  </a:cubicBezTo>
                  <a:cubicBezTo>
                    <a:pt x="683" y="3175"/>
                    <a:pt x="683" y="3175"/>
                    <a:pt x="683" y="3175"/>
                  </a:cubicBezTo>
                  <a:cubicBezTo>
                    <a:pt x="731" y="3121"/>
                    <a:pt x="767" y="3163"/>
                    <a:pt x="815" y="3193"/>
                  </a:cubicBezTo>
                  <a:cubicBezTo>
                    <a:pt x="869" y="3229"/>
                    <a:pt x="995" y="3187"/>
                    <a:pt x="1001" y="3283"/>
                  </a:cubicBezTo>
                  <a:cubicBezTo>
                    <a:pt x="1001" y="3325"/>
                    <a:pt x="1049" y="3355"/>
                    <a:pt x="1049" y="3367"/>
                  </a:cubicBezTo>
                  <a:cubicBezTo>
                    <a:pt x="1049" y="3403"/>
                    <a:pt x="1007" y="3451"/>
                    <a:pt x="1049" y="3487"/>
                  </a:cubicBezTo>
                  <a:cubicBezTo>
                    <a:pt x="1097" y="3511"/>
                    <a:pt x="1084" y="3541"/>
                    <a:pt x="1061" y="3583"/>
                  </a:cubicBezTo>
                  <a:cubicBezTo>
                    <a:pt x="1037" y="3631"/>
                    <a:pt x="1084" y="3619"/>
                    <a:pt x="1108" y="3595"/>
                  </a:cubicBezTo>
                  <a:cubicBezTo>
                    <a:pt x="1138" y="3559"/>
                    <a:pt x="1216" y="3565"/>
                    <a:pt x="1204" y="3505"/>
                  </a:cubicBezTo>
                  <a:cubicBezTo>
                    <a:pt x="1192" y="3451"/>
                    <a:pt x="1282" y="3379"/>
                    <a:pt x="1318" y="3355"/>
                  </a:cubicBezTo>
                  <a:cubicBezTo>
                    <a:pt x="1354" y="3331"/>
                    <a:pt x="1354" y="3307"/>
                    <a:pt x="1378" y="3283"/>
                  </a:cubicBezTo>
                  <a:cubicBezTo>
                    <a:pt x="1384" y="3271"/>
                    <a:pt x="1420" y="3301"/>
                    <a:pt x="1432" y="3301"/>
                  </a:cubicBezTo>
                  <a:cubicBezTo>
                    <a:pt x="1564" y="3289"/>
                    <a:pt x="1564" y="3289"/>
                    <a:pt x="1564" y="3289"/>
                  </a:cubicBezTo>
                  <a:cubicBezTo>
                    <a:pt x="1630" y="3289"/>
                    <a:pt x="1720" y="3181"/>
                    <a:pt x="1732" y="3115"/>
                  </a:cubicBezTo>
                  <a:cubicBezTo>
                    <a:pt x="1744" y="3002"/>
                    <a:pt x="1768" y="3068"/>
                    <a:pt x="1834" y="3031"/>
                  </a:cubicBezTo>
                  <a:cubicBezTo>
                    <a:pt x="1894" y="2996"/>
                    <a:pt x="1953" y="2858"/>
                    <a:pt x="1989" y="2984"/>
                  </a:cubicBezTo>
                  <a:cubicBezTo>
                    <a:pt x="2001" y="3020"/>
                    <a:pt x="2037" y="2996"/>
                    <a:pt x="2055" y="2978"/>
                  </a:cubicBezTo>
                  <a:cubicBezTo>
                    <a:pt x="2085" y="2930"/>
                    <a:pt x="2097" y="2918"/>
                    <a:pt x="2139" y="2882"/>
                  </a:cubicBezTo>
                  <a:lnTo>
                    <a:pt x="2139" y="2882"/>
                  </a:lnTo>
                  <a:cubicBezTo>
                    <a:pt x="2211" y="2852"/>
                    <a:pt x="2211" y="2852"/>
                    <a:pt x="2211" y="2852"/>
                  </a:cubicBezTo>
                  <a:cubicBezTo>
                    <a:pt x="2247" y="2822"/>
                    <a:pt x="2277" y="2792"/>
                    <a:pt x="2301" y="2762"/>
                  </a:cubicBezTo>
                  <a:cubicBezTo>
                    <a:pt x="2313" y="2750"/>
                    <a:pt x="2349" y="2678"/>
                    <a:pt x="2367" y="2690"/>
                  </a:cubicBezTo>
                  <a:cubicBezTo>
                    <a:pt x="2385" y="2702"/>
                    <a:pt x="2403" y="2732"/>
                    <a:pt x="2433" y="2726"/>
                  </a:cubicBezTo>
                  <a:cubicBezTo>
                    <a:pt x="2445" y="2720"/>
                    <a:pt x="2457" y="2660"/>
                    <a:pt x="2487" y="2648"/>
                  </a:cubicBezTo>
                  <a:cubicBezTo>
                    <a:pt x="2505" y="2636"/>
                    <a:pt x="2499" y="2618"/>
                    <a:pt x="2493" y="2600"/>
                  </a:cubicBezTo>
                  <a:cubicBezTo>
                    <a:pt x="2493" y="2558"/>
                    <a:pt x="2493" y="2534"/>
                    <a:pt x="2505" y="2492"/>
                  </a:cubicBezTo>
                  <a:cubicBezTo>
                    <a:pt x="2505" y="2456"/>
                    <a:pt x="2463" y="2456"/>
                    <a:pt x="2463" y="2420"/>
                  </a:cubicBezTo>
                  <a:cubicBezTo>
                    <a:pt x="2463" y="2408"/>
                    <a:pt x="2469" y="2384"/>
                    <a:pt x="2469" y="2366"/>
                  </a:cubicBezTo>
                  <a:cubicBezTo>
                    <a:pt x="2475" y="2348"/>
                    <a:pt x="2523" y="2354"/>
                    <a:pt x="2535" y="2354"/>
                  </a:cubicBezTo>
                  <a:cubicBezTo>
                    <a:pt x="2595" y="2330"/>
                    <a:pt x="2511" y="2264"/>
                    <a:pt x="2517" y="2253"/>
                  </a:cubicBezTo>
                  <a:cubicBezTo>
                    <a:pt x="2517" y="2229"/>
                    <a:pt x="2613" y="2264"/>
                    <a:pt x="2631" y="2264"/>
                  </a:cubicBezTo>
                  <a:cubicBezTo>
                    <a:pt x="2649" y="2264"/>
                    <a:pt x="2649" y="2312"/>
                    <a:pt x="2667" y="2330"/>
                  </a:cubicBezTo>
                  <a:cubicBezTo>
                    <a:pt x="2696" y="2348"/>
                    <a:pt x="2696" y="2277"/>
                    <a:pt x="2703" y="2271"/>
                  </a:cubicBezTo>
                  <a:cubicBezTo>
                    <a:pt x="2714" y="2253"/>
                    <a:pt x="2732" y="2247"/>
                    <a:pt x="2744" y="2229"/>
                  </a:cubicBezTo>
                  <a:cubicBezTo>
                    <a:pt x="2756" y="2223"/>
                    <a:pt x="2727" y="2199"/>
                    <a:pt x="2720" y="2187"/>
                  </a:cubicBezTo>
                  <a:cubicBezTo>
                    <a:pt x="2720" y="2145"/>
                    <a:pt x="2738" y="2079"/>
                    <a:pt x="2756" y="2043"/>
                  </a:cubicBezTo>
                  <a:cubicBezTo>
                    <a:pt x="2786" y="1983"/>
                    <a:pt x="2720" y="2019"/>
                    <a:pt x="2703" y="1983"/>
                  </a:cubicBezTo>
                  <a:cubicBezTo>
                    <a:pt x="2690" y="1959"/>
                    <a:pt x="2672" y="1971"/>
                    <a:pt x="2643" y="1965"/>
                  </a:cubicBezTo>
                  <a:cubicBezTo>
                    <a:pt x="2619" y="1959"/>
                    <a:pt x="2649" y="1899"/>
                    <a:pt x="2643" y="1881"/>
                  </a:cubicBezTo>
                  <a:cubicBezTo>
                    <a:pt x="2631" y="1857"/>
                    <a:pt x="2529" y="1851"/>
                    <a:pt x="2505" y="1851"/>
                  </a:cubicBezTo>
                  <a:cubicBezTo>
                    <a:pt x="2457" y="1851"/>
                    <a:pt x="2469" y="1869"/>
                    <a:pt x="2445" y="1827"/>
                  </a:cubicBezTo>
                  <a:cubicBezTo>
                    <a:pt x="2427" y="1809"/>
                    <a:pt x="2421" y="1773"/>
                    <a:pt x="2409" y="1749"/>
                  </a:cubicBezTo>
                  <a:cubicBezTo>
                    <a:pt x="2385" y="1707"/>
                    <a:pt x="2421" y="1695"/>
                    <a:pt x="2433" y="1665"/>
                  </a:cubicBezTo>
                  <a:cubicBezTo>
                    <a:pt x="2439" y="1593"/>
                    <a:pt x="2439" y="1575"/>
                    <a:pt x="2397" y="1521"/>
                  </a:cubicBezTo>
                  <a:cubicBezTo>
                    <a:pt x="2367" y="1480"/>
                    <a:pt x="2433" y="1450"/>
                    <a:pt x="2439" y="1414"/>
                  </a:cubicBezTo>
                  <a:cubicBezTo>
                    <a:pt x="2457" y="1318"/>
                    <a:pt x="2457" y="1318"/>
                    <a:pt x="2457" y="1318"/>
                  </a:cubicBezTo>
                  <a:cubicBezTo>
                    <a:pt x="2463" y="1270"/>
                    <a:pt x="2499" y="1246"/>
                    <a:pt x="2511" y="1204"/>
                  </a:cubicBezTo>
                  <a:cubicBezTo>
                    <a:pt x="2517" y="1187"/>
                    <a:pt x="2505" y="1175"/>
                    <a:pt x="2529" y="1157"/>
                  </a:cubicBezTo>
                  <a:cubicBezTo>
                    <a:pt x="2559" y="1133"/>
                    <a:pt x="2559" y="1127"/>
                    <a:pt x="2535" y="1091"/>
                  </a:cubicBezTo>
                  <a:cubicBezTo>
                    <a:pt x="2517" y="1049"/>
                    <a:pt x="2415" y="1037"/>
                    <a:pt x="2445" y="1001"/>
                  </a:cubicBezTo>
                  <a:cubicBezTo>
                    <a:pt x="2463" y="977"/>
                    <a:pt x="2505" y="947"/>
                    <a:pt x="2535" y="953"/>
                  </a:cubicBezTo>
                  <a:cubicBezTo>
                    <a:pt x="2559" y="953"/>
                    <a:pt x="2529" y="995"/>
                    <a:pt x="2547" y="1007"/>
                  </a:cubicBezTo>
                  <a:cubicBezTo>
                    <a:pt x="2589" y="1025"/>
                    <a:pt x="2619" y="1007"/>
                    <a:pt x="2643" y="977"/>
                  </a:cubicBezTo>
                  <a:cubicBezTo>
                    <a:pt x="2685" y="917"/>
                    <a:pt x="2667" y="881"/>
                    <a:pt x="2661" y="821"/>
                  </a:cubicBezTo>
                  <a:cubicBezTo>
                    <a:pt x="2643" y="720"/>
                    <a:pt x="2541" y="773"/>
                    <a:pt x="2469" y="744"/>
                  </a:cubicBezTo>
                  <a:cubicBezTo>
                    <a:pt x="2403" y="714"/>
                    <a:pt x="2373" y="749"/>
                    <a:pt x="2319" y="738"/>
                  </a:cubicBezTo>
                  <a:cubicBezTo>
                    <a:pt x="2295" y="738"/>
                    <a:pt x="2277" y="714"/>
                    <a:pt x="2247" y="714"/>
                  </a:cubicBezTo>
                  <a:cubicBezTo>
                    <a:pt x="2217" y="707"/>
                    <a:pt x="2187" y="720"/>
                    <a:pt x="2163" y="696"/>
                  </a:cubicBezTo>
                  <a:cubicBezTo>
                    <a:pt x="2109" y="648"/>
                    <a:pt x="2007" y="731"/>
                    <a:pt x="2007" y="660"/>
                  </a:cubicBezTo>
                  <a:cubicBezTo>
                    <a:pt x="2007" y="642"/>
                    <a:pt x="2013" y="612"/>
                    <a:pt x="2019" y="594"/>
                  </a:cubicBezTo>
                  <a:cubicBezTo>
                    <a:pt x="1995" y="564"/>
                    <a:pt x="2037" y="510"/>
                    <a:pt x="2079" y="534"/>
                  </a:cubicBezTo>
                  <a:cubicBezTo>
                    <a:pt x="2139" y="558"/>
                    <a:pt x="2127" y="462"/>
                    <a:pt x="2127" y="444"/>
                  </a:cubicBezTo>
                  <a:cubicBezTo>
                    <a:pt x="2103" y="426"/>
                    <a:pt x="1965" y="510"/>
                    <a:pt x="2025" y="408"/>
                  </a:cubicBezTo>
                  <a:cubicBezTo>
                    <a:pt x="2067" y="336"/>
                    <a:pt x="1965" y="312"/>
                    <a:pt x="2055" y="246"/>
                  </a:cubicBezTo>
                  <a:cubicBezTo>
                    <a:pt x="2085" y="222"/>
                    <a:pt x="2121" y="180"/>
                    <a:pt x="2109" y="138"/>
                  </a:cubicBezTo>
                  <a:cubicBezTo>
                    <a:pt x="2097" y="114"/>
                    <a:pt x="2079" y="19"/>
                    <a:pt x="2061" y="0"/>
                  </a:cubicBezTo>
                  <a:cubicBezTo>
                    <a:pt x="2007" y="0"/>
                    <a:pt x="1899" y="96"/>
                    <a:pt x="1846" y="120"/>
                  </a:cubicBezTo>
                  <a:cubicBezTo>
                    <a:pt x="1756" y="162"/>
                    <a:pt x="1672" y="180"/>
                    <a:pt x="1570" y="192"/>
                  </a:cubicBezTo>
                  <a:cubicBezTo>
                    <a:pt x="1516" y="198"/>
                    <a:pt x="1426" y="198"/>
                    <a:pt x="1378" y="216"/>
                  </a:cubicBezTo>
                  <a:lnTo>
                    <a:pt x="1378" y="216"/>
                  </a:lnTo>
                  <a:cubicBezTo>
                    <a:pt x="1384" y="282"/>
                    <a:pt x="1384" y="282"/>
                    <a:pt x="1384" y="282"/>
                  </a:cubicBezTo>
                  <a:cubicBezTo>
                    <a:pt x="1384" y="294"/>
                    <a:pt x="1390" y="294"/>
                    <a:pt x="1384" y="306"/>
                  </a:cubicBezTo>
                  <a:cubicBezTo>
                    <a:pt x="1372" y="330"/>
                    <a:pt x="1384" y="360"/>
                    <a:pt x="1390" y="384"/>
                  </a:cubicBezTo>
                  <a:cubicBezTo>
                    <a:pt x="1390" y="390"/>
                    <a:pt x="1384" y="402"/>
                    <a:pt x="1378" y="414"/>
                  </a:cubicBezTo>
                  <a:cubicBezTo>
                    <a:pt x="1372" y="426"/>
                    <a:pt x="1372" y="444"/>
                    <a:pt x="1372" y="462"/>
                  </a:cubicBezTo>
                  <a:cubicBezTo>
                    <a:pt x="1528" y="678"/>
                    <a:pt x="1528" y="678"/>
                    <a:pt x="1528" y="678"/>
                  </a:cubicBezTo>
                  <a:lnTo>
                    <a:pt x="1528" y="678"/>
                  </a:lnTo>
                  <a:cubicBezTo>
                    <a:pt x="1546" y="684"/>
                    <a:pt x="1546" y="684"/>
                    <a:pt x="1546" y="684"/>
                  </a:cubicBezTo>
                  <a:cubicBezTo>
                    <a:pt x="1558" y="690"/>
                    <a:pt x="1558" y="702"/>
                    <a:pt x="1552" y="714"/>
                  </a:cubicBezTo>
                  <a:cubicBezTo>
                    <a:pt x="1552" y="725"/>
                    <a:pt x="1534" y="738"/>
                    <a:pt x="1522" y="744"/>
                  </a:cubicBezTo>
                  <a:cubicBezTo>
                    <a:pt x="1522" y="749"/>
                    <a:pt x="1510" y="762"/>
                    <a:pt x="1498" y="762"/>
                  </a:cubicBezTo>
                  <a:cubicBezTo>
                    <a:pt x="1486" y="755"/>
                    <a:pt x="1486" y="738"/>
                    <a:pt x="1492" y="725"/>
                  </a:cubicBezTo>
                  <a:lnTo>
                    <a:pt x="1492" y="725"/>
                  </a:lnTo>
                  <a:cubicBezTo>
                    <a:pt x="1462" y="725"/>
                    <a:pt x="1462" y="725"/>
                    <a:pt x="1462" y="725"/>
                  </a:cubicBezTo>
                  <a:cubicBezTo>
                    <a:pt x="1432" y="725"/>
                    <a:pt x="1438" y="797"/>
                    <a:pt x="1414" y="815"/>
                  </a:cubicBezTo>
                  <a:cubicBezTo>
                    <a:pt x="1414" y="821"/>
                    <a:pt x="1390" y="827"/>
                    <a:pt x="1396" y="839"/>
                  </a:cubicBezTo>
                  <a:cubicBezTo>
                    <a:pt x="1444" y="881"/>
                    <a:pt x="1402" y="899"/>
                    <a:pt x="1378" y="935"/>
                  </a:cubicBezTo>
                  <a:cubicBezTo>
                    <a:pt x="1354" y="965"/>
                    <a:pt x="1330" y="1013"/>
                    <a:pt x="1300" y="1037"/>
                  </a:cubicBezTo>
                  <a:cubicBezTo>
                    <a:pt x="1276" y="1067"/>
                    <a:pt x="1246" y="1007"/>
                    <a:pt x="1246" y="983"/>
                  </a:cubicBezTo>
                  <a:cubicBezTo>
                    <a:pt x="1252" y="971"/>
                    <a:pt x="1282" y="941"/>
                    <a:pt x="1276" y="935"/>
                  </a:cubicBezTo>
                  <a:cubicBezTo>
                    <a:pt x="1270" y="917"/>
                    <a:pt x="1246" y="911"/>
                    <a:pt x="1258" y="887"/>
                  </a:cubicBezTo>
                  <a:cubicBezTo>
                    <a:pt x="1282" y="857"/>
                    <a:pt x="1276" y="845"/>
                    <a:pt x="1234" y="833"/>
                  </a:cubicBezTo>
                  <a:cubicBezTo>
                    <a:pt x="1198" y="827"/>
                    <a:pt x="1138" y="851"/>
                    <a:pt x="1121" y="815"/>
                  </a:cubicBezTo>
                  <a:cubicBezTo>
                    <a:pt x="1114" y="803"/>
                    <a:pt x="1108" y="791"/>
                    <a:pt x="1126" y="786"/>
                  </a:cubicBezTo>
                  <a:cubicBezTo>
                    <a:pt x="1174" y="767"/>
                    <a:pt x="1121" y="720"/>
                    <a:pt x="1103" y="707"/>
                  </a:cubicBezTo>
                  <a:cubicBezTo>
                    <a:pt x="1084" y="696"/>
                    <a:pt x="1037" y="636"/>
                    <a:pt x="1042" y="612"/>
                  </a:cubicBezTo>
                  <a:cubicBezTo>
                    <a:pt x="1055" y="588"/>
                    <a:pt x="1073" y="564"/>
                    <a:pt x="1042" y="552"/>
                  </a:cubicBezTo>
                  <a:cubicBezTo>
                    <a:pt x="1013" y="540"/>
                    <a:pt x="989" y="582"/>
                    <a:pt x="971" y="540"/>
                  </a:cubicBezTo>
                  <a:cubicBezTo>
                    <a:pt x="815" y="360"/>
                    <a:pt x="815" y="360"/>
                    <a:pt x="815" y="360"/>
                  </a:cubicBezTo>
                  <a:lnTo>
                    <a:pt x="815" y="360"/>
                  </a:lnTo>
                  <a:lnTo>
                    <a:pt x="677" y="534"/>
                  </a:ln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24" name="Freeform 140"/>
            <p:cNvSpPr>
              <a:spLocks noChangeArrowheads="1"/>
            </p:cNvSpPr>
            <p:nvPr/>
          </p:nvSpPr>
          <p:spPr bwMode="auto">
            <a:xfrm>
              <a:off x="1510981" y="6874837"/>
              <a:ext cx="2751609" cy="2697693"/>
            </a:xfrm>
            <a:custGeom>
              <a:avLst/>
              <a:gdLst>
                <a:gd name="T0" fmla="*/ 3135 w 5161"/>
                <a:gd name="T1" fmla="*/ 1527 h 5058"/>
                <a:gd name="T2" fmla="*/ 2991 w 5161"/>
                <a:gd name="T3" fmla="*/ 1599 h 5058"/>
                <a:gd name="T4" fmla="*/ 3494 w 5161"/>
                <a:gd name="T5" fmla="*/ 1593 h 5058"/>
                <a:gd name="T6" fmla="*/ 3189 w 5161"/>
                <a:gd name="T7" fmla="*/ 1587 h 5058"/>
                <a:gd name="T8" fmla="*/ 4321 w 5161"/>
                <a:gd name="T9" fmla="*/ 72 h 5058"/>
                <a:gd name="T10" fmla="*/ 4315 w 5161"/>
                <a:gd name="T11" fmla="*/ 318 h 5058"/>
                <a:gd name="T12" fmla="*/ 4357 w 5161"/>
                <a:gd name="T13" fmla="*/ 671 h 5058"/>
                <a:gd name="T14" fmla="*/ 4201 w 5161"/>
                <a:gd name="T15" fmla="*/ 743 h 5058"/>
                <a:gd name="T16" fmla="*/ 3985 w 5161"/>
                <a:gd name="T17" fmla="*/ 408 h 5058"/>
                <a:gd name="T18" fmla="*/ 474 w 5161"/>
                <a:gd name="T19" fmla="*/ 4044 h 5058"/>
                <a:gd name="T20" fmla="*/ 654 w 5161"/>
                <a:gd name="T21" fmla="*/ 4002 h 5058"/>
                <a:gd name="T22" fmla="*/ 1001 w 5161"/>
                <a:gd name="T23" fmla="*/ 3553 h 5058"/>
                <a:gd name="T24" fmla="*/ 1457 w 5161"/>
                <a:gd name="T25" fmla="*/ 3325 h 5058"/>
                <a:gd name="T26" fmla="*/ 1870 w 5161"/>
                <a:gd name="T27" fmla="*/ 3061 h 5058"/>
                <a:gd name="T28" fmla="*/ 2266 w 5161"/>
                <a:gd name="T29" fmla="*/ 2966 h 5058"/>
                <a:gd name="T30" fmla="*/ 2823 w 5161"/>
                <a:gd name="T31" fmla="*/ 3145 h 5058"/>
                <a:gd name="T32" fmla="*/ 3458 w 5161"/>
                <a:gd name="T33" fmla="*/ 3403 h 5058"/>
                <a:gd name="T34" fmla="*/ 3728 w 5161"/>
                <a:gd name="T35" fmla="*/ 3547 h 5058"/>
                <a:gd name="T36" fmla="*/ 3620 w 5161"/>
                <a:gd name="T37" fmla="*/ 3726 h 5058"/>
                <a:gd name="T38" fmla="*/ 3560 w 5161"/>
                <a:gd name="T39" fmla="*/ 3984 h 5058"/>
                <a:gd name="T40" fmla="*/ 3920 w 5161"/>
                <a:gd name="T41" fmla="*/ 4535 h 5058"/>
                <a:gd name="T42" fmla="*/ 4435 w 5161"/>
                <a:gd name="T43" fmla="*/ 4949 h 5058"/>
                <a:gd name="T44" fmla="*/ 4861 w 5161"/>
                <a:gd name="T45" fmla="*/ 4529 h 5058"/>
                <a:gd name="T46" fmla="*/ 5034 w 5161"/>
                <a:gd name="T47" fmla="*/ 4062 h 5058"/>
                <a:gd name="T48" fmla="*/ 4950 w 5161"/>
                <a:gd name="T49" fmla="*/ 3559 h 5058"/>
                <a:gd name="T50" fmla="*/ 5136 w 5161"/>
                <a:gd name="T51" fmla="*/ 3037 h 5058"/>
                <a:gd name="T52" fmla="*/ 4777 w 5161"/>
                <a:gd name="T53" fmla="*/ 2887 h 5058"/>
                <a:gd name="T54" fmla="*/ 4147 w 5161"/>
                <a:gd name="T55" fmla="*/ 3361 h 5058"/>
                <a:gd name="T56" fmla="*/ 3758 w 5161"/>
                <a:gd name="T57" fmla="*/ 3049 h 5058"/>
                <a:gd name="T58" fmla="*/ 3338 w 5161"/>
                <a:gd name="T59" fmla="*/ 3037 h 5058"/>
                <a:gd name="T60" fmla="*/ 3632 w 5161"/>
                <a:gd name="T61" fmla="*/ 2690 h 5058"/>
                <a:gd name="T62" fmla="*/ 3254 w 5161"/>
                <a:gd name="T63" fmla="*/ 2540 h 5058"/>
                <a:gd name="T64" fmla="*/ 3201 w 5161"/>
                <a:gd name="T65" fmla="*/ 2144 h 5058"/>
                <a:gd name="T66" fmla="*/ 3500 w 5161"/>
                <a:gd name="T67" fmla="*/ 1983 h 5058"/>
                <a:gd name="T68" fmla="*/ 3752 w 5161"/>
                <a:gd name="T69" fmla="*/ 1635 h 5058"/>
                <a:gd name="T70" fmla="*/ 3884 w 5161"/>
                <a:gd name="T71" fmla="*/ 1246 h 5058"/>
                <a:gd name="T72" fmla="*/ 4027 w 5161"/>
                <a:gd name="T73" fmla="*/ 869 h 5058"/>
                <a:gd name="T74" fmla="*/ 3836 w 5161"/>
                <a:gd name="T75" fmla="*/ 677 h 5058"/>
                <a:gd name="T76" fmla="*/ 3488 w 5161"/>
                <a:gd name="T77" fmla="*/ 486 h 5058"/>
                <a:gd name="T78" fmla="*/ 3608 w 5161"/>
                <a:gd name="T79" fmla="*/ 773 h 5058"/>
                <a:gd name="T80" fmla="*/ 3656 w 5161"/>
                <a:gd name="T81" fmla="*/ 1288 h 5058"/>
                <a:gd name="T82" fmla="*/ 3159 w 5161"/>
                <a:gd name="T83" fmla="*/ 1270 h 5058"/>
                <a:gd name="T84" fmla="*/ 3111 w 5161"/>
                <a:gd name="T85" fmla="*/ 851 h 5058"/>
                <a:gd name="T86" fmla="*/ 2505 w 5161"/>
                <a:gd name="T87" fmla="*/ 558 h 5058"/>
                <a:gd name="T88" fmla="*/ 1774 w 5161"/>
                <a:gd name="T89" fmla="*/ 887 h 5058"/>
                <a:gd name="T90" fmla="*/ 1619 w 5161"/>
                <a:gd name="T91" fmla="*/ 1138 h 5058"/>
                <a:gd name="T92" fmla="*/ 1373 w 5161"/>
                <a:gd name="T93" fmla="*/ 1611 h 5058"/>
                <a:gd name="T94" fmla="*/ 594 w 5161"/>
                <a:gd name="T95" fmla="*/ 2240 h 5058"/>
                <a:gd name="T96" fmla="*/ 378 w 5161"/>
                <a:gd name="T97" fmla="*/ 2822 h 5058"/>
                <a:gd name="T98" fmla="*/ 108 w 5161"/>
                <a:gd name="T99" fmla="*/ 3433 h 5058"/>
                <a:gd name="T100" fmla="*/ 456 w 5161"/>
                <a:gd name="T101" fmla="*/ 3924 h 5058"/>
                <a:gd name="T102" fmla="*/ 480 w 5161"/>
                <a:gd name="T103" fmla="*/ 4368 h 5058"/>
                <a:gd name="T104" fmla="*/ 606 w 5161"/>
                <a:gd name="T105" fmla="*/ 4170 h 5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1" h="5058">
                  <a:moveTo>
                    <a:pt x="2991" y="1599"/>
                  </a:moveTo>
                  <a:lnTo>
                    <a:pt x="2991" y="1599"/>
                  </a:lnTo>
                  <a:cubicBezTo>
                    <a:pt x="3015" y="1581"/>
                    <a:pt x="3021" y="1557"/>
                    <a:pt x="3033" y="1533"/>
                  </a:cubicBezTo>
                  <a:cubicBezTo>
                    <a:pt x="3045" y="1515"/>
                    <a:pt x="3075" y="1503"/>
                    <a:pt x="3093" y="1491"/>
                  </a:cubicBezTo>
                  <a:cubicBezTo>
                    <a:pt x="3105" y="1479"/>
                    <a:pt x="3129" y="1485"/>
                    <a:pt x="3129" y="1497"/>
                  </a:cubicBezTo>
                  <a:cubicBezTo>
                    <a:pt x="3135" y="1509"/>
                    <a:pt x="3135" y="1515"/>
                    <a:pt x="3135" y="1527"/>
                  </a:cubicBezTo>
                  <a:cubicBezTo>
                    <a:pt x="3135" y="1539"/>
                    <a:pt x="3141" y="1551"/>
                    <a:pt x="3135" y="1563"/>
                  </a:cubicBezTo>
                  <a:cubicBezTo>
                    <a:pt x="3129" y="1587"/>
                    <a:pt x="3111" y="1605"/>
                    <a:pt x="3099" y="1623"/>
                  </a:cubicBezTo>
                  <a:cubicBezTo>
                    <a:pt x="3087" y="1659"/>
                    <a:pt x="3075" y="1689"/>
                    <a:pt x="3033" y="1701"/>
                  </a:cubicBezTo>
                  <a:cubicBezTo>
                    <a:pt x="3021" y="1701"/>
                    <a:pt x="3009" y="1677"/>
                    <a:pt x="3003" y="1665"/>
                  </a:cubicBezTo>
                  <a:cubicBezTo>
                    <a:pt x="2991" y="1647"/>
                    <a:pt x="2961" y="1641"/>
                    <a:pt x="2979" y="1611"/>
                  </a:cubicBezTo>
                  <a:cubicBezTo>
                    <a:pt x="2991" y="1599"/>
                    <a:pt x="2991" y="1599"/>
                    <a:pt x="2991" y="1599"/>
                  </a:cubicBezTo>
                  <a:close/>
                  <a:moveTo>
                    <a:pt x="3189" y="1587"/>
                  </a:moveTo>
                  <a:lnTo>
                    <a:pt x="3189" y="1587"/>
                  </a:lnTo>
                  <a:cubicBezTo>
                    <a:pt x="3260" y="1575"/>
                    <a:pt x="3278" y="1551"/>
                    <a:pt x="3314" y="1491"/>
                  </a:cubicBezTo>
                  <a:cubicBezTo>
                    <a:pt x="3332" y="1461"/>
                    <a:pt x="3368" y="1431"/>
                    <a:pt x="3392" y="1401"/>
                  </a:cubicBezTo>
                  <a:cubicBezTo>
                    <a:pt x="3440" y="1318"/>
                    <a:pt x="3470" y="1455"/>
                    <a:pt x="3518" y="1473"/>
                  </a:cubicBezTo>
                  <a:cubicBezTo>
                    <a:pt x="3584" y="1503"/>
                    <a:pt x="3518" y="1557"/>
                    <a:pt x="3494" y="1593"/>
                  </a:cubicBezTo>
                  <a:cubicBezTo>
                    <a:pt x="3482" y="1617"/>
                    <a:pt x="3458" y="1683"/>
                    <a:pt x="3416" y="1671"/>
                  </a:cubicBezTo>
                  <a:cubicBezTo>
                    <a:pt x="3380" y="1665"/>
                    <a:pt x="3386" y="1617"/>
                    <a:pt x="3362" y="1605"/>
                  </a:cubicBezTo>
                  <a:cubicBezTo>
                    <a:pt x="3320" y="1587"/>
                    <a:pt x="3284" y="1623"/>
                    <a:pt x="3248" y="1647"/>
                  </a:cubicBezTo>
                  <a:cubicBezTo>
                    <a:pt x="3231" y="1659"/>
                    <a:pt x="3212" y="1659"/>
                    <a:pt x="3194" y="1659"/>
                  </a:cubicBezTo>
                  <a:cubicBezTo>
                    <a:pt x="3153" y="1659"/>
                    <a:pt x="3170" y="1635"/>
                    <a:pt x="3165" y="1611"/>
                  </a:cubicBezTo>
                  <a:cubicBezTo>
                    <a:pt x="3189" y="1587"/>
                    <a:pt x="3189" y="1587"/>
                    <a:pt x="3189" y="1587"/>
                  </a:cubicBezTo>
                  <a:close/>
                  <a:moveTo>
                    <a:pt x="3758" y="216"/>
                  </a:moveTo>
                  <a:lnTo>
                    <a:pt x="3758" y="216"/>
                  </a:lnTo>
                  <a:cubicBezTo>
                    <a:pt x="4081" y="0"/>
                    <a:pt x="4081" y="0"/>
                    <a:pt x="4081" y="0"/>
                  </a:cubicBezTo>
                  <a:cubicBezTo>
                    <a:pt x="4231" y="48"/>
                    <a:pt x="4231" y="48"/>
                    <a:pt x="4231" y="48"/>
                  </a:cubicBezTo>
                  <a:lnTo>
                    <a:pt x="4231" y="48"/>
                  </a:lnTo>
                  <a:cubicBezTo>
                    <a:pt x="4321" y="72"/>
                    <a:pt x="4321" y="72"/>
                    <a:pt x="4321" y="72"/>
                  </a:cubicBezTo>
                  <a:lnTo>
                    <a:pt x="4321" y="72"/>
                  </a:lnTo>
                  <a:cubicBezTo>
                    <a:pt x="4327" y="138"/>
                    <a:pt x="4327" y="138"/>
                    <a:pt x="4327" y="138"/>
                  </a:cubicBezTo>
                  <a:cubicBezTo>
                    <a:pt x="4327" y="150"/>
                    <a:pt x="4333" y="150"/>
                    <a:pt x="4327" y="162"/>
                  </a:cubicBezTo>
                  <a:cubicBezTo>
                    <a:pt x="4315" y="186"/>
                    <a:pt x="4327" y="216"/>
                    <a:pt x="4333" y="240"/>
                  </a:cubicBezTo>
                  <a:cubicBezTo>
                    <a:pt x="4333" y="246"/>
                    <a:pt x="4327" y="258"/>
                    <a:pt x="4321" y="270"/>
                  </a:cubicBezTo>
                  <a:cubicBezTo>
                    <a:pt x="4315" y="282"/>
                    <a:pt x="4315" y="300"/>
                    <a:pt x="4315" y="318"/>
                  </a:cubicBezTo>
                  <a:cubicBezTo>
                    <a:pt x="4471" y="534"/>
                    <a:pt x="4471" y="534"/>
                    <a:pt x="4471" y="534"/>
                  </a:cubicBezTo>
                  <a:lnTo>
                    <a:pt x="4471" y="534"/>
                  </a:lnTo>
                  <a:cubicBezTo>
                    <a:pt x="4435" y="581"/>
                    <a:pt x="4435" y="581"/>
                    <a:pt x="4435" y="581"/>
                  </a:cubicBezTo>
                  <a:lnTo>
                    <a:pt x="4435" y="581"/>
                  </a:lnTo>
                  <a:cubicBezTo>
                    <a:pt x="4405" y="581"/>
                    <a:pt x="4405" y="581"/>
                    <a:pt x="4405" y="581"/>
                  </a:cubicBezTo>
                  <a:cubicBezTo>
                    <a:pt x="4375" y="581"/>
                    <a:pt x="4381" y="653"/>
                    <a:pt x="4357" y="671"/>
                  </a:cubicBezTo>
                  <a:cubicBezTo>
                    <a:pt x="4357" y="677"/>
                    <a:pt x="4333" y="683"/>
                    <a:pt x="4339" y="695"/>
                  </a:cubicBezTo>
                  <a:cubicBezTo>
                    <a:pt x="4387" y="737"/>
                    <a:pt x="4345" y="755"/>
                    <a:pt x="4321" y="791"/>
                  </a:cubicBezTo>
                  <a:cubicBezTo>
                    <a:pt x="4297" y="821"/>
                    <a:pt x="4273" y="869"/>
                    <a:pt x="4243" y="893"/>
                  </a:cubicBezTo>
                  <a:cubicBezTo>
                    <a:pt x="4219" y="923"/>
                    <a:pt x="4189" y="863"/>
                    <a:pt x="4189" y="839"/>
                  </a:cubicBezTo>
                  <a:cubicBezTo>
                    <a:pt x="4195" y="827"/>
                    <a:pt x="4225" y="797"/>
                    <a:pt x="4219" y="791"/>
                  </a:cubicBezTo>
                  <a:cubicBezTo>
                    <a:pt x="4213" y="773"/>
                    <a:pt x="4189" y="767"/>
                    <a:pt x="4201" y="743"/>
                  </a:cubicBezTo>
                  <a:cubicBezTo>
                    <a:pt x="4225" y="713"/>
                    <a:pt x="4219" y="701"/>
                    <a:pt x="4177" y="689"/>
                  </a:cubicBezTo>
                  <a:cubicBezTo>
                    <a:pt x="4141" y="683"/>
                    <a:pt x="4081" y="707"/>
                    <a:pt x="4064" y="671"/>
                  </a:cubicBezTo>
                  <a:cubicBezTo>
                    <a:pt x="4057" y="659"/>
                    <a:pt x="4051" y="647"/>
                    <a:pt x="4069" y="642"/>
                  </a:cubicBezTo>
                  <a:cubicBezTo>
                    <a:pt x="4117" y="623"/>
                    <a:pt x="4064" y="576"/>
                    <a:pt x="4046" y="563"/>
                  </a:cubicBezTo>
                  <a:cubicBezTo>
                    <a:pt x="4027" y="552"/>
                    <a:pt x="3980" y="492"/>
                    <a:pt x="3985" y="468"/>
                  </a:cubicBezTo>
                  <a:cubicBezTo>
                    <a:pt x="3998" y="444"/>
                    <a:pt x="4016" y="420"/>
                    <a:pt x="3985" y="408"/>
                  </a:cubicBezTo>
                  <a:cubicBezTo>
                    <a:pt x="3956" y="396"/>
                    <a:pt x="3932" y="438"/>
                    <a:pt x="3914" y="396"/>
                  </a:cubicBezTo>
                  <a:cubicBezTo>
                    <a:pt x="3758" y="216"/>
                    <a:pt x="3758" y="216"/>
                    <a:pt x="3758" y="216"/>
                  </a:cubicBezTo>
                  <a:close/>
                  <a:moveTo>
                    <a:pt x="516" y="4050"/>
                  </a:moveTo>
                  <a:lnTo>
                    <a:pt x="516" y="4050"/>
                  </a:lnTo>
                  <a:cubicBezTo>
                    <a:pt x="510" y="4050"/>
                    <a:pt x="516" y="4044"/>
                    <a:pt x="510" y="4044"/>
                  </a:cubicBezTo>
                  <a:cubicBezTo>
                    <a:pt x="498" y="4038"/>
                    <a:pt x="486" y="4038"/>
                    <a:pt x="474" y="4044"/>
                  </a:cubicBezTo>
                  <a:cubicBezTo>
                    <a:pt x="462" y="4044"/>
                    <a:pt x="456" y="4080"/>
                    <a:pt x="474" y="4080"/>
                  </a:cubicBezTo>
                  <a:cubicBezTo>
                    <a:pt x="486" y="4080"/>
                    <a:pt x="492" y="4074"/>
                    <a:pt x="504" y="4074"/>
                  </a:cubicBezTo>
                  <a:cubicBezTo>
                    <a:pt x="510" y="4074"/>
                    <a:pt x="516" y="4074"/>
                    <a:pt x="516" y="4074"/>
                  </a:cubicBezTo>
                  <a:cubicBezTo>
                    <a:pt x="528" y="4062"/>
                    <a:pt x="522" y="4056"/>
                    <a:pt x="516" y="4050"/>
                  </a:cubicBezTo>
                  <a:close/>
                  <a:moveTo>
                    <a:pt x="654" y="4002"/>
                  </a:moveTo>
                  <a:lnTo>
                    <a:pt x="654" y="4002"/>
                  </a:lnTo>
                  <a:cubicBezTo>
                    <a:pt x="660" y="3984"/>
                    <a:pt x="672" y="3972"/>
                    <a:pt x="684" y="3954"/>
                  </a:cubicBezTo>
                  <a:cubicBezTo>
                    <a:pt x="726" y="3906"/>
                    <a:pt x="767" y="3834"/>
                    <a:pt x="821" y="3786"/>
                  </a:cubicBezTo>
                  <a:cubicBezTo>
                    <a:pt x="845" y="3768"/>
                    <a:pt x="857" y="3738"/>
                    <a:pt x="899" y="3756"/>
                  </a:cubicBezTo>
                  <a:cubicBezTo>
                    <a:pt x="929" y="3774"/>
                    <a:pt x="947" y="3756"/>
                    <a:pt x="965" y="3715"/>
                  </a:cubicBezTo>
                  <a:cubicBezTo>
                    <a:pt x="965" y="3696"/>
                    <a:pt x="947" y="3678"/>
                    <a:pt x="947" y="3667"/>
                  </a:cubicBezTo>
                  <a:cubicBezTo>
                    <a:pt x="989" y="3667"/>
                    <a:pt x="1001" y="3583"/>
                    <a:pt x="1001" y="3553"/>
                  </a:cubicBezTo>
                  <a:cubicBezTo>
                    <a:pt x="1055" y="3553"/>
                    <a:pt x="1061" y="3511"/>
                    <a:pt x="1097" y="3475"/>
                  </a:cubicBezTo>
                  <a:cubicBezTo>
                    <a:pt x="1103" y="3463"/>
                    <a:pt x="1115" y="3427"/>
                    <a:pt x="1121" y="3427"/>
                  </a:cubicBezTo>
                  <a:cubicBezTo>
                    <a:pt x="1151" y="3421"/>
                    <a:pt x="1169" y="3409"/>
                    <a:pt x="1187" y="3385"/>
                  </a:cubicBezTo>
                  <a:cubicBezTo>
                    <a:pt x="1211" y="3367"/>
                    <a:pt x="1199" y="3343"/>
                    <a:pt x="1235" y="3331"/>
                  </a:cubicBezTo>
                  <a:cubicBezTo>
                    <a:pt x="1271" y="3325"/>
                    <a:pt x="1319" y="3301"/>
                    <a:pt x="1355" y="3295"/>
                  </a:cubicBezTo>
                  <a:cubicBezTo>
                    <a:pt x="1397" y="3295"/>
                    <a:pt x="1427" y="3337"/>
                    <a:pt x="1457" y="3325"/>
                  </a:cubicBezTo>
                  <a:cubicBezTo>
                    <a:pt x="1505" y="3331"/>
                    <a:pt x="1511" y="3301"/>
                    <a:pt x="1547" y="3289"/>
                  </a:cubicBezTo>
                  <a:cubicBezTo>
                    <a:pt x="1601" y="3265"/>
                    <a:pt x="1648" y="3247"/>
                    <a:pt x="1702" y="3217"/>
                  </a:cubicBezTo>
                  <a:cubicBezTo>
                    <a:pt x="1714" y="3211"/>
                    <a:pt x="1738" y="3223"/>
                    <a:pt x="1738" y="3205"/>
                  </a:cubicBezTo>
                  <a:cubicBezTo>
                    <a:pt x="1744" y="3169"/>
                    <a:pt x="1750" y="3139"/>
                    <a:pt x="1792" y="3133"/>
                  </a:cubicBezTo>
                  <a:cubicBezTo>
                    <a:pt x="1828" y="3121"/>
                    <a:pt x="1816" y="3121"/>
                    <a:pt x="1834" y="3091"/>
                  </a:cubicBezTo>
                  <a:cubicBezTo>
                    <a:pt x="1840" y="3079"/>
                    <a:pt x="1858" y="3067"/>
                    <a:pt x="1870" y="3061"/>
                  </a:cubicBezTo>
                  <a:cubicBezTo>
                    <a:pt x="1894" y="3043"/>
                    <a:pt x="1900" y="3007"/>
                    <a:pt x="1930" y="2989"/>
                  </a:cubicBezTo>
                  <a:cubicBezTo>
                    <a:pt x="1954" y="2977"/>
                    <a:pt x="2014" y="2977"/>
                    <a:pt x="2038" y="3001"/>
                  </a:cubicBezTo>
                  <a:cubicBezTo>
                    <a:pt x="2080" y="3025"/>
                    <a:pt x="2116" y="3049"/>
                    <a:pt x="2170" y="3031"/>
                  </a:cubicBezTo>
                  <a:cubicBezTo>
                    <a:pt x="2170" y="3025"/>
                    <a:pt x="2170" y="3025"/>
                    <a:pt x="2170" y="3025"/>
                  </a:cubicBezTo>
                  <a:cubicBezTo>
                    <a:pt x="2182" y="3019"/>
                    <a:pt x="2182" y="2995"/>
                    <a:pt x="2200" y="2995"/>
                  </a:cubicBezTo>
                  <a:cubicBezTo>
                    <a:pt x="2230" y="2995"/>
                    <a:pt x="2242" y="2966"/>
                    <a:pt x="2266" y="2966"/>
                  </a:cubicBezTo>
                  <a:cubicBezTo>
                    <a:pt x="2290" y="2966"/>
                    <a:pt x="2308" y="2971"/>
                    <a:pt x="2320" y="2989"/>
                  </a:cubicBezTo>
                  <a:cubicBezTo>
                    <a:pt x="2320" y="3001"/>
                    <a:pt x="2397" y="3007"/>
                    <a:pt x="2421" y="3031"/>
                  </a:cubicBezTo>
                  <a:cubicBezTo>
                    <a:pt x="2451" y="3067"/>
                    <a:pt x="2451" y="3019"/>
                    <a:pt x="2481" y="3037"/>
                  </a:cubicBezTo>
                  <a:cubicBezTo>
                    <a:pt x="2523" y="3061"/>
                    <a:pt x="2583" y="3037"/>
                    <a:pt x="2637" y="3055"/>
                  </a:cubicBezTo>
                  <a:cubicBezTo>
                    <a:pt x="2733" y="3085"/>
                    <a:pt x="2733" y="3085"/>
                    <a:pt x="2733" y="3085"/>
                  </a:cubicBezTo>
                  <a:cubicBezTo>
                    <a:pt x="2769" y="3097"/>
                    <a:pt x="2793" y="3127"/>
                    <a:pt x="2823" y="3145"/>
                  </a:cubicBezTo>
                  <a:cubicBezTo>
                    <a:pt x="2847" y="3145"/>
                    <a:pt x="2883" y="3175"/>
                    <a:pt x="2901" y="3169"/>
                  </a:cubicBezTo>
                  <a:cubicBezTo>
                    <a:pt x="2955" y="3145"/>
                    <a:pt x="2949" y="3127"/>
                    <a:pt x="2997" y="3175"/>
                  </a:cubicBezTo>
                  <a:cubicBezTo>
                    <a:pt x="3063" y="3247"/>
                    <a:pt x="3135" y="3217"/>
                    <a:pt x="3207" y="3253"/>
                  </a:cubicBezTo>
                  <a:cubicBezTo>
                    <a:pt x="3236" y="3271"/>
                    <a:pt x="3350" y="3277"/>
                    <a:pt x="3350" y="3295"/>
                  </a:cubicBezTo>
                  <a:cubicBezTo>
                    <a:pt x="3350" y="3355"/>
                    <a:pt x="3398" y="3319"/>
                    <a:pt x="3428" y="3349"/>
                  </a:cubicBezTo>
                  <a:cubicBezTo>
                    <a:pt x="3446" y="3361"/>
                    <a:pt x="3440" y="3403"/>
                    <a:pt x="3458" y="3403"/>
                  </a:cubicBezTo>
                  <a:cubicBezTo>
                    <a:pt x="3488" y="3403"/>
                    <a:pt x="3500" y="3403"/>
                    <a:pt x="3524" y="3415"/>
                  </a:cubicBezTo>
                  <a:cubicBezTo>
                    <a:pt x="3536" y="3421"/>
                    <a:pt x="3536" y="3433"/>
                    <a:pt x="3542" y="3439"/>
                  </a:cubicBezTo>
                  <a:cubicBezTo>
                    <a:pt x="3566" y="3475"/>
                    <a:pt x="3638" y="3433"/>
                    <a:pt x="3656" y="3475"/>
                  </a:cubicBezTo>
                  <a:cubicBezTo>
                    <a:pt x="3662" y="3487"/>
                    <a:pt x="3668" y="3517"/>
                    <a:pt x="3674" y="3523"/>
                  </a:cubicBezTo>
                  <a:cubicBezTo>
                    <a:pt x="3686" y="3535"/>
                    <a:pt x="3716" y="3517"/>
                    <a:pt x="3716" y="3523"/>
                  </a:cubicBezTo>
                  <a:cubicBezTo>
                    <a:pt x="3722" y="3529"/>
                    <a:pt x="3722" y="3541"/>
                    <a:pt x="3728" y="3547"/>
                  </a:cubicBezTo>
                  <a:cubicBezTo>
                    <a:pt x="3728" y="3559"/>
                    <a:pt x="3734" y="3565"/>
                    <a:pt x="3740" y="3577"/>
                  </a:cubicBezTo>
                  <a:cubicBezTo>
                    <a:pt x="3746" y="3583"/>
                    <a:pt x="3740" y="3583"/>
                    <a:pt x="3740" y="3589"/>
                  </a:cubicBezTo>
                  <a:cubicBezTo>
                    <a:pt x="3752" y="3619"/>
                    <a:pt x="3776" y="3649"/>
                    <a:pt x="3752" y="3673"/>
                  </a:cubicBezTo>
                  <a:cubicBezTo>
                    <a:pt x="3734" y="3691"/>
                    <a:pt x="3740" y="3709"/>
                    <a:pt x="3728" y="3726"/>
                  </a:cubicBezTo>
                  <a:cubicBezTo>
                    <a:pt x="3716" y="3738"/>
                    <a:pt x="3650" y="3726"/>
                    <a:pt x="3638" y="3726"/>
                  </a:cubicBezTo>
                  <a:cubicBezTo>
                    <a:pt x="3620" y="3726"/>
                    <a:pt x="3620" y="3726"/>
                    <a:pt x="3620" y="3726"/>
                  </a:cubicBezTo>
                  <a:cubicBezTo>
                    <a:pt x="3596" y="3726"/>
                    <a:pt x="3464" y="3744"/>
                    <a:pt x="3458" y="3726"/>
                  </a:cubicBezTo>
                  <a:cubicBezTo>
                    <a:pt x="3452" y="3726"/>
                    <a:pt x="3452" y="3726"/>
                    <a:pt x="3452" y="3726"/>
                  </a:cubicBezTo>
                  <a:lnTo>
                    <a:pt x="3452" y="3726"/>
                  </a:lnTo>
                  <a:cubicBezTo>
                    <a:pt x="3530" y="3822"/>
                    <a:pt x="3530" y="3822"/>
                    <a:pt x="3530" y="3822"/>
                  </a:cubicBezTo>
                  <a:cubicBezTo>
                    <a:pt x="3542" y="3822"/>
                    <a:pt x="3554" y="3840"/>
                    <a:pt x="3554" y="3840"/>
                  </a:cubicBezTo>
                  <a:cubicBezTo>
                    <a:pt x="3566" y="3894"/>
                    <a:pt x="3554" y="3930"/>
                    <a:pt x="3560" y="3984"/>
                  </a:cubicBezTo>
                  <a:cubicBezTo>
                    <a:pt x="3566" y="3990"/>
                    <a:pt x="3584" y="4032"/>
                    <a:pt x="3590" y="4044"/>
                  </a:cubicBezTo>
                  <a:cubicBezTo>
                    <a:pt x="3626" y="4116"/>
                    <a:pt x="3680" y="4056"/>
                    <a:pt x="3728" y="4086"/>
                  </a:cubicBezTo>
                  <a:cubicBezTo>
                    <a:pt x="3776" y="4122"/>
                    <a:pt x="3764" y="4218"/>
                    <a:pt x="3776" y="4266"/>
                  </a:cubicBezTo>
                  <a:cubicBezTo>
                    <a:pt x="3782" y="4302"/>
                    <a:pt x="3764" y="4326"/>
                    <a:pt x="3794" y="4356"/>
                  </a:cubicBezTo>
                  <a:cubicBezTo>
                    <a:pt x="3818" y="4380"/>
                    <a:pt x="3854" y="4392"/>
                    <a:pt x="3884" y="4421"/>
                  </a:cubicBezTo>
                  <a:cubicBezTo>
                    <a:pt x="3902" y="4458"/>
                    <a:pt x="3902" y="4493"/>
                    <a:pt x="3920" y="4535"/>
                  </a:cubicBezTo>
                  <a:cubicBezTo>
                    <a:pt x="3932" y="4565"/>
                    <a:pt x="3956" y="4583"/>
                    <a:pt x="3974" y="4607"/>
                  </a:cubicBezTo>
                  <a:cubicBezTo>
                    <a:pt x="4040" y="4691"/>
                    <a:pt x="4069" y="4787"/>
                    <a:pt x="4099" y="4889"/>
                  </a:cubicBezTo>
                  <a:cubicBezTo>
                    <a:pt x="4129" y="4931"/>
                    <a:pt x="4165" y="4967"/>
                    <a:pt x="4195" y="5009"/>
                  </a:cubicBezTo>
                  <a:cubicBezTo>
                    <a:pt x="4225" y="5057"/>
                    <a:pt x="4243" y="5015"/>
                    <a:pt x="4285" y="5003"/>
                  </a:cubicBezTo>
                  <a:cubicBezTo>
                    <a:pt x="4315" y="4991"/>
                    <a:pt x="4357" y="4943"/>
                    <a:pt x="4387" y="4949"/>
                  </a:cubicBezTo>
                  <a:cubicBezTo>
                    <a:pt x="4411" y="4955"/>
                    <a:pt x="4417" y="4961"/>
                    <a:pt x="4435" y="4949"/>
                  </a:cubicBezTo>
                  <a:cubicBezTo>
                    <a:pt x="4537" y="4877"/>
                    <a:pt x="4537" y="4877"/>
                    <a:pt x="4537" y="4877"/>
                  </a:cubicBezTo>
                  <a:cubicBezTo>
                    <a:pt x="4549" y="4865"/>
                    <a:pt x="4573" y="4847"/>
                    <a:pt x="4579" y="4835"/>
                  </a:cubicBezTo>
                  <a:cubicBezTo>
                    <a:pt x="4597" y="4817"/>
                    <a:pt x="4591" y="4787"/>
                    <a:pt x="4603" y="4763"/>
                  </a:cubicBezTo>
                  <a:cubicBezTo>
                    <a:pt x="4609" y="4721"/>
                    <a:pt x="4633" y="4739"/>
                    <a:pt x="4657" y="4727"/>
                  </a:cubicBezTo>
                  <a:cubicBezTo>
                    <a:pt x="4723" y="4703"/>
                    <a:pt x="4723" y="4655"/>
                    <a:pt x="4771" y="4613"/>
                  </a:cubicBezTo>
                  <a:cubicBezTo>
                    <a:pt x="4813" y="4583"/>
                    <a:pt x="4813" y="4547"/>
                    <a:pt x="4861" y="4529"/>
                  </a:cubicBezTo>
                  <a:cubicBezTo>
                    <a:pt x="4902" y="4511"/>
                    <a:pt x="4896" y="4500"/>
                    <a:pt x="4879" y="4463"/>
                  </a:cubicBezTo>
                  <a:cubicBezTo>
                    <a:pt x="4855" y="4421"/>
                    <a:pt x="4932" y="4440"/>
                    <a:pt x="4896" y="4374"/>
                  </a:cubicBezTo>
                  <a:cubicBezTo>
                    <a:pt x="4866" y="4320"/>
                    <a:pt x="4908" y="4260"/>
                    <a:pt x="4950" y="4224"/>
                  </a:cubicBezTo>
                  <a:cubicBezTo>
                    <a:pt x="5016" y="4152"/>
                    <a:pt x="5016" y="4152"/>
                    <a:pt x="5016" y="4152"/>
                  </a:cubicBezTo>
                  <a:lnTo>
                    <a:pt x="5016" y="4152"/>
                  </a:lnTo>
                  <a:cubicBezTo>
                    <a:pt x="5034" y="4062"/>
                    <a:pt x="5034" y="4062"/>
                    <a:pt x="5034" y="4062"/>
                  </a:cubicBezTo>
                  <a:cubicBezTo>
                    <a:pt x="5028" y="4026"/>
                    <a:pt x="5040" y="3990"/>
                    <a:pt x="5046" y="3954"/>
                  </a:cubicBezTo>
                  <a:cubicBezTo>
                    <a:pt x="5058" y="3894"/>
                    <a:pt x="5004" y="3948"/>
                    <a:pt x="4986" y="3930"/>
                  </a:cubicBezTo>
                  <a:cubicBezTo>
                    <a:pt x="4962" y="3912"/>
                    <a:pt x="4962" y="3888"/>
                    <a:pt x="4956" y="3864"/>
                  </a:cubicBezTo>
                  <a:cubicBezTo>
                    <a:pt x="4944" y="3816"/>
                    <a:pt x="4914" y="3840"/>
                    <a:pt x="4908" y="3828"/>
                  </a:cubicBezTo>
                  <a:cubicBezTo>
                    <a:pt x="4896" y="3804"/>
                    <a:pt x="4938" y="3733"/>
                    <a:pt x="4944" y="3709"/>
                  </a:cubicBezTo>
                  <a:cubicBezTo>
                    <a:pt x="4968" y="3673"/>
                    <a:pt x="4974" y="3595"/>
                    <a:pt x="4950" y="3559"/>
                  </a:cubicBezTo>
                  <a:cubicBezTo>
                    <a:pt x="4920" y="3523"/>
                    <a:pt x="4908" y="3517"/>
                    <a:pt x="4902" y="3469"/>
                  </a:cubicBezTo>
                  <a:cubicBezTo>
                    <a:pt x="4932" y="3427"/>
                    <a:pt x="4992" y="3481"/>
                    <a:pt x="5028" y="3439"/>
                  </a:cubicBezTo>
                  <a:cubicBezTo>
                    <a:pt x="5046" y="3421"/>
                    <a:pt x="5064" y="3355"/>
                    <a:pt x="5052" y="3337"/>
                  </a:cubicBezTo>
                  <a:cubicBezTo>
                    <a:pt x="5046" y="3313"/>
                    <a:pt x="5058" y="3283"/>
                    <a:pt x="5052" y="3259"/>
                  </a:cubicBezTo>
                  <a:cubicBezTo>
                    <a:pt x="5046" y="3217"/>
                    <a:pt x="5022" y="3205"/>
                    <a:pt x="5046" y="3151"/>
                  </a:cubicBezTo>
                  <a:cubicBezTo>
                    <a:pt x="5070" y="3097"/>
                    <a:pt x="5112" y="3091"/>
                    <a:pt x="5136" y="3037"/>
                  </a:cubicBezTo>
                  <a:cubicBezTo>
                    <a:pt x="5160" y="2977"/>
                    <a:pt x="5130" y="2882"/>
                    <a:pt x="5112" y="2822"/>
                  </a:cubicBezTo>
                  <a:cubicBezTo>
                    <a:pt x="5082" y="2738"/>
                    <a:pt x="5082" y="2738"/>
                    <a:pt x="5082" y="2738"/>
                  </a:cubicBezTo>
                  <a:lnTo>
                    <a:pt x="5082" y="2738"/>
                  </a:lnTo>
                  <a:cubicBezTo>
                    <a:pt x="5040" y="2774"/>
                    <a:pt x="5028" y="2786"/>
                    <a:pt x="4998" y="2834"/>
                  </a:cubicBezTo>
                  <a:cubicBezTo>
                    <a:pt x="4980" y="2852"/>
                    <a:pt x="4944" y="2876"/>
                    <a:pt x="4932" y="2840"/>
                  </a:cubicBezTo>
                  <a:cubicBezTo>
                    <a:pt x="4896" y="2714"/>
                    <a:pt x="4837" y="2852"/>
                    <a:pt x="4777" y="2887"/>
                  </a:cubicBezTo>
                  <a:cubicBezTo>
                    <a:pt x="4711" y="2924"/>
                    <a:pt x="4687" y="2858"/>
                    <a:pt x="4675" y="2971"/>
                  </a:cubicBezTo>
                  <a:cubicBezTo>
                    <a:pt x="4663" y="3037"/>
                    <a:pt x="4573" y="3145"/>
                    <a:pt x="4507" y="3145"/>
                  </a:cubicBezTo>
                  <a:cubicBezTo>
                    <a:pt x="4375" y="3157"/>
                    <a:pt x="4375" y="3157"/>
                    <a:pt x="4375" y="3157"/>
                  </a:cubicBezTo>
                  <a:cubicBezTo>
                    <a:pt x="4363" y="3157"/>
                    <a:pt x="4327" y="3127"/>
                    <a:pt x="4321" y="3139"/>
                  </a:cubicBezTo>
                  <a:cubicBezTo>
                    <a:pt x="4297" y="3163"/>
                    <a:pt x="4297" y="3187"/>
                    <a:pt x="4261" y="3211"/>
                  </a:cubicBezTo>
                  <a:cubicBezTo>
                    <a:pt x="4225" y="3235"/>
                    <a:pt x="4135" y="3307"/>
                    <a:pt x="4147" y="3361"/>
                  </a:cubicBezTo>
                  <a:cubicBezTo>
                    <a:pt x="4159" y="3421"/>
                    <a:pt x="4081" y="3415"/>
                    <a:pt x="4051" y="3451"/>
                  </a:cubicBezTo>
                  <a:cubicBezTo>
                    <a:pt x="4027" y="3475"/>
                    <a:pt x="3980" y="3487"/>
                    <a:pt x="4004" y="3439"/>
                  </a:cubicBezTo>
                  <a:cubicBezTo>
                    <a:pt x="4027" y="3397"/>
                    <a:pt x="4040" y="3367"/>
                    <a:pt x="3992" y="3343"/>
                  </a:cubicBezTo>
                  <a:cubicBezTo>
                    <a:pt x="3950" y="3307"/>
                    <a:pt x="3992" y="3259"/>
                    <a:pt x="3992" y="3223"/>
                  </a:cubicBezTo>
                  <a:cubicBezTo>
                    <a:pt x="3992" y="3211"/>
                    <a:pt x="3944" y="3181"/>
                    <a:pt x="3944" y="3139"/>
                  </a:cubicBezTo>
                  <a:cubicBezTo>
                    <a:pt x="3938" y="3043"/>
                    <a:pt x="3812" y="3085"/>
                    <a:pt x="3758" y="3049"/>
                  </a:cubicBezTo>
                  <a:cubicBezTo>
                    <a:pt x="3710" y="3019"/>
                    <a:pt x="3674" y="2977"/>
                    <a:pt x="3626" y="3031"/>
                  </a:cubicBezTo>
                  <a:cubicBezTo>
                    <a:pt x="3620" y="3031"/>
                    <a:pt x="3620" y="3031"/>
                    <a:pt x="3620" y="3031"/>
                  </a:cubicBezTo>
                  <a:cubicBezTo>
                    <a:pt x="3614" y="3025"/>
                    <a:pt x="3620" y="2971"/>
                    <a:pt x="3620" y="2959"/>
                  </a:cubicBezTo>
                  <a:lnTo>
                    <a:pt x="3620" y="2959"/>
                  </a:lnTo>
                  <a:cubicBezTo>
                    <a:pt x="3560" y="2959"/>
                    <a:pt x="3470" y="3205"/>
                    <a:pt x="3392" y="3091"/>
                  </a:cubicBezTo>
                  <a:cubicBezTo>
                    <a:pt x="3368" y="3067"/>
                    <a:pt x="3344" y="3067"/>
                    <a:pt x="3338" y="3037"/>
                  </a:cubicBezTo>
                  <a:cubicBezTo>
                    <a:pt x="3320" y="2983"/>
                    <a:pt x="3290" y="2989"/>
                    <a:pt x="3260" y="2953"/>
                  </a:cubicBezTo>
                  <a:cubicBezTo>
                    <a:pt x="3242" y="2911"/>
                    <a:pt x="3266" y="2870"/>
                    <a:pt x="3290" y="2828"/>
                  </a:cubicBezTo>
                  <a:cubicBezTo>
                    <a:pt x="3326" y="2768"/>
                    <a:pt x="3332" y="2852"/>
                    <a:pt x="3380" y="2840"/>
                  </a:cubicBezTo>
                  <a:cubicBezTo>
                    <a:pt x="3398" y="2840"/>
                    <a:pt x="3416" y="2828"/>
                    <a:pt x="3434" y="2816"/>
                  </a:cubicBezTo>
                  <a:cubicBezTo>
                    <a:pt x="3470" y="2786"/>
                    <a:pt x="3500" y="2834"/>
                    <a:pt x="3530" y="2774"/>
                  </a:cubicBezTo>
                  <a:cubicBezTo>
                    <a:pt x="3554" y="2726"/>
                    <a:pt x="3578" y="2714"/>
                    <a:pt x="3632" y="2690"/>
                  </a:cubicBezTo>
                  <a:cubicBezTo>
                    <a:pt x="3644" y="2678"/>
                    <a:pt x="3614" y="2642"/>
                    <a:pt x="3608" y="2636"/>
                  </a:cubicBezTo>
                  <a:cubicBezTo>
                    <a:pt x="3602" y="2612"/>
                    <a:pt x="3566" y="2642"/>
                    <a:pt x="3548" y="2648"/>
                  </a:cubicBezTo>
                  <a:cubicBezTo>
                    <a:pt x="3494" y="2660"/>
                    <a:pt x="3506" y="2606"/>
                    <a:pt x="3482" y="2588"/>
                  </a:cubicBezTo>
                  <a:cubicBezTo>
                    <a:pt x="3428" y="2558"/>
                    <a:pt x="3428" y="2558"/>
                    <a:pt x="3428" y="2558"/>
                  </a:cubicBezTo>
                  <a:cubicBezTo>
                    <a:pt x="3380" y="2522"/>
                    <a:pt x="3356" y="2588"/>
                    <a:pt x="3320" y="2612"/>
                  </a:cubicBezTo>
                  <a:cubicBezTo>
                    <a:pt x="3290" y="2636"/>
                    <a:pt x="3284" y="2516"/>
                    <a:pt x="3254" y="2540"/>
                  </a:cubicBezTo>
                  <a:cubicBezTo>
                    <a:pt x="3225" y="2570"/>
                    <a:pt x="3236" y="2582"/>
                    <a:pt x="3201" y="2600"/>
                  </a:cubicBezTo>
                  <a:cubicBezTo>
                    <a:pt x="3170" y="2612"/>
                    <a:pt x="3189" y="2558"/>
                    <a:pt x="3194" y="2552"/>
                  </a:cubicBezTo>
                  <a:cubicBezTo>
                    <a:pt x="3218" y="2516"/>
                    <a:pt x="3201" y="2438"/>
                    <a:pt x="3212" y="2396"/>
                  </a:cubicBezTo>
                  <a:cubicBezTo>
                    <a:pt x="3225" y="2384"/>
                    <a:pt x="3212" y="2282"/>
                    <a:pt x="3201" y="2270"/>
                  </a:cubicBezTo>
                  <a:cubicBezTo>
                    <a:pt x="3176" y="2234"/>
                    <a:pt x="3176" y="2216"/>
                    <a:pt x="3201" y="2186"/>
                  </a:cubicBezTo>
                  <a:cubicBezTo>
                    <a:pt x="3218" y="2162"/>
                    <a:pt x="3201" y="2162"/>
                    <a:pt x="3201" y="2144"/>
                  </a:cubicBezTo>
                  <a:cubicBezTo>
                    <a:pt x="3207" y="2109"/>
                    <a:pt x="3248" y="2138"/>
                    <a:pt x="3266" y="2138"/>
                  </a:cubicBezTo>
                  <a:cubicBezTo>
                    <a:pt x="3320" y="2151"/>
                    <a:pt x="3273" y="2079"/>
                    <a:pt x="3314" y="2061"/>
                  </a:cubicBezTo>
                  <a:cubicBezTo>
                    <a:pt x="3332" y="2055"/>
                    <a:pt x="3368" y="2055"/>
                    <a:pt x="3386" y="2073"/>
                  </a:cubicBezTo>
                  <a:cubicBezTo>
                    <a:pt x="3416" y="2103"/>
                    <a:pt x="3422" y="2091"/>
                    <a:pt x="3458" y="2079"/>
                  </a:cubicBezTo>
                  <a:cubicBezTo>
                    <a:pt x="3494" y="2073"/>
                    <a:pt x="3482" y="2043"/>
                    <a:pt x="3488" y="2019"/>
                  </a:cubicBezTo>
                  <a:cubicBezTo>
                    <a:pt x="3488" y="2001"/>
                    <a:pt x="3500" y="1995"/>
                    <a:pt x="3500" y="1983"/>
                  </a:cubicBezTo>
                  <a:cubicBezTo>
                    <a:pt x="3500" y="1977"/>
                    <a:pt x="3488" y="1971"/>
                    <a:pt x="3482" y="1965"/>
                  </a:cubicBezTo>
                  <a:cubicBezTo>
                    <a:pt x="3446" y="1893"/>
                    <a:pt x="3500" y="1923"/>
                    <a:pt x="3542" y="1911"/>
                  </a:cubicBezTo>
                  <a:cubicBezTo>
                    <a:pt x="3554" y="1905"/>
                    <a:pt x="3608" y="1833"/>
                    <a:pt x="3608" y="1827"/>
                  </a:cubicBezTo>
                  <a:cubicBezTo>
                    <a:pt x="3608" y="1797"/>
                    <a:pt x="3596" y="1785"/>
                    <a:pt x="3620" y="1761"/>
                  </a:cubicBezTo>
                  <a:cubicBezTo>
                    <a:pt x="3704" y="1683"/>
                    <a:pt x="3704" y="1683"/>
                    <a:pt x="3704" y="1683"/>
                  </a:cubicBezTo>
                  <a:cubicBezTo>
                    <a:pt x="3722" y="1665"/>
                    <a:pt x="3734" y="1647"/>
                    <a:pt x="3752" y="1635"/>
                  </a:cubicBezTo>
                  <a:cubicBezTo>
                    <a:pt x="3806" y="1593"/>
                    <a:pt x="3794" y="1575"/>
                    <a:pt x="3788" y="1503"/>
                  </a:cubicBezTo>
                  <a:cubicBezTo>
                    <a:pt x="3782" y="1461"/>
                    <a:pt x="3746" y="1485"/>
                    <a:pt x="3716" y="1485"/>
                  </a:cubicBezTo>
                  <a:cubicBezTo>
                    <a:pt x="3644" y="1485"/>
                    <a:pt x="3710" y="1419"/>
                    <a:pt x="3734" y="1408"/>
                  </a:cubicBezTo>
                  <a:cubicBezTo>
                    <a:pt x="3752" y="1389"/>
                    <a:pt x="3776" y="1377"/>
                    <a:pt x="3782" y="1348"/>
                  </a:cubicBezTo>
                  <a:cubicBezTo>
                    <a:pt x="3788" y="1318"/>
                    <a:pt x="3806" y="1294"/>
                    <a:pt x="3836" y="1282"/>
                  </a:cubicBezTo>
                  <a:cubicBezTo>
                    <a:pt x="3854" y="1282"/>
                    <a:pt x="3878" y="1264"/>
                    <a:pt x="3884" y="1246"/>
                  </a:cubicBezTo>
                  <a:cubicBezTo>
                    <a:pt x="3884" y="1216"/>
                    <a:pt x="3884" y="1204"/>
                    <a:pt x="3902" y="1186"/>
                  </a:cubicBezTo>
                  <a:cubicBezTo>
                    <a:pt x="3926" y="1156"/>
                    <a:pt x="3890" y="1132"/>
                    <a:pt x="3878" y="1108"/>
                  </a:cubicBezTo>
                  <a:cubicBezTo>
                    <a:pt x="3866" y="1078"/>
                    <a:pt x="3920" y="1013"/>
                    <a:pt x="3938" y="1013"/>
                  </a:cubicBezTo>
                  <a:cubicBezTo>
                    <a:pt x="3950" y="1037"/>
                    <a:pt x="3998" y="1078"/>
                    <a:pt x="4009" y="1031"/>
                  </a:cubicBezTo>
                  <a:cubicBezTo>
                    <a:pt x="4046" y="1001"/>
                    <a:pt x="4033" y="977"/>
                    <a:pt x="4009" y="947"/>
                  </a:cubicBezTo>
                  <a:cubicBezTo>
                    <a:pt x="3980" y="911"/>
                    <a:pt x="4033" y="899"/>
                    <a:pt x="4027" y="869"/>
                  </a:cubicBezTo>
                  <a:cubicBezTo>
                    <a:pt x="4004" y="863"/>
                    <a:pt x="3974" y="917"/>
                    <a:pt x="3962" y="893"/>
                  </a:cubicBezTo>
                  <a:cubicBezTo>
                    <a:pt x="3950" y="869"/>
                    <a:pt x="3962" y="845"/>
                    <a:pt x="3962" y="821"/>
                  </a:cubicBezTo>
                  <a:cubicBezTo>
                    <a:pt x="3974" y="785"/>
                    <a:pt x="4022" y="719"/>
                    <a:pt x="4004" y="683"/>
                  </a:cubicBezTo>
                  <a:cubicBezTo>
                    <a:pt x="3985" y="665"/>
                    <a:pt x="3962" y="647"/>
                    <a:pt x="3938" y="642"/>
                  </a:cubicBezTo>
                  <a:cubicBezTo>
                    <a:pt x="3884" y="623"/>
                    <a:pt x="3902" y="683"/>
                    <a:pt x="3878" y="701"/>
                  </a:cubicBezTo>
                  <a:cubicBezTo>
                    <a:pt x="3872" y="707"/>
                    <a:pt x="3842" y="689"/>
                    <a:pt x="3836" y="677"/>
                  </a:cubicBezTo>
                  <a:cubicBezTo>
                    <a:pt x="3824" y="653"/>
                    <a:pt x="3824" y="642"/>
                    <a:pt x="3794" y="623"/>
                  </a:cubicBezTo>
                  <a:cubicBezTo>
                    <a:pt x="3782" y="618"/>
                    <a:pt x="3758" y="623"/>
                    <a:pt x="3752" y="611"/>
                  </a:cubicBezTo>
                  <a:cubicBezTo>
                    <a:pt x="3740" y="600"/>
                    <a:pt x="3746" y="570"/>
                    <a:pt x="3758" y="558"/>
                  </a:cubicBezTo>
                  <a:cubicBezTo>
                    <a:pt x="3620" y="390"/>
                    <a:pt x="3620" y="390"/>
                    <a:pt x="3620" y="390"/>
                  </a:cubicBezTo>
                  <a:lnTo>
                    <a:pt x="3620" y="390"/>
                  </a:lnTo>
                  <a:cubicBezTo>
                    <a:pt x="3488" y="486"/>
                    <a:pt x="3488" y="486"/>
                    <a:pt x="3488" y="486"/>
                  </a:cubicBezTo>
                  <a:lnTo>
                    <a:pt x="3488" y="486"/>
                  </a:lnTo>
                  <a:cubicBezTo>
                    <a:pt x="3554" y="581"/>
                    <a:pt x="3554" y="581"/>
                    <a:pt x="3554" y="581"/>
                  </a:cubicBezTo>
                  <a:cubicBezTo>
                    <a:pt x="3578" y="605"/>
                    <a:pt x="3584" y="629"/>
                    <a:pt x="3614" y="647"/>
                  </a:cubicBezTo>
                  <a:cubicBezTo>
                    <a:pt x="3626" y="659"/>
                    <a:pt x="3656" y="671"/>
                    <a:pt x="3668" y="677"/>
                  </a:cubicBezTo>
                  <a:cubicBezTo>
                    <a:pt x="3704" y="683"/>
                    <a:pt x="3722" y="725"/>
                    <a:pt x="3686" y="743"/>
                  </a:cubicBezTo>
                  <a:cubicBezTo>
                    <a:pt x="3674" y="749"/>
                    <a:pt x="3590" y="749"/>
                    <a:pt x="3608" y="773"/>
                  </a:cubicBezTo>
                  <a:cubicBezTo>
                    <a:pt x="3632" y="803"/>
                    <a:pt x="3674" y="785"/>
                    <a:pt x="3698" y="779"/>
                  </a:cubicBezTo>
                  <a:cubicBezTo>
                    <a:pt x="3770" y="767"/>
                    <a:pt x="3758" y="845"/>
                    <a:pt x="3722" y="875"/>
                  </a:cubicBezTo>
                  <a:cubicBezTo>
                    <a:pt x="3686" y="923"/>
                    <a:pt x="3638" y="977"/>
                    <a:pt x="3656" y="1037"/>
                  </a:cubicBezTo>
                  <a:cubicBezTo>
                    <a:pt x="3668" y="1066"/>
                    <a:pt x="3656" y="1162"/>
                    <a:pt x="3692" y="1156"/>
                  </a:cubicBezTo>
                  <a:cubicBezTo>
                    <a:pt x="3710" y="1150"/>
                    <a:pt x="3746" y="1126"/>
                    <a:pt x="3764" y="1138"/>
                  </a:cubicBezTo>
                  <a:cubicBezTo>
                    <a:pt x="3764" y="1198"/>
                    <a:pt x="3692" y="1252"/>
                    <a:pt x="3656" y="1288"/>
                  </a:cubicBezTo>
                  <a:cubicBezTo>
                    <a:pt x="3608" y="1336"/>
                    <a:pt x="3566" y="1336"/>
                    <a:pt x="3512" y="1318"/>
                  </a:cubicBezTo>
                  <a:cubicBezTo>
                    <a:pt x="3470" y="1306"/>
                    <a:pt x="3452" y="1258"/>
                    <a:pt x="3422" y="1282"/>
                  </a:cubicBezTo>
                  <a:cubicBezTo>
                    <a:pt x="3392" y="1300"/>
                    <a:pt x="3380" y="1318"/>
                    <a:pt x="3350" y="1329"/>
                  </a:cubicBezTo>
                  <a:cubicBezTo>
                    <a:pt x="3314" y="1336"/>
                    <a:pt x="3284" y="1342"/>
                    <a:pt x="3254" y="1318"/>
                  </a:cubicBezTo>
                  <a:cubicBezTo>
                    <a:pt x="3242" y="1306"/>
                    <a:pt x="3236" y="1288"/>
                    <a:pt x="3218" y="1282"/>
                  </a:cubicBezTo>
                  <a:cubicBezTo>
                    <a:pt x="3201" y="1264"/>
                    <a:pt x="3170" y="1288"/>
                    <a:pt x="3159" y="1270"/>
                  </a:cubicBezTo>
                  <a:cubicBezTo>
                    <a:pt x="3159" y="1264"/>
                    <a:pt x="3147" y="1240"/>
                    <a:pt x="3141" y="1240"/>
                  </a:cubicBezTo>
                  <a:cubicBezTo>
                    <a:pt x="3135" y="1234"/>
                    <a:pt x="3105" y="1246"/>
                    <a:pt x="3105" y="1228"/>
                  </a:cubicBezTo>
                  <a:cubicBezTo>
                    <a:pt x="3105" y="1204"/>
                    <a:pt x="3135" y="1216"/>
                    <a:pt x="3117" y="1192"/>
                  </a:cubicBezTo>
                  <a:cubicBezTo>
                    <a:pt x="2943" y="1013"/>
                    <a:pt x="2943" y="1013"/>
                    <a:pt x="2943" y="1013"/>
                  </a:cubicBezTo>
                  <a:cubicBezTo>
                    <a:pt x="3111" y="851"/>
                    <a:pt x="3111" y="851"/>
                    <a:pt x="3111" y="851"/>
                  </a:cubicBezTo>
                  <a:lnTo>
                    <a:pt x="3111" y="851"/>
                  </a:lnTo>
                  <a:cubicBezTo>
                    <a:pt x="2961" y="707"/>
                    <a:pt x="2961" y="707"/>
                    <a:pt x="2961" y="707"/>
                  </a:cubicBezTo>
                  <a:cubicBezTo>
                    <a:pt x="2919" y="683"/>
                    <a:pt x="2931" y="653"/>
                    <a:pt x="2931" y="611"/>
                  </a:cubicBezTo>
                  <a:cubicBezTo>
                    <a:pt x="2931" y="563"/>
                    <a:pt x="2901" y="552"/>
                    <a:pt x="2865" y="528"/>
                  </a:cubicBezTo>
                  <a:cubicBezTo>
                    <a:pt x="2787" y="474"/>
                    <a:pt x="2901" y="342"/>
                    <a:pt x="2865" y="330"/>
                  </a:cubicBezTo>
                  <a:cubicBezTo>
                    <a:pt x="2835" y="312"/>
                    <a:pt x="2721" y="384"/>
                    <a:pt x="2691" y="402"/>
                  </a:cubicBezTo>
                  <a:cubicBezTo>
                    <a:pt x="2613" y="444"/>
                    <a:pt x="2559" y="480"/>
                    <a:pt x="2505" y="558"/>
                  </a:cubicBezTo>
                  <a:cubicBezTo>
                    <a:pt x="2475" y="605"/>
                    <a:pt x="2451" y="623"/>
                    <a:pt x="2397" y="635"/>
                  </a:cubicBezTo>
                  <a:cubicBezTo>
                    <a:pt x="2344" y="665"/>
                    <a:pt x="2284" y="635"/>
                    <a:pt x="2236" y="671"/>
                  </a:cubicBezTo>
                  <a:cubicBezTo>
                    <a:pt x="2194" y="701"/>
                    <a:pt x="2134" y="719"/>
                    <a:pt x="2092" y="749"/>
                  </a:cubicBezTo>
                  <a:cubicBezTo>
                    <a:pt x="2062" y="767"/>
                    <a:pt x="2044" y="797"/>
                    <a:pt x="2020" y="821"/>
                  </a:cubicBezTo>
                  <a:cubicBezTo>
                    <a:pt x="1990" y="845"/>
                    <a:pt x="1954" y="839"/>
                    <a:pt x="1918" y="857"/>
                  </a:cubicBezTo>
                  <a:cubicBezTo>
                    <a:pt x="1876" y="881"/>
                    <a:pt x="1822" y="899"/>
                    <a:pt x="1774" y="887"/>
                  </a:cubicBezTo>
                  <a:cubicBezTo>
                    <a:pt x="1714" y="857"/>
                    <a:pt x="1714" y="857"/>
                    <a:pt x="1714" y="857"/>
                  </a:cubicBezTo>
                  <a:lnTo>
                    <a:pt x="1714" y="857"/>
                  </a:lnTo>
                  <a:cubicBezTo>
                    <a:pt x="1714" y="863"/>
                    <a:pt x="1708" y="869"/>
                    <a:pt x="1708" y="875"/>
                  </a:cubicBezTo>
                  <a:cubicBezTo>
                    <a:pt x="1696" y="905"/>
                    <a:pt x="1678" y="935"/>
                    <a:pt x="1660" y="965"/>
                  </a:cubicBezTo>
                  <a:cubicBezTo>
                    <a:pt x="1648" y="983"/>
                    <a:pt x="1648" y="1013"/>
                    <a:pt x="1643" y="1037"/>
                  </a:cubicBezTo>
                  <a:cubicBezTo>
                    <a:pt x="1630" y="1072"/>
                    <a:pt x="1601" y="1096"/>
                    <a:pt x="1619" y="1138"/>
                  </a:cubicBezTo>
                  <a:cubicBezTo>
                    <a:pt x="1636" y="1192"/>
                    <a:pt x="1648" y="1192"/>
                    <a:pt x="1684" y="1234"/>
                  </a:cubicBezTo>
                  <a:cubicBezTo>
                    <a:pt x="1684" y="1252"/>
                    <a:pt x="1714" y="1264"/>
                    <a:pt x="1702" y="1288"/>
                  </a:cubicBezTo>
                  <a:cubicBezTo>
                    <a:pt x="1684" y="1318"/>
                    <a:pt x="1684" y="1353"/>
                    <a:pt x="1678" y="1384"/>
                  </a:cubicBezTo>
                  <a:cubicBezTo>
                    <a:pt x="1666" y="1413"/>
                    <a:pt x="1612" y="1449"/>
                    <a:pt x="1582" y="1461"/>
                  </a:cubicBezTo>
                  <a:cubicBezTo>
                    <a:pt x="1499" y="1497"/>
                    <a:pt x="1439" y="1473"/>
                    <a:pt x="1433" y="1575"/>
                  </a:cubicBezTo>
                  <a:cubicBezTo>
                    <a:pt x="1433" y="1611"/>
                    <a:pt x="1403" y="1623"/>
                    <a:pt x="1373" y="1611"/>
                  </a:cubicBezTo>
                  <a:cubicBezTo>
                    <a:pt x="1337" y="1605"/>
                    <a:pt x="1361" y="1641"/>
                    <a:pt x="1337" y="1653"/>
                  </a:cubicBezTo>
                  <a:cubicBezTo>
                    <a:pt x="1043" y="1833"/>
                    <a:pt x="1043" y="1833"/>
                    <a:pt x="1043" y="1833"/>
                  </a:cubicBezTo>
                  <a:cubicBezTo>
                    <a:pt x="995" y="1863"/>
                    <a:pt x="923" y="1881"/>
                    <a:pt x="905" y="1941"/>
                  </a:cubicBezTo>
                  <a:cubicBezTo>
                    <a:pt x="881" y="2007"/>
                    <a:pt x="809" y="2049"/>
                    <a:pt x="773" y="2103"/>
                  </a:cubicBezTo>
                  <a:cubicBezTo>
                    <a:pt x="726" y="2138"/>
                    <a:pt x="684" y="2168"/>
                    <a:pt x="648" y="2210"/>
                  </a:cubicBezTo>
                  <a:cubicBezTo>
                    <a:pt x="636" y="2228"/>
                    <a:pt x="612" y="2228"/>
                    <a:pt x="594" y="2240"/>
                  </a:cubicBezTo>
                  <a:cubicBezTo>
                    <a:pt x="570" y="2264"/>
                    <a:pt x="540" y="2300"/>
                    <a:pt x="516" y="2324"/>
                  </a:cubicBezTo>
                  <a:cubicBezTo>
                    <a:pt x="492" y="2354"/>
                    <a:pt x="486" y="2354"/>
                    <a:pt x="450" y="2372"/>
                  </a:cubicBezTo>
                  <a:cubicBezTo>
                    <a:pt x="414" y="2396"/>
                    <a:pt x="366" y="2456"/>
                    <a:pt x="330" y="2486"/>
                  </a:cubicBezTo>
                  <a:cubicBezTo>
                    <a:pt x="216" y="2594"/>
                    <a:pt x="216" y="2594"/>
                    <a:pt x="216" y="2594"/>
                  </a:cubicBezTo>
                  <a:cubicBezTo>
                    <a:pt x="408" y="2786"/>
                    <a:pt x="408" y="2786"/>
                    <a:pt x="408" y="2786"/>
                  </a:cubicBezTo>
                  <a:cubicBezTo>
                    <a:pt x="378" y="2822"/>
                    <a:pt x="378" y="2822"/>
                    <a:pt x="378" y="2822"/>
                  </a:cubicBezTo>
                  <a:cubicBezTo>
                    <a:pt x="408" y="2852"/>
                    <a:pt x="408" y="2852"/>
                    <a:pt x="408" y="2852"/>
                  </a:cubicBezTo>
                  <a:cubicBezTo>
                    <a:pt x="246" y="2977"/>
                    <a:pt x="246" y="2977"/>
                    <a:pt x="246" y="2977"/>
                  </a:cubicBezTo>
                  <a:cubicBezTo>
                    <a:pt x="234" y="3007"/>
                    <a:pt x="216" y="3031"/>
                    <a:pt x="204" y="3061"/>
                  </a:cubicBezTo>
                  <a:cubicBezTo>
                    <a:pt x="180" y="3121"/>
                    <a:pt x="168" y="3169"/>
                    <a:pt x="132" y="3229"/>
                  </a:cubicBezTo>
                  <a:cubicBezTo>
                    <a:pt x="108" y="3259"/>
                    <a:pt x="78" y="3289"/>
                    <a:pt x="54" y="3319"/>
                  </a:cubicBezTo>
                  <a:cubicBezTo>
                    <a:pt x="0" y="3379"/>
                    <a:pt x="120" y="3373"/>
                    <a:pt x="108" y="3433"/>
                  </a:cubicBezTo>
                  <a:cubicBezTo>
                    <a:pt x="96" y="3475"/>
                    <a:pt x="42" y="3553"/>
                    <a:pt x="12" y="3589"/>
                  </a:cubicBezTo>
                  <a:cubicBezTo>
                    <a:pt x="132" y="3643"/>
                    <a:pt x="132" y="3643"/>
                    <a:pt x="132" y="3643"/>
                  </a:cubicBezTo>
                  <a:cubicBezTo>
                    <a:pt x="198" y="3673"/>
                    <a:pt x="228" y="3738"/>
                    <a:pt x="300" y="3762"/>
                  </a:cubicBezTo>
                  <a:cubicBezTo>
                    <a:pt x="336" y="3780"/>
                    <a:pt x="336" y="3810"/>
                    <a:pt x="360" y="3828"/>
                  </a:cubicBezTo>
                  <a:cubicBezTo>
                    <a:pt x="384" y="3846"/>
                    <a:pt x="426" y="3858"/>
                    <a:pt x="444" y="3876"/>
                  </a:cubicBezTo>
                  <a:cubicBezTo>
                    <a:pt x="462" y="3888"/>
                    <a:pt x="474" y="3912"/>
                    <a:pt x="456" y="3924"/>
                  </a:cubicBezTo>
                  <a:cubicBezTo>
                    <a:pt x="426" y="3960"/>
                    <a:pt x="426" y="4008"/>
                    <a:pt x="396" y="4038"/>
                  </a:cubicBezTo>
                  <a:cubicBezTo>
                    <a:pt x="366" y="4068"/>
                    <a:pt x="330" y="4074"/>
                    <a:pt x="330" y="4122"/>
                  </a:cubicBezTo>
                  <a:cubicBezTo>
                    <a:pt x="330" y="4158"/>
                    <a:pt x="300" y="4176"/>
                    <a:pt x="276" y="4200"/>
                  </a:cubicBezTo>
                  <a:lnTo>
                    <a:pt x="276" y="4200"/>
                  </a:lnTo>
                  <a:cubicBezTo>
                    <a:pt x="324" y="4272"/>
                    <a:pt x="324" y="4272"/>
                    <a:pt x="324" y="4272"/>
                  </a:cubicBezTo>
                  <a:cubicBezTo>
                    <a:pt x="480" y="4368"/>
                    <a:pt x="480" y="4368"/>
                    <a:pt x="480" y="4368"/>
                  </a:cubicBezTo>
                  <a:lnTo>
                    <a:pt x="480" y="4368"/>
                  </a:lnTo>
                  <a:cubicBezTo>
                    <a:pt x="480" y="4368"/>
                    <a:pt x="480" y="4362"/>
                    <a:pt x="486" y="4362"/>
                  </a:cubicBezTo>
                  <a:cubicBezTo>
                    <a:pt x="498" y="4350"/>
                    <a:pt x="498" y="4344"/>
                    <a:pt x="504" y="4338"/>
                  </a:cubicBezTo>
                  <a:cubicBezTo>
                    <a:pt x="510" y="4326"/>
                    <a:pt x="522" y="4314"/>
                    <a:pt x="534" y="4302"/>
                  </a:cubicBezTo>
                  <a:cubicBezTo>
                    <a:pt x="546" y="4284"/>
                    <a:pt x="558" y="4272"/>
                    <a:pt x="564" y="4254"/>
                  </a:cubicBezTo>
                  <a:cubicBezTo>
                    <a:pt x="588" y="4230"/>
                    <a:pt x="594" y="4206"/>
                    <a:pt x="606" y="4170"/>
                  </a:cubicBezTo>
                  <a:cubicBezTo>
                    <a:pt x="612" y="4146"/>
                    <a:pt x="624" y="4122"/>
                    <a:pt x="624" y="4098"/>
                  </a:cubicBezTo>
                  <a:lnTo>
                    <a:pt x="624" y="4098"/>
                  </a:lnTo>
                  <a:cubicBezTo>
                    <a:pt x="498" y="3984"/>
                    <a:pt x="498" y="3984"/>
                    <a:pt x="498" y="3984"/>
                  </a:cubicBezTo>
                  <a:cubicBezTo>
                    <a:pt x="558" y="3930"/>
                    <a:pt x="558" y="3930"/>
                    <a:pt x="558" y="3930"/>
                  </a:cubicBezTo>
                  <a:cubicBezTo>
                    <a:pt x="654" y="4002"/>
                    <a:pt x="654" y="4002"/>
                    <a:pt x="654" y="4002"/>
                  </a:cubicBezTo>
                  <a:close/>
                </a:path>
              </a:pathLst>
            </a:custGeom>
            <a:grpFill/>
            <a:ln w="19050" cap="flat" cmpd="sng">
              <a:solidFill>
                <a:schemeClr val="bg1"/>
              </a:solidFill>
              <a:bevel/>
              <a:headEnd/>
              <a:tailEnd/>
            </a:ln>
            <a:effectLst/>
          </p:spPr>
          <p:txBody>
            <a:bodyPr wrap="none" anchor="ctr"/>
            <a:lstStyle/>
            <a:p>
              <a:endParaRPr lang="en-US">
                <a:latin typeface="Karla" pitchFamily="2" charset="0"/>
                <a:ea typeface="Karla" pitchFamily="2" charset="0"/>
              </a:endParaRPr>
            </a:p>
          </p:txBody>
        </p:sp>
        <p:sp>
          <p:nvSpPr>
            <p:cNvPr id="25" name="Freeform 141"/>
            <p:cNvSpPr>
              <a:spLocks noChangeArrowheads="1"/>
            </p:cNvSpPr>
            <p:nvPr/>
          </p:nvSpPr>
          <p:spPr bwMode="auto">
            <a:xfrm>
              <a:off x="7486911" y="6606714"/>
              <a:ext cx="4247354" cy="3017558"/>
            </a:xfrm>
            <a:custGeom>
              <a:avLst/>
              <a:gdLst>
                <a:gd name="T0" fmla="*/ 30 w 7965"/>
                <a:gd name="T1" fmla="*/ 2767 h 5657"/>
                <a:gd name="T2" fmla="*/ 144 w 7965"/>
                <a:gd name="T3" fmla="*/ 2366 h 5657"/>
                <a:gd name="T4" fmla="*/ 575 w 7965"/>
                <a:gd name="T5" fmla="*/ 2138 h 5657"/>
                <a:gd name="T6" fmla="*/ 857 w 7965"/>
                <a:gd name="T7" fmla="*/ 1719 h 5657"/>
                <a:gd name="T8" fmla="*/ 1132 w 7965"/>
                <a:gd name="T9" fmla="*/ 1611 h 5657"/>
                <a:gd name="T10" fmla="*/ 1624 w 7965"/>
                <a:gd name="T11" fmla="*/ 1528 h 5657"/>
                <a:gd name="T12" fmla="*/ 2097 w 7965"/>
                <a:gd name="T13" fmla="*/ 1300 h 5657"/>
                <a:gd name="T14" fmla="*/ 2534 w 7965"/>
                <a:gd name="T15" fmla="*/ 995 h 5657"/>
                <a:gd name="T16" fmla="*/ 2960 w 7965"/>
                <a:gd name="T17" fmla="*/ 1043 h 5657"/>
                <a:gd name="T18" fmla="*/ 3535 w 7965"/>
                <a:gd name="T19" fmla="*/ 1097 h 5657"/>
                <a:gd name="T20" fmla="*/ 3787 w 7965"/>
                <a:gd name="T21" fmla="*/ 605 h 5657"/>
                <a:gd name="T22" fmla="*/ 3589 w 7965"/>
                <a:gd name="T23" fmla="*/ 120 h 5657"/>
                <a:gd name="T24" fmla="*/ 4099 w 7965"/>
                <a:gd name="T25" fmla="*/ 54 h 5657"/>
                <a:gd name="T26" fmla="*/ 4470 w 7965"/>
                <a:gd name="T27" fmla="*/ 42 h 5657"/>
                <a:gd name="T28" fmla="*/ 5034 w 7965"/>
                <a:gd name="T29" fmla="*/ 282 h 5657"/>
                <a:gd name="T30" fmla="*/ 5375 w 7965"/>
                <a:gd name="T31" fmla="*/ 455 h 5657"/>
                <a:gd name="T32" fmla="*/ 5435 w 7965"/>
                <a:gd name="T33" fmla="*/ 905 h 5657"/>
                <a:gd name="T34" fmla="*/ 5932 w 7965"/>
                <a:gd name="T35" fmla="*/ 1073 h 5657"/>
                <a:gd name="T36" fmla="*/ 6472 w 7965"/>
                <a:gd name="T37" fmla="*/ 1372 h 5657"/>
                <a:gd name="T38" fmla="*/ 6849 w 7965"/>
                <a:gd name="T39" fmla="*/ 1049 h 5657"/>
                <a:gd name="T40" fmla="*/ 7209 w 7965"/>
                <a:gd name="T41" fmla="*/ 737 h 5657"/>
                <a:gd name="T42" fmla="*/ 7862 w 7965"/>
                <a:gd name="T43" fmla="*/ 761 h 5657"/>
                <a:gd name="T44" fmla="*/ 7874 w 7965"/>
                <a:gd name="T45" fmla="*/ 1156 h 5657"/>
                <a:gd name="T46" fmla="*/ 7826 w 7965"/>
                <a:gd name="T47" fmla="*/ 1462 h 5657"/>
                <a:gd name="T48" fmla="*/ 7760 w 7965"/>
                <a:gd name="T49" fmla="*/ 1922 h 5657"/>
                <a:gd name="T50" fmla="*/ 7586 w 7965"/>
                <a:gd name="T51" fmla="*/ 2288 h 5657"/>
                <a:gd name="T52" fmla="*/ 7730 w 7965"/>
                <a:gd name="T53" fmla="*/ 2702 h 5657"/>
                <a:gd name="T54" fmla="*/ 7838 w 7965"/>
                <a:gd name="T55" fmla="*/ 3325 h 5657"/>
                <a:gd name="T56" fmla="*/ 7275 w 7965"/>
                <a:gd name="T57" fmla="*/ 3253 h 5657"/>
                <a:gd name="T58" fmla="*/ 6885 w 7965"/>
                <a:gd name="T59" fmla="*/ 3019 h 5657"/>
                <a:gd name="T60" fmla="*/ 6442 w 7965"/>
                <a:gd name="T61" fmla="*/ 2893 h 5657"/>
                <a:gd name="T62" fmla="*/ 6148 w 7965"/>
                <a:gd name="T63" fmla="*/ 3205 h 5657"/>
                <a:gd name="T64" fmla="*/ 6046 w 7965"/>
                <a:gd name="T65" fmla="*/ 3576 h 5657"/>
                <a:gd name="T66" fmla="*/ 6178 w 7965"/>
                <a:gd name="T67" fmla="*/ 4062 h 5657"/>
                <a:gd name="T68" fmla="*/ 6556 w 7965"/>
                <a:gd name="T69" fmla="*/ 4176 h 5657"/>
                <a:gd name="T70" fmla="*/ 6346 w 7965"/>
                <a:gd name="T71" fmla="*/ 4733 h 5657"/>
                <a:gd name="T72" fmla="*/ 6598 w 7965"/>
                <a:gd name="T73" fmla="*/ 5074 h 5657"/>
                <a:gd name="T74" fmla="*/ 6148 w 7965"/>
                <a:gd name="T75" fmla="*/ 5350 h 5657"/>
                <a:gd name="T76" fmla="*/ 5807 w 7965"/>
                <a:gd name="T77" fmla="*/ 4853 h 5657"/>
                <a:gd name="T78" fmla="*/ 5669 w 7965"/>
                <a:gd name="T79" fmla="*/ 4409 h 5657"/>
                <a:gd name="T80" fmla="*/ 5261 w 7965"/>
                <a:gd name="T81" fmla="*/ 4451 h 5657"/>
                <a:gd name="T82" fmla="*/ 4650 w 7965"/>
                <a:gd name="T83" fmla="*/ 4751 h 5657"/>
                <a:gd name="T84" fmla="*/ 4033 w 7965"/>
                <a:gd name="T85" fmla="*/ 4871 h 5657"/>
                <a:gd name="T86" fmla="*/ 3529 w 7965"/>
                <a:gd name="T87" fmla="*/ 4367 h 5657"/>
                <a:gd name="T88" fmla="*/ 3529 w 7965"/>
                <a:gd name="T89" fmla="*/ 3726 h 5657"/>
                <a:gd name="T90" fmla="*/ 3140 w 7965"/>
                <a:gd name="T91" fmla="*/ 3660 h 5657"/>
                <a:gd name="T92" fmla="*/ 2678 w 7965"/>
                <a:gd name="T93" fmla="*/ 3864 h 5657"/>
                <a:gd name="T94" fmla="*/ 2732 w 7965"/>
                <a:gd name="T95" fmla="*/ 4325 h 5657"/>
                <a:gd name="T96" fmla="*/ 2678 w 7965"/>
                <a:gd name="T97" fmla="*/ 4919 h 5657"/>
                <a:gd name="T98" fmla="*/ 2457 w 7965"/>
                <a:gd name="T99" fmla="*/ 5296 h 5657"/>
                <a:gd name="T100" fmla="*/ 2217 w 7965"/>
                <a:gd name="T101" fmla="*/ 5656 h 5657"/>
                <a:gd name="T102" fmla="*/ 1827 w 7965"/>
                <a:gd name="T103" fmla="*/ 5206 h 5657"/>
                <a:gd name="T104" fmla="*/ 1791 w 7965"/>
                <a:gd name="T105" fmla="*/ 4661 h 5657"/>
                <a:gd name="T106" fmla="*/ 1947 w 7965"/>
                <a:gd name="T107" fmla="*/ 4110 h 5657"/>
                <a:gd name="T108" fmla="*/ 1714 w 7965"/>
                <a:gd name="T109" fmla="*/ 3678 h 5657"/>
                <a:gd name="T110" fmla="*/ 1695 w 7965"/>
                <a:gd name="T111" fmla="*/ 3031 h 5657"/>
                <a:gd name="T112" fmla="*/ 1330 w 7965"/>
                <a:gd name="T113" fmla="*/ 2755 h 5657"/>
                <a:gd name="T114" fmla="*/ 1132 w 7965"/>
                <a:gd name="T115" fmla="*/ 3007 h 5657"/>
                <a:gd name="T116" fmla="*/ 365 w 7965"/>
                <a:gd name="T117" fmla="*/ 3115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65" h="5657">
                  <a:moveTo>
                    <a:pt x="131" y="3085"/>
                  </a:moveTo>
                  <a:lnTo>
                    <a:pt x="131" y="3085"/>
                  </a:lnTo>
                  <a:cubicBezTo>
                    <a:pt x="131" y="3061"/>
                    <a:pt x="131" y="3019"/>
                    <a:pt x="126" y="2995"/>
                  </a:cubicBezTo>
                  <a:cubicBezTo>
                    <a:pt x="126" y="2977"/>
                    <a:pt x="102" y="2959"/>
                    <a:pt x="113" y="2941"/>
                  </a:cubicBezTo>
                  <a:cubicBezTo>
                    <a:pt x="126" y="2911"/>
                    <a:pt x="144" y="2821"/>
                    <a:pt x="96" y="2821"/>
                  </a:cubicBezTo>
                  <a:cubicBezTo>
                    <a:pt x="54" y="2821"/>
                    <a:pt x="48" y="2803"/>
                    <a:pt x="30" y="2767"/>
                  </a:cubicBezTo>
                  <a:cubicBezTo>
                    <a:pt x="24" y="2755"/>
                    <a:pt x="0" y="2719"/>
                    <a:pt x="6" y="2707"/>
                  </a:cubicBezTo>
                  <a:cubicBezTo>
                    <a:pt x="18" y="2689"/>
                    <a:pt x="36" y="2671"/>
                    <a:pt x="36" y="2647"/>
                  </a:cubicBezTo>
                  <a:cubicBezTo>
                    <a:pt x="36" y="2606"/>
                    <a:pt x="30" y="2606"/>
                    <a:pt x="78" y="2594"/>
                  </a:cubicBezTo>
                  <a:cubicBezTo>
                    <a:pt x="120" y="2576"/>
                    <a:pt x="131" y="2540"/>
                    <a:pt x="120" y="2498"/>
                  </a:cubicBezTo>
                  <a:cubicBezTo>
                    <a:pt x="89" y="2468"/>
                    <a:pt x="96" y="2426"/>
                    <a:pt x="96" y="2378"/>
                  </a:cubicBezTo>
                  <a:cubicBezTo>
                    <a:pt x="96" y="2366"/>
                    <a:pt x="131" y="2372"/>
                    <a:pt x="144" y="2366"/>
                  </a:cubicBezTo>
                  <a:cubicBezTo>
                    <a:pt x="179" y="2348"/>
                    <a:pt x="144" y="2282"/>
                    <a:pt x="221" y="2312"/>
                  </a:cubicBezTo>
                  <a:cubicBezTo>
                    <a:pt x="281" y="2330"/>
                    <a:pt x="269" y="2294"/>
                    <a:pt x="311" y="2276"/>
                  </a:cubicBezTo>
                  <a:cubicBezTo>
                    <a:pt x="341" y="2264"/>
                    <a:pt x="401" y="2228"/>
                    <a:pt x="419" y="2210"/>
                  </a:cubicBezTo>
                  <a:cubicBezTo>
                    <a:pt x="437" y="2186"/>
                    <a:pt x="407" y="2162"/>
                    <a:pt x="413" y="2144"/>
                  </a:cubicBezTo>
                  <a:cubicBezTo>
                    <a:pt x="419" y="2120"/>
                    <a:pt x="485" y="2024"/>
                    <a:pt x="509" y="2042"/>
                  </a:cubicBezTo>
                  <a:cubicBezTo>
                    <a:pt x="533" y="2060"/>
                    <a:pt x="545" y="2120"/>
                    <a:pt x="575" y="2138"/>
                  </a:cubicBezTo>
                  <a:cubicBezTo>
                    <a:pt x="599" y="2150"/>
                    <a:pt x="707" y="2096"/>
                    <a:pt x="707" y="2066"/>
                  </a:cubicBezTo>
                  <a:cubicBezTo>
                    <a:pt x="713" y="1994"/>
                    <a:pt x="683" y="1952"/>
                    <a:pt x="767" y="1911"/>
                  </a:cubicBezTo>
                  <a:cubicBezTo>
                    <a:pt x="803" y="1898"/>
                    <a:pt x="797" y="1911"/>
                    <a:pt x="785" y="1874"/>
                  </a:cubicBezTo>
                  <a:cubicBezTo>
                    <a:pt x="773" y="1845"/>
                    <a:pt x="785" y="1815"/>
                    <a:pt x="779" y="1785"/>
                  </a:cubicBezTo>
                  <a:cubicBezTo>
                    <a:pt x="779" y="1755"/>
                    <a:pt x="773" y="1731"/>
                    <a:pt x="809" y="1731"/>
                  </a:cubicBezTo>
                  <a:cubicBezTo>
                    <a:pt x="833" y="1731"/>
                    <a:pt x="839" y="1737"/>
                    <a:pt x="857" y="1719"/>
                  </a:cubicBezTo>
                  <a:cubicBezTo>
                    <a:pt x="863" y="1707"/>
                    <a:pt x="869" y="1695"/>
                    <a:pt x="875" y="1683"/>
                  </a:cubicBezTo>
                  <a:cubicBezTo>
                    <a:pt x="887" y="1671"/>
                    <a:pt x="911" y="1665"/>
                    <a:pt x="928" y="1653"/>
                  </a:cubicBezTo>
                  <a:cubicBezTo>
                    <a:pt x="959" y="1635"/>
                    <a:pt x="964" y="1611"/>
                    <a:pt x="983" y="1593"/>
                  </a:cubicBezTo>
                  <a:lnTo>
                    <a:pt x="983" y="1593"/>
                  </a:lnTo>
                  <a:cubicBezTo>
                    <a:pt x="1036" y="1593"/>
                    <a:pt x="1084" y="1611"/>
                    <a:pt x="1132" y="1611"/>
                  </a:cubicBezTo>
                  <a:lnTo>
                    <a:pt x="1132" y="1611"/>
                  </a:lnTo>
                  <a:cubicBezTo>
                    <a:pt x="1132" y="1617"/>
                    <a:pt x="1132" y="1617"/>
                    <a:pt x="1132" y="1617"/>
                  </a:cubicBezTo>
                  <a:lnTo>
                    <a:pt x="1132" y="1617"/>
                  </a:lnTo>
                  <a:lnTo>
                    <a:pt x="1132" y="1617"/>
                  </a:lnTo>
                  <a:cubicBezTo>
                    <a:pt x="1150" y="1635"/>
                    <a:pt x="1138" y="1683"/>
                    <a:pt x="1174" y="1701"/>
                  </a:cubicBezTo>
                  <a:cubicBezTo>
                    <a:pt x="1204" y="1719"/>
                    <a:pt x="1246" y="1695"/>
                    <a:pt x="1270" y="1677"/>
                  </a:cubicBezTo>
                  <a:cubicBezTo>
                    <a:pt x="1372" y="1611"/>
                    <a:pt x="1600" y="1671"/>
                    <a:pt x="1624" y="1528"/>
                  </a:cubicBezTo>
                  <a:cubicBezTo>
                    <a:pt x="1630" y="1498"/>
                    <a:pt x="1678" y="1414"/>
                    <a:pt x="1695" y="1390"/>
                  </a:cubicBezTo>
                  <a:cubicBezTo>
                    <a:pt x="1732" y="1342"/>
                    <a:pt x="1684" y="1318"/>
                    <a:pt x="1743" y="1258"/>
                  </a:cubicBezTo>
                  <a:cubicBezTo>
                    <a:pt x="1803" y="1228"/>
                    <a:pt x="1779" y="1192"/>
                    <a:pt x="1857" y="1222"/>
                  </a:cubicBezTo>
                  <a:cubicBezTo>
                    <a:pt x="1899" y="1234"/>
                    <a:pt x="1911" y="1216"/>
                    <a:pt x="1929" y="1264"/>
                  </a:cubicBezTo>
                  <a:cubicBezTo>
                    <a:pt x="1941" y="1294"/>
                    <a:pt x="1965" y="1288"/>
                    <a:pt x="1965" y="1330"/>
                  </a:cubicBezTo>
                  <a:cubicBezTo>
                    <a:pt x="1971" y="1414"/>
                    <a:pt x="2073" y="1312"/>
                    <a:pt x="2097" y="1300"/>
                  </a:cubicBezTo>
                  <a:cubicBezTo>
                    <a:pt x="2121" y="1288"/>
                    <a:pt x="2181" y="1240"/>
                    <a:pt x="2187" y="1216"/>
                  </a:cubicBezTo>
                  <a:cubicBezTo>
                    <a:pt x="2205" y="1186"/>
                    <a:pt x="2181" y="1186"/>
                    <a:pt x="2235" y="1186"/>
                  </a:cubicBezTo>
                  <a:cubicBezTo>
                    <a:pt x="2271" y="1186"/>
                    <a:pt x="2343" y="1204"/>
                    <a:pt x="2367" y="1180"/>
                  </a:cubicBezTo>
                  <a:cubicBezTo>
                    <a:pt x="2487" y="1049"/>
                    <a:pt x="2487" y="1049"/>
                    <a:pt x="2487" y="1049"/>
                  </a:cubicBezTo>
                  <a:cubicBezTo>
                    <a:pt x="2493" y="1031"/>
                    <a:pt x="2499" y="1019"/>
                    <a:pt x="2510" y="1007"/>
                  </a:cubicBezTo>
                  <a:cubicBezTo>
                    <a:pt x="2517" y="1001"/>
                    <a:pt x="2523" y="995"/>
                    <a:pt x="2534" y="995"/>
                  </a:cubicBezTo>
                  <a:cubicBezTo>
                    <a:pt x="2565" y="995"/>
                    <a:pt x="2576" y="959"/>
                    <a:pt x="2606" y="947"/>
                  </a:cubicBezTo>
                  <a:lnTo>
                    <a:pt x="2606" y="947"/>
                  </a:lnTo>
                  <a:cubicBezTo>
                    <a:pt x="2613" y="977"/>
                    <a:pt x="2636" y="995"/>
                    <a:pt x="2648" y="1019"/>
                  </a:cubicBezTo>
                  <a:cubicBezTo>
                    <a:pt x="2666" y="1073"/>
                    <a:pt x="2696" y="983"/>
                    <a:pt x="2756" y="1019"/>
                  </a:cubicBezTo>
                  <a:cubicBezTo>
                    <a:pt x="2786" y="1037"/>
                    <a:pt x="2828" y="1001"/>
                    <a:pt x="2870" y="1025"/>
                  </a:cubicBezTo>
                  <a:cubicBezTo>
                    <a:pt x="2906" y="1055"/>
                    <a:pt x="2924" y="1037"/>
                    <a:pt x="2960" y="1043"/>
                  </a:cubicBezTo>
                  <a:cubicBezTo>
                    <a:pt x="2990" y="1043"/>
                    <a:pt x="3002" y="1061"/>
                    <a:pt x="3026" y="1066"/>
                  </a:cubicBezTo>
                  <a:cubicBezTo>
                    <a:pt x="3062" y="1079"/>
                    <a:pt x="3128" y="1073"/>
                    <a:pt x="3170" y="1079"/>
                  </a:cubicBezTo>
                  <a:cubicBezTo>
                    <a:pt x="3212" y="1079"/>
                    <a:pt x="3254" y="1108"/>
                    <a:pt x="3302" y="1121"/>
                  </a:cubicBezTo>
                  <a:cubicBezTo>
                    <a:pt x="3356" y="1114"/>
                    <a:pt x="3404" y="1168"/>
                    <a:pt x="3439" y="1210"/>
                  </a:cubicBezTo>
                  <a:cubicBezTo>
                    <a:pt x="3475" y="1246"/>
                    <a:pt x="3475" y="1186"/>
                    <a:pt x="3505" y="1168"/>
                  </a:cubicBezTo>
                  <a:cubicBezTo>
                    <a:pt x="3547" y="1138"/>
                    <a:pt x="3547" y="1132"/>
                    <a:pt x="3535" y="1097"/>
                  </a:cubicBezTo>
                  <a:cubicBezTo>
                    <a:pt x="3511" y="1025"/>
                    <a:pt x="3595" y="1031"/>
                    <a:pt x="3619" y="989"/>
                  </a:cubicBezTo>
                  <a:cubicBezTo>
                    <a:pt x="3637" y="965"/>
                    <a:pt x="3601" y="965"/>
                    <a:pt x="3595" y="953"/>
                  </a:cubicBezTo>
                  <a:cubicBezTo>
                    <a:pt x="3571" y="923"/>
                    <a:pt x="3601" y="899"/>
                    <a:pt x="3601" y="869"/>
                  </a:cubicBezTo>
                  <a:cubicBezTo>
                    <a:pt x="3643" y="839"/>
                    <a:pt x="3661" y="743"/>
                    <a:pt x="3709" y="725"/>
                  </a:cubicBezTo>
                  <a:cubicBezTo>
                    <a:pt x="3727" y="719"/>
                    <a:pt x="3745" y="725"/>
                    <a:pt x="3751" y="701"/>
                  </a:cubicBezTo>
                  <a:cubicBezTo>
                    <a:pt x="3751" y="665"/>
                    <a:pt x="3727" y="605"/>
                    <a:pt x="3787" y="605"/>
                  </a:cubicBezTo>
                  <a:cubicBezTo>
                    <a:pt x="3805" y="605"/>
                    <a:pt x="3859" y="599"/>
                    <a:pt x="3871" y="587"/>
                  </a:cubicBezTo>
                  <a:cubicBezTo>
                    <a:pt x="3883" y="575"/>
                    <a:pt x="3829" y="521"/>
                    <a:pt x="3817" y="509"/>
                  </a:cubicBezTo>
                  <a:cubicBezTo>
                    <a:pt x="3799" y="485"/>
                    <a:pt x="3787" y="467"/>
                    <a:pt x="3775" y="443"/>
                  </a:cubicBezTo>
                  <a:cubicBezTo>
                    <a:pt x="3757" y="413"/>
                    <a:pt x="3727" y="389"/>
                    <a:pt x="3709" y="354"/>
                  </a:cubicBezTo>
                  <a:cubicBezTo>
                    <a:pt x="3589" y="120"/>
                    <a:pt x="3589" y="120"/>
                    <a:pt x="3589" y="120"/>
                  </a:cubicBezTo>
                  <a:lnTo>
                    <a:pt x="3589" y="120"/>
                  </a:lnTo>
                  <a:cubicBezTo>
                    <a:pt x="3625" y="84"/>
                    <a:pt x="3625" y="84"/>
                    <a:pt x="3625" y="84"/>
                  </a:cubicBezTo>
                  <a:cubicBezTo>
                    <a:pt x="3649" y="78"/>
                    <a:pt x="3661" y="60"/>
                    <a:pt x="3691" y="60"/>
                  </a:cubicBezTo>
                  <a:cubicBezTo>
                    <a:pt x="3739" y="60"/>
                    <a:pt x="3769" y="48"/>
                    <a:pt x="3817" y="30"/>
                  </a:cubicBezTo>
                  <a:cubicBezTo>
                    <a:pt x="3883" y="0"/>
                    <a:pt x="3907" y="24"/>
                    <a:pt x="3913" y="90"/>
                  </a:cubicBezTo>
                  <a:cubicBezTo>
                    <a:pt x="3919" y="126"/>
                    <a:pt x="3967" y="96"/>
                    <a:pt x="3985" y="90"/>
                  </a:cubicBezTo>
                  <a:cubicBezTo>
                    <a:pt x="4021" y="72"/>
                    <a:pt x="4063" y="66"/>
                    <a:pt x="4099" y="54"/>
                  </a:cubicBezTo>
                  <a:cubicBezTo>
                    <a:pt x="4135" y="48"/>
                    <a:pt x="4135" y="48"/>
                    <a:pt x="4135" y="48"/>
                  </a:cubicBezTo>
                  <a:lnTo>
                    <a:pt x="4135" y="48"/>
                  </a:lnTo>
                  <a:cubicBezTo>
                    <a:pt x="4164" y="54"/>
                    <a:pt x="4260" y="138"/>
                    <a:pt x="4284" y="84"/>
                  </a:cubicBezTo>
                  <a:cubicBezTo>
                    <a:pt x="4302" y="48"/>
                    <a:pt x="4308" y="42"/>
                    <a:pt x="4350" y="48"/>
                  </a:cubicBezTo>
                  <a:cubicBezTo>
                    <a:pt x="4392" y="54"/>
                    <a:pt x="4428" y="24"/>
                    <a:pt x="4464" y="24"/>
                  </a:cubicBezTo>
                  <a:cubicBezTo>
                    <a:pt x="4464" y="30"/>
                    <a:pt x="4470" y="36"/>
                    <a:pt x="4470" y="42"/>
                  </a:cubicBezTo>
                  <a:cubicBezTo>
                    <a:pt x="4506" y="66"/>
                    <a:pt x="4506" y="78"/>
                    <a:pt x="4560" y="84"/>
                  </a:cubicBezTo>
                  <a:cubicBezTo>
                    <a:pt x="4584" y="84"/>
                    <a:pt x="4572" y="102"/>
                    <a:pt x="4584" y="114"/>
                  </a:cubicBezTo>
                  <a:cubicBezTo>
                    <a:pt x="4614" y="150"/>
                    <a:pt x="4656" y="132"/>
                    <a:pt x="4692" y="138"/>
                  </a:cubicBezTo>
                  <a:cubicBezTo>
                    <a:pt x="4734" y="156"/>
                    <a:pt x="4746" y="198"/>
                    <a:pt x="4800" y="186"/>
                  </a:cubicBezTo>
                  <a:cubicBezTo>
                    <a:pt x="4890" y="186"/>
                    <a:pt x="4884" y="156"/>
                    <a:pt x="4944" y="228"/>
                  </a:cubicBezTo>
                  <a:cubicBezTo>
                    <a:pt x="4955" y="240"/>
                    <a:pt x="5015" y="275"/>
                    <a:pt x="5034" y="282"/>
                  </a:cubicBezTo>
                  <a:cubicBezTo>
                    <a:pt x="5063" y="294"/>
                    <a:pt x="5081" y="282"/>
                    <a:pt x="5099" y="317"/>
                  </a:cubicBezTo>
                  <a:cubicBezTo>
                    <a:pt x="5129" y="359"/>
                    <a:pt x="5195" y="317"/>
                    <a:pt x="5219" y="294"/>
                  </a:cubicBezTo>
                  <a:cubicBezTo>
                    <a:pt x="5237" y="282"/>
                    <a:pt x="5297" y="294"/>
                    <a:pt x="5315" y="299"/>
                  </a:cubicBezTo>
                  <a:cubicBezTo>
                    <a:pt x="5315" y="299"/>
                    <a:pt x="5315" y="299"/>
                    <a:pt x="5315" y="306"/>
                  </a:cubicBezTo>
                  <a:cubicBezTo>
                    <a:pt x="5285" y="330"/>
                    <a:pt x="5261" y="341"/>
                    <a:pt x="5297" y="378"/>
                  </a:cubicBezTo>
                  <a:cubicBezTo>
                    <a:pt x="5327" y="413"/>
                    <a:pt x="5351" y="413"/>
                    <a:pt x="5375" y="455"/>
                  </a:cubicBezTo>
                  <a:cubicBezTo>
                    <a:pt x="5393" y="497"/>
                    <a:pt x="5339" y="485"/>
                    <a:pt x="5345" y="521"/>
                  </a:cubicBezTo>
                  <a:cubicBezTo>
                    <a:pt x="5351" y="545"/>
                    <a:pt x="5309" y="557"/>
                    <a:pt x="5303" y="575"/>
                  </a:cubicBezTo>
                  <a:cubicBezTo>
                    <a:pt x="5303" y="605"/>
                    <a:pt x="5309" y="611"/>
                    <a:pt x="5297" y="635"/>
                  </a:cubicBezTo>
                  <a:cubicBezTo>
                    <a:pt x="5279" y="665"/>
                    <a:pt x="5315" y="707"/>
                    <a:pt x="5309" y="755"/>
                  </a:cubicBezTo>
                  <a:cubicBezTo>
                    <a:pt x="5303" y="791"/>
                    <a:pt x="5321" y="827"/>
                    <a:pt x="5357" y="845"/>
                  </a:cubicBezTo>
                  <a:cubicBezTo>
                    <a:pt x="5387" y="863"/>
                    <a:pt x="5405" y="881"/>
                    <a:pt x="5435" y="905"/>
                  </a:cubicBezTo>
                  <a:cubicBezTo>
                    <a:pt x="5459" y="917"/>
                    <a:pt x="5537" y="965"/>
                    <a:pt x="5561" y="965"/>
                  </a:cubicBezTo>
                  <a:cubicBezTo>
                    <a:pt x="5585" y="971"/>
                    <a:pt x="5609" y="965"/>
                    <a:pt x="5639" y="959"/>
                  </a:cubicBezTo>
                  <a:cubicBezTo>
                    <a:pt x="5663" y="959"/>
                    <a:pt x="5687" y="977"/>
                    <a:pt x="5717" y="977"/>
                  </a:cubicBezTo>
                  <a:cubicBezTo>
                    <a:pt x="5728" y="971"/>
                    <a:pt x="5741" y="959"/>
                    <a:pt x="5753" y="959"/>
                  </a:cubicBezTo>
                  <a:cubicBezTo>
                    <a:pt x="5765" y="977"/>
                    <a:pt x="5770" y="1007"/>
                    <a:pt x="5788" y="1031"/>
                  </a:cubicBezTo>
                  <a:cubicBezTo>
                    <a:pt x="5830" y="1090"/>
                    <a:pt x="5908" y="1037"/>
                    <a:pt x="5932" y="1073"/>
                  </a:cubicBezTo>
                  <a:cubicBezTo>
                    <a:pt x="5950" y="1103"/>
                    <a:pt x="5998" y="1145"/>
                    <a:pt x="6028" y="1168"/>
                  </a:cubicBezTo>
                  <a:cubicBezTo>
                    <a:pt x="6058" y="1186"/>
                    <a:pt x="6076" y="1186"/>
                    <a:pt x="6064" y="1222"/>
                  </a:cubicBezTo>
                  <a:cubicBezTo>
                    <a:pt x="6040" y="1348"/>
                    <a:pt x="6202" y="1264"/>
                    <a:pt x="6250" y="1378"/>
                  </a:cubicBezTo>
                  <a:cubicBezTo>
                    <a:pt x="6274" y="1390"/>
                    <a:pt x="6280" y="1420"/>
                    <a:pt x="6310" y="1432"/>
                  </a:cubicBezTo>
                  <a:cubicBezTo>
                    <a:pt x="6328" y="1438"/>
                    <a:pt x="6370" y="1390"/>
                    <a:pt x="6412" y="1396"/>
                  </a:cubicBezTo>
                  <a:cubicBezTo>
                    <a:pt x="6436" y="1402"/>
                    <a:pt x="6454" y="1378"/>
                    <a:pt x="6472" y="1372"/>
                  </a:cubicBezTo>
                  <a:cubicBezTo>
                    <a:pt x="6496" y="1366"/>
                    <a:pt x="6520" y="1378"/>
                    <a:pt x="6543" y="1372"/>
                  </a:cubicBezTo>
                  <a:cubicBezTo>
                    <a:pt x="6603" y="1372"/>
                    <a:pt x="6657" y="1258"/>
                    <a:pt x="6687" y="1276"/>
                  </a:cubicBezTo>
                  <a:cubicBezTo>
                    <a:pt x="6711" y="1282"/>
                    <a:pt x="6735" y="1294"/>
                    <a:pt x="6753" y="1276"/>
                  </a:cubicBezTo>
                  <a:cubicBezTo>
                    <a:pt x="6777" y="1264"/>
                    <a:pt x="6861" y="1276"/>
                    <a:pt x="6855" y="1246"/>
                  </a:cubicBezTo>
                  <a:cubicBezTo>
                    <a:pt x="6849" y="1216"/>
                    <a:pt x="6849" y="1180"/>
                    <a:pt x="6843" y="1156"/>
                  </a:cubicBezTo>
                  <a:cubicBezTo>
                    <a:pt x="6837" y="1114"/>
                    <a:pt x="6813" y="1084"/>
                    <a:pt x="6849" y="1049"/>
                  </a:cubicBezTo>
                  <a:cubicBezTo>
                    <a:pt x="6873" y="1019"/>
                    <a:pt x="6873" y="941"/>
                    <a:pt x="6879" y="899"/>
                  </a:cubicBezTo>
                  <a:cubicBezTo>
                    <a:pt x="6897" y="809"/>
                    <a:pt x="6969" y="875"/>
                    <a:pt x="7035" y="887"/>
                  </a:cubicBezTo>
                  <a:cubicBezTo>
                    <a:pt x="7065" y="893"/>
                    <a:pt x="7083" y="917"/>
                    <a:pt x="7113" y="923"/>
                  </a:cubicBezTo>
                  <a:cubicBezTo>
                    <a:pt x="7125" y="923"/>
                    <a:pt x="7131" y="899"/>
                    <a:pt x="7155" y="899"/>
                  </a:cubicBezTo>
                  <a:cubicBezTo>
                    <a:pt x="7239" y="887"/>
                    <a:pt x="7203" y="881"/>
                    <a:pt x="7179" y="827"/>
                  </a:cubicBezTo>
                  <a:cubicBezTo>
                    <a:pt x="7161" y="785"/>
                    <a:pt x="7161" y="737"/>
                    <a:pt x="7209" y="737"/>
                  </a:cubicBezTo>
                  <a:cubicBezTo>
                    <a:pt x="7269" y="737"/>
                    <a:pt x="7281" y="611"/>
                    <a:pt x="7305" y="569"/>
                  </a:cubicBezTo>
                  <a:cubicBezTo>
                    <a:pt x="7329" y="521"/>
                    <a:pt x="7347" y="449"/>
                    <a:pt x="7413" y="473"/>
                  </a:cubicBezTo>
                  <a:cubicBezTo>
                    <a:pt x="7484" y="503"/>
                    <a:pt x="7466" y="419"/>
                    <a:pt x="7520" y="413"/>
                  </a:cubicBezTo>
                  <a:cubicBezTo>
                    <a:pt x="7544" y="407"/>
                    <a:pt x="7634" y="527"/>
                    <a:pt x="7664" y="545"/>
                  </a:cubicBezTo>
                  <a:cubicBezTo>
                    <a:pt x="7724" y="575"/>
                    <a:pt x="7598" y="695"/>
                    <a:pt x="7724" y="701"/>
                  </a:cubicBezTo>
                  <a:cubicBezTo>
                    <a:pt x="7772" y="713"/>
                    <a:pt x="7820" y="731"/>
                    <a:pt x="7862" y="761"/>
                  </a:cubicBezTo>
                  <a:cubicBezTo>
                    <a:pt x="7874" y="767"/>
                    <a:pt x="7880" y="779"/>
                    <a:pt x="7892" y="785"/>
                  </a:cubicBezTo>
                  <a:cubicBezTo>
                    <a:pt x="7904" y="791"/>
                    <a:pt x="7958" y="809"/>
                    <a:pt x="7958" y="815"/>
                  </a:cubicBezTo>
                  <a:cubicBezTo>
                    <a:pt x="7964" y="827"/>
                    <a:pt x="7946" y="845"/>
                    <a:pt x="7940" y="857"/>
                  </a:cubicBezTo>
                  <a:cubicBezTo>
                    <a:pt x="7922" y="887"/>
                    <a:pt x="7952" y="899"/>
                    <a:pt x="7952" y="929"/>
                  </a:cubicBezTo>
                  <a:cubicBezTo>
                    <a:pt x="7952" y="959"/>
                    <a:pt x="7922" y="977"/>
                    <a:pt x="7916" y="1007"/>
                  </a:cubicBezTo>
                  <a:cubicBezTo>
                    <a:pt x="7904" y="1061"/>
                    <a:pt x="7874" y="1097"/>
                    <a:pt x="7874" y="1156"/>
                  </a:cubicBezTo>
                  <a:cubicBezTo>
                    <a:pt x="7874" y="1192"/>
                    <a:pt x="7886" y="1216"/>
                    <a:pt x="7886" y="1246"/>
                  </a:cubicBezTo>
                  <a:cubicBezTo>
                    <a:pt x="7886" y="1270"/>
                    <a:pt x="7886" y="1306"/>
                    <a:pt x="7880" y="1324"/>
                  </a:cubicBezTo>
                  <a:lnTo>
                    <a:pt x="7880" y="1324"/>
                  </a:lnTo>
                  <a:cubicBezTo>
                    <a:pt x="7880" y="1378"/>
                    <a:pt x="7880" y="1378"/>
                    <a:pt x="7880" y="1378"/>
                  </a:cubicBezTo>
                  <a:cubicBezTo>
                    <a:pt x="7868" y="1396"/>
                    <a:pt x="7838" y="1408"/>
                    <a:pt x="7850" y="1432"/>
                  </a:cubicBezTo>
                  <a:cubicBezTo>
                    <a:pt x="7868" y="1462"/>
                    <a:pt x="7850" y="1456"/>
                    <a:pt x="7826" y="1462"/>
                  </a:cubicBezTo>
                  <a:cubicBezTo>
                    <a:pt x="7820" y="1486"/>
                    <a:pt x="7832" y="1522"/>
                    <a:pt x="7826" y="1540"/>
                  </a:cubicBezTo>
                  <a:cubicBezTo>
                    <a:pt x="7796" y="1546"/>
                    <a:pt x="7814" y="1587"/>
                    <a:pt x="7814" y="1605"/>
                  </a:cubicBezTo>
                  <a:cubicBezTo>
                    <a:pt x="7796" y="1665"/>
                    <a:pt x="7778" y="1695"/>
                    <a:pt x="7718" y="1695"/>
                  </a:cubicBezTo>
                  <a:cubicBezTo>
                    <a:pt x="7712" y="1695"/>
                    <a:pt x="7670" y="1749"/>
                    <a:pt x="7670" y="1761"/>
                  </a:cubicBezTo>
                  <a:cubicBezTo>
                    <a:pt x="7670" y="1761"/>
                    <a:pt x="7718" y="1797"/>
                    <a:pt x="7724" y="1815"/>
                  </a:cubicBezTo>
                  <a:cubicBezTo>
                    <a:pt x="7760" y="1922"/>
                    <a:pt x="7760" y="1922"/>
                    <a:pt x="7760" y="1922"/>
                  </a:cubicBezTo>
                  <a:cubicBezTo>
                    <a:pt x="7778" y="1970"/>
                    <a:pt x="7712" y="1994"/>
                    <a:pt x="7682" y="2024"/>
                  </a:cubicBezTo>
                  <a:cubicBezTo>
                    <a:pt x="7682" y="2060"/>
                    <a:pt x="7580" y="2084"/>
                    <a:pt x="7580" y="2108"/>
                  </a:cubicBezTo>
                  <a:lnTo>
                    <a:pt x="7580" y="2108"/>
                  </a:lnTo>
                  <a:cubicBezTo>
                    <a:pt x="7598" y="2120"/>
                    <a:pt x="7640" y="2180"/>
                    <a:pt x="7646" y="2198"/>
                  </a:cubicBezTo>
                  <a:cubicBezTo>
                    <a:pt x="7646" y="2210"/>
                    <a:pt x="7640" y="2258"/>
                    <a:pt x="7634" y="2270"/>
                  </a:cubicBezTo>
                  <a:cubicBezTo>
                    <a:pt x="7628" y="2288"/>
                    <a:pt x="7604" y="2276"/>
                    <a:pt x="7586" y="2288"/>
                  </a:cubicBezTo>
                  <a:cubicBezTo>
                    <a:pt x="7568" y="2300"/>
                    <a:pt x="7568" y="2348"/>
                    <a:pt x="7550" y="2372"/>
                  </a:cubicBezTo>
                  <a:cubicBezTo>
                    <a:pt x="7544" y="2390"/>
                    <a:pt x="7520" y="2390"/>
                    <a:pt x="7508" y="2402"/>
                  </a:cubicBezTo>
                  <a:cubicBezTo>
                    <a:pt x="7490" y="2408"/>
                    <a:pt x="7514" y="2444"/>
                    <a:pt x="7514" y="2462"/>
                  </a:cubicBezTo>
                  <a:cubicBezTo>
                    <a:pt x="7562" y="2504"/>
                    <a:pt x="7520" y="2582"/>
                    <a:pt x="7544" y="2630"/>
                  </a:cubicBezTo>
                  <a:cubicBezTo>
                    <a:pt x="7562" y="2665"/>
                    <a:pt x="7562" y="2713"/>
                    <a:pt x="7604" y="2725"/>
                  </a:cubicBezTo>
                  <a:cubicBezTo>
                    <a:pt x="7628" y="2737"/>
                    <a:pt x="7694" y="2702"/>
                    <a:pt x="7730" y="2702"/>
                  </a:cubicBezTo>
                  <a:cubicBezTo>
                    <a:pt x="7790" y="2689"/>
                    <a:pt x="7820" y="2719"/>
                    <a:pt x="7856" y="2767"/>
                  </a:cubicBezTo>
                  <a:cubicBezTo>
                    <a:pt x="7886" y="2809"/>
                    <a:pt x="7928" y="2833"/>
                    <a:pt x="7964" y="2863"/>
                  </a:cubicBezTo>
                  <a:cubicBezTo>
                    <a:pt x="7964" y="2905"/>
                    <a:pt x="7922" y="2911"/>
                    <a:pt x="7940" y="2965"/>
                  </a:cubicBezTo>
                  <a:cubicBezTo>
                    <a:pt x="7946" y="3013"/>
                    <a:pt x="7940" y="3043"/>
                    <a:pt x="7928" y="3085"/>
                  </a:cubicBezTo>
                  <a:cubicBezTo>
                    <a:pt x="7922" y="3145"/>
                    <a:pt x="7928" y="3235"/>
                    <a:pt x="7886" y="3289"/>
                  </a:cubicBezTo>
                  <a:cubicBezTo>
                    <a:pt x="7874" y="3307"/>
                    <a:pt x="7856" y="3313"/>
                    <a:pt x="7838" y="3325"/>
                  </a:cubicBezTo>
                  <a:cubicBezTo>
                    <a:pt x="7820" y="3349"/>
                    <a:pt x="7820" y="3403"/>
                    <a:pt x="7784" y="3373"/>
                  </a:cubicBezTo>
                  <a:cubicBezTo>
                    <a:pt x="7754" y="3349"/>
                    <a:pt x="7658" y="3235"/>
                    <a:pt x="7634" y="3265"/>
                  </a:cubicBezTo>
                  <a:cubicBezTo>
                    <a:pt x="7574" y="3343"/>
                    <a:pt x="7508" y="3259"/>
                    <a:pt x="7437" y="3241"/>
                  </a:cubicBezTo>
                  <a:cubicBezTo>
                    <a:pt x="7418" y="3247"/>
                    <a:pt x="7371" y="3199"/>
                    <a:pt x="7371" y="3247"/>
                  </a:cubicBezTo>
                  <a:cubicBezTo>
                    <a:pt x="7365" y="3277"/>
                    <a:pt x="7341" y="3283"/>
                    <a:pt x="7317" y="3295"/>
                  </a:cubicBezTo>
                  <a:cubicBezTo>
                    <a:pt x="7293" y="3307"/>
                    <a:pt x="7287" y="3265"/>
                    <a:pt x="7275" y="3253"/>
                  </a:cubicBezTo>
                  <a:cubicBezTo>
                    <a:pt x="7269" y="3247"/>
                    <a:pt x="7245" y="3271"/>
                    <a:pt x="7233" y="3277"/>
                  </a:cubicBezTo>
                  <a:cubicBezTo>
                    <a:pt x="7161" y="3301"/>
                    <a:pt x="7113" y="3193"/>
                    <a:pt x="7077" y="3151"/>
                  </a:cubicBezTo>
                  <a:cubicBezTo>
                    <a:pt x="7047" y="3115"/>
                    <a:pt x="7053" y="3097"/>
                    <a:pt x="7011" y="3109"/>
                  </a:cubicBezTo>
                  <a:cubicBezTo>
                    <a:pt x="6987" y="3121"/>
                    <a:pt x="6975" y="3133"/>
                    <a:pt x="6951" y="3133"/>
                  </a:cubicBezTo>
                  <a:cubicBezTo>
                    <a:pt x="6897" y="3127"/>
                    <a:pt x="6921" y="3103"/>
                    <a:pt x="6897" y="3073"/>
                  </a:cubicBezTo>
                  <a:cubicBezTo>
                    <a:pt x="6903" y="3061"/>
                    <a:pt x="6885" y="3031"/>
                    <a:pt x="6885" y="3019"/>
                  </a:cubicBezTo>
                  <a:cubicBezTo>
                    <a:pt x="6885" y="2983"/>
                    <a:pt x="6921" y="2935"/>
                    <a:pt x="6939" y="2911"/>
                  </a:cubicBezTo>
                  <a:cubicBezTo>
                    <a:pt x="6981" y="2845"/>
                    <a:pt x="6903" y="2839"/>
                    <a:pt x="6891" y="2785"/>
                  </a:cubicBezTo>
                  <a:cubicBezTo>
                    <a:pt x="6885" y="2731"/>
                    <a:pt x="6867" y="2725"/>
                    <a:pt x="6831" y="2749"/>
                  </a:cubicBezTo>
                  <a:cubicBezTo>
                    <a:pt x="6801" y="2773"/>
                    <a:pt x="6801" y="2821"/>
                    <a:pt x="6765" y="2839"/>
                  </a:cubicBezTo>
                  <a:cubicBezTo>
                    <a:pt x="6717" y="2869"/>
                    <a:pt x="6687" y="2755"/>
                    <a:pt x="6640" y="2797"/>
                  </a:cubicBezTo>
                  <a:cubicBezTo>
                    <a:pt x="6585" y="2851"/>
                    <a:pt x="6508" y="2851"/>
                    <a:pt x="6442" y="2893"/>
                  </a:cubicBezTo>
                  <a:cubicBezTo>
                    <a:pt x="6430" y="2935"/>
                    <a:pt x="6358" y="2917"/>
                    <a:pt x="6328" y="2899"/>
                  </a:cubicBezTo>
                  <a:cubicBezTo>
                    <a:pt x="6298" y="2869"/>
                    <a:pt x="6292" y="2869"/>
                    <a:pt x="6292" y="2911"/>
                  </a:cubicBezTo>
                  <a:cubicBezTo>
                    <a:pt x="6286" y="2923"/>
                    <a:pt x="6256" y="2971"/>
                    <a:pt x="6256" y="2977"/>
                  </a:cubicBezTo>
                  <a:cubicBezTo>
                    <a:pt x="6274" y="3007"/>
                    <a:pt x="6292" y="3091"/>
                    <a:pt x="6238" y="3103"/>
                  </a:cubicBezTo>
                  <a:cubicBezTo>
                    <a:pt x="6184" y="3115"/>
                    <a:pt x="6184" y="3085"/>
                    <a:pt x="6202" y="3151"/>
                  </a:cubicBezTo>
                  <a:cubicBezTo>
                    <a:pt x="6208" y="3187"/>
                    <a:pt x="6166" y="3187"/>
                    <a:pt x="6148" y="3205"/>
                  </a:cubicBezTo>
                  <a:cubicBezTo>
                    <a:pt x="6136" y="3223"/>
                    <a:pt x="6142" y="3247"/>
                    <a:pt x="6136" y="3265"/>
                  </a:cubicBezTo>
                  <a:cubicBezTo>
                    <a:pt x="6112" y="3313"/>
                    <a:pt x="6076" y="3289"/>
                    <a:pt x="6046" y="3313"/>
                  </a:cubicBezTo>
                  <a:cubicBezTo>
                    <a:pt x="6028" y="3337"/>
                    <a:pt x="6082" y="3361"/>
                    <a:pt x="6058" y="3390"/>
                  </a:cubicBezTo>
                  <a:cubicBezTo>
                    <a:pt x="6070" y="3432"/>
                    <a:pt x="6070" y="3450"/>
                    <a:pt x="6064" y="3486"/>
                  </a:cubicBezTo>
                  <a:cubicBezTo>
                    <a:pt x="6058" y="3510"/>
                    <a:pt x="6022" y="3516"/>
                    <a:pt x="6022" y="3528"/>
                  </a:cubicBezTo>
                  <a:cubicBezTo>
                    <a:pt x="6022" y="3546"/>
                    <a:pt x="6040" y="3558"/>
                    <a:pt x="6046" y="3576"/>
                  </a:cubicBezTo>
                  <a:cubicBezTo>
                    <a:pt x="6046" y="3588"/>
                    <a:pt x="6040" y="3606"/>
                    <a:pt x="6034" y="3612"/>
                  </a:cubicBezTo>
                  <a:cubicBezTo>
                    <a:pt x="6022" y="3636"/>
                    <a:pt x="6052" y="3660"/>
                    <a:pt x="6028" y="3690"/>
                  </a:cubicBezTo>
                  <a:cubicBezTo>
                    <a:pt x="6004" y="3726"/>
                    <a:pt x="6082" y="3762"/>
                    <a:pt x="6070" y="3810"/>
                  </a:cubicBezTo>
                  <a:cubicBezTo>
                    <a:pt x="6052" y="3864"/>
                    <a:pt x="5968" y="3888"/>
                    <a:pt x="6040" y="3942"/>
                  </a:cubicBezTo>
                  <a:cubicBezTo>
                    <a:pt x="6100" y="3966"/>
                    <a:pt x="6088" y="4038"/>
                    <a:pt x="6148" y="4020"/>
                  </a:cubicBezTo>
                  <a:cubicBezTo>
                    <a:pt x="6178" y="4008"/>
                    <a:pt x="6166" y="4050"/>
                    <a:pt x="6178" y="4062"/>
                  </a:cubicBezTo>
                  <a:cubicBezTo>
                    <a:pt x="6202" y="4080"/>
                    <a:pt x="6220" y="4074"/>
                    <a:pt x="6244" y="4074"/>
                  </a:cubicBezTo>
                  <a:cubicBezTo>
                    <a:pt x="6286" y="4074"/>
                    <a:pt x="6274" y="4044"/>
                    <a:pt x="6304" y="4032"/>
                  </a:cubicBezTo>
                  <a:cubicBezTo>
                    <a:pt x="6406" y="4008"/>
                    <a:pt x="6406" y="4008"/>
                    <a:pt x="6406" y="4008"/>
                  </a:cubicBezTo>
                  <a:cubicBezTo>
                    <a:pt x="6442" y="4002"/>
                    <a:pt x="6472" y="4026"/>
                    <a:pt x="6484" y="4062"/>
                  </a:cubicBezTo>
                  <a:cubicBezTo>
                    <a:pt x="6484" y="4074"/>
                    <a:pt x="6472" y="4128"/>
                    <a:pt x="6496" y="4116"/>
                  </a:cubicBezTo>
                  <a:cubicBezTo>
                    <a:pt x="6543" y="4098"/>
                    <a:pt x="6580" y="4134"/>
                    <a:pt x="6556" y="4176"/>
                  </a:cubicBezTo>
                  <a:cubicBezTo>
                    <a:pt x="6532" y="4212"/>
                    <a:pt x="6550" y="4236"/>
                    <a:pt x="6538" y="4277"/>
                  </a:cubicBezTo>
                  <a:cubicBezTo>
                    <a:pt x="6520" y="4319"/>
                    <a:pt x="6490" y="4283"/>
                    <a:pt x="6466" y="4295"/>
                  </a:cubicBezTo>
                  <a:cubicBezTo>
                    <a:pt x="6442" y="4301"/>
                    <a:pt x="6382" y="4349"/>
                    <a:pt x="6388" y="4373"/>
                  </a:cubicBezTo>
                  <a:cubicBezTo>
                    <a:pt x="6400" y="4463"/>
                    <a:pt x="6406" y="4445"/>
                    <a:pt x="6334" y="4505"/>
                  </a:cubicBezTo>
                  <a:cubicBezTo>
                    <a:pt x="6328" y="4535"/>
                    <a:pt x="6310" y="4547"/>
                    <a:pt x="6304" y="4589"/>
                  </a:cubicBezTo>
                  <a:cubicBezTo>
                    <a:pt x="6304" y="4631"/>
                    <a:pt x="6322" y="4697"/>
                    <a:pt x="6346" y="4733"/>
                  </a:cubicBezTo>
                  <a:cubicBezTo>
                    <a:pt x="6358" y="4751"/>
                    <a:pt x="6382" y="4757"/>
                    <a:pt x="6400" y="4763"/>
                  </a:cubicBezTo>
                  <a:cubicBezTo>
                    <a:pt x="6436" y="4775"/>
                    <a:pt x="6436" y="4817"/>
                    <a:pt x="6454" y="4841"/>
                  </a:cubicBezTo>
                  <a:cubicBezTo>
                    <a:pt x="6472" y="4859"/>
                    <a:pt x="6502" y="4865"/>
                    <a:pt x="6508" y="4889"/>
                  </a:cubicBezTo>
                  <a:cubicBezTo>
                    <a:pt x="6520" y="4901"/>
                    <a:pt x="6508" y="4919"/>
                    <a:pt x="6520" y="4937"/>
                  </a:cubicBezTo>
                  <a:cubicBezTo>
                    <a:pt x="6532" y="4961"/>
                    <a:pt x="6550" y="4961"/>
                    <a:pt x="6550" y="4996"/>
                  </a:cubicBezTo>
                  <a:cubicBezTo>
                    <a:pt x="6550" y="5027"/>
                    <a:pt x="6585" y="5044"/>
                    <a:pt x="6598" y="5074"/>
                  </a:cubicBezTo>
                  <a:cubicBezTo>
                    <a:pt x="6603" y="5158"/>
                    <a:pt x="6502" y="5176"/>
                    <a:pt x="6472" y="5248"/>
                  </a:cubicBezTo>
                  <a:cubicBezTo>
                    <a:pt x="6460" y="5278"/>
                    <a:pt x="6430" y="5302"/>
                    <a:pt x="6400" y="5308"/>
                  </a:cubicBezTo>
                  <a:cubicBezTo>
                    <a:pt x="6382" y="5308"/>
                    <a:pt x="6364" y="5308"/>
                    <a:pt x="6346" y="5296"/>
                  </a:cubicBezTo>
                  <a:cubicBezTo>
                    <a:pt x="6322" y="5284"/>
                    <a:pt x="6292" y="5284"/>
                    <a:pt x="6262" y="5284"/>
                  </a:cubicBezTo>
                  <a:cubicBezTo>
                    <a:pt x="6244" y="5290"/>
                    <a:pt x="6226" y="5284"/>
                    <a:pt x="6208" y="5290"/>
                  </a:cubicBezTo>
                  <a:cubicBezTo>
                    <a:pt x="6190" y="5302"/>
                    <a:pt x="6172" y="5350"/>
                    <a:pt x="6148" y="5350"/>
                  </a:cubicBezTo>
                  <a:cubicBezTo>
                    <a:pt x="6130" y="5350"/>
                    <a:pt x="6046" y="5278"/>
                    <a:pt x="6046" y="5260"/>
                  </a:cubicBezTo>
                  <a:cubicBezTo>
                    <a:pt x="6046" y="5254"/>
                    <a:pt x="6070" y="5242"/>
                    <a:pt x="6070" y="5242"/>
                  </a:cubicBezTo>
                  <a:cubicBezTo>
                    <a:pt x="6094" y="5218"/>
                    <a:pt x="6118" y="5140"/>
                    <a:pt x="6100" y="5104"/>
                  </a:cubicBezTo>
                  <a:cubicBezTo>
                    <a:pt x="6076" y="5056"/>
                    <a:pt x="6010" y="4985"/>
                    <a:pt x="5950" y="4979"/>
                  </a:cubicBezTo>
                  <a:cubicBezTo>
                    <a:pt x="5920" y="4972"/>
                    <a:pt x="5836" y="4955"/>
                    <a:pt x="5818" y="4919"/>
                  </a:cubicBezTo>
                  <a:cubicBezTo>
                    <a:pt x="5818" y="4907"/>
                    <a:pt x="5794" y="4859"/>
                    <a:pt x="5807" y="4853"/>
                  </a:cubicBezTo>
                  <a:cubicBezTo>
                    <a:pt x="5866" y="4823"/>
                    <a:pt x="5866" y="4775"/>
                    <a:pt x="5818" y="4739"/>
                  </a:cubicBezTo>
                  <a:cubicBezTo>
                    <a:pt x="5807" y="4727"/>
                    <a:pt x="5770" y="4709"/>
                    <a:pt x="5765" y="4691"/>
                  </a:cubicBezTo>
                  <a:cubicBezTo>
                    <a:pt x="5753" y="4655"/>
                    <a:pt x="5783" y="4631"/>
                    <a:pt x="5788" y="4595"/>
                  </a:cubicBezTo>
                  <a:cubicBezTo>
                    <a:pt x="5800" y="4589"/>
                    <a:pt x="5860" y="4511"/>
                    <a:pt x="5825" y="4511"/>
                  </a:cubicBezTo>
                  <a:cubicBezTo>
                    <a:pt x="5788" y="4511"/>
                    <a:pt x="5747" y="4511"/>
                    <a:pt x="5723" y="4481"/>
                  </a:cubicBezTo>
                  <a:cubicBezTo>
                    <a:pt x="5711" y="4457"/>
                    <a:pt x="5675" y="4433"/>
                    <a:pt x="5669" y="4409"/>
                  </a:cubicBezTo>
                  <a:cubicBezTo>
                    <a:pt x="5645" y="4349"/>
                    <a:pt x="5675" y="4313"/>
                    <a:pt x="5591" y="4337"/>
                  </a:cubicBezTo>
                  <a:cubicBezTo>
                    <a:pt x="5555" y="4349"/>
                    <a:pt x="5555" y="4415"/>
                    <a:pt x="5519" y="4421"/>
                  </a:cubicBezTo>
                  <a:cubicBezTo>
                    <a:pt x="5495" y="4421"/>
                    <a:pt x="5435" y="4307"/>
                    <a:pt x="5429" y="4325"/>
                  </a:cubicBezTo>
                  <a:cubicBezTo>
                    <a:pt x="5417" y="4367"/>
                    <a:pt x="5381" y="4361"/>
                    <a:pt x="5345" y="4373"/>
                  </a:cubicBezTo>
                  <a:cubicBezTo>
                    <a:pt x="5321" y="4379"/>
                    <a:pt x="5333" y="4385"/>
                    <a:pt x="5321" y="4403"/>
                  </a:cubicBezTo>
                  <a:cubicBezTo>
                    <a:pt x="5315" y="4421"/>
                    <a:pt x="5273" y="4439"/>
                    <a:pt x="5261" y="4451"/>
                  </a:cubicBezTo>
                  <a:cubicBezTo>
                    <a:pt x="5249" y="4457"/>
                    <a:pt x="5135" y="4433"/>
                    <a:pt x="5099" y="4457"/>
                  </a:cubicBezTo>
                  <a:cubicBezTo>
                    <a:pt x="5087" y="4463"/>
                    <a:pt x="5087" y="4493"/>
                    <a:pt x="5063" y="4505"/>
                  </a:cubicBezTo>
                  <a:cubicBezTo>
                    <a:pt x="5021" y="4529"/>
                    <a:pt x="4968" y="4541"/>
                    <a:pt x="4932" y="4577"/>
                  </a:cubicBezTo>
                  <a:cubicBezTo>
                    <a:pt x="4812" y="4685"/>
                    <a:pt x="4824" y="4523"/>
                    <a:pt x="4716" y="4523"/>
                  </a:cubicBezTo>
                  <a:cubicBezTo>
                    <a:pt x="4614" y="4517"/>
                    <a:pt x="4680" y="4619"/>
                    <a:pt x="4644" y="4649"/>
                  </a:cubicBezTo>
                  <a:cubicBezTo>
                    <a:pt x="4578" y="4709"/>
                    <a:pt x="4650" y="4691"/>
                    <a:pt x="4650" y="4751"/>
                  </a:cubicBezTo>
                  <a:cubicBezTo>
                    <a:pt x="4644" y="4781"/>
                    <a:pt x="4608" y="4781"/>
                    <a:pt x="4614" y="4829"/>
                  </a:cubicBezTo>
                  <a:cubicBezTo>
                    <a:pt x="4626" y="4883"/>
                    <a:pt x="4578" y="4883"/>
                    <a:pt x="4530" y="4889"/>
                  </a:cubicBezTo>
                  <a:cubicBezTo>
                    <a:pt x="4464" y="4889"/>
                    <a:pt x="4464" y="4793"/>
                    <a:pt x="4410" y="4841"/>
                  </a:cubicBezTo>
                  <a:cubicBezTo>
                    <a:pt x="4404" y="4865"/>
                    <a:pt x="4332" y="4913"/>
                    <a:pt x="4308" y="4919"/>
                  </a:cubicBezTo>
                  <a:cubicBezTo>
                    <a:pt x="4230" y="4943"/>
                    <a:pt x="4188" y="4924"/>
                    <a:pt x="4140" y="4871"/>
                  </a:cubicBezTo>
                  <a:cubicBezTo>
                    <a:pt x="4111" y="4835"/>
                    <a:pt x="4069" y="4883"/>
                    <a:pt x="4033" y="4871"/>
                  </a:cubicBezTo>
                  <a:cubicBezTo>
                    <a:pt x="4003" y="4859"/>
                    <a:pt x="3985" y="4835"/>
                    <a:pt x="3967" y="4811"/>
                  </a:cubicBezTo>
                  <a:cubicBezTo>
                    <a:pt x="3937" y="4775"/>
                    <a:pt x="3919" y="4841"/>
                    <a:pt x="3877" y="4811"/>
                  </a:cubicBezTo>
                  <a:cubicBezTo>
                    <a:pt x="3829" y="4763"/>
                    <a:pt x="3793" y="4709"/>
                    <a:pt x="3745" y="4661"/>
                  </a:cubicBezTo>
                  <a:cubicBezTo>
                    <a:pt x="3745" y="4637"/>
                    <a:pt x="3727" y="4619"/>
                    <a:pt x="3721" y="4595"/>
                  </a:cubicBezTo>
                  <a:cubicBezTo>
                    <a:pt x="3709" y="4553"/>
                    <a:pt x="3703" y="4505"/>
                    <a:pt x="3685" y="4469"/>
                  </a:cubicBezTo>
                  <a:cubicBezTo>
                    <a:pt x="3661" y="4421"/>
                    <a:pt x="3571" y="4397"/>
                    <a:pt x="3529" y="4367"/>
                  </a:cubicBezTo>
                  <a:cubicBezTo>
                    <a:pt x="3499" y="4349"/>
                    <a:pt x="3523" y="4337"/>
                    <a:pt x="3529" y="4313"/>
                  </a:cubicBezTo>
                  <a:cubicBezTo>
                    <a:pt x="3541" y="4277"/>
                    <a:pt x="3529" y="4253"/>
                    <a:pt x="3523" y="4218"/>
                  </a:cubicBezTo>
                  <a:cubicBezTo>
                    <a:pt x="3529" y="4188"/>
                    <a:pt x="3505" y="4122"/>
                    <a:pt x="3493" y="4092"/>
                  </a:cubicBezTo>
                  <a:cubicBezTo>
                    <a:pt x="3475" y="4044"/>
                    <a:pt x="3505" y="3978"/>
                    <a:pt x="3511" y="3930"/>
                  </a:cubicBezTo>
                  <a:cubicBezTo>
                    <a:pt x="3517" y="3870"/>
                    <a:pt x="3499" y="3828"/>
                    <a:pt x="3523" y="3774"/>
                  </a:cubicBezTo>
                  <a:cubicBezTo>
                    <a:pt x="3529" y="3762"/>
                    <a:pt x="3535" y="3744"/>
                    <a:pt x="3529" y="3726"/>
                  </a:cubicBezTo>
                  <a:cubicBezTo>
                    <a:pt x="3505" y="3720"/>
                    <a:pt x="3487" y="3726"/>
                    <a:pt x="3463" y="3696"/>
                  </a:cubicBezTo>
                  <a:cubicBezTo>
                    <a:pt x="3445" y="3666"/>
                    <a:pt x="3505" y="3684"/>
                    <a:pt x="3511" y="3642"/>
                  </a:cubicBezTo>
                  <a:cubicBezTo>
                    <a:pt x="3511" y="3624"/>
                    <a:pt x="3511" y="3469"/>
                    <a:pt x="3481" y="3534"/>
                  </a:cubicBezTo>
                  <a:cubicBezTo>
                    <a:pt x="3463" y="3576"/>
                    <a:pt x="3397" y="3582"/>
                    <a:pt x="3367" y="3618"/>
                  </a:cubicBezTo>
                  <a:cubicBezTo>
                    <a:pt x="3314" y="3696"/>
                    <a:pt x="3325" y="3894"/>
                    <a:pt x="3206" y="3744"/>
                  </a:cubicBezTo>
                  <a:cubicBezTo>
                    <a:pt x="3140" y="3660"/>
                    <a:pt x="3140" y="3660"/>
                    <a:pt x="3140" y="3660"/>
                  </a:cubicBezTo>
                  <a:cubicBezTo>
                    <a:pt x="3104" y="3612"/>
                    <a:pt x="3146" y="3558"/>
                    <a:pt x="3092" y="3522"/>
                  </a:cubicBezTo>
                  <a:cubicBezTo>
                    <a:pt x="3074" y="3516"/>
                    <a:pt x="3056" y="3546"/>
                    <a:pt x="3038" y="3552"/>
                  </a:cubicBezTo>
                  <a:cubicBezTo>
                    <a:pt x="3002" y="3570"/>
                    <a:pt x="2930" y="3546"/>
                    <a:pt x="2876" y="3564"/>
                  </a:cubicBezTo>
                  <a:cubicBezTo>
                    <a:pt x="2840" y="3576"/>
                    <a:pt x="2798" y="3588"/>
                    <a:pt x="2756" y="3594"/>
                  </a:cubicBezTo>
                  <a:cubicBezTo>
                    <a:pt x="2720" y="3600"/>
                    <a:pt x="2690" y="3666"/>
                    <a:pt x="2702" y="3696"/>
                  </a:cubicBezTo>
                  <a:cubicBezTo>
                    <a:pt x="2732" y="3762"/>
                    <a:pt x="2738" y="3816"/>
                    <a:pt x="2678" y="3864"/>
                  </a:cubicBezTo>
                  <a:cubicBezTo>
                    <a:pt x="2678" y="3900"/>
                    <a:pt x="2618" y="3888"/>
                    <a:pt x="2594" y="3900"/>
                  </a:cubicBezTo>
                  <a:cubicBezTo>
                    <a:pt x="2547" y="3930"/>
                    <a:pt x="2589" y="4020"/>
                    <a:pt x="2606" y="4056"/>
                  </a:cubicBezTo>
                  <a:cubicBezTo>
                    <a:pt x="2618" y="4086"/>
                    <a:pt x="2678" y="4074"/>
                    <a:pt x="2696" y="4110"/>
                  </a:cubicBezTo>
                  <a:cubicBezTo>
                    <a:pt x="2708" y="4122"/>
                    <a:pt x="2732" y="4152"/>
                    <a:pt x="2726" y="4170"/>
                  </a:cubicBezTo>
                  <a:cubicBezTo>
                    <a:pt x="2714" y="4199"/>
                    <a:pt x="2672" y="4205"/>
                    <a:pt x="2708" y="4247"/>
                  </a:cubicBezTo>
                  <a:cubicBezTo>
                    <a:pt x="2732" y="4277"/>
                    <a:pt x="2756" y="4271"/>
                    <a:pt x="2732" y="4325"/>
                  </a:cubicBezTo>
                  <a:cubicBezTo>
                    <a:pt x="2690" y="4379"/>
                    <a:pt x="2702" y="4463"/>
                    <a:pt x="2768" y="4493"/>
                  </a:cubicBezTo>
                  <a:cubicBezTo>
                    <a:pt x="2798" y="4511"/>
                    <a:pt x="2798" y="4559"/>
                    <a:pt x="2780" y="4583"/>
                  </a:cubicBezTo>
                  <a:cubicBezTo>
                    <a:pt x="2768" y="4607"/>
                    <a:pt x="2798" y="4643"/>
                    <a:pt x="2804" y="4661"/>
                  </a:cubicBezTo>
                  <a:cubicBezTo>
                    <a:pt x="2828" y="4697"/>
                    <a:pt x="2732" y="4745"/>
                    <a:pt x="2726" y="4763"/>
                  </a:cubicBezTo>
                  <a:cubicBezTo>
                    <a:pt x="2726" y="4787"/>
                    <a:pt x="2744" y="4805"/>
                    <a:pt x="2744" y="4829"/>
                  </a:cubicBezTo>
                  <a:cubicBezTo>
                    <a:pt x="2738" y="4865"/>
                    <a:pt x="2696" y="4895"/>
                    <a:pt x="2678" y="4919"/>
                  </a:cubicBezTo>
                  <a:cubicBezTo>
                    <a:pt x="2672" y="4948"/>
                    <a:pt x="2654" y="4948"/>
                    <a:pt x="2636" y="4966"/>
                  </a:cubicBezTo>
                  <a:cubicBezTo>
                    <a:pt x="2624" y="4985"/>
                    <a:pt x="2630" y="5003"/>
                    <a:pt x="2624" y="5014"/>
                  </a:cubicBezTo>
                  <a:cubicBezTo>
                    <a:pt x="2624" y="5027"/>
                    <a:pt x="2606" y="5032"/>
                    <a:pt x="2600" y="5050"/>
                  </a:cubicBezTo>
                  <a:cubicBezTo>
                    <a:pt x="2589" y="5104"/>
                    <a:pt x="2600" y="5176"/>
                    <a:pt x="2589" y="5236"/>
                  </a:cubicBezTo>
                  <a:cubicBezTo>
                    <a:pt x="2576" y="5284"/>
                    <a:pt x="2552" y="5242"/>
                    <a:pt x="2529" y="5254"/>
                  </a:cubicBezTo>
                  <a:cubicBezTo>
                    <a:pt x="2510" y="5254"/>
                    <a:pt x="2469" y="5284"/>
                    <a:pt x="2457" y="5296"/>
                  </a:cubicBezTo>
                  <a:cubicBezTo>
                    <a:pt x="2457" y="5308"/>
                    <a:pt x="2481" y="5326"/>
                    <a:pt x="2469" y="5344"/>
                  </a:cubicBezTo>
                  <a:cubicBezTo>
                    <a:pt x="2457" y="5386"/>
                    <a:pt x="2439" y="5386"/>
                    <a:pt x="2403" y="5404"/>
                  </a:cubicBezTo>
                  <a:cubicBezTo>
                    <a:pt x="2373" y="5416"/>
                    <a:pt x="2373" y="5452"/>
                    <a:pt x="2361" y="5482"/>
                  </a:cubicBezTo>
                  <a:cubicBezTo>
                    <a:pt x="2367" y="5512"/>
                    <a:pt x="2373" y="5578"/>
                    <a:pt x="2349" y="5596"/>
                  </a:cubicBezTo>
                  <a:cubicBezTo>
                    <a:pt x="2319" y="5626"/>
                    <a:pt x="2289" y="5626"/>
                    <a:pt x="2253" y="5632"/>
                  </a:cubicBezTo>
                  <a:cubicBezTo>
                    <a:pt x="2223" y="5638"/>
                    <a:pt x="2217" y="5644"/>
                    <a:pt x="2217" y="5656"/>
                  </a:cubicBezTo>
                  <a:lnTo>
                    <a:pt x="2217" y="5656"/>
                  </a:lnTo>
                  <a:cubicBezTo>
                    <a:pt x="2169" y="5632"/>
                    <a:pt x="2073" y="5572"/>
                    <a:pt x="2061" y="5518"/>
                  </a:cubicBezTo>
                  <a:cubicBezTo>
                    <a:pt x="2049" y="5464"/>
                    <a:pt x="2025" y="5428"/>
                    <a:pt x="1965" y="5404"/>
                  </a:cubicBezTo>
                  <a:cubicBezTo>
                    <a:pt x="1923" y="5392"/>
                    <a:pt x="1905" y="5380"/>
                    <a:pt x="1875" y="5344"/>
                  </a:cubicBezTo>
                  <a:cubicBezTo>
                    <a:pt x="1875" y="5326"/>
                    <a:pt x="1869" y="5290"/>
                    <a:pt x="1857" y="5272"/>
                  </a:cubicBezTo>
                  <a:cubicBezTo>
                    <a:pt x="1845" y="5254"/>
                    <a:pt x="1815" y="5242"/>
                    <a:pt x="1827" y="5206"/>
                  </a:cubicBezTo>
                  <a:cubicBezTo>
                    <a:pt x="1839" y="5158"/>
                    <a:pt x="1845" y="5128"/>
                    <a:pt x="1845" y="5074"/>
                  </a:cubicBezTo>
                  <a:cubicBezTo>
                    <a:pt x="1845" y="5027"/>
                    <a:pt x="1809" y="5032"/>
                    <a:pt x="1791" y="4996"/>
                  </a:cubicBezTo>
                  <a:cubicBezTo>
                    <a:pt x="1785" y="4972"/>
                    <a:pt x="1779" y="4948"/>
                    <a:pt x="1774" y="4931"/>
                  </a:cubicBezTo>
                  <a:cubicBezTo>
                    <a:pt x="1743" y="4841"/>
                    <a:pt x="1803" y="4841"/>
                    <a:pt x="1821" y="4775"/>
                  </a:cubicBezTo>
                  <a:cubicBezTo>
                    <a:pt x="1827" y="4751"/>
                    <a:pt x="1833" y="4733"/>
                    <a:pt x="1827" y="4709"/>
                  </a:cubicBezTo>
                  <a:cubicBezTo>
                    <a:pt x="1827" y="4691"/>
                    <a:pt x="1798" y="4679"/>
                    <a:pt x="1791" y="4661"/>
                  </a:cubicBezTo>
                  <a:cubicBezTo>
                    <a:pt x="1791" y="4649"/>
                    <a:pt x="1821" y="4559"/>
                    <a:pt x="1827" y="4553"/>
                  </a:cubicBezTo>
                  <a:cubicBezTo>
                    <a:pt x="1845" y="4535"/>
                    <a:pt x="1881" y="4517"/>
                    <a:pt x="1893" y="4499"/>
                  </a:cubicBezTo>
                  <a:cubicBezTo>
                    <a:pt x="1917" y="4475"/>
                    <a:pt x="1917" y="4409"/>
                    <a:pt x="1917" y="4379"/>
                  </a:cubicBezTo>
                  <a:cubicBezTo>
                    <a:pt x="1917" y="4319"/>
                    <a:pt x="1881" y="4265"/>
                    <a:pt x="1923" y="4212"/>
                  </a:cubicBezTo>
                  <a:cubicBezTo>
                    <a:pt x="1941" y="4188"/>
                    <a:pt x="1887" y="4170"/>
                    <a:pt x="1911" y="4152"/>
                  </a:cubicBezTo>
                  <a:cubicBezTo>
                    <a:pt x="1935" y="4140"/>
                    <a:pt x="1983" y="4164"/>
                    <a:pt x="1947" y="4110"/>
                  </a:cubicBezTo>
                  <a:cubicBezTo>
                    <a:pt x="1935" y="4062"/>
                    <a:pt x="1899" y="4026"/>
                    <a:pt x="1893" y="3978"/>
                  </a:cubicBezTo>
                  <a:cubicBezTo>
                    <a:pt x="1887" y="3930"/>
                    <a:pt x="1917" y="3894"/>
                    <a:pt x="1917" y="3852"/>
                  </a:cubicBezTo>
                  <a:cubicBezTo>
                    <a:pt x="1917" y="3840"/>
                    <a:pt x="1905" y="3786"/>
                    <a:pt x="1899" y="3774"/>
                  </a:cubicBezTo>
                  <a:cubicBezTo>
                    <a:pt x="1893" y="3756"/>
                    <a:pt x="1845" y="3696"/>
                    <a:pt x="1833" y="3696"/>
                  </a:cubicBezTo>
                  <a:cubicBezTo>
                    <a:pt x="1809" y="3696"/>
                    <a:pt x="1785" y="3720"/>
                    <a:pt x="1761" y="3726"/>
                  </a:cubicBezTo>
                  <a:cubicBezTo>
                    <a:pt x="1737" y="3738"/>
                    <a:pt x="1719" y="3696"/>
                    <a:pt x="1714" y="3678"/>
                  </a:cubicBezTo>
                  <a:cubicBezTo>
                    <a:pt x="1678" y="3642"/>
                    <a:pt x="1672" y="3606"/>
                    <a:pt x="1648" y="3570"/>
                  </a:cubicBezTo>
                  <a:cubicBezTo>
                    <a:pt x="1618" y="3522"/>
                    <a:pt x="1612" y="3498"/>
                    <a:pt x="1606" y="3438"/>
                  </a:cubicBezTo>
                  <a:cubicBezTo>
                    <a:pt x="1606" y="3408"/>
                    <a:pt x="1582" y="3397"/>
                    <a:pt x="1594" y="3373"/>
                  </a:cubicBezTo>
                  <a:cubicBezTo>
                    <a:pt x="1612" y="3337"/>
                    <a:pt x="1612" y="3307"/>
                    <a:pt x="1612" y="3271"/>
                  </a:cubicBezTo>
                  <a:cubicBezTo>
                    <a:pt x="1612" y="3217"/>
                    <a:pt x="1636" y="3175"/>
                    <a:pt x="1654" y="3127"/>
                  </a:cubicBezTo>
                  <a:cubicBezTo>
                    <a:pt x="1660" y="3109"/>
                    <a:pt x="1702" y="3043"/>
                    <a:pt x="1695" y="3031"/>
                  </a:cubicBezTo>
                  <a:cubicBezTo>
                    <a:pt x="1684" y="3013"/>
                    <a:pt x="1636" y="2989"/>
                    <a:pt x="1648" y="2965"/>
                  </a:cubicBezTo>
                  <a:cubicBezTo>
                    <a:pt x="1660" y="2941"/>
                    <a:pt x="1636" y="2941"/>
                    <a:pt x="1612" y="2935"/>
                  </a:cubicBezTo>
                  <a:cubicBezTo>
                    <a:pt x="1576" y="2923"/>
                    <a:pt x="1576" y="2905"/>
                    <a:pt x="1546" y="2881"/>
                  </a:cubicBezTo>
                  <a:cubicBezTo>
                    <a:pt x="1474" y="2833"/>
                    <a:pt x="1450" y="2935"/>
                    <a:pt x="1420" y="2929"/>
                  </a:cubicBezTo>
                  <a:cubicBezTo>
                    <a:pt x="1396" y="2929"/>
                    <a:pt x="1384" y="2935"/>
                    <a:pt x="1354" y="2929"/>
                  </a:cubicBezTo>
                  <a:cubicBezTo>
                    <a:pt x="1324" y="2923"/>
                    <a:pt x="1342" y="2785"/>
                    <a:pt x="1330" y="2755"/>
                  </a:cubicBezTo>
                  <a:cubicBezTo>
                    <a:pt x="1300" y="2702"/>
                    <a:pt x="1306" y="2791"/>
                    <a:pt x="1294" y="2803"/>
                  </a:cubicBezTo>
                  <a:cubicBezTo>
                    <a:pt x="1252" y="2857"/>
                    <a:pt x="1222" y="2803"/>
                    <a:pt x="1180" y="2809"/>
                  </a:cubicBezTo>
                  <a:cubicBezTo>
                    <a:pt x="1150" y="2815"/>
                    <a:pt x="1132" y="2845"/>
                    <a:pt x="1102" y="2857"/>
                  </a:cubicBezTo>
                  <a:cubicBezTo>
                    <a:pt x="1090" y="2887"/>
                    <a:pt x="1096" y="2881"/>
                    <a:pt x="1108" y="2911"/>
                  </a:cubicBezTo>
                  <a:cubicBezTo>
                    <a:pt x="1108" y="2923"/>
                    <a:pt x="1126" y="2941"/>
                    <a:pt x="1132" y="2947"/>
                  </a:cubicBezTo>
                  <a:cubicBezTo>
                    <a:pt x="1156" y="2959"/>
                    <a:pt x="1150" y="2989"/>
                    <a:pt x="1132" y="3007"/>
                  </a:cubicBezTo>
                  <a:cubicBezTo>
                    <a:pt x="1102" y="3049"/>
                    <a:pt x="994" y="3109"/>
                    <a:pt x="941" y="3115"/>
                  </a:cubicBezTo>
                  <a:cubicBezTo>
                    <a:pt x="887" y="3127"/>
                    <a:pt x="857" y="3169"/>
                    <a:pt x="803" y="3187"/>
                  </a:cubicBezTo>
                  <a:cubicBezTo>
                    <a:pt x="773" y="3181"/>
                    <a:pt x="797" y="3127"/>
                    <a:pt x="755" y="3145"/>
                  </a:cubicBezTo>
                  <a:cubicBezTo>
                    <a:pt x="725" y="3157"/>
                    <a:pt x="683" y="3187"/>
                    <a:pt x="647" y="3175"/>
                  </a:cubicBezTo>
                  <a:cubicBezTo>
                    <a:pt x="605" y="3157"/>
                    <a:pt x="497" y="3133"/>
                    <a:pt x="461" y="3103"/>
                  </a:cubicBezTo>
                  <a:cubicBezTo>
                    <a:pt x="419" y="3073"/>
                    <a:pt x="407" y="3145"/>
                    <a:pt x="365" y="3115"/>
                  </a:cubicBezTo>
                  <a:cubicBezTo>
                    <a:pt x="353" y="3109"/>
                    <a:pt x="329" y="3091"/>
                    <a:pt x="317" y="3115"/>
                  </a:cubicBezTo>
                  <a:cubicBezTo>
                    <a:pt x="281" y="3175"/>
                    <a:pt x="233" y="3085"/>
                    <a:pt x="215" y="3073"/>
                  </a:cubicBezTo>
                  <a:cubicBezTo>
                    <a:pt x="191" y="3061"/>
                    <a:pt x="155" y="3085"/>
                    <a:pt x="131" y="3085"/>
                  </a:cubicBezTo>
                </a:path>
              </a:pathLst>
            </a:custGeom>
            <a:solidFill>
              <a:schemeClr val="accent3"/>
            </a:solidFill>
            <a:ln w="19050" cap="flat" cmpd="sng">
              <a:solidFill>
                <a:schemeClr val="bg1"/>
              </a:solidFill>
              <a:bevel/>
              <a:headEnd/>
              <a:tailEnd/>
            </a:ln>
            <a:effectLst/>
          </p:spPr>
          <p:txBody>
            <a:bodyPr wrap="none" anchor="ctr"/>
            <a:lstStyle/>
            <a:p>
              <a:endParaRPr lang="en-US">
                <a:latin typeface="Karla" pitchFamily="2" charset="0"/>
                <a:ea typeface="Karla" pitchFamily="2" charset="0"/>
              </a:endParaRPr>
            </a:p>
          </p:txBody>
        </p:sp>
        <p:sp>
          <p:nvSpPr>
            <p:cNvPr id="26" name="Freeform 142"/>
            <p:cNvSpPr>
              <a:spLocks noChangeArrowheads="1"/>
            </p:cNvSpPr>
            <p:nvPr/>
          </p:nvSpPr>
          <p:spPr bwMode="auto">
            <a:xfrm>
              <a:off x="6866034" y="8046111"/>
              <a:ext cx="1803833" cy="2756492"/>
            </a:xfrm>
            <a:custGeom>
              <a:avLst/>
              <a:gdLst>
                <a:gd name="T0" fmla="*/ 2535 w 3381"/>
                <a:gd name="T1" fmla="*/ 4248 h 5166"/>
                <a:gd name="T2" fmla="*/ 2493 w 3381"/>
                <a:gd name="T3" fmla="*/ 4218 h 5166"/>
                <a:gd name="T4" fmla="*/ 2559 w 3381"/>
                <a:gd name="T5" fmla="*/ 4122 h 5166"/>
                <a:gd name="T6" fmla="*/ 2571 w 3381"/>
                <a:gd name="T7" fmla="*/ 4224 h 5166"/>
                <a:gd name="T8" fmla="*/ 1294 w 3381"/>
                <a:gd name="T9" fmla="*/ 383 h 5166"/>
                <a:gd name="T10" fmla="*/ 1175 w 3381"/>
                <a:gd name="T11" fmla="*/ 473 h 5166"/>
                <a:gd name="T12" fmla="*/ 1019 w 3381"/>
                <a:gd name="T13" fmla="*/ 389 h 5166"/>
                <a:gd name="T14" fmla="*/ 719 w 3381"/>
                <a:gd name="T15" fmla="*/ 335 h 5166"/>
                <a:gd name="T16" fmla="*/ 402 w 3381"/>
                <a:gd name="T17" fmla="*/ 712 h 5166"/>
                <a:gd name="T18" fmla="*/ 288 w 3381"/>
                <a:gd name="T19" fmla="*/ 856 h 5166"/>
                <a:gd name="T20" fmla="*/ 54 w 3381"/>
                <a:gd name="T21" fmla="*/ 904 h 5166"/>
                <a:gd name="T22" fmla="*/ 12 w 3381"/>
                <a:gd name="T23" fmla="*/ 1126 h 5166"/>
                <a:gd name="T24" fmla="*/ 24 w 3381"/>
                <a:gd name="T25" fmla="*/ 1180 h 5166"/>
                <a:gd name="T26" fmla="*/ 342 w 3381"/>
                <a:gd name="T27" fmla="*/ 1264 h 5166"/>
                <a:gd name="T28" fmla="*/ 366 w 3381"/>
                <a:gd name="T29" fmla="*/ 1516 h 5166"/>
                <a:gd name="T30" fmla="*/ 354 w 3381"/>
                <a:gd name="T31" fmla="*/ 1833 h 5166"/>
                <a:gd name="T32" fmla="*/ 264 w 3381"/>
                <a:gd name="T33" fmla="*/ 2061 h 5166"/>
                <a:gd name="T34" fmla="*/ 336 w 3381"/>
                <a:gd name="T35" fmla="*/ 2468 h 5166"/>
                <a:gd name="T36" fmla="*/ 509 w 3381"/>
                <a:gd name="T37" fmla="*/ 2582 h 5166"/>
                <a:gd name="T38" fmla="*/ 695 w 3381"/>
                <a:gd name="T39" fmla="*/ 2768 h 5166"/>
                <a:gd name="T40" fmla="*/ 815 w 3381"/>
                <a:gd name="T41" fmla="*/ 2912 h 5166"/>
                <a:gd name="T42" fmla="*/ 929 w 3381"/>
                <a:gd name="T43" fmla="*/ 3121 h 5166"/>
                <a:gd name="T44" fmla="*/ 1211 w 3381"/>
                <a:gd name="T45" fmla="*/ 3307 h 5166"/>
                <a:gd name="T46" fmla="*/ 1408 w 3381"/>
                <a:gd name="T47" fmla="*/ 3385 h 5166"/>
                <a:gd name="T48" fmla="*/ 1558 w 3381"/>
                <a:gd name="T49" fmla="*/ 3253 h 5166"/>
                <a:gd name="T50" fmla="*/ 1876 w 3381"/>
                <a:gd name="T51" fmla="*/ 3403 h 5166"/>
                <a:gd name="T52" fmla="*/ 2026 w 3381"/>
                <a:gd name="T53" fmla="*/ 3691 h 5166"/>
                <a:gd name="T54" fmla="*/ 1906 w 3381"/>
                <a:gd name="T55" fmla="*/ 3822 h 5166"/>
                <a:gd name="T56" fmla="*/ 1744 w 3381"/>
                <a:gd name="T57" fmla="*/ 4068 h 5166"/>
                <a:gd name="T58" fmla="*/ 1954 w 3381"/>
                <a:gd name="T59" fmla="*/ 4092 h 5166"/>
                <a:gd name="T60" fmla="*/ 2169 w 3381"/>
                <a:gd name="T61" fmla="*/ 4278 h 5166"/>
                <a:gd name="T62" fmla="*/ 2313 w 3381"/>
                <a:gd name="T63" fmla="*/ 4566 h 5166"/>
                <a:gd name="T64" fmla="*/ 2349 w 3381"/>
                <a:gd name="T65" fmla="*/ 4703 h 5166"/>
                <a:gd name="T66" fmla="*/ 2277 w 3381"/>
                <a:gd name="T67" fmla="*/ 5075 h 5166"/>
                <a:gd name="T68" fmla="*/ 2643 w 3381"/>
                <a:gd name="T69" fmla="*/ 5039 h 5166"/>
                <a:gd name="T70" fmla="*/ 2877 w 3381"/>
                <a:gd name="T71" fmla="*/ 4919 h 5166"/>
                <a:gd name="T72" fmla="*/ 3056 w 3381"/>
                <a:gd name="T73" fmla="*/ 4655 h 5166"/>
                <a:gd name="T74" fmla="*/ 2930 w 3381"/>
                <a:gd name="T75" fmla="*/ 4530 h 5166"/>
                <a:gd name="T76" fmla="*/ 2739 w 3381"/>
                <a:gd name="T77" fmla="*/ 4386 h 5166"/>
                <a:gd name="T78" fmla="*/ 2625 w 3381"/>
                <a:gd name="T79" fmla="*/ 4212 h 5166"/>
                <a:gd name="T80" fmla="*/ 2691 w 3381"/>
                <a:gd name="T81" fmla="*/ 4110 h 5166"/>
                <a:gd name="T82" fmla="*/ 2733 w 3381"/>
                <a:gd name="T83" fmla="*/ 3859 h 5166"/>
                <a:gd name="T84" fmla="*/ 2913 w 3381"/>
                <a:gd name="T85" fmla="*/ 3619 h 5166"/>
                <a:gd name="T86" fmla="*/ 3026 w 3381"/>
                <a:gd name="T87" fmla="*/ 3355 h 5166"/>
                <a:gd name="T88" fmla="*/ 3242 w 3381"/>
                <a:gd name="T89" fmla="*/ 3068 h 5166"/>
                <a:gd name="T90" fmla="*/ 3380 w 3381"/>
                <a:gd name="T91" fmla="*/ 2954 h 5166"/>
                <a:gd name="T92" fmla="*/ 3038 w 3381"/>
                <a:gd name="T93" fmla="*/ 2642 h 5166"/>
                <a:gd name="T94" fmla="*/ 3008 w 3381"/>
                <a:gd name="T95" fmla="*/ 2372 h 5166"/>
                <a:gd name="T96" fmla="*/ 2984 w 3381"/>
                <a:gd name="T97" fmla="*/ 2073 h 5166"/>
                <a:gd name="T98" fmla="*/ 2990 w 3381"/>
                <a:gd name="T99" fmla="*/ 1851 h 5166"/>
                <a:gd name="T100" fmla="*/ 3086 w 3381"/>
                <a:gd name="T101" fmla="*/ 1510 h 5166"/>
                <a:gd name="T102" fmla="*/ 3056 w 3381"/>
                <a:gd name="T103" fmla="*/ 1276 h 5166"/>
                <a:gd name="T104" fmla="*/ 2996 w 3381"/>
                <a:gd name="T105" fmla="*/ 994 h 5166"/>
                <a:gd name="T106" fmla="*/ 2811 w 3381"/>
                <a:gd name="T107" fmla="*/ 868 h 5166"/>
                <a:gd name="T108" fmla="*/ 2775 w 3381"/>
                <a:gd name="T109" fmla="*/ 569 h 5166"/>
                <a:gd name="T110" fmla="*/ 2811 w 3381"/>
                <a:gd name="T111" fmla="*/ 263 h 5166"/>
                <a:gd name="T112" fmla="*/ 2583 w 3381"/>
                <a:gd name="T113" fmla="*/ 227 h 5166"/>
                <a:gd name="T114" fmla="*/ 2457 w 3381"/>
                <a:gd name="T115" fmla="*/ 101 h 5166"/>
                <a:gd name="T116" fmla="*/ 2271 w 3381"/>
                <a:gd name="T117" fmla="*/ 209 h 5166"/>
                <a:gd name="T118" fmla="*/ 2104 w 3381"/>
                <a:gd name="T119" fmla="*/ 413 h 5166"/>
                <a:gd name="T120" fmla="*/ 1810 w 3381"/>
                <a:gd name="T121" fmla="*/ 473 h 5166"/>
                <a:gd name="T122" fmla="*/ 1480 w 3381"/>
                <a:gd name="T123" fmla="*/ 413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1" h="5166">
                  <a:moveTo>
                    <a:pt x="2571" y="4242"/>
                  </a:moveTo>
                  <a:lnTo>
                    <a:pt x="2571" y="4242"/>
                  </a:lnTo>
                  <a:cubicBezTo>
                    <a:pt x="2571" y="4260"/>
                    <a:pt x="2547" y="4254"/>
                    <a:pt x="2535" y="4248"/>
                  </a:cubicBezTo>
                  <a:cubicBezTo>
                    <a:pt x="2529" y="4248"/>
                    <a:pt x="2517" y="4242"/>
                    <a:pt x="2511" y="4242"/>
                  </a:cubicBezTo>
                  <a:cubicBezTo>
                    <a:pt x="2505" y="4242"/>
                    <a:pt x="2493" y="4236"/>
                    <a:pt x="2487" y="4236"/>
                  </a:cubicBezTo>
                  <a:cubicBezTo>
                    <a:pt x="2487" y="4224"/>
                    <a:pt x="2493" y="4218"/>
                    <a:pt x="2493" y="4218"/>
                  </a:cubicBezTo>
                  <a:cubicBezTo>
                    <a:pt x="2505" y="4200"/>
                    <a:pt x="2499" y="4182"/>
                    <a:pt x="2505" y="4170"/>
                  </a:cubicBezTo>
                  <a:cubicBezTo>
                    <a:pt x="2511" y="4158"/>
                    <a:pt x="2517" y="4122"/>
                    <a:pt x="2529" y="4116"/>
                  </a:cubicBezTo>
                  <a:cubicBezTo>
                    <a:pt x="2541" y="4116"/>
                    <a:pt x="2547" y="4122"/>
                    <a:pt x="2559" y="4122"/>
                  </a:cubicBezTo>
                  <a:cubicBezTo>
                    <a:pt x="2571" y="4122"/>
                    <a:pt x="2577" y="4122"/>
                    <a:pt x="2589" y="4122"/>
                  </a:cubicBezTo>
                  <a:cubicBezTo>
                    <a:pt x="2589" y="4140"/>
                    <a:pt x="2583" y="4152"/>
                    <a:pt x="2577" y="4170"/>
                  </a:cubicBezTo>
                  <a:cubicBezTo>
                    <a:pt x="2577" y="4188"/>
                    <a:pt x="2577" y="4206"/>
                    <a:pt x="2571" y="4224"/>
                  </a:cubicBezTo>
                  <a:cubicBezTo>
                    <a:pt x="2571" y="4242"/>
                    <a:pt x="2571" y="4242"/>
                    <a:pt x="2571" y="4242"/>
                  </a:cubicBezTo>
                  <a:close/>
                  <a:moveTo>
                    <a:pt x="1294" y="383"/>
                  </a:moveTo>
                  <a:lnTo>
                    <a:pt x="1294" y="383"/>
                  </a:lnTo>
                  <a:lnTo>
                    <a:pt x="1294" y="383"/>
                  </a:lnTo>
                  <a:cubicBezTo>
                    <a:pt x="1270" y="389"/>
                    <a:pt x="1235" y="395"/>
                    <a:pt x="1217" y="413"/>
                  </a:cubicBezTo>
                  <a:cubicBezTo>
                    <a:pt x="1205" y="431"/>
                    <a:pt x="1199" y="455"/>
                    <a:pt x="1175" y="473"/>
                  </a:cubicBezTo>
                  <a:cubicBezTo>
                    <a:pt x="1163" y="479"/>
                    <a:pt x="1133" y="473"/>
                    <a:pt x="1121" y="473"/>
                  </a:cubicBezTo>
                  <a:cubicBezTo>
                    <a:pt x="1097" y="473"/>
                    <a:pt x="1067" y="461"/>
                    <a:pt x="1061" y="437"/>
                  </a:cubicBezTo>
                  <a:cubicBezTo>
                    <a:pt x="1055" y="401"/>
                    <a:pt x="1073" y="389"/>
                    <a:pt x="1019" y="389"/>
                  </a:cubicBezTo>
                  <a:cubicBezTo>
                    <a:pt x="971" y="401"/>
                    <a:pt x="953" y="431"/>
                    <a:pt x="899" y="413"/>
                  </a:cubicBezTo>
                  <a:cubicBezTo>
                    <a:pt x="863" y="401"/>
                    <a:pt x="845" y="353"/>
                    <a:pt x="815" y="347"/>
                  </a:cubicBezTo>
                  <a:cubicBezTo>
                    <a:pt x="773" y="335"/>
                    <a:pt x="761" y="353"/>
                    <a:pt x="719" y="335"/>
                  </a:cubicBezTo>
                  <a:cubicBezTo>
                    <a:pt x="641" y="293"/>
                    <a:pt x="557" y="503"/>
                    <a:pt x="587" y="563"/>
                  </a:cubicBezTo>
                  <a:cubicBezTo>
                    <a:pt x="623" y="641"/>
                    <a:pt x="563" y="659"/>
                    <a:pt x="492" y="659"/>
                  </a:cubicBezTo>
                  <a:cubicBezTo>
                    <a:pt x="444" y="659"/>
                    <a:pt x="444" y="701"/>
                    <a:pt x="402" y="712"/>
                  </a:cubicBezTo>
                  <a:lnTo>
                    <a:pt x="402" y="712"/>
                  </a:lnTo>
                  <a:cubicBezTo>
                    <a:pt x="378" y="767"/>
                    <a:pt x="378" y="767"/>
                    <a:pt x="378" y="767"/>
                  </a:cubicBezTo>
                  <a:cubicBezTo>
                    <a:pt x="348" y="796"/>
                    <a:pt x="306" y="820"/>
                    <a:pt x="288" y="856"/>
                  </a:cubicBezTo>
                  <a:cubicBezTo>
                    <a:pt x="264" y="898"/>
                    <a:pt x="252" y="898"/>
                    <a:pt x="210" y="904"/>
                  </a:cubicBezTo>
                  <a:cubicBezTo>
                    <a:pt x="138" y="922"/>
                    <a:pt x="138" y="922"/>
                    <a:pt x="138" y="922"/>
                  </a:cubicBezTo>
                  <a:cubicBezTo>
                    <a:pt x="120" y="928"/>
                    <a:pt x="66" y="898"/>
                    <a:pt x="54" y="904"/>
                  </a:cubicBezTo>
                  <a:cubicBezTo>
                    <a:pt x="36" y="916"/>
                    <a:pt x="66" y="976"/>
                    <a:pt x="30" y="1000"/>
                  </a:cubicBezTo>
                  <a:cubicBezTo>
                    <a:pt x="18" y="1012"/>
                    <a:pt x="36" y="1042"/>
                    <a:pt x="36" y="1060"/>
                  </a:cubicBezTo>
                  <a:cubicBezTo>
                    <a:pt x="42" y="1084"/>
                    <a:pt x="24" y="1102"/>
                    <a:pt x="12" y="1126"/>
                  </a:cubicBezTo>
                  <a:cubicBezTo>
                    <a:pt x="0" y="1180"/>
                    <a:pt x="0" y="1180"/>
                    <a:pt x="0" y="1180"/>
                  </a:cubicBezTo>
                  <a:lnTo>
                    <a:pt x="0" y="1180"/>
                  </a:lnTo>
                  <a:cubicBezTo>
                    <a:pt x="6" y="1180"/>
                    <a:pt x="18" y="1180"/>
                    <a:pt x="24" y="1180"/>
                  </a:cubicBezTo>
                  <a:cubicBezTo>
                    <a:pt x="84" y="1180"/>
                    <a:pt x="222" y="1078"/>
                    <a:pt x="264" y="1102"/>
                  </a:cubicBezTo>
                  <a:cubicBezTo>
                    <a:pt x="282" y="1108"/>
                    <a:pt x="336" y="1174"/>
                    <a:pt x="342" y="1186"/>
                  </a:cubicBezTo>
                  <a:cubicBezTo>
                    <a:pt x="360" y="1216"/>
                    <a:pt x="354" y="1234"/>
                    <a:pt x="342" y="1264"/>
                  </a:cubicBezTo>
                  <a:cubicBezTo>
                    <a:pt x="336" y="1282"/>
                    <a:pt x="324" y="1378"/>
                    <a:pt x="336" y="1390"/>
                  </a:cubicBezTo>
                  <a:cubicBezTo>
                    <a:pt x="354" y="1402"/>
                    <a:pt x="366" y="1420"/>
                    <a:pt x="348" y="1444"/>
                  </a:cubicBezTo>
                  <a:cubicBezTo>
                    <a:pt x="336" y="1468"/>
                    <a:pt x="360" y="1497"/>
                    <a:pt x="366" y="1516"/>
                  </a:cubicBezTo>
                  <a:cubicBezTo>
                    <a:pt x="384" y="1551"/>
                    <a:pt x="336" y="1569"/>
                    <a:pt x="360" y="1617"/>
                  </a:cubicBezTo>
                  <a:cubicBezTo>
                    <a:pt x="372" y="1647"/>
                    <a:pt x="378" y="1677"/>
                    <a:pt x="378" y="1707"/>
                  </a:cubicBezTo>
                  <a:cubicBezTo>
                    <a:pt x="378" y="1761"/>
                    <a:pt x="336" y="1785"/>
                    <a:pt x="354" y="1833"/>
                  </a:cubicBezTo>
                  <a:cubicBezTo>
                    <a:pt x="360" y="1857"/>
                    <a:pt x="360" y="1887"/>
                    <a:pt x="360" y="1911"/>
                  </a:cubicBezTo>
                  <a:cubicBezTo>
                    <a:pt x="354" y="1923"/>
                    <a:pt x="306" y="1989"/>
                    <a:pt x="300" y="1995"/>
                  </a:cubicBezTo>
                  <a:cubicBezTo>
                    <a:pt x="282" y="2031"/>
                    <a:pt x="258" y="1995"/>
                    <a:pt x="264" y="2061"/>
                  </a:cubicBezTo>
                  <a:cubicBezTo>
                    <a:pt x="264" y="2091"/>
                    <a:pt x="246" y="2115"/>
                    <a:pt x="222" y="2127"/>
                  </a:cubicBezTo>
                  <a:cubicBezTo>
                    <a:pt x="144" y="2163"/>
                    <a:pt x="354" y="2312"/>
                    <a:pt x="306" y="2378"/>
                  </a:cubicBezTo>
                  <a:cubicBezTo>
                    <a:pt x="264" y="2426"/>
                    <a:pt x="246" y="2462"/>
                    <a:pt x="336" y="2468"/>
                  </a:cubicBezTo>
                  <a:cubicBezTo>
                    <a:pt x="372" y="2468"/>
                    <a:pt x="372" y="2480"/>
                    <a:pt x="366" y="2510"/>
                  </a:cubicBezTo>
                  <a:cubicBezTo>
                    <a:pt x="360" y="2546"/>
                    <a:pt x="384" y="2552"/>
                    <a:pt x="408" y="2570"/>
                  </a:cubicBezTo>
                  <a:cubicBezTo>
                    <a:pt x="420" y="2588"/>
                    <a:pt x="485" y="2576"/>
                    <a:pt x="509" y="2582"/>
                  </a:cubicBezTo>
                  <a:cubicBezTo>
                    <a:pt x="533" y="2594"/>
                    <a:pt x="545" y="2624"/>
                    <a:pt x="563" y="2642"/>
                  </a:cubicBezTo>
                  <a:cubicBezTo>
                    <a:pt x="593" y="2666"/>
                    <a:pt x="641" y="2588"/>
                    <a:pt x="653" y="2666"/>
                  </a:cubicBezTo>
                  <a:cubicBezTo>
                    <a:pt x="659" y="2696"/>
                    <a:pt x="677" y="2750"/>
                    <a:pt x="695" y="2768"/>
                  </a:cubicBezTo>
                  <a:cubicBezTo>
                    <a:pt x="719" y="2780"/>
                    <a:pt x="731" y="2792"/>
                    <a:pt x="749" y="2816"/>
                  </a:cubicBezTo>
                  <a:cubicBezTo>
                    <a:pt x="755" y="2828"/>
                    <a:pt x="749" y="2846"/>
                    <a:pt x="761" y="2858"/>
                  </a:cubicBezTo>
                  <a:cubicBezTo>
                    <a:pt x="779" y="2876"/>
                    <a:pt x="809" y="2882"/>
                    <a:pt x="815" y="2912"/>
                  </a:cubicBezTo>
                  <a:cubicBezTo>
                    <a:pt x="815" y="2936"/>
                    <a:pt x="809" y="2984"/>
                    <a:pt x="839" y="2996"/>
                  </a:cubicBezTo>
                  <a:cubicBezTo>
                    <a:pt x="881" y="3013"/>
                    <a:pt x="917" y="3032"/>
                    <a:pt x="959" y="3044"/>
                  </a:cubicBezTo>
                  <a:cubicBezTo>
                    <a:pt x="983" y="3050"/>
                    <a:pt x="923" y="3103"/>
                    <a:pt x="929" y="3121"/>
                  </a:cubicBezTo>
                  <a:cubicBezTo>
                    <a:pt x="929" y="3139"/>
                    <a:pt x="983" y="3145"/>
                    <a:pt x="983" y="3181"/>
                  </a:cubicBezTo>
                  <a:cubicBezTo>
                    <a:pt x="1001" y="3325"/>
                    <a:pt x="1043" y="3223"/>
                    <a:pt x="1127" y="3229"/>
                  </a:cubicBezTo>
                  <a:cubicBezTo>
                    <a:pt x="1169" y="3235"/>
                    <a:pt x="1169" y="3301"/>
                    <a:pt x="1211" y="3307"/>
                  </a:cubicBezTo>
                  <a:cubicBezTo>
                    <a:pt x="1235" y="3313"/>
                    <a:pt x="1276" y="3295"/>
                    <a:pt x="1300" y="3313"/>
                  </a:cubicBezTo>
                  <a:cubicBezTo>
                    <a:pt x="1331" y="3343"/>
                    <a:pt x="1331" y="3355"/>
                    <a:pt x="1372" y="3373"/>
                  </a:cubicBezTo>
                  <a:cubicBezTo>
                    <a:pt x="1384" y="3373"/>
                    <a:pt x="1402" y="3379"/>
                    <a:pt x="1408" y="3385"/>
                  </a:cubicBezTo>
                  <a:cubicBezTo>
                    <a:pt x="1408" y="3391"/>
                    <a:pt x="1426" y="3403"/>
                    <a:pt x="1426" y="3397"/>
                  </a:cubicBezTo>
                  <a:cubicBezTo>
                    <a:pt x="1450" y="3385"/>
                    <a:pt x="1546" y="3277"/>
                    <a:pt x="1552" y="3253"/>
                  </a:cubicBezTo>
                  <a:cubicBezTo>
                    <a:pt x="1558" y="3247"/>
                    <a:pt x="1558" y="3253"/>
                    <a:pt x="1558" y="3253"/>
                  </a:cubicBezTo>
                  <a:cubicBezTo>
                    <a:pt x="1558" y="3283"/>
                    <a:pt x="1654" y="3385"/>
                    <a:pt x="1684" y="3409"/>
                  </a:cubicBezTo>
                  <a:cubicBezTo>
                    <a:pt x="1744" y="3457"/>
                    <a:pt x="1768" y="3421"/>
                    <a:pt x="1810" y="3385"/>
                  </a:cubicBezTo>
                  <a:cubicBezTo>
                    <a:pt x="1846" y="3355"/>
                    <a:pt x="1852" y="3379"/>
                    <a:pt x="1876" y="3403"/>
                  </a:cubicBezTo>
                  <a:cubicBezTo>
                    <a:pt x="1906" y="3445"/>
                    <a:pt x="1936" y="3487"/>
                    <a:pt x="1984" y="3511"/>
                  </a:cubicBezTo>
                  <a:cubicBezTo>
                    <a:pt x="2050" y="3547"/>
                    <a:pt x="2043" y="3535"/>
                    <a:pt x="2043" y="3613"/>
                  </a:cubicBezTo>
                  <a:cubicBezTo>
                    <a:pt x="2038" y="3637"/>
                    <a:pt x="2043" y="3667"/>
                    <a:pt x="2026" y="3691"/>
                  </a:cubicBezTo>
                  <a:cubicBezTo>
                    <a:pt x="2008" y="3703"/>
                    <a:pt x="2002" y="3709"/>
                    <a:pt x="1978" y="3703"/>
                  </a:cubicBezTo>
                  <a:cubicBezTo>
                    <a:pt x="1942" y="3685"/>
                    <a:pt x="1936" y="3715"/>
                    <a:pt x="1942" y="3745"/>
                  </a:cubicBezTo>
                  <a:cubicBezTo>
                    <a:pt x="1948" y="3775"/>
                    <a:pt x="1918" y="3799"/>
                    <a:pt x="1906" y="3822"/>
                  </a:cubicBezTo>
                  <a:cubicBezTo>
                    <a:pt x="1870" y="3859"/>
                    <a:pt x="1828" y="3864"/>
                    <a:pt x="1792" y="3900"/>
                  </a:cubicBezTo>
                  <a:cubicBezTo>
                    <a:pt x="1768" y="3936"/>
                    <a:pt x="1786" y="3978"/>
                    <a:pt x="1768" y="4014"/>
                  </a:cubicBezTo>
                  <a:cubicBezTo>
                    <a:pt x="1756" y="4032"/>
                    <a:pt x="1732" y="4050"/>
                    <a:pt x="1744" y="4068"/>
                  </a:cubicBezTo>
                  <a:cubicBezTo>
                    <a:pt x="1750" y="4092"/>
                    <a:pt x="1786" y="4080"/>
                    <a:pt x="1804" y="4074"/>
                  </a:cubicBezTo>
                  <a:cubicBezTo>
                    <a:pt x="1852" y="4056"/>
                    <a:pt x="1852" y="4098"/>
                    <a:pt x="1900" y="4092"/>
                  </a:cubicBezTo>
                  <a:cubicBezTo>
                    <a:pt x="1918" y="4092"/>
                    <a:pt x="1936" y="4086"/>
                    <a:pt x="1954" y="4092"/>
                  </a:cubicBezTo>
                  <a:cubicBezTo>
                    <a:pt x="1978" y="4110"/>
                    <a:pt x="1972" y="4122"/>
                    <a:pt x="1984" y="4146"/>
                  </a:cubicBezTo>
                  <a:cubicBezTo>
                    <a:pt x="1990" y="4158"/>
                    <a:pt x="2002" y="4158"/>
                    <a:pt x="2008" y="4170"/>
                  </a:cubicBezTo>
                  <a:cubicBezTo>
                    <a:pt x="2043" y="4206"/>
                    <a:pt x="2109" y="4290"/>
                    <a:pt x="2169" y="4278"/>
                  </a:cubicBezTo>
                  <a:cubicBezTo>
                    <a:pt x="2235" y="4266"/>
                    <a:pt x="2259" y="4302"/>
                    <a:pt x="2229" y="4362"/>
                  </a:cubicBezTo>
                  <a:cubicBezTo>
                    <a:pt x="2211" y="4404"/>
                    <a:pt x="2223" y="4422"/>
                    <a:pt x="2229" y="4464"/>
                  </a:cubicBezTo>
                  <a:cubicBezTo>
                    <a:pt x="2241" y="4512"/>
                    <a:pt x="2301" y="4518"/>
                    <a:pt x="2313" y="4566"/>
                  </a:cubicBezTo>
                  <a:cubicBezTo>
                    <a:pt x="2313" y="4578"/>
                    <a:pt x="2325" y="4595"/>
                    <a:pt x="2331" y="4608"/>
                  </a:cubicBezTo>
                  <a:cubicBezTo>
                    <a:pt x="2337" y="4619"/>
                    <a:pt x="2331" y="4631"/>
                    <a:pt x="2331" y="4643"/>
                  </a:cubicBezTo>
                  <a:cubicBezTo>
                    <a:pt x="2319" y="4667"/>
                    <a:pt x="2343" y="4679"/>
                    <a:pt x="2349" y="4703"/>
                  </a:cubicBezTo>
                  <a:cubicBezTo>
                    <a:pt x="2367" y="4757"/>
                    <a:pt x="2355" y="4841"/>
                    <a:pt x="2421" y="4841"/>
                  </a:cubicBezTo>
                  <a:cubicBezTo>
                    <a:pt x="2421" y="4847"/>
                    <a:pt x="2337" y="4919"/>
                    <a:pt x="2325" y="4943"/>
                  </a:cubicBezTo>
                  <a:cubicBezTo>
                    <a:pt x="2307" y="4967"/>
                    <a:pt x="2265" y="5045"/>
                    <a:pt x="2277" y="5075"/>
                  </a:cubicBezTo>
                  <a:cubicBezTo>
                    <a:pt x="2325" y="5063"/>
                    <a:pt x="2457" y="4967"/>
                    <a:pt x="2493" y="5015"/>
                  </a:cubicBezTo>
                  <a:cubicBezTo>
                    <a:pt x="2511" y="5039"/>
                    <a:pt x="2529" y="5069"/>
                    <a:pt x="2565" y="5057"/>
                  </a:cubicBezTo>
                  <a:cubicBezTo>
                    <a:pt x="2595" y="5045"/>
                    <a:pt x="2601" y="5015"/>
                    <a:pt x="2643" y="5039"/>
                  </a:cubicBezTo>
                  <a:cubicBezTo>
                    <a:pt x="2691" y="5063"/>
                    <a:pt x="2583" y="5147"/>
                    <a:pt x="2691" y="5153"/>
                  </a:cubicBezTo>
                  <a:cubicBezTo>
                    <a:pt x="2793" y="5165"/>
                    <a:pt x="2811" y="5117"/>
                    <a:pt x="2829" y="5033"/>
                  </a:cubicBezTo>
                  <a:cubicBezTo>
                    <a:pt x="2835" y="4985"/>
                    <a:pt x="2871" y="4961"/>
                    <a:pt x="2877" y="4919"/>
                  </a:cubicBezTo>
                  <a:cubicBezTo>
                    <a:pt x="2889" y="4877"/>
                    <a:pt x="2889" y="4841"/>
                    <a:pt x="2919" y="4805"/>
                  </a:cubicBezTo>
                  <a:cubicBezTo>
                    <a:pt x="2942" y="4781"/>
                    <a:pt x="3014" y="4757"/>
                    <a:pt x="3014" y="4715"/>
                  </a:cubicBezTo>
                  <a:cubicBezTo>
                    <a:pt x="3014" y="4679"/>
                    <a:pt x="3044" y="4685"/>
                    <a:pt x="3056" y="4655"/>
                  </a:cubicBezTo>
                  <a:cubicBezTo>
                    <a:pt x="3068" y="4595"/>
                    <a:pt x="2996" y="4661"/>
                    <a:pt x="2990" y="4619"/>
                  </a:cubicBezTo>
                  <a:cubicBezTo>
                    <a:pt x="2990" y="4608"/>
                    <a:pt x="2996" y="4578"/>
                    <a:pt x="2990" y="4566"/>
                  </a:cubicBezTo>
                  <a:cubicBezTo>
                    <a:pt x="2978" y="4548"/>
                    <a:pt x="2942" y="4554"/>
                    <a:pt x="2930" y="4530"/>
                  </a:cubicBezTo>
                  <a:cubicBezTo>
                    <a:pt x="2889" y="4470"/>
                    <a:pt x="2829" y="4470"/>
                    <a:pt x="2763" y="4452"/>
                  </a:cubicBezTo>
                  <a:cubicBezTo>
                    <a:pt x="2763" y="4440"/>
                    <a:pt x="2763" y="4440"/>
                    <a:pt x="2763" y="4440"/>
                  </a:cubicBezTo>
                  <a:cubicBezTo>
                    <a:pt x="2775" y="4422"/>
                    <a:pt x="2757" y="4398"/>
                    <a:pt x="2739" y="4386"/>
                  </a:cubicBezTo>
                  <a:cubicBezTo>
                    <a:pt x="2715" y="4368"/>
                    <a:pt x="2745" y="4350"/>
                    <a:pt x="2745" y="4332"/>
                  </a:cubicBezTo>
                  <a:cubicBezTo>
                    <a:pt x="2745" y="4320"/>
                    <a:pt x="2745" y="4308"/>
                    <a:pt x="2745" y="4296"/>
                  </a:cubicBezTo>
                  <a:cubicBezTo>
                    <a:pt x="2745" y="4212"/>
                    <a:pt x="2679" y="4248"/>
                    <a:pt x="2625" y="4212"/>
                  </a:cubicBezTo>
                  <a:cubicBezTo>
                    <a:pt x="2595" y="4188"/>
                    <a:pt x="2661" y="4188"/>
                    <a:pt x="2661" y="4158"/>
                  </a:cubicBezTo>
                  <a:cubicBezTo>
                    <a:pt x="2661" y="4146"/>
                    <a:pt x="2643" y="4134"/>
                    <a:pt x="2667" y="4134"/>
                  </a:cubicBezTo>
                  <a:cubicBezTo>
                    <a:pt x="2685" y="4134"/>
                    <a:pt x="2703" y="4128"/>
                    <a:pt x="2691" y="4110"/>
                  </a:cubicBezTo>
                  <a:cubicBezTo>
                    <a:pt x="2709" y="4098"/>
                    <a:pt x="2751" y="4074"/>
                    <a:pt x="2763" y="4056"/>
                  </a:cubicBezTo>
                  <a:cubicBezTo>
                    <a:pt x="2781" y="4026"/>
                    <a:pt x="2769" y="4008"/>
                    <a:pt x="2763" y="3984"/>
                  </a:cubicBezTo>
                  <a:cubicBezTo>
                    <a:pt x="2751" y="3924"/>
                    <a:pt x="2775" y="3900"/>
                    <a:pt x="2733" y="3859"/>
                  </a:cubicBezTo>
                  <a:cubicBezTo>
                    <a:pt x="2703" y="3822"/>
                    <a:pt x="2721" y="3787"/>
                    <a:pt x="2727" y="3751"/>
                  </a:cubicBezTo>
                  <a:cubicBezTo>
                    <a:pt x="2733" y="3733"/>
                    <a:pt x="2757" y="3715"/>
                    <a:pt x="2751" y="3703"/>
                  </a:cubicBezTo>
                  <a:cubicBezTo>
                    <a:pt x="2781" y="3679"/>
                    <a:pt x="2877" y="3613"/>
                    <a:pt x="2913" y="3619"/>
                  </a:cubicBezTo>
                  <a:cubicBezTo>
                    <a:pt x="2984" y="3631"/>
                    <a:pt x="3020" y="3643"/>
                    <a:pt x="3020" y="3553"/>
                  </a:cubicBezTo>
                  <a:cubicBezTo>
                    <a:pt x="3020" y="3523"/>
                    <a:pt x="3026" y="3505"/>
                    <a:pt x="3050" y="3481"/>
                  </a:cubicBezTo>
                  <a:cubicBezTo>
                    <a:pt x="3068" y="3463"/>
                    <a:pt x="3038" y="3379"/>
                    <a:pt x="3026" y="3355"/>
                  </a:cubicBezTo>
                  <a:cubicBezTo>
                    <a:pt x="3008" y="3289"/>
                    <a:pt x="2978" y="3271"/>
                    <a:pt x="3044" y="3241"/>
                  </a:cubicBezTo>
                  <a:cubicBezTo>
                    <a:pt x="3080" y="3223"/>
                    <a:pt x="3140" y="3175"/>
                    <a:pt x="3170" y="3169"/>
                  </a:cubicBezTo>
                  <a:cubicBezTo>
                    <a:pt x="3212" y="3169"/>
                    <a:pt x="3218" y="3092"/>
                    <a:pt x="3242" y="3068"/>
                  </a:cubicBezTo>
                  <a:cubicBezTo>
                    <a:pt x="3272" y="3020"/>
                    <a:pt x="3320" y="3013"/>
                    <a:pt x="3362" y="2984"/>
                  </a:cubicBezTo>
                  <a:cubicBezTo>
                    <a:pt x="3374" y="2972"/>
                    <a:pt x="3374" y="2960"/>
                    <a:pt x="3380" y="2954"/>
                  </a:cubicBezTo>
                  <a:lnTo>
                    <a:pt x="3380" y="2954"/>
                  </a:lnTo>
                  <a:cubicBezTo>
                    <a:pt x="3332" y="2930"/>
                    <a:pt x="3236" y="2870"/>
                    <a:pt x="3224" y="2816"/>
                  </a:cubicBezTo>
                  <a:cubicBezTo>
                    <a:pt x="3212" y="2762"/>
                    <a:pt x="3188" y="2726"/>
                    <a:pt x="3128" y="2702"/>
                  </a:cubicBezTo>
                  <a:cubicBezTo>
                    <a:pt x="3086" y="2690"/>
                    <a:pt x="3068" y="2678"/>
                    <a:pt x="3038" y="2642"/>
                  </a:cubicBezTo>
                  <a:cubicBezTo>
                    <a:pt x="3038" y="2624"/>
                    <a:pt x="3032" y="2588"/>
                    <a:pt x="3020" y="2570"/>
                  </a:cubicBezTo>
                  <a:cubicBezTo>
                    <a:pt x="3008" y="2552"/>
                    <a:pt x="2978" y="2540"/>
                    <a:pt x="2990" y="2504"/>
                  </a:cubicBezTo>
                  <a:cubicBezTo>
                    <a:pt x="3002" y="2456"/>
                    <a:pt x="3008" y="2426"/>
                    <a:pt x="3008" y="2372"/>
                  </a:cubicBezTo>
                  <a:cubicBezTo>
                    <a:pt x="3008" y="2325"/>
                    <a:pt x="2972" y="2330"/>
                    <a:pt x="2954" y="2294"/>
                  </a:cubicBezTo>
                  <a:cubicBezTo>
                    <a:pt x="2948" y="2270"/>
                    <a:pt x="2942" y="2246"/>
                    <a:pt x="2937" y="2229"/>
                  </a:cubicBezTo>
                  <a:cubicBezTo>
                    <a:pt x="2906" y="2139"/>
                    <a:pt x="2966" y="2139"/>
                    <a:pt x="2984" y="2073"/>
                  </a:cubicBezTo>
                  <a:cubicBezTo>
                    <a:pt x="2990" y="2049"/>
                    <a:pt x="2996" y="2031"/>
                    <a:pt x="2990" y="2007"/>
                  </a:cubicBezTo>
                  <a:cubicBezTo>
                    <a:pt x="2990" y="1989"/>
                    <a:pt x="2961" y="1977"/>
                    <a:pt x="2954" y="1959"/>
                  </a:cubicBezTo>
                  <a:cubicBezTo>
                    <a:pt x="2954" y="1947"/>
                    <a:pt x="2984" y="1857"/>
                    <a:pt x="2990" y="1851"/>
                  </a:cubicBezTo>
                  <a:cubicBezTo>
                    <a:pt x="3008" y="1833"/>
                    <a:pt x="3044" y="1815"/>
                    <a:pt x="3056" y="1797"/>
                  </a:cubicBezTo>
                  <a:cubicBezTo>
                    <a:pt x="3080" y="1773"/>
                    <a:pt x="3080" y="1707"/>
                    <a:pt x="3080" y="1677"/>
                  </a:cubicBezTo>
                  <a:cubicBezTo>
                    <a:pt x="3080" y="1617"/>
                    <a:pt x="3044" y="1563"/>
                    <a:pt x="3086" y="1510"/>
                  </a:cubicBezTo>
                  <a:cubicBezTo>
                    <a:pt x="3104" y="1486"/>
                    <a:pt x="3050" y="1468"/>
                    <a:pt x="3074" y="1450"/>
                  </a:cubicBezTo>
                  <a:cubicBezTo>
                    <a:pt x="3098" y="1438"/>
                    <a:pt x="3146" y="1462"/>
                    <a:pt x="3110" y="1408"/>
                  </a:cubicBezTo>
                  <a:cubicBezTo>
                    <a:pt x="3098" y="1360"/>
                    <a:pt x="3062" y="1324"/>
                    <a:pt x="3056" y="1276"/>
                  </a:cubicBezTo>
                  <a:cubicBezTo>
                    <a:pt x="3050" y="1228"/>
                    <a:pt x="3080" y="1192"/>
                    <a:pt x="3080" y="1150"/>
                  </a:cubicBezTo>
                  <a:cubicBezTo>
                    <a:pt x="3080" y="1138"/>
                    <a:pt x="3068" y="1084"/>
                    <a:pt x="3062" y="1072"/>
                  </a:cubicBezTo>
                  <a:cubicBezTo>
                    <a:pt x="3056" y="1054"/>
                    <a:pt x="3008" y="994"/>
                    <a:pt x="2996" y="994"/>
                  </a:cubicBezTo>
                  <a:cubicBezTo>
                    <a:pt x="2972" y="994"/>
                    <a:pt x="2948" y="1018"/>
                    <a:pt x="2924" y="1024"/>
                  </a:cubicBezTo>
                  <a:cubicBezTo>
                    <a:pt x="2900" y="1036"/>
                    <a:pt x="2882" y="994"/>
                    <a:pt x="2877" y="976"/>
                  </a:cubicBezTo>
                  <a:cubicBezTo>
                    <a:pt x="2841" y="940"/>
                    <a:pt x="2835" y="904"/>
                    <a:pt x="2811" y="868"/>
                  </a:cubicBezTo>
                  <a:cubicBezTo>
                    <a:pt x="2781" y="820"/>
                    <a:pt x="2775" y="796"/>
                    <a:pt x="2769" y="736"/>
                  </a:cubicBezTo>
                  <a:cubicBezTo>
                    <a:pt x="2769" y="706"/>
                    <a:pt x="2745" y="695"/>
                    <a:pt x="2757" y="671"/>
                  </a:cubicBezTo>
                  <a:cubicBezTo>
                    <a:pt x="2775" y="635"/>
                    <a:pt x="2775" y="605"/>
                    <a:pt x="2775" y="569"/>
                  </a:cubicBezTo>
                  <a:cubicBezTo>
                    <a:pt x="2775" y="515"/>
                    <a:pt x="2799" y="473"/>
                    <a:pt x="2817" y="425"/>
                  </a:cubicBezTo>
                  <a:cubicBezTo>
                    <a:pt x="2823" y="407"/>
                    <a:pt x="2865" y="341"/>
                    <a:pt x="2858" y="329"/>
                  </a:cubicBezTo>
                  <a:cubicBezTo>
                    <a:pt x="2847" y="311"/>
                    <a:pt x="2799" y="287"/>
                    <a:pt x="2811" y="263"/>
                  </a:cubicBezTo>
                  <a:cubicBezTo>
                    <a:pt x="2823" y="239"/>
                    <a:pt x="2799" y="239"/>
                    <a:pt x="2775" y="233"/>
                  </a:cubicBezTo>
                  <a:cubicBezTo>
                    <a:pt x="2739" y="221"/>
                    <a:pt x="2739" y="203"/>
                    <a:pt x="2709" y="179"/>
                  </a:cubicBezTo>
                  <a:cubicBezTo>
                    <a:pt x="2637" y="131"/>
                    <a:pt x="2613" y="233"/>
                    <a:pt x="2583" y="227"/>
                  </a:cubicBezTo>
                  <a:cubicBezTo>
                    <a:pt x="2559" y="227"/>
                    <a:pt x="2547" y="233"/>
                    <a:pt x="2517" y="227"/>
                  </a:cubicBezTo>
                  <a:cubicBezTo>
                    <a:pt x="2487" y="221"/>
                    <a:pt x="2505" y="83"/>
                    <a:pt x="2493" y="53"/>
                  </a:cubicBezTo>
                  <a:cubicBezTo>
                    <a:pt x="2463" y="0"/>
                    <a:pt x="2469" y="89"/>
                    <a:pt x="2457" y="101"/>
                  </a:cubicBezTo>
                  <a:cubicBezTo>
                    <a:pt x="2415" y="155"/>
                    <a:pt x="2385" y="101"/>
                    <a:pt x="2343" y="107"/>
                  </a:cubicBezTo>
                  <a:cubicBezTo>
                    <a:pt x="2313" y="113"/>
                    <a:pt x="2295" y="143"/>
                    <a:pt x="2265" y="155"/>
                  </a:cubicBezTo>
                  <a:cubicBezTo>
                    <a:pt x="2253" y="185"/>
                    <a:pt x="2259" y="179"/>
                    <a:pt x="2271" y="209"/>
                  </a:cubicBezTo>
                  <a:cubicBezTo>
                    <a:pt x="2271" y="221"/>
                    <a:pt x="2289" y="239"/>
                    <a:pt x="2295" y="245"/>
                  </a:cubicBezTo>
                  <a:cubicBezTo>
                    <a:pt x="2319" y="257"/>
                    <a:pt x="2313" y="287"/>
                    <a:pt x="2295" y="305"/>
                  </a:cubicBezTo>
                  <a:cubicBezTo>
                    <a:pt x="2265" y="347"/>
                    <a:pt x="2157" y="407"/>
                    <a:pt x="2104" y="413"/>
                  </a:cubicBezTo>
                  <a:cubicBezTo>
                    <a:pt x="2050" y="425"/>
                    <a:pt x="2020" y="467"/>
                    <a:pt x="1966" y="485"/>
                  </a:cubicBezTo>
                  <a:cubicBezTo>
                    <a:pt x="1936" y="479"/>
                    <a:pt x="1960" y="425"/>
                    <a:pt x="1918" y="443"/>
                  </a:cubicBezTo>
                  <a:cubicBezTo>
                    <a:pt x="1888" y="455"/>
                    <a:pt x="1846" y="485"/>
                    <a:pt x="1810" y="473"/>
                  </a:cubicBezTo>
                  <a:cubicBezTo>
                    <a:pt x="1768" y="455"/>
                    <a:pt x="1660" y="431"/>
                    <a:pt x="1624" y="401"/>
                  </a:cubicBezTo>
                  <a:cubicBezTo>
                    <a:pt x="1582" y="371"/>
                    <a:pt x="1570" y="443"/>
                    <a:pt x="1528" y="413"/>
                  </a:cubicBezTo>
                  <a:cubicBezTo>
                    <a:pt x="1516" y="407"/>
                    <a:pt x="1492" y="389"/>
                    <a:pt x="1480" y="413"/>
                  </a:cubicBezTo>
                  <a:cubicBezTo>
                    <a:pt x="1444" y="473"/>
                    <a:pt x="1396" y="383"/>
                    <a:pt x="1378" y="371"/>
                  </a:cubicBezTo>
                  <a:cubicBezTo>
                    <a:pt x="1354" y="359"/>
                    <a:pt x="1318" y="383"/>
                    <a:pt x="1294" y="383"/>
                  </a:cubicBezTo>
                  <a:close/>
                </a:path>
              </a:pathLst>
            </a:custGeom>
            <a:grpFill/>
            <a:ln w="19050" cap="flat" cmpd="sng">
              <a:solidFill>
                <a:schemeClr val="bg1"/>
              </a:solidFill>
              <a:bevel/>
              <a:headEnd/>
              <a:tailEnd/>
            </a:ln>
            <a:effectLst/>
          </p:spPr>
          <p:txBody>
            <a:bodyPr wrap="none" anchor="ctr"/>
            <a:lstStyle/>
            <a:p>
              <a:endParaRPr lang="en-US">
                <a:latin typeface="Karla" pitchFamily="2" charset="0"/>
                <a:ea typeface="Karla" pitchFamily="2" charset="0"/>
              </a:endParaRPr>
            </a:p>
          </p:txBody>
        </p:sp>
        <p:sp>
          <p:nvSpPr>
            <p:cNvPr id="27" name="Freeform 143"/>
            <p:cNvSpPr>
              <a:spLocks noChangeArrowheads="1"/>
            </p:cNvSpPr>
            <p:nvPr/>
          </p:nvSpPr>
          <p:spPr bwMode="auto">
            <a:xfrm>
              <a:off x="3147837" y="7992017"/>
              <a:ext cx="3934564" cy="2678878"/>
            </a:xfrm>
            <a:custGeom>
              <a:avLst/>
              <a:gdLst>
                <a:gd name="T0" fmla="*/ 485 w 7377"/>
                <a:gd name="T1" fmla="*/ 1744 h 5023"/>
                <a:gd name="T2" fmla="*/ 707 w 7377"/>
                <a:gd name="T3" fmla="*/ 2170 h 5023"/>
                <a:gd name="T4" fmla="*/ 905 w 7377"/>
                <a:gd name="T5" fmla="*/ 2511 h 5023"/>
                <a:gd name="T6" fmla="*/ 1318 w 7377"/>
                <a:gd name="T7" fmla="*/ 2853 h 5023"/>
                <a:gd name="T8" fmla="*/ 1534 w 7377"/>
                <a:gd name="T9" fmla="*/ 2667 h 5023"/>
                <a:gd name="T10" fmla="*/ 1810 w 7377"/>
                <a:gd name="T11" fmla="*/ 2367 h 5023"/>
                <a:gd name="T12" fmla="*/ 1947 w 7377"/>
                <a:gd name="T13" fmla="*/ 2056 h 5023"/>
                <a:gd name="T14" fmla="*/ 2301 w 7377"/>
                <a:gd name="T15" fmla="*/ 1804 h 5023"/>
                <a:gd name="T16" fmla="*/ 2804 w 7377"/>
                <a:gd name="T17" fmla="*/ 1732 h 5023"/>
                <a:gd name="T18" fmla="*/ 3140 w 7377"/>
                <a:gd name="T19" fmla="*/ 1792 h 5023"/>
                <a:gd name="T20" fmla="*/ 3284 w 7377"/>
                <a:gd name="T21" fmla="*/ 1600 h 5023"/>
                <a:gd name="T22" fmla="*/ 3625 w 7377"/>
                <a:gd name="T23" fmla="*/ 1433 h 5023"/>
                <a:gd name="T24" fmla="*/ 4135 w 7377"/>
                <a:gd name="T25" fmla="*/ 1469 h 5023"/>
                <a:gd name="T26" fmla="*/ 4806 w 7377"/>
                <a:gd name="T27" fmla="*/ 1097 h 5023"/>
                <a:gd name="T28" fmla="*/ 5177 w 7377"/>
                <a:gd name="T29" fmla="*/ 863 h 5023"/>
                <a:gd name="T30" fmla="*/ 5795 w 7377"/>
                <a:gd name="T31" fmla="*/ 672 h 5023"/>
                <a:gd name="T32" fmla="*/ 6441 w 7377"/>
                <a:gd name="T33" fmla="*/ 798 h 5023"/>
                <a:gd name="T34" fmla="*/ 6872 w 7377"/>
                <a:gd name="T35" fmla="*/ 402 h 5023"/>
                <a:gd name="T36" fmla="*/ 7094 w 7377"/>
                <a:gd name="T37" fmla="*/ 0 h 5023"/>
                <a:gd name="T38" fmla="*/ 7142 w 7377"/>
                <a:gd name="T39" fmla="*/ 180 h 5023"/>
                <a:gd name="T40" fmla="*/ 7130 w 7377"/>
                <a:gd name="T41" fmla="*/ 558 h 5023"/>
                <a:gd name="T42" fmla="*/ 7376 w 7377"/>
                <a:gd name="T43" fmla="*/ 815 h 5023"/>
                <a:gd name="T44" fmla="*/ 7112 w 7377"/>
                <a:gd name="T45" fmla="*/ 1025 h 5023"/>
                <a:gd name="T46" fmla="*/ 6986 w 7377"/>
                <a:gd name="T47" fmla="*/ 1229 h 5023"/>
                <a:gd name="T48" fmla="*/ 6734 w 7377"/>
                <a:gd name="T49" fmla="*/ 1433 h 5023"/>
                <a:gd name="T50" fmla="*/ 6686 w 7377"/>
                <a:gd name="T51" fmla="*/ 1714 h 5023"/>
                <a:gd name="T52" fmla="*/ 6465 w 7377"/>
                <a:gd name="T53" fmla="*/ 1894 h 5023"/>
                <a:gd name="T54" fmla="*/ 5926 w 7377"/>
                <a:gd name="T55" fmla="*/ 2218 h 5023"/>
                <a:gd name="T56" fmla="*/ 5819 w 7377"/>
                <a:gd name="T57" fmla="*/ 2595 h 5023"/>
                <a:gd name="T58" fmla="*/ 5980 w 7377"/>
                <a:gd name="T59" fmla="*/ 2895 h 5023"/>
                <a:gd name="T60" fmla="*/ 5980 w 7377"/>
                <a:gd name="T61" fmla="*/ 3129 h 5023"/>
                <a:gd name="T62" fmla="*/ 5513 w 7377"/>
                <a:gd name="T63" fmla="*/ 3482 h 5023"/>
                <a:gd name="T64" fmla="*/ 5423 w 7377"/>
                <a:gd name="T65" fmla="*/ 3866 h 5023"/>
                <a:gd name="T66" fmla="*/ 5189 w 7377"/>
                <a:gd name="T67" fmla="*/ 4111 h 5023"/>
                <a:gd name="T68" fmla="*/ 4746 w 7377"/>
                <a:gd name="T69" fmla="*/ 4513 h 5023"/>
                <a:gd name="T70" fmla="*/ 4368 w 7377"/>
                <a:gd name="T71" fmla="*/ 4531 h 5023"/>
                <a:gd name="T72" fmla="*/ 3925 w 7377"/>
                <a:gd name="T73" fmla="*/ 4333 h 5023"/>
                <a:gd name="T74" fmla="*/ 3445 w 7377"/>
                <a:gd name="T75" fmla="*/ 4177 h 5023"/>
                <a:gd name="T76" fmla="*/ 3164 w 7377"/>
                <a:gd name="T77" fmla="*/ 4339 h 5023"/>
                <a:gd name="T78" fmla="*/ 2744 w 7377"/>
                <a:gd name="T79" fmla="*/ 4669 h 5023"/>
                <a:gd name="T80" fmla="*/ 2409 w 7377"/>
                <a:gd name="T81" fmla="*/ 4669 h 5023"/>
                <a:gd name="T82" fmla="*/ 2067 w 7377"/>
                <a:gd name="T83" fmla="*/ 4776 h 5023"/>
                <a:gd name="T84" fmla="*/ 1678 w 7377"/>
                <a:gd name="T85" fmla="*/ 4860 h 5023"/>
                <a:gd name="T86" fmla="*/ 1330 w 7377"/>
                <a:gd name="T87" fmla="*/ 4788 h 5023"/>
                <a:gd name="T88" fmla="*/ 1180 w 7377"/>
                <a:gd name="T89" fmla="*/ 4597 h 5023"/>
                <a:gd name="T90" fmla="*/ 1096 w 7377"/>
                <a:gd name="T91" fmla="*/ 4243 h 5023"/>
                <a:gd name="T92" fmla="*/ 809 w 7377"/>
                <a:gd name="T93" fmla="*/ 3848 h 5023"/>
                <a:gd name="T94" fmla="*/ 515 w 7377"/>
                <a:gd name="T95" fmla="*/ 3560 h 5023"/>
                <a:gd name="T96" fmla="*/ 347 w 7377"/>
                <a:gd name="T97" fmla="*/ 3320 h 5023"/>
                <a:gd name="T98" fmla="*/ 125 w 7377"/>
                <a:gd name="T99" fmla="*/ 3069 h 5023"/>
                <a:gd name="T100" fmla="*/ 239 w 7377"/>
                <a:gd name="T101" fmla="*/ 2649 h 5023"/>
                <a:gd name="T102" fmla="*/ 317 w 7377"/>
                <a:gd name="T103" fmla="*/ 2284 h 5023"/>
                <a:gd name="T104" fmla="*/ 48 w 7377"/>
                <a:gd name="T105" fmla="*/ 1966 h 5023"/>
                <a:gd name="T106" fmla="*/ 156 w 7377"/>
                <a:gd name="T107" fmla="*/ 1642 h 5023"/>
                <a:gd name="T108" fmla="*/ 383 w 7377"/>
                <a:gd name="T109" fmla="*/ 1630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77" h="5023">
                  <a:moveTo>
                    <a:pt x="383" y="1630"/>
                  </a:moveTo>
                  <a:lnTo>
                    <a:pt x="383" y="1630"/>
                  </a:lnTo>
                  <a:cubicBezTo>
                    <a:pt x="461" y="1726"/>
                    <a:pt x="461" y="1726"/>
                    <a:pt x="461" y="1726"/>
                  </a:cubicBezTo>
                  <a:cubicBezTo>
                    <a:pt x="473" y="1726"/>
                    <a:pt x="485" y="1744"/>
                    <a:pt x="485" y="1744"/>
                  </a:cubicBezTo>
                  <a:cubicBezTo>
                    <a:pt x="497" y="1798"/>
                    <a:pt x="485" y="1834"/>
                    <a:pt x="491" y="1888"/>
                  </a:cubicBezTo>
                  <a:cubicBezTo>
                    <a:pt x="497" y="1894"/>
                    <a:pt x="515" y="1936"/>
                    <a:pt x="521" y="1948"/>
                  </a:cubicBezTo>
                  <a:cubicBezTo>
                    <a:pt x="557" y="2020"/>
                    <a:pt x="611" y="1960"/>
                    <a:pt x="659" y="1990"/>
                  </a:cubicBezTo>
                  <a:cubicBezTo>
                    <a:pt x="707" y="2026"/>
                    <a:pt x="695" y="2122"/>
                    <a:pt x="707" y="2170"/>
                  </a:cubicBezTo>
                  <a:cubicBezTo>
                    <a:pt x="713" y="2206"/>
                    <a:pt x="695" y="2230"/>
                    <a:pt x="725" y="2260"/>
                  </a:cubicBezTo>
                  <a:cubicBezTo>
                    <a:pt x="749" y="2284"/>
                    <a:pt x="785" y="2296"/>
                    <a:pt x="815" y="2325"/>
                  </a:cubicBezTo>
                  <a:cubicBezTo>
                    <a:pt x="833" y="2362"/>
                    <a:pt x="833" y="2397"/>
                    <a:pt x="851" y="2439"/>
                  </a:cubicBezTo>
                  <a:cubicBezTo>
                    <a:pt x="863" y="2469"/>
                    <a:pt x="887" y="2487"/>
                    <a:pt x="905" y="2511"/>
                  </a:cubicBezTo>
                  <a:cubicBezTo>
                    <a:pt x="971" y="2595"/>
                    <a:pt x="1000" y="2691"/>
                    <a:pt x="1030" y="2793"/>
                  </a:cubicBezTo>
                  <a:cubicBezTo>
                    <a:pt x="1060" y="2835"/>
                    <a:pt x="1096" y="2871"/>
                    <a:pt x="1126" y="2913"/>
                  </a:cubicBezTo>
                  <a:cubicBezTo>
                    <a:pt x="1156" y="2961"/>
                    <a:pt x="1174" y="2919"/>
                    <a:pt x="1216" y="2907"/>
                  </a:cubicBezTo>
                  <a:cubicBezTo>
                    <a:pt x="1246" y="2895"/>
                    <a:pt x="1288" y="2847"/>
                    <a:pt x="1318" y="2853"/>
                  </a:cubicBezTo>
                  <a:cubicBezTo>
                    <a:pt x="1342" y="2859"/>
                    <a:pt x="1348" y="2865"/>
                    <a:pt x="1366" y="2853"/>
                  </a:cubicBezTo>
                  <a:cubicBezTo>
                    <a:pt x="1468" y="2781"/>
                    <a:pt x="1468" y="2781"/>
                    <a:pt x="1468" y="2781"/>
                  </a:cubicBezTo>
                  <a:cubicBezTo>
                    <a:pt x="1480" y="2769"/>
                    <a:pt x="1504" y="2751"/>
                    <a:pt x="1510" y="2739"/>
                  </a:cubicBezTo>
                  <a:cubicBezTo>
                    <a:pt x="1528" y="2721"/>
                    <a:pt x="1522" y="2691"/>
                    <a:pt x="1534" y="2667"/>
                  </a:cubicBezTo>
                  <a:cubicBezTo>
                    <a:pt x="1540" y="2625"/>
                    <a:pt x="1564" y="2643"/>
                    <a:pt x="1588" y="2631"/>
                  </a:cubicBezTo>
                  <a:cubicBezTo>
                    <a:pt x="1654" y="2607"/>
                    <a:pt x="1654" y="2559"/>
                    <a:pt x="1702" y="2517"/>
                  </a:cubicBezTo>
                  <a:cubicBezTo>
                    <a:pt x="1744" y="2487"/>
                    <a:pt x="1744" y="2451"/>
                    <a:pt x="1792" y="2433"/>
                  </a:cubicBezTo>
                  <a:cubicBezTo>
                    <a:pt x="1833" y="2415"/>
                    <a:pt x="1827" y="2404"/>
                    <a:pt x="1810" y="2367"/>
                  </a:cubicBezTo>
                  <a:cubicBezTo>
                    <a:pt x="1786" y="2325"/>
                    <a:pt x="1863" y="2344"/>
                    <a:pt x="1827" y="2278"/>
                  </a:cubicBezTo>
                  <a:cubicBezTo>
                    <a:pt x="1797" y="2224"/>
                    <a:pt x="1839" y="2164"/>
                    <a:pt x="1881" y="2128"/>
                  </a:cubicBezTo>
                  <a:cubicBezTo>
                    <a:pt x="1947" y="2056"/>
                    <a:pt x="1947" y="2056"/>
                    <a:pt x="1947" y="2056"/>
                  </a:cubicBezTo>
                  <a:lnTo>
                    <a:pt x="1947" y="2056"/>
                  </a:lnTo>
                  <a:cubicBezTo>
                    <a:pt x="1995" y="2062"/>
                    <a:pt x="2013" y="2080"/>
                    <a:pt x="2061" y="2056"/>
                  </a:cubicBezTo>
                  <a:cubicBezTo>
                    <a:pt x="2121" y="2026"/>
                    <a:pt x="2121" y="2002"/>
                    <a:pt x="2121" y="1936"/>
                  </a:cubicBezTo>
                  <a:cubicBezTo>
                    <a:pt x="2121" y="1846"/>
                    <a:pt x="2175" y="1858"/>
                    <a:pt x="2241" y="1822"/>
                  </a:cubicBezTo>
                  <a:cubicBezTo>
                    <a:pt x="2265" y="1816"/>
                    <a:pt x="2295" y="1828"/>
                    <a:pt x="2301" y="1804"/>
                  </a:cubicBezTo>
                  <a:cubicBezTo>
                    <a:pt x="2307" y="1792"/>
                    <a:pt x="2337" y="1750"/>
                    <a:pt x="2355" y="1750"/>
                  </a:cubicBezTo>
                  <a:cubicBezTo>
                    <a:pt x="2373" y="1780"/>
                    <a:pt x="2283" y="1972"/>
                    <a:pt x="2385" y="1948"/>
                  </a:cubicBezTo>
                  <a:cubicBezTo>
                    <a:pt x="2463" y="1930"/>
                    <a:pt x="2570" y="1900"/>
                    <a:pt x="2630" y="1846"/>
                  </a:cubicBezTo>
                  <a:cubicBezTo>
                    <a:pt x="2690" y="1786"/>
                    <a:pt x="2726" y="1762"/>
                    <a:pt x="2804" y="1732"/>
                  </a:cubicBezTo>
                  <a:cubicBezTo>
                    <a:pt x="2858" y="1720"/>
                    <a:pt x="2882" y="1696"/>
                    <a:pt x="2936" y="1708"/>
                  </a:cubicBezTo>
                  <a:cubicBezTo>
                    <a:pt x="2972" y="1714"/>
                    <a:pt x="2954" y="1744"/>
                    <a:pt x="2978" y="1756"/>
                  </a:cubicBezTo>
                  <a:cubicBezTo>
                    <a:pt x="3026" y="1786"/>
                    <a:pt x="3038" y="1684"/>
                    <a:pt x="3080" y="1714"/>
                  </a:cubicBezTo>
                  <a:cubicBezTo>
                    <a:pt x="3110" y="1738"/>
                    <a:pt x="3074" y="1792"/>
                    <a:pt x="3140" y="1792"/>
                  </a:cubicBezTo>
                  <a:cubicBezTo>
                    <a:pt x="3212" y="1804"/>
                    <a:pt x="3158" y="1768"/>
                    <a:pt x="3200" y="1756"/>
                  </a:cubicBezTo>
                  <a:cubicBezTo>
                    <a:pt x="3242" y="1738"/>
                    <a:pt x="3314" y="1816"/>
                    <a:pt x="3337" y="1726"/>
                  </a:cubicBezTo>
                  <a:cubicBezTo>
                    <a:pt x="3350" y="1684"/>
                    <a:pt x="3416" y="1702"/>
                    <a:pt x="3379" y="1660"/>
                  </a:cubicBezTo>
                  <a:cubicBezTo>
                    <a:pt x="3356" y="1637"/>
                    <a:pt x="3314" y="1630"/>
                    <a:pt x="3284" y="1600"/>
                  </a:cubicBezTo>
                  <a:cubicBezTo>
                    <a:pt x="3272" y="1589"/>
                    <a:pt x="3332" y="1523"/>
                    <a:pt x="3350" y="1523"/>
                  </a:cubicBezTo>
                  <a:cubicBezTo>
                    <a:pt x="3409" y="1529"/>
                    <a:pt x="3440" y="1523"/>
                    <a:pt x="3493" y="1505"/>
                  </a:cubicBezTo>
                  <a:cubicBezTo>
                    <a:pt x="3529" y="1493"/>
                    <a:pt x="3535" y="1523"/>
                    <a:pt x="3565" y="1535"/>
                  </a:cubicBezTo>
                  <a:cubicBezTo>
                    <a:pt x="3595" y="1553"/>
                    <a:pt x="3631" y="1457"/>
                    <a:pt x="3625" y="1433"/>
                  </a:cubicBezTo>
                  <a:cubicBezTo>
                    <a:pt x="3619" y="1379"/>
                    <a:pt x="3643" y="1391"/>
                    <a:pt x="3679" y="1355"/>
                  </a:cubicBezTo>
                  <a:cubicBezTo>
                    <a:pt x="3715" y="1325"/>
                    <a:pt x="3709" y="1319"/>
                    <a:pt x="3751" y="1343"/>
                  </a:cubicBezTo>
                  <a:cubicBezTo>
                    <a:pt x="3859" y="1403"/>
                    <a:pt x="3949" y="1421"/>
                    <a:pt x="4039" y="1505"/>
                  </a:cubicBezTo>
                  <a:cubicBezTo>
                    <a:pt x="4110" y="1547"/>
                    <a:pt x="4087" y="1487"/>
                    <a:pt x="4135" y="1469"/>
                  </a:cubicBezTo>
                  <a:cubicBezTo>
                    <a:pt x="4213" y="1433"/>
                    <a:pt x="4284" y="1403"/>
                    <a:pt x="4344" y="1343"/>
                  </a:cubicBezTo>
                  <a:cubicBezTo>
                    <a:pt x="4386" y="1295"/>
                    <a:pt x="4428" y="1235"/>
                    <a:pt x="4494" y="1217"/>
                  </a:cubicBezTo>
                  <a:cubicBezTo>
                    <a:pt x="4548" y="1205"/>
                    <a:pt x="4578" y="1175"/>
                    <a:pt x="4620" y="1139"/>
                  </a:cubicBezTo>
                  <a:cubicBezTo>
                    <a:pt x="4662" y="1097"/>
                    <a:pt x="4746" y="1127"/>
                    <a:pt x="4806" y="1097"/>
                  </a:cubicBezTo>
                  <a:cubicBezTo>
                    <a:pt x="4878" y="1067"/>
                    <a:pt x="4956" y="1073"/>
                    <a:pt x="4991" y="995"/>
                  </a:cubicBezTo>
                  <a:cubicBezTo>
                    <a:pt x="5033" y="923"/>
                    <a:pt x="5033" y="923"/>
                    <a:pt x="5033" y="923"/>
                  </a:cubicBezTo>
                  <a:cubicBezTo>
                    <a:pt x="5046" y="905"/>
                    <a:pt x="5070" y="923"/>
                    <a:pt x="5087" y="923"/>
                  </a:cubicBezTo>
                  <a:cubicBezTo>
                    <a:pt x="5105" y="929"/>
                    <a:pt x="5153" y="875"/>
                    <a:pt x="5177" y="863"/>
                  </a:cubicBezTo>
                  <a:cubicBezTo>
                    <a:pt x="5249" y="839"/>
                    <a:pt x="5111" y="768"/>
                    <a:pt x="5195" y="726"/>
                  </a:cubicBezTo>
                  <a:cubicBezTo>
                    <a:pt x="5297" y="672"/>
                    <a:pt x="5333" y="552"/>
                    <a:pt x="5471" y="600"/>
                  </a:cubicBezTo>
                  <a:cubicBezTo>
                    <a:pt x="5513" y="612"/>
                    <a:pt x="5573" y="654"/>
                    <a:pt x="5621" y="642"/>
                  </a:cubicBezTo>
                  <a:cubicBezTo>
                    <a:pt x="5663" y="624"/>
                    <a:pt x="5747" y="666"/>
                    <a:pt x="5795" y="672"/>
                  </a:cubicBezTo>
                  <a:cubicBezTo>
                    <a:pt x="5837" y="720"/>
                    <a:pt x="5885" y="732"/>
                    <a:pt x="5932" y="768"/>
                  </a:cubicBezTo>
                  <a:cubicBezTo>
                    <a:pt x="5974" y="804"/>
                    <a:pt x="6028" y="780"/>
                    <a:pt x="6076" y="780"/>
                  </a:cubicBezTo>
                  <a:cubicBezTo>
                    <a:pt x="6088" y="833"/>
                    <a:pt x="6088" y="863"/>
                    <a:pt x="6154" y="839"/>
                  </a:cubicBezTo>
                  <a:cubicBezTo>
                    <a:pt x="6244" y="804"/>
                    <a:pt x="6345" y="822"/>
                    <a:pt x="6441" y="798"/>
                  </a:cubicBezTo>
                  <a:cubicBezTo>
                    <a:pt x="6555" y="762"/>
                    <a:pt x="6603" y="702"/>
                    <a:pt x="6686" y="636"/>
                  </a:cubicBezTo>
                  <a:cubicBezTo>
                    <a:pt x="6704" y="588"/>
                    <a:pt x="6716" y="600"/>
                    <a:pt x="6764" y="600"/>
                  </a:cubicBezTo>
                  <a:cubicBezTo>
                    <a:pt x="6818" y="600"/>
                    <a:pt x="6836" y="540"/>
                    <a:pt x="6866" y="504"/>
                  </a:cubicBezTo>
                  <a:cubicBezTo>
                    <a:pt x="6884" y="480"/>
                    <a:pt x="6878" y="438"/>
                    <a:pt x="6872" y="402"/>
                  </a:cubicBezTo>
                  <a:cubicBezTo>
                    <a:pt x="6866" y="342"/>
                    <a:pt x="6950" y="282"/>
                    <a:pt x="6920" y="228"/>
                  </a:cubicBezTo>
                  <a:cubicBezTo>
                    <a:pt x="6890" y="150"/>
                    <a:pt x="6980" y="138"/>
                    <a:pt x="7010" y="79"/>
                  </a:cubicBezTo>
                  <a:cubicBezTo>
                    <a:pt x="7094" y="0"/>
                    <a:pt x="7094" y="0"/>
                    <a:pt x="7094" y="0"/>
                  </a:cubicBezTo>
                  <a:lnTo>
                    <a:pt x="7094" y="0"/>
                  </a:lnTo>
                  <a:cubicBezTo>
                    <a:pt x="7106" y="7"/>
                    <a:pt x="7106" y="13"/>
                    <a:pt x="7118" y="19"/>
                  </a:cubicBezTo>
                  <a:cubicBezTo>
                    <a:pt x="7124" y="24"/>
                    <a:pt x="7148" y="31"/>
                    <a:pt x="7148" y="42"/>
                  </a:cubicBezTo>
                  <a:cubicBezTo>
                    <a:pt x="7148" y="72"/>
                    <a:pt x="7136" y="90"/>
                    <a:pt x="7130" y="114"/>
                  </a:cubicBezTo>
                  <a:cubicBezTo>
                    <a:pt x="7124" y="144"/>
                    <a:pt x="7142" y="156"/>
                    <a:pt x="7142" y="180"/>
                  </a:cubicBezTo>
                  <a:cubicBezTo>
                    <a:pt x="7148" y="192"/>
                    <a:pt x="7142" y="222"/>
                    <a:pt x="7142" y="234"/>
                  </a:cubicBezTo>
                  <a:cubicBezTo>
                    <a:pt x="7136" y="258"/>
                    <a:pt x="7112" y="276"/>
                    <a:pt x="7106" y="306"/>
                  </a:cubicBezTo>
                  <a:cubicBezTo>
                    <a:pt x="7094" y="342"/>
                    <a:pt x="7088" y="372"/>
                    <a:pt x="7082" y="414"/>
                  </a:cubicBezTo>
                  <a:cubicBezTo>
                    <a:pt x="7076" y="468"/>
                    <a:pt x="7112" y="510"/>
                    <a:pt x="7130" y="558"/>
                  </a:cubicBezTo>
                  <a:cubicBezTo>
                    <a:pt x="7160" y="630"/>
                    <a:pt x="7142" y="690"/>
                    <a:pt x="7226" y="732"/>
                  </a:cubicBezTo>
                  <a:cubicBezTo>
                    <a:pt x="7238" y="744"/>
                    <a:pt x="7244" y="756"/>
                    <a:pt x="7268" y="756"/>
                  </a:cubicBezTo>
                  <a:cubicBezTo>
                    <a:pt x="7328" y="768"/>
                    <a:pt x="7340" y="774"/>
                    <a:pt x="7376" y="815"/>
                  </a:cubicBezTo>
                  <a:lnTo>
                    <a:pt x="7376" y="815"/>
                  </a:lnTo>
                  <a:cubicBezTo>
                    <a:pt x="7352" y="870"/>
                    <a:pt x="7352" y="870"/>
                    <a:pt x="7352" y="870"/>
                  </a:cubicBezTo>
                  <a:cubicBezTo>
                    <a:pt x="7322" y="899"/>
                    <a:pt x="7280" y="923"/>
                    <a:pt x="7262" y="959"/>
                  </a:cubicBezTo>
                  <a:cubicBezTo>
                    <a:pt x="7238" y="1001"/>
                    <a:pt x="7226" y="1001"/>
                    <a:pt x="7184" y="1007"/>
                  </a:cubicBezTo>
                  <a:cubicBezTo>
                    <a:pt x="7112" y="1025"/>
                    <a:pt x="7112" y="1025"/>
                    <a:pt x="7112" y="1025"/>
                  </a:cubicBezTo>
                  <a:cubicBezTo>
                    <a:pt x="7094" y="1031"/>
                    <a:pt x="7040" y="1001"/>
                    <a:pt x="7028" y="1007"/>
                  </a:cubicBezTo>
                  <a:cubicBezTo>
                    <a:pt x="7010" y="1019"/>
                    <a:pt x="7040" y="1079"/>
                    <a:pt x="7004" y="1103"/>
                  </a:cubicBezTo>
                  <a:cubicBezTo>
                    <a:pt x="6992" y="1115"/>
                    <a:pt x="7010" y="1145"/>
                    <a:pt x="7010" y="1163"/>
                  </a:cubicBezTo>
                  <a:cubicBezTo>
                    <a:pt x="7016" y="1187"/>
                    <a:pt x="6998" y="1205"/>
                    <a:pt x="6986" y="1229"/>
                  </a:cubicBezTo>
                  <a:cubicBezTo>
                    <a:pt x="6974" y="1283"/>
                    <a:pt x="6974" y="1283"/>
                    <a:pt x="6974" y="1283"/>
                  </a:cubicBezTo>
                  <a:lnTo>
                    <a:pt x="6974" y="1283"/>
                  </a:lnTo>
                  <a:cubicBezTo>
                    <a:pt x="6932" y="1283"/>
                    <a:pt x="6914" y="1295"/>
                    <a:pt x="6872" y="1325"/>
                  </a:cubicBezTo>
                  <a:cubicBezTo>
                    <a:pt x="6734" y="1433"/>
                    <a:pt x="6734" y="1433"/>
                    <a:pt x="6734" y="1433"/>
                  </a:cubicBezTo>
                  <a:cubicBezTo>
                    <a:pt x="6680" y="1475"/>
                    <a:pt x="6680" y="1427"/>
                    <a:pt x="6633" y="1481"/>
                  </a:cubicBezTo>
                  <a:cubicBezTo>
                    <a:pt x="6603" y="1523"/>
                    <a:pt x="6555" y="1547"/>
                    <a:pt x="6615" y="1577"/>
                  </a:cubicBezTo>
                  <a:cubicBezTo>
                    <a:pt x="6638" y="1595"/>
                    <a:pt x="6686" y="1589"/>
                    <a:pt x="6680" y="1630"/>
                  </a:cubicBezTo>
                  <a:cubicBezTo>
                    <a:pt x="6680" y="1660"/>
                    <a:pt x="6692" y="1684"/>
                    <a:pt x="6686" y="1714"/>
                  </a:cubicBezTo>
                  <a:cubicBezTo>
                    <a:pt x="6668" y="1762"/>
                    <a:pt x="6620" y="1762"/>
                    <a:pt x="6591" y="1792"/>
                  </a:cubicBezTo>
                  <a:cubicBezTo>
                    <a:pt x="6573" y="1810"/>
                    <a:pt x="6567" y="1834"/>
                    <a:pt x="6537" y="1834"/>
                  </a:cubicBezTo>
                  <a:cubicBezTo>
                    <a:pt x="6519" y="1834"/>
                    <a:pt x="6507" y="1810"/>
                    <a:pt x="6489" y="1816"/>
                  </a:cubicBezTo>
                  <a:cubicBezTo>
                    <a:pt x="6459" y="1828"/>
                    <a:pt x="6459" y="1870"/>
                    <a:pt x="6465" y="1894"/>
                  </a:cubicBezTo>
                  <a:cubicBezTo>
                    <a:pt x="6489" y="1954"/>
                    <a:pt x="6333" y="1978"/>
                    <a:pt x="6298" y="2020"/>
                  </a:cubicBezTo>
                  <a:cubicBezTo>
                    <a:pt x="6286" y="2074"/>
                    <a:pt x="6244" y="2170"/>
                    <a:pt x="6196" y="2206"/>
                  </a:cubicBezTo>
                  <a:cubicBezTo>
                    <a:pt x="6172" y="2230"/>
                    <a:pt x="6058" y="2278"/>
                    <a:pt x="6028" y="2272"/>
                  </a:cubicBezTo>
                  <a:cubicBezTo>
                    <a:pt x="5998" y="2272"/>
                    <a:pt x="5950" y="2212"/>
                    <a:pt x="5926" y="2218"/>
                  </a:cubicBezTo>
                  <a:cubicBezTo>
                    <a:pt x="5872" y="2242"/>
                    <a:pt x="5866" y="2308"/>
                    <a:pt x="5824" y="2344"/>
                  </a:cubicBezTo>
                  <a:cubicBezTo>
                    <a:pt x="5789" y="2373"/>
                    <a:pt x="5723" y="2451"/>
                    <a:pt x="5675" y="2457"/>
                  </a:cubicBezTo>
                  <a:cubicBezTo>
                    <a:pt x="5663" y="2481"/>
                    <a:pt x="5717" y="2535"/>
                    <a:pt x="5735" y="2547"/>
                  </a:cubicBezTo>
                  <a:cubicBezTo>
                    <a:pt x="5789" y="2559"/>
                    <a:pt x="5801" y="2541"/>
                    <a:pt x="5819" y="2595"/>
                  </a:cubicBezTo>
                  <a:cubicBezTo>
                    <a:pt x="5819" y="2601"/>
                    <a:pt x="5830" y="2607"/>
                    <a:pt x="5837" y="2619"/>
                  </a:cubicBezTo>
                  <a:cubicBezTo>
                    <a:pt x="5854" y="2661"/>
                    <a:pt x="5878" y="2685"/>
                    <a:pt x="5908" y="2721"/>
                  </a:cubicBezTo>
                  <a:cubicBezTo>
                    <a:pt x="5932" y="2745"/>
                    <a:pt x="5914" y="2769"/>
                    <a:pt x="5938" y="2793"/>
                  </a:cubicBezTo>
                  <a:cubicBezTo>
                    <a:pt x="5968" y="2823"/>
                    <a:pt x="5986" y="2853"/>
                    <a:pt x="5980" y="2895"/>
                  </a:cubicBezTo>
                  <a:cubicBezTo>
                    <a:pt x="5974" y="2925"/>
                    <a:pt x="5998" y="2931"/>
                    <a:pt x="6016" y="2949"/>
                  </a:cubicBezTo>
                  <a:cubicBezTo>
                    <a:pt x="6040" y="2973"/>
                    <a:pt x="6052" y="2973"/>
                    <a:pt x="6028" y="3009"/>
                  </a:cubicBezTo>
                  <a:cubicBezTo>
                    <a:pt x="6016" y="3039"/>
                    <a:pt x="6010" y="3057"/>
                    <a:pt x="5986" y="3081"/>
                  </a:cubicBezTo>
                  <a:cubicBezTo>
                    <a:pt x="5968" y="3099"/>
                    <a:pt x="5968" y="3111"/>
                    <a:pt x="5980" y="3129"/>
                  </a:cubicBezTo>
                  <a:cubicBezTo>
                    <a:pt x="5986" y="3153"/>
                    <a:pt x="6022" y="3182"/>
                    <a:pt x="6004" y="3206"/>
                  </a:cubicBezTo>
                  <a:cubicBezTo>
                    <a:pt x="5944" y="3296"/>
                    <a:pt x="5837" y="3224"/>
                    <a:pt x="5819" y="3350"/>
                  </a:cubicBezTo>
                  <a:cubicBezTo>
                    <a:pt x="5806" y="3416"/>
                    <a:pt x="5753" y="3428"/>
                    <a:pt x="5693" y="3422"/>
                  </a:cubicBezTo>
                  <a:cubicBezTo>
                    <a:pt x="5639" y="3440"/>
                    <a:pt x="5567" y="3452"/>
                    <a:pt x="5513" y="3482"/>
                  </a:cubicBezTo>
                  <a:cubicBezTo>
                    <a:pt x="5465" y="3506"/>
                    <a:pt x="5471" y="3518"/>
                    <a:pt x="5465" y="3566"/>
                  </a:cubicBezTo>
                  <a:cubicBezTo>
                    <a:pt x="5465" y="3590"/>
                    <a:pt x="5435" y="3602"/>
                    <a:pt x="5429" y="3626"/>
                  </a:cubicBezTo>
                  <a:cubicBezTo>
                    <a:pt x="5417" y="3674"/>
                    <a:pt x="5423" y="3722"/>
                    <a:pt x="5441" y="3764"/>
                  </a:cubicBezTo>
                  <a:cubicBezTo>
                    <a:pt x="5471" y="3830"/>
                    <a:pt x="5483" y="3830"/>
                    <a:pt x="5423" y="3866"/>
                  </a:cubicBezTo>
                  <a:cubicBezTo>
                    <a:pt x="5375" y="3896"/>
                    <a:pt x="5387" y="3944"/>
                    <a:pt x="5381" y="3991"/>
                  </a:cubicBezTo>
                  <a:cubicBezTo>
                    <a:pt x="5375" y="4045"/>
                    <a:pt x="5351" y="4021"/>
                    <a:pt x="5327" y="4045"/>
                  </a:cubicBezTo>
                  <a:cubicBezTo>
                    <a:pt x="5321" y="4057"/>
                    <a:pt x="5279" y="4135"/>
                    <a:pt x="5267" y="4135"/>
                  </a:cubicBezTo>
                  <a:cubicBezTo>
                    <a:pt x="5237" y="4135"/>
                    <a:pt x="5225" y="4105"/>
                    <a:pt x="5189" y="4111"/>
                  </a:cubicBezTo>
                  <a:cubicBezTo>
                    <a:pt x="4944" y="4129"/>
                    <a:pt x="4944" y="4129"/>
                    <a:pt x="4944" y="4129"/>
                  </a:cubicBezTo>
                  <a:cubicBezTo>
                    <a:pt x="4908" y="4135"/>
                    <a:pt x="4896" y="4189"/>
                    <a:pt x="4884" y="4219"/>
                  </a:cubicBezTo>
                  <a:cubicBezTo>
                    <a:pt x="4854" y="4255"/>
                    <a:pt x="4782" y="4261"/>
                    <a:pt x="4788" y="4309"/>
                  </a:cubicBezTo>
                  <a:cubicBezTo>
                    <a:pt x="4794" y="4393"/>
                    <a:pt x="4794" y="4441"/>
                    <a:pt x="4746" y="4513"/>
                  </a:cubicBezTo>
                  <a:cubicBezTo>
                    <a:pt x="4728" y="4543"/>
                    <a:pt x="4788" y="4561"/>
                    <a:pt x="4782" y="4585"/>
                  </a:cubicBezTo>
                  <a:cubicBezTo>
                    <a:pt x="4752" y="4651"/>
                    <a:pt x="4710" y="4585"/>
                    <a:pt x="4668" y="4603"/>
                  </a:cubicBezTo>
                  <a:cubicBezTo>
                    <a:pt x="4602" y="4597"/>
                    <a:pt x="4572" y="4531"/>
                    <a:pt x="4512" y="4585"/>
                  </a:cubicBezTo>
                  <a:cubicBezTo>
                    <a:pt x="4452" y="4639"/>
                    <a:pt x="4398" y="4591"/>
                    <a:pt x="4368" y="4531"/>
                  </a:cubicBezTo>
                  <a:cubicBezTo>
                    <a:pt x="4356" y="4501"/>
                    <a:pt x="4290" y="4483"/>
                    <a:pt x="4260" y="4477"/>
                  </a:cubicBezTo>
                  <a:cubicBezTo>
                    <a:pt x="4189" y="4459"/>
                    <a:pt x="4200" y="4627"/>
                    <a:pt x="4117" y="4579"/>
                  </a:cubicBezTo>
                  <a:cubicBezTo>
                    <a:pt x="4039" y="4537"/>
                    <a:pt x="4087" y="4405"/>
                    <a:pt x="4027" y="4387"/>
                  </a:cubicBezTo>
                  <a:cubicBezTo>
                    <a:pt x="3979" y="4369"/>
                    <a:pt x="3943" y="4411"/>
                    <a:pt x="3925" y="4333"/>
                  </a:cubicBezTo>
                  <a:cubicBezTo>
                    <a:pt x="3913" y="4267"/>
                    <a:pt x="3877" y="4273"/>
                    <a:pt x="3829" y="4261"/>
                  </a:cubicBezTo>
                  <a:cubicBezTo>
                    <a:pt x="3787" y="4297"/>
                    <a:pt x="3739" y="4291"/>
                    <a:pt x="3697" y="4279"/>
                  </a:cubicBezTo>
                  <a:cubicBezTo>
                    <a:pt x="3655" y="4273"/>
                    <a:pt x="3613" y="4303"/>
                    <a:pt x="3571" y="4297"/>
                  </a:cubicBezTo>
                  <a:cubicBezTo>
                    <a:pt x="3475" y="4279"/>
                    <a:pt x="3547" y="4165"/>
                    <a:pt x="3445" y="4177"/>
                  </a:cubicBezTo>
                  <a:cubicBezTo>
                    <a:pt x="3398" y="4183"/>
                    <a:pt x="3337" y="4225"/>
                    <a:pt x="3350" y="4273"/>
                  </a:cubicBezTo>
                  <a:cubicBezTo>
                    <a:pt x="3368" y="4351"/>
                    <a:pt x="3350" y="4405"/>
                    <a:pt x="3266" y="4363"/>
                  </a:cubicBezTo>
                  <a:cubicBezTo>
                    <a:pt x="3200" y="4327"/>
                    <a:pt x="3224" y="4375"/>
                    <a:pt x="3182" y="4375"/>
                  </a:cubicBezTo>
                  <a:cubicBezTo>
                    <a:pt x="3170" y="4375"/>
                    <a:pt x="3176" y="4339"/>
                    <a:pt x="3164" y="4339"/>
                  </a:cubicBezTo>
                  <a:cubicBezTo>
                    <a:pt x="3140" y="4339"/>
                    <a:pt x="3068" y="4411"/>
                    <a:pt x="3044" y="4423"/>
                  </a:cubicBezTo>
                  <a:cubicBezTo>
                    <a:pt x="3044" y="4465"/>
                    <a:pt x="3062" y="4531"/>
                    <a:pt x="2990" y="4519"/>
                  </a:cubicBezTo>
                  <a:cubicBezTo>
                    <a:pt x="2954" y="4513"/>
                    <a:pt x="2930" y="4519"/>
                    <a:pt x="2894" y="4543"/>
                  </a:cubicBezTo>
                  <a:cubicBezTo>
                    <a:pt x="2846" y="4585"/>
                    <a:pt x="2804" y="4669"/>
                    <a:pt x="2744" y="4669"/>
                  </a:cubicBezTo>
                  <a:cubicBezTo>
                    <a:pt x="2702" y="4669"/>
                    <a:pt x="2696" y="4794"/>
                    <a:pt x="2630" y="4729"/>
                  </a:cubicBezTo>
                  <a:cubicBezTo>
                    <a:pt x="2606" y="4705"/>
                    <a:pt x="2583" y="4716"/>
                    <a:pt x="2559" y="4698"/>
                  </a:cubicBezTo>
                  <a:cubicBezTo>
                    <a:pt x="2535" y="4674"/>
                    <a:pt x="2523" y="4663"/>
                    <a:pt x="2493" y="4645"/>
                  </a:cubicBezTo>
                  <a:cubicBezTo>
                    <a:pt x="2457" y="4615"/>
                    <a:pt x="2451" y="4674"/>
                    <a:pt x="2409" y="4669"/>
                  </a:cubicBezTo>
                  <a:cubicBezTo>
                    <a:pt x="2385" y="4669"/>
                    <a:pt x="2385" y="4639"/>
                    <a:pt x="2367" y="4627"/>
                  </a:cubicBezTo>
                  <a:cubicBezTo>
                    <a:pt x="2349" y="4615"/>
                    <a:pt x="2319" y="4621"/>
                    <a:pt x="2295" y="4603"/>
                  </a:cubicBezTo>
                  <a:cubicBezTo>
                    <a:pt x="2247" y="4573"/>
                    <a:pt x="2205" y="4705"/>
                    <a:pt x="2181" y="4734"/>
                  </a:cubicBezTo>
                  <a:cubicBezTo>
                    <a:pt x="2163" y="4758"/>
                    <a:pt x="2067" y="4860"/>
                    <a:pt x="2067" y="4776"/>
                  </a:cubicBezTo>
                  <a:cubicBezTo>
                    <a:pt x="2049" y="4764"/>
                    <a:pt x="2013" y="4818"/>
                    <a:pt x="1983" y="4788"/>
                  </a:cubicBezTo>
                  <a:cubicBezTo>
                    <a:pt x="1959" y="4764"/>
                    <a:pt x="1923" y="4830"/>
                    <a:pt x="1905" y="4842"/>
                  </a:cubicBezTo>
                  <a:cubicBezTo>
                    <a:pt x="1845" y="4884"/>
                    <a:pt x="1881" y="5022"/>
                    <a:pt x="1792" y="4950"/>
                  </a:cubicBezTo>
                  <a:cubicBezTo>
                    <a:pt x="1678" y="4860"/>
                    <a:pt x="1678" y="4860"/>
                    <a:pt x="1678" y="4860"/>
                  </a:cubicBezTo>
                  <a:cubicBezTo>
                    <a:pt x="1636" y="4824"/>
                    <a:pt x="1540" y="4980"/>
                    <a:pt x="1486" y="4980"/>
                  </a:cubicBezTo>
                  <a:cubicBezTo>
                    <a:pt x="1426" y="4980"/>
                    <a:pt x="1426" y="4938"/>
                    <a:pt x="1402" y="4896"/>
                  </a:cubicBezTo>
                  <a:cubicBezTo>
                    <a:pt x="1390" y="4872"/>
                    <a:pt x="1384" y="4854"/>
                    <a:pt x="1366" y="4836"/>
                  </a:cubicBezTo>
                  <a:cubicBezTo>
                    <a:pt x="1348" y="4818"/>
                    <a:pt x="1336" y="4812"/>
                    <a:pt x="1330" y="4788"/>
                  </a:cubicBezTo>
                  <a:cubicBezTo>
                    <a:pt x="1324" y="4740"/>
                    <a:pt x="1264" y="4758"/>
                    <a:pt x="1264" y="4692"/>
                  </a:cubicBezTo>
                  <a:cubicBezTo>
                    <a:pt x="1264" y="4651"/>
                    <a:pt x="1258" y="4651"/>
                    <a:pt x="1222" y="4633"/>
                  </a:cubicBezTo>
                  <a:cubicBezTo>
                    <a:pt x="1204" y="4621"/>
                    <a:pt x="1204" y="4603"/>
                    <a:pt x="1180" y="4597"/>
                  </a:cubicBezTo>
                  <a:lnTo>
                    <a:pt x="1180" y="4597"/>
                  </a:lnTo>
                  <a:cubicBezTo>
                    <a:pt x="1174" y="4525"/>
                    <a:pt x="1174" y="4525"/>
                    <a:pt x="1174" y="4525"/>
                  </a:cubicBezTo>
                  <a:cubicBezTo>
                    <a:pt x="1162" y="4501"/>
                    <a:pt x="1168" y="4399"/>
                    <a:pt x="1150" y="4387"/>
                  </a:cubicBezTo>
                  <a:cubicBezTo>
                    <a:pt x="1114" y="4363"/>
                    <a:pt x="1036" y="4369"/>
                    <a:pt x="1030" y="4303"/>
                  </a:cubicBezTo>
                  <a:cubicBezTo>
                    <a:pt x="1030" y="4255"/>
                    <a:pt x="1084" y="4267"/>
                    <a:pt x="1096" y="4243"/>
                  </a:cubicBezTo>
                  <a:cubicBezTo>
                    <a:pt x="1102" y="4225"/>
                    <a:pt x="1042" y="4159"/>
                    <a:pt x="1030" y="4135"/>
                  </a:cubicBezTo>
                  <a:cubicBezTo>
                    <a:pt x="1012" y="4087"/>
                    <a:pt x="923" y="4123"/>
                    <a:pt x="935" y="4039"/>
                  </a:cubicBezTo>
                  <a:cubicBezTo>
                    <a:pt x="923" y="3997"/>
                    <a:pt x="899" y="3967"/>
                    <a:pt x="869" y="3944"/>
                  </a:cubicBezTo>
                  <a:cubicBezTo>
                    <a:pt x="833" y="3920"/>
                    <a:pt x="833" y="3872"/>
                    <a:pt x="809" y="3848"/>
                  </a:cubicBezTo>
                  <a:cubicBezTo>
                    <a:pt x="785" y="3830"/>
                    <a:pt x="761" y="3818"/>
                    <a:pt x="749" y="3794"/>
                  </a:cubicBezTo>
                  <a:cubicBezTo>
                    <a:pt x="731" y="3764"/>
                    <a:pt x="719" y="3734"/>
                    <a:pt x="719" y="3704"/>
                  </a:cubicBezTo>
                  <a:cubicBezTo>
                    <a:pt x="653" y="3704"/>
                    <a:pt x="557" y="3896"/>
                    <a:pt x="485" y="3824"/>
                  </a:cubicBezTo>
                  <a:cubicBezTo>
                    <a:pt x="383" y="3728"/>
                    <a:pt x="563" y="3650"/>
                    <a:pt x="515" y="3560"/>
                  </a:cubicBezTo>
                  <a:cubicBezTo>
                    <a:pt x="497" y="3530"/>
                    <a:pt x="503" y="3512"/>
                    <a:pt x="527" y="3488"/>
                  </a:cubicBezTo>
                  <a:cubicBezTo>
                    <a:pt x="545" y="3446"/>
                    <a:pt x="563" y="3374"/>
                    <a:pt x="539" y="3332"/>
                  </a:cubicBezTo>
                  <a:cubicBezTo>
                    <a:pt x="509" y="3326"/>
                    <a:pt x="479" y="3356"/>
                    <a:pt x="455" y="3338"/>
                  </a:cubicBezTo>
                  <a:cubicBezTo>
                    <a:pt x="413" y="3320"/>
                    <a:pt x="389" y="3326"/>
                    <a:pt x="347" y="3320"/>
                  </a:cubicBezTo>
                  <a:cubicBezTo>
                    <a:pt x="323" y="3308"/>
                    <a:pt x="305" y="3284"/>
                    <a:pt x="281" y="3284"/>
                  </a:cubicBezTo>
                  <a:cubicBezTo>
                    <a:pt x="233" y="3284"/>
                    <a:pt x="221" y="3314"/>
                    <a:pt x="179" y="3284"/>
                  </a:cubicBezTo>
                  <a:cubicBezTo>
                    <a:pt x="125" y="3248"/>
                    <a:pt x="120" y="3284"/>
                    <a:pt x="114" y="3200"/>
                  </a:cubicBezTo>
                  <a:cubicBezTo>
                    <a:pt x="107" y="3164"/>
                    <a:pt x="78" y="3099"/>
                    <a:pt x="125" y="3069"/>
                  </a:cubicBezTo>
                  <a:cubicBezTo>
                    <a:pt x="209" y="3015"/>
                    <a:pt x="162" y="2937"/>
                    <a:pt x="167" y="2859"/>
                  </a:cubicBezTo>
                  <a:cubicBezTo>
                    <a:pt x="167" y="2811"/>
                    <a:pt x="162" y="2811"/>
                    <a:pt x="185" y="2763"/>
                  </a:cubicBezTo>
                  <a:cubicBezTo>
                    <a:pt x="197" y="2733"/>
                    <a:pt x="227" y="2721"/>
                    <a:pt x="227" y="2685"/>
                  </a:cubicBezTo>
                  <a:cubicBezTo>
                    <a:pt x="227" y="2667"/>
                    <a:pt x="215" y="2649"/>
                    <a:pt x="239" y="2649"/>
                  </a:cubicBezTo>
                  <a:cubicBezTo>
                    <a:pt x="269" y="2649"/>
                    <a:pt x="281" y="2613"/>
                    <a:pt x="293" y="2595"/>
                  </a:cubicBezTo>
                  <a:cubicBezTo>
                    <a:pt x="317" y="2553"/>
                    <a:pt x="305" y="2547"/>
                    <a:pt x="353" y="2529"/>
                  </a:cubicBezTo>
                  <a:cubicBezTo>
                    <a:pt x="377" y="2517"/>
                    <a:pt x="377" y="2439"/>
                    <a:pt x="401" y="2409"/>
                  </a:cubicBezTo>
                  <a:cubicBezTo>
                    <a:pt x="449" y="2349"/>
                    <a:pt x="365" y="2296"/>
                    <a:pt x="317" y="2284"/>
                  </a:cubicBezTo>
                  <a:cubicBezTo>
                    <a:pt x="263" y="2248"/>
                    <a:pt x="269" y="2200"/>
                    <a:pt x="239" y="2158"/>
                  </a:cubicBezTo>
                  <a:cubicBezTo>
                    <a:pt x="215" y="2122"/>
                    <a:pt x="149" y="2116"/>
                    <a:pt x="132" y="2092"/>
                  </a:cubicBezTo>
                  <a:cubicBezTo>
                    <a:pt x="114" y="2062"/>
                    <a:pt x="143" y="2038"/>
                    <a:pt x="107" y="2038"/>
                  </a:cubicBezTo>
                  <a:cubicBezTo>
                    <a:pt x="66" y="2032"/>
                    <a:pt x="60" y="2002"/>
                    <a:pt x="48" y="1966"/>
                  </a:cubicBezTo>
                  <a:cubicBezTo>
                    <a:pt x="30" y="1930"/>
                    <a:pt x="0" y="1906"/>
                    <a:pt x="6" y="1864"/>
                  </a:cubicBezTo>
                  <a:cubicBezTo>
                    <a:pt x="6" y="1828"/>
                    <a:pt x="90" y="1792"/>
                    <a:pt x="120" y="1768"/>
                  </a:cubicBezTo>
                  <a:cubicBezTo>
                    <a:pt x="162" y="1738"/>
                    <a:pt x="156" y="1738"/>
                    <a:pt x="138" y="1690"/>
                  </a:cubicBezTo>
                  <a:cubicBezTo>
                    <a:pt x="156" y="1642"/>
                    <a:pt x="156" y="1642"/>
                    <a:pt x="156" y="1642"/>
                  </a:cubicBezTo>
                  <a:lnTo>
                    <a:pt x="156" y="1642"/>
                  </a:lnTo>
                  <a:cubicBezTo>
                    <a:pt x="185" y="1672"/>
                    <a:pt x="251" y="1690"/>
                    <a:pt x="299" y="1690"/>
                  </a:cubicBezTo>
                  <a:cubicBezTo>
                    <a:pt x="317" y="1690"/>
                    <a:pt x="353" y="1690"/>
                    <a:pt x="377" y="1684"/>
                  </a:cubicBezTo>
                  <a:cubicBezTo>
                    <a:pt x="401" y="1678"/>
                    <a:pt x="371" y="1648"/>
                    <a:pt x="383" y="1630"/>
                  </a:cubicBez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28" name="Freeform 144"/>
            <p:cNvSpPr>
              <a:spLocks noChangeArrowheads="1"/>
            </p:cNvSpPr>
            <p:nvPr/>
          </p:nvSpPr>
          <p:spPr bwMode="auto">
            <a:xfrm>
              <a:off x="1289912" y="8970429"/>
              <a:ext cx="792556" cy="792610"/>
            </a:xfrm>
            <a:custGeom>
              <a:avLst/>
              <a:gdLst>
                <a:gd name="T0" fmla="*/ 929 w 1487"/>
                <a:gd name="T1" fmla="*/ 120 h 1487"/>
                <a:gd name="T2" fmla="*/ 887 w 1487"/>
                <a:gd name="T3" fmla="*/ 114 h 1487"/>
                <a:gd name="T4" fmla="*/ 917 w 1487"/>
                <a:gd name="T5" fmla="*/ 144 h 1487"/>
                <a:gd name="T6" fmla="*/ 929 w 1487"/>
                <a:gd name="T7" fmla="*/ 120 h 1487"/>
                <a:gd name="T8" fmla="*/ 689 w 1487"/>
                <a:gd name="T9" fmla="*/ 270 h 1487"/>
                <a:gd name="T10" fmla="*/ 671 w 1487"/>
                <a:gd name="T11" fmla="*/ 396 h 1487"/>
                <a:gd name="T12" fmla="*/ 611 w 1487"/>
                <a:gd name="T13" fmla="*/ 581 h 1487"/>
                <a:gd name="T14" fmla="*/ 683 w 1487"/>
                <a:gd name="T15" fmla="*/ 719 h 1487"/>
                <a:gd name="T16" fmla="*/ 587 w 1487"/>
                <a:gd name="T17" fmla="*/ 803 h 1487"/>
                <a:gd name="T18" fmla="*/ 467 w 1487"/>
                <a:gd name="T19" fmla="*/ 773 h 1487"/>
                <a:gd name="T20" fmla="*/ 402 w 1487"/>
                <a:gd name="T21" fmla="*/ 767 h 1487"/>
                <a:gd name="T22" fmla="*/ 288 w 1487"/>
                <a:gd name="T23" fmla="*/ 809 h 1487"/>
                <a:gd name="T24" fmla="*/ 174 w 1487"/>
                <a:gd name="T25" fmla="*/ 881 h 1487"/>
                <a:gd name="T26" fmla="*/ 72 w 1487"/>
                <a:gd name="T27" fmla="*/ 935 h 1487"/>
                <a:gd name="T28" fmla="*/ 78 w 1487"/>
                <a:gd name="T29" fmla="*/ 1067 h 1487"/>
                <a:gd name="T30" fmla="*/ 108 w 1487"/>
                <a:gd name="T31" fmla="*/ 1211 h 1487"/>
                <a:gd name="T32" fmla="*/ 66 w 1487"/>
                <a:gd name="T33" fmla="*/ 1223 h 1487"/>
                <a:gd name="T34" fmla="*/ 0 w 1487"/>
                <a:gd name="T35" fmla="*/ 1384 h 1487"/>
                <a:gd name="T36" fmla="*/ 6 w 1487"/>
                <a:gd name="T37" fmla="*/ 1426 h 1487"/>
                <a:gd name="T38" fmla="*/ 240 w 1487"/>
                <a:gd name="T39" fmla="*/ 1384 h 1487"/>
                <a:gd name="T40" fmla="*/ 461 w 1487"/>
                <a:gd name="T41" fmla="*/ 1342 h 1487"/>
                <a:gd name="T42" fmla="*/ 887 w 1487"/>
                <a:gd name="T43" fmla="*/ 1301 h 1487"/>
                <a:gd name="T44" fmla="*/ 953 w 1487"/>
                <a:gd name="T45" fmla="*/ 1169 h 1487"/>
                <a:gd name="T46" fmla="*/ 1133 w 1487"/>
                <a:gd name="T47" fmla="*/ 1007 h 1487"/>
                <a:gd name="T48" fmla="*/ 1312 w 1487"/>
                <a:gd name="T49" fmla="*/ 941 h 1487"/>
                <a:gd name="T50" fmla="*/ 1456 w 1487"/>
                <a:gd name="T51" fmla="*/ 683 h 1487"/>
                <a:gd name="T52" fmla="*/ 1324 w 1487"/>
                <a:gd name="T53" fmla="*/ 713 h 1487"/>
                <a:gd name="T54" fmla="*/ 1199 w 1487"/>
                <a:gd name="T55" fmla="*/ 498 h 1487"/>
                <a:gd name="T56" fmla="*/ 1217 w 1487"/>
                <a:gd name="T57" fmla="*/ 372 h 1487"/>
                <a:gd name="T58" fmla="*/ 1186 w 1487"/>
                <a:gd name="T59" fmla="*/ 432 h 1487"/>
                <a:gd name="T60" fmla="*/ 1037 w 1487"/>
                <a:gd name="T61" fmla="*/ 623 h 1487"/>
                <a:gd name="T62" fmla="*/ 971 w 1487"/>
                <a:gd name="T63" fmla="*/ 827 h 1487"/>
                <a:gd name="T64" fmla="*/ 815 w 1487"/>
                <a:gd name="T65" fmla="*/ 995 h 1487"/>
                <a:gd name="T66" fmla="*/ 803 w 1487"/>
                <a:gd name="T67" fmla="*/ 935 h 1487"/>
                <a:gd name="T68" fmla="*/ 875 w 1487"/>
                <a:gd name="T69" fmla="*/ 623 h 1487"/>
                <a:gd name="T70" fmla="*/ 881 w 1487"/>
                <a:gd name="T71" fmla="*/ 510 h 1487"/>
                <a:gd name="T72" fmla="*/ 893 w 1487"/>
                <a:gd name="T73" fmla="*/ 438 h 1487"/>
                <a:gd name="T74" fmla="*/ 737 w 1487"/>
                <a:gd name="T75" fmla="*/ 342 h 1487"/>
                <a:gd name="T76" fmla="*/ 1037 w 1487"/>
                <a:gd name="T77" fmla="*/ 168 h 1487"/>
                <a:gd name="T78" fmla="*/ 1037 w 1487"/>
                <a:gd name="T79" fmla="*/ 168 h 1487"/>
                <a:gd name="T80" fmla="*/ 971 w 1487"/>
                <a:gd name="T81" fmla="*/ 0 h 1487"/>
                <a:gd name="T82" fmla="*/ 1067 w 1487"/>
                <a:gd name="T83" fmla="*/ 72 h 1487"/>
                <a:gd name="T84" fmla="*/ 1037 w 1487"/>
                <a:gd name="T85" fmla="*/ 168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7" h="1487">
                  <a:moveTo>
                    <a:pt x="929" y="120"/>
                  </a:moveTo>
                  <a:lnTo>
                    <a:pt x="929" y="120"/>
                  </a:lnTo>
                  <a:cubicBezTo>
                    <a:pt x="923" y="120"/>
                    <a:pt x="929" y="114"/>
                    <a:pt x="923" y="114"/>
                  </a:cubicBezTo>
                  <a:cubicBezTo>
                    <a:pt x="911" y="108"/>
                    <a:pt x="899" y="108"/>
                    <a:pt x="887" y="114"/>
                  </a:cubicBezTo>
                  <a:cubicBezTo>
                    <a:pt x="875" y="114"/>
                    <a:pt x="869" y="150"/>
                    <a:pt x="887" y="150"/>
                  </a:cubicBezTo>
                  <a:cubicBezTo>
                    <a:pt x="899" y="150"/>
                    <a:pt x="905" y="144"/>
                    <a:pt x="917" y="144"/>
                  </a:cubicBezTo>
                  <a:cubicBezTo>
                    <a:pt x="923" y="144"/>
                    <a:pt x="929" y="144"/>
                    <a:pt x="929" y="144"/>
                  </a:cubicBezTo>
                  <a:cubicBezTo>
                    <a:pt x="941" y="132"/>
                    <a:pt x="935" y="126"/>
                    <a:pt x="929" y="120"/>
                  </a:cubicBezTo>
                  <a:close/>
                  <a:moveTo>
                    <a:pt x="689" y="270"/>
                  </a:moveTo>
                  <a:lnTo>
                    <a:pt x="689" y="270"/>
                  </a:lnTo>
                  <a:cubicBezTo>
                    <a:pt x="677" y="288"/>
                    <a:pt x="665" y="306"/>
                    <a:pt x="659" y="324"/>
                  </a:cubicBezTo>
                  <a:cubicBezTo>
                    <a:pt x="659" y="354"/>
                    <a:pt x="671" y="372"/>
                    <a:pt x="671" y="396"/>
                  </a:cubicBezTo>
                  <a:cubicBezTo>
                    <a:pt x="671" y="426"/>
                    <a:pt x="635" y="468"/>
                    <a:pt x="611" y="480"/>
                  </a:cubicBezTo>
                  <a:cubicBezTo>
                    <a:pt x="587" y="533"/>
                    <a:pt x="623" y="533"/>
                    <a:pt x="611" y="581"/>
                  </a:cubicBezTo>
                  <a:cubicBezTo>
                    <a:pt x="605" y="617"/>
                    <a:pt x="635" y="617"/>
                    <a:pt x="653" y="635"/>
                  </a:cubicBezTo>
                  <a:cubicBezTo>
                    <a:pt x="671" y="653"/>
                    <a:pt x="707" y="701"/>
                    <a:pt x="683" y="719"/>
                  </a:cubicBezTo>
                  <a:cubicBezTo>
                    <a:pt x="665" y="731"/>
                    <a:pt x="611" y="803"/>
                    <a:pt x="593" y="803"/>
                  </a:cubicBezTo>
                  <a:cubicBezTo>
                    <a:pt x="593" y="803"/>
                    <a:pt x="593" y="803"/>
                    <a:pt x="587" y="803"/>
                  </a:cubicBezTo>
                  <a:cubicBezTo>
                    <a:pt x="575" y="785"/>
                    <a:pt x="539" y="737"/>
                    <a:pt x="509" y="749"/>
                  </a:cubicBezTo>
                  <a:cubicBezTo>
                    <a:pt x="497" y="755"/>
                    <a:pt x="485" y="767"/>
                    <a:pt x="467" y="773"/>
                  </a:cubicBezTo>
                  <a:cubicBezTo>
                    <a:pt x="443" y="779"/>
                    <a:pt x="437" y="749"/>
                    <a:pt x="425" y="749"/>
                  </a:cubicBezTo>
                  <a:cubicBezTo>
                    <a:pt x="419" y="743"/>
                    <a:pt x="407" y="761"/>
                    <a:pt x="402" y="767"/>
                  </a:cubicBezTo>
                  <a:cubicBezTo>
                    <a:pt x="395" y="779"/>
                    <a:pt x="353" y="833"/>
                    <a:pt x="336" y="833"/>
                  </a:cubicBezTo>
                  <a:cubicBezTo>
                    <a:pt x="312" y="839"/>
                    <a:pt x="306" y="809"/>
                    <a:pt x="288" y="809"/>
                  </a:cubicBezTo>
                  <a:cubicBezTo>
                    <a:pt x="270" y="809"/>
                    <a:pt x="216" y="827"/>
                    <a:pt x="204" y="839"/>
                  </a:cubicBezTo>
                  <a:cubicBezTo>
                    <a:pt x="192" y="845"/>
                    <a:pt x="198" y="869"/>
                    <a:pt x="174" y="881"/>
                  </a:cubicBezTo>
                  <a:cubicBezTo>
                    <a:pt x="150" y="893"/>
                    <a:pt x="144" y="899"/>
                    <a:pt x="120" y="899"/>
                  </a:cubicBezTo>
                  <a:cubicBezTo>
                    <a:pt x="102" y="911"/>
                    <a:pt x="90" y="923"/>
                    <a:pt x="72" y="935"/>
                  </a:cubicBezTo>
                  <a:cubicBezTo>
                    <a:pt x="48" y="959"/>
                    <a:pt x="18" y="983"/>
                    <a:pt x="36" y="1019"/>
                  </a:cubicBezTo>
                  <a:cubicBezTo>
                    <a:pt x="42" y="1043"/>
                    <a:pt x="60" y="1055"/>
                    <a:pt x="78" y="1067"/>
                  </a:cubicBezTo>
                  <a:cubicBezTo>
                    <a:pt x="102" y="1079"/>
                    <a:pt x="138" y="1157"/>
                    <a:pt x="156" y="1175"/>
                  </a:cubicBezTo>
                  <a:cubicBezTo>
                    <a:pt x="126" y="1175"/>
                    <a:pt x="108" y="1157"/>
                    <a:pt x="108" y="1211"/>
                  </a:cubicBezTo>
                  <a:lnTo>
                    <a:pt x="108" y="1211"/>
                  </a:lnTo>
                  <a:cubicBezTo>
                    <a:pt x="96" y="1205"/>
                    <a:pt x="66" y="1169"/>
                    <a:pt x="66" y="1223"/>
                  </a:cubicBezTo>
                  <a:cubicBezTo>
                    <a:pt x="66" y="1253"/>
                    <a:pt x="54" y="1289"/>
                    <a:pt x="42" y="1313"/>
                  </a:cubicBezTo>
                  <a:cubicBezTo>
                    <a:pt x="24" y="1337"/>
                    <a:pt x="12" y="1354"/>
                    <a:pt x="0" y="1384"/>
                  </a:cubicBezTo>
                  <a:cubicBezTo>
                    <a:pt x="0" y="1390"/>
                    <a:pt x="6" y="1414"/>
                    <a:pt x="0" y="1426"/>
                  </a:cubicBezTo>
                  <a:cubicBezTo>
                    <a:pt x="0" y="1432"/>
                    <a:pt x="0" y="1432"/>
                    <a:pt x="6" y="1426"/>
                  </a:cubicBezTo>
                  <a:cubicBezTo>
                    <a:pt x="114" y="1396"/>
                    <a:pt x="114" y="1396"/>
                    <a:pt x="114" y="1396"/>
                  </a:cubicBezTo>
                  <a:cubicBezTo>
                    <a:pt x="150" y="1384"/>
                    <a:pt x="198" y="1390"/>
                    <a:pt x="240" y="1384"/>
                  </a:cubicBezTo>
                  <a:cubicBezTo>
                    <a:pt x="276" y="1378"/>
                    <a:pt x="318" y="1468"/>
                    <a:pt x="360" y="1384"/>
                  </a:cubicBezTo>
                  <a:cubicBezTo>
                    <a:pt x="389" y="1324"/>
                    <a:pt x="395" y="1342"/>
                    <a:pt x="461" y="1342"/>
                  </a:cubicBezTo>
                  <a:cubicBezTo>
                    <a:pt x="497" y="1342"/>
                    <a:pt x="557" y="1337"/>
                    <a:pt x="581" y="1361"/>
                  </a:cubicBezTo>
                  <a:cubicBezTo>
                    <a:pt x="707" y="1486"/>
                    <a:pt x="773" y="1342"/>
                    <a:pt x="887" y="1301"/>
                  </a:cubicBezTo>
                  <a:cubicBezTo>
                    <a:pt x="929" y="1277"/>
                    <a:pt x="935" y="1289"/>
                    <a:pt x="953" y="1241"/>
                  </a:cubicBezTo>
                  <a:cubicBezTo>
                    <a:pt x="959" y="1217"/>
                    <a:pt x="953" y="1193"/>
                    <a:pt x="953" y="1169"/>
                  </a:cubicBezTo>
                  <a:cubicBezTo>
                    <a:pt x="959" y="1163"/>
                    <a:pt x="1037" y="1085"/>
                    <a:pt x="1049" y="1079"/>
                  </a:cubicBezTo>
                  <a:cubicBezTo>
                    <a:pt x="1073" y="1055"/>
                    <a:pt x="1109" y="1019"/>
                    <a:pt x="1133" y="1007"/>
                  </a:cubicBezTo>
                  <a:cubicBezTo>
                    <a:pt x="1162" y="995"/>
                    <a:pt x="1175" y="1007"/>
                    <a:pt x="1204" y="1001"/>
                  </a:cubicBezTo>
                  <a:cubicBezTo>
                    <a:pt x="1234" y="1001"/>
                    <a:pt x="1282" y="959"/>
                    <a:pt x="1312" y="941"/>
                  </a:cubicBezTo>
                  <a:cubicBezTo>
                    <a:pt x="1354" y="917"/>
                    <a:pt x="1390" y="893"/>
                    <a:pt x="1426" y="857"/>
                  </a:cubicBezTo>
                  <a:cubicBezTo>
                    <a:pt x="1486" y="791"/>
                    <a:pt x="1480" y="761"/>
                    <a:pt x="1456" y="683"/>
                  </a:cubicBezTo>
                  <a:cubicBezTo>
                    <a:pt x="1450" y="665"/>
                    <a:pt x="1456" y="635"/>
                    <a:pt x="1438" y="623"/>
                  </a:cubicBezTo>
                  <a:cubicBezTo>
                    <a:pt x="1420" y="617"/>
                    <a:pt x="1360" y="707"/>
                    <a:pt x="1324" y="713"/>
                  </a:cubicBezTo>
                  <a:cubicBezTo>
                    <a:pt x="1288" y="719"/>
                    <a:pt x="1234" y="594"/>
                    <a:pt x="1210" y="570"/>
                  </a:cubicBezTo>
                  <a:cubicBezTo>
                    <a:pt x="1193" y="552"/>
                    <a:pt x="1157" y="515"/>
                    <a:pt x="1199" y="498"/>
                  </a:cubicBezTo>
                  <a:cubicBezTo>
                    <a:pt x="1241" y="474"/>
                    <a:pt x="1228" y="414"/>
                    <a:pt x="1217" y="372"/>
                  </a:cubicBezTo>
                  <a:lnTo>
                    <a:pt x="1217" y="372"/>
                  </a:lnTo>
                  <a:cubicBezTo>
                    <a:pt x="1210" y="378"/>
                    <a:pt x="1204" y="378"/>
                    <a:pt x="1193" y="378"/>
                  </a:cubicBezTo>
                  <a:cubicBezTo>
                    <a:pt x="1193" y="396"/>
                    <a:pt x="1193" y="408"/>
                    <a:pt x="1186" y="432"/>
                  </a:cubicBezTo>
                  <a:cubicBezTo>
                    <a:pt x="1175" y="462"/>
                    <a:pt x="1151" y="474"/>
                    <a:pt x="1133" y="491"/>
                  </a:cubicBezTo>
                  <a:cubicBezTo>
                    <a:pt x="1109" y="522"/>
                    <a:pt x="1085" y="623"/>
                    <a:pt x="1037" y="623"/>
                  </a:cubicBezTo>
                  <a:cubicBezTo>
                    <a:pt x="995" y="623"/>
                    <a:pt x="1001" y="629"/>
                    <a:pt x="1001" y="677"/>
                  </a:cubicBezTo>
                  <a:cubicBezTo>
                    <a:pt x="1001" y="713"/>
                    <a:pt x="989" y="803"/>
                    <a:pt x="971" y="827"/>
                  </a:cubicBezTo>
                  <a:cubicBezTo>
                    <a:pt x="953" y="875"/>
                    <a:pt x="905" y="947"/>
                    <a:pt x="863" y="965"/>
                  </a:cubicBezTo>
                  <a:cubicBezTo>
                    <a:pt x="845" y="971"/>
                    <a:pt x="833" y="983"/>
                    <a:pt x="815" y="995"/>
                  </a:cubicBezTo>
                  <a:cubicBezTo>
                    <a:pt x="785" y="1007"/>
                    <a:pt x="791" y="1019"/>
                    <a:pt x="791" y="989"/>
                  </a:cubicBezTo>
                  <a:cubicBezTo>
                    <a:pt x="797" y="983"/>
                    <a:pt x="797" y="941"/>
                    <a:pt x="803" y="935"/>
                  </a:cubicBezTo>
                  <a:cubicBezTo>
                    <a:pt x="785" y="905"/>
                    <a:pt x="803" y="797"/>
                    <a:pt x="803" y="767"/>
                  </a:cubicBezTo>
                  <a:cubicBezTo>
                    <a:pt x="803" y="713"/>
                    <a:pt x="839" y="647"/>
                    <a:pt x="875" y="623"/>
                  </a:cubicBezTo>
                  <a:cubicBezTo>
                    <a:pt x="887" y="617"/>
                    <a:pt x="881" y="599"/>
                    <a:pt x="887" y="594"/>
                  </a:cubicBezTo>
                  <a:cubicBezTo>
                    <a:pt x="899" y="552"/>
                    <a:pt x="875" y="539"/>
                    <a:pt x="881" y="510"/>
                  </a:cubicBezTo>
                  <a:cubicBezTo>
                    <a:pt x="881" y="491"/>
                    <a:pt x="917" y="474"/>
                    <a:pt x="887" y="462"/>
                  </a:cubicBezTo>
                  <a:cubicBezTo>
                    <a:pt x="887" y="456"/>
                    <a:pt x="887" y="450"/>
                    <a:pt x="893" y="438"/>
                  </a:cubicBezTo>
                  <a:lnTo>
                    <a:pt x="893" y="438"/>
                  </a:lnTo>
                  <a:cubicBezTo>
                    <a:pt x="737" y="342"/>
                    <a:pt x="737" y="342"/>
                    <a:pt x="737" y="342"/>
                  </a:cubicBezTo>
                  <a:cubicBezTo>
                    <a:pt x="689" y="270"/>
                    <a:pt x="689" y="270"/>
                    <a:pt x="689" y="270"/>
                  </a:cubicBezTo>
                  <a:close/>
                  <a:moveTo>
                    <a:pt x="1037" y="168"/>
                  </a:moveTo>
                  <a:lnTo>
                    <a:pt x="1037" y="168"/>
                  </a:lnTo>
                  <a:lnTo>
                    <a:pt x="1037" y="168"/>
                  </a:lnTo>
                  <a:cubicBezTo>
                    <a:pt x="911" y="54"/>
                    <a:pt x="911" y="54"/>
                    <a:pt x="911" y="54"/>
                  </a:cubicBezTo>
                  <a:cubicBezTo>
                    <a:pt x="971" y="0"/>
                    <a:pt x="971" y="0"/>
                    <a:pt x="971" y="0"/>
                  </a:cubicBezTo>
                  <a:cubicBezTo>
                    <a:pt x="1067" y="72"/>
                    <a:pt x="1067" y="72"/>
                    <a:pt x="1067" y="72"/>
                  </a:cubicBezTo>
                  <a:lnTo>
                    <a:pt x="1067" y="72"/>
                  </a:lnTo>
                  <a:cubicBezTo>
                    <a:pt x="1049" y="96"/>
                    <a:pt x="1043" y="126"/>
                    <a:pt x="1043" y="150"/>
                  </a:cubicBezTo>
                  <a:cubicBezTo>
                    <a:pt x="1043" y="156"/>
                    <a:pt x="1043" y="162"/>
                    <a:pt x="1037" y="168"/>
                  </a:cubicBezTo>
                  <a:close/>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29" name="Freeform 145"/>
            <p:cNvSpPr>
              <a:spLocks noChangeArrowheads="1"/>
            </p:cNvSpPr>
            <p:nvPr/>
          </p:nvSpPr>
          <p:spPr bwMode="auto">
            <a:xfrm>
              <a:off x="7218806" y="5588317"/>
              <a:ext cx="947777" cy="595045"/>
            </a:xfrm>
            <a:custGeom>
              <a:avLst/>
              <a:gdLst>
                <a:gd name="T0" fmla="*/ 1043 w 1775"/>
                <a:gd name="T1" fmla="*/ 839 h 1116"/>
                <a:gd name="T2" fmla="*/ 1043 w 1775"/>
                <a:gd name="T3" fmla="*/ 839 h 1116"/>
                <a:gd name="T4" fmla="*/ 785 w 1775"/>
                <a:gd name="T5" fmla="*/ 803 h 1116"/>
                <a:gd name="T6" fmla="*/ 593 w 1775"/>
                <a:gd name="T7" fmla="*/ 678 h 1116"/>
                <a:gd name="T8" fmla="*/ 300 w 1775"/>
                <a:gd name="T9" fmla="*/ 486 h 1116"/>
                <a:gd name="T10" fmla="*/ 186 w 1775"/>
                <a:gd name="T11" fmla="*/ 288 h 1116"/>
                <a:gd name="T12" fmla="*/ 114 w 1775"/>
                <a:gd name="T13" fmla="*/ 96 h 1116"/>
                <a:gd name="T14" fmla="*/ 78 w 1775"/>
                <a:gd name="T15" fmla="*/ 90 h 1116"/>
                <a:gd name="T16" fmla="*/ 60 w 1775"/>
                <a:gd name="T17" fmla="*/ 48 h 1116"/>
                <a:gd name="T18" fmla="*/ 36 w 1775"/>
                <a:gd name="T19" fmla="*/ 0 h 1116"/>
                <a:gd name="T20" fmla="*/ 12 w 1775"/>
                <a:gd name="T21" fmla="*/ 132 h 1116"/>
                <a:gd name="T22" fmla="*/ 54 w 1775"/>
                <a:gd name="T23" fmla="*/ 222 h 1116"/>
                <a:gd name="T24" fmla="*/ 120 w 1775"/>
                <a:gd name="T25" fmla="*/ 378 h 1116"/>
                <a:gd name="T26" fmla="*/ 204 w 1775"/>
                <a:gd name="T27" fmla="*/ 522 h 1116"/>
                <a:gd name="T28" fmla="*/ 240 w 1775"/>
                <a:gd name="T29" fmla="*/ 623 h 1116"/>
                <a:gd name="T30" fmla="*/ 432 w 1775"/>
                <a:gd name="T31" fmla="*/ 731 h 1116"/>
                <a:gd name="T32" fmla="*/ 516 w 1775"/>
                <a:gd name="T33" fmla="*/ 761 h 1116"/>
                <a:gd name="T34" fmla="*/ 576 w 1775"/>
                <a:gd name="T35" fmla="*/ 845 h 1116"/>
                <a:gd name="T36" fmla="*/ 677 w 1775"/>
                <a:gd name="T37" fmla="*/ 917 h 1116"/>
                <a:gd name="T38" fmla="*/ 731 w 1775"/>
                <a:gd name="T39" fmla="*/ 965 h 1116"/>
                <a:gd name="T40" fmla="*/ 779 w 1775"/>
                <a:gd name="T41" fmla="*/ 1043 h 1116"/>
                <a:gd name="T42" fmla="*/ 851 w 1775"/>
                <a:gd name="T43" fmla="*/ 1037 h 1116"/>
                <a:gd name="T44" fmla="*/ 893 w 1775"/>
                <a:gd name="T45" fmla="*/ 1007 h 1116"/>
                <a:gd name="T46" fmla="*/ 1079 w 1775"/>
                <a:gd name="T47" fmla="*/ 1007 h 1116"/>
                <a:gd name="T48" fmla="*/ 1157 w 1775"/>
                <a:gd name="T49" fmla="*/ 953 h 1116"/>
                <a:gd name="T50" fmla="*/ 1181 w 1775"/>
                <a:gd name="T51" fmla="*/ 959 h 1116"/>
                <a:gd name="T52" fmla="*/ 1145 w 1775"/>
                <a:gd name="T53" fmla="*/ 995 h 1116"/>
                <a:gd name="T54" fmla="*/ 1157 w 1775"/>
                <a:gd name="T55" fmla="*/ 1025 h 1116"/>
                <a:gd name="T56" fmla="*/ 1211 w 1775"/>
                <a:gd name="T57" fmla="*/ 1055 h 1116"/>
                <a:gd name="T58" fmla="*/ 1313 w 1775"/>
                <a:gd name="T59" fmla="*/ 1103 h 1116"/>
                <a:gd name="T60" fmla="*/ 1373 w 1775"/>
                <a:gd name="T61" fmla="*/ 1037 h 1116"/>
                <a:gd name="T62" fmla="*/ 1564 w 1775"/>
                <a:gd name="T63" fmla="*/ 1025 h 1116"/>
                <a:gd name="T64" fmla="*/ 1708 w 1775"/>
                <a:gd name="T65" fmla="*/ 983 h 1116"/>
                <a:gd name="T66" fmla="*/ 1774 w 1775"/>
                <a:gd name="T67" fmla="*/ 911 h 1116"/>
                <a:gd name="T68" fmla="*/ 1510 w 1775"/>
                <a:gd name="T69" fmla="*/ 953 h 1116"/>
                <a:gd name="T70" fmla="*/ 1373 w 1775"/>
                <a:gd name="T71" fmla="*/ 935 h 1116"/>
                <a:gd name="T72" fmla="*/ 1271 w 1775"/>
                <a:gd name="T73" fmla="*/ 941 h 1116"/>
                <a:gd name="T74" fmla="*/ 1205 w 1775"/>
                <a:gd name="T75" fmla="*/ 905 h 1116"/>
                <a:gd name="T76" fmla="*/ 1229 w 1775"/>
                <a:gd name="T77" fmla="*/ 869 h 1116"/>
                <a:gd name="T78" fmla="*/ 1217 w 1775"/>
                <a:gd name="T79" fmla="*/ 827 h 1116"/>
                <a:gd name="T80" fmla="*/ 1193 w 1775"/>
                <a:gd name="T81" fmla="*/ 821 h 1116"/>
                <a:gd name="T82" fmla="*/ 1139 w 1775"/>
                <a:gd name="T83" fmla="*/ 809 h 1116"/>
                <a:gd name="T84" fmla="*/ 1079 w 1775"/>
                <a:gd name="T85" fmla="*/ 833 h 1116"/>
                <a:gd name="T86" fmla="*/ 1043 w 1775"/>
                <a:gd name="T87" fmla="*/ 83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5" h="1116">
                  <a:moveTo>
                    <a:pt x="1043" y="839"/>
                  </a:moveTo>
                  <a:lnTo>
                    <a:pt x="1043" y="839"/>
                  </a:lnTo>
                  <a:cubicBezTo>
                    <a:pt x="953" y="845"/>
                    <a:pt x="869" y="863"/>
                    <a:pt x="785" y="803"/>
                  </a:cubicBezTo>
                  <a:cubicBezTo>
                    <a:pt x="719" y="755"/>
                    <a:pt x="672" y="713"/>
                    <a:pt x="593" y="678"/>
                  </a:cubicBezTo>
                  <a:cubicBezTo>
                    <a:pt x="504" y="636"/>
                    <a:pt x="330" y="600"/>
                    <a:pt x="300" y="486"/>
                  </a:cubicBezTo>
                  <a:cubicBezTo>
                    <a:pt x="252" y="432"/>
                    <a:pt x="204" y="354"/>
                    <a:pt x="186" y="288"/>
                  </a:cubicBezTo>
                  <a:cubicBezTo>
                    <a:pt x="180" y="246"/>
                    <a:pt x="150" y="114"/>
                    <a:pt x="114" y="96"/>
                  </a:cubicBezTo>
                  <a:cubicBezTo>
                    <a:pt x="102" y="90"/>
                    <a:pt x="84" y="102"/>
                    <a:pt x="78" y="90"/>
                  </a:cubicBezTo>
                  <a:cubicBezTo>
                    <a:pt x="66" y="72"/>
                    <a:pt x="66" y="66"/>
                    <a:pt x="60" y="48"/>
                  </a:cubicBezTo>
                  <a:cubicBezTo>
                    <a:pt x="54" y="36"/>
                    <a:pt x="42" y="0"/>
                    <a:pt x="36" y="0"/>
                  </a:cubicBezTo>
                  <a:cubicBezTo>
                    <a:pt x="0" y="18"/>
                    <a:pt x="6" y="96"/>
                    <a:pt x="12" y="132"/>
                  </a:cubicBezTo>
                  <a:cubicBezTo>
                    <a:pt x="24" y="168"/>
                    <a:pt x="36" y="192"/>
                    <a:pt x="54" y="222"/>
                  </a:cubicBezTo>
                  <a:cubicBezTo>
                    <a:pt x="72" y="276"/>
                    <a:pt x="108" y="324"/>
                    <a:pt x="120" y="378"/>
                  </a:cubicBezTo>
                  <a:cubicBezTo>
                    <a:pt x="132" y="432"/>
                    <a:pt x="174" y="486"/>
                    <a:pt x="204" y="522"/>
                  </a:cubicBezTo>
                  <a:cubicBezTo>
                    <a:pt x="204" y="540"/>
                    <a:pt x="234" y="612"/>
                    <a:pt x="240" y="623"/>
                  </a:cubicBezTo>
                  <a:cubicBezTo>
                    <a:pt x="276" y="678"/>
                    <a:pt x="372" y="713"/>
                    <a:pt x="432" y="731"/>
                  </a:cubicBezTo>
                  <a:cubicBezTo>
                    <a:pt x="462" y="743"/>
                    <a:pt x="492" y="713"/>
                    <a:pt x="516" y="761"/>
                  </a:cubicBezTo>
                  <a:cubicBezTo>
                    <a:pt x="534" y="791"/>
                    <a:pt x="552" y="815"/>
                    <a:pt x="576" y="845"/>
                  </a:cubicBezTo>
                  <a:cubicBezTo>
                    <a:pt x="606" y="875"/>
                    <a:pt x="653" y="893"/>
                    <a:pt x="677" y="917"/>
                  </a:cubicBezTo>
                  <a:cubicBezTo>
                    <a:pt x="689" y="941"/>
                    <a:pt x="719" y="947"/>
                    <a:pt x="731" y="965"/>
                  </a:cubicBezTo>
                  <a:cubicBezTo>
                    <a:pt x="749" y="983"/>
                    <a:pt x="755" y="1031"/>
                    <a:pt x="779" y="1043"/>
                  </a:cubicBezTo>
                  <a:cubicBezTo>
                    <a:pt x="791" y="1055"/>
                    <a:pt x="845" y="1061"/>
                    <a:pt x="851" y="1037"/>
                  </a:cubicBezTo>
                  <a:cubicBezTo>
                    <a:pt x="857" y="1019"/>
                    <a:pt x="881" y="1001"/>
                    <a:pt x="893" y="1007"/>
                  </a:cubicBezTo>
                  <a:cubicBezTo>
                    <a:pt x="899" y="1031"/>
                    <a:pt x="1061" y="1013"/>
                    <a:pt x="1079" y="1007"/>
                  </a:cubicBezTo>
                  <a:cubicBezTo>
                    <a:pt x="1127" y="1019"/>
                    <a:pt x="1121" y="977"/>
                    <a:pt x="1157" y="953"/>
                  </a:cubicBezTo>
                  <a:cubicBezTo>
                    <a:pt x="1175" y="941"/>
                    <a:pt x="1175" y="935"/>
                    <a:pt x="1181" y="959"/>
                  </a:cubicBezTo>
                  <a:cubicBezTo>
                    <a:pt x="1187" y="977"/>
                    <a:pt x="1145" y="983"/>
                    <a:pt x="1145" y="995"/>
                  </a:cubicBezTo>
                  <a:cubicBezTo>
                    <a:pt x="1139" y="995"/>
                    <a:pt x="1157" y="1019"/>
                    <a:pt x="1157" y="1025"/>
                  </a:cubicBezTo>
                  <a:cubicBezTo>
                    <a:pt x="1175" y="1043"/>
                    <a:pt x="1211" y="1031"/>
                    <a:pt x="1211" y="1055"/>
                  </a:cubicBezTo>
                  <a:cubicBezTo>
                    <a:pt x="1211" y="1085"/>
                    <a:pt x="1289" y="1097"/>
                    <a:pt x="1313" y="1103"/>
                  </a:cubicBezTo>
                  <a:cubicBezTo>
                    <a:pt x="1384" y="1115"/>
                    <a:pt x="1373" y="1097"/>
                    <a:pt x="1373" y="1037"/>
                  </a:cubicBezTo>
                  <a:cubicBezTo>
                    <a:pt x="1432" y="1037"/>
                    <a:pt x="1516" y="983"/>
                    <a:pt x="1564" y="1025"/>
                  </a:cubicBezTo>
                  <a:cubicBezTo>
                    <a:pt x="1594" y="1055"/>
                    <a:pt x="1678" y="1001"/>
                    <a:pt x="1708" y="983"/>
                  </a:cubicBezTo>
                  <a:cubicBezTo>
                    <a:pt x="1720" y="977"/>
                    <a:pt x="1774" y="911"/>
                    <a:pt x="1774" y="911"/>
                  </a:cubicBezTo>
                  <a:cubicBezTo>
                    <a:pt x="1690" y="875"/>
                    <a:pt x="1588" y="935"/>
                    <a:pt x="1510" y="953"/>
                  </a:cubicBezTo>
                  <a:cubicBezTo>
                    <a:pt x="1487" y="959"/>
                    <a:pt x="1367" y="917"/>
                    <a:pt x="1373" y="935"/>
                  </a:cubicBezTo>
                  <a:cubicBezTo>
                    <a:pt x="1384" y="977"/>
                    <a:pt x="1295" y="953"/>
                    <a:pt x="1271" y="941"/>
                  </a:cubicBezTo>
                  <a:cubicBezTo>
                    <a:pt x="1247" y="923"/>
                    <a:pt x="1229" y="923"/>
                    <a:pt x="1205" y="905"/>
                  </a:cubicBezTo>
                  <a:cubicBezTo>
                    <a:pt x="1169" y="881"/>
                    <a:pt x="1241" y="893"/>
                    <a:pt x="1229" y="869"/>
                  </a:cubicBezTo>
                  <a:cubicBezTo>
                    <a:pt x="1223" y="857"/>
                    <a:pt x="1217" y="839"/>
                    <a:pt x="1217" y="827"/>
                  </a:cubicBezTo>
                  <a:cubicBezTo>
                    <a:pt x="1217" y="815"/>
                    <a:pt x="1199" y="821"/>
                    <a:pt x="1193" y="821"/>
                  </a:cubicBezTo>
                  <a:cubicBezTo>
                    <a:pt x="1175" y="821"/>
                    <a:pt x="1151" y="803"/>
                    <a:pt x="1139" y="809"/>
                  </a:cubicBezTo>
                  <a:cubicBezTo>
                    <a:pt x="1115" y="821"/>
                    <a:pt x="1115" y="833"/>
                    <a:pt x="1079" y="833"/>
                  </a:cubicBezTo>
                  <a:lnTo>
                    <a:pt x="1043" y="839"/>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30" name="Freeform 146"/>
            <p:cNvSpPr>
              <a:spLocks noChangeArrowheads="1"/>
            </p:cNvSpPr>
            <p:nvPr/>
          </p:nvSpPr>
          <p:spPr bwMode="auto">
            <a:xfrm>
              <a:off x="2830341" y="6787816"/>
              <a:ext cx="959536" cy="776145"/>
            </a:xfrm>
            <a:custGeom>
              <a:avLst/>
              <a:gdLst>
                <a:gd name="T0" fmla="*/ 1720 w 1799"/>
                <a:gd name="T1" fmla="*/ 54 h 1457"/>
                <a:gd name="T2" fmla="*/ 1720 w 1799"/>
                <a:gd name="T3" fmla="*/ 54 h 1457"/>
                <a:gd name="T4" fmla="*/ 1630 w 1799"/>
                <a:gd name="T5" fmla="*/ 66 h 1457"/>
                <a:gd name="T6" fmla="*/ 1558 w 1799"/>
                <a:gd name="T7" fmla="*/ 18 h 1457"/>
                <a:gd name="T8" fmla="*/ 1415 w 1799"/>
                <a:gd name="T9" fmla="*/ 90 h 1457"/>
                <a:gd name="T10" fmla="*/ 1313 w 1799"/>
                <a:gd name="T11" fmla="*/ 150 h 1457"/>
                <a:gd name="T12" fmla="*/ 1241 w 1799"/>
                <a:gd name="T13" fmla="*/ 150 h 1457"/>
                <a:gd name="T14" fmla="*/ 1181 w 1799"/>
                <a:gd name="T15" fmla="*/ 210 h 1457"/>
                <a:gd name="T16" fmla="*/ 1091 w 1799"/>
                <a:gd name="T17" fmla="*/ 228 h 1457"/>
                <a:gd name="T18" fmla="*/ 1043 w 1799"/>
                <a:gd name="T19" fmla="*/ 318 h 1457"/>
                <a:gd name="T20" fmla="*/ 983 w 1799"/>
                <a:gd name="T21" fmla="*/ 456 h 1457"/>
                <a:gd name="T22" fmla="*/ 893 w 1799"/>
                <a:gd name="T23" fmla="*/ 546 h 1457"/>
                <a:gd name="T24" fmla="*/ 845 w 1799"/>
                <a:gd name="T25" fmla="*/ 558 h 1457"/>
                <a:gd name="T26" fmla="*/ 737 w 1799"/>
                <a:gd name="T27" fmla="*/ 642 h 1457"/>
                <a:gd name="T28" fmla="*/ 606 w 1799"/>
                <a:gd name="T29" fmla="*/ 780 h 1457"/>
                <a:gd name="T30" fmla="*/ 570 w 1799"/>
                <a:gd name="T31" fmla="*/ 809 h 1457"/>
                <a:gd name="T32" fmla="*/ 510 w 1799"/>
                <a:gd name="T33" fmla="*/ 953 h 1457"/>
                <a:gd name="T34" fmla="*/ 390 w 1799"/>
                <a:gd name="T35" fmla="*/ 1031 h 1457"/>
                <a:gd name="T36" fmla="*/ 330 w 1799"/>
                <a:gd name="T37" fmla="*/ 1109 h 1457"/>
                <a:gd name="T38" fmla="*/ 216 w 1799"/>
                <a:gd name="T39" fmla="*/ 1199 h 1457"/>
                <a:gd name="T40" fmla="*/ 156 w 1799"/>
                <a:gd name="T41" fmla="*/ 1234 h 1457"/>
                <a:gd name="T42" fmla="*/ 72 w 1799"/>
                <a:gd name="T43" fmla="*/ 1288 h 1457"/>
                <a:gd name="T44" fmla="*/ 72 w 1799"/>
                <a:gd name="T45" fmla="*/ 1432 h 1457"/>
                <a:gd name="T46" fmla="*/ 84 w 1799"/>
                <a:gd name="T47" fmla="*/ 1432 h 1457"/>
                <a:gd name="T48" fmla="*/ 84 w 1799"/>
                <a:gd name="T49" fmla="*/ 1432 h 1457"/>
                <a:gd name="T50" fmla="*/ 186 w 1799"/>
                <a:gd name="T51" fmla="*/ 1414 h 1457"/>
                <a:gd name="T52" fmla="*/ 432 w 1799"/>
                <a:gd name="T53" fmla="*/ 1306 h 1457"/>
                <a:gd name="T54" fmla="*/ 570 w 1799"/>
                <a:gd name="T55" fmla="*/ 1306 h 1457"/>
                <a:gd name="T56" fmla="*/ 761 w 1799"/>
                <a:gd name="T57" fmla="*/ 1103 h 1457"/>
                <a:gd name="T58" fmla="*/ 875 w 1799"/>
                <a:gd name="T59" fmla="*/ 1055 h 1457"/>
                <a:gd name="T60" fmla="*/ 977 w 1799"/>
                <a:gd name="T61" fmla="*/ 959 h 1457"/>
                <a:gd name="T62" fmla="*/ 1109 w 1799"/>
                <a:gd name="T63" fmla="*/ 815 h 1457"/>
                <a:gd name="T64" fmla="*/ 1181 w 1799"/>
                <a:gd name="T65" fmla="*/ 738 h 1457"/>
                <a:gd name="T66" fmla="*/ 1361 w 1799"/>
                <a:gd name="T67" fmla="*/ 600 h 1457"/>
                <a:gd name="T68" fmla="*/ 1397 w 1799"/>
                <a:gd name="T69" fmla="*/ 552 h 1457"/>
                <a:gd name="T70" fmla="*/ 1493 w 1799"/>
                <a:gd name="T71" fmla="*/ 480 h 1457"/>
                <a:gd name="T72" fmla="*/ 1558 w 1799"/>
                <a:gd name="T73" fmla="*/ 402 h 1457"/>
                <a:gd name="T74" fmla="*/ 1618 w 1799"/>
                <a:gd name="T75" fmla="*/ 360 h 1457"/>
                <a:gd name="T76" fmla="*/ 1708 w 1799"/>
                <a:gd name="T77" fmla="*/ 294 h 1457"/>
                <a:gd name="T78" fmla="*/ 1762 w 1799"/>
                <a:gd name="T79" fmla="*/ 186 h 1457"/>
                <a:gd name="T80" fmla="*/ 1798 w 1799"/>
                <a:gd name="T81" fmla="*/ 168 h 1457"/>
                <a:gd name="T82" fmla="*/ 1780 w 1799"/>
                <a:gd name="T83" fmla="*/ 132 h 1457"/>
                <a:gd name="T84" fmla="*/ 1738 w 1799"/>
                <a:gd name="T85" fmla="*/ 72 h 1457"/>
                <a:gd name="T86" fmla="*/ 1720 w 1799"/>
                <a:gd name="T87" fmla="*/ 54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9" h="1457">
                  <a:moveTo>
                    <a:pt x="1720" y="54"/>
                  </a:moveTo>
                  <a:lnTo>
                    <a:pt x="1720" y="54"/>
                  </a:lnTo>
                  <a:cubicBezTo>
                    <a:pt x="1678" y="48"/>
                    <a:pt x="1660" y="66"/>
                    <a:pt x="1630" y="66"/>
                  </a:cubicBezTo>
                  <a:cubicBezTo>
                    <a:pt x="1594" y="66"/>
                    <a:pt x="1576" y="24"/>
                    <a:pt x="1558" y="18"/>
                  </a:cubicBezTo>
                  <a:cubicBezTo>
                    <a:pt x="1493" y="0"/>
                    <a:pt x="1457" y="48"/>
                    <a:pt x="1415" y="90"/>
                  </a:cubicBezTo>
                  <a:cubicBezTo>
                    <a:pt x="1403" y="108"/>
                    <a:pt x="1331" y="144"/>
                    <a:pt x="1313" y="150"/>
                  </a:cubicBezTo>
                  <a:cubicBezTo>
                    <a:pt x="1289" y="150"/>
                    <a:pt x="1265" y="138"/>
                    <a:pt x="1241" y="150"/>
                  </a:cubicBezTo>
                  <a:cubicBezTo>
                    <a:pt x="1223" y="162"/>
                    <a:pt x="1205" y="198"/>
                    <a:pt x="1181" y="210"/>
                  </a:cubicBezTo>
                  <a:cubicBezTo>
                    <a:pt x="1157" y="222"/>
                    <a:pt x="1121" y="216"/>
                    <a:pt x="1091" y="228"/>
                  </a:cubicBezTo>
                  <a:cubicBezTo>
                    <a:pt x="1031" y="246"/>
                    <a:pt x="1061" y="276"/>
                    <a:pt x="1043" y="318"/>
                  </a:cubicBezTo>
                  <a:cubicBezTo>
                    <a:pt x="1055" y="366"/>
                    <a:pt x="1037" y="444"/>
                    <a:pt x="983" y="456"/>
                  </a:cubicBezTo>
                  <a:cubicBezTo>
                    <a:pt x="941" y="468"/>
                    <a:pt x="875" y="480"/>
                    <a:pt x="893" y="546"/>
                  </a:cubicBezTo>
                  <a:cubicBezTo>
                    <a:pt x="905" y="570"/>
                    <a:pt x="863" y="552"/>
                    <a:pt x="845" y="558"/>
                  </a:cubicBezTo>
                  <a:cubicBezTo>
                    <a:pt x="779" y="576"/>
                    <a:pt x="773" y="600"/>
                    <a:pt x="737" y="642"/>
                  </a:cubicBezTo>
                  <a:cubicBezTo>
                    <a:pt x="714" y="672"/>
                    <a:pt x="636" y="780"/>
                    <a:pt x="606" y="780"/>
                  </a:cubicBezTo>
                  <a:cubicBezTo>
                    <a:pt x="588" y="780"/>
                    <a:pt x="582" y="804"/>
                    <a:pt x="570" y="809"/>
                  </a:cubicBezTo>
                  <a:cubicBezTo>
                    <a:pt x="552" y="863"/>
                    <a:pt x="546" y="911"/>
                    <a:pt x="510" y="953"/>
                  </a:cubicBezTo>
                  <a:cubicBezTo>
                    <a:pt x="480" y="989"/>
                    <a:pt x="426" y="1007"/>
                    <a:pt x="390" y="1031"/>
                  </a:cubicBezTo>
                  <a:cubicBezTo>
                    <a:pt x="360" y="1055"/>
                    <a:pt x="354" y="1085"/>
                    <a:pt x="330" y="1109"/>
                  </a:cubicBezTo>
                  <a:cubicBezTo>
                    <a:pt x="294" y="1145"/>
                    <a:pt x="246" y="1151"/>
                    <a:pt x="216" y="1199"/>
                  </a:cubicBezTo>
                  <a:cubicBezTo>
                    <a:pt x="192" y="1234"/>
                    <a:pt x="204" y="1228"/>
                    <a:pt x="156" y="1234"/>
                  </a:cubicBezTo>
                  <a:cubicBezTo>
                    <a:pt x="132" y="1240"/>
                    <a:pt x="90" y="1270"/>
                    <a:pt x="72" y="1288"/>
                  </a:cubicBezTo>
                  <a:cubicBezTo>
                    <a:pt x="18" y="1348"/>
                    <a:pt x="0" y="1372"/>
                    <a:pt x="72" y="1432"/>
                  </a:cubicBezTo>
                  <a:cubicBezTo>
                    <a:pt x="84" y="1432"/>
                    <a:pt x="84" y="1432"/>
                    <a:pt x="84" y="1432"/>
                  </a:cubicBezTo>
                  <a:lnTo>
                    <a:pt x="84" y="1432"/>
                  </a:lnTo>
                  <a:cubicBezTo>
                    <a:pt x="96" y="1456"/>
                    <a:pt x="174" y="1420"/>
                    <a:pt x="186" y="1414"/>
                  </a:cubicBezTo>
                  <a:cubicBezTo>
                    <a:pt x="264" y="1372"/>
                    <a:pt x="336" y="1300"/>
                    <a:pt x="432" y="1306"/>
                  </a:cubicBezTo>
                  <a:cubicBezTo>
                    <a:pt x="486" y="1306"/>
                    <a:pt x="522" y="1354"/>
                    <a:pt x="570" y="1306"/>
                  </a:cubicBezTo>
                  <a:cubicBezTo>
                    <a:pt x="630" y="1252"/>
                    <a:pt x="690" y="1145"/>
                    <a:pt x="761" y="1103"/>
                  </a:cubicBezTo>
                  <a:cubicBezTo>
                    <a:pt x="798" y="1079"/>
                    <a:pt x="845" y="1097"/>
                    <a:pt x="875" y="1055"/>
                  </a:cubicBezTo>
                  <a:cubicBezTo>
                    <a:pt x="905" y="1013"/>
                    <a:pt x="947" y="995"/>
                    <a:pt x="977" y="959"/>
                  </a:cubicBezTo>
                  <a:cubicBezTo>
                    <a:pt x="1019" y="947"/>
                    <a:pt x="1079" y="851"/>
                    <a:pt x="1109" y="815"/>
                  </a:cubicBezTo>
                  <a:cubicBezTo>
                    <a:pt x="1133" y="785"/>
                    <a:pt x="1145" y="756"/>
                    <a:pt x="1181" y="738"/>
                  </a:cubicBezTo>
                  <a:cubicBezTo>
                    <a:pt x="1253" y="702"/>
                    <a:pt x="1307" y="666"/>
                    <a:pt x="1361" y="600"/>
                  </a:cubicBezTo>
                  <a:cubicBezTo>
                    <a:pt x="1373" y="594"/>
                    <a:pt x="1397" y="546"/>
                    <a:pt x="1397" y="552"/>
                  </a:cubicBezTo>
                  <a:cubicBezTo>
                    <a:pt x="1421" y="558"/>
                    <a:pt x="1481" y="498"/>
                    <a:pt x="1493" y="480"/>
                  </a:cubicBezTo>
                  <a:cubicBezTo>
                    <a:pt x="1523" y="444"/>
                    <a:pt x="1505" y="426"/>
                    <a:pt x="1558" y="402"/>
                  </a:cubicBezTo>
                  <a:cubicBezTo>
                    <a:pt x="1582" y="384"/>
                    <a:pt x="1594" y="378"/>
                    <a:pt x="1618" y="360"/>
                  </a:cubicBezTo>
                  <a:cubicBezTo>
                    <a:pt x="1648" y="330"/>
                    <a:pt x="1690" y="336"/>
                    <a:pt x="1708" y="294"/>
                  </a:cubicBezTo>
                  <a:cubicBezTo>
                    <a:pt x="1726" y="258"/>
                    <a:pt x="1750" y="222"/>
                    <a:pt x="1762" y="186"/>
                  </a:cubicBezTo>
                  <a:cubicBezTo>
                    <a:pt x="1768" y="180"/>
                    <a:pt x="1792" y="174"/>
                    <a:pt x="1798" y="168"/>
                  </a:cubicBezTo>
                  <a:cubicBezTo>
                    <a:pt x="1798" y="162"/>
                    <a:pt x="1786" y="138"/>
                    <a:pt x="1780" y="132"/>
                  </a:cubicBezTo>
                  <a:cubicBezTo>
                    <a:pt x="1768" y="114"/>
                    <a:pt x="1756" y="90"/>
                    <a:pt x="1738" y="72"/>
                  </a:cubicBezTo>
                  <a:lnTo>
                    <a:pt x="1720" y="5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sp>
          <p:nvSpPr>
            <p:cNvPr id="31" name="Freeform 147"/>
            <p:cNvSpPr>
              <a:spLocks noChangeArrowheads="1"/>
            </p:cNvSpPr>
            <p:nvPr/>
          </p:nvSpPr>
          <p:spPr bwMode="auto">
            <a:xfrm>
              <a:off x="6689649" y="6540861"/>
              <a:ext cx="733763" cy="663251"/>
            </a:xfrm>
            <a:custGeom>
              <a:avLst/>
              <a:gdLst>
                <a:gd name="T0" fmla="*/ 959 w 1374"/>
                <a:gd name="T1" fmla="*/ 599 h 1242"/>
                <a:gd name="T2" fmla="*/ 1223 w 1374"/>
                <a:gd name="T3" fmla="*/ 551 h 1242"/>
                <a:gd name="T4" fmla="*/ 1331 w 1374"/>
                <a:gd name="T5" fmla="*/ 719 h 1242"/>
                <a:gd name="T6" fmla="*/ 1343 w 1374"/>
                <a:gd name="T7" fmla="*/ 1037 h 1242"/>
                <a:gd name="T8" fmla="*/ 1373 w 1374"/>
                <a:gd name="T9" fmla="*/ 1133 h 1242"/>
                <a:gd name="T10" fmla="*/ 1289 w 1374"/>
                <a:gd name="T11" fmla="*/ 1241 h 1242"/>
                <a:gd name="T12" fmla="*/ 1277 w 1374"/>
                <a:gd name="T13" fmla="*/ 1234 h 1242"/>
                <a:gd name="T14" fmla="*/ 1247 w 1374"/>
                <a:gd name="T15" fmla="*/ 1091 h 1242"/>
                <a:gd name="T16" fmla="*/ 1199 w 1374"/>
                <a:gd name="T17" fmla="*/ 971 h 1242"/>
                <a:gd name="T18" fmla="*/ 1217 w 1374"/>
                <a:gd name="T19" fmla="*/ 629 h 1242"/>
                <a:gd name="T20" fmla="*/ 935 w 1374"/>
                <a:gd name="T21" fmla="*/ 755 h 1242"/>
                <a:gd name="T22" fmla="*/ 696 w 1374"/>
                <a:gd name="T23" fmla="*/ 719 h 1242"/>
                <a:gd name="T24" fmla="*/ 516 w 1374"/>
                <a:gd name="T25" fmla="*/ 683 h 1242"/>
                <a:gd name="T26" fmla="*/ 684 w 1374"/>
                <a:gd name="T27" fmla="*/ 551 h 1242"/>
                <a:gd name="T28" fmla="*/ 342 w 1374"/>
                <a:gd name="T29" fmla="*/ 545 h 1242"/>
                <a:gd name="T30" fmla="*/ 198 w 1374"/>
                <a:gd name="T31" fmla="*/ 611 h 1242"/>
                <a:gd name="T32" fmla="*/ 13 w 1374"/>
                <a:gd name="T33" fmla="*/ 689 h 1242"/>
                <a:gd name="T34" fmla="*/ 31 w 1374"/>
                <a:gd name="T35" fmla="*/ 671 h 1242"/>
                <a:gd name="T36" fmla="*/ 0 w 1374"/>
                <a:gd name="T37" fmla="*/ 491 h 1242"/>
                <a:gd name="T38" fmla="*/ 54 w 1374"/>
                <a:gd name="T39" fmla="*/ 479 h 1242"/>
                <a:gd name="T40" fmla="*/ 114 w 1374"/>
                <a:gd name="T41" fmla="*/ 545 h 1242"/>
                <a:gd name="T42" fmla="*/ 162 w 1374"/>
                <a:gd name="T43" fmla="*/ 503 h 1242"/>
                <a:gd name="T44" fmla="*/ 150 w 1374"/>
                <a:gd name="T45" fmla="*/ 443 h 1242"/>
                <a:gd name="T46" fmla="*/ 138 w 1374"/>
                <a:gd name="T47" fmla="*/ 384 h 1242"/>
                <a:gd name="T48" fmla="*/ 84 w 1374"/>
                <a:gd name="T49" fmla="*/ 270 h 1242"/>
                <a:gd name="T50" fmla="*/ 90 w 1374"/>
                <a:gd name="T51" fmla="*/ 204 h 1242"/>
                <a:gd name="T52" fmla="*/ 210 w 1374"/>
                <a:gd name="T53" fmla="*/ 306 h 1242"/>
                <a:gd name="T54" fmla="*/ 450 w 1374"/>
                <a:gd name="T55" fmla="*/ 144 h 1242"/>
                <a:gd name="T56" fmla="*/ 564 w 1374"/>
                <a:gd name="T57" fmla="*/ 72 h 1242"/>
                <a:gd name="T58" fmla="*/ 402 w 1374"/>
                <a:gd name="T59" fmla="*/ 360 h 1242"/>
                <a:gd name="T60" fmla="*/ 450 w 1374"/>
                <a:gd name="T61" fmla="*/ 366 h 1242"/>
                <a:gd name="T62" fmla="*/ 648 w 1374"/>
                <a:gd name="T63" fmla="*/ 402 h 1242"/>
                <a:gd name="T64" fmla="*/ 767 w 1374"/>
                <a:gd name="T65" fmla="*/ 474 h 1242"/>
                <a:gd name="T66" fmla="*/ 804 w 1374"/>
                <a:gd name="T67" fmla="*/ 515 h 1242"/>
                <a:gd name="T68" fmla="*/ 744 w 1374"/>
                <a:gd name="T69" fmla="*/ 539 h 1242"/>
                <a:gd name="T70" fmla="*/ 750 w 1374"/>
                <a:gd name="T71" fmla="*/ 587 h 1242"/>
                <a:gd name="T72" fmla="*/ 851 w 1374"/>
                <a:gd name="T73" fmla="*/ 605 h 1242"/>
                <a:gd name="T74" fmla="*/ 959 w 1374"/>
                <a:gd name="T75" fmla="*/ 59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4" h="1242">
                  <a:moveTo>
                    <a:pt x="959" y="599"/>
                  </a:moveTo>
                  <a:lnTo>
                    <a:pt x="959" y="599"/>
                  </a:lnTo>
                  <a:cubicBezTo>
                    <a:pt x="1001" y="629"/>
                    <a:pt x="1073" y="629"/>
                    <a:pt x="1115" y="593"/>
                  </a:cubicBezTo>
                  <a:cubicBezTo>
                    <a:pt x="1139" y="569"/>
                    <a:pt x="1193" y="515"/>
                    <a:pt x="1223" y="551"/>
                  </a:cubicBezTo>
                  <a:cubicBezTo>
                    <a:pt x="1247" y="581"/>
                    <a:pt x="1259" y="581"/>
                    <a:pt x="1295" y="587"/>
                  </a:cubicBezTo>
                  <a:cubicBezTo>
                    <a:pt x="1337" y="599"/>
                    <a:pt x="1331" y="689"/>
                    <a:pt x="1331" y="719"/>
                  </a:cubicBezTo>
                  <a:cubicBezTo>
                    <a:pt x="1319" y="791"/>
                    <a:pt x="1343" y="857"/>
                    <a:pt x="1337" y="923"/>
                  </a:cubicBezTo>
                  <a:cubicBezTo>
                    <a:pt x="1319" y="959"/>
                    <a:pt x="1325" y="1007"/>
                    <a:pt x="1343" y="1037"/>
                  </a:cubicBezTo>
                  <a:cubicBezTo>
                    <a:pt x="1361" y="1067"/>
                    <a:pt x="1373" y="1061"/>
                    <a:pt x="1367" y="1091"/>
                  </a:cubicBezTo>
                  <a:cubicBezTo>
                    <a:pt x="1361" y="1115"/>
                    <a:pt x="1367" y="1115"/>
                    <a:pt x="1373" y="1133"/>
                  </a:cubicBezTo>
                  <a:cubicBezTo>
                    <a:pt x="1373" y="1157"/>
                    <a:pt x="1373" y="1186"/>
                    <a:pt x="1343" y="1186"/>
                  </a:cubicBezTo>
                  <a:cubicBezTo>
                    <a:pt x="1307" y="1186"/>
                    <a:pt x="1301" y="1210"/>
                    <a:pt x="1289" y="1241"/>
                  </a:cubicBezTo>
                  <a:cubicBezTo>
                    <a:pt x="1283" y="1241"/>
                    <a:pt x="1283" y="1241"/>
                    <a:pt x="1283" y="1241"/>
                  </a:cubicBezTo>
                  <a:cubicBezTo>
                    <a:pt x="1283" y="1241"/>
                    <a:pt x="1283" y="1241"/>
                    <a:pt x="1277" y="1234"/>
                  </a:cubicBezTo>
                  <a:cubicBezTo>
                    <a:pt x="1253" y="1228"/>
                    <a:pt x="1253" y="1175"/>
                    <a:pt x="1247" y="1157"/>
                  </a:cubicBezTo>
                  <a:cubicBezTo>
                    <a:pt x="1247" y="1139"/>
                    <a:pt x="1235" y="1109"/>
                    <a:pt x="1247" y="1091"/>
                  </a:cubicBezTo>
                  <a:cubicBezTo>
                    <a:pt x="1253" y="1085"/>
                    <a:pt x="1271" y="1061"/>
                    <a:pt x="1259" y="1049"/>
                  </a:cubicBezTo>
                  <a:cubicBezTo>
                    <a:pt x="1235" y="1031"/>
                    <a:pt x="1193" y="1001"/>
                    <a:pt x="1199" y="971"/>
                  </a:cubicBezTo>
                  <a:cubicBezTo>
                    <a:pt x="1205" y="923"/>
                    <a:pt x="1271" y="773"/>
                    <a:pt x="1247" y="737"/>
                  </a:cubicBezTo>
                  <a:cubicBezTo>
                    <a:pt x="1223" y="701"/>
                    <a:pt x="1289" y="641"/>
                    <a:pt x="1217" y="629"/>
                  </a:cubicBezTo>
                  <a:cubicBezTo>
                    <a:pt x="1139" y="659"/>
                    <a:pt x="1073" y="719"/>
                    <a:pt x="989" y="743"/>
                  </a:cubicBezTo>
                  <a:cubicBezTo>
                    <a:pt x="971" y="749"/>
                    <a:pt x="959" y="743"/>
                    <a:pt x="935" y="755"/>
                  </a:cubicBezTo>
                  <a:cubicBezTo>
                    <a:pt x="899" y="779"/>
                    <a:pt x="863" y="779"/>
                    <a:pt x="815" y="779"/>
                  </a:cubicBezTo>
                  <a:cubicBezTo>
                    <a:pt x="756" y="779"/>
                    <a:pt x="732" y="719"/>
                    <a:pt x="696" y="719"/>
                  </a:cubicBezTo>
                  <a:cubicBezTo>
                    <a:pt x="672" y="719"/>
                    <a:pt x="624" y="737"/>
                    <a:pt x="612" y="713"/>
                  </a:cubicBezTo>
                  <a:cubicBezTo>
                    <a:pt x="576" y="689"/>
                    <a:pt x="516" y="725"/>
                    <a:pt x="516" y="683"/>
                  </a:cubicBezTo>
                  <a:cubicBezTo>
                    <a:pt x="456" y="665"/>
                    <a:pt x="516" y="617"/>
                    <a:pt x="546" y="599"/>
                  </a:cubicBezTo>
                  <a:cubicBezTo>
                    <a:pt x="570" y="593"/>
                    <a:pt x="684" y="569"/>
                    <a:pt x="684" y="551"/>
                  </a:cubicBezTo>
                  <a:cubicBezTo>
                    <a:pt x="606" y="527"/>
                    <a:pt x="510" y="551"/>
                    <a:pt x="426" y="533"/>
                  </a:cubicBezTo>
                  <a:cubicBezTo>
                    <a:pt x="402" y="533"/>
                    <a:pt x="360" y="551"/>
                    <a:pt x="342" y="545"/>
                  </a:cubicBezTo>
                  <a:cubicBezTo>
                    <a:pt x="312" y="533"/>
                    <a:pt x="318" y="509"/>
                    <a:pt x="270" y="533"/>
                  </a:cubicBezTo>
                  <a:cubicBezTo>
                    <a:pt x="234" y="551"/>
                    <a:pt x="246" y="611"/>
                    <a:pt x="198" y="611"/>
                  </a:cubicBezTo>
                  <a:cubicBezTo>
                    <a:pt x="186" y="653"/>
                    <a:pt x="168" y="671"/>
                    <a:pt x="126" y="671"/>
                  </a:cubicBezTo>
                  <a:cubicBezTo>
                    <a:pt x="84" y="671"/>
                    <a:pt x="54" y="689"/>
                    <a:pt x="13" y="689"/>
                  </a:cubicBezTo>
                  <a:lnTo>
                    <a:pt x="13" y="689"/>
                  </a:lnTo>
                  <a:cubicBezTo>
                    <a:pt x="13" y="677"/>
                    <a:pt x="31" y="677"/>
                    <a:pt x="31" y="671"/>
                  </a:cubicBezTo>
                  <a:cubicBezTo>
                    <a:pt x="36" y="671"/>
                    <a:pt x="48" y="605"/>
                    <a:pt x="48" y="593"/>
                  </a:cubicBezTo>
                  <a:cubicBezTo>
                    <a:pt x="48" y="545"/>
                    <a:pt x="0" y="521"/>
                    <a:pt x="0" y="491"/>
                  </a:cubicBezTo>
                  <a:cubicBezTo>
                    <a:pt x="13" y="491"/>
                    <a:pt x="42" y="474"/>
                    <a:pt x="54" y="474"/>
                  </a:cubicBezTo>
                  <a:cubicBezTo>
                    <a:pt x="54" y="479"/>
                    <a:pt x="54" y="479"/>
                    <a:pt x="54" y="479"/>
                  </a:cubicBezTo>
                  <a:cubicBezTo>
                    <a:pt x="60" y="485"/>
                    <a:pt x="72" y="498"/>
                    <a:pt x="72" y="509"/>
                  </a:cubicBezTo>
                  <a:cubicBezTo>
                    <a:pt x="78" y="521"/>
                    <a:pt x="96" y="557"/>
                    <a:pt x="114" y="545"/>
                  </a:cubicBezTo>
                  <a:cubicBezTo>
                    <a:pt x="126" y="539"/>
                    <a:pt x="132" y="515"/>
                    <a:pt x="144" y="515"/>
                  </a:cubicBezTo>
                  <a:cubicBezTo>
                    <a:pt x="150" y="515"/>
                    <a:pt x="162" y="509"/>
                    <a:pt x="162" y="503"/>
                  </a:cubicBezTo>
                  <a:cubicBezTo>
                    <a:pt x="156" y="491"/>
                    <a:pt x="144" y="485"/>
                    <a:pt x="144" y="479"/>
                  </a:cubicBezTo>
                  <a:cubicBezTo>
                    <a:pt x="138" y="461"/>
                    <a:pt x="150" y="456"/>
                    <a:pt x="150" y="443"/>
                  </a:cubicBezTo>
                  <a:cubicBezTo>
                    <a:pt x="150" y="432"/>
                    <a:pt x="144" y="426"/>
                    <a:pt x="144" y="419"/>
                  </a:cubicBezTo>
                  <a:cubicBezTo>
                    <a:pt x="138" y="408"/>
                    <a:pt x="138" y="395"/>
                    <a:pt x="138" y="384"/>
                  </a:cubicBezTo>
                  <a:cubicBezTo>
                    <a:pt x="144" y="366"/>
                    <a:pt x="138" y="354"/>
                    <a:pt x="138" y="342"/>
                  </a:cubicBezTo>
                  <a:cubicBezTo>
                    <a:pt x="102" y="330"/>
                    <a:pt x="114" y="276"/>
                    <a:pt x="84" y="270"/>
                  </a:cubicBezTo>
                  <a:cubicBezTo>
                    <a:pt x="60" y="258"/>
                    <a:pt x="48" y="228"/>
                    <a:pt x="18" y="216"/>
                  </a:cubicBezTo>
                  <a:cubicBezTo>
                    <a:pt x="18" y="210"/>
                    <a:pt x="78" y="204"/>
                    <a:pt x="90" y="204"/>
                  </a:cubicBezTo>
                  <a:cubicBezTo>
                    <a:pt x="138" y="204"/>
                    <a:pt x="102" y="228"/>
                    <a:pt x="132" y="228"/>
                  </a:cubicBezTo>
                  <a:cubicBezTo>
                    <a:pt x="162" y="234"/>
                    <a:pt x="204" y="270"/>
                    <a:pt x="210" y="306"/>
                  </a:cubicBezTo>
                  <a:cubicBezTo>
                    <a:pt x="216" y="408"/>
                    <a:pt x="366" y="222"/>
                    <a:pt x="384" y="192"/>
                  </a:cubicBezTo>
                  <a:cubicBezTo>
                    <a:pt x="402" y="168"/>
                    <a:pt x="420" y="132"/>
                    <a:pt x="450" y="144"/>
                  </a:cubicBezTo>
                  <a:cubicBezTo>
                    <a:pt x="480" y="156"/>
                    <a:pt x="528" y="60"/>
                    <a:pt x="546" y="42"/>
                  </a:cubicBezTo>
                  <a:cubicBezTo>
                    <a:pt x="576" y="0"/>
                    <a:pt x="576" y="48"/>
                    <a:pt x="564" y="72"/>
                  </a:cubicBezTo>
                  <a:cubicBezTo>
                    <a:pt x="540" y="120"/>
                    <a:pt x="552" y="204"/>
                    <a:pt x="516" y="240"/>
                  </a:cubicBezTo>
                  <a:cubicBezTo>
                    <a:pt x="402" y="360"/>
                    <a:pt x="402" y="360"/>
                    <a:pt x="402" y="360"/>
                  </a:cubicBezTo>
                  <a:cubicBezTo>
                    <a:pt x="402" y="360"/>
                    <a:pt x="402" y="360"/>
                    <a:pt x="402" y="366"/>
                  </a:cubicBezTo>
                  <a:cubicBezTo>
                    <a:pt x="438" y="366"/>
                    <a:pt x="390" y="390"/>
                    <a:pt x="450" y="366"/>
                  </a:cubicBezTo>
                  <a:cubicBezTo>
                    <a:pt x="468" y="354"/>
                    <a:pt x="486" y="366"/>
                    <a:pt x="504" y="360"/>
                  </a:cubicBezTo>
                  <a:cubicBezTo>
                    <a:pt x="552" y="330"/>
                    <a:pt x="612" y="348"/>
                    <a:pt x="648" y="402"/>
                  </a:cubicBezTo>
                  <a:cubicBezTo>
                    <a:pt x="666" y="402"/>
                    <a:pt x="684" y="402"/>
                    <a:pt x="702" y="402"/>
                  </a:cubicBezTo>
                  <a:cubicBezTo>
                    <a:pt x="714" y="402"/>
                    <a:pt x="750" y="467"/>
                    <a:pt x="767" y="474"/>
                  </a:cubicBezTo>
                  <a:cubicBezTo>
                    <a:pt x="767" y="485"/>
                    <a:pt x="767" y="498"/>
                    <a:pt x="774" y="509"/>
                  </a:cubicBezTo>
                  <a:cubicBezTo>
                    <a:pt x="774" y="521"/>
                    <a:pt x="791" y="515"/>
                    <a:pt x="804" y="515"/>
                  </a:cubicBezTo>
                  <a:cubicBezTo>
                    <a:pt x="804" y="521"/>
                    <a:pt x="804" y="527"/>
                    <a:pt x="804" y="527"/>
                  </a:cubicBezTo>
                  <a:cubicBezTo>
                    <a:pt x="798" y="545"/>
                    <a:pt x="756" y="533"/>
                    <a:pt x="744" y="539"/>
                  </a:cubicBezTo>
                  <a:cubicBezTo>
                    <a:pt x="738" y="539"/>
                    <a:pt x="738" y="551"/>
                    <a:pt x="738" y="557"/>
                  </a:cubicBezTo>
                  <a:cubicBezTo>
                    <a:pt x="738" y="575"/>
                    <a:pt x="714" y="587"/>
                    <a:pt x="750" y="587"/>
                  </a:cubicBezTo>
                  <a:cubicBezTo>
                    <a:pt x="767" y="587"/>
                    <a:pt x="780" y="581"/>
                    <a:pt x="791" y="599"/>
                  </a:cubicBezTo>
                  <a:cubicBezTo>
                    <a:pt x="815" y="617"/>
                    <a:pt x="822" y="623"/>
                    <a:pt x="851" y="605"/>
                  </a:cubicBezTo>
                  <a:cubicBezTo>
                    <a:pt x="881" y="587"/>
                    <a:pt x="911" y="587"/>
                    <a:pt x="947" y="587"/>
                  </a:cubicBezTo>
                  <a:lnTo>
                    <a:pt x="959" y="599"/>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Karla" pitchFamily="2" charset="0"/>
                <a:ea typeface="Karla" pitchFamily="2" charset="0"/>
              </a:endParaRPr>
            </a:p>
          </p:txBody>
        </p:sp>
      </p:grpSp>
      <p:sp>
        <p:nvSpPr>
          <p:cNvPr id="32" name="TextBox 31"/>
          <p:cNvSpPr txBox="1"/>
          <p:nvPr/>
        </p:nvSpPr>
        <p:spPr>
          <a:xfrm>
            <a:off x="7379400" y="2241192"/>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33" name="TextBox 32"/>
          <p:cNvSpPr txBox="1"/>
          <p:nvPr/>
        </p:nvSpPr>
        <p:spPr>
          <a:xfrm>
            <a:off x="7379400" y="1774565"/>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SWITZERLAND MAP</a:t>
            </a:r>
          </a:p>
        </p:txBody>
      </p:sp>
      <p:grpSp>
        <p:nvGrpSpPr>
          <p:cNvPr id="34" name="Group 33"/>
          <p:cNvGrpSpPr/>
          <p:nvPr/>
        </p:nvGrpSpPr>
        <p:grpSpPr>
          <a:xfrm>
            <a:off x="7379400" y="3692180"/>
            <a:ext cx="3980189" cy="474576"/>
            <a:chOff x="7168384" y="3893331"/>
            <a:chExt cx="3980189" cy="474576"/>
          </a:xfrm>
        </p:grpSpPr>
        <p:grpSp>
          <p:nvGrpSpPr>
            <p:cNvPr id="35" name="Group 34"/>
            <p:cNvGrpSpPr/>
            <p:nvPr/>
          </p:nvGrpSpPr>
          <p:grpSpPr>
            <a:xfrm>
              <a:off x="7168384" y="4224704"/>
              <a:ext cx="3980189" cy="143203"/>
              <a:chOff x="877561" y="4210050"/>
              <a:chExt cx="3980189" cy="228600"/>
            </a:xfrm>
          </p:grpSpPr>
          <p:sp>
            <p:nvSpPr>
              <p:cNvPr id="37" name="Rounded Rectangle 36"/>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WOMAN WORKER</a:t>
              </a:r>
            </a:p>
          </p:txBody>
        </p:sp>
      </p:grpSp>
      <p:grpSp>
        <p:nvGrpSpPr>
          <p:cNvPr id="39" name="Group 38"/>
          <p:cNvGrpSpPr/>
          <p:nvPr/>
        </p:nvGrpSpPr>
        <p:grpSpPr>
          <a:xfrm>
            <a:off x="7379400" y="4458878"/>
            <a:ext cx="3980189" cy="474576"/>
            <a:chOff x="7168384" y="3893331"/>
            <a:chExt cx="3980189" cy="474576"/>
          </a:xfrm>
        </p:grpSpPr>
        <p:grpSp>
          <p:nvGrpSpPr>
            <p:cNvPr id="40" name="Group 39"/>
            <p:cNvGrpSpPr/>
            <p:nvPr/>
          </p:nvGrpSpPr>
          <p:grpSpPr>
            <a:xfrm>
              <a:off x="7168384" y="4224704"/>
              <a:ext cx="3980189" cy="143203"/>
              <a:chOff x="877561" y="4210050"/>
              <a:chExt cx="3980189" cy="228600"/>
            </a:xfrm>
          </p:grpSpPr>
          <p:sp>
            <p:nvSpPr>
              <p:cNvPr id="42" name="Rounded Rectangle 41"/>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MAN WORKER</a:t>
              </a:r>
            </a:p>
          </p:txBody>
        </p:sp>
      </p:grpSp>
    </p:spTree>
    <p:extLst>
      <p:ext uri="{BB962C8B-B14F-4D97-AF65-F5344CB8AC3E}">
        <p14:creationId xmlns:p14="http://schemas.microsoft.com/office/powerpoint/2010/main" val="3190653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59249" y="683209"/>
            <a:ext cx="4679820" cy="5904682"/>
            <a:chOff x="13051253" y="2529788"/>
            <a:chExt cx="9201937" cy="11610388"/>
          </a:xfrm>
          <a:solidFill>
            <a:schemeClr val="accent2"/>
          </a:solidFill>
        </p:grpSpPr>
        <p:sp>
          <p:nvSpPr>
            <p:cNvPr id="3" name="Freeform 2"/>
            <p:cNvSpPr>
              <a:spLocks noChangeArrowheads="1"/>
            </p:cNvSpPr>
            <p:nvPr/>
          </p:nvSpPr>
          <p:spPr bwMode="auto">
            <a:xfrm>
              <a:off x="14221428" y="8532255"/>
              <a:ext cx="1306871" cy="2464781"/>
            </a:xfrm>
            <a:custGeom>
              <a:avLst/>
              <a:gdLst>
                <a:gd name="T0" fmla="*/ 577 w 2783"/>
                <a:gd name="T1" fmla="*/ 2595 h 5246"/>
                <a:gd name="T2" fmla="*/ 452 w 2783"/>
                <a:gd name="T3" fmla="*/ 2755 h 5246"/>
                <a:gd name="T4" fmla="*/ 542 w 2783"/>
                <a:gd name="T5" fmla="*/ 2977 h 5246"/>
                <a:gd name="T6" fmla="*/ 577 w 2783"/>
                <a:gd name="T7" fmla="*/ 2963 h 5246"/>
                <a:gd name="T8" fmla="*/ 681 w 2783"/>
                <a:gd name="T9" fmla="*/ 3179 h 5246"/>
                <a:gd name="T10" fmla="*/ 688 w 2783"/>
                <a:gd name="T11" fmla="*/ 3395 h 5246"/>
                <a:gd name="T12" fmla="*/ 591 w 2783"/>
                <a:gd name="T13" fmla="*/ 3374 h 5246"/>
                <a:gd name="T14" fmla="*/ 528 w 2783"/>
                <a:gd name="T15" fmla="*/ 3583 h 5246"/>
                <a:gd name="T16" fmla="*/ 431 w 2783"/>
                <a:gd name="T17" fmla="*/ 4069 h 5246"/>
                <a:gd name="T18" fmla="*/ 473 w 2783"/>
                <a:gd name="T19" fmla="*/ 4229 h 5246"/>
                <a:gd name="T20" fmla="*/ 452 w 2783"/>
                <a:gd name="T21" fmla="*/ 4598 h 5246"/>
                <a:gd name="T22" fmla="*/ 528 w 2783"/>
                <a:gd name="T23" fmla="*/ 4807 h 5246"/>
                <a:gd name="T24" fmla="*/ 389 w 2783"/>
                <a:gd name="T25" fmla="*/ 4897 h 5246"/>
                <a:gd name="T26" fmla="*/ 584 w 2783"/>
                <a:gd name="T27" fmla="*/ 4807 h 5246"/>
                <a:gd name="T28" fmla="*/ 619 w 2783"/>
                <a:gd name="T29" fmla="*/ 4800 h 5246"/>
                <a:gd name="T30" fmla="*/ 709 w 2783"/>
                <a:gd name="T31" fmla="*/ 4932 h 5246"/>
                <a:gd name="T32" fmla="*/ 779 w 2783"/>
                <a:gd name="T33" fmla="*/ 5182 h 5246"/>
                <a:gd name="T34" fmla="*/ 869 w 2783"/>
                <a:gd name="T35" fmla="*/ 5155 h 5246"/>
                <a:gd name="T36" fmla="*/ 1099 w 2783"/>
                <a:gd name="T37" fmla="*/ 5196 h 5246"/>
                <a:gd name="T38" fmla="*/ 1412 w 2783"/>
                <a:gd name="T39" fmla="*/ 4995 h 5246"/>
                <a:gd name="T40" fmla="*/ 1440 w 2783"/>
                <a:gd name="T41" fmla="*/ 4688 h 5246"/>
                <a:gd name="T42" fmla="*/ 1718 w 2783"/>
                <a:gd name="T43" fmla="*/ 4473 h 5246"/>
                <a:gd name="T44" fmla="*/ 2087 w 2783"/>
                <a:gd name="T45" fmla="*/ 4633 h 5246"/>
                <a:gd name="T46" fmla="*/ 2281 w 2783"/>
                <a:gd name="T47" fmla="*/ 4730 h 5246"/>
                <a:gd name="T48" fmla="*/ 2358 w 2783"/>
                <a:gd name="T49" fmla="*/ 4424 h 5246"/>
                <a:gd name="T50" fmla="*/ 2462 w 2783"/>
                <a:gd name="T51" fmla="*/ 3805 h 5246"/>
                <a:gd name="T52" fmla="*/ 2525 w 2783"/>
                <a:gd name="T53" fmla="*/ 3408 h 5246"/>
                <a:gd name="T54" fmla="*/ 2587 w 2783"/>
                <a:gd name="T55" fmla="*/ 2929 h 5246"/>
                <a:gd name="T56" fmla="*/ 2615 w 2783"/>
                <a:gd name="T57" fmla="*/ 2650 h 5246"/>
                <a:gd name="T58" fmla="*/ 2539 w 2783"/>
                <a:gd name="T59" fmla="*/ 2038 h 5246"/>
                <a:gd name="T60" fmla="*/ 2720 w 2783"/>
                <a:gd name="T61" fmla="*/ 1509 h 5246"/>
                <a:gd name="T62" fmla="*/ 2601 w 2783"/>
                <a:gd name="T63" fmla="*/ 1162 h 5246"/>
                <a:gd name="T64" fmla="*/ 2601 w 2783"/>
                <a:gd name="T65" fmla="*/ 925 h 5246"/>
                <a:gd name="T66" fmla="*/ 2490 w 2783"/>
                <a:gd name="T67" fmla="*/ 835 h 5246"/>
                <a:gd name="T68" fmla="*/ 2351 w 2783"/>
                <a:gd name="T69" fmla="*/ 737 h 5246"/>
                <a:gd name="T70" fmla="*/ 2323 w 2783"/>
                <a:gd name="T71" fmla="*/ 723 h 5246"/>
                <a:gd name="T72" fmla="*/ 2414 w 2783"/>
                <a:gd name="T73" fmla="*/ 584 h 5246"/>
                <a:gd name="T74" fmla="*/ 2406 w 2783"/>
                <a:gd name="T75" fmla="*/ 522 h 5246"/>
                <a:gd name="T76" fmla="*/ 2316 w 2783"/>
                <a:gd name="T77" fmla="*/ 501 h 5246"/>
                <a:gd name="T78" fmla="*/ 2309 w 2783"/>
                <a:gd name="T79" fmla="*/ 424 h 5246"/>
                <a:gd name="T80" fmla="*/ 2316 w 2783"/>
                <a:gd name="T81" fmla="*/ 271 h 5246"/>
                <a:gd name="T82" fmla="*/ 2219 w 2783"/>
                <a:gd name="T83" fmla="*/ 257 h 5246"/>
                <a:gd name="T84" fmla="*/ 2135 w 2783"/>
                <a:gd name="T85" fmla="*/ 243 h 5246"/>
                <a:gd name="T86" fmla="*/ 2045 w 2783"/>
                <a:gd name="T87" fmla="*/ 167 h 5246"/>
                <a:gd name="T88" fmla="*/ 1899 w 2783"/>
                <a:gd name="T89" fmla="*/ 139 h 5246"/>
                <a:gd name="T90" fmla="*/ 1822 w 2783"/>
                <a:gd name="T91" fmla="*/ 28 h 5246"/>
                <a:gd name="T92" fmla="*/ 1662 w 2783"/>
                <a:gd name="T93" fmla="*/ 35 h 5246"/>
                <a:gd name="T94" fmla="*/ 1634 w 2783"/>
                <a:gd name="T95" fmla="*/ 229 h 5246"/>
                <a:gd name="T96" fmla="*/ 1328 w 2783"/>
                <a:gd name="T97" fmla="*/ 452 h 5246"/>
                <a:gd name="T98" fmla="*/ 1050 w 2783"/>
                <a:gd name="T99" fmla="*/ 751 h 5246"/>
                <a:gd name="T100" fmla="*/ 473 w 2783"/>
                <a:gd name="T101" fmla="*/ 918 h 5246"/>
                <a:gd name="T102" fmla="*/ 69 w 2783"/>
                <a:gd name="T103" fmla="*/ 716 h 5246"/>
                <a:gd name="T104" fmla="*/ 34 w 2783"/>
                <a:gd name="T105" fmla="*/ 1092 h 5246"/>
                <a:gd name="T106" fmla="*/ 13 w 2783"/>
                <a:gd name="T107" fmla="*/ 1391 h 5246"/>
                <a:gd name="T108" fmla="*/ 125 w 2783"/>
                <a:gd name="T109" fmla="*/ 1454 h 5246"/>
                <a:gd name="T110" fmla="*/ 285 w 2783"/>
                <a:gd name="T111" fmla="*/ 1523 h 5246"/>
                <a:gd name="T112" fmla="*/ 410 w 2783"/>
                <a:gd name="T113" fmla="*/ 2003 h 5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83" h="5246">
                  <a:moveTo>
                    <a:pt x="556" y="2198"/>
                  </a:moveTo>
                  <a:lnTo>
                    <a:pt x="542" y="2240"/>
                  </a:lnTo>
                  <a:lnTo>
                    <a:pt x="542" y="2303"/>
                  </a:lnTo>
                  <a:lnTo>
                    <a:pt x="528" y="2372"/>
                  </a:lnTo>
                  <a:lnTo>
                    <a:pt x="528" y="2400"/>
                  </a:lnTo>
                  <a:lnTo>
                    <a:pt x="556" y="2476"/>
                  </a:lnTo>
                  <a:lnTo>
                    <a:pt x="584" y="2553"/>
                  </a:lnTo>
                  <a:lnTo>
                    <a:pt x="577" y="2595"/>
                  </a:lnTo>
                  <a:lnTo>
                    <a:pt x="549" y="2622"/>
                  </a:lnTo>
                  <a:lnTo>
                    <a:pt x="507" y="2650"/>
                  </a:lnTo>
                  <a:lnTo>
                    <a:pt x="445" y="2657"/>
                  </a:lnTo>
                  <a:lnTo>
                    <a:pt x="431" y="2650"/>
                  </a:lnTo>
                  <a:lnTo>
                    <a:pt x="396" y="2685"/>
                  </a:lnTo>
                  <a:lnTo>
                    <a:pt x="445" y="2692"/>
                  </a:lnTo>
                  <a:lnTo>
                    <a:pt x="452" y="2734"/>
                  </a:lnTo>
                  <a:lnTo>
                    <a:pt x="452" y="2755"/>
                  </a:lnTo>
                  <a:lnTo>
                    <a:pt x="424" y="2817"/>
                  </a:lnTo>
                  <a:lnTo>
                    <a:pt x="431" y="2935"/>
                  </a:lnTo>
                  <a:lnTo>
                    <a:pt x="445" y="2984"/>
                  </a:lnTo>
                  <a:lnTo>
                    <a:pt x="486" y="3012"/>
                  </a:lnTo>
                  <a:lnTo>
                    <a:pt x="486" y="3054"/>
                  </a:lnTo>
                  <a:lnTo>
                    <a:pt x="494" y="3061"/>
                  </a:lnTo>
                  <a:lnTo>
                    <a:pt x="521" y="2998"/>
                  </a:lnTo>
                  <a:lnTo>
                    <a:pt x="542" y="2977"/>
                  </a:lnTo>
                  <a:lnTo>
                    <a:pt x="514" y="2991"/>
                  </a:lnTo>
                  <a:lnTo>
                    <a:pt x="514" y="2984"/>
                  </a:lnTo>
                  <a:lnTo>
                    <a:pt x="494" y="2991"/>
                  </a:lnTo>
                  <a:lnTo>
                    <a:pt x="514" y="2963"/>
                  </a:lnTo>
                  <a:lnTo>
                    <a:pt x="556" y="2949"/>
                  </a:lnTo>
                  <a:lnTo>
                    <a:pt x="605" y="2949"/>
                  </a:lnTo>
                  <a:lnTo>
                    <a:pt x="612" y="2949"/>
                  </a:lnTo>
                  <a:lnTo>
                    <a:pt x="577" y="2963"/>
                  </a:lnTo>
                  <a:lnTo>
                    <a:pt x="640" y="2963"/>
                  </a:lnTo>
                  <a:lnTo>
                    <a:pt x="661" y="3012"/>
                  </a:lnTo>
                  <a:lnTo>
                    <a:pt x="674" y="3026"/>
                  </a:lnTo>
                  <a:lnTo>
                    <a:pt x="688" y="3130"/>
                  </a:lnTo>
                  <a:lnTo>
                    <a:pt x="723" y="3144"/>
                  </a:lnTo>
                  <a:lnTo>
                    <a:pt x="702" y="3158"/>
                  </a:lnTo>
                  <a:lnTo>
                    <a:pt x="688" y="3130"/>
                  </a:lnTo>
                  <a:lnTo>
                    <a:pt x="681" y="3179"/>
                  </a:lnTo>
                  <a:lnTo>
                    <a:pt x="619" y="3297"/>
                  </a:lnTo>
                  <a:lnTo>
                    <a:pt x="681" y="3221"/>
                  </a:lnTo>
                  <a:lnTo>
                    <a:pt x="605" y="3353"/>
                  </a:lnTo>
                  <a:lnTo>
                    <a:pt x="619" y="3374"/>
                  </a:lnTo>
                  <a:lnTo>
                    <a:pt x="626" y="3374"/>
                  </a:lnTo>
                  <a:lnTo>
                    <a:pt x="646" y="3388"/>
                  </a:lnTo>
                  <a:lnTo>
                    <a:pt x="653" y="3408"/>
                  </a:lnTo>
                  <a:lnTo>
                    <a:pt x="688" y="3395"/>
                  </a:lnTo>
                  <a:lnTo>
                    <a:pt x="702" y="3416"/>
                  </a:lnTo>
                  <a:lnTo>
                    <a:pt x="709" y="3443"/>
                  </a:lnTo>
                  <a:lnTo>
                    <a:pt x="674" y="3422"/>
                  </a:lnTo>
                  <a:lnTo>
                    <a:pt x="626" y="3429"/>
                  </a:lnTo>
                  <a:lnTo>
                    <a:pt x="626" y="3416"/>
                  </a:lnTo>
                  <a:lnTo>
                    <a:pt x="605" y="3388"/>
                  </a:lnTo>
                  <a:lnTo>
                    <a:pt x="577" y="3381"/>
                  </a:lnTo>
                  <a:lnTo>
                    <a:pt x="591" y="3374"/>
                  </a:lnTo>
                  <a:lnTo>
                    <a:pt x="521" y="3256"/>
                  </a:lnTo>
                  <a:lnTo>
                    <a:pt x="514" y="3283"/>
                  </a:lnTo>
                  <a:lnTo>
                    <a:pt x="514" y="3381"/>
                  </a:lnTo>
                  <a:lnTo>
                    <a:pt x="514" y="3443"/>
                  </a:lnTo>
                  <a:lnTo>
                    <a:pt x="514" y="3471"/>
                  </a:lnTo>
                  <a:lnTo>
                    <a:pt x="521" y="3492"/>
                  </a:lnTo>
                  <a:lnTo>
                    <a:pt x="521" y="3548"/>
                  </a:lnTo>
                  <a:lnTo>
                    <a:pt x="528" y="3583"/>
                  </a:lnTo>
                  <a:lnTo>
                    <a:pt x="542" y="3617"/>
                  </a:lnTo>
                  <a:lnTo>
                    <a:pt x="521" y="3742"/>
                  </a:lnTo>
                  <a:lnTo>
                    <a:pt x="424" y="3889"/>
                  </a:lnTo>
                  <a:lnTo>
                    <a:pt x="410" y="3937"/>
                  </a:lnTo>
                  <a:lnTo>
                    <a:pt x="417" y="3951"/>
                  </a:lnTo>
                  <a:lnTo>
                    <a:pt x="431" y="3972"/>
                  </a:lnTo>
                  <a:lnTo>
                    <a:pt x="452" y="3979"/>
                  </a:lnTo>
                  <a:lnTo>
                    <a:pt x="431" y="4069"/>
                  </a:lnTo>
                  <a:lnTo>
                    <a:pt x="396" y="4104"/>
                  </a:lnTo>
                  <a:lnTo>
                    <a:pt x="396" y="4132"/>
                  </a:lnTo>
                  <a:lnTo>
                    <a:pt x="396" y="4118"/>
                  </a:lnTo>
                  <a:lnTo>
                    <a:pt x="410" y="4139"/>
                  </a:lnTo>
                  <a:lnTo>
                    <a:pt x="417" y="4174"/>
                  </a:lnTo>
                  <a:lnTo>
                    <a:pt x="417" y="4195"/>
                  </a:lnTo>
                  <a:lnTo>
                    <a:pt x="431" y="4202"/>
                  </a:lnTo>
                  <a:lnTo>
                    <a:pt x="473" y="4229"/>
                  </a:lnTo>
                  <a:lnTo>
                    <a:pt x="486" y="4271"/>
                  </a:lnTo>
                  <a:lnTo>
                    <a:pt x="486" y="4327"/>
                  </a:lnTo>
                  <a:lnTo>
                    <a:pt x="424" y="4403"/>
                  </a:lnTo>
                  <a:lnTo>
                    <a:pt x="389" y="4438"/>
                  </a:lnTo>
                  <a:lnTo>
                    <a:pt x="389" y="4494"/>
                  </a:lnTo>
                  <a:lnTo>
                    <a:pt x="396" y="4501"/>
                  </a:lnTo>
                  <a:lnTo>
                    <a:pt x="424" y="4508"/>
                  </a:lnTo>
                  <a:lnTo>
                    <a:pt x="452" y="4598"/>
                  </a:lnTo>
                  <a:lnTo>
                    <a:pt x="445" y="4556"/>
                  </a:lnTo>
                  <a:lnTo>
                    <a:pt x="486" y="4598"/>
                  </a:lnTo>
                  <a:lnTo>
                    <a:pt x="486" y="4661"/>
                  </a:lnTo>
                  <a:lnTo>
                    <a:pt x="494" y="4696"/>
                  </a:lnTo>
                  <a:lnTo>
                    <a:pt x="542" y="4688"/>
                  </a:lnTo>
                  <a:lnTo>
                    <a:pt x="577" y="4758"/>
                  </a:lnTo>
                  <a:lnTo>
                    <a:pt x="549" y="4821"/>
                  </a:lnTo>
                  <a:lnTo>
                    <a:pt x="528" y="4807"/>
                  </a:lnTo>
                  <a:lnTo>
                    <a:pt x="507" y="4751"/>
                  </a:lnTo>
                  <a:lnTo>
                    <a:pt x="480" y="4716"/>
                  </a:lnTo>
                  <a:lnTo>
                    <a:pt x="410" y="4730"/>
                  </a:lnTo>
                  <a:lnTo>
                    <a:pt x="382" y="4702"/>
                  </a:lnTo>
                  <a:lnTo>
                    <a:pt x="361" y="4737"/>
                  </a:lnTo>
                  <a:lnTo>
                    <a:pt x="361" y="4758"/>
                  </a:lnTo>
                  <a:lnTo>
                    <a:pt x="354" y="4765"/>
                  </a:lnTo>
                  <a:lnTo>
                    <a:pt x="389" y="4897"/>
                  </a:lnTo>
                  <a:lnTo>
                    <a:pt x="410" y="4925"/>
                  </a:lnTo>
                  <a:lnTo>
                    <a:pt x="452" y="5036"/>
                  </a:lnTo>
                  <a:lnTo>
                    <a:pt x="480" y="5036"/>
                  </a:lnTo>
                  <a:lnTo>
                    <a:pt x="507" y="5015"/>
                  </a:lnTo>
                  <a:lnTo>
                    <a:pt x="521" y="4960"/>
                  </a:lnTo>
                  <a:lnTo>
                    <a:pt x="528" y="4855"/>
                  </a:lnTo>
                  <a:lnTo>
                    <a:pt x="528" y="4848"/>
                  </a:lnTo>
                  <a:lnTo>
                    <a:pt x="584" y="4807"/>
                  </a:lnTo>
                  <a:lnTo>
                    <a:pt x="563" y="4807"/>
                  </a:lnTo>
                  <a:lnTo>
                    <a:pt x="563" y="4793"/>
                  </a:lnTo>
                  <a:lnTo>
                    <a:pt x="584" y="4758"/>
                  </a:lnTo>
                  <a:lnTo>
                    <a:pt x="591" y="4765"/>
                  </a:lnTo>
                  <a:lnTo>
                    <a:pt x="612" y="4758"/>
                  </a:lnTo>
                  <a:lnTo>
                    <a:pt x="619" y="4765"/>
                  </a:lnTo>
                  <a:lnTo>
                    <a:pt x="626" y="4786"/>
                  </a:lnTo>
                  <a:lnTo>
                    <a:pt x="619" y="4800"/>
                  </a:lnTo>
                  <a:lnTo>
                    <a:pt x="619" y="4807"/>
                  </a:lnTo>
                  <a:lnTo>
                    <a:pt x="640" y="4807"/>
                  </a:lnTo>
                  <a:lnTo>
                    <a:pt x="640" y="4793"/>
                  </a:lnTo>
                  <a:lnTo>
                    <a:pt x="681" y="4848"/>
                  </a:lnTo>
                  <a:lnTo>
                    <a:pt x="681" y="4835"/>
                  </a:lnTo>
                  <a:lnTo>
                    <a:pt x="688" y="4848"/>
                  </a:lnTo>
                  <a:lnTo>
                    <a:pt x="723" y="4890"/>
                  </a:lnTo>
                  <a:lnTo>
                    <a:pt x="709" y="4932"/>
                  </a:lnTo>
                  <a:lnTo>
                    <a:pt x="723" y="5002"/>
                  </a:lnTo>
                  <a:lnTo>
                    <a:pt x="751" y="5036"/>
                  </a:lnTo>
                  <a:lnTo>
                    <a:pt x="779" y="5029"/>
                  </a:lnTo>
                  <a:lnTo>
                    <a:pt x="779" y="5036"/>
                  </a:lnTo>
                  <a:lnTo>
                    <a:pt x="786" y="5050"/>
                  </a:lnTo>
                  <a:lnTo>
                    <a:pt x="793" y="5113"/>
                  </a:lnTo>
                  <a:lnTo>
                    <a:pt x="786" y="5134"/>
                  </a:lnTo>
                  <a:lnTo>
                    <a:pt x="779" y="5182"/>
                  </a:lnTo>
                  <a:lnTo>
                    <a:pt x="834" y="5182"/>
                  </a:lnTo>
                  <a:lnTo>
                    <a:pt x="834" y="5217"/>
                  </a:lnTo>
                  <a:lnTo>
                    <a:pt x="820" y="5231"/>
                  </a:lnTo>
                  <a:lnTo>
                    <a:pt x="848" y="5245"/>
                  </a:lnTo>
                  <a:lnTo>
                    <a:pt x="855" y="5210"/>
                  </a:lnTo>
                  <a:lnTo>
                    <a:pt x="848" y="5182"/>
                  </a:lnTo>
                  <a:lnTo>
                    <a:pt x="876" y="5182"/>
                  </a:lnTo>
                  <a:lnTo>
                    <a:pt x="869" y="5155"/>
                  </a:lnTo>
                  <a:lnTo>
                    <a:pt x="876" y="5148"/>
                  </a:lnTo>
                  <a:lnTo>
                    <a:pt x="918" y="5127"/>
                  </a:lnTo>
                  <a:lnTo>
                    <a:pt x="953" y="5113"/>
                  </a:lnTo>
                  <a:lnTo>
                    <a:pt x="967" y="5092"/>
                  </a:lnTo>
                  <a:lnTo>
                    <a:pt x="973" y="5085"/>
                  </a:lnTo>
                  <a:lnTo>
                    <a:pt x="1050" y="5134"/>
                  </a:lnTo>
                  <a:lnTo>
                    <a:pt x="1071" y="5175"/>
                  </a:lnTo>
                  <a:lnTo>
                    <a:pt x="1099" y="5196"/>
                  </a:lnTo>
                  <a:lnTo>
                    <a:pt x="1106" y="5161"/>
                  </a:lnTo>
                  <a:lnTo>
                    <a:pt x="1113" y="5182"/>
                  </a:lnTo>
                  <a:lnTo>
                    <a:pt x="1140" y="5196"/>
                  </a:lnTo>
                  <a:lnTo>
                    <a:pt x="1147" y="5217"/>
                  </a:lnTo>
                  <a:lnTo>
                    <a:pt x="1196" y="5217"/>
                  </a:lnTo>
                  <a:lnTo>
                    <a:pt x="1273" y="5134"/>
                  </a:lnTo>
                  <a:lnTo>
                    <a:pt x="1280" y="5120"/>
                  </a:lnTo>
                  <a:lnTo>
                    <a:pt x="1412" y="4995"/>
                  </a:lnTo>
                  <a:lnTo>
                    <a:pt x="1433" y="4981"/>
                  </a:lnTo>
                  <a:lnTo>
                    <a:pt x="1440" y="4967"/>
                  </a:lnTo>
                  <a:lnTo>
                    <a:pt x="1447" y="4981"/>
                  </a:lnTo>
                  <a:lnTo>
                    <a:pt x="1467" y="4953"/>
                  </a:lnTo>
                  <a:lnTo>
                    <a:pt x="1467" y="4897"/>
                  </a:lnTo>
                  <a:lnTo>
                    <a:pt x="1495" y="4821"/>
                  </a:lnTo>
                  <a:lnTo>
                    <a:pt x="1447" y="4737"/>
                  </a:lnTo>
                  <a:lnTo>
                    <a:pt x="1440" y="4688"/>
                  </a:lnTo>
                  <a:lnTo>
                    <a:pt x="1467" y="4598"/>
                  </a:lnTo>
                  <a:lnTo>
                    <a:pt x="1530" y="4521"/>
                  </a:lnTo>
                  <a:lnTo>
                    <a:pt x="1599" y="4487"/>
                  </a:lnTo>
                  <a:lnTo>
                    <a:pt x="1669" y="4542"/>
                  </a:lnTo>
                  <a:lnTo>
                    <a:pt x="1697" y="4542"/>
                  </a:lnTo>
                  <a:lnTo>
                    <a:pt x="1697" y="4529"/>
                  </a:lnTo>
                  <a:lnTo>
                    <a:pt x="1697" y="4501"/>
                  </a:lnTo>
                  <a:lnTo>
                    <a:pt x="1718" y="4473"/>
                  </a:lnTo>
                  <a:lnTo>
                    <a:pt x="1801" y="4445"/>
                  </a:lnTo>
                  <a:lnTo>
                    <a:pt x="1850" y="4473"/>
                  </a:lnTo>
                  <a:lnTo>
                    <a:pt x="1920" y="4494"/>
                  </a:lnTo>
                  <a:lnTo>
                    <a:pt x="1954" y="4508"/>
                  </a:lnTo>
                  <a:lnTo>
                    <a:pt x="1989" y="4542"/>
                  </a:lnTo>
                  <a:lnTo>
                    <a:pt x="2059" y="4591"/>
                  </a:lnTo>
                  <a:lnTo>
                    <a:pt x="2066" y="4619"/>
                  </a:lnTo>
                  <a:lnTo>
                    <a:pt x="2087" y="4633"/>
                  </a:lnTo>
                  <a:lnTo>
                    <a:pt x="2087" y="4626"/>
                  </a:lnTo>
                  <a:lnTo>
                    <a:pt x="2121" y="4654"/>
                  </a:lnTo>
                  <a:lnTo>
                    <a:pt x="2149" y="4668"/>
                  </a:lnTo>
                  <a:lnTo>
                    <a:pt x="2198" y="4661"/>
                  </a:lnTo>
                  <a:lnTo>
                    <a:pt x="2247" y="4661"/>
                  </a:lnTo>
                  <a:lnTo>
                    <a:pt x="2260" y="4688"/>
                  </a:lnTo>
                  <a:lnTo>
                    <a:pt x="2260" y="4716"/>
                  </a:lnTo>
                  <a:lnTo>
                    <a:pt x="2281" y="4730"/>
                  </a:lnTo>
                  <a:lnTo>
                    <a:pt x="2288" y="4675"/>
                  </a:lnTo>
                  <a:lnTo>
                    <a:pt x="2323" y="4661"/>
                  </a:lnTo>
                  <a:lnTo>
                    <a:pt x="2344" y="4654"/>
                  </a:lnTo>
                  <a:lnTo>
                    <a:pt x="2358" y="4619"/>
                  </a:lnTo>
                  <a:lnTo>
                    <a:pt x="2358" y="4598"/>
                  </a:lnTo>
                  <a:lnTo>
                    <a:pt x="2379" y="4563"/>
                  </a:lnTo>
                  <a:lnTo>
                    <a:pt x="2358" y="4535"/>
                  </a:lnTo>
                  <a:lnTo>
                    <a:pt x="2358" y="4424"/>
                  </a:lnTo>
                  <a:lnTo>
                    <a:pt x="2420" y="4299"/>
                  </a:lnTo>
                  <a:lnTo>
                    <a:pt x="2462" y="4292"/>
                  </a:lnTo>
                  <a:lnTo>
                    <a:pt x="2414" y="4236"/>
                  </a:lnTo>
                  <a:lnTo>
                    <a:pt x="2427" y="4083"/>
                  </a:lnTo>
                  <a:lnTo>
                    <a:pt x="2448" y="4035"/>
                  </a:lnTo>
                  <a:lnTo>
                    <a:pt x="2483" y="3937"/>
                  </a:lnTo>
                  <a:lnTo>
                    <a:pt x="2476" y="3868"/>
                  </a:lnTo>
                  <a:lnTo>
                    <a:pt x="2462" y="3805"/>
                  </a:lnTo>
                  <a:lnTo>
                    <a:pt x="2483" y="3749"/>
                  </a:lnTo>
                  <a:lnTo>
                    <a:pt x="2490" y="3742"/>
                  </a:lnTo>
                  <a:lnTo>
                    <a:pt x="2504" y="3603"/>
                  </a:lnTo>
                  <a:lnTo>
                    <a:pt x="2490" y="3568"/>
                  </a:lnTo>
                  <a:lnTo>
                    <a:pt x="2490" y="3520"/>
                  </a:lnTo>
                  <a:lnTo>
                    <a:pt x="2504" y="3485"/>
                  </a:lnTo>
                  <a:lnTo>
                    <a:pt x="2511" y="3429"/>
                  </a:lnTo>
                  <a:lnTo>
                    <a:pt x="2525" y="3408"/>
                  </a:lnTo>
                  <a:lnTo>
                    <a:pt x="2539" y="3374"/>
                  </a:lnTo>
                  <a:lnTo>
                    <a:pt x="2539" y="3353"/>
                  </a:lnTo>
                  <a:lnTo>
                    <a:pt x="2525" y="3214"/>
                  </a:lnTo>
                  <a:lnTo>
                    <a:pt x="2539" y="3186"/>
                  </a:lnTo>
                  <a:lnTo>
                    <a:pt x="2560" y="3082"/>
                  </a:lnTo>
                  <a:lnTo>
                    <a:pt x="2546" y="3047"/>
                  </a:lnTo>
                  <a:lnTo>
                    <a:pt x="2553" y="2935"/>
                  </a:lnTo>
                  <a:lnTo>
                    <a:pt x="2587" y="2929"/>
                  </a:lnTo>
                  <a:lnTo>
                    <a:pt x="2608" y="2915"/>
                  </a:lnTo>
                  <a:lnTo>
                    <a:pt x="2587" y="2894"/>
                  </a:lnTo>
                  <a:lnTo>
                    <a:pt x="2573" y="2894"/>
                  </a:lnTo>
                  <a:lnTo>
                    <a:pt x="2553" y="2866"/>
                  </a:lnTo>
                  <a:lnTo>
                    <a:pt x="2553" y="2789"/>
                  </a:lnTo>
                  <a:lnTo>
                    <a:pt x="2560" y="2768"/>
                  </a:lnTo>
                  <a:lnTo>
                    <a:pt x="2587" y="2692"/>
                  </a:lnTo>
                  <a:lnTo>
                    <a:pt x="2615" y="2650"/>
                  </a:lnTo>
                  <a:lnTo>
                    <a:pt x="2622" y="2567"/>
                  </a:lnTo>
                  <a:lnTo>
                    <a:pt x="2580" y="2532"/>
                  </a:lnTo>
                  <a:lnTo>
                    <a:pt x="2539" y="2490"/>
                  </a:lnTo>
                  <a:lnTo>
                    <a:pt x="2504" y="2428"/>
                  </a:lnTo>
                  <a:lnTo>
                    <a:pt x="2476" y="2365"/>
                  </a:lnTo>
                  <a:lnTo>
                    <a:pt x="2455" y="2268"/>
                  </a:lnTo>
                  <a:lnTo>
                    <a:pt x="2462" y="2149"/>
                  </a:lnTo>
                  <a:lnTo>
                    <a:pt x="2539" y="2038"/>
                  </a:lnTo>
                  <a:lnTo>
                    <a:pt x="2643" y="1920"/>
                  </a:lnTo>
                  <a:lnTo>
                    <a:pt x="2678" y="1906"/>
                  </a:lnTo>
                  <a:lnTo>
                    <a:pt x="2713" y="1788"/>
                  </a:lnTo>
                  <a:lnTo>
                    <a:pt x="2733" y="1781"/>
                  </a:lnTo>
                  <a:lnTo>
                    <a:pt x="2754" y="1718"/>
                  </a:lnTo>
                  <a:lnTo>
                    <a:pt x="2782" y="1607"/>
                  </a:lnTo>
                  <a:lnTo>
                    <a:pt x="2740" y="1572"/>
                  </a:lnTo>
                  <a:lnTo>
                    <a:pt x="2720" y="1509"/>
                  </a:lnTo>
                  <a:lnTo>
                    <a:pt x="2685" y="1475"/>
                  </a:lnTo>
                  <a:lnTo>
                    <a:pt x="2657" y="1419"/>
                  </a:lnTo>
                  <a:lnTo>
                    <a:pt x="2643" y="1329"/>
                  </a:lnTo>
                  <a:lnTo>
                    <a:pt x="2650" y="1315"/>
                  </a:lnTo>
                  <a:lnTo>
                    <a:pt x="2650" y="1308"/>
                  </a:lnTo>
                  <a:lnTo>
                    <a:pt x="2650" y="1252"/>
                  </a:lnTo>
                  <a:lnTo>
                    <a:pt x="2615" y="1224"/>
                  </a:lnTo>
                  <a:lnTo>
                    <a:pt x="2601" y="1162"/>
                  </a:lnTo>
                  <a:lnTo>
                    <a:pt x="2601" y="1099"/>
                  </a:lnTo>
                  <a:lnTo>
                    <a:pt x="2560" y="1085"/>
                  </a:lnTo>
                  <a:lnTo>
                    <a:pt x="2525" y="1023"/>
                  </a:lnTo>
                  <a:lnTo>
                    <a:pt x="2546" y="988"/>
                  </a:lnTo>
                  <a:lnTo>
                    <a:pt x="2560" y="981"/>
                  </a:lnTo>
                  <a:lnTo>
                    <a:pt x="2546" y="946"/>
                  </a:lnTo>
                  <a:lnTo>
                    <a:pt x="2573" y="918"/>
                  </a:lnTo>
                  <a:lnTo>
                    <a:pt x="2601" y="925"/>
                  </a:lnTo>
                  <a:lnTo>
                    <a:pt x="2615" y="911"/>
                  </a:lnTo>
                  <a:lnTo>
                    <a:pt x="2573" y="897"/>
                  </a:lnTo>
                  <a:lnTo>
                    <a:pt x="2553" y="883"/>
                  </a:lnTo>
                  <a:lnTo>
                    <a:pt x="2525" y="869"/>
                  </a:lnTo>
                  <a:lnTo>
                    <a:pt x="2511" y="883"/>
                  </a:lnTo>
                  <a:lnTo>
                    <a:pt x="2504" y="856"/>
                  </a:lnTo>
                  <a:lnTo>
                    <a:pt x="2504" y="835"/>
                  </a:lnTo>
                  <a:lnTo>
                    <a:pt x="2490" y="835"/>
                  </a:lnTo>
                  <a:lnTo>
                    <a:pt x="2476" y="828"/>
                  </a:lnTo>
                  <a:lnTo>
                    <a:pt x="2462" y="821"/>
                  </a:lnTo>
                  <a:lnTo>
                    <a:pt x="2441" y="793"/>
                  </a:lnTo>
                  <a:lnTo>
                    <a:pt x="2483" y="751"/>
                  </a:lnTo>
                  <a:lnTo>
                    <a:pt x="2441" y="737"/>
                  </a:lnTo>
                  <a:lnTo>
                    <a:pt x="2386" y="786"/>
                  </a:lnTo>
                  <a:lnTo>
                    <a:pt x="2365" y="758"/>
                  </a:lnTo>
                  <a:lnTo>
                    <a:pt x="2351" y="737"/>
                  </a:lnTo>
                  <a:lnTo>
                    <a:pt x="2330" y="751"/>
                  </a:lnTo>
                  <a:lnTo>
                    <a:pt x="2323" y="737"/>
                  </a:lnTo>
                  <a:lnTo>
                    <a:pt x="2254" y="751"/>
                  </a:lnTo>
                  <a:lnTo>
                    <a:pt x="2247" y="737"/>
                  </a:lnTo>
                  <a:lnTo>
                    <a:pt x="2281" y="730"/>
                  </a:lnTo>
                  <a:lnTo>
                    <a:pt x="2254" y="723"/>
                  </a:lnTo>
                  <a:lnTo>
                    <a:pt x="2309" y="716"/>
                  </a:lnTo>
                  <a:lnTo>
                    <a:pt x="2323" y="723"/>
                  </a:lnTo>
                  <a:lnTo>
                    <a:pt x="2365" y="723"/>
                  </a:lnTo>
                  <a:lnTo>
                    <a:pt x="2365" y="689"/>
                  </a:lnTo>
                  <a:lnTo>
                    <a:pt x="2365" y="682"/>
                  </a:lnTo>
                  <a:lnTo>
                    <a:pt x="2379" y="661"/>
                  </a:lnTo>
                  <a:lnTo>
                    <a:pt x="2393" y="640"/>
                  </a:lnTo>
                  <a:lnTo>
                    <a:pt x="2386" y="626"/>
                  </a:lnTo>
                  <a:lnTo>
                    <a:pt x="2393" y="591"/>
                  </a:lnTo>
                  <a:lnTo>
                    <a:pt x="2414" y="584"/>
                  </a:lnTo>
                  <a:lnTo>
                    <a:pt x="2441" y="563"/>
                  </a:lnTo>
                  <a:lnTo>
                    <a:pt x="2455" y="570"/>
                  </a:lnTo>
                  <a:lnTo>
                    <a:pt x="2483" y="591"/>
                  </a:lnTo>
                  <a:lnTo>
                    <a:pt x="2504" y="591"/>
                  </a:lnTo>
                  <a:lnTo>
                    <a:pt x="2518" y="570"/>
                  </a:lnTo>
                  <a:lnTo>
                    <a:pt x="2483" y="563"/>
                  </a:lnTo>
                  <a:lnTo>
                    <a:pt x="2448" y="550"/>
                  </a:lnTo>
                  <a:lnTo>
                    <a:pt x="2406" y="522"/>
                  </a:lnTo>
                  <a:lnTo>
                    <a:pt x="2379" y="535"/>
                  </a:lnTo>
                  <a:lnTo>
                    <a:pt x="2365" y="556"/>
                  </a:lnTo>
                  <a:lnTo>
                    <a:pt x="2351" y="550"/>
                  </a:lnTo>
                  <a:lnTo>
                    <a:pt x="2344" y="556"/>
                  </a:lnTo>
                  <a:lnTo>
                    <a:pt x="2351" y="522"/>
                  </a:lnTo>
                  <a:lnTo>
                    <a:pt x="2351" y="501"/>
                  </a:lnTo>
                  <a:lnTo>
                    <a:pt x="2344" y="487"/>
                  </a:lnTo>
                  <a:lnTo>
                    <a:pt x="2316" y="501"/>
                  </a:lnTo>
                  <a:lnTo>
                    <a:pt x="2288" y="508"/>
                  </a:lnTo>
                  <a:lnTo>
                    <a:pt x="2288" y="522"/>
                  </a:lnTo>
                  <a:lnTo>
                    <a:pt x="2281" y="550"/>
                  </a:lnTo>
                  <a:lnTo>
                    <a:pt x="2260" y="535"/>
                  </a:lnTo>
                  <a:lnTo>
                    <a:pt x="2274" y="508"/>
                  </a:lnTo>
                  <a:lnTo>
                    <a:pt x="2288" y="452"/>
                  </a:lnTo>
                  <a:lnTo>
                    <a:pt x="2295" y="438"/>
                  </a:lnTo>
                  <a:lnTo>
                    <a:pt x="2309" y="424"/>
                  </a:lnTo>
                  <a:lnTo>
                    <a:pt x="2295" y="403"/>
                  </a:lnTo>
                  <a:lnTo>
                    <a:pt x="2323" y="375"/>
                  </a:lnTo>
                  <a:lnTo>
                    <a:pt x="2330" y="389"/>
                  </a:lnTo>
                  <a:lnTo>
                    <a:pt x="2358" y="355"/>
                  </a:lnTo>
                  <a:lnTo>
                    <a:pt x="2358" y="341"/>
                  </a:lnTo>
                  <a:lnTo>
                    <a:pt x="2351" y="306"/>
                  </a:lnTo>
                  <a:lnTo>
                    <a:pt x="2316" y="306"/>
                  </a:lnTo>
                  <a:lnTo>
                    <a:pt x="2316" y="271"/>
                  </a:lnTo>
                  <a:lnTo>
                    <a:pt x="2295" y="264"/>
                  </a:lnTo>
                  <a:lnTo>
                    <a:pt x="2309" y="257"/>
                  </a:lnTo>
                  <a:lnTo>
                    <a:pt x="2295" y="236"/>
                  </a:lnTo>
                  <a:lnTo>
                    <a:pt x="2281" y="223"/>
                  </a:lnTo>
                  <a:lnTo>
                    <a:pt x="2274" y="236"/>
                  </a:lnTo>
                  <a:lnTo>
                    <a:pt x="2274" y="257"/>
                  </a:lnTo>
                  <a:lnTo>
                    <a:pt x="2233" y="257"/>
                  </a:lnTo>
                  <a:lnTo>
                    <a:pt x="2219" y="257"/>
                  </a:lnTo>
                  <a:lnTo>
                    <a:pt x="2191" y="264"/>
                  </a:lnTo>
                  <a:lnTo>
                    <a:pt x="2198" y="278"/>
                  </a:lnTo>
                  <a:lnTo>
                    <a:pt x="2191" y="292"/>
                  </a:lnTo>
                  <a:lnTo>
                    <a:pt x="2163" y="341"/>
                  </a:lnTo>
                  <a:lnTo>
                    <a:pt x="2149" y="355"/>
                  </a:lnTo>
                  <a:lnTo>
                    <a:pt x="2135" y="271"/>
                  </a:lnTo>
                  <a:lnTo>
                    <a:pt x="2149" y="271"/>
                  </a:lnTo>
                  <a:lnTo>
                    <a:pt x="2135" y="243"/>
                  </a:lnTo>
                  <a:lnTo>
                    <a:pt x="2121" y="229"/>
                  </a:lnTo>
                  <a:lnTo>
                    <a:pt x="2087" y="223"/>
                  </a:lnTo>
                  <a:lnTo>
                    <a:pt x="2100" y="208"/>
                  </a:lnTo>
                  <a:lnTo>
                    <a:pt x="2121" y="181"/>
                  </a:lnTo>
                  <a:lnTo>
                    <a:pt x="2093" y="174"/>
                  </a:lnTo>
                  <a:lnTo>
                    <a:pt x="2066" y="174"/>
                  </a:lnTo>
                  <a:lnTo>
                    <a:pt x="2059" y="160"/>
                  </a:lnTo>
                  <a:lnTo>
                    <a:pt x="2045" y="167"/>
                  </a:lnTo>
                  <a:lnTo>
                    <a:pt x="2024" y="125"/>
                  </a:lnTo>
                  <a:lnTo>
                    <a:pt x="1996" y="111"/>
                  </a:lnTo>
                  <a:lnTo>
                    <a:pt x="1968" y="132"/>
                  </a:lnTo>
                  <a:lnTo>
                    <a:pt x="1982" y="146"/>
                  </a:lnTo>
                  <a:lnTo>
                    <a:pt x="1968" y="160"/>
                  </a:lnTo>
                  <a:lnTo>
                    <a:pt x="1947" y="132"/>
                  </a:lnTo>
                  <a:lnTo>
                    <a:pt x="1926" y="146"/>
                  </a:lnTo>
                  <a:lnTo>
                    <a:pt x="1899" y="139"/>
                  </a:lnTo>
                  <a:lnTo>
                    <a:pt x="1906" y="125"/>
                  </a:lnTo>
                  <a:lnTo>
                    <a:pt x="1899" y="97"/>
                  </a:lnTo>
                  <a:lnTo>
                    <a:pt x="1885" y="125"/>
                  </a:lnTo>
                  <a:lnTo>
                    <a:pt x="1899" y="160"/>
                  </a:lnTo>
                  <a:lnTo>
                    <a:pt x="1864" y="139"/>
                  </a:lnTo>
                  <a:lnTo>
                    <a:pt x="1885" y="97"/>
                  </a:lnTo>
                  <a:lnTo>
                    <a:pt x="1871" y="49"/>
                  </a:lnTo>
                  <a:lnTo>
                    <a:pt x="1822" y="28"/>
                  </a:lnTo>
                  <a:lnTo>
                    <a:pt x="1815" y="0"/>
                  </a:lnTo>
                  <a:lnTo>
                    <a:pt x="1766" y="14"/>
                  </a:lnTo>
                  <a:lnTo>
                    <a:pt x="1739" y="42"/>
                  </a:lnTo>
                  <a:lnTo>
                    <a:pt x="1739" y="35"/>
                  </a:lnTo>
                  <a:lnTo>
                    <a:pt x="1725" y="28"/>
                  </a:lnTo>
                  <a:lnTo>
                    <a:pt x="1697" y="42"/>
                  </a:lnTo>
                  <a:lnTo>
                    <a:pt x="1676" y="42"/>
                  </a:lnTo>
                  <a:lnTo>
                    <a:pt x="1662" y="35"/>
                  </a:lnTo>
                  <a:lnTo>
                    <a:pt x="1655" y="42"/>
                  </a:lnTo>
                  <a:lnTo>
                    <a:pt x="1669" y="49"/>
                  </a:lnTo>
                  <a:lnTo>
                    <a:pt x="1697" y="62"/>
                  </a:lnTo>
                  <a:lnTo>
                    <a:pt x="1676" y="125"/>
                  </a:lnTo>
                  <a:lnTo>
                    <a:pt x="1690" y="160"/>
                  </a:lnTo>
                  <a:lnTo>
                    <a:pt x="1704" y="174"/>
                  </a:lnTo>
                  <a:lnTo>
                    <a:pt x="1690" y="208"/>
                  </a:lnTo>
                  <a:lnTo>
                    <a:pt x="1634" y="229"/>
                  </a:lnTo>
                  <a:lnTo>
                    <a:pt x="1620" y="236"/>
                  </a:lnTo>
                  <a:lnTo>
                    <a:pt x="1607" y="264"/>
                  </a:lnTo>
                  <a:lnTo>
                    <a:pt x="1530" y="292"/>
                  </a:lnTo>
                  <a:lnTo>
                    <a:pt x="1509" y="264"/>
                  </a:lnTo>
                  <a:lnTo>
                    <a:pt x="1460" y="292"/>
                  </a:lnTo>
                  <a:lnTo>
                    <a:pt x="1426" y="334"/>
                  </a:lnTo>
                  <a:lnTo>
                    <a:pt x="1391" y="369"/>
                  </a:lnTo>
                  <a:lnTo>
                    <a:pt x="1328" y="452"/>
                  </a:lnTo>
                  <a:lnTo>
                    <a:pt x="1293" y="487"/>
                  </a:lnTo>
                  <a:lnTo>
                    <a:pt x="1238" y="501"/>
                  </a:lnTo>
                  <a:lnTo>
                    <a:pt x="1238" y="508"/>
                  </a:lnTo>
                  <a:lnTo>
                    <a:pt x="1231" y="529"/>
                  </a:lnTo>
                  <a:lnTo>
                    <a:pt x="1217" y="535"/>
                  </a:lnTo>
                  <a:lnTo>
                    <a:pt x="1203" y="591"/>
                  </a:lnTo>
                  <a:lnTo>
                    <a:pt x="1099" y="716"/>
                  </a:lnTo>
                  <a:lnTo>
                    <a:pt x="1050" y="751"/>
                  </a:lnTo>
                  <a:lnTo>
                    <a:pt x="946" y="751"/>
                  </a:lnTo>
                  <a:lnTo>
                    <a:pt x="939" y="751"/>
                  </a:lnTo>
                  <a:lnTo>
                    <a:pt x="813" y="828"/>
                  </a:lnTo>
                  <a:lnTo>
                    <a:pt x="807" y="856"/>
                  </a:lnTo>
                  <a:lnTo>
                    <a:pt x="716" y="925"/>
                  </a:lnTo>
                  <a:lnTo>
                    <a:pt x="549" y="960"/>
                  </a:lnTo>
                  <a:lnTo>
                    <a:pt x="528" y="960"/>
                  </a:lnTo>
                  <a:lnTo>
                    <a:pt x="473" y="918"/>
                  </a:lnTo>
                  <a:lnTo>
                    <a:pt x="424" y="918"/>
                  </a:lnTo>
                  <a:lnTo>
                    <a:pt x="292" y="911"/>
                  </a:lnTo>
                  <a:lnTo>
                    <a:pt x="167" y="779"/>
                  </a:lnTo>
                  <a:lnTo>
                    <a:pt x="153" y="702"/>
                  </a:lnTo>
                  <a:lnTo>
                    <a:pt x="167" y="668"/>
                  </a:lnTo>
                  <a:lnTo>
                    <a:pt x="118" y="633"/>
                  </a:lnTo>
                  <a:lnTo>
                    <a:pt x="104" y="633"/>
                  </a:lnTo>
                  <a:lnTo>
                    <a:pt x="69" y="716"/>
                  </a:lnTo>
                  <a:lnTo>
                    <a:pt x="90" y="737"/>
                  </a:lnTo>
                  <a:lnTo>
                    <a:pt x="132" y="793"/>
                  </a:lnTo>
                  <a:lnTo>
                    <a:pt x="132" y="828"/>
                  </a:lnTo>
                  <a:lnTo>
                    <a:pt x="97" y="925"/>
                  </a:lnTo>
                  <a:lnTo>
                    <a:pt x="69" y="981"/>
                  </a:lnTo>
                  <a:lnTo>
                    <a:pt x="69" y="988"/>
                  </a:lnTo>
                  <a:lnTo>
                    <a:pt x="48" y="1023"/>
                  </a:lnTo>
                  <a:lnTo>
                    <a:pt x="34" y="1092"/>
                  </a:lnTo>
                  <a:lnTo>
                    <a:pt x="20" y="1120"/>
                  </a:lnTo>
                  <a:lnTo>
                    <a:pt x="0" y="1155"/>
                  </a:lnTo>
                  <a:lnTo>
                    <a:pt x="62" y="1224"/>
                  </a:lnTo>
                  <a:lnTo>
                    <a:pt x="118" y="1259"/>
                  </a:lnTo>
                  <a:lnTo>
                    <a:pt x="104" y="1280"/>
                  </a:lnTo>
                  <a:lnTo>
                    <a:pt x="69" y="1356"/>
                  </a:lnTo>
                  <a:lnTo>
                    <a:pt x="48" y="1377"/>
                  </a:lnTo>
                  <a:lnTo>
                    <a:pt x="13" y="1391"/>
                  </a:lnTo>
                  <a:lnTo>
                    <a:pt x="34" y="1488"/>
                  </a:lnTo>
                  <a:lnTo>
                    <a:pt x="48" y="1516"/>
                  </a:lnTo>
                  <a:lnTo>
                    <a:pt x="55" y="1475"/>
                  </a:lnTo>
                  <a:lnTo>
                    <a:pt x="62" y="1454"/>
                  </a:lnTo>
                  <a:lnTo>
                    <a:pt x="90" y="1419"/>
                  </a:lnTo>
                  <a:lnTo>
                    <a:pt x="97" y="1405"/>
                  </a:lnTo>
                  <a:lnTo>
                    <a:pt x="132" y="1440"/>
                  </a:lnTo>
                  <a:lnTo>
                    <a:pt x="125" y="1454"/>
                  </a:lnTo>
                  <a:lnTo>
                    <a:pt x="118" y="1461"/>
                  </a:lnTo>
                  <a:lnTo>
                    <a:pt x="104" y="1509"/>
                  </a:lnTo>
                  <a:lnTo>
                    <a:pt x="180" y="1502"/>
                  </a:lnTo>
                  <a:lnTo>
                    <a:pt x="194" y="1475"/>
                  </a:lnTo>
                  <a:lnTo>
                    <a:pt x="215" y="1475"/>
                  </a:lnTo>
                  <a:lnTo>
                    <a:pt x="243" y="1454"/>
                  </a:lnTo>
                  <a:lnTo>
                    <a:pt x="278" y="1461"/>
                  </a:lnTo>
                  <a:lnTo>
                    <a:pt x="285" y="1523"/>
                  </a:lnTo>
                  <a:lnTo>
                    <a:pt x="299" y="1544"/>
                  </a:lnTo>
                  <a:lnTo>
                    <a:pt x="333" y="1655"/>
                  </a:lnTo>
                  <a:lnTo>
                    <a:pt x="361" y="1655"/>
                  </a:lnTo>
                  <a:lnTo>
                    <a:pt x="382" y="1676"/>
                  </a:lnTo>
                  <a:lnTo>
                    <a:pt x="410" y="1732"/>
                  </a:lnTo>
                  <a:lnTo>
                    <a:pt x="431" y="1864"/>
                  </a:lnTo>
                  <a:lnTo>
                    <a:pt x="396" y="1969"/>
                  </a:lnTo>
                  <a:lnTo>
                    <a:pt x="410" y="2003"/>
                  </a:lnTo>
                  <a:lnTo>
                    <a:pt x="473" y="2010"/>
                  </a:lnTo>
                  <a:lnTo>
                    <a:pt x="494" y="2045"/>
                  </a:lnTo>
                  <a:lnTo>
                    <a:pt x="521" y="2059"/>
                  </a:lnTo>
                  <a:lnTo>
                    <a:pt x="556" y="2128"/>
                  </a:lnTo>
                  <a:lnTo>
                    <a:pt x="563" y="2163"/>
                  </a:lnTo>
                  <a:lnTo>
                    <a:pt x="556" y="2198"/>
                  </a:lnTo>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4" name="Freeform 3"/>
            <p:cNvSpPr>
              <a:spLocks noChangeArrowheads="1"/>
            </p:cNvSpPr>
            <p:nvPr/>
          </p:nvSpPr>
          <p:spPr bwMode="auto">
            <a:xfrm>
              <a:off x="14279419" y="8675169"/>
              <a:ext cx="107698" cy="134632"/>
            </a:xfrm>
            <a:custGeom>
              <a:avLst/>
              <a:gdLst>
                <a:gd name="T0" fmla="*/ 160 w 230"/>
                <a:gd name="T1" fmla="*/ 21 h 286"/>
                <a:gd name="T2" fmla="*/ 174 w 230"/>
                <a:gd name="T3" fmla="*/ 0 h 286"/>
                <a:gd name="T4" fmla="*/ 188 w 230"/>
                <a:gd name="T5" fmla="*/ 21 h 286"/>
                <a:gd name="T6" fmla="*/ 202 w 230"/>
                <a:gd name="T7" fmla="*/ 35 h 286"/>
                <a:gd name="T8" fmla="*/ 222 w 230"/>
                <a:gd name="T9" fmla="*/ 63 h 286"/>
                <a:gd name="T10" fmla="*/ 229 w 230"/>
                <a:gd name="T11" fmla="*/ 63 h 286"/>
                <a:gd name="T12" fmla="*/ 202 w 230"/>
                <a:gd name="T13" fmla="*/ 90 h 286"/>
                <a:gd name="T14" fmla="*/ 202 w 230"/>
                <a:gd name="T15" fmla="*/ 125 h 286"/>
                <a:gd name="T16" fmla="*/ 194 w 230"/>
                <a:gd name="T17" fmla="*/ 146 h 286"/>
                <a:gd name="T18" fmla="*/ 118 w 230"/>
                <a:gd name="T19" fmla="*/ 118 h 286"/>
                <a:gd name="T20" fmla="*/ 90 w 230"/>
                <a:gd name="T21" fmla="*/ 132 h 286"/>
                <a:gd name="T22" fmla="*/ 76 w 230"/>
                <a:gd name="T23" fmla="*/ 146 h 286"/>
                <a:gd name="T24" fmla="*/ 90 w 230"/>
                <a:gd name="T25" fmla="*/ 160 h 286"/>
                <a:gd name="T26" fmla="*/ 42 w 230"/>
                <a:gd name="T27" fmla="*/ 202 h 286"/>
                <a:gd name="T28" fmla="*/ 62 w 230"/>
                <a:gd name="T29" fmla="*/ 202 h 286"/>
                <a:gd name="T30" fmla="*/ 69 w 230"/>
                <a:gd name="T31" fmla="*/ 244 h 286"/>
                <a:gd name="T32" fmla="*/ 76 w 230"/>
                <a:gd name="T33" fmla="*/ 278 h 286"/>
                <a:gd name="T34" fmla="*/ 55 w 230"/>
                <a:gd name="T35" fmla="*/ 285 h 286"/>
                <a:gd name="T36" fmla="*/ 0 w 230"/>
                <a:gd name="T37" fmla="*/ 278 h 286"/>
                <a:gd name="T38" fmla="*/ 0 w 230"/>
                <a:gd name="T39" fmla="*/ 257 h 286"/>
                <a:gd name="T40" fmla="*/ 7 w 230"/>
                <a:gd name="T41" fmla="*/ 229 h 286"/>
                <a:gd name="T42" fmla="*/ 21 w 230"/>
                <a:gd name="T43" fmla="*/ 202 h 286"/>
                <a:gd name="T44" fmla="*/ 7 w 230"/>
                <a:gd name="T45" fmla="*/ 195 h 286"/>
                <a:gd name="T46" fmla="*/ 21 w 230"/>
                <a:gd name="T47" fmla="*/ 160 h 286"/>
                <a:gd name="T48" fmla="*/ 62 w 230"/>
                <a:gd name="T49" fmla="*/ 146 h 286"/>
                <a:gd name="T50" fmla="*/ 97 w 230"/>
                <a:gd name="T51" fmla="*/ 97 h 286"/>
                <a:gd name="T52" fmla="*/ 118 w 230"/>
                <a:gd name="T53" fmla="*/ 83 h 286"/>
                <a:gd name="T54" fmla="*/ 104 w 230"/>
                <a:gd name="T55" fmla="*/ 28 h 286"/>
                <a:gd name="T56" fmla="*/ 160 w 230"/>
                <a:gd name="T57" fmla="*/ 2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0" h="286">
                  <a:moveTo>
                    <a:pt x="160" y="21"/>
                  </a:moveTo>
                  <a:lnTo>
                    <a:pt x="174" y="0"/>
                  </a:lnTo>
                  <a:lnTo>
                    <a:pt x="188" y="21"/>
                  </a:lnTo>
                  <a:lnTo>
                    <a:pt x="202" y="35"/>
                  </a:lnTo>
                  <a:lnTo>
                    <a:pt x="222" y="63"/>
                  </a:lnTo>
                  <a:lnTo>
                    <a:pt x="229" y="63"/>
                  </a:lnTo>
                  <a:lnTo>
                    <a:pt x="202" y="90"/>
                  </a:lnTo>
                  <a:lnTo>
                    <a:pt x="202" y="125"/>
                  </a:lnTo>
                  <a:lnTo>
                    <a:pt x="194" y="146"/>
                  </a:lnTo>
                  <a:lnTo>
                    <a:pt x="118" y="118"/>
                  </a:lnTo>
                  <a:lnTo>
                    <a:pt x="90" y="132"/>
                  </a:lnTo>
                  <a:lnTo>
                    <a:pt x="76" y="146"/>
                  </a:lnTo>
                  <a:lnTo>
                    <a:pt x="90" y="160"/>
                  </a:lnTo>
                  <a:lnTo>
                    <a:pt x="42" y="202"/>
                  </a:lnTo>
                  <a:lnTo>
                    <a:pt x="62" y="202"/>
                  </a:lnTo>
                  <a:lnTo>
                    <a:pt x="69" y="244"/>
                  </a:lnTo>
                  <a:lnTo>
                    <a:pt x="76" y="278"/>
                  </a:lnTo>
                  <a:lnTo>
                    <a:pt x="55" y="285"/>
                  </a:lnTo>
                  <a:lnTo>
                    <a:pt x="0" y="278"/>
                  </a:lnTo>
                  <a:lnTo>
                    <a:pt x="0" y="257"/>
                  </a:lnTo>
                  <a:lnTo>
                    <a:pt x="7" y="229"/>
                  </a:lnTo>
                  <a:lnTo>
                    <a:pt x="21" y="202"/>
                  </a:lnTo>
                  <a:lnTo>
                    <a:pt x="7" y="195"/>
                  </a:lnTo>
                  <a:lnTo>
                    <a:pt x="21" y="160"/>
                  </a:lnTo>
                  <a:lnTo>
                    <a:pt x="62" y="146"/>
                  </a:lnTo>
                  <a:lnTo>
                    <a:pt x="97" y="97"/>
                  </a:lnTo>
                  <a:lnTo>
                    <a:pt x="118" y="83"/>
                  </a:lnTo>
                  <a:lnTo>
                    <a:pt x="104" y="28"/>
                  </a:lnTo>
                  <a:lnTo>
                    <a:pt x="160"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 name="Freeform 4"/>
            <p:cNvSpPr>
              <a:spLocks noChangeArrowheads="1"/>
            </p:cNvSpPr>
            <p:nvPr/>
          </p:nvSpPr>
          <p:spPr bwMode="auto">
            <a:xfrm>
              <a:off x="14289776" y="10661494"/>
              <a:ext cx="68346" cy="95277"/>
            </a:xfrm>
            <a:custGeom>
              <a:avLst/>
              <a:gdLst>
                <a:gd name="T0" fmla="*/ 14 w 147"/>
                <a:gd name="T1" fmla="*/ 56 h 203"/>
                <a:gd name="T2" fmla="*/ 34 w 147"/>
                <a:gd name="T3" fmla="*/ 42 h 203"/>
                <a:gd name="T4" fmla="*/ 69 w 147"/>
                <a:gd name="T5" fmla="*/ 21 h 203"/>
                <a:gd name="T6" fmla="*/ 132 w 147"/>
                <a:gd name="T7" fmla="*/ 7 h 203"/>
                <a:gd name="T8" fmla="*/ 139 w 147"/>
                <a:gd name="T9" fmla="*/ 0 h 203"/>
                <a:gd name="T10" fmla="*/ 146 w 147"/>
                <a:gd name="T11" fmla="*/ 105 h 203"/>
                <a:gd name="T12" fmla="*/ 132 w 147"/>
                <a:gd name="T13" fmla="*/ 195 h 203"/>
                <a:gd name="T14" fmla="*/ 104 w 147"/>
                <a:gd name="T15" fmla="*/ 202 h 203"/>
                <a:gd name="T16" fmla="*/ 83 w 147"/>
                <a:gd name="T17" fmla="*/ 195 h 203"/>
                <a:gd name="T18" fmla="*/ 41 w 147"/>
                <a:gd name="T19" fmla="*/ 167 h 203"/>
                <a:gd name="T20" fmla="*/ 48 w 147"/>
                <a:gd name="T21" fmla="*/ 153 h 203"/>
                <a:gd name="T22" fmla="*/ 41 w 147"/>
                <a:gd name="T23" fmla="*/ 140 h 203"/>
                <a:gd name="T24" fmla="*/ 41 w 147"/>
                <a:gd name="T25" fmla="*/ 119 h 203"/>
                <a:gd name="T26" fmla="*/ 7 w 147"/>
                <a:gd name="T27" fmla="*/ 105 h 203"/>
                <a:gd name="T28" fmla="*/ 0 w 147"/>
                <a:gd name="T29" fmla="*/ 84 h 203"/>
                <a:gd name="T30" fmla="*/ 14 w 147"/>
                <a:gd name="T31" fmla="*/ 5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03">
                  <a:moveTo>
                    <a:pt x="14" y="56"/>
                  </a:moveTo>
                  <a:lnTo>
                    <a:pt x="34" y="42"/>
                  </a:lnTo>
                  <a:lnTo>
                    <a:pt x="69" y="21"/>
                  </a:lnTo>
                  <a:lnTo>
                    <a:pt x="132" y="7"/>
                  </a:lnTo>
                  <a:lnTo>
                    <a:pt x="139" y="0"/>
                  </a:lnTo>
                  <a:lnTo>
                    <a:pt x="146" y="105"/>
                  </a:lnTo>
                  <a:lnTo>
                    <a:pt x="132" y="195"/>
                  </a:lnTo>
                  <a:lnTo>
                    <a:pt x="104" y="202"/>
                  </a:lnTo>
                  <a:lnTo>
                    <a:pt x="83" y="195"/>
                  </a:lnTo>
                  <a:lnTo>
                    <a:pt x="41" y="167"/>
                  </a:lnTo>
                  <a:lnTo>
                    <a:pt x="48" y="153"/>
                  </a:lnTo>
                  <a:lnTo>
                    <a:pt x="41" y="140"/>
                  </a:lnTo>
                  <a:lnTo>
                    <a:pt x="41" y="119"/>
                  </a:lnTo>
                  <a:lnTo>
                    <a:pt x="7" y="105"/>
                  </a:lnTo>
                  <a:lnTo>
                    <a:pt x="0" y="84"/>
                  </a:lnTo>
                  <a:lnTo>
                    <a:pt x="14"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 name="Freeform 5"/>
            <p:cNvSpPr>
              <a:spLocks noChangeArrowheads="1"/>
            </p:cNvSpPr>
            <p:nvPr/>
          </p:nvSpPr>
          <p:spPr bwMode="auto">
            <a:xfrm>
              <a:off x="15182423" y="8521897"/>
              <a:ext cx="84916" cy="101492"/>
            </a:xfrm>
            <a:custGeom>
              <a:avLst/>
              <a:gdLst>
                <a:gd name="T0" fmla="*/ 90 w 182"/>
                <a:gd name="T1" fmla="*/ 188 h 217"/>
                <a:gd name="T2" fmla="*/ 104 w 182"/>
                <a:gd name="T3" fmla="*/ 167 h 217"/>
                <a:gd name="T4" fmla="*/ 118 w 182"/>
                <a:gd name="T5" fmla="*/ 146 h 217"/>
                <a:gd name="T6" fmla="*/ 132 w 182"/>
                <a:gd name="T7" fmla="*/ 146 h 217"/>
                <a:gd name="T8" fmla="*/ 104 w 182"/>
                <a:gd name="T9" fmla="*/ 118 h 217"/>
                <a:gd name="T10" fmla="*/ 14 w 182"/>
                <a:gd name="T11" fmla="*/ 118 h 217"/>
                <a:gd name="T12" fmla="*/ 0 w 182"/>
                <a:gd name="T13" fmla="*/ 90 h 217"/>
                <a:gd name="T14" fmla="*/ 7 w 182"/>
                <a:gd name="T15" fmla="*/ 70 h 217"/>
                <a:gd name="T16" fmla="*/ 21 w 182"/>
                <a:gd name="T17" fmla="*/ 63 h 217"/>
                <a:gd name="T18" fmla="*/ 42 w 182"/>
                <a:gd name="T19" fmla="*/ 28 h 217"/>
                <a:gd name="T20" fmla="*/ 42 w 182"/>
                <a:gd name="T21" fmla="*/ 14 h 217"/>
                <a:gd name="T22" fmla="*/ 55 w 182"/>
                <a:gd name="T23" fmla="*/ 28 h 217"/>
                <a:gd name="T24" fmla="*/ 69 w 182"/>
                <a:gd name="T25" fmla="*/ 0 h 217"/>
                <a:gd name="T26" fmla="*/ 83 w 182"/>
                <a:gd name="T27" fmla="*/ 21 h 217"/>
                <a:gd name="T28" fmla="*/ 90 w 182"/>
                <a:gd name="T29" fmla="*/ 35 h 217"/>
                <a:gd name="T30" fmla="*/ 90 w 182"/>
                <a:gd name="T31" fmla="*/ 90 h 217"/>
                <a:gd name="T32" fmla="*/ 111 w 182"/>
                <a:gd name="T33" fmla="*/ 70 h 217"/>
                <a:gd name="T34" fmla="*/ 104 w 182"/>
                <a:gd name="T35" fmla="*/ 111 h 217"/>
                <a:gd name="T36" fmla="*/ 118 w 182"/>
                <a:gd name="T37" fmla="*/ 97 h 217"/>
                <a:gd name="T38" fmla="*/ 132 w 182"/>
                <a:gd name="T39" fmla="*/ 97 h 217"/>
                <a:gd name="T40" fmla="*/ 146 w 182"/>
                <a:gd name="T41" fmla="*/ 56 h 217"/>
                <a:gd name="T42" fmla="*/ 174 w 182"/>
                <a:gd name="T43" fmla="*/ 70 h 217"/>
                <a:gd name="T44" fmla="*/ 181 w 182"/>
                <a:gd name="T45" fmla="*/ 97 h 217"/>
                <a:gd name="T46" fmla="*/ 167 w 182"/>
                <a:gd name="T47" fmla="*/ 132 h 217"/>
                <a:gd name="T48" fmla="*/ 153 w 182"/>
                <a:gd name="T49" fmla="*/ 181 h 217"/>
                <a:gd name="T50" fmla="*/ 174 w 182"/>
                <a:gd name="T51" fmla="*/ 188 h 217"/>
                <a:gd name="T52" fmla="*/ 153 w 182"/>
                <a:gd name="T53" fmla="*/ 216 h 217"/>
                <a:gd name="T54" fmla="*/ 139 w 182"/>
                <a:gd name="T55" fmla="*/ 188 h 217"/>
                <a:gd name="T56" fmla="*/ 132 w 182"/>
                <a:gd name="T57" fmla="*/ 181 h 217"/>
                <a:gd name="T58" fmla="*/ 118 w 182"/>
                <a:gd name="T59" fmla="*/ 167 h 217"/>
                <a:gd name="T60" fmla="*/ 90 w 182"/>
                <a:gd name="T61" fmla="*/ 1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2" h="217">
                  <a:moveTo>
                    <a:pt x="90" y="188"/>
                  </a:moveTo>
                  <a:lnTo>
                    <a:pt x="104" y="167"/>
                  </a:lnTo>
                  <a:lnTo>
                    <a:pt x="118" y="146"/>
                  </a:lnTo>
                  <a:lnTo>
                    <a:pt x="132" y="146"/>
                  </a:lnTo>
                  <a:lnTo>
                    <a:pt x="104" y="118"/>
                  </a:lnTo>
                  <a:lnTo>
                    <a:pt x="14" y="118"/>
                  </a:lnTo>
                  <a:lnTo>
                    <a:pt x="0" y="90"/>
                  </a:lnTo>
                  <a:lnTo>
                    <a:pt x="7" y="70"/>
                  </a:lnTo>
                  <a:lnTo>
                    <a:pt x="21" y="63"/>
                  </a:lnTo>
                  <a:lnTo>
                    <a:pt x="42" y="28"/>
                  </a:lnTo>
                  <a:lnTo>
                    <a:pt x="42" y="14"/>
                  </a:lnTo>
                  <a:lnTo>
                    <a:pt x="55" y="28"/>
                  </a:lnTo>
                  <a:lnTo>
                    <a:pt x="69" y="0"/>
                  </a:lnTo>
                  <a:lnTo>
                    <a:pt x="83" y="21"/>
                  </a:lnTo>
                  <a:lnTo>
                    <a:pt x="90" y="35"/>
                  </a:lnTo>
                  <a:lnTo>
                    <a:pt x="90" y="90"/>
                  </a:lnTo>
                  <a:lnTo>
                    <a:pt x="111" y="70"/>
                  </a:lnTo>
                  <a:lnTo>
                    <a:pt x="104" y="111"/>
                  </a:lnTo>
                  <a:lnTo>
                    <a:pt x="118" y="97"/>
                  </a:lnTo>
                  <a:lnTo>
                    <a:pt x="132" y="97"/>
                  </a:lnTo>
                  <a:lnTo>
                    <a:pt x="146" y="56"/>
                  </a:lnTo>
                  <a:lnTo>
                    <a:pt x="174" y="70"/>
                  </a:lnTo>
                  <a:lnTo>
                    <a:pt x="181" y="97"/>
                  </a:lnTo>
                  <a:lnTo>
                    <a:pt x="167" y="132"/>
                  </a:lnTo>
                  <a:lnTo>
                    <a:pt x="153" y="181"/>
                  </a:lnTo>
                  <a:lnTo>
                    <a:pt x="174" y="188"/>
                  </a:lnTo>
                  <a:lnTo>
                    <a:pt x="153" y="216"/>
                  </a:lnTo>
                  <a:lnTo>
                    <a:pt x="139" y="188"/>
                  </a:lnTo>
                  <a:lnTo>
                    <a:pt x="132" y="181"/>
                  </a:lnTo>
                  <a:lnTo>
                    <a:pt x="118" y="167"/>
                  </a:lnTo>
                  <a:lnTo>
                    <a:pt x="90" y="18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 name="Freeform 6"/>
            <p:cNvSpPr>
              <a:spLocks noChangeArrowheads="1"/>
            </p:cNvSpPr>
            <p:nvPr/>
          </p:nvSpPr>
          <p:spPr bwMode="auto">
            <a:xfrm>
              <a:off x="15414387" y="8874010"/>
              <a:ext cx="49707" cy="39354"/>
            </a:xfrm>
            <a:custGeom>
              <a:avLst/>
              <a:gdLst>
                <a:gd name="T0" fmla="*/ 21 w 105"/>
                <a:gd name="T1" fmla="*/ 84 h 85"/>
                <a:gd name="T2" fmla="*/ 104 w 105"/>
                <a:gd name="T3" fmla="*/ 28 h 85"/>
                <a:gd name="T4" fmla="*/ 97 w 105"/>
                <a:gd name="T5" fmla="*/ 21 h 85"/>
                <a:gd name="T6" fmla="*/ 97 w 105"/>
                <a:gd name="T7" fmla="*/ 0 h 85"/>
                <a:gd name="T8" fmla="*/ 0 w 105"/>
                <a:gd name="T9" fmla="*/ 70 h 85"/>
                <a:gd name="T10" fmla="*/ 21 w 105"/>
                <a:gd name="T11" fmla="*/ 84 h 85"/>
              </a:gdLst>
              <a:ahLst/>
              <a:cxnLst>
                <a:cxn ang="0">
                  <a:pos x="T0" y="T1"/>
                </a:cxn>
                <a:cxn ang="0">
                  <a:pos x="T2" y="T3"/>
                </a:cxn>
                <a:cxn ang="0">
                  <a:pos x="T4" y="T5"/>
                </a:cxn>
                <a:cxn ang="0">
                  <a:pos x="T6" y="T7"/>
                </a:cxn>
                <a:cxn ang="0">
                  <a:pos x="T8" y="T9"/>
                </a:cxn>
                <a:cxn ang="0">
                  <a:pos x="T10" y="T11"/>
                </a:cxn>
              </a:cxnLst>
              <a:rect l="0" t="0" r="r" b="b"/>
              <a:pathLst>
                <a:path w="105" h="85">
                  <a:moveTo>
                    <a:pt x="21" y="84"/>
                  </a:moveTo>
                  <a:lnTo>
                    <a:pt x="104" y="28"/>
                  </a:lnTo>
                  <a:lnTo>
                    <a:pt x="97" y="21"/>
                  </a:lnTo>
                  <a:lnTo>
                    <a:pt x="97" y="0"/>
                  </a:lnTo>
                  <a:lnTo>
                    <a:pt x="0" y="70"/>
                  </a:lnTo>
                  <a:lnTo>
                    <a:pt x="21" y="8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 name="Freeform 7"/>
            <p:cNvSpPr>
              <a:spLocks noChangeArrowheads="1"/>
            </p:cNvSpPr>
            <p:nvPr/>
          </p:nvSpPr>
          <p:spPr bwMode="auto">
            <a:xfrm>
              <a:off x="15151358" y="8538468"/>
              <a:ext cx="10354" cy="22784"/>
            </a:xfrm>
            <a:custGeom>
              <a:avLst/>
              <a:gdLst>
                <a:gd name="T0" fmla="*/ 0 w 22"/>
                <a:gd name="T1" fmla="*/ 0 h 49"/>
                <a:gd name="T2" fmla="*/ 21 w 22"/>
                <a:gd name="T3" fmla="*/ 14 h 49"/>
                <a:gd name="T4" fmla="*/ 14 w 22"/>
                <a:gd name="T5" fmla="*/ 48 h 49"/>
                <a:gd name="T6" fmla="*/ 0 w 22"/>
                <a:gd name="T7" fmla="*/ 35 h 49"/>
                <a:gd name="T8" fmla="*/ 0 w 22"/>
                <a:gd name="T9" fmla="*/ 0 h 49"/>
              </a:gdLst>
              <a:ahLst/>
              <a:cxnLst>
                <a:cxn ang="0">
                  <a:pos x="T0" y="T1"/>
                </a:cxn>
                <a:cxn ang="0">
                  <a:pos x="T2" y="T3"/>
                </a:cxn>
                <a:cxn ang="0">
                  <a:pos x="T4" y="T5"/>
                </a:cxn>
                <a:cxn ang="0">
                  <a:pos x="T6" y="T7"/>
                </a:cxn>
                <a:cxn ang="0">
                  <a:pos x="T8" y="T9"/>
                </a:cxn>
              </a:cxnLst>
              <a:rect l="0" t="0" r="r" b="b"/>
              <a:pathLst>
                <a:path w="22" h="49">
                  <a:moveTo>
                    <a:pt x="0" y="0"/>
                  </a:moveTo>
                  <a:lnTo>
                    <a:pt x="21" y="14"/>
                  </a:lnTo>
                  <a:lnTo>
                    <a:pt x="14" y="48"/>
                  </a:lnTo>
                  <a:lnTo>
                    <a:pt x="0" y="35"/>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 name="Freeform 8"/>
            <p:cNvSpPr>
              <a:spLocks noChangeArrowheads="1"/>
            </p:cNvSpPr>
            <p:nvPr/>
          </p:nvSpPr>
          <p:spPr bwMode="auto">
            <a:xfrm>
              <a:off x="15443384" y="8923719"/>
              <a:ext cx="20711" cy="16570"/>
            </a:xfrm>
            <a:custGeom>
              <a:avLst/>
              <a:gdLst>
                <a:gd name="T0" fmla="*/ 35 w 43"/>
                <a:gd name="T1" fmla="*/ 34 h 35"/>
                <a:gd name="T2" fmla="*/ 42 w 43"/>
                <a:gd name="T3" fmla="*/ 28 h 35"/>
                <a:gd name="T4" fmla="*/ 35 w 43"/>
                <a:gd name="T5" fmla="*/ 0 h 35"/>
                <a:gd name="T6" fmla="*/ 0 w 43"/>
                <a:gd name="T7" fmla="*/ 13 h 35"/>
                <a:gd name="T8" fmla="*/ 35 w 43"/>
                <a:gd name="T9" fmla="*/ 34 h 35"/>
              </a:gdLst>
              <a:ahLst/>
              <a:cxnLst>
                <a:cxn ang="0">
                  <a:pos x="T0" y="T1"/>
                </a:cxn>
                <a:cxn ang="0">
                  <a:pos x="T2" y="T3"/>
                </a:cxn>
                <a:cxn ang="0">
                  <a:pos x="T4" y="T5"/>
                </a:cxn>
                <a:cxn ang="0">
                  <a:pos x="T6" y="T7"/>
                </a:cxn>
                <a:cxn ang="0">
                  <a:pos x="T8" y="T9"/>
                </a:cxn>
              </a:cxnLst>
              <a:rect l="0" t="0" r="r" b="b"/>
              <a:pathLst>
                <a:path w="43" h="35">
                  <a:moveTo>
                    <a:pt x="35" y="34"/>
                  </a:moveTo>
                  <a:lnTo>
                    <a:pt x="42" y="28"/>
                  </a:lnTo>
                  <a:lnTo>
                    <a:pt x="35" y="0"/>
                  </a:lnTo>
                  <a:lnTo>
                    <a:pt x="0" y="13"/>
                  </a:lnTo>
                  <a:lnTo>
                    <a:pt x="35" y="3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 name="Freeform 9"/>
            <p:cNvSpPr>
              <a:spLocks noChangeArrowheads="1"/>
            </p:cNvSpPr>
            <p:nvPr/>
          </p:nvSpPr>
          <p:spPr bwMode="auto">
            <a:xfrm>
              <a:off x="15198992" y="8584034"/>
              <a:ext cx="16569" cy="16570"/>
            </a:xfrm>
            <a:custGeom>
              <a:avLst/>
              <a:gdLst>
                <a:gd name="T0" fmla="*/ 20 w 35"/>
                <a:gd name="T1" fmla="*/ 35 h 36"/>
                <a:gd name="T2" fmla="*/ 34 w 35"/>
                <a:gd name="T3" fmla="*/ 0 h 36"/>
                <a:gd name="T4" fmla="*/ 0 w 35"/>
                <a:gd name="T5" fmla="*/ 28 h 36"/>
                <a:gd name="T6" fmla="*/ 13 w 35"/>
                <a:gd name="T7" fmla="*/ 35 h 36"/>
                <a:gd name="T8" fmla="*/ 20 w 35"/>
                <a:gd name="T9" fmla="*/ 35 h 36"/>
              </a:gdLst>
              <a:ahLst/>
              <a:cxnLst>
                <a:cxn ang="0">
                  <a:pos x="T0" y="T1"/>
                </a:cxn>
                <a:cxn ang="0">
                  <a:pos x="T2" y="T3"/>
                </a:cxn>
                <a:cxn ang="0">
                  <a:pos x="T4" y="T5"/>
                </a:cxn>
                <a:cxn ang="0">
                  <a:pos x="T6" y="T7"/>
                </a:cxn>
                <a:cxn ang="0">
                  <a:pos x="T8" y="T9"/>
                </a:cxn>
              </a:cxnLst>
              <a:rect l="0" t="0" r="r" b="b"/>
              <a:pathLst>
                <a:path w="35" h="36">
                  <a:moveTo>
                    <a:pt x="20" y="35"/>
                  </a:moveTo>
                  <a:lnTo>
                    <a:pt x="34" y="0"/>
                  </a:lnTo>
                  <a:lnTo>
                    <a:pt x="0" y="28"/>
                  </a:lnTo>
                  <a:lnTo>
                    <a:pt x="13" y="35"/>
                  </a:lnTo>
                  <a:lnTo>
                    <a:pt x="20"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1" name="Freeform 10"/>
            <p:cNvSpPr>
              <a:spLocks noChangeArrowheads="1"/>
            </p:cNvSpPr>
            <p:nvPr/>
          </p:nvSpPr>
          <p:spPr bwMode="auto">
            <a:xfrm>
              <a:off x="15167926" y="8486688"/>
              <a:ext cx="16569" cy="12427"/>
            </a:xfrm>
            <a:custGeom>
              <a:avLst/>
              <a:gdLst>
                <a:gd name="T0" fmla="*/ 0 w 36"/>
                <a:gd name="T1" fmla="*/ 14 h 28"/>
                <a:gd name="T2" fmla="*/ 35 w 36"/>
                <a:gd name="T3" fmla="*/ 0 h 28"/>
                <a:gd name="T4" fmla="*/ 28 w 36"/>
                <a:gd name="T5" fmla="*/ 14 h 28"/>
                <a:gd name="T6" fmla="*/ 7 w 36"/>
                <a:gd name="T7" fmla="*/ 27 h 28"/>
                <a:gd name="T8" fmla="*/ 0 w 36"/>
                <a:gd name="T9" fmla="*/ 14 h 28"/>
              </a:gdLst>
              <a:ahLst/>
              <a:cxnLst>
                <a:cxn ang="0">
                  <a:pos x="T0" y="T1"/>
                </a:cxn>
                <a:cxn ang="0">
                  <a:pos x="T2" y="T3"/>
                </a:cxn>
                <a:cxn ang="0">
                  <a:pos x="T4" y="T5"/>
                </a:cxn>
                <a:cxn ang="0">
                  <a:pos x="T6" y="T7"/>
                </a:cxn>
                <a:cxn ang="0">
                  <a:pos x="T8" y="T9"/>
                </a:cxn>
              </a:cxnLst>
              <a:rect l="0" t="0" r="r" b="b"/>
              <a:pathLst>
                <a:path w="36" h="28">
                  <a:moveTo>
                    <a:pt x="0" y="14"/>
                  </a:moveTo>
                  <a:lnTo>
                    <a:pt x="35" y="0"/>
                  </a:lnTo>
                  <a:lnTo>
                    <a:pt x="28" y="14"/>
                  </a:lnTo>
                  <a:lnTo>
                    <a:pt x="7" y="27"/>
                  </a:lnTo>
                  <a:lnTo>
                    <a:pt x="0"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2" name="Freeform 11"/>
            <p:cNvSpPr>
              <a:spLocks noChangeArrowheads="1"/>
            </p:cNvSpPr>
            <p:nvPr/>
          </p:nvSpPr>
          <p:spPr bwMode="auto">
            <a:xfrm>
              <a:off x="15145143" y="8482545"/>
              <a:ext cx="16569" cy="10356"/>
            </a:xfrm>
            <a:custGeom>
              <a:avLst/>
              <a:gdLst>
                <a:gd name="T0" fmla="*/ 0 w 36"/>
                <a:gd name="T1" fmla="*/ 6 h 21"/>
                <a:gd name="T2" fmla="*/ 21 w 36"/>
                <a:gd name="T3" fmla="*/ 0 h 21"/>
                <a:gd name="T4" fmla="*/ 35 w 36"/>
                <a:gd name="T5" fmla="*/ 20 h 21"/>
                <a:gd name="T6" fmla="*/ 21 w 36"/>
                <a:gd name="T7" fmla="*/ 14 h 21"/>
                <a:gd name="T8" fmla="*/ 0 w 36"/>
                <a:gd name="T9" fmla="*/ 6 h 21"/>
              </a:gdLst>
              <a:ahLst/>
              <a:cxnLst>
                <a:cxn ang="0">
                  <a:pos x="T0" y="T1"/>
                </a:cxn>
                <a:cxn ang="0">
                  <a:pos x="T2" y="T3"/>
                </a:cxn>
                <a:cxn ang="0">
                  <a:pos x="T4" y="T5"/>
                </a:cxn>
                <a:cxn ang="0">
                  <a:pos x="T6" y="T7"/>
                </a:cxn>
                <a:cxn ang="0">
                  <a:pos x="T8" y="T9"/>
                </a:cxn>
              </a:cxnLst>
              <a:rect l="0" t="0" r="r" b="b"/>
              <a:pathLst>
                <a:path w="36" h="21">
                  <a:moveTo>
                    <a:pt x="0" y="6"/>
                  </a:moveTo>
                  <a:lnTo>
                    <a:pt x="21" y="0"/>
                  </a:lnTo>
                  <a:lnTo>
                    <a:pt x="35" y="20"/>
                  </a:lnTo>
                  <a:lnTo>
                    <a:pt x="21" y="14"/>
                  </a:lnTo>
                  <a:lnTo>
                    <a:pt x="0" y="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3" name="Freeform 12"/>
            <p:cNvSpPr>
              <a:spLocks noChangeArrowheads="1"/>
            </p:cNvSpPr>
            <p:nvPr/>
          </p:nvSpPr>
          <p:spPr bwMode="auto">
            <a:xfrm>
              <a:off x="14476176" y="9915845"/>
              <a:ext cx="20711" cy="6213"/>
            </a:xfrm>
            <a:custGeom>
              <a:avLst/>
              <a:gdLst>
                <a:gd name="T0" fmla="*/ 14 w 43"/>
                <a:gd name="T1" fmla="*/ 7 h 15"/>
                <a:gd name="T2" fmla="*/ 35 w 43"/>
                <a:gd name="T3" fmla="*/ 0 h 15"/>
                <a:gd name="T4" fmla="*/ 42 w 43"/>
                <a:gd name="T5" fmla="*/ 7 h 15"/>
                <a:gd name="T6" fmla="*/ 21 w 43"/>
                <a:gd name="T7" fmla="*/ 14 h 15"/>
                <a:gd name="T8" fmla="*/ 0 w 43"/>
                <a:gd name="T9" fmla="*/ 14 h 15"/>
                <a:gd name="T10" fmla="*/ 14 w 43"/>
                <a:gd name="T11" fmla="*/ 7 h 15"/>
              </a:gdLst>
              <a:ahLst/>
              <a:cxnLst>
                <a:cxn ang="0">
                  <a:pos x="T0" y="T1"/>
                </a:cxn>
                <a:cxn ang="0">
                  <a:pos x="T2" y="T3"/>
                </a:cxn>
                <a:cxn ang="0">
                  <a:pos x="T4" y="T5"/>
                </a:cxn>
                <a:cxn ang="0">
                  <a:pos x="T6" y="T7"/>
                </a:cxn>
                <a:cxn ang="0">
                  <a:pos x="T8" y="T9"/>
                </a:cxn>
                <a:cxn ang="0">
                  <a:pos x="T10" y="T11"/>
                </a:cxn>
              </a:cxnLst>
              <a:rect l="0" t="0" r="r" b="b"/>
              <a:pathLst>
                <a:path w="43" h="15">
                  <a:moveTo>
                    <a:pt x="14" y="7"/>
                  </a:moveTo>
                  <a:lnTo>
                    <a:pt x="35" y="0"/>
                  </a:lnTo>
                  <a:lnTo>
                    <a:pt x="42" y="7"/>
                  </a:lnTo>
                  <a:lnTo>
                    <a:pt x="21" y="14"/>
                  </a:lnTo>
                  <a:lnTo>
                    <a:pt x="0" y="14"/>
                  </a:lnTo>
                  <a:lnTo>
                    <a:pt x="14"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4" name="Freeform 13"/>
            <p:cNvSpPr>
              <a:spLocks noChangeArrowheads="1"/>
            </p:cNvSpPr>
            <p:nvPr/>
          </p:nvSpPr>
          <p:spPr bwMode="auto">
            <a:xfrm>
              <a:off x="15151358" y="8501186"/>
              <a:ext cx="10354" cy="6214"/>
            </a:xfrm>
            <a:custGeom>
              <a:avLst/>
              <a:gdLst>
                <a:gd name="T0" fmla="*/ 0 w 22"/>
                <a:gd name="T1" fmla="*/ 7 h 15"/>
                <a:gd name="T2" fmla="*/ 21 w 22"/>
                <a:gd name="T3" fmla="*/ 0 h 15"/>
                <a:gd name="T4" fmla="*/ 14 w 22"/>
                <a:gd name="T5" fmla="*/ 14 h 15"/>
                <a:gd name="T6" fmla="*/ 0 w 22"/>
                <a:gd name="T7" fmla="*/ 7 h 15"/>
              </a:gdLst>
              <a:ahLst/>
              <a:cxnLst>
                <a:cxn ang="0">
                  <a:pos x="T0" y="T1"/>
                </a:cxn>
                <a:cxn ang="0">
                  <a:pos x="T2" y="T3"/>
                </a:cxn>
                <a:cxn ang="0">
                  <a:pos x="T4" y="T5"/>
                </a:cxn>
                <a:cxn ang="0">
                  <a:pos x="T6" y="T7"/>
                </a:cxn>
              </a:cxnLst>
              <a:rect l="0" t="0" r="r" b="b"/>
              <a:pathLst>
                <a:path w="22" h="15">
                  <a:moveTo>
                    <a:pt x="0" y="7"/>
                  </a:moveTo>
                  <a:lnTo>
                    <a:pt x="21" y="0"/>
                  </a:lnTo>
                  <a:lnTo>
                    <a:pt x="14" y="14"/>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5" name="Freeform 14"/>
            <p:cNvSpPr>
              <a:spLocks noChangeArrowheads="1"/>
            </p:cNvSpPr>
            <p:nvPr/>
          </p:nvSpPr>
          <p:spPr bwMode="auto">
            <a:xfrm>
              <a:off x="14351908" y="9828853"/>
              <a:ext cx="6213" cy="16570"/>
            </a:xfrm>
            <a:custGeom>
              <a:avLst/>
              <a:gdLst>
                <a:gd name="T0" fmla="*/ 0 w 15"/>
                <a:gd name="T1" fmla="*/ 20 h 35"/>
                <a:gd name="T2" fmla="*/ 14 w 15"/>
                <a:gd name="T3" fmla="*/ 0 h 35"/>
                <a:gd name="T4" fmla="*/ 0 w 15"/>
                <a:gd name="T5" fmla="*/ 34 h 35"/>
                <a:gd name="T6" fmla="*/ 0 w 15"/>
                <a:gd name="T7" fmla="*/ 20 h 35"/>
              </a:gdLst>
              <a:ahLst/>
              <a:cxnLst>
                <a:cxn ang="0">
                  <a:pos x="T0" y="T1"/>
                </a:cxn>
                <a:cxn ang="0">
                  <a:pos x="T2" y="T3"/>
                </a:cxn>
                <a:cxn ang="0">
                  <a:pos x="T4" y="T5"/>
                </a:cxn>
                <a:cxn ang="0">
                  <a:pos x="T6" y="T7"/>
                </a:cxn>
              </a:cxnLst>
              <a:rect l="0" t="0" r="r" b="b"/>
              <a:pathLst>
                <a:path w="15" h="35">
                  <a:moveTo>
                    <a:pt x="0" y="20"/>
                  </a:moveTo>
                  <a:lnTo>
                    <a:pt x="14" y="0"/>
                  </a:lnTo>
                  <a:lnTo>
                    <a:pt x="0" y="34"/>
                  </a:lnTo>
                  <a:lnTo>
                    <a:pt x="0" y="2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6" name="Freeform 15"/>
            <p:cNvSpPr>
              <a:spLocks noChangeArrowheads="1"/>
            </p:cNvSpPr>
            <p:nvPr/>
          </p:nvSpPr>
          <p:spPr bwMode="auto">
            <a:xfrm>
              <a:off x="15296336" y="10762985"/>
              <a:ext cx="10354" cy="6214"/>
            </a:xfrm>
            <a:custGeom>
              <a:avLst/>
              <a:gdLst>
                <a:gd name="T0" fmla="*/ 7 w 22"/>
                <a:gd name="T1" fmla="*/ 0 h 15"/>
                <a:gd name="T2" fmla="*/ 0 w 22"/>
                <a:gd name="T3" fmla="*/ 7 h 15"/>
                <a:gd name="T4" fmla="*/ 7 w 22"/>
                <a:gd name="T5" fmla="*/ 14 h 15"/>
                <a:gd name="T6" fmla="*/ 21 w 22"/>
                <a:gd name="T7" fmla="*/ 7 h 15"/>
                <a:gd name="T8" fmla="*/ 7 w 22"/>
                <a:gd name="T9" fmla="*/ 0 h 15"/>
              </a:gdLst>
              <a:ahLst/>
              <a:cxnLst>
                <a:cxn ang="0">
                  <a:pos x="T0" y="T1"/>
                </a:cxn>
                <a:cxn ang="0">
                  <a:pos x="T2" y="T3"/>
                </a:cxn>
                <a:cxn ang="0">
                  <a:pos x="T4" y="T5"/>
                </a:cxn>
                <a:cxn ang="0">
                  <a:pos x="T6" y="T7"/>
                </a:cxn>
                <a:cxn ang="0">
                  <a:pos x="T8" y="T9"/>
                </a:cxn>
              </a:cxnLst>
              <a:rect l="0" t="0" r="r" b="b"/>
              <a:pathLst>
                <a:path w="22" h="15">
                  <a:moveTo>
                    <a:pt x="7" y="0"/>
                  </a:moveTo>
                  <a:lnTo>
                    <a:pt x="0" y="7"/>
                  </a:lnTo>
                  <a:lnTo>
                    <a:pt x="7" y="14"/>
                  </a:lnTo>
                  <a:lnTo>
                    <a:pt x="21" y="7"/>
                  </a:lnTo>
                  <a:lnTo>
                    <a:pt x="7"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7" name="Freeform 16"/>
            <p:cNvSpPr>
              <a:spLocks noChangeArrowheads="1"/>
            </p:cNvSpPr>
            <p:nvPr/>
          </p:nvSpPr>
          <p:spPr bwMode="auto">
            <a:xfrm>
              <a:off x="14498958" y="10769199"/>
              <a:ext cx="6214" cy="10356"/>
            </a:xfrm>
            <a:custGeom>
              <a:avLst/>
              <a:gdLst>
                <a:gd name="T0" fmla="*/ 0 w 15"/>
                <a:gd name="T1" fmla="*/ 21 h 22"/>
                <a:gd name="T2" fmla="*/ 14 w 15"/>
                <a:gd name="T3" fmla="*/ 0 h 22"/>
                <a:gd name="T4" fmla="*/ 14 w 15"/>
                <a:gd name="T5" fmla="*/ 21 h 22"/>
                <a:gd name="T6" fmla="*/ 0 w 15"/>
                <a:gd name="T7" fmla="*/ 21 h 22"/>
              </a:gdLst>
              <a:ahLst/>
              <a:cxnLst>
                <a:cxn ang="0">
                  <a:pos x="T0" y="T1"/>
                </a:cxn>
                <a:cxn ang="0">
                  <a:pos x="T2" y="T3"/>
                </a:cxn>
                <a:cxn ang="0">
                  <a:pos x="T4" y="T5"/>
                </a:cxn>
                <a:cxn ang="0">
                  <a:pos x="T6" y="T7"/>
                </a:cxn>
              </a:cxnLst>
              <a:rect l="0" t="0" r="r" b="b"/>
              <a:pathLst>
                <a:path w="15" h="22">
                  <a:moveTo>
                    <a:pt x="0" y="21"/>
                  </a:moveTo>
                  <a:lnTo>
                    <a:pt x="14" y="0"/>
                  </a:lnTo>
                  <a:lnTo>
                    <a:pt x="14" y="21"/>
                  </a:lnTo>
                  <a:lnTo>
                    <a:pt x="0"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8" name="Freeform 17"/>
            <p:cNvSpPr>
              <a:spLocks noChangeArrowheads="1"/>
            </p:cNvSpPr>
            <p:nvPr/>
          </p:nvSpPr>
          <p:spPr bwMode="auto">
            <a:xfrm>
              <a:off x="15358469" y="10707062"/>
              <a:ext cx="4142" cy="10356"/>
            </a:xfrm>
            <a:custGeom>
              <a:avLst/>
              <a:gdLst>
                <a:gd name="T0" fmla="*/ 0 w 8"/>
                <a:gd name="T1" fmla="*/ 0 h 22"/>
                <a:gd name="T2" fmla="*/ 7 w 8"/>
                <a:gd name="T3" fmla="*/ 0 h 22"/>
                <a:gd name="T4" fmla="*/ 0 w 8"/>
                <a:gd name="T5" fmla="*/ 21 h 22"/>
                <a:gd name="T6" fmla="*/ 0 w 8"/>
                <a:gd name="T7" fmla="*/ 0 h 22"/>
              </a:gdLst>
              <a:ahLst/>
              <a:cxnLst>
                <a:cxn ang="0">
                  <a:pos x="T0" y="T1"/>
                </a:cxn>
                <a:cxn ang="0">
                  <a:pos x="T2" y="T3"/>
                </a:cxn>
                <a:cxn ang="0">
                  <a:pos x="T4" y="T5"/>
                </a:cxn>
                <a:cxn ang="0">
                  <a:pos x="T6" y="T7"/>
                </a:cxn>
              </a:cxnLst>
              <a:rect l="0" t="0" r="r" b="b"/>
              <a:pathLst>
                <a:path w="8" h="22">
                  <a:moveTo>
                    <a:pt x="0" y="0"/>
                  </a:moveTo>
                  <a:lnTo>
                    <a:pt x="7" y="0"/>
                  </a:lnTo>
                  <a:lnTo>
                    <a:pt x="0" y="21"/>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9" name="Freeform 18"/>
            <p:cNvSpPr>
              <a:spLocks noChangeArrowheads="1"/>
            </p:cNvSpPr>
            <p:nvPr/>
          </p:nvSpPr>
          <p:spPr bwMode="auto">
            <a:xfrm>
              <a:off x="14283562" y="8811871"/>
              <a:ext cx="6214" cy="16570"/>
            </a:xfrm>
            <a:custGeom>
              <a:avLst/>
              <a:gdLst>
                <a:gd name="T0" fmla="*/ 14 w 15"/>
                <a:gd name="T1" fmla="*/ 35 h 36"/>
                <a:gd name="T2" fmla="*/ 14 w 15"/>
                <a:gd name="T3" fmla="*/ 21 h 36"/>
                <a:gd name="T4" fmla="*/ 0 w 15"/>
                <a:gd name="T5" fmla="*/ 0 h 36"/>
                <a:gd name="T6" fmla="*/ 14 w 15"/>
                <a:gd name="T7" fmla="*/ 35 h 36"/>
              </a:gdLst>
              <a:ahLst/>
              <a:cxnLst>
                <a:cxn ang="0">
                  <a:pos x="T0" y="T1"/>
                </a:cxn>
                <a:cxn ang="0">
                  <a:pos x="T2" y="T3"/>
                </a:cxn>
                <a:cxn ang="0">
                  <a:pos x="T4" y="T5"/>
                </a:cxn>
                <a:cxn ang="0">
                  <a:pos x="T6" y="T7"/>
                </a:cxn>
              </a:cxnLst>
              <a:rect l="0" t="0" r="r" b="b"/>
              <a:pathLst>
                <a:path w="15" h="36">
                  <a:moveTo>
                    <a:pt x="14" y="35"/>
                  </a:moveTo>
                  <a:lnTo>
                    <a:pt x="14" y="21"/>
                  </a:lnTo>
                  <a:lnTo>
                    <a:pt x="0" y="0"/>
                  </a:lnTo>
                  <a:lnTo>
                    <a:pt x="14"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0" name="Freeform 19"/>
            <p:cNvSpPr>
              <a:spLocks noChangeArrowheads="1"/>
            </p:cNvSpPr>
            <p:nvPr/>
          </p:nvSpPr>
          <p:spPr bwMode="auto">
            <a:xfrm>
              <a:off x="15329473" y="8724879"/>
              <a:ext cx="4142" cy="10357"/>
            </a:xfrm>
            <a:custGeom>
              <a:avLst/>
              <a:gdLst>
                <a:gd name="T0" fmla="*/ 7 w 8"/>
                <a:gd name="T1" fmla="*/ 0 h 22"/>
                <a:gd name="T2" fmla="*/ 7 w 8"/>
                <a:gd name="T3" fmla="*/ 21 h 22"/>
                <a:gd name="T4" fmla="*/ 0 w 8"/>
                <a:gd name="T5" fmla="*/ 14 h 22"/>
                <a:gd name="T6" fmla="*/ 7 w 8"/>
                <a:gd name="T7" fmla="*/ 0 h 22"/>
              </a:gdLst>
              <a:ahLst/>
              <a:cxnLst>
                <a:cxn ang="0">
                  <a:pos x="T0" y="T1"/>
                </a:cxn>
                <a:cxn ang="0">
                  <a:pos x="T2" y="T3"/>
                </a:cxn>
                <a:cxn ang="0">
                  <a:pos x="T4" y="T5"/>
                </a:cxn>
                <a:cxn ang="0">
                  <a:pos x="T6" y="T7"/>
                </a:cxn>
              </a:cxnLst>
              <a:rect l="0" t="0" r="r" b="b"/>
              <a:pathLst>
                <a:path w="8" h="22">
                  <a:moveTo>
                    <a:pt x="7" y="0"/>
                  </a:moveTo>
                  <a:lnTo>
                    <a:pt x="7" y="21"/>
                  </a:lnTo>
                  <a:lnTo>
                    <a:pt x="0" y="14"/>
                  </a:lnTo>
                  <a:lnTo>
                    <a:pt x="7"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1" name="Freeform 20"/>
            <p:cNvSpPr>
              <a:spLocks noChangeArrowheads="1"/>
            </p:cNvSpPr>
            <p:nvPr/>
          </p:nvSpPr>
          <p:spPr bwMode="auto">
            <a:xfrm>
              <a:off x="15354326" y="8714523"/>
              <a:ext cx="4142" cy="6213"/>
            </a:xfrm>
            <a:custGeom>
              <a:avLst/>
              <a:gdLst>
                <a:gd name="T0" fmla="*/ 6 w 7"/>
                <a:gd name="T1" fmla="*/ 14 h 15"/>
                <a:gd name="T2" fmla="*/ 6 w 7"/>
                <a:gd name="T3" fmla="*/ 0 h 15"/>
                <a:gd name="T4" fmla="*/ 0 w 7"/>
                <a:gd name="T5" fmla="*/ 14 h 15"/>
                <a:gd name="T6" fmla="*/ 6 w 7"/>
                <a:gd name="T7" fmla="*/ 14 h 15"/>
              </a:gdLst>
              <a:ahLst/>
              <a:cxnLst>
                <a:cxn ang="0">
                  <a:pos x="T0" y="T1"/>
                </a:cxn>
                <a:cxn ang="0">
                  <a:pos x="T2" y="T3"/>
                </a:cxn>
                <a:cxn ang="0">
                  <a:pos x="T4" y="T5"/>
                </a:cxn>
                <a:cxn ang="0">
                  <a:pos x="T6" y="T7"/>
                </a:cxn>
              </a:cxnLst>
              <a:rect l="0" t="0" r="r" b="b"/>
              <a:pathLst>
                <a:path w="7" h="15">
                  <a:moveTo>
                    <a:pt x="6" y="14"/>
                  </a:moveTo>
                  <a:lnTo>
                    <a:pt x="6" y="0"/>
                  </a:lnTo>
                  <a:lnTo>
                    <a:pt x="0" y="14"/>
                  </a:lnTo>
                  <a:lnTo>
                    <a:pt x="6"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2" name="Freeform 21"/>
            <p:cNvSpPr>
              <a:spLocks noChangeArrowheads="1"/>
            </p:cNvSpPr>
            <p:nvPr/>
          </p:nvSpPr>
          <p:spPr bwMode="auto">
            <a:xfrm>
              <a:off x="14494816" y="10781627"/>
              <a:ext cx="4142" cy="4142"/>
            </a:xfrm>
            <a:custGeom>
              <a:avLst/>
              <a:gdLst>
                <a:gd name="T0" fmla="*/ 0 w 8"/>
                <a:gd name="T1" fmla="*/ 7 h 8"/>
                <a:gd name="T2" fmla="*/ 7 w 8"/>
                <a:gd name="T3" fmla="*/ 7 h 8"/>
                <a:gd name="T4" fmla="*/ 0 w 8"/>
                <a:gd name="T5" fmla="*/ 0 h 8"/>
                <a:gd name="T6" fmla="*/ 0 w 8"/>
                <a:gd name="T7" fmla="*/ 7 h 8"/>
              </a:gdLst>
              <a:ahLst/>
              <a:cxnLst>
                <a:cxn ang="0">
                  <a:pos x="T0" y="T1"/>
                </a:cxn>
                <a:cxn ang="0">
                  <a:pos x="T2" y="T3"/>
                </a:cxn>
                <a:cxn ang="0">
                  <a:pos x="T4" y="T5"/>
                </a:cxn>
                <a:cxn ang="0">
                  <a:pos x="T6" y="T7"/>
                </a:cxn>
              </a:cxnLst>
              <a:rect l="0" t="0" r="r" b="b"/>
              <a:pathLst>
                <a:path w="8" h="8">
                  <a:moveTo>
                    <a:pt x="0" y="7"/>
                  </a:moveTo>
                  <a:lnTo>
                    <a:pt x="7" y="7"/>
                  </a:lnTo>
                  <a:lnTo>
                    <a:pt x="0"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3" name="Freeform 22"/>
            <p:cNvSpPr>
              <a:spLocks noChangeArrowheads="1"/>
            </p:cNvSpPr>
            <p:nvPr/>
          </p:nvSpPr>
          <p:spPr bwMode="auto">
            <a:xfrm>
              <a:off x="14486531" y="10781627"/>
              <a:ext cx="6214" cy="4142"/>
            </a:xfrm>
            <a:custGeom>
              <a:avLst/>
              <a:gdLst>
                <a:gd name="T0" fmla="*/ 14 w 15"/>
                <a:gd name="T1" fmla="*/ 0 h 8"/>
                <a:gd name="T2" fmla="*/ 14 w 15"/>
                <a:gd name="T3" fmla="*/ 7 h 8"/>
                <a:gd name="T4" fmla="*/ 0 w 15"/>
                <a:gd name="T5" fmla="*/ 7 h 8"/>
                <a:gd name="T6" fmla="*/ 14 w 15"/>
                <a:gd name="T7" fmla="*/ 0 h 8"/>
              </a:gdLst>
              <a:ahLst/>
              <a:cxnLst>
                <a:cxn ang="0">
                  <a:pos x="T0" y="T1"/>
                </a:cxn>
                <a:cxn ang="0">
                  <a:pos x="T2" y="T3"/>
                </a:cxn>
                <a:cxn ang="0">
                  <a:pos x="T4" y="T5"/>
                </a:cxn>
                <a:cxn ang="0">
                  <a:pos x="T6" y="T7"/>
                </a:cxn>
              </a:cxnLst>
              <a:rect l="0" t="0" r="r" b="b"/>
              <a:pathLst>
                <a:path w="15" h="8">
                  <a:moveTo>
                    <a:pt x="14" y="0"/>
                  </a:moveTo>
                  <a:lnTo>
                    <a:pt x="14" y="7"/>
                  </a:lnTo>
                  <a:lnTo>
                    <a:pt x="0" y="7"/>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4" name="Freeform 23"/>
            <p:cNvSpPr>
              <a:spLocks noChangeArrowheads="1"/>
            </p:cNvSpPr>
            <p:nvPr/>
          </p:nvSpPr>
          <p:spPr bwMode="auto">
            <a:xfrm>
              <a:off x="14509314" y="10767127"/>
              <a:ext cx="2071" cy="6214"/>
            </a:xfrm>
            <a:custGeom>
              <a:avLst/>
              <a:gdLst>
                <a:gd name="T0" fmla="*/ 0 w 1"/>
                <a:gd name="T1" fmla="*/ 0 h 15"/>
                <a:gd name="T2" fmla="*/ 0 w 1"/>
                <a:gd name="T3" fmla="*/ 7 h 15"/>
                <a:gd name="T4" fmla="*/ 0 w 1"/>
                <a:gd name="T5" fmla="*/ 14 h 15"/>
                <a:gd name="T6" fmla="*/ 0 w 1"/>
                <a:gd name="T7" fmla="*/ 7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lnTo>
                    <a:pt x="0" y="7"/>
                  </a:lnTo>
                  <a:lnTo>
                    <a:pt x="0" y="14"/>
                  </a:lnTo>
                  <a:lnTo>
                    <a:pt x="0" y="7"/>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5" name="Freeform 24"/>
            <p:cNvSpPr>
              <a:spLocks noChangeArrowheads="1"/>
            </p:cNvSpPr>
            <p:nvPr/>
          </p:nvSpPr>
          <p:spPr bwMode="auto">
            <a:xfrm>
              <a:off x="14498957" y="10789912"/>
              <a:ext cx="10356" cy="2071"/>
            </a:xfrm>
            <a:custGeom>
              <a:avLst/>
              <a:gdLst>
                <a:gd name="T0" fmla="*/ 14 w 22"/>
                <a:gd name="T1" fmla="*/ 0 h 1"/>
                <a:gd name="T2" fmla="*/ 21 w 22"/>
                <a:gd name="T3" fmla="*/ 0 h 1"/>
                <a:gd name="T4" fmla="*/ 0 w 22"/>
                <a:gd name="T5" fmla="*/ 0 h 1"/>
                <a:gd name="T6" fmla="*/ 14 w 22"/>
                <a:gd name="T7" fmla="*/ 0 h 1"/>
              </a:gdLst>
              <a:ahLst/>
              <a:cxnLst>
                <a:cxn ang="0">
                  <a:pos x="T0" y="T1"/>
                </a:cxn>
                <a:cxn ang="0">
                  <a:pos x="T2" y="T3"/>
                </a:cxn>
                <a:cxn ang="0">
                  <a:pos x="T4" y="T5"/>
                </a:cxn>
                <a:cxn ang="0">
                  <a:pos x="T6" y="T7"/>
                </a:cxn>
              </a:cxnLst>
              <a:rect l="0" t="0" r="r" b="b"/>
              <a:pathLst>
                <a:path w="22" h="1">
                  <a:moveTo>
                    <a:pt x="14" y="0"/>
                  </a:moveTo>
                  <a:lnTo>
                    <a:pt x="21" y="0"/>
                  </a:lnTo>
                  <a:lnTo>
                    <a:pt x="0" y="0"/>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6" name="Freeform 25"/>
            <p:cNvSpPr>
              <a:spLocks noChangeArrowheads="1"/>
            </p:cNvSpPr>
            <p:nvPr/>
          </p:nvSpPr>
          <p:spPr bwMode="auto">
            <a:xfrm>
              <a:off x="15292193" y="8625461"/>
              <a:ext cx="4142" cy="4142"/>
            </a:xfrm>
            <a:custGeom>
              <a:avLst/>
              <a:gdLst>
                <a:gd name="T0" fmla="*/ 0 w 8"/>
                <a:gd name="T1" fmla="*/ 0 h 7"/>
                <a:gd name="T2" fmla="*/ 7 w 8"/>
                <a:gd name="T3" fmla="*/ 0 h 7"/>
                <a:gd name="T4" fmla="*/ 0 w 8"/>
                <a:gd name="T5" fmla="*/ 6 h 7"/>
                <a:gd name="T6" fmla="*/ 0 w 8"/>
                <a:gd name="T7" fmla="*/ 0 h 7"/>
              </a:gdLst>
              <a:ahLst/>
              <a:cxnLst>
                <a:cxn ang="0">
                  <a:pos x="T0" y="T1"/>
                </a:cxn>
                <a:cxn ang="0">
                  <a:pos x="T2" y="T3"/>
                </a:cxn>
                <a:cxn ang="0">
                  <a:pos x="T4" y="T5"/>
                </a:cxn>
                <a:cxn ang="0">
                  <a:pos x="T6" y="T7"/>
                </a:cxn>
              </a:cxnLst>
              <a:rect l="0" t="0" r="r" b="b"/>
              <a:pathLst>
                <a:path w="8" h="7">
                  <a:moveTo>
                    <a:pt x="0" y="0"/>
                  </a:moveTo>
                  <a:lnTo>
                    <a:pt x="7" y="0"/>
                  </a:lnTo>
                  <a:lnTo>
                    <a:pt x="0" y="6"/>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7" name="Freeform 26"/>
            <p:cNvSpPr>
              <a:spLocks noChangeArrowheads="1"/>
            </p:cNvSpPr>
            <p:nvPr/>
          </p:nvSpPr>
          <p:spPr bwMode="auto">
            <a:xfrm>
              <a:off x="17539346" y="11572842"/>
              <a:ext cx="2495687" cy="1702563"/>
            </a:xfrm>
            <a:custGeom>
              <a:avLst/>
              <a:gdLst>
                <a:gd name="T0" fmla="*/ 3464 w 5315"/>
                <a:gd name="T1" fmla="*/ 3332 h 3626"/>
                <a:gd name="T2" fmla="*/ 3846 w 5315"/>
                <a:gd name="T3" fmla="*/ 3492 h 3626"/>
                <a:gd name="T4" fmla="*/ 4222 w 5315"/>
                <a:gd name="T5" fmla="*/ 3513 h 3626"/>
                <a:gd name="T6" fmla="*/ 4445 w 5315"/>
                <a:gd name="T7" fmla="*/ 3562 h 3626"/>
                <a:gd name="T8" fmla="*/ 4396 w 5315"/>
                <a:gd name="T9" fmla="*/ 3367 h 3626"/>
                <a:gd name="T10" fmla="*/ 4493 w 5315"/>
                <a:gd name="T11" fmla="*/ 3040 h 3626"/>
                <a:gd name="T12" fmla="*/ 4646 w 5315"/>
                <a:gd name="T13" fmla="*/ 2915 h 3626"/>
                <a:gd name="T14" fmla="*/ 4674 w 5315"/>
                <a:gd name="T15" fmla="*/ 2852 h 3626"/>
                <a:gd name="T16" fmla="*/ 4695 w 5315"/>
                <a:gd name="T17" fmla="*/ 2783 h 3626"/>
                <a:gd name="T18" fmla="*/ 4716 w 5315"/>
                <a:gd name="T19" fmla="*/ 2616 h 3626"/>
                <a:gd name="T20" fmla="*/ 4626 w 5315"/>
                <a:gd name="T21" fmla="*/ 2512 h 3626"/>
                <a:gd name="T22" fmla="*/ 4542 w 5315"/>
                <a:gd name="T23" fmla="*/ 2379 h 3626"/>
                <a:gd name="T24" fmla="*/ 4598 w 5315"/>
                <a:gd name="T25" fmla="*/ 2345 h 3626"/>
                <a:gd name="T26" fmla="*/ 4563 w 5315"/>
                <a:gd name="T27" fmla="*/ 2212 h 3626"/>
                <a:gd name="T28" fmla="*/ 4389 w 5315"/>
                <a:gd name="T29" fmla="*/ 2101 h 3626"/>
                <a:gd name="T30" fmla="*/ 4445 w 5315"/>
                <a:gd name="T31" fmla="*/ 1677 h 3626"/>
                <a:gd name="T32" fmla="*/ 4563 w 5315"/>
                <a:gd name="T33" fmla="*/ 1378 h 3626"/>
                <a:gd name="T34" fmla="*/ 4688 w 5315"/>
                <a:gd name="T35" fmla="*/ 1051 h 3626"/>
                <a:gd name="T36" fmla="*/ 4730 w 5315"/>
                <a:gd name="T37" fmla="*/ 939 h 3626"/>
                <a:gd name="T38" fmla="*/ 4904 w 5315"/>
                <a:gd name="T39" fmla="*/ 703 h 3626"/>
                <a:gd name="T40" fmla="*/ 5168 w 5315"/>
                <a:gd name="T41" fmla="*/ 265 h 3626"/>
                <a:gd name="T42" fmla="*/ 5238 w 5315"/>
                <a:gd name="T43" fmla="*/ 98 h 3626"/>
                <a:gd name="T44" fmla="*/ 4973 w 5315"/>
                <a:gd name="T45" fmla="*/ 119 h 3626"/>
                <a:gd name="T46" fmla="*/ 4820 w 5315"/>
                <a:gd name="T47" fmla="*/ 188 h 3626"/>
                <a:gd name="T48" fmla="*/ 4632 w 5315"/>
                <a:gd name="T49" fmla="*/ 188 h 3626"/>
                <a:gd name="T50" fmla="*/ 4584 w 5315"/>
                <a:gd name="T51" fmla="*/ 258 h 3626"/>
                <a:gd name="T52" fmla="*/ 4319 w 5315"/>
                <a:gd name="T53" fmla="*/ 341 h 3626"/>
                <a:gd name="T54" fmla="*/ 4055 w 5315"/>
                <a:gd name="T55" fmla="*/ 286 h 3626"/>
                <a:gd name="T56" fmla="*/ 3756 w 5315"/>
                <a:gd name="T57" fmla="*/ 383 h 3626"/>
                <a:gd name="T58" fmla="*/ 3506 w 5315"/>
                <a:gd name="T59" fmla="*/ 529 h 3626"/>
                <a:gd name="T60" fmla="*/ 3144 w 5315"/>
                <a:gd name="T61" fmla="*/ 619 h 3626"/>
                <a:gd name="T62" fmla="*/ 2887 w 5315"/>
                <a:gd name="T63" fmla="*/ 613 h 3626"/>
                <a:gd name="T64" fmla="*/ 2622 w 5315"/>
                <a:gd name="T65" fmla="*/ 578 h 3626"/>
                <a:gd name="T66" fmla="*/ 2226 w 5315"/>
                <a:gd name="T67" fmla="*/ 724 h 3626"/>
                <a:gd name="T68" fmla="*/ 1940 w 5315"/>
                <a:gd name="T69" fmla="*/ 613 h 3626"/>
                <a:gd name="T70" fmla="*/ 1815 w 5315"/>
                <a:gd name="T71" fmla="*/ 418 h 3626"/>
                <a:gd name="T72" fmla="*/ 1683 w 5315"/>
                <a:gd name="T73" fmla="*/ 453 h 3626"/>
                <a:gd name="T74" fmla="*/ 1544 w 5315"/>
                <a:gd name="T75" fmla="*/ 383 h 3626"/>
                <a:gd name="T76" fmla="*/ 1565 w 5315"/>
                <a:gd name="T77" fmla="*/ 327 h 3626"/>
                <a:gd name="T78" fmla="*/ 1481 w 5315"/>
                <a:gd name="T79" fmla="*/ 223 h 3626"/>
                <a:gd name="T80" fmla="*/ 1398 w 5315"/>
                <a:gd name="T81" fmla="*/ 230 h 3626"/>
                <a:gd name="T82" fmla="*/ 1307 w 5315"/>
                <a:gd name="T83" fmla="*/ 286 h 3626"/>
                <a:gd name="T84" fmla="*/ 1078 w 5315"/>
                <a:gd name="T85" fmla="*/ 320 h 3626"/>
                <a:gd name="T86" fmla="*/ 911 w 5315"/>
                <a:gd name="T87" fmla="*/ 578 h 3626"/>
                <a:gd name="T88" fmla="*/ 633 w 5315"/>
                <a:gd name="T89" fmla="*/ 480 h 3626"/>
                <a:gd name="T90" fmla="*/ 514 w 5315"/>
                <a:gd name="T91" fmla="*/ 279 h 3626"/>
                <a:gd name="T92" fmla="*/ 417 w 5315"/>
                <a:gd name="T93" fmla="*/ 418 h 3626"/>
                <a:gd name="T94" fmla="*/ 237 w 5315"/>
                <a:gd name="T95" fmla="*/ 508 h 3626"/>
                <a:gd name="T96" fmla="*/ 161 w 5315"/>
                <a:gd name="T97" fmla="*/ 626 h 3626"/>
                <a:gd name="T98" fmla="*/ 105 w 5315"/>
                <a:gd name="T99" fmla="*/ 780 h 3626"/>
                <a:gd name="T100" fmla="*/ 63 w 5315"/>
                <a:gd name="T101" fmla="*/ 988 h 3626"/>
                <a:gd name="T102" fmla="*/ 7 w 5315"/>
                <a:gd name="T103" fmla="*/ 1127 h 3626"/>
                <a:gd name="T104" fmla="*/ 230 w 5315"/>
                <a:gd name="T105" fmla="*/ 1405 h 3626"/>
                <a:gd name="T106" fmla="*/ 751 w 5315"/>
                <a:gd name="T107" fmla="*/ 1586 h 3626"/>
                <a:gd name="T108" fmla="*/ 987 w 5315"/>
                <a:gd name="T109" fmla="*/ 1767 h 3626"/>
                <a:gd name="T110" fmla="*/ 1314 w 5315"/>
                <a:gd name="T111" fmla="*/ 1872 h 3626"/>
                <a:gd name="T112" fmla="*/ 1488 w 5315"/>
                <a:gd name="T113" fmla="*/ 2059 h 3626"/>
                <a:gd name="T114" fmla="*/ 1794 w 5315"/>
                <a:gd name="T115" fmla="*/ 2219 h 3626"/>
                <a:gd name="T116" fmla="*/ 2024 w 5315"/>
                <a:gd name="T117" fmla="*/ 2393 h 3626"/>
                <a:gd name="T118" fmla="*/ 2358 w 5315"/>
                <a:gd name="T119" fmla="*/ 2595 h 3626"/>
                <a:gd name="T120" fmla="*/ 2747 w 5315"/>
                <a:gd name="T121" fmla="*/ 2616 h 3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15" h="3626">
                  <a:moveTo>
                    <a:pt x="3144" y="2846"/>
                  </a:moveTo>
                  <a:lnTo>
                    <a:pt x="3234" y="2964"/>
                  </a:lnTo>
                  <a:lnTo>
                    <a:pt x="3311" y="3131"/>
                  </a:lnTo>
                  <a:lnTo>
                    <a:pt x="3352" y="3263"/>
                  </a:lnTo>
                  <a:lnTo>
                    <a:pt x="3415" y="3325"/>
                  </a:lnTo>
                  <a:lnTo>
                    <a:pt x="3464" y="3332"/>
                  </a:lnTo>
                  <a:lnTo>
                    <a:pt x="3568" y="3360"/>
                  </a:lnTo>
                  <a:lnTo>
                    <a:pt x="3645" y="3374"/>
                  </a:lnTo>
                  <a:lnTo>
                    <a:pt x="3714" y="3465"/>
                  </a:lnTo>
                  <a:lnTo>
                    <a:pt x="3763" y="3471"/>
                  </a:lnTo>
                  <a:lnTo>
                    <a:pt x="3833" y="3479"/>
                  </a:lnTo>
                  <a:lnTo>
                    <a:pt x="3846" y="3492"/>
                  </a:lnTo>
                  <a:lnTo>
                    <a:pt x="3874" y="3499"/>
                  </a:lnTo>
                  <a:lnTo>
                    <a:pt x="3944" y="3471"/>
                  </a:lnTo>
                  <a:lnTo>
                    <a:pt x="3992" y="3444"/>
                  </a:lnTo>
                  <a:lnTo>
                    <a:pt x="4062" y="3444"/>
                  </a:lnTo>
                  <a:lnTo>
                    <a:pt x="4167" y="3527"/>
                  </a:lnTo>
                  <a:lnTo>
                    <a:pt x="4222" y="3513"/>
                  </a:lnTo>
                  <a:lnTo>
                    <a:pt x="4236" y="3499"/>
                  </a:lnTo>
                  <a:lnTo>
                    <a:pt x="4306" y="3534"/>
                  </a:lnTo>
                  <a:lnTo>
                    <a:pt x="4333" y="3597"/>
                  </a:lnTo>
                  <a:lnTo>
                    <a:pt x="4354" y="3604"/>
                  </a:lnTo>
                  <a:lnTo>
                    <a:pt x="4368" y="3625"/>
                  </a:lnTo>
                  <a:lnTo>
                    <a:pt x="4445" y="3562"/>
                  </a:lnTo>
                  <a:lnTo>
                    <a:pt x="4459" y="3576"/>
                  </a:lnTo>
                  <a:lnTo>
                    <a:pt x="4465" y="3541"/>
                  </a:lnTo>
                  <a:lnTo>
                    <a:pt x="4459" y="3534"/>
                  </a:lnTo>
                  <a:lnTo>
                    <a:pt x="4445" y="3513"/>
                  </a:lnTo>
                  <a:lnTo>
                    <a:pt x="4431" y="3409"/>
                  </a:lnTo>
                  <a:lnTo>
                    <a:pt x="4396" y="3367"/>
                  </a:lnTo>
                  <a:lnTo>
                    <a:pt x="4396" y="3325"/>
                  </a:lnTo>
                  <a:lnTo>
                    <a:pt x="4396" y="3284"/>
                  </a:lnTo>
                  <a:lnTo>
                    <a:pt x="4417" y="3270"/>
                  </a:lnTo>
                  <a:lnTo>
                    <a:pt x="4424" y="3173"/>
                  </a:lnTo>
                  <a:lnTo>
                    <a:pt x="4465" y="3131"/>
                  </a:lnTo>
                  <a:lnTo>
                    <a:pt x="4493" y="3040"/>
                  </a:lnTo>
                  <a:lnTo>
                    <a:pt x="4521" y="3012"/>
                  </a:lnTo>
                  <a:lnTo>
                    <a:pt x="4549" y="2971"/>
                  </a:lnTo>
                  <a:lnTo>
                    <a:pt x="4584" y="2950"/>
                  </a:lnTo>
                  <a:lnTo>
                    <a:pt x="4577" y="2936"/>
                  </a:lnTo>
                  <a:lnTo>
                    <a:pt x="4612" y="2922"/>
                  </a:lnTo>
                  <a:lnTo>
                    <a:pt x="4646" y="2915"/>
                  </a:lnTo>
                  <a:lnTo>
                    <a:pt x="4674" y="2908"/>
                  </a:lnTo>
                  <a:lnTo>
                    <a:pt x="4660" y="2887"/>
                  </a:lnTo>
                  <a:lnTo>
                    <a:pt x="4681" y="2880"/>
                  </a:lnTo>
                  <a:lnTo>
                    <a:pt x="4674" y="2873"/>
                  </a:lnTo>
                  <a:lnTo>
                    <a:pt x="4681" y="2873"/>
                  </a:lnTo>
                  <a:lnTo>
                    <a:pt x="4674" y="2852"/>
                  </a:lnTo>
                  <a:lnTo>
                    <a:pt x="4730" y="2818"/>
                  </a:lnTo>
                  <a:lnTo>
                    <a:pt x="4758" y="2846"/>
                  </a:lnTo>
                  <a:lnTo>
                    <a:pt x="4793" y="2846"/>
                  </a:lnTo>
                  <a:lnTo>
                    <a:pt x="4744" y="2769"/>
                  </a:lnTo>
                  <a:lnTo>
                    <a:pt x="4716" y="2776"/>
                  </a:lnTo>
                  <a:lnTo>
                    <a:pt x="4695" y="2783"/>
                  </a:lnTo>
                  <a:lnTo>
                    <a:pt x="4681" y="2727"/>
                  </a:lnTo>
                  <a:lnTo>
                    <a:pt x="4709" y="2713"/>
                  </a:lnTo>
                  <a:lnTo>
                    <a:pt x="4723" y="2741"/>
                  </a:lnTo>
                  <a:lnTo>
                    <a:pt x="4723" y="2713"/>
                  </a:lnTo>
                  <a:lnTo>
                    <a:pt x="4730" y="2658"/>
                  </a:lnTo>
                  <a:lnTo>
                    <a:pt x="4716" y="2616"/>
                  </a:lnTo>
                  <a:lnTo>
                    <a:pt x="4653" y="2616"/>
                  </a:lnTo>
                  <a:lnTo>
                    <a:pt x="4626" y="2609"/>
                  </a:lnTo>
                  <a:lnTo>
                    <a:pt x="4598" y="2574"/>
                  </a:lnTo>
                  <a:lnTo>
                    <a:pt x="4612" y="2525"/>
                  </a:lnTo>
                  <a:lnTo>
                    <a:pt x="4632" y="2539"/>
                  </a:lnTo>
                  <a:lnTo>
                    <a:pt x="4626" y="2512"/>
                  </a:lnTo>
                  <a:lnTo>
                    <a:pt x="4612" y="2519"/>
                  </a:lnTo>
                  <a:lnTo>
                    <a:pt x="4577" y="2519"/>
                  </a:lnTo>
                  <a:lnTo>
                    <a:pt x="4563" y="2463"/>
                  </a:lnTo>
                  <a:lnTo>
                    <a:pt x="4549" y="2442"/>
                  </a:lnTo>
                  <a:lnTo>
                    <a:pt x="4542" y="2386"/>
                  </a:lnTo>
                  <a:lnTo>
                    <a:pt x="4542" y="2379"/>
                  </a:lnTo>
                  <a:lnTo>
                    <a:pt x="4556" y="2366"/>
                  </a:lnTo>
                  <a:lnTo>
                    <a:pt x="4549" y="2331"/>
                  </a:lnTo>
                  <a:lnTo>
                    <a:pt x="4591" y="2317"/>
                  </a:lnTo>
                  <a:lnTo>
                    <a:pt x="4598" y="2331"/>
                  </a:lnTo>
                  <a:lnTo>
                    <a:pt x="4612" y="2379"/>
                  </a:lnTo>
                  <a:lnTo>
                    <a:pt x="4598" y="2345"/>
                  </a:lnTo>
                  <a:lnTo>
                    <a:pt x="4619" y="2317"/>
                  </a:lnTo>
                  <a:lnTo>
                    <a:pt x="4646" y="2345"/>
                  </a:lnTo>
                  <a:lnTo>
                    <a:pt x="4660" y="2317"/>
                  </a:lnTo>
                  <a:lnTo>
                    <a:pt x="4626" y="2282"/>
                  </a:lnTo>
                  <a:lnTo>
                    <a:pt x="4584" y="2219"/>
                  </a:lnTo>
                  <a:lnTo>
                    <a:pt x="4563" y="2212"/>
                  </a:lnTo>
                  <a:lnTo>
                    <a:pt x="4556" y="2226"/>
                  </a:lnTo>
                  <a:lnTo>
                    <a:pt x="4528" y="2219"/>
                  </a:lnTo>
                  <a:lnTo>
                    <a:pt x="4514" y="2219"/>
                  </a:lnTo>
                  <a:lnTo>
                    <a:pt x="4480" y="2192"/>
                  </a:lnTo>
                  <a:lnTo>
                    <a:pt x="4417" y="2178"/>
                  </a:lnTo>
                  <a:lnTo>
                    <a:pt x="4389" y="2101"/>
                  </a:lnTo>
                  <a:lnTo>
                    <a:pt x="4389" y="2066"/>
                  </a:lnTo>
                  <a:lnTo>
                    <a:pt x="4382" y="1865"/>
                  </a:lnTo>
                  <a:lnTo>
                    <a:pt x="4389" y="1774"/>
                  </a:lnTo>
                  <a:lnTo>
                    <a:pt x="4389" y="1760"/>
                  </a:lnTo>
                  <a:lnTo>
                    <a:pt x="4431" y="1698"/>
                  </a:lnTo>
                  <a:lnTo>
                    <a:pt x="4445" y="1677"/>
                  </a:lnTo>
                  <a:lnTo>
                    <a:pt x="4486" y="1642"/>
                  </a:lnTo>
                  <a:lnTo>
                    <a:pt x="4521" y="1593"/>
                  </a:lnTo>
                  <a:lnTo>
                    <a:pt x="4528" y="1572"/>
                  </a:lnTo>
                  <a:lnTo>
                    <a:pt x="4528" y="1461"/>
                  </a:lnTo>
                  <a:lnTo>
                    <a:pt x="4563" y="1412"/>
                  </a:lnTo>
                  <a:lnTo>
                    <a:pt x="4563" y="1378"/>
                  </a:lnTo>
                  <a:lnTo>
                    <a:pt x="4598" y="1301"/>
                  </a:lnTo>
                  <a:lnTo>
                    <a:pt x="4577" y="1239"/>
                  </a:lnTo>
                  <a:lnTo>
                    <a:pt x="4612" y="1169"/>
                  </a:lnTo>
                  <a:lnTo>
                    <a:pt x="4626" y="1127"/>
                  </a:lnTo>
                  <a:lnTo>
                    <a:pt x="4660" y="1086"/>
                  </a:lnTo>
                  <a:lnTo>
                    <a:pt x="4688" y="1051"/>
                  </a:lnTo>
                  <a:lnTo>
                    <a:pt x="4695" y="1016"/>
                  </a:lnTo>
                  <a:lnTo>
                    <a:pt x="4695" y="1009"/>
                  </a:lnTo>
                  <a:lnTo>
                    <a:pt x="4723" y="1002"/>
                  </a:lnTo>
                  <a:lnTo>
                    <a:pt x="4730" y="981"/>
                  </a:lnTo>
                  <a:lnTo>
                    <a:pt x="4723" y="953"/>
                  </a:lnTo>
                  <a:lnTo>
                    <a:pt x="4730" y="939"/>
                  </a:lnTo>
                  <a:lnTo>
                    <a:pt x="4786" y="877"/>
                  </a:lnTo>
                  <a:lnTo>
                    <a:pt x="4807" y="856"/>
                  </a:lnTo>
                  <a:lnTo>
                    <a:pt x="4827" y="814"/>
                  </a:lnTo>
                  <a:lnTo>
                    <a:pt x="4862" y="759"/>
                  </a:lnTo>
                  <a:lnTo>
                    <a:pt x="4876" y="745"/>
                  </a:lnTo>
                  <a:lnTo>
                    <a:pt x="4904" y="703"/>
                  </a:lnTo>
                  <a:lnTo>
                    <a:pt x="4925" y="675"/>
                  </a:lnTo>
                  <a:lnTo>
                    <a:pt x="4959" y="605"/>
                  </a:lnTo>
                  <a:lnTo>
                    <a:pt x="4987" y="578"/>
                  </a:lnTo>
                  <a:lnTo>
                    <a:pt x="5015" y="550"/>
                  </a:lnTo>
                  <a:lnTo>
                    <a:pt x="5085" y="411"/>
                  </a:lnTo>
                  <a:lnTo>
                    <a:pt x="5168" y="265"/>
                  </a:lnTo>
                  <a:lnTo>
                    <a:pt x="5182" y="230"/>
                  </a:lnTo>
                  <a:lnTo>
                    <a:pt x="5168" y="230"/>
                  </a:lnTo>
                  <a:lnTo>
                    <a:pt x="5168" y="251"/>
                  </a:lnTo>
                  <a:lnTo>
                    <a:pt x="5154" y="244"/>
                  </a:lnTo>
                  <a:lnTo>
                    <a:pt x="5182" y="146"/>
                  </a:lnTo>
                  <a:lnTo>
                    <a:pt x="5238" y="98"/>
                  </a:lnTo>
                  <a:lnTo>
                    <a:pt x="5314" y="70"/>
                  </a:lnTo>
                  <a:lnTo>
                    <a:pt x="5272" y="63"/>
                  </a:lnTo>
                  <a:lnTo>
                    <a:pt x="5217" y="49"/>
                  </a:lnTo>
                  <a:lnTo>
                    <a:pt x="5133" y="0"/>
                  </a:lnTo>
                  <a:lnTo>
                    <a:pt x="5085" y="14"/>
                  </a:lnTo>
                  <a:lnTo>
                    <a:pt x="4973" y="119"/>
                  </a:lnTo>
                  <a:lnTo>
                    <a:pt x="4939" y="132"/>
                  </a:lnTo>
                  <a:lnTo>
                    <a:pt x="4925" y="132"/>
                  </a:lnTo>
                  <a:lnTo>
                    <a:pt x="4883" y="160"/>
                  </a:lnTo>
                  <a:lnTo>
                    <a:pt x="4848" y="167"/>
                  </a:lnTo>
                  <a:lnTo>
                    <a:pt x="4820" y="181"/>
                  </a:lnTo>
                  <a:lnTo>
                    <a:pt x="4820" y="188"/>
                  </a:lnTo>
                  <a:lnTo>
                    <a:pt x="4793" y="188"/>
                  </a:lnTo>
                  <a:lnTo>
                    <a:pt x="4786" y="188"/>
                  </a:lnTo>
                  <a:lnTo>
                    <a:pt x="4758" y="195"/>
                  </a:lnTo>
                  <a:lnTo>
                    <a:pt x="4723" y="209"/>
                  </a:lnTo>
                  <a:lnTo>
                    <a:pt x="4688" y="209"/>
                  </a:lnTo>
                  <a:lnTo>
                    <a:pt x="4632" y="188"/>
                  </a:lnTo>
                  <a:lnTo>
                    <a:pt x="4653" y="112"/>
                  </a:lnTo>
                  <a:lnTo>
                    <a:pt x="4632" y="70"/>
                  </a:lnTo>
                  <a:lnTo>
                    <a:pt x="4612" y="84"/>
                  </a:lnTo>
                  <a:lnTo>
                    <a:pt x="4626" y="98"/>
                  </a:lnTo>
                  <a:lnTo>
                    <a:pt x="4632" y="125"/>
                  </a:lnTo>
                  <a:lnTo>
                    <a:pt x="4584" y="258"/>
                  </a:lnTo>
                  <a:lnTo>
                    <a:pt x="4521" y="327"/>
                  </a:lnTo>
                  <a:lnTo>
                    <a:pt x="4431" y="376"/>
                  </a:lnTo>
                  <a:lnTo>
                    <a:pt x="4382" y="397"/>
                  </a:lnTo>
                  <a:lnTo>
                    <a:pt x="4354" y="383"/>
                  </a:lnTo>
                  <a:lnTo>
                    <a:pt x="4326" y="376"/>
                  </a:lnTo>
                  <a:lnTo>
                    <a:pt x="4319" y="341"/>
                  </a:lnTo>
                  <a:lnTo>
                    <a:pt x="4326" y="348"/>
                  </a:lnTo>
                  <a:lnTo>
                    <a:pt x="4319" y="341"/>
                  </a:lnTo>
                  <a:lnTo>
                    <a:pt x="4215" y="327"/>
                  </a:lnTo>
                  <a:lnTo>
                    <a:pt x="4173" y="313"/>
                  </a:lnTo>
                  <a:lnTo>
                    <a:pt x="4104" y="251"/>
                  </a:lnTo>
                  <a:lnTo>
                    <a:pt x="4055" y="286"/>
                  </a:lnTo>
                  <a:lnTo>
                    <a:pt x="3965" y="299"/>
                  </a:lnTo>
                  <a:lnTo>
                    <a:pt x="3930" y="313"/>
                  </a:lnTo>
                  <a:lnTo>
                    <a:pt x="3895" y="327"/>
                  </a:lnTo>
                  <a:lnTo>
                    <a:pt x="3860" y="327"/>
                  </a:lnTo>
                  <a:lnTo>
                    <a:pt x="3825" y="299"/>
                  </a:lnTo>
                  <a:lnTo>
                    <a:pt x="3756" y="383"/>
                  </a:lnTo>
                  <a:lnTo>
                    <a:pt x="3728" y="418"/>
                  </a:lnTo>
                  <a:lnTo>
                    <a:pt x="3673" y="473"/>
                  </a:lnTo>
                  <a:lnTo>
                    <a:pt x="3638" y="508"/>
                  </a:lnTo>
                  <a:lnTo>
                    <a:pt x="3596" y="508"/>
                  </a:lnTo>
                  <a:lnTo>
                    <a:pt x="3575" y="522"/>
                  </a:lnTo>
                  <a:lnTo>
                    <a:pt x="3506" y="529"/>
                  </a:lnTo>
                  <a:lnTo>
                    <a:pt x="3471" y="557"/>
                  </a:lnTo>
                  <a:lnTo>
                    <a:pt x="3346" y="592"/>
                  </a:lnTo>
                  <a:lnTo>
                    <a:pt x="3311" y="578"/>
                  </a:lnTo>
                  <a:lnTo>
                    <a:pt x="3220" y="613"/>
                  </a:lnTo>
                  <a:lnTo>
                    <a:pt x="3213" y="619"/>
                  </a:lnTo>
                  <a:lnTo>
                    <a:pt x="3144" y="619"/>
                  </a:lnTo>
                  <a:lnTo>
                    <a:pt x="3123" y="640"/>
                  </a:lnTo>
                  <a:lnTo>
                    <a:pt x="3109" y="640"/>
                  </a:lnTo>
                  <a:lnTo>
                    <a:pt x="3039" y="626"/>
                  </a:lnTo>
                  <a:lnTo>
                    <a:pt x="3026" y="640"/>
                  </a:lnTo>
                  <a:lnTo>
                    <a:pt x="2887" y="619"/>
                  </a:lnTo>
                  <a:lnTo>
                    <a:pt x="2887" y="613"/>
                  </a:lnTo>
                  <a:lnTo>
                    <a:pt x="2879" y="619"/>
                  </a:lnTo>
                  <a:lnTo>
                    <a:pt x="2831" y="605"/>
                  </a:lnTo>
                  <a:lnTo>
                    <a:pt x="2761" y="626"/>
                  </a:lnTo>
                  <a:lnTo>
                    <a:pt x="2699" y="619"/>
                  </a:lnTo>
                  <a:lnTo>
                    <a:pt x="2650" y="578"/>
                  </a:lnTo>
                  <a:lnTo>
                    <a:pt x="2622" y="578"/>
                  </a:lnTo>
                  <a:lnTo>
                    <a:pt x="2553" y="592"/>
                  </a:lnTo>
                  <a:lnTo>
                    <a:pt x="2518" y="592"/>
                  </a:lnTo>
                  <a:lnTo>
                    <a:pt x="2483" y="613"/>
                  </a:lnTo>
                  <a:lnTo>
                    <a:pt x="2448" y="640"/>
                  </a:lnTo>
                  <a:lnTo>
                    <a:pt x="2302" y="703"/>
                  </a:lnTo>
                  <a:lnTo>
                    <a:pt x="2226" y="724"/>
                  </a:lnTo>
                  <a:lnTo>
                    <a:pt x="2128" y="717"/>
                  </a:lnTo>
                  <a:lnTo>
                    <a:pt x="2100" y="703"/>
                  </a:lnTo>
                  <a:lnTo>
                    <a:pt x="2121" y="689"/>
                  </a:lnTo>
                  <a:lnTo>
                    <a:pt x="2059" y="675"/>
                  </a:lnTo>
                  <a:lnTo>
                    <a:pt x="2038" y="675"/>
                  </a:lnTo>
                  <a:lnTo>
                    <a:pt x="1940" y="613"/>
                  </a:lnTo>
                  <a:lnTo>
                    <a:pt x="1933" y="605"/>
                  </a:lnTo>
                  <a:lnTo>
                    <a:pt x="1857" y="550"/>
                  </a:lnTo>
                  <a:lnTo>
                    <a:pt x="1829" y="522"/>
                  </a:lnTo>
                  <a:lnTo>
                    <a:pt x="1836" y="508"/>
                  </a:lnTo>
                  <a:lnTo>
                    <a:pt x="1829" y="438"/>
                  </a:lnTo>
                  <a:lnTo>
                    <a:pt x="1815" y="418"/>
                  </a:lnTo>
                  <a:lnTo>
                    <a:pt x="1780" y="411"/>
                  </a:lnTo>
                  <a:lnTo>
                    <a:pt x="1773" y="418"/>
                  </a:lnTo>
                  <a:lnTo>
                    <a:pt x="1739" y="446"/>
                  </a:lnTo>
                  <a:lnTo>
                    <a:pt x="1704" y="453"/>
                  </a:lnTo>
                  <a:lnTo>
                    <a:pt x="1683" y="473"/>
                  </a:lnTo>
                  <a:lnTo>
                    <a:pt x="1683" y="453"/>
                  </a:lnTo>
                  <a:lnTo>
                    <a:pt x="1613" y="446"/>
                  </a:lnTo>
                  <a:lnTo>
                    <a:pt x="1579" y="425"/>
                  </a:lnTo>
                  <a:lnTo>
                    <a:pt x="1565" y="411"/>
                  </a:lnTo>
                  <a:lnTo>
                    <a:pt x="1551" y="397"/>
                  </a:lnTo>
                  <a:lnTo>
                    <a:pt x="1544" y="390"/>
                  </a:lnTo>
                  <a:lnTo>
                    <a:pt x="1544" y="383"/>
                  </a:lnTo>
                  <a:lnTo>
                    <a:pt x="1537" y="383"/>
                  </a:lnTo>
                  <a:lnTo>
                    <a:pt x="1544" y="376"/>
                  </a:lnTo>
                  <a:lnTo>
                    <a:pt x="1551" y="383"/>
                  </a:lnTo>
                  <a:lnTo>
                    <a:pt x="1551" y="362"/>
                  </a:lnTo>
                  <a:lnTo>
                    <a:pt x="1551" y="348"/>
                  </a:lnTo>
                  <a:lnTo>
                    <a:pt x="1565" y="327"/>
                  </a:lnTo>
                  <a:lnTo>
                    <a:pt x="1544" y="286"/>
                  </a:lnTo>
                  <a:lnTo>
                    <a:pt x="1537" y="258"/>
                  </a:lnTo>
                  <a:lnTo>
                    <a:pt x="1537" y="244"/>
                  </a:lnTo>
                  <a:lnTo>
                    <a:pt x="1516" y="251"/>
                  </a:lnTo>
                  <a:lnTo>
                    <a:pt x="1488" y="230"/>
                  </a:lnTo>
                  <a:lnTo>
                    <a:pt x="1481" y="223"/>
                  </a:lnTo>
                  <a:lnTo>
                    <a:pt x="1488" y="209"/>
                  </a:lnTo>
                  <a:lnTo>
                    <a:pt x="1481" y="195"/>
                  </a:lnTo>
                  <a:lnTo>
                    <a:pt x="1467" y="167"/>
                  </a:lnTo>
                  <a:lnTo>
                    <a:pt x="1440" y="188"/>
                  </a:lnTo>
                  <a:lnTo>
                    <a:pt x="1412" y="209"/>
                  </a:lnTo>
                  <a:lnTo>
                    <a:pt x="1398" y="230"/>
                  </a:lnTo>
                  <a:lnTo>
                    <a:pt x="1384" y="223"/>
                  </a:lnTo>
                  <a:lnTo>
                    <a:pt x="1370" y="230"/>
                  </a:lnTo>
                  <a:lnTo>
                    <a:pt x="1349" y="223"/>
                  </a:lnTo>
                  <a:lnTo>
                    <a:pt x="1335" y="258"/>
                  </a:lnTo>
                  <a:lnTo>
                    <a:pt x="1314" y="279"/>
                  </a:lnTo>
                  <a:lnTo>
                    <a:pt x="1307" y="286"/>
                  </a:lnTo>
                  <a:lnTo>
                    <a:pt x="1217" y="292"/>
                  </a:lnTo>
                  <a:lnTo>
                    <a:pt x="1210" y="265"/>
                  </a:lnTo>
                  <a:lnTo>
                    <a:pt x="1182" y="265"/>
                  </a:lnTo>
                  <a:lnTo>
                    <a:pt x="1140" y="251"/>
                  </a:lnTo>
                  <a:lnTo>
                    <a:pt x="1078" y="286"/>
                  </a:lnTo>
                  <a:lnTo>
                    <a:pt x="1078" y="320"/>
                  </a:lnTo>
                  <a:lnTo>
                    <a:pt x="1057" y="348"/>
                  </a:lnTo>
                  <a:lnTo>
                    <a:pt x="1029" y="355"/>
                  </a:lnTo>
                  <a:lnTo>
                    <a:pt x="1071" y="446"/>
                  </a:lnTo>
                  <a:lnTo>
                    <a:pt x="1071" y="480"/>
                  </a:lnTo>
                  <a:lnTo>
                    <a:pt x="987" y="529"/>
                  </a:lnTo>
                  <a:lnTo>
                    <a:pt x="911" y="578"/>
                  </a:lnTo>
                  <a:lnTo>
                    <a:pt x="792" y="605"/>
                  </a:lnTo>
                  <a:lnTo>
                    <a:pt x="751" y="592"/>
                  </a:lnTo>
                  <a:lnTo>
                    <a:pt x="730" y="550"/>
                  </a:lnTo>
                  <a:lnTo>
                    <a:pt x="716" y="557"/>
                  </a:lnTo>
                  <a:lnTo>
                    <a:pt x="695" y="543"/>
                  </a:lnTo>
                  <a:lnTo>
                    <a:pt x="633" y="480"/>
                  </a:lnTo>
                  <a:lnTo>
                    <a:pt x="612" y="446"/>
                  </a:lnTo>
                  <a:lnTo>
                    <a:pt x="591" y="383"/>
                  </a:lnTo>
                  <a:lnTo>
                    <a:pt x="591" y="348"/>
                  </a:lnTo>
                  <a:lnTo>
                    <a:pt x="570" y="327"/>
                  </a:lnTo>
                  <a:lnTo>
                    <a:pt x="563" y="279"/>
                  </a:lnTo>
                  <a:lnTo>
                    <a:pt x="514" y="279"/>
                  </a:lnTo>
                  <a:lnTo>
                    <a:pt x="500" y="251"/>
                  </a:lnTo>
                  <a:lnTo>
                    <a:pt x="473" y="279"/>
                  </a:lnTo>
                  <a:lnTo>
                    <a:pt x="514" y="348"/>
                  </a:lnTo>
                  <a:lnTo>
                    <a:pt x="466" y="425"/>
                  </a:lnTo>
                  <a:lnTo>
                    <a:pt x="452" y="438"/>
                  </a:lnTo>
                  <a:lnTo>
                    <a:pt x="417" y="418"/>
                  </a:lnTo>
                  <a:lnTo>
                    <a:pt x="382" y="418"/>
                  </a:lnTo>
                  <a:lnTo>
                    <a:pt x="389" y="446"/>
                  </a:lnTo>
                  <a:lnTo>
                    <a:pt x="361" y="487"/>
                  </a:lnTo>
                  <a:lnTo>
                    <a:pt x="340" y="494"/>
                  </a:lnTo>
                  <a:lnTo>
                    <a:pt x="264" y="515"/>
                  </a:lnTo>
                  <a:lnTo>
                    <a:pt x="237" y="508"/>
                  </a:lnTo>
                  <a:lnTo>
                    <a:pt x="174" y="585"/>
                  </a:lnTo>
                  <a:lnTo>
                    <a:pt x="167" y="605"/>
                  </a:lnTo>
                  <a:lnTo>
                    <a:pt x="161" y="613"/>
                  </a:lnTo>
                  <a:lnTo>
                    <a:pt x="112" y="619"/>
                  </a:lnTo>
                  <a:lnTo>
                    <a:pt x="112" y="626"/>
                  </a:lnTo>
                  <a:lnTo>
                    <a:pt x="161" y="626"/>
                  </a:lnTo>
                  <a:lnTo>
                    <a:pt x="133" y="640"/>
                  </a:lnTo>
                  <a:lnTo>
                    <a:pt x="133" y="668"/>
                  </a:lnTo>
                  <a:lnTo>
                    <a:pt x="133" y="675"/>
                  </a:lnTo>
                  <a:lnTo>
                    <a:pt x="112" y="703"/>
                  </a:lnTo>
                  <a:lnTo>
                    <a:pt x="112" y="717"/>
                  </a:lnTo>
                  <a:lnTo>
                    <a:pt x="105" y="780"/>
                  </a:lnTo>
                  <a:lnTo>
                    <a:pt x="91" y="814"/>
                  </a:lnTo>
                  <a:lnTo>
                    <a:pt x="56" y="856"/>
                  </a:lnTo>
                  <a:lnTo>
                    <a:pt x="70" y="877"/>
                  </a:lnTo>
                  <a:lnTo>
                    <a:pt x="63" y="884"/>
                  </a:lnTo>
                  <a:lnTo>
                    <a:pt x="98" y="939"/>
                  </a:lnTo>
                  <a:lnTo>
                    <a:pt x="63" y="988"/>
                  </a:lnTo>
                  <a:lnTo>
                    <a:pt x="63" y="1037"/>
                  </a:lnTo>
                  <a:lnTo>
                    <a:pt x="14" y="1086"/>
                  </a:lnTo>
                  <a:lnTo>
                    <a:pt x="28" y="1065"/>
                  </a:lnTo>
                  <a:lnTo>
                    <a:pt x="0" y="1099"/>
                  </a:lnTo>
                  <a:lnTo>
                    <a:pt x="7" y="1134"/>
                  </a:lnTo>
                  <a:lnTo>
                    <a:pt x="7" y="1127"/>
                  </a:lnTo>
                  <a:lnTo>
                    <a:pt x="28" y="1134"/>
                  </a:lnTo>
                  <a:lnTo>
                    <a:pt x="63" y="1204"/>
                  </a:lnTo>
                  <a:lnTo>
                    <a:pt x="63" y="1259"/>
                  </a:lnTo>
                  <a:lnTo>
                    <a:pt x="63" y="1294"/>
                  </a:lnTo>
                  <a:lnTo>
                    <a:pt x="161" y="1405"/>
                  </a:lnTo>
                  <a:lnTo>
                    <a:pt x="230" y="1405"/>
                  </a:lnTo>
                  <a:lnTo>
                    <a:pt x="306" y="1461"/>
                  </a:lnTo>
                  <a:lnTo>
                    <a:pt x="361" y="1572"/>
                  </a:lnTo>
                  <a:lnTo>
                    <a:pt x="368" y="1593"/>
                  </a:lnTo>
                  <a:lnTo>
                    <a:pt x="417" y="1628"/>
                  </a:lnTo>
                  <a:lnTo>
                    <a:pt x="556" y="1586"/>
                  </a:lnTo>
                  <a:lnTo>
                    <a:pt x="751" y="1586"/>
                  </a:lnTo>
                  <a:lnTo>
                    <a:pt x="779" y="1593"/>
                  </a:lnTo>
                  <a:lnTo>
                    <a:pt x="792" y="1593"/>
                  </a:lnTo>
                  <a:lnTo>
                    <a:pt x="883" y="1628"/>
                  </a:lnTo>
                  <a:lnTo>
                    <a:pt x="925" y="1670"/>
                  </a:lnTo>
                  <a:lnTo>
                    <a:pt x="959" y="1760"/>
                  </a:lnTo>
                  <a:lnTo>
                    <a:pt x="987" y="1767"/>
                  </a:lnTo>
                  <a:lnTo>
                    <a:pt x="1022" y="1760"/>
                  </a:lnTo>
                  <a:lnTo>
                    <a:pt x="1113" y="1760"/>
                  </a:lnTo>
                  <a:lnTo>
                    <a:pt x="1175" y="1767"/>
                  </a:lnTo>
                  <a:lnTo>
                    <a:pt x="1238" y="1788"/>
                  </a:lnTo>
                  <a:lnTo>
                    <a:pt x="1273" y="1837"/>
                  </a:lnTo>
                  <a:lnTo>
                    <a:pt x="1314" y="1872"/>
                  </a:lnTo>
                  <a:lnTo>
                    <a:pt x="1384" y="1969"/>
                  </a:lnTo>
                  <a:lnTo>
                    <a:pt x="1384" y="1990"/>
                  </a:lnTo>
                  <a:lnTo>
                    <a:pt x="1405" y="1997"/>
                  </a:lnTo>
                  <a:lnTo>
                    <a:pt x="1419" y="1997"/>
                  </a:lnTo>
                  <a:lnTo>
                    <a:pt x="1453" y="2025"/>
                  </a:lnTo>
                  <a:lnTo>
                    <a:pt x="1488" y="2059"/>
                  </a:lnTo>
                  <a:lnTo>
                    <a:pt x="1537" y="2087"/>
                  </a:lnTo>
                  <a:lnTo>
                    <a:pt x="1627" y="2150"/>
                  </a:lnTo>
                  <a:lnTo>
                    <a:pt x="1662" y="2192"/>
                  </a:lnTo>
                  <a:lnTo>
                    <a:pt x="1704" y="2212"/>
                  </a:lnTo>
                  <a:lnTo>
                    <a:pt x="1746" y="2219"/>
                  </a:lnTo>
                  <a:lnTo>
                    <a:pt x="1794" y="2219"/>
                  </a:lnTo>
                  <a:lnTo>
                    <a:pt x="1815" y="2233"/>
                  </a:lnTo>
                  <a:lnTo>
                    <a:pt x="1836" y="2219"/>
                  </a:lnTo>
                  <a:lnTo>
                    <a:pt x="1857" y="2226"/>
                  </a:lnTo>
                  <a:lnTo>
                    <a:pt x="1913" y="2282"/>
                  </a:lnTo>
                  <a:lnTo>
                    <a:pt x="1968" y="2345"/>
                  </a:lnTo>
                  <a:lnTo>
                    <a:pt x="2024" y="2393"/>
                  </a:lnTo>
                  <a:lnTo>
                    <a:pt x="2038" y="2428"/>
                  </a:lnTo>
                  <a:lnTo>
                    <a:pt x="2156" y="2498"/>
                  </a:lnTo>
                  <a:lnTo>
                    <a:pt x="2198" y="2539"/>
                  </a:lnTo>
                  <a:lnTo>
                    <a:pt x="2302" y="2546"/>
                  </a:lnTo>
                  <a:lnTo>
                    <a:pt x="2316" y="2553"/>
                  </a:lnTo>
                  <a:lnTo>
                    <a:pt x="2358" y="2595"/>
                  </a:lnTo>
                  <a:lnTo>
                    <a:pt x="2393" y="2637"/>
                  </a:lnTo>
                  <a:lnTo>
                    <a:pt x="2490" y="2651"/>
                  </a:lnTo>
                  <a:lnTo>
                    <a:pt x="2504" y="2651"/>
                  </a:lnTo>
                  <a:lnTo>
                    <a:pt x="2532" y="2616"/>
                  </a:lnTo>
                  <a:lnTo>
                    <a:pt x="2650" y="2623"/>
                  </a:lnTo>
                  <a:lnTo>
                    <a:pt x="2747" y="2616"/>
                  </a:lnTo>
                  <a:lnTo>
                    <a:pt x="2782" y="2623"/>
                  </a:lnTo>
                  <a:lnTo>
                    <a:pt x="2928" y="2679"/>
                  </a:lnTo>
                  <a:lnTo>
                    <a:pt x="3053" y="2755"/>
                  </a:lnTo>
                  <a:lnTo>
                    <a:pt x="3144" y="284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8" name="Freeform 27"/>
            <p:cNvSpPr>
              <a:spLocks noChangeArrowheads="1"/>
            </p:cNvSpPr>
            <p:nvPr/>
          </p:nvSpPr>
          <p:spPr bwMode="auto">
            <a:xfrm>
              <a:off x="19523469" y="12138291"/>
              <a:ext cx="6214" cy="4142"/>
            </a:xfrm>
            <a:custGeom>
              <a:avLst/>
              <a:gdLst>
                <a:gd name="T0" fmla="*/ 0 w 15"/>
                <a:gd name="T1" fmla="*/ 0 h 8"/>
                <a:gd name="T2" fmla="*/ 7 w 15"/>
                <a:gd name="T3" fmla="*/ 0 h 8"/>
                <a:gd name="T4" fmla="*/ 14 w 15"/>
                <a:gd name="T5" fmla="*/ 0 h 8"/>
                <a:gd name="T6" fmla="*/ 14 w 15"/>
                <a:gd name="T7" fmla="*/ 7 h 8"/>
                <a:gd name="T8" fmla="*/ 7 w 15"/>
                <a:gd name="T9" fmla="*/ 7 h 8"/>
                <a:gd name="T10" fmla="*/ 0 w 15"/>
                <a:gd name="T11" fmla="*/ 7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7" y="0"/>
                  </a:lnTo>
                  <a:lnTo>
                    <a:pt x="14" y="0"/>
                  </a:lnTo>
                  <a:lnTo>
                    <a:pt x="14" y="7"/>
                  </a:lnTo>
                  <a:lnTo>
                    <a:pt x="7" y="7"/>
                  </a:lnTo>
                  <a:lnTo>
                    <a:pt x="0" y="7"/>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29" name="Freeform 28"/>
            <p:cNvSpPr>
              <a:spLocks noChangeArrowheads="1"/>
            </p:cNvSpPr>
            <p:nvPr/>
          </p:nvSpPr>
          <p:spPr bwMode="auto">
            <a:xfrm>
              <a:off x="17154120" y="13078636"/>
              <a:ext cx="95271" cy="105634"/>
            </a:xfrm>
            <a:custGeom>
              <a:avLst/>
              <a:gdLst>
                <a:gd name="T0" fmla="*/ 0 w 203"/>
                <a:gd name="T1" fmla="*/ 77 h 224"/>
                <a:gd name="T2" fmla="*/ 42 w 203"/>
                <a:gd name="T3" fmla="*/ 139 h 224"/>
                <a:gd name="T4" fmla="*/ 77 w 203"/>
                <a:gd name="T5" fmla="*/ 188 h 224"/>
                <a:gd name="T6" fmla="*/ 98 w 203"/>
                <a:gd name="T7" fmla="*/ 209 h 224"/>
                <a:gd name="T8" fmla="*/ 167 w 203"/>
                <a:gd name="T9" fmla="*/ 223 h 224"/>
                <a:gd name="T10" fmla="*/ 202 w 203"/>
                <a:gd name="T11" fmla="*/ 188 h 224"/>
                <a:gd name="T12" fmla="*/ 202 w 203"/>
                <a:gd name="T13" fmla="*/ 98 h 224"/>
                <a:gd name="T14" fmla="*/ 195 w 203"/>
                <a:gd name="T15" fmla="*/ 77 h 224"/>
                <a:gd name="T16" fmla="*/ 126 w 203"/>
                <a:gd name="T17" fmla="*/ 28 h 224"/>
                <a:gd name="T18" fmla="*/ 112 w 203"/>
                <a:gd name="T19" fmla="*/ 35 h 224"/>
                <a:gd name="T20" fmla="*/ 77 w 203"/>
                <a:gd name="T21" fmla="*/ 21 h 224"/>
                <a:gd name="T22" fmla="*/ 35 w 203"/>
                <a:gd name="T23" fmla="*/ 0 h 224"/>
                <a:gd name="T24" fmla="*/ 15 w 203"/>
                <a:gd name="T25" fmla="*/ 7 h 224"/>
                <a:gd name="T26" fmla="*/ 0 w 203"/>
                <a:gd name="T27"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24">
                  <a:moveTo>
                    <a:pt x="0" y="77"/>
                  </a:moveTo>
                  <a:lnTo>
                    <a:pt x="42" y="139"/>
                  </a:lnTo>
                  <a:lnTo>
                    <a:pt x="77" y="188"/>
                  </a:lnTo>
                  <a:lnTo>
                    <a:pt x="98" y="209"/>
                  </a:lnTo>
                  <a:lnTo>
                    <a:pt x="167" y="223"/>
                  </a:lnTo>
                  <a:lnTo>
                    <a:pt x="202" y="188"/>
                  </a:lnTo>
                  <a:lnTo>
                    <a:pt x="202" y="98"/>
                  </a:lnTo>
                  <a:lnTo>
                    <a:pt x="195" y="77"/>
                  </a:lnTo>
                  <a:lnTo>
                    <a:pt x="126" y="28"/>
                  </a:lnTo>
                  <a:lnTo>
                    <a:pt x="112" y="35"/>
                  </a:lnTo>
                  <a:lnTo>
                    <a:pt x="77" y="21"/>
                  </a:lnTo>
                  <a:lnTo>
                    <a:pt x="35" y="0"/>
                  </a:lnTo>
                  <a:lnTo>
                    <a:pt x="15" y="7"/>
                  </a:lnTo>
                  <a:lnTo>
                    <a:pt x="0" y="7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0" name="Freeform 29"/>
            <p:cNvSpPr>
              <a:spLocks noChangeArrowheads="1"/>
            </p:cNvSpPr>
            <p:nvPr/>
          </p:nvSpPr>
          <p:spPr bwMode="auto">
            <a:xfrm>
              <a:off x="19450980" y="11347074"/>
              <a:ext cx="62133" cy="82850"/>
            </a:xfrm>
            <a:custGeom>
              <a:avLst/>
              <a:gdLst>
                <a:gd name="T0" fmla="*/ 56 w 133"/>
                <a:gd name="T1" fmla="*/ 139 h 175"/>
                <a:gd name="T2" fmla="*/ 84 w 133"/>
                <a:gd name="T3" fmla="*/ 174 h 175"/>
                <a:gd name="T4" fmla="*/ 104 w 133"/>
                <a:gd name="T5" fmla="*/ 153 h 175"/>
                <a:gd name="T6" fmla="*/ 98 w 133"/>
                <a:gd name="T7" fmla="*/ 105 h 175"/>
                <a:gd name="T8" fmla="*/ 132 w 133"/>
                <a:gd name="T9" fmla="*/ 84 h 175"/>
                <a:gd name="T10" fmla="*/ 104 w 133"/>
                <a:gd name="T11" fmla="*/ 77 h 175"/>
                <a:gd name="T12" fmla="*/ 98 w 133"/>
                <a:gd name="T13" fmla="*/ 0 h 175"/>
                <a:gd name="T14" fmla="*/ 28 w 133"/>
                <a:gd name="T15" fmla="*/ 7 h 175"/>
                <a:gd name="T16" fmla="*/ 0 w 133"/>
                <a:gd name="T17" fmla="*/ 70 h 175"/>
                <a:gd name="T18" fmla="*/ 21 w 133"/>
                <a:gd name="T19" fmla="*/ 119 h 175"/>
                <a:gd name="T20" fmla="*/ 35 w 133"/>
                <a:gd name="T21" fmla="*/ 132 h 175"/>
                <a:gd name="T22" fmla="*/ 56 w 133"/>
                <a:gd name="T23" fmla="*/ 13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75">
                  <a:moveTo>
                    <a:pt x="56" y="139"/>
                  </a:moveTo>
                  <a:lnTo>
                    <a:pt x="84" y="174"/>
                  </a:lnTo>
                  <a:lnTo>
                    <a:pt x="104" y="153"/>
                  </a:lnTo>
                  <a:lnTo>
                    <a:pt x="98" y="105"/>
                  </a:lnTo>
                  <a:lnTo>
                    <a:pt x="132" y="84"/>
                  </a:lnTo>
                  <a:lnTo>
                    <a:pt x="104" y="77"/>
                  </a:lnTo>
                  <a:lnTo>
                    <a:pt x="98" y="0"/>
                  </a:lnTo>
                  <a:lnTo>
                    <a:pt x="28" y="7"/>
                  </a:lnTo>
                  <a:lnTo>
                    <a:pt x="0" y="70"/>
                  </a:lnTo>
                  <a:lnTo>
                    <a:pt x="21" y="119"/>
                  </a:lnTo>
                  <a:lnTo>
                    <a:pt x="35" y="132"/>
                  </a:lnTo>
                  <a:lnTo>
                    <a:pt x="56" y="139"/>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1" name="Freeform 30"/>
            <p:cNvSpPr>
              <a:spLocks noChangeArrowheads="1"/>
            </p:cNvSpPr>
            <p:nvPr/>
          </p:nvSpPr>
          <p:spPr bwMode="auto">
            <a:xfrm>
              <a:off x="19372278" y="11284937"/>
              <a:ext cx="60062" cy="49710"/>
            </a:xfrm>
            <a:custGeom>
              <a:avLst/>
              <a:gdLst>
                <a:gd name="T0" fmla="*/ 84 w 126"/>
                <a:gd name="T1" fmla="*/ 91 h 105"/>
                <a:gd name="T2" fmla="*/ 0 w 126"/>
                <a:gd name="T3" fmla="*/ 42 h 105"/>
                <a:gd name="T4" fmla="*/ 0 w 126"/>
                <a:gd name="T5" fmla="*/ 35 h 105"/>
                <a:gd name="T6" fmla="*/ 21 w 126"/>
                <a:gd name="T7" fmla="*/ 0 h 105"/>
                <a:gd name="T8" fmla="*/ 125 w 126"/>
                <a:gd name="T9" fmla="*/ 7 h 105"/>
                <a:gd name="T10" fmla="*/ 125 w 126"/>
                <a:gd name="T11" fmla="*/ 49 h 105"/>
                <a:gd name="T12" fmla="*/ 125 w 126"/>
                <a:gd name="T13" fmla="*/ 104 h 105"/>
                <a:gd name="T14" fmla="*/ 84 w 126"/>
                <a:gd name="T15" fmla="*/ 91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05">
                  <a:moveTo>
                    <a:pt x="84" y="91"/>
                  </a:moveTo>
                  <a:lnTo>
                    <a:pt x="0" y="42"/>
                  </a:lnTo>
                  <a:lnTo>
                    <a:pt x="0" y="35"/>
                  </a:lnTo>
                  <a:lnTo>
                    <a:pt x="21" y="0"/>
                  </a:lnTo>
                  <a:lnTo>
                    <a:pt x="125" y="7"/>
                  </a:lnTo>
                  <a:lnTo>
                    <a:pt x="125" y="49"/>
                  </a:lnTo>
                  <a:lnTo>
                    <a:pt x="125" y="104"/>
                  </a:lnTo>
                  <a:lnTo>
                    <a:pt x="84" y="9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2" name="Freeform 31"/>
            <p:cNvSpPr>
              <a:spLocks noChangeArrowheads="1"/>
            </p:cNvSpPr>
            <p:nvPr/>
          </p:nvSpPr>
          <p:spPr bwMode="auto">
            <a:xfrm>
              <a:off x="19482045" y="11442353"/>
              <a:ext cx="49707" cy="62137"/>
            </a:xfrm>
            <a:custGeom>
              <a:avLst/>
              <a:gdLst>
                <a:gd name="T0" fmla="*/ 83 w 105"/>
                <a:gd name="T1" fmla="*/ 42 h 133"/>
                <a:gd name="T2" fmla="*/ 104 w 105"/>
                <a:gd name="T3" fmla="*/ 97 h 133"/>
                <a:gd name="T4" fmla="*/ 104 w 105"/>
                <a:gd name="T5" fmla="*/ 132 h 133"/>
                <a:gd name="T6" fmla="*/ 62 w 105"/>
                <a:gd name="T7" fmla="*/ 132 h 133"/>
                <a:gd name="T8" fmla="*/ 27 w 105"/>
                <a:gd name="T9" fmla="*/ 97 h 133"/>
                <a:gd name="T10" fmla="*/ 0 w 105"/>
                <a:gd name="T11" fmla="*/ 63 h 133"/>
                <a:gd name="T12" fmla="*/ 21 w 105"/>
                <a:gd name="T13" fmla="*/ 28 h 133"/>
                <a:gd name="T14" fmla="*/ 27 w 105"/>
                <a:gd name="T15" fmla="*/ 14 h 133"/>
                <a:gd name="T16" fmla="*/ 35 w 105"/>
                <a:gd name="T17" fmla="*/ 0 h 133"/>
                <a:gd name="T18" fmla="*/ 55 w 105"/>
                <a:gd name="T19" fmla="*/ 14 h 133"/>
                <a:gd name="T20" fmla="*/ 35 w 105"/>
                <a:gd name="T21" fmla="*/ 28 h 133"/>
                <a:gd name="T22" fmla="*/ 69 w 105"/>
                <a:gd name="T23" fmla="*/ 49 h 133"/>
                <a:gd name="T24" fmla="*/ 83 w 105"/>
                <a:gd name="T25" fmla="*/ 4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3">
                  <a:moveTo>
                    <a:pt x="83" y="42"/>
                  </a:moveTo>
                  <a:lnTo>
                    <a:pt x="104" y="97"/>
                  </a:lnTo>
                  <a:lnTo>
                    <a:pt x="104" y="132"/>
                  </a:lnTo>
                  <a:lnTo>
                    <a:pt x="62" y="132"/>
                  </a:lnTo>
                  <a:lnTo>
                    <a:pt x="27" y="97"/>
                  </a:lnTo>
                  <a:lnTo>
                    <a:pt x="0" y="63"/>
                  </a:lnTo>
                  <a:lnTo>
                    <a:pt x="21" y="28"/>
                  </a:lnTo>
                  <a:lnTo>
                    <a:pt x="27" y="14"/>
                  </a:lnTo>
                  <a:lnTo>
                    <a:pt x="35" y="0"/>
                  </a:lnTo>
                  <a:lnTo>
                    <a:pt x="55" y="14"/>
                  </a:lnTo>
                  <a:lnTo>
                    <a:pt x="35" y="28"/>
                  </a:lnTo>
                  <a:lnTo>
                    <a:pt x="69" y="49"/>
                  </a:lnTo>
                  <a:lnTo>
                    <a:pt x="83" y="42"/>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3" name="Freeform 32"/>
            <p:cNvSpPr>
              <a:spLocks noChangeArrowheads="1"/>
            </p:cNvSpPr>
            <p:nvPr/>
          </p:nvSpPr>
          <p:spPr bwMode="auto">
            <a:xfrm>
              <a:off x="17423364" y="11935308"/>
              <a:ext cx="72489" cy="49710"/>
            </a:xfrm>
            <a:custGeom>
              <a:avLst/>
              <a:gdLst>
                <a:gd name="T0" fmla="*/ 146 w 154"/>
                <a:gd name="T1" fmla="*/ 98 h 106"/>
                <a:gd name="T2" fmla="*/ 153 w 154"/>
                <a:gd name="T3" fmla="*/ 49 h 106"/>
                <a:gd name="T4" fmla="*/ 125 w 154"/>
                <a:gd name="T5" fmla="*/ 42 h 106"/>
                <a:gd name="T6" fmla="*/ 97 w 154"/>
                <a:gd name="T7" fmla="*/ 35 h 106"/>
                <a:gd name="T8" fmla="*/ 84 w 154"/>
                <a:gd name="T9" fmla="*/ 42 h 106"/>
                <a:gd name="T10" fmla="*/ 49 w 154"/>
                <a:gd name="T11" fmla="*/ 0 h 106"/>
                <a:gd name="T12" fmla="*/ 21 w 154"/>
                <a:gd name="T13" fmla="*/ 8 h 106"/>
                <a:gd name="T14" fmla="*/ 0 w 154"/>
                <a:gd name="T15" fmla="*/ 28 h 106"/>
                <a:gd name="T16" fmla="*/ 0 w 154"/>
                <a:gd name="T17" fmla="*/ 35 h 106"/>
                <a:gd name="T18" fmla="*/ 21 w 154"/>
                <a:gd name="T19" fmla="*/ 77 h 106"/>
                <a:gd name="T20" fmla="*/ 77 w 154"/>
                <a:gd name="T21" fmla="*/ 70 h 106"/>
                <a:gd name="T22" fmla="*/ 77 w 154"/>
                <a:gd name="T23" fmla="*/ 77 h 106"/>
                <a:gd name="T24" fmla="*/ 97 w 154"/>
                <a:gd name="T25" fmla="*/ 70 h 106"/>
                <a:gd name="T26" fmla="*/ 132 w 154"/>
                <a:gd name="T27" fmla="*/ 105 h 106"/>
                <a:gd name="T28" fmla="*/ 146 w 154"/>
                <a:gd name="T29" fmla="*/ 9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106">
                  <a:moveTo>
                    <a:pt x="146" y="98"/>
                  </a:moveTo>
                  <a:lnTo>
                    <a:pt x="153" y="49"/>
                  </a:lnTo>
                  <a:lnTo>
                    <a:pt x="125" y="42"/>
                  </a:lnTo>
                  <a:lnTo>
                    <a:pt x="97" y="35"/>
                  </a:lnTo>
                  <a:lnTo>
                    <a:pt x="84" y="42"/>
                  </a:lnTo>
                  <a:lnTo>
                    <a:pt x="49" y="0"/>
                  </a:lnTo>
                  <a:lnTo>
                    <a:pt x="21" y="8"/>
                  </a:lnTo>
                  <a:lnTo>
                    <a:pt x="0" y="28"/>
                  </a:lnTo>
                  <a:lnTo>
                    <a:pt x="0" y="35"/>
                  </a:lnTo>
                  <a:lnTo>
                    <a:pt x="21" y="77"/>
                  </a:lnTo>
                  <a:lnTo>
                    <a:pt x="77" y="70"/>
                  </a:lnTo>
                  <a:lnTo>
                    <a:pt x="77" y="77"/>
                  </a:lnTo>
                  <a:lnTo>
                    <a:pt x="97" y="70"/>
                  </a:lnTo>
                  <a:lnTo>
                    <a:pt x="132" y="105"/>
                  </a:lnTo>
                  <a:lnTo>
                    <a:pt x="146" y="9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4" name="Freeform 33"/>
            <p:cNvSpPr>
              <a:spLocks noChangeArrowheads="1"/>
            </p:cNvSpPr>
            <p:nvPr/>
          </p:nvSpPr>
          <p:spPr bwMode="auto">
            <a:xfrm>
              <a:off x="17236964" y="11889742"/>
              <a:ext cx="45565" cy="45567"/>
            </a:xfrm>
            <a:custGeom>
              <a:avLst/>
              <a:gdLst>
                <a:gd name="T0" fmla="*/ 55 w 98"/>
                <a:gd name="T1" fmla="*/ 0 h 98"/>
                <a:gd name="T2" fmla="*/ 62 w 98"/>
                <a:gd name="T3" fmla="*/ 42 h 98"/>
                <a:gd name="T4" fmla="*/ 90 w 98"/>
                <a:gd name="T5" fmla="*/ 84 h 98"/>
                <a:gd name="T6" fmla="*/ 97 w 98"/>
                <a:gd name="T7" fmla="*/ 97 h 98"/>
                <a:gd name="T8" fmla="*/ 20 w 98"/>
                <a:gd name="T9" fmla="*/ 70 h 98"/>
                <a:gd name="T10" fmla="*/ 13 w 98"/>
                <a:gd name="T11" fmla="*/ 14 h 98"/>
                <a:gd name="T12" fmla="*/ 0 w 98"/>
                <a:gd name="T13" fmla="*/ 0 h 98"/>
                <a:gd name="T14" fmla="*/ 55 w 98"/>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8">
                  <a:moveTo>
                    <a:pt x="55" y="0"/>
                  </a:moveTo>
                  <a:lnTo>
                    <a:pt x="62" y="42"/>
                  </a:lnTo>
                  <a:lnTo>
                    <a:pt x="90" y="84"/>
                  </a:lnTo>
                  <a:lnTo>
                    <a:pt x="97" y="97"/>
                  </a:lnTo>
                  <a:lnTo>
                    <a:pt x="20" y="70"/>
                  </a:lnTo>
                  <a:lnTo>
                    <a:pt x="13" y="14"/>
                  </a:lnTo>
                  <a:lnTo>
                    <a:pt x="0" y="0"/>
                  </a:lnTo>
                  <a:lnTo>
                    <a:pt x="55"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5" name="Freeform 34"/>
            <p:cNvSpPr>
              <a:spLocks noChangeArrowheads="1"/>
            </p:cNvSpPr>
            <p:nvPr/>
          </p:nvSpPr>
          <p:spPr bwMode="auto">
            <a:xfrm>
              <a:off x="19676731" y="11050887"/>
              <a:ext cx="39352" cy="39353"/>
            </a:xfrm>
            <a:custGeom>
              <a:avLst/>
              <a:gdLst>
                <a:gd name="T0" fmla="*/ 42 w 84"/>
                <a:gd name="T1" fmla="*/ 84 h 85"/>
                <a:gd name="T2" fmla="*/ 70 w 84"/>
                <a:gd name="T3" fmla="*/ 49 h 85"/>
                <a:gd name="T4" fmla="*/ 83 w 84"/>
                <a:gd name="T5" fmla="*/ 14 h 85"/>
                <a:gd name="T6" fmla="*/ 35 w 84"/>
                <a:gd name="T7" fmla="*/ 0 h 85"/>
                <a:gd name="T8" fmla="*/ 0 w 84"/>
                <a:gd name="T9" fmla="*/ 49 h 85"/>
                <a:gd name="T10" fmla="*/ 42 w 84"/>
                <a:gd name="T11" fmla="*/ 84 h 85"/>
              </a:gdLst>
              <a:ahLst/>
              <a:cxnLst>
                <a:cxn ang="0">
                  <a:pos x="T0" y="T1"/>
                </a:cxn>
                <a:cxn ang="0">
                  <a:pos x="T2" y="T3"/>
                </a:cxn>
                <a:cxn ang="0">
                  <a:pos x="T4" y="T5"/>
                </a:cxn>
                <a:cxn ang="0">
                  <a:pos x="T6" y="T7"/>
                </a:cxn>
                <a:cxn ang="0">
                  <a:pos x="T8" y="T9"/>
                </a:cxn>
                <a:cxn ang="0">
                  <a:pos x="T10" y="T11"/>
                </a:cxn>
              </a:cxnLst>
              <a:rect l="0" t="0" r="r" b="b"/>
              <a:pathLst>
                <a:path w="84" h="85">
                  <a:moveTo>
                    <a:pt x="42" y="84"/>
                  </a:moveTo>
                  <a:lnTo>
                    <a:pt x="70" y="49"/>
                  </a:lnTo>
                  <a:lnTo>
                    <a:pt x="83" y="14"/>
                  </a:lnTo>
                  <a:lnTo>
                    <a:pt x="35" y="0"/>
                  </a:lnTo>
                  <a:lnTo>
                    <a:pt x="0" y="49"/>
                  </a:lnTo>
                  <a:lnTo>
                    <a:pt x="42" y="8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6" name="Freeform 35"/>
            <p:cNvSpPr>
              <a:spLocks noChangeArrowheads="1"/>
            </p:cNvSpPr>
            <p:nvPr/>
          </p:nvSpPr>
          <p:spPr bwMode="auto">
            <a:xfrm>
              <a:off x="18104759" y="11142022"/>
              <a:ext cx="33137" cy="31068"/>
            </a:xfrm>
            <a:custGeom>
              <a:avLst/>
              <a:gdLst>
                <a:gd name="T0" fmla="*/ 0 w 71"/>
                <a:gd name="T1" fmla="*/ 63 h 64"/>
                <a:gd name="T2" fmla="*/ 49 w 71"/>
                <a:gd name="T3" fmla="*/ 56 h 64"/>
                <a:gd name="T4" fmla="*/ 70 w 71"/>
                <a:gd name="T5" fmla="*/ 21 h 64"/>
                <a:gd name="T6" fmla="*/ 35 w 71"/>
                <a:gd name="T7" fmla="*/ 0 h 64"/>
                <a:gd name="T8" fmla="*/ 0 w 71"/>
                <a:gd name="T9" fmla="*/ 21 h 64"/>
                <a:gd name="T10" fmla="*/ 0 w 71"/>
                <a:gd name="T11" fmla="*/ 56 h 64"/>
                <a:gd name="T12" fmla="*/ 0 w 71"/>
                <a:gd name="T13" fmla="*/ 63 h 64"/>
              </a:gdLst>
              <a:ahLst/>
              <a:cxnLst>
                <a:cxn ang="0">
                  <a:pos x="T0" y="T1"/>
                </a:cxn>
                <a:cxn ang="0">
                  <a:pos x="T2" y="T3"/>
                </a:cxn>
                <a:cxn ang="0">
                  <a:pos x="T4" y="T5"/>
                </a:cxn>
                <a:cxn ang="0">
                  <a:pos x="T6" y="T7"/>
                </a:cxn>
                <a:cxn ang="0">
                  <a:pos x="T8" y="T9"/>
                </a:cxn>
                <a:cxn ang="0">
                  <a:pos x="T10" y="T11"/>
                </a:cxn>
                <a:cxn ang="0">
                  <a:pos x="T12" y="T13"/>
                </a:cxn>
              </a:cxnLst>
              <a:rect l="0" t="0" r="r" b="b"/>
              <a:pathLst>
                <a:path w="71" h="64">
                  <a:moveTo>
                    <a:pt x="0" y="63"/>
                  </a:moveTo>
                  <a:lnTo>
                    <a:pt x="49" y="56"/>
                  </a:lnTo>
                  <a:lnTo>
                    <a:pt x="70" y="21"/>
                  </a:lnTo>
                  <a:lnTo>
                    <a:pt x="35" y="0"/>
                  </a:lnTo>
                  <a:lnTo>
                    <a:pt x="0" y="21"/>
                  </a:lnTo>
                  <a:lnTo>
                    <a:pt x="0" y="56"/>
                  </a:lnTo>
                  <a:lnTo>
                    <a:pt x="0" y="63"/>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7" name="Freeform 36"/>
            <p:cNvSpPr>
              <a:spLocks noChangeArrowheads="1"/>
            </p:cNvSpPr>
            <p:nvPr/>
          </p:nvSpPr>
          <p:spPr bwMode="auto">
            <a:xfrm>
              <a:off x="19173452" y="11284937"/>
              <a:ext cx="39350" cy="26927"/>
            </a:xfrm>
            <a:custGeom>
              <a:avLst/>
              <a:gdLst>
                <a:gd name="T0" fmla="*/ 69 w 84"/>
                <a:gd name="T1" fmla="*/ 21 h 57"/>
                <a:gd name="T2" fmla="*/ 83 w 84"/>
                <a:gd name="T3" fmla="*/ 49 h 57"/>
                <a:gd name="T4" fmla="*/ 83 w 84"/>
                <a:gd name="T5" fmla="*/ 56 h 57"/>
                <a:gd name="T6" fmla="*/ 49 w 84"/>
                <a:gd name="T7" fmla="*/ 49 h 57"/>
                <a:gd name="T8" fmla="*/ 7 w 84"/>
                <a:gd name="T9" fmla="*/ 35 h 57"/>
                <a:gd name="T10" fmla="*/ 0 w 84"/>
                <a:gd name="T11" fmla="*/ 0 h 57"/>
                <a:gd name="T12" fmla="*/ 55 w 84"/>
                <a:gd name="T13" fmla="*/ 0 h 57"/>
                <a:gd name="T14" fmla="*/ 69 w 84"/>
                <a:gd name="T15" fmla="*/ 2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7">
                  <a:moveTo>
                    <a:pt x="69" y="21"/>
                  </a:moveTo>
                  <a:lnTo>
                    <a:pt x="83" y="49"/>
                  </a:lnTo>
                  <a:lnTo>
                    <a:pt x="83" y="56"/>
                  </a:lnTo>
                  <a:lnTo>
                    <a:pt x="49" y="49"/>
                  </a:lnTo>
                  <a:lnTo>
                    <a:pt x="7" y="35"/>
                  </a:lnTo>
                  <a:lnTo>
                    <a:pt x="0" y="0"/>
                  </a:lnTo>
                  <a:lnTo>
                    <a:pt x="55" y="0"/>
                  </a:lnTo>
                  <a:lnTo>
                    <a:pt x="69"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8" name="Freeform 37"/>
            <p:cNvSpPr>
              <a:spLocks noChangeArrowheads="1"/>
            </p:cNvSpPr>
            <p:nvPr/>
          </p:nvSpPr>
          <p:spPr bwMode="auto">
            <a:xfrm>
              <a:off x="17539346" y="11980875"/>
              <a:ext cx="20711" cy="62137"/>
            </a:xfrm>
            <a:custGeom>
              <a:avLst/>
              <a:gdLst>
                <a:gd name="T0" fmla="*/ 28 w 43"/>
                <a:gd name="T1" fmla="*/ 28 h 133"/>
                <a:gd name="T2" fmla="*/ 42 w 43"/>
                <a:gd name="T3" fmla="*/ 14 h 133"/>
                <a:gd name="T4" fmla="*/ 42 w 43"/>
                <a:gd name="T5" fmla="*/ 0 h 133"/>
                <a:gd name="T6" fmla="*/ 0 w 43"/>
                <a:gd name="T7" fmla="*/ 35 h 133"/>
                <a:gd name="T8" fmla="*/ 35 w 43"/>
                <a:gd name="T9" fmla="*/ 132 h 133"/>
                <a:gd name="T10" fmla="*/ 35 w 43"/>
                <a:gd name="T11" fmla="*/ 62 h 133"/>
                <a:gd name="T12" fmla="*/ 28 w 43"/>
                <a:gd name="T13" fmla="*/ 28 h 133"/>
              </a:gdLst>
              <a:ahLst/>
              <a:cxnLst>
                <a:cxn ang="0">
                  <a:pos x="T0" y="T1"/>
                </a:cxn>
                <a:cxn ang="0">
                  <a:pos x="T2" y="T3"/>
                </a:cxn>
                <a:cxn ang="0">
                  <a:pos x="T4" y="T5"/>
                </a:cxn>
                <a:cxn ang="0">
                  <a:pos x="T6" y="T7"/>
                </a:cxn>
                <a:cxn ang="0">
                  <a:pos x="T8" y="T9"/>
                </a:cxn>
                <a:cxn ang="0">
                  <a:pos x="T10" y="T11"/>
                </a:cxn>
                <a:cxn ang="0">
                  <a:pos x="T12" y="T13"/>
                </a:cxn>
              </a:cxnLst>
              <a:rect l="0" t="0" r="r" b="b"/>
              <a:pathLst>
                <a:path w="43" h="133">
                  <a:moveTo>
                    <a:pt x="28" y="28"/>
                  </a:moveTo>
                  <a:lnTo>
                    <a:pt x="42" y="14"/>
                  </a:lnTo>
                  <a:lnTo>
                    <a:pt x="42" y="0"/>
                  </a:lnTo>
                  <a:lnTo>
                    <a:pt x="0" y="35"/>
                  </a:lnTo>
                  <a:lnTo>
                    <a:pt x="35" y="132"/>
                  </a:lnTo>
                  <a:lnTo>
                    <a:pt x="35" y="62"/>
                  </a:lnTo>
                  <a:lnTo>
                    <a:pt x="28" y="2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39" name="Freeform 38"/>
            <p:cNvSpPr>
              <a:spLocks noChangeArrowheads="1"/>
            </p:cNvSpPr>
            <p:nvPr/>
          </p:nvSpPr>
          <p:spPr bwMode="auto">
            <a:xfrm>
              <a:off x="17462716" y="11860743"/>
              <a:ext cx="20711" cy="35212"/>
            </a:xfrm>
            <a:custGeom>
              <a:avLst/>
              <a:gdLst>
                <a:gd name="T0" fmla="*/ 6 w 42"/>
                <a:gd name="T1" fmla="*/ 76 h 77"/>
                <a:gd name="T2" fmla="*/ 41 w 42"/>
                <a:gd name="T3" fmla="*/ 69 h 77"/>
                <a:gd name="T4" fmla="*/ 13 w 42"/>
                <a:gd name="T5" fmla="*/ 0 h 77"/>
                <a:gd name="T6" fmla="*/ 0 w 42"/>
                <a:gd name="T7" fmla="*/ 27 h 77"/>
                <a:gd name="T8" fmla="*/ 6 w 42"/>
                <a:gd name="T9" fmla="*/ 76 h 77"/>
              </a:gdLst>
              <a:ahLst/>
              <a:cxnLst>
                <a:cxn ang="0">
                  <a:pos x="T0" y="T1"/>
                </a:cxn>
                <a:cxn ang="0">
                  <a:pos x="T2" y="T3"/>
                </a:cxn>
                <a:cxn ang="0">
                  <a:pos x="T4" y="T5"/>
                </a:cxn>
                <a:cxn ang="0">
                  <a:pos x="T6" y="T7"/>
                </a:cxn>
                <a:cxn ang="0">
                  <a:pos x="T8" y="T9"/>
                </a:cxn>
              </a:cxnLst>
              <a:rect l="0" t="0" r="r" b="b"/>
              <a:pathLst>
                <a:path w="42" h="77">
                  <a:moveTo>
                    <a:pt x="6" y="76"/>
                  </a:moveTo>
                  <a:lnTo>
                    <a:pt x="41" y="69"/>
                  </a:lnTo>
                  <a:lnTo>
                    <a:pt x="13" y="0"/>
                  </a:lnTo>
                  <a:lnTo>
                    <a:pt x="0" y="27"/>
                  </a:lnTo>
                  <a:lnTo>
                    <a:pt x="6" y="7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0" name="Freeform 39"/>
            <p:cNvSpPr>
              <a:spLocks noChangeArrowheads="1"/>
            </p:cNvSpPr>
            <p:nvPr/>
          </p:nvSpPr>
          <p:spPr bwMode="auto">
            <a:xfrm>
              <a:off x="16569126" y="14113249"/>
              <a:ext cx="31065" cy="26927"/>
            </a:xfrm>
            <a:custGeom>
              <a:avLst/>
              <a:gdLst>
                <a:gd name="T0" fmla="*/ 21 w 64"/>
                <a:gd name="T1" fmla="*/ 56 h 57"/>
                <a:gd name="T2" fmla="*/ 63 w 64"/>
                <a:gd name="T3" fmla="*/ 35 h 57"/>
                <a:gd name="T4" fmla="*/ 42 w 64"/>
                <a:gd name="T5" fmla="*/ 0 h 57"/>
                <a:gd name="T6" fmla="*/ 0 w 64"/>
                <a:gd name="T7" fmla="*/ 14 h 57"/>
                <a:gd name="T8" fmla="*/ 21 w 64"/>
                <a:gd name="T9" fmla="*/ 56 h 57"/>
              </a:gdLst>
              <a:ahLst/>
              <a:cxnLst>
                <a:cxn ang="0">
                  <a:pos x="T0" y="T1"/>
                </a:cxn>
                <a:cxn ang="0">
                  <a:pos x="T2" y="T3"/>
                </a:cxn>
                <a:cxn ang="0">
                  <a:pos x="T4" y="T5"/>
                </a:cxn>
                <a:cxn ang="0">
                  <a:pos x="T6" y="T7"/>
                </a:cxn>
                <a:cxn ang="0">
                  <a:pos x="T8" y="T9"/>
                </a:cxn>
              </a:cxnLst>
              <a:rect l="0" t="0" r="r" b="b"/>
              <a:pathLst>
                <a:path w="64" h="57">
                  <a:moveTo>
                    <a:pt x="21" y="56"/>
                  </a:moveTo>
                  <a:lnTo>
                    <a:pt x="63" y="35"/>
                  </a:lnTo>
                  <a:lnTo>
                    <a:pt x="42" y="0"/>
                  </a:lnTo>
                  <a:lnTo>
                    <a:pt x="0" y="14"/>
                  </a:lnTo>
                  <a:lnTo>
                    <a:pt x="21"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1" name="Freeform 40"/>
            <p:cNvSpPr>
              <a:spLocks noChangeArrowheads="1"/>
            </p:cNvSpPr>
            <p:nvPr/>
          </p:nvSpPr>
          <p:spPr bwMode="auto">
            <a:xfrm>
              <a:off x="19020190" y="11311865"/>
              <a:ext cx="16569" cy="26926"/>
            </a:xfrm>
            <a:custGeom>
              <a:avLst/>
              <a:gdLst>
                <a:gd name="T0" fmla="*/ 28 w 35"/>
                <a:gd name="T1" fmla="*/ 56 h 57"/>
                <a:gd name="T2" fmla="*/ 34 w 35"/>
                <a:gd name="T3" fmla="*/ 0 h 57"/>
                <a:gd name="T4" fmla="*/ 0 w 35"/>
                <a:gd name="T5" fmla="*/ 21 h 57"/>
                <a:gd name="T6" fmla="*/ 7 w 35"/>
                <a:gd name="T7" fmla="*/ 56 h 57"/>
                <a:gd name="T8" fmla="*/ 28 w 35"/>
                <a:gd name="T9" fmla="*/ 56 h 57"/>
              </a:gdLst>
              <a:ahLst/>
              <a:cxnLst>
                <a:cxn ang="0">
                  <a:pos x="T0" y="T1"/>
                </a:cxn>
                <a:cxn ang="0">
                  <a:pos x="T2" y="T3"/>
                </a:cxn>
                <a:cxn ang="0">
                  <a:pos x="T4" y="T5"/>
                </a:cxn>
                <a:cxn ang="0">
                  <a:pos x="T6" y="T7"/>
                </a:cxn>
                <a:cxn ang="0">
                  <a:pos x="T8" y="T9"/>
                </a:cxn>
              </a:cxnLst>
              <a:rect l="0" t="0" r="r" b="b"/>
              <a:pathLst>
                <a:path w="35" h="57">
                  <a:moveTo>
                    <a:pt x="28" y="56"/>
                  </a:moveTo>
                  <a:lnTo>
                    <a:pt x="34" y="0"/>
                  </a:lnTo>
                  <a:lnTo>
                    <a:pt x="0" y="21"/>
                  </a:lnTo>
                  <a:lnTo>
                    <a:pt x="7" y="56"/>
                  </a:lnTo>
                  <a:lnTo>
                    <a:pt x="28"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2" name="Freeform 41"/>
            <p:cNvSpPr>
              <a:spLocks noChangeArrowheads="1"/>
            </p:cNvSpPr>
            <p:nvPr/>
          </p:nvSpPr>
          <p:spPr bwMode="auto">
            <a:xfrm>
              <a:off x="19575247" y="11220729"/>
              <a:ext cx="14497" cy="22783"/>
            </a:xfrm>
            <a:custGeom>
              <a:avLst/>
              <a:gdLst>
                <a:gd name="T0" fmla="*/ 0 w 29"/>
                <a:gd name="T1" fmla="*/ 0 h 50"/>
                <a:gd name="T2" fmla="*/ 28 w 29"/>
                <a:gd name="T3" fmla="*/ 0 h 50"/>
                <a:gd name="T4" fmla="*/ 21 w 29"/>
                <a:gd name="T5" fmla="*/ 28 h 50"/>
                <a:gd name="T6" fmla="*/ 0 w 29"/>
                <a:gd name="T7" fmla="*/ 49 h 50"/>
                <a:gd name="T8" fmla="*/ 0 w 29"/>
                <a:gd name="T9" fmla="*/ 0 h 50"/>
              </a:gdLst>
              <a:ahLst/>
              <a:cxnLst>
                <a:cxn ang="0">
                  <a:pos x="T0" y="T1"/>
                </a:cxn>
                <a:cxn ang="0">
                  <a:pos x="T2" y="T3"/>
                </a:cxn>
                <a:cxn ang="0">
                  <a:pos x="T4" y="T5"/>
                </a:cxn>
                <a:cxn ang="0">
                  <a:pos x="T6" y="T7"/>
                </a:cxn>
                <a:cxn ang="0">
                  <a:pos x="T8" y="T9"/>
                </a:cxn>
              </a:cxnLst>
              <a:rect l="0" t="0" r="r" b="b"/>
              <a:pathLst>
                <a:path w="29" h="50">
                  <a:moveTo>
                    <a:pt x="0" y="0"/>
                  </a:moveTo>
                  <a:lnTo>
                    <a:pt x="28" y="0"/>
                  </a:lnTo>
                  <a:lnTo>
                    <a:pt x="21" y="28"/>
                  </a:lnTo>
                  <a:lnTo>
                    <a:pt x="0" y="49"/>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3" name="Freeform 42"/>
            <p:cNvSpPr>
              <a:spLocks noChangeArrowheads="1"/>
            </p:cNvSpPr>
            <p:nvPr/>
          </p:nvSpPr>
          <p:spPr bwMode="auto">
            <a:xfrm>
              <a:off x="17570413" y="12018159"/>
              <a:ext cx="4142" cy="4142"/>
            </a:xfrm>
            <a:custGeom>
              <a:avLst/>
              <a:gdLst>
                <a:gd name="T0" fmla="*/ 0 w 8"/>
                <a:gd name="T1" fmla="*/ 0 h 8"/>
                <a:gd name="T2" fmla="*/ 7 w 8"/>
                <a:gd name="T3" fmla="*/ 7 h 8"/>
                <a:gd name="T4" fmla="*/ 0 w 8"/>
                <a:gd name="T5" fmla="*/ 7 h 8"/>
                <a:gd name="T6" fmla="*/ 0 w 8"/>
                <a:gd name="T7" fmla="*/ 0 h 8"/>
              </a:gdLst>
              <a:ahLst/>
              <a:cxnLst>
                <a:cxn ang="0">
                  <a:pos x="T0" y="T1"/>
                </a:cxn>
                <a:cxn ang="0">
                  <a:pos x="T2" y="T3"/>
                </a:cxn>
                <a:cxn ang="0">
                  <a:pos x="T4" y="T5"/>
                </a:cxn>
                <a:cxn ang="0">
                  <a:pos x="T6" y="T7"/>
                </a:cxn>
              </a:cxnLst>
              <a:rect l="0" t="0" r="r" b="b"/>
              <a:pathLst>
                <a:path w="8" h="8">
                  <a:moveTo>
                    <a:pt x="0" y="0"/>
                  </a:moveTo>
                  <a:lnTo>
                    <a:pt x="7" y="7"/>
                  </a:lnTo>
                  <a:lnTo>
                    <a:pt x="0" y="7"/>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4" name="Freeform 43"/>
            <p:cNvSpPr>
              <a:spLocks noChangeArrowheads="1"/>
            </p:cNvSpPr>
            <p:nvPr/>
          </p:nvSpPr>
          <p:spPr bwMode="auto">
            <a:xfrm>
              <a:off x="17560057" y="12001589"/>
              <a:ext cx="10356" cy="4142"/>
            </a:xfrm>
            <a:custGeom>
              <a:avLst/>
              <a:gdLst>
                <a:gd name="T0" fmla="*/ 0 w 22"/>
                <a:gd name="T1" fmla="*/ 0 h 8"/>
                <a:gd name="T2" fmla="*/ 21 w 22"/>
                <a:gd name="T3" fmla="*/ 7 h 8"/>
                <a:gd name="T4" fmla="*/ 0 w 22"/>
                <a:gd name="T5" fmla="*/ 0 h 8"/>
              </a:gdLst>
              <a:ahLst/>
              <a:cxnLst>
                <a:cxn ang="0">
                  <a:pos x="T0" y="T1"/>
                </a:cxn>
                <a:cxn ang="0">
                  <a:pos x="T2" y="T3"/>
                </a:cxn>
                <a:cxn ang="0">
                  <a:pos x="T4" y="T5"/>
                </a:cxn>
              </a:cxnLst>
              <a:rect l="0" t="0" r="r" b="b"/>
              <a:pathLst>
                <a:path w="22" h="8">
                  <a:moveTo>
                    <a:pt x="0" y="0"/>
                  </a:moveTo>
                  <a:lnTo>
                    <a:pt x="21" y="7"/>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5" name="Freeform 44"/>
            <p:cNvSpPr>
              <a:spLocks noChangeArrowheads="1"/>
            </p:cNvSpPr>
            <p:nvPr/>
          </p:nvSpPr>
          <p:spPr bwMode="auto">
            <a:xfrm>
              <a:off x="19643593" y="13233980"/>
              <a:ext cx="4142" cy="4142"/>
            </a:xfrm>
            <a:custGeom>
              <a:avLst/>
              <a:gdLst>
                <a:gd name="T0" fmla="*/ 0 w 7"/>
                <a:gd name="T1" fmla="*/ 7 h 8"/>
                <a:gd name="T2" fmla="*/ 6 w 7"/>
                <a:gd name="T3" fmla="*/ 7 h 8"/>
                <a:gd name="T4" fmla="*/ 0 w 7"/>
                <a:gd name="T5" fmla="*/ 0 h 8"/>
                <a:gd name="T6" fmla="*/ 0 w 7"/>
                <a:gd name="T7" fmla="*/ 7 h 8"/>
              </a:gdLst>
              <a:ahLst/>
              <a:cxnLst>
                <a:cxn ang="0">
                  <a:pos x="T0" y="T1"/>
                </a:cxn>
                <a:cxn ang="0">
                  <a:pos x="T2" y="T3"/>
                </a:cxn>
                <a:cxn ang="0">
                  <a:pos x="T4" y="T5"/>
                </a:cxn>
                <a:cxn ang="0">
                  <a:pos x="T6" y="T7"/>
                </a:cxn>
              </a:cxnLst>
              <a:rect l="0" t="0" r="r" b="b"/>
              <a:pathLst>
                <a:path w="7" h="8">
                  <a:moveTo>
                    <a:pt x="0" y="7"/>
                  </a:moveTo>
                  <a:lnTo>
                    <a:pt x="6" y="7"/>
                  </a:lnTo>
                  <a:lnTo>
                    <a:pt x="0"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6" name="Freeform 45"/>
            <p:cNvSpPr>
              <a:spLocks noChangeArrowheads="1"/>
            </p:cNvSpPr>
            <p:nvPr/>
          </p:nvSpPr>
          <p:spPr bwMode="auto">
            <a:xfrm>
              <a:off x="19618740" y="11197946"/>
              <a:ext cx="4142" cy="4142"/>
            </a:xfrm>
            <a:custGeom>
              <a:avLst/>
              <a:gdLst>
                <a:gd name="T0" fmla="*/ 0 w 8"/>
                <a:gd name="T1" fmla="*/ 7 h 8"/>
                <a:gd name="T2" fmla="*/ 7 w 8"/>
                <a:gd name="T3" fmla="*/ 0 h 8"/>
                <a:gd name="T4" fmla="*/ 0 w 8"/>
                <a:gd name="T5" fmla="*/ 0 h 8"/>
                <a:gd name="T6" fmla="*/ 0 w 8"/>
                <a:gd name="T7" fmla="*/ 7 h 8"/>
              </a:gdLst>
              <a:ahLst/>
              <a:cxnLst>
                <a:cxn ang="0">
                  <a:pos x="T0" y="T1"/>
                </a:cxn>
                <a:cxn ang="0">
                  <a:pos x="T2" y="T3"/>
                </a:cxn>
                <a:cxn ang="0">
                  <a:pos x="T4" y="T5"/>
                </a:cxn>
                <a:cxn ang="0">
                  <a:pos x="T6" y="T7"/>
                </a:cxn>
              </a:cxnLst>
              <a:rect l="0" t="0" r="r" b="b"/>
              <a:pathLst>
                <a:path w="8" h="8">
                  <a:moveTo>
                    <a:pt x="0" y="7"/>
                  </a:moveTo>
                  <a:lnTo>
                    <a:pt x="7" y="0"/>
                  </a:lnTo>
                  <a:lnTo>
                    <a:pt x="0"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7" name="Freeform 46"/>
            <p:cNvSpPr>
              <a:spLocks noChangeArrowheads="1"/>
            </p:cNvSpPr>
            <p:nvPr/>
          </p:nvSpPr>
          <p:spPr bwMode="auto">
            <a:xfrm>
              <a:off x="20016392" y="9677651"/>
              <a:ext cx="1219884" cy="2294939"/>
            </a:xfrm>
            <a:custGeom>
              <a:avLst/>
              <a:gdLst>
                <a:gd name="T0" fmla="*/ 2519 w 2596"/>
                <a:gd name="T1" fmla="*/ 1627 h 4884"/>
                <a:gd name="T2" fmla="*/ 2435 w 2596"/>
                <a:gd name="T3" fmla="*/ 1961 h 4884"/>
                <a:gd name="T4" fmla="*/ 2456 w 2596"/>
                <a:gd name="T5" fmla="*/ 2309 h 4884"/>
                <a:gd name="T6" fmla="*/ 2568 w 2596"/>
                <a:gd name="T7" fmla="*/ 2441 h 4884"/>
                <a:gd name="T8" fmla="*/ 2526 w 2596"/>
                <a:gd name="T9" fmla="*/ 2539 h 4884"/>
                <a:gd name="T10" fmla="*/ 2408 w 2596"/>
                <a:gd name="T11" fmla="*/ 2713 h 4884"/>
                <a:gd name="T12" fmla="*/ 2234 w 2596"/>
                <a:gd name="T13" fmla="*/ 2643 h 4884"/>
                <a:gd name="T14" fmla="*/ 1969 w 2596"/>
                <a:gd name="T15" fmla="*/ 2706 h 4884"/>
                <a:gd name="T16" fmla="*/ 1614 w 2596"/>
                <a:gd name="T17" fmla="*/ 2907 h 4884"/>
                <a:gd name="T18" fmla="*/ 1531 w 2596"/>
                <a:gd name="T19" fmla="*/ 3074 h 4884"/>
                <a:gd name="T20" fmla="*/ 1531 w 2596"/>
                <a:gd name="T21" fmla="*/ 3207 h 4884"/>
                <a:gd name="T22" fmla="*/ 1538 w 2596"/>
                <a:gd name="T23" fmla="*/ 3367 h 4884"/>
                <a:gd name="T24" fmla="*/ 1573 w 2596"/>
                <a:gd name="T25" fmla="*/ 3666 h 4884"/>
                <a:gd name="T26" fmla="*/ 1468 w 2596"/>
                <a:gd name="T27" fmla="*/ 3867 h 4884"/>
                <a:gd name="T28" fmla="*/ 1148 w 2596"/>
                <a:gd name="T29" fmla="*/ 4055 h 4884"/>
                <a:gd name="T30" fmla="*/ 995 w 2596"/>
                <a:gd name="T31" fmla="*/ 4264 h 4884"/>
                <a:gd name="T32" fmla="*/ 877 w 2596"/>
                <a:gd name="T33" fmla="*/ 4445 h 4884"/>
                <a:gd name="T34" fmla="*/ 724 w 2596"/>
                <a:gd name="T35" fmla="*/ 4855 h 4884"/>
                <a:gd name="T36" fmla="*/ 439 w 2596"/>
                <a:gd name="T37" fmla="*/ 4855 h 4884"/>
                <a:gd name="T38" fmla="*/ 188 w 2596"/>
                <a:gd name="T39" fmla="*/ 4855 h 4884"/>
                <a:gd name="T40" fmla="*/ 28 w 2596"/>
                <a:gd name="T41" fmla="*/ 4716 h 4884"/>
                <a:gd name="T42" fmla="*/ 28 w 2596"/>
                <a:gd name="T43" fmla="*/ 4542 h 4884"/>
                <a:gd name="T44" fmla="*/ 28 w 2596"/>
                <a:gd name="T45" fmla="*/ 4333 h 4884"/>
                <a:gd name="T46" fmla="*/ 147 w 2596"/>
                <a:gd name="T47" fmla="*/ 4146 h 4884"/>
                <a:gd name="T48" fmla="*/ 327 w 2596"/>
                <a:gd name="T49" fmla="*/ 4013 h 4884"/>
                <a:gd name="T50" fmla="*/ 404 w 2596"/>
                <a:gd name="T51" fmla="*/ 3784 h 4884"/>
                <a:gd name="T52" fmla="*/ 453 w 2596"/>
                <a:gd name="T53" fmla="*/ 3457 h 4884"/>
                <a:gd name="T54" fmla="*/ 397 w 2596"/>
                <a:gd name="T55" fmla="*/ 3227 h 4884"/>
                <a:gd name="T56" fmla="*/ 599 w 2596"/>
                <a:gd name="T57" fmla="*/ 3109 h 4884"/>
                <a:gd name="T58" fmla="*/ 821 w 2596"/>
                <a:gd name="T59" fmla="*/ 3116 h 4884"/>
                <a:gd name="T60" fmla="*/ 961 w 2596"/>
                <a:gd name="T61" fmla="*/ 2921 h 4884"/>
                <a:gd name="T62" fmla="*/ 947 w 2596"/>
                <a:gd name="T63" fmla="*/ 2643 h 4884"/>
                <a:gd name="T64" fmla="*/ 856 w 2596"/>
                <a:gd name="T65" fmla="*/ 2573 h 4884"/>
                <a:gd name="T66" fmla="*/ 717 w 2596"/>
                <a:gd name="T67" fmla="*/ 2177 h 4884"/>
                <a:gd name="T68" fmla="*/ 696 w 2596"/>
                <a:gd name="T69" fmla="*/ 1892 h 4884"/>
                <a:gd name="T70" fmla="*/ 564 w 2596"/>
                <a:gd name="T71" fmla="*/ 1488 h 4884"/>
                <a:gd name="T72" fmla="*/ 432 w 2596"/>
                <a:gd name="T73" fmla="*/ 1314 h 4884"/>
                <a:gd name="T74" fmla="*/ 321 w 2596"/>
                <a:gd name="T75" fmla="*/ 1029 h 4884"/>
                <a:gd name="T76" fmla="*/ 286 w 2596"/>
                <a:gd name="T77" fmla="*/ 841 h 4884"/>
                <a:gd name="T78" fmla="*/ 265 w 2596"/>
                <a:gd name="T79" fmla="*/ 626 h 4884"/>
                <a:gd name="T80" fmla="*/ 237 w 2596"/>
                <a:gd name="T81" fmla="*/ 438 h 4884"/>
                <a:gd name="T82" fmla="*/ 369 w 2596"/>
                <a:gd name="T83" fmla="*/ 313 h 4884"/>
                <a:gd name="T84" fmla="*/ 494 w 2596"/>
                <a:gd name="T85" fmla="*/ 313 h 4884"/>
                <a:gd name="T86" fmla="*/ 634 w 2596"/>
                <a:gd name="T87" fmla="*/ 320 h 4884"/>
                <a:gd name="T88" fmla="*/ 634 w 2596"/>
                <a:gd name="T89" fmla="*/ 389 h 4884"/>
                <a:gd name="T90" fmla="*/ 689 w 2596"/>
                <a:gd name="T91" fmla="*/ 549 h 4884"/>
                <a:gd name="T92" fmla="*/ 849 w 2596"/>
                <a:gd name="T93" fmla="*/ 521 h 4884"/>
                <a:gd name="T94" fmla="*/ 961 w 2596"/>
                <a:gd name="T95" fmla="*/ 542 h 4884"/>
                <a:gd name="T96" fmla="*/ 1128 w 2596"/>
                <a:gd name="T97" fmla="*/ 473 h 4884"/>
                <a:gd name="T98" fmla="*/ 1211 w 2596"/>
                <a:gd name="T99" fmla="*/ 487 h 4884"/>
                <a:gd name="T100" fmla="*/ 1239 w 2596"/>
                <a:gd name="T101" fmla="*/ 320 h 4884"/>
                <a:gd name="T102" fmla="*/ 1274 w 2596"/>
                <a:gd name="T103" fmla="*/ 187 h 4884"/>
                <a:gd name="T104" fmla="*/ 1336 w 2596"/>
                <a:gd name="T105" fmla="*/ 27 h 4884"/>
                <a:gd name="T106" fmla="*/ 1454 w 2596"/>
                <a:gd name="T107" fmla="*/ 34 h 4884"/>
                <a:gd name="T108" fmla="*/ 1649 w 2596"/>
                <a:gd name="T109" fmla="*/ 34 h 4884"/>
                <a:gd name="T110" fmla="*/ 1607 w 2596"/>
                <a:gd name="T111" fmla="*/ 208 h 4884"/>
                <a:gd name="T112" fmla="*/ 1566 w 2596"/>
                <a:gd name="T113" fmla="*/ 514 h 4884"/>
                <a:gd name="T114" fmla="*/ 1413 w 2596"/>
                <a:gd name="T115" fmla="*/ 786 h 4884"/>
                <a:gd name="T116" fmla="*/ 1566 w 2596"/>
                <a:gd name="T117" fmla="*/ 1106 h 4884"/>
                <a:gd name="T118" fmla="*/ 1962 w 2596"/>
                <a:gd name="T119" fmla="*/ 1210 h 4884"/>
                <a:gd name="T120" fmla="*/ 2143 w 2596"/>
                <a:gd name="T121" fmla="*/ 1391 h 4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6" h="4884">
                  <a:moveTo>
                    <a:pt x="2303" y="1447"/>
                  </a:moveTo>
                  <a:lnTo>
                    <a:pt x="2352" y="1544"/>
                  </a:lnTo>
                  <a:lnTo>
                    <a:pt x="2421" y="1593"/>
                  </a:lnTo>
                  <a:lnTo>
                    <a:pt x="2519" y="1627"/>
                  </a:lnTo>
                  <a:lnTo>
                    <a:pt x="2505" y="1655"/>
                  </a:lnTo>
                  <a:lnTo>
                    <a:pt x="2449" y="1801"/>
                  </a:lnTo>
                  <a:lnTo>
                    <a:pt x="2435" y="1864"/>
                  </a:lnTo>
                  <a:lnTo>
                    <a:pt x="2435" y="1961"/>
                  </a:lnTo>
                  <a:lnTo>
                    <a:pt x="2491" y="2031"/>
                  </a:lnTo>
                  <a:lnTo>
                    <a:pt x="2498" y="2079"/>
                  </a:lnTo>
                  <a:lnTo>
                    <a:pt x="2449" y="2233"/>
                  </a:lnTo>
                  <a:lnTo>
                    <a:pt x="2456" y="2309"/>
                  </a:lnTo>
                  <a:lnTo>
                    <a:pt x="2484" y="2323"/>
                  </a:lnTo>
                  <a:lnTo>
                    <a:pt x="2484" y="2330"/>
                  </a:lnTo>
                  <a:lnTo>
                    <a:pt x="2491" y="2386"/>
                  </a:lnTo>
                  <a:lnTo>
                    <a:pt x="2568" y="2441"/>
                  </a:lnTo>
                  <a:lnTo>
                    <a:pt x="2595" y="2448"/>
                  </a:lnTo>
                  <a:lnTo>
                    <a:pt x="2547" y="2490"/>
                  </a:lnTo>
                  <a:lnTo>
                    <a:pt x="2533" y="2511"/>
                  </a:lnTo>
                  <a:lnTo>
                    <a:pt x="2526" y="2539"/>
                  </a:lnTo>
                  <a:lnTo>
                    <a:pt x="2533" y="2594"/>
                  </a:lnTo>
                  <a:lnTo>
                    <a:pt x="2519" y="2622"/>
                  </a:lnTo>
                  <a:lnTo>
                    <a:pt x="2421" y="2740"/>
                  </a:lnTo>
                  <a:lnTo>
                    <a:pt x="2408" y="2713"/>
                  </a:lnTo>
                  <a:lnTo>
                    <a:pt x="2331" y="2678"/>
                  </a:lnTo>
                  <a:lnTo>
                    <a:pt x="2303" y="2706"/>
                  </a:lnTo>
                  <a:lnTo>
                    <a:pt x="2268" y="2685"/>
                  </a:lnTo>
                  <a:lnTo>
                    <a:pt x="2234" y="2643"/>
                  </a:lnTo>
                  <a:lnTo>
                    <a:pt x="2227" y="2643"/>
                  </a:lnTo>
                  <a:lnTo>
                    <a:pt x="2087" y="2657"/>
                  </a:lnTo>
                  <a:lnTo>
                    <a:pt x="2060" y="2671"/>
                  </a:lnTo>
                  <a:lnTo>
                    <a:pt x="1969" y="2706"/>
                  </a:lnTo>
                  <a:lnTo>
                    <a:pt x="1928" y="2719"/>
                  </a:lnTo>
                  <a:lnTo>
                    <a:pt x="1781" y="2803"/>
                  </a:lnTo>
                  <a:lnTo>
                    <a:pt x="1740" y="2838"/>
                  </a:lnTo>
                  <a:lnTo>
                    <a:pt x="1614" y="2907"/>
                  </a:lnTo>
                  <a:lnTo>
                    <a:pt x="1580" y="2970"/>
                  </a:lnTo>
                  <a:lnTo>
                    <a:pt x="1552" y="3012"/>
                  </a:lnTo>
                  <a:lnTo>
                    <a:pt x="1552" y="3019"/>
                  </a:lnTo>
                  <a:lnTo>
                    <a:pt x="1531" y="3074"/>
                  </a:lnTo>
                  <a:lnTo>
                    <a:pt x="1510" y="3102"/>
                  </a:lnTo>
                  <a:lnTo>
                    <a:pt x="1489" y="3137"/>
                  </a:lnTo>
                  <a:lnTo>
                    <a:pt x="1517" y="3179"/>
                  </a:lnTo>
                  <a:lnTo>
                    <a:pt x="1531" y="3207"/>
                  </a:lnTo>
                  <a:lnTo>
                    <a:pt x="1531" y="3234"/>
                  </a:lnTo>
                  <a:lnTo>
                    <a:pt x="1531" y="3262"/>
                  </a:lnTo>
                  <a:lnTo>
                    <a:pt x="1531" y="3297"/>
                  </a:lnTo>
                  <a:lnTo>
                    <a:pt x="1538" y="3367"/>
                  </a:lnTo>
                  <a:lnTo>
                    <a:pt x="1545" y="3401"/>
                  </a:lnTo>
                  <a:lnTo>
                    <a:pt x="1552" y="3471"/>
                  </a:lnTo>
                  <a:lnTo>
                    <a:pt x="1566" y="3596"/>
                  </a:lnTo>
                  <a:lnTo>
                    <a:pt x="1573" y="3666"/>
                  </a:lnTo>
                  <a:lnTo>
                    <a:pt x="1552" y="3763"/>
                  </a:lnTo>
                  <a:lnTo>
                    <a:pt x="1545" y="3770"/>
                  </a:lnTo>
                  <a:lnTo>
                    <a:pt x="1510" y="3819"/>
                  </a:lnTo>
                  <a:lnTo>
                    <a:pt x="1468" y="3867"/>
                  </a:lnTo>
                  <a:lnTo>
                    <a:pt x="1413" y="3923"/>
                  </a:lnTo>
                  <a:lnTo>
                    <a:pt x="1343" y="3965"/>
                  </a:lnTo>
                  <a:lnTo>
                    <a:pt x="1190" y="4027"/>
                  </a:lnTo>
                  <a:lnTo>
                    <a:pt x="1148" y="4055"/>
                  </a:lnTo>
                  <a:lnTo>
                    <a:pt x="1141" y="4062"/>
                  </a:lnTo>
                  <a:lnTo>
                    <a:pt x="1079" y="4153"/>
                  </a:lnTo>
                  <a:lnTo>
                    <a:pt x="1009" y="4250"/>
                  </a:lnTo>
                  <a:lnTo>
                    <a:pt x="995" y="4264"/>
                  </a:lnTo>
                  <a:lnTo>
                    <a:pt x="982" y="4285"/>
                  </a:lnTo>
                  <a:lnTo>
                    <a:pt x="926" y="4347"/>
                  </a:lnTo>
                  <a:lnTo>
                    <a:pt x="884" y="4417"/>
                  </a:lnTo>
                  <a:lnTo>
                    <a:pt x="877" y="4445"/>
                  </a:lnTo>
                  <a:lnTo>
                    <a:pt x="835" y="4653"/>
                  </a:lnTo>
                  <a:lnTo>
                    <a:pt x="821" y="4702"/>
                  </a:lnTo>
                  <a:lnTo>
                    <a:pt x="801" y="4744"/>
                  </a:lnTo>
                  <a:lnTo>
                    <a:pt x="724" y="4855"/>
                  </a:lnTo>
                  <a:lnTo>
                    <a:pt x="620" y="4876"/>
                  </a:lnTo>
                  <a:lnTo>
                    <a:pt x="571" y="4876"/>
                  </a:lnTo>
                  <a:lnTo>
                    <a:pt x="529" y="4869"/>
                  </a:lnTo>
                  <a:lnTo>
                    <a:pt x="439" y="4855"/>
                  </a:lnTo>
                  <a:lnTo>
                    <a:pt x="342" y="4876"/>
                  </a:lnTo>
                  <a:lnTo>
                    <a:pt x="293" y="4876"/>
                  </a:lnTo>
                  <a:lnTo>
                    <a:pt x="237" y="4883"/>
                  </a:lnTo>
                  <a:lnTo>
                    <a:pt x="188" y="4855"/>
                  </a:lnTo>
                  <a:lnTo>
                    <a:pt x="167" y="4855"/>
                  </a:lnTo>
                  <a:lnTo>
                    <a:pt x="105" y="4806"/>
                  </a:lnTo>
                  <a:lnTo>
                    <a:pt x="91" y="4806"/>
                  </a:lnTo>
                  <a:lnTo>
                    <a:pt x="28" y="4716"/>
                  </a:lnTo>
                  <a:lnTo>
                    <a:pt x="8" y="4660"/>
                  </a:lnTo>
                  <a:lnTo>
                    <a:pt x="42" y="4626"/>
                  </a:lnTo>
                  <a:lnTo>
                    <a:pt x="35" y="4563"/>
                  </a:lnTo>
                  <a:lnTo>
                    <a:pt x="28" y="4542"/>
                  </a:lnTo>
                  <a:lnTo>
                    <a:pt x="0" y="4493"/>
                  </a:lnTo>
                  <a:lnTo>
                    <a:pt x="35" y="4424"/>
                  </a:lnTo>
                  <a:lnTo>
                    <a:pt x="35" y="4382"/>
                  </a:lnTo>
                  <a:lnTo>
                    <a:pt x="28" y="4333"/>
                  </a:lnTo>
                  <a:lnTo>
                    <a:pt x="8" y="4250"/>
                  </a:lnTo>
                  <a:lnTo>
                    <a:pt x="14" y="4187"/>
                  </a:lnTo>
                  <a:lnTo>
                    <a:pt x="98" y="4153"/>
                  </a:lnTo>
                  <a:lnTo>
                    <a:pt x="147" y="4146"/>
                  </a:lnTo>
                  <a:lnTo>
                    <a:pt x="202" y="4125"/>
                  </a:lnTo>
                  <a:lnTo>
                    <a:pt x="230" y="4104"/>
                  </a:lnTo>
                  <a:lnTo>
                    <a:pt x="307" y="4034"/>
                  </a:lnTo>
                  <a:lnTo>
                    <a:pt x="327" y="4013"/>
                  </a:lnTo>
                  <a:lnTo>
                    <a:pt x="334" y="3951"/>
                  </a:lnTo>
                  <a:lnTo>
                    <a:pt x="355" y="3895"/>
                  </a:lnTo>
                  <a:lnTo>
                    <a:pt x="390" y="3832"/>
                  </a:lnTo>
                  <a:lnTo>
                    <a:pt x="404" y="3784"/>
                  </a:lnTo>
                  <a:lnTo>
                    <a:pt x="467" y="3666"/>
                  </a:lnTo>
                  <a:lnTo>
                    <a:pt x="474" y="3589"/>
                  </a:lnTo>
                  <a:lnTo>
                    <a:pt x="501" y="3506"/>
                  </a:lnTo>
                  <a:lnTo>
                    <a:pt x="453" y="3457"/>
                  </a:lnTo>
                  <a:lnTo>
                    <a:pt x="376" y="3373"/>
                  </a:lnTo>
                  <a:lnTo>
                    <a:pt x="327" y="3332"/>
                  </a:lnTo>
                  <a:lnTo>
                    <a:pt x="369" y="3241"/>
                  </a:lnTo>
                  <a:lnTo>
                    <a:pt x="397" y="3227"/>
                  </a:lnTo>
                  <a:lnTo>
                    <a:pt x="460" y="3207"/>
                  </a:lnTo>
                  <a:lnTo>
                    <a:pt x="550" y="3165"/>
                  </a:lnTo>
                  <a:lnTo>
                    <a:pt x="550" y="3151"/>
                  </a:lnTo>
                  <a:lnTo>
                    <a:pt x="599" y="3109"/>
                  </a:lnTo>
                  <a:lnTo>
                    <a:pt x="682" y="3102"/>
                  </a:lnTo>
                  <a:lnTo>
                    <a:pt x="731" y="3116"/>
                  </a:lnTo>
                  <a:lnTo>
                    <a:pt x="801" y="3130"/>
                  </a:lnTo>
                  <a:lnTo>
                    <a:pt x="821" y="3116"/>
                  </a:lnTo>
                  <a:lnTo>
                    <a:pt x="821" y="3130"/>
                  </a:lnTo>
                  <a:lnTo>
                    <a:pt x="856" y="3109"/>
                  </a:lnTo>
                  <a:lnTo>
                    <a:pt x="919" y="3040"/>
                  </a:lnTo>
                  <a:lnTo>
                    <a:pt x="961" y="2921"/>
                  </a:lnTo>
                  <a:lnTo>
                    <a:pt x="982" y="2838"/>
                  </a:lnTo>
                  <a:lnTo>
                    <a:pt x="974" y="2671"/>
                  </a:lnTo>
                  <a:lnTo>
                    <a:pt x="954" y="2650"/>
                  </a:lnTo>
                  <a:lnTo>
                    <a:pt x="947" y="2643"/>
                  </a:lnTo>
                  <a:lnTo>
                    <a:pt x="947" y="2650"/>
                  </a:lnTo>
                  <a:lnTo>
                    <a:pt x="926" y="2650"/>
                  </a:lnTo>
                  <a:lnTo>
                    <a:pt x="877" y="2622"/>
                  </a:lnTo>
                  <a:lnTo>
                    <a:pt x="856" y="2573"/>
                  </a:lnTo>
                  <a:lnTo>
                    <a:pt x="821" y="2504"/>
                  </a:lnTo>
                  <a:lnTo>
                    <a:pt x="787" y="2462"/>
                  </a:lnTo>
                  <a:lnTo>
                    <a:pt x="766" y="2406"/>
                  </a:lnTo>
                  <a:lnTo>
                    <a:pt x="717" y="2177"/>
                  </a:lnTo>
                  <a:lnTo>
                    <a:pt x="717" y="2093"/>
                  </a:lnTo>
                  <a:lnTo>
                    <a:pt x="703" y="2024"/>
                  </a:lnTo>
                  <a:lnTo>
                    <a:pt x="703" y="1947"/>
                  </a:lnTo>
                  <a:lnTo>
                    <a:pt x="696" y="1892"/>
                  </a:lnTo>
                  <a:lnTo>
                    <a:pt x="682" y="1794"/>
                  </a:lnTo>
                  <a:lnTo>
                    <a:pt x="648" y="1662"/>
                  </a:lnTo>
                  <a:lnTo>
                    <a:pt x="599" y="1530"/>
                  </a:lnTo>
                  <a:lnTo>
                    <a:pt x="564" y="1488"/>
                  </a:lnTo>
                  <a:lnTo>
                    <a:pt x="529" y="1412"/>
                  </a:lnTo>
                  <a:lnTo>
                    <a:pt x="460" y="1328"/>
                  </a:lnTo>
                  <a:lnTo>
                    <a:pt x="432" y="1328"/>
                  </a:lnTo>
                  <a:lnTo>
                    <a:pt x="432" y="1314"/>
                  </a:lnTo>
                  <a:lnTo>
                    <a:pt x="390" y="1238"/>
                  </a:lnTo>
                  <a:lnTo>
                    <a:pt x="376" y="1203"/>
                  </a:lnTo>
                  <a:lnTo>
                    <a:pt x="334" y="1043"/>
                  </a:lnTo>
                  <a:lnTo>
                    <a:pt x="321" y="1029"/>
                  </a:lnTo>
                  <a:lnTo>
                    <a:pt x="300" y="974"/>
                  </a:lnTo>
                  <a:lnTo>
                    <a:pt x="300" y="904"/>
                  </a:lnTo>
                  <a:lnTo>
                    <a:pt x="293" y="876"/>
                  </a:lnTo>
                  <a:lnTo>
                    <a:pt x="286" y="841"/>
                  </a:lnTo>
                  <a:lnTo>
                    <a:pt x="258" y="709"/>
                  </a:lnTo>
                  <a:lnTo>
                    <a:pt x="244" y="681"/>
                  </a:lnTo>
                  <a:lnTo>
                    <a:pt x="237" y="667"/>
                  </a:lnTo>
                  <a:lnTo>
                    <a:pt x="265" y="626"/>
                  </a:lnTo>
                  <a:lnTo>
                    <a:pt x="265" y="605"/>
                  </a:lnTo>
                  <a:lnTo>
                    <a:pt x="230" y="514"/>
                  </a:lnTo>
                  <a:lnTo>
                    <a:pt x="209" y="480"/>
                  </a:lnTo>
                  <a:lnTo>
                    <a:pt x="237" y="438"/>
                  </a:lnTo>
                  <a:lnTo>
                    <a:pt x="244" y="389"/>
                  </a:lnTo>
                  <a:lnTo>
                    <a:pt x="265" y="382"/>
                  </a:lnTo>
                  <a:lnTo>
                    <a:pt x="321" y="313"/>
                  </a:lnTo>
                  <a:lnTo>
                    <a:pt x="369" y="313"/>
                  </a:lnTo>
                  <a:lnTo>
                    <a:pt x="397" y="340"/>
                  </a:lnTo>
                  <a:lnTo>
                    <a:pt x="425" y="326"/>
                  </a:lnTo>
                  <a:lnTo>
                    <a:pt x="439" y="354"/>
                  </a:lnTo>
                  <a:lnTo>
                    <a:pt x="494" y="313"/>
                  </a:lnTo>
                  <a:lnTo>
                    <a:pt x="557" y="340"/>
                  </a:lnTo>
                  <a:lnTo>
                    <a:pt x="585" y="347"/>
                  </a:lnTo>
                  <a:lnTo>
                    <a:pt x="620" y="340"/>
                  </a:lnTo>
                  <a:lnTo>
                    <a:pt x="634" y="320"/>
                  </a:lnTo>
                  <a:lnTo>
                    <a:pt x="661" y="326"/>
                  </a:lnTo>
                  <a:lnTo>
                    <a:pt x="668" y="347"/>
                  </a:lnTo>
                  <a:lnTo>
                    <a:pt x="654" y="361"/>
                  </a:lnTo>
                  <a:lnTo>
                    <a:pt x="634" y="389"/>
                  </a:lnTo>
                  <a:lnTo>
                    <a:pt x="634" y="445"/>
                  </a:lnTo>
                  <a:lnTo>
                    <a:pt x="648" y="473"/>
                  </a:lnTo>
                  <a:lnTo>
                    <a:pt x="689" y="521"/>
                  </a:lnTo>
                  <a:lnTo>
                    <a:pt x="689" y="549"/>
                  </a:lnTo>
                  <a:lnTo>
                    <a:pt x="717" y="542"/>
                  </a:lnTo>
                  <a:lnTo>
                    <a:pt x="766" y="521"/>
                  </a:lnTo>
                  <a:lnTo>
                    <a:pt x="801" y="521"/>
                  </a:lnTo>
                  <a:lnTo>
                    <a:pt x="849" y="521"/>
                  </a:lnTo>
                  <a:lnTo>
                    <a:pt x="877" y="493"/>
                  </a:lnTo>
                  <a:lnTo>
                    <a:pt x="898" y="507"/>
                  </a:lnTo>
                  <a:lnTo>
                    <a:pt x="919" y="514"/>
                  </a:lnTo>
                  <a:lnTo>
                    <a:pt x="961" y="542"/>
                  </a:lnTo>
                  <a:lnTo>
                    <a:pt x="961" y="473"/>
                  </a:lnTo>
                  <a:lnTo>
                    <a:pt x="1009" y="480"/>
                  </a:lnTo>
                  <a:lnTo>
                    <a:pt x="1072" y="459"/>
                  </a:lnTo>
                  <a:lnTo>
                    <a:pt x="1128" y="473"/>
                  </a:lnTo>
                  <a:lnTo>
                    <a:pt x="1176" y="521"/>
                  </a:lnTo>
                  <a:lnTo>
                    <a:pt x="1204" y="535"/>
                  </a:lnTo>
                  <a:lnTo>
                    <a:pt x="1204" y="493"/>
                  </a:lnTo>
                  <a:lnTo>
                    <a:pt x="1211" y="487"/>
                  </a:lnTo>
                  <a:lnTo>
                    <a:pt x="1162" y="452"/>
                  </a:lnTo>
                  <a:lnTo>
                    <a:pt x="1211" y="389"/>
                  </a:lnTo>
                  <a:lnTo>
                    <a:pt x="1218" y="375"/>
                  </a:lnTo>
                  <a:lnTo>
                    <a:pt x="1239" y="320"/>
                  </a:lnTo>
                  <a:lnTo>
                    <a:pt x="1246" y="320"/>
                  </a:lnTo>
                  <a:lnTo>
                    <a:pt x="1260" y="257"/>
                  </a:lnTo>
                  <a:lnTo>
                    <a:pt x="1274" y="194"/>
                  </a:lnTo>
                  <a:lnTo>
                    <a:pt x="1274" y="187"/>
                  </a:lnTo>
                  <a:lnTo>
                    <a:pt x="1288" y="118"/>
                  </a:lnTo>
                  <a:lnTo>
                    <a:pt x="1288" y="34"/>
                  </a:lnTo>
                  <a:lnTo>
                    <a:pt x="1308" y="0"/>
                  </a:lnTo>
                  <a:lnTo>
                    <a:pt x="1336" y="27"/>
                  </a:lnTo>
                  <a:lnTo>
                    <a:pt x="1392" y="27"/>
                  </a:lnTo>
                  <a:lnTo>
                    <a:pt x="1434" y="34"/>
                  </a:lnTo>
                  <a:lnTo>
                    <a:pt x="1441" y="27"/>
                  </a:lnTo>
                  <a:lnTo>
                    <a:pt x="1454" y="34"/>
                  </a:lnTo>
                  <a:lnTo>
                    <a:pt x="1482" y="55"/>
                  </a:lnTo>
                  <a:lnTo>
                    <a:pt x="1545" y="34"/>
                  </a:lnTo>
                  <a:lnTo>
                    <a:pt x="1601" y="27"/>
                  </a:lnTo>
                  <a:lnTo>
                    <a:pt x="1649" y="34"/>
                  </a:lnTo>
                  <a:lnTo>
                    <a:pt x="1677" y="55"/>
                  </a:lnTo>
                  <a:lnTo>
                    <a:pt x="1607" y="153"/>
                  </a:lnTo>
                  <a:lnTo>
                    <a:pt x="1607" y="194"/>
                  </a:lnTo>
                  <a:lnTo>
                    <a:pt x="1607" y="208"/>
                  </a:lnTo>
                  <a:lnTo>
                    <a:pt x="1607" y="257"/>
                  </a:lnTo>
                  <a:lnTo>
                    <a:pt x="1642" y="382"/>
                  </a:lnTo>
                  <a:lnTo>
                    <a:pt x="1649" y="389"/>
                  </a:lnTo>
                  <a:lnTo>
                    <a:pt x="1566" y="514"/>
                  </a:lnTo>
                  <a:lnTo>
                    <a:pt x="1566" y="521"/>
                  </a:lnTo>
                  <a:lnTo>
                    <a:pt x="1468" y="653"/>
                  </a:lnTo>
                  <a:lnTo>
                    <a:pt x="1420" y="765"/>
                  </a:lnTo>
                  <a:lnTo>
                    <a:pt x="1413" y="786"/>
                  </a:lnTo>
                  <a:lnTo>
                    <a:pt x="1420" y="855"/>
                  </a:lnTo>
                  <a:lnTo>
                    <a:pt x="1482" y="918"/>
                  </a:lnTo>
                  <a:lnTo>
                    <a:pt x="1482" y="1043"/>
                  </a:lnTo>
                  <a:lnTo>
                    <a:pt x="1566" y="1106"/>
                  </a:lnTo>
                  <a:lnTo>
                    <a:pt x="1670" y="1147"/>
                  </a:lnTo>
                  <a:lnTo>
                    <a:pt x="1837" y="1147"/>
                  </a:lnTo>
                  <a:lnTo>
                    <a:pt x="1879" y="1141"/>
                  </a:lnTo>
                  <a:lnTo>
                    <a:pt x="1962" y="1210"/>
                  </a:lnTo>
                  <a:lnTo>
                    <a:pt x="1990" y="1273"/>
                  </a:lnTo>
                  <a:lnTo>
                    <a:pt x="2032" y="1314"/>
                  </a:lnTo>
                  <a:lnTo>
                    <a:pt x="2095" y="1356"/>
                  </a:lnTo>
                  <a:lnTo>
                    <a:pt x="2143" y="1391"/>
                  </a:lnTo>
                  <a:lnTo>
                    <a:pt x="2234" y="1433"/>
                  </a:lnTo>
                  <a:lnTo>
                    <a:pt x="2303" y="144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8" name="Freeform 47"/>
            <p:cNvSpPr>
              <a:spLocks noChangeArrowheads="1"/>
            </p:cNvSpPr>
            <p:nvPr/>
          </p:nvSpPr>
          <p:spPr bwMode="auto">
            <a:xfrm>
              <a:off x="20790987" y="9043851"/>
              <a:ext cx="10356" cy="10357"/>
            </a:xfrm>
            <a:custGeom>
              <a:avLst/>
              <a:gdLst>
                <a:gd name="T0" fmla="*/ 14 w 22"/>
                <a:gd name="T1" fmla="*/ 0 h 22"/>
                <a:gd name="T2" fmla="*/ 21 w 22"/>
                <a:gd name="T3" fmla="*/ 21 h 22"/>
                <a:gd name="T4" fmla="*/ 0 w 22"/>
                <a:gd name="T5" fmla="*/ 7 h 22"/>
                <a:gd name="T6" fmla="*/ 14 w 22"/>
                <a:gd name="T7" fmla="*/ 0 h 22"/>
              </a:gdLst>
              <a:ahLst/>
              <a:cxnLst>
                <a:cxn ang="0">
                  <a:pos x="T0" y="T1"/>
                </a:cxn>
                <a:cxn ang="0">
                  <a:pos x="T2" y="T3"/>
                </a:cxn>
                <a:cxn ang="0">
                  <a:pos x="T4" y="T5"/>
                </a:cxn>
                <a:cxn ang="0">
                  <a:pos x="T6" y="T7"/>
                </a:cxn>
              </a:cxnLst>
              <a:rect l="0" t="0" r="r" b="b"/>
              <a:pathLst>
                <a:path w="22" h="22">
                  <a:moveTo>
                    <a:pt x="14" y="0"/>
                  </a:moveTo>
                  <a:lnTo>
                    <a:pt x="21" y="21"/>
                  </a:lnTo>
                  <a:lnTo>
                    <a:pt x="0" y="7"/>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49" name="Freeform 48"/>
            <p:cNvSpPr>
              <a:spLocks noChangeArrowheads="1"/>
            </p:cNvSpPr>
            <p:nvPr/>
          </p:nvSpPr>
          <p:spPr bwMode="auto">
            <a:xfrm>
              <a:off x="19788570" y="8654458"/>
              <a:ext cx="1186747" cy="1282101"/>
            </a:xfrm>
            <a:custGeom>
              <a:avLst/>
              <a:gdLst>
                <a:gd name="T0" fmla="*/ 1822 w 2526"/>
                <a:gd name="T1" fmla="*/ 2205 h 2728"/>
                <a:gd name="T2" fmla="*/ 1968 w 2526"/>
                <a:gd name="T3" fmla="*/ 2233 h 2728"/>
                <a:gd name="T4" fmla="*/ 2191 w 2526"/>
                <a:gd name="T5" fmla="*/ 2205 h 2728"/>
                <a:gd name="T6" fmla="*/ 2434 w 2526"/>
                <a:gd name="T7" fmla="*/ 1781 h 2728"/>
                <a:gd name="T8" fmla="*/ 2476 w 2526"/>
                <a:gd name="T9" fmla="*/ 1586 h 2728"/>
                <a:gd name="T10" fmla="*/ 2358 w 2526"/>
                <a:gd name="T11" fmla="*/ 1454 h 2728"/>
                <a:gd name="T12" fmla="*/ 2288 w 2526"/>
                <a:gd name="T13" fmla="*/ 1322 h 2728"/>
                <a:gd name="T14" fmla="*/ 2267 w 2526"/>
                <a:gd name="T15" fmla="*/ 1113 h 2728"/>
                <a:gd name="T16" fmla="*/ 2288 w 2526"/>
                <a:gd name="T17" fmla="*/ 926 h 2728"/>
                <a:gd name="T18" fmla="*/ 2163 w 2526"/>
                <a:gd name="T19" fmla="*/ 863 h 2728"/>
                <a:gd name="T20" fmla="*/ 2066 w 2526"/>
                <a:gd name="T21" fmla="*/ 821 h 2728"/>
                <a:gd name="T22" fmla="*/ 2031 w 2526"/>
                <a:gd name="T23" fmla="*/ 884 h 2728"/>
                <a:gd name="T24" fmla="*/ 1989 w 2526"/>
                <a:gd name="T25" fmla="*/ 884 h 2728"/>
                <a:gd name="T26" fmla="*/ 1927 w 2526"/>
                <a:gd name="T27" fmla="*/ 821 h 2728"/>
                <a:gd name="T28" fmla="*/ 1739 w 2526"/>
                <a:gd name="T29" fmla="*/ 898 h 2728"/>
                <a:gd name="T30" fmla="*/ 1495 w 2526"/>
                <a:gd name="T31" fmla="*/ 661 h 2728"/>
                <a:gd name="T32" fmla="*/ 1301 w 2526"/>
                <a:gd name="T33" fmla="*/ 529 h 2728"/>
                <a:gd name="T34" fmla="*/ 1113 w 2526"/>
                <a:gd name="T35" fmla="*/ 362 h 2728"/>
                <a:gd name="T36" fmla="*/ 1113 w 2526"/>
                <a:gd name="T37" fmla="*/ 167 h 2728"/>
                <a:gd name="T38" fmla="*/ 1022 w 2526"/>
                <a:gd name="T39" fmla="*/ 70 h 2728"/>
                <a:gd name="T40" fmla="*/ 904 w 2526"/>
                <a:gd name="T41" fmla="*/ 0 h 2728"/>
                <a:gd name="T42" fmla="*/ 820 w 2526"/>
                <a:gd name="T43" fmla="*/ 14 h 2728"/>
                <a:gd name="T44" fmla="*/ 716 w 2526"/>
                <a:gd name="T45" fmla="*/ 111 h 2728"/>
                <a:gd name="T46" fmla="*/ 549 w 2526"/>
                <a:gd name="T47" fmla="*/ 105 h 2728"/>
                <a:gd name="T48" fmla="*/ 347 w 2526"/>
                <a:gd name="T49" fmla="*/ 174 h 2728"/>
                <a:gd name="T50" fmla="*/ 382 w 2526"/>
                <a:gd name="T51" fmla="*/ 376 h 2728"/>
                <a:gd name="T52" fmla="*/ 229 w 2526"/>
                <a:gd name="T53" fmla="*/ 536 h 2728"/>
                <a:gd name="T54" fmla="*/ 118 w 2526"/>
                <a:gd name="T55" fmla="*/ 571 h 2728"/>
                <a:gd name="T56" fmla="*/ 62 w 2526"/>
                <a:gd name="T57" fmla="*/ 661 h 2728"/>
                <a:gd name="T58" fmla="*/ 69 w 2526"/>
                <a:gd name="T59" fmla="*/ 717 h 2728"/>
                <a:gd name="T60" fmla="*/ 90 w 2526"/>
                <a:gd name="T61" fmla="*/ 814 h 2728"/>
                <a:gd name="T62" fmla="*/ 201 w 2526"/>
                <a:gd name="T63" fmla="*/ 1009 h 2728"/>
                <a:gd name="T64" fmla="*/ 222 w 2526"/>
                <a:gd name="T65" fmla="*/ 1106 h 2728"/>
                <a:gd name="T66" fmla="*/ 320 w 2526"/>
                <a:gd name="T67" fmla="*/ 1245 h 2728"/>
                <a:gd name="T68" fmla="*/ 334 w 2526"/>
                <a:gd name="T69" fmla="*/ 1350 h 2728"/>
                <a:gd name="T70" fmla="*/ 417 w 2526"/>
                <a:gd name="T71" fmla="*/ 1517 h 2728"/>
                <a:gd name="T72" fmla="*/ 619 w 2526"/>
                <a:gd name="T73" fmla="*/ 1677 h 2728"/>
                <a:gd name="T74" fmla="*/ 647 w 2526"/>
                <a:gd name="T75" fmla="*/ 1802 h 2728"/>
                <a:gd name="T76" fmla="*/ 779 w 2526"/>
                <a:gd name="T77" fmla="*/ 1885 h 2728"/>
                <a:gd name="T78" fmla="*/ 751 w 2526"/>
                <a:gd name="T79" fmla="*/ 2011 h 2728"/>
                <a:gd name="T80" fmla="*/ 626 w 2526"/>
                <a:gd name="T81" fmla="*/ 2129 h 2728"/>
                <a:gd name="T82" fmla="*/ 521 w 2526"/>
                <a:gd name="T83" fmla="*/ 2324 h 2728"/>
                <a:gd name="T84" fmla="*/ 563 w 2526"/>
                <a:gd name="T85" fmla="*/ 2456 h 2728"/>
                <a:gd name="T86" fmla="*/ 695 w 2526"/>
                <a:gd name="T87" fmla="*/ 2658 h 2728"/>
                <a:gd name="T88" fmla="*/ 855 w 2526"/>
                <a:gd name="T89" fmla="*/ 2491 h 2728"/>
                <a:gd name="T90" fmla="*/ 1043 w 2526"/>
                <a:gd name="T91" fmla="*/ 2518 h 2728"/>
                <a:gd name="T92" fmla="*/ 1154 w 2526"/>
                <a:gd name="T93" fmla="*/ 2525 h 2728"/>
                <a:gd name="T94" fmla="*/ 1175 w 2526"/>
                <a:gd name="T95" fmla="*/ 2699 h 2728"/>
                <a:gd name="T96" fmla="*/ 1335 w 2526"/>
                <a:gd name="T97" fmla="*/ 2699 h 2728"/>
                <a:gd name="T98" fmla="*/ 1447 w 2526"/>
                <a:gd name="T99" fmla="*/ 2651 h 2728"/>
                <a:gd name="T100" fmla="*/ 1690 w 2526"/>
                <a:gd name="T101" fmla="*/ 2713 h 2728"/>
                <a:gd name="T102" fmla="*/ 1704 w 2526"/>
                <a:gd name="T103" fmla="*/ 2553 h 2728"/>
                <a:gd name="T104" fmla="*/ 1760 w 2526"/>
                <a:gd name="T105" fmla="*/ 2365 h 2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6" h="2728">
                  <a:moveTo>
                    <a:pt x="1760" y="2365"/>
                  </a:moveTo>
                  <a:lnTo>
                    <a:pt x="1774" y="2296"/>
                  </a:lnTo>
                  <a:lnTo>
                    <a:pt x="1774" y="2212"/>
                  </a:lnTo>
                  <a:lnTo>
                    <a:pt x="1794" y="2178"/>
                  </a:lnTo>
                  <a:lnTo>
                    <a:pt x="1822" y="2205"/>
                  </a:lnTo>
                  <a:lnTo>
                    <a:pt x="1878" y="2205"/>
                  </a:lnTo>
                  <a:lnTo>
                    <a:pt x="1920" y="2212"/>
                  </a:lnTo>
                  <a:lnTo>
                    <a:pt x="1927" y="2205"/>
                  </a:lnTo>
                  <a:lnTo>
                    <a:pt x="1940" y="2212"/>
                  </a:lnTo>
                  <a:lnTo>
                    <a:pt x="1968" y="2233"/>
                  </a:lnTo>
                  <a:lnTo>
                    <a:pt x="2031" y="2212"/>
                  </a:lnTo>
                  <a:lnTo>
                    <a:pt x="2087" y="2205"/>
                  </a:lnTo>
                  <a:lnTo>
                    <a:pt x="2135" y="2212"/>
                  </a:lnTo>
                  <a:lnTo>
                    <a:pt x="2163" y="2233"/>
                  </a:lnTo>
                  <a:lnTo>
                    <a:pt x="2191" y="2205"/>
                  </a:lnTo>
                  <a:lnTo>
                    <a:pt x="2226" y="2178"/>
                  </a:lnTo>
                  <a:lnTo>
                    <a:pt x="2316" y="2031"/>
                  </a:lnTo>
                  <a:lnTo>
                    <a:pt x="2365" y="1899"/>
                  </a:lnTo>
                  <a:lnTo>
                    <a:pt x="2379" y="1878"/>
                  </a:lnTo>
                  <a:lnTo>
                    <a:pt x="2434" y="1781"/>
                  </a:lnTo>
                  <a:lnTo>
                    <a:pt x="2455" y="1746"/>
                  </a:lnTo>
                  <a:lnTo>
                    <a:pt x="2525" y="1614"/>
                  </a:lnTo>
                  <a:lnTo>
                    <a:pt x="2511" y="1607"/>
                  </a:lnTo>
                  <a:lnTo>
                    <a:pt x="2490" y="1600"/>
                  </a:lnTo>
                  <a:lnTo>
                    <a:pt x="2476" y="1586"/>
                  </a:lnTo>
                  <a:lnTo>
                    <a:pt x="2448" y="1551"/>
                  </a:lnTo>
                  <a:lnTo>
                    <a:pt x="2427" y="1524"/>
                  </a:lnTo>
                  <a:lnTo>
                    <a:pt x="2400" y="1475"/>
                  </a:lnTo>
                  <a:lnTo>
                    <a:pt x="2365" y="1454"/>
                  </a:lnTo>
                  <a:lnTo>
                    <a:pt x="2358" y="1454"/>
                  </a:lnTo>
                  <a:lnTo>
                    <a:pt x="2323" y="1475"/>
                  </a:lnTo>
                  <a:lnTo>
                    <a:pt x="2288" y="1447"/>
                  </a:lnTo>
                  <a:lnTo>
                    <a:pt x="2316" y="1385"/>
                  </a:lnTo>
                  <a:lnTo>
                    <a:pt x="2288" y="1350"/>
                  </a:lnTo>
                  <a:lnTo>
                    <a:pt x="2288" y="1322"/>
                  </a:lnTo>
                  <a:lnTo>
                    <a:pt x="2260" y="1287"/>
                  </a:lnTo>
                  <a:lnTo>
                    <a:pt x="2281" y="1218"/>
                  </a:lnTo>
                  <a:lnTo>
                    <a:pt x="2267" y="1190"/>
                  </a:lnTo>
                  <a:lnTo>
                    <a:pt x="2295" y="1176"/>
                  </a:lnTo>
                  <a:lnTo>
                    <a:pt x="2267" y="1113"/>
                  </a:lnTo>
                  <a:lnTo>
                    <a:pt x="2295" y="981"/>
                  </a:lnTo>
                  <a:lnTo>
                    <a:pt x="2267" y="967"/>
                  </a:lnTo>
                  <a:lnTo>
                    <a:pt x="2246" y="953"/>
                  </a:lnTo>
                  <a:lnTo>
                    <a:pt x="2260" y="946"/>
                  </a:lnTo>
                  <a:lnTo>
                    <a:pt x="2288" y="926"/>
                  </a:lnTo>
                  <a:lnTo>
                    <a:pt x="2191" y="849"/>
                  </a:lnTo>
                  <a:lnTo>
                    <a:pt x="2191" y="877"/>
                  </a:lnTo>
                  <a:lnTo>
                    <a:pt x="2170" y="884"/>
                  </a:lnTo>
                  <a:lnTo>
                    <a:pt x="2170" y="863"/>
                  </a:lnTo>
                  <a:lnTo>
                    <a:pt x="2163" y="863"/>
                  </a:lnTo>
                  <a:lnTo>
                    <a:pt x="2149" y="863"/>
                  </a:lnTo>
                  <a:lnTo>
                    <a:pt x="2149" y="856"/>
                  </a:lnTo>
                  <a:lnTo>
                    <a:pt x="2128" y="849"/>
                  </a:lnTo>
                  <a:lnTo>
                    <a:pt x="2073" y="849"/>
                  </a:lnTo>
                  <a:lnTo>
                    <a:pt x="2066" y="821"/>
                  </a:lnTo>
                  <a:lnTo>
                    <a:pt x="2038" y="828"/>
                  </a:lnTo>
                  <a:lnTo>
                    <a:pt x="2038" y="856"/>
                  </a:lnTo>
                  <a:lnTo>
                    <a:pt x="2038" y="884"/>
                  </a:lnTo>
                  <a:lnTo>
                    <a:pt x="2038" y="863"/>
                  </a:lnTo>
                  <a:lnTo>
                    <a:pt x="2031" y="884"/>
                  </a:lnTo>
                  <a:lnTo>
                    <a:pt x="2017" y="835"/>
                  </a:lnTo>
                  <a:lnTo>
                    <a:pt x="1996" y="835"/>
                  </a:lnTo>
                  <a:lnTo>
                    <a:pt x="1989" y="849"/>
                  </a:lnTo>
                  <a:lnTo>
                    <a:pt x="1975" y="863"/>
                  </a:lnTo>
                  <a:lnTo>
                    <a:pt x="1989" y="884"/>
                  </a:lnTo>
                  <a:lnTo>
                    <a:pt x="1989" y="898"/>
                  </a:lnTo>
                  <a:lnTo>
                    <a:pt x="1954" y="884"/>
                  </a:lnTo>
                  <a:lnTo>
                    <a:pt x="1954" y="877"/>
                  </a:lnTo>
                  <a:lnTo>
                    <a:pt x="1954" y="856"/>
                  </a:lnTo>
                  <a:lnTo>
                    <a:pt x="1927" y="821"/>
                  </a:lnTo>
                  <a:lnTo>
                    <a:pt x="1906" y="856"/>
                  </a:lnTo>
                  <a:lnTo>
                    <a:pt x="1801" y="953"/>
                  </a:lnTo>
                  <a:lnTo>
                    <a:pt x="1774" y="953"/>
                  </a:lnTo>
                  <a:lnTo>
                    <a:pt x="1760" y="946"/>
                  </a:lnTo>
                  <a:lnTo>
                    <a:pt x="1739" y="898"/>
                  </a:lnTo>
                  <a:lnTo>
                    <a:pt x="1676" y="849"/>
                  </a:lnTo>
                  <a:lnTo>
                    <a:pt x="1634" y="793"/>
                  </a:lnTo>
                  <a:lnTo>
                    <a:pt x="1558" y="745"/>
                  </a:lnTo>
                  <a:lnTo>
                    <a:pt x="1516" y="668"/>
                  </a:lnTo>
                  <a:lnTo>
                    <a:pt x="1495" y="661"/>
                  </a:lnTo>
                  <a:lnTo>
                    <a:pt x="1468" y="564"/>
                  </a:lnTo>
                  <a:lnTo>
                    <a:pt x="1433" y="487"/>
                  </a:lnTo>
                  <a:lnTo>
                    <a:pt x="1384" y="459"/>
                  </a:lnTo>
                  <a:lnTo>
                    <a:pt x="1342" y="466"/>
                  </a:lnTo>
                  <a:lnTo>
                    <a:pt x="1301" y="529"/>
                  </a:lnTo>
                  <a:lnTo>
                    <a:pt x="1273" y="494"/>
                  </a:lnTo>
                  <a:lnTo>
                    <a:pt x="1134" y="425"/>
                  </a:lnTo>
                  <a:lnTo>
                    <a:pt x="1057" y="390"/>
                  </a:lnTo>
                  <a:lnTo>
                    <a:pt x="1050" y="362"/>
                  </a:lnTo>
                  <a:lnTo>
                    <a:pt x="1113" y="362"/>
                  </a:lnTo>
                  <a:lnTo>
                    <a:pt x="1147" y="292"/>
                  </a:lnTo>
                  <a:lnTo>
                    <a:pt x="1147" y="244"/>
                  </a:lnTo>
                  <a:lnTo>
                    <a:pt x="1168" y="237"/>
                  </a:lnTo>
                  <a:lnTo>
                    <a:pt x="1154" y="209"/>
                  </a:lnTo>
                  <a:lnTo>
                    <a:pt x="1113" y="167"/>
                  </a:lnTo>
                  <a:lnTo>
                    <a:pt x="1092" y="188"/>
                  </a:lnTo>
                  <a:lnTo>
                    <a:pt x="1071" y="139"/>
                  </a:lnTo>
                  <a:lnTo>
                    <a:pt x="1071" y="105"/>
                  </a:lnTo>
                  <a:lnTo>
                    <a:pt x="1022" y="98"/>
                  </a:lnTo>
                  <a:lnTo>
                    <a:pt x="1022" y="70"/>
                  </a:lnTo>
                  <a:lnTo>
                    <a:pt x="1001" y="56"/>
                  </a:lnTo>
                  <a:lnTo>
                    <a:pt x="980" y="63"/>
                  </a:lnTo>
                  <a:lnTo>
                    <a:pt x="939" y="28"/>
                  </a:lnTo>
                  <a:lnTo>
                    <a:pt x="918" y="35"/>
                  </a:lnTo>
                  <a:lnTo>
                    <a:pt x="904" y="0"/>
                  </a:lnTo>
                  <a:lnTo>
                    <a:pt x="883" y="0"/>
                  </a:lnTo>
                  <a:lnTo>
                    <a:pt x="876" y="7"/>
                  </a:lnTo>
                  <a:lnTo>
                    <a:pt x="855" y="7"/>
                  </a:lnTo>
                  <a:lnTo>
                    <a:pt x="848" y="28"/>
                  </a:lnTo>
                  <a:lnTo>
                    <a:pt x="820" y="14"/>
                  </a:lnTo>
                  <a:lnTo>
                    <a:pt x="813" y="42"/>
                  </a:lnTo>
                  <a:lnTo>
                    <a:pt x="779" y="56"/>
                  </a:lnTo>
                  <a:lnTo>
                    <a:pt x="779" y="63"/>
                  </a:lnTo>
                  <a:lnTo>
                    <a:pt x="772" y="98"/>
                  </a:lnTo>
                  <a:lnTo>
                    <a:pt x="716" y="111"/>
                  </a:lnTo>
                  <a:lnTo>
                    <a:pt x="688" y="98"/>
                  </a:lnTo>
                  <a:lnTo>
                    <a:pt x="661" y="91"/>
                  </a:lnTo>
                  <a:lnTo>
                    <a:pt x="653" y="105"/>
                  </a:lnTo>
                  <a:lnTo>
                    <a:pt x="577" y="111"/>
                  </a:lnTo>
                  <a:lnTo>
                    <a:pt x="549" y="105"/>
                  </a:lnTo>
                  <a:lnTo>
                    <a:pt x="528" y="105"/>
                  </a:lnTo>
                  <a:lnTo>
                    <a:pt x="494" y="91"/>
                  </a:lnTo>
                  <a:lnTo>
                    <a:pt x="396" y="98"/>
                  </a:lnTo>
                  <a:lnTo>
                    <a:pt x="347" y="139"/>
                  </a:lnTo>
                  <a:lnTo>
                    <a:pt x="347" y="174"/>
                  </a:lnTo>
                  <a:lnTo>
                    <a:pt x="354" y="188"/>
                  </a:lnTo>
                  <a:lnTo>
                    <a:pt x="368" y="244"/>
                  </a:lnTo>
                  <a:lnTo>
                    <a:pt x="396" y="320"/>
                  </a:lnTo>
                  <a:lnTo>
                    <a:pt x="382" y="369"/>
                  </a:lnTo>
                  <a:lnTo>
                    <a:pt x="382" y="376"/>
                  </a:lnTo>
                  <a:lnTo>
                    <a:pt x="334" y="452"/>
                  </a:lnTo>
                  <a:lnTo>
                    <a:pt x="334" y="473"/>
                  </a:lnTo>
                  <a:lnTo>
                    <a:pt x="320" y="494"/>
                  </a:lnTo>
                  <a:lnTo>
                    <a:pt x="264" y="522"/>
                  </a:lnTo>
                  <a:lnTo>
                    <a:pt x="229" y="536"/>
                  </a:lnTo>
                  <a:lnTo>
                    <a:pt x="229" y="584"/>
                  </a:lnTo>
                  <a:lnTo>
                    <a:pt x="215" y="592"/>
                  </a:lnTo>
                  <a:lnTo>
                    <a:pt x="187" y="571"/>
                  </a:lnTo>
                  <a:lnTo>
                    <a:pt x="118" y="564"/>
                  </a:lnTo>
                  <a:lnTo>
                    <a:pt x="118" y="571"/>
                  </a:lnTo>
                  <a:lnTo>
                    <a:pt x="69" y="564"/>
                  </a:lnTo>
                  <a:lnTo>
                    <a:pt x="41" y="557"/>
                  </a:lnTo>
                  <a:lnTo>
                    <a:pt x="41" y="584"/>
                  </a:lnTo>
                  <a:lnTo>
                    <a:pt x="69" y="599"/>
                  </a:lnTo>
                  <a:lnTo>
                    <a:pt x="62" y="661"/>
                  </a:lnTo>
                  <a:lnTo>
                    <a:pt x="34" y="661"/>
                  </a:lnTo>
                  <a:lnTo>
                    <a:pt x="0" y="661"/>
                  </a:lnTo>
                  <a:lnTo>
                    <a:pt x="34" y="689"/>
                  </a:lnTo>
                  <a:lnTo>
                    <a:pt x="41" y="703"/>
                  </a:lnTo>
                  <a:lnTo>
                    <a:pt x="69" y="717"/>
                  </a:lnTo>
                  <a:lnTo>
                    <a:pt x="55" y="745"/>
                  </a:lnTo>
                  <a:lnTo>
                    <a:pt x="90" y="751"/>
                  </a:lnTo>
                  <a:lnTo>
                    <a:pt x="90" y="800"/>
                  </a:lnTo>
                  <a:lnTo>
                    <a:pt x="97" y="814"/>
                  </a:lnTo>
                  <a:lnTo>
                    <a:pt x="90" y="814"/>
                  </a:lnTo>
                  <a:lnTo>
                    <a:pt x="76" y="877"/>
                  </a:lnTo>
                  <a:lnTo>
                    <a:pt x="90" y="911"/>
                  </a:lnTo>
                  <a:lnTo>
                    <a:pt x="132" y="932"/>
                  </a:lnTo>
                  <a:lnTo>
                    <a:pt x="173" y="981"/>
                  </a:lnTo>
                  <a:lnTo>
                    <a:pt x="201" y="1009"/>
                  </a:lnTo>
                  <a:lnTo>
                    <a:pt x="257" y="1016"/>
                  </a:lnTo>
                  <a:lnTo>
                    <a:pt x="264" y="1030"/>
                  </a:lnTo>
                  <a:lnTo>
                    <a:pt x="285" y="1051"/>
                  </a:lnTo>
                  <a:lnTo>
                    <a:pt x="236" y="1085"/>
                  </a:lnTo>
                  <a:lnTo>
                    <a:pt x="222" y="1106"/>
                  </a:lnTo>
                  <a:lnTo>
                    <a:pt x="215" y="1113"/>
                  </a:lnTo>
                  <a:lnTo>
                    <a:pt x="194" y="1155"/>
                  </a:lnTo>
                  <a:lnTo>
                    <a:pt x="236" y="1190"/>
                  </a:lnTo>
                  <a:lnTo>
                    <a:pt x="299" y="1224"/>
                  </a:lnTo>
                  <a:lnTo>
                    <a:pt x="320" y="1245"/>
                  </a:lnTo>
                  <a:lnTo>
                    <a:pt x="327" y="1238"/>
                  </a:lnTo>
                  <a:lnTo>
                    <a:pt x="334" y="1245"/>
                  </a:lnTo>
                  <a:lnTo>
                    <a:pt x="327" y="1259"/>
                  </a:lnTo>
                  <a:lnTo>
                    <a:pt x="347" y="1322"/>
                  </a:lnTo>
                  <a:lnTo>
                    <a:pt x="334" y="1350"/>
                  </a:lnTo>
                  <a:lnTo>
                    <a:pt x="354" y="1378"/>
                  </a:lnTo>
                  <a:lnTo>
                    <a:pt x="334" y="1405"/>
                  </a:lnTo>
                  <a:lnTo>
                    <a:pt x="334" y="1419"/>
                  </a:lnTo>
                  <a:lnTo>
                    <a:pt x="403" y="1468"/>
                  </a:lnTo>
                  <a:lnTo>
                    <a:pt x="417" y="1517"/>
                  </a:lnTo>
                  <a:lnTo>
                    <a:pt x="521" y="1586"/>
                  </a:lnTo>
                  <a:lnTo>
                    <a:pt x="542" y="1635"/>
                  </a:lnTo>
                  <a:lnTo>
                    <a:pt x="563" y="1621"/>
                  </a:lnTo>
                  <a:lnTo>
                    <a:pt x="577" y="1635"/>
                  </a:lnTo>
                  <a:lnTo>
                    <a:pt x="619" y="1677"/>
                  </a:lnTo>
                  <a:lnTo>
                    <a:pt x="612" y="1746"/>
                  </a:lnTo>
                  <a:lnTo>
                    <a:pt x="633" y="1774"/>
                  </a:lnTo>
                  <a:lnTo>
                    <a:pt x="633" y="1781"/>
                  </a:lnTo>
                  <a:lnTo>
                    <a:pt x="647" y="1781"/>
                  </a:lnTo>
                  <a:lnTo>
                    <a:pt x="647" y="1802"/>
                  </a:lnTo>
                  <a:lnTo>
                    <a:pt x="661" y="1816"/>
                  </a:lnTo>
                  <a:lnTo>
                    <a:pt x="716" y="1844"/>
                  </a:lnTo>
                  <a:lnTo>
                    <a:pt x="744" y="1851"/>
                  </a:lnTo>
                  <a:lnTo>
                    <a:pt x="779" y="1878"/>
                  </a:lnTo>
                  <a:lnTo>
                    <a:pt x="779" y="1885"/>
                  </a:lnTo>
                  <a:lnTo>
                    <a:pt x="772" y="1906"/>
                  </a:lnTo>
                  <a:lnTo>
                    <a:pt x="779" y="1941"/>
                  </a:lnTo>
                  <a:lnTo>
                    <a:pt x="751" y="1962"/>
                  </a:lnTo>
                  <a:lnTo>
                    <a:pt x="758" y="1997"/>
                  </a:lnTo>
                  <a:lnTo>
                    <a:pt x="751" y="2011"/>
                  </a:lnTo>
                  <a:lnTo>
                    <a:pt x="716" y="2031"/>
                  </a:lnTo>
                  <a:lnTo>
                    <a:pt x="653" y="2059"/>
                  </a:lnTo>
                  <a:lnTo>
                    <a:pt x="653" y="2073"/>
                  </a:lnTo>
                  <a:lnTo>
                    <a:pt x="626" y="2101"/>
                  </a:lnTo>
                  <a:lnTo>
                    <a:pt x="626" y="2129"/>
                  </a:lnTo>
                  <a:lnTo>
                    <a:pt x="612" y="2157"/>
                  </a:lnTo>
                  <a:lnTo>
                    <a:pt x="612" y="2212"/>
                  </a:lnTo>
                  <a:lnTo>
                    <a:pt x="612" y="2233"/>
                  </a:lnTo>
                  <a:lnTo>
                    <a:pt x="577" y="2296"/>
                  </a:lnTo>
                  <a:lnTo>
                    <a:pt x="521" y="2324"/>
                  </a:lnTo>
                  <a:lnTo>
                    <a:pt x="563" y="2358"/>
                  </a:lnTo>
                  <a:lnTo>
                    <a:pt x="563" y="2372"/>
                  </a:lnTo>
                  <a:lnTo>
                    <a:pt x="514" y="2400"/>
                  </a:lnTo>
                  <a:lnTo>
                    <a:pt x="556" y="2421"/>
                  </a:lnTo>
                  <a:lnTo>
                    <a:pt x="563" y="2456"/>
                  </a:lnTo>
                  <a:lnTo>
                    <a:pt x="584" y="2491"/>
                  </a:lnTo>
                  <a:lnTo>
                    <a:pt x="626" y="2532"/>
                  </a:lnTo>
                  <a:lnTo>
                    <a:pt x="661" y="2602"/>
                  </a:lnTo>
                  <a:lnTo>
                    <a:pt x="681" y="2637"/>
                  </a:lnTo>
                  <a:lnTo>
                    <a:pt x="695" y="2658"/>
                  </a:lnTo>
                  <a:lnTo>
                    <a:pt x="723" y="2616"/>
                  </a:lnTo>
                  <a:lnTo>
                    <a:pt x="730" y="2567"/>
                  </a:lnTo>
                  <a:lnTo>
                    <a:pt x="751" y="2560"/>
                  </a:lnTo>
                  <a:lnTo>
                    <a:pt x="807" y="2491"/>
                  </a:lnTo>
                  <a:lnTo>
                    <a:pt x="855" y="2491"/>
                  </a:lnTo>
                  <a:lnTo>
                    <a:pt x="883" y="2518"/>
                  </a:lnTo>
                  <a:lnTo>
                    <a:pt x="911" y="2504"/>
                  </a:lnTo>
                  <a:lnTo>
                    <a:pt x="925" y="2532"/>
                  </a:lnTo>
                  <a:lnTo>
                    <a:pt x="980" y="2491"/>
                  </a:lnTo>
                  <a:lnTo>
                    <a:pt x="1043" y="2518"/>
                  </a:lnTo>
                  <a:lnTo>
                    <a:pt x="1071" y="2525"/>
                  </a:lnTo>
                  <a:lnTo>
                    <a:pt x="1106" y="2518"/>
                  </a:lnTo>
                  <a:lnTo>
                    <a:pt x="1120" y="2498"/>
                  </a:lnTo>
                  <a:lnTo>
                    <a:pt x="1147" y="2504"/>
                  </a:lnTo>
                  <a:lnTo>
                    <a:pt x="1154" y="2525"/>
                  </a:lnTo>
                  <a:lnTo>
                    <a:pt x="1140" y="2539"/>
                  </a:lnTo>
                  <a:lnTo>
                    <a:pt x="1120" y="2567"/>
                  </a:lnTo>
                  <a:lnTo>
                    <a:pt x="1120" y="2623"/>
                  </a:lnTo>
                  <a:lnTo>
                    <a:pt x="1134" y="2651"/>
                  </a:lnTo>
                  <a:lnTo>
                    <a:pt x="1175" y="2699"/>
                  </a:lnTo>
                  <a:lnTo>
                    <a:pt x="1175" y="2727"/>
                  </a:lnTo>
                  <a:lnTo>
                    <a:pt x="1203" y="2720"/>
                  </a:lnTo>
                  <a:lnTo>
                    <a:pt x="1252" y="2699"/>
                  </a:lnTo>
                  <a:lnTo>
                    <a:pt x="1287" y="2699"/>
                  </a:lnTo>
                  <a:lnTo>
                    <a:pt x="1335" y="2699"/>
                  </a:lnTo>
                  <a:lnTo>
                    <a:pt x="1363" y="2671"/>
                  </a:lnTo>
                  <a:lnTo>
                    <a:pt x="1384" y="2685"/>
                  </a:lnTo>
                  <a:lnTo>
                    <a:pt x="1405" y="2692"/>
                  </a:lnTo>
                  <a:lnTo>
                    <a:pt x="1447" y="2720"/>
                  </a:lnTo>
                  <a:lnTo>
                    <a:pt x="1447" y="2651"/>
                  </a:lnTo>
                  <a:lnTo>
                    <a:pt x="1495" y="2658"/>
                  </a:lnTo>
                  <a:lnTo>
                    <a:pt x="1558" y="2637"/>
                  </a:lnTo>
                  <a:lnTo>
                    <a:pt x="1614" y="2651"/>
                  </a:lnTo>
                  <a:lnTo>
                    <a:pt x="1662" y="2699"/>
                  </a:lnTo>
                  <a:lnTo>
                    <a:pt x="1690" y="2713"/>
                  </a:lnTo>
                  <a:lnTo>
                    <a:pt x="1690" y="2671"/>
                  </a:lnTo>
                  <a:lnTo>
                    <a:pt x="1697" y="2665"/>
                  </a:lnTo>
                  <a:lnTo>
                    <a:pt x="1648" y="2630"/>
                  </a:lnTo>
                  <a:lnTo>
                    <a:pt x="1697" y="2567"/>
                  </a:lnTo>
                  <a:lnTo>
                    <a:pt x="1704" y="2553"/>
                  </a:lnTo>
                  <a:lnTo>
                    <a:pt x="1725" y="2498"/>
                  </a:lnTo>
                  <a:lnTo>
                    <a:pt x="1732" y="2498"/>
                  </a:lnTo>
                  <a:lnTo>
                    <a:pt x="1746" y="2435"/>
                  </a:lnTo>
                  <a:lnTo>
                    <a:pt x="1760" y="2372"/>
                  </a:lnTo>
                  <a:lnTo>
                    <a:pt x="1760" y="236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0" name="Freeform 49"/>
            <p:cNvSpPr>
              <a:spLocks noChangeArrowheads="1"/>
            </p:cNvSpPr>
            <p:nvPr/>
          </p:nvSpPr>
          <p:spPr bwMode="auto">
            <a:xfrm>
              <a:off x="19477904" y="7821818"/>
              <a:ext cx="2775286" cy="2218303"/>
            </a:xfrm>
            <a:custGeom>
              <a:avLst/>
              <a:gdLst>
                <a:gd name="T0" fmla="*/ 5565 w 5907"/>
                <a:gd name="T1" fmla="*/ 3429 h 4724"/>
                <a:gd name="T2" fmla="*/ 5822 w 5907"/>
                <a:gd name="T3" fmla="*/ 3784 h 4724"/>
                <a:gd name="T4" fmla="*/ 5843 w 5907"/>
                <a:gd name="T5" fmla="*/ 4097 h 4724"/>
                <a:gd name="T6" fmla="*/ 5711 w 5907"/>
                <a:gd name="T7" fmla="*/ 4347 h 4724"/>
                <a:gd name="T8" fmla="*/ 5669 w 5907"/>
                <a:gd name="T9" fmla="*/ 4716 h 4724"/>
                <a:gd name="T10" fmla="*/ 5481 w 5907"/>
                <a:gd name="T11" fmla="*/ 4625 h 4724"/>
                <a:gd name="T12" fmla="*/ 5085 w 5907"/>
                <a:gd name="T13" fmla="*/ 4340 h 4724"/>
                <a:gd name="T14" fmla="*/ 5008 w 5907"/>
                <a:gd name="T15" fmla="*/ 4145 h 4724"/>
                <a:gd name="T16" fmla="*/ 4995 w 5907"/>
                <a:gd name="T17" fmla="*/ 3944 h 4724"/>
                <a:gd name="T18" fmla="*/ 4883 w 5907"/>
                <a:gd name="T19" fmla="*/ 3700 h 4724"/>
                <a:gd name="T20" fmla="*/ 4417 w 5907"/>
                <a:gd name="T21" fmla="*/ 3610 h 4724"/>
                <a:gd name="T22" fmla="*/ 4090 w 5907"/>
                <a:gd name="T23" fmla="*/ 3540 h 4724"/>
                <a:gd name="T24" fmla="*/ 3874 w 5907"/>
                <a:gd name="T25" fmla="*/ 3429 h 4724"/>
                <a:gd name="T26" fmla="*/ 3826 w 5907"/>
                <a:gd name="T27" fmla="*/ 3283 h 4724"/>
                <a:gd name="T28" fmla="*/ 3388 w 5907"/>
                <a:gd name="T29" fmla="*/ 3185 h 4724"/>
                <a:gd name="T30" fmla="*/ 3109 w 5907"/>
                <a:gd name="T31" fmla="*/ 3324 h 4724"/>
                <a:gd name="T32" fmla="*/ 2949 w 5907"/>
                <a:gd name="T33" fmla="*/ 3220 h 4724"/>
                <a:gd name="T34" fmla="*/ 2928 w 5907"/>
                <a:gd name="T35" fmla="*/ 2963 h 4724"/>
                <a:gd name="T36" fmla="*/ 2921 w 5907"/>
                <a:gd name="T37" fmla="*/ 2719 h 4724"/>
                <a:gd name="T38" fmla="*/ 2824 w 5907"/>
                <a:gd name="T39" fmla="*/ 2636 h 4724"/>
                <a:gd name="T40" fmla="*/ 2699 w 5907"/>
                <a:gd name="T41" fmla="*/ 2601 h 4724"/>
                <a:gd name="T42" fmla="*/ 2657 w 5907"/>
                <a:gd name="T43" fmla="*/ 2608 h 4724"/>
                <a:gd name="T44" fmla="*/ 2615 w 5907"/>
                <a:gd name="T45" fmla="*/ 2650 h 4724"/>
                <a:gd name="T46" fmla="*/ 2421 w 5907"/>
                <a:gd name="T47" fmla="*/ 2719 h 4724"/>
                <a:gd name="T48" fmla="*/ 2156 w 5907"/>
                <a:gd name="T49" fmla="*/ 2434 h 4724"/>
                <a:gd name="T50" fmla="*/ 1934 w 5907"/>
                <a:gd name="T51" fmla="*/ 2267 h 4724"/>
                <a:gd name="T52" fmla="*/ 1808 w 5907"/>
                <a:gd name="T53" fmla="*/ 2017 h 4724"/>
                <a:gd name="T54" fmla="*/ 1732 w 5907"/>
                <a:gd name="T55" fmla="*/ 1878 h 4724"/>
                <a:gd name="T56" fmla="*/ 1579 w 5907"/>
                <a:gd name="T57" fmla="*/ 1808 h 4724"/>
                <a:gd name="T58" fmla="*/ 1481 w 5907"/>
                <a:gd name="T59" fmla="*/ 1787 h 4724"/>
                <a:gd name="T60" fmla="*/ 1349 w 5907"/>
                <a:gd name="T61" fmla="*/ 1871 h 4724"/>
                <a:gd name="T62" fmla="*/ 1155 w 5907"/>
                <a:gd name="T63" fmla="*/ 1864 h 4724"/>
                <a:gd name="T64" fmla="*/ 862 w 5907"/>
                <a:gd name="T65" fmla="*/ 1905 h 4724"/>
                <a:gd name="T66" fmla="*/ 598 w 5907"/>
                <a:gd name="T67" fmla="*/ 1871 h 4724"/>
                <a:gd name="T68" fmla="*/ 473 w 5907"/>
                <a:gd name="T69" fmla="*/ 1766 h 4724"/>
                <a:gd name="T70" fmla="*/ 570 w 5907"/>
                <a:gd name="T71" fmla="*/ 1544 h 4724"/>
                <a:gd name="T72" fmla="*/ 361 w 5907"/>
                <a:gd name="T73" fmla="*/ 1460 h 4724"/>
                <a:gd name="T74" fmla="*/ 222 w 5907"/>
                <a:gd name="T75" fmla="*/ 1308 h 4724"/>
                <a:gd name="T76" fmla="*/ 271 w 5907"/>
                <a:gd name="T77" fmla="*/ 1127 h 4724"/>
                <a:gd name="T78" fmla="*/ 125 w 5907"/>
                <a:gd name="T79" fmla="*/ 1002 h 4724"/>
                <a:gd name="T80" fmla="*/ 28 w 5907"/>
                <a:gd name="T81" fmla="*/ 793 h 4724"/>
                <a:gd name="T82" fmla="*/ 104 w 5907"/>
                <a:gd name="T83" fmla="*/ 696 h 4724"/>
                <a:gd name="T84" fmla="*/ 264 w 5907"/>
                <a:gd name="T85" fmla="*/ 605 h 4724"/>
                <a:gd name="T86" fmla="*/ 368 w 5907"/>
                <a:gd name="T87" fmla="*/ 522 h 4724"/>
                <a:gd name="T88" fmla="*/ 292 w 5907"/>
                <a:gd name="T89" fmla="*/ 355 h 4724"/>
                <a:gd name="T90" fmla="*/ 334 w 5907"/>
                <a:gd name="T91" fmla="*/ 63 h 4724"/>
                <a:gd name="T92" fmla="*/ 716 w 5907"/>
                <a:gd name="T93" fmla="*/ 98 h 4724"/>
                <a:gd name="T94" fmla="*/ 1468 w 5907"/>
                <a:gd name="T95" fmla="*/ 49 h 4724"/>
                <a:gd name="T96" fmla="*/ 1941 w 5907"/>
                <a:gd name="T97" fmla="*/ 42 h 4724"/>
                <a:gd name="T98" fmla="*/ 2045 w 5907"/>
                <a:gd name="T99" fmla="*/ 202 h 4724"/>
                <a:gd name="T100" fmla="*/ 2038 w 5907"/>
                <a:gd name="T101" fmla="*/ 397 h 4724"/>
                <a:gd name="T102" fmla="*/ 1829 w 5907"/>
                <a:gd name="T103" fmla="*/ 585 h 4724"/>
                <a:gd name="T104" fmla="*/ 1718 w 5907"/>
                <a:gd name="T105" fmla="*/ 1093 h 4724"/>
                <a:gd name="T106" fmla="*/ 2462 w 5907"/>
                <a:gd name="T107" fmla="*/ 1474 h 4724"/>
                <a:gd name="T108" fmla="*/ 2748 w 5907"/>
                <a:gd name="T109" fmla="*/ 1620 h 4724"/>
                <a:gd name="T110" fmla="*/ 3151 w 5907"/>
                <a:gd name="T111" fmla="*/ 1773 h 4724"/>
                <a:gd name="T112" fmla="*/ 3596 w 5907"/>
                <a:gd name="T113" fmla="*/ 1961 h 4724"/>
                <a:gd name="T114" fmla="*/ 3909 w 5907"/>
                <a:gd name="T115" fmla="*/ 2191 h 4724"/>
                <a:gd name="T116" fmla="*/ 4522 w 5907"/>
                <a:gd name="T117" fmla="*/ 2587 h 4724"/>
                <a:gd name="T118" fmla="*/ 4946 w 5907"/>
                <a:gd name="T119" fmla="*/ 2768 h 4724"/>
                <a:gd name="T120" fmla="*/ 4946 w 5907"/>
                <a:gd name="T121" fmla="*/ 2865 h 4724"/>
                <a:gd name="T122" fmla="*/ 5071 w 5907"/>
                <a:gd name="T123" fmla="*/ 2858 h 4724"/>
                <a:gd name="T124" fmla="*/ 5175 w 5907"/>
                <a:gd name="T125" fmla="*/ 3081 h 4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07" h="4724">
                  <a:moveTo>
                    <a:pt x="5217" y="3130"/>
                  </a:moveTo>
                  <a:lnTo>
                    <a:pt x="5287" y="3199"/>
                  </a:lnTo>
                  <a:lnTo>
                    <a:pt x="5412" y="3262"/>
                  </a:lnTo>
                  <a:lnTo>
                    <a:pt x="5502" y="3359"/>
                  </a:lnTo>
                  <a:lnTo>
                    <a:pt x="5551" y="3415"/>
                  </a:lnTo>
                  <a:lnTo>
                    <a:pt x="5565" y="3429"/>
                  </a:lnTo>
                  <a:lnTo>
                    <a:pt x="5669" y="3547"/>
                  </a:lnTo>
                  <a:lnTo>
                    <a:pt x="5739" y="3617"/>
                  </a:lnTo>
                  <a:lnTo>
                    <a:pt x="5767" y="3651"/>
                  </a:lnTo>
                  <a:lnTo>
                    <a:pt x="5774" y="3672"/>
                  </a:lnTo>
                  <a:lnTo>
                    <a:pt x="5781" y="3707"/>
                  </a:lnTo>
                  <a:lnTo>
                    <a:pt x="5822" y="3784"/>
                  </a:lnTo>
                  <a:lnTo>
                    <a:pt x="5808" y="3839"/>
                  </a:lnTo>
                  <a:lnTo>
                    <a:pt x="5857" y="3937"/>
                  </a:lnTo>
                  <a:lnTo>
                    <a:pt x="5906" y="3971"/>
                  </a:lnTo>
                  <a:lnTo>
                    <a:pt x="5892" y="3999"/>
                  </a:lnTo>
                  <a:lnTo>
                    <a:pt x="5906" y="4041"/>
                  </a:lnTo>
                  <a:lnTo>
                    <a:pt x="5843" y="4097"/>
                  </a:lnTo>
                  <a:lnTo>
                    <a:pt x="5836" y="4173"/>
                  </a:lnTo>
                  <a:lnTo>
                    <a:pt x="5774" y="4208"/>
                  </a:lnTo>
                  <a:lnTo>
                    <a:pt x="5767" y="4264"/>
                  </a:lnTo>
                  <a:lnTo>
                    <a:pt x="5746" y="4264"/>
                  </a:lnTo>
                  <a:lnTo>
                    <a:pt x="5725" y="4326"/>
                  </a:lnTo>
                  <a:lnTo>
                    <a:pt x="5711" y="4347"/>
                  </a:lnTo>
                  <a:lnTo>
                    <a:pt x="5697" y="4472"/>
                  </a:lnTo>
                  <a:lnTo>
                    <a:pt x="5704" y="4493"/>
                  </a:lnTo>
                  <a:lnTo>
                    <a:pt x="5704" y="4563"/>
                  </a:lnTo>
                  <a:lnTo>
                    <a:pt x="5697" y="4570"/>
                  </a:lnTo>
                  <a:lnTo>
                    <a:pt x="5697" y="4653"/>
                  </a:lnTo>
                  <a:lnTo>
                    <a:pt x="5669" y="4716"/>
                  </a:lnTo>
                  <a:lnTo>
                    <a:pt x="5662" y="4723"/>
                  </a:lnTo>
                  <a:lnTo>
                    <a:pt x="5648" y="4716"/>
                  </a:lnTo>
                  <a:lnTo>
                    <a:pt x="5628" y="4723"/>
                  </a:lnTo>
                  <a:lnTo>
                    <a:pt x="5579" y="4688"/>
                  </a:lnTo>
                  <a:lnTo>
                    <a:pt x="5530" y="4653"/>
                  </a:lnTo>
                  <a:lnTo>
                    <a:pt x="5481" y="4625"/>
                  </a:lnTo>
                  <a:lnTo>
                    <a:pt x="5433" y="4625"/>
                  </a:lnTo>
                  <a:lnTo>
                    <a:pt x="5370" y="4598"/>
                  </a:lnTo>
                  <a:lnTo>
                    <a:pt x="5287" y="4563"/>
                  </a:lnTo>
                  <a:lnTo>
                    <a:pt x="5189" y="4486"/>
                  </a:lnTo>
                  <a:lnTo>
                    <a:pt x="5127" y="4403"/>
                  </a:lnTo>
                  <a:lnTo>
                    <a:pt x="5085" y="4340"/>
                  </a:lnTo>
                  <a:lnTo>
                    <a:pt x="5078" y="4333"/>
                  </a:lnTo>
                  <a:lnTo>
                    <a:pt x="5043" y="4271"/>
                  </a:lnTo>
                  <a:lnTo>
                    <a:pt x="5057" y="4271"/>
                  </a:lnTo>
                  <a:lnTo>
                    <a:pt x="5085" y="4215"/>
                  </a:lnTo>
                  <a:lnTo>
                    <a:pt x="5050" y="4159"/>
                  </a:lnTo>
                  <a:lnTo>
                    <a:pt x="5008" y="4145"/>
                  </a:lnTo>
                  <a:lnTo>
                    <a:pt x="5022" y="4131"/>
                  </a:lnTo>
                  <a:lnTo>
                    <a:pt x="5071" y="4069"/>
                  </a:lnTo>
                  <a:lnTo>
                    <a:pt x="5057" y="4013"/>
                  </a:lnTo>
                  <a:lnTo>
                    <a:pt x="5050" y="4006"/>
                  </a:lnTo>
                  <a:lnTo>
                    <a:pt x="5029" y="3971"/>
                  </a:lnTo>
                  <a:lnTo>
                    <a:pt x="4995" y="3944"/>
                  </a:lnTo>
                  <a:lnTo>
                    <a:pt x="4960" y="3888"/>
                  </a:lnTo>
                  <a:lnTo>
                    <a:pt x="4918" y="3832"/>
                  </a:lnTo>
                  <a:lnTo>
                    <a:pt x="4925" y="3770"/>
                  </a:lnTo>
                  <a:lnTo>
                    <a:pt x="4890" y="3721"/>
                  </a:lnTo>
                  <a:lnTo>
                    <a:pt x="4911" y="3735"/>
                  </a:lnTo>
                  <a:lnTo>
                    <a:pt x="4883" y="3700"/>
                  </a:lnTo>
                  <a:lnTo>
                    <a:pt x="4848" y="3672"/>
                  </a:lnTo>
                  <a:lnTo>
                    <a:pt x="4828" y="3651"/>
                  </a:lnTo>
                  <a:lnTo>
                    <a:pt x="4786" y="3645"/>
                  </a:lnTo>
                  <a:lnTo>
                    <a:pt x="4661" y="3617"/>
                  </a:lnTo>
                  <a:lnTo>
                    <a:pt x="4598" y="3610"/>
                  </a:lnTo>
                  <a:lnTo>
                    <a:pt x="4417" y="3610"/>
                  </a:lnTo>
                  <a:lnTo>
                    <a:pt x="4236" y="3617"/>
                  </a:lnTo>
                  <a:lnTo>
                    <a:pt x="4236" y="3603"/>
                  </a:lnTo>
                  <a:lnTo>
                    <a:pt x="4174" y="3575"/>
                  </a:lnTo>
                  <a:lnTo>
                    <a:pt x="4160" y="3568"/>
                  </a:lnTo>
                  <a:lnTo>
                    <a:pt x="4111" y="3540"/>
                  </a:lnTo>
                  <a:lnTo>
                    <a:pt x="4090" y="3540"/>
                  </a:lnTo>
                  <a:lnTo>
                    <a:pt x="4041" y="3526"/>
                  </a:lnTo>
                  <a:lnTo>
                    <a:pt x="4035" y="3512"/>
                  </a:lnTo>
                  <a:lnTo>
                    <a:pt x="3965" y="3478"/>
                  </a:lnTo>
                  <a:lnTo>
                    <a:pt x="3944" y="3478"/>
                  </a:lnTo>
                  <a:lnTo>
                    <a:pt x="3909" y="3450"/>
                  </a:lnTo>
                  <a:lnTo>
                    <a:pt x="3874" y="3429"/>
                  </a:lnTo>
                  <a:lnTo>
                    <a:pt x="3868" y="3429"/>
                  </a:lnTo>
                  <a:lnTo>
                    <a:pt x="3791" y="3380"/>
                  </a:lnTo>
                  <a:lnTo>
                    <a:pt x="3749" y="3373"/>
                  </a:lnTo>
                  <a:lnTo>
                    <a:pt x="3742" y="3352"/>
                  </a:lnTo>
                  <a:lnTo>
                    <a:pt x="3798" y="3338"/>
                  </a:lnTo>
                  <a:lnTo>
                    <a:pt x="3826" y="3283"/>
                  </a:lnTo>
                  <a:lnTo>
                    <a:pt x="3777" y="3220"/>
                  </a:lnTo>
                  <a:lnTo>
                    <a:pt x="3707" y="3220"/>
                  </a:lnTo>
                  <a:lnTo>
                    <a:pt x="3701" y="3178"/>
                  </a:lnTo>
                  <a:lnTo>
                    <a:pt x="3617" y="3130"/>
                  </a:lnTo>
                  <a:lnTo>
                    <a:pt x="3506" y="3130"/>
                  </a:lnTo>
                  <a:lnTo>
                    <a:pt x="3388" y="3185"/>
                  </a:lnTo>
                  <a:lnTo>
                    <a:pt x="3255" y="3297"/>
                  </a:lnTo>
                  <a:lnTo>
                    <a:pt x="3186" y="3387"/>
                  </a:lnTo>
                  <a:lnTo>
                    <a:pt x="3172" y="3380"/>
                  </a:lnTo>
                  <a:lnTo>
                    <a:pt x="3151" y="3373"/>
                  </a:lnTo>
                  <a:lnTo>
                    <a:pt x="3137" y="3359"/>
                  </a:lnTo>
                  <a:lnTo>
                    <a:pt x="3109" y="3324"/>
                  </a:lnTo>
                  <a:lnTo>
                    <a:pt x="3088" y="3297"/>
                  </a:lnTo>
                  <a:lnTo>
                    <a:pt x="3061" y="3248"/>
                  </a:lnTo>
                  <a:lnTo>
                    <a:pt x="3026" y="3227"/>
                  </a:lnTo>
                  <a:lnTo>
                    <a:pt x="3019" y="3227"/>
                  </a:lnTo>
                  <a:lnTo>
                    <a:pt x="2984" y="3248"/>
                  </a:lnTo>
                  <a:lnTo>
                    <a:pt x="2949" y="3220"/>
                  </a:lnTo>
                  <a:lnTo>
                    <a:pt x="2977" y="3158"/>
                  </a:lnTo>
                  <a:lnTo>
                    <a:pt x="2949" y="3123"/>
                  </a:lnTo>
                  <a:lnTo>
                    <a:pt x="2949" y="3095"/>
                  </a:lnTo>
                  <a:lnTo>
                    <a:pt x="2921" y="3060"/>
                  </a:lnTo>
                  <a:lnTo>
                    <a:pt x="2942" y="2991"/>
                  </a:lnTo>
                  <a:lnTo>
                    <a:pt x="2928" y="2963"/>
                  </a:lnTo>
                  <a:lnTo>
                    <a:pt x="2956" y="2949"/>
                  </a:lnTo>
                  <a:lnTo>
                    <a:pt x="2928" y="2886"/>
                  </a:lnTo>
                  <a:lnTo>
                    <a:pt x="2956" y="2754"/>
                  </a:lnTo>
                  <a:lnTo>
                    <a:pt x="2928" y="2740"/>
                  </a:lnTo>
                  <a:lnTo>
                    <a:pt x="2907" y="2726"/>
                  </a:lnTo>
                  <a:lnTo>
                    <a:pt x="2921" y="2719"/>
                  </a:lnTo>
                  <a:lnTo>
                    <a:pt x="2949" y="2699"/>
                  </a:lnTo>
                  <a:lnTo>
                    <a:pt x="2852" y="2622"/>
                  </a:lnTo>
                  <a:lnTo>
                    <a:pt x="2852" y="2650"/>
                  </a:lnTo>
                  <a:lnTo>
                    <a:pt x="2831" y="2657"/>
                  </a:lnTo>
                  <a:lnTo>
                    <a:pt x="2831" y="2636"/>
                  </a:lnTo>
                  <a:lnTo>
                    <a:pt x="2824" y="2636"/>
                  </a:lnTo>
                  <a:lnTo>
                    <a:pt x="2810" y="2636"/>
                  </a:lnTo>
                  <a:lnTo>
                    <a:pt x="2810" y="2629"/>
                  </a:lnTo>
                  <a:lnTo>
                    <a:pt x="2789" y="2622"/>
                  </a:lnTo>
                  <a:lnTo>
                    <a:pt x="2734" y="2622"/>
                  </a:lnTo>
                  <a:lnTo>
                    <a:pt x="2727" y="2594"/>
                  </a:lnTo>
                  <a:lnTo>
                    <a:pt x="2699" y="2601"/>
                  </a:lnTo>
                  <a:lnTo>
                    <a:pt x="2699" y="2629"/>
                  </a:lnTo>
                  <a:lnTo>
                    <a:pt x="2699" y="2657"/>
                  </a:lnTo>
                  <a:lnTo>
                    <a:pt x="2699" y="2636"/>
                  </a:lnTo>
                  <a:lnTo>
                    <a:pt x="2692" y="2657"/>
                  </a:lnTo>
                  <a:lnTo>
                    <a:pt x="2678" y="2608"/>
                  </a:lnTo>
                  <a:lnTo>
                    <a:pt x="2657" y="2608"/>
                  </a:lnTo>
                  <a:lnTo>
                    <a:pt x="2650" y="2622"/>
                  </a:lnTo>
                  <a:lnTo>
                    <a:pt x="2636" y="2636"/>
                  </a:lnTo>
                  <a:lnTo>
                    <a:pt x="2650" y="2657"/>
                  </a:lnTo>
                  <a:lnTo>
                    <a:pt x="2650" y="2671"/>
                  </a:lnTo>
                  <a:lnTo>
                    <a:pt x="2615" y="2657"/>
                  </a:lnTo>
                  <a:lnTo>
                    <a:pt x="2615" y="2650"/>
                  </a:lnTo>
                  <a:lnTo>
                    <a:pt x="2615" y="2629"/>
                  </a:lnTo>
                  <a:lnTo>
                    <a:pt x="2588" y="2594"/>
                  </a:lnTo>
                  <a:lnTo>
                    <a:pt x="2567" y="2629"/>
                  </a:lnTo>
                  <a:lnTo>
                    <a:pt x="2462" y="2726"/>
                  </a:lnTo>
                  <a:lnTo>
                    <a:pt x="2435" y="2726"/>
                  </a:lnTo>
                  <a:lnTo>
                    <a:pt x="2421" y="2719"/>
                  </a:lnTo>
                  <a:lnTo>
                    <a:pt x="2400" y="2671"/>
                  </a:lnTo>
                  <a:lnTo>
                    <a:pt x="2337" y="2622"/>
                  </a:lnTo>
                  <a:lnTo>
                    <a:pt x="2295" y="2566"/>
                  </a:lnTo>
                  <a:lnTo>
                    <a:pt x="2219" y="2518"/>
                  </a:lnTo>
                  <a:lnTo>
                    <a:pt x="2177" y="2441"/>
                  </a:lnTo>
                  <a:lnTo>
                    <a:pt x="2156" y="2434"/>
                  </a:lnTo>
                  <a:lnTo>
                    <a:pt x="2129" y="2337"/>
                  </a:lnTo>
                  <a:lnTo>
                    <a:pt x="2094" y="2260"/>
                  </a:lnTo>
                  <a:lnTo>
                    <a:pt x="2045" y="2232"/>
                  </a:lnTo>
                  <a:lnTo>
                    <a:pt x="2003" y="2239"/>
                  </a:lnTo>
                  <a:lnTo>
                    <a:pt x="1962" y="2302"/>
                  </a:lnTo>
                  <a:lnTo>
                    <a:pt x="1934" y="2267"/>
                  </a:lnTo>
                  <a:lnTo>
                    <a:pt x="1795" y="2198"/>
                  </a:lnTo>
                  <a:lnTo>
                    <a:pt x="1718" y="2163"/>
                  </a:lnTo>
                  <a:lnTo>
                    <a:pt x="1711" y="2135"/>
                  </a:lnTo>
                  <a:lnTo>
                    <a:pt x="1774" y="2135"/>
                  </a:lnTo>
                  <a:lnTo>
                    <a:pt x="1808" y="2065"/>
                  </a:lnTo>
                  <a:lnTo>
                    <a:pt x="1808" y="2017"/>
                  </a:lnTo>
                  <a:lnTo>
                    <a:pt x="1829" y="2010"/>
                  </a:lnTo>
                  <a:lnTo>
                    <a:pt x="1815" y="1982"/>
                  </a:lnTo>
                  <a:lnTo>
                    <a:pt x="1774" y="1940"/>
                  </a:lnTo>
                  <a:lnTo>
                    <a:pt x="1753" y="1961"/>
                  </a:lnTo>
                  <a:lnTo>
                    <a:pt x="1732" y="1912"/>
                  </a:lnTo>
                  <a:lnTo>
                    <a:pt x="1732" y="1878"/>
                  </a:lnTo>
                  <a:lnTo>
                    <a:pt x="1683" y="1871"/>
                  </a:lnTo>
                  <a:lnTo>
                    <a:pt x="1683" y="1843"/>
                  </a:lnTo>
                  <a:lnTo>
                    <a:pt x="1662" y="1829"/>
                  </a:lnTo>
                  <a:lnTo>
                    <a:pt x="1641" y="1836"/>
                  </a:lnTo>
                  <a:lnTo>
                    <a:pt x="1600" y="1801"/>
                  </a:lnTo>
                  <a:lnTo>
                    <a:pt x="1579" y="1808"/>
                  </a:lnTo>
                  <a:lnTo>
                    <a:pt x="1565" y="1773"/>
                  </a:lnTo>
                  <a:lnTo>
                    <a:pt x="1544" y="1773"/>
                  </a:lnTo>
                  <a:lnTo>
                    <a:pt x="1537" y="1780"/>
                  </a:lnTo>
                  <a:lnTo>
                    <a:pt x="1516" y="1780"/>
                  </a:lnTo>
                  <a:lnTo>
                    <a:pt x="1509" y="1801"/>
                  </a:lnTo>
                  <a:lnTo>
                    <a:pt x="1481" y="1787"/>
                  </a:lnTo>
                  <a:lnTo>
                    <a:pt x="1474" y="1815"/>
                  </a:lnTo>
                  <a:lnTo>
                    <a:pt x="1440" y="1829"/>
                  </a:lnTo>
                  <a:lnTo>
                    <a:pt x="1440" y="1836"/>
                  </a:lnTo>
                  <a:lnTo>
                    <a:pt x="1433" y="1871"/>
                  </a:lnTo>
                  <a:lnTo>
                    <a:pt x="1377" y="1884"/>
                  </a:lnTo>
                  <a:lnTo>
                    <a:pt x="1349" y="1871"/>
                  </a:lnTo>
                  <a:lnTo>
                    <a:pt x="1322" y="1864"/>
                  </a:lnTo>
                  <a:lnTo>
                    <a:pt x="1314" y="1878"/>
                  </a:lnTo>
                  <a:lnTo>
                    <a:pt x="1238" y="1884"/>
                  </a:lnTo>
                  <a:lnTo>
                    <a:pt x="1210" y="1878"/>
                  </a:lnTo>
                  <a:lnTo>
                    <a:pt x="1189" y="1878"/>
                  </a:lnTo>
                  <a:lnTo>
                    <a:pt x="1155" y="1864"/>
                  </a:lnTo>
                  <a:lnTo>
                    <a:pt x="1057" y="1871"/>
                  </a:lnTo>
                  <a:lnTo>
                    <a:pt x="1008" y="1912"/>
                  </a:lnTo>
                  <a:lnTo>
                    <a:pt x="1008" y="1947"/>
                  </a:lnTo>
                  <a:lnTo>
                    <a:pt x="995" y="1947"/>
                  </a:lnTo>
                  <a:lnTo>
                    <a:pt x="897" y="1905"/>
                  </a:lnTo>
                  <a:lnTo>
                    <a:pt x="862" y="1905"/>
                  </a:lnTo>
                  <a:lnTo>
                    <a:pt x="800" y="1864"/>
                  </a:lnTo>
                  <a:lnTo>
                    <a:pt x="765" y="1843"/>
                  </a:lnTo>
                  <a:lnTo>
                    <a:pt x="723" y="1884"/>
                  </a:lnTo>
                  <a:lnTo>
                    <a:pt x="695" y="1878"/>
                  </a:lnTo>
                  <a:lnTo>
                    <a:pt x="626" y="1843"/>
                  </a:lnTo>
                  <a:lnTo>
                    <a:pt x="598" y="1871"/>
                  </a:lnTo>
                  <a:lnTo>
                    <a:pt x="584" y="1864"/>
                  </a:lnTo>
                  <a:lnTo>
                    <a:pt x="549" y="1843"/>
                  </a:lnTo>
                  <a:lnTo>
                    <a:pt x="549" y="1829"/>
                  </a:lnTo>
                  <a:lnTo>
                    <a:pt x="501" y="1766"/>
                  </a:lnTo>
                  <a:lnTo>
                    <a:pt x="501" y="1773"/>
                  </a:lnTo>
                  <a:lnTo>
                    <a:pt x="473" y="1766"/>
                  </a:lnTo>
                  <a:lnTo>
                    <a:pt x="459" y="1732"/>
                  </a:lnTo>
                  <a:lnTo>
                    <a:pt x="487" y="1676"/>
                  </a:lnTo>
                  <a:lnTo>
                    <a:pt x="549" y="1641"/>
                  </a:lnTo>
                  <a:lnTo>
                    <a:pt x="521" y="1578"/>
                  </a:lnTo>
                  <a:lnTo>
                    <a:pt x="521" y="1558"/>
                  </a:lnTo>
                  <a:lnTo>
                    <a:pt x="570" y="1544"/>
                  </a:lnTo>
                  <a:lnTo>
                    <a:pt x="521" y="1481"/>
                  </a:lnTo>
                  <a:lnTo>
                    <a:pt x="473" y="1488"/>
                  </a:lnTo>
                  <a:lnTo>
                    <a:pt x="466" y="1474"/>
                  </a:lnTo>
                  <a:lnTo>
                    <a:pt x="452" y="1460"/>
                  </a:lnTo>
                  <a:lnTo>
                    <a:pt x="452" y="1446"/>
                  </a:lnTo>
                  <a:lnTo>
                    <a:pt x="361" y="1460"/>
                  </a:lnTo>
                  <a:lnTo>
                    <a:pt x="334" y="1446"/>
                  </a:lnTo>
                  <a:lnTo>
                    <a:pt x="340" y="1439"/>
                  </a:lnTo>
                  <a:lnTo>
                    <a:pt x="320" y="1406"/>
                  </a:lnTo>
                  <a:lnTo>
                    <a:pt x="327" y="1378"/>
                  </a:lnTo>
                  <a:lnTo>
                    <a:pt x="229" y="1350"/>
                  </a:lnTo>
                  <a:lnTo>
                    <a:pt x="222" y="1308"/>
                  </a:lnTo>
                  <a:lnTo>
                    <a:pt x="208" y="1259"/>
                  </a:lnTo>
                  <a:lnTo>
                    <a:pt x="236" y="1225"/>
                  </a:lnTo>
                  <a:lnTo>
                    <a:pt x="271" y="1218"/>
                  </a:lnTo>
                  <a:lnTo>
                    <a:pt x="257" y="1176"/>
                  </a:lnTo>
                  <a:lnTo>
                    <a:pt x="271" y="1155"/>
                  </a:lnTo>
                  <a:lnTo>
                    <a:pt x="271" y="1127"/>
                  </a:lnTo>
                  <a:lnTo>
                    <a:pt x="194" y="1099"/>
                  </a:lnTo>
                  <a:lnTo>
                    <a:pt x="181" y="1078"/>
                  </a:lnTo>
                  <a:lnTo>
                    <a:pt x="167" y="1086"/>
                  </a:lnTo>
                  <a:lnTo>
                    <a:pt x="167" y="1058"/>
                  </a:lnTo>
                  <a:lnTo>
                    <a:pt x="139" y="1023"/>
                  </a:lnTo>
                  <a:lnTo>
                    <a:pt x="125" y="1002"/>
                  </a:lnTo>
                  <a:lnTo>
                    <a:pt x="48" y="932"/>
                  </a:lnTo>
                  <a:lnTo>
                    <a:pt x="28" y="926"/>
                  </a:lnTo>
                  <a:lnTo>
                    <a:pt x="7" y="884"/>
                  </a:lnTo>
                  <a:lnTo>
                    <a:pt x="14" y="856"/>
                  </a:lnTo>
                  <a:lnTo>
                    <a:pt x="28" y="828"/>
                  </a:lnTo>
                  <a:lnTo>
                    <a:pt x="28" y="793"/>
                  </a:lnTo>
                  <a:lnTo>
                    <a:pt x="28" y="738"/>
                  </a:lnTo>
                  <a:lnTo>
                    <a:pt x="0" y="717"/>
                  </a:lnTo>
                  <a:lnTo>
                    <a:pt x="34" y="668"/>
                  </a:lnTo>
                  <a:lnTo>
                    <a:pt x="48" y="661"/>
                  </a:lnTo>
                  <a:lnTo>
                    <a:pt x="97" y="689"/>
                  </a:lnTo>
                  <a:lnTo>
                    <a:pt x="104" y="696"/>
                  </a:lnTo>
                  <a:lnTo>
                    <a:pt x="132" y="717"/>
                  </a:lnTo>
                  <a:lnTo>
                    <a:pt x="160" y="717"/>
                  </a:lnTo>
                  <a:lnTo>
                    <a:pt x="167" y="682"/>
                  </a:lnTo>
                  <a:lnTo>
                    <a:pt x="181" y="682"/>
                  </a:lnTo>
                  <a:lnTo>
                    <a:pt x="194" y="640"/>
                  </a:lnTo>
                  <a:lnTo>
                    <a:pt x="264" y="605"/>
                  </a:lnTo>
                  <a:lnTo>
                    <a:pt x="264" y="592"/>
                  </a:lnTo>
                  <a:lnTo>
                    <a:pt x="278" y="599"/>
                  </a:lnTo>
                  <a:lnTo>
                    <a:pt x="292" y="571"/>
                  </a:lnTo>
                  <a:lnTo>
                    <a:pt x="320" y="557"/>
                  </a:lnTo>
                  <a:lnTo>
                    <a:pt x="375" y="529"/>
                  </a:lnTo>
                  <a:lnTo>
                    <a:pt x="368" y="522"/>
                  </a:lnTo>
                  <a:lnTo>
                    <a:pt x="320" y="494"/>
                  </a:lnTo>
                  <a:lnTo>
                    <a:pt x="278" y="432"/>
                  </a:lnTo>
                  <a:lnTo>
                    <a:pt x="306" y="432"/>
                  </a:lnTo>
                  <a:lnTo>
                    <a:pt x="278" y="397"/>
                  </a:lnTo>
                  <a:lnTo>
                    <a:pt x="278" y="376"/>
                  </a:lnTo>
                  <a:lnTo>
                    <a:pt x="292" y="355"/>
                  </a:lnTo>
                  <a:lnTo>
                    <a:pt x="299" y="299"/>
                  </a:lnTo>
                  <a:lnTo>
                    <a:pt x="278" y="265"/>
                  </a:lnTo>
                  <a:lnTo>
                    <a:pt x="278" y="258"/>
                  </a:lnTo>
                  <a:lnTo>
                    <a:pt x="306" y="202"/>
                  </a:lnTo>
                  <a:lnTo>
                    <a:pt x="340" y="146"/>
                  </a:lnTo>
                  <a:lnTo>
                    <a:pt x="334" y="63"/>
                  </a:lnTo>
                  <a:lnTo>
                    <a:pt x="340" y="42"/>
                  </a:lnTo>
                  <a:lnTo>
                    <a:pt x="494" y="63"/>
                  </a:lnTo>
                  <a:lnTo>
                    <a:pt x="626" y="63"/>
                  </a:lnTo>
                  <a:lnTo>
                    <a:pt x="647" y="63"/>
                  </a:lnTo>
                  <a:lnTo>
                    <a:pt x="682" y="70"/>
                  </a:lnTo>
                  <a:lnTo>
                    <a:pt x="716" y="98"/>
                  </a:lnTo>
                  <a:lnTo>
                    <a:pt x="890" y="98"/>
                  </a:lnTo>
                  <a:lnTo>
                    <a:pt x="1120" y="42"/>
                  </a:lnTo>
                  <a:lnTo>
                    <a:pt x="1203" y="63"/>
                  </a:lnTo>
                  <a:lnTo>
                    <a:pt x="1273" y="70"/>
                  </a:lnTo>
                  <a:lnTo>
                    <a:pt x="1322" y="70"/>
                  </a:lnTo>
                  <a:lnTo>
                    <a:pt x="1468" y="49"/>
                  </a:lnTo>
                  <a:lnTo>
                    <a:pt x="1641" y="28"/>
                  </a:lnTo>
                  <a:lnTo>
                    <a:pt x="1739" y="0"/>
                  </a:lnTo>
                  <a:lnTo>
                    <a:pt x="1829" y="0"/>
                  </a:lnTo>
                  <a:lnTo>
                    <a:pt x="1899" y="14"/>
                  </a:lnTo>
                  <a:lnTo>
                    <a:pt x="1913" y="35"/>
                  </a:lnTo>
                  <a:lnTo>
                    <a:pt x="1941" y="42"/>
                  </a:lnTo>
                  <a:lnTo>
                    <a:pt x="1982" y="70"/>
                  </a:lnTo>
                  <a:lnTo>
                    <a:pt x="2010" y="98"/>
                  </a:lnTo>
                  <a:lnTo>
                    <a:pt x="2045" y="132"/>
                  </a:lnTo>
                  <a:lnTo>
                    <a:pt x="2059" y="132"/>
                  </a:lnTo>
                  <a:lnTo>
                    <a:pt x="2066" y="140"/>
                  </a:lnTo>
                  <a:lnTo>
                    <a:pt x="2045" y="202"/>
                  </a:lnTo>
                  <a:lnTo>
                    <a:pt x="2073" y="244"/>
                  </a:lnTo>
                  <a:lnTo>
                    <a:pt x="2080" y="265"/>
                  </a:lnTo>
                  <a:lnTo>
                    <a:pt x="2080" y="299"/>
                  </a:lnTo>
                  <a:lnTo>
                    <a:pt x="2073" y="355"/>
                  </a:lnTo>
                  <a:lnTo>
                    <a:pt x="2045" y="397"/>
                  </a:lnTo>
                  <a:lnTo>
                    <a:pt x="2038" y="397"/>
                  </a:lnTo>
                  <a:lnTo>
                    <a:pt x="2031" y="404"/>
                  </a:lnTo>
                  <a:lnTo>
                    <a:pt x="2031" y="411"/>
                  </a:lnTo>
                  <a:lnTo>
                    <a:pt x="1968" y="459"/>
                  </a:lnTo>
                  <a:lnTo>
                    <a:pt x="1899" y="508"/>
                  </a:lnTo>
                  <a:lnTo>
                    <a:pt x="1871" y="557"/>
                  </a:lnTo>
                  <a:lnTo>
                    <a:pt x="1829" y="585"/>
                  </a:lnTo>
                  <a:lnTo>
                    <a:pt x="1662" y="682"/>
                  </a:lnTo>
                  <a:lnTo>
                    <a:pt x="1586" y="738"/>
                  </a:lnTo>
                  <a:lnTo>
                    <a:pt x="1579" y="793"/>
                  </a:lnTo>
                  <a:lnTo>
                    <a:pt x="1607" y="926"/>
                  </a:lnTo>
                  <a:lnTo>
                    <a:pt x="1635" y="995"/>
                  </a:lnTo>
                  <a:lnTo>
                    <a:pt x="1718" y="1093"/>
                  </a:lnTo>
                  <a:lnTo>
                    <a:pt x="1801" y="1141"/>
                  </a:lnTo>
                  <a:lnTo>
                    <a:pt x="2080" y="1280"/>
                  </a:lnTo>
                  <a:lnTo>
                    <a:pt x="2101" y="1287"/>
                  </a:lnTo>
                  <a:lnTo>
                    <a:pt x="2198" y="1357"/>
                  </a:lnTo>
                  <a:lnTo>
                    <a:pt x="2351" y="1406"/>
                  </a:lnTo>
                  <a:lnTo>
                    <a:pt x="2462" y="1474"/>
                  </a:lnTo>
                  <a:lnTo>
                    <a:pt x="2497" y="1502"/>
                  </a:lnTo>
                  <a:lnTo>
                    <a:pt x="2525" y="1516"/>
                  </a:lnTo>
                  <a:lnTo>
                    <a:pt x="2594" y="1537"/>
                  </a:lnTo>
                  <a:lnTo>
                    <a:pt x="2650" y="1571"/>
                  </a:lnTo>
                  <a:lnTo>
                    <a:pt x="2657" y="1571"/>
                  </a:lnTo>
                  <a:lnTo>
                    <a:pt x="2748" y="1620"/>
                  </a:lnTo>
                  <a:lnTo>
                    <a:pt x="2817" y="1648"/>
                  </a:lnTo>
                  <a:lnTo>
                    <a:pt x="2880" y="1669"/>
                  </a:lnTo>
                  <a:lnTo>
                    <a:pt x="2963" y="1704"/>
                  </a:lnTo>
                  <a:lnTo>
                    <a:pt x="3061" y="1745"/>
                  </a:lnTo>
                  <a:lnTo>
                    <a:pt x="3137" y="1780"/>
                  </a:lnTo>
                  <a:lnTo>
                    <a:pt x="3151" y="1773"/>
                  </a:lnTo>
                  <a:lnTo>
                    <a:pt x="3179" y="1787"/>
                  </a:lnTo>
                  <a:lnTo>
                    <a:pt x="3193" y="1773"/>
                  </a:lnTo>
                  <a:lnTo>
                    <a:pt x="3207" y="1808"/>
                  </a:lnTo>
                  <a:lnTo>
                    <a:pt x="3339" y="1864"/>
                  </a:lnTo>
                  <a:lnTo>
                    <a:pt x="3464" y="1898"/>
                  </a:lnTo>
                  <a:lnTo>
                    <a:pt x="3596" y="1961"/>
                  </a:lnTo>
                  <a:lnTo>
                    <a:pt x="3645" y="1996"/>
                  </a:lnTo>
                  <a:lnTo>
                    <a:pt x="3707" y="2031"/>
                  </a:lnTo>
                  <a:lnTo>
                    <a:pt x="3735" y="2065"/>
                  </a:lnTo>
                  <a:lnTo>
                    <a:pt x="3826" y="2107"/>
                  </a:lnTo>
                  <a:lnTo>
                    <a:pt x="3833" y="2114"/>
                  </a:lnTo>
                  <a:lnTo>
                    <a:pt x="3909" y="2191"/>
                  </a:lnTo>
                  <a:lnTo>
                    <a:pt x="3972" y="2267"/>
                  </a:lnTo>
                  <a:lnTo>
                    <a:pt x="4041" y="2309"/>
                  </a:lnTo>
                  <a:lnTo>
                    <a:pt x="4139" y="2392"/>
                  </a:lnTo>
                  <a:lnTo>
                    <a:pt x="4174" y="2427"/>
                  </a:lnTo>
                  <a:lnTo>
                    <a:pt x="4257" y="2476"/>
                  </a:lnTo>
                  <a:lnTo>
                    <a:pt x="4522" y="2587"/>
                  </a:lnTo>
                  <a:lnTo>
                    <a:pt x="4626" y="2650"/>
                  </a:lnTo>
                  <a:lnTo>
                    <a:pt x="4709" y="2691"/>
                  </a:lnTo>
                  <a:lnTo>
                    <a:pt x="4723" y="2699"/>
                  </a:lnTo>
                  <a:lnTo>
                    <a:pt x="4723" y="2719"/>
                  </a:lnTo>
                  <a:lnTo>
                    <a:pt x="4821" y="2761"/>
                  </a:lnTo>
                  <a:lnTo>
                    <a:pt x="4946" y="2768"/>
                  </a:lnTo>
                  <a:lnTo>
                    <a:pt x="4988" y="2817"/>
                  </a:lnTo>
                  <a:lnTo>
                    <a:pt x="5008" y="2817"/>
                  </a:lnTo>
                  <a:lnTo>
                    <a:pt x="4995" y="2824"/>
                  </a:lnTo>
                  <a:lnTo>
                    <a:pt x="4988" y="2824"/>
                  </a:lnTo>
                  <a:lnTo>
                    <a:pt x="4960" y="2851"/>
                  </a:lnTo>
                  <a:lnTo>
                    <a:pt x="4946" y="2865"/>
                  </a:lnTo>
                  <a:lnTo>
                    <a:pt x="4974" y="2858"/>
                  </a:lnTo>
                  <a:lnTo>
                    <a:pt x="4974" y="2865"/>
                  </a:lnTo>
                  <a:lnTo>
                    <a:pt x="4988" y="2851"/>
                  </a:lnTo>
                  <a:lnTo>
                    <a:pt x="5050" y="2838"/>
                  </a:lnTo>
                  <a:lnTo>
                    <a:pt x="5057" y="2831"/>
                  </a:lnTo>
                  <a:lnTo>
                    <a:pt x="5071" y="2858"/>
                  </a:lnTo>
                  <a:lnTo>
                    <a:pt x="5085" y="2858"/>
                  </a:lnTo>
                  <a:lnTo>
                    <a:pt x="5085" y="2900"/>
                  </a:lnTo>
                  <a:lnTo>
                    <a:pt x="5120" y="2963"/>
                  </a:lnTo>
                  <a:lnTo>
                    <a:pt x="5113" y="3025"/>
                  </a:lnTo>
                  <a:lnTo>
                    <a:pt x="5127" y="3046"/>
                  </a:lnTo>
                  <a:lnTo>
                    <a:pt x="5175" y="3081"/>
                  </a:lnTo>
                  <a:lnTo>
                    <a:pt x="5217" y="313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1" name="Freeform 50"/>
            <p:cNvSpPr>
              <a:spLocks noChangeArrowheads="1"/>
            </p:cNvSpPr>
            <p:nvPr/>
          </p:nvSpPr>
          <p:spPr bwMode="auto">
            <a:xfrm>
              <a:off x="19906625" y="7639548"/>
              <a:ext cx="10354" cy="20712"/>
            </a:xfrm>
            <a:custGeom>
              <a:avLst/>
              <a:gdLst>
                <a:gd name="T0" fmla="*/ 0 w 22"/>
                <a:gd name="T1" fmla="*/ 35 h 42"/>
                <a:gd name="T2" fmla="*/ 14 w 22"/>
                <a:gd name="T3" fmla="*/ 0 h 42"/>
                <a:gd name="T4" fmla="*/ 21 w 22"/>
                <a:gd name="T5" fmla="*/ 7 h 42"/>
                <a:gd name="T6" fmla="*/ 0 w 22"/>
                <a:gd name="T7" fmla="*/ 41 h 42"/>
                <a:gd name="T8" fmla="*/ 0 w 22"/>
                <a:gd name="T9" fmla="*/ 35 h 42"/>
              </a:gdLst>
              <a:ahLst/>
              <a:cxnLst>
                <a:cxn ang="0">
                  <a:pos x="T0" y="T1"/>
                </a:cxn>
                <a:cxn ang="0">
                  <a:pos x="T2" y="T3"/>
                </a:cxn>
                <a:cxn ang="0">
                  <a:pos x="T4" y="T5"/>
                </a:cxn>
                <a:cxn ang="0">
                  <a:pos x="T6" y="T7"/>
                </a:cxn>
                <a:cxn ang="0">
                  <a:pos x="T8" y="T9"/>
                </a:cxn>
              </a:cxnLst>
              <a:rect l="0" t="0" r="r" b="b"/>
              <a:pathLst>
                <a:path w="22" h="42">
                  <a:moveTo>
                    <a:pt x="0" y="35"/>
                  </a:moveTo>
                  <a:lnTo>
                    <a:pt x="14" y="0"/>
                  </a:lnTo>
                  <a:lnTo>
                    <a:pt x="21" y="7"/>
                  </a:lnTo>
                  <a:lnTo>
                    <a:pt x="0" y="41"/>
                  </a:lnTo>
                  <a:lnTo>
                    <a:pt x="0"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2" name="Freeform 51"/>
            <p:cNvSpPr>
              <a:spLocks noChangeArrowheads="1"/>
            </p:cNvSpPr>
            <p:nvPr/>
          </p:nvSpPr>
          <p:spPr bwMode="auto">
            <a:xfrm>
              <a:off x="19921122" y="7629191"/>
              <a:ext cx="10356" cy="14498"/>
            </a:xfrm>
            <a:custGeom>
              <a:avLst/>
              <a:gdLst>
                <a:gd name="T0" fmla="*/ 0 w 22"/>
                <a:gd name="T1" fmla="*/ 28 h 29"/>
                <a:gd name="T2" fmla="*/ 21 w 22"/>
                <a:gd name="T3" fmla="*/ 0 h 29"/>
                <a:gd name="T4" fmla="*/ 14 w 22"/>
                <a:gd name="T5" fmla="*/ 0 h 29"/>
                <a:gd name="T6" fmla="*/ 0 w 22"/>
                <a:gd name="T7" fmla="*/ 28 h 29"/>
              </a:gdLst>
              <a:ahLst/>
              <a:cxnLst>
                <a:cxn ang="0">
                  <a:pos x="T0" y="T1"/>
                </a:cxn>
                <a:cxn ang="0">
                  <a:pos x="T2" y="T3"/>
                </a:cxn>
                <a:cxn ang="0">
                  <a:pos x="T4" y="T5"/>
                </a:cxn>
                <a:cxn ang="0">
                  <a:pos x="T6" y="T7"/>
                </a:cxn>
              </a:cxnLst>
              <a:rect l="0" t="0" r="r" b="b"/>
              <a:pathLst>
                <a:path w="22" h="29">
                  <a:moveTo>
                    <a:pt x="0" y="28"/>
                  </a:moveTo>
                  <a:lnTo>
                    <a:pt x="21" y="0"/>
                  </a:lnTo>
                  <a:lnTo>
                    <a:pt x="14" y="0"/>
                  </a:lnTo>
                  <a:lnTo>
                    <a:pt x="0" y="2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3" name="Freeform 52"/>
            <p:cNvSpPr>
              <a:spLocks noChangeArrowheads="1"/>
            </p:cNvSpPr>
            <p:nvPr/>
          </p:nvSpPr>
          <p:spPr bwMode="auto">
            <a:xfrm>
              <a:off x="19925264" y="7620908"/>
              <a:ext cx="6214" cy="10356"/>
            </a:xfrm>
            <a:custGeom>
              <a:avLst/>
              <a:gdLst>
                <a:gd name="T0" fmla="*/ 0 w 15"/>
                <a:gd name="T1" fmla="*/ 14 h 22"/>
                <a:gd name="T2" fmla="*/ 14 w 15"/>
                <a:gd name="T3" fmla="*/ 0 h 22"/>
                <a:gd name="T4" fmla="*/ 0 w 15"/>
                <a:gd name="T5" fmla="*/ 21 h 22"/>
                <a:gd name="T6" fmla="*/ 0 w 15"/>
                <a:gd name="T7" fmla="*/ 14 h 22"/>
              </a:gdLst>
              <a:ahLst/>
              <a:cxnLst>
                <a:cxn ang="0">
                  <a:pos x="T0" y="T1"/>
                </a:cxn>
                <a:cxn ang="0">
                  <a:pos x="T2" y="T3"/>
                </a:cxn>
                <a:cxn ang="0">
                  <a:pos x="T4" y="T5"/>
                </a:cxn>
                <a:cxn ang="0">
                  <a:pos x="T6" y="T7"/>
                </a:cxn>
              </a:cxnLst>
              <a:rect l="0" t="0" r="r" b="b"/>
              <a:pathLst>
                <a:path w="15" h="22">
                  <a:moveTo>
                    <a:pt x="0" y="14"/>
                  </a:moveTo>
                  <a:lnTo>
                    <a:pt x="14" y="0"/>
                  </a:lnTo>
                  <a:lnTo>
                    <a:pt x="0" y="21"/>
                  </a:lnTo>
                  <a:lnTo>
                    <a:pt x="0"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4" name="Freeform 53"/>
            <p:cNvSpPr>
              <a:spLocks noChangeArrowheads="1"/>
            </p:cNvSpPr>
            <p:nvPr/>
          </p:nvSpPr>
          <p:spPr bwMode="auto">
            <a:xfrm>
              <a:off x="20122020" y="7521487"/>
              <a:ext cx="4142" cy="6213"/>
            </a:xfrm>
            <a:custGeom>
              <a:avLst/>
              <a:gdLst>
                <a:gd name="T0" fmla="*/ 0 w 8"/>
                <a:gd name="T1" fmla="*/ 0 h 15"/>
                <a:gd name="T2" fmla="*/ 7 w 8"/>
                <a:gd name="T3" fmla="*/ 0 h 15"/>
                <a:gd name="T4" fmla="*/ 0 w 8"/>
                <a:gd name="T5" fmla="*/ 14 h 15"/>
                <a:gd name="T6" fmla="*/ 0 w 8"/>
                <a:gd name="T7" fmla="*/ 0 h 15"/>
              </a:gdLst>
              <a:ahLst/>
              <a:cxnLst>
                <a:cxn ang="0">
                  <a:pos x="T0" y="T1"/>
                </a:cxn>
                <a:cxn ang="0">
                  <a:pos x="T2" y="T3"/>
                </a:cxn>
                <a:cxn ang="0">
                  <a:pos x="T4" y="T5"/>
                </a:cxn>
                <a:cxn ang="0">
                  <a:pos x="T6" y="T7"/>
                </a:cxn>
              </a:cxnLst>
              <a:rect l="0" t="0" r="r" b="b"/>
              <a:pathLst>
                <a:path w="8" h="15">
                  <a:moveTo>
                    <a:pt x="0" y="0"/>
                  </a:moveTo>
                  <a:lnTo>
                    <a:pt x="7" y="0"/>
                  </a:lnTo>
                  <a:lnTo>
                    <a:pt x="0" y="14"/>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5" name="Freeform 54"/>
            <p:cNvSpPr>
              <a:spLocks noChangeArrowheads="1"/>
            </p:cNvSpPr>
            <p:nvPr/>
          </p:nvSpPr>
          <p:spPr bwMode="auto">
            <a:xfrm>
              <a:off x="21807903" y="9775002"/>
              <a:ext cx="10354" cy="4142"/>
            </a:xfrm>
            <a:custGeom>
              <a:avLst/>
              <a:gdLst>
                <a:gd name="T0" fmla="*/ 0 w 22"/>
                <a:gd name="T1" fmla="*/ 7 h 8"/>
                <a:gd name="T2" fmla="*/ 21 w 22"/>
                <a:gd name="T3" fmla="*/ 0 h 8"/>
                <a:gd name="T4" fmla="*/ 0 w 22"/>
                <a:gd name="T5" fmla="*/ 7 h 8"/>
              </a:gdLst>
              <a:ahLst/>
              <a:cxnLst>
                <a:cxn ang="0">
                  <a:pos x="T0" y="T1"/>
                </a:cxn>
                <a:cxn ang="0">
                  <a:pos x="T2" y="T3"/>
                </a:cxn>
                <a:cxn ang="0">
                  <a:pos x="T4" y="T5"/>
                </a:cxn>
              </a:cxnLst>
              <a:rect l="0" t="0" r="r" b="b"/>
              <a:pathLst>
                <a:path w="22" h="8">
                  <a:moveTo>
                    <a:pt x="0" y="7"/>
                  </a:moveTo>
                  <a:lnTo>
                    <a:pt x="21"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6" name="Freeform 55"/>
            <p:cNvSpPr>
              <a:spLocks noChangeArrowheads="1"/>
            </p:cNvSpPr>
            <p:nvPr/>
          </p:nvSpPr>
          <p:spPr bwMode="auto">
            <a:xfrm>
              <a:off x="21188641" y="9354539"/>
              <a:ext cx="14498" cy="14499"/>
            </a:xfrm>
            <a:custGeom>
              <a:avLst/>
              <a:gdLst>
                <a:gd name="T0" fmla="*/ 28 w 29"/>
                <a:gd name="T1" fmla="*/ 0 h 29"/>
                <a:gd name="T2" fmla="*/ 28 w 29"/>
                <a:gd name="T3" fmla="*/ 28 h 29"/>
                <a:gd name="T4" fmla="*/ 0 w 29"/>
                <a:gd name="T5" fmla="*/ 21 h 29"/>
                <a:gd name="T6" fmla="*/ 28 w 29"/>
                <a:gd name="T7" fmla="*/ 0 h 29"/>
              </a:gdLst>
              <a:ahLst/>
              <a:cxnLst>
                <a:cxn ang="0">
                  <a:pos x="T0" y="T1"/>
                </a:cxn>
                <a:cxn ang="0">
                  <a:pos x="T2" y="T3"/>
                </a:cxn>
                <a:cxn ang="0">
                  <a:pos x="T4" y="T5"/>
                </a:cxn>
                <a:cxn ang="0">
                  <a:pos x="T6" y="T7"/>
                </a:cxn>
              </a:cxnLst>
              <a:rect l="0" t="0" r="r" b="b"/>
              <a:pathLst>
                <a:path w="29" h="29">
                  <a:moveTo>
                    <a:pt x="28" y="0"/>
                  </a:moveTo>
                  <a:lnTo>
                    <a:pt x="28" y="28"/>
                  </a:lnTo>
                  <a:lnTo>
                    <a:pt x="0" y="21"/>
                  </a:lnTo>
                  <a:lnTo>
                    <a:pt x="28"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7" name="Freeform 56"/>
            <p:cNvSpPr>
              <a:spLocks noChangeArrowheads="1"/>
            </p:cNvSpPr>
            <p:nvPr/>
          </p:nvSpPr>
          <p:spPr bwMode="auto">
            <a:xfrm>
              <a:off x="18297372" y="9004499"/>
              <a:ext cx="22783" cy="10356"/>
            </a:xfrm>
            <a:custGeom>
              <a:avLst/>
              <a:gdLst>
                <a:gd name="T0" fmla="*/ 49 w 50"/>
                <a:gd name="T1" fmla="*/ 0 h 21"/>
                <a:gd name="T2" fmla="*/ 49 w 50"/>
                <a:gd name="T3" fmla="*/ 6 h 21"/>
                <a:gd name="T4" fmla="*/ 0 w 50"/>
                <a:gd name="T5" fmla="*/ 20 h 21"/>
                <a:gd name="T6" fmla="*/ 28 w 50"/>
                <a:gd name="T7" fmla="*/ 6 h 21"/>
                <a:gd name="T8" fmla="*/ 49 w 50"/>
                <a:gd name="T9" fmla="*/ 0 h 21"/>
              </a:gdLst>
              <a:ahLst/>
              <a:cxnLst>
                <a:cxn ang="0">
                  <a:pos x="T0" y="T1"/>
                </a:cxn>
                <a:cxn ang="0">
                  <a:pos x="T2" y="T3"/>
                </a:cxn>
                <a:cxn ang="0">
                  <a:pos x="T4" y="T5"/>
                </a:cxn>
                <a:cxn ang="0">
                  <a:pos x="T6" y="T7"/>
                </a:cxn>
                <a:cxn ang="0">
                  <a:pos x="T8" y="T9"/>
                </a:cxn>
              </a:cxnLst>
              <a:rect l="0" t="0" r="r" b="b"/>
              <a:pathLst>
                <a:path w="50" h="21">
                  <a:moveTo>
                    <a:pt x="49" y="0"/>
                  </a:moveTo>
                  <a:lnTo>
                    <a:pt x="49" y="6"/>
                  </a:lnTo>
                  <a:lnTo>
                    <a:pt x="0" y="20"/>
                  </a:lnTo>
                  <a:lnTo>
                    <a:pt x="28" y="6"/>
                  </a:lnTo>
                  <a:lnTo>
                    <a:pt x="49"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8" name="Freeform 57"/>
            <p:cNvSpPr>
              <a:spLocks noChangeArrowheads="1"/>
            </p:cNvSpPr>
            <p:nvPr/>
          </p:nvSpPr>
          <p:spPr bwMode="auto">
            <a:xfrm>
              <a:off x="18330509" y="9012784"/>
              <a:ext cx="10356" cy="4142"/>
            </a:xfrm>
            <a:custGeom>
              <a:avLst/>
              <a:gdLst>
                <a:gd name="T0" fmla="*/ 14 w 22"/>
                <a:gd name="T1" fmla="*/ 0 h 7"/>
                <a:gd name="T2" fmla="*/ 21 w 22"/>
                <a:gd name="T3" fmla="*/ 6 h 7"/>
                <a:gd name="T4" fmla="*/ 0 w 22"/>
                <a:gd name="T5" fmla="*/ 6 h 7"/>
                <a:gd name="T6" fmla="*/ 14 w 22"/>
                <a:gd name="T7" fmla="*/ 0 h 7"/>
              </a:gdLst>
              <a:ahLst/>
              <a:cxnLst>
                <a:cxn ang="0">
                  <a:pos x="T0" y="T1"/>
                </a:cxn>
                <a:cxn ang="0">
                  <a:pos x="T2" y="T3"/>
                </a:cxn>
                <a:cxn ang="0">
                  <a:pos x="T4" y="T5"/>
                </a:cxn>
                <a:cxn ang="0">
                  <a:pos x="T6" y="T7"/>
                </a:cxn>
              </a:cxnLst>
              <a:rect l="0" t="0" r="r" b="b"/>
              <a:pathLst>
                <a:path w="22" h="7">
                  <a:moveTo>
                    <a:pt x="14" y="0"/>
                  </a:moveTo>
                  <a:lnTo>
                    <a:pt x="21" y="6"/>
                  </a:lnTo>
                  <a:lnTo>
                    <a:pt x="0" y="6"/>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59" name="Freeform 58"/>
            <p:cNvSpPr>
              <a:spLocks noChangeArrowheads="1"/>
            </p:cNvSpPr>
            <p:nvPr/>
          </p:nvSpPr>
          <p:spPr bwMode="auto">
            <a:xfrm>
              <a:off x="18572830" y="8273348"/>
              <a:ext cx="1582327" cy="1557576"/>
            </a:xfrm>
            <a:custGeom>
              <a:avLst/>
              <a:gdLst>
                <a:gd name="T0" fmla="*/ 2448 w 3368"/>
                <a:gd name="T1" fmla="*/ 521 h 3318"/>
                <a:gd name="T2" fmla="*/ 2386 w 3368"/>
                <a:gd name="T3" fmla="*/ 772 h 3318"/>
                <a:gd name="T4" fmla="*/ 2511 w 3368"/>
                <a:gd name="T5" fmla="*/ 904 h 3318"/>
                <a:gd name="T6" fmla="*/ 2727 w 3368"/>
                <a:gd name="T7" fmla="*/ 904 h 3318"/>
                <a:gd name="T8" fmla="*/ 2956 w 3368"/>
                <a:gd name="T9" fmla="*/ 1057 h 3318"/>
                <a:gd name="T10" fmla="*/ 2908 w 3368"/>
                <a:gd name="T11" fmla="*/ 1307 h 3318"/>
                <a:gd name="T12" fmla="*/ 2706 w 3368"/>
                <a:gd name="T13" fmla="*/ 1377 h 3318"/>
                <a:gd name="T14" fmla="*/ 2650 w 3368"/>
                <a:gd name="T15" fmla="*/ 1474 h 3318"/>
                <a:gd name="T16" fmla="*/ 2643 w 3368"/>
                <a:gd name="T17" fmla="*/ 1558 h 3318"/>
                <a:gd name="T18" fmla="*/ 2678 w 3368"/>
                <a:gd name="T19" fmla="*/ 1724 h 3318"/>
                <a:gd name="T20" fmla="*/ 2873 w 3368"/>
                <a:gd name="T21" fmla="*/ 1864 h 3318"/>
                <a:gd name="T22" fmla="*/ 2887 w 3368"/>
                <a:gd name="T23" fmla="*/ 2037 h 3318"/>
                <a:gd name="T24" fmla="*/ 2922 w 3368"/>
                <a:gd name="T25" fmla="*/ 2163 h 3318"/>
                <a:gd name="T26" fmla="*/ 3109 w 3368"/>
                <a:gd name="T27" fmla="*/ 2399 h 3318"/>
                <a:gd name="T28" fmla="*/ 3221 w 3368"/>
                <a:gd name="T29" fmla="*/ 2587 h 3318"/>
                <a:gd name="T30" fmla="*/ 3332 w 3368"/>
                <a:gd name="T31" fmla="*/ 2664 h 3318"/>
                <a:gd name="T32" fmla="*/ 3346 w 3368"/>
                <a:gd name="T33" fmla="*/ 2810 h 3318"/>
                <a:gd name="T34" fmla="*/ 3214 w 3368"/>
                <a:gd name="T35" fmla="*/ 2942 h 3318"/>
                <a:gd name="T36" fmla="*/ 3151 w 3368"/>
                <a:gd name="T37" fmla="*/ 3171 h 3318"/>
                <a:gd name="T38" fmla="*/ 2984 w 3368"/>
                <a:gd name="T39" fmla="*/ 3137 h 3318"/>
                <a:gd name="T40" fmla="*/ 2741 w 3368"/>
                <a:gd name="T41" fmla="*/ 3311 h 3318"/>
                <a:gd name="T42" fmla="*/ 2490 w 3368"/>
                <a:gd name="T43" fmla="*/ 3241 h 3318"/>
                <a:gd name="T44" fmla="*/ 2351 w 3368"/>
                <a:gd name="T45" fmla="*/ 3025 h 3318"/>
                <a:gd name="T46" fmla="*/ 2066 w 3368"/>
                <a:gd name="T47" fmla="*/ 2886 h 3318"/>
                <a:gd name="T48" fmla="*/ 1941 w 3368"/>
                <a:gd name="T49" fmla="*/ 2698 h 3318"/>
                <a:gd name="T50" fmla="*/ 1934 w 3368"/>
                <a:gd name="T51" fmla="*/ 2239 h 3318"/>
                <a:gd name="T52" fmla="*/ 1600 w 3368"/>
                <a:gd name="T53" fmla="*/ 1836 h 3318"/>
                <a:gd name="T54" fmla="*/ 1405 w 3368"/>
                <a:gd name="T55" fmla="*/ 1905 h 3318"/>
                <a:gd name="T56" fmla="*/ 1238 w 3368"/>
                <a:gd name="T57" fmla="*/ 1954 h 3318"/>
                <a:gd name="T58" fmla="*/ 1043 w 3368"/>
                <a:gd name="T59" fmla="*/ 2003 h 3318"/>
                <a:gd name="T60" fmla="*/ 960 w 3368"/>
                <a:gd name="T61" fmla="*/ 1933 h 3318"/>
                <a:gd name="T62" fmla="*/ 1057 w 3368"/>
                <a:gd name="T63" fmla="*/ 1878 h 3318"/>
                <a:gd name="T64" fmla="*/ 1134 w 3368"/>
                <a:gd name="T65" fmla="*/ 1662 h 3318"/>
                <a:gd name="T66" fmla="*/ 925 w 3368"/>
                <a:gd name="T67" fmla="*/ 1502 h 3318"/>
                <a:gd name="T68" fmla="*/ 848 w 3368"/>
                <a:gd name="T69" fmla="*/ 1467 h 3318"/>
                <a:gd name="T70" fmla="*/ 821 w 3368"/>
                <a:gd name="T71" fmla="*/ 1467 h 3318"/>
                <a:gd name="T72" fmla="*/ 751 w 3368"/>
                <a:gd name="T73" fmla="*/ 1502 h 3318"/>
                <a:gd name="T74" fmla="*/ 661 w 3368"/>
                <a:gd name="T75" fmla="*/ 1558 h 3318"/>
                <a:gd name="T76" fmla="*/ 522 w 3368"/>
                <a:gd name="T77" fmla="*/ 1495 h 3318"/>
                <a:gd name="T78" fmla="*/ 487 w 3368"/>
                <a:gd name="T79" fmla="*/ 1578 h 3318"/>
                <a:gd name="T80" fmla="*/ 368 w 3368"/>
                <a:gd name="T81" fmla="*/ 1189 h 3318"/>
                <a:gd name="T82" fmla="*/ 0 w 3368"/>
                <a:gd name="T83" fmla="*/ 625 h 3318"/>
                <a:gd name="T84" fmla="*/ 132 w 3368"/>
                <a:gd name="T85" fmla="*/ 542 h 3318"/>
                <a:gd name="T86" fmla="*/ 215 w 3368"/>
                <a:gd name="T87" fmla="*/ 418 h 3318"/>
                <a:gd name="T88" fmla="*/ 174 w 3368"/>
                <a:gd name="T89" fmla="*/ 230 h 3318"/>
                <a:gd name="T90" fmla="*/ 271 w 3368"/>
                <a:gd name="T91" fmla="*/ 153 h 3318"/>
                <a:gd name="T92" fmla="*/ 445 w 3368"/>
                <a:gd name="T93" fmla="*/ 216 h 3318"/>
                <a:gd name="T94" fmla="*/ 577 w 3368"/>
                <a:gd name="T95" fmla="*/ 251 h 3318"/>
                <a:gd name="T96" fmla="*/ 584 w 3368"/>
                <a:gd name="T97" fmla="*/ 21 h 3318"/>
                <a:gd name="T98" fmla="*/ 786 w 3368"/>
                <a:gd name="T99" fmla="*/ 35 h 3318"/>
                <a:gd name="T100" fmla="*/ 974 w 3368"/>
                <a:gd name="T101" fmla="*/ 133 h 3318"/>
                <a:gd name="T102" fmla="*/ 1141 w 3368"/>
                <a:gd name="T103" fmla="*/ 181 h 3318"/>
                <a:gd name="T104" fmla="*/ 1301 w 3368"/>
                <a:gd name="T105" fmla="*/ 285 h 3318"/>
                <a:gd name="T106" fmla="*/ 1475 w 3368"/>
                <a:gd name="T107" fmla="*/ 251 h 3318"/>
                <a:gd name="T108" fmla="*/ 1648 w 3368"/>
                <a:gd name="T109" fmla="*/ 202 h 3318"/>
                <a:gd name="T110" fmla="*/ 1864 w 3368"/>
                <a:gd name="T111" fmla="*/ 133 h 3318"/>
                <a:gd name="T112" fmla="*/ 2094 w 3368"/>
                <a:gd name="T113" fmla="*/ 98 h 3318"/>
                <a:gd name="T114" fmla="*/ 2184 w 3368"/>
                <a:gd name="T115" fmla="*/ 216 h 3318"/>
                <a:gd name="T116" fmla="*/ 2254 w 3368"/>
                <a:gd name="T117" fmla="*/ 4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68" h="3318">
                  <a:moveTo>
                    <a:pt x="2288" y="500"/>
                  </a:moveTo>
                  <a:lnTo>
                    <a:pt x="2379" y="486"/>
                  </a:lnTo>
                  <a:lnTo>
                    <a:pt x="2379" y="500"/>
                  </a:lnTo>
                  <a:lnTo>
                    <a:pt x="2393" y="514"/>
                  </a:lnTo>
                  <a:lnTo>
                    <a:pt x="2400" y="528"/>
                  </a:lnTo>
                  <a:lnTo>
                    <a:pt x="2448" y="521"/>
                  </a:lnTo>
                  <a:lnTo>
                    <a:pt x="2497" y="584"/>
                  </a:lnTo>
                  <a:lnTo>
                    <a:pt x="2448" y="598"/>
                  </a:lnTo>
                  <a:lnTo>
                    <a:pt x="2448" y="618"/>
                  </a:lnTo>
                  <a:lnTo>
                    <a:pt x="2476" y="681"/>
                  </a:lnTo>
                  <a:lnTo>
                    <a:pt x="2414" y="716"/>
                  </a:lnTo>
                  <a:lnTo>
                    <a:pt x="2386" y="772"/>
                  </a:lnTo>
                  <a:lnTo>
                    <a:pt x="2400" y="806"/>
                  </a:lnTo>
                  <a:lnTo>
                    <a:pt x="2428" y="813"/>
                  </a:lnTo>
                  <a:lnTo>
                    <a:pt x="2428" y="806"/>
                  </a:lnTo>
                  <a:lnTo>
                    <a:pt x="2476" y="869"/>
                  </a:lnTo>
                  <a:lnTo>
                    <a:pt x="2476" y="883"/>
                  </a:lnTo>
                  <a:lnTo>
                    <a:pt x="2511" y="904"/>
                  </a:lnTo>
                  <a:lnTo>
                    <a:pt x="2525" y="911"/>
                  </a:lnTo>
                  <a:lnTo>
                    <a:pt x="2553" y="883"/>
                  </a:lnTo>
                  <a:lnTo>
                    <a:pt x="2622" y="918"/>
                  </a:lnTo>
                  <a:lnTo>
                    <a:pt x="2650" y="924"/>
                  </a:lnTo>
                  <a:lnTo>
                    <a:pt x="2692" y="883"/>
                  </a:lnTo>
                  <a:lnTo>
                    <a:pt x="2727" y="904"/>
                  </a:lnTo>
                  <a:lnTo>
                    <a:pt x="2789" y="945"/>
                  </a:lnTo>
                  <a:lnTo>
                    <a:pt x="2824" y="945"/>
                  </a:lnTo>
                  <a:lnTo>
                    <a:pt x="2922" y="987"/>
                  </a:lnTo>
                  <a:lnTo>
                    <a:pt x="2935" y="987"/>
                  </a:lnTo>
                  <a:lnTo>
                    <a:pt x="2942" y="1001"/>
                  </a:lnTo>
                  <a:lnTo>
                    <a:pt x="2956" y="1057"/>
                  </a:lnTo>
                  <a:lnTo>
                    <a:pt x="2984" y="1133"/>
                  </a:lnTo>
                  <a:lnTo>
                    <a:pt x="2970" y="1182"/>
                  </a:lnTo>
                  <a:lnTo>
                    <a:pt x="2970" y="1189"/>
                  </a:lnTo>
                  <a:lnTo>
                    <a:pt x="2922" y="1265"/>
                  </a:lnTo>
                  <a:lnTo>
                    <a:pt x="2922" y="1286"/>
                  </a:lnTo>
                  <a:lnTo>
                    <a:pt x="2908" y="1307"/>
                  </a:lnTo>
                  <a:lnTo>
                    <a:pt x="2852" y="1335"/>
                  </a:lnTo>
                  <a:lnTo>
                    <a:pt x="2817" y="1349"/>
                  </a:lnTo>
                  <a:lnTo>
                    <a:pt x="2817" y="1397"/>
                  </a:lnTo>
                  <a:lnTo>
                    <a:pt x="2803" y="1405"/>
                  </a:lnTo>
                  <a:lnTo>
                    <a:pt x="2775" y="1384"/>
                  </a:lnTo>
                  <a:lnTo>
                    <a:pt x="2706" y="1377"/>
                  </a:lnTo>
                  <a:lnTo>
                    <a:pt x="2706" y="1384"/>
                  </a:lnTo>
                  <a:lnTo>
                    <a:pt x="2657" y="1377"/>
                  </a:lnTo>
                  <a:lnTo>
                    <a:pt x="2629" y="1370"/>
                  </a:lnTo>
                  <a:lnTo>
                    <a:pt x="2629" y="1397"/>
                  </a:lnTo>
                  <a:lnTo>
                    <a:pt x="2657" y="1412"/>
                  </a:lnTo>
                  <a:lnTo>
                    <a:pt x="2650" y="1474"/>
                  </a:lnTo>
                  <a:lnTo>
                    <a:pt x="2622" y="1474"/>
                  </a:lnTo>
                  <a:lnTo>
                    <a:pt x="2588" y="1474"/>
                  </a:lnTo>
                  <a:lnTo>
                    <a:pt x="2622" y="1502"/>
                  </a:lnTo>
                  <a:lnTo>
                    <a:pt x="2629" y="1516"/>
                  </a:lnTo>
                  <a:lnTo>
                    <a:pt x="2657" y="1530"/>
                  </a:lnTo>
                  <a:lnTo>
                    <a:pt x="2643" y="1558"/>
                  </a:lnTo>
                  <a:lnTo>
                    <a:pt x="2678" y="1564"/>
                  </a:lnTo>
                  <a:lnTo>
                    <a:pt x="2678" y="1613"/>
                  </a:lnTo>
                  <a:lnTo>
                    <a:pt x="2685" y="1627"/>
                  </a:lnTo>
                  <a:lnTo>
                    <a:pt x="2678" y="1627"/>
                  </a:lnTo>
                  <a:lnTo>
                    <a:pt x="2664" y="1690"/>
                  </a:lnTo>
                  <a:lnTo>
                    <a:pt x="2678" y="1724"/>
                  </a:lnTo>
                  <a:lnTo>
                    <a:pt x="2720" y="1745"/>
                  </a:lnTo>
                  <a:lnTo>
                    <a:pt x="2761" y="1794"/>
                  </a:lnTo>
                  <a:lnTo>
                    <a:pt x="2789" y="1822"/>
                  </a:lnTo>
                  <a:lnTo>
                    <a:pt x="2845" y="1829"/>
                  </a:lnTo>
                  <a:lnTo>
                    <a:pt x="2852" y="1843"/>
                  </a:lnTo>
                  <a:lnTo>
                    <a:pt x="2873" y="1864"/>
                  </a:lnTo>
                  <a:lnTo>
                    <a:pt x="2824" y="1898"/>
                  </a:lnTo>
                  <a:lnTo>
                    <a:pt x="2810" y="1919"/>
                  </a:lnTo>
                  <a:lnTo>
                    <a:pt x="2803" y="1926"/>
                  </a:lnTo>
                  <a:lnTo>
                    <a:pt x="2782" y="1968"/>
                  </a:lnTo>
                  <a:lnTo>
                    <a:pt x="2824" y="2003"/>
                  </a:lnTo>
                  <a:lnTo>
                    <a:pt x="2887" y="2037"/>
                  </a:lnTo>
                  <a:lnTo>
                    <a:pt x="2908" y="2058"/>
                  </a:lnTo>
                  <a:lnTo>
                    <a:pt x="2915" y="2051"/>
                  </a:lnTo>
                  <a:lnTo>
                    <a:pt x="2922" y="2058"/>
                  </a:lnTo>
                  <a:lnTo>
                    <a:pt x="2915" y="2072"/>
                  </a:lnTo>
                  <a:lnTo>
                    <a:pt x="2935" y="2135"/>
                  </a:lnTo>
                  <a:lnTo>
                    <a:pt x="2922" y="2163"/>
                  </a:lnTo>
                  <a:lnTo>
                    <a:pt x="2942" y="2191"/>
                  </a:lnTo>
                  <a:lnTo>
                    <a:pt x="2922" y="2218"/>
                  </a:lnTo>
                  <a:lnTo>
                    <a:pt x="2922" y="2232"/>
                  </a:lnTo>
                  <a:lnTo>
                    <a:pt x="2991" y="2281"/>
                  </a:lnTo>
                  <a:lnTo>
                    <a:pt x="3005" y="2330"/>
                  </a:lnTo>
                  <a:lnTo>
                    <a:pt x="3109" y="2399"/>
                  </a:lnTo>
                  <a:lnTo>
                    <a:pt x="3130" y="2448"/>
                  </a:lnTo>
                  <a:lnTo>
                    <a:pt x="3151" y="2434"/>
                  </a:lnTo>
                  <a:lnTo>
                    <a:pt x="3165" y="2448"/>
                  </a:lnTo>
                  <a:lnTo>
                    <a:pt x="3207" y="2490"/>
                  </a:lnTo>
                  <a:lnTo>
                    <a:pt x="3200" y="2559"/>
                  </a:lnTo>
                  <a:lnTo>
                    <a:pt x="3221" y="2587"/>
                  </a:lnTo>
                  <a:lnTo>
                    <a:pt x="3221" y="2594"/>
                  </a:lnTo>
                  <a:lnTo>
                    <a:pt x="3235" y="2594"/>
                  </a:lnTo>
                  <a:lnTo>
                    <a:pt x="3235" y="2615"/>
                  </a:lnTo>
                  <a:lnTo>
                    <a:pt x="3249" y="2629"/>
                  </a:lnTo>
                  <a:lnTo>
                    <a:pt x="3304" y="2657"/>
                  </a:lnTo>
                  <a:lnTo>
                    <a:pt x="3332" y="2664"/>
                  </a:lnTo>
                  <a:lnTo>
                    <a:pt x="3367" y="2691"/>
                  </a:lnTo>
                  <a:lnTo>
                    <a:pt x="3367" y="2698"/>
                  </a:lnTo>
                  <a:lnTo>
                    <a:pt x="3360" y="2719"/>
                  </a:lnTo>
                  <a:lnTo>
                    <a:pt x="3367" y="2754"/>
                  </a:lnTo>
                  <a:lnTo>
                    <a:pt x="3339" y="2775"/>
                  </a:lnTo>
                  <a:lnTo>
                    <a:pt x="3346" y="2810"/>
                  </a:lnTo>
                  <a:lnTo>
                    <a:pt x="3339" y="2824"/>
                  </a:lnTo>
                  <a:lnTo>
                    <a:pt x="3304" y="2844"/>
                  </a:lnTo>
                  <a:lnTo>
                    <a:pt x="3241" y="2872"/>
                  </a:lnTo>
                  <a:lnTo>
                    <a:pt x="3241" y="2886"/>
                  </a:lnTo>
                  <a:lnTo>
                    <a:pt x="3214" y="2914"/>
                  </a:lnTo>
                  <a:lnTo>
                    <a:pt x="3214" y="2942"/>
                  </a:lnTo>
                  <a:lnTo>
                    <a:pt x="3200" y="2970"/>
                  </a:lnTo>
                  <a:lnTo>
                    <a:pt x="3200" y="3025"/>
                  </a:lnTo>
                  <a:lnTo>
                    <a:pt x="3200" y="3046"/>
                  </a:lnTo>
                  <a:lnTo>
                    <a:pt x="3165" y="3109"/>
                  </a:lnTo>
                  <a:lnTo>
                    <a:pt x="3109" y="3137"/>
                  </a:lnTo>
                  <a:lnTo>
                    <a:pt x="3151" y="3171"/>
                  </a:lnTo>
                  <a:lnTo>
                    <a:pt x="3151" y="3185"/>
                  </a:lnTo>
                  <a:lnTo>
                    <a:pt x="3102" y="3213"/>
                  </a:lnTo>
                  <a:lnTo>
                    <a:pt x="3074" y="3185"/>
                  </a:lnTo>
                  <a:lnTo>
                    <a:pt x="3074" y="3150"/>
                  </a:lnTo>
                  <a:lnTo>
                    <a:pt x="3054" y="3158"/>
                  </a:lnTo>
                  <a:lnTo>
                    <a:pt x="2984" y="3137"/>
                  </a:lnTo>
                  <a:lnTo>
                    <a:pt x="2915" y="3144"/>
                  </a:lnTo>
                  <a:lnTo>
                    <a:pt x="2859" y="3178"/>
                  </a:lnTo>
                  <a:lnTo>
                    <a:pt x="2845" y="3206"/>
                  </a:lnTo>
                  <a:lnTo>
                    <a:pt x="2824" y="3220"/>
                  </a:lnTo>
                  <a:lnTo>
                    <a:pt x="2775" y="3269"/>
                  </a:lnTo>
                  <a:lnTo>
                    <a:pt x="2741" y="3311"/>
                  </a:lnTo>
                  <a:lnTo>
                    <a:pt x="2720" y="3317"/>
                  </a:lnTo>
                  <a:lnTo>
                    <a:pt x="2678" y="3311"/>
                  </a:lnTo>
                  <a:lnTo>
                    <a:pt x="2629" y="3311"/>
                  </a:lnTo>
                  <a:lnTo>
                    <a:pt x="2553" y="3241"/>
                  </a:lnTo>
                  <a:lnTo>
                    <a:pt x="2483" y="3255"/>
                  </a:lnTo>
                  <a:lnTo>
                    <a:pt x="2490" y="3241"/>
                  </a:lnTo>
                  <a:lnTo>
                    <a:pt x="2511" y="3234"/>
                  </a:lnTo>
                  <a:lnTo>
                    <a:pt x="2490" y="3158"/>
                  </a:lnTo>
                  <a:lnTo>
                    <a:pt x="2455" y="3116"/>
                  </a:lnTo>
                  <a:lnTo>
                    <a:pt x="2393" y="3053"/>
                  </a:lnTo>
                  <a:lnTo>
                    <a:pt x="2358" y="3025"/>
                  </a:lnTo>
                  <a:lnTo>
                    <a:pt x="2351" y="3025"/>
                  </a:lnTo>
                  <a:lnTo>
                    <a:pt x="2282" y="2956"/>
                  </a:lnTo>
                  <a:lnTo>
                    <a:pt x="2254" y="2921"/>
                  </a:lnTo>
                  <a:lnTo>
                    <a:pt x="2191" y="2921"/>
                  </a:lnTo>
                  <a:lnTo>
                    <a:pt x="2156" y="2942"/>
                  </a:lnTo>
                  <a:lnTo>
                    <a:pt x="2094" y="2921"/>
                  </a:lnTo>
                  <a:lnTo>
                    <a:pt x="2066" y="2886"/>
                  </a:lnTo>
                  <a:lnTo>
                    <a:pt x="2052" y="2852"/>
                  </a:lnTo>
                  <a:lnTo>
                    <a:pt x="2017" y="2824"/>
                  </a:lnTo>
                  <a:lnTo>
                    <a:pt x="1961" y="2796"/>
                  </a:lnTo>
                  <a:lnTo>
                    <a:pt x="1934" y="2796"/>
                  </a:lnTo>
                  <a:lnTo>
                    <a:pt x="1878" y="2754"/>
                  </a:lnTo>
                  <a:lnTo>
                    <a:pt x="1941" y="2698"/>
                  </a:lnTo>
                  <a:lnTo>
                    <a:pt x="1941" y="2615"/>
                  </a:lnTo>
                  <a:lnTo>
                    <a:pt x="1961" y="2559"/>
                  </a:lnTo>
                  <a:lnTo>
                    <a:pt x="2024" y="2525"/>
                  </a:lnTo>
                  <a:lnTo>
                    <a:pt x="2038" y="2469"/>
                  </a:lnTo>
                  <a:lnTo>
                    <a:pt x="2031" y="2434"/>
                  </a:lnTo>
                  <a:lnTo>
                    <a:pt x="1934" y="2239"/>
                  </a:lnTo>
                  <a:lnTo>
                    <a:pt x="1892" y="2107"/>
                  </a:lnTo>
                  <a:lnTo>
                    <a:pt x="1843" y="2037"/>
                  </a:lnTo>
                  <a:lnTo>
                    <a:pt x="1774" y="1933"/>
                  </a:lnTo>
                  <a:lnTo>
                    <a:pt x="1739" y="1898"/>
                  </a:lnTo>
                  <a:lnTo>
                    <a:pt x="1642" y="1822"/>
                  </a:lnTo>
                  <a:lnTo>
                    <a:pt x="1600" y="1836"/>
                  </a:lnTo>
                  <a:lnTo>
                    <a:pt x="1565" y="1864"/>
                  </a:lnTo>
                  <a:lnTo>
                    <a:pt x="1544" y="1891"/>
                  </a:lnTo>
                  <a:lnTo>
                    <a:pt x="1530" y="1919"/>
                  </a:lnTo>
                  <a:lnTo>
                    <a:pt x="1440" y="1878"/>
                  </a:lnTo>
                  <a:lnTo>
                    <a:pt x="1419" y="1878"/>
                  </a:lnTo>
                  <a:lnTo>
                    <a:pt x="1405" y="1905"/>
                  </a:lnTo>
                  <a:lnTo>
                    <a:pt x="1398" y="1919"/>
                  </a:lnTo>
                  <a:lnTo>
                    <a:pt x="1342" y="1954"/>
                  </a:lnTo>
                  <a:lnTo>
                    <a:pt x="1308" y="1961"/>
                  </a:lnTo>
                  <a:lnTo>
                    <a:pt x="1280" y="1961"/>
                  </a:lnTo>
                  <a:lnTo>
                    <a:pt x="1273" y="1968"/>
                  </a:lnTo>
                  <a:lnTo>
                    <a:pt x="1238" y="1954"/>
                  </a:lnTo>
                  <a:lnTo>
                    <a:pt x="1210" y="1933"/>
                  </a:lnTo>
                  <a:lnTo>
                    <a:pt x="1168" y="1940"/>
                  </a:lnTo>
                  <a:lnTo>
                    <a:pt x="1134" y="1954"/>
                  </a:lnTo>
                  <a:lnTo>
                    <a:pt x="1085" y="1968"/>
                  </a:lnTo>
                  <a:lnTo>
                    <a:pt x="1057" y="1996"/>
                  </a:lnTo>
                  <a:lnTo>
                    <a:pt x="1043" y="2003"/>
                  </a:lnTo>
                  <a:lnTo>
                    <a:pt x="960" y="2037"/>
                  </a:lnTo>
                  <a:lnTo>
                    <a:pt x="946" y="2051"/>
                  </a:lnTo>
                  <a:lnTo>
                    <a:pt x="939" y="2058"/>
                  </a:lnTo>
                  <a:lnTo>
                    <a:pt x="925" y="2024"/>
                  </a:lnTo>
                  <a:lnTo>
                    <a:pt x="953" y="1940"/>
                  </a:lnTo>
                  <a:lnTo>
                    <a:pt x="960" y="1933"/>
                  </a:lnTo>
                  <a:lnTo>
                    <a:pt x="974" y="1919"/>
                  </a:lnTo>
                  <a:lnTo>
                    <a:pt x="1015" y="1926"/>
                  </a:lnTo>
                  <a:lnTo>
                    <a:pt x="1036" y="1919"/>
                  </a:lnTo>
                  <a:lnTo>
                    <a:pt x="1050" y="1905"/>
                  </a:lnTo>
                  <a:lnTo>
                    <a:pt x="1057" y="1898"/>
                  </a:lnTo>
                  <a:lnTo>
                    <a:pt x="1057" y="1878"/>
                  </a:lnTo>
                  <a:lnTo>
                    <a:pt x="1057" y="1871"/>
                  </a:lnTo>
                  <a:lnTo>
                    <a:pt x="1078" y="1857"/>
                  </a:lnTo>
                  <a:lnTo>
                    <a:pt x="1120" y="1808"/>
                  </a:lnTo>
                  <a:lnTo>
                    <a:pt x="1175" y="1780"/>
                  </a:lnTo>
                  <a:lnTo>
                    <a:pt x="1168" y="1704"/>
                  </a:lnTo>
                  <a:lnTo>
                    <a:pt x="1134" y="1662"/>
                  </a:lnTo>
                  <a:lnTo>
                    <a:pt x="1120" y="1662"/>
                  </a:lnTo>
                  <a:lnTo>
                    <a:pt x="1092" y="1662"/>
                  </a:lnTo>
                  <a:lnTo>
                    <a:pt x="1071" y="1648"/>
                  </a:lnTo>
                  <a:lnTo>
                    <a:pt x="981" y="1572"/>
                  </a:lnTo>
                  <a:lnTo>
                    <a:pt x="953" y="1544"/>
                  </a:lnTo>
                  <a:lnTo>
                    <a:pt x="925" y="1502"/>
                  </a:lnTo>
                  <a:lnTo>
                    <a:pt x="918" y="1509"/>
                  </a:lnTo>
                  <a:lnTo>
                    <a:pt x="876" y="1474"/>
                  </a:lnTo>
                  <a:lnTo>
                    <a:pt x="862" y="1474"/>
                  </a:lnTo>
                  <a:lnTo>
                    <a:pt x="862" y="1467"/>
                  </a:lnTo>
                  <a:lnTo>
                    <a:pt x="855" y="1467"/>
                  </a:lnTo>
                  <a:lnTo>
                    <a:pt x="848" y="1467"/>
                  </a:lnTo>
                  <a:lnTo>
                    <a:pt x="848" y="1460"/>
                  </a:lnTo>
                  <a:lnTo>
                    <a:pt x="841" y="1467"/>
                  </a:lnTo>
                  <a:lnTo>
                    <a:pt x="841" y="1460"/>
                  </a:lnTo>
                  <a:lnTo>
                    <a:pt x="841" y="1467"/>
                  </a:lnTo>
                  <a:lnTo>
                    <a:pt x="828" y="1460"/>
                  </a:lnTo>
                  <a:lnTo>
                    <a:pt x="821" y="1467"/>
                  </a:lnTo>
                  <a:lnTo>
                    <a:pt x="814" y="1474"/>
                  </a:lnTo>
                  <a:lnTo>
                    <a:pt x="807" y="1481"/>
                  </a:lnTo>
                  <a:lnTo>
                    <a:pt x="807" y="1495"/>
                  </a:lnTo>
                  <a:lnTo>
                    <a:pt x="807" y="1481"/>
                  </a:lnTo>
                  <a:lnTo>
                    <a:pt x="779" y="1481"/>
                  </a:lnTo>
                  <a:lnTo>
                    <a:pt x="751" y="1502"/>
                  </a:lnTo>
                  <a:lnTo>
                    <a:pt x="730" y="1516"/>
                  </a:lnTo>
                  <a:lnTo>
                    <a:pt x="730" y="1544"/>
                  </a:lnTo>
                  <a:lnTo>
                    <a:pt x="695" y="1564"/>
                  </a:lnTo>
                  <a:lnTo>
                    <a:pt x="689" y="1558"/>
                  </a:lnTo>
                  <a:lnTo>
                    <a:pt x="681" y="1558"/>
                  </a:lnTo>
                  <a:lnTo>
                    <a:pt x="661" y="1558"/>
                  </a:lnTo>
                  <a:lnTo>
                    <a:pt x="674" y="1544"/>
                  </a:lnTo>
                  <a:lnTo>
                    <a:pt x="661" y="1516"/>
                  </a:lnTo>
                  <a:lnTo>
                    <a:pt x="654" y="1509"/>
                  </a:lnTo>
                  <a:lnTo>
                    <a:pt x="584" y="1502"/>
                  </a:lnTo>
                  <a:lnTo>
                    <a:pt x="584" y="1495"/>
                  </a:lnTo>
                  <a:lnTo>
                    <a:pt x="522" y="1495"/>
                  </a:lnTo>
                  <a:lnTo>
                    <a:pt x="522" y="1516"/>
                  </a:lnTo>
                  <a:lnTo>
                    <a:pt x="528" y="1572"/>
                  </a:lnTo>
                  <a:lnTo>
                    <a:pt x="522" y="1578"/>
                  </a:lnTo>
                  <a:lnTo>
                    <a:pt x="542" y="1599"/>
                  </a:lnTo>
                  <a:lnTo>
                    <a:pt x="494" y="1572"/>
                  </a:lnTo>
                  <a:lnTo>
                    <a:pt x="487" y="1578"/>
                  </a:lnTo>
                  <a:lnTo>
                    <a:pt x="459" y="1558"/>
                  </a:lnTo>
                  <a:lnTo>
                    <a:pt x="466" y="1530"/>
                  </a:lnTo>
                  <a:lnTo>
                    <a:pt x="466" y="1460"/>
                  </a:lnTo>
                  <a:lnTo>
                    <a:pt x="459" y="1377"/>
                  </a:lnTo>
                  <a:lnTo>
                    <a:pt x="445" y="1335"/>
                  </a:lnTo>
                  <a:lnTo>
                    <a:pt x="368" y="1189"/>
                  </a:lnTo>
                  <a:lnTo>
                    <a:pt x="271" y="1078"/>
                  </a:lnTo>
                  <a:lnTo>
                    <a:pt x="229" y="952"/>
                  </a:lnTo>
                  <a:lnTo>
                    <a:pt x="153" y="813"/>
                  </a:lnTo>
                  <a:lnTo>
                    <a:pt x="132" y="772"/>
                  </a:lnTo>
                  <a:lnTo>
                    <a:pt x="90" y="716"/>
                  </a:lnTo>
                  <a:lnTo>
                    <a:pt x="0" y="625"/>
                  </a:lnTo>
                  <a:lnTo>
                    <a:pt x="21" y="584"/>
                  </a:lnTo>
                  <a:lnTo>
                    <a:pt x="69" y="577"/>
                  </a:lnTo>
                  <a:lnTo>
                    <a:pt x="97" y="577"/>
                  </a:lnTo>
                  <a:lnTo>
                    <a:pt x="118" y="556"/>
                  </a:lnTo>
                  <a:lnTo>
                    <a:pt x="118" y="542"/>
                  </a:lnTo>
                  <a:lnTo>
                    <a:pt x="132" y="542"/>
                  </a:lnTo>
                  <a:lnTo>
                    <a:pt x="104" y="521"/>
                  </a:lnTo>
                  <a:lnTo>
                    <a:pt x="104" y="493"/>
                  </a:lnTo>
                  <a:lnTo>
                    <a:pt x="153" y="479"/>
                  </a:lnTo>
                  <a:lnTo>
                    <a:pt x="167" y="479"/>
                  </a:lnTo>
                  <a:lnTo>
                    <a:pt x="215" y="460"/>
                  </a:lnTo>
                  <a:lnTo>
                    <a:pt x="215" y="418"/>
                  </a:lnTo>
                  <a:lnTo>
                    <a:pt x="188" y="369"/>
                  </a:lnTo>
                  <a:lnTo>
                    <a:pt x="188" y="327"/>
                  </a:lnTo>
                  <a:lnTo>
                    <a:pt x="188" y="293"/>
                  </a:lnTo>
                  <a:lnTo>
                    <a:pt x="201" y="265"/>
                  </a:lnTo>
                  <a:lnTo>
                    <a:pt x="188" y="251"/>
                  </a:lnTo>
                  <a:lnTo>
                    <a:pt x="174" y="230"/>
                  </a:lnTo>
                  <a:lnTo>
                    <a:pt x="167" y="216"/>
                  </a:lnTo>
                  <a:lnTo>
                    <a:pt x="167" y="202"/>
                  </a:lnTo>
                  <a:lnTo>
                    <a:pt x="215" y="181"/>
                  </a:lnTo>
                  <a:lnTo>
                    <a:pt x="229" y="181"/>
                  </a:lnTo>
                  <a:lnTo>
                    <a:pt x="236" y="181"/>
                  </a:lnTo>
                  <a:lnTo>
                    <a:pt x="271" y="153"/>
                  </a:lnTo>
                  <a:lnTo>
                    <a:pt x="334" y="98"/>
                  </a:lnTo>
                  <a:lnTo>
                    <a:pt x="355" y="98"/>
                  </a:lnTo>
                  <a:lnTo>
                    <a:pt x="403" y="133"/>
                  </a:lnTo>
                  <a:lnTo>
                    <a:pt x="403" y="153"/>
                  </a:lnTo>
                  <a:lnTo>
                    <a:pt x="389" y="167"/>
                  </a:lnTo>
                  <a:lnTo>
                    <a:pt x="445" y="216"/>
                  </a:lnTo>
                  <a:lnTo>
                    <a:pt x="452" y="230"/>
                  </a:lnTo>
                  <a:lnTo>
                    <a:pt x="459" y="258"/>
                  </a:lnTo>
                  <a:lnTo>
                    <a:pt x="542" y="237"/>
                  </a:lnTo>
                  <a:lnTo>
                    <a:pt x="577" y="265"/>
                  </a:lnTo>
                  <a:lnTo>
                    <a:pt x="584" y="265"/>
                  </a:lnTo>
                  <a:lnTo>
                    <a:pt x="577" y="251"/>
                  </a:lnTo>
                  <a:lnTo>
                    <a:pt x="563" y="195"/>
                  </a:lnTo>
                  <a:lnTo>
                    <a:pt x="522" y="133"/>
                  </a:lnTo>
                  <a:lnTo>
                    <a:pt x="542" y="105"/>
                  </a:lnTo>
                  <a:lnTo>
                    <a:pt x="528" y="105"/>
                  </a:lnTo>
                  <a:lnTo>
                    <a:pt x="563" y="56"/>
                  </a:lnTo>
                  <a:lnTo>
                    <a:pt x="584" y="21"/>
                  </a:lnTo>
                  <a:lnTo>
                    <a:pt x="598" y="0"/>
                  </a:lnTo>
                  <a:lnTo>
                    <a:pt x="661" y="63"/>
                  </a:lnTo>
                  <a:lnTo>
                    <a:pt x="681" y="21"/>
                  </a:lnTo>
                  <a:lnTo>
                    <a:pt x="716" y="21"/>
                  </a:lnTo>
                  <a:lnTo>
                    <a:pt x="751" y="28"/>
                  </a:lnTo>
                  <a:lnTo>
                    <a:pt x="786" y="35"/>
                  </a:lnTo>
                  <a:lnTo>
                    <a:pt x="814" y="56"/>
                  </a:lnTo>
                  <a:lnTo>
                    <a:pt x="848" y="56"/>
                  </a:lnTo>
                  <a:lnTo>
                    <a:pt x="862" y="63"/>
                  </a:lnTo>
                  <a:lnTo>
                    <a:pt x="855" y="84"/>
                  </a:lnTo>
                  <a:lnTo>
                    <a:pt x="946" y="126"/>
                  </a:lnTo>
                  <a:lnTo>
                    <a:pt x="974" y="133"/>
                  </a:lnTo>
                  <a:lnTo>
                    <a:pt x="1015" y="139"/>
                  </a:lnTo>
                  <a:lnTo>
                    <a:pt x="1050" y="160"/>
                  </a:lnTo>
                  <a:lnTo>
                    <a:pt x="1071" y="153"/>
                  </a:lnTo>
                  <a:lnTo>
                    <a:pt x="1078" y="160"/>
                  </a:lnTo>
                  <a:lnTo>
                    <a:pt x="1092" y="167"/>
                  </a:lnTo>
                  <a:lnTo>
                    <a:pt x="1141" y="181"/>
                  </a:lnTo>
                  <a:lnTo>
                    <a:pt x="1175" y="195"/>
                  </a:lnTo>
                  <a:lnTo>
                    <a:pt x="1175" y="223"/>
                  </a:lnTo>
                  <a:lnTo>
                    <a:pt x="1182" y="230"/>
                  </a:lnTo>
                  <a:lnTo>
                    <a:pt x="1217" y="272"/>
                  </a:lnTo>
                  <a:lnTo>
                    <a:pt x="1266" y="272"/>
                  </a:lnTo>
                  <a:lnTo>
                    <a:pt x="1301" y="285"/>
                  </a:lnTo>
                  <a:lnTo>
                    <a:pt x="1329" y="258"/>
                  </a:lnTo>
                  <a:lnTo>
                    <a:pt x="1363" y="293"/>
                  </a:lnTo>
                  <a:lnTo>
                    <a:pt x="1363" y="299"/>
                  </a:lnTo>
                  <a:lnTo>
                    <a:pt x="1384" y="320"/>
                  </a:lnTo>
                  <a:lnTo>
                    <a:pt x="1405" y="313"/>
                  </a:lnTo>
                  <a:lnTo>
                    <a:pt x="1475" y="251"/>
                  </a:lnTo>
                  <a:lnTo>
                    <a:pt x="1481" y="258"/>
                  </a:lnTo>
                  <a:lnTo>
                    <a:pt x="1495" y="223"/>
                  </a:lnTo>
                  <a:lnTo>
                    <a:pt x="1544" y="216"/>
                  </a:lnTo>
                  <a:lnTo>
                    <a:pt x="1565" y="237"/>
                  </a:lnTo>
                  <a:lnTo>
                    <a:pt x="1642" y="202"/>
                  </a:lnTo>
                  <a:lnTo>
                    <a:pt x="1648" y="202"/>
                  </a:lnTo>
                  <a:lnTo>
                    <a:pt x="1669" y="139"/>
                  </a:lnTo>
                  <a:lnTo>
                    <a:pt x="1697" y="126"/>
                  </a:lnTo>
                  <a:lnTo>
                    <a:pt x="1802" y="188"/>
                  </a:lnTo>
                  <a:lnTo>
                    <a:pt x="1808" y="181"/>
                  </a:lnTo>
                  <a:lnTo>
                    <a:pt x="1829" y="167"/>
                  </a:lnTo>
                  <a:lnTo>
                    <a:pt x="1864" y="133"/>
                  </a:lnTo>
                  <a:lnTo>
                    <a:pt x="1961" y="105"/>
                  </a:lnTo>
                  <a:lnTo>
                    <a:pt x="2003" y="91"/>
                  </a:lnTo>
                  <a:lnTo>
                    <a:pt x="2017" y="63"/>
                  </a:lnTo>
                  <a:lnTo>
                    <a:pt x="2052" y="42"/>
                  </a:lnTo>
                  <a:lnTo>
                    <a:pt x="2066" y="63"/>
                  </a:lnTo>
                  <a:lnTo>
                    <a:pt x="2094" y="98"/>
                  </a:lnTo>
                  <a:lnTo>
                    <a:pt x="2094" y="126"/>
                  </a:lnTo>
                  <a:lnTo>
                    <a:pt x="2108" y="118"/>
                  </a:lnTo>
                  <a:lnTo>
                    <a:pt x="2121" y="139"/>
                  </a:lnTo>
                  <a:lnTo>
                    <a:pt x="2198" y="167"/>
                  </a:lnTo>
                  <a:lnTo>
                    <a:pt x="2198" y="195"/>
                  </a:lnTo>
                  <a:lnTo>
                    <a:pt x="2184" y="216"/>
                  </a:lnTo>
                  <a:lnTo>
                    <a:pt x="2198" y="258"/>
                  </a:lnTo>
                  <a:lnTo>
                    <a:pt x="2163" y="265"/>
                  </a:lnTo>
                  <a:lnTo>
                    <a:pt x="2135" y="299"/>
                  </a:lnTo>
                  <a:lnTo>
                    <a:pt x="2149" y="348"/>
                  </a:lnTo>
                  <a:lnTo>
                    <a:pt x="2156" y="390"/>
                  </a:lnTo>
                  <a:lnTo>
                    <a:pt x="2254" y="418"/>
                  </a:lnTo>
                  <a:lnTo>
                    <a:pt x="2247" y="446"/>
                  </a:lnTo>
                  <a:lnTo>
                    <a:pt x="2267" y="479"/>
                  </a:lnTo>
                  <a:lnTo>
                    <a:pt x="2261" y="486"/>
                  </a:lnTo>
                  <a:lnTo>
                    <a:pt x="2288" y="500"/>
                  </a:lnTo>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60" name="Freeform 59"/>
            <p:cNvSpPr>
              <a:spLocks noChangeArrowheads="1"/>
            </p:cNvSpPr>
            <p:nvPr/>
          </p:nvSpPr>
          <p:spPr bwMode="auto">
            <a:xfrm>
              <a:off x="18645318" y="9043851"/>
              <a:ext cx="84916" cy="66280"/>
            </a:xfrm>
            <a:custGeom>
              <a:avLst/>
              <a:gdLst>
                <a:gd name="T0" fmla="*/ 76 w 182"/>
                <a:gd name="T1" fmla="*/ 125 h 140"/>
                <a:gd name="T2" fmla="*/ 118 w 182"/>
                <a:gd name="T3" fmla="*/ 132 h 140"/>
                <a:gd name="T4" fmla="*/ 153 w 182"/>
                <a:gd name="T5" fmla="*/ 118 h 140"/>
                <a:gd name="T6" fmla="*/ 167 w 182"/>
                <a:gd name="T7" fmla="*/ 125 h 140"/>
                <a:gd name="T8" fmla="*/ 167 w 182"/>
                <a:gd name="T9" fmla="*/ 118 h 140"/>
                <a:gd name="T10" fmla="*/ 181 w 182"/>
                <a:gd name="T11" fmla="*/ 90 h 140"/>
                <a:gd name="T12" fmla="*/ 181 w 182"/>
                <a:gd name="T13" fmla="*/ 63 h 140"/>
                <a:gd name="T14" fmla="*/ 139 w 182"/>
                <a:gd name="T15" fmla="*/ 28 h 140"/>
                <a:gd name="T16" fmla="*/ 132 w 182"/>
                <a:gd name="T17" fmla="*/ 28 h 140"/>
                <a:gd name="T18" fmla="*/ 69 w 182"/>
                <a:gd name="T19" fmla="*/ 7 h 140"/>
                <a:gd name="T20" fmla="*/ 48 w 182"/>
                <a:gd name="T21" fmla="*/ 0 h 140"/>
                <a:gd name="T22" fmla="*/ 42 w 182"/>
                <a:gd name="T23" fmla="*/ 0 h 140"/>
                <a:gd name="T24" fmla="*/ 14 w 182"/>
                <a:gd name="T25" fmla="*/ 0 h 140"/>
                <a:gd name="T26" fmla="*/ 7 w 182"/>
                <a:gd name="T27" fmla="*/ 49 h 140"/>
                <a:gd name="T28" fmla="*/ 0 w 182"/>
                <a:gd name="T29" fmla="*/ 98 h 140"/>
                <a:gd name="T30" fmla="*/ 14 w 182"/>
                <a:gd name="T31" fmla="*/ 125 h 140"/>
                <a:gd name="T32" fmla="*/ 42 w 182"/>
                <a:gd name="T33" fmla="*/ 132 h 140"/>
                <a:gd name="T34" fmla="*/ 62 w 182"/>
                <a:gd name="T35" fmla="*/ 139 h 140"/>
                <a:gd name="T36" fmla="*/ 76 w 182"/>
                <a:gd name="T37" fmla="*/ 12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140">
                  <a:moveTo>
                    <a:pt x="76" y="125"/>
                  </a:moveTo>
                  <a:lnTo>
                    <a:pt x="118" y="132"/>
                  </a:lnTo>
                  <a:lnTo>
                    <a:pt x="153" y="118"/>
                  </a:lnTo>
                  <a:lnTo>
                    <a:pt x="167" y="125"/>
                  </a:lnTo>
                  <a:lnTo>
                    <a:pt x="167" y="118"/>
                  </a:lnTo>
                  <a:lnTo>
                    <a:pt x="181" y="90"/>
                  </a:lnTo>
                  <a:lnTo>
                    <a:pt x="181" y="63"/>
                  </a:lnTo>
                  <a:lnTo>
                    <a:pt x="139" y="28"/>
                  </a:lnTo>
                  <a:lnTo>
                    <a:pt x="132" y="28"/>
                  </a:lnTo>
                  <a:lnTo>
                    <a:pt x="69" y="7"/>
                  </a:lnTo>
                  <a:lnTo>
                    <a:pt x="48" y="0"/>
                  </a:lnTo>
                  <a:lnTo>
                    <a:pt x="42" y="0"/>
                  </a:lnTo>
                  <a:lnTo>
                    <a:pt x="14" y="0"/>
                  </a:lnTo>
                  <a:lnTo>
                    <a:pt x="7" y="49"/>
                  </a:lnTo>
                  <a:lnTo>
                    <a:pt x="0" y="98"/>
                  </a:lnTo>
                  <a:lnTo>
                    <a:pt x="14" y="125"/>
                  </a:lnTo>
                  <a:lnTo>
                    <a:pt x="42" y="132"/>
                  </a:lnTo>
                  <a:lnTo>
                    <a:pt x="62" y="139"/>
                  </a:lnTo>
                  <a:lnTo>
                    <a:pt x="76" y="12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1" name="Freeform 60"/>
            <p:cNvSpPr>
              <a:spLocks noChangeArrowheads="1"/>
            </p:cNvSpPr>
            <p:nvPr/>
          </p:nvSpPr>
          <p:spPr bwMode="auto">
            <a:xfrm>
              <a:off x="18908351" y="9246833"/>
              <a:ext cx="53848" cy="26927"/>
            </a:xfrm>
            <a:custGeom>
              <a:avLst/>
              <a:gdLst>
                <a:gd name="T0" fmla="*/ 35 w 113"/>
                <a:gd name="T1" fmla="*/ 0 h 57"/>
                <a:gd name="T2" fmla="*/ 0 w 113"/>
                <a:gd name="T3" fmla="*/ 14 h 57"/>
                <a:gd name="T4" fmla="*/ 7 w 113"/>
                <a:gd name="T5" fmla="*/ 56 h 57"/>
                <a:gd name="T6" fmla="*/ 56 w 113"/>
                <a:gd name="T7" fmla="*/ 49 h 57"/>
                <a:gd name="T8" fmla="*/ 98 w 113"/>
                <a:gd name="T9" fmla="*/ 49 h 57"/>
                <a:gd name="T10" fmla="*/ 112 w 113"/>
                <a:gd name="T11" fmla="*/ 0 h 57"/>
                <a:gd name="T12" fmla="*/ 56 w 113"/>
                <a:gd name="T13" fmla="*/ 14 h 57"/>
                <a:gd name="T14" fmla="*/ 35 w 113"/>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7">
                  <a:moveTo>
                    <a:pt x="35" y="0"/>
                  </a:moveTo>
                  <a:lnTo>
                    <a:pt x="0" y="14"/>
                  </a:lnTo>
                  <a:lnTo>
                    <a:pt x="7" y="56"/>
                  </a:lnTo>
                  <a:lnTo>
                    <a:pt x="56" y="49"/>
                  </a:lnTo>
                  <a:lnTo>
                    <a:pt x="98" y="49"/>
                  </a:lnTo>
                  <a:lnTo>
                    <a:pt x="112" y="0"/>
                  </a:lnTo>
                  <a:lnTo>
                    <a:pt x="56" y="14"/>
                  </a:lnTo>
                  <a:lnTo>
                    <a:pt x="35"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2" name="Freeform 61"/>
            <p:cNvSpPr>
              <a:spLocks noChangeArrowheads="1"/>
            </p:cNvSpPr>
            <p:nvPr/>
          </p:nvSpPr>
          <p:spPr bwMode="auto">
            <a:xfrm>
              <a:off x="18753016" y="9037638"/>
              <a:ext cx="33137" cy="22783"/>
            </a:xfrm>
            <a:custGeom>
              <a:avLst/>
              <a:gdLst>
                <a:gd name="T0" fmla="*/ 35 w 71"/>
                <a:gd name="T1" fmla="*/ 42 h 50"/>
                <a:gd name="T2" fmla="*/ 35 w 71"/>
                <a:gd name="T3" fmla="*/ 49 h 50"/>
                <a:gd name="T4" fmla="*/ 21 w 71"/>
                <a:gd name="T5" fmla="*/ 49 h 50"/>
                <a:gd name="T6" fmla="*/ 7 w 71"/>
                <a:gd name="T7" fmla="*/ 42 h 50"/>
                <a:gd name="T8" fmla="*/ 0 w 71"/>
                <a:gd name="T9" fmla="*/ 49 h 50"/>
                <a:gd name="T10" fmla="*/ 7 w 71"/>
                <a:gd name="T11" fmla="*/ 35 h 50"/>
                <a:gd name="T12" fmla="*/ 21 w 71"/>
                <a:gd name="T13" fmla="*/ 0 h 50"/>
                <a:gd name="T14" fmla="*/ 70 w 71"/>
                <a:gd name="T15" fmla="*/ 0 h 50"/>
                <a:gd name="T16" fmla="*/ 70 w 71"/>
                <a:gd name="T17" fmla="*/ 14 h 50"/>
                <a:gd name="T18" fmla="*/ 42 w 71"/>
                <a:gd name="T19" fmla="*/ 21 h 50"/>
                <a:gd name="T20" fmla="*/ 35 w 71"/>
                <a:gd name="T21"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50">
                  <a:moveTo>
                    <a:pt x="35" y="42"/>
                  </a:moveTo>
                  <a:lnTo>
                    <a:pt x="35" y="49"/>
                  </a:lnTo>
                  <a:lnTo>
                    <a:pt x="21" y="49"/>
                  </a:lnTo>
                  <a:lnTo>
                    <a:pt x="7" y="42"/>
                  </a:lnTo>
                  <a:lnTo>
                    <a:pt x="0" y="49"/>
                  </a:lnTo>
                  <a:lnTo>
                    <a:pt x="7" y="35"/>
                  </a:lnTo>
                  <a:lnTo>
                    <a:pt x="21" y="0"/>
                  </a:lnTo>
                  <a:lnTo>
                    <a:pt x="70" y="0"/>
                  </a:lnTo>
                  <a:lnTo>
                    <a:pt x="70" y="14"/>
                  </a:lnTo>
                  <a:lnTo>
                    <a:pt x="42" y="21"/>
                  </a:lnTo>
                  <a:lnTo>
                    <a:pt x="35" y="42"/>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3" name="Freeform 62"/>
            <p:cNvSpPr>
              <a:spLocks noChangeArrowheads="1"/>
            </p:cNvSpPr>
            <p:nvPr/>
          </p:nvSpPr>
          <p:spPr bwMode="auto">
            <a:xfrm>
              <a:off x="18709523" y="7691330"/>
              <a:ext cx="944426" cy="733220"/>
            </a:xfrm>
            <a:custGeom>
              <a:avLst/>
              <a:gdLst>
                <a:gd name="T0" fmla="*/ 974 w 2011"/>
                <a:gd name="T1" fmla="*/ 605 h 1559"/>
                <a:gd name="T2" fmla="*/ 1078 w 2011"/>
                <a:gd name="T3" fmla="*/ 501 h 1559"/>
                <a:gd name="T4" fmla="*/ 1120 w 2011"/>
                <a:gd name="T5" fmla="*/ 404 h 1559"/>
                <a:gd name="T6" fmla="*/ 1189 w 2011"/>
                <a:gd name="T7" fmla="*/ 327 h 1559"/>
                <a:gd name="T8" fmla="*/ 1273 w 2011"/>
                <a:gd name="T9" fmla="*/ 181 h 1559"/>
                <a:gd name="T10" fmla="*/ 1377 w 2011"/>
                <a:gd name="T11" fmla="*/ 77 h 1559"/>
                <a:gd name="T12" fmla="*/ 1579 w 2011"/>
                <a:gd name="T13" fmla="*/ 118 h 1559"/>
                <a:gd name="T14" fmla="*/ 1878 w 2011"/>
                <a:gd name="T15" fmla="*/ 292 h 1559"/>
                <a:gd name="T16" fmla="*/ 1941 w 2011"/>
                <a:gd name="T17" fmla="*/ 480 h 1559"/>
                <a:gd name="T18" fmla="*/ 1927 w 2011"/>
                <a:gd name="T19" fmla="*/ 633 h 1559"/>
                <a:gd name="T20" fmla="*/ 1913 w 2011"/>
                <a:gd name="T21" fmla="*/ 710 h 1559"/>
                <a:gd name="T22" fmla="*/ 1955 w 2011"/>
                <a:gd name="T23" fmla="*/ 835 h 1559"/>
                <a:gd name="T24" fmla="*/ 1899 w 2011"/>
                <a:gd name="T25" fmla="*/ 883 h 1559"/>
                <a:gd name="T26" fmla="*/ 1795 w 2011"/>
                <a:gd name="T27" fmla="*/ 995 h 1559"/>
                <a:gd name="T28" fmla="*/ 1683 w 2011"/>
                <a:gd name="T29" fmla="*/ 939 h 1559"/>
                <a:gd name="T30" fmla="*/ 1663 w 2011"/>
                <a:gd name="T31" fmla="*/ 1071 h 1559"/>
                <a:gd name="T32" fmla="*/ 1663 w 2011"/>
                <a:gd name="T33" fmla="*/ 1204 h 1559"/>
                <a:gd name="T34" fmla="*/ 1711 w 2011"/>
                <a:gd name="T35" fmla="*/ 1329 h 1559"/>
                <a:gd name="T36" fmla="*/ 1516 w 2011"/>
                <a:gd name="T37" fmla="*/ 1419 h 1559"/>
                <a:gd name="T38" fmla="*/ 1356 w 2011"/>
                <a:gd name="T39" fmla="*/ 1440 h 1559"/>
                <a:gd name="T40" fmla="*/ 1203 w 2011"/>
                <a:gd name="T41" fmla="*/ 1461 h 1559"/>
                <a:gd name="T42" fmla="*/ 1092 w 2011"/>
                <a:gd name="T43" fmla="*/ 1558 h 1559"/>
                <a:gd name="T44" fmla="*/ 1009 w 2011"/>
                <a:gd name="T45" fmla="*/ 1523 h 1559"/>
                <a:gd name="T46" fmla="*/ 883 w 2011"/>
                <a:gd name="T47" fmla="*/ 1461 h 1559"/>
                <a:gd name="T48" fmla="*/ 786 w 2011"/>
                <a:gd name="T49" fmla="*/ 1398 h 1559"/>
                <a:gd name="T50" fmla="*/ 682 w 2011"/>
                <a:gd name="T51" fmla="*/ 1371 h 1559"/>
                <a:gd name="T52" fmla="*/ 556 w 2011"/>
                <a:gd name="T53" fmla="*/ 1294 h 1559"/>
                <a:gd name="T54" fmla="*/ 424 w 2011"/>
                <a:gd name="T55" fmla="*/ 1259 h 1559"/>
                <a:gd name="T56" fmla="*/ 292 w 2011"/>
                <a:gd name="T57" fmla="*/ 1259 h 1559"/>
                <a:gd name="T58" fmla="*/ 230 w 2011"/>
                <a:gd name="T59" fmla="*/ 1371 h 1559"/>
                <a:gd name="T60" fmla="*/ 285 w 2011"/>
                <a:gd name="T61" fmla="*/ 1503 h 1559"/>
                <a:gd name="T62" fmla="*/ 153 w 2011"/>
                <a:gd name="T63" fmla="*/ 1454 h 1559"/>
                <a:gd name="T64" fmla="*/ 63 w 2011"/>
                <a:gd name="T65" fmla="*/ 1336 h 1559"/>
                <a:gd name="T66" fmla="*/ 90 w 2011"/>
                <a:gd name="T67" fmla="*/ 1231 h 1559"/>
                <a:gd name="T68" fmla="*/ 132 w 2011"/>
                <a:gd name="T69" fmla="*/ 1162 h 1559"/>
                <a:gd name="T70" fmla="*/ 111 w 2011"/>
                <a:gd name="T71" fmla="*/ 1064 h 1559"/>
                <a:gd name="T72" fmla="*/ 76 w 2011"/>
                <a:gd name="T73" fmla="*/ 918 h 1559"/>
                <a:gd name="T74" fmla="*/ 132 w 2011"/>
                <a:gd name="T75" fmla="*/ 863 h 1559"/>
                <a:gd name="T76" fmla="*/ 209 w 2011"/>
                <a:gd name="T77" fmla="*/ 737 h 1559"/>
                <a:gd name="T78" fmla="*/ 292 w 2011"/>
                <a:gd name="T79" fmla="*/ 744 h 1559"/>
                <a:gd name="T80" fmla="*/ 382 w 2011"/>
                <a:gd name="T81" fmla="*/ 675 h 1559"/>
                <a:gd name="T82" fmla="*/ 424 w 2011"/>
                <a:gd name="T83" fmla="*/ 654 h 1559"/>
                <a:gd name="T84" fmla="*/ 355 w 2011"/>
                <a:gd name="T85" fmla="*/ 515 h 1559"/>
                <a:gd name="T86" fmla="*/ 431 w 2011"/>
                <a:gd name="T87" fmla="*/ 487 h 1559"/>
                <a:gd name="T88" fmla="*/ 515 w 2011"/>
                <a:gd name="T89" fmla="*/ 404 h 1559"/>
                <a:gd name="T90" fmla="*/ 598 w 2011"/>
                <a:gd name="T91" fmla="*/ 404 h 1559"/>
                <a:gd name="T92" fmla="*/ 695 w 2011"/>
                <a:gd name="T93" fmla="*/ 438 h 1559"/>
                <a:gd name="T94" fmla="*/ 800 w 2011"/>
                <a:gd name="T95" fmla="*/ 480 h 1559"/>
                <a:gd name="T96" fmla="*/ 849 w 2011"/>
                <a:gd name="T97" fmla="*/ 557 h 1559"/>
                <a:gd name="T98" fmla="*/ 883 w 2011"/>
                <a:gd name="T99" fmla="*/ 682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1" h="1559">
                  <a:moveTo>
                    <a:pt x="897" y="689"/>
                  </a:moveTo>
                  <a:lnTo>
                    <a:pt x="939" y="654"/>
                  </a:lnTo>
                  <a:lnTo>
                    <a:pt x="974" y="633"/>
                  </a:lnTo>
                  <a:lnTo>
                    <a:pt x="974" y="605"/>
                  </a:lnTo>
                  <a:lnTo>
                    <a:pt x="995" y="577"/>
                  </a:lnTo>
                  <a:lnTo>
                    <a:pt x="1043" y="557"/>
                  </a:lnTo>
                  <a:lnTo>
                    <a:pt x="1043" y="550"/>
                  </a:lnTo>
                  <a:lnTo>
                    <a:pt x="1078" y="501"/>
                  </a:lnTo>
                  <a:lnTo>
                    <a:pt x="1092" y="445"/>
                  </a:lnTo>
                  <a:lnTo>
                    <a:pt x="1113" y="418"/>
                  </a:lnTo>
                  <a:lnTo>
                    <a:pt x="1113" y="410"/>
                  </a:lnTo>
                  <a:lnTo>
                    <a:pt x="1120" y="404"/>
                  </a:lnTo>
                  <a:lnTo>
                    <a:pt x="1155" y="362"/>
                  </a:lnTo>
                  <a:lnTo>
                    <a:pt x="1176" y="376"/>
                  </a:lnTo>
                  <a:lnTo>
                    <a:pt x="1189" y="348"/>
                  </a:lnTo>
                  <a:lnTo>
                    <a:pt x="1189" y="327"/>
                  </a:lnTo>
                  <a:lnTo>
                    <a:pt x="1189" y="320"/>
                  </a:lnTo>
                  <a:lnTo>
                    <a:pt x="1210" y="271"/>
                  </a:lnTo>
                  <a:lnTo>
                    <a:pt x="1252" y="209"/>
                  </a:lnTo>
                  <a:lnTo>
                    <a:pt x="1273" y="181"/>
                  </a:lnTo>
                  <a:lnTo>
                    <a:pt x="1301" y="160"/>
                  </a:lnTo>
                  <a:lnTo>
                    <a:pt x="1343" y="125"/>
                  </a:lnTo>
                  <a:lnTo>
                    <a:pt x="1384" y="97"/>
                  </a:lnTo>
                  <a:lnTo>
                    <a:pt x="1377" y="77"/>
                  </a:lnTo>
                  <a:lnTo>
                    <a:pt x="1356" y="63"/>
                  </a:lnTo>
                  <a:lnTo>
                    <a:pt x="1384" y="0"/>
                  </a:lnTo>
                  <a:lnTo>
                    <a:pt x="1468" y="56"/>
                  </a:lnTo>
                  <a:lnTo>
                    <a:pt x="1579" y="118"/>
                  </a:lnTo>
                  <a:lnTo>
                    <a:pt x="1746" y="160"/>
                  </a:lnTo>
                  <a:lnTo>
                    <a:pt x="1746" y="181"/>
                  </a:lnTo>
                  <a:lnTo>
                    <a:pt x="1795" y="209"/>
                  </a:lnTo>
                  <a:lnTo>
                    <a:pt x="1878" y="292"/>
                  </a:lnTo>
                  <a:lnTo>
                    <a:pt x="1975" y="320"/>
                  </a:lnTo>
                  <a:lnTo>
                    <a:pt x="1969" y="341"/>
                  </a:lnTo>
                  <a:lnTo>
                    <a:pt x="1975" y="424"/>
                  </a:lnTo>
                  <a:lnTo>
                    <a:pt x="1941" y="480"/>
                  </a:lnTo>
                  <a:lnTo>
                    <a:pt x="1913" y="536"/>
                  </a:lnTo>
                  <a:lnTo>
                    <a:pt x="1913" y="543"/>
                  </a:lnTo>
                  <a:lnTo>
                    <a:pt x="1934" y="577"/>
                  </a:lnTo>
                  <a:lnTo>
                    <a:pt x="1927" y="633"/>
                  </a:lnTo>
                  <a:lnTo>
                    <a:pt x="1913" y="654"/>
                  </a:lnTo>
                  <a:lnTo>
                    <a:pt x="1913" y="675"/>
                  </a:lnTo>
                  <a:lnTo>
                    <a:pt x="1941" y="710"/>
                  </a:lnTo>
                  <a:lnTo>
                    <a:pt x="1913" y="710"/>
                  </a:lnTo>
                  <a:lnTo>
                    <a:pt x="1955" y="772"/>
                  </a:lnTo>
                  <a:lnTo>
                    <a:pt x="2003" y="800"/>
                  </a:lnTo>
                  <a:lnTo>
                    <a:pt x="2010" y="807"/>
                  </a:lnTo>
                  <a:lnTo>
                    <a:pt x="1955" y="835"/>
                  </a:lnTo>
                  <a:lnTo>
                    <a:pt x="1927" y="849"/>
                  </a:lnTo>
                  <a:lnTo>
                    <a:pt x="1913" y="877"/>
                  </a:lnTo>
                  <a:lnTo>
                    <a:pt x="1899" y="870"/>
                  </a:lnTo>
                  <a:lnTo>
                    <a:pt x="1899" y="883"/>
                  </a:lnTo>
                  <a:lnTo>
                    <a:pt x="1829" y="918"/>
                  </a:lnTo>
                  <a:lnTo>
                    <a:pt x="1816" y="960"/>
                  </a:lnTo>
                  <a:lnTo>
                    <a:pt x="1802" y="960"/>
                  </a:lnTo>
                  <a:lnTo>
                    <a:pt x="1795" y="995"/>
                  </a:lnTo>
                  <a:lnTo>
                    <a:pt x="1767" y="995"/>
                  </a:lnTo>
                  <a:lnTo>
                    <a:pt x="1739" y="974"/>
                  </a:lnTo>
                  <a:lnTo>
                    <a:pt x="1732" y="967"/>
                  </a:lnTo>
                  <a:lnTo>
                    <a:pt x="1683" y="939"/>
                  </a:lnTo>
                  <a:lnTo>
                    <a:pt x="1669" y="946"/>
                  </a:lnTo>
                  <a:lnTo>
                    <a:pt x="1635" y="995"/>
                  </a:lnTo>
                  <a:lnTo>
                    <a:pt x="1663" y="1016"/>
                  </a:lnTo>
                  <a:lnTo>
                    <a:pt x="1663" y="1071"/>
                  </a:lnTo>
                  <a:lnTo>
                    <a:pt x="1663" y="1106"/>
                  </a:lnTo>
                  <a:lnTo>
                    <a:pt x="1649" y="1134"/>
                  </a:lnTo>
                  <a:lnTo>
                    <a:pt x="1642" y="1162"/>
                  </a:lnTo>
                  <a:lnTo>
                    <a:pt x="1663" y="1204"/>
                  </a:lnTo>
                  <a:lnTo>
                    <a:pt x="1683" y="1210"/>
                  </a:lnTo>
                  <a:lnTo>
                    <a:pt x="1760" y="1280"/>
                  </a:lnTo>
                  <a:lnTo>
                    <a:pt x="1725" y="1301"/>
                  </a:lnTo>
                  <a:lnTo>
                    <a:pt x="1711" y="1329"/>
                  </a:lnTo>
                  <a:lnTo>
                    <a:pt x="1669" y="1343"/>
                  </a:lnTo>
                  <a:lnTo>
                    <a:pt x="1572" y="1371"/>
                  </a:lnTo>
                  <a:lnTo>
                    <a:pt x="1537" y="1405"/>
                  </a:lnTo>
                  <a:lnTo>
                    <a:pt x="1516" y="1419"/>
                  </a:lnTo>
                  <a:lnTo>
                    <a:pt x="1510" y="1426"/>
                  </a:lnTo>
                  <a:lnTo>
                    <a:pt x="1405" y="1364"/>
                  </a:lnTo>
                  <a:lnTo>
                    <a:pt x="1377" y="1377"/>
                  </a:lnTo>
                  <a:lnTo>
                    <a:pt x="1356" y="1440"/>
                  </a:lnTo>
                  <a:lnTo>
                    <a:pt x="1350" y="1440"/>
                  </a:lnTo>
                  <a:lnTo>
                    <a:pt x="1273" y="1475"/>
                  </a:lnTo>
                  <a:lnTo>
                    <a:pt x="1252" y="1454"/>
                  </a:lnTo>
                  <a:lnTo>
                    <a:pt x="1203" y="1461"/>
                  </a:lnTo>
                  <a:lnTo>
                    <a:pt x="1189" y="1496"/>
                  </a:lnTo>
                  <a:lnTo>
                    <a:pt x="1183" y="1489"/>
                  </a:lnTo>
                  <a:lnTo>
                    <a:pt x="1113" y="1551"/>
                  </a:lnTo>
                  <a:lnTo>
                    <a:pt x="1092" y="1558"/>
                  </a:lnTo>
                  <a:lnTo>
                    <a:pt x="1071" y="1537"/>
                  </a:lnTo>
                  <a:lnTo>
                    <a:pt x="1071" y="1531"/>
                  </a:lnTo>
                  <a:lnTo>
                    <a:pt x="1037" y="1496"/>
                  </a:lnTo>
                  <a:lnTo>
                    <a:pt x="1009" y="1523"/>
                  </a:lnTo>
                  <a:lnTo>
                    <a:pt x="974" y="1510"/>
                  </a:lnTo>
                  <a:lnTo>
                    <a:pt x="925" y="1510"/>
                  </a:lnTo>
                  <a:lnTo>
                    <a:pt x="890" y="1468"/>
                  </a:lnTo>
                  <a:lnTo>
                    <a:pt x="883" y="1461"/>
                  </a:lnTo>
                  <a:lnTo>
                    <a:pt x="883" y="1433"/>
                  </a:lnTo>
                  <a:lnTo>
                    <a:pt x="849" y="1419"/>
                  </a:lnTo>
                  <a:lnTo>
                    <a:pt x="800" y="1405"/>
                  </a:lnTo>
                  <a:lnTo>
                    <a:pt x="786" y="1398"/>
                  </a:lnTo>
                  <a:lnTo>
                    <a:pt x="779" y="1391"/>
                  </a:lnTo>
                  <a:lnTo>
                    <a:pt x="758" y="1398"/>
                  </a:lnTo>
                  <a:lnTo>
                    <a:pt x="723" y="1377"/>
                  </a:lnTo>
                  <a:lnTo>
                    <a:pt x="682" y="1371"/>
                  </a:lnTo>
                  <a:lnTo>
                    <a:pt x="654" y="1364"/>
                  </a:lnTo>
                  <a:lnTo>
                    <a:pt x="563" y="1322"/>
                  </a:lnTo>
                  <a:lnTo>
                    <a:pt x="570" y="1301"/>
                  </a:lnTo>
                  <a:lnTo>
                    <a:pt x="556" y="1294"/>
                  </a:lnTo>
                  <a:lnTo>
                    <a:pt x="522" y="1294"/>
                  </a:lnTo>
                  <a:lnTo>
                    <a:pt x="494" y="1273"/>
                  </a:lnTo>
                  <a:lnTo>
                    <a:pt x="459" y="1266"/>
                  </a:lnTo>
                  <a:lnTo>
                    <a:pt x="424" y="1259"/>
                  </a:lnTo>
                  <a:lnTo>
                    <a:pt x="389" y="1259"/>
                  </a:lnTo>
                  <a:lnTo>
                    <a:pt x="369" y="1301"/>
                  </a:lnTo>
                  <a:lnTo>
                    <a:pt x="306" y="1238"/>
                  </a:lnTo>
                  <a:lnTo>
                    <a:pt x="292" y="1259"/>
                  </a:lnTo>
                  <a:lnTo>
                    <a:pt x="271" y="1294"/>
                  </a:lnTo>
                  <a:lnTo>
                    <a:pt x="236" y="1343"/>
                  </a:lnTo>
                  <a:lnTo>
                    <a:pt x="250" y="1343"/>
                  </a:lnTo>
                  <a:lnTo>
                    <a:pt x="230" y="1371"/>
                  </a:lnTo>
                  <a:lnTo>
                    <a:pt x="271" y="1433"/>
                  </a:lnTo>
                  <a:lnTo>
                    <a:pt x="285" y="1489"/>
                  </a:lnTo>
                  <a:lnTo>
                    <a:pt x="292" y="1503"/>
                  </a:lnTo>
                  <a:lnTo>
                    <a:pt x="285" y="1503"/>
                  </a:lnTo>
                  <a:lnTo>
                    <a:pt x="250" y="1475"/>
                  </a:lnTo>
                  <a:lnTo>
                    <a:pt x="167" y="1496"/>
                  </a:lnTo>
                  <a:lnTo>
                    <a:pt x="160" y="1468"/>
                  </a:lnTo>
                  <a:lnTo>
                    <a:pt x="153" y="1454"/>
                  </a:lnTo>
                  <a:lnTo>
                    <a:pt x="97" y="1405"/>
                  </a:lnTo>
                  <a:lnTo>
                    <a:pt x="111" y="1391"/>
                  </a:lnTo>
                  <a:lnTo>
                    <a:pt x="111" y="1371"/>
                  </a:lnTo>
                  <a:lnTo>
                    <a:pt x="63" y="1336"/>
                  </a:lnTo>
                  <a:lnTo>
                    <a:pt x="90" y="1294"/>
                  </a:lnTo>
                  <a:lnTo>
                    <a:pt x="55" y="1273"/>
                  </a:lnTo>
                  <a:lnTo>
                    <a:pt x="63" y="1266"/>
                  </a:lnTo>
                  <a:lnTo>
                    <a:pt x="90" y="1231"/>
                  </a:lnTo>
                  <a:lnTo>
                    <a:pt x="132" y="1210"/>
                  </a:lnTo>
                  <a:lnTo>
                    <a:pt x="139" y="1204"/>
                  </a:lnTo>
                  <a:lnTo>
                    <a:pt x="104" y="1169"/>
                  </a:lnTo>
                  <a:lnTo>
                    <a:pt x="132" y="1162"/>
                  </a:lnTo>
                  <a:lnTo>
                    <a:pt x="139" y="1134"/>
                  </a:lnTo>
                  <a:lnTo>
                    <a:pt x="104" y="1106"/>
                  </a:lnTo>
                  <a:lnTo>
                    <a:pt x="97" y="1078"/>
                  </a:lnTo>
                  <a:lnTo>
                    <a:pt x="111" y="1064"/>
                  </a:lnTo>
                  <a:lnTo>
                    <a:pt x="104" y="1002"/>
                  </a:lnTo>
                  <a:lnTo>
                    <a:pt x="97" y="995"/>
                  </a:lnTo>
                  <a:lnTo>
                    <a:pt x="90" y="960"/>
                  </a:lnTo>
                  <a:lnTo>
                    <a:pt x="76" y="918"/>
                  </a:lnTo>
                  <a:lnTo>
                    <a:pt x="63" y="897"/>
                  </a:lnTo>
                  <a:lnTo>
                    <a:pt x="0" y="842"/>
                  </a:lnTo>
                  <a:lnTo>
                    <a:pt x="63" y="835"/>
                  </a:lnTo>
                  <a:lnTo>
                    <a:pt x="132" y="863"/>
                  </a:lnTo>
                  <a:lnTo>
                    <a:pt x="139" y="814"/>
                  </a:lnTo>
                  <a:lnTo>
                    <a:pt x="188" y="814"/>
                  </a:lnTo>
                  <a:lnTo>
                    <a:pt x="188" y="779"/>
                  </a:lnTo>
                  <a:lnTo>
                    <a:pt x="209" y="737"/>
                  </a:lnTo>
                  <a:lnTo>
                    <a:pt x="257" y="737"/>
                  </a:lnTo>
                  <a:lnTo>
                    <a:pt x="285" y="807"/>
                  </a:lnTo>
                  <a:lnTo>
                    <a:pt x="299" y="751"/>
                  </a:lnTo>
                  <a:lnTo>
                    <a:pt x="292" y="744"/>
                  </a:lnTo>
                  <a:lnTo>
                    <a:pt x="299" y="717"/>
                  </a:lnTo>
                  <a:lnTo>
                    <a:pt x="327" y="731"/>
                  </a:lnTo>
                  <a:lnTo>
                    <a:pt x="369" y="710"/>
                  </a:lnTo>
                  <a:lnTo>
                    <a:pt x="382" y="675"/>
                  </a:lnTo>
                  <a:lnTo>
                    <a:pt x="397" y="710"/>
                  </a:lnTo>
                  <a:lnTo>
                    <a:pt x="417" y="717"/>
                  </a:lnTo>
                  <a:lnTo>
                    <a:pt x="431" y="682"/>
                  </a:lnTo>
                  <a:lnTo>
                    <a:pt x="424" y="654"/>
                  </a:lnTo>
                  <a:lnTo>
                    <a:pt x="397" y="654"/>
                  </a:lnTo>
                  <a:lnTo>
                    <a:pt x="382" y="619"/>
                  </a:lnTo>
                  <a:lnTo>
                    <a:pt x="341" y="543"/>
                  </a:lnTo>
                  <a:lnTo>
                    <a:pt x="355" y="515"/>
                  </a:lnTo>
                  <a:lnTo>
                    <a:pt x="369" y="508"/>
                  </a:lnTo>
                  <a:lnTo>
                    <a:pt x="403" y="501"/>
                  </a:lnTo>
                  <a:lnTo>
                    <a:pt x="424" y="508"/>
                  </a:lnTo>
                  <a:lnTo>
                    <a:pt x="431" y="487"/>
                  </a:lnTo>
                  <a:lnTo>
                    <a:pt x="459" y="487"/>
                  </a:lnTo>
                  <a:lnTo>
                    <a:pt x="480" y="452"/>
                  </a:lnTo>
                  <a:lnTo>
                    <a:pt x="480" y="438"/>
                  </a:lnTo>
                  <a:lnTo>
                    <a:pt x="515" y="404"/>
                  </a:lnTo>
                  <a:lnTo>
                    <a:pt x="563" y="362"/>
                  </a:lnTo>
                  <a:lnTo>
                    <a:pt x="570" y="355"/>
                  </a:lnTo>
                  <a:lnTo>
                    <a:pt x="598" y="383"/>
                  </a:lnTo>
                  <a:lnTo>
                    <a:pt x="598" y="404"/>
                  </a:lnTo>
                  <a:lnTo>
                    <a:pt x="633" y="390"/>
                  </a:lnTo>
                  <a:lnTo>
                    <a:pt x="661" y="459"/>
                  </a:lnTo>
                  <a:lnTo>
                    <a:pt x="689" y="473"/>
                  </a:lnTo>
                  <a:lnTo>
                    <a:pt x="695" y="438"/>
                  </a:lnTo>
                  <a:lnTo>
                    <a:pt x="723" y="424"/>
                  </a:lnTo>
                  <a:lnTo>
                    <a:pt x="723" y="452"/>
                  </a:lnTo>
                  <a:lnTo>
                    <a:pt x="751" y="445"/>
                  </a:lnTo>
                  <a:lnTo>
                    <a:pt x="800" y="480"/>
                  </a:lnTo>
                  <a:lnTo>
                    <a:pt x="814" y="515"/>
                  </a:lnTo>
                  <a:lnTo>
                    <a:pt x="828" y="508"/>
                  </a:lnTo>
                  <a:lnTo>
                    <a:pt x="842" y="536"/>
                  </a:lnTo>
                  <a:lnTo>
                    <a:pt x="849" y="557"/>
                  </a:lnTo>
                  <a:lnTo>
                    <a:pt x="856" y="612"/>
                  </a:lnTo>
                  <a:lnTo>
                    <a:pt x="876" y="654"/>
                  </a:lnTo>
                  <a:lnTo>
                    <a:pt x="856" y="682"/>
                  </a:lnTo>
                  <a:lnTo>
                    <a:pt x="883" y="682"/>
                  </a:lnTo>
                  <a:lnTo>
                    <a:pt x="897" y="689"/>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4" name="Freeform 63"/>
            <p:cNvSpPr>
              <a:spLocks noChangeArrowheads="1"/>
            </p:cNvSpPr>
            <p:nvPr/>
          </p:nvSpPr>
          <p:spPr bwMode="auto">
            <a:xfrm>
              <a:off x="18001204" y="6848333"/>
              <a:ext cx="1360718" cy="1248961"/>
            </a:xfrm>
            <a:custGeom>
              <a:avLst/>
              <a:gdLst>
                <a:gd name="T0" fmla="*/ 585 w 2895"/>
                <a:gd name="T1" fmla="*/ 529 h 2659"/>
                <a:gd name="T2" fmla="*/ 557 w 2895"/>
                <a:gd name="T3" fmla="*/ 432 h 2659"/>
                <a:gd name="T4" fmla="*/ 731 w 2895"/>
                <a:gd name="T5" fmla="*/ 348 h 2659"/>
                <a:gd name="T6" fmla="*/ 849 w 2895"/>
                <a:gd name="T7" fmla="*/ 167 h 2659"/>
                <a:gd name="T8" fmla="*/ 1009 w 2895"/>
                <a:gd name="T9" fmla="*/ 202 h 2659"/>
                <a:gd name="T10" fmla="*/ 1127 w 2895"/>
                <a:gd name="T11" fmla="*/ 98 h 2659"/>
                <a:gd name="T12" fmla="*/ 1301 w 2895"/>
                <a:gd name="T13" fmla="*/ 42 h 2659"/>
                <a:gd name="T14" fmla="*/ 1489 w 2895"/>
                <a:gd name="T15" fmla="*/ 118 h 2659"/>
                <a:gd name="T16" fmla="*/ 1677 w 2895"/>
                <a:gd name="T17" fmla="*/ 529 h 2659"/>
                <a:gd name="T18" fmla="*/ 1976 w 2895"/>
                <a:gd name="T19" fmla="*/ 933 h 2659"/>
                <a:gd name="T20" fmla="*/ 2289 w 2895"/>
                <a:gd name="T21" fmla="*/ 1169 h 2659"/>
                <a:gd name="T22" fmla="*/ 2393 w 2895"/>
                <a:gd name="T23" fmla="*/ 1322 h 2659"/>
                <a:gd name="T24" fmla="*/ 2616 w 2895"/>
                <a:gd name="T25" fmla="*/ 1510 h 2659"/>
                <a:gd name="T26" fmla="*/ 2853 w 2895"/>
                <a:gd name="T27" fmla="*/ 1781 h 2659"/>
                <a:gd name="T28" fmla="*/ 2853 w 2895"/>
                <a:gd name="T29" fmla="*/ 1920 h 2659"/>
                <a:gd name="T30" fmla="*/ 2699 w 2895"/>
                <a:gd name="T31" fmla="*/ 2115 h 2659"/>
                <a:gd name="T32" fmla="*/ 2630 w 2895"/>
                <a:gd name="T33" fmla="*/ 2199 h 2659"/>
                <a:gd name="T34" fmla="*/ 2553 w 2895"/>
                <a:gd name="T35" fmla="*/ 2345 h 2659"/>
                <a:gd name="T36" fmla="*/ 2449 w 2895"/>
                <a:gd name="T37" fmla="*/ 2449 h 2659"/>
                <a:gd name="T38" fmla="*/ 2366 w 2895"/>
                <a:gd name="T39" fmla="*/ 2407 h 2659"/>
                <a:gd name="T40" fmla="*/ 2310 w 2895"/>
                <a:gd name="T41" fmla="*/ 2275 h 2659"/>
                <a:gd name="T42" fmla="*/ 2199 w 2895"/>
                <a:gd name="T43" fmla="*/ 2268 h 2659"/>
                <a:gd name="T44" fmla="*/ 2080 w 2895"/>
                <a:gd name="T45" fmla="*/ 2150 h 2659"/>
                <a:gd name="T46" fmla="*/ 1969 w 2895"/>
                <a:gd name="T47" fmla="*/ 2282 h 2659"/>
                <a:gd name="T48" fmla="*/ 1865 w 2895"/>
                <a:gd name="T49" fmla="*/ 2310 h 2659"/>
                <a:gd name="T50" fmla="*/ 1941 w 2895"/>
                <a:gd name="T51" fmla="*/ 2477 h 2659"/>
                <a:gd name="T52" fmla="*/ 1837 w 2895"/>
                <a:gd name="T53" fmla="*/ 2526 h 2659"/>
                <a:gd name="T54" fmla="*/ 1767 w 2895"/>
                <a:gd name="T55" fmla="*/ 2532 h 2659"/>
                <a:gd name="T56" fmla="*/ 1642 w 2895"/>
                <a:gd name="T57" fmla="*/ 2658 h 2659"/>
                <a:gd name="T58" fmla="*/ 1454 w 2895"/>
                <a:gd name="T59" fmla="*/ 2574 h 2659"/>
                <a:gd name="T60" fmla="*/ 1378 w 2895"/>
                <a:gd name="T61" fmla="*/ 2546 h 2659"/>
                <a:gd name="T62" fmla="*/ 1218 w 2895"/>
                <a:gd name="T63" fmla="*/ 2484 h 2659"/>
                <a:gd name="T64" fmla="*/ 1092 w 2895"/>
                <a:gd name="T65" fmla="*/ 2407 h 2659"/>
                <a:gd name="T66" fmla="*/ 925 w 2895"/>
                <a:gd name="T67" fmla="*/ 2470 h 2659"/>
                <a:gd name="T68" fmla="*/ 779 w 2895"/>
                <a:gd name="T69" fmla="*/ 2386 h 2659"/>
                <a:gd name="T70" fmla="*/ 619 w 2895"/>
                <a:gd name="T71" fmla="*/ 2317 h 2659"/>
                <a:gd name="T72" fmla="*/ 564 w 2895"/>
                <a:gd name="T73" fmla="*/ 2254 h 2659"/>
                <a:gd name="T74" fmla="*/ 536 w 2895"/>
                <a:gd name="T75" fmla="*/ 2122 h 2659"/>
                <a:gd name="T76" fmla="*/ 355 w 2895"/>
                <a:gd name="T77" fmla="*/ 2011 h 2659"/>
                <a:gd name="T78" fmla="*/ 98 w 2895"/>
                <a:gd name="T79" fmla="*/ 1941 h 2659"/>
                <a:gd name="T80" fmla="*/ 0 w 2895"/>
                <a:gd name="T81" fmla="*/ 1781 h 2659"/>
                <a:gd name="T82" fmla="*/ 35 w 2895"/>
                <a:gd name="T83" fmla="*/ 1698 h 2659"/>
                <a:gd name="T84" fmla="*/ 244 w 2895"/>
                <a:gd name="T85" fmla="*/ 1628 h 2659"/>
                <a:gd name="T86" fmla="*/ 418 w 2895"/>
                <a:gd name="T87" fmla="*/ 1656 h 2659"/>
                <a:gd name="T88" fmla="*/ 550 w 2895"/>
                <a:gd name="T89" fmla="*/ 1593 h 2659"/>
                <a:gd name="T90" fmla="*/ 522 w 2895"/>
                <a:gd name="T91" fmla="*/ 1482 h 2659"/>
                <a:gd name="T92" fmla="*/ 355 w 2895"/>
                <a:gd name="T93" fmla="*/ 1350 h 2659"/>
                <a:gd name="T94" fmla="*/ 209 w 2895"/>
                <a:gd name="T95" fmla="*/ 1169 h 2659"/>
                <a:gd name="T96" fmla="*/ 160 w 2895"/>
                <a:gd name="T97" fmla="*/ 988 h 2659"/>
                <a:gd name="T98" fmla="*/ 258 w 2895"/>
                <a:gd name="T99" fmla="*/ 842 h 2659"/>
                <a:gd name="T100" fmla="*/ 244 w 2895"/>
                <a:gd name="T101" fmla="*/ 766 h 2659"/>
                <a:gd name="T102" fmla="*/ 376 w 2895"/>
                <a:gd name="T103" fmla="*/ 696 h 2659"/>
                <a:gd name="T104" fmla="*/ 599 w 2895"/>
                <a:gd name="T105" fmla="*/ 668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95" h="2659">
                  <a:moveTo>
                    <a:pt x="606" y="661"/>
                  </a:moveTo>
                  <a:lnTo>
                    <a:pt x="619" y="599"/>
                  </a:lnTo>
                  <a:lnTo>
                    <a:pt x="633" y="557"/>
                  </a:lnTo>
                  <a:lnTo>
                    <a:pt x="633" y="543"/>
                  </a:lnTo>
                  <a:lnTo>
                    <a:pt x="585" y="529"/>
                  </a:lnTo>
                  <a:lnTo>
                    <a:pt x="585" y="536"/>
                  </a:lnTo>
                  <a:lnTo>
                    <a:pt x="536" y="494"/>
                  </a:lnTo>
                  <a:lnTo>
                    <a:pt x="536" y="466"/>
                  </a:lnTo>
                  <a:lnTo>
                    <a:pt x="550" y="439"/>
                  </a:lnTo>
                  <a:lnTo>
                    <a:pt x="557" y="432"/>
                  </a:lnTo>
                  <a:lnTo>
                    <a:pt x="599" y="445"/>
                  </a:lnTo>
                  <a:lnTo>
                    <a:pt x="668" y="404"/>
                  </a:lnTo>
                  <a:lnTo>
                    <a:pt x="682" y="418"/>
                  </a:lnTo>
                  <a:lnTo>
                    <a:pt x="689" y="362"/>
                  </a:lnTo>
                  <a:lnTo>
                    <a:pt x="731" y="348"/>
                  </a:lnTo>
                  <a:lnTo>
                    <a:pt x="779" y="341"/>
                  </a:lnTo>
                  <a:lnTo>
                    <a:pt x="793" y="306"/>
                  </a:lnTo>
                  <a:lnTo>
                    <a:pt x="793" y="265"/>
                  </a:lnTo>
                  <a:lnTo>
                    <a:pt x="849" y="188"/>
                  </a:lnTo>
                  <a:lnTo>
                    <a:pt x="849" y="167"/>
                  </a:lnTo>
                  <a:lnTo>
                    <a:pt x="891" y="202"/>
                  </a:lnTo>
                  <a:lnTo>
                    <a:pt x="912" y="202"/>
                  </a:lnTo>
                  <a:lnTo>
                    <a:pt x="981" y="174"/>
                  </a:lnTo>
                  <a:lnTo>
                    <a:pt x="995" y="174"/>
                  </a:lnTo>
                  <a:lnTo>
                    <a:pt x="1009" y="202"/>
                  </a:lnTo>
                  <a:lnTo>
                    <a:pt x="1051" y="188"/>
                  </a:lnTo>
                  <a:lnTo>
                    <a:pt x="1092" y="167"/>
                  </a:lnTo>
                  <a:lnTo>
                    <a:pt x="1120" y="167"/>
                  </a:lnTo>
                  <a:lnTo>
                    <a:pt x="1127" y="133"/>
                  </a:lnTo>
                  <a:lnTo>
                    <a:pt x="1127" y="98"/>
                  </a:lnTo>
                  <a:lnTo>
                    <a:pt x="1155" y="84"/>
                  </a:lnTo>
                  <a:lnTo>
                    <a:pt x="1190" y="84"/>
                  </a:lnTo>
                  <a:lnTo>
                    <a:pt x="1218" y="77"/>
                  </a:lnTo>
                  <a:lnTo>
                    <a:pt x="1225" y="77"/>
                  </a:lnTo>
                  <a:lnTo>
                    <a:pt x="1301" y="42"/>
                  </a:lnTo>
                  <a:lnTo>
                    <a:pt x="1336" y="21"/>
                  </a:lnTo>
                  <a:lnTo>
                    <a:pt x="1413" y="7"/>
                  </a:lnTo>
                  <a:lnTo>
                    <a:pt x="1433" y="7"/>
                  </a:lnTo>
                  <a:lnTo>
                    <a:pt x="1475" y="0"/>
                  </a:lnTo>
                  <a:lnTo>
                    <a:pt x="1489" y="118"/>
                  </a:lnTo>
                  <a:lnTo>
                    <a:pt x="1510" y="174"/>
                  </a:lnTo>
                  <a:lnTo>
                    <a:pt x="1538" y="244"/>
                  </a:lnTo>
                  <a:lnTo>
                    <a:pt x="1565" y="299"/>
                  </a:lnTo>
                  <a:lnTo>
                    <a:pt x="1580" y="334"/>
                  </a:lnTo>
                  <a:lnTo>
                    <a:pt x="1677" y="529"/>
                  </a:lnTo>
                  <a:lnTo>
                    <a:pt x="1767" y="689"/>
                  </a:lnTo>
                  <a:lnTo>
                    <a:pt x="1851" y="793"/>
                  </a:lnTo>
                  <a:lnTo>
                    <a:pt x="1865" y="800"/>
                  </a:lnTo>
                  <a:lnTo>
                    <a:pt x="1913" y="870"/>
                  </a:lnTo>
                  <a:lnTo>
                    <a:pt x="1976" y="933"/>
                  </a:lnTo>
                  <a:lnTo>
                    <a:pt x="1990" y="933"/>
                  </a:lnTo>
                  <a:lnTo>
                    <a:pt x="2032" y="988"/>
                  </a:lnTo>
                  <a:lnTo>
                    <a:pt x="2136" y="1072"/>
                  </a:lnTo>
                  <a:lnTo>
                    <a:pt x="2303" y="1190"/>
                  </a:lnTo>
                  <a:lnTo>
                    <a:pt x="2289" y="1169"/>
                  </a:lnTo>
                  <a:lnTo>
                    <a:pt x="2275" y="1190"/>
                  </a:lnTo>
                  <a:lnTo>
                    <a:pt x="2303" y="1197"/>
                  </a:lnTo>
                  <a:lnTo>
                    <a:pt x="2289" y="1197"/>
                  </a:lnTo>
                  <a:lnTo>
                    <a:pt x="2338" y="1266"/>
                  </a:lnTo>
                  <a:lnTo>
                    <a:pt x="2393" y="1322"/>
                  </a:lnTo>
                  <a:lnTo>
                    <a:pt x="2435" y="1364"/>
                  </a:lnTo>
                  <a:lnTo>
                    <a:pt x="2435" y="1378"/>
                  </a:lnTo>
                  <a:lnTo>
                    <a:pt x="2470" y="1426"/>
                  </a:lnTo>
                  <a:lnTo>
                    <a:pt x="2505" y="1433"/>
                  </a:lnTo>
                  <a:lnTo>
                    <a:pt x="2616" y="1510"/>
                  </a:lnTo>
                  <a:lnTo>
                    <a:pt x="2679" y="1531"/>
                  </a:lnTo>
                  <a:lnTo>
                    <a:pt x="2783" y="1579"/>
                  </a:lnTo>
                  <a:lnTo>
                    <a:pt x="2797" y="1698"/>
                  </a:lnTo>
                  <a:lnTo>
                    <a:pt x="2790" y="1719"/>
                  </a:lnTo>
                  <a:lnTo>
                    <a:pt x="2853" y="1781"/>
                  </a:lnTo>
                  <a:lnTo>
                    <a:pt x="2894" y="1795"/>
                  </a:lnTo>
                  <a:lnTo>
                    <a:pt x="2866" y="1858"/>
                  </a:lnTo>
                  <a:lnTo>
                    <a:pt x="2887" y="1872"/>
                  </a:lnTo>
                  <a:lnTo>
                    <a:pt x="2894" y="1892"/>
                  </a:lnTo>
                  <a:lnTo>
                    <a:pt x="2853" y="1920"/>
                  </a:lnTo>
                  <a:lnTo>
                    <a:pt x="2811" y="1955"/>
                  </a:lnTo>
                  <a:lnTo>
                    <a:pt x="2783" y="1976"/>
                  </a:lnTo>
                  <a:lnTo>
                    <a:pt x="2762" y="2004"/>
                  </a:lnTo>
                  <a:lnTo>
                    <a:pt x="2720" y="2066"/>
                  </a:lnTo>
                  <a:lnTo>
                    <a:pt x="2699" y="2115"/>
                  </a:lnTo>
                  <a:lnTo>
                    <a:pt x="2699" y="2122"/>
                  </a:lnTo>
                  <a:lnTo>
                    <a:pt x="2699" y="2143"/>
                  </a:lnTo>
                  <a:lnTo>
                    <a:pt x="2686" y="2171"/>
                  </a:lnTo>
                  <a:lnTo>
                    <a:pt x="2665" y="2157"/>
                  </a:lnTo>
                  <a:lnTo>
                    <a:pt x="2630" y="2199"/>
                  </a:lnTo>
                  <a:lnTo>
                    <a:pt x="2623" y="2205"/>
                  </a:lnTo>
                  <a:lnTo>
                    <a:pt x="2623" y="2213"/>
                  </a:lnTo>
                  <a:lnTo>
                    <a:pt x="2602" y="2240"/>
                  </a:lnTo>
                  <a:lnTo>
                    <a:pt x="2588" y="2296"/>
                  </a:lnTo>
                  <a:lnTo>
                    <a:pt x="2553" y="2345"/>
                  </a:lnTo>
                  <a:lnTo>
                    <a:pt x="2553" y="2352"/>
                  </a:lnTo>
                  <a:lnTo>
                    <a:pt x="2505" y="2372"/>
                  </a:lnTo>
                  <a:lnTo>
                    <a:pt x="2484" y="2400"/>
                  </a:lnTo>
                  <a:lnTo>
                    <a:pt x="2484" y="2428"/>
                  </a:lnTo>
                  <a:lnTo>
                    <a:pt x="2449" y="2449"/>
                  </a:lnTo>
                  <a:lnTo>
                    <a:pt x="2407" y="2484"/>
                  </a:lnTo>
                  <a:lnTo>
                    <a:pt x="2393" y="2477"/>
                  </a:lnTo>
                  <a:lnTo>
                    <a:pt x="2366" y="2477"/>
                  </a:lnTo>
                  <a:lnTo>
                    <a:pt x="2386" y="2449"/>
                  </a:lnTo>
                  <a:lnTo>
                    <a:pt x="2366" y="2407"/>
                  </a:lnTo>
                  <a:lnTo>
                    <a:pt x="2359" y="2352"/>
                  </a:lnTo>
                  <a:lnTo>
                    <a:pt x="2352" y="2331"/>
                  </a:lnTo>
                  <a:lnTo>
                    <a:pt x="2338" y="2303"/>
                  </a:lnTo>
                  <a:lnTo>
                    <a:pt x="2324" y="2310"/>
                  </a:lnTo>
                  <a:lnTo>
                    <a:pt x="2310" y="2275"/>
                  </a:lnTo>
                  <a:lnTo>
                    <a:pt x="2261" y="2240"/>
                  </a:lnTo>
                  <a:lnTo>
                    <a:pt x="2233" y="2247"/>
                  </a:lnTo>
                  <a:lnTo>
                    <a:pt x="2233" y="2219"/>
                  </a:lnTo>
                  <a:lnTo>
                    <a:pt x="2205" y="2233"/>
                  </a:lnTo>
                  <a:lnTo>
                    <a:pt x="2199" y="2268"/>
                  </a:lnTo>
                  <a:lnTo>
                    <a:pt x="2171" y="2254"/>
                  </a:lnTo>
                  <a:lnTo>
                    <a:pt x="2143" y="2185"/>
                  </a:lnTo>
                  <a:lnTo>
                    <a:pt x="2108" y="2199"/>
                  </a:lnTo>
                  <a:lnTo>
                    <a:pt x="2108" y="2178"/>
                  </a:lnTo>
                  <a:lnTo>
                    <a:pt x="2080" y="2150"/>
                  </a:lnTo>
                  <a:lnTo>
                    <a:pt x="2073" y="2157"/>
                  </a:lnTo>
                  <a:lnTo>
                    <a:pt x="2025" y="2199"/>
                  </a:lnTo>
                  <a:lnTo>
                    <a:pt x="1990" y="2233"/>
                  </a:lnTo>
                  <a:lnTo>
                    <a:pt x="1990" y="2247"/>
                  </a:lnTo>
                  <a:lnTo>
                    <a:pt x="1969" y="2282"/>
                  </a:lnTo>
                  <a:lnTo>
                    <a:pt x="1941" y="2282"/>
                  </a:lnTo>
                  <a:lnTo>
                    <a:pt x="1934" y="2303"/>
                  </a:lnTo>
                  <a:lnTo>
                    <a:pt x="1913" y="2296"/>
                  </a:lnTo>
                  <a:lnTo>
                    <a:pt x="1879" y="2303"/>
                  </a:lnTo>
                  <a:lnTo>
                    <a:pt x="1865" y="2310"/>
                  </a:lnTo>
                  <a:lnTo>
                    <a:pt x="1851" y="2338"/>
                  </a:lnTo>
                  <a:lnTo>
                    <a:pt x="1892" y="2414"/>
                  </a:lnTo>
                  <a:lnTo>
                    <a:pt x="1907" y="2449"/>
                  </a:lnTo>
                  <a:lnTo>
                    <a:pt x="1934" y="2449"/>
                  </a:lnTo>
                  <a:lnTo>
                    <a:pt x="1941" y="2477"/>
                  </a:lnTo>
                  <a:lnTo>
                    <a:pt x="1927" y="2512"/>
                  </a:lnTo>
                  <a:lnTo>
                    <a:pt x="1907" y="2505"/>
                  </a:lnTo>
                  <a:lnTo>
                    <a:pt x="1892" y="2470"/>
                  </a:lnTo>
                  <a:lnTo>
                    <a:pt x="1879" y="2505"/>
                  </a:lnTo>
                  <a:lnTo>
                    <a:pt x="1837" y="2526"/>
                  </a:lnTo>
                  <a:lnTo>
                    <a:pt x="1809" y="2512"/>
                  </a:lnTo>
                  <a:lnTo>
                    <a:pt x="1802" y="2539"/>
                  </a:lnTo>
                  <a:lnTo>
                    <a:pt x="1809" y="2546"/>
                  </a:lnTo>
                  <a:lnTo>
                    <a:pt x="1795" y="2602"/>
                  </a:lnTo>
                  <a:lnTo>
                    <a:pt x="1767" y="2532"/>
                  </a:lnTo>
                  <a:lnTo>
                    <a:pt x="1719" y="2532"/>
                  </a:lnTo>
                  <a:lnTo>
                    <a:pt x="1698" y="2574"/>
                  </a:lnTo>
                  <a:lnTo>
                    <a:pt x="1698" y="2609"/>
                  </a:lnTo>
                  <a:lnTo>
                    <a:pt x="1649" y="2609"/>
                  </a:lnTo>
                  <a:lnTo>
                    <a:pt x="1642" y="2658"/>
                  </a:lnTo>
                  <a:lnTo>
                    <a:pt x="1573" y="2630"/>
                  </a:lnTo>
                  <a:lnTo>
                    <a:pt x="1510" y="2637"/>
                  </a:lnTo>
                  <a:lnTo>
                    <a:pt x="1489" y="2602"/>
                  </a:lnTo>
                  <a:lnTo>
                    <a:pt x="1482" y="2581"/>
                  </a:lnTo>
                  <a:lnTo>
                    <a:pt x="1454" y="2574"/>
                  </a:lnTo>
                  <a:lnTo>
                    <a:pt x="1440" y="2560"/>
                  </a:lnTo>
                  <a:lnTo>
                    <a:pt x="1440" y="2539"/>
                  </a:lnTo>
                  <a:lnTo>
                    <a:pt x="1433" y="2532"/>
                  </a:lnTo>
                  <a:lnTo>
                    <a:pt x="1419" y="2539"/>
                  </a:lnTo>
                  <a:lnTo>
                    <a:pt x="1378" y="2546"/>
                  </a:lnTo>
                  <a:lnTo>
                    <a:pt x="1315" y="2526"/>
                  </a:lnTo>
                  <a:lnTo>
                    <a:pt x="1308" y="2498"/>
                  </a:lnTo>
                  <a:lnTo>
                    <a:pt x="1259" y="2526"/>
                  </a:lnTo>
                  <a:lnTo>
                    <a:pt x="1239" y="2505"/>
                  </a:lnTo>
                  <a:lnTo>
                    <a:pt x="1218" y="2484"/>
                  </a:lnTo>
                  <a:lnTo>
                    <a:pt x="1204" y="2477"/>
                  </a:lnTo>
                  <a:lnTo>
                    <a:pt x="1190" y="2449"/>
                  </a:lnTo>
                  <a:lnTo>
                    <a:pt x="1162" y="2400"/>
                  </a:lnTo>
                  <a:lnTo>
                    <a:pt x="1127" y="2428"/>
                  </a:lnTo>
                  <a:lnTo>
                    <a:pt x="1092" y="2407"/>
                  </a:lnTo>
                  <a:lnTo>
                    <a:pt x="1051" y="2372"/>
                  </a:lnTo>
                  <a:lnTo>
                    <a:pt x="1016" y="2386"/>
                  </a:lnTo>
                  <a:lnTo>
                    <a:pt x="1023" y="2414"/>
                  </a:lnTo>
                  <a:lnTo>
                    <a:pt x="974" y="2442"/>
                  </a:lnTo>
                  <a:lnTo>
                    <a:pt x="925" y="2470"/>
                  </a:lnTo>
                  <a:lnTo>
                    <a:pt x="912" y="2498"/>
                  </a:lnTo>
                  <a:lnTo>
                    <a:pt x="821" y="2449"/>
                  </a:lnTo>
                  <a:lnTo>
                    <a:pt x="821" y="2442"/>
                  </a:lnTo>
                  <a:lnTo>
                    <a:pt x="793" y="2400"/>
                  </a:lnTo>
                  <a:lnTo>
                    <a:pt x="779" y="2386"/>
                  </a:lnTo>
                  <a:lnTo>
                    <a:pt x="766" y="2386"/>
                  </a:lnTo>
                  <a:lnTo>
                    <a:pt x="759" y="2386"/>
                  </a:lnTo>
                  <a:lnTo>
                    <a:pt x="703" y="2345"/>
                  </a:lnTo>
                  <a:lnTo>
                    <a:pt x="647" y="2317"/>
                  </a:lnTo>
                  <a:lnTo>
                    <a:pt x="619" y="2317"/>
                  </a:lnTo>
                  <a:lnTo>
                    <a:pt x="606" y="2352"/>
                  </a:lnTo>
                  <a:lnTo>
                    <a:pt x="592" y="2352"/>
                  </a:lnTo>
                  <a:lnTo>
                    <a:pt x="571" y="2338"/>
                  </a:lnTo>
                  <a:lnTo>
                    <a:pt x="564" y="2310"/>
                  </a:lnTo>
                  <a:lnTo>
                    <a:pt x="564" y="2254"/>
                  </a:lnTo>
                  <a:lnTo>
                    <a:pt x="557" y="2240"/>
                  </a:lnTo>
                  <a:lnTo>
                    <a:pt x="592" y="2171"/>
                  </a:lnTo>
                  <a:lnTo>
                    <a:pt x="585" y="2150"/>
                  </a:lnTo>
                  <a:lnTo>
                    <a:pt x="550" y="2115"/>
                  </a:lnTo>
                  <a:lnTo>
                    <a:pt x="536" y="2122"/>
                  </a:lnTo>
                  <a:lnTo>
                    <a:pt x="494" y="2080"/>
                  </a:lnTo>
                  <a:lnTo>
                    <a:pt x="460" y="2066"/>
                  </a:lnTo>
                  <a:lnTo>
                    <a:pt x="452" y="2073"/>
                  </a:lnTo>
                  <a:lnTo>
                    <a:pt x="432" y="2052"/>
                  </a:lnTo>
                  <a:lnTo>
                    <a:pt x="355" y="2011"/>
                  </a:lnTo>
                  <a:lnTo>
                    <a:pt x="293" y="1983"/>
                  </a:lnTo>
                  <a:lnTo>
                    <a:pt x="133" y="1892"/>
                  </a:lnTo>
                  <a:lnTo>
                    <a:pt x="133" y="1927"/>
                  </a:lnTo>
                  <a:lnTo>
                    <a:pt x="112" y="1941"/>
                  </a:lnTo>
                  <a:lnTo>
                    <a:pt x="98" y="1941"/>
                  </a:lnTo>
                  <a:lnTo>
                    <a:pt x="42" y="1906"/>
                  </a:lnTo>
                  <a:lnTo>
                    <a:pt x="42" y="1892"/>
                  </a:lnTo>
                  <a:lnTo>
                    <a:pt x="7" y="1851"/>
                  </a:lnTo>
                  <a:lnTo>
                    <a:pt x="0" y="1816"/>
                  </a:lnTo>
                  <a:lnTo>
                    <a:pt x="0" y="1781"/>
                  </a:lnTo>
                  <a:lnTo>
                    <a:pt x="0" y="1753"/>
                  </a:lnTo>
                  <a:lnTo>
                    <a:pt x="7" y="1746"/>
                  </a:lnTo>
                  <a:lnTo>
                    <a:pt x="14" y="1698"/>
                  </a:lnTo>
                  <a:lnTo>
                    <a:pt x="14" y="1691"/>
                  </a:lnTo>
                  <a:lnTo>
                    <a:pt x="35" y="1698"/>
                  </a:lnTo>
                  <a:lnTo>
                    <a:pt x="91" y="1656"/>
                  </a:lnTo>
                  <a:lnTo>
                    <a:pt x="112" y="1593"/>
                  </a:lnTo>
                  <a:lnTo>
                    <a:pt x="105" y="1565"/>
                  </a:lnTo>
                  <a:lnTo>
                    <a:pt x="174" y="1579"/>
                  </a:lnTo>
                  <a:lnTo>
                    <a:pt x="244" y="1628"/>
                  </a:lnTo>
                  <a:lnTo>
                    <a:pt x="265" y="1614"/>
                  </a:lnTo>
                  <a:lnTo>
                    <a:pt x="334" y="1656"/>
                  </a:lnTo>
                  <a:lnTo>
                    <a:pt x="355" y="1677"/>
                  </a:lnTo>
                  <a:lnTo>
                    <a:pt x="369" y="1684"/>
                  </a:lnTo>
                  <a:lnTo>
                    <a:pt x="418" y="1656"/>
                  </a:lnTo>
                  <a:lnTo>
                    <a:pt x="432" y="1677"/>
                  </a:lnTo>
                  <a:lnTo>
                    <a:pt x="460" y="1677"/>
                  </a:lnTo>
                  <a:lnTo>
                    <a:pt x="501" y="1621"/>
                  </a:lnTo>
                  <a:lnTo>
                    <a:pt x="494" y="1607"/>
                  </a:lnTo>
                  <a:lnTo>
                    <a:pt x="550" y="1593"/>
                  </a:lnTo>
                  <a:lnTo>
                    <a:pt x="529" y="1579"/>
                  </a:lnTo>
                  <a:lnTo>
                    <a:pt x="585" y="1565"/>
                  </a:lnTo>
                  <a:lnTo>
                    <a:pt x="564" y="1552"/>
                  </a:lnTo>
                  <a:lnTo>
                    <a:pt x="508" y="1496"/>
                  </a:lnTo>
                  <a:lnTo>
                    <a:pt x="522" y="1482"/>
                  </a:lnTo>
                  <a:lnTo>
                    <a:pt x="508" y="1468"/>
                  </a:lnTo>
                  <a:lnTo>
                    <a:pt x="460" y="1454"/>
                  </a:lnTo>
                  <a:lnTo>
                    <a:pt x="418" y="1412"/>
                  </a:lnTo>
                  <a:lnTo>
                    <a:pt x="362" y="1364"/>
                  </a:lnTo>
                  <a:lnTo>
                    <a:pt x="355" y="1350"/>
                  </a:lnTo>
                  <a:lnTo>
                    <a:pt x="341" y="1252"/>
                  </a:lnTo>
                  <a:lnTo>
                    <a:pt x="293" y="1225"/>
                  </a:lnTo>
                  <a:lnTo>
                    <a:pt x="258" y="1204"/>
                  </a:lnTo>
                  <a:lnTo>
                    <a:pt x="244" y="1197"/>
                  </a:lnTo>
                  <a:lnTo>
                    <a:pt x="209" y="1169"/>
                  </a:lnTo>
                  <a:lnTo>
                    <a:pt x="265" y="1127"/>
                  </a:lnTo>
                  <a:lnTo>
                    <a:pt x="279" y="1092"/>
                  </a:lnTo>
                  <a:lnTo>
                    <a:pt x="272" y="1072"/>
                  </a:lnTo>
                  <a:lnTo>
                    <a:pt x="237" y="1065"/>
                  </a:lnTo>
                  <a:lnTo>
                    <a:pt x="160" y="988"/>
                  </a:lnTo>
                  <a:lnTo>
                    <a:pt x="195" y="939"/>
                  </a:lnTo>
                  <a:lnTo>
                    <a:pt x="223" y="939"/>
                  </a:lnTo>
                  <a:lnTo>
                    <a:pt x="258" y="905"/>
                  </a:lnTo>
                  <a:lnTo>
                    <a:pt x="244" y="898"/>
                  </a:lnTo>
                  <a:lnTo>
                    <a:pt x="258" y="842"/>
                  </a:lnTo>
                  <a:lnTo>
                    <a:pt x="237" y="828"/>
                  </a:lnTo>
                  <a:lnTo>
                    <a:pt x="230" y="800"/>
                  </a:lnTo>
                  <a:lnTo>
                    <a:pt x="223" y="773"/>
                  </a:lnTo>
                  <a:lnTo>
                    <a:pt x="237" y="786"/>
                  </a:lnTo>
                  <a:lnTo>
                    <a:pt x="244" y="766"/>
                  </a:lnTo>
                  <a:lnTo>
                    <a:pt x="258" y="710"/>
                  </a:lnTo>
                  <a:lnTo>
                    <a:pt x="279" y="696"/>
                  </a:lnTo>
                  <a:lnTo>
                    <a:pt x="279" y="668"/>
                  </a:lnTo>
                  <a:lnTo>
                    <a:pt x="341" y="689"/>
                  </a:lnTo>
                  <a:lnTo>
                    <a:pt x="376" y="696"/>
                  </a:lnTo>
                  <a:lnTo>
                    <a:pt x="425" y="675"/>
                  </a:lnTo>
                  <a:lnTo>
                    <a:pt x="452" y="703"/>
                  </a:lnTo>
                  <a:lnTo>
                    <a:pt x="508" y="689"/>
                  </a:lnTo>
                  <a:lnTo>
                    <a:pt x="550" y="696"/>
                  </a:lnTo>
                  <a:lnTo>
                    <a:pt x="599" y="668"/>
                  </a:lnTo>
                  <a:lnTo>
                    <a:pt x="606" y="661"/>
                  </a:lnTo>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65" name="Freeform 64"/>
            <p:cNvSpPr>
              <a:spLocks noChangeArrowheads="1"/>
            </p:cNvSpPr>
            <p:nvPr/>
          </p:nvSpPr>
          <p:spPr bwMode="auto">
            <a:xfrm>
              <a:off x="16785462" y="6904256"/>
              <a:ext cx="1990337" cy="1679778"/>
            </a:xfrm>
            <a:custGeom>
              <a:avLst/>
              <a:gdLst>
                <a:gd name="T0" fmla="*/ 3972 w 4237"/>
                <a:gd name="T1" fmla="*/ 3131 h 3576"/>
                <a:gd name="T2" fmla="*/ 4160 w 4237"/>
                <a:gd name="T3" fmla="*/ 3013 h 3576"/>
                <a:gd name="T4" fmla="*/ 4201 w 4237"/>
                <a:gd name="T5" fmla="*/ 2846 h 3576"/>
                <a:gd name="T6" fmla="*/ 4194 w 4237"/>
                <a:gd name="T7" fmla="*/ 2672 h 3576"/>
                <a:gd name="T8" fmla="*/ 4041 w 4237"/>
                <a:gd name="T9" fmla="*/ 2456 h 3576"/>
                <a:gd name="T10" fmla="*/ 3895 w 4237"/>
                <a:gd name="T11" fmla="*/ 2380 h 3576"/>
                <a:gd name="T12" fmla="*/ 3714 w 4237"/>
                <a:gd name="T13" fmla="*/ 2310 h 3576"/>
                <a:gd name="T14" fmla="*/ 3499 w 4237"/>
                <a:gd name="T15" fmla="*/ 2380 h 3576"/>
                <a:gd name="T16" fmla="*/ 3290 w 4237"/>
                <a:gd name="T17" fmla="*/ 2227 h 3576"/>
                <a:gd name="T18" fmla="*/ 3151 w 4237"/>
                <a:gd name="T19" fmla="*/ 2136 h 3576"/>
                <a:gd name="T20" fmla="*/ 3047 w 4237"/>
                <a:gd name="T21" fmla="*/ 1948 h 3576"/>
                <a:gd name="T22" fmla="*/ 2699 w 4237"/>
                <a:gd name="T23" fmla="*/ 1823 h 3576"/>
                <a:gd name="T24" fmla="*/ 2587 w 4237"/>
                <a:gd name="T25" fmla="*/ 1635 h 3576"/>
                <a:gd name="T26" fmla="*/ 2692 w 4237"/>
                <a:gd name="T27" fmla="*/ 1447 h 3576"/>
                <a:gd name="T28" fmla="*/ 3005 w 4237"/>
                <a:gd name="T29" fmla="*/ 1538 h 3576"/>
                <a:gd name="T30" fmla="*/ 3172 w 4237"/>
                <a:gd name="T31" fmla="*/ 1447 h 3576"/>
                <a:gd name="T32" fmla="*/ 2949 w 4237"/>
                <a:gd name="T33" fmla="*/ 1246 h 3576"/>
                <a:gd name="T34" fmla="*/ 2852 w 4237"/>
                <a:gd name="T35" fmla="*/ 1009 h 3576"/>
                <a:gd name="T36" fmla="*/ 2845 w 4237"/>
                <a:gd name="T37" fmla="*/ 787 h 3576"/>
                <a:gd name="T38" fmla="*/ 2831 w 4237"/>
                <a:gd name="T39" fmla="*/ 648 h 3576"/>
                <a:gd name="T40" fmla="*/ 3039 w 4237"/>
                <a:gd name="T41" fmla="*/ 585 h 3576"/>
                <a:gd name="T42" fmla="*/ 3220 w 4237"/>
                <a:gd name="T43" fmla="*/ 425 h 3576"/>
                <a:gd name="T44" fmla="*/ 3039 w 4237"/>
                <a:gd name="T45" fmla="*/ 244 h 3576"/>
                <a:gd name="T46" fmla="*/ 2852 w 4237"/>
                <a:gd name="T47" fmla="*/ 348 h 3576"/>
                <a:gd name="T48" fmla="*/ 2601 w 4237"/>
                <a:gd name="T49" fmla="*/ 446 h 3576"/>
                <a:gd name="T50" fmla="*/ 2372 w 4237"/>
                <a:gd name="T51" fmla="*/ 606 h 3576"/>
                <a:gd name="T52" fmla="*/ 2135 w 4237"/>
                <a:gd name="T53" fmla="*/ 724 h 3576"/>
                <a:gd name="T54" fmla="*/ 1996 w 4237"/>
                <a:gd name="T55" fmla="*/ 877 h 3576"/>
                <a:gd name="T56" fmla="*/ 1906 w 4237"/>
                <a:gd name="T57" fmla="*/ 954 h 3576"/>
                <a:gd name="T58" fmla="*/ 1747 w 4237"/>
                <a:gd name="T59" fmla="*/ 954 h 3576"/>
                <a:gd name="T60" fmla="*/ 1670 w 4237"/>
                <a:gd name="T61" fmla="*/ 905 h 3576"/>
                <a:gd name="T62" fmla="*/ 1601 w 4237"/>
                <a:gd name="T63" fmla="*/ 780 h 3576"/>
                <a:gd name="T64" fmla="*/ 1406 w 4237"/>
                <a:gd name="T65" fmla="*/ 773 h 3576"/>
                <a:gd name="T66" fmla="*/ 1378 w 4237"/>
                <a:gd name="T67" fmla="*/ 710 h 3576"/>
                <a:gd name="T68" fmla="*/ 1287 w 4237"/>
                <a:gd name="T69" fmla="*/ 557 h 3576"/>
                <a:gd name="T70" fmla="*/ 1253 w 4237"/>
                <a:gd name="T71" fmla="*/ 411 h 3576"/>
                <a:gd name="T72" fmla="*/ 1065 w 4237"/>
                <a:gd name="T73" fmla="*/ 390 h 3576"/>
                <a:gd name="T74" fmla="*/ 780 w 4237"/>
                <a:gd name="T75" fmla="*/ 293 h 3576"/>
                <a:gd name="T76" fmla="*/ 752 w 4237"/>
                <a:gd name="T77" fmla="*/ 21 h 3576"/>
                <a:gd name="T78" fmla="*/ 522 w 4237"/>
                <a:gd name="T79" fmla="*/ 49 h 3576"/>
                <a:gd name="T80" fmla="*/ 571 w 4237"/>
                <a:gd name="T81" fmla="*/ 286 h 3576"/>
                <a:gd name="T82" fmla="*/ 501 w 4237"/>
                <a:gd name="T83" fmla="*/ 439 h 3576"/>
                <a:gd name="T84" fmla="*/ 327 w 4237"/>
                <a:gd name="T85" fmla="*/ 592 h 3576"/>
                <a:gd name="T86" fmla="*/ 188 w 4237"/>
                <a:gd name="T87" fmla="*/ 703 h 3576"/>
                <a:gd name="T88" fmla="*/ 63 w 4237"/>
                <a:gd name="T89" fmla="*/ 877 h 3576"/>
                <a:gd name="T90" fmla="*/ 432 w 4237"/>
                <a:gd name="T91" fmla="*/ 1399 h 3576"/>
                <a:gd name="T92" fmla="*/ 766 w 4237"/>
                <a:gd name="T93" fmla="*/ 1754 h 3576"/>
                <a:gd name="T94" fmla="*/ 1114 w 4237"/>
                <a:gd name="T95" fmla="*/ 2004 h 3576"/>
                <a:gd name="T96" fmla="*/ 1280 w 4237"/>
                <a:gd name="T97" fmla="*/ 2394 h 3576"/>
                <a:gd name="T98" fmla="*/ 1587 w 4237"/>
                <a:gd name="T99" fmla="*/ 2588 h 3576"/>
                <a:gd name="T100" fmla="*/ 2163 w 4237"/>
                <a:gd name="T101" fmla="*/ 3138 h 3576"/>
                <a:gd name="T102" fmla="*/ 2699 w 4237"/>
                <a:gd name="T103" fmla="*/ 3540 h 3576"/>
                <a:gd name="T104" fmla="*/ 3325 w 4237"/>
                <a:gd name="T105" fmla="*/ 3506 h 3576"/>
                <a:gd name="T106" fmla="*/ 3485 w 4237"/>
                <a:gd name="T107" fmla="*/ 3533 h 3576"/>
                <a:gd name="T108" fmla="*/ 3874 w 4237"/>
                <a:gd name="T109" fmla="*/ 3492 h 3576"/>
                <a:gd name="T110" fmla="*/ 3958 w 4237"/>
                <a:gd name="T111" fmla="*/ 3394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37" h="3576">
                  <a:moveTo>
                    <a:pt x="3993" y="3284"/>
                  </a:moveTo>
                  <a:lnTo>
                    <a:pt x="3993" y="3242"/>
                  </a:lnTo>
                  <a:lnTo>
                    <a:pt x="3993" y="3208"/>
                  </a:lnTo>
                  <a:lnTo>
                    <a:pt x="4006" y="3180"/>
                  </a:lnTo>
                  <a:lnTo>
                    <a:pt x="3993" y="3166"/>
                  </a:lnTo>
                  <a:lnTo>
                    <a:pt x="3979" y="3145"/>
                  </a:lnTo>
                  <a:lnTo>
                    <a:pt x="3972" y="3131"/>
                  </a:lnTo>
                  <a:lnTo>
                    <a:pt x="3972" y="3117"/>
                  </a:lnTo>
                  <a:lnTo>
                    <a:pt x="4020" y="3096"/>
                  </a:lnTo>
                  <a:lnTo>
                    <a:pt x="4034" y="3096"/>
                  </a:lnTo>
                  <a:lnTo>
                    <a:pt x="4041" y="3096"/>
                  </a:lnTo>
                  <a:lnTo>
                    <a:pt x="4076" y="3068"/>
                  </a:lnTo>
                  <a:lnTo>
                    <a:pt x="4139" y="3013"/>
                  </a:lnTo>
                  <a:lnTo>
                    <a:pt x="4160" y="3013"/>
                  </a:lnTo>
                  <a:lnTo>
                    <a:pt x="4187" y="2971"/>
                  </a:lnTo>
                  <a:lnTo>
                    <a:pt x="4152" y="2950"/>
                  </a:lnTo>
                  <a:lnTo>
                    <a:pt x="4160" y="2943"/>
                  </a:lnTo>
                  <a:lnTo>
                    <a:pt x="4187" y="2908"/>
                  </a:lnTo>
                  <a:lnTo>
                    <a:pt x="4229" y="2887"/>
                  </a:lnTo>
                  <a:lnTo>
                    <a:pt x="4236" y="2881"/>
                  </a:lnTo>
                  <a:lnTo>
                    <a:pt x="4201" y="2846"/>
                  </a:lnTo>
                  <a:lnTo>
                    <a:pt x="4229" y="2839"/>
                  </a:lnTo>
                  <a:lnTo>
                    <a:pt x="4236" y="2811"/>
                  </a:lnTo>
                  <a:lnTo>
                    <a:pt x="4201" y="2783"/>
                  </a:lnTo>
                  <a:lnTo>
                    <a:pt x="4194" y="2755"/>
                  </a:lnTo>
                  <a:lnTo>
                    <a:pt x="4208" y="2741"/>
                  </a:lnTo>
                  <a:lnTo>
                    <a:pt x="4201" y="2679"/>
                  </a:lnTo>
                  <a:lnTo>
                    <a:pt x="4194" y="2672"/>
                  </a:lnTo>
                  <a:lnTo>
                    <a:pt x="4187" y="2637"/>
                  </a:lnTo>
                  <a:lnTo>
                    <a:pt x="4173" y="2595"/>
                  </a:lnTo>
                  <a:lnTo>
                    <a:pt x="4160" y="2574"/>
                  </a:lnTo>
                  <a:lnTo>
                    <a:pt x="4097" y="2519"/>
                  </a:lnTo>
                  <a:lnTo>
                    <a:pt x="4076" y="2484"/>
                  </a:lnTo>
                  <a:lnTo>
                    <a:pt x="4069" y="2463"/>
                  </a:lnTo>
                  <a:lnTo>
                    <a:pt x="4041" y="2456"/>
                  </a:lnTo>
                  <a:lnTo>
                    <a:pt x="4027" y="2442"/>
                  </a:lnTo>
                  <a:lnTo>
                    <a:pt x="4027" y="2421"/>
                  </a:lnTo>
                  <a:lnTo>
                    <a:pt x="4020" y="2414"/>
                  </a:lnTo>
                  <a:lnTo>
                    <a:pt x="4006" y="2421"/>
                  </a:lnTo>
                  <a:lnTo>
                    <a:pt x="3965" y="2428"/>
                  </a:lnTo>
                  <a:lnTo>
                    <a:pt x="3902" y="2408"/>
                  </a:lnTo>
                  <a:lnTo>
                    <a:pt x="3895" y="2380"/>
                  </a:lnTo>
                  <a:lnTo>
                    <a:pt x="3846" y="2408"/>
                  </a:lnTo>
                  <a:lnTo>
                    <a:pt x="3826" y="2387"/>
                  </a:lnTo>
                  <a:lnTo>
                    <a:pt x="3805" y="2366"/>
                  </a:lnTo>
                  <a:lnTo>
                    <a:pt x="3791" y="2359"/>
                  </a:lnTo>
                  <a:lnTo>
                    <a:pt x="3777" y="2331"/>
                  </a:lnTo>
                  <a:lnTo>
                    <a:pt x="3749" y="2282"/>
                  </a:lnTo>
                  <a:lnTo>
                    <a:pt x="3714" y="2310"/>
                  </a:lnTo>
                  <a:lnTo>
                    <a:pt x="3679" y="2289"/>
                  </a:lnTo>
                  <a:lnTo>
                    <a:pt x="3638" y="2254"/>
                  </a:lnTo>
                  <a:lnTo>
                    <a:pt x="3603" y="2268"/>
                  </a:lnTo>
                  <a:lnTo>
                    <a:pt x="3610" y="2296"/>
                  </a:lnTo>
                  <a:lnTo>
                    <a:pt x="3561" y="2324"/>
                  </a:lnTo>
                  <a:lnTo>
                    <a:pt x="3512" y="2352"/>
                  </a:lnTo>
                  <a:lnTo>
                    <a:pt x="3499" y="2380"/>
                  </a:lnTo>
                  <a:lnTo>
                    <a:pt x="3408" y="2331"/>
                  </a:lnTo>
                  <a:lnTo>
                    <a:pt x="3408" y="2324"/>
                  </a:lnTo>
                  <a:lnTo>
                    <a:pt x="3380" y="2282"/>
                  </a:lnTo>
                  <a:lnTo>
                    <a:pt x="3366" y="2268"/>
                  </a:lnTo>
                  <a:lnTo>
                    <a:pt x="3353" y="2268"/>
                  </a:lnTo>
                  <a:lnTo>
                    <a:pt x="3346" y="2268"/>
                  </a:lnTo>
                  <a:lnTo>
                    <a:pt x="3290" y="2227"/>
                  </a:lnTo>
                  <a:lnTo>
                    <a:pt x="3234" y="2199"/>
                  </a:lnTo>
                  <a:lnTo>
                    <a:pt x="3206" y="2199"/>
                  </a:lnTo>
                  <a:lnTo>
                    <a:pt x="3193" y="2234"/>
                  </a:lnTo>
                  <a:lnTo>
                    <a:pt x="3179" y="2234"/>
                  </a:lnTo>
                  <a:lnTo>
                    <a:pt x="3158" y="2220"/>
                  </a:lnTo>
                  <a:lnTo>
                    <a:pt x="3151" y="2192"/>
                  </a:lnTo>
                  <a:lnTo>
                    <a:pt x="3151" y="2136"/>
                  </a:lnTo>
                  <a:lnTo>
                    <a:pt x="3144" y="2122"/>
                  </a:lnTo>
                  <a:lnTo>
                    <a:pt x="3179" y="2053"/>
                  </a:lnTo>
                  <a:lnTo>
                    <a:pt x="3172" y="2032"/>
                  </a:lnTo>
                  <a:lnTo>
                    <a:pt x="3137" y="1997"/>
                  </a:lnTo>
                  <a:lnTo>
                    <a:pt x="3123" y="2004"/>
                  </a:lnTo>
                  <a:lnTo>
                    <a:pt x="3081" y="1962"/>
                  </a:lnTo>
                  <a:lnTo>
                    <a:pt x="3047" y="1948"/>
                  </a:lnTo>
                  <a:lnTo>
                    <a:pt x="3039" y="1955"/>
                  </a:lnTo>
                  <a:lnTo>
                    <a:pt x="3019" y="1934"/>
                  </a:lnTo>
                  <a:lnTo>
                    <a:pt x="2942" y="1893"/>
                  </a:lnTo>
                  <a:lnTo>
                    <a:pt x="2880" y="1865"/>
                  </a:lnTo>
                  <a:lnTo>
                    <a:pt x="2720" y="1774"/>
                  </a:lnTo>
                  <a:lnTo>
                    <a:pt x="2720" y="1809"/>
                  </a:lnTo>
                  <a:lnTo>
                    <a:pt x="2699" y="1823"/>
                  </a:lnTo>
                  <a:lnTo>
                    <a:pt x="2685" y="1823"/>
                  </a:lnTo>
                  <a:lnTo>
                    <a:pt x="2629" y="1788"/>
                  </a:lnTo>
                  <a:lnTo>
                    <a:pt x="2629" y="1774"/>
                  </a:lnTo>
                  <a:lnTo>
                    <a:pt x="2594" y="1733"/>
                  </a:lnTo>
                  <a:lnTo>
                    <a:pt x="2587" y="1698"/>
                  </a:lnTo>
                  <a:lnTo>
                    <a:pt x="2587" y="1663"/>
                  </a:lnTo>
                  <a:lnTo>
                    <a:pt x="2587" y="1635"/>
                  </a:lnTo>
                  <a:lnTo>
                    <a:pt x="2594" y="1628"/>
                  </a:lnTo>
                  <a:lnTo>
                    <a:pt x="2601" y="1580"/>
                  </a:lnTo>
                  <a:lnTo>
                    <a:pt x="2601" y="1573"/>
                  </a:lnTo>
                  <a:lnTo>
                    <a:pt x="2622" y="1580"/>
                  </a:lnTo>
                  <a:lnTo>
                    <a:pt x="2678" y="1538"/>
                  </a:lnTo>
                  <a:lnTo>
                    <a:pt x="2699" y="1475"/>
                  </a:lnTo>
                  <a:lnTo>
                    <a:pt x="2692" y="1447"/>
                  </a:lnTo>
                  <a:lnTo>
                    <a:pt x="2761" y="1461"/>
                  </a:lnTo>
                  <a:lnTo>
                    <a:pt x="2831" y="1510"/>
                  </a:lnTo>
                  <a:lnTo>
                    <a:pt x="2852" y="1496"/>
                  </a:lnTo>
                  <a:lnTo>
                    <a:pt x="2921" y="1538"/>
                  </a:lnTo>
                  <a:lnTo>
                    <a:pt x="2942" y="1559"/>
                  </a:lnTo>
                  <a:lnTo>
                    <a:pt x="2956" y="1566"/>
                  </a:lnTo>
                  <a:lnTo>
                    <a:pt x="3005" y="1538"/>
                  </a:lnTo>
                  <a:lnTo>
                    <a:pt x="3019" y="1559"/>
                  </a:lnTo>
                  <a:lnTo>
                    <a:pt x="3047" y="1559"/>
                  </a:lnTo>
                  <a:lnTo>
                    <a:pt x="3088" y="1503"/>
                  </a:lnTo>
                  <a:lnTo>
                    <a:pt x="3081" y="1489"/>
                  </a:lnTo>
                  <a:lnTo>
                    <a:pt x="3137" y="1475"/>
                  </a:lnTo>
                  <a:lnTo>
                    <a:pt x="3116" y="1461"/>
                  </a:lnTo>
                  <a:lnTo>
                    <a:pt x="3172" y="1447"/>
                  </a:lnTo>
                  <a:lnTo>
                    <a:pt x="3151" y="1434"/>
                  </a:lnTo>
                  <a:lnTo>
                    <a:pt x="3095" y="1378"/>
                  </a:lnTo>
                  <a:lnTo>
                    <a:pt x="3109" y="1364"/>
                  </a:lnTo>
                  <a:lnTo>
                    <a:pt x="3095" y="1350"/>
                  </a:lnTo>
                  <a:lnTo>
                    <a:pt x="3047" y="1336"/>
                  </a:lnTo>
                  <a:lnTo>
                    <a:pt x="3005" y="1294"/>
                  </a:lnTo>
                  <a:lnTo>
                    <a:pt x="2949" y="1246"/>
                  </a:lnTo>
                  <a:lnTo>
                    <a:pt x="2942" y="1232"/>
                  </a:lnTo>
                  <a:lnTo>
                    <a:pt x="2928" y="1134"/>
                  </a:lnTo>
                  <a:lnTo>
                    <a:pt x="2880" y="1107"/>
                  </a:lnTo>
                  <a:lnTo>
                    <a:pt x="2845" y="1086"/>
                  </a:lnTo>
                  <a:lnTo>
                    <a:pt x="2831" y="1079"/>
                  </a:lnTo>
                  <a:lnTo>
                    <a:pt x="2796" y="1051"/>
                  </a:lnTo>
                  <a:lnTo>
                    <a:pt x="2852" y="1009"/>
                  </a:lnTo>
                  <a:lnTo>
                    <a:pt x="2866" y="974"/>
                  </a:lnTo>
                  <a:lnTo>
                    <a:pt x="2859" y="954"/>
                  </a:lnTo>
                  <a:lnTo>
                    <a:pt x="2824" y="947"/>
                  </a:lnTo>
                  <a:lnTo>
                    <a:pt x="2747" y="870"/>
                  </a:lnTo>
                  <a:lnTo>
                    <a:pt x="2782" y="821"/>
                  </a:lnTo>
                  <a:lnTo>
                    <a:pt x="2810" y="821"/>
                  </a:lnTo>
                  <a:lnTo>
                    <a:pt x="2845" y="787"/>
                  </a:lnTo>
                  <a:lnTo>
                    <a:pt x="2831" y="780"/>
                  </a:lnTo>
                  <a:lnTo>
                    <a:pt x="2845" y="724"/>
                  </a:lnTo>
                  <a:lnTo>
                    <a:pt x="2824" y="710"/>
                  </a:lnTo>
                  <a:lnTo>
                    <a:pt x="2817" y="682"/>
                  </a:lnTo>
                  <a:lnTo>
                    <a:pt x="2810" y="655"/>
                  </a:lnTo>
                  <a:lnTo>
                    <a:pt x="2824" y="668"/>
                  </a:lnTo>
                  <a:lnTo>
                    <a:pt x="2831" y="648"/>
                  </a:lnTo>
                  <a:lnTo>
                    <a:pt x="2845" y="592"/>
                  </a:lnTo>
                  <a:lnTo>
                    <a:pt x="2866" y="578"/>
                  </a:lnTo>
                  <a:lnTo>
                    <a:pt x="2866" y="550"/>
                  </a:lnTo>
                  <a:lnTo>
                    <a:pt x="2928" y="571"/>
                  </a:lnTo>
                  <a:lnTo>
                    <a:pt x="2963" y="578"/>
                  </a:lnTo>
                  <a:lnTo>
                    <a:pt x="3012" y="557"/>
                  </a:lnTo>
                  <a:lnTo>
                    <a:pt x="3039" y="585"/>
                  </a:lnTo>
                  <a:lnTo>
                    <a:pt x="3095" y="571"/>
                  </a:lnTo>
                  <a:lnTo>
                    <a:pt x="3137" y="578"/>
                  </a:lnTo>
                  <a:lnTo>
                    <a:pt x="3186" y="550"/>
                  </a:lnTo>
                  <a:lnTo>
                    <a:pt x="3193" y="543"/>
                  </a:lnTo>
                  <a:lnTo>
                    <a:pt x="3206" y="481"/>
                  </a:lnTo>
                  <a:lnTo>
                    <a:pt x="3220" y="439"/>
                  </a:lnTo>
                  <a:lnTo>
                    <a:pt x="3220" y="425"/>
                  </a:lnTo>
                  <a:lnTo>
                    <a:pt x="3172" y="411"/>
                  </a:lnTo>
                  <a:lnTo>
                    <a:pt x="3172" y="418"/>
                  </a:lnTo>
                  <a:lnTo>
                    <a:pt x="3123" y="376"/>
                  </a:lnTo>
                  <a:lnTo>
                    <a:pt x="3123" y="348"/>
                  </a:lnTo>
                  <a:lnTo>
                    <a:pt x="3137" y="321"/>
                  </a:lnTo>
                  <a:lnTo>
                    <a:pt x="3095" y="286"/>
                  </a:lnTo>
                  <a:lnTo>
                    <a:pt x="3039" y="244"/>
                  </a:lnTo>
                  <a:lnTo>
                    <a:pt x="3019" y="216"/>
                  </a:lnTo>
                  <a:lnTo>
                    <a:pt x="2991" y="216"/>
                  </a:lnTo>
                  <a:lnTo>
                    <a:pt x="2963" y="258"/>
                  </a:lnTo>
                  <a:lnTo>
                    <a:pt x="2859" y="230"/>
                  </a:lnTo>
                  <a:lnTo>
                    <a:pt x="2866" y="279"/>
                  </a:lnTo>
                  <a:lnTo>
                    <a:pt x="2831" y="327"/>
                  </a:lnTo>
                  <a:lnTo>
                    <a:pt x="2852" y="348"/>
                  </a:lnTo>
                  <a:lnTo>
                    <a:pt x="2817" y="397"/>
                  </a:lnTo>
                  <a:lnTo>
                    <a:pt x="2789" y="418"/>
                  </a:lnTo>
                  <a:lnTo>
                    <a:pt x="2761" y="390"/>
                  </a:lnTo>
                  <a:lnTo>
                    <a:pt x="2720" y="446"/>
                  </a:lnTo>
                  <a:lnTo>
                    <a:pt x="2650" y="474"/>
                  </a:lnTo>
                  <a:lnTo>
                    <a:pt x="2615" y="460"/>
                  </a:lnTo>
                  <a:lnTo>
                    <a:pt x="2601" y="446"/>
                  </a:lnTo>
                  <a:lnTo>
                    <a:pt x="2587" y="446"/>
                  </a:lnTo>
                  <a:lnTo>
                    <a:pt x="2580" y="481"/>
                  </a:lnTo>
                  <a:lnTo>
                    <a:pt x="2469" y="481"/>
                  </a:lnTo>
                  <a:lnTo>
                    <a:pt x="2427" y="515"/>
                  </a:lnTo>
                  <a:lnTo>
                    <a:pt x="2372" y="488"/>
                  </a:lnTo>
                  <a:lnTo>
                    <a:pt x="2351" y="508"/>
                  </a:lnTo>
                  <a:lnTo>
                    <a:pt x="2372" y="606"/>
                  </a:lnTo>
                  <a:lnTo>
                    <a:pt x="2337" y="613"/>
                  </a:lnTo>
                  <a:lnTo>
                    <a:pt x="2323" y="620"/>
                  </a:lnTo>
                  <a:lnTo>
                    <a:pt x="2253" y="675"/>
                  </a:lnTo>
                  <a:lnTo>
                    <a:pt x="2198" y="675"/>
                  </a:lnTo>
                  <a:lnTo>
                    <a:pt x="2177" y="675"/>
                  </a:lnTo>
                  <a:lnTo>
                    <a:pt x="2177" y="717"/>
                  </a:lnTo>
                  <a:lnTo>
                    <a:pt x="2135" y="724"/>
                  </a:lnTo>
                  <a:lnTo>
                    <a:pt x="2128" y="724"/>
                  </a:lnTo>
                  <a:lnTo>
                    <a:pt x="2073" y="745"/>
                  </a:lnTo>
                  <a:lnTo>
                    <a:pt x="2128" y="807"/>
                  </a:lnTo>
                  <a:lnTo>
                    <a:pt x="2100" y="835"/>
                  </a:lnTo>
                  <a:lnTo>
                    <a:pt x="2073" y="821"/>
                  </a:lnTo>
                  <a:lnTo>
                    <a:pt x="2059" y="842"/>
                  </a:lnTo>
                  <a:lnTo>
                    <a:pt x="1996" y="877"/>
                  </a:lnTo>
                  <a:lnTo>
                    <a:pt x="1975" y="856"/>
                  </a:lnTo>
                  <a:lnTo>
                    <a:pt x="1961" y="815"/>
                  </a:lnTo>
                  <a:lnTo>
                    <a:pt x="1913" y="821"/>
                  </a:lnTo>
                  <a:lnTo>
                    <a:pt x="1926" y="849"/>
                  </a:lnTo>
                  <a:lnTo>
                    <a:pt x="1906" y="905"/>
                  </a:lnTo>
                  <a:lnTo>
                    <a:pt x="1913" y="933"/>
                  </a:lnTo>
                  <a:lnTo>
                    <a:pt x="1906" y="954"/>
                  </a:lnTo>
                  <a:lnTo>
                    <a:pt x="1899" y="954"/>
                  </a:lnTo>
                  <a:lnTo>
                    <a:pt x="1850" y="982"/>
                  </a:lnTo>
                  <a:lnTo>
                    <a:pt x="1809" y="1002"/>
                  </a:lnTo>
                  <a:lnTo>
                    <a:pt x="1768" y="1044"/>
                  </a:lnTo>
                  <a:lnTo>
                    <a:pt x="1760" y="1037"/>
                  </a:lnTo>
                  <a:lnTo>
                    <a:pt x="1747" y="982"/>
                  </a:lnTo>
                  <a:lnTo>
                    <a:pt x="1747" y="954"/>
                  </a:lnTo>
                  <a:lnTo>
                    <a:pt x="1712" y="967"/>
                  </a:lnTo>
                  <a:lnTo>
                    <a:pt x="1698" y="954"/>
                  </a:lnTo>
                  <a:lnTo>
                    <a:pt x="1670" y="974"/>
                  </a:lnTo>
                  <a:lnTo>
                    <a:pt x="1670" y="967"/>
                  </a:lnTo>
                  <a:lnTo>
                    <a:pt x="1635" y="967"/>
                  </a:lnTo>
                  <a:lnTo>
                    <a:pt x="1663" y="947"/>
                  </a:lnTo>
                  <a:lnTo>
                    <a:pt x="1670" y="905"/>
                  </a:lnTo>
                  <a:lnTo>
                    <a:pt x="1649" y="905"/>
                  </a:lnTo>
                  <a:lnTo>
                    <a:pt x="1587" y="912"/>
                  </a:lnTo>
                  <a:lnTo>
                    <a:pt x="1580" y="842"/>
                  </a:lnTo>
                  <a:lnTo>
                    <a:pt x="1607" y="835"/>
                  </a:lnTo>
                  <a:lnTo>
                    <a:pt x="1601" y="815"/>
                  </a:lnTo>
                  <a:lnTo>
                    <a:pt x="1580" y="807"/>
                  </a:lnTo>
                  <a:lnTo>
                    <a:pt x="1601" y="780"/>
                  </a:lnTo>
                  <a:lnTo>
                    <a:pt x="1587" y="759"/>
                  </a:lnTo>
                  <a:lnTo>
                    <a:pt x="1545" y="745"/>
                  </a:lnTo>
                  <a:lnTo>
                    <a:pt x="1545" y="759"/>
                  </a:lnTo>
                  <a:lnTo>
                    <a:pt x="1482" y="801"/>
                  </a:lnTo>
                  <a:lnTo>
                    <a:pt x="1454" y="759"/>
                  </a:lnTo>
                  <a:lnTo>
                    <a:pt x="1447" y="759"/>
                  </a:lnTo>
                  <a:lnTo>
                    <a:pt x="1406" y="773"/>
                  </a:lnTo>
                  <a:lnTo>
                    <a:pt x="1392" y="773"/>
                  </a:lnTo>
                  <a:lnTo>
                    <a:pt x="1378" y="752"/>
                  </a:lnTo>
                  <a:lnTo>
                    <a:pt x="1413" y="752"/>
                  </a:lnTo>
                  <a:lnTo>
                    <a:pt x="1392" y="738"/>
                  </a:lnTo>
                  <a:lnTo>
                    <a:pt x="1378" y="724"/>
                  </a:lnTo>
                  <a:lnTo>
                    <a:pt x="1357" y="717"/>
                  </a:lnTo>
                  <a:lnTo>
                    <a:pt x="1378" y="710"/>
                  </a:lnTo>
                  <a:lnTo>
                    <a:pt x="1357" y="689"/>
                  </a:lnTo>
                  <a:lnTo>
                    <a:pt x="1343" y="668"/>
                  </a:lnTo>
                  <a:lnTo>
                    <a:pt x="1357" y="648"/>
                  </a:lnTo>
                  <a:lnTo>
                    <a:pt x="1357" y="613"/>
                  </a:lnTo>
                  <a:lnTo>
                    <a:pt x="1343" y="613"/>
                  </a:lnTo>
                  <a:lnTo>
                    <a:pt x="1308" y="592"/>
                  </a:lnTo>
                  <a:lnTo>
                    <a:pt x="1287" y="557"/>
                  </a:lnTo>
                  <a:lnTo>
                    <a:pt x="1308" y="529"/>
                  </a:lnTo>
                  <a:lnTo>
                    <a:pt x="1294" y="508"/>
                  </a:lnTo>
                  <a:lnTo>
                    <a:pt x="1287" y="488"/>
                  </a:lnTo>
                  <a:lnTo>
                    <a:pt x="1294" y="474"/>
                  </a:lnTo>
                  <a:lnTo>
                    <a:pt x="1308" y="460"/>
                  </a:lnTo>
                  <a:lnTo>
                    <a:pt x="1274" y="446"/>
                  </a:lnTo>
                  <a:lnTo>
                    <a:pt x="1253" y="411"/>
                  </a:lnTo>
                  <a:lnTo>
                    <a:pt x="1225" y="383"/>
                  </a:lnTo>
                  <a:lnTo>
                    <a:pt x="1162" y="355"/>
                  </a:lnTo>
                  <a:lnTo>
                    <a:pt x="1141" y="397"/>
                  </a:lnTo>
                  <a:lnTo>
                    <a:pt x="1120" y="390"/>
                  </a:lnTo>
                  <a:lnTo>
                    <a:pt x="1114" y="411"/>
                  </a:lnTo>
                  <a:lnTo>
                    <a:pt x="1079" y="383"/>
                  </a:lnTo>
                  <a:lnTo>
                    <a:pt x="1065" y="390"/>
                  </a:lnTo>
                  <a:lnTo>
                    <a:pt x="1030" y="397"/>
                  </a:lnTo>
                  <a:lnTo>
                    <a:pt x="988" y="418"/>
                  </a:lnTo>
                  <a:lnTo>
                    <a:pt x="953" y="425"/>
                  </a:lnTo>
                  <a:lnTo>
                    <a:pt x="919" y="383"/>
                  </a:lnTo>
                  <a:lnTo>
                    <a:pt x="814" y="342"/>
                  </a:lnTo>
                  <a:lnTo>
                    <a:pt x="821" y="314"/>
                  </a:lnTo>
                  <a:lnTo>
                    <a:pt x="780" y="293"/>
                  </a:lnTo>
                  <a:lnTo>
                    <a:pt x="814" y="251"/>
                  </a:lnTo>
                  <a:lnTo>
                    <a:pt x="835" y="244"/>
                  </a:lnTo>
                  <a:lnTo>
                    <a:pt x="856" y="223"/>
                  </a:lnTo>
                  <a:lnTo>
                    <a:pt x="877" y="181"/>
                  </a:lnTo>
                  <a:lnTo>
                    <a:pt x="877" y="167"/>
                  </a:lnTo>
                  <a:lnTo>
                    <a:pt x="793" y="133"/>
                  </a:lnTo>
                  <a:lnTo>
                    <a:pt x="752" y="21"/>
                  </a:lnTo>
                  <a:lnTo>
                    <a:pt x="731" y="15"/>
                  </a:lnTo>
                  <a:lnTo>
                    <a:pt x="661" y="0"/>
                  </a:lnTo>
                  <a:lnTo>
                    <a:pt x="606" y="28"/>
                  </a:lnTo>
                  <a:lnTo>
                    <a:pt x="592" y="70"/>
                  </a:lnTo>
                  <a:lnTo>
                    <a:pt x="585" y="98"/>
                  </a:lnTo>
                  <a:lnTo>
                    <a:pt x="536" y="35"/>
                  </a:lnTo>
                  <a:lnTo>
                    <a:pt x="522" y="49"/>
                  </a:lnTo>
                  <a:lnTo>
                    <a:pt x="487" y="119"/>
                  </a:lnTo>
                  <a:lnTo>
                    <a:pt x="515" y="133"/>
                  </a:lnTo>
                  <a:lnTo>
                    <a:pt x="550" y="161"/>
                  </a:lnTo>
                  <a:lnTo>
                    <a:pt x="550" y="181"/>
                  </a:lnTo>
                  <a:lnTo>
                    <a:pt x="606" y="209"/>
                  </a:lnTo>
                  <a:lnTo>
                    <a:pt x="592" y="230"/>
                  </a:lnTo>
                  <a:lnTo>
                    <a:pt x="571" y="286"/>
                  </a:lnTo>
                  <a:lnTo>
                    <a:pt x="536" y="286"/>
                  </a:lnTo>
                  <a:lnTo>
                    <a:pt x="550" y="355"/>
                  </a:lnTo>
                  <a:lnTo>
                    <a:pt x="585" y="376"/>
                  </a:lnTo>
                  <a:lnTo>
                    <a:pt x="585" y="425"/>
                  </a:lnTo>
                  <a:lnTo>
                    <a:pt x="571" y="439"/>
                  </a:lnTo>
                  <a:lnTo>
                    <a:pt x="550" y="453"/>
                  </a:lnTo>
                  <a:lnTo>
                    <a:pt x="501" y="439"/>
                  </a:lnTo>
                  <a:lnTo>
                    <a:pt x="494" y="453"/>
                  </a:lnTo>
                  <a:lnTo>
                    <a:pt x="467" y="508"/>
                  </a:lnTo>
                  <a:lnTo>
                    <a:pt x="432" y="508"/>
                  </a:lnTo>
                  <a:lnTo>
                    <a:pt x="376" y="529"/>
                  </a:lnTo>
                  <a:lnTo>
                    <a:pt x="390" y="550"/>
                  </a:lnTo>
                  <a:lnTo>
                    <a:pt x="355" y="578"/>
                  </a:lnTo>
                  <a:lnTo>
                    <a:pt x="327" y="592"/>
                  </a:lnTo>
                  <a:lnTo>
                    <a:pt x="300" y="592"/>
                  </a:lnTo>
                  <a:lnTo>
                    <a:pt x="272" y="613"/>
                  </a:lnTo>
                  <a:lnTo>
                    <a:pt x="244" y="592"/>
                  </a:lnTo>
                  <a:lnTo>
                    <a:pt x="209" y="606"/>
                  </a:lnTo>
                  <a:lnTo>
                    <a:pt x="223" y="640"/>
                  </a:lnTo>
                  <a:lnTo>
                    <a:pt x="223" y="648"/>
                  </a:lnTo>
                  <a:lnTo>
                    <a:pt x="188" y="703"/>
                  </a:lnTo>
                  <a:lnTo>
                    <a:pt x="202" y="717"/>
                  </a:lnTo>
                  <a:lnTo>
                    <a:pt x="223" y="745"/>
                  </a:lnTo>
                  <a:lnTo>
                    <a:pt x="272" y="773"/>
                  </a:lnTo>
                  <a:lnTo>
                    <a:pt x="272" y="884"/>
                  </a:lnTo>
                  <a:lnTo>
                    <a:pt x="161" y="877"/>
                  </a:lnTo>
                  <a:lnTo>
                    <a:pt x="112" y="884"/>
                  </a:lnTo>
                  <a:lnTo>
                    <a:pt x="63" y="877"/>
                  </a:lnTo>
                  <a:lnTo>
                    <a:pt x="49" y="912"/>
                  </a:lnTo>
                  <a:lnTo>
                    <a:pt x="7" y="954"/>
                  </a:lnTo>
                  <a:lnTo>
                    <a:pt x="0" y="1009"/>
                  </a:lnTo>
                  <a:lnTo>
                    <a:pt x="202" y="1128"/>
                  </a:lnTo>
                  <a:lnTo>
                    <a:pt x="300" y="1197"/>
                  </a:lnTo>
                  <a:lnTo>
                    <a:pt x="397" y="1315"/>
                  </a:lnTo>
                  <a:lnTo>
                    <a:pt x="432" y="1399"/>
                  </a:lnTo>
                  <a:lnTo>
                    <a:pt x="473" y="1461"/>
                  </a:lnTo>
                  <a:lnTo>
                    <a:pt x="467" y="1496"/>
                  </a:lnTo>
                  <a:lnTo>
                    <a:pt x="536" y="1607"/>
                  </a:lnTo>
                  <a:lnTo>
                    <a:pt x="599" y="1705"/>
                  </a:lnTo>
                  <a:lnTo>
                    <a:pt x="599" y="1719"/>
                  </a:lnTo>
                  <a:lnTo>
                    <a:pt x="647" y="1774"/>
                  </a:lnTo>
                  <a:lnTo>
                    <a:pt x="766" y="1754"/>
                  </a:lnTo>
                  <a:lnTo>
                    <a:pt x="849" y="1809"/>
                  </a:lnTo>
                  <a:lnTo>
                    <a:pt x="877" y="1851"/>
                  </a:lnTo>
                  <a:lnTo>
                    <a:pt x="919" y="1858"/>
                  </a:lnTo>
                  <a:lnTo>
                    <a:pt x="961" y="1893"/>
                  </a:lnTo>
                  <a:lnTo>
                    <a:pt x="981" y="1934"/>
                  </a:lnTo>
                  <a:lnTo>
                    <a:pt x="1009" y="1948"/>
                  </a:lnTo>
                  <a:lnTo>
                    <a:pt x="1114" y="2004"/>
                  </a:lnTo>
                  <a:lnTo>
                    <a:pt x="1141" y="2025"/>
                  </a:lnTo>
                  <a:lnTo>
                    <a:pt x="1162" y="2067"/>
                  </a:lnTo>
                  <a:lnTo>
                    <a:pt x="1204" y="2122"/>
                  </a:lnTo>
                  <a:lnTo>
                    <a:pt x="1246" y="2227"/>
                  </a:lnTo>
                  <a:lnTo>
                    <a:pt x="1274" y="2317"/>
                  </a:lnTo>
                  <a:lnTo>
                    <a:pt x="1260" y="2345"/>
                  </a:lnTo>
                  <a:lnTo>
                    <a:pt x="1280" y="2394"/>
                  </a:lnTo>
                  <a:lnTo>
                    <a:pt x="1274" y="2394"/>
                  </a:lnTo>
                  <a:lnTo>
                    <a:pt x="1287" y="2408"/>
                  </a:lnTo>
                  <a:lnTo>
                    <a:pt x="1308" y="2414"/>
                  </a:lnTo>
                  <a:lnTo>
                    <a:pt x="1378" y="2442"/>
                  </a:lnTo>
                  <a:lnTo>
                    <a:pt x="1441" y="2477"/>
                  </a:lnTo>
                  <a:lnTo>
                    <a:pt x="1510" y="2519"/>
                  </a:lnTo>
                  <a:lnTo>
                    <a:pt x="1587" y="2588"/>
                  </a:lnTo>
                  <a:lnTo>
                    <a:pt x="1705" y="2721"/>
                  </a:lnTo>
                  <a:lnTo>
                    <a:pt x="1809" y="2867"/>
                  </a:lnTo>
                  <a:lnTo>
                    <a:pt x="1933" y="3054"/>
                  </a:lnTo>
                  <a:lnTo>
                    <a:pt x="1940" y="3054"/>
                  </a:lnTo>
                  <a:lnTo>
                    <a:pt x="1947" y="3041"/>
                  </a:lnTo>
                  <a:lnTo>
                    <a:pt x="2010" y="3033"/>
                  </a:lnTo>
                  <a:lnTo>
                    <a:pt x="2163" y="3138"/>
                  </a:lnTo>
                  <a:lnTo>
                    <a:pt x="2177" y="3117"/>
                  </a:lnTo>
                  <a:lnTo>
                    <a:pt x="2309" y="3131"/>
                  </a:lnTo>
                  <a:lnTo>
                    <a:pt x="2407" y="3187"/>
                  </a:lnTo>
                  <a:lnTo>
                    <a:pt x="2518" y="3298"/>
                  </a:lnTo>
                  <a:lnTo>
                    <a:pt x="2601" y="3492"/>
                  </a:lnTo>
                  <a:lnTo>
                    <a:pt x="2629" y="3533"/>
                  </a:lnTo>
                  <a:lnTo>
                    <a:pt x="2699" y="3540"/>
                  </a:lnTo>
                  <a:lnTo>
                    <a:pt x="2775" y="3464"/>
                  </a:lnTo>
                  <a:lnTo>
                    <a:pt x="2886" y="3408"/>
                  </a:lnTo>
                  <a:lnTo>
                    <a:pt x="2977" y="3401"/>
                  </a:lnTo>
                  <a:lnTo>
                    <a:pt x="3012" y="3375"/>
                  </a:lnTo>
                  <a:lnTo>
                    <a:pt x="3172" y="3408"/>
                  </a:lnTo>
                  <a:lnTo>
                    <a:pt x="3214" y="3436"/>
                  </a:lnTo>
                  <a:lnTo>
                    <a:pt x="3325" y="3506"/>
                  </a:lnTo>
                  <a:lnTo>
                    <a:pt x="3346" y="3506"/>
                  </a:lnTo>
                  <a:lnTo>
                    <a:pt x="3380" y="3533"/>
                  </a:lnTo>
                  <a:lnTo>
                    <a:pt x="3387" y="3540"/>
                  </a:lnTo>
                  <a:lnTo>
                    <a:pt x="3443" y="3561"/>
                  </a:lnTo>
                  <a:lnTo>
                    <a:pt x="3485" y="3575"/>
                  </a:lnTo>
                  <a:lnTo>
                    <a:pt x="3520" y="3575"/>
                  </a:lnTo>
                  <a:lnTo>
                    <a:pt x="3485" y="3533"/>
                  </a:lnTo>
                  <a:lnTo>
                    <a:pt x="3506" y="3492"/>
                  </a:lnTo>
                  <a:lnTo>
                    <a:pt x="3582" y="3457"/>
                  </a:lnTo>
                  <a:lnTo>
                    <a:pt x="3679" y="3492"/>
                  </a:lnTo>
                  <a:lnTo>
                    <a:pt x="3714" y="3471"/>
                  </a:lnTo>
                  <a:lnTo>
                    <a:pt x="3805" y="3540"/>
                  </a:lnTo>
                  <a:lnTo>
                    <a:pt x="3826" y="3499"/>
                  </a:lnTo>
                  <a:lnTo>
                    <a:pt x="3874" y="3492"/>
                  </a:lnTo>
                  <a:lnTo>
                    <a:pt x="3902" y="3492"/>
                  </a:lnTo>
                  <a:lnTo>
                    <a:pt x="3923" y="3471"/>
                  </a:lnTo>
                  <a:lnTo>
                    <a:pt x="3923" y="3457"/>
                  </a:lnTo>
                  <a:lnTo>
                    <a:pt x="3937" y="3457"/>
                  </a:lnTo>
                  <a:lnTo>
                    <a:pt x="3909" y="3436"/>
                  </a:lnTo>
                  <a:lnTo>
                    <a:pt x="3909" y="3408"/>
                  </a:lnTo>
                  <a:lnTo>
                    <a:pt x="3958" y="3394"/>
                  </a:lnTo>
                  <a:lnTo>
                    <a:pt x="3972" y="3394"/>
                  </a:lnTo>
                  <a:lnTo>
                    <a:pt x="4020" y="3375"/>
                  </a:lnTo>
                  <a:lnTo>
                    <a:pt x="4020" y="3333"/>
                  </a:lnTo>
                  <a:lnTo>
                    <a:pt x="3993" y="328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6" name="Freeform 65"/>
            <p:cNvSpPr>
              <a:spLocks noChangeArrowheads="1"/>
            </p:cNvSpPr>
            <p:nvPr/>
          </p:nvSpPr>
          <p:spPr bwMode="auto">
            <a:xfrm>
              <a:off x="17553844" y="7869456"/>
              <a:ext cx="14497" cy="6213"/>
            </a:xfrm>
            <a:custGeom>
              <a:avLst/>
              <a:gdLst>
                <a:gd name="T0" fmla="*/ 28 w 29"/>
                <a:gd name="T1" fmla="*/ 14 h 15"/>
                <a:gd name="T2" fmla="*/ 0 w 29"/>
                <a:gd name="T3" fmla="*/ 7 h 15"/>
                <a:gd name="T4" fmla="*/ 14 w 29"/>
                <a:gd name="T5" fmla="*/ 0 h 15"/>
                <a:gd name="T6" fmla="*/ 28 w 29"/>
                <a:gd name="T7" fmla="*/ 0 h 15"/>
                <a:gd name="T8" fmla="*/ 28 w 29"/>
                <a:gd name="T9" fmla="*/ 14 h 15"/>
              </a:gdLst>
              <a:ahLst/>
              <a:cxnLst>
                <a:cxn ang="0">
                  <a:pos x="T0" y="T1"/>
                </a:cxn>
                <a:cxn ang="0">
                  <a:pos x="T2" y="T3"/>
                </a:cxn>
                <a:cxn ang="0">
                  <a:pos x="T4" y="T5"/>
                </a:cxn>
                <a:cxn ang="0">
                  <a:pos x="T6" y="T7"/>
                </a:cxn>
                <a:cxn ang="0">
                  <a:pos x="T8" y="T9"/>
                </a:cxn>
              </a:cxnLst>
              <a:rect l="0" t="0" r="r" b="b"/>
              <a:pathLst>
                <a:path w="29" h="15">
                  <a:moveTo>
                    <a:pt x="28" y="14"/>
                  </a:moveTo>
                  <a:lnTo>
                    <a:pt x="0" y="7"/>
                  </a:lnTo>
                  <a:lnTo>
                    <a:pt x="14" y="0"/>
                  </a:lnTo>
                  <a:lnTo>
                    <a:pt x="28" y="0"/>
                  </a:lnTo>
                  <a:lnTo>
                    <a:pt x="28"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7" name="Freeform 66"/>
            <p:cNvSpPr>
              <a:spLocks noChangeArrowheads="1"/>
            </p:cNvSpPr>
            <p:nvPr/>
          </p:nvSpPr>
          <p:spPr bwMode="auto">
            <a:xfrm>
              <a:off x="17713319" y="8024798"/>
              <a:ext cx="10356" cy="16570"/>
            </a:xfrm>
            <a:custGeom>
              <a:avLst/>
              <a:gdLst>
                <a:gd name="T0" fmla="*/ 14 w 22"/>
                <a:gd name="T1" fmla="*/ 27 h 35"/>
                <a:gd name="T2" fmla="*/ 14 w 22"/>
                <a:gd name="T3" fmla="*/ 34 h 35"/>
                <a:gd name="T4" fmla="*/ 21 w 22"/>
                <a:gd name="T5" fmla="*/ 34 h 35"/>
                <a:gd name="T6" fmla="*/ 21 w 22"/>
                <a:gd name="T7" fmla="*/ 27 h 35"/>
                <a:gd name="T8" fmla="*/ 14 w 22"/>
                <a:gd name="T9" fmla="*/ 27 h 35"/>
                <a:gd name="T10" fmla="*/ 0 w 22"/>
                <a:gd name="T11" fmla="*/ 21 h 35"/>
                <a:gd name="T12" fmla="*/ 0 w 22"/>
                <a:gd name="T13" fmla="*/ 7 h 35"/>
                <a:gd name="T14" fmla="*/ 0 w 22"/>
                <a:gd name="T15" fmla="*/ 0 h 35"/>
                <a:gd name="T16" fmla="*/ 0 w 22"/>
                <a:gd name="T17" fmla="*/ 7 h 35"/>
                <a:gd name="T18" fmla="*/ 0 w 22"/>
                <a:gd name="T19" fmla="*/ 21 h 35"/>
                <a:gd name="T20" fmla="*/ 0 w 22"/>
                <a:gd name="T21" fmla="*/ 27 h 35"/>
                <a:gd name="T22" fmla="*/ 14 w 22"/>
                <a:gd name="T23"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14" y="27"/>
                  </a:moveTo>
                  <a:lnTo>
                    <a:pt x="14" y="34"/>
                  </a:lnTo>
                  <a:lnTo>
                    <a:pt x="21" y="34"/>
                  </a:lnTo>
                  <a:lnTo>
                    <a:pt x="21" y="27"/>
                  </a:lnTo>
                  <a:lnTo>
                    <a:pt x="14" y="27"/>
                  </a:lnTo>
                  <a:lnTo>
                    <a:pt x="0" y="21"/>
                  </a:lnTo>
                  <a:lnTo>
                    <a:pt x="0" y="7"/>
                  </a:lnTo>
                  <a:lnTo>
                    <a:pt x="0" y="0"/>
                  </a:lnTo>
                  <a:lnTo>
                    <a:pt x="0" y="7"/>
                  </a:lnTo>
                  <a:lnTo>
                    <a:pt x="0" y="21"/>
                  </a:lnTo>
                  <a:lnTo>
                    <a:pt x="0" y="27"/>
                  </a:lnTo>
                  <a:lnTo>
                    <a:pt x="14" y="2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8" name="Freeform 67"/>
            <p:cNvSpPr>
              <a:spLocks noChangeArrowheads="1"/>
            </p:cNvSpPr>
            <p:nvPr/>
          </p:nvSpPr>
          <p:spPr bwMode="auto">
            <a:xfrm>
              <a:off x="17941141" y="8861581"/>
              <a:ext cx="39352" cy="60067"/>
            </a:xfrm>
            <a:custGeom>
              <a:avLst/>
              <a:gdLst>
                <a:gd name="T0" fmla="*/ 28 w 85"/>
                <a:gd name="T1" fmla="*/ 91 h 127"/>
                <a:gd name="T2" fmla="*/ 35 w 85"/>
                <a:gd name="T3" fmla="*/ 91 h 127"/>
                <a:gd name="T4" fmla="*/ 7 w 85"/>
                <a:gd name="T5" fmla="*/ 126 h 127"/>
                <a:gd name="T6" fmla="*/ 7 w 85"/>
                <a:gd name="T7" fmla="*/ 112 h 127"/>
                <a:gd name="T8" fmla="*/ 7 w 85"/>
                <a:gd name="T9" fmla="*/ 91 h 127"/>
                <a:gd name="T10" fmla="*/ 0 w 85"/>
                <a:gd name="T11" fmla="*/ 77 h 127"/>
                <a:gd name="T12" fmla="*/ 7 w 85"/>
                <a:gd name="T13" fmla="*/ 35 h 127"/>
                <a:gd name="T14" fmla="*/ 35 w 85"/>
                <a:gd name="T15" fmla="*/ 28 h 127"/>
                <a:gd name="T16" fmla="*/ 35 w 85"/>
                <a:gd name="T17" fmla="*/ 14 h 127"/>
                <a:gd name="T18" fmla="*/ 70 w 85"/>
                <a:gd name="T19" fmla="*/ 0 h 127"/>
                <a:gd name="T20" fmla="*/ 84 w 85"/>
                <a:gd name="T21" fmla="*/ 14 h 127"/>
                <a:gd name="T22" fmla="*/ 35 w 85"/>
                <a:gd name="T23" fmla="*/ 35 h 127"/>
                <a:gd name="T24" fmla="*/ 28 w 85"/>
                <a:gd name="T25" fmla="*/ 9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27">
                  <a:moveTo>
                    <a:pt x="28" y="91"/>
                  </a:moveTo>
                  <a:lnTo>
                    <a:pt x="35" y="91"/>
                  </a:lnTo>
                  <a:lnTo>
                    <a:pt x="7" y="126"/>
                  </a:lnTo>
                  <a:lnTo>
                    <a:pt x="7" y="112"/>
                  </a:lnTo>
                  <a:lnTo>
                    <a:pt x="7" y="91"/>
                  </a:lnTo>
                  <a:lnTo>
                    <a:pt x="0" y="77"/>
                  </a:lnTo>
                  <a:lnTo>
                    <a:pt x="7" y="35"/>
                  </a:lnTo>
                  <a:lnTo>
                    <a:pt x="35" y="28"/>
                  </a:lnTo>
                  <a:lnTo>
                    <a:pt x="35" y="14"/>
                  </a:lnTo>
                  <a:lnTo>
                    <a:pt x="70" y="0"/>
                  </a:lnTo>
                  <a:lnTo>
                    <a:pt x="84" y="14"/>
                  </a:lnTo>
                  <a:lnTo>
                    <a:pt x="35" y="35"/>
                  </a:lnTo>
                  <a:lnTo>
                    <a:pt x="28" y="9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69" name="Freeform 68"/>
            <p:cNvSpPr>
              <a:spLocks noChangeArrowheads="1"/>
            </p:cNvSpPr>
            <p:nvPr/>
          </p:nvSpPr>
          <p:spPr bwMode="auto">
            <a:xfrm>
              <a:off x="17866581" y="8851227"/>
              <a:ext cx="10356" cy="20712"/>
            </a:xfrm>
            <a:custGeom>
              <a:avLst/>
              <a:gdLst>
                <a:gd name="T0" fmla="*/ 21 w 22"/>
                <a:gd name="T1" fmla="*/ 0 h 42"/>
                <a:gd name="T2" fmla="*/ 21 w 22"/>
                <a:gd name="T3" fmla="*/ 7 h 42"/>
                <a:gd name="T4" fmla="*/ 7 w 22"/>
                <a:gd name="T5" fmla="*/ 41 h 42"/>
                <a:gd name="T6" fmla="*/ 0 w 22"/>
                <a:gd name="T7" fmla="*/ 34 h 42"/>
                <a:gd name="T8" fmla="*/ 21 w 22"/>
                <a:gd name="T9" fmla="*/ 0 h 42"/>
              </a:gdLst>
              <a:ahLst/>
              <a:cxnLst>
                <a:cxn ang="0">
                  <a:pos x="T0" y="T1"/>
                </a:cxn>
                <a:cxn ang="0">
                  <a:pos x="T2" y="T3"/>
                </a:cxn>
                <a:cxn ang="0">
                  <a:pos x="T4" y="T5"/>
                </a:cxn>
                <a:cxn ang="0">
                  <a:pos x="T6" y="T7"/>
                </a:cxn>
                <a:cxn ang="0">
                  <a:pos x="T8" y="T9"/>
                </a:cxn>
              </a:cxnLst>
              <a:rect l="0" t="0" r="r" b="b"/>
              <a:pathLst>
                <a:path w="22" h="42">
                  <a:moveTo>
                    <a:pt x="21" y="0"/>
                  </a:moveTo>
                  <a:lnTo>
                    <a:pt x="21" y="7"/>
                  </a:lnTo>
                  <a:lnTo>
                    <a:pt x="7" y="41"/>
                  </a:lnTo>
                  <a:lnTo>
                    <a:pt x="0" y="34"/>
                  </a:lnTo>
                  <a:lnTo>
                    <a:pt x="21"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0" name="Freeform 69"/>
            <p:cNvSpPr>
              <a:spLocks noChangeArrowheads="1"/>
            </p:cNvSpPr>
            <p:nvPr/>
          </p:nvSpPr>
          <p:spPr bwMode="auto">
            <a:xfrm>
              <a:off x="18019844" y="8826371"/>
              <a:ext cx="14498" cy="6213"/>
            </a:xfrm>
            <a:custGeom>
              <a:avLst/>
              <a:gdLst>
                <a:gd name="T0" fmla="*/ 21 w 29"/>
                <a:gd name="T1" fmla="*/ 14 h 15"/>
                <a:gd name="T2" fmla="*/ 28 w 29"/>
                <a:gd name="T3" fmla="*/ 0 h 15"/>
                <a:gd name="T4" fmla="*/ 0 w 29"/>
                <a:gd name="T5" fmla="*/ 0 h 15"/>
                <a:gd name="T6" fmla="*/ 21 w 29"/>
                <a:gd name="T7" fmla="*/ 14 h 15"/>
              </a:gdLst>
              <a:ahLst/>
              <a:cxnLst>
                <a:cxn ang="0">
                  <a:pos x="T0" y="T1"/>
                </a:cxn>
                <a:cxn ang="0">
                  <a:pos x="T2" y="T3"/>
                </a:cxn>
                <a:cxn ang="0">
                  <a:pos x="T4" y="T5"/>
                </a:cxn>
                <a:cxn ang="0">
                  <a:pos x="T6" y="T7"/>
                </a:cxn>
              </a:cxnLst>
              <a:rect l="0" t="0" r="r" b="b"/>
              <a:pathLst>
                <a:path w="29" h="15">
                  <a:moveTo>
                    <a:pt x="21" y="14"/>
                  </a:moveTo>
                  <a:lnTo>
                    <a:pt x="28" y="0"/>
                  </a:lnTo>
                  <a:lnTo>
                    <a:pt x="0" y="0"/>
                  </a:lnTo>
                  <a:lnTo>
                    <a:pt x="21"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1" name="Freeform 70"/>
            <p:cNvSpPr>
              <a:spLocks noChangeArrowheads="1"/>
            </p:cNvSpPr>
            <p:nvPr/>
          </p:nvSpPr>
          <p:spPr bwMode="auto">
            <a:xfrm>
              <a:off x="17984636" y="8861581"/>
              <a:ext cx="4142" cy="2072"/>
            </a:xfrm>
            <a:custGeom>
              <a:avLst/>
              <a:gdLst>
                <a:gd name="T0" fmla="*/ 0 w 7"/>
                <a:gd name="T1" fmla="*/ 0 h 1"/>
                <a:gd name="T2" fmla="*/ 6 w 7"/>
                <a:gd name="T3" fmla="*/ 0 h 1"/>
                <a:gd name="T4" fmla="*/ 0 w 7"/>
                <a:gd name="T5" fmla="*/ 0 h 1"/>
              </a:gdLst>
              <a:ahLst/>
              <a:cxnLst>
                <a:cxn ang="0">
                  <a:pos x="T0" y="T1"/>
                </a:cxn>
                <a:cxn ang="0">
                  <a:pos x="T2" y="T3"/>
                </a:cxn>
                <a:cxn ang="0">
                  <a:pos x="T4" y="T5"/>
                </a:cxn>
              </a:cxnLst>
              <a:rect l="0" t="0" r="r" b="b"/>
              <a:pathLst>
                <a:path w="7" h="1">
                  <a:moveTo>
                    <a:pt x="0" y="0"/>
                  </a:moveTo>
                  <a:lnTo>
                    <a:pt x="6" y="0"/>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2" name="Freeform 71"/>
            <p:cNvSpPr>
              <a:spLocks noChangeArrowheads="1"/>
            </p:cNvSpPr>
            <p:nvPr/>
          </p:nvSpPr>
          <p:spPr bwMode="auto">
            <a:xfrm>
              <a:off x="17125123" y="6104756"/>
              <a:ext cx="1062480" cy="1290385"/>
            </a:xfrm>
            <a:custGeom>
              <a:avLst/>
              <a:gdLst>
                <a:gd name="T0" fmla="*/ 0 w 2261"/>
                <a:gd name="T1" fmla="*/ 1698 h 2749"/>
                <a:gd name="T2" fmla="*/ 153 w 2261"/>
                <a:gd name="T3" fmla="*/ 1885 h 2749"/>
                <a:gd name="T4" fmla="*/ 97 w 2261"/>
                <a:gd name="T5" fmla="*/ 2018 h 2749"/>
                <a:gd name="T6" fmla="*/ 306 w 2261"/>
                <a:gd name="T7" fmla="*/ 2101 h 2749"/>
                <a:gd name="T8" fmla="*/ 417 w 2261"/>
                <a:gd name="T9" fmla="*/ 2101 h 2749"/>
                <a:gd name="T10" fmla="*/ 584 w 2261"/>
                <a:gd name="T11" fmla="*/ 2164 h 2749"/>
                <a:gd name="T12" fmla="*/ 563 w 2261"/>
                <a:gd name="T13" fmla="*/ 2261 h 2749"/>
                <a:gd name="T14" fmla="*/ 619 w 2261"/>
                <a:gd name="T15" fmla="*/ 2372 h 2749"/>
                <a:gd name="T16" fmla="*/ 668 w 2261"/>
                <a:gd name="T17" fmla="*/ 2442 h 2749"/>
                <a:gd name="T18" fmla="*/ 723 w 2261"/>
                <a:gd name="T19" fmla="*/ 2463 h 2749"/>
                <a:gd name="T20" fmla="*/ 863 w 2261"/>
                <a:gd name="T21" fmla="*/ 2463 h 2749"/>
                <a:gd name="T22" fmla="*/ 856 w 2261"/>
                <a:gd name="T23" fmla="*/ 2546 h 2749"/>
                <a:gd name="T24" fmla="*/ 911 w 2261"/>
                <a:gd name="T25" fmla="*/ 2671 h 2749"/>
                <a:gd name="T26" fmla="*/ 1023 w 2261"/>
                <a:gd name="T27" fmla="*/ 2658 h 2749"/>
                <a:gd name="T28" fmla="*/ 1126 w 2261"/>
                <a:gd name="T29" fmla="*/ 2686 h 2749"/>
                <a:gd name="T30" fmla="*/ 1202 w 2261"/>
                <a:gd name="T31" fmla="*/ 2553 h 2749"/>
                <a:gd name="T32" fmla="*/ 1335 w 2261"/>
                <a:gd name="T33" fmla="*/ 2546 h 2749"/>
                <a:gd name="T34" fmla="*/ 1404 w 2261"/>
                <a:gd name="T35" fmla="*/ 2428 h 2749"/>
                <a:gd name="T36" fmla="*/ 1529 w 2261"/>
                <a:gd name="T37" fmla="*/ 2379 h 2749"/>
                <a:gd name="T38" fmla="*/ 1648 w 2261"/>
                <a:gd name="T39" fmla="*/ 2192 h 2749"/>
                <a:gd name="T40" fmla="*/ 1877 w 2261"/>
                <a:gd name="T41" fmla="*/ 2150 h 2749"/>
                <a:gd name="T42" fmla="*/ 2065 w 2261"/>
                <a:gd name="T43" fmla="*/ 2122 h 2749"/>
                <a:gd name="T44" fmla="*/ 2135 w 2261"/>
                <a:gd name="T45" fmla="*/ 1934 h 2749"/>
                <a:gd name="T46" fmla="*/ 2218 w 2261"/>
                <a:gd name="T47" fmla="*/ 1871 h 2749"/>
                <a:gd name="T48" fmla="*/ 2260 w 2261"/>
                <a:gd name="T49" fmla="*/ 1760 h 2749"/>
                <a:gd name="T50" fmla="*/ 2093 w 2261"/>
                <a:gd name="T51" fmla="*/ 1725 h 2749"/>
                <a:gd name="T52" fmla="*/ 1912 w 2261"/>
                <a:gd name="T53" fmla="*/ 1531 h 2749"/>
                <a:gd name="T54" fmla="*/ 1829 w 2261"/>
                <a:gd name="T55" fmla="*/ 1572 h 2749"/>
                <a:gd name="T56" fmla="*/ 1794 w 2261"/>
                <a:gd name="T57" fmla="*/ 1510 h 2749"/>
                <a:gd name="T58" fmla="*/ 1648 w 2261"/>
                <a:gd name="T59" fmla="*/ 1433 h 2749"/>
                <a:gd name="T60" fmla="*/ 1662 w 2261"/>
                <a:gd name="T61" fmla="*/ 1259 h 2749"/>
                <a:gd name="T62" fmla="*/ 1599 w 2261"/>
                <a:gd name="T63" fmla="*/ 1079 h 2749"/>
                <a:gd name="T64" fmla="*/ 1606 w 2261"/>
                <a:gd name="T65" fmla="*/ 884 h 2749"/>
                <a:gd name="T66" fmla="*/ 1536 w 2261"/>
                <a:gd name="T67" fmla="*/ 766 h 2749"/>
                <a:gd name="T68" fmla="*/ 1467 w 2261"/>
                <a:gd name="T69" fmla="*/ 605 h 2749"/>
                <a:gd name="T70" fmla="*/ 1418 w 2261"/>
                <a:gd name="T71" fmla="*/ 508 h 2749"/>
                <a:gd name="T72" fmla="*/ 1453 w 2261"/>
                <a:gd name="T73" fmla="*/ 397 h 2749"/>
                <a:gd name="T74" fmla="*/ 1369 w 2261"/>
                <a:gd name="T75" fmla="*/ 355 h 2749"/>
                <a:gd name="T76" fmla="*/ 1202 w 2261"/>
                <a:gd name="T77" fmla="*/ 439 h 2749"/>
                <a:gd name="T78" fmla="*/ 1009 w 2261"/>
                <a:gd name="T79" fmla="*/ 216 h 2749"/>
                <a:gd name="T80" fmla="*/ 883 w 2261"/>
                <a:gd name="T81" fmla="*/ 181 h 2749"/>
                <a:gd name="T82" fmla="*/ 786 w 2261"/>
                <a:gd name="T83" fmla="*/ 181 h 2749"/>
                <a:gd name="T84" fmla="*/ 751 w 2261"/>
                <a:gd name="T85" fmla="*/ 146 h 2749"/>
                <a:gd name="T86" fmla="*/ 758 w 2261"/>
                <a:gd name="T87" fmla="*/ 21 h 2749"/>
                <a:gd name="T88" fmla="*/ 661 w 2261"/>
                <a:gd name="T89" fmla="*/ 77 h 2749"/>
                <a:gd name="T90" fmla="*/ 459 w 2261"/>
                <a:gd name="T91" fmla="*/ 112 h 2749"/>
                <a:gd name="T92" fmla="*/ 396 w 2261"/>
                <a:gd name="T93" fmla="*/ 285 h 2749"/>
                <a:gd name="T94" fmla="*/ 327 w 2261"/>
                <a:gd name="T95" fmla="*/ 390 h 2749"/>
                <a:gd name="T96" fmla="*/ 299 w 2261"/>
                <a:gd name="T97" fmla="*/ 473 h 2749"/>
                <a:gd name="T98" fmla="*/ 404 w 2261"/>
                <a:gd name="T99" fmla="*/ 710 h 2749"/>
                <a:gd name="T100" fmla="*/ 522 w 2261"/>
                <a:gd name="T101" fmla="*/ 738 h 2749"/>
                <a:gd name="T102" fmla="*/ 271 w 2261"/>
                <a:gd name="T103" fmla="*/ 807 h 2749"/>
                <a:gd name="T104" fmla="*/ 111 w 2261"/>
                <a:gd name="T105" fmla="*/ 981 h 2749"/>
                <a:gd name="T106" fmla="*/ 77 w 2261"/>
                <a:gd name="T107" fmla="*/ 1231 h 2749"/>
                <a:gd name="T108" fmla="*/ 97 w 2261"/>
                <a:gd name="T109" fmla="*/ 1398 h 2749"/>
                <a:gd name="T110" fmla="*/ 111 w 2261"/>
                <a:gd name="T111" fmla="*/ 1628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61" h="2749">
                  <a:moveTo>
                    <a:pt x="111" y="1628"/>
                  </a:moveTo>
                  <a:lnTo>
                    <a:pt x="111" y="1642"/>
                  </a:lnTo>
                  <a:lnTo>
                    <a:pt x="69" y="1635"/>
                  </a:lnTo>
                  <a:lnTo>
                    <a:pt x="21" y="1691"/>
                  </a:lnTo>
                  <a:lnTo>
                    <a:pt x="0" y="1698"/>
                  </a:lnTo>
                  <a:lnTo>
                    <a:pt x="7" y="1719"/>
                  </a:lnTo>
                  <a:lnTo>
                    <a:pt x="28" y="1725"/>
                  </a:lnTo>
                  <a:lnTo>
                    <a:pt x="69" y="1837"/>
                  </a:lnTo>
                  <a:lnTo>
                    <a:pt x="153" y="1871"/>
                  </a:lnTo>
                  <a:lnTo>
                    <a:pt x="153" y="1885"/>
                  </a:lnTo>
                  <a:lnTo>
                    <a:pt x="132" y="1927"/>
                  </a:lnTo>
                  <a:lnTo>
                    <a:pt x="111" y="1948"/>
                  </a:lnTo>
                  <a:lnTo>
                    <a:pt x="90" y="1955"/>
                  </a:lnTo>
                  <a:lnTo>
                    <a:pt x="56" y="1997"/>
                  </a:lnTo>
                  <a:lnTo>
                    <a:pt x="97" y="2018"/>
                  </a:lnTo>
                  <a:lnTo>
                    <a:pt x="90" y="2046"/>
                  </a:lnTo>
                  <a:lnTo>
                    <a:pt x="195" y="2087"/>
                  </a:lnTo>
                  <a:lnTo>
                    <a:pt x="229" y="2129"/>
                  </a:lnTo>
                  <a:lnTo>
                    <a:pt x="264" y="2122"/>
                  </a:lnTo>
                  <a:lnTo>
                    <a:pt x="306" y="2101"/>
                  </a:lnTo>
                  <a:lnTo>
                    <a:pt x="341" y="2094"/>
                  </a:lnTo>
                  <a:lnTo>
                    <a:pt x="355" y="2087"/>
                  </a:lnTo>
                  <a:lnTo>
                    <a:pt x="390" y="2115"/>
                  </a:lnTo>
                  <a:lnTo>
                    <a:pt x="396" y="2094"/>
                  </a:lnTo>
                  <a:lnTo>
                    <a:pt x="417" y="2101"/>
                  </a:lnTo>
                  <a:lnTo>
                    <a:pt x="438" y="2059"/>
                  </a:lnTo>
                  <a:lnTo>
                    <a:pt x="501" y="2087"/>
                  </a:lnTo>
                  <a:lnTo>
                    <a:pt x="529" y="2115"/>
                  </a:lnTo>
                  <a:lnTo>
                    <a:pt x="550" y="2150"/>
                  </a:lnTo>
                  <a:lnTo>
                    <a:pt x="584" y="2164"/>
                  </a:lnTo>
                  <a:lnTo>
                    <a:pt x="570" y="2178"/>
                  </a:lnTo>
                  <a:lnTo>
                    <a:pt x="563" y="2192"/>
                  </a:lnTo>
                  <a:lnTo>
                    <a:pt x="570" y="2212"/>
                  </a:lnTo>
                  <a:lnTo>
                    <a:pt x="584" y="2233"/>
                  </a:lnTo>
                  <a:lnTo>
                    <a:pt x="563" y="2261"/>
                  </a:lnTo>
                  <a:lnTo>
                    <a:pt x="584" y="2296"/>
                  </a:lnTo>
                  <a:lnTo>
                    <a:pt x="619" y="2317"/>
                  </a:lnTo>
                  <a:lnTo>
                    <a:pt x="633" y="2317"/>
                  </a:lnTo>
                  <a:lnTo>
                    <a:pt x="633" y="2352"/>
                  </a:lnTo>
                  <a:lnTo>
                    <a:pt x="619" y="2372"/>
                  </a:lnTo>
                  <a:lnTo>
                    <a:pt x="633" y="2393"/>
                  </a:lnTo>
                  <a:lnTo>
                    <a:pt x="654" y="2414"/>
                  </a:lnTo>
                  <a:lnTo>
                    <a:pt x="633" y="2421"/>
                  </a:lnTo>
                  <a:lnTo>
                    <a:pt x="654" y="2428"/>
                  </a:lnTo>
                  <a:lnTo>
                    <a:pt x="668" y="2442"/>
                  </a:lnTo>
                  <a:lnTo>
                    <a:pt x="689" y="2456"/>
                  </a:lnTo>
                  <a:lnTo>
                    <a:pt x="654" y="2456"/>
                  </a:lnTo>
                  <a:lnTo>
                    <a:pt x="668" y="2477"/>
                  </a:lnTo>
                  <a:lnTo>
                    <a:pt x="682" y="2477"/>
                  </a:lnTo>
                  <a:lnTo>
                    <a:pt x="723" y="2463"/>
                  </a:lnTo>
                  <a:lnTo>
                    <a:pt x="730" y="2463"/>
                  </a:lnTo>
                  <a:lnTo>
                    <a:pt x="758" y="2505"/>
                  </a:lnTo>
                  <a:lnTo>
                    <a:pt x="821" y="2463"/>
                  </a:lnTo>
                  <a:lnTo>
                    <a:pt x="821" y="2449"/>
                  </a:lnTo>
                  <a:lnTo>
                    <a:pt x="863" y="2463"/>
                  </a:lnTo>
                  <a:lnTo>
                    <a:pt x="877" y="2484"/>
                  </a:lnTo>
                  <a:lnTo>
                    <a:pt x="856" y="2511"/>
                  </a:lnTo>
                  <a:lnTo>
                    <a:pt x="877" y="2519"/>
                  </a:lnTo>
                  <a:lnTo>
                    <a:pt x="883" y="2539"/>
                  </a:lnTo>
                  <a:lnTo>
                    <a:pt x="856" y="2546"/>
                  </a:lnTo>
                  <a:lnTo>
                    <a:pt x="863" y="2616"/>
                  </a:lnTo>
                  <a:lnTo>
                    <a:pt x="925" y="2609"/>
                  </a:lnTo>
                  <a:lnTo>
                    <a:pt x="946" y="2609"/>
                  </a:lnTo>
                  <a:lnTo>
                    <a:pt x="939" y="2651"/>
                  </a:lnTo>
                  <a:lnTo>
                    <a:pt x="911" y="2671"/>
                  </a:lnTo>
                  <a:lnTo>
                    <a:pt x="946" y="2671"/>
                  </a:lnTo>
                  <a:lnTo>
                    <a:pt x="946" y="2678"/>
                  </a:lnTo>
                  <a:lnTo>
                    <a:pt x="974" y="2658"/>
                  </a:lnTo>
                  <a:lnTo>
                    <a:pt x="988" y="2671"/>
                  </a:lnTo>
                  <a:lnTo>
                    <a:pt x="1023" y="2658"/>
                  </a:lnTo>
                  <a:lnTo>
                    <a:pt x="1023" y="2686"/>
                  </a:lnTo>
                  <a:lnTo>
                    <a:pt x="1036" y="2741"/>
                  </a:lnTo>
                  <a:lnTo>
                    <a:pt x="1044" y="2748"/>
                  </a:lnTo>
                  <a:lnTo>
                    <a:pt x="1085" y="2706"/>
                  </a:lnTo>
                  <a:lnTo>
                    <a:pt x="1126" y="2686"/>
                  </a:lnTo>
                  <a:lnTo>
                    <a:pt x="1175" y="2658"/>
                  </a:lnTo>
                  <a:lnTo>
                    <a:pt x="1182" y="2658"/>
                  </a:lnTo>
                  <a:lnTo>
                    <a:pt x="1189" y="2637"/>
                  </a:lnTo>
                  <a:lnTo>
                    <a:pt x="1182" y="2609"/>
                  </a:lnTo>
                  <a:lnTo>
                    <a:pt x="1202" y="2553"/>
                  </a:lnTo>
                  <a:lnTo>
                    <a:pt x="1189" y="2525"/>
                  </a:lnTo>
                  <a:lnTo>
                    <a:pt x="1237" y="2519"/>
                  </a:lnTo>
                  <a:lnTo>
                    <a:pt x="1251" y="2560"/>
                  </a:lnTo>
                  <a:lnTo>
                    <a:pt x="1272" y="2581"/>
                  </a:lnTo>
                  <a:lnTo>
                    <a:pt x="1335" y="2546"/>
                  </a:lnTo>
                  <a:lnTo>
                    <a:pt x="1349" y="2525"/>
                  </a:lnTo>
                  <a:lnTo>
                    <a:pt x="1376" y="2539"/>
                  </a:lnTo>
                  <a:lnTo>
                    <a:pt x="1404" y="2511"/>
                  </a:lnTo>
                  <a:lnTo>
                    <a:pt x="1349" y="2449"/>
                  </a:lnTo>
                  <a:lnTo>
                    <a:pt x="1404" y="2428"/>
                  </a:lnTo>
                  <a:lnTo>
                    <a:pt x="1411" y="2428"/>
                  </a:lnTo>
                  <a:lnTo>
                    <a:pt x="1453" y="2421"/>
                  </a:lnTo>
                  <a:lnTo>
                    <a:pt x="1453" y="2379"/>
                  </a:lnTo>
                  <a:lnTo>
                    <a:pt x="1474" y="2379"/>
                  </a:lnTo>
                  <a:lnTo>
                    <a:pt x="1529" y="2379"/>
                  </a:lnTo>
                  <a:lnTo>
                    <a:pt x="1599" y="2324"/>
                  </a:lnTo>
                  <a:lnTo>
                    <a:pt x="1613" y="2317"/>
                  </a:lnTo>
                  <a:lnTo>
                    <a:pt x="1648" y="2310"/>
                  </a:lnTo>
                  <a:lnTo>
                    <a:pt x="1627" y="2212"/>
                  </a:lnTo>
                  <a:lnTo>
                    <a:pt x="1648" y="2192"/>
                  </a:lnTo>
                  <a:lnTo>
                    <a:pt x="1703" y="2219"/>
                  </a:lnTo>
                  <a:lnTo>
                    <a:pt x="1745" y="2185"/>
                  </a:lnTo>
                  <a:lnTo>
                    <a:pt x="1856" y="2185"/>
                  </a:lnTo>
                  <a:lnTo>
                    <a:pt x="1863" y="2150"/>
                  </a:lnTo>
                  <a:lnTo>
                    <a:pt x="1877" y="2150"/>
                  </a:lnTo>
                  <a:lnTo>
                    <a:pt x="1891" y="2164"/>
                  </a:lnTo>
                  <a:lnTo>
                    <a:pt x="1926" y="2178"/>
                  </a:lnTo>
                  <a:lnTo>
                    <a:pt x="1996" y="2150"/>
                  </a:lnTo>
                  <a:lnTo>
                    <a:pt x="2037" y="2094"/>
                  </a:lnTo>
                  <a:lnTo>
                    <a:pt x="2065" y="2122"/>
                  </a:lnTo>
                  <a:lnTo>
                    <a:pt x="2093" y="2101"/>
                  </a:lnTo>
                  <a:lnTo>
                    <a:pt x="2128" y="2052"/>
                  </a:lnTo>
                  <a:lnTo>
                    <a:pt x="2107" y="2031"/>
                  </a:lnTo>
                  <a:lnTo>
                    <a:pt x="2142" y="1983"/>
                  </a:lnTo>
                  <a:lnTo>
                    <a:pt x="2135" y="1934"/>
                  </a:lnTo>
                  <a:lnTo>
                    <a:pt x="2156" y="1892"/>
                  </a:lnTo>
                  <a:lnTo>
                    <a:pt x="2142" y="1871"/>
                  </a:lnTo>
                  <a:lnTo>
                    <a:pt x="2197" y="1858"/>
                  </a:lnTo>
                  <a:lnTo>
                    <a:pt x="2218" y="1858"/>
                  </a:lnTo>
                  <a:lnTo>
                    <a:pt x="2218" y="1871"/>
                  </a:lnTo>
                  <a:lnTo>
                    <a:pt x="2239" y="1816"/>
                  </a:lnTo>
                  <a:lnTo>
                    <a:pt x="2253" y="1816"/>
                  </a:lnTo>
                  <a:lnTo>
                    <a:pt x="2239" y="1802"/>
                  </a:lnTo>
                  <a:lnTo>
                    <a:pt x="2260" y="1774"/>
                  </a:lnTo>
                  <a:lnTo>
                    <a:pt x="2260" y="1760"/>
                  </a:lnTo>
                  <a:lnTo>
                    <a:pt x="2218" y="1642"/>
                  </a:lnTo>
                  <a:lnTo>
                    <a:pt x="2190" y="1691"/>
                  </a:lnTo>
                  <a:lnTo>
                    <a:pt x="2142" y="1704"/>
                  </a:lnTo>
                  <a:lnTo>
                    <a:pt x="2128" y="1704"/>
                  </a:lnTo>
                  <a:lnTo>
                    <a:pt x="2093" y="1725"/>
                  </a:lnTo>
                  <a:lnTo>
                    <a:pt x="2009" y="1600"/>
                  </a:lnTo>
                  <a:lnTo>
                    <a:pt x="1975" y="1586"/>
                  </a:lnTo>
                  <a:lnTo>
                    <a:pt x="1968" y="1565"/>
                  </a:lnTo>
                  <a:lnTo>
                    <a:pt x="1961" y="1572"/>
                  </a:lnTo>
                  <a:lnTo>
                    <a:pt x="1912" y="1531"/>
                  </a:lnTo>
                  <a:lnTo>
                    <a:pt x="1891" y="1558"/>
                  </a:lnTo>
                  <a:lnTo>
                    <a:pt x="1842" y="1565"/>
                  </a:lnTo>
                  <a:lnTo>
                    <a:pt x="1835" y="1538"/>
                  </a:lnTo>
                  <a:lnTo>
                    <a:pt x="1808" y="1572"/>
                  </a:lnTo>
                  <a:lnTo>
                    <a:pt x="1829" y="1572"/>
                  </a:lnTo>
                  <a:lnTo>
                    <a:pt x="1808" y="1635"/>
                  </a:lnTo>
                  <a:lnTo>
                    <a:pt x="1794" y="1635"/>
                  </a:lnTo>
                  <a:lnTo>
                    <a:pt x="1780" y="1635"/>
                  </a:lnTo>
                  <a:lnTo>
                    <a:pt x="1773" y="1586"/>
                  </a:lnTo>
                  <a:lnTo>
                    <a:pt x="1794" y="1510"/>
                  </a:lnTo>
                  <a:lnTo>
                    <a:pt x="1738" y="1503"/>
                  </a:lnTo>
                  <a:lnTo>
                    <a:pt x="1738" y="1489"/>
                  </a:lnTo>
                  <a:lnTo>
                    <a:pt x="1738" y="1475"/>
                  </a:lnTo>
                  <a:lnTo>
                    <a:pt x="1696" y="1454"/>
                  </a:lnTo>
                  <a:lnTo>
                    <a:pt x="1648" y="1433"/>
                  </a:lnTo>
                  <a:lnTo>
                    <a:pt x="1669" y="1398"/>
                  </a:lnTo>
                  <a:lnTo>
                    <a:pt x="1641" y="1329"/>
                  </a:lnTo>
                  <a:lnTo>
                    <a:pt x="1662" y="1301"/>
                  </a:lnTo>
                  <a:lnTo>
                    <a:pt x="1669" y="1308"/>
                  </a:lnTo>
                  <a:lnTo>
                    <a:pt x="1662" y="1259"/>
                  </a:lnTo>
                  <a:lnTo>
                    <a:pt x="1641" y="1225"/>
                  </a:lnTo>
                  <a:lnTo>
                    <a:pt x="1662" y="1141"/>
                  </a:lnTo>
                  <a:lnTo>
                    <a:pt x="1648" y="1148"/>
                  </a:lnTo>
                  <a:lnTo>
                    <a:pt x="1634" y="1085"/>
                  </a:lnTo>
                  <a:lnTo>
                    <a:pt x="1599" y="1079"/>
                  </a:lnTo>
                  <a:lnTo>
                    <a:pt x="1571" y="1085"/>
                  </a:lnTo>
                  <a:lnTo>
                    <a:pt x="1543" y="1037"/>
                  </a:lnTo>
                  <a:lnTo>
                    <a:pt x="1585" y="1009"/>
                  </a:lnTo>
                  <a:lnTo>
                    <a:pt x="1606" y="967"/>
                  </a:lnTo>
                  <a:lnTo>
                    <a:pt x="1606" y="884"/>
                  </a:lnTo>
                  <a:lnTo>
                    <a:pt x="1599" y="898"/>
                  </a:lnTo>
                  <a:lnTo>
                    <a:pt x="1550" y="877"/>
                  </a:lnTo>
                  <a:lnTo>
                    <a:pt x="1536" y="807"/>
                  </a:lnTo>
                  <a:lnTo>
                    <a:pt x="1550" y="779"/>
                  </a:lnTo>
                  <a:lnTo>
                    <a:pt x="1536" y="766"/>
                  </a:lnTo>
                  <a:lnTo>
                    <a:pt x="1502" y="766"/>
                  </a:lnTo>
                  <a:lnTo>
                    <a:pt x="1481" y="738"/>
                  </a:lnTo>
                  <a:lnTo>
                    <a:pt x="1502" y="717"/>
                  </a:lnTo>
                  <a:lnTo>
                    <a:pt x="1481" y="619"/>
                  </a:lnTo>
                  <a:lnTo>
                    <a:pt x="1467" y="605"/>
                  </a:lnTo>
                  <a:lnTo>
                    <a:pt x="1453" y="585"/>
                  </a:lnTo>
                  <a:lnTo>
                    <a:pt x="1446" y="557"/>
                  </a:lnTo>
                  <a:lnTo>
                    <a:pt x="1432" y="550"/>
                  </a:lnTo>
                  <a:lnTo>
                    <a:pt x="1411" y="515"/>
                  </a:lnTo>
                  <a:lnTo>
                    <a:pt x="1418" y="508"/>
                  </a:lnTo>
                  <a:lnTo>
                    <a:pt x="1411" y="494"/>
                  </a:lnTo>
                  <a:lnTo>
                    <a:pt x="1446" y="473"/>
                  </a:lnTo>
                  <a:lnTo>
                    <a:pt x="1467" y="439"/>
                  </a:lnTo>
                  <a:lnTo>
                    <a:pt x="1439" y="397"/>
                  </a:lnTo>
                  <a:lnTo>
                    <a:pt x="1453" y="397"/>
                  </a:lnTo>
                  <a:lnTo>
                    <a:pt x="1439" y="376"/>
                  </a:lnTo>
                  <a:lnTo>
                    <a:pt x="1453" y="362"/>
                  </a:lnTo>
                  <a:lnTo>
                    <a:pt x="1439" y="341"/>
                  </a:lnTo>
                  <a:lnTo>
                    <a:pt x="1383" y="327"/>
                  </a:lnTo>
                  <a:lnTo>
                    <a:pt x="1369" y="355"/>
                  </a:lnTo>
                  <a:lnTo>
                    <a:pt x="1356" y="376"/>
                  </a:lnTo>
                  <a:lnTo>
                    <a:pt x="1341" y="418"/>
                  </a:lnTo>
                  <a:lnTo>
                    <a:pt x="1300" y="397"/>
                  </a:lnTo>
                  <a:lnTo>
                    <a:pt x="1244" y="397"/>
                  </a:lnTo>
                  <a:lnTo>
                    <a:pt x="1202" y="439"/>
                  </a:lnTo>
                  <a:lnTo>
                    <a:pt x="1209" y="425"/>
                  </a:lnTo>
                  <a:lnTo>
                    <a:pt x="1140" y="376"/>
                  </a:lnTo>
                  <a:lnTo>
                    <a:pt x="1078" y="306"/>
                  </a:lnTo>
                  <a:lnTo>
                    <a:pt x="1044" y="251"/>
                  </a:lnTo>
                  <a:lnTo>
                    <a:pt x="1009" y="216"/>
                  </a:lnTo>
                  <a:lnTo>
                    <a:pt x="974" y="195"/>
                  </a:lnTo>
                  <a:lnTo>
                    <a:pt x="960" y="223"/>
                  </a:lnTo>
                  <a:lnTo>
                    <a:pt x="939" y="223"/>
                  </a:lnTo>
                  <a:lnTo>
                    <a:pt x="890" y="174"/>
                  </a:lnTo>
                  <a:lnTo>
                    <a:pt x="883" y="181"/>
                  </a:lnTo>
                  <a:lnTo>
                    <a:pt x="877" y="174"/>
                  </a:lnTo>
                  <a:lnTo>
                    <a:pt x="842" y="230"/>
                  </a:lnTo>
                  <a:lnTo>
                    <a:pt x="814" y="230"/>
                  </a:lnTo>
                  <a:lnTo>
                    <a:pt x="821" y="209"/>
                  </a:lnTo>
                  <a:lnTo>
                    <a:pt x="786" y="181"/>
                  </a:lnTo>
                  <a:lnTo>
                    <a:pt x="758" y="209"/>
                  </a:lnTo>
                  <a:lnTo>
                    <a:pt x="723" y="195"/>
                  </a:lnTo>
                  <a:lnTo>
                    <a:pt x="696" y="160"/>
                  </a:lnTo>
                  <a:lnTo>
                    <a:pt x="710" y="132"/>
                  </a:lnTo>
                  <a:lnTo>
                    <a:pt x="751" y="146"/>
                  </a:lnTo>
                  <a:lnTo>
                    <a:pt x="793" y="77"/>
                  </a:lnTo>
                  <a:lnTo>
                    <a:pt x="779" y="28"/>
                  </a:lnTo>
                  <a:lnTo>
                    <a:pt x="793" y="14"/>
                  </a:lnTo>
                  <a:lnTo>
                    <a:pt x="765" y="0"/>
                  </a:lnTo>
                  <a:lnTo>
                    <a:pt x="758" y="21"/>
                  </a:lnTo>
                  <a:lnTo>
                    <a:pt x="730" y="14"/>
                  </a:lnTo>
                  <a:lnTo>
                    <a:pt x="717" y="35"/>
                  </a:lnTo>
                  <a:lnTo>
                    <a:pt x="696" y="28"/>
                  </a:lnTo>
                  <a:lnTo>
                    <a:pt x="689" y="56"/>
                  </a:lnTo>
                  <a:lnTo>
                    <a:pt x="661" y="77"/>
                  </a:lnTo>
                  <a:lnTo>
                    <a:pt x="668" y="56"/>
                  </a:lnTo>
                  <a:lnTo>
                    <a:pt x="598" y="56"/>
                  </a:lnTo>
                  <a:lnTo>
                    <a:pt x="550" y="56"/>
                  </a:lnTo>
                  <a:lnTo>
                    <a:pt x="529" y="14"/>
                  </a:lnTo>
                  <a:lnTo>
                    <a:pt x="459" y="112"/>
                  </a:lnTo>
                  <a:lnTo>
                    <a:pt x="431" y="195"/>
                  </a:lnTo>
                  <a:lnTo>
                    <a:pt x="417" y="188"/>
                  </a:lnTo>
                  <a:lnTo>
                    <a:pt x="355" y="188"/>
                  </a:lnTo>
                  <a:lnTo>
                    <a:pt x="327" y="244"/>
                  </a:lnTo>
                  <a:lnTo>
                    <a:pt x="396" y="285"/>
                  </a:lnTo>
                  <a:lnTo>
                    <a:pt x="417" y="306"/>
                  </a:lnTo>
                  <a:lnTo>
                    <a:pt x="417" y="320"/>
                  </a:lnTo>
                  <a:lnTo>
                    <a:pt x="396" y="320"/>
                  </a:lnTo>
                  <a:lnTo>
                    <a:pt x="341" y="362"/>
                  </a:lnTo>
                  <a:lnTo>
                    <a:pt x="327" y="390"/>
                  </a:lnTo>
                  <a:lnTo>
                    <a:pt x="271" y="397"/>
                  </a:lnTo>
                  <a:lnTo>
                    <a:pt x="223" y="445"/>
                  </a:lnTo>
                  <a:lnTo>
                    <a:pt x="229" y="473"/>
                  </a:lnTo>
                  <a:lnTo>
                    <a:pt x="285" y="473"/>
                  </a:lnTo>
                  <a:lnTo>
                    <a:pt x="299" y="473"/>
                  </a:lnTo>
                  <a:lnTo>
                    <a:pt x="306" y="550"/>
                  </a:lnTo>
                  <a:lnTo>
                    <a:pt x="355" y="543"/>
                  </a:lnTo>
                  <a:lnTo>
                    <a:pt x="404" y="605"/>
                  </a:lnTo>
                  <a:lnTo>
                    <a:pt x="390" y="675"/>
                  </a:lnTo>
                  <a:lnTo>
                    <a:pt x="404" y="710"/>
                  </a:lnTo>
                  <a:lnTo>
                    <a:pt x="466" y="738"/>
                  </a:lnTo>
                  <a:lnTo>
                    <a:pt x="487" y="689"/>
                  </a:lnTo>
                  <a:lnTo>
                    <a:pt x="501" y="668"/>
                  </a:lnTo>
                  <a:lnTo>
                    <a:pt x="550" y="710"/>
                  </a:lnTo>
                  <a:lnTo>
                    <a:pt x="522" y="738"/>
                  </a:lnTo>
                  <a:lnTo>
                    <a:pt x="515" y="738"/>
                  </a:lnTo>
                  <a:lnTo>
                    <a:pt x="431" y="786"/>
                  </a:lnTo>
                  <a:lnTo>
                    <a:pt x="390" y="800"/>
                  </a:lnTo>
                  <a:lnTo>
                    <a:pt x="334" y="835"/>
                  </a:lnTo>
                  <a:lnTo>
                    <a:pt x="271" y="807"/>
                  </a:lnTo>
                  <a:lnTo>
                    <a:pt x="250" y="807"/>
                  </a:lnTo>
                  <a:lnTo>
                    <a:pt x="250" y="842"/>
                  </a:lnTo>
                  <a:lnTo>
                    <a:pt x="209" y="946"/>
                  </a:lnTo>
                  <a:lnTo>
                    <a:pt x="174" y="953"/>
                  </a:lnTo>
                  <a:lnTo>
                    <a:pt x="111" y="981"/>
                  </a:lnTo>
                  <a:lnTo>
                    <a:pt x="56" y="1037"/>
                  </a:lnTo>
                  <a:lnTo>
                    <a:pt x="42" y="1079"/>
                  </a:lnTo>
                  <a:lnTo>
                    <a:pt x="62" y="1162"/>
                  </a:lnTo>
                  <a:lnTo>
                    <a:pt x="56" y="1183"/>
                  </a:lnTo>
                  <a:lnTo>
                    <a:pt x="77" y="1231"/>
                  </a:lnTo>
                  <a:lnTo>
                    <a:pt x="104" y="1204"/>
                  </a:lnTo>
                  <a:lnTo>
                    <a:pt x="153" y="1231"/>
                  </a:lnTo>
                  <a:lnTo>
                    <a:pt x="132" y="1308"/>
                  </a:lnTo>
                  <a:lnTo>
                    <a:pt x="125" y="1315"/>
                  </a:lnTo>
                  <a:lnTo>
                    <a:pt x="97" y="1398"/>
                  </a:lnTo>
                  <a:lnTo>
                    <a:pt x="97" y="1475"/>
                  </a:lnTo>
                  <a:lnTo>
                    <a:pt x="69" y="1558"/>
                  </a:lnTo>
                  <a:lnTo>
                    <a:pt x="97" y="1565"/>
                  </a:lnTo>
                  <a:lnTo>
                    <a:pt x="111" y="1593"/>
                  </a:lnTo>
                  <a:lnTo>
                    <a:pt x="111" y="162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3" name="Freeform 72"/>
            <p:cNvSpPr>
              <a:spLocks noChangeArrowheads="1"/>
            </p:cNvSpPr>
            <p:nvPr/>
          </p:nvSpPr>
          <p:spPr bwMode="auto">
            <a:xfrm>
              <a:off x="17282528" y="5742287"/>
              <a:ext cx="1410427" cy="1317311"/>
            </a:xfrm>
            <a:custGeom>
              <a:avLst/>
              <a:gdLst>
                <a:gd name="T0" fmla="*/ 2552 w 3005"/>
                <a:gd name="T1" fmla="*/ 1085 h 2804"/>
                <a:gd name="T2" fmla="*/ 2462 w 3005"/>
                <a:gd name="T3" fmla="*/ 890 h 2804"/>
                <a:gd name="T4" fmla="*/ 2308 w 3005"/>
                <a:gd name="T5" fmla="*/ 751 h 2804"/>
                <a:gd name="T6" fmla="*/ 2295 w 3005"/>
                <a:gd name="T7" fmla="*/ 793 h 2804"/>
                <a:gd name="T8" fmla="*/ 2065 w 3005"/>
                <a:gd name="T9" fmla="*/ 689 h 2804"/>
                <a:gd name="T10" fmla="*/ 1508 w 3005"/>
                <a:gd name="T11" fmla="*/ 264 h 2804"/>
                <a:gd name="T12" fmla="*/ 1084 w 3005"/>
                <a:gd name="T13" fmla="*/ 0 h 2804"/>
                <a:gd name="T14" fmla="*/ 1063 w 3005"/>
                <a:gd name="T15" fmla="*/ 167 h 2804"/>
                <a:gd name="T16" fmla="*/ 1001 w 3005"/>
                <a:gd name="T17" fmla="*/ 258 h 2804"/>
                <a:gd name="T18" fmla="*/ 855 w 3005"/>
                <a:gd name="T19" fmla="*/ 306 h 2804"/>
                <a:gd name="T20" fmla="*/ 813 w 3005"/>
                <a:gd name="T21" fmla="*/ 230 h 2804"/>
                <a:gd name="T22" fmla="*/ 737 w 3005"/>
                <a:gd name="T23" fmla="*/ 230 h 2804"/>
                <a:gd name="T24" fmla="*/ 716 w 3005"/>
                <a:gd name="T25" fmla="*/ 160 h 2804"/>
                <a:gd name="T26" fmla="*/ 577 w 3005"/>
                <a:gd name="T27" fmla="*/ 139 h 2804"/>
                <a:gd name="T28" fmla="*/ 529 w 3005"/>
                <a:gd name="T29" fmla="*/ 83 h 2804"/>
                <a:gd name="T30" fmla="*/ 424 w 3005"/>
                <a:gd name="T31" fmla="*/ 42 h 2804"/>
                <a:gd name="T32" fmla="*/ 292 w 3005"/>
                <a:gd name="T33" fmla="*/ 83 h 2804"/>
                <a:gd name="T34" fmla="*/ 216 w 3005"/>
                <a:gd name="T35" fmla="*/ 132 h 2804"/>
                <a:gd name="T36" fmla="*/ 104 w 3005"/>
                <a:gd name="T37" fmla="*/ 139 h 2804"/>
                <a:gd name="T38" fmla="*/ 90 w 3005"/>
                <a:gd name="T39" fmla="*/ 299 h 2804"/>
                <a:gd name="T40" fmla="*/ 21 w 3005"/>
                <a:gd name="T41" fmla="*/ 473 h 2804"/>
                <a:gd name="T42" fmla="*/ 202 w 3005"/>
                <a:gd name="T43" fmla="*/ 466 h 2804"/>
                <a:gd name="T44" fmla="*/ 389 w 3005"/>
                <a:gd name="T45" fmla="*/ 494 h 2804"/>
                <a:gd name="T46" fmla="*/ 396 w 3005"/>
                <a:gd name="T47" fmla="*/ 633 h 2804"/>
                <a:gd name="T48" fmla="*/ 320 w 3005"/>
                <a:gd name="T49" fmla="*/ 633 h 2804"/>
                <a:gd name="T50" fmla="*/ 153 w 3005"/>
                <a:gd name="T51" fmla="*/ 723 h 2804"/>
                <a:gd name="T52" fmla="*/ 327 w 3005"/>
                <a:gd name="T53" fmla="*/ 849 h 2804"/>
                <a:gd name="T54" fmla="*/ 424 w 3005"/>
                <a:gd name="T55" fmla="*/ 793 h 2804"/>
                <a:gd name="T56" fmla="*/ 417 w 3005"/>
                <a:gd name="T57" fmla="*/ 918 h 2804"/>
                <a:gd name="T58" fmla="*/ 452 w 3005"/>
                <a:gd name="T59" fmla="*/ 953 h 2804"/>
                <a:gd name="T60" fmla="*/ 549 w 3005"/>
                <a:gd name="T61" fmla="*/ 953 h 2804"/>
                <a:gd name="T62" fmla="*/ 675 w 3005"/>
                <a:gd name="T63" fmla="*/ 988 h 2804"/>
                <a:gd name="T64" fmla="*/ 868 w 3005"/>
                <a:gd name="T65" fmla="*/ 1211 h 2804"/>
                <a:gd name="T66" fmla="*/ 1035 w 3005"/>
                <a:gd name="T67" fmla="*/ 1127 h 2804"/>
                <a:gd name="T68" fmla="*/ 1119 w 3005"/>
                <a:gd name="T69" fmla="*/ 1169 h 2804"/>
                <a:gd name="T70" fmla="*/ 1084 w 3005"/>
                <a:gd name="T71" fmla="*/ 1280 h 2804"/>
                <a:gd name="T72" fmla="*/ 1133 w 3005"/>
                <a:gd name="T73" fmla="*/ 1377 h 2804"/>
                <a:gd name="T74" fmla="*/ 1202 w 3005"/>
                <a:gd name="T75" fmla="*/ 1538 h 2804"/>
                <a:gd name="T76" fmla="*/ 1272 w 3005"/>
                <a:gd name="T77" fmla="*/ 1656 h 2804"/>
                <a:gd name="T78" fmla="*/ 1265 w 3005"/>
                <a:gd name="T79" fmla="*/ 1851 h 2804"/>
                <a:gd name="T80" fmla="*/ 1328 w 3005"/>
                <a:gd name="T81" fmla="*/ 2031 h 2804"/>
                <a:gd name="T82" fmla="*/ 1314 w 3005"/>
                <a:gd name="T83" fmla="*/ 2205 h 2804"/>
                <a:gd name="T84" fmla="*/ 1460 w 3005"/>
                <a:gd name="T85" fmla="*/ 2282 h 2804"/>
                <a:gd name="T86" fmla="*/ 1495 w 3005"/>
                <a:gd name="T87" fmla="*/ 2344 h 2804"/>
                <a:gd name="T88" fmla="*/ 1578 w 3005"/>
                <a:gd name="T89" fmla="*/ 2303 h 2804"/>
                <a:gd name="T90" fmla="*/ 1759 w 3005"/>
                <a:gd name="T91" fmla="*/ 2497 h 2804"/>
                <a:gd name="T92" fmla="*/ 1926 w 3005"/>
                <a:gd name="T93" fmla="*/ 2532 h 2804"/>
                <a:gd name="T94" fmla="*/ 1884 w 3005"/>
                <a:gd name="T95" fmla="*/ 2643 h 2804"/>
                <a:gd name="T96" fmla="*/ 1801 w 3005"/>
                <a:gd name="T97" fmla="*/ 2706 h 2804"/>
                <a:gd name="T98" fmla="*/ 2037 w 3005"/>
                <a:gd name="T99" fmla="*/ 2762 h 2804"/>
                <a:gd name="T100" fmla="*/ 2211 w 3005"/>
                <a:gd name="T101" fmla="*/ 2776 h 2804"/>
                <a:gd name="T102" fmla="*/ 2322 w 3005"/>
                <a:gd name="T103" fmla="*/ 2623 h 2804"/>
                <a:gd name="T104" fmla="*/ 2510 w 3005"/>
                <a:gd name="T105" fmla="*/ 2532 h 2804"/>
                <a:gd name="T106" fmla="*/ 2649 w 3005"/>
                <a:gd name="T107" fmla="*/ 2525 h 2804"/>
                <a:gd name="T108" fmla="*/ 2747 w 3005"/>
                <a:gd name="T109" fmla="*/ 2435 h 2804"/>
                <a:gd name="T110" fmla="*/ 2962 w 3005"/>
                <a:gd name="T111" fmla="*/ 2365 h 2804"/>
                <a:gd name="T112" fmla="*/ 2948 w 3005"/>
                <a:gd name="T113" fmla="*/ 2212 h 2804"/>
                <a:gd name="T114" fmla="*/ 2886 w 3005"/>
                <a:gd name="T115" fmla="*/ 1948 h 2804"/>
                <a:gd name="T116" fmla="*/ 2775 w 3005"/>
                <a:gd name="T117" fmla="*/ 1614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05" h="2804">
                  <a:moveTo>
                    <a:pt x="2719" y="1475"/>
                  </a:moveTo>
                  <a:lnTo>
                    <a:pt x="2705" y="1447"/>
                  </a:lnTo>
                  <a:lnTo>
                    <a:pt x="2649" y="1357"/>
                  </a:lnTo>
                  <a:lnTo>
                    <a:pt x="2615" y="1231"/>
                  </a:lnTo>
                  <a:lnTo>
                    <a:pt x="2552" y="1085"/>
                  </a:lnTo>
                  <a:lnTo>
                    <a:pt x="2517" y="1016"/>
                  </a:lnTo>
                  <a:lnTo>
                    <a:pt x="2517" y="988"/>
                  </a:lnTo>
                  <a:lnTo>
                    <a:pt x="2524" y="918"/>
                  </a:lnTo>
                  <a:lnTo>
                    <a:pt x="2503" y="898"/>
                  </a:lnTo>
                  <a:lnTo>
                    <a:pt x="2462" y="890"/>
                  </a:lnTo>
                  <a:lnTo>
                    <a:pt x="2427" y="849"/>
                  </a:lnTo>
                  <a:lnTo>
                    <a:pt x="2441" y="856"/>
                  </a:lnTo>
                  <a:lnTo>
                    <a:pt x="2406" y="800"/>
                  </a:lnTo>
                  <a:lnTo>
                    <a:pt x="2329" y="751"/>
                  </a:lnTo>
                  <a:lnTo>
                    <a:pt x="2308" y="751"/>
                  </a:lnTo>
                  <a:lnTo>
                    <a:pt x="2322" y="751"/>
                  </a:lnTo>
                  <a:lnTo>
                    <a:pt x="2322" y="772"/>
                  </a:lnTo>
                  <a:lnTo>
                    <a:pt x="2315" y="758"/>
                  </a:lnTo>
                  <a:lnTo>
                    <a:pt x="2322" y="772"/>
                  </a:lnTo>
                  <a:lnTo>
                    <a:pt x="2295" y="793"/>
                  </a:lnTo>
                  <a:lnTo>
                    <a:pt x="2190" y="765"/>
                  </a:lnTo>
                  <a:lnTo>
                    <a:pt x="2128" y="723"/>
                  </a:lnTo>
                  <a:lnTo>
                    <a:pt x="2135" y="703"/>
                  </a:lnTo>
                  <a:lnTo>
                    <a:pt x="2121" y="723"/>
                  </a:lnTo>
                  <a:lnTo>
                    <a:pt x="2065" y="689"/>
                  </a:lnTo>
                  <a:lnTo>
                    <a:pt x="1995" y="640"/>
                  </a:lnTo>
                  <a:lnTo>
                    <a:pt x="1787" y="473"/>
                  </a:lnTo>
                  <a:lnTo>
                    <a:pt x="1717" y="431"/>
                  </a:lnTo>
                  <a:lnTo>
                    <a:pt x="1578" y="306"/>
                  </a:lnTo>
                  <a:lnTo>
                    <a:pt x="1508" y="264"/>
                  </a:lnTo>
                  <a:lnTo>
                    <a:pt x="1432" y="195"/>
                  </a:lnTo>
                  <a:lnTo>
                    <a:pt x="1335" y="104"/>
                  </a:lnTo>
                  <a:lnTo>
                    <a:pt x="1161" y="7"/>
                  </a:lnTo>
                  <a:lnTo>
                    <a:pt x="1140" y="7"/>
                  </a:lnTo>
                  <a:lnTo>
                    <a:pt x="1084" y="0"/>
                  </a:lnTo>
                  <a:lnTo>
                    <a:pt x="1077" y="35"/>
                  </a:lnTo>
                  <a:lnTo>
                    <a:pt x="1070" y="63"/>
                  </a:lnTo>
                  <a:lnTo>
                    <a:pt x="1049" y="83"/>
                  </a:lnTo>
                  <a:lnTo>
                    <a:pt x="1049" y="118"/>
                  </a:lnTo>
                  <a:lnTo>
                    <a:pt x="1063" y="167"/>
                  </a:lnTo>
                  <a:lnTo>
                    <a:pt x="1035" y="195"/>
                  </a:lnTo>
                  <a:lnTo>
                    <a:pt x="1063" y="209"/>
                  </a:lnTo>
                  <a:lnTo>
                    <a:pt x="1049" y="216"/>
                  </a:lnTo>
                  <a:lnTo>
                    <a:pt x="1035" y="237"/>
                  </a:lnTo>
                  <a:lnTo>
                    <a:pt x="1001" y="258"/>
                  </a:lnTo>
                  <a:lnTo>
                    <a:pt x="973" y="258"/>
                  </a:lnTo>
                  <a:lnTo>
                    <a:pt x="973" y="313"/>
                  </a:lnTo>
                  <a:lnTo>
                    <a:pt x="903" y="313"/>
                  </a:lnTo>
                  <a:lnTo>
                    <a:pt x="868" y="313"/>
                  </a:lnTo>
                  <a:lnTo>
                    <a:pt x="855" y="306"/>
                  </a:lnTo>
                  <a:lnTo>
                    <a:pt x="868" y="271"/>
                  </a:lnTo>
                  <a:lnTo>
                    <a:pt x="855" y="271"/>
                  </a:lnTo>
                  <a:lnTo>
                    <a:pt x="841" y="271"/>
                  </a:lnTo>
                  <a:lnTo>
                    <a:pt x="841" y="230"/>
                  </a:lnTo>
                  <a:lnTo>
                    <a:pt x="813" y="230"/>
                  </a:lnTo>
                  <a:lnTo>
                    <a:pt x="813" y="174"/>
                  </a:lnTo>
                  <a:lnTo>
                    <a:pt x="786" y="181"/>
                  </a:lnTo>
                  <a:lnTo>
                    <a:pt x="772" y="216"/>
                  </a:lnTo>
                  <a:lnTo>
                    <a:pt x="751" y="230"/>
                  </a:lnTo>
                  <a:lnTo>
                    <a:pt x="737" y="230"/>
                  </a:lnTo>
                  <a:lnTo>
                    <a:pt x="723" y="216"/>
                  </a:lnTo>
                  <a:lnTo>
                    <a:pt x="716" y="202"/>
                  </a:lnTo>
                  <a:lnTo>
                    <a:pt x="723" y="195"/>
                  </a:lnTo>
                  <a:lnTo>
                    <a:pt x="723" y="160"/>
                  </a:lnTo>
                  <a:lnTo>
                    <a:pt x="716" y="160"/>
                  </a:lnTo>
                  <a:lnTo>
                    <a:pt x="654" y="111"/>
                  </a:lnTo>
                  <a:lnTo>
                    <a:pt x="647" y="160"/>
                  </a:lnTo>
                  <a:lnTo>
                    <a:pt x="619" y="160"/>
                  </a:lnTo>
                  <a:lnTo>
                    <a:pt x="584" y="160"/>
                  </a:lnTo>
                  <a:lnTo>
                    <a:pt x="577" y="139"/>
                  </a:lnTo>
                  <a:lnTo>
                    <a:pt x="529" y="160"/>
                  </a:lnTo>
                  <a:lnTo>
                    <a:pt x="508" y="174"/>
                  </a:lnTo>
                  <a:lnTo>
                    <a:pt x="487" y="146"/>
                  </a:lnTo>
                  <a:lnTo>
                    <a:pt x="515" y="139"/>
                  </a:lnTo>
                  <a:lnTo>
                    <a:pt x="529" y="83"/>
                  </a:lnTo>
                  <a:lnTo>
                    <a:pt x="515" y="35"/>
                  </a:lnTo>
                  <a:lnTo>
                    <a:pt x="508" y="14"/>
                  </a:lnTo>
                  <a:lnTo>
                    <a:pt x="487" y="14"/>
                  </a:lnTo>
                  <a:lnTo>
                    <a:pt x="459" y="14"/>
                  </a:lnTo>
                  <a:lnTo>
                    <a:pt x="424" y="42"/>
                  </a:lnTo>
                  <a:lnTo>
                    <a:pt x="417" y="35"/>
                  </a:lnTo>
                  <a:lnTo>
                    <a:pt x="383" y="14"/>
                  </a:lnTo>
                  <a:lnTo>
                    <a:pt x="362" y="49"/>
                  </a:lnTo>
                  <a:lnTo>
                    <a:pt x="327" y="83"/>
                  </a:lnTo>
                  <a:lnTo>
                    <a:pt x="292" y="83"/>
                  </a:lnTo>
                  <a:lnTo>
                    <a:pt x="264" y="104"/>
                  </a:lnTo>
                  <a:lnTo>
                    <a:pt x="264" y="118"/>
                  </a:lnTo>
                  <a:lnTo>
                    <a:pt x="229" y="111"/>
                  </a:lnTo>
                  <a:lnTo>
                    <a:pt x="216" y="111"/>
                  </a:lnTo>
                  <a:lnTo>
                    <a:pt x="216" y="132"/>
                  </a:lnTo>
                  <a:lnTo>
                    <a:pt x="181" y="118"/>
                  </a:lnTo>
                  <a:lnTo>
                    <a:pt x="167" y="111"/>
                  </a:lnTo>
                  <a:lnTo>
                    <a:pt x="125" y="98"/>
                  </a:lnTo>
                  <a:lnTo>
                    <a:pt x="118" y="98"/>
                  </a:lnTo>
                  <a:lnTo>
                    <a:pt x="104" y="139"/>
                  </a:lnTo>
                  <a:lnTo>
                    <a:pt x="125" y="160"/>
                  </a:lnTo>
                  <a:lnTo>
                    <a:pt x="104" y="202"/>
                  </a:lnTo>
                  <a:lnTo>
                    <a:pt x="83" y="237"/>
                  </a:lnTo>
                  <a:lnTo>
                    <a:pt x="70" y="264"/>
                  </a:lnTo>
                  <a:lnTo>
                    <a:pt x="90" y="299"/>
                  </a:lnTo>
                  <a:lnTo>
                    <a:pt x="35" y="341"/>
                  </a:lnTo>
                  <a:lnTo>
                    <a:pt x="35" y="376"/>
                  </a:lnTo>
                  <a:lnTo>
                    <a:pt x="7" y="397"/>
                  </a:lnTo>
                  <a:lnTo>
                    <a:pt x="0" y="445"/>
                  </a:lnTo>
                  <a:lnTo>
                    <a:pt x="21" y="473"/>
                  </a:lnTo>
                  <a:lnTo>
                    <a:pt x="70" y="473"/>
                  </a:lnTo>
                  <a:lnTo>
                    <a:pt x="118" y="459"/>
                  </a:lnTo>
                  <a:lnTo>
                    <a:pt x="160" y="522"/>
                  </a:lnTo>
                  <a:lnTo>
                    <a:pt x="167" y="494"/>
                  </a:lnTo>
                  <a:lnTo>
                    <a:pt x="202" y="466"/>
                  </a:lnTo>
                  <a:lnTo>
                    <a:pt x="264" y="473"/>
                  </a:lnTo>
                  <a:lnTo>
                    <a:pt x="264" y="459"/>
                  </a:lnTo>
                  <a:lnTo>
                    <a:pt x="313" y="445"/>
                  </a:lnTo>
                  <a:lnTo>
                    <a:pt x="348" y="466"/>
                  </a:lnTo>
                  <a:lnTo>
                    <a:pt x="389" y="494"/>
                  </a:lnTo>
                  <a:lnTo>
                    <a:pt x="396" y="508"/>
                  </a:lnTo>
                  <a:lnTo>
                    <a:pt x="459" y="571"/>
                  </a:lnTo>
                  <a:lnTo>
                    <a:pt x="424" y="577"/>
                  </a:lnTo>
                  <a:lnTo>
                    <a:pt x="396" y="571"/>
                  </a:lnTo>
                  <a:lnTo>
                    <a:pt x="396" y="633"/>
                  </a:lnTo>
                  <a:lnTo>
                    <a:pt x="362" y="633"/>
                  </a:lnTo>
                  <a:lnTo>
                    <a:pt x="362" y="591"/>
                  </a:lnTo>
                  <a:lnTo>
                    <a:pt x="355" y="529"/>
                  </a:lnTo>
                  <a:lnTo>
                    <a:pt x="348" y="591"/>
                  </a:lnTo>
                  <a:lnTo>
                    <a:pt x="320" y="633"/>
                  </a:lnTo>
                  <a:lnTo>
                    <a:pt x="250" y="626"/>
                  </a:lnTo>
                  <a:lnTo>
                    <a:pt x="250" y="668"/>
                  </a:lnTo>
                  <a:lnTo>
                    <a:pt x="195" y="703"/>
                  </a:lnTo>
                  <a:lnTo>
                    <a:pt x="167" y="717"/>
                  </a:lnTo>
                  <a:lnTo>
                    <a:pt x="153" y="723"/>
                  </a:lnTo>
                  <a:lnTo>
                    <a:pt x="195" y="786"/>
                  </a:lnTo>
                  <a:lnTo>
                    <a:pt x="216" y="828"/>
                  </a:lnTo>
                  <a:lnTo>
                    <a:pt x="264" y="828"/>
                  </a:lnTo>
                  <a:lnTo>
                    <a:pt x="334" y="828"/>
                  </a:lnTo>
                  <a:lnTo>
                    <a:pt x="327" y="849"/>
                  </a:lnTo>
                  <a:lnTo>
                    <a:pt x="355" y="828"/>
                  </a:lnTo>
                  <a:lnTo>
                    <a:pt x="362" y="800"/>
                  </a:lnTo>
                  <a:lnTo>
                    <a:pt x="383" y="807"/>
                  </a:lnTo>
                  <a:lnTo>
                    <a:pt x="396" y="786"/>
                  </a:lnTo>
                  <a:lnTo>
                    <a:pt x="424" y="793"/>
                  </a:lnTo>
                  <a:lnTo>
                    <a:pt x="431" y="772"/>
                  </a:lnTo>
                  <a:lnTo>
                    <a:pt x="459" y="786"/>
                  </a:lnTo>
                  <a:lnTo>
                    <a:pt x="445" y="800"/>
                  </a:lnTo>
                  <a:lnTo>
                    <a:pt x="459" y="849"/>
                  </a:lnTo>
                  <a:lnTo>
                    <a:pt x="417" y="918"/>
                  </a:lnTo>
                  <a:lnTo>
                    <a:pt x="376" y="904"/>
                  </a:lnTo>
                  <a:lnTo>
                    <a:pt x="362" y="932"/>
                  </a:lnTo>
                  <a:lnTo>
                    <a:pt x="389" y="967"/>
                  </a:lnTo>
                  <a:lnTo>
                    <a:pt x="424" y="981"/>
                  </a:lnTo>
                  <a:lnTo>
                    <a:pt x="452" y="953"/>
                  </a:lnTo>
                  <a:lnTo>
                    <a:pt x="487" y="981"/>
                  </a:lnTo>
                  <a:lnTo>
                    <a:pt x="480" y="1002"/>
                  </a:lnTo>
                  <a:lnTo>
                    <a:pt x="508" y="1002"/>
                  </a:lnTo>
                  <a:lnTo>
                    <a:pt x="543" y="946"/>
                  </a:lnTo>
                  <a:lnTo>
                    <a:pt x="549" y="953"/>
                  </a:lnTo>
                  <a:lnTo>
                    <a:pt x="556" y="946"/>
                  </a:lnTo>
                  <a:lnTo>
                    <a:pt x="605" y="995"/>
                  </a:lnTo>
                  <a:lnTo>
                    <a:pt x="626" y="995"/>
                  </a:lnTo>
                  <a:lnTo>
                    <a:pt x="640" y="967"/>
                  </a:lnTo>
                  <a:lnTo>
                    <a:pt x="675" y="988"/>
                  </a:lnTo>
                  <a:lnTo>
                    <a:pt x="710" y="1023"/>
                  </a:lnTo>
                  <a:lnTo>
                    <a:pt x="744" y="1078"/>
                  </a:lnTo>
                  <a:lnTo>
                    <a:pt x="806" y="1148"/>
                  </a:lnTo>
                  <a:lnTo>
                    <a:pt x="875" y="1197"/>
                  </a:lnTo>
                  <a:lnTo>
                    <a:pt x="868" y="1211"/>
                  </a:lnTo>
                  <a:lnTo>
                    <a:pt x="910" y="1169"/>
                  </a:lnTo>
                  <a:lnTo>
                    <a:pt x="966" y="1169"/>
                  </a:lnTo>
                  <a:lnTo>
                    <a:pt x="1007" y="1190"/>
                  </a:lnTo>
                  <a:lnTo>
                    <a:pt x="1022" y="1148"/>
                  </a:lnTo>
                  <a:lnTo>
                    <a:pt x="1035" y="1127"/>
                  </a:lnTo>
                  <a:lnTo>
                    <a:pt x="1049" y="1099"/>
                  </a:lnTo>
                  <a:lnTo>
                    <a:pt x="1105" y="1113"/>
                  </a:lnTo>
                  <a:lnTo>
                    <a:pt x="1119" y="1134"/>
                  </a:lnTo>
                  <a:lnTo>
                    <a:pt x="1105" y="1148"/>
                  </a:lnTo>
                  <a:lnTo>
                    <a:pt x="1119" y="1169"/>
                  </a:lnTo>
                  <a:lnTo>
                    <a:pt x="1105" y="1169"/>
                  </a:lnTo>
                  <a:lnTo>
                    <a:pt x="1133" y="1211"/>
                  </a:lnTo>
                  <a:lnTo>
                    <a:pt x="1112" y="1245"/>
                  </a:lnTo>
                  <a:lnTo>
                    <a:pt x="1077" y="1266"/>
                  </a:lnTo>
                  <a:lnTo>
                    <a:pt x="1084" y="1280"/>
                  </a:lnTo>
                  <a:lnTo>
                    <a:pt x="1077" y="1287"/>
                  </a:lnTo>
                  <a:lnTo>
                    <a:pt x="1098" y="1322"/>
                  </a:lnTo>
                  <a:lnTo>
                    <a:pt x="1112" y="1329"/>
                  </a:lnTo>
                  <a:lnTo>
                    <a:pt x="1119" y="1357"/>
                  </a:lnTo>
                  <a:lnTo>
                    <a:pt x="1133" y="1377"/>
                  </a:lnTo>
                  <a:lnTo>
                    <a:pt x="1147" y="1391"/>
                  </a:lnTo>
                  <a:lnTo>
                    <a:pt x="1168" y="1489"/>
                  </a:lnTo>
                  <a:lnTo>
                    <a:pt x="1147" y="1510"/>
                  </a:lnTo>
                  <a:lnTo>
                    <a:pt x="1168" y="1538"/>
                  </a:lnTo>
                  <a:lnTo>
                    <a:pt x="1202" y="1538"/>
                  </a:lnTo>
                  <a:lnTo>
                    <a:pt x="1216" y="1551"/>
                  </a:lnTo>
                  <a:lnTo>
                    <a:pt x="1202" y="1579"/>
                  </a:lnTo>
                  <a:lnTo>
                    <a:pt x="1216" y="1649"/>
                  </a:lnTo>
                  <a:lnTo>
                    <a:pt x="1265" y="1670"/>
                  </a:lnTo>
                  <a:lnTo>
                    <a:pt x="1272" y="1656"/>
                  </a:lnTo>
                  <a:lnTo>
                    <a:pt x="1272" y="1739"/>
                  </a:lnTo>
                  <a:lnTo>
                    <a:pt x="1251" y="1781"/>
                  </a:lnTo>
                  <a:lnTo>
                    <a:pt x="1209" y="1809"/>
                  </a:lnTo>
                  <a:lnTo>
                    <a:pt x="1237" y="1857"/>
                  </a:lnTo>
                  <a:lnTo>
                    <a:pt x="1265" y="1851"/>
                  </a:lnTo>
                  <a:lnTo>
                    <a:pt x="1300" y="1857"/>
                  </a:lnTo>
                  <a:lnTo>
                    <a:pt x="1314" y="1920"/>
                  </a:lnTo>
                  <a:lnTo>
                    <a:pt x="1328" y="1913"/>
                  </a:lnTo>
                  <a:lnTo>
                    <a:pt x="1307" y="1997"/>
                  </a:lnTo>
                  <a:lnTo>
                    <a:pt x="1328" y="2031"/>
                  </a:lnTo>
                  <a:lnTo>
                    <a:pt x="1335" y="2080"/>
                  </a:lnTo>
                  <a:lnTo>
                    <a:pt x="1328" y="2073"/>
                  </a:lnTo>
                  <a:lnTo>
                    <a:pt x="1307" y="2101"/>
                  </a:lnTo>
                  <a:lnTo>
                    <a:pt x="1335" y="2170"/>
                  </a:lnTo>
                  <a:lnTo>
                    <a:pt x="1314" y="2205"/>
                  </a:lnTo>
                  <a:lnTo>
                    <a:pt x="1362" y="2226"/>
                  </a:lnTo>
                  <a:lnTo>
                    <a:pt x="1404" y="2247"/>
                  </a:lnTo>
                  <a:lnTo>
                    <a:pt x="1404" y="2261"/>
                  </a:lnTo>
                  <a:lnTo>
                    <a:pt x="1404" y="2275"/>
                  </a:lnTo>
                  <a:lnTo>
                    <a:pt x="1460" y="2282"/>
                  </a:lnTo>
                  <a:lnTo>
                    <a:pt x="1439" y="2358"/>
                  </a:lnTo>
                  <a:lnTo>
                    <a:pt x="1446" y="2407"/>
                  </a:lnTo>
                  <a:lnTo>
                    <a:pt x="1460" y="2407"/>
                  </a:lnTo>
                  <a:lnTo>
                    <a:pt x="1474" y="2407"/>
                  </a:lnTo>
                  <a:lnTo>
                    <a:pt x="1495" y="2344"/>
                  </a:lnTo>
                  <a:lnTo>
                    <a:pt x="1474" y="2344"/>
                  </a:lnTo>
                  <a:lnTo>
                    <a:pt x="1501" y="2310"/>
                  </a:lnTo>
                  <a:lnTo>
                    <a:pt x="1508" y="2337"/>
                  </a:lnTo>
                  <a:lnTo>
                    <a:pt x="1557" y="2330"/>
                  </a:lnTo>
                  <a:lnTo>
                    <a:pt x="1578" y="2303"/>
                  </a:lnTo>
                  <a:lnTo>
                    <a:pt x="1627" y="2344"/>
                  </a:lnTo>
                  <a:lnTo>
                    <a:pt x="1634" y="2337"/>
                  </a:lnTo>
                  <a:lnTo>
                    <a:pt x="1641" y="2358"/>
                  </a:lnTo>
                  <a:lnTo>
                    <a:pt x="1675" y="2372"/>
                  </a:lnTo>
                  <a:lnTo>
                    <a:pt x="1759" y="2497"/>
                  </a:lnTo>
                  <a:lnTo>
                    <a:pt x="1794" y="2476"/>
                  </a:lnTo>
                  <a:lnTo>
                    <a:pt x="1808" y="2476"/>
                  </a:lnTo>
                  <a:lnTo>
                    <a:pt x="1856" y="2463"/>
                  </a:lnTo>
                  <a:lnTo>
                    <a:pt x="1884" y="2414"/>
                  </a:lnTo>
                  <a:lnTo>
                    <a:pt x="1926" y="2532"/>
                  </a:lnTo>
                  <a:lnTo>
                    <a:pt x="1926" y="2546"/>
                  </a:lnTo>
                  <a:lnTo>
                    <a:pt x="1905" y="2574"/>
                  </a:lnTo>
                  <a:lnTo>
                    <a:pt x="1919" y="2588"/>
                  </a:lnTo>
                  <a:lnTo>
                    <a:pt x="1905" y="2588"/>
                  </a:lnTo>
                  <a:lnTo>
                    <a:pt x="1884" y="2643"/>
                  </a:lnTo>
                  <a:lnTo>
                    <a:pt x="1884" y="2630"/>
                  </a:lnTo>
                  <a:lnTo>
                    <a:pt x="1863" y="2630"/>
                  </a:lnTo>
                  <a:lnTo>
                    <a:pt x="1808" y="2643"/>
                  </a:lnTo>
                  <a:lnTo>
                    <a:pt x="1822" y="2664"/>
                  </a:lnTo>
                  <a:lnTo>
                    <a:pt x="1801" y="2706"/>
                  </a:lnTo>
                  <a:lnTo>
                    <a:pt x="1905" y="2734"/>
                  </a:lnTo>
                  <a:lnTo>
                    <a:pt x="1933" y="2692"/>
                  </a:lnTo>
                  <a:lnTo>
                    <a:pt x="1961" y="2692"/>
                  </a:lnTo>
                  <a:lnTo>
                    <a:pt x="1981" y="2720"/>
                  </a:lnTo>
                  <a:lnTo>
                    <a:pt x="2037" y="2762"/>
                  </a:lnTo>
                  <a:lnTo>
                    <a:pt x="2079" y="2797"/>
                  </a:lnTo>
                  <a:lnTo>
                    <a:pt x="2086" y="2790"/>
                  </a:lnTo>
                  <a:lnTo>
                    <a:pt x="2128" y="2803"/>
                  </a:lnTo>
                  <a:lnTo>
                    <a:pt x="2197" y="2762"/>
                  </a:lnTo>
                  <a:lnTo>
                    <a:pt x="2211" y="2776"/>
                  </a:lnTo>
                  <a:lnTo>
                    <a:pt x="2218" y="2720"/>
                  </a:lnTo>
                  <a:lnTo>
                    <a:pt x="2260" y="2706"/>
                  </a:lnTo>
                  <a:lnTo>
                    <a:pt x="2308" y="2699"/>
                  </a:lnTo>
                  <a:lnTo>
                    <a:pt x="2322" y="2664"/>
                  </a:lnTo>
                  <a:lnTo>
                    <a:pt x="2322" y="2623"/>
                  </a:lnTo>
                  <a:lnTo>
                    <a:pt x="2378" y="2546"/>
                  </a:lnTo>
                  <a:lnTo>
                    <a:pt x="2378" y="2525"/>
                  </a:lnTo>
                  <a:lnTo>
                    <a:pt x="2420" y="2560"/>
                  </a:lnTo>
                  <a:lnTo>
                    <a:pt x="2441" y="2560"/>
                  </a:lnTo>
                  <a:lnTo>
                    <a:pt x="2510" y="2532"/>
                  </a:lnTo>
                  <a:lnTo>
                    <a:pt x="2524" y="2532"/>
                  </a:lnTo>
                  <a:lnTo>
                    <a:pt x="2538" y="2560"/>
                  </a:lnTo>
                  <a:lnTo>
                    <a:pt x="2580" y="2546"/>
                  </a:lnTo>
                  <a:lnTo>
                    <a:pt x="2621" y="2525"/>
                  </a:lnTo>
                  <a:lnTo>
                    <a:pt x="2649" y="2525"/>
                  </a:lnTo>
                  <a:lnTo>
                    <a:pt x="2656" y="2491"/>
                  </a:lnTo>
                  <a:lnTo>
                    <a:pt x="2656" y="2456"/>
                  </a:lnTo>
                  <a:lnTo>
                    <a:pt x="2684" y="2442"/>
                  </a:lnTo>
                  <a:lnTo>
                    <a:pt x="2719" y="2442"/>
                  </a:lnTo>
                  <a:lnTo>
                    <a:pt x="2747" y="2435"/>
                  </a:lnTo>
                  <a:lnTo>
                    <a:pt x="2754" y="2435"/>
                  </a:lnTo>
                  <a:lnTo>
                    <a:pt x="2830" y="2400"/>
                  </a:lnTo>
                  <a:lnTo>
                    <a:pt x="2865" y="2379"/>
                  </a:lnTo>
                  <a:lnTo>
                    <a:pt x="2942" y="2365"/>
                  </a:lnTo>
                  <a:lnTo>
                    <a:pt x="2962" y="2365"/>
                  </a:lnTo>
                  <a:lnTo>
                    <a:pt x="3004" y="2358"/>
                  </a:lnTo>
                  <a:lnTo>
                    <a:pt x="2976" y="2282"/>
                  </a:lnTo>
                  <a:lnTo>
                    <a:pt x="2962" y="2226"/>
                  </a:lnTo>
                  <a:lnTo>
                    <a:pt x="2962" y="2233"/>
                  </a:lnTo>
                  <a:lnTo>
                    <a:pt x="2948" y="2212"/>
                  </a:lnTo>
                  <a:lnTo>
                    <a:pt x="2942" y="2205"/>
                  </a:lnTo>
                  <a:lnTo>
                    <a:pt x="2914" y="2101"/>
                  </a:lnTo>
                  <a:lnTo>
                    <a:pt x="2900" y="2003"/>
                  </a:lnTo>
                  <a:lnTo>
                    <a:pt x="2886" y="1976"/>
                  </a:lnTo>
                  <a:lnTo>
                    <a:pt x="2886" y="1948"/>
                  </a:lnTo>
                  <a:lnTo>
                    <a:pt x="2879" y="1899"/>
                  </a:lnTo>
                  <a:lnTo>
                    <a:pt x="2851" y="1844"/>
                  </a:lnTo>
                  <a:lnTo>
                    <a:pt x="2830" y="1767"/>
                  </a:lnTo>
                  <a:lnTo>
                    <a:pt x="2788" y="1684"/>
                  </a:lnTo>
                  <a:lnTo>
                    <a:pt x="2775" y="1614"/>
                  </a:lnTo>
                  <a:lnTo>
                    <a:pt x="2719" y="147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4" name="Freeform 73"/>
            <p:cNvSpPr>
              <a:spLocks noChangeArrowheads="1"/>
            </p:cNvSpPr>
            <p:nvPr/>
          </p:nvSpPr>
          <p:spPr bwMode="auto">
            <a:xfrm>
              <a:off x="17344662" y="5903844"/>
              <a:ext cx="55920" cy="43497"/>
            </a:xfrm>
            <a:custGeom>
              <a:avLst/>
              <a:gdLst>
                <a:gd name="T0" fmla="*/ 0 w 119"/>
                <a:gd name="T1" fmla="*/ 0 h 91"/>
                <a:gd name="T2" fmla="*/ 0 w 119"/>
                <a:gd name="T3" fmla="*/ 28 h 91"/>
                <a:gd name="T4" fmla="*/ 14 w 119"/>
                <a:gd name="T5" fmla="*/ 62 h 91"/>
                <a:gd name="T6" fmla="*/ 35 w 119"/>
                <a:gd name="T7" fmla="*/ 90 h 91"/>
                <a:gd name="T8" fmla="*/ 90 w 119"/>
                <a:gd name="T9" fmla="*/ 56 h 91"/>
                <a:gd name="T10" fmla="*/ 118 w 119"/>
                <a:gd name="T11" fmla="*/ 49 h 91"/>
                <a:gd name="T12" fmla="*/ 84 w 119"/>
                <a:gd name="T13" fmla="*/ 0 h 91"/>
                <a:gd name="T14" fmla="*/ 70 w 119"/>
                <a:gd name="T15" fmla="*/ 14 h 91"/>
                <a:gd name="T16" fmla="*/ 0 w 11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91">
                  <a:moveTo>
                    <a:pt x="0" y="0"/>
                  </a:moveTo>
                  <a:lnTo>
                    <a:pt x="0" y="28"/>
                  </a:lnTo>
                  <a:lnTo>
                    <a:pt x="14" y="62"/>
                  </a:lnTo>
                  <a:lnTo>
                    <a:pt x="35" y="90"/>
                  </a:lnTo>
                  <a:lnTo>
                    <a:pt x="90" y="56"/>
                  </a:lnTo>
                  <a:lnTo>
                    <a:pt x="118" y="49"/>
                  </a:lnTo>
                  <a:lnTo>
                    <a:pt x="84" y="0"/>
                  </a:lnTo>
                  <a:lnTo>
                    <a:pt x="70" y="14"/>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5" name="Freeform 74"/>
            <p:cNvSpPr>
              <a:spLocks noChangeArrowheads="1"/>
            </p:cNvSpPr>
            <p:nvPr/>
          </p:nvSpPr>
          <p:spPr bwMode="auto">
            <a:xfrm>
              <a:off x="15420601" y="5222407"/>
              <a:ext cx="2077322" cy="2172735"/>
            </a:xfrm>
            <a:custGeom>
              <a:avLst/>
              <a:gdLst>
                <a:gd name="T0" fmla="*/ 2247 w 4425"/>
                <a:gd name="T1" fmla="*/ 842 h 4627"/>
                <a:gd name="T2" fmla="*/ 2031 w 4425"/>
                <a:gd name="T3" fmla="*/ 904 h 4627"/>
                <a:gd name="T4" fmla="*/ 1899 w 4425"/>
                <a:gd name="T5" fmla="*/ 793 h 4627"/>
                <a:gd name="T6" fmla="*/ 1579 w 4425"/>
                <a:gd name="T7" fmla="*/ 696 h 4627"/>
                <a:gd name="T8" fmla="*/ 1474 w 4425"/>
                <a:gd name="T9" fmla="*/ 758 h 4627"/>
                <a:gd name="T10" fmla="*/ 1335 w 4425"/>
                <a:gd name="T11" fmla="*/ 564 h 4627"/>
                <a:gd name="T12" fmla="*/ 1099 w 4425"/>
                <a:gd name="T13" fmla="*/ 445 h 4627"/>
                <a:gd name="T14" fmla="*/ 841 w 4425"/>
                <a:gd name="T15" fmla="*/ 348 h 4627"/>
                <a:gd name="T16" fmla="*/ 598 w 4425"/>
                <a:gd name="T17" fmla="*/ 223 h 4627"/>
                <a:gd name="T18" fmla="*/ 466 w 4425"/>
                <a:gd name="T19" fmla="*/ 28 h 4627"/>
                <a:gd name="T20" fmla="*/ 118 w 4425"/>
                <a:gd name="T21" fmla="*/ 188 h 4627"/>
                <a:gd name="T22" fmla="*/ 69 w 4425"/>
                <a:gd name="T23" fmla="*/ 320 h 4627"/>
                <a:gd name="T24" fmla="*/ 278 w 4425"/>
                <a:gd name="T25" fmla="*/ 452 h 4627"/>
                <a:gd name="T26" fmla="*/ 333 w 4425"/>
                <a:gd name="T27" fmla="*/ 584 h 4627"/>
                <a:gd name="T28" fmla="*/ 347 w 4425"/>
                <a:gd name="T29" fmla="*/ 682 h 4627"/>
                <a:gd name="T30" fmla="*/ 487 w 4425"/>
                <a:gd name="T31" fmla="*/ 828 h 4627"/>
                <a:gd name="T32" fmla="*/ 563 w 4425"/>
                <a:gd name="T33" fmla="*/ 904 h 4627"/>
                <a:gd name="T34" fmla="*/ 814 w 4425"/>
                <a:gd name="T35" fmla="*/ 1169 h 4627"/>
                <a:gd name="T36" fmla="*/ 966 w 4425"/>
                <a:gd name="T37" fmla="*/ 1579 h 4627"/>
                <a:gd name="T38" fmla="*/ 1043 w 4425"/>
                <a:gd name="T39" fmla="*/ 2136 h 4627"/>
                <a:gd name="T40" fmla="*/ 1217 w 4425"/>
                <a:gd name="T41" fmla="*/ 2365 h 4627"/>
                <a:gd name="T42" fmla="*/ 1405 w 4425"/>
                <a:gd name="T43" fmla="*/ 2984 h 4627"/>
                <a:gd name="T44" fmla="*/ 1342 w 4425"/>
                <a:gd name="T45" fmla="*/ 3381 h 4627"/>
                <a:gd name="T46" fmla="*/ 1739 w 4425"/>
                <a:gd name="T47" fmla="*/ 3388 h 4627"/>
                <a:gd name="T48" fmla="*/ 1739 w 4425"/>
                <a:gd name="T49" fmla="*/ 3652 h 4627"/>
                <a:gd name="T50" fmla="*/ 2184 w 4425"/>
                <a:gd name="T51" fmla="*/ 3993 h 4627"/>
                <a:gd name="T52" fmla="*/ 2421 w 4425"/>
                <a:gd name="T53" fmla="*/ 4188 h 4627"/>
                <a:gd name="T54" fmla="*/ 2316 w 4425"/>
                <a:gd name="T55" fmla="*/ 4487 h 4627"/>
                <a:gd name="T56" fmla="*/ 2476 w 4425"/>
                <a:gd name="T57" fmla="*/ 4626 h 4627"/>
                <a:gd name="T58" fmla="*/ 2615 w 4425"/>
                <a:gd name="T59" fmla="*/ 4501 h 4627"/>
                <a:gd name="T60" fmla="*/ 2970 w 4425"/>
                <a:gd name="T61" fmla="*/ 4459 h 4627"/>
                <a:gd name="T62" fmla="*/ 3109 w 4425"/>
                <a:gd name="T63" fmla="*/ 4299 h 4627"/>
                <a:gd name="T64" fmla="*/ 3179 w 4425"/>
                <a:gd name="T65" fmla="*/ 4195 h 4627"/>
                <a:gd name="T66" fmla="*/ 3339 w 4425"/>
                <a:gd name="T67" fmla="*/ 4090 h 4627"/>
                <a:gd name="T68" fmla="*/ 3492 w 4425"/>
                <a:gd name="T69" fmla="*/ 4007 h 4627"/>
                <a:gd name="T70" fmla="*/ 3513 w 4425"/>
                <a:gd name="T71" fmla="*/ 3791 h 4627"/>
                <a:gd name="T72" fmla="*/ 3443 w 4425"/>
                <a:gd name="T73" fmla="*/ 3617 h 4627"/>
                <a:gd name="T74" fmla="*/ 3631 w 4425"/>
                <a:gd name="T75" fmla="*/ 3576 h 4627"/>
                <a:gd name="T76" fmla="*/ 3728 w 4425"/>
                <a:gd name="T77" fmla="*/ 3443 h 4627"/>
                <a:gd name="T78" fmla="*/ 3784 w 4425"/>
                <a:gd name="T79" fmla="*/ 3109 h 4627"/>
                <a:gd name="T80" fmla="*/ 3687 w 4425"/>
                <a:gd name="T81" fmla="*/ 2915 h 4627"/>
                <a:gd name="T82" fmla="*/ 3902 w 4425"/>
                <a:gd name="T83" fmla="*/ 2685 h 4627"/>
                <a:gd name="T84" fmla="*/ 4181 w 4425"/>
                <a:gd name="T85" fmla="*/ 2588 h 4627"/>
                <a:gd name="T86" fmla="*/ 4035 w 4425"/>
                <a:gd name="T87" fmla="*/ 2483 h 4627"/>
                <a:gd name="T88" fmla="*/ 3854 w 4425"/>
                <a:gd name="T89" fmla="*/ 2323 h 4627"/>
                <a:gd name="T90" fmla="*/ 4048 w 4425"/>
                <a:gd name="T91" fmla="*/ 2184 h 4627"/>
                <a:gd name="T92" fmla="*/ 4090 w 4425"/>
                <a:gd name="T93" fmla="*/ 1990 h 4627"/>
                <a:gd name="T94" fmla="*/ 4215 w 4425"/>
                <a:gd name="T95" fmla="*/ 1732 h 4627"/>
                <a:gd name="T96" fmla="*/ 4361 w 4425"/>
                <a:gd name="T97" fmla="*/ 1677 h 4627"/>
                <a:gd name="T98" fmla="*/ 4278 w 4425"/>
                <a:gd name="T99" fmla="*/ 1551 h 4627"/>
                <a:gd name="T100" fmla="*/ 4083 w 4425"/>
                <a:gd name="T101" fmla="*/ 1565 h 4627"/>
                <a:gd name="T102" fmla="*/ 3833 w 4425"/>
                <a:gd name="T103" fmla="*/ 1565 h 4627"/>
                <a:gd name="T104" fmla="*/ 3603 w 4425"/>
                <a:gd name="T105" fmla="*/ 1447 h 4627"/>
                <a:gd name="T106" fmla="*/ 3339 w 4425"/>
                <a:gd name="T107" fmla="*/ 1308 h 4627"/>
                <a:gd name="T108" fmla="*/ 3228 w 4425"/>
                <a:gd name="T109" fmla="*/ 1050 h 4627"/>
                <a:gd name="T110" fmla="*/ 3367 w 4425"/>
                <a:gd name="T111" fmla="*/ 856 h 4627"/>
                <a:gd name="T112" fmla="*/ 3248 w 4425"/>
                <a:gd name="T113" fmla="*/ 807 h 4627"/>
                <a:gd name="T114" fmla="*/ 3179 w 4425"/>
                <a:gd name="T115" fmla="*/ 724 h 4627"/>
                <a:gd name="T116" fmla="*/ 3019 w 4425"/>
                <a:gd name="T117" fmla="*/ 696 h 4627"/>
                <a:gd name="T118" fmla="*/ 2866 w 4425"/>
                <a:gd name="T119" fmla="*/ 522 h 4627"/>
                <a:gd name="T120" fmla="*/ 2650 w 4425"/>
                <a:gd name="T121" fmla="*/ 661 h 4627"/>
                <a:gd name="T122" fmla="*/ 2594 w 4425"/>
                <a:gd name="T123" fmla="*/ 814 h 4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25" h="4627">
                  <a:moveTo>
                    <a:pt x="2490" y="821"/>
                  </a:moveTo>
                  <a:lnTo>
                    <a:pt x="2483" y="814"/>
                  </a:lnTo>
                  <a:lnTo>
                    <a:pt x="2379" y="793"/>
                  </a:lnTo>
                  <a:lnTo>
                    <a:pt x="2323" y="828"/>
                  </a:lnTo>
                  <a:lnTo>
                    <a:pt x="2316" y="842"/>
                  </a:lnTo>
                  <a:lnTo>
                    <a:pt x="2247" y="842"/>
                  </a:lnTo>
                  <a:lnTo>
                    <a:pt x="2219" y="828"/>
                  </a:lnTo>
                  <a:lnTo>
                    <a:pt x="2170" y="807"/>
                  </a:lnTo>
                  <a:lnTo>
                    <a:pt x="2191" y="751"/>
                  </a:lnTo>
                  <a:lnTo>
                    <a:pt x="2170" y="730"/>
                  </a:lnTo>
                  <a:lnTo>
                    <a:pt x="2115" y="807"/>
                  </a:lnTo>
                  <a:lnTo>
                    <a:pt x="2031" y="904"/>
                  </a:lnTo>
                  <a:lnTo>
                    <a:pt x="2003" y="904"/>
                  </a:lnTo>
                  <a:lnTo>
                    <a:pt x="2003" y="863"/>
                  </a:lnTo>
                  <a:lnTo>
                    <a:pt x="1968" y="821"/>
                  </a:lnTo>
                  <a:lnTo>
                    <a:pt x="1940" y="821"/>
                  </a:lnTo>
                  <a:lnTo>
                    <a:pt x="1927" y="821"/>
                  </a:lnTo>
                  <a:lnTo>
                    <a:pt x="1899" y="793"/>
                  </a:lnTo>
                  <a:lnTo>
                    <a:pt x="1864" y="786"/>
                  </a:lnTo>
                  <a:lnTo>
                    <a:pt x="1801" y="751"/>
                  </a:lnTo>
                  <a:lnTo>
                    <a:pt x="1767" y="710"/>
                  </a:lnTo>
                  <a:lnTo>
                    <a:pt x="1690" y="696"/>
                  </a:lnTo>
                  <a:lnTo>
                    <a:pt x="1634" y="696"/>
                  </a:lnTo>
                  <a:lnTo>
                    <a:pt x="1579" y="696"/>
                  </a:lnTo>
                  <a:lnTo>
                    <a:pt x="1544" y="724"/>
                  </a:lnTo>
                  <a:lnTo>
                    <a:pt x="1544" y="765"/>
                  </a:lnTo>
                  <a:lnTo>
                    <a:pt x="1544" y="779"/>
                  </a:lnTo>
                  <a:lnTo>
                    <a:pt x="1523" y="779"/>
                  </a:lnTo>
                  <a:lnTo>
                    <a:pt x="1474" y="779"/>
                  </a:lnTo>
                  <a:lnTo>
                    <a:pt x="1474" y="758"/>
                  </a:lnTo>
                  <a:lnTo>
                    <a:pt x="1384" y="696"/>
                  </a:lnTo>
                  <a:lnTo>
                    <a:pt x="1377" y="682"/>
                  </a:lnTo>
                  <a:lnTo>
                    <a:pt x="1377" y="654"/>
                  </a:lnTo>
                  <a:lnTo>
                    <a:pt x="1349" y="626"/>
                  </a:lnTo>
                  <a:lnTo>
                    <a:pt x="1328" y="612"/>
                  </a:lnTo>
                  <a:lnTo>
                    <a:pt x="1335" y="564"/>
                  </a:lnTo>
                  <a:lnTo>
                    <a:pt x="1294" y="536"/>
                  </a:lnTo>
                  <a:lnTo>
                    <a:pt x="1238" y="536"/>
                  </a:lnTo>
                  <a:lnTo>
                    <a:pt x="1203" y="522"/>
                  </a:lnTo>
                  <a:lnTo>
                    <a:pt x="1182" y="494"/>
                  </a:lnTo>
                  <a:lnTo>
                    <a:pt x="1141" y="459"/>
                  </a:lnTo>
                  <a:lnTo>
                    <a:pt x="1099" y="445"/>
                  </a:lnTo>
                  <a:lnTo>
                    <a:pt x="1008" y="403"/>
                  </a:lnTo>
                  <a:lnTo>
                    <a:pt x="939" y="452"/>
                  </a:lnTo>
                  <a:lnTo>
                    <a:pt x="904" y="397"/>
                  </a:lnTo>
                  <a:lnTo>
                    <a:pt x="876" y="369"/>
                  </a:lnTo>
                  <a:lnTo>
                    <a:pt x="848" y="355"/>
                  </a:lnTo>
                  <a:lnTo>
                    <a:pt x="841" y="348"/>
                  </a:lnTo>
                  <a:lnTo>
                    <a:pt x="834" y="334"/>
                  </a:lnTo>
                  <a:lnTo>
                    <a:pt x="786" y="299"/>
                  </a:lnTo>
                  <a:lnTo>
                    <a:pt x="751" y="264"/>
                  </a:lnTo>
                  <a:lnTo>
                    <a:pt x="681" y="271"/>
                  </a:lnTo>
                  <a:lnTo>
                    <a:pt x="647" y="257"/>
                  </a:lnTo>
                  <a:lnTo>
                    <a:pt x="598" y="223"/>
                  </a:lnTo>
                  <a:lnTo>
                    <a:pt x="542" y="195"/>
                  </a:lnTo>
                  <a:lnTo>
                    <a:pt x="493" y="153"/>
                  </a:lnTo>
                  <a:lnTo>
                    <a:pt x="521" y="76"/>
                  </a:lnTo>
                  <a:lnTo>
                    <a:pt x="493" y="63"/>
                  </a:lnTo>
                  <a:lnTo>
                    <a:pt x="466" y="42"/>
                  </a:lnTo>
                  <a:lnTo>
                    <a:pt x="466" y="28"/>
                  </a:lnTo>
                  <a:lnTo>
                    <a:pt x="382" y="0"/>
                  </a:lnTo>
                  <a:lnTo>
                    <a:pt x="347" y="0"/>
                  </a:lnTo>
                  <a:lnTo>
                    <a:pt x="222" y="7"/>
                  </a:lnTo>
                  <a:lnTo>
                    <a:pt x="215" y="42"/>
                  </a:lnTo>
                  <a:lnTo>
                    <a:pt x="118" y="153"/>
                  </a:lnTo>
                  <a:lnTo>
                    <a:pt x="118" y="188"/>
                  </a:lnTo>
                  <a:lnTo>
                    <a:pt x="97" y="188"/>
                  </a:lnTo>
                  <a:lnTo>
                    <a:pt x="90" y="202"/>
                  </a:lnTo>
                  <a:lnTo>
                    <a:pt x="62" y="202"/>
                  </a:lnTo>
                  <a:lnTo>
                    <a:pt x="0" y="230"/>
                  </a:lnTo>
                  <a:lnTo>
                    <a:pt x="34" y="237"/>
                  </a:lnTo>
                  <a:lnTo>
                    <a:pt x="69" y="320"/>
                  </a:lnTo>
                  <a:lnTo>
                    <a:pt x="118" y="348"/>
                  </a:lnTo>
                  <a:lnTo>
                    <a:pt x="160" y="390"/>
                  </a:lnTo>
                  <a:lnTo>
                    <a:pt x="201" y="417"/>
                  </a:lnTo>
                  <a:lnTo>
                    <a:pt x="215" y="417"/>
                  </a:lnTo>
                  <a:lnTo>
                    <a:pt x="222" y="424"/>
                  </a:lnTo>
                  <a:lnTo>
                    <a:pt x="278" y="452"/>
                  </a:lnTo>
                  <a:lnTo>
                    <a:pt x="292" y="536"/>
                  </a:lnTo>
                  <a:lnTo>
                    <a:pt x="313" y="549"/>
                  </a:lnTo>
                  <a:lnTo>
                    <a:pt x="285" y="612"/>
                  </a:lnTo>
                  <a:lnTo>
                    <a:pt x="292" y="647"/>
                  </a:lnTo>
                  <a:lnTo>
                    <a:pt x="326" y="591"/>
                  </a:lnTo>
                  <a:lnTo>
                    <a:pt x="333" y="584"/>
                  </a:lnTo>
                  <a:lnTo>
                    <a:pt x="361" y="577"/>
                  </a:lnTo>
                  <a:lnTo>
                    <a:pt x="389" y="598"/>
                  </a:lnTo>
                  <a:lnTo>
                    <a:pt x="410" y="612"/>
                  </a:lnTo>
                  <a:lnTo>
                    <a:pt x="396" y="612"/>
                  </a:lnTo>
                  <a:lnTo>
                    <a:pt x="347" y="661"/>
                  </a:lnTo>
                  <a:lnTo>
                    <a:pt x="347" y="682"/>
                  </a:lnTo>
                  <a:lnTo>
                    <a:pt x="396" y="675"/>
                  </a:lnTo>
                  <a:lnTo>
                    <a:pt x="452" y="675"/>
                  </a:lnTo>
                  <a:lnTo>
                    <a:pt x="480" y="689"/>
                  </a:lnTo>
                  <a:lnTo>
                    <a:pt x="487" y="765"/>
                  </a:lnTo>
                  <a:lnTo>
                    <a:pt x="507" y="793"/>
                  </a:lnTo>
                  <a:lnTo>
                    <a:pt x="487" y="828"/>
                  </a:lnTo>
                  <a:lnTo>
                    <a:pt x="507" y="842"/>
                  </a:lnTo>
                  <a:lnTo>
                    <a:pt x="542" y="779"/>
                  </a:lnTo>
                  <a:lnTo>
                    <a:pt x="591" y="786"/>
                  </a:lnTo>
                  <a:lnTo>
                    <a:pt x="626" y="821"/>
                  </a:lnTo>
                  <a:lnTo>
                    <a:pt x="626" y="849"/>
                  </a:lnTo>
                  <a:lnTo>
                    <a:pt x="563" y="904"/>
                  </a:lnTo>
                  <a:lnTo>
                    <a:pt x="549" y="939"/>
                  </a:lnTo>
                  <a:lnTo>
                    <a:pt x="549" y="946"/>
                  </a:lnTo>
                  <a:lnTo>
                    <a:pt x="619" y="974"/>
                  </a:lnTo>
                  <a:lnTo>
                    <a:pt x="744" y="1078"/>
                  </a:lnTo>
                  <a:lnTo>
                    <a:pt x="751" y="1092"/>
                  </a:lnTo>
                  <a:lnTo>
                    <a:pt x="814" y="1169"/>
                  </a:lnTo>
                  <a:lnTo>
                    <a:pt x="869" y="1238"/>
                  </a:lnTo>
                  <a:lnTo>
                    <a:pt x="890" y="1287"/>
                  </a:lnTo>
                  <a:lnTo>
                    <a:pt x="918" y="1343"/>
                  </a:lnTo>
                  <a:lnTo>
                    <a:pt x="946" y="1447"/>
                  </a:lnTo>
                  <a:lnTo>
                    <a:pt x="953" y="1516"/>
                  </a:lnTo>
                  <a:lnTo>
                    <a:pt x="966" y="1579"/>
                  </a:lnTo>
                  <a:lnTo>
                    <a:pt x="981" y="1725"/>
                  </a:lnTo>
                  <a:lnTo>
                    <a:pt x="966" y="1739"/>
                  </a:lnTo>
                  <a:lnTo>
                    <a:pt x="1008" y="1962"/>
                  </a:lnTo>
                  <a:lnTo>
                    <a:pt x="1008" y="2010"/>
                  </a:lnTo>
                  <a:lnTo>
                    <a:pt x="1015" y="2066"/>
                  </a:lnTo>
                  <a:lnTo>
                    <a:pt x="1043" y="2136"/>
                  </a:lnTo>
                  <a:lnTo>
                    <a:pt x="1064" y="2191"/>
                  </a:lnTo>
                  <a:lnTo>
                    <a:pt x="1099" y="2219"/>
                  </a:lnTo>
                  <a:lnTo>
                    <a:pt x="1141" y="2254"/>
                  </a:lnTo>
                  <a:lnTo>
                    <a:pt x="1182" y="2337"/>
                  </a:lnTo>
                  <a:lnTo>
                    <a:pt x="1196" y="2351"/>
                  </a:lnTo>
                  <a:lnTo>
                    <a:pt x="1217" y="2365"/>
                  </a:lnTo>
                  <a:lnTo>
                    <a:pt x="1273" y="2497"/>
                  </a:lnTo>
                  <a:lnTo>
                    <a:pt x="1280" y="2532"/>
                  </a:lnTo>
                  <a:lnTo>
                    <a:pt x="1335" y="2588"/>
                  </a:lnTo>
                  <a:lnTo>
                    <a:pt x="1363" y="2630"/>
                  </a:lnTo>
                  <a:lnTo>
                    <a:pt x="1384" y="2720"/>
                  </a:lnTo>
                  <a:lnTo>
                    <a:pt x="1405" y="2984"/>
                  </a:lnTo>
                  <a:lnTo>
                    <a:pt x="1370" y="3193"/>
                  </a:lnTo>
                  <a:lnTo>
                    <a:pt x="1363" y="3193"/>
                  </a:lnTo>
                  <a:lnTo>
                    <a:pt x="1363" y="3235"/>
                  </a:lnTo>
                  <a:lnTo>
                    <a:pt x="1328" y="3249"/>
                  </a:lnTo>
                  <a:lnTo>
                    <a:pt x="1314" y="3290"/>
                  </a:lnTo>
                  <a:lnTo>
                    <a:pt x="1342" y="3381"/>
                  </a:lnTo>
                  <a:lnTo>
                    <a:pt x="1370" y="3388"/>
                  </a:lnTo>
                  <a:lnTo>
                    <a:pt x="1405" y="3409"/>
                  </a:lnTo>
                  <a:lnTo>
                    <a:pt x="1405" y="3367"/>
                  </a:lnTo>
                  <a:lnTo>
                    <a:pt x="1447" y="3339"/>
                  </a:lnTo>
                  <a:lnTo>
                    <a:pt x="1600" y="3339"/>
                  </a:lnTo>
                  <a:lnTo>
                    <a:pt x="1739" y="3388"/>
                  </a:lnTo>
                  <a:lnTo>
                    <a:pt x="1787" y="3423"/>
                  </a:lnTo>
                  <a:lnTo>
                    <a:pt x="1801" y="3485"/>
                  </a:lnTo>
                  <a:lnTo>
                    <a:pt x="1787" y="3541"/>
                  </a:lnTo>
                  <a:lnTo>
                    <a:pt x="1794" y="3576"/>
                  </a:lnTo>
                  <a:lnTo>
                    <a:pt x="1773" y="3638"/>
                  </a:lnTo>
                  <a:lnTo>
                    <a:pt x="1739" y="3652"/>
                  </a:lnTo>
                  <a:lnTo>
                    <a:pt x="1711" y="3666"/>
                  </a:lnTo>
                  <a:lnTo>
                    <a:pt x="1822" y="3729"/>
                  </a:lnTo>
                  <a:lnTo>
                    <a:pt x="1989" y="3763"/>
                  </a:lnTo>
                  <a:lnTo>
                    <a:pt x="2121" y="3833"/>
                  </a:lnTo>
                  <a:lnTo>
                    <a:pt x="2163" y="3930"/>
                  </a:lnTo>
                  <a:lnTo>
                    <a:pt x="2184" y="3993"/>
                  </a:lnTo>
                  <a:lnTo>
                    <a:pt x="2309" y="4042"/>
                  </a:lnTo>
                  <a:lnTo>
                    <a:pt x="2295" y="4070"/>
                  </a:lnTo>
                  <a:lnTo>
                    <a:pt x="2330" y="4111"/>
                  </a:lnTo>
                  <a:lnTo>
                    <a:pt x="2358" y="4188"/>
                  </a:lnTo>
                  <a:lnTo>
                    <a:pt x="2386" y="4202"/>
                  </a:lnTo>
                  <a:lnTo>
                    <a:pt x="2421" y="4188"/>
                  </a:lnTo>
                  <a:lnTo>
                    <a:pt x="2476" y="4292"/>
                  </a:lnTo>
                  <a:lnTo>
                    <a:pt x="2462" y="4424"/>
                  </a:lnTo>
                  <a:lnTo>
                    <a:pt x="2421" y="4466"/>
                  </a:lnTo>
                  <a:lnTo>
                    <a:pt x="2379" y="4459"/>
                  </a:lnTo>
                  <a:lnTo>
                    <a:pt x="2330" y="4438"/>
                  </a:lnTo>
                  <a:lnTo>
                    <a:pt x="2316" y="4487"/>
                  </a:lnTo>
                  <a:lnTo>
                    <a:pt x="2316" y="4515"/>
                  </a:lnTo>
                  <a:lnTo>
                    <a:pt x="2323" y="4556"/>
                  </a:lnTo>
                  <a:lnTo>
                    <a:pt x="2393" y="4591"/>
                  </a:lnTo>
                  <a:lnTo>
                    <a:pt x="2413" y="4626"/>
                  </a:lnTo>
                  <a:lnTo>
                    <a:pt x="2427" y="4619"/>
                  </a:lnTo>
                  <a:lnTo>
                    <a:pt x="2476" y="4626"/>
                  </a:lnTo>
                  <a:lnTo>
                    <a:pt x="2476" y="4612"/>
                  </a:lnTo>
                  <a:lnTo>
                    <a:pt x="2511" y="4570"/>
                  </a:lnTo>
                  <a:lnTo>
                    <a:pt x="2497" y="4556"/>
                  </a:lnTo>
                  <a:lnTo>
                    <a:pt x="2497" y="4536"/>
                  </a:lnTo>
                  <a:lnTo>
                    <a:pt x="2518" y="4522"/>
                  </a:lnTo>
                  <a:lnTo>
                    <a:pt x="2615" y="4501"/>
                  </a:lnTo>
                  <a:lnTo>
                    <a:pt x="2643" y="4536"/>
                  </a:lnTo>
                  <a:lnTo>
                    <a:pt x="2685" y="4529"/>
                  </a:lnTo>
                  <a:lnTo>
                    <a:pt x="2907" y="4591"/>
                  </a:lnTo>
                  <a:lnTo>
                    <a:pt x="2914" y="4536"/>
                  </a:lnTo>
                  <a:lnTo>
                    <a:pt x="2956" y="4494"/>
                  </a:lnTo>
                  <a:lnTo>
                    <a:pt x="2970" y="4459"/>
                  </a:lnTo>
                  <a:lnTo>
                    <a:pt x="3019" y="4466"/>
                  </a:lnTo>
                  <a:lnTo>
                    <a:pt x="3068" y="4459"/>
                  </a:lnTo>
                  <a:lnTo>
                    <a:pt x="3179" y="4466"/>
                  </a:lnTo>
                  <a:lnTo>
                    <a:pt x="3179" y="4355"/>
                  </a:lnTo>
                  <a:lnTo>
                    <a:pt x="3130" y="4327"/>
                  </a:lnTo>
                  <a:lnTo>
                    <a:pt x="3109" y="4299"/>
                  </a:lnTo>
                  <a:lnTo>
                    <a:pt x="3095" y="4285"/>
                  </a:lnTo>
                  <a:lnTo>
                    <a:pt x="3130" y="4230"/>
                  </a:lnTo>
                  <a:lnTo>
                    <a:pt x="3130" y="4222"/>
                  </a:lnTo>
                  <a:lnTo>
                    <a:pt x="3116" y="4188"/>
                  </a:lnTo>
                  <a:lnTo>
                    <a:pt x="3151" y="4174"/>
                  </a:lnTo>
                  <a:lnTo>
                    <a:pt x="3179" y="4195"/>
                  </a:lnTo>
                  <a:lnTo>
                    <a:pt x="3207" y="4174"/>
                  </a:lnTo>
                  <a:lnTo>
                    <a:pt x="3234" y="4174"/>
                  </a:lnTo>
                  <a:lnTo>
                    <a:pt x="3262" y="4160"/>
                  </a:lnTo>
                  <a:lnTo>
                    <a:pt x="3297" y="4132"/>
                  </a:lnTo>
                  <a:lnTo>
                    <a:pt x="3283" y="4111"/>
                  </a:lnTo>
                  <a:lnTo>
                    <a:pt x="3339" y="4090"/>
                  </a:lnTo>
                  <a:lnTo>
                    <a:pt x="3374" y="4090"/>
                  </a:lnTo>
                  <a:lnTo>
                    <a:pt x="3401" y="4035"/>
                  </a:lnTo>
                  <a:lnTo>
                    <a:pt x="3408" y="4021"/>
                  </a:lnTo>
                  <a:lnTo>
                    <a:pt x="3457" y="4035"/>
                  </a:lnTo>
                  <a:lnTo>
                    <a:pt x="3478" y="4021"/>
                  </a:lnTo>
                  <a:lnTo>
                    <a:pt x="3492" y="4007"/>
                  </a:lnTo>
                  <a:lnTo>
                    <a:pt x="3492" y="3958"/>
                  </a:lnTo>
                  <a:lnTo>
                    <a:pt x="3457" y="3937"/>
                  </a:lnTo>
                  <a:lnTo>
                    <a:pt x="3443" y="3868"/>
                  </a:lnTo>
                  <a:lnTo>
                    <a:pt x="3478" y="3868"/>
                  </a:lnTo>
                  <a:lnTo>
                    <a:pt x="3499" y="3812"/>
                  </a:lnTo>
                  <a:lnTo>
                    <a:pt x="3513" y="3791"/>
                  </a:lnTo>
                  <a:lnTo>
                    <a:pt x="3457" y="3763"/>
                  </a:lnTo>
                  <a:lnTo>
                    <a:pt x="3457" y="3743"/>
                  </a:lnTo>
                  <a:lnTo>
                    <a:pt x="3422" y="3715"/>
                  </a:lnTo>
                  <a:lnTo>
                    <a:pt x="3394" y="3701"/>
                  </a:lnTo>
                  <a:lnTo>
                    <a:pt x="3429" y="3631"/>
                  </a:lnTo>
                  <a:lnTo>
                    <a:pt x="3443" y="3617"/>
                  </a:lnTo>
                  <a:lnTo>
                    <a:pt x="3492" y="3680"/>
                  </a:lnTo>
                  <a:lnTo>
                    <a:pt x="3499" y="3652"/>
                  </a:lnTo>
                  <a:lnTo>
                    <a:pt x="3513" y="3610"/>
                  </a:lnTo>
                  <a:lnTo>
                    <a:pt x="3568" y="3582"/>
                  </a:lnTo>
                  <a:lnTo>
                    <a:pt x="3638" y="3597"/>
                  </a:lnTo>
                  <a:lnTo>
                    <a:pt x="3631" y="3576"/>
                  </a:lnTo>
                  <a:lnTo>
                    <a:pt x="3652" y="3569"/>
                  </a:lnTo>
                  <a:lnTo>
                    <a:pt x="3700" y="3513"/>
                  </a:lnTo>
                  <a:lnTo>
                    <a:pt x="3742" y="3520"/>
                  </a:lnTo>
                  <a:lnTo>
                    <a:pt x="3742" y="3506"/>
                  </a:lnTo>
                  <a:lnTo>
                    <a:pt x="3742" y="3471"/>
                  </a:lnTo>
                  <a:lnTo>
                    <a:pt x="3728" y="3443"/>
                  </a:lnTo>
                  <a:lnTo>
                    <a:pt x="3700" y="3436"/>
                  </a:lnTo>
                  <a:lnTo>
                    <a:pt x="3728" y="3353"/>
                  </a:lnTo>
                  <a:lnTo>
                    <a:pt x="3728" y="3276"/>
                  </a:lnTo>
                  <a:lnTo>
                    <a:pt x="3756" y="3193"/>
                  </a:lnTo>
                  <a:lnTo>
                    <a:pt x="3763" y="3186"/>
                  </a:lnTo>
                  <a:lnTo>
                    <a:pt x="3784" y="3109"/>
                  </a:lnTo>
                  <a:lnTo>
                    <a:pt x="3735" y="3082"/>
                  </a:lnTo>
                  <a:lnTo>
                    <a:pt x="3708" y="3109"/>
                  </a:lnTo>
                  <a:lnTo>
                    <a:pt x="3687" y="3061"/>
                  </a:lnTo>
                  <a:lnTo>
                    <a:pt x="3693" y="3040"/>
                  </a:lnTo>
                  <a:lnTo>
                    <a:pt x="3673" y="2957"/>
                  </a:lnTo>
                  <a:lnTo>
                    <a:pt x="3687" y="2915"/>
                  </a:lnTo>
                  <a:lnTo>
                    <a:pt x="3742" y="2859"/>
                  </a:lnTo>
                  <a:lnTo>
                    <a:pt x="3805" y="2831"/>
                  </a:lnTo>
                  <a:lnTo>
                    <a:pt x="3840" y="2824"/>
                  </a:lnTo>
                  <a:lnTo>
                    <a:pt x="3881" y="2720"/>
                  </a:lnTo>
                  <a:lnTo>
                    <a:pt x="3881" y="2685"/>
                  </a:lnTo>
                  <a:lnTo>
                    <a:pt x="3902" y="2685"/>
                  </a:lnTo>
                  <a:lnTo>
                    <a:pt x="3965" y="2713"/>
                  </a:lnTo>
                  <a:lnTo>
                    <a:pt x="4021" y="2678"/>
                  </a:lnTo>
                  <a:lnTo>
                    <a:pt x="4062" y="2664"/>
                  </a:lnTo>
                  <a:lnTo>
                    <a:pt x="4146" y="2616"/>
                  </a:lnTo>
                  <a:lnTo>
                    <a:pt x="4153" y="2616"/>
                  </a:lnTo>
                  <a:lnTo>
                    <a:pt x="4181" y="2588"/>
                  </a:lnTo>
                  <a:lnTo>
                    <a:pt x="4132" y="2546"/>
                  </a:lnTo>
                  <a:lnTo>
                    <a:pt x="4118" y="2567"/>
                  </a:lnTo>
                  <a:lnTo>
                    <a:pt x="4097" y="2616"/>
                  </a:lnTo>
                  <a:lnTo>
                    <a:pt x="4035" y="2588"/>
                  </a:lnTo>
                  <a:lnTo>
                    <a:pt x="4021" y="2553"/>
                  </a:lnTo>
                  <a:lnTo>
                    <a:pt x="4035" y="2483"/>
                  </a:lnTo>
                  <a:lnTo>
                    <a:pt x="3986" y="2421"/>
                  </a:lnTo>
                  <a:lnTo>
                    <a:pt x="3937" y="2428"/>
                  </a:lnTo>
                  <a:lnTo>
                    <a:pt x="3930" y="2351"/>
                  </a:lnTo>
                  <a:lnTo>
                    <a:pt x="3916" y="2351"/>
                  </a:lnTo>
                  <a:lnTo>
                    <a:pt x="3860" y="2351"/>
                  </a:lnTo>
                  <a:lnTo>
                    <a:pt x="3854" y="2323"/>
                  </a:lnTo>
                  <a:lnTo>
                    <a:pt x="3902" y="2275"/>
                  </a:lnTo>
                  <a:lnTo>
                    <a:pt x="3958" y="2268"/>
                  </a:lnTo>
                  <a:lnTo>
                    <a:pt x="3972" y="2240"/>
                  </a:lnTo>
                  <a:lnTo>
                    <a:pt x="4027" y="2198"/>
                  </a:lnTo>
                  <a:lnTo>
                    <a:pt x="4048" y="2198"/>
                  </a:lnTo>
                  <a:lnTo>
                    <a:pt x="4048" y="2184"/>
                  </a:lnTo>
                  <a:lnTo>
                    <a:pt x="4027" y="2163"/>
                  </a:lnTo>
                  <a:lnTo>
                    <a:pt x="3958" y="2122"/>
                  </a:lnTo>
                  <a:lnTo>
                    <a:pt x="3986" y="2066"/>
                  </a:lnTo>
                  <a:lnTo>
                    <a:pt x="4048" y="2066"/>
                  </a:lnTo>
                  <a:lnTo>
                    <a:pt x="4062" y="2073"/>
                  </a:lnTo>
                  <a:lnTo>
                    <a:pt x="4090" y="1990"/>
                  </a:lnTo>
                  <a:lnTo>
                    <a:pt x="4160" y="1892"/>
                  </a:lnTo>
                  <a:lnTo>
                    <a:pt x="4118" y="1829"/>
                  </a:lnTo>
                  <a:lnTo>
                    <a:pt x="4132" y="1823"/>
                  </a:lnTo>
                  <a:lnTo>
                    <a:pt x="4160" y="1809"/>
                  </a:lnTo>
                  <a:lnTo>
                    <a:pt x="4215" y="1774"/>
                  </a:lnTo>
                  <a:lnTo>
                    <a:pt x="4215" y="1732"/>
                  </a:lnTo>
                  <a:lnTo>
                    <a:pt x="4285" y="1739"/>
                  </a:lnTo>
                  <a:lnTo>
                    <a:pt x="4313" y="1697"/>
                  </a:lnTo>
                  <a:lnTo>
                    <a:pt x="4327" y="1697"/>
                  </a:lnTo>
                  <a:lnTo>
                    <a:pt x="4327" y="1739"/>
                  </a:lnTo>
                  <a:lnTo>
                    <a:pt x="4361" y="1739"/>
                  </a:lnTo>
                  <a:lnTo>
                    <a:pt x="4361" y="1677"/>
                  </a:lnTo>
                  <a:lnTo>
                    <a:pt x="4389" y="1683"/>
                  </a:lnTo>
                  <a:lnTo>
                    <a:pt x="4424" y="1677"/>
                  </a:lnTo>
                  <a:lnTo>
                    <a:pt x="4361" y="1614"/>
                  </a:lnTo>
                  <a:lnTo>
                    <a:pt x="4354" y="1600"/>
                  </a:lnTo>
                  <a:lnTo>
                    <a:pt x="4313" y="1572"/>
                  </a:lnTo>
                  <a:lnTo>
                    <a:pt x="4278" y="1551"/>
                  </a:lnTo>
                  <a:lnTo>
                    <a:pt x="4229" y="1565"/>
                  </a:lnTo>
                  <a:lnTo>
                    <a:pt x="4229" y="1579"/>
                  </a:lnTo>
                  <a:lnTo>
                    <a:pt x="4167" y="1572"/>
                  </a:lnTo>
                  <a:lnTo>
                    <a:pt x="4132" y="1600"/>
                  </a:lnTo>
                  <a:lnTo>
                    <a:pt x="4125" y="1628"/>
                  </a:lnTo>
                  <a:lnTo>
                    <a:pt x="4083" y="1565"/>
                  </a:lnTo>
                  <a:lnTo>
                    <a:pt x="4035" y="1579"/>
                  </a:lnTo>
                  <a:lnTo>
                    <a:pt x="3986" y="1579"/>
                  </a:lnTo>
                  <a:lnTo>
                    <a:pt x="3930" y="1607"/>
                  </a:lnTo>
                  <a:lnTo>
                    <a:pt x="3916" y="1593"/>
                  </a:lnTo>
                  <a:lnTo>
                    <a:pt x="3881" y="1572"/>
                  </a:lnTo>
                  <a:lnTo>
                    <a:pt x="3833" y="1565"/>
                  </a:lnTo>
                  <a:lnTo>
                    <a:pt x="3791" y="1565"/>
                  </a:lnTo>
                  <a:lnTo>
                    <a:pt x="3728" y="1510"/>
                  </a:lnTo>
                  <a:lnTo>
                    <a:pt x="3673" y="1482"/>
                  </a:lnTo>
                  <a:lnTo>
                    <a:pt x="3673" y="1454"/>
                  </a:lnTo>
                  <a:lnTo>
                    <a:pt x="3652" y="1454"/>
                  </a:lnTo>
                  <a:lnTo>
                    <a:pt x="3603" y="1447"/>
                  </a:lnTo>
                  <a:lnTo>
                    <a:pt x="3561" y="1454"/>
                  </a:lnTo>
                  <a:lnTo>
                    <a:pt x="3554" y="1454"/>
                  </a:lnTo>
                  <a:lnTo>
                    <a:pt x="3499" y="1412"/>
                  </a:lnTo>
                  <a:lnTo>
                    <a:pt x="3464" y="1377"/>
                  </a:lnTo>
                  <a:lnTo>
                    <a:pt x="3422" y="1364"/>
                  </a:lnTo>
                  <a:lnTo>
                    <a:pt x="3339" y="1308"/>
                  </a:lnTo>
                  <a:lnTo>
                    <a:pt x="3339" y="1252"/>
                  </a:lnTo>
                  <a:lnTo>
                    <a:pt x="3339" y="1210"/>
                  </a:lnTo>
                  <a:lnTo>
                    <a:pt x="3283" y="1176"/>
                  </a:lnTo>
                  <a:lnTo>
                    <a:pt x="3304" y="1141"/>
                  </a:lnTo>
                  <a:lnTo>
                    <a:pt x="3248" y="1092"/>
                  </a:lnTo>
                  <a:lnTo>
                    <a:pt x="3228" y="1050"/>
                  </a:lnTo>
                  <a:lnTo>
                    <a:pt x="3234" y="1037"/>
                  </a:lnTo>
                  <a:lnTo>
                    <a:pt x="3248" y="1037"/>
                  </a:lnTo>
                  <a:lnTo>
                    <a:pt x="3241" y="995"/>
                  </a:lnTo>
                  <a:lnTo>
                    <a:pt x="3283" y="988"/>
                  </a:lnTo>
                  <a:lnTo>
                    <a:pt x="3311" y="939"/>
                  </a:lnTo>
                  <a:lnTo>
                    <a:pt x="3367" y="856"/>
                  </a:lnTo>
                  <a:lnTo>
                    <a:pt x="3401" y="786"/>
                  </a:lnTo>
                  <a:lnTo>
                    <a:pt x="3401" y="779"/>
                  </a:lnTo>
                  <a:lnTo>
                    <a:pt x="3394" y="765"/>
                  </a:lnTo>
                  <a:lnTo>
                    <a:pt x="3339" y="765"/>
                  </a:lnTo>
                  <a:lnTo>
                    <a:pt x="3297" y="765"/>
                  </a:lnTo>
                  <a:lnTo>
                    <a:pt x="3248" y="807"/>
                  </a:lnTo>
                  <a:lnTo>
                    <a:pt x="3228" y="814"/>
                  </a:lnTo>
                  <a:lnTo>
                    <a:pt x="3179" y="779"/>
                  </a:lnTo>
                  <a:lnTo>
                    <a:pt x="3130" y="793"/>
                  </a:lnTo>
                  <a:lnTo>
                    <a:pt x="3130" y="786"/>
                  </a:lnTo>
                  <a:lnTo>
                    <a:pt x="3151" y="751"/>
                  </a:lnTo>
                  <a:lnTo>
                    <a:pt x="3179" y="724"/>
                  </a:lnTo>
                  <a:lnTo>
                    <a:pt x="3172" y="696"/>
                  </a:lnTo>
                  <a:lnTo>
                    <a:pt x="3165" y="689"/>
                  </a:lnTo>
                  <a:lnTo>
                    <a:pt x="3081" y="675"/>
                  </a:lnTo>
                  <a:lnTo>
                    <a:pt x="3068" y="696"/>
                  </a:lnTo>
                  <a:lnTo>
                    <a:pt x="3033" y="689"/>
                  </a:lnTo>
                  <a:lnTo>
                    <a:pt x="3019" y="696"/>
                  </a:lnTo>
                  <a:lnTo>
                    <a:pt x="3005" y="682"/>
                  </a:lnTo>
                  <a:lnTo>
                    <a:pt x="2970" y="647"/>
                  </a:lnTo>
                  <a:lnTo>
                    <a:pt x="2921" y="619"/>
                  </a:lnTo>
                  <a:lnTo>
                    <a:pt x="2907" y="612"/>
                  </a:lnTo>
                  <a:lnTo>
                    <a:pt x="2914" y="577"/>
                  </a:lnTo>
                  <a:lnTo>
                    <a:pt x="2866" y="522"/>
                  </a:lnTo>
                  <a:lnTo>
                    <a:pt x="2803" y="577"/>
                  </a:lnTo>
                  <a:lnTo>
                    <a:pt x="2803" y="591"/>
                  </a:lnTo>
                  <a:lnTo>
                    <a:pt x="2768" y="591"/>
                  </a:lnTo>
                  <a:lnTo>
                    <a:pt x="2713" y="598"/>
                  </a:lnTo>
                  <a:lnTo>
                    <a:pt x="2692" y="633"/>
                  </a:lnTo>
                  <a:lnTo>
                    <a:pt x="2650" y="661"/>
                  </a:lnTo>
                  <a:lnTo>
                    <a:pt x="2629" y="689"/>
                  </a:lnTo>
                  <a:lnTo>
                    <a:pt x="2615" y="689"/>
                  </a:lnTo>
                  <a:lnTo>
                    <a:pt x="2490" y="710"/>
                  </a:lnTo>
                  <a:lnTo>
                    <a:pt x="2518" y="751"/>
                  </a:lnTo>
                  <a:lnTo>
                    <a:pt x="2594" y="793"/>
                  </a:lnTo>
                  <a:lnTo>
                    <a:pt x="2594" y="814"/>
                  </a:lnTo>
                  <a:lnTo>
                    <a:pt x="2574" y="821"/>
                  </a:lnTo>
                  <a:lnTo>
                    <a:pt x="2490" y="821"/>
                  </a:lnTo>
                </a:path>
              </a:pathLst>
            </a:custGeom>
            <a:solidFill>
              <a:schemeClr val="accent3"/>
            </a:solid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76" name="Freeform 75"/>
            <p:cNvSpPr>
              <a:spLocks noChangeArrowheads="1"/>
            </p:cNvSpPr>
            <p:nvPr/>
          </p:nvSpPr>
          <p:spPr bwMode="auto">
            <a:xfrm>
              <a:off x="15743696" y="6871116"/>
              <a:ext cx="258888" cy="163628"/>
            </a:xfrm>
            <a:custGeom>
              <a:avLst/>
              <a:gdLst>
                <a:gd name="T0" fmla="*/ 425 w 551"/>
                <a:gd name="T1" fmla="*/ 132 h 349"/>
                <a:gd name="T2" fmla="*/ 411 w 551"/>
                <a:gd name="T3" fmla="*/ 160 h 349"/>
                <a:gd name="T4" fmla="*/ 348 w 551"/>
                <a:gd name="T5" fmla="*/ 132 h 349"/>
                <a:gd name="T6" fmla="*/ 376 w 551"/>
                <a:gd name="T7" fmla="*/ 118 h 349"/>
                <a:gd name="T8" fmla="*/ 265 w 551"/>
                <a:gd name="T9" fmla="*/ 97 h 349"/>
                <a:gd name="T10" fmla="*/ 258 w 551"/>
                <a:gd name="T11" fmla="*/ 97 h 349"/>
                <a:gd name="T12" fmla="*/ 278 w 551"/>
                <a:gd name="T13" fmla="*/ 118 h 349"/>
                <a:gd name="T14" fmla="*/ 265 w 551"/>
                <a:gd name="T15" fmla="*/ 139 h 349"/>
                <a:gd name="T16" fmla="*/ 265 w 551"/>
                <a:gd name="T17" fmla="*/ 153 h 349"/>
                <a:gd name="T18" fmla="*/ 258 w 551"/>
                <a:gd name="T19" fmla="*/ 160 h 349"/>
                <a:gd name="T20" fmla="*/ 237 w 551"/>
                <a:gd name="T21" fmla="*/ 160 h 349"/>
                <a:gd name="T22" fmla="*/ 237 w 551"/>
                <a:gd name="T23" fmla="*/ 181 h 349"/>
                <a:gd name="T24" fmla="*/ 202 w 551"/>
                <a:gd name="T25" fmla="*/ 181 h 349"/>
                <a:gd name="T26" fmla="*/ 153 w 551"/>
                <a:gd name="T27" fmla="*/ 132 h 349"/>
                <a:gd name="T28" fmla="*/ 105 w 551"/>
                <a:gd name="T29" fmla="*/ 139 h 349"/>
                <a:gd name="T30" fmla="*/ 63 w 551"/>
                <a:gd name="T31" fmla="*/ 139 h 349"/>
                <a:gd name="T32" fmla="*/ 21 w 551"/>
                <a:gd name="T33" fmla="*/ 167 h 349"/>
                <a:gd name="T34" fmla="*/ 0 w 551"/>
                <a:gd name="T35" fmla="*/ 216 h 349"/>
                <a:gd name="T36" fmla="*/ 28 w 551"/>
                <a:gd name="T37" fmla="*/ 278 h 349"/>
                <a:gd name="T38" fmla="*/ 28 w 551"/>
                <a:gd name="T39" fmla="*/ 285 h 349"/>
                <a:gd name="T40" fmla="*/ 91 w 551"/>
                <a:gd name="T41" fmla="*/ 320 h 349"/>
                <a:gd name="T42" fmla="*/ 91 w 551"/>
                <a:gd name="T43" fmla="*/ 313 h 349"/>
                <a:gd name="T44" fmla="*/ 132 w 551"/>
                <a:gd name="T45" fmla="*/ 292 h 349"/>
                <a:gd name="T46" fmla="*/ 223 w 551"/>
                <a:gd name="T47" fmla="*/ 320 h 349"/>
                <a:gd name="T48" fmla="*/ 216 w 551"/>
                <a:gd name="T49" fmla="*/ 278 h 349"/>
                <a:gd name="T50" fmla="*/ 265 w 551"/>
                <a:gd name="T51" fmla="*/ 278 h 349"/>
                <a:gd name="T52" fmla="*/ 286 w 551"/>
                <a:gd name="T53" fmla="*/ 292 h 349"/>
                <a:gd name="T54" fmla="*/ 299 w 551"/>
                <a:gd name="T55" fmla="*/ 285 h 349"/>
                <a:gd name="T56" fmla="*/ 320 w 551"/>
                <a:gd name="T57" fmla="*/ 250 h 349"/>
                <a:gd name="T58" fmla="*/ 348 w 551"/>
                <a:gd name="T59" fmla="*/ 257 h 349"/>
                <a:gd name="T60" fmla="*/ 355 w 551"/>
                <a:gd name="T61" fmla="*/ 292 h 349"/>
                <a:gd name="T62" fmla="*/ 362 w 551"/>
                <a:gd name="T63" fmla="*/ 236 h 349"/>
                <a:gd name="T64" fmla="*/ 418 w 551"/>
                <a:gd name="T65" fmla="*/ 250 h 349"/>
                <a:gd name="T66" fmla="*/ 432 w 551"/>
                <a:gd name="T67" fmla="*/ 313 h 349"/>
                <a:gd name="T68" fmla="*/ 466 w 551"/>
                <a:gd name="T69" fmla="*/ 348 h 349"/>
                <a:gd name="T70" fmla="*/ 487 w 551"/>
                <a:gd name="T71" fmla="*/ 348 h 349"/>
                <a:gd name="T72" fmla="*/ 515 w 551"/>
                <a:gd name="T73" fmla="*/ 348 h 349"/>
                <a:gd name="T74" fmla="*/ 529 w 551"/>
                <a:gd name="T75" fmla="*/ 348 h 349"/>
                <a:gd name="T76" fmla="*/ 543 w 551"/>
                <a:gd name="T77" fmla="*/ 299 h 349"/>
                <a:gd name="T78" fmla="*/ 494 w 551"/>
                <a:gd name="T79" fmla="*/ 264 h 349"/>
                <a:gd name="T80" fmla="*/ 494 w 551"/>
                <a:gd name="T81" fmla="*/ 250 h 349"/>
                <a:gd name="T82" fmla="*/ 466 w 551"/>
                <a:gd name="T83" fmla="*/ 236 h 349"/>
                <a:gd name="T84" fmla="*/ 494 w 551"/>
                <a:gd name="T85" fmla="*/ 230 h 349"/>
                <a:gd name="T86" fmla="*/ 522 w 551"/>
                <a:gd name="T87" fmla="*/ 216 h 349"/>
                <a:gd name="T88" fmla="*/ 550 w 551"/>
                <a:gd name="T89" fmla="*/ 195 h 349"/>
                <a:gd name="T90" fmla="*/ 550 w 551"/>
                <a:gd name="T91" fmla="*/ 160 h 349"/>
                <a:gd name="T92" fmla="*/ 543 w 551"/>
                <a:gd name="T93" fmla="*/ 97 h 349"/>
                <a:gd name="T94" fmla="*/ 550 w 551"/>
                <a:gd name="T95" fmla="*/ 49 h 349"/>
                <a:gd name="T96" fmla="*/ 522 w 551"/>
                <a:gd name="T97" fmla="*/ 7 h 349"/>
                <a:gd name="T98" fmla="*/ 494 w 551"/>
                <a:gd name="T99" fmla="*/ 0 h 349"/>
                <a:gd name="T100" fmla="*/ 466 w 551"/>
                <a:gd name="T101" fmla="*/ 56 h 349"/>
                <a:gd name="T102" fmla="*/ 459 w 551"/>
                <a:gd name="T103" fmla="*/ 84 h 349"/>
                <a:gd name="T104" fmla="*/ 425 w 551"/>
                <a:gd name="T105" fmla="*/ 118 h 349"/>
                <a:gd name="T106" fmla="*/ 425 w 551"/>
                <a:gd name="T107" fmla="*/ 13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 h="349">
                  <a:moveTo>
                    <a:pt x="425" y="132"/>
                  </a:moveTo>
                  <a:lnTo>
                    <a:pt x="411" y="160"/>
                  </a:lnTo>
                  <a:lnTo>
                    <a:pt x="348" y="132"/>
                  </a:lnTo>
                  <a:lnTo>
                    <a:pt x="376" y="118"/>
                  </a:lnTo>
                  <a:lnTo>
                    <a:pt x="265" y="97"/>
                  </a:lnTo>
                  <a:lnTo>
                    <a:pt x="258" y="97"/>
                  </a:lnTo>
                  <a:lnTo>
                    <a:pt x="278" y="118"/>
                  </a:lnTo>
                  <a:lnTo>
                    <a:pt x="265" y="139"/>
                  </a:lnTo>
                  <a:lnTo>
                    <a:pt x="265" y="153"/>
                  </a:lnTo>
                  <a:lnTo>
                    <a:pt x="258" y="160"/>
                  </a:lnTo>
                  <a:lnTo>
                    <a:pt x="237" y="160"/>
                  </a:lnTo>
                  <a:lnTo>
                    <a:pt x="237" y="181"/>
                  </a:lnTo>
                  <a:lnTo>
                    <a:pt x="202" y="181"/>
                  </a:lnTo>
                  <a:lnTo>
                    <a:pt x="153" y="132"/>
                  </a:lnTo>
                  <a:lnTo>
                    <a:pt x="105" y="139"/>
                  </a:lnTo>
                  <a:lnTo>
                    <a:pt x="63" y="139"/>
                  </a:lnTo>
                  <a:lnTo>
                    <a:pt x="21" y="167"/>
                  </a:lnTo>
                  <a:lnTo>
                    <a:pt x="0" y="216"/>
                  </a:lnTo>
                  <a:lnTo>
                    <a:pt x="28" y="278"/>
                  </a:lnTo>
                  <a:lnTo>
                    <a:pt x="28" y="285"/>
                  </a:lnTo>
                  <a:lnTo>
                    <a:pt x="91" y="320"/>
                  </a:lnTo>
                  <a:lnTo>
                    <a:pt x="91" y="313"/>
                  </a:lnTo>
                  <a:lnTo>
                    <a:pt x="132" y="292"/>
                  </a:lnTo>
                  <a:lnTo>
                    <a:pt x="223" y="320"/>
                  </a:lnTo>
                  <a:lnTo>
                    <a:pt x="216" y="278"/>
                  </a:lnTo>
                  <a:lnTo>
                    <a:pt x="265" y="278"/>
                  </a:lnTo>
                  <a:lnTo>
                    <a:pt x="286" y="292"/>
                  </a:lnTo>
                  <a:lnTo>
                    <a:pt x="299" y="285"/>
                  </a:lnTo>
                  <a:lnTo>
                    <a:pt x="320" y="250"/>
                  </a:lnTo>
                  <a:lnTo>
                    <a:pt x="348" y="257"/>
                  </a:lnTo>
                  <a:lnTo>
                    <a:pt x="355" y="292"/>
                  </a:lnTo>
                  <a:lnTo>
                    <a:pt x="362" y="236"/>
                  </a:lnTo>
                  <a:lnTo>
                    <a:pt x="418" y="250"/>
                  </a:lnTo>
                  <a:lnTo>
                    <a:pt x="432" y="313"/>
                  </a:lnTo>
                  <a:lnTo>
                    <a:pt x="466" y="348"/>
                  </a:lnTo>
                  <a:lnTo>
                    <a:pt x="487" y="348"/>
                  </a:lnTo>
                  <a:lnTo>
                    <a:pt x="515" y="348"/>
                  </a:lnTo>
                  <a:lnTo>
                    <a:pt x="529" y="348"/>
                  </a:lnTo>
                  <a:lnTo>
                    <a:pt x="543" y="299"/>
                  </a:lnTo>
                  <a:lnTo>
                    <a:pt x="494" y="264"/>
                  </a:lnTo>
                  <a:lnTo>
                    <a:pt x="494" y="250"/>
                  </a:lnTo>
                  <a:lnTo>
                    <a:pt x="466" y="236"/>
                  </a:lnTo>
                  <a:lnTo>
                    <a:pt x="494" y="230"/>
                  </a:lnTo>
                  <a:lnTo>
                    <a:pt x="522" y="216"/>
                  </a:lnTo>
                  <a:lnTo>
                    <a:pt x="550" y="195"/>
                  </a:lnTo>
                  <a:lnTo>
                    <a:pt x="550" y="160"/>
                  </a:lnTo>
                  <a:lnTo>
                    <a:pt x="543" y="97"/>
                  </a:lnTo>
                  <a:lnTo>
                    <a:pt x="550" y="49"/>
                  </a:lnTo>
                  <a:lnTo>
                    <a:pt x="522" y="7"/>
                  </a:lnTo>
                  <a:lnTo>
                    <a:pt x="494" y="0"/>
                  </a:lnTo>
                  <a:lnTo>
                    <a:pt x="466" y="56"/>
                  </a:lnTo>
                  <a:lnTo>
                    <a:pt x="459" y="84"/>
                  </a:lnTo>
                  <a:lnTo>
                    <a:pt x="425" y="118"/>
                  </a:lnTo>
                  <a:lnTo>
                    <a:pt x="425" y="132"/>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7" name="Freeform 76"/>
            <p:cNvSpPr>
              <a:spLocks noChangeArrowheads="1"/>
            </p:cNvSpPr>
            <p:nvPr/>
          </p:nvSpPr>
          <p:spPr bwMode="auto">
            <a:xfrm>
              <a:off x="16331890" y="7368215"/>
              <a:ext cx="53848" cy="72493"/>
            </a:xfrm>
            <a:custGeom>
              <a:avLst/>
              <a:gdLst>
                <a:gd name="T0" fmla="*/ 56 w 113"/>
                <a:gd name="T1" fmla="*/ 14 h 154"/>
                <a:gd name="T2" fmla="*/ 84 w 113"/>
                <a:gd name="T3" fmla="*/ 42 h 154"/>
                <a:gd name="T4" fmla="*/ 98 w 113"/>
                <a:gd name="T5" fmla="*/ 77 h 154"/>
                <a:gd name="T6" fmla="*/ 112 w 113"/>
                <a:gd name="T7" fmla="*/ 112 h 154"/>
                <a:gd name="T8" fmla="*/ 91 w 113"/>
                <a:gd name="T9" fmla="*/ 153 h 154"/>
                <a:gd name="T10" fmla="*/ 77 w 113"/>
                <a:gd name="T11" fmla="*/ 146 h 154"/>
                <a:gd name="T12" fmla="*/ 28 w 113"/>
                <a:gd name="T13" fmla="*/ 91 h 154"/>
                <a:gd name="T14" fmla="*/ 14 w 113"/>
                <a:gd name="T15" fmla="*/ 77 h 154"/>
                <a:gd name="T16" fmla="*/ 0 w 113"/>
                <a:gd name="T17" fmla="*/ 49 h 154"/>
                <a:gd name="T18" fmla="*/ 21 w 113"/>
                <a:gd name="T19" fmla="*/ 49 h 154"/>
                <a:gd name="T20" fmla="*/ 28 w 113"/>
                <a:gd name="T21" fmla="*/ 0 h 154"/>
                <a:gd name="T22" fmla="*/ 56 w 113"/>
                <a:gd name="T23" fmla="*/ 1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54">
                  <a:moveTo>
                    <a:pt x="56" y="14"/>
                  </a:moveTo>
                  <a:lnTo>
                    <a:pt x="84" y="42"/>
                  </a:lnTo>
                  <a:lnTo>
                    <a:pt x="98" y="77"/>
                  </a:lnTo>
                  <a:lnTo>
                    <a:pt x="112" y="112"/>
                  </a:lnTo>
                  <a:lnTo>
                    <a:pt x="91" y="153"/>
                  </a:lnTo>
                  <a:lnTo>
                    <a:pt x="77" y="146"/>
                  </a:lnTo>
                  <a:lnTo>
                    <a:pt x="28" y="91"/>
                  </a:lnTo>
                  <a:lnTo>
                    <a:pt x="14" y="77"/>
                  </a:lnTo>
                  <a:lnTo>
                    <a:pt x="0" y="49"/>
                  </a:lnTo>
                  <a:lnTo>
                    <a:pt x="21" y="49"/>
                  </a:lnTo>
                  <a:lnTo>
                    <a:pt x="28" y="0"/>
                  </a:lnTo>
                  <a:lnTo>
                    <a:pt x="56"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8" name="Freeform 77"/>
            <p:cNvSpPr>
              <a:spLocks noChangeArrowheads="1"/>
            </p:cNvSpPr>
            <p:nvPr/>
          </p:nvSpPr>
          <p:spPr bwMode="auto">
            <a:xfrm>
              <a:off x="15505518" y="6670205"/>
              <a:ext cx="37280" cy="66280"/>
            </a:xfrm>
            <a:custGeom>
              <a:avLst/>
              <a:gdLst>
                <a:gd name="T0" fmla="*/ 56 w 78"/>
                <a:gd name="T1" fmla="*/ 0 h 140"/>
                <a:gd name="T2" fmla="*/ 77 w 78"/>
                <a:gd name="T3" fmla="*/ 41 h 140"/>
                <a:gd name="T4" fmla="*/ 77 w 78"/>
                <a:gd name="T5" fmla="*/ 69 h 140"/>
                <a:gd name="T6" fmla="*/ 70 w 78"/>
                <a:gd name="T7" fmla="*/ 90 h 140"/>
                <a:gd name="T8" fmla="*/ 21 w 78"/>
                <a:gd name="T9" fmla="*/ 139 h 140"/>
                <a:gd name="T10" fmla="*/ 0 w 78"/>
                <a:gd name="T11" fmla="*/ 90 h 140"/>
                <a:gd name="T12" fmla="*/ 21 w 78"/>
                <a:gd name="T13" fmla="*/ 7 h 140"/>
                <a:gd name="T14" fmla="*/ 42 w 78"/>
                <a:gd name="T15" fmla="*/ 0 h 140"/>
                <a:gd name="T16" fmla="*/ 56 w 7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40">
                  <a:moveTo>
                    <a:pt x="56" y="0"/>
                  </a:moveTo>
                  <a:lnTo>
                    <a:pt x="77" y="41"/>
                  </a:lnTo>
                  <a:lnTo>
                    <a:pt x="77" y="69"/>
                  </a:lnTo>
                  <a:lnTo>
                    <a:pt x="70" y="90"/>
                  </a:lnTo>
                  <a:lnTo>
                    <a:pt x="21" y="139"/>
                  </a:lnTo>
                  <a:lnTo>
                    <a:pt x="0" y="90"/>
                  </a:lnTo>
                  <a:lnTo>
                    <a:pt x="21" y="7"/>
                  </a:lnTo>
                  <a:lnTo>
                    <a:pt x="42" y="0"/>
                  </a:lnTo>
                  <a:lnTo>
                    <a:pt x="56"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79" name="Freeform 78"/>
            <p:cNvSpPr>
              <a:spLocks noChangeArrowheads="1"/>
            </p:cNvSpPr>
            <p:nvPr/>
          </p:nvSpPr>
          <p:spPr bwMode="auto">
            <a:xfrm>
              <a:off x="15698131" y="7134165"/>
              <a:ext cx="43493" cy="45567"/>
            </a:xfrm>
            <a:custGeom>
              <a:avLst/>
              <a:gdLst>
                <a:gd name="T0" fmla="*/ 21 w 91"/>
                <a:gd name="T1" fmla="*/ 62 h 98"/>
                <a:gd name="T2" fmla="*/ 56 w 91"/>
                <a:gd name="T3" fmla="*/ 41 h 98"/>
                <a:gd name="T4" fmla="*/ 63 w 91"/>
                <a:gd name="T5" fmla="*/ 0 h 98"/>
                <a:gd name="T6" fmla="*/ 69 w 91"/>
                <a:gd name="T7" fmla="*/ 34 h 98"/>
                <a:gd name="T8" fmla="*/ 90 w 91"/>
                <a:gd name="T9" fmla="*/ 69 h 98"/>
                <a:gd name="T10" fmla="*/ 90 w 91"/>
                <a:gd name="T11" fmla="*/ 90 h 98"/>
                <a:gd name="T12" fmla="*/ 63 w 91"/>
                <a:gd name="T13" fmla="*/ 97 h 98"/>
                <a:gd name="T14" fmla="*/ 0 w 91"/>
                <a:gd name="T15" fmla="*/ 83 h 98"/>
                <a:gd name="T16" fmla="*/ 21 w 91"/>
                <a:gd name="T17"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8">
                  <a:moveTo>
                    <a:pt x="21" y="62"/>
                  </a:moveTo>
                  <a:lnTo>
                    <a:pt x="56" y="41"/>
                  </a:lnTo>
                  <a:lnTo>
                    <a:pt x="63" y="0"/>
                  </a:lnTo>
                  <a:lnTo>
                    <a:pt x="69" y="34"/>
                  </a:lnTo>
                  <a:lnTo>
                    <a:pt x="90" y="69"/>
                  </a:lnTo>
                  <a:lnTo>
                    <a:pt x="90" y="90"/>
                  </a:lnTo>
                  <a:lnTo>
                    <a:pt x="63" y="97"/>
                  </a:lnTo>
                  <a:lnTo>
                    <a:pt x="0" y="83"/>
                  </a:lnTo>
                  <a:lnTo>
                    <a:pt x="21" y="62"/>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0" name="Freeform 79"/>
            <p:cNvSpPr>
              <a:spLocks noChangeArrowheads="1"/>
            </p:cNvSpPr>
            <p:nvPr/>
          </p:nvSpPr>
          <p:spPr bwMode="auto">
            <a:xfrm>
              <a:off x="15890743" y="7407568"/>
              <a:ext cx="22783" cy="33140"/>
            </a:xfrm>
            <a:custGeom>
              <a:avLst/>
              <a:gdLst>
                <a:gd name="T0" fmla="*/ 42 w 50"/>
                <a:gd name="T1" fmla="*/ 69 h 70"/>
                <a:gd name="T2" fmla="*/ 49 w 50"/>
                <a:gd name="T3" fmla="*/ 69 h 70"/>
                <a:gd name="T4" fmla="*/ 49 w 50"/>
                <a:gd name="T5" fmla="*/ 28 h 70"/>
                <a:gd name="T6" fmla="*/ 35 w 50"/>
                <a:gd name="T7" fmla="*/ 0 h 70"/>
                <a:gd name="T8" fmla="*/ 7 w 50"/>
                <a:gd name="T9" fmla="*/ 7 h 70"/>
                <a:gd name="T10" fmla="*/ 0 w 50"/>
                <a:gd name="T11" fmla="*/ 69 h 70"/>
                <a:gd name="T12" fmla="*/ 42 w 50"/>
                <a:gd name="T13" fmla="*/ 69 h 70"/>
              </a:gdLst>
              <a:ahLst/>
              <a:cxnLst>
                <a:cxn ang="0">
                  <a:pos x="T0" y="T1"/>
                </a:cxn>
                <a:cxn ang="0">
                  <a:pos x="T2" y="T3"/>
                </a:cxn>
                <a:cxn ang="0">
                  <a:pos x="T4" y="T5"/>
                </a:cxn>
                <a:cxn ang="0">
                  <a:pos x="T6" y="T7"/>
                </a:cxn>
                <a:cxn ang="0">
                  <a:pos x="T8" y="T9"/>
                </a:cxn>
                <a:cxn ang="0">
                  <a:pos x="T10" y="T11"/>
                </a:cxn>
                <a:cxn ang="0">
                  <a:pos x="T12" y="T13"/>
                </a:cxn>
              </a:cxnLst>
              <a:rect l="0" t="0" r="r" b="b"/>
              <a:pathLst>
                <a:path w="50" h="70">
                  <a:moveTo>
                    <a:pt x="42" y="69"/>
                  </a:moveTo>
                  <a:lnTo>
                    <a:pt x="49" y="69"/>
                  </a:lnTo>
                  <a:lnTo>
                    <a:pt x="49" y="28"/>
                  </a:lnTo>
                  <a:lnTo>
                    <a:pt x="35" y="0"/>
                  </a:lnTo>
                  <a:lnTo>
                    <a:pt x="7" y="7"/>
                  </a:lnTo>
                  <a:lnTo>
                    <a:pt x="0" y="69"/>
                  </a:lnTo>
                  <a:lnTo>
                    <a:pt x="42" y="69"/>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1" name="Freeform 80"/>
            <p:cNvSpPr>
              <a:spLocks noChangeArrowheads="1"/>
            </p:cNvSpPr>
            <p:nvPr/>
          </p:nvSpPr>
          <p:spPr bwMode="auto">
            <a:xfrm>
              <a:off x="16512076" y="7498704"/>
              <a:ext cx="14498" cy="22784"/>
            </a:xfrm>
            <a:custGeom>
              <a:avLst/>
              <a:gdLst>
                <a:gd name="T0" fmla="*/ 21 w 29"/>
                <a:gd name="T1" fmla="*/ 0 h 49"/>
                <a:gd name="T2" fmla="*/ 28 w 29"/>
                <a:gd name="T3" fmla="*/ 7 h 49"/>
                <a:gd name="T4" fmla="*/ 7 w 29"/>
                <a:gd name="T5" fmla="*/ 27 h 49"/>
                <a:gd name="T6" fmla="*/ 21 w 29"/>
                <a:gd name="T7" fmla="*/ 34 h 49"/>
                <a:gd name="T8" fmla="*/ 7 w 29"/>
                <a:gd name="T9" fmla="*/ 48 h 49"/>
                <a:gd name="T10" fmla="*/ 0 w 29"/>
                <a:gd name="T11" fmla="*/ 27 h 49"/>
                <a:gd name="T12" fmla="*/ 21 w 2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9" h="49">
                  <a:moveTo>
                    <a:pt x="21" y="0"/>
                  </a:moveTo>
                  <a:lnTo>
                    <a:pt x="28" y="7"/>
                  </a:lnTo>
                  <a:lnTo>
                    <a:pt x="7" y="27"/>
                  </a:lnTo>
                  <a:lnTo>
                    <a:pt x="21" y="34"/>
                  </a:lnTo>
                  <a:lnTo>
                    <a:pt x="7" y="48"/>
                  </a:lnTo>
                  <a:lnTo>
                    <a:pt x="0" y="27"/>
                  </a:lnTo>
                  <a:lnTo>
                    <a:pt x="21"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2" name="Freeform 81"/>
            <p:cNvSpPr>
              <a:spLocks noChangeArrowheads="1"/>
            </p:cNvSpPr>
            <p:nvPr/>
          </p:nvSpPr>
          <p:spPr bwMode="auto">
            <a:xfrm>
              <a:off x="15575935" y="6287025"/>
              <a:ext cx="14498" cy="16570"/>
            </a:xfrm>
            <a:custGeom>
              <a:avLst/>
              <a:gdLst>
                <a:gd name="T0" fmla="*/ 0 w 29"/>
                <a:gd name="T1" fmla="*/ 21 h 36"/>
                <a:gd name="T2" fmla="*/ 14 w 29"/>
                <a:gd name="T3" fmla="*/ 35 h 36"/>
                <a:gd name="T4" fmla="*/ 28 w 29"/>
                <a:gd name="T5" fmla="*/ 7 h 36"/>
                <a:gd name="T6" fmla="*/ 14 w 29"/>
                <a:gd name="T7" fmla="*/ 0 h 36"/>
                <a:gd name="T8" fmla="*/ 0 w 29"/>
                <a:gd name="T9" fmla="*/ 21 h 36"/>
              </a:gdLst>
              <a:ahLst/>
              <a:cxnLst>
                <a:cxn ang="0">
                  <a:pos x="T0" y="T1"/>
                </a:cxn>
                <a:cxn ang="0">
                  <a:pos x="T2" y="T3"/>
                </a:cxn>
                <a:cxn ang="0">
                  <a:pos x="T4" y="T5"/>
                </a:cxn>
                <a:cxn ang="0">
                  <a:pos x="T6" y="T7"/>
                </a:cxn>
                <a:cxn ang="0">
                  <a:pos x="T8" y="T9"/>
                </a:cxn>
              </a:cxnLst>
              <a:rect l="0" t="0" r="r" b="b"/>
              <a:pathLst>
                <a:path w="29" h="36">
                  <a:moveTo>
                    <a:pt x="0" y="21"/>
                  </a:moveTo>
                  <a:lnTo>
                    <a:pt x="14" y="35"/>
                  </a:lnTo>
                  <a:lnTo>
                    <a:pt x="28" y="7"/>
                  </a:lnTo>
                  <a:lnTo>
                    <a:pt x="14" y="0"/>
                  </a:lnTo>
                  <a:lnTo>
                    <a:pt x="0"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3" name="Freeform 82"/>
            <p:cNvSpPr>
              <a:spLocks noChangeArrowheads="1"/>
            </p:cNvSpPr>
            <p:nvPr/>
          </p:nvSpPr>
          <p:spPr bwMode="auto">
            <a:xfrm>
              <a:off x="16083356" y="6881473"/>
              <a:ext cx="6213" cy="6214"/>
            </a:xfrm>
            <a:custGeom>
              <a:avLst/>
              <a:gdLst>
                <a:gd name="T0" fmla="*/ 0 w 15"/>
                <a:gd name="T1" fmla="*/ 7 h 15"/>
                <a:gd name="T2" fmla="*/ 0 w 15"/>
                <a:gd name="T3" fmla="*/ 14 h 15"/>
                <a:gd name="T4" fmla="*/ 14 w 15"/>
                <a:gd name="T5" fmla="*/ 0 h 15"/>
                <a:gd name="T6" fmla="*/ 0 w 15"/>
                <a:gd name="T7" fmla="*/ 0 h 15"/>
                <a:gd name="T8" fmla="*/ 0 w 15"/>
                <a:gd name="T9" fmla="*/ 7 h 15"/>
              </a:gdLst>
              <a:ahLst/>
              <a:cxnLst>
                <a:cxn ang="0">
                  <a:pos x="T0" y="T1"/>
                </a:cxn>
                <a:cxn ang="0">
                  <a:pos x="T2" y="T3"/>
                </a:cxn>
                <a:cxn ang="0">
                  <a:pos x="T4" y="T5"/>
                </a:cxn>
                <a:cxn ang="0">
                  <a:pos x="T6" y="T7"/>
                </a:cxn>
                <a:cxn ang="0">
                  <a:pos x="T8" y="T9"/>
                </a:cxn>
              </a:cxnLst>
              <a:rect l="0" t="0" r="r" b="b"/>
              <a:pathLst>
                <a:path w="15" h="15">
                  <a:moveTo>
                    <a:pt x="0" y="7"/>
                  </a:moveTo>
                  <a:lnTo>
                    <a:pt x="0" y="14"/>
                  </a:lnTo>
                  <a:lnTo>
                    <a:pt x="14" y="0"/>
                  </a:lnTo>
                  <a:lnTo>
                    <a:pt x="0"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4" name="Freeform 83"/>
            <p:cNvSpPr>
              <a:spLocks noChangeArrowheads="1"/>
            </p:cNvSpPr>
            <p:nvPr/>
          </p:nvSpPr>
          <p:spPr bwMode="auto">
            <a:xfrm>
              <a:off x="15538655" y="5655295"/>
              <a:ext cx="14498" cy="16570"/>
            </a:xfrm>
            <a:custGeom>
              <a:avLst/>
              <a:gdLst>
                <a:gd name="T0" fmla="*/ 14 w 29"/>
                <a:gd name="T1" fmla="*/ 0 h 36"/>
                <a:gd name="T2" fmla="*/ 28 w 29"/>
                <a:gd name="T3" fmla="*/ 14 h 36"/>
                <a:gd name="T4" fmla="*/ 7 w 29"/>
                <a:gd name="T5" fmla="*/ 35 h 36"/>
                <a:gd name="T6" fmla="*/ 0 w 29"/>
                <a:gd name="T7" fmla="*/ 14 h 36"/>
                <a:gd name="T8" fmla="*/ 14 w 29"/>
                <a:gd name="T9" fmla="*/ 0 h 36"/>
              </a:gdLst>
              <a:ahLst/>
              <a:cxnLst>
                <a:cxn ang="0">
                  <a:pos x="T0" y="T1"/>
                </a:cxn>
                <a:cxn ang="0">
                  <a:pos x="T2" y="T3"/>
                </a:cxn>
                <a:cxn ang="0">
                  <a:pos x="T4" y="T5"/>
                </a:cxn>
                <a:cxn ang="0">
                  <a:pos x="T6" y="T7"/>
                </a:cxn>
                <a:cxn ang="0">
                  <a:pos x="T8" y="T9"/>
                </a:cxn>
              </a:cxnLst>
              <a:rect l="0" t="0" r="r" b="b"/>
              <a:pathLst>
                <a:path w="29" h="36">
                  <a:moveTo>
                    <a:pt x="14" y="0"/>
                  </a:moveTo>
                  <a:lnTo>
                    <a:pt x="28" y="14"/>
                  </a:lnTo>
                  <a:lnTo>
                    <a:pt x="7" y="35"/>
                  </a:lnTo>
                  <a:lnTo>
                    <a:pt x="0" y="14"/>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5" name="Freeform 84"/>
            <p:cNvSpPr>
              <a:spLocks noChangeArrowheads="1"/>
            </p:cNvSpPr>
            <p:nvPr/>
          </p:nvSpPr>
          <p:spPr bwMode="auto">
            <a:xfrm>
              <a:off x="17344662" y="5903844"/>
              <a:ext cx="55920" cy="43497"/>
            </a:xfrm>
            <a:custGeom>
              <a:avLst/>
              <a:gdLst>
                <a:gd name="T0" fmla="*/ 35 w 119"/>
                <a:gd name="T1" fmla="*/ 90 h 91"/>
                <a:gd name="T2" fmla="*/ 90 w 119"/>
                <a:gd name="T3" fmla="*/ 56 h 91"/>
                <a:gd name="T4" fmla="*/ 118 w 119"/>
                <a:gd name="T5" fmla="*/ 49 h 91"/>
                <a:gd name="T6" fmla="*/ 84 w 119"/>
                <a:gd name="T7" fmla="*/ 0 h 91"/>
                <a:gd name="T8" fmla="*/ 70 w 119"/>
                <a:gd name="T9" fmla="*/ 14 h 91"/>
                <a:gd name="T10" fmla="*/ 0 w 119"/>
                <a:gd name="T11" fmla="*/ 0 h 91"/>
                <a:gd name="T12" fmla="*/ 0 w 119"/>
                <a:gd name="T13" fmla="*/ 28 h 91"/>
                <a:gd name="T14" fmla="*/ 14 w 119"/>
                <a:gd name="T15" fmla="*/ 62 h 91"/>
                <a:gd name="T16" fmla="*/ 35 w 119"/>
                <a:gd name="T17" fmla="*/ 9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91">
                  <a:moveTo>
                    <a:pt x="35" y="90"/>
                  </a:moveTo>
                  <a:lnTo>
                    <a:pt x="90" y="56"/>
                  </a:lnTo>
                  <a:lnTo>
                    <a:pt x="118" y="49"/>
                  </a:lnTo>
                  <a:lnTo>
                    <a:pt x="84" y="0"/>
                  </a:lnTo>
                  <a:lnTo>
                    <a:pt x="70" y="14"/>
                  </a:lnTo>
                  <a:lnTo>
                    <a:pt x="0" y="0"/>
                  </a:lnTo>
                  <a:lnTo>
                    <a:pt x="0" y="28"/>
                  </a:lnTo>
                  <a:lnTo>
                    <a:pt x="14" y="62"/>
                  </a:lnTo>
                  <a:lnTo>
                    <a:pt x="35" y="9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6" name="Freeform 85"/>
            <p:cNvSpPr>
              <a:spLocks noChangeArrowheads="1"/>
            </p:cNvSpPr>
            <p:nvPr/>
          </p:nvSpPr>
          <p:spPr bwMode="auto">
            <a:xfrm>
              <a:off x="17526919" y="6110970"/>
              <a:ext cx="16569" cy="20712"/>
            </a:xfrm>
            <a:custGeom>
              <a:avLst/>
              <a:gdLst>
                <a:gd name="T0" fmla="*/ 34 w 35"/>
                <a:gd name="T1" fmla="*/ 7 h 43"/>
                <a:gd name="T2" fmla="*/ 34 w 35"/>
                <a:gd name="T3" fmla="*/ 42 h 43"/>
                <a:gd name="T4" fmla="*/ 0 w 35"/>
                <a:gd name="T5" fmla="*/ 14 h 43"/>
                <a:gd name="T6" fmla="*/ 21 w 35"/>
                <a:gd name="T7" fmla="*/ 0 h 43"/>
                <a:gd name="T8" fmla="*/ 34 w 35"/>
                <a:gd name="T9" fmla="*/ 7 h 43"/>
              </a:gdLst>
              <a:ahLst/>
              <a:cxnLst>
                <a:cxn ang="0">
                  <a:pos x="T0" y="T1"/>
                </a:cxn>
                <a:cxn ang="0">
                  <a:pos x="T2" y="T3"/>
                </a:cxn>
                <a:cxn ang="0">
                  <a:pos x="T4" y="T5"/>
                </a:cxn>
                <a:cxn ang="0">
                  <a:pos x="T6" y="T7"/>
                </a:cxn>
                <a:cxn ang="0">
                  <a:pos x="T8" y="T9"/>
                </a:cxn>
              </a:cxnLst>
              <a:rect l="0" t="0" r="r" b="b"/>
              <a:pathLst>
                <a:path w="35" h="43">
                  <a:moveTo>
                    <a:pt x="34" y="7"/>
                  </a:moveTo>
                  <a:lnTo>
                    <a:pt x="34" y="42"/>
                  </a:lnTo>
                  <a:lnTo>
                    <a:pt x="0" y="14"/>
                  </a:lnTo>
                  <a:lnTo>
                    <a:pt x="21" y="0"/>
                  </a:lnTo>
                  <a:lnTo>
                    <a:pt x="34"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7" name="Freeform 86"/>
            <p:cNvSpPr>
              <a:spLocks noChangeArrowheads="1"/>
            </p:cNvSpPr>
            <p:nvPr/>
          </p:nvSpPr>
          <p:spPr bwMode="auto">
            <a:xfrm>
              <a:off x="15114078" y="4986285"/>
              <a:ext cx="12426" cy="4142"/>
            </a:xfrm>
            <a:custGeom>
              <a:avLst/>
              <a:gdLst>
                <a:gd name="T0" fmla="*/ 0 w 28"/>
                <a:gd name="T1" fmla="*/ 7 h 8"/>
                <a:gd name="T2" fmla="*/ 27 w 28"/>
                <a:gd name="T3" fmla="*/ 0 h 8"/>
                <a:gd name="T4" fmla="*/ 7 w 28"/>
                <a:gd name="T5" fmla="*/ 0 h 8"/>
                <a:gd name="T6" fmla="*/ 0 w 28"/>
                <a:gd name="T7" fmla="*/ 7 h 8"/>
              </a:gdLst>
              <a:ahLst/>
              <a:cxnLst>
                <a:cxn ang="0">
                  <a:pos x="T0" y="T1"/>
                </a:cxn>
                <a:cxn ang="0">
                  <a:pos x="T2" y="T3"/>
                </a:cxn>
                <a:cxn ang="0">
                  <a:pos x="T4" y="T5"/>
                </a:cxn>
                <a:cxn ang="0">
                  <a:pos x="T6" y="T7"/>
                </a:cxn>
              </a:cxnLst>
              <a:rect l="0" t="0" r="r" b="b"/>
              <a:pathLst>
                <a:path w="28" h="8">
                  <a:moveTo>
                    <a:pt x="0" y="7"/>
                  </a:moveTo>
                  <a:lnTo>
                    <a:pt x="27" y="0"/>
                  </a:lnTo>
                  <a:lnTo>
                    <a:pt x="7"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8" name="Freeform 87"/>
            <p:cNvSpPr>
              <a:spLocks noChangeArrowheads="1"/>
            </p:cNvSpPr>
            <p:nvPr/>
          </p:nvSpPr>
          <p:spPr bwMode="auto">
            <a:xfrm>
              <a:off x="15122363" y="4992498"/>
              <a:ext cx="4142" cy="6214"/>
            </a:xfrm>
            <a:custGeom>
              <a:avLst/>
              <a:gdLst>
                <a:gd name="T0" fmla="*/ 0 w 7"/>
                <a:gd name="T1" fmla="*/ 14 h 15"/>
                <a:gd name="T2" fmla="*/ 6 w 7"/>
                <a:gd name="T3" fmla="*/ 14 h 15"/>
                <a:gd name="T4" fmla="*/ 6 w 7"/>
                <a:gd name="T5" fmla="*/ 0 h 15"/>
                <a:gd name="T6" fmla="*/ 0 w 7"/>
                <a:gd name="T7" fmla="*/ 14 h 15"/>
              </a:gdLst>
              <a:ahLst/>
              <a:cxnLst>
                <a:cxn ang="0">
                  <a:pos x="T0" y="T1"/>
                </a:cxn>
                <a:cxn ang="0">
                  <a:pos x="T2" y="T3"/>
                </a:cxn>
                <a:cxn ang="0">
                  <a:pos x="T4" y="T5"/>
                </a:cxn>
                <a:cxn ang="0">
                  <a:pos x="T6" y="T7"/>
                </a:cxn>
              </a:cxnLst>
              <a:rect l="0" t="0" r="r" b="b"/>
              <a:pathLst>
                <a:path w="7" h="15">
                  <a:moveTo>
                    <a:pt x="0" y="14"/>
                  </a:moveTo>
                  <a:lnTo>
                    <a:pt x="6" y="14"/>
                  </a:lnTo>
                  <a:lnTo>
                    <a:pt x="6" y="0"/>
                  </a:lnTo>
                  <a:lnTo>
                    <a:pt x="0"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9" name="Freeform 88"/>
            <p:cNvSpPr>
              <a:spLocks noChangeArrowheads="1"/>
            </p:cNvSpPr>
            <p:nvPr/>
          </p:nvSpPr>
          <p:spPr bwMode="auto">
            <a:xfrm>
              <a:off x="15114078" y="4986285"/>
              <a:ext cx="12426" cy="4142"/>
            </a:xfrm>
            <a:custGeom>
              <a:avLst/>
              <a:gdLst>
                <a:gd name="T0" fmla="*/ 0 w 28"/>
                <a:gd name="T1" fmla="*/ 7 h 8"/>
                <a:gd name="T2" fmla="*/ 27 w 28"/>
                <a:gd name="T3" fmla="*/ 0 h 8"/>
                <a:gd name="T4" fmla="*/ 7 w 28"/>
                <a:gd name="T5" fmla="*/ 0 h 8"/>
                <a:gd name="T6" fmla="*/ 0 w 28"/>
                <a:gd name="T7" fmla="*/ 7 h 8"/>
              </a:gdLst>
              <a:ahLst/>
              <a:cxnLst>
                <a:cxn ang="0">
                  <a:pos x="T0" y="T1"/>
                </a:cxn>
                <a:cxn ang="0">
                  <a:pos x="T2" y="T3"/>
                </a:cxn>
                <a:cxn ang="0">
                  <a:pos x="T4" y="T5"/>
                </a:cxn>
                <a:cxn ang="0">
                  <a:pos x="T6" y="T7"/>
                </a:cxn>
              </a:cxnLst>
              <a:rect l="0" t="0" r="r" b="b"/>
              <a:pathLst>
                <a:path w="28" h="8">
                  <a:moveTo>
                    <a:pt x="0" y="7"/>
                  </a:moveTo>
                  <a:lnTo>
                    <a:pt x="27" y="0"/>
                  </a:lnTo>
                  <a:lnTo>
                    <a:pt x="7"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0" name="Freeform 89"/>
            <p:cNvSpPr>
              <a:spLocks noChangeArrowheads="1"/>
            </p:cNvSpPr>
            <p:nvPr/>
          </p:nvSpPr>
          <p:spPr bwMode="auto">
            <a:xfrm>
              <a:off x="15122363" y="4992498"/>
              <a:ext cx="4142" cy="6214"/>
            </a:xfrm>
            <a:custGeom>
              <a:avLst/>
              <a:gdLst>
                <a:gd name="T0" fmla="*/ 0 w 7"/>
                <a:gd name="T1" fmla="*/ 14 h 15"/>
                <a:gd name="T2" fmla="*/ 6 w 7"/>
                <a:gd name="T3" fmla="*/ 14 h 15"/>
                <a:gd name="T4" fmla="*/ 6 w 7"/>
                <a:gd name="T5" fmla="*/ 0 h 15"/>
                <a:gd name="T6" fmla="*/ 0 w 7"/>
                <a:gd name="T7" fmla="*/ 14 h 15"/>
              </a:gdLst>
              <a:ahLst/>
              <a:cxnLst>
                <a:cxn ang="0">
                  <a:pos x="T0" y="T1"/>
                </a:cxn>
                <a:cxn ang="0">
                  <a:pos x="T2" y="T3"/>
                </a:cxn>
                <a:cxn ang="0">
                  <a:pos x="T4" y="T5"/>
                </a:cxn>
                <a:cxn ang="0">
                  <a:pos x="T6" y="T7"/>
                </a:cxn>
              </a:cxnLst>
              <a:rect l="0" t="0" r="r" b="b"/>
              <a:pathLst>
                <a:path w="7" h="15">
                  <a:moveTo>
                    <a:pt x="0" y="14"/>
                  </a:moveTo>
                  <a:lnTo>
                    <a:pt x="6" y="14"/>
                  </a:lnTo>
                  <a:lnTo>
                    <a:pt x="6" y="0"/>
                  </a:lnTo>
                  <a:lnTo>
                    <a:pt x="0"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1" name="Freeform 90"/>
            <p:cNvSpPr>
              <a:spLocks noChangeArrowheads="1"/>
            </p:cNvSpPr>
            <p:nvPr/>
          </p:nvSpPr>
          <p:spPr bwMode="auto">
            <a:xfrm>
              <a:off x="15043659" y="4538896"/>
              <a:ext cx="2748362" cy="1437444"/>
            </a:xfrm>
            <a:custGeom>
              <a:avLst/>
              <a:gdLst>
                <a:gd name="T0" fmla="*/ 3081 w 5850"/>
                <a:gd name="T1" fmla="*/ 390 h 3062"/>
                <a:gd name="T2" fmla="*/ 2782 w 5850"/>
                <a:gd name="T3" fmla="*/ 494 h 3062"/>
                <a:gd name="T4" fmla="*/ 2650 w 5850"/>
                <a:gd name="T5" fmla="*/ 445 h 3062"/>
                <a:gd name="T6" fmla="*/ 2462 w 5850"/>
                <a:gd name="T7" fmla="*/ 390 h 3062"/>
                <a:gd name="T8" fmla="*/ 2184 w 5850"/>
                <a:gd name="T9" fmla="*/ 494 h 3062"/>
                <a:gd name="T10" fmla="*/ 1843 w 5850"/>
                <a:gd name="T11" fmla="*/ 334 h 3062"/>
                <a:gd name="T12" fmla="*/ 1593 w 5850"/>
                <a:gd name="T13" fmla="*/ 209 h 3062"/>
                <a:gd name="T14" fmla="*/ 1384 w 5850"/>
                <a:gd name="T15" fmla="*/ 160 h 3062"/>
                <a:gd name="T16" fmla="*/ 1182 w 5850"/>
                <a:gd name="T17" fmla="*/ 84 h 3062"/>
                <a:gd name="T18" fmla="*/ 1064 w 5850"/>
                <a:gd name="T19" fmla="*/ 84 h 3062"/>
                <a:gd name="T20" fmla="*/ 904 w 5850"/>
                <a:gd name="T21" fmla="*/ 63 h 3062"/>
                <a:gd name="T22" fmla="*/ 709 w 5850"/>
                <a:gd name="T23" fmla="*/ 14 h 3062"/>
                <a:gd name="T24" fmla="*/ 577 w 5850"/>
                <a:gd name="T25" fmla="*/ 98 h 3062"/>
                <a:gd name="T26" fmla="*/ 306 w 5850"/>
                <a:gd name="T27" fmla="*/ 160 h 3062"/>
                <a:gd name="T28" fmla="*/ 208 w 5850"/>
                <a:gd name="T29" fmla="*/ 397 h 3062"/>
                <a:gd name="T30" fmla="*/ 132 w 5850"/>
                <a:gd name="T31" fmla="*/ 529 h 3062"/>
                <a:gd name="T32" fmla="*/ 271 w 5850"/>
                <a:gd name="T33" fmla="*/ 696 h 3062"/>
                <a:gd name="T34" fmla="*/ 180 w 5850"/>
                <a:gd name="T35" fmla="*/ 960 h 3062"/>
                <a:gd name="T36" fmla="*/ 7 w 5850"/>
                <a:gd name="T37" fmla="*/ 988 h 3062"/>
                <a:gd name="T38" fmla="*/ 139 w 5850"/>
                <a:gd name="T39" fmla="*/ 1155 h 3062"/>
                <a:gd name="T40" fmla="*/ 334 w 5850"/>
                <a:gd name="T41" fmla="*/ 1183 h 3062"/>
                <a:gd name="T42" fmla="*/ 473 w 5850"/>
                <a:gd name="T43" fmla="*/ 1294 h 3062"/>
                <a:gd name="T44" fmla="*/ 396 w 5850"/>
                <a:gd name="T45" fmla="*/ 1579 h 3062"/>
                <a:gd name="T46" fmla="*/ 667 w 5850"/>
                <a:gd name="T47" fmla="*/ 1530 h 3062"/>
                <a:gd name="T48" fmla="*/ 918 w 5850"/>
                <a:gd name="T49" fmla="*/ 1642 h 3062"/>
                <a:gd name="T50" fmla="*/ 1293 w 5850"/>
                <a:gd name="T51" fmla="*/ 1517 h 3062"/>
                <a:gd name="T52" fmla="*/ 1586 w 5850"/>
                <a:gd name="T53" fmla="*/ 1753 h 3062"/>
                <a:gd name="T54" fmla="*/ 1899 w 5850"/>
                <a:gd name="T55" fmla="*/ 1899 h 3062"/>
                <a:gd name="T56" fmla="*/ 2149 w 5850"/>
                <a:gd name="T57" fmla="*/ 2080 h 3062"/>
                <a:gd name="T58" fmla="*/ 2344 w 5850"/>
                <a:gd name="T59" fmla="*/ 2219 h 3062"/>
                <a:gd name="T60" fmla="*/ 2699 w 5850"/>
                <a:gd name="T61" fmla="*/ 2247 h 3062"/>
                <a:gd name="T62" fmla="*/ 2970 w 5850"/>
                <a:gd name="T63" fmla="*/ 2184 h 3062"/>
                <a:gd name="T64" fmla="*/ 3283 w 5850"/>
                <a:gd name="T65" fmla="*/ 2268 h 3062"/>
                <a:gd name="T66" fmla="*/ 3429 w 5850"/>
                <a:gd name="T67" fmla="*/ 2143 h 3062"/>
                <a:gd name="T68" fmla="*/ 3714 w 5850"/>
                <a:gd name="T69" fmla="*/ 2031 h 3062"/>
                <a:gd name="T70" fmla="*/ 3881 w 5850"/>
                <a:gd name="T71" fmla="*/ 2129 h 3062"/>
                <a:gd name="T72" fmla="*/ 4028 w 5850"/>
                <a:gd name="T73" fmla="*/ 2268 h 3062"/>
                <a:gd name="T74" fmla="*/ 4111 w 5850"/>
                <a:gd name="T75" fmla="*/ 2393 h 3062"/>
                <a:gd name="T76" fmla="*/ 4083 w 5850"/>
                <a:gd name="T77" fmla="*/ 2630 h 3062"/>
                <a:gd name="T78" fmla="*/ 4361 w 5850"/>
                <a:gd name="T79" fmla="*/ 2908 h 3062"/>
                <a:gd name="T80" fmla="*/ 4681 w 5850"/>
                <a:gd name="T81" fmla="*/ 3026 h 3062"/>
                <a:gd name="T82" fmla="*/ 4855 w 5850"/>
                <a:gd name="T83" fmla="*/ 2859 h 3062"/>
                <a:gd name="T84" fmla="*/ 4932 w 5850"/>
                <a:gd name="T85" fmla="*/ 2671 h 3062"/>
                <a:gd name="T86" fmla="*/ 5092 w 5850"/>
                <a:gd name="T87" fmla="*/ 2643 h 3062"/>
                <a:gd name="T88" fmla="*/ 5280 w 5850"/>
                <a:gd name="T89" fmla="*/ 2595 h 3062"/>
                <a:gd name="T90" fmla="*/ 5467 w 5850"/>
                <a:gd name="T91" fmla="*/ 2623 h 3062"/>
                <a:gd name="T92" fmla="*/ 5502 w 5850"/>
                <a:gd name="T93" fmla="*/ 2790 h 3062"/>
                <a:gd name="T94" fmla="*/ 5620 w 5850"/>
                <a:gd name="T95" fmla="*/ 2831 h 3062"/>
                <a:gd name="T96" fmla="*/ 5800 w 5850"/>
                <a:gd name="T97" fmla="*/ 2797 h 3062"/>
                <a:gd name="T98" fmla="*/ 5842 w 5850"/>
                <a:gd name="T99" fmla="*/ 2595 h 3062"/>
                <a:gd name="T100" fmla="*/ 5440 w 5850"/>
                <a:gd name="T101" fmla="*/ 2240 h 3062"/>
                <a:gd name="T102" fmla="*/ 5141 w 5850"/>
                <a:gd name="T103" fmla="*/ 1607 h 3062"/>
                <a:gd name="T104" fmla="*/ 5022 w 5850"/>
                <a:gd name="T105" fmla="*/ 828 h 3062"/>
                <a:gd name="T106" fmla="*/ 5182 w 5850"/>
                <a:gd name="T107" fmla="*/ 696 h 3062"/>
                <a:gd name="T108" fmla="*/ 5085 w 5850"/>
                <a:gd name="T109" fmla="*/ 536 h 3062"/>
                <a:gd name="T110" fmla="*/ 4987 w 5850"/>
                <a:gd name="T111" fmla="*/ 466 h 3062"/>
                <a:gd name="T112" fmla="*/ 4772 w 5850"/>
                <a:gd name="T113" fmla="*/ 362 h 3062"/>
                <a:gd name="T114" fmla="*/ 4493 w 5850"/>
                <a:gd name="T115" fmla="*/ 348 h 3062"/>
                <a:gd name="T116" fmla="*/ 4160 w 5850"/>
                <a:gd name="T117" fmla="*/ 459 h 3062"/>
                <a:gd name="T118" fmla="*/ 3721 w 5850"/>
                <a:gd name="T119" fmla="*/ 438 h 3062"/>
                <a:gd name="T120" fmla="*/ 3471 w 5850"/>
                <a:gd name="T121" fmla="*/ 390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50" h="3062">
                  <a:moveTo>
                    <a:pt x="3374" y="411"/>
                  </a:moveTo>
                  <a:lnTo>
                    <a:pt x="3318" y="431"/>
                  </a:lnTo>
                  <a:lnTo>
                    <a:pt x="3297" y="431"/>
                  </a:lnTo>
                  <a:lnTo>
                    <a:pt x="3227" y="431"/>
                  </a:lnTo>
                  <a:lnTo>
                    <a:pt x="3213" y="445"/>
                  </a:lnTo>
                  <a:lnTo>
                    <a:pt x="3165" y="411"/>
                  </a:lnTo>
                  <a:lnTo>
                    <a:pt x="3116" y="390"/>
                  </a:lnTo>
                  <a:lnTo>
                    <a:pt x="3081" y="390"/>
                  </a:lnTo>
                  <a:lnTo>
                    <a:pt x="3061" y="411"/>
                  </a:lnTo>
                  <a:lnTo>
                    <a:pt x="3012" y="404"/>
                  </a:lnTo>
                  <a:lnTo>
                    <a:pt x="2970" y="397"/>
                  </a:lnTo>
                  <a:lnTo>
                    <a:pt x="2928" y="431"/>
                  </a:lnTo>
                  <a:lnTo>
                    <a:pt x="2887" y="445"/>
                  </a:lnTo>
                  <a:lnTo>
                    <a:pt x="2880" y="466"/>
                  </a:lnTo>
                  <a:lnTo>
                    <a:pt x="2824" y="466"/>
                  </a:lnTo>
                  <a:lnTo>
                    <a:pt x="2782" y="494"/>
                  </a:lnTo>
                  <a:lnTo>
                    <a:pt x="2796" y="473"/>
                  </a:lnTo>
                  <a:lnTo>
                    <a:pt x="2761" y="480"/>
                  </a:lnTo>
                  <a:lnTo>
                    <a:pt x="2761" y="473"/>
                  </a:lnTo>
                  <a:lnTo>
                    <a:pt x="2754" y="473"/>
                  </a:lnTo>
                  <a:lnTo>
                    <a:pt x="2740" y="459"/>
                  </a:lnTo>
                  <a:lnTo>
                    <a:pt x="2706" y="459"/>
                  </a:lnTo>
                  <a:lnTo>
                    <a:pt x="2671" y="438"/>
                  </a:lnTo>
                  <a:lnTo>
                    <a:pt x="2650" y="445"/>
                  </a:lnTo>
                  <a:lnTo>
                    <a:pt x="2636" y="438"/>
                  </a:lnTo>
                  <a:lnTo>
                    <a:pt x="2587" y="431"/>
                  </a:lnTo>
                  <a:lnTo>
                    <a:pt x="2539" y="404"/>
                  </a:lnTo>
                  <a:lnTo>
                    <a:pt x="2553" y="390"/>
                  </a:lnTo>
                  <a:lnTo>
                    <a:pt x="2525" y="327"/>
                  </a:lnTo>
                  <a:lnTo>
                    <a:pt x="2504" y="327"/>
                  </a:lnTo>
                  <a:lnTo>
                    <a:pt x="2490" y="348"/>
                  </a:lnTo>
                  <a:lnTo>
                    <a:pt x="2462" y="390"/>
                  </a:lnTo>
                  <a:lnTo>
                    <a:pt x="2462" y="369"/>
                  </a:lnTo>
                  <a:lnTo>
                    <a:pt x="2441" y="334"/>
                  </a:lnTo>
                  <a:lnTo>
                    <a:pt x="2379" y="411"/>
                  </a:lnTo>
                  <a:lnTo>
                    <a:pt x="2358" y="459"/>
                  </a:lnTo>
                  <a:lnTo>
                    <a:pt x="2330" y="473"/>
                  </a:lnTo>
                  <a:lnTo>
                    <a:pt x="2295" y="494"/>
                  </a:lnTo>
                  <a:lnTo>
                    <a:pt x="2274" y="494"/>
                  </a:lnTo>
                  <a:lnTo>
                    <a:pt x="2184" y="494"/>
                  </a:lnTo>
                  <a:lnTo>
                    <a:pt x="2149" y="473"/>
                  </a:lnTo>
                  <a:lnTo>
                    <a:pt x="2080" y="438"/>
                  </a:lnTo>
                  <a:lnTo>
                    <a:pt x="2045" y="431"/>
                  </a:lnTo>
                  <a:lnTo>
                    <a:pt x="2017" y="390"/>
                  </a:lnTo>
                  <a:lnTo>
                    <a:pt x="2003" y="348"/>
                  </a:lnTo>
                  <a:lnTo>
                    <a:pt x="1968" y="334"/>
                  </a:lnTo>
                  <a:lnTo>
                    <a:pt x="1906" y="376"/>
                  </a:lnTo>
                  <a:lnTo>
                    <a:pt x="1843" y="334"/>
                  </a:lnTo>
                  <a:lnTo>
                    <a:pt x="1822" y="334"/>
                  </a:lnTo>
                  <a:lnTo>
                    <a:pt x="1815" y="313"/>
                  </a:lnTo>
                  <a:lnTo>
                    <a:pt x="1766" y="299"/>
                  </a:lnTo>
                  <a:lnTo>
                    <a:pt x="1753" y="292"/>
                  </a:lnTo>
                  <a:lnTo>
                    <a:pt x="1718" y="250"/>
                  </a:lnTo>
                  <a:lnTo>
                    <a:pt x="1669" y="230"/>
                  </a:lnTo>
                  <a:lnTo>
                    <a:pt x="1614" y="237"/>
                  </a:lnTo>
                  <a:lnTo>
                    <a:pt x="1593" y="209"/>
                  </a:lnTo>
                  <a:lnTo>
                    <a:pt x="1572" y="209"/>
                  </a:lnTo>
                  <a:lnTo>
                    <a:pt x="1537" y="237"/>
                  </a:lnTo>
                  <a:lnTo>
                    <a:pt x="1516" y="244"/>
                  </a:lnTo>
                  <a:lnTo>
                    <a:pt x="1474" y="244"/>
                  </a:lnTo>
                  <a:lnTo>
                    <a:pt x="1454" y="202"/>
                  </a:lnTo>
                  <a:lnTo>
                    <a:pt x="1398" y="209"/>
                  </a:lnTo>
                  <a:lnTo>
                    <a:pt x="1398" y="195"/>
                  </a:lnTo>
                  <a:lnTo>
                    <a:pt x="1384" y="160"/>
                  </a:lnTo>
                  <a:lnTo>
                    <a:pt x="1356" y="146"/>
                  </a:lnTo>
                  <a:lnTo>
                    <a:pt x="1363" y="111"/>
                  </a:lnTo>
                  <a:lnTo>
                    <a:pt x="1349" y="70"/>
                  </a:lnTo>
                  <a:lnTo>
                    <a:pt x="1293" y="14"/>
                  </a:lnTo>
                  <a:lnTo>
                    <a:pt x="1266" y="14"/>
                  </a:lnTo>
                  <a:lnTo>
                    <a:pt x="1266" y="21"/>
                  </a:lnTo>
                  <a:lnTo>
                    <a:pt x="1224" y="63"/>
                  </a:lnTo>
                  <a:lnTo>
                    <a:pt x="1182" y="84"/>
                  </a:lnTo>
                  <a:lnTo>
                    <a:pt x="1189" y="63"/>
                  </a:lnTo>
                  <a:lnTo>
                    <a:pt x="1196" y="14"/>
                  </a:lnTo>
                  <a:lnTo>
                    <a:pt x="1161" y="0"/>
                  </a:lnTo>
                  <a:lnTo>
                    <a:pt x="1133" y="14"/>
                  </a:lnTo>
                  <a:lnTo>
                    <a:pt x="1113" y="42"/>
                  </a:lnTo>
                  <a:lnTo>
                    <a:pt x="1154" y="104"/>
                  </a:lnTo>
                  <a:lnTo>
                    <a:pt x="1126" y="139"/>
                  </a:lnTo>
                  <a:lnTo>
                    <a:pt x="1064" y="84"/>
                  </a:lnTo>
                  <a:lnTo>
                    <a:pt x="1057" y="84"/>
                  </a:lnTo>
                  <a:lnTo>
                    <a:pt x="1036" y="132"/>
                  </a:lnTo>
                  <a:lnTo>
                    <a:pt x="1029" y="174"/>
                  </a:lnTo>
                  <a:lnTo>
                    <a:pt x="1022" y="139"/>
                  </a:lnTo>
                  <a:lnTo>
                    <a:pt x="960" y="104"/>
                  </a:lnTo>
                  <a:lnTo>
                    <a:pt x="925" y="63"/>
                  </a:lnTo>
                  <a:lnTo>
                    <a:pt x="918" y="49"/>
                  </a:lnTo>
                  <a:lnTo>
                    <a:pt x="904" y="63"/>
                  </a:lnTo>
                  <a:lnTo>
                    <a:pt x="897" y="70"/>
                  </a:lnTo>
                  <a:lnTo>
                    <a:pt x="925" y="104"/>
                  </a:lnTo>
                  <a:lnTo>
                    <a:pt x="855" y="167"/>
                  </a:lnTo>
                  <a:lnTo>
                    <a:pt x="772" y="132"/>
                  </a:lnTo>
                  <a:lnTo>
                    <a:pt x="709" y="111"/>
                  </a:lnTo>
                  <a:lnTo>
                    <a:pt x="723" y="70"/>
                  </a:lnTo>
                  <a:lnTo>
                    <a:pt x="723" y="21"/>
                  </a:lnTo>
                  <a:lnTo>
                    <a:pt x="709" y="14"/>
                  </a:lnTo>
                  <a:lnTo>
                    <a:pt x="688" y="7"/>
                  </a:lnTo>
                  <a:lnTo>
                    <a:pt x="674" y="63"/>
                  </a:lnTo>
                  <a:lnTo>
                    <a:pt x="612" y="77"/>
                  </a:lnTo>
                  <a:lnTo>
                    <a:pt x="577" y="14"/>
                  </a:lnTo>
                  <a:lnTo>
                    <a:pt x="563" y="14"/>
                  </a:lnTo>
                  <a:lnTo>
                    <a:pt x="556" y="21"/>
                  </a:lnTo>
                  <a:lnTo>
                    <a:pt x="556" y="35"/>
                  </a:lnTo>
                  <a:lnTo>
                    <a:pt x="577" y="98"/>
                  </a:lnTo>
                  <a:lnTo>
                    <a:pt x="542" y="132"/>
                  </a:lnTo>
                  <a:lnTo>
                    <a:pt x="535" y="132"/>
                  </a:lnTo>
                  <a:lnTo>
                    <a:pt x="501" y="77"/>
                  </a:lnTo>
                  <a:lnTo>
                    <a:pt x="466" y="84"/>
                  </a:lnTo>
                  <a:lnTo>
                    <a:pt x="396" y="98"/>
                  </a:lnTo>
                  <a:lnTo>
                    <a:pt x="382" y="111"/>
                  </a:lnTo>
                  <a:lnTo>
                    <a:pt x="347" y="132"/>
                  </a:lnTo>
                  <a:lnTo>
                    <a:pt x="306" y="160"/>
                  </a:lnTo>
                  <a:lnTo>
                    <a:pt x="278" y="202"/>
                  </a:lnTo>
                  <a:lnTo>
                    <a:pt x="292" y="202"/>
                  </a:lnTo>
                  <a:lnTo>
                    <a:pt x="278" y="244"/>
                  </a:lnTo>
                  <a:lnTo>
                    <a:pt x="292" y="250"/>
                  </a:lnTo>
                  <a:lnTo>
                    <a:pt x="278" y="271"/>
                  </a:lnTo>
                  <a:lnTo>
                    <a:pt x="243" y="306"/>
                  </a:lnTo>
                  <a:lnTo>
                    <a:pt x="229" y="376"/>
                  </a:lnTo>
                  <a:lnTo>
                    <a:pt x="208" y="397"/>
                  </a:lnTo>
                  <a:lnTo>
                    <a:pt x="201" y="411"/>
                  </a:lnTo>
                  <a:lnTo>
                    <a:pt x="180" y="438"/>
                  </a:lnTo>
                  <a:lnTo>
                    <a:pt x="173" y="445"/>
                  </a:lnTo>
                  <a:lnTo>
                    <a:pt x="146" y="445"/>
                  </a:lnTo>
                  <a:lnTo>
                    <a:pt x="146" y="466"/>
                  </a:lnTo>
                  <a:lnTo>
                    <a:pt x="153" y="473"/>
                  </a:lnTo>
                  <a:lnTo>
                    <a:pt x="146" y="501"/>
                  </a:lnTo>
                  <a:lnTo>
                    <a:pt x="132" y="529"/>
                  </a:lnTo>
                  <a:lnTo>
                    <a:pt x="132" y="536"/>
                  </a:lnTo>
                  <a:lnTo>
                    <a:pt x="153" y="543"/>
                  </a:lnTo>
                  <a:lnTo>
                    <a:pt x="153" y="571"/>
                  </a:lnTo>
                  <a:lnTo>
                    <a:pt x="194" y="563"/>
                  </a:lnTo>
                  <a:lnTo>
                    <a:pt x="208" y="577"/>
                  </a:lnTo>
                  <a:lnTo>
                    <a:pt x="236" y="591"/>
                  </a:lnTo>
                  <a:lnTo>
                    <a:pt x="264" y="689"/>
                  </a:lnTo>
                  <a:lnTo>
                    <a:pt x="271" y="696"/>
                  </a:lnTo>
                  <a:lnTo>
                    <a:pt x="250" y="710"/>
                  </a:lnTo>
                  <a:lnTo>
                    <a:pt x="201" y="738"/>
                  </a:lnTo>
                  <a:lnTo>
                    <a:pt x="194" y="765"/>
                  </a:lnTo>
                  <a:lnTo>
                    <a:pt x="146" y="800"/>
                  </a:lnTo>
                  <a:lnTo>
                    <a:pt x="146" y="828"/>
                  </a:lnTo>
                  <a:lnTo>
                    <a:pt x="201" y="863"/>
                  </a:lnTo>
                  <a:lnTo>
                    <a:pt x="208" y="890"/>
                  </a:lnTo>
                  <a:lnTo>
                    <a:pt x="180" y="960"/>
                  </a:lnTo>
                  <a:lnTo>
                    <a:pt x="201" y="981"/>
                  </a:lnTo>
                  <a:lnTo>
                    <a:pt x="167" y="988"/>
                  </a:lnTo>
                  <a:lnTo>
                    <a:pt x="167" y="1002"/>
                  </a:lnTo>
                  <a:lnTo>
                    <a:pt x="104" y="1002"/>
                  </a:lnTo>
                  <a:lnTo>
                    <a:pt x="97" y="981"/>
                  </a:lnTo>
                  <a:lnTo>
                    <a:pt x="62" y="925"/>
                  </a:lnTo>
                  <a:lnTo>
                    <a:pt x="69" y="995"/>
                  </a:lnTo>
                  <a:lnTo>
                    <a:pt x="7" y="988"/>
                  </a:lnTo>
                  <a:lnTo>
                    <a:pt x="13" y="1023"/>
                  </a:lnTo>
                  <a:lnTo>
                    <a:pt x="0" y="1065"/>
                  </a:lnTo>
                  <a:lnTo>
                    <a:pt x="7" y="1148"/>
                  </a:lnTo>
                  <a:lnTo>
                    <a:pt x="76" y="1127"/>
                  </a:lnTo>
                  <a:lnTo>
                    <a:pt x="97" y="1155"/>
                  </a:lnTo>
                  <a:lnTo>
                    <a:pt x="69" y="1183"/>
                  </a:lnTo>
                  <a:lnTo>
                    <a:pt x="139" y="1183"/>
                  </a:lnTo>
                  <a:lnTo>
                    <a:pt x="139" y="1155"/>
                  </a:lnTo>
                  <a:lnTo>
                    <a:pt x="167" y="1162"/>
                  </a:lnTo>
                  <a:lnTo>
                    <a:pt x="180" y="1183"/>
                  </a:lnTo>
                  <a:lnTo>
                    <a:pt x="250" y="1231"/>
                  </a:lnTo>
                  <a:lnTo>
                    <a:pt x="278" y="1217"/>
                  </a:lnTo>
                  <a:lnTo>
                    <a:pt x="299" y="1224"/>
                  </a:lnTo>
                  <a:lnTo>
                    <a:pt x="313" y="1197"/>
                  </a:lnTo>
                  <a:lnTo>
                    <a:pt x="327" y="1211"/>
                  </a:lnTo>
                  <a:lnTo>
                    <a:pt x="334" y="1183"/>
                  </a:lnTo>
                  <a:lnTo>
                    <a:pt x="361" y="1197"/>
                  </a:lnTo>
                  <a:lnTo>
                    <a:pt x="361" y="1231"/>
                  </a:lnTo>
                  <a:lnTo>
                    <a:pt x="396" y="1245"/>
                  </a:lnTo>
                  <a:lnTo>
                    <a:pt x="410" y="1231"/>
                  </a:lnTo>
                  <a:lnTo>
                    <a:pt x="424" y="1259"/>
                  </a:lnTo>
                  <a:lnTo>
                    <a:pt x="480" y="1266"/>
                  </a:lnTo>
                  <a:lnTo>
                    <a:pt x="480" y="1280"/>
                  </a:lnTo>
                  <a:lnTo>
                    <a:pt x="473" y="1294"/>
                  </a:lnTo>
                  <a:lnTo>
                    <a:pt x="501" y="1329"/>
                  </a:lnTo>
                  <a:lnTo>
                    <a:pt x="480" y="1391"/>
                  </a:lnTo>
                  <a:lnTo>
                    <a:pt x="480" y="1440"/>
                  </a:lnTo>
                  <a:lnTo>
                    <a:pt x="445" y="1440"/>
                  </a:lnTo>
                  <a:lnTo>
                    <a:pt x="445" y="1447"/>
                  </a:lnTo>
                  <a:lnTo>
                    <a:pt x="410" y="1524"/>
                  </a:lnTo>
                  <a:lnTo>
                    <a:pt x="382" y="1579"/>
                  </a:lnTo>
                  <a:lnTo>
                    <a:pt x="396" y="1579"/>
                  </a:lnTo>
                  <a:lnTo>
                    <a:pt x="445" y="1558"/>
                  </a:lnTo>
                  <a:lnTo>
                    <a:pt x="459" y="1593"/>
                  </a:lnTo>
                  <a:lnTo>
                    <a:pt x="494" y="1558"/>
                  </a:lnTo>
                  <a:lnTo>
                    <a:pt x="577" y="1551"/>
                  </a:lnTo>
                  <a:lnTo>
                    <a:pt x="591" y="1530"/>
                  </a:lnTo>
                  <a:lnTo>
                    <a:pt x="626" y="1544"/>
                  </a:lnTo>
                  <a:lnTo>
                    <a:pt x="626" y="1551"/>
                  </a:lnTo>
                  <a:lnTo>
                    <a:pt x="667" y="1530"/>
                  </a:lnTo>
                  <a:lnTo>
                    <a:pt x="695" y="1572"/>
                  </a:lnTo>
                  <a:lnTo>
                    <a:pt x="751" y="1586"/>
                  </a:lnTo>
                  <a:lnTo>
                    <a:pt x="786" y="1684"/>
                  </a:lnTo>
                  <a:lnTo>
                    <a:pt x="800" y="1684"/>
                  </a:lnTo>
                  <a:lnTo>
                    <a:pt x="862" y="1656"/>
                  </a:lnTo>
                  <a:lnTo>
                    <a:pt x="890" y="1656"/>
                  </a:lnTo>
                  <a:lnTo>
                    <a:pt x="897" y="1642"/>
                  </a:lnTo>
                  <a:lnTo>
                    <a:pt x="918" y="1642"/>
                  </a:lnTo>
                  <a:lnTo>
                    <a:pt x="918" y="1607"/>
                  </a:lnTo>
                  <a:lnTo>
                    <a:pt x="1015" y="1496"/>
                  </a:lnTo>
                  <a:lnTo>
                    <a:pt x="1022" y="1461"/>
                  </a:lnTo>
                  <a:lnTo>
                    <a:pt x="1147" y="1454"/>
                  </a:lnTo>
                  <a:lnTo>
                    <a:pt x="1182" y="1454"/>
                  </a:lnTo>
                  <a:lnTo>
                    <a:pt x="1266" y="1482"/>
                  </a:lnTo>
                  <a:lnTo>
                    <a:pt x="1266" y="1496"/>
                  </a:lnTo>
                  <a:lnTo>
                    <a:pt x="1293" y="1517"/>
                  </a:lnTo>
                  <a:lnTo>
                    <a:pt x="1321" y="1530"/>
                  </a:lnTo>
                  <a:lnTo>
                    <a:pt x="1293" y="1607"/>
                  </a:lnTo>
                  <a:lnTo>
                    <a:pt x="1342" y="1649"/>
                  </a:lnTo>
                  <a:lnTo>
                    <a:pt x="1398" y="1677"/>
                  </a:lnTo>
                  <a:lnTo>
                    <a:pt x="1447" y="1711"/>
                  </a:lnTo>
                  <a:lnTo>
                    <a:pt x="1481" y="1725"/>
                  </a:lnTo>
                  <a:lnTo>
                    <a:pt x="1551" y="1718"/>
                  </a:lnTo>
                  <a:lnTo>
                    <a:pt x="1586" y="1753"/>
                  </a:lnTo>
                  <a:lnTo>
                    <a:pt x="1634" y="1788"/>
                  </a:lnTo>
                  <a:lnTo>
                    <a:pt x="1641" y="1802"/>
                  </a:lnTo>
                  <a:lnTo>
                    <a:pt x="1648" y="1809"/>
                  </a:lnTo>
                  <a:lnTo>
                    <a:pt x="1676" y="1823"/>
                  </a:lnTo>
                  <a:lnTo>
                    <a:pt x="1704" y="1851"/>
                  </a:lnTo>
                  <a:lnTo>
                    <a:pt x="1739" y="1906"/>
                  </a:lnTo>
                  <a:lnTo>
                    <a:pt x="1808" y="1857"/>
                  </a:lnTo>
                  <a:lnTo>
                    <a:pt x="1899" y="1899"/>
                  </a:lnTo>
                  <a:lnTo>
                    <a:pt x="1941" y="1913"/>
                  </a:lnTo>
                  <a:lnTo>
                    <a:pt x="1982" y="1948"/>
                  </a:lnTo>
                  <a:lnTo>
                    <a:pt x="2003" y="1976"/>
                  </a:lnTo>
                  <a:lnTo>
                    <a:pt x="2038" y="1990"/>
                  </a:lnTo>
                  <a:lnTo>
                    <a:pt x="2094" y="1990"/>
                  </a:lnTo>
                  <a:lnTo>
                    <a:pt x="2135" y="2018"/>
                  </a:lnTo>
                  <a:lnTo>
                    <a:pt x="2128" y="2066"/>
                  </a:lnTo>
                  <a:lnTo>
                    <a:pt x="2149" y="2080"/>
                  </a:lnTo>
                  <a:lnTo>
                    <a:pt x="2177" y="2108"/>
                  </a:lnTo>
                  <a:lnTo>
                    <a:pt x="2177" y="2136"/>
                  </a:lnTo>
                  <a:lnTo>
                    <a:pt x="2184" y="2150"/>
                  </a:lnTo>
                  <a:lnTo>
                    <a:pt x="2274" y="2212"/>
                  </a:lnTo>
                  <a:lnTo>
                    <a:pt x="2274" y="2233"/>
                  </a:lnTo>
                  <a:lnTo>
                    <a:pt x="2323" y="2233"/>
                  </a:lnTo>
                  <a:lnTo>
                    <a:pt x="2344" y="2233"/>
                  </a:lnTo>
                  <a:lnTo>
                    <a:pt x="2344" y="2219"/>
                  </a:lnTo>
                  <a:lnTo>
                    <a:pt x="2344" y="2178"/>
                  </a:lnTo>
                  <a:lnTo>
                    <a:pt x="2379" y="2150"/>
                  </a:lnTo>
                  <a:lnTo>
                    <a:pt x="2434" y="2150"/>
                  </a:lnTo>
                  <a:lnTo>
                    <a:pt x="2490" y="2150"/>
                  </a:lnTo>
                  <a:lnTo>
                    <a:pt x="2567" y="2164"/>
                  </a:lnTo>
                  <a:lnTo>
                    <a:pt x="2601" y="2205"/>
                  </a:lnTo>
                  <a:lnTo>
                    <a:pt x="2664" y="2240"/>
                  </a:lnTo>
                  <a:lnTo>
                    <a:pt x="2699" y="2247"/>
                  </a:lnTo>
                  <a:lnTo>
                    <a:pt x="2727" y="2275"/>
                  </a:lnTo>
                  <a:lnTo>
                    <a:pt x="2740" y="2275"/>
                  </a:lnTo>
                  <a:lnTo>
                    <a:pt x="2768" y="2275"/>
                  </a:lnTo>
                  <a:lnTo>
                    <a:pt x="2803" y="2317"/>
                  </a:lnTo>
                  <a:lnTo>
                    <a:pt x="2803" y="2358"/>
                  </a:lnTo>
                  <a:lnTo>
                    <a:pt x="2831" y="2358"/>
                  </a:lnTo>
                  <a:lnTo>
                    <a:pt x="2915" y="2261"/>
                  </a:lnTo>
                  <a:lnTo>
                    <a:pt x="2970" y="2184"/>
                  </a:lnTo>
                  <a:lnTo>
                    <a:pt x="2991" y="2205"/>
                  </a:lnTo>
                  <a:lnTo>
                    <a:pt x="2970" y="2261"/>
                  </a:lnTo>
                  <a:lnTo>
                    <a:pt x="3019" y="2282"/>
                  </a:lnTo>
                  <a:lnTo>
                    <a:pt x="3047" y="2296"/>
                  </a:lnTo>
                  <a:lnTo>
                    <a:pt x="3116" y="2296"/>
                  </a:lnTo>
                  <a:lnTo>
                    <a:pt x="3123" y="2282"/>
                  </a:lnTo>
                  <a:lnTo>
                    <a:pt x="3179" y="2247"/>
                  </a:lnTo>
                  <a:lnTo>
                    <a:pt x="3283" y="2268"/>
                  </a:lnTo>
                  <a:lnTo>
                    <a:pt x="3290" y="2275"/>
                  </a:lnTo>
                  <a:lnTo>
                    <a:pt x="3374" y="2275"/>
                  </a:lnTo>
                  <a:lnTo>
                    <a:pt x="3394" y="2268"/>
                  </a:lnTo>
                  <a:lnTo>
                    <a:pt x="3394" y="2247"/>
                  </a:lnTo>
                  <a:lnTo>
                    <a:pt x="3318" y="2205"/>
                  </a:lnTo>
                  <a:lnTo>
                    <a:pt x="3290" y="2164"/>
                  </a:lnTo>
                  <a:lnTo>
                    <a:pt x="3415" y="2143"/>
                  </a:lnTo>
                  <a:lnTo>
                    <a:pt x="3429" y="2143"/>
                  </a:lnTo>
                  <a:lnTo>
                    <a:pt x="3450" y="2115"/>
                  </a:lnTo>
                  <a:lnTo>
                    <a:pt x="3492" y="2087"/>
                  </a:lnTo>
                  <a:lnTo>
                    <a:pt x="3513" y="2052"/>
                  </a:lnTo>
                  <a:lnTo>
                    <a:pt x="3568" y="2045"/>
                  </a:lnTo>
                  <a:lnTo>
                    <a:pt x="3603" y="2045"/>
                  </a:lnTo>
                  <a:lnTo>
                    <a:pt x="3603" y="2031"/>
                  </a:lnTo>
                  <a:lnTo>
                    <a:pt x="3666" y="1976"/>
                  </a:lnTo>
                  <a:lnTo>
                    <a:pt x="3714" y="2031"/>
                  </a:lnTo>
                  <a:lnTo>
                    <a:pt x="3707" y="2066"/>
                  </a:lnTo>
                  <a:lnTo>
                    <a:pt x="3721" y="2073"/>
                  </a:lnTo>
                  <a:lnTo>
                    <a:pt x="3770" y="2101"/>
                  </a:lnTo>
                  <a:lnTo>
                    <a:pt x="3805" y="2136"/>
                  </a:lnTo>
                  <a:lnTo>
                    <a:pt x="3819" y="2150"/>
                  </a:lnTo>
                  <a:lnTo>
                    <a:pt x="3833" y="2143"/>
                  </a:lnTo>
                  <a:lnTo>
                    <a:pt x="3868" y="2150"/>
                  </a:lnTo>
                  <a:lnTo>
                    <a:pt x="3881" y="2129"/>
                  </a:lnTo>
                  <a:lnTo>
                    <a:pt x="3965" y="2143"/>
                  </a:lnTo>
                  <a:lnTo>
                    <a:pt x="3972" y="2150"/>
                  </a:lnTo>
                  <a:lnTo>
                    <a:pt x="3979" y="2178"/>
                  </a:lnTo>
                  <a:lnTo>
                    <a:pt x="3951" y="2205"/>
                  </a:lnTo>
                  <a:lnTo>
                    <a:pt x="3930" y="2240"/>
                  </a:lnTo>
                  <a:lnTo>
                    <a:pt x="3930" y="2247"/>
                  </a:lnTo>
                  <a:lnTo>
                    <a:pt x="3979" y="2233"/>
                  </a:lnTo>
                  <a:lnTo>
                    <a:pt x="4028" y="2268"/>
                  </a:lnTo>
                  <a:lnTo>
                    <a:pt x="4048" y="2261"/>
                  </a:lnTo>
                  <a:lnTo>
                    <a:pt x="4097" y="2219"/>
                  </a:lnTo>
                  <a:lnTo>
                    <a:pt x="4139" y="2219"/>
                  </a:lnTo>
                  <a:lnTo>
                    <a:pt x="4194" y="2219"/>
                  </a:lnTo>
                  <a:lnTo>
                    <a:pt x="4201" y="2233"/>
                  </a:lnTo>
                  <a:lnTo>
                    <a:pt x="4201" y="2240"/>
                  </a:lnTo>
                  <a:lnTo>
                    <a:pt x="4167" y="2310"/>
                  </a:lnTo>
                  <a:lnTo>
                    <a:pt x="4111" y="2393"/>
                  </a:lnTo>
                  <a:lnTo>
                    <a:pt x="4083" y="2442"/>
                  </a:lnTo>
                  <a:lnTo>
                    <a:pt x="4041" y="2449"/>
                  </a:lnTo>
                  <a:lnTo>
                    <a:pt x="4048" y="2491"/>
                  </a:lnTo>
                  <a:lnTo>
                    <a:pt x="4034" y="2491"/>
                  </a:lnTo>
                  <a:lnTo>
                    <a:pt x="4028" y="2504"/>
                  </a:lnTo>
                  <a:lnTo>
                    <a:pt x="4048" y="2546"/>
                  </a:lnTo>
                  <a:lnTo>
                    <a:pt x="4104" y="2595"/>
                  </a:lnTo>
                  <a:lnTo>
                    <a:pt x="4083" y="2630"/>
                  </a:lnTo>
                  <a:lnTo>
                    <a:pt x="4139" y="2664"/>
                  </a:lnTo>
                  <a:lnTo>
                    <a:pt x="4139" y="2706"/>
                  </a:lnTo>
                  <a:lnTo>
                    <a:pt x="4139" y="2762"/>
                  </a:lnTo>
                  <a:lnTo>
                    <a:pt x="4222" y="2818"/>
                  </a:lnTo>
                  <a:lnTo>
                    <a:pt x="4264" y="2831"/>
                  </a:lnTo>
                  <a:lnTo>
                    <a:pt x="4299" y="2866"/>
                  </a:lnTo>
                  <a:lnTo>
                    <a:pt x="4354" y="2908"/>
                  </a:lnTo>
                  <a:lnTo>
                    <a:pt x="4361" y="2908"/>
                  </a:lnTo>
                  <a:lnTo>
                    <a:pt x="4403" y="2901"/>
                  </a:lnTo>
                  <a:lnTo>
                    <a:pt x="4452" y="2908"/>
                  </a:lnTo>
                  <a:lnTo>
                    <a:pt x="4473" y="2908"/>
                  </a:lnTo>
                  <a:lnTo>
                    <a:pt x="4473" y="2936"/>
                  </a:lnTo>
                  <a:lnTo>
                    <a:pt x="4528" y="2964"/>
                  </a:lnTo>
                  <a:lnTo>
                    <a:pt x="4591" y="3019"/>
                  </a:lnTo>
                  <a:lnTo>
                    <a:pt x="4633" y="3019"/>
                  </a:lnTo>
                  <a:lnTo>
                    <a:pt x="4681" y="3026"/>
                  </a:lnTo>
                  <a:lnTo>
                    <a:pt x="4716" y="3047"/>
                  </a:lnTo>
                  <a:lnTo>
                    <a:pt x="4730" y="3061"/>
                  </a:lnTo>
                  <a:lnTo>
                    <a:pt x="4786" y="3033"/>
                  </a:lnTo>
                  <a:lnTo>
                    <a:pt x="4765" y="3005"/>
                  </a:lnTo>
                  <a:lnTo>
                    <a:pt x="4772" y="2957"/>
                  </a:lnTo>
                  <a:lnTo>
                    <a:pt x="4800" y="2936"/>
                  </a:lnTo>
                  <a:lnTo>
                    <a:pt x="4800" y="2901"/>
                  </a:lnTo>
                  <a:lnTo>
                    <a:pt x="4855" y="2859"/>
                  </a:lnTo>
                  <a:lnTo>
                    <a:pt x="4835" y="2824"/>
                  </a:lnTo>
                  <a:lnTo>
                    <a:pt x="4848" y="2797"/>
                  </a:lnTo>
                  <a:lnTo>
                    <a:pt x="4869" y="2762"/>
                  </a:lnTo>
                  <a:lnTo>
                    <a:pt x="4890" y="2720"/>
                  </a:lnTo>
                  <a:lnTo>
                    <a:pt x="4869" y="2699"/>
                  </a:lnTo>
                  <a:lnTo>
                    <a:pt x="4883" y="2658"/>
                  </a:lnTo>
                  <a:lnTo>
                    <a:pt x="4890" y="2658"/>
                  </a:lnTo>
                  <a:lnTo>
                    <a:pt x="4932" y="2671"/>
                  </a:lnTo>
                  <a:lnTo>
                    <a:pt x="4946" y="2678"/>
                  </a:lnTo>
                  <a:lnTo>
                    <a:pt x="4981" y="2692"/>
                  </a:lnTo>
                  <a:lnTo>
                    <a:pt x="4981" y="2671"/>
                  </a:lnTo>
                  <a:lnTo>
                    <a:pt x="4994" y="2671"/>
                  </a:lnTo>
                  <a:lnTo>
                    <a:pt x="5029" y="2678"/>
                  </a:lnTo>
                  <a:lnTo>
                    <a:pt x="5029" y="2664"/>
                  </a:lnTo>
                  <a:lnTo>
                    <a:pt x="5057" y="2643"/>
                  </a:lnTo>
                  <a:lnTo>
                    <a:pt x="5092" y="2643"/>
                  </a:lnTo>
                  <a:lnTo>
                    <a:pt x="5127" y="2609"/>
                  </a:lnTo>
                  <a:lnTo>
                    <a:pt x="5148" y="2574"/>
                  </a:lnTo>
                  <a:lnTo>
                    <a:pt x="5182" y="2595"/>
                  </a:lnTo>
                  <a:lnTo>
                    <a:pt x="5189" y="2602"/>
                  </a:lnTo>
                  <a:lnTo>
                    <a:pt x="5224" y="2574"/>
                  </a:lnTo>
                  <a:lnTo>
                    <a:pt x="5252" y="2574"/>
                  </a:lnTo>
                  <a:lnTo>
                    <a:pt x="5273" y="2574"/>
                  </a:lnTo>
                  <a:lnTo>
                    <a:pt x="5280" y="2595"/>
                  </a:lnTo>
                  <a:lnTo>
                    <a:pt x="5294" y="2595"/>
                  </a:lnTo>
                  <a:lnTo>
                    <a:pt x="5308" y="2574"/>
                  </a:lnTo>
                  <a:lnTo>
                    <a:pt x="5328" y="2588"/>
                  </a:lnTo>
                  <a:lnTo>
                    <a:pt x="5356" y="2560"/>
                  </a:lnTo>
                  <a:lnTo>
                    <a:pt x="5454" y="2511"/>
                  </a:lnTo>
                  <a:lnTo>
                    <a:pt x="5454" y="2546"/>
                  </a:lnTo>
                  <a:lnTo>
                    <a:pt x="5447" y="2588"/>
                  </a:lnTo>
                  <a:lnTo>
                    <a:pt x="5467" y="2623"/>
                  </a:lnTo>
                  <a:lnTo>
                    <a:pt x="5440" y="2664"/>
                  </a:lnTo>
                  <a:lnTo>
                    <a:pt x="5419" y="2671"/>
                  </a:lnTo>
                  <a:lnTo>
                    <a:pt x="5481" y="2720"/>
                  </a:lnTo>
                  <a:lnTo>
                    <a:pt x="5488" y="2720"/>
                  </a:lnTo>
                  <a:lnTo>
                    <a:pt x="5488" y="2755"/>
                  </a:lnTo>
                  <a:lnTo>
                    <a:pt x="5481" y="2762"/>
                  </a:lnTo>
                  <a:lnTo>
                    <a:pt x="5488" y="2776"/>
                  </a:lnTo>
                  <a:lnTo>
                    <a:pt x="5502" y="2790"/>
                  </a:lnTo>
                  <a:lnTo>
                    <a:pt x="5516" y="2790"/>
                  </a:lnTo>
                  <a:lnTo>
                    <a:pt x="5537" y="2776"/>
                  </a:lnTo>
                  <a:lnTo>
                    <a:pt x="5551" y="2741"/>
                  </a:lnTo>
                  <a:lnTo>
                    <a:pt x="5578" y="2734"/>
                  </a:lnTo>
                  <a:lnTo>
                    <a:pt x="5578" y="2790"/>
                  </a:lnTo>
                  <a:lnTo>
                    <a:pt x="5606" y="2790"/>
                  </a:lnTo>
                  <a:lnTo>
                    <a:pt x="5606" y="2831"/>
                  </a:lnTo>
                  <a:lnTo>
                    <a:pt x="5620" y="2831"/>
                  </a:lnTo>
                  <a:lnTo>
                    <a:pt x="5633" y="2831"/>
                  </a:lnTo>
                  <a:lnTo>
                    <a:pt x="5620" y="2866"/>
                  </a:lnTo>
                  <a:lnTo>
                    <a:pt x="5633" y="2873"/>
                  </a:lnTo>
                  <a:lnTo>
                    <a:pt x="5668" y="2873"/>
                  </a:lnTo>
                  <a:lnTo>
                    <a:pt x="5738" y="2873"/>
                  </a:lnTo>
                  <a:lnTo>
                    <a:pt x="5738" y="2818"/>
                  </a:lnTo>
                  <a:lnTo>
                    <a:pt x="5766" y="2818"/>
                  </a:lnTo>
                  <a:lnTo>
                    <a:pt x="5800" y="2797"/>
                  </a:lnTo>
                  <a:lnTo>
                    <a:pt x="5814" y="2776"/>
                  </a:lnTo>
                  <a:lnTo>
                    <a:pt x="5828" y="2769"/>
                  </a:lnTo>
                  <a:lnTo>
                    <a:pt x="5800" y="2755"/>
                  </a:lnTo>
                  <a:lnTo>
                    <a:pt x="5828" y="2727"/>
                  </a:lnTo>
                  <a:lnTo>
                    <a:pt x="5814" y="2678"/>
                  </a:lnTo>
                  <a:lnTo>
                    <a:pt x="5814" y="2643"/>
                  </a:lnTo>
                  <a:lnTo>
                    <a:pt x="5835" y="2623"/>
                  </a:lnTo>
                  <a:lnTo>
                    <a:pt x="5842" y="2595"/>
                  </a:lnTo>
                  <a:lnTo>
                    <a:pt x="5849" y="2560"/>
                  </a:lnTo>
                  <a:lnTo>
                    <a:pt x="5842" y="2560"/>
                  </a:lnTo>
                  <a:lnTo>
                    <a:pt x="5800" y="2546"/>
                  </a:lnTo>
                  <a:lnTo>
                    <a:pt x="5745" y="2525"/>
                  </a:lnTo>
                  <a:lnTo>
                    <a:pt x="5647" y="2435"/>
                  </a:lnTo>
                  <a:lnTo>
                    <a:pt x="5557" y="2317"/>
                  </a:lnTo>
                  <a:lnTo>
                    <a:pt x="5537" y="2330"/>
                  </a:lnTo>
                  <a:lnTo>
                    <a:pt x="5440" y="2240"/>
                  </a:lnTo>
                  <a:lnTo>
                    <a:pt x="5349" y="2136"/>
                  </a:lnTo>
                  <a:lnTo>
                    <a:pt x="5342" y="2129"/>
                  </a:lnTo>
                  <a:lnTo>
                    <a:pt x="5342" y="2115"/>
                  </a:lnTo>
                  <a:lnTo>
                    <a:pt x="5321" y="2108"/>
                  </a:lnTo>
                  <a:lnTo>
                    <a:pt x="5245" y="2003"/>
                  </a:lnTo>
                  <a:lnTo>
                    <a:pt x="5189" y="1837"/>
                  </a:lnTo>
                  <a:lnTo>
                    <a:pt x="5148" y="1705"/>
                  </a:lnTo>
                  <a:lnTo>
                    <a:pt x="5141" y="1607"/>
                  </a:lnTo>
                  <a:lnTo>
                    <a:pt x="5113" y="1530"/>
                  </a:lnTo>
                  <a:lnTo>
                    <a:pt x="5078" y="1412"/>
                  </a:lnTo>
                  <a:lnTo>
                    <a:pt x="5085" y="1155"/>
                  </a:lnTo>
                  <a:lnTo>
                    <a:pt x="5064" y="1113"/>
                  </a:lnTo>
                  <a:lnTo>
                    <a:pt x="5057" y="1127"/>
                  </a:lnTo>
                  <a:lnTo>
                    <a:pt x="5050" y="1120"/>
                  </a:lnTo>
                  <a:lnTo>
                    <a:pt x="5015" y="1002"/>
                  </a:lnTo>
                  <a:lnTo>
                    <a:pt x="5022" y="828"/>
                  </a:lnTo>
                  <a:lnTo>
                    <a:pt x="5078" y="696"/>
                  </a:lnTo>
                  <a:lnTo>
                    <a:pt x="5078" y="689"/>
                  </a:lnTo>
                  <a:lnTo>
                    <a:pt x="5029" y="703"/>
                  </a:lnTo>
                  <a:lnTo>
                    <a:pt x="5078" y="668"/>
                  </a:lnTo>
                  <a:lnTo>
                    <a:pt x="5078" y="640"/>
                  </a:lnTo>
                  <a:lnTo>
                    <a:pt x="5113" y="626"/>
                  </a:lnTo>
                  <a:lnTo>
                    <a:pt x="5161" y="640"/>
                  </a:lnTo>
                  <a:lnTo>
                    <a:pt x="5182" y="696"/>
                  </a:lnTo>
                  <a:lnTo>
                    <a:pt x="5210" y="731"/>
                  </a:lnTo>
                  <a:lnTo>
                    <a:pt x="5189" y="731"/>
                  </a:lnTo>
                  <a:lnTo>
                    <a:pt x="5259" y="758"/>
                  </a:lnTo>
                  <a:lnTo>
                    <a:pt x="5182" y="689"/>
                  </a:lnTo>
                  <a:lnTo>
                    <a:pt x="5175" y="626"/>
                  </a:lnTo>
                  <a:lnTo>
                    <a:pt x="5099" y="612"/>
                  </a:lnTo>
                  <a:lnTo>
                    <a:pt x="5078" y="577"/>
                  </a:lnTo>
                  <a:lnTo>
                    <a:pt x="5085" y="536"/>
                  </a:lnTo>
                  <a:lnTo>
                    <a:pt x="5078" y="501"/>
                  </a:lnTo>
                  <a:lnTo>
                    <a:pt x="5092" y="459"/>
                  </a:lnTo>
                  <a:lnTo>
                    <a:pt x="5064" y="425"/>
                  </a:lnTo>
                  <a:lnTo>
                    <a:pt x="5043" y="438"/>
                  </a:lnTo>
                  <a:lnTo>
                    <a:pt x="5043" y="425"/>
                  </a:lnTo>
                  <a:lnTo>
                    <a:pt x="5029" y="431"/>
                  </a:lnTo>
                  <a:lnTo>
                    <a:pt x="5015" y="438"/>
                  </a:lnTo>
                  <a:lnTo>
                    <a:pt x="4987" y="466"/>
                  </a:lnTo>
                  <a:lnTo>
                    <a:pt x="4925" y="466"/>
                  </a:lnTo>
                  <a:lnTo>
                    <a:pt x="4890" y="431"/>
                  </a:lnTo>
                  <a:lnTo>
                    <a:pt x="4869" y="445"/>
                  </a:lnTo>
                  <a:lnTo>
                    <a:pt x="4848" y="459"/>
                  </a:lnTo>
                  <a:lnTo>
                    <a:pt x="4800" y="425"/>
                  </a:lnTo>
                  <a:lnTo>
                    <a:pt x="4800" y="397"/>
                  </a:lnTo>
                  <a:lnTo>
                    <a:pt x="4772" y="390"/>
                  </a:lnTo>
                  <a:lnTo>
                    <a:pt x="4772" y="362"/>
                  </a:lnTo>
                  <a:lnTo>
                    <a:pt x="4751" y="369"/>
                  </a:lnTo>
                  <a:lnTo>
                    <a:pt x="4737" y="362"/>
                  </a:lnTo>
                  <a:lnTo>
                    <a:pt x="4716" y="369"/>
                  </a:lnTo>
                  <a:lnTo>
                    <a:pt x="4695" y="348"/>
                  </a:lnTo>
                  <a:lnTo>
                    <a:pt x="4633" y="348"/>
                  </a:lnTo>
                  <a:lnTo>
                    <a:pt x="4591" y="334"/>
                  </a:lnTo>
                  <a:lnTo>
                    <a:pt x="4556" y="327"/>
                  </a:lnTo>
                  <a:lnTo>
                    <a:pt x="4493" y="348"/>
                  </a:lnTo>
                  <a:lnTo>
                    <a:pt x="4361" y="362"/>
                  </a:lnTo>
                  <a:lnTo>
                    <a:pt x="4341" y="362"/>
                  </a:lnTo>
                  <a:lnTo>
                    <a:pt x="4278" y="348"/>
                  </a:lnTo>
                  <a:lnTo>
                    <a:pt x="4236" y="390"/>
                  </a:lnTo>
                  <a:lnTo>
                    <a:pt x="4194" y="397"/>
                  </a:lnTo>
                  <a:lnTo>
                    <a:pt x="4180" y="411"/>
                  </a:lnTo>
                  <a:lnTo>
                    <a:pt x="4180" y="445"/>
                  </a:lnTo>
                  <a:lnTo>
                    <a:pt x="4160" y="459"/>
                  </a:lnTo>
                  <a:lnTo>
                    <a:pt x="4041" y="501"/>
                  </a:lnTo>
                  <a:lnTo>
                    <a:pt x="4000" y="536"/>
                  </a:lnTo>
                  <a:lnTo>
                    <a:pt x="3937" y="536"/>
                  </a:lnTo>
                  <a:lnTo>
                    <a:pt x="3930" y="494"/>
                  </a:lnTo>
                  <a:lnTo>
                    <a:pt x="3868" y="459"/>
                  </a:lnTo>
                  <a:lnTo>
                    <a:pt x="3833" y="438"/>
                  </a:lnTo>
                  <a:lnTo>
                    <a:pt x="3735" y="438"/>
                  </a:lnTo>
                  <a:lnTo>
                    <a:pt x="3721" y="438"/>
                  </a:lnTo>
                  <a:lnTo>
                    <a:pt x="3666" y="459"/>
                  </a:lnTo>
                  <a:lnTo>
                    <a:pt x="3666" y="411"/>
                  </a:lnTo>
                  <a:lnTo>
                    <a:pt x="3617" y="404"/>
                  </a:lnTo>
                  <a:lnTo>
                    <a:pt x="3582" y="397"/>
                  </a:lnTo>
                  <a:lnTo>
                    <a:pt x="3555" y="411"/>
                  </a:lnTo>
                  <a:lnTo>
                    <a:pt x="3506" y="390"/>
                  </a:lnTo>
                  <a:lnTo>
                    <a:pt x="3478" y="397"/>
                  </a:lnTo>
                  <a:lnTo>
                    <a:pt x="3471" y="390"/>
                  </a:lnTo>
                  <a:lnTo>
                    <a:pt x="3471" y="397"/>
                  </a:lnTo>
                  <a:lnTo>
                    <a:pt x="3429" y="397"/>
                  </a:lnTo>
                  <a:lnTo>
                    <a:pt x="3415" y="431"/>
                  </a:lnTo>
                  <a:lnTo>
                    <a:pt x="3374" y="41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2" name="Freeform 91"/>
            <p:cNvSpPr>
              <a:spLocks noChangeArrowheads="1"/>
            </p:cNvSpPr>
            <p:nvPr/>
          </p:nvSpPr>
          <p:spPr bwMode="auto">
            <a:xfrm>
              <a:off x="13724362" y="5015281"/>
              <a:ext cx="1990337" cy="917561"/>
            </a:xfrm>
            <a:custGeom>
              <a:avLst/>
              <a:gdLst>
                <a:gd name="T0" fmla="*/ 877 w 4238"/>
                <a:gd name="T1" fmla="*/ 1134 h 1955"/>
                <a:gd name="T2" fmla="*/ 953 w 4238"/>
                <a:gd name="T3" fmla="*/ 1015 h 1955"/>
                <a:gd name="T4" fmla="*/ 932 w 4238"/>
                <a:gd name="T5" fmla="*/ 807 h 1955"/>
                <a:gd name="T6" fmla="*/ 1078 w 4238"/>
                <a:gd name="T7" fmla="*/ 695 h 1955"/>
                <a:gd name="T8" fmla="*/ 1141 w 4238"/>
                <a:gd name="T9" fmla="*/ 605 h 1955"/>
                <a:gd name="T10" fmla="*/ 1204 w 4238"/>
                <a:gd name="T11" fmla="*/ 410 h 1955"/>
                <a:gd name="T12" fmla="*/ 1343 w 4238"/>
                <a:gd name="T13" fmla="*/ 382 h 1955"/>
                <a:gd name="T14" fmla="*/ 1447 w 4238"/>
                <a:gd name="T15" fmla="*/ 438 h 1955"/>
                <a:gd name="T16" fmla="*/ 1572 w 4238"/>
                <a:gd name="T17" fmla="*/ 382 h 1955"/>
                <a:gd name="T18" fmla="*/ 1802 w 4238"/>
                <a:gd name="T19" fmla="*/ 313 h 1955"/>
                <a:gd name="T20" fmla="*/ 1865 w 4238"/>
                <a:gd name="T21" fmla="*/ 195 h 1955"/>
                <a:gd name="T22" fmla="*/ 2045 w 4238"/>
                <a:gd name="T23" fmla="*/ 271 h 1955"/>
                <a:gd name="T24" fmla="*/ 2143 w 4238"/>
                <a:gd name="T25" fmla="*/ 368 h 1955"/>
                <a:gd name="T26" fmla="*/ 2351 w 4238"/>
                <a:gd name="T27" fmla="*/ 236 h 1955"/>
                <a:gd name="T28" fmla="*/ 2338 w 4238"/>
                <a:gd name="T29" fmla="*/ 41 h 1955"/>
                <a:gd name="T30" fmla="*/ 2532 w 4238"/>
                <a:gd name="T31" fmla="*/ 69 h 1955"/>
                <a:gd name="T32" fmla="*/ 2811 w 4238"/>
                <a:gd name="T33" fmla="*/ 174 h 1955"/>
                <a:gd name="T34" fmla="*/ 2950 w 4238"/>
                <a:gd name="T35" fmla="*/ 139 h 1955"/>
                <a:gd name="T36" fmla="*/ 3138 w 4238"/>
                <a:gd name="T37" fmla="*/ 195 h 1955"/>
                <a:gd name="T38" fmla="*/ 3291 w 4238"/>
                <a:gd name="T39" fmla="*/ 250 h 1955"/>
                <a:gd name="T40" fmla="*/ 3256 w 4238"/>
                <a:gd name="T41" fmla="*/ 431 h 1955"/>
                <a:gd name="T42" fmla="*/ 3388 w 4238"/>
                <a:gd name="T43" fmla="*/ 535 h 1955"/>
                <a:gd name="T44" fmla="*/ 3597 w 4238"/>
                <a:gd name="T45" fmla="*/ 668 h 1955"/>
                <a:gd name="T46" fmla="*/ 3826 w 4238"/>
                <a:gd name="T47" fmla="*/ 855 h 1955"/>
                <a:gd name="T48" fmla="*/ 3937 w 4238"/>
                <a:gd name="T49" fmla="*/ 1029 h 1955"/>
                <a:gd name="T50" fmla="*/ 3958 w 4238"/>
                <a:gd name="T51" fmla="*/ 1120 h 1955"/>
                <a:gd name="T52" fmla="*/ 4118 w 4238"/>
                <a:gd name="T53" fmla="*/ 1280 h 1955"/>
                <a:gd name="T54" fmla="*/ 4160 w 4238"/>
                <a:gd name="T55" fmla="*/ 1377 h 1955"/>
                <a:gd name="T56" fmla="*/ 3972 w 4238"/>
                <a:gd name="T57" fmla="*/ 1301 h 1955"/>
                <a:gd name="T58" fmla="*/ 3833 w 4238"/>
                <a:gd name="T59" fmla="*/ 1280 h 1955"/>
                <a:gd name="T60" fmla="*/ 3847 w 4238"/>
                <a:gd name="T61" fmla="*/ 1363 h 1955"/>
                <a:gd name="T62" fmla="*/ 3576 w 4238"/>
                <a:gd name="T63" fmla="*/ 1162 h 1955"/>
                <a:gd name="T64" fmla="*/ 3402 w 4238"/>
                <a:gd name="T65" fmla="*/ 1050 h 1955"/>
                <a:gd name="T66" fmla="*/ 3151 w 4238"/>
                <a:gd name="T67" fmla="*/ 925 h 1955"/>
                <a:gd name="T68" fmla="*/ 2880 w 4238"/>
                <a:gd name="T69" fmla="*/ 723 h 1955"/>
                <a:gd name="T70" fmla="*/ 2720 w 4238"/>
                <a:gd name="T71" fmla="*/ 765 h 1955"/>
                <a:gd name="T72" fmla="*/ 2518 w 4238"/>
                <a:gd name="T73" fmla="*/ 640 h 1955"/>
                <a:gd name="T74" fmla="*/ 2386 w 4238"/>
                <a:gd name="T75" fmla="*/ 605 h 1955"/>
                <a:gd name="T76" fmla="*/ 2338 w 4238"/>
                <a:gd name="T77" fmla="*/ 570 h 1955"/>
                <a:gd name="T78" fmla="*/ 2331 w 4238"/>
                <a:gd name="T79" fmla="*/ 598 h 1955"/>
                <a:gd name="T80" fmla="*/ 2296 w 4238"/>
                <a:gd name="T81" fmla="*/ 591 h 1955"/>
                <a:gd name="T82" fmla="*/ 2275 w 4238"/>
                <a:gd name="T83" fmla="*/ 570 h 1955"/>
                <a:gd name="T84" fmla="*/ 2219 w 4238"/>
                <a:gd name="T85" fmla="*/ 542 h 1955"/>
                <a:gd name="T86" fmla="*/ 2143 w 4238"/>
                <a:gd name="T87" fmla="*/ 542 h 1955"/>
                <a:gd name="T88" fmla="*/ 1871 w 4238"/>
                <a:gd name="T89" fmla="*/ 640 h 1955"/>
                <a:gd name="T90" fmla="*/ 1635 w 4238"/>
                <a:gd name="T91" fmla="*/ 793 h 1955"/>
                <a:gd name="T92" fmla="*/ 1531 w 4238"/>
                <a:gd name="T93" fmla="*/ 1036 h 1955"/>
                <a:gd name="T94" fmla="*/ 1225 w 4238"/>
                <a:gd name="T95" fmla="*/ 1252 h 1955"/>
                <a:gd name="T96" fmla="*/ 1120 w 4238"/>
                <a:gd name="T97" fmla="*/ 1572 h 1955"/>
                <a:gd name="T98" fmla="*/ 912 w 4238"/>
                <a:gd name="T99" fmla="*/ 1725 h 1955"/>
                <a:gd name="T100" fmla="*/ 605 w 4238"/>
                <a:gd name="T101" fmla="*/ 1836 h 1955"/>
                <a:gd name="T102" fmla="*/ 258 w 4238"/>
                <a:gd name="T103" fmla="*/ 1954 h 1955"/>
                <a:gd name="T104" fmla="*/ 42 w 4238"/>
                <a:gd name="T105" fmla="*/ 1718 h 1955"/>
                <a:gd name="T106" fmla="*/ 237 w 4238"/>
                <a:gd name="T107" fmla="*/ 1544 h 1955"/>
                <a:gd name="T108" fmla="*/ 418 w 4238"/>
                <a:gd name="T109" fmla="*/ 1301 h 1955"/>
                <a:gd name="T110" fmla="*/ 564 w 4238"/>
                <a:gd name="T111" fmla="*/ 1217 h 1955"/>
                <a:gd name="T112" fmla="*/ 779 w 4238"/>
                <a:gd name="T113" fmla="*/ 1231 h 1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38" h="1955">
                  <a:moveTo>
                    <a:pt x="856" y="1231"/>
                  </a:moveTo>
                  <a:lnTo>
                    <a:pt x="856" y="1217"/>
                  </a:lnTo>
                  <a:lnTo>
                    <a:pt x="821" y="1196"/>
                  </a:lnTo>
                  <a:lnTo>
                    <a:pt x="821" y="1189"/>
                  </a:lnTo>
                  <a:lnTo>
                    <a:pt x="800" y="1182"/>
                  </a:lnTo>
                  <a:lnTo>
                    <a:pt x="828" y="1148"/>
                  </a:lnTo>
                  <a:lnTo>
                    <a:pt x="877" y="1134"/>
                  </a:lnTo>
                  <a:lnTo>
                    <a:pt x="912" y="1162"/>
                  </a:lnTo>
                  <a:lnTo>
                    <a:pt x="953" y="1148"/>
                  </a:lnTo>
                  <a:lnTo>
                    <a:pt x="974" y="1113"/>
                  </a:lnTo>
                  <a:lnTo>
                    <a:pt x="988" y="1099"/>
                  </a:lnTo>
                  <a:lnTo>
                    <a:pt x="988" y="1057"/>
                  </a:lnTo>
                  <a:lnTo>
                    <a:pt x="981" y="1029"/>
                  </a:lnTo>
                  <a:lnTo>
                    <a:pt x="953" y="1015"/>
                  </a:lnTo>
                  <a:lnTo>
                    <a:pt x="946" y="987"/>
                  </a:lnTo>
                  <a:lnTo>
                    <a:pt x="946" y="974"/>
                  </a:lnTo>
                  <a:lnTo>
                    <a:pt x="960" y="960"/>
                  </a:lnTo>
                  <a:lnTo>
                    <a:pt x="932" y="925"/>
                  </a:lnTo>
                  <a:lnTo>
                    <a:pt x="981" y="869"/>
                  </a:lnTo>
                  <a:lnTo>
                    <a:pt x="932" y="841"/>
                  </a:lnTo>
                  <a:lnTo>
                    <a:pt x="932" y="807"/>
                  </a:lnTo>
                  <a:lnTo>
                    <a:pt x="974" y="793"/>
                  </a:lnTo>
                  <a:lnTo>
                    <a:pt x="1009" y="821"/>
                  </a:lnTo>
                  <a:lnTo>
                    <a:pt x="1009" y="765"/>
                  </a:lnTo>
                  <a:lnTo>
                    <a:pt x="1023" y="744"/>
                  </a:lnTo>
                  <a:lnTo>
                    <a:pt x="1030" y="744"/>
                  </a:lnTo>
                  <a:lnTo>
                    <a:pt x="1058" y="744"/>
                  </a:lnTo>
                  <a:lnTo>
                    <a:pt x="1078" y="695"/>
                  </a:lnTo>
                  <a:lnTo>
                    <a:pt x="1071" y="668"/>
                  </a:lnTo>
                  <a:lnTo>
                    <a:pt x="1078" y="661"/>
                  </a:lnTo>
                  <a:lnTo>
                    <a:pt x="1078" y="640"/>
                  </a:lnTo>
                  <a:lnTo>
                    <a:pt x="1078" y="633"/>
                  </a:lnTo>
                  <a:lnTo>
                    <a:pt x="1085" y="633"/>
                  </a:lnTo>
                  <a:lnTo>
                    <a:pt x="1113" y="612"/>
                  </a:lnTo>
                  <a:lnTo>
                    <a:pt x="1141" y="605"/>
                  </a:lnTo>
                  <a:lnTo>
                    <a:pt x="1176" y="577"/>
                  </a:lnTo>
                  <a:lnTo>
                    <a:pt x="1190" y="542"/>
                  </a:lnTo>
                  <a:lnTo>
                    <a:pt x="1176" y="494"/>
                  </a:lnTo>
                  <a:lnTo>
                    <a:pt x="1176" y="480"/>
                  </a:lnTo>
                  <a:lnTo>
                    <a:pt x="1155" y="459"/>
                  </a:lnTo>
                  <a:lnTo>
                    <a:pt x="1162" y="431"/>
                  </a:lnTo>
                  <a:lnTo>
                    <a:pt x="1204" y="410"/>
                  </a:lnTo>
                  <a:lnTo>
                    <a:pt x="1211" y="396"/>
                  </a:lnTo>
                  <a:lnTo>
                    <a:pt x="1190" y="396"/>
                  </a:lnTo>
                  <a:lnTo>
                    <a:pt x="1218" y="341"/>
                  </a:lnTo>
                  <a:lnTo>
                    <a:pt x="1252" y="313"/>
                  </a:lnTo>
                  <a:lnTo>
                    <a:pt x="1259" y="341"/>
                  </a:lnTo>
                  <a:lnTo>
                    <a:pt x="1287" y="368"/>
                  </a:lnTo>
                  <a:lnTo>
                    <a:pt x="1343" y="382"/>
                  </a:lnTo>
                  <a:lnTo>
                    <a:pt x="1350" y="382"/>
                  </a:lnTo>
                  <a:lnTo>
                    <a:pt x="1357" y="403"/>
                  </a:lnTo>
                  <a:lnTo>
                    <a:pt x="1385" y="410"/>
                  </a:lnTo>
                  <a:lnTo>
                    <a:pt x="1412" y="431"/>
                  </a:lnTo>
                  <a:lnTo>
                    <a:pt x="1433" y="445"/>
                  </a:lnTo>
                  <a:lnTo>
                    <a:pt x="1440" y="445"/>
                  </a:lnTo>
                  <a:lnTo>
                    <a:pt x="1447" y="438"/>
                  </a:lnTo>
                  <a:lnTo>
                    <a:pt x="1475" y="431"/>
                  </a:lnTo>
                  <a:lnTo>
                    <a:pt x="1489" y="403"/>
                  </a:lnTo>
                  <a:lnTo>
                    <a:pt x="1503" y="362"/>
                  </a:lnTo>
                  <a:lnTo>
                    <a:pt x="1531" y="362"/>
                  </a:lnTo>
                  <a:lnTo>
                    <a:pt x="1544" y="375"/>
                  </a:lnTo>
                  <a:lnTo>
                    <a:pt x="1565" y="375"/>
                  </a:lnTo>
                  <a:lnTo>
                    <a:pt x="1572" y="382"/>
                  </a:lnTo>
                  <a:lnTo>
                    <a:pt x="1607" y="334"/>
                  </a:lnTo>
                  <a:lnTo>
                    <a:pt x="1621" y="362"/>
                  </a:lnTo>
                  <a:lnTo>
                    <a:pt x="1732" y="362"/>
                  </a:lnTo>
                  <a:lnTo>
                    <a:pt x="1760" y="368"/>
                  </a:lnTo>
                  <a:lnTo>
                    <a:pt x="1781" y="368"/>
                  </a:lnTo>
                  <a:lnTo>
                    <a:pt x="1774" y="334"/>
                  </a:lnTo>
                  <a:lnTo>
                    <a:pt x="1802" y="313"/>
                  </a:lnTo>
                  <a:lnTo>
                    <a:pt x="1830" y="299"/>
                  </a:lnTo>
                  <a:lnTo>
                    <a:pt x="1837" y="271"/>
                  </a:lnTo>
                  <a:lnTo>
                    <a:pt x="1816" y="243"/>
                  </a:lnTo>
                  <a:lnTo>
                    <a:pt x="1837" y="229"/>
                  </a:lnTo>
                  <a:lnTo>
                    <a:pt x="1837" y="215"/>
                  </a:lnTo>
                  <a:lnTo>
                    <a:pt x="1851" y="201"/>
                  </a:lnTo>
                  <a:lnTo>
                    <a:pt x="1865" y="195"/>
                  </a:lnTo>
                  <a:lnTo>
                    <a:pt x="1865" y="201"/>
                  </a:lnTo>
                  <a:lnTo>
                    <a:pt x="1927" y="201"/>
                  </a:lnTo>
                  <a:lnTo>
                    <a:pt x="1969" y="208"/>
                  </a:lnTo>
                  <a:lnTo>
                    <a:pt x="1969" y="201"/>
                  </a:lnTo>
                  <a:lnTo>
                    <a:pt x="2031" y="215"/>
                  </a:lnTo>
                  <a:lnTo>
                    <a:pt x="2038" y="229"/>
                  </a:lnTo>
                  <a:lnTo>
                    <a:pt x="2045" y="271"/>
                  </a:lnTo>
                  <a:lnTo>
                    <a:pt x="2066" y="285"/>
                  </a:lnTo>
                  <a:lnTo>
                    <a:pt x="2066" y="327"/>
                  </a:lnTo>
                  <a:lnTo>
                    <a:pt x="2094" y="327"/>
                  </a:lnTo>
                  <a:lnTo>
                    <a:pt x="2101" y="382"/>
                  </a:lnTo>
                  <a:lnTo>
                    <a:pt x="2108" y="396"/>
                  </a:lnTo>
                  <a:lnTo>
                    <a:pt x="2136" y="382"/>
                  </a:lnTo>
                  <a:lnTo>
                    <a:pt x="2143" y="368"/>
                  </a:lnTo>
                  <a:lnTo>
                    <a:pt x="2143" y="313"/>
                  </a:lnTo>
                  <a:lnTo>
                    <a:pt x="2192" y="285"/>
                  </a:lnTo>
                  <a:lnTo>
                    <a:pt x="2192" y="243"/>
                  </a:lnTo>
                  <a:lnTo>
                    <a:pt x="2254" y="243"/>
                  </a:lnTo>
                  <a:lnTo>
                    <a:pt x="2296" y="271"/>
                  </a:lnTo>
                  <a:lnTo>
                    <a:pt x="2331" y="250"/>
                  </a:lnTo>
                  <a:lnTo>
                    <a:pt x="2351" y="236"/>
                  </a:lnTo>
                  <a:lnTo>
                    <a:pt x="2338" y="215"/>
                  </a:lnTo>
                  <a:lnTo>
                    <a:pt x="2324" y="132"/>
                  </a:lnTo>
                  <a:lnTo>
                    <a:pt x="2303" y="104"/>
                  </a:lnTo>
                  <a:lnTo>
                    <a:pt x="2296" y="104"/>
                  </a:lnTo>
                  <a:lnTo>
                    <a:pt x="2289" y="76"/>
                  </a:lnTo>
                  <a:lnTo>
                    <a:pt x="2296" y="69"/>
                  </a:lnTo>
                  <a:lnTo>
                    <a:pt x="2338" y="41"/>
                  </a:lnTo>
                  <a:lnTo>
                    <a:pt x="2359" y="0"/>
                  </a:lnTo>
                  <a:lnTo>
                    <a:pt x="2428" y="7"/>
                  </a:lnTo>
                  <a:lnTo>
                    <a:pt x="2435" y="21"/>
                  </a:lnTo>
                  <a:lnTo>
                    <a:pt x="2456" y="21"/>
                  </a:lnTo>
                  <a:lnTo>
                    <a:pt x="2498" y="14"/>
                  </a:lnTo>
                  <a:lnTo>
                    <a:pt x="2532" y="55"/>
                  </a:lnTo>
                  <a:lnTo>
                    <a:pt x="2532" y="69"/>
                  </a:lnTo>
                  <a:lnTo>
                    <a:pt x="2553" y="111"/>
                  </a:lnTo>
                  <a:lnTo>
                    <a:pt x="2553" y="132"/>
                  </a:lnTo>
                  <a:lnTo>
                    <a:pt x="2602" y="111"/>
                  </a:lnTo>
                  <a:lnTo>
                    <a:pt x="2651" y="139"/>
                  </a:lnTo>
                  <a:lnTo>
                    <a:pt x="2665" y="201"/>
                  </a:lnTo>
                  <a:lnTo>
                    <a:pt x="2727" y="215"/>
                  </a:lnTo>
                  <a:lnTo>
                    <a:pt x="2811" y="174"/>
                  </a:lnTo>
                  <a:lnTo>
                    <a:pt x="2818" y="174"/>
                  </a:lnTo>
                  <a:lnTo>
                    <a:pt x="2818" y="132"/>
                  </a:lnTo>
                  <a:lnTo>
                    <a:pt x="2887" y="111"/>
                  </a:lnTo>
                  <a:lnTo>
                    <a:pt x="2908" y="139"/>
                  </a:lnTo>
                  <a:lnTo>
                    <a:pt x="2880" y="167"/>
                  </a:lnTo>
                  <a:lnTo>
                    <a:pt x="2950" y="167"/>
                  </a:lnTo>
                  <a:lnTo>
                    <a:pt x="2950" y="139"/>
                  </a:lnTo>
                  <a:lnTo>
                    <a:pt x="2978" y="146"/>
                  </a:lnTo>
                  <a:lnTo>
                    <a:pt x="2991" y="167"/>
                  </a:lnTo>
                  <a:lnTo>
                    <a:pt x="3061" y="215"/>
                  </a:lnTo>
                  <a:lnTo>
                    <a:pt x="3089" y="201"/>
                  </a:lnTo>
                  <a:lnTo>
                    <a:pt x="3110" y="208"/>
                  </a:lnTo>
                  <a:lnTo>
                    <a:pt x="3124" y="181"/>
                  </a:lnTo>
                  <a:lnTo>
                    <a:pt x="3138" y="195"/>
                  </a:lnTo>
                  <a:lnTo>
                    <a:pt x="3145" y="167"/>
                  </a:lnTo>
                  <a:lnTo>
                    <a:pt x="3172" y="181"/>
                  </a:lnTo>
                  <a:lnTo>
                    <a:pt x="3172" y="215"/>
                  </a:lnTo>
                  <a:lnTo>
                    <a:pt x="3207" y="229"/>
                  </a:lnTo>
                  <a:lnTo>
                    <a:pt x="3221" y="215"/>
                  </a:lnTo>
                  <a:lnTo>
                    <a:pt x="3235" y="243"/>
                  </a:lnTo>
                  <a:lnTo>
                    <a:pt x="3291" y="250"/>
                  </a:lnTo>
                  <a:lnTo>
                    <a:pt x="3291" y="264"/>
                  </a:lnTo>
                  <a:lnTo>
                    <a:pt x="3284" y="278"/>
                  </a:lnTo>
                  <a:lnTo>
                    <a:pt x="3312" y="313"/>
                  </a:lnTo>
                  <a:lnTo>
                    <a:pt x="3291" y="375"/>
                  </a:lnTo>
                  <a:lnTo>
                    <a:pt x="3291" y="424"/>
                  </a:lnTo>
                  <a:lnTo>
                    <a:pt x="3256" y="424"/>
                  </a:lnTo>
                  <a:lnTo>
                    <a:pt x="3256" y="431"/>
                  </a:lnTo>
                  <a:lnTo>
                    <a:pt x="3221" y="508"/>
                  </a:lnTo>
                  <a:lnTo>
                    <a:pt x="3193" y="563"/>
                  </a:lnTo>
                  <a:lnTo>
                    <a:pt x="3207" y="563"/>
                  </a:lnTo>
                  <a:lnTo>
                    <a:pt x="3256" y="542"/>
                  </a:lnTo>
                  <a:lnTo>
                    <a:pt x="3270" y="577"/>
                  </a:lnTo>
                  <a:lnTo>
                    <a:pt x="3305" y="542"/>
                  </a:lnTo>
                  <a:lnTo>
                    <a:pt x="3388" y="535"/>
                  </a:lnTo>
                  <a:lnTo>
                    <a:pt x="3402" y="514"/>
                  </a:lnTo>
                  <a:lnTo>
                    <a:pt x="3437" y="528"/>
                  </a:lnTo>
                  <a:lnTo>
                    <a:pt x="3437" y="535"/>
                  </a:lnTo>
                  <a:lnTo>
                    <a:pt x="3478" y="514"/>
                  </a:lnTo>
                  <a:lnTo>
                    <a:pt x="3506" y="556"/>
                  </a:lnTo>
                  <a:lnTo>
                    <a:pt x="3562" y="570"/>
                  </a:lnTo>
                  <a:lnTo>
                    <a:pt x="3597" y="668"/>
                  </a:lnTo>
                  <a:lnTo>
                    <a:pt x="3611" y="668"/>
                  </a:lnTo>
                  <a:lnTo>
                    <a:pt x="3645" y="675"/>
                  </a:lnTo>
                  <a:lnTo>
                    <a:pt x="3680" y="758"/>
                  </a:lnTo>
                  <a:lnTo>
                    <a:pt x="3729" y="786"/>
                  </a:lnTo>
                  <a:lnTo>
                    <a:pt x="3771" y="828"/>
                  </a:lnTo>
                  <a:lnTo>
                    <a:pt x="3812" y="855"/>
                  </a:lnTo>
                  <a:lnTo>
                    <a:pt x="3826" y="855"/>
                  </a:lnTo>
                  <a:lnTo>
                    <a:pt x="3833" y="862"/>
                  </a:lnTo>
                  <a:lnTo>
                    <a:pt x="3889" y="890"/>
                  </a:lnTo>
                  <a:lnTo>
                    <a:pt x="3903" y="974"/>
                  </a:lnTo>
                  <a:lnTo>
                    <a:pt x="3924" y="987"/>
                  </a:lnTo>
                  <a:lnTo>
                    <a:pt x="3896" y="1050"/>
                  </a:lnTo>
                  <a:lnTo>
                    <a:pt x="3903" y="1085"/>
                  </a:lnTo>
                  <a:lnTo>
                    <a:pt x="3937" y="1029"/>
                  </a:lnTo>
                  <a:lnTo>
                    <a:pt x="3944" y="1022"/>
                  </a:lnTo>
                  <a:lnTo>
                    <a:pt x="3972" y="1015"/>
                  </a:lnTo>
                  <a:lnTo>
                    <a:pt x="4000" y="1036"/>
                  </a:lnTo>
                  <a:lnTo>
                    <a:pt x="4021" y="1050"/>
                  </a:lnTo>
                  <a:lnTo>
                    <a:pt x="4007" y="1050"/>
                  </a:lnTo>
                  <a:lnTo>
                    <a:pt x="3958" y="1099"/>
                  </a:lnTo>
                  <a:lnTo>
                    <a:pt x="3958" y="1120"/>
                  </a:lnTo>
                  <a:lnTo>
                    <a:pt x="4007" y="1113"/>
                  </a:lnTo>
                  <a:lnTo>
                    <a:pt x="4063" y="1113"/>
                  </a:lnTo>
                  <a:lnTo>
                    <a:pt x="4091" y="1127"/>
                  </a:lnTo>
                  <a:lnTo>
                    <a:pt x="4098" y="1203"/>
                  </a:lnTo>
                  <a:lnTo>
                    <a:pt x="4118" y="1231"/>
                  </a:lnTo>
                  <a:lnTo>
                    <a:pt x="4098" y="1266"/>
                  </a:lnTo>
                  <a:lnTo>
                    <a:pt x="4118" y="1280"/>
                  </a:lnTo>
                  <a:lnTo>
                    <a:pt x="4153" y="1217"/>
                  </a:lnTo>
                  <a:lnTo>
                    <a:pt x="4202" y="1224"/>
                  </a:lnTo>
                  <a:lnTo>
                    <a:pt x="4237" y="1259"/>
                  </a:lnTo>
                  <a:lnTo>
                    <a:pt x="4237" y="1287"/>
                  </a:lnTo>
                  <a:lnTo>
                    <a:pt x="4174" y="1342"/>
                  </a:lnTo>
                  <a:lnTo>
                    <a:pt x="4167" y="1349"/>
                  </a:lnTo>
                  <a:lnTo>
                    <a:pt x="4160" y="1377"/>
                  </a:lnTo>
                  <a:lnTo>
                    <a:pt x="4160" y="1384"/>
                  </a:lnTo>
                  <a:lnTo>
                    <a:pt x="4132" y="1363"/>
                  </a:lnTo>
                  <a:lnTo>
                    <a:pt x="4125" y="1363"/>
                  </a:lnTo>
                  <a:lnTo>
                    <a:pt x="4091" y="1398"/>
                  </a:lnTo>
                  <a:lnTo>
                    <a:pt x="4042" y="1377"/>
                  </a:lnTo>
                  <a:lnTo>
                    <a:pt x="3972" y="1321"/>
                  </a:lnTo>
                  <a:lnTo>
                    <a:pt x="3972" y="1301"/>
                  </a:lnTo>
                  <a:lnTo>
                    <a:pt x="3944" y="1294"/>
                  </a:lnTo>
                  <a:lnTo>
                    <a:pt x="3924" y="1287"/>
                  </a:lnTo>
                  <a:lnTo>
                    <a:pt x="3903" y="1266"/>
                  </a:lnTo>
                  <a:lnTo>
                    <a:pt x="3875" y="1231"/>
                  </a:lnTo>
                  <a:lnTo>
                    <a:pt x="3861" y="1245"/>
                  </a:lnTo>
                  <a:lnTo>
                    <a:pt x="3847" y="1245"/>
                  </a:lnTo>
                  <a:lnTo>
                    <a:pt x="3833" y="1280"/>
                  </a:lnTo>
                  <a:lnTo>
                    <a:pt x="3833" y="1294"/>
                  </a:lnTo>
                  <a:lnTo>
                    <a:pt x="3861" y="1314"/>
                  </a:lnTo>
                  <a:lnTo>
                    <a:pt x="3861" y="1329"/>
                  </a:lnTo>
                  <a:lnTo>
                    <a:pt x="3868" y="1329"/>
                  </a:lnTo>
                  <a:lnTo>
                    <a:pt x="3875" y="1342"/>
                  </a:lnTo>
                  <a:lnTo>
                    <a:pt x="3875" y="1349"/>
                  </a:lnTo>
                  <a:lnTo>
                    <a:pt x="3847" y="1363"/>
                  </a:lnTo>
                  <a:lnTo>
                    <a:pt x="3805" y="1342"/>
                  </a:lnTo>
                  <a:lnTo>
                    <a:pt x="3736" y="1294"/>
                  </a:lnTo>
                  <a:lnTo>
                    <a:pt x="3736" y="1287"/>
                  </a:lnTo>
                  <a:lnTo>
                    <a:pt x="3708" y="1280"/>
                  </a:lnTo>
                  <a:lnTo>
                    <a:pt x="3659" y="1217"/>
                  </a:lnTo>
                  <a:lnTo>
                    <a:pt x="3638" y="1217"/>
                  </a:lnTo>
                  <a:lnTo>
                    <a:pt x="3576" y="1162"/>
                  </a:lnTo>
                  <a:lnTo>
                    <a:pt x="3548" y="1162"/>
                  </a:lnTo>
                  <a:lnTo>
                    <a:pt x="3520" y="1182"/>
                  </a:lnTo>
                  <a:lnTo>
                    <a:pt x="3478" y="1120"/>
                  </a:lnTo>
                  <a:lnTo>
                    <a:pt x="3472" y="1099"/>
                  </a:lnTo>
                  <a:lnTo>
                    <a:pt x="3444" y="1092"/>
                  </a:lnTo>
                  <a:lnTo>
                    <a:pt x="3423" y="1085"/>
                  </a:lnTo>
                  <a:lnTo>
                    <a:pt x="3402" y="1050"/>
                  </a:lnTo>
                  <a:lnTo>
                    <a:pt x="3388" y="1036"/>
                  </a:lnTo>
                  <a:lnTo>
                    <a:pt x="3332" y="1002"/>
                  </a:lnTo>
                  <a:lnTo>
                    <a:pt x="3284" y="960"/>
                  </a:lnTo>
                  <a:lnTo>
                    <a:pt x="3270" y="960"/>
                  </a:lnTo>
                  <a:lnTo>
                    <a:pt x="3221" y="953"/>
                  </a:lnTo>
                  <a:lnTo>
                    <a:pt x="3179" y="918"/>
                  </a:lnTo>
                  <a:lnTo>
                    <a:pt x="3151" y="925"/>
                  </a:lnTo>
                  <a:lnTo>
                    <a:pt x="3138" y="904"/>
                  </a:lnTo>
                  <a:lnTo>
                    <a:pt x="3117" y="890"/>
                  </a:lnTo>
                  <a:lnTo>
                    <a:pt x="3117" y="883"/>
                  </a:lnTo>
                  <a:lnTo>
                    <a:pt x="3117" y="855"/>
                  </a:lnTo>
                  <a:lnTo>
                    <a:pt x="3026" y="793"/>
                  </a:lnTo>
                  <a:lnTo>
                    <a:pt x="2943" y="758"/>
                  </a:lnTo>
                  <a:lnTo>
                    <a:pt x="2880" y="723"/>
                  </a:lnTo>
                  <a:lnTo>
                    <a:pt x="2873" y="709"/>
                  </a:lnTo>
                  <a:lnTo>
                    <a:pt x="2845" y="737"/>
                  </a:lnTo>
                  <a:lnTo>
                    <a:pt x="2824" y="800"/>
                  </a:lnTo>
                  <a:lnTo>
                    <a:pt x="2824" y="821"/>
                  </a:lnTo>
                  <a:lnTo>
                    <a:pt x="2790" y="800"/>
                  </a:lnTo>
                  <a:lnTo>
                    <a:pt x="2755" y="793"/>
                  </a:lnTo>
                  <a:lnTo>
                    <a:pt x="2720" y="765"/>
                  </a:lnTo>
                  <a:lnTo>
                    <a:pt x="2734" y="709"/>
                  </a:lnTo>
                  <a:lnTo>
                    <a:pt x="2720" y="695"/>
                  </a:lnTo>
                  <a:lnTo>
                    <a:pt x="2685" y="675"/>
                  </a:lnTo>
                  <a:lnTo>
                    <a:pt x="2644" y="661"/>
                  </a:lnTo>
                  <a:lnTo>
                    <a:pt x="2602" y="654"/>
                  </a:lnTo>
                  <a:lnTo>
                    <a:pt x="2581" y="654"/>
                  </a:lnTo>
                  <a:lnTo>
                    <a:pt x="2518" y="640"/>
                  </a:lnTo>
                  <a:lnTo>
                    <a:pt x="2491" y="633"/>
                  </a:lnTo>
                  <a:lnTo>
                    <a:pt x="2470" y="626"/>
                  </a:lnTo>
                  <a:lnTo>
                    <a:pt x="2449" y="626"/>
                  </a:lnTo>
                  <a:lnTo>
                    <a:pt x="2428" y="626"/>
                  </a:lnTo>
                  <a:lnTo>
                    <a:pt x="2400" y="612"/>
                  </a:lnTo>
                  <a:lnTo>
                    <a:pt x="2393" y="612"/>
                  </a:lnTo>
                  <a:lnTo>
                    <a:pt x="2386" y="605"/>
                  </a:lnTo>
                  <a:lnTo>
                    <a:pt x="2359" y="605"/>
                  </a:lnTo>
                  <a:lnTo>
                    <a:pt x="2359" y="598"/>
                  </a:lnTo>
                  <a:lnTo>
                    <a:pt x="2338" y="577"/>
                  </a:lnTo>
                  <a:lnTo>
                    <a:pt x="2359" y="577"/>
                  </a:lnTo>
                  <a:lnTo>
                    <a:pt x="2359" y="570"/>
                  </a:lnTo>
                  <a:lnTo>
                    <a:pt x="2351" y="570"/>
                  </a:lnTo>
                  <a:lnTo>
                    <a:pt x="2338" y="570"/>
                  </a:lnTo>
                  <a:lnTo>
                    <a:pt x="2331" y="577"/>
                  </a:lnTo>
                  <a:lnTo>
                    <a:pt x="2324" y="577"/>
                  </a:lnTo>
                  <a:lnTo>
                    <a:pt x="2331" y="591"/>
                  </a:lnTo>
                  <a:lnTo>
                    <a:pt x="2338" y="591"/>
                  </a:lnTo>
                  <a:lnTo>
                    <a:pt x="2338" y="605"/>
                  </a:lnTo>
                  <a:lnTo>
                    <a:pt x="2331" y="591"/>
                  </a:lnTo>
                  <a:lnTo>
                    <a:pt x="2331" y="598"/>
                  </a:lnTo>
                  <a:lnTo>
                    <a:pt x="2324" y="591"/>
                  </a:lnTo>
                  <a:lnTo>
                    <a:pt x="2324" y="598"/>
                  </a:lnTo>
                  <a:lnTo>
                    <a:pt x="2317" y="598"/>
                  </a:lnTo>
                  <a:lnTo>
                    <a:pt x="2317" y="591"/>
                  </a:lnTo>
                  <a:lnTo>
                    <a:pt x="2317" y="598"/>
                  </a:lnTo>
                  <a:lnTo>
                    <a:pt x="2303" y="591"/>
                  </a:lnTo>
                  <a:lnTo>
                    <a:pt x="2296" y="591"/>
                  </a:lnTo>
                  <a:lnTo>
                    <a:pt x="2296" y="577"/>
                  </a:lnTo>
                  <a:lnTo>
                    <a:pt x="2289" y="591"/>
                  </a:lnTo>
                  <a:lnTo>
                    <a:pt x="2289" y="577"/>
                  </a:lnTo>
                  <a:lnTo>
                    <a:pt x="2289" y="591"/>
                  </a:lnTo>
                  <a:lnTo>
                    <a:pt x="2275" y="577"/>
                  </a:lnTo>
                  <a:lnTo>
                    <a:pt x="2275" y="591"/>
                  </a:lnTo>
                  <a:lnTo>
                    <a:pt x="2275" y="570"/>
                  </a:lnTo>
                  <a:lnTo>
                    <a:pt x="2261" y="591"/>
                  </a:lnTo>
                  <a:lnTo>
                    <a:pt x="2198" y="570"/>
                  </a:lnTo>
                  <a:lnTo>
                    <a:pt x="2198" y="563"/>
                  </a:lnTo>
                  <a:lnTo>
                    <a:pt x="2226" y="563"/>
                  </a:lnTo>
                  <a:lnTo>
                    <a:pt x="2233" y="556"/>
                  </a:lnTo>
                  <a:lnTo>
                    <a:pt x="2219" y="556"/>
                  </a:lnTo>
                  <a:lnTo>
                    <a:pt x="2219" y="542"/>
                  </a:lnTo>
                  <a:lnTo>
                    <a:pt x="2219" y="556"/>
                  </a:lnTo>
                  <a:lnTo>
                    <a:pt x="2205" y="542"/>
                  </a:lnTo>
                  <a:lnTo>
                    <a:pt x="2205" y="556"/>
                  </a:lnTo>
                  <a:lnTo>
                    <a:pt x="2198" y="556"/>
                  </a:lnTo>
                  <a:lnTo>
                    <a:pt x="2198" y="542"/>
                  </a:lnTo>
                  <a:lnTo>
                    <a:pt x="2171" y="542"/>
                  </a:lnTo>
                  <a:lnTo>
                    <a:pt x="2143" y="542"/>
                  </a:lnTo>
                  <a:lnTo>
                    <a:pt x="2087" y="542"/>
                  </a:lnTo>
                  <a:lnTo>
                    <a:pt x="2045" y="542"/>
                  </a:lnTo>
                  <a:lnTo>
                    <a:pt x="2025" y="563"/>
                  </a:lnTo>
                  <a:lnTo>
                    <a:pt x="1997" y="563"/>
                  </a:lnTo>
                  <a:lnTo>
                    <a:pt x="1948" y="612"/>
                  </a:lnTo>
                  <a:lnTo>
                    <a:pt x="1927" y="626"/>
                  </a:lnTo>
                  <a:lnTo>
                    <a:pt x="1871" y="640"/>
                  </a:lnTo>
                  <a:lnTo>
                    <a:pt x="1871" y="654"/>
                  </a:lnTo>
                  <a:lnTo>
                    <a:pt x="1781" y="689"/>
                  </a:lnTo>
                  <a:lnTo>
                    <a:pt x="1767" y="709"/>
                  </a:lnTo>
                  <a:lnTo>
                    <a:pt x="1704" y="744"/>
                  </a:lnTo>
                  <a:lnTo>
                    <a:pt x="1677" y="758"/>
                  </a:lnTo>
                  <a:lnTo>
                    <a:pt x="1649" y="772"/>
                  </a:lnTo>
                  <a:lnTo>
                    <a:pt x="1635" y="793"/>
                  </a:lnTo>
                  <a:lnTo>
                    <a:pt x="1642" y="793"/>
                  </a:lnTo>
                  <a:lnTo>
                    <a:pt x="1572" y="862"/>
                  </a:lnTo>
                  <a:lnTo>
                    <a:pt x="1572" y="897"/>
                  </a:lnTo>
                  <a:lnTo>
                    <a:pt x="1579" y="918"/>
                  </a:lnTo>
                  <a:lnTo>
                    <a:pt x="1552" y="960"/>
                  </a:lnTo>
                  <a:lnTo>
                    <a:pt x="1517" y="995"/>
                  </a:lnTo>
                  <a:lnTo>
                    <a:pt x="1531" y="1036"/>
                  </a:lnTo>
                  <a:lnTo>
                    <a:pt x="1517" y="1057"/>
                  </a:lnTo>
                  <a:lnTo>
                    <a:pt x="1489" y="1085"/>
                  </a:lnTo>
                  <a:lnTo>
                    <a:pt x="1371" y="1127"/>
                  </a:lnTo>
                  <a:lnTo>
                    <a:pt x="1336" y="1134"/>
                  </a:lnTo>
                  <a:lnTo>
                    <a:pt x="1280" y="1168"/>
                  </a:lnTo>
                  <a:lnTo>
                    <a:pt x="1245" y="1224"/>
                  </a:lnTo>
                  <a:lnTo>
                    <a:pt x="1225" y="1252"/>
                  </a:lnTo>
                  <a:lnTo>
                    <a:pt x="1211" y="1321"/>
                  </a:lnTo>
                  <a:lnTo>
                    <a:pt x="1211" y="1377"/>
                  </a:lnTo>
                  <a:lnTo>
                    <a:pt x="1183" y="1398"/>
                  </a:lnTo>
                  <a:lnTo>
                    <a:pt x="1148" y="1447"/>
                  </a:lnTo>
                  <a:lnTo>
                    <a:pt x="1106" y="1495"/>
                  </a:lnTo>
                  <a:lnTo>
                    <a:pt x="1113" y="1558"/>
                  </a:lnTo>
                  <a:lnTo>
                    <a:pt x="1120" y="1572"/>
                  </a:lnTo>
                  <a:lnTo>
                    <a:pt x="1092" y="1579"/>
                  </a:lnTo>
                  <a:lnTo>
                    <a:pt x="1058" y="1614"/>
                  </a:lnTo>
                  <a:lnTo>
                    <a:pt x="1051" y="1621"/>
                  </a:lnTo>
                  <a:lnTo>
                    <a:pt x="1009" y="1648"/>
                  </a:lnTo>
                  <a:lnTo>
                    <a:pt x="988" y="1655"/>
                  </a:lnTo>
                  <a:lnTo>
                    <a:pt x="953" y="1718"/>
                  </a:lnTo>
                  <a:lnTo>
                    <a:pt x="912" y="1725"/>
                  </a:lnTo>
                  <a:lnTo>
                    <a:pt x="863" y="1753"/>
                  </a:lnTo>
                  <a:lnTo>
                    <a:pt x="786" y="1781"/>
                  </a:lnTo>
                  <a:lnTo>
                    <a:pt x="779" y="1802"/>
                  </a:lnTo>
                  <a:lnTo>
                    <a:pt x="751" y="1808"/>
                  </a:lnTo>
                  <a:lnTo>
                    <a:pt x="689" y="1822"/>
                  </a:lnTo>
                  <a:lnTo>
                    <a:pt x="647" y="1836"/>
                  </a:lnTo>
                  <a:lnTo>
                    <a:pt x="605" y="1836"/>
                  </a:lnTo>
                  <a:lnTo>
                    <a:pt x="585" y="1850"/>
                  </a:lnTo>
                  <a:lnTo>
                    <a:pt x="564" y="1871"/>
                  </a:lnTo>
                  <a:lnTo>
                    <a:pt x="515" y="1857"/>
                  </a:lnTo>
                  <a:lnTo>
                    <a:pt x="397" y="1920"/>
                  </a:lnTo>
                  <a:lnTo>
                    <a:pt x="341" y="1913"/>
                  </a:lnTo>
                  <a:lnTo>
                    <a:pt x="292" y="1954"/>
                  </a:lnTo>
                  <a:lnTo>
                    <a:pt x="258" y="1954"/>
                  </a:lnTo>
                  <a:lnTo>
                    <a:pt x="230" y="1948"/>
                  </a:lnTo>
                  <a:lnTo>
                    <a:pt x="139" y="1934"/>
                  </a:lnTo>
                  <a:lnTo>
                    <a:pt x="105" y="1948"/>
                  </a:lnTo>
                  <a:lnTo>
                    <a:pt x="70" y="1948"/>
                  </a:lnTo>
                  <a:lnTo>
                    <a:pt x="7" y="1815"/>
                  </a:lnTo>
                  <a:lnTo>
                    <a:pt x="0" y="1788"/>
                  </a:lnTo>
                  <a:lnTo>
                    <a:pt x="42" y="1718"/>
                  </a:lnTo>
                  <a:lnTo>
                    <a:pt x="97" y="1711"/>
                  </a:lnTo>
                  <a:lnTo>
                    <a:pt x="105" y="1704"/>
                  </a:lnTo>
                  <a:lnTo>
                    <a:pt x="125" y="1648"/>
                  </a:lnTo>
                  <a:lnTo>
                    <a:pt x="125" y="1607"/>
                  </a:lnTo>
                  <a:lnTo>
                    <a:pt x="139" y="1586"/>
                  </a:lnTo>
                  <a:lnTo>
                    <a:pt x="174" y="1572"/>
                  </a:lnTo>
                  <a:lnTo>
                    <a:pt x="237" y="1544"/>
                  </a:lnTo>
                  <a:lnTo>
                    <a:pt x="264" y="1516"/>
                  </a:lnTo>
                  <a:lnTo>
                    <a:pt x="292" y="1481"/>
                  </a:lnTo>
                  <a:lnTo>
                    <a:pt x="285" y="1412"/>
                  </a:lnTo>
                  <a:lnTo>
                    <a:pt x="341" y="1384"/>
                  </a:lnTo>
                  <a:lnTo>
                    <a:pt x="362" y="1342"/>
                  </a:lnTo>
                  <a:lnTo>
                    <a:pt x="390" y="1329"/>
                  </a:lnTo>
                  <a:lnTo>
                    <a:pt x="418" y="1301"/>
                  </a:lnTo>
                  <a:lnTo>
                    <a:pt x="431" y="1287"/>
                  </a:lnTo>
                  <a:lnTo>
                    <a:pt x="397" y="1294"/>
                  </a:lnTo>
                  <a:lnTo>
                    <a:pt x="362" y="1245"/>
                  </a:lnTo>
                  <a:lnTo>
                    <a:pt x="376" y="1203"/>
                  </a:lnTo>
                  <a:lnTo>
                    <a:pt x="418" y="1182"/>
                  </a:lnTo>
                  <a:lnTo>
                    <a:pt x="459" y="1168"/>
                  </a:lnTo>
                  <a:lnTo>
                    <a:pt x="564" y="1217"/>
                  </a:lnTo>
                  <a:lnTo>
                    <a:pt x="570" y="1217"/>
                  </a:lnTo>
                  <a:lnTo>
                    <a:pt x="633" y="1231"/>
                  </a:lnTo>
                  <a:lnTo>
                    <a:pt x="647" y="1252"/>
                  </a:lnTo>
                  <a:lnTo>
                    <a:pt x="703" y="1231"/>
                  </a:lnTo>
                  <a:lnTo>
                    <a:pt x="724" y="1252"/>
                  </a:lnTo>
                  <a:lnTo>
                    <a:pt x="731" y="1252"/>
                  </a:lnTo>
                  <a:lnTo>
                    <a:pt x="779" y="1231"/>
                  </a:lnTo>
                  <a:lnTo>
                    <a:pt x="786" y="1231"/>
                  </a:lnTo>
                  <a:lnTo>
                    <a:pt x="849" y="1252"/>
                  </a:lnTo>
                  <a:lnTo>
                    <a:pt x="856" y="123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3" name="Freeform 92"/>
            <p:cNvSpPr>
              <a:spLocks noChangeArrowheads="1"/>
            </p:cNvSpPr>
            <p:nvPr/>
          </p:nvSpPr>
          <p:spPr bwMode="auto">
            <a:xfrm>
              <a:off x="17458574" y="2987532"/>
              <a:ext cx="1234381" cy="1095689"/>
            </a:xfrm>
            <a:custGeom>
              <a:avLst/>
              <a:gdLst>
                <a:gd name="T0" fmla="*/ 1112 w 2629"/>
                <a:gd name="T1" fmla="*/ 1829 h 2331"/>
                <a:gd name="T2" fmla="*/ 1070 w 2629"/>
                <a:gd name="T3" fmla="*/ 1878 h 2331"/>
                <a:gd name="T4" fmla="*/ 1132 w 2629"/>
                <a:gd name="T5" fmla="*/ 2003 h 2331"/>
                <a:gd name="T6" fmla="*/ 1202 w 2629"/>
                <a:gd name="T7" fmla="*/ 2094 h 2331"/>
                <a:gd name="T8" fmla="*/ 1258 w 2629"/>
                <a:gd name="T9" fmla="*/ 2177 h 2331"/>
                <a:gd name="T10" fmla="*/ 1279 w 2629"/>
                <a:gd name="T11" fmla="*/ 2094 h 2331"/>
                <a:gd name="T12" fmla="*/ 1265 w 2629"/>
                <a:gd name="T13" fmla="*/ 2003 h 2331"/>
                <a:gd name="T14" fmla="*/ 1299 w 2629"/>
                <a:gd name="T15" fmla="*/ 1941 h 2331"/>
                <a:gd name="T16" fmla="*/ 1376 w 2629"/>
                <a:gd name="T17" fmla="*/ 1962 h 2331"/>
                <a:gd name="T18" fmla="*/ 1480 w 2629"/>
                <a:gd name="T19" fmla="*/ 1913 h 2331"/>
                <a:gd name="T20" fmla="*/ 1654 w 2629"/>
                <a:gd name="T21" fmla="*/ 1976 h 2331"/>
                <a:gd name="T22" fmla="*/ 1738 w 2629"/>
                <a:gd name="T23" fmla="*/ 2122 h 2331"/>
                <a:gd name="T24" fmla="*/ 2016 w 2629"/>
                <a:gd name="T25" fmla="*/ 2024 h 2331"/>
                <a:gd name="T26" fmla="*/ 2009 w 2629"/>
                <a:gd name="T27" fmla="*/ 1878 h 2331"/>
                <a:gd name="T28" fmla="*/ 2072 w 2629"/>
                <a:gd name="T29" fmla="*/ 1899 h 2331"/>
                <a:gd name="T30" fmla="*/ 2378 w 2629"/>
                <a:gd name="T31" fmla="*/ 2163 h 2331"/>
                <a:gd name="T32" fmla="*/ 2405 w 2629"/>
                <a:gd name="T33" fmla="*/ 2261 h 2331"/>
                <a:gd name="T34" fmla="*/ 2301 w 2629"/>
                <a:gd name="T35" fmla="*/ 2289 h 2331"/>
                <a:gd name="T36" fmla="*/ 2524 w 2629"/>
                <a:gd name="T37" fmla="*/ 2316 h 2331"/>
                <a:gd name="T38" fmla="*/ 2489 w 2629"/>
                <a:gd name="T39" fmla="*/ 2094 h 2331"/>
                <a:gd name="T40" fmla="*/ 2218 w 2629"/>
                <a:gd name="T41" fmla="*/ 1864 h 2331"/>
                <a:gd name="T42" fmla="*/ 2078 w 2629"/>
                <a:gd name="T43" fmla="*/ 1704 h 2331"/>
                <a:gd name="T44" fmla="*/ 2086 w 2629"/>
                <a:gd name="T45" fmla="*/ 1440 h 2331"/>
                <a:gd name="T46" fmla="*/ 1953 w 2629"/>
                <a:gd name="T47" fmla="*/ 1454 h 2331"/>
                <a:gd name="T48" fmla="*/ 1967 w 2629"/>
                <a:gd name="T49" fmla="*/ 1315 h 2331"/>
                <a:gd name="T50" fmla="*/ 2197 w 2629"/>
                <a:gd name="T51" fmla="*/ 1092 h 2331"/>
                <a:gd name="T52" fmla="*/ 2099 w 2629"/>
                <a:gd name="T53" fmla="*/ 1009 h 2331"/>
                <a:gd name="T54" fmla="*/ 1939 w 2629"/>
                <a:gd name="T55" fmla="*/ 939 h 2331"/>
                <a:gd name="T56" fmla="*/ 1800 w 2629"/>
                <a:gd name="T57" fmla="*/ 953 h 2331"/>
                <a:gd name="T58" fmla="*/ 1738 w 2629"/>
                <a:gd name="T59" fmla="*/ 765 h 2331"/>
                <a:gd name="T60" fmla="*/ 1849 w 2629"/>
                <a:gd name="T61" fmla="*/ 688 h 2331"/>
                <a:gd name="T62" fmla="*/ 1974 w 2629"/>
                <a:gd name="T63" fmla="*/ 577 h 2331"/>
                <a:gd name="T64" fmla="*/ 2245 w 2629"/>
                <a:gd name="T65" fmla="*/ 452 h 2331"/>
                <a:gd name="T66" fmla="*/ 2294 w 2629"/>
                <a:gd name="T67" fmla="*/ 271 h 2331"/>
                <a:gd name="T68" fmla="*/ 1974 w 2629"/>
                <a:gd name="T69" fmla="*/ 223 h 2331"/>
                <a:gd name="T70" fmla="*/ 1745 w 2629"/>
                <a:gd name="T71" fmla="*/ 153 h 2331"/>
                <a:gd name="T72" fmla="*/ 1578 w 2629"/>
                <a:gd name="T73" fmla="*/ 195 h 2331"/>
                <a:gd name="T74" fmla="*/ 1265 w 2629"/>
                <a:gd name="T75" fmla="*/ 104 h 2331"/>
                <a:gd name="T76" fmla="*/ 840 w 2629"/>
                <a:gd name="T77" fmla="*/ 76 h 2331"/>
                <a:gd name="T78" fmla="*/ 673 w 2629"/>
                <a:gd name="T79" fmla="*/ 21 h 2331"/>
                <a:gd name="T80" fmla="*/ 701 w 2629"/>
                <a:gd name="T81" fmla="*/ 223 h 2331"/>
                <a:gd name="T82" fmla="*/ 499 w 2629"/>
                <a:gd name="T83" fmla="*/ 320 h 2331"/>
                <a:gd name="T84" fmla="*/ 410 w 2629"/>
                <a:gd name="T85" fmla="*/ 369 h 2331"/>
                <a:gd name="T86" fmla="*/ 285 w 2629"/>
                <a:gd name="T87" fmla="*/ 480 h 2331"/>
                <a:gd name="T88" fmla="*/ 215 w 2629"/>
                <a:gd name="T89" fmla="*/ 591 h 2331"/>
                <a:gd name="T90" fmla="*/ 90 w 2629"/>
                <a:gd name="T91" fmla="*/ 688 h 2331"/>
                <a:gd name="T92" fmla="*/ 20 w 2629"/>
                <a:gd name="T93" fmla="*/ 786 h 2331"/>
                <a:gd name="T94" fmla="*/ 132 w 2629"/>
                <a:gd name="T95" fmla="*/ 918 h 2331"/>
                <a:gd name="T96" fmla="*/ 285 w 2629"/>
                <a:gd name="T97" fmla="*/ 1092 h 2331"/>
                <a:gd name="T98" fmla="*/ 215 w 2629"/>
                <a:gd name="T99" fmla="*/ 1217 h 2331"/>
                <a:gd name="T100" fmla="*/ 132 w 2629"/>
                <a:gd name="T101" fmla="*/ 1336 h 2331"/>
                <a:gd name="T102" fmla="*/ 236 w 2629"/>
                <a:gd name="T103" fmla="*/ 1551 h 2331"/>
                <a:gd name="T104" fmla="*/ 313 w 2629"/>
                <a:gd name="T105" fmla="*/ 1642 h 2331"/>
                <a:gd name="T106" fmla="*/ 375 w 2629"/>
                <a:gd name="T107" fmla="*/ 1767 h 2331"/>
                <a:gd name="T108" fmla="*/ 430 w 2629"/>
                <a:gd name="T109" fmla="*/ 1801 h 2331"/>
                <a:gd name="T110" fmla="*/ 506 w 2629"/>
                <a:gd name="T111" fmla="*/ 1801 h 2331"/>
                <a:gd name="T112" fmla="*/ 562 w 2629"/>
                <a:gd name="T113" fmla="*/ 1871 h 2331"/>
                <a:gd name="T114" fmla="*/ 694 w 2629"/>
                <a:gd name="T115" fmla="*/ 1795 h 2331"/>
                <a:gd name="T116" fmla="*/ 826 w 2629"/>
                <a:gd name="T117" fmla="*/ 1774 h 2331"/>
                <a:gd name="T118" fmla="*/ 896 w 2629"/>
                <a:gd name="T119" fmla="*/ 1781 h 2331"/>
                <a:gd name="T120" fmla="*/ 1000 w 2629"/>
                <a:gd name="T121" fmla="*/ 1815 h 2331"/>
                <a:gd name="T122" fmla="*/ 1084 w 2629"/>
                <a:gd name="T123" fmla="*/ 1781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9" h="2331">
                  <a:moveTo>
                    <a:pt x="1084" y="1781"/>
                  </a:moveTo>
                  <a:lnTo>
                    <a:pt x="1070" y="1801"/>
                  </a:lnTo>
                  <a:lnTo>
                    <a:pt x="1091" y="1795"/>
                  </a:lnTo>
                  <a:lnTo>
                    <a:pt x="1084" y="1801"/>
                  </a:lnTo>
                  <a:lnTo>
                    <a:pt x="1112" y="1829"/>
                  </a:lnTo>
                  <a:lnTo>
                    <a:pt x="1084" y="1829"/>
                  </a:lnTo>
                  <a:lnTo>
                    <a:pt x="1084" y="1857"/>
                  </a:lnTo>
                  <a:lnTo>
                    <a:pt x="1098" y="1857"/>
                  </a:lnTo>
                  <a:lnTo>
                    <a:pt x="1098" y="1864"/>
                  </a:lnTo>
                  <a:lnTo>
                    <a:pt x="1070" y="1878"/>
                  </a:lnTo>
                  <a:lnTo>
                    <a:pt x="1091" y="1899"/>
                  </a:lnTo>
                  <a:lnTo>
                    <a:pt x="1125" y="1941"/>
                  </a:lnTo>
                  <a:lnTo>
                    <a:pt x="1125" y="1948"/>
                  </a:lnTo>
                  <a:lnTo>
                    <a:pt x="1132" y="1976"/>
                  </a:lnTo>
                  <a:lnTo>
                    <a:pt x="1132" y="2003"/>
                  </a:lnTo>
                  <a:lnTo>
                    <a:pt x="1132" y="2024"/>
                  </a:lnTo>
                  <a:lnTo>
                    <a:pt x="1160" y="2003"/>
                  </a:lnTo>
                  <a:lnTo>
                    <a:pt x="1188" y="2066"/>
                  </a:lnTo>
                  <a:lnTo>
                    <a:pt x="1181" y="2073"/>
                  </a:lnTo>
                  <a:lnTo>
                    <a:pt x="1202" y="2094"/>
                  </a:lnTo>
                  <a:lnTo>
                    <a:pt x="1188" y="2101"/>
                  </a:lnTo>
                  <a:lnTo>
                    <a:pt x="1223" y="2135"/>
                  </a:lnTo>
                  <a:lnTo>
                    <a:pt x="1223" y="2170"/>
                  </a:lnTo>
                  <a:lnTo>
                    <a:pt x="1258" y="2163"/>
                  </a:lnTo>
                  <a:lnTo>
                    <a:pt x="1258" y="2177"/>
                  </a:lnTo>
                  <a:lnTo>
                    <a:pt x="1286" y="2198"/>
                  </a:lnTo>
                  <a:lnTo>
                    <a:pt x="1292" y="2163"/>
                  </a:lnTo>
                  <a:lnTo>
                    <a:pt x="1362" y="2073"/>
                  </a:lnTo>
                  <a:lnTo>
                    <a:pt x="1320" y="2094"/>
                  </a:lnTo>
                  <a:lnTo>
                    <a:pt x="1279" y="2094"/>
                  </a:lnTo>
                  <a:lnTo>
                    <a:pt x="1258" y="2094"/>
                  </a:lnTo>
                  <a:lnTo>
                    <a:pt x="1230" y="2038"/>
                  </a:lnTo>
                  <a:lnTo>
                    <a:pt x="1251" y="2038"/>
                  </a:lnTo>
                  <a:lnTo>
                    <a:pt x="1251" y="2031"/>
                  </a:lnTo>
                  <a:lnTo>
                    <a:pt x="1265" y="2003"/>
                  </a:lnTo>
                  <a:lnTo>
                    <a:pt x="1299" y="2003"/>
                  </a:lnTo>
                  <a:lnTo>
                    <a:pt x="1320" y="2003"/>
                  </a:lnTo>
                  <a:lnTo>
                    <a:pt x="1313" y="1989"/>
                  </a:lnTo>
                  <a:lnTo>
                    <a:pt x="1299" y="1976"/>
                  </a:lnTo>
                  <a:lnTo>
                    <a:pt x="1299" y="1941"/>
                  </a:lnTo>
                  <a:lnTo>
                    <a:pt x="1320" y="1934"/>
                  </a:lnTo>
                  <a:lnTo>
                    <a:pt x="1341" y="1934"/>
                  </a:lnTo>
                  <a:lnTo>
                    <a:pt x="1355" y="1968"/>
                  </a:lnTo>
                  <a:lnTo>
                    <a:pt x="1376" y="1934"/>
                  </a:lnTo>
                  <a:lnTo>
                    <a:pt x="1376" y="1962"/>
                  </a:lnTo>
                  <a:lnTo>
                    <a:pt x="1390" y="1941"/>
                  </a:lnTo>
                  <a:lnTo>
                    <a:pt x="1418" y="1934"/>
                  </a:lnTo>
                  <a:lnTo>
                    <a:pt x="1425" y="1913"/>
                  </a:lnTo>
                  <a:lnTo>
                    <a:pt x="1459" y="1927"/>
                  </a:lnTo>
                  <a:lnTo>
                    <a:pt x="1480" y="1913"/>
                  </a:lnTo>
                  <a:lnTo>
                    <a:pt x="1487" y="1934"/>
                  </a:lnTo>
                  <a:lnTo>
                    <a:pt x="1508" y="1948"/>
                  </a:lnTo>
                  <a:lnTo>
                    <a:pt x="1529" y="1962"/>
                  </a:lnTo>
                  <a:lnTo>
                    <a:pt x="1557" y="1962"/>
                  </a:lnTo>
                  <a:lnTo>
                    <a:pt x="1654" y="1976"/>
                  </a:lnTo>
                  <a:lnTo>
                    <a:pt x="1703" y="1996"/>
                  </a:lnTo>
                  <a:lnTo>
                    <a:pt x="1717" y="2003"/>
                  </a:lnTo>
                  <a:lnTo>
                    <a:pt x="1752" y="2010"/>
                  </a:lnTo>
                  <a:lnTo>
                    <a:pt x="1752" y="2108"/>
                  </a:lnTo>
                  <a:lnTo>
                    <a:pt x="1738" y="2122"/>
                  </a:lnTo>
                  <a:lnTo>
                    <a:pt x="1759" y="2128"/>
                  </a:lnTo>
                  <a:lnTo>
                    <a:pt x="1821" y="2108"/>
                  </a:lnTo>
                  <a:lnTo>
                    <a:pt x="1877" y="2073"/>
                  </a:lnTo>
                  <a:lnTo>
                    <a:pt x="1967" y="2038"/>
                  </a:lnTo>
                  <a:lnTo>
                    <a:pt x="2016" y="2024"/>
                  </a:lnTo>
                  <a:lnTo>
                    <a:pt x="2030" y="2010"/>
                  </a:lnTo>
                  <a:lnTo>
                    <a:pt x="1967" y="1962"/>
                  </a:lnTo>
                  <a:lnTo>
                    <a:pt x="1981" y="1968"/>
                  </a:lnTo>
                  <a:lnTo>
                    <a:pt x="1981" y="1913"/>
                  </a:lnTo>
                  <a:lnTo>
                    <a:pt x="2009" y="1878"/>
                  </a:lnTo>
                  <a:lnTo>
                    <a:pt x="1988" y="1892"/>
                  </a:lnTo>
                  <a:lnTo>
                    <a:pt x="2009" y="1871"/>
                  </a:lnTo>
                  <a:lnTo>
                    <a:pt x="2016" y="1864"/>
                  </a:lnTo>
                  <a:lnTo>
                    <a:pt x="2037" y="1892"/>
                  </a:lnTo>
                  <a:lnTo>
                    <a:pt x="2072" y="1899"/>
                  </a:lnTo>
                  <a:lnTo>
                    <a:pt x="2148" y="1927"/>
                  </a:lnTo>
                  <a:lnTo>
                    <a:pt x="2218" y="1976"/>
                  </a:lnTo>
                  <a:lnTo>
                    <a:pt x="2294" y="2059"/>
                  </a:lnTo>
                  <a:lnTo>
                    <a:pt x="2329" y="2073"/>
                  </a:lnTo>
                  <a:lnTo>
                    <a:pt x="2378" y="2163"/>
                  </a:lnTo>
                  <a:lnTo>
                    <a:pt x="2364" y="2191"/>
                  </a:lnTo>
                  <a:lnTo>
                    <a:pt x="2336" y="2198"/>
                  </a:lnTo>
                  <a:lnTo>
                    <a:pt x="2392" y="2219"/>
                  </a:lnTo>
                  <a:lnTo>
                    <a:pt x="2392" y="2233"/>
                  </a:lnTo>
                  <a:lnTo>
                    <a:pt x="2405" y="2261"/>
                  </a:lnTo>
                  <a:lnTo>
                    <a:pt x="2454" y="2261"/>
                  </a:lnTo>
                  <a:lnTo>
                    <a:pt x="2433" y="2274"/>
                  </a:lnTo>
                  <a:lnTo>
                    <a:pt x="2399" y="2289"/>
                  </a:lnTo>
                  <a:lnTo>
                    <a:pt x="2329" y="2268"/>
                  </a:lnTo>
                  <a:lnTo>
                    <a:pt x="2301" y="2289"/>
                  </a:lnTo>
                  <a:lnTo>
                    <a:pt x="2315" y="2302"/>
                  </a:lnTo>
                  <a:lnTo>
                    <a:pt x="2371" y="2316"/>
                  </a:lnTo>
                  <a:lnTo>
                    <a:pt x="2461" y="2330"/>
                  </a:lnTo>
                  <a:lnTo>
                    <a:pt x="2468" y="2330"/>
                  </a:lnTo>
                  <a:lnTo>
                    <a:pt x="2524" y="2316"/>
                  </a:lnTo>
                  <a:lnTo>
                    <a:pt x="2559" y="2268"/>
                  </a:lnTo>
                  <a:lnTo>
                    <a:pt x="2628" y="2219"/>
                  </a:lnTo>
                  <a:lnTo>
                    <a:pt x="2593" y="2191"/>
                  </a:lnTo>
                  <a:lnTo>
                    <a:pt x="2586" y="2191"/>
                  </a:lnTo>
                  <a:lnTo>
                    <a:pt x="2489" y="2094"/>
                  </a:lnTo>
                  <a:lnTo>
                    <a:pt x="2489" y="2066"/>
                  </a:lnTo>
                  <a:lnTo>
                    <a:pt x="2412" y="1968"/>
                  </a:lnTo>
                  <a:lnTo>
                    <a:pt x="2357" y="1948"/>
                  </a:lnTo>
                  <a:lnTo>
                    <a:pt x="2308" y="1927"/>
                  </a:lnTo>
                  <a:lnTo>
                    <a:pt x="2218" y="1864"/>
                  </a:lnTo>
                  <a:lnTo>
                    <a:pt x="2148" y="1857"/>
                  </a:lnTo>
                  <a:lnTo>
                    <a:pt x="2099" y="1836"/>
                  </a:lnTo>
                  <a:lnTo>
                    <a:pt x="2072" y="1774"/>
                  </a:lnTo>
                  <a:lnTo>
                    <a:pt x="2072" y="1739"/>
                  </a:lnTo>
                  <a:lnTo>
                    <a:pt x="2078" y="1704"/>
                  </a:lnTo>
                  <a:lnTo>
                    <a:pt x="2134" y="1614"/>
                  </a:lnTo>
                  <a:lnTo>
                    <a:pt x="2162" y="1544"/>
                  </a:lnTo>
                  <a:lnTo>
                    <a:pt x="2148" y="1440"/>
                  </a:lnTo>
                  <a:lnTo>
                    <a:pt x="2113" y="1447"/>
                  </a:lnTo>
                  <a:lnTo>
                    <a:pt x="2086" y="1440"/>
                  </a:lnTo>
                  <a:lnTo>
                    <a:pt x="2065" y="1475"/>
                  </a:lnTo>
                  <a:lnTo>
                    <a:pt x="2009" y="1482"/>
                  </a:lnTo>
                  <a:lnTo>
                    <a:pt x="1981" y="1482"/>
                  </a:lnTo>
                  <a:lnTo>
                    <a:pt x="1981" y="1468"/>
                  </a:lnTo>
                  <a:lnTo>
                    <a:pt x="1953" y="1454"/>
                  </a:lnTo>
                  <a:lnTo>
                    <a:pt x="1932" y="1447"/>
                  </a:lnTo>
                  <a:lnTo>
                    <a:pt x="1912" y="1412"/>
                  </a:lnTo>
                  <a:lnTo>
                    <a:pt x="1891" y="1405"/>
                  </a:lnTo>
                  <a:lnTo>
                    <a:pt x="1919" y="1384"/>
                  </a:lnTo>
                  <a:lnTo>
                    <a:pt x="1967" y="1315"/>
                  </a:lnTo>
                  <a:lnTo>
                    <a:pt x="1939" y="1301"/>
                  </a:lnTo>
                  <a:lnTo>
                    <a:pt x="1953" y="1280"/>
                  </a:lnTo>
                  <a:lnTo>
                    <a:pt x="2037" y="1224"/>
                  </a:lnTo>
                  <a:lnTo>
                    <a:pt x="2106" y="1169"/>
                  </a:lnTo>
                  <a:lnTo>
                    <a:pt x="2197" y="1092"/>
                  </a:lnTo>
                  <a:lnTo>
                    <a:pt x="2197" y="1071"/>
                  </a:lnTo>
                  <a:lnTo>
                    <a:pt x="2218" y="1036"/>
                  </a:lnTo>
                  <a:lnTo>
                    <a:pt x="2162" y="1009"/>
                  </a:lnTo>
                  <a:lnTo>
                    <a:pt x="2134" y="1015"/>
                  </a:lnTo>
                  <a:lnTo>
                    <a:pt x="2099" y="1009"/>
                  </a:lnTo>
                  <a:lnTo>
                    <a:pt x="2051" y="1009"/>
                  </a:lnTo>
                  <a:lnTo>
                    <a:pt x="2044" y="974"/>
                  </a:lnTo>
                  <a:lnTo>
                    <a:pt x="1988" y="953"/>
                  </a:lnTo>
                  <a:lnTo>
                    <a:pt x="1988" y="946"/>
                  </a:lnTo>
                  <a:lnTo>
                    <a:pt x="1939" y="939"/>
                  </a:lnTo>
                  <a:lnTo>
                    <a:pt x="1856" y="918"/>
                  </a:lnTo>
                  <a:lnTo>
                    <a:pt x="1877" y="953"/>
                  </a:lnTo>
                  <a:lnTo>
                    <a:pt x="1856" y="953"/>
                  </a:lnTo>
                  <a:lnTo>
                    <a:pt x="1814" y="960"/>
                  </a:lnTo>
                  <a:lnTo>
                    <a:pt x="1800" y="953"/>
                  </a:lnTo>
                  <a:lnTo>
                    <a:pt x="1800" y="918"/>
                  </a:lnTo>
                  <a:lnTo>
                    <a:pt x="1814" y="911"/>
                  </a:lnTo>
                  <a:lnTo>
                    <a:pt x="1800" y="890"/>
                  </a:lnTo>
                  <a:lnTo>
                    <a:pt x="1759" y="814"/>
                  </a:lnTo>
                  <a:lnTo>
                    <a:pt x="1738" y="765"/>
                  </a:lnTo>
                  <a:lnTo>
                    <a:pt x="1738" y="758"/>
                  </a:lnTo>
                  <a:lnTo>
                    <a:pt x="1752" y="758"/>
                  </a:lnTo>
                  <a:lnTo>
                    <a:pt x="1807" y="730"/>
                  </a:lnTo>
                  <a:lnTo>
                    <a:pt x="1821" y="709"/>
                  </a:lnTo>
                  <a:lnTo>
                    <a:pt x="1849" y="688"/>
                  </a:lnTo>
                  <a:lnTo>
                    <a:pt x="1835" y="626"/>
                  </a:lnTo>
                  <a:lnTo>
                    <a:pt x="1877" y="619"/>
                  </a:lnTo>
                  <a:lnTo>
                    <a:pt x="1912" y="612"/>
                  </a:lnTo>
                  <a:lnTo>
                    <a:pt x="1967" y="584"/>
                  </a:lnTo>
                  <a:lnTo>
                    <a:pt x="1974" y="577"/>
                  </a:lnTo>
                  <a:lnTo>
                    <a:pt x="2030" y="549"/>
                  </a:lnTo>
                  <a:lnTo>
                    <a:pt x="2065" y="515"/>
                  </a:lnTo>
                  <a:lnTo>
                    <a:pt x="2086" y="459"/>
                  </a:lnTo>
                  <a:lnTo>
                    <a:pt x="2197" y="438"/>
                  </a:lnTo>
                  <a:lnTo>
                    <a:pt x="2245" y="452"/>
                  </a:lnTo>
                  <a:lnTo>
                    <a:pt x="2266" y="403"/>
                  </a:lnTo>
                  <a:lnTo>
                    <a:pt x="2273" y="369"/>
                  </a:lnTo>
                  <a:lnTo>
                    <a:pt x="2273" y="348"/>
                  </a:lnTo>
                  <a:lnTo>
                    <a:pt x="2280" y="306"/>
                  </a:lnTo>
                  <a:lnTo>
                    <a:pt x="2294" y="271"/>
                  </a:lnTo>
                  <a:lnTo>
                    <a:pt x="2218" y="264"/>
                  </a:lnTo>
                  <a:lnTo>
                    <a:pt x="2106" y="223"/>
                  </a:lnTo>
                  <a:lnTo>
                    <a:pt x="2065" y="236"/>
                  </a:lnTo>
                  <a:lnTo>
                    <a:pt x="2044" y="208"/>
                  </a:lnTo>
                  <a:lnTo>
                    <a:pt x="1974" y="223"/>
                  </a:lnTo>
                  <a:lnTo>
                    <a:pt x="1946" y="174"/>
                  </a:lnTo>
                  <a:lnTo>
                    <a:pt x="1912" y="188"/>
                  </a:lnTo>
                  <a:lnTo>
                    <a:pt x="1800" y="188"/>
                  </a:lnTo>
                  <a:lnTo>
                    <a:pt x="1786" y="167"/>
                  </a:lnTo>
                  <a:lnTo>
                    <a:pt x="1745" y="153"/>
                  </a:lnTo>
                  <a:lnTo>
                    <a:pt x="1724" y="167"/>
                  </a:lnTo>
                  <a:lnTo>
                    <a:pt x="1717" y="167"/>
                  </a:lnTo>
                  <a:lnTo>
                    <a:pt x="1689" y="167"/>
                  </a:lnTo>
                  <a:lnTo>
                    <a:pt x="1647" y="202"/>
                  </a:lnTo>
                  <a:lnTo>
                    <a:pt x="1578" y="195"/>
                  </a:lnTo>
                  <a:lnTo>
                    <a:pt x="1494" y="202"/>
                  </a:lnTo>
                  <a:lnTo>
                    <a:pt x="1494" y="188"/>
                  </a:lnTo>
                  <a:lnTo>
                    <a:pt x="1452" y="167"/>
                  </a:lnTo>
                  <a:lnTo>
                    <a:pt x="1383" y="125"/>
                  </a:lnTo>
                  <a:lnTo>
                    <a:pt x="1265" y="104"/>
                  </a:lnTo>
                  <a:lnTo>
                    <a:pt x="1202" y="104"/>
                  </a:lnTo>
                  <a:lnTo>
                    <a:pt x="1014" y="90"/>
                  </a:lnTo>
                  <a:lnTo>
                    <a:pt x="931" y="76"/>
                  </a:lnTo>
                  <a:lnTo>
                    <a:pt x="889" y="90"/>
                  </a:lnTo>
                  <a:lnTo>
                    <a:pt x="840" y="76"/>
                  </a:lnTo>
                  <a:lnTo>
                    <a:pt x="840" y="42"/>
                  </a:lnTo>
                  <a:lnTo>
                    <a:pt x="826" y="35"/>
                  </a:lnTo>
                  <a:lnTo>
                    <a:pt x="785" y="21"/>
                  </a:lnTo>
                  <a:lnTo>
                    <a:pt x="729" y="0"/>
                  </a:lnTo>
                  <a:lnTo>
                    <a:pt x="673" y="21"/>
                  </a:lnTo>
                  <a:lnTo>
                    <a:pt x="666" y="35"/>
                  </a:lnTo>
                  <a:lnTo>
                    <a:pt x="673" y="90"/>
                  </a:lnTo>
                  <a:lnTo>
                    <a:pt x="694" y="125"/>
                  </a:lnTo>
                  <a:lnTo>
                    <a:pt x="673" y="195"/>
                  </a:lnTo>
                  <a:lnTo>
                    <a:pt x="701" y="223"/>
                  </a:lnTo>
                  <a:lnTo>
                    <a:pt x="673" y="229"/>
                  </a:lnTo>
                  <a:lnTo>
                    <a:pt x="646" y="223"/>
                  </a:lnTo>
                  <a:lnTo>
                    <a:pt x="590" y="257"/>
                  </a:lnTo>
                  <a:lnTo>
                    <a:pt x="506" y="292"/>
                  </a:lnTo>
                  <a:lnTo>
                    <a:pt x="499" y="320"/>
                  </a:lnTo>
                  <a:lnTo>
                    <a:pt x="541" y="355"/>
                  </a:lnTo>
                  <a:lnTo>
                    <a:pt x="555" y="396"/>
                  </a:lnTo>
                  <a:lnTo>
                    <a:pt x="492" y="369"/>
                  </a:lnTo>
                  <a:lnTo>
                    <a:pt x="465" y="396"/>
                  </a:lnTo>
                  <a:lnTo>
                    <a:pt x="410" y="369"/>
                  </a:lnTo>
                  <a:lnTo>
                    <a:pt x="368" y="403"/>
                  </a:lnTo>
                  <a:lnTo>
                    <a:pt x="347" y="396"/>
                  </a:lnTo>
                  <a:lnTo>
                    <a:pt x="340" y="417"/>
                  </a:lnTo>
                  <a:lnTo>
                    <a:pt x="326" y="431"/>
                  </a:lnTo>
                  <a:lnTo>
                    <a:pt x="285" y="480"/>
                  </a:lnTo>
                  <a:lnTo>
                    <a:pt x="285" y="501"/>
                  </a:lnTo>
                  <a:lnTo>
                    <a:pt x="250" y="549"/>
                  </a:lnTo>
                  <a:lnTo>
                    <a:pt x="229" y="556"/>
                  </a:lnTo>
                  <a:lnTo>
                    <a:pt x="236" y="598"/>
                  </a:lnTo>
                  <a:lnTo>
                    <a:pt x="215" y="591"/>
                  </a:lnTo>
                  <a:lnTo>
                    <a:pt x="215" y="619"/>
                  </a:lnTo>
                  <a:lnTo>
                    <a:pt x="153" y="633"/>
                  </a:lnTo>
                  <a:lnTo>
                    <a:pt x="153" y="688"/>
                  </a:lnTo>
                  <a:lnTo>
                    <a:pt x="139" y="688"/>
                  </a:lnTo>
                  <a:lnTo>
                    <a:pt x="90" y="688"/>
                  </a:lnTo>
                  <a:lnTo>
                    <a:pt x="83" y="696"/>
                  </a:lnTo>
                  <a:lnTo>
                    <a:pt x="55" y="709"/>
                  </a:lnTo>
                  <a:lnTo>
                    <a:pt x="48" y="765"/>
                  </a:lnTo>
                  <a:lnTo>
                    <a:pt x="41" y="779"/>
                  </a:lnTo>
                  <a:lnTo>
                    <a:pt x="20" y="786"/>
                  </a:lnTo>
                  <a:lnTo>
                    <a:pt x="0" y="828"/>
                  </a:lnTo>
                  <a:lnTo>
                    <a:pt x="34" y="890"/>
                  </a:lnTo>
                  <a:lnTo>
                    <a:pt x="83" y="925"/>
                  </a:lnTo>
                  <a:lnTo>
                    <a:pt x="111" y="918"/>
                  </a:lnTo>
                  <a:lnTo>
                    <a:pt x="132" y="918"/>
                  </a:lnTo>
                  <a:lnTo>
                    <a:pt x="139" y="918"/>
                  </a:lnTo>
                  <a:lnTo>
                    <a:pt x="132" y="953"/>
                  </a:lnTo>
                  <a:lnTo>
                    <a:pt x="208" y="960"/>
                  </a:lnTo>
                  <a:lnTo>
                    <a:pt x="215" y="1036"/>
                  </a:lnTo>
                  <a:lnTo>
                    <a:pt x="285" y="1092"/>
                  </a:lnTo>
                  <a:lnTo>
                    <a:pt x="285" y="1120"/>
                  </a:lnTo>
                  <a:lnTo>
                    <a:pt x="285" y="1127"/>
                  </a:lnTo>
                  <a:lnTo>
                    <a:pt x="278" y="1169"/>
                  </a:lnTo>
                  <a:lnTo>
                    <a:pt x="271" y="1175"/>
                  </a:lnTo>
                  <a:lnTo>
                    <a:pt x="215" y="1217"/>
                  </a:lnTo>
                  <a:lnTo>
                    <a:pt x="208" y="1224"/>
                  </a:lnTo>
                  <a:lnTo>
                    <a:pt x="146" y="1280"/>
                  </a:lnTo>
                  <a:lnTo>
                    <a:pt x="146" y="1287"/>
                  </a:lnTo>
                  <a:lnTo>
                    <a:pt x="132" y="1322"/>
                  </a:lnTo>
                  <a:lnTo>
                    <a:pt x="132" y="1336"/>
                  </a:lnTo>
                  <a:lnTo>
                    <a:pt x="153" y="1370"/>
                  </a:lnTo>
                  <a:lnTo>
                    <a:pt x="173" y="1447"/>
                  </a:lnTo>
                  <a:lnTo>
                    <a:pt x="173" y="1530"/>
                  </a:lnTo>
                  <a:lnTo>
                    <a:pt x="229" y="1537"/>
                  </a:lnTo>
                  <a:lnTo>
                    <a:pt x="236" y="1551"/>
                  </a:lnTo>
                  <a:lnTo>
                    <a:pt x="271" y="1579"/>
                  </a:lnTo>
                  <a:lnTo>
                    <a:pt x="306" y="1586"/>
                  </a:lnTo>
                  <a:lnTo>
                    <a:pt x="326" y="1628"/>
                  </a:lnTo>
                  <a:lnTo>
                    <a:pt x="334" y="1628"/>
                  </a:lnTo>
                  <a:lnTo>
                    <a:pt x="313" y="1642"/>
                  </a:lnTo>
                  <a:lnTo>
                    <a:pt x="340" y="1669"/>
                  </a:lnTo>
                  <a:lnTo>
                    <a:pt x="347" y="1711"/>
                  </a:lnTo>
                  <a:lnTo>
                    <a:pt x="375" y="1718"/>
                  </a:lnTo>
                  <a:lnTo>
                    <a:pt x="382" y="1760"/>
                  </a:lnTo>
                  <a:lnTo>
                    <a:pt x="375" y="1767"/>
                  </a:lnTo>
                  <a:lnTo>
                    <a:pt x="396" y="1795"/>
                  </a:lnTo>
                  <a:lnTo>
                    <a:pt x="403" y="1795"/>
                  </a:lnTo>
                  <a:lnTo>
                    <a:pt x="410" y="1795"/>
                  </a:lnTo>
                  <a:lnTo>
                    <a:pt x="410" y="1801"/>
                  </a:lnTo>
                  <a:lnTo>
                    <a:pt x="430" y="1801"/>
                  </a:lnTo>
                  <a:lnTo>
                    <a:pt x="458" y="1815"/>
                  </a:lnTo>
                  <a:lnTo>
                    <a:pt x="458" y="1809"/>
                  </a:lnTo>
                  <a:lnTo>
                    <a:pt x="465" y="1767"/>
                  </a:lnTo>
                  <a:lnTo>
                    <a:pt x="492" y="1795"/>
                  </a:lnTo>
                  <a:lnTo>
                    <a:pt x="506" y="1801"/>
                  </a:lnTo>
                  <a:lnTo>
                    <a:pt x="513" y="1809"/>
                  </a:lnTo>
                  <a:lnTo>
                    <a:pt x="534" y="1815"/>
                  </a:lnTo>
                  <a:lnTo>
                    <a:pt x="541" y="1836"/>
                  </a:lnTo>
                  <a:lnTo>
                    <a:pt x="541" y="1843"/>
                  </a:lnTo>
                  <a:lnTo>
                    <a:pt x="562" y="1871"/>
                  </a:lnTo>
                  <a:lnTo>
                    <a:pt x="597" y="1843"/>
                  </a:lnTo>
                  <a:lnTo>
                    <a:pt x="611" y="1836"/>
                  </a:lnTo>
                  <a:lnTo>
                    <a:pt x="646" y="1795"/>
                  </a:lnTo>
                  <a:lnTo>
                    <a:pt x="673" y="1774"/>
                  </a:lnTo>
                  <a:lnTo>
                    <a:pt x="694" y="1795"/>
                  </a:lnTo>
                  <a:lnTo>
                    <a:pt x="757" y="1732"/>
                  </a:lnTo>
                  <a:lnTo>
                    <a:pt x="785" y="1760"/>
                  </a:lnTo>
                  <a:lnTo>
                    <a:pt x="792" y="1801"/>
                  </a:lnTo>
                  <a:lnTo>
                    <a:pt x="819" y="1801"/>
                  </a:lnTo>
                  <a:lnTo>
                    <a:pt x="826" y="1774"/>
                  </a:lnTo>
                  <a:lnTo>
                    <a:pt x="854" y="1760"/>
                  </a:lnTo>
                  <a:lnTo>
                    <a:pt x="889" y="1746"/>
                  </a:lnTo>
                  <a:lnTo>
                    <a:pt x="917" y="1746"/>
                  </a:lnTo>
                  <a:lnTo>
                    <a:pt x="917" y="1760"/>
                  </a:lnTo>
                  <a:lnTo>
                    <a:pt x="896" y="1781"/>
                  </a:lnTo>
                  <a:lnTo>
                    <a:pt x="924" y="1795"/>
                  </a:lnTo>
                  <a:lnTo>
                    <a:pt x="952" y="1801"/>
                  </a:lnTo>
                  <a:lnTo>
                    <a:pt x="965" y="1795"/>
                  </a:lnTo>
                  <a:lnTo>
                    <a:pt x="986" y="1781"/>
                  </a:lnTo>
                  <a:lnTo>
                    <a:pt x="1000" y="1815"/>
                  </a:lnTo>
                  <a:lnTo>
                    <a:pt x="1021" y="1809"/>
                  </a:lnTo>
                  <a:lnTo>
                    <a:pt x="1049" y="1801"/>
                  </a:lnTo>
                  <a:lnTo>
                    <a:pt x="1049" y="1760"/>
                  </a:lnTo>
                  <a:lnTo>
                    <a:pt x="1063" y="1767"/>
                  </a:lnTo>
                  <a:lnTo>
                    <a:pt x="1084" y="178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4" name="Freeform 93"/>
            <p:cNvSpPr>
              <a:spLocks noChangeArrowheads="1"/>
            </p:cNvSpPr>
            <p:nvPr/>
          </p:nvSpPr>
          <p:spPr bwMode="auto">
            <a:xfrm>
              <a:off x="18197959" y="3921665"/>
              <a:ext cx="35209" cy="37282"/>
            </a:xfrm>
            <a:custGeom>
              <a:avLst/>
              <a:gdLst>
                <a:gd name="T0" fmla="*/ 42 w 77"/>
                <a:gd name="T1" fmla="*/ 56 h 78"/>
                <a:gd name="T2" fmla="*/ 69 w 77"/>
                <a:gd name="T3" fmla="*/ 49 h 78"/>
                <a:gd name="T4" fmla="*/ 76 w 77"/>
                <a:gd name="T5" fmla="*/ 77 h 78"/>
                <a:gd name="T6" fmla="*/ 0 w 77"/>
                <a:gd name="T7" fmla="*/ 49 h 78"/>
                <a:gd name="T8" fmla="*/ 7 w 77"/>
                <a:gd name="T9" fmla="*/ 35 h 78"/>
                <a:gd name="T10" fmla="*/ 14 w 77"/>
                <a:gd name="T11" fmla="*/ 14 h 78"/>
                <a:gd name="T12" fmla="*/ 34 w 77"/>
                <a:gd name="T13" fmla="*/ 14 h 78"/>
                <a:gd name="T14" fmla="*/ 55 w 77"/>
                <a:gd name="T15" fmla="*/ 0 h 78"/>
                <a:gd name="T16" fmla="*/ 48 w 77"/>
                <a:gd name="T17" fmla="*/ 21 h 78"/>
                <a:gd name="T18" fmla="*/ 76 w 77"/>
                <a:gd name="T19" fmla="*/ 35 h 78"/>
                <a:gd name="T20" fmla="*/ 69 w 77"/>
                <a:gd name="T21" fmla="*/ 42 h 78"/>
                <a:gd name="T22" fmla="*/ 34 w 77"/>
                <a:gd name="T23" fmla="*/ 42 h 78"/>
                <a:gd name="T24" fmla="*/ 42 w 77"/>
                <a:gd name="T2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8">
                  <a:moveTo>
                    <a:pt x="42" y="56"/>
                  </a:moveTo>
                  <a:lnTo>
                    <a:pt x="69" y="49"/>
                  </a:lnTo>
                  <a:lnTo>
                    <a:pt x="76" y="77"/>
                  </a:lnTo>
                  <a:lnTo>
                    <a:pt x="0" y="49"/>
                  </a:lnTo>
                  <a:lnTo>
                    <a:pt x="7" y="35"/>
                  </a:lnTo>
                  <a:lnTo>
                    <a:pt x="14" y="14"/>
                  </a:lnTo>
                  <a:lnTo>
                    <a:pt x="34" y="14"/>
                  </a:lnTo>
                  <a:lnTo>
                    <a:pt x="55" y="0"/>
                  </a:lnTo>
                  <a:lnTo>
                    <a:pt x="48" y="21"/>
                  </a:lnTo>
                  <a:lnTo>
                    <a:pt x="76" y="35"/>
                  </a:lnTo>
                  <a:lnTo>
                    <a:pt x="69" y="42"/>
                  </a:lnTo>
                  <a:lnTo>
                    <a:pt x="34" y="42"/>
                  </a:lnTo>
                  <a:lnTo>
                    <a:pt x="42"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5" name="Freeform 94"/>
            <p:cNvSpPr>
              <a:spLocks noChangeArrowheads="1"/>
            </p:cNvSpPr>
            <p:nvPr/>
          </p:nvSpPr>
          <p:spPr bwMode="auto">
            <a:xfrm>
              <a:off x="18104759" y="3932020"/>
              <a:ext cx="16569" cy="26927"/>
            </a:xfrm>
            <a:custGeom>
              <a:avLst/>
              <a:gdLst>
                <a:gd name="T0" fmla="*/ 14 w 36"/>
                <a:gd name="T1" fmla="*/ 35 h 57"/>
                <a:gd name="T2" fmla="*/ 21 w 36"/>
                <a:gd name="T3" fmla="*/ 49 h 57"/>
                <a:gd name="T4" fmla="*/ 7 w 36"/>
                <a:gd name="T5" fmla="*/ 56 h 57"/>
                <a:gd name="T6" fmla="*/ 21 w 36"/>
                <a:gd name="T7" fmla="*/ 56 h 57"/>
                <a:gd name="T8" fmla="*/ 35 w 36"/>
                <a:gd name="T9" fmla="*/ 14 h 57"/>
                <a:gd name="T10" fmla="*/ 14 w 36"/>
                <a:gd name="T11" fmla="*/ 0 h 57"/>
                <a:gd name="T12" fmla="*/ 0 w 36"/>
                <a:gd name="T13" fmla="*/ 28 h 57"/>
                <a:gd name="T14" fmla="*/ 0 w 36"/>
                <a:gd name="T15" fmla="*/ 35 h 57"/>
                <a:gd name="T16" fmla="*/ 14 w 36"/>
                <a:gd name="T17"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7">
                  <a:moveTo>
                    <a:pt x="14" y="35"/>
                  </a:moveTo>
                  <a:lnTo>
                    <a:pt x="21" y="49"/>
                  </a:lnTo>
                  <a:lnTo>
                    <a:pt x="7" y="56"/>
                  </a:lnTo>
                  <a:lnTo>
                    <a:pt x="21" y="56"/>
                  </a:lnTo>
                  <a:lnTo>
                    <a:pt x="35" y="14"/>
                  </a:lnTo>
                  <a:lnTo>
                    <a:pt x="14" y="0"/>
                  </a:lnTo>
                  <a:lnTo>
                    <a:pt x="0" y="28"/>
                  </a:lnTo>
                  <a:lnTo>
                    <a:pt x="0" y="35"/>
                  </a:lnTo>
                  <a:lnTo>
                    <a:pt x="14"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6" name="Freeform 95"/>
            <p:cNvSpPr>
              <a:spLocks noChangeArrowheads="1"/>
            </p:cNvSpPr>
            <p:nvPr/>
          </p:nvSpPr>
          <p:spPr bwMode="auto">
            <a:xfrm>
              <a:off x="18262163" y="3944447"/>
              <a:ext cx="16569" cy="26927"/>
            </a:xfrm>
            <a:custGeom>
              <a:avLst/>
              <a:gdLst>
                <a:gd name="T0" fmla="*/ 0 w 36"/>
                <a:gd name="T1" fmla="*/ 56 h 57"/>
                <a:gd name="T2" fmla="*/ 28 w 36"/>
                <a:gd name="T3" fmla="*/ 21 h 57"/>
                <a:gd name="T4" fmla="*/ 35 w 36"/>
                <a:gd name="T5" fmla="*/ 7 h 57"/>
                <a:gd name="T6" fmla="*/ 28 w 36"/>
                <a:gd name="T7" fmla="*/ 0 h 57"/>
                <a:gd name="T8" fmla="*/ 14 w 36"/>
                <a:gd name="T9" fmla="*/ 21 h 57"/>
                <a:gd name="T10" fmla="*/ 0 w 36"/>
                <a:gd name="T11" fmla="*/ 28 h 57"/>
                <a:gd name="T12" fmla="*/ 0 w 36"/>
                <a:gd name="T13" fmla="*/ 56 h 57"/>
              </a:gdLst>
              <a:ahLst/>
              <a:cxnLst>
                <a:cxn ang="0">
                  <a:pos x="T0" y="T1"/>
                </a:cxn>
                <a:cxn ang="0">
                  <a:pos x="T2" y="T3"/>
                </a:cxn>
                <a:cxn ang="0">
                  <a:pos x="T4" y="T5"/>
                </a:cxn>
                <a:cxn ang="0">
                  <a:pos x="T6" y="T7"/>
                </a:cxn>
                <a:cxn ang="0">
                  <a:pos x="T8" y="T9"/>
                </a:cxn>
                <a:cxn ang="0">
                  <a:pos x="T10" y="T11"/>
                </a:cxn>
                <a:cxn ang="0">
                  <a:pos x="T12" y="T13"/>
                </a:cxn>
              </a:cxnLst>
              <a:rect l="0" t="0" r="r" b="b"/>
              <a:pathLst>
                <a:path w="36" h="57">
                  <a:moveTo>
                    <a:pt x="0" y="56"/>
                  </a:moveTo>
                  <a:lnTo>
                    <a:pt x="28" y="21"/>
                  </a:lnTo>
                  <a:lnTo>
                    <a:pt x="35" y="7"/>
                  </a:lnTo>
                  <a:lnTo>
                    <a:pt x="28" y="0"/>
                  </a:lnTo>
                  <a:lnTo>
                    <a:pt x="14" y="21"/>
                  </a:lnTo>
                  <a:lnTo>
                    <a:pt x="0" y="28"/>
                  </a:lnTo>
                  <a:lnTo>
                    <a:pt x="0" y="5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7" name="Freeform 96"/>
            <p:cNvSpPr>
              <a:spLocks noChangeArrowheads="1"/>
            </p:cNvSpPr>
            <p:nvPr/>
          </p:nvSpPr>
          <p:spPr bwMode="auto">
            <a:xfrm>
              <a:off x="18125471" y="3938235"/>
              <a:ext cx="45565" cy="10356"/>
            </a:xfrm>
            <a:custGeom>
              <a:avLst/>
              <a:gdLst>
                <a:gd name="T0" fmla="*/ 76 w 98"/>
                <a:gd name="T1" fmla="*/ 14 h 22"/>
                <a:gd name="T2" fmla="*/ 97 w 98"/>
                <a:gd name="T3" fmla="*/ 0 h 22"/>
                <a:gd name="T4" fmla="*/ 0 w 98"/>
                <a:gd name="T5" fmla="*/ 21 h 22"/>
                <a:gd name="T6" fmla="*/ 41 w 98"/>
                <a:gd name="T7" fmla="*/ 14 h 22"/>
                <a:gd name="T8" fmla="*/ 76 w 98"/>
                <a:gd name="T9" fmla="*/ 14 h 22"/>
              </a:gdLst>
              <a:ahLst/>
              <a:cxnLst>
                <a:cxn ang="0">
                  <a:pos x="T0" y="T1"/>
                </a:cxn>
                <a:cxn ang="0">
                  <a:pos x="T2" y="T3"/>
                </a:cxn>
                <a:cxn ang="0">
                  <a:pos x="T4" y="T5"/>
                </a:cxn>
                <a:cxn ang="0">
                  <a:pos x="T6" y="T7"/>
                </a:cxn>
                <a:cxn ang="0">
                  <a:pos x="T8" y="T9"/>
                </a:cxn>
              </a:cxnLst>
              <a:rect l="0" t="0" r="r" b="b"/>
              <a:pathLst>
                <a:path w="98" h="22">
                  <a:moveTo>
                    <a:pt x="76" y="14"/>
                  </a:moveTo>
                  <a:lnTo>
                    <a:pt x="97" y="0"/>
                  </a:lnTo>
                  <a:lnTo>
                    <a:pt x="0" y="21"/>
                  </a:lnTo>
                  <a:lnTo>
                    <a:pt x="41" y="14"/>
                  </a:lnTo>
                  <a:lnTo>
                    <a:pt x="76"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8" name="Freeform 97"/>
            <p:cNvSpPr>
              <a:spLocks noChangeArrowheads="1"/>
            </p:cNvSpPr>
            <p:nvPr/>
          </p:nvSpPr>
          <p:spPr bwMode="auto">
            <a:xfrm>
              <a:off x="18104759" y="3921664"/>
              <a:ext cx="16569" cy="6213"/>
            </a:xfrm>
            <a:custGeom>
              <a:avLst/>
              <a:gdLst>
                <a:gd name="T0" fmla="*/ 14 w 36"/>
                <a:gd name="T1" fmla="*/ 14 h 15"/>
                <a:gd name="T2" fmla="*/ 35 w 36"/>
                <a:gd name="T3" fmla="*/ 0 h 15"/>
                <a:gd name="T4" fmla="*/ 0 w 36"/>
                <a:gd name="T5" fmla="*/ 7 h 15"/>
                <a:gd name="T6" fmla="*/ 14 w 36"/>
                <a:gd name="T7" fmla="*/ 14 h 15"/>
              </a:gdLst>
              <a:ahLst/>
              <a:cxnLst>
                <a:cxn ang="0">
                  <a:pos x="T0" y="T1"/>
                </a:cxn>
                <a:cxn ang="0">
                  <a:pos x="T2" y="T3"/>
                </a:cxn>
                <a:cxn ang="0">
                  <a:pos x="T4" y="T5"/>
                </a:cxn>
                <a:cxn ang="0">
                  <a:pos x="T6" y="T7"/>
                </a:cxn>
              </a:cxnLst>
              <a:rect l="0" t="0" r="r" b="b"/>
              <a:pathLst>
                <a:path w="36" h="15">
                  <a:moveTo>
                    <a:pt x="14" y="14"/>
                  </a:moveTo>
                  <a:lnTo>
                    <a:pt x="35" y="0"/>
                  </a:lnTo>
                  <a:lnTo>
                    <a:pt x="0" y="7"/>
                  </a:lnTo>
                  <a:lnTo>
                    <a:pt x="14" y="14"/>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99" name="Freeform 98"/>
            <p:cNvSpPr>
              <a:spLocks noChangeArrowheads="1"/>
            </p:cNvSpPr>
            <p:nvPr/>
          </p:nvSpPr>
          <p:spPr bwMode="auto">
            <a:xfrm>
              <a:off x="18262164" y="3932020"/>
              <a:ext cx="4142" cy="10357"/>
            </a:xfrm>
            <a:custGeom>
              <a:avLst/>
              <a:gdLst>
                <a:gd name="T0" fmla="*/ 0 w 8"/>
                <a:gd name="T1" fmla="*/ 0 h 22"/>
                <a:gd name="T2" fmla="*/ 7 w 8"/>
                <a:gd name="T3" fmla="*/ 0 h 22"/>
                <a:gd name="T4" fmla="*/ 0 w 8"/>
                <a:gd name="T5" fmla="*/ 21 h 22"/>
                <a:gd name="T6" fmla="*/ 0 w 8"/>
                <a:gd name="T7" fmla="*/ 0 h 22"/>
              </a:gdLst>
              <a:ahLst/>
              <a:cxnLst>
                <a:cxn ang="0">
                  <a:pos x="T0" y="T1"/>
                </a:cxn>
                <a:cxn ang="0">
                  <a:pos x="T2" y="T3"/>
                </a:cxn>
                <a:cxn ang="0">
                  <a:pos x="T4" y="T5"/>
                </a:cxn>
                <a:cxn ang="0">
                  <a:pos x="T6" y="T7"/>
                </a:cxn>
              </a:cxnLst>
              <a:rect l="0" t="0" r="r" b="b"/>
              <a:pathLst>
                <a:path w="8" h="22">
                  <a:moveTo>
                    <a:pt x="0" y="0"/>
                  </a:moveTo>
                  <a:lnTo>
                    <a:pt x="7" y="0"/>
                  </a:lnTo>
                  <a:lnTo>
                    <a:pt x="0" y="21"/>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0" name="Freeform 99"/>
            <p:cNvSpPr>
              <a:spLocks noChangeArrowheads="1"/>
            </p:cNvSpPr>
            <p:nvPr/>
          </p:nvSpPr>
          <p:spPr bwMode="auto">
            <a:xfrm>
              <a:off x="18125470" y="3932021"/>
              <a:ext cx="6213" cy="6214"/>
            </a:xfrm>
            <a:custGeom>
              <a:avLst/>
              <a:gdLst>
                <a:gd name="T0" fmla="*/ 0 w 15"/>
                <a:gd name="T1" fmla="*/ 0 h 15"/>
                <a:gd name="T2" fmla="*/ 14 w 15"/>
                <a:gd name="T3" fmla="*/ 0 h 15"/>
                <a:gd name="T4" fmla="*/ 7 w 15"/>
                <a:gd name="T5" fmla="*/ 14 h 15"/>
                <a:gd name="T6" fmla="*/ 0 w 15"/>
                <a:gd name="T7" fmla="*/ 0 h 15"/>
              </a:gdLst>
              <a:ahLst/>
              <a:cxnLst>
                <a:cxn ang="0">
                  <a:pos x="T0" y="T1"/>
                </a:cxn>
                <a:cxn ang="0">
                  <a:pos x="T2" y="T3"/>
                </a:cxn>
                <a:cxn ang="0">
                  <a:pos x="T4" y="T5"/>
                </a:cxn>
                <a:cxn ang="0">
                  <a:pos x="T6" y="T7"/>
                </a:cxn>
              </a:cxnLst>
              <a:rect l="0" t="0" r="r" b="b"/>
              <a:pathLst>
                <a:path w="15" h="15">
                  <a:moveTo>
                    <a:pt x="0" y="0"/>
                  </a:moveTo>
                  <a:lnTo>
                    <a:pt x="14" y="0"/>
                  </a:lnTo>
                  <a:lnTo>
                    <a:pt x="7" y="14"/>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1" name="Freeform 100"/>
            <p:cNvSpPr>
              <a:spLocks noChangeArrowheads="1"/>
            </p:cNvSpPr>
            <p:nvPr/>
          </p:nvSpPr>
          <p:spPr bwMode="auto">
            <a:xfrm>
              <a:off x="18235239" y="3927879"/>
              <a:ext cx="4142" cy="4142"/>
            </a:xfrm>
            <a:custGeom>
              <a:avLst/>
              <a:gdLst>
                <a:gd name="T0" fmla="*/ 0 w 8"/>
                <a:gd name="T1" fmla="*/ 7 h 8"/>
                <a:gd name="T2" fmla="*/ 7 w 8"/>
                <a:gd name="T3" fmla="*/ 0 h 8"/>
                <a:gd name="T4" fmla="*/ 0 w 8"/>
                <a:gd name="T5" fmla="*/ 7 h 8"/>
              </a:gdLst>
              <a:ahLst/>
              <a:cxnLst>
                <a:cxn ang="0">
                  <a:pos x="T0" y="T1"/>
                </a:cxn>
                <a:cxn ang="0">
                  <a:pos x="T2" y="T3"/>
                </a:cxn>
                <a:cxn ang="0">
                  <a:pos x="T4" y="T5"/>
                </a:cxn>
              </a:cxnLst>
              <a:rect l="0" t="0" r="r" b="b"/>
              <a:pathLst>
                <a:path w="8" h="8">
                  <a:moveTo>
                    <a:pt x="0" y="7"/>
                  </a:moveTo>
                  <a:lnTo>
                    <a:pt x="7" y="0"/>
                  </a:lnTo>
                  <a:lnTo>
                    <a:pt x="0" y="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2" name="Freeform 101"/>
            <p:cNvSpPr>
              <a:spLocks noChangeArrowheads="1"/>
            </p:cNvSpPr>
            <p:nvPr/>
          </p:nvSpPr>
          <p:spPr bwMode="auto">
            <a:xfrm>
              <a:off x="17905932" y="3961018"/>
              <a:ext cx="6213" cy="39354"/>
            </a:xfrm>
            <a:custGeom>
              <a:avLst/>
              <a:gdLst>
                <a:gd name="T0" fmla="*/ 0 w 14"/>
                <a:gd name="T1" fmla="*/ 21 h 84"/>
                <a:gd name="T2" fmla="*/ 0 w 14"/>
                <a:gd name="T3" fmla="*/ 35 h 84"/>
                <a:gd name="T4" fmla="*/ 7 w 14"/>
                <a:gd name="T5" fmla="*/ 83 h 84"/>
                <a:gd name="T6" fmla="*/ 13 w 14"/>
                <a:gd name="T7" fmla="*/ 49 h 84"/>
                <a:gd name="T8" fmla="*/ 7 w 14"/>
                <a:gd name="T9" fmla="*/ 21 h 84"/>
                <a:gd name="T10" fmla="*/ 7 w 14"/>
                <a:gd name="T11" fmla="*/ 0 h 84"/>
                <a:gd name="T12" fmla="*/ 0 w 14"/>
                <a:gd name="T13" fmla="*/ 21 h 84"/>
              </a:gdLst>
              <a:ahLst/>
              <a:cxnLst>
                <a:cxn ang="0">
                  <a:pos x="T0" y="T1"/>
                </a:cxn>
                <a:cxn ang="0">
                  <a:pos x="T2" y="T3"/>
                </a:cxn>
                <a:cxn ang="0">
                  <a:pos x="T4" y="T5"/>
                </a:cxn>
                <a:cxn ang="0">
                  <a:pos x="T6" y="T7"/>
                </a:cxn>
                <a:cxn ang="0">
                  <a:pos x="T8" y="T9"/>
                </a:cxn>
                <a:cxn ang="0">
                  <a:pos x="T10" y="T11"/>
                </a:cxn>
                <a:cxn ang="0">
                  <a:pos x="T12" y="T13"/>
                </a:cxn>
              </a:cxnLst>
              <a:rect l="0" t="0" r="r" b="b"/>
              <a:pathLst>
                <a:path w="14" h="84">
                  <a:moveTo>
                    <a:pt x="0" y="21"/>
                  </a:moveTo>
                  <a:lnTo>
                    <a:pt x="0" y="35"/>
                  </a:lnTo>
                  <a:lnTo>
                    <a:pt x="7" y="83"/>
                  </a:lnTo>
                  <a:lnTo>
                    <a:pt x="13" y="49"/>
                  </a:lnTo>
                  <a:lnTo>
                    <a:pt x="7" y="21"/>
                  </a:lnTo>
                  <a:lnTo>
                    <a:pt x="7" y="0"/>
                  </a:lnTo>
                  <a:lnTo>
                    <a:pt x="0" y="21"/>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3" name="Freeform 102"/>
            <p:cNvSpPr>
              <a:spLocks noChangeArrowheads="1"/>
            </p:cNvSpPr>
            <p:nvPr/>
          </p:nvSpPr>
          <p:spPr bwMode="auto">
            <a:xfrm>
              <a:off x="17433719" y="4234423"/>
              <a:ext cx="89058" cy="202982"/>
            </a:xfrm>
            <a:custGeom>
              <a:avLst/>
              <a:gdLst>
                <a:gd name="T0" fmla="*/ 90 w 189"/>
                <a:gd name="T1" fmla="*/ 118 h 433"/>
                <a:gd name="T2" fmla="*/ 139 w 189"/>
                <a:gd name="T3" fmla="*/ 35 h 433"/>
                <a:gd name="T4" fmla="*/ 167 w 189"/>
                <a:gd name="T5" fmla="*/ 0 h 433"/>
                <a:gd name="T6" fmla="*/ 188 w 189"/>
                <a:gd name="T7" fmla="*/ 7 h 433"/>
                <a:gd name="T8" fmla="*/ 111 w 189"/>
                <a:gd name="T9" fmla="*/ 91 h 433"/>
                <a:gd name="T10" fmla="*/ 97 w 189"/>
                <a:gd name="T11" fmla="*/ 125 h 433"/>
                <a:gd name="T12" fmla="*/ 69 w 189"/>
                <a:gd name="T13" fmla="*/ 167 h 433"/>
                <a:gd name="T14" fmla="*/ 69 w 189"/>
                <a:gd name="T15" fmla="*/ 195 h 433"/>
                <a:gd name="T16" fmla="*/ 63 w 189"/>
                <a:gd name="T17" fmla="*/ 223 h 433"/>
                <a:gd name="T18" fmla="*/ 28 w 189"/>
                <a:gd name="T19" fmla="*/ 355 h 433"/>
                <a:gd name="T20" fmla="*/ 14 w 189"/>
                <a:gd name="T21" fmla="*/ 404 h 433"/>
                <a:gd name="T22" fmla="*/ 7 w 189"/>
                <a:gd name="T23" fmla="*/ 424 h 433"/>
                <a:gd name="T24" fmla="*/ 7 w 189"/>
                <a:gd name="T25" fmla="*/ 432 h 433"/>
                <a:gd name="T26" fmla="*/ 0 w 189"/>
                <a:gd name="T27" fmla="*/ 432 h 433"/>
                <a:gd name="T28" fmla="*/ 0 w 189"/>
                <a:gd name="T29" fmla="*/ 424 h 433"/>
                <a:gd name="T30" fmla="*/ 14 w 189"/>
                <a:gd name="T31" fmla="*/ 397 h 433"/>
                <a:gd name="T32" fmla="*/ 14 w 189"/>
                <a:gd name="T33" fmla="*/ 327 h 433"/>
                <a:gd name="T34" fmla="*/ 42 w 189"/>
                <a:gd name="T35" fmla="*/ 230 h 433"/>
                <a:gd name="T36" fmla="*/ 56 w 189"/>
                <a:gd name="T37" fmla="*/ 223 h 433"/>
                <a:gd name="T38" fmla="*/ 42 w 189"/>
                <a:gd name="T39" fmla="*/ 223 h 433"/>
                <a:gd name="T40" fmla="*/ 56 w 189"/>
                <a:gd name="T41" fmla="*/ 202 h 433"/>
                <a:gd name="T42" fmla="*/ 35 w 189"/>
                <a:gd name="T43" fmla="*/ 202 h 433"/>
                <a:gd name="T44" fmla="*/ 42 w 189"/>
                <a:gd name="T45" fmla="*/ 188 h 433"/>
                <a:gd name="T46" fmla="*/ 69 w 189"/>
                <a:gd name="T47" fmla="*/ 160 h 433"/>
                <a:gd name="T48" fmla="*/ 90 w 189"/>
                <a:gd name="T49" fmla="*/ 11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433">
                  <a:moveTo>
                    <a:pt x="90" y="118"/>
                  </a:moveTo>
                  <a:lnTo>
                    <a:pt x="139" y="35"/>
                  </a:lnTo>
                  <a:lnTo>
                    <a:pt x="167" y="0"/>
                  </a:lnTo>
                  <a:lnTo>
                    <a:pt x="188" y="7"/>
                  </a:lnTo>
                  <a:lnTo>
                    <a:pt x="111" y="91"/>
                  </a:lnTo>
                  <a:lnTo>
                    <a:pt x="97" y="125"/>
                  </a:lnTo>
                  <a:lnTo>
                    <a:pt x="69" y="167"/>
                  </a:lnTo>
                  <a:lnTo>
                    <a:pt x="69" y="195"/>
                  </a:lnTo>
                  <a:lnTo>
                    <a:pt x="63" y="223"/>
                  </a:lnTo>
                  <a:lnTo>
                    <a:pt x="28" y="355"/>
                  </a:lnTo>
                  <a:lnTo>
                    <a:pt x="14" y="404"/>
                  </a:lnTo>
                  <a:lnTo>
                    <a:pt x="7" y="424"/>
                  </a:lnTo>
                  <a:lnTo>
                    <a:pt x="7" y="432"/>
                  </a:lnTo>
                  <a:lnTo>
                    <a:pt x="0" y="432"/>
                  </a:lnTo>
                  <a:lnTo>
                    <a:pt x="0" y="424"/>
                  </a:lnTo>
                  <a:lnTo>
                    <a:pt x="14" y="397"/>
                  </a:lnTo>
                  <a:lnTo>
                    <a:pt x="14" y="327"/>
                  </a:lnTo>
                  <a:lnTo>
                    <a:pt x="42" y="230"/>
                  </a:lnTo>
                  <a:lnTo>
                    <a:pt x="56" y="223"/>
                  </a:lnTo>
                  <a:lnTo>
                    <a:pt x="42" y="223"/>
                  </a:lnTo>
                  <a:lnTo>
                    <a:pt x="56" y="202"/>
                  </a:lnTo>
                  <a:lnTo>
                    <a:pt x="35" y="202"/>
                  </a:lnTo>
                  <a:lnTo>
                    <a:pt x="42" y="188"/>
                  </a:lnTo>
                  <a:lnTo>
                    <a:pt x="69" y="160"/>
                  </a:lnTo>
                  <a:lnTo>
                    <a:pt x="90" y="118"/>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4" name="Freeform 103"/>
            <p:cNvSpPr>
              <a:spLocks noChangeArrowheads="1"/>
            </p:cNvSpPr>
            <p:nvPr/>
          </p:nvSpPr>
          <p:spPr bwMode="auto">
            <a:xfrm>
              <a:off x="17475142" y="4205424"/>
              <a:ext cx="16569" cy="10357"/>
            </a:xfrm>
            <a:custGeom>
              <a:avLst/>
              <a:gdLst>
                <a:gd name="T0" fmla="*/ 14 w 36"/>
                <a:gd name="T1" fmla="*/ 0 h 22"/>
                <a:gd name="T2" fmla="*/ 0 w 36"/>
                <a:gd name="T3" fmla="*/ 6 h 22"/>
                <a:gd name="T4" fmla="*/ 7 w 36"/>
                <a:gd name="T5" fmla="*/ 21 h 22"/>
                <a:gd name="T6" fmla="*/ 35 w 36"/>
                <a:gd name="T7" fmla="*/ 6 h 22"/>
                <a:gd name="T8" fmla="*/ 14 w 36"/>
                <a:gd name="T9" fmla="*/ 0 h 22"/>
              </a:gdLst>
              <a:ahLst/>
              <a:cxnLst>
                <a:cxn ang="0">
                  <a:pos x="T0" y="T1"/>
                </a:cxn>
                <a:cxn ang="0">
                  <a:pos x="T2" y="T3"/>
                </a:cxn>
                <a:cxn ang="0">
                  <a:pos x="T4" y="T5"/>
                </a:cxn>
                <a:cxn ang="0">
                  <a:pos x="T6" y="T7"/>
                </a:cxn>
                <a:cxn ang="0">
                  <a:pos x="T8" y="T9"/>
                </a:cxn>
              </a:cxnLst>
              <a:rect l="0" t="0" r="r" b="b"/>
              <a:pathLst>
                <a:path w="36" h="22">
                  <a:moveTo>
                    <a:pt x="14" y="0"/>
                  </a:moveTo>
                  <a:lnTo>
                    <a:pt x="0" y="6"/>
                  </a:lnTo>
                  <a:lnTo>
                    <a:pt x="7" y="21"/>
                  </a:lnTo>
                  <a:lnTo>
                    <a:pt x="35" y="6"/>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5" name="Freeform 104"/>
            <p:cNvSpPr>
              <a:spLocks noChangeArrowheads="1"/>
            </p:cNvSpPr>
            <p:nvPr/>
          </p:nvSpPr>
          <p:spPr bwMode="auto">
            <a:xfrm>
              <a:off x="17452359" y="4238565"/>
              <a:ext cx="16569" cy="6214"/>
            </a:xfrm>
            <a:custGeom>
              <a:avLst/>
              <a:gdLst>
                <a:gd name="T0" fmla="*/ 14 w 35"/>
                <a:gd name="T1" fmla="*/ 0 h 15"/>
                <a:gd name="T2" fmla="*/ 34 w 35"/>
                <a:gd name="T3" fmla="*/ 0 h 15"/>
                <a:gd name="T4" fmla="*/ 34 w 35"/>
                <a:gd name="T5" fmla="*/ 14 h 15"/>
                <a:gd name="T6" fmla="*/ 0 w 35"/>
                <a:gd name="T7" fmla="*/ 0 h 15"/>
                <a:gd name="T8" fmla="*/ 14 w 35"/>
                <a:gd name="T9" fmla="*/ 0 h 15"/>
              </a:gdLst>
              <a:ahLst/>
              <a:cxnLst>
                <a:cxn ang="0">
                  <a:pos x="T0" y="T1"/>
                </a:cxn>
                <a:cxn ang="0">
                  <a:pos x="T2" y="T3"/>
                </a:cxn>
                <a:cxn ang="0">
                  <a:pos x="T4" y="T5"/>
                </a:cxn>
                <a:cxn ang="0">
                  <a:pos x="T6" y="T7"/>
                </a:cxn>
                <a:cxn ang="0">
                  <a:pos x="T8" y="T9"/>
                </a:cxn>
              </a:cxnLst>
              <a:rect l="0" t="0" r="r" b="b"/>
              <a:pathLst>
                <a:path w="35" h="15">
                  <a:moveTo>
                    <a:pt x="14" y="0"/>
                  </a:moveTo>
                  <a:lnTo>
                    <a:pt x="34" y="0"/>
                  </a:lnTo>
                  <a:lnTo>
                    <a:pt x="34" y="14"/>
                  </a:lnTo>
                  <a:lnTo>
                    <a:pt x="0" y="0"/>
                  </a:lnTo>
                  <a:lnTo>
                    <a:pt x="14"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6" name="Freeform 105"/>
            <p:cNvSpPr>
              <a:spLocks noChangeArrowheads="1"/>
            </p:cNvSpPr>
            <p:nvPr/>
          </p:nvSpPr>
          <p:spPr bwMode="auto">
            <a:xfrm>
              <a:off x="17475142" y="4238564"/>
              <a:ext cx="4142" cy="2072"/>
            </a:xfrm>
            <a:custGeom>
              <a:avLst/>
              <a:gdLst>
                <a:gd name="T0" fmla="*/ 0 w 8"/>
                <a:gd name="T1" fmla="*/ 0 h 1"/>
                <a:gd name="T2" fmla="*/ 7 w 8"/>
                <a:gd name="T3" fmla="*/ 0 h 1"/>
                <a:gd name="T4" fmla="*/ 0 w 8"/>
                <a:gd name="T5" fmla="*/ 0 h 1"/>
              </a:gdLst>
              <a:ahLst/>
              <a:cxnLst>
                <a:cxn ang="0">
                  <a:pos x="T0" y="T1"/>
                </a:cxn>
                <a:cxn ang="0">
                  <a:pos x="T2" y="T3"/>
                </a:cxn>
                <a:cxn ang="0">
                  <a:pos x="T4" y="T5"/>
                </a:cxn>
              </a:cxnLst>
              <a:rect l="0" t="0" r="r" b="b"/>
              <a:pathLst>
                <a:path w="8" h="1">
                  <a:moveTo>
                    <a:pt x="0" y="0"/>
                  </a:moveTo>
                  <a:lnTo>
                    <a:pt x="7" y="0"/>
                  </a:lnTo>
                  <a:lnTo>
                    <a:pt x="0"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7" name="Freeform 106"/>
            <p:cNvSpPr>
              <a:spLocks noChangeArrowheads="1"/>
            </p:cNvSpPr>
            <p:nvPr/>
          </p:nvSpPr>
          <p:spPr bwMode="auto">
            <a:xfrm>
              <a:off x="16141347" y="2950251"/>
              <a:ext cx="1921989" cy="1944899"/>
            </a:xfrm>
            <a:custGeom>
              <a:avLst/>
              <a:gdLst>
                <a:gd name="T0" fmla="*/ 3262 w 4091"/>
                <a:gd name="T1" fmla="*/ 1886 h 4140"/>
                <a:gd name="T2" fmla="*/ 3415 w 4091"/>
                <a:gd name="T3" fmla="*/ 1913 h 4140"/>
                <a:gd name="T4" fmla="*/ 3693 w 4091"/>
                <a:gd name="T5" fmla="*/ 1823 h 4140"/>
                <a:gd name="T6" fmla="*/ 3853 w 4091"/>
                <a:gd name="T7" fmla="*/ 1878 h 4140"/>
                <a:gd name="T8" fmla="*/ 3902 w 4091"/>
                <a:gd name="T9" fmla="*/ 1934 h 4140"/>
                <a:gd name="T10" fmla="*/ 3992 w 4091"/>
                <a:gd name="T11" fmla="*/ 2143 h 4140"/>
                <a:gd name="T12" fmla="*/ 3902 w 4091"/>
                <a:gd name="T13" fmla="*/ 2310 h 4140"/>
                <a:gd name="T14" fmla="*/ 3763 w 4091"/>
                <a:gd name="T15" fmla="*/ 2171 h 4140"/>
                <a:gd name="T16" fmla="*/ 3763 w 4091"/>
                <a:gd name="T17" fmla="*/ 2338 h 4140"/>
                <a:gd name="T18" fmla="*/ 2984 w 4091"/>
                <a:gd name="T19" fmla="*/ 2741 h 4140"/>
                <a:gd name="T20" fmla="*/ 3117 w 4091"/>
                <a:gd name="T21" fmla="*/ 2595 h 4140"/>
                <a:gd name="T22" fmla="*/ 3179 w 4091"/>
                <a:gd name="T23" fmla="*/ 2428 h 4140"/>
                <a:gd name="T24" fmla="*/ 3033 w 4091"/>
                <a:gd name="T25" fmla="*/ 2567 h 4140"/>
                <a:gd name="T26" fmla="*/ 3040 w 4091"/>
                <a:gd name="T27" fmla="*/ 2637 h 4140"/>
                <a:gd name="T28" fmla="*/ 2880 w 4091"/>
                <a:gd name="T29" fmla="*/ 2567 h 4140"/>
                <a:gd name="T30" fmla="*/ 2817 w 4091"/>
                <a:gd name="T31" fmla="*/ 2699 h 4140"/>
                <a:gd name="T32" fmla="*/ 2824 w 4091"/>
                <a:gd name="T33" fmla="*/ 2741 h 4140"/>
                <a:gd name="T34" fmla="*/ 2727 w 4091"/>
                <a:gd name="T35" fmla="*/ 2665 h 4140"/>
                <a:gd name="T36" fmla="*/ 2644 w 4091"/>
                <a:gd name="T37" fmla="*/ 3006 h 4140"/>
                <a:gd name="T38" fmla="*/ 2657 w 4091"/>
                <a:gd name="T39" fmla="*/ 3158 h 4140"/>
                <a:gd name="T40" fmla="*/ 2720 w 4091"/>
                <a:gd name="T41" fmla="*/ 3228 h 4140"/>
                <a:gd name="T42" fmla="*/ 2817 w 4091"/>
                <a:gd name="T43" fmla="*/ 3485 h 4140"/>
                <a:gd name="T44" fmla="*/ 3054 w 4091"/>
                <a:gd name="T45" fmla="*/ 3694 h 4140"/>
                <a:gd name="T46" fmla="*/ 3089 w 4091"/>
                <a:gd name="T47" fmla="*/ 3826 h 4140"/>
                <a:gd name="T48" fmla="*/ 2991 w 4091"/>
                <a:gd name="T49" fmla="*/ 4035 h 4140"/>
                <a:gd name="T50" fmla="*/ 2922 w 4091"/>
                <a:gd name="T51" fmla="*/ 4042 h 4140"/>
                <a:gd name="T52" fmla="*/ 2741 w 4091"/>
                <a:gd name="T53" fmla="*/ 3958 h 4140"/>
                <a:gd name="T54" fmla="*/ 2588 w 4091"/>
                <a:gd name="T55" fmla="*/ 3847 h 4140"/>
                <a:gd name="T56" fmla="*/ 2379 w 4091"/>
                <a:gd name="T57" fmla="*/ 3750 h 4140"/>
                <a:gd name="T58" fmla="*/ 1857 w 4091"/>
                <a:gd name="T59" fmla="*/ 3778 h 4140"/>
                <a:gd name="T60" fmla="*/ 1398 w 4091"/>
                <a:gd name="T61" fmla="*/ 3819 h 4140"/>
                <a:gd name="T62" fmla="*/ 1057 w 4091"/>
                <a:gd name="T63" fmla="*/ 3618 h 4140"/>
                <a:gd name="T64" fmla="*/ 918 w 4091"/>
                <a:gd name="T65" fmla="*/ 3479 h 4140"/>
                <a:gd name="T66" fmla="*/ 682 w 4091"/>
                <a:gd name="T67" fmla="*/ 3416 h 4140"/>
                <a:gd name="T68" fmla="*/ 522 w 4091"/>
                <a:gd name="T69" fmla="*/ 3214 h 4140"/>
                <a:gd name="T70" fmla="*/ 216 w 4091"/>
                <a:gd name="T71" fmla="*/ 3040 h 4140"/>
                <a:gd name="T72" fmla="*/ 167 w 4091"/>
                <a:gd name="T73" fmla="*/ 2804 h 4140"/>
                <a:gd name="T74" fmla="*/ 35 w 4091"/>
                <a:gd name="T75" fmla="*/ 2630 h 4140"/>
                <a:gd name="T76" fmla="*/ 369 w 4091"/>
                <a:gd name="T77" fmla="*/ 1858 h 4140"/>
                <a:gd name="T78" fmla="*/ 529 w 4091"/>
                <a:gd name="T79" fmla="*/ 2205 h 4140"/>
                <a:gd name="T80" fmla="*/ 724 w 4091"/>
                <a:gd name="T81" fmla="*/ 2108 h 4140"/>
                <a:gd name="T82" fmla="*/ 953 w 4091"/>
                <a:gd name="T83" fmla="*/ 1941 h 4140"/>
                <a:gd name="T84" fmla="*/ 1057 w 4091"/>
                <a:gd name="T85" fmla="*/ 1677 h 4140"/>
                <a:gd name="T86" fmla="*/ 1203 w 4091"/>
                <a:gd name="T87" fmla="*/ 1656 h 4140"/>
                <a:gd name="T88" fmla="*/ 1531 w 4091"/>
                <a:gd name="T89" fmla="*/ 1461 h 4140"/>
                <a:gd name="T90" fmla="*/ 1725 w 4091"/>
                <a:gd name="T91" fmla="*/ 1413 h 4140"/>
                <a:gd name="T92" fmla="*/ 1969 w 4091"/>
                <a:gd name="T93" fmla="*/ 1259 h 4140"/>
                <a:gd name="T94" fmla="*/ 2184 w 4091"/>
                <a:gd name="T95" fmla="*/ 1058 h 4140"/>
                <a:gd name="T96" fmla="*/ 1997 w 4091"/>
                <a:gd name="T97" fmla="*/ 793 h 4140"/>
                <a:gd name="T98" fmla="*/ 2066 w 4091"/>
                <a:gd name="T99" fmla="*/ 515 h 4140"/>
                <a:gd name="T100" fmla="*/ 2261 w 4091"/>
                <a:gd name="T101" fmla="*/ 327 h 4140"/>
                <a:gd name="T102" fmla="*/ 2553 w 4091"/>
                <a:gd name="T103" fmla="*/ 105 h 4140"/>
                <a:gd name="T104" fmla="*/ 2838 w 4091"/>
                <a:gd name="T105" fmla="*/ 112 h 4140"/>
                <a:gd name="T106" fmla="*/ 3220 w 4091"/>
                <a:gd name="T107" fmla="*/ 49 h 4140"/>
                <a:gd name="T108" fmla="*/ 3505 w 4091"/>
                <a:gd name="T109" fmla="*/ 300 h 4140"/>
                <a:gd name="T110" fmla="*/ 3214 w 4091"/>
                <a:gd name="T111" fmla="*/ 446 h 4140"/>
                <a:gd name="T112" fmla="*/ 3019 w 4091"/>
                <a:gd name="T113" fmla="*/ 668 h 4140"/>
                <a:gd name="T114" fmla="*/ 2824 w 4091"/>
                <a:gd name="T115" fmla="*/ 863 h 4140"/>
                <a:gd name="T116" fmla="*/ 3089 w 4091"/>
                <a:gd name="T117" fmla="*/ 1169 h 4140"/>
                <a:gd name="T118" fmla="*/ 2936 w 4091"/>
                <a:gd name="T119" fmla="*/ 1413 h 4140"/>
                <a:gd name="T120" fmla="*/ 3117 w 4091"/>
                <a:gd name="T121" fmla="*/ 1719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1" h="4140">
                  <a:moveTo>
                    <a:pt x="3179" y="1795"/>
                  </a:moveTo>
                  <a:lnTo>
                    <a:pt x="3186" y="1837"/>
                  </a:lnTo>
                  <a:lnTo>
                    <a:pt x="3179" y="1844"/>
                  </a:lnTo>
                  <a:lnTo>
                    <a:pt x="3200" y="1872"/>
                  </a:lnTo>
                  <a:lnTo>
                    <a:pt x="3207" y="1872"/>
                  </a:lnTo>
                  <a:lnTo>
                    <a:pt x="3214" y="1872"/>
                  </a:lnTo>
                  <a:lnTo>
                    <a:pt x="3214" y="1878"/>
                  </a:lnTo>
                  <a:lnTo>
                    <a:pt x="3234" y="1878"/>
                  </a:lnTo>
                  <a:lnTo>
                    <a:pt x="3262" y="1892"/>
                  </a:lnTo>
                  <a:lnTo>
                    <a:pt x="3262" y="1886"/>
                  </a:lnTo>
                  <a:lnTo>
                    <a:pt x="3269" y="1844"/>
                  </a:lnTo>
                  <a:lnTo>
                    <a:pt x="3296" y="1872"/>
                  </a:lnTo>
                  <a:lnTo>
                    <a:pt x="3310" y="1878"/>
                  </a:lnTo>
                  <a:lnTo>
                    <a:pt x="3317" y="1886"/>
                  </a:lnTo>
                  <a:lnTo>
                    <a:pt x="3338" y="1892"/>
                  </a:lnTo>
                  <a:lnTo>
                    <a:pt x="3345" y="1913"/>
                  </a:lnTo>
                  <a:lnTo>
                    <a:pt x="3345" y="1920"/>
                  </a:lnTo>
                  <a:lnTo>
                    <a:pt x="3366" y="1948"/>
                  </a:lnTo>
                  <a:lnTo>
                    <a:pt x="3401" y="1920"/>
                  </a:lnTo>
                  <a:lnTo>
                    <a:pt x="3415" y="1913"/>
                  </a:lnTo>
                  <a:lnTo>
                    <a:pt x="3450" y="1872"/>
                  </a:lnTo>
                  <a:lnTo>
                    <a:pt x="3477" y="1851"/>
                  </a:lnTo>
                  <a:lnTo>
                    <a:pt x="3498" y="1872"/>
                  </a:lnTo>
                  <a:lnTo>
                    <a:pt x="3561" y="1809"/>
                  </a:lnTo>
                  <a:lnTo>
                    <a:pt x="3589" y="1837"/>
                  </a:lnTo>
                  <a:lnTo>
                    <a:pt x="3596" y="1878"/>
                  </a:lnTo>
                  <a:lnTo>
                    <a:pt x="3623" y="1878"/>
                  </a:lnTo>
                  <a:lnTo>
                    <a:pt x="3630" y="1851"/>
                  </a:lnTo>
                  <a:lnTo>
                    <a:pt x="3658" y="1837"/>
                  </a:lnTo>
                  <a:lnTo>
                    <a:pt x="3693" y="1823"/>
                  </a:lnTo>
                  <a:lnTo>
                    <a:pt x="3721" y="1823"/>
                  </a:lnTo>
                  <a:lnTo>
                    <a:pt x="3721" y="1837"/>
                  </a:lnTo>
                  <a:lnTo>
                    <a:pt x="3700" y="1858"/>
                  </a:lnTo>
                  <a:lnTo>
                    <a:pt x="3728" y="1872"/>
                  </a:lnTo>
                  <a:lnTo>
                    <a:pt x="3756" y="1878"/>
                  </a:lnTo>
                  <a:lnTo>
                    <a:pt x="3769" y="1872"/>
                  </a:lnTo>
                  <a:lnTo>
                    <a:pt x="3790" y="1858"/>
                  </a:lnTo>
                  <a:lnTo>
                    <a:pt x="3804" y="1892"/>
                  </a:lnTo>
                  <a:lnTo>
                    <a:pt x="3825" y="1886"/>
                  </a:lnTo>
                  <a:lnTo>
                    <a:pt x="3853" y="1878"/>
                  </a:lnTo>
                  <a:lnTo>
                    <a:pt x="3853" y="1837"/>
                  </a:lnTo>
                  <a:lnTo>
                    <a:pt x="3867" y="1844"/>
                  </a:lnTo>
                  <a:lnTo>
                    <a:pt x="3888" y="1858"/>
                  </a:lnTo>
                  <a:lnTo>
                    <a:pt x="3874" y="1878"/>
                  </a:lnTo>
                  <a:lnTo>
                    <a:pt x="3895" y="1872"/>
                  </a:lnTo>
                  <a:lnTo>
                    <a:pt x="3888" y="1878"/>
                  </a:lnTo>
                  <a:lnTo>
                    <a:pt x="3916" y="1906"/>
                  </a:lnTo>
                  <a:lnTo>
                    <a:pt x="3888" y="1906"/>
                  </a:lnTo>
                  <a:lnTo>
                    <a:pt x="3888" y="1934"/>
                  </a:lnTo>
                  <a:lnTo>
                    <a:pt x="3902" y="1934"/>
                  </a:lnTo>
                  <a:lnTo>
                    <a:pt x="3902" y="1941"/>
                  </a:lnTo>
                  <a:lnTo>
                    <a:pt x="3874" y="1955"/>
                  </a:lnTo>
                  <a:lnTo>
                    <a:pt x="3895" y="1976"/>
                  </a:lnTo>
                  <a:lnTo>
                    <a:pt x="3929" y="2018"/>
                  </a:lnTo>
                  <a:lnTo>
                    <a:pt x="3929" y="2025"/>
                  </a:lnTo>
                  <a:lnTo>
                    <a:pt x="3936" y="2053"/>
                  </a:lnTo>
                  <a:lnTo>
                    <a:pt x="3936" y="2080"/>
                  </a:lnTo>
                  <a:lnTo>
                    <a:pt x="3936" y="2101"/>
                  </a:lnTo>
                  <a:lnTo>
                    <a:pt x="3964" y="2080"/>
                  </a:lnTo>
                  <a:lnTo>
                    <a:pt x="3992" y="2143"/>
                  </a:lnTo>
                  <a:lnTo>
                    <a:pt x="3985" y="2150"/>
                  </a:lnTo>
                  <a:lnTo>
                    <a:pt x="4006" y="2171"/>
                  </a:lnTo>
                  <a:lnTo>
                    <a:pt x="3992" y="2178"/>
                  </a:lnTo>
                  <a:lnTo>
                    <a:pt x="4027" y="2212"/>
                  </a:lnTo>
                  <a:lnTo>
                    <a:pt x="4027" y="2247"/>
                  </a:lnTo>
                  <a:lnTo>
                    <a:pt x="4062" y="2240"/>
                  </a:lnTo>
                  <a:lnTo>
                    <a:pt x="4062" y="2254"/>
                  </a:lnTo>
                  <a:lnTo>
                    <a:pt x="4090" y="2275"/>
                  </a:lnTo>
                  <a:lnTo>
                    <a:pt x="4083" y="2296"/>
                  </a:lnTo>
                  <a:lnTo>
                    <a:pt x="3902" y="2310"/>
                  </a:lnTo>
                  <a:lnTo>
                    <a:pt x="3916" y="2296"/>
                  </a:lnTo>
                  <a:lnTo>
                    <a:pt x="3874" y="2268"/>
                  </a:lnTo>
                  <a:lnTo>
                    <a:pt x="3874" y="2310"/>
                  </a:lnTo>
                  <a:lnTo>
                    <a:pt x="3777" y="2331"/>
                  </a:lnTo>
                  <a:lnTo>
                    <a:pt x="3790" y="2310"/>
                  </a:lnTo>
                  <a:lnTo>
                    <a:pt x="3825" y="2296"/>
                  </a:lnTo>
                  <a:lnTo>
                    <a:pt x="3777" y="2233"/>
                  </a:lnTo>
                  <a:lnTo>
                    <a:pt x="3804" y="2212"/>
                  </a:lnTo>
                  <a:lnTo>
                    <a:pt x="3777" y="2199"/>
                  </a:lnTo>
                  <a:lnTo>
                    <a:pt x="3763" y="2171"/>
                  </a:lnTo>
                  <a:lnTo>
                    <a:pt x="3763" y="2150"/>
                  </a:lnTo>
                  <a:lnTo>
                    <a:pt x="3742" y="2164"/>
                  </a:lnTo>
                  <a:lnTo>
                    <a:pt x="3735" y="2164"/>
                  </a:lnTo>
                  <a:lnTo>
                    <a:pt x="3721" y="2171"/>
                  </a:lnTo>
                  <a:lnTo>
                    <a:pt x="3721" y="2199"/>
                  </a:lnTo>
                  <a:lnTo>
                    <a:pt x="3769" y="2240"/>
                  </a:lnTo>
                  <a:lnTo>
                    <a:pt x="3769" y="2254"/>
                  </a:lnTo>
                  <a:lnTo>
                    <a:pt x="3777" y="2275"/>
                  </a:lnTo>
                  <a:lnTo>
                    <a:pt x="3742" y="2310"/>
                  </a:lnTo>
                  <a:lnTo>
                    <a:pt x="3763" y="2338"/>
                  </a:lnTo>
                  <a:lnTo>
                    <a:pt x="3721" y="2379"/>
                  </a:lnTo>
                  <a:lnTo>
                    <a:pt x="3568" y="2463"/>
                  </a:lnTo>
                  <a:lnTo>
                    <a:pt x="3491" y="2505"/>
                  </a:lnTo>
                  <a:lnTo>
                    <a:pt x="3526" y="2498"/>
                  </a:lnTo>
                  <a:lnTo>
                    <a:pt x="3477" y="2512"/>
                  </a:lnTo>
                  <a:lnTo>
                    <a:pt x="3234" y="2623"/>
                  </a:lnTo>
                  <a:lnTo>
                    <a:pt x="3234" y="2630"/>
                  </a:lnTo>
                  <a:lnTo>
                    <a:pt x="3130" y="2678"/>
                  </a:lnTo>
                  <a:lnTo>
                    <a:pt x="3005" y="2713"/>
                  </a:lnTo>
                  <a:lnTo>
                    <a:pt x="2984" y="2741"/>
                  </a:lnTo>
                  <a:lnTo>
                    <a:pt x="2971" y="2713"/>
                  </a:lnTo>
                  <a:lnTo>
                    <a:pt x="2977" y="2693"/>
                  </a:lnTo>
                  <a:lnTo>
                    <a:pt x="3012" y="2644"/>
                  </a:lnTo>
                  <a:lnTo>
                    <a:pt x="3054" y="2637"/>
                  </a:lnTo>
                  <a:lnTo>
                    <a:pt x="3068" y="2623"/>
                  </a:lnTo>
                  <a:lnTo>
                    <a:pt x="3054" y="2602"/>
                  </a:lnTo>
                  <a:lnTo>
                    <a:pt x="3068" y="2602"/>
                  </a:lnTo>
                  <a:lnTo>
                    <a:pt x="3075" y="2581"/>
                  </a:lnTo>
                  <a:lnTo>
                    <a:pt x="3103" y="2595"/>
                  </a:lnTo>
                  <a:lnTo>
                    <a:pt x="3117" y="2595"/>
                  </a:lnTo>
                  <a:lnTo>
                    <a:pt x="3110" y="2602"/>
                  </a:lnTo>
                  <a:lnTo>
                    <a:pt x="3138" y="2595"/>
                  </a:lnTo>
                  <a:lnTo>
                    <a:pt x="3138" y="2581"/>
                  </a:lnTo>
                  <a:lnTo>
                    <a:pt x="3144" y="2574"/>
                  </a:lnTo>
                  <a:lnTo>
                    <a:pt x="3138" y="2560"/>
                  </a:lnTo>
                  <a:lnTo>
                    <a:pt x="3151" y="2560"/>
                  </a:lnTo>
                  <a:lnTo>
                    <a:pt x="3234" y="2505"/>
                  </a:lnTo>
                  <a:lnTo>
                    <a:pt x="3248" y="2484"/>
                  </a:lnTo>
                  <a:lnTo>
                    <a:pt x="3214" y="2470"/>
                  </a:lnTo>
                  <a:lnTo>
                    <a:pt x="3179" y="2428"/>
                  </a:lnTo>
                  <a:lnTo>
                    <a:pt x="3103" y="2435"/>
                  </a:lnTo>
                  <a:lnTo>
                    <a:pt x="3047" y="2449"/>
                  </a:lnTo>
                  <a:lnTo>
                    <a:pt x="3068" y="2470"/>
                  </a:lnTo>
                  <a:lnTo>
                    <a:pt x="3075" y="2477"/>
                  </a:lnTo>
                  <a:lnTo>
                    <a:pt x="3054" y="2477"/>
                  </a:lnTo>
                  <a:lnTo>
                    <a:pt x="3033" y="2505"/>
                  </a:lnTo>
                  <a:lnTo>
                    <a:pt x="3012" y="2526"/>
                  </a:lnTo>
                  <a:lnTo>
                    <a:pt x="2991" y="2532"/>
                  </a:lnTo>
                  <a:lnTo>
                    <a:pt x="3005" y="2539"/>
                  </a:lnTo>
                  <a:lnTo>
                    <a:pt x="3033" y="2567"/>
                  </a:lnTo>
                  <a:lnTo>
                    <a:pt x="3005" y="2567"/>
                  </a:lnTo>
                  <a:lnTo>
                    <a:pt x="2991" y="2595"/>
                  </a:lnTo>
                  <a:lnTo>
                    <a:pt x="2977" y="2595"/>
                  </a:lnTo>
                  <a:lnTo>
                    <a:pt x="3012" y="2630"/>
                  </a:lnTo>
                  <a:lnTo>
                    <a:pt x="3040" y="2609"/>
                  </a:lnTo>
                  <a:lnTo>
                    <a:pt x="3040" y="2630"/>
                  </a:lnTo>
                  <a:lnTo>
                    <a:pt x="3047" y="2623"/>
                  </a:lnTo>
                  <a:lnTo>
                    <a:pt x="3054" y="2602"/>
                  </a:lnTo>
                  <a:lnTo>
                    <a:pt x="3054" y="2623"/>
                  </a:lnTo>
                  <a:lnTo>
                    <a:pt x="3040" y="2637"/>
                  </a:lnTo>
                  <a:lnTo>
                    <a:pt x="3019" y="2637"/>
                  </a:lnTo>
                  <a:lnTo>
                    <a:pt x="2991" y="2644"/>
                  </a:lnTo>
                  <a:lnTo>
                    <a:pt x="2984" y="2609"/>
                  </a:lnTo>
                  <a:lnTo>
                    <a:pt x="2950" y="2623"/>
                  </a:lnTo>
                  <a:lnTo>
                    <a:pt x="2936" y="2623"/>
                  </a:lnTo>
                  <a:lnTo>
                    <a:pt x="2922" y="2609"/>
                  </a:lnTo>
                  <a:lnTo>
                    <a:pt x="2894" y="2602"/>
                  </a:lnTo>
                  <a:lnTo>
                    <a:pt x="2908" y="2595"/>
                  </a:lnTo>
                  <a:lnTo>
                    <a:pt x="2922" y="2602"/>
                  </a:lnTo>
                  <a:lnTo>
                    <a:pt x="2880" y="2567"/>
                  </a:lnTo>
                  <a:lnTo>
                    <a:pt x="2873" y="2574"/>
                  </a:lnTo>
                  <a:lnTo>
                    <a:pt x="2873" y="2560"/>
                  </a:lnTo>
                  <a:lnTo>
                    <a:pt x="2838" y="2609"/>
                  </a:lnTo>
                  <a:lnTo>
                    <a:pt x="2790" y="2630"/>
                  </a:lnTo>
                  <a:lnTo>
                    <a:pt x="2762" y="2644"/>
                  </a:lnTo>
                  <a:lnTo>
                    <a:pt x="2748" y="2637"/>
                  </a:lnTo>
                  <a:lnTo>
                    <a:pt x="2741" y="2644"/>
                  </a:lnTo>
                  <a:lnTo>
                    <a:pt x="2741" y="2665"/>
                  </a:lnTo>
                  <a:lnTo>
                    <a:pt x="2804" y="2699"/>
                  </a:lnTo>
                  <a:lnTo>
                    <a:pt x="2817" y="2699"/>
                  </a:lnTo>
                  <a:lnTo>
                    <a:pt x="2838" y="2713"/>
                  </a:lnTo>
                  <a:lnTo>
                    <a:pt x="2859" y="2713"/>
                  </a:lnTo>
                  <a:lnTo>
                    <a:pt x="2873" y="2713"/>
                  </a:lnTo>
                  <a:lnTo>
                    <a:pt x="2852" y="2734"/>
                  </a:lnTo>
                  <a:lnTo>
                    <a:pt x="2873" y="2734"/>
                  </a:lnTo>
                  <a:lnTo>
                    <a:pt x="2873" y="2755"/>
                  </a:lnTo>
                  <a:lnTo>
                    <a:pt x="2859" y="2741"/>
                  </a:lnTo>
                  <a:lnTo>
                    <a:pt x="2838" y="2734"/>
                  </a:lnTo>
                  <a:lnTo>
                    <a:pt x="2824" y="2734"/>
                  </a:lnTo>
                  <a:lnTo>
                    <a:pt x="2824" y="2741"/>
                  </a:lnTo>
                  <a:lnTo>
                    <a:pt x="2783" y="2734"/>
                  </a:lnTo>
                  <a:lnTo>
                    <a:pt x="2790" y="2727"/>
                  </a:lnTo>
                  <a:lnTo>
                    <a:pt x="2783" y="2734"/>
                  </a:lnTo>
                  <a:lnTo>
                    <a:pt x="2790" y="2727"/>
                  </a:lnTo>
                  <a:lnTo>
                    <a:pt x="2776" y="2734"/>
                  </a:lnTo>
                  <a:lnTo>
                    <a:pt x="2783" y="2713"/>
                  </a:lnTo>
                  <a:lnTo>
                    <a:pt x="2776" y="2727"/>
                  </a:lnTo>
                  <a:lnTo>
                    <a:pt x="2776" y="2706"/>
                  </a:lnTo>
                  <a:lnTo>
                    <a:pt x="2790" y="2713"/>
                  </a:lnTo>
                  <a:lnTo>
                    <a:pt x="2727" y="2665"/>
                  </a:lnTo>
                  <a:lnTo>
                    <a:pt x="2720" y="2665"/>
                  </a:lnTo>
                  <a:lnTo>
                    <a:pt x="2727" y="2672"/>
                  </a:lnTo>
                  <a:lnTo>
                    <a:pt x="2727" y="2699"/>
                  </a:lnTo>
                  <a:lnTo>
                    <a:pt x="2692" y="2699"/>
                  </a:lnTo>
                  <a:lnTo>
                    <a:pt x="2706" y="2769"/>
                  </a:lnTo>
                  <a:lnTo>
                    <a:pt x="2685" y="2811"/>
                  </a:lnTo>
                  <a:lnTo>
                    <a:pt x="2713" y="2811"/>
                  </a:lnTo>
                  <a:lnTo>
                    <a:pt x="2713" y="2894"/>
                  </a:lnTo>
                  <a:lnTo>
                    <a:pt x="2692" y="2929"/>
                  </a:lnTo>
                  <a:lnTo>
                    <a:pt x="2644" y="3006"/>
                  </a:lnTo>
                  <a:lnTo>
                    <a:pt x="2630" y="3026"/>
                  </a:lnTo>
                  <a:lnTo>
                    <a:pt x="2623" y="3033"/>
                  </a:lnTo>
                  <a:lnTo>
                    <a:pt x="2616" y="3040"/>
                  </a:lnTo>
                  <a:lnTo>
                    <a:pt x="2630" y="3061"/>
                  </a:lnTo>
                  <a:lnTo>
                    <a:pt x="2650" y="3061"/>
                  </a:lnTo>
                  <a:lnTo>
                    <a:pt x="2623" y="3103"/>
                  </a:lnTo>
                  <a:lnTo>
                    <a:pt x="2630" y="3096"/>
                  </a:lnTo>
                  <a:lnTo>
                    <a:pt x="2630" y="3124"/>
                  </a:lnTo>
                  <a:lnTo>
                    <a:pt x="2650" y="3124"/>
                  </a:lnTo>
                  <a:lnTo>
                    <a:pt x="2657" y="3158"/>
                  </a:lnTo>
                  <a:lnTo>
                    <a:pt x="2623" y="3158"/>
                  </a:lnTo>
                  <a:lnTo>
                    <a:pt x="2623" y="3186"/>
                  </a:lnTo>
                  <a:lnTo>
                    <a:pt x="2650" y="3193"/>
                  </a:lnTo>
                  <a:lnTo>
                    <a:pt x="2644" y="3221"/>
                  </a:lnTo>
                  <a:lnTo>
                    <a:pt x="2657" y="3228"/>
                  </a:lnTo>
                  <a:lnTo>
                    <a:pt x="2657" y="3263"/>
                  </a:lnTo>
                  <a:lnTo>
                    <a:pt x="2713" y="3270"/>
                  </a:lnTo>
                  <a:lnTo>
                    <a:pt x="2720" y="3263"/>
                  </a:lnTo>
                  <a:lnTo>
                    <a:pt x="2706" y="3221"/>
                  </a:lnTo>
                  <a:lnTo>
                    <a:pt x="2720" y="3228"/>
                  </a:lnTo>
                  <a:lnTo>
                    <a:pt x="2727" y="3186"/>
                  </a:lnTo>
                  <a:lnTo>
                    <a:pt x="2748" y="3193"/>
                  </a:lnTo>
                  <a:lnTo>
                    <a:pt x="2741" y="3235"/>
                  </a:lnTo>
                  <a:lnTo>
                    <a:pt x="2748" y="3172"/>
                  </a:lnTo>
                  <a:lnTo>
                    <a:pt x="2790" y="3186"/>
                  </a:lnTo>
                  <a:lnTo>
                    <a:pt x="2762" y="3186"/>
                  </a:lnTo>
                  <a:lnTo>
                    <a:pt x="2783" y="3284"/>
                  </a:lnTo>
                  <a:lnTo>
                    <a:pt x="2824" y="3318"/>
                  </a:lnTo>
                  <a:lnTo>
                    <a:pt x="2811" y="3423"/>
                  </a:lnTo>
                  <a:lnTo>
                    <a:pt x="2817" y="3485"/>
                  </a:lnTo>
                  <a:lnTo>
                    <a:pt x="2873" y="3541"/>
                  </a:lnTo>
                  <a:lnTo>
                    <a:pt x="2950" y="3590"/>
                  </a:lnTo>
                  <a:lnTo>
                    <a:pt x="2971" y="3611"/>
                  </a:lnTo>
                  <a:lnTo>
                    <a:pt x="2957" y="3611"/>
                  </a:lnTo>
                  <a:lnTo>
                    <a:pt x="2991" y="3645"/>
                  </a:lnTo>
                  <a:lnTo>
                    <a:pt x="2991" y="3631"/>
                  </a:lnTo>
                  <a:lnTo>
                    <a:pt x="2984" y="3611"/>
                  </a:lnTo>
                  <a:lnTo>
                    <a:pt x="3068" y="3722"/>
                  </a:lnTo>
                  <a:lnTo>
                    <a:pt x="3075" y="3708"/>
                  </a:lnTo>
                  <a:lnTo>
                    <a:pt x="3054" y="3694"/>
                  </a:lnTo>
                  <a:lnTo>
                    <a:pt x="3130" y="3708"/>
                  </a:lnTo>
                  <a:lnTo>
                    <a:pt x="3138" y="3722"/>
                  </a:lnTo>
                  <a:lnTo>
                    <a:pt x="3165" y="3750"/>
                  </a:lnTo>
                  <a:lnTo>
                    <a:pt x="3165" y="3778"/>
                  </a:lnTo>
                  <a:lnTo>
                    <a:pt x="3138" y="3792"/>
                  </a:lnTo>
                  <a:lnTo>
                    <a:pt x="3138" y="3812"/>
                  </a:lnTo>
                  <a:lnTo>
                    <a:pt x="3144" y="3812"/>
                  </a:lnTo>
                  <a:lnTo>
                    <a:pt x="3103" y="3875"/>
                  </a:lnTo>
                  <a:lnTo>
                    <a:pt x="3103" y="3854"/>
                  </a:lnTo>
                  <a:lnTo>
                    <a:pt x="3089" y="3826"/>
                  </a:lnTo>
                  <a:lnTo>
                    <a:pt x="3089" y="3882"/>
                  </a:lnTo>
                  <a:lnTo>
                    <a:pt x="3089" y="3861"/>
                  </a:lnTo>
                  <a:lnTo>
                    <a:pt x="3103" y="3903"/>
                  </a:lnTo>
                  <a:lnTo>
                    <a:pt x="3089" y="3903"/>
                  </a:lnTo>
                  <a:lnTo>
                    <a:pt x="3103" y="3917"/>
                  </a:lnTo>
                  <a:lnTo>
                    <a:pt x="3054" y="3993"/>
                  </a:lnTo>
                  <a:lnTo>
                    <a:pt x="3054" y="4007"/>
                  </a:lnTo>
                  <a:lnTo>
                    <a:pt x="3068" y="4007"/>
                  </a:lnTo>
                  <a:lnTo>
                    <a:pt x="3012" y="4070"/>
                  </a:lnTo>
                  <a:lnTo>
                    <a:pt x="2991" y="4035"/>
                  </a:lnTo>
                  <a:lnTo>
                    <a:pt x="2977" y="4014"/>
                  </a:lnTo>
                  <a:lnTo>
                    <a:pt x="3005" y="3952"/>
                  </a:lnTo>
                  <a:lnTo>
                    <a:pt x="2991" y="3910"/>
                  </a:lnTo>
                  <a:lnTo>
                    <a:pt x="2957" y="3910"/>
                  </a:lnTo>
                  <a:lnTo>
                    <a:pt x="2950" y="3917"/>
                  </a:lnTo>
                  <a:lnTo>
                    <a:pt x="2915" y="3979"/>
                  </a:lnTo>
                  <a:lnTo>
                    <a:pt x="2936" y="3993"/>
                  </a:lnTo>
                  <a:lnTo>
                    <a:pt x="2936" y="3986"/>
                  </a:lnTo>
                  <a:lnTo>
                    <a:pt x="2971" y="4035"/>
                  </a:lnTo>
                  <a:lnTo>
                    <a:pt x="2922" y="4042"/>
                  </a:lnTo>
                  <a:lnTo>
                    <a:pt x="2936" y="4070"/>
                  </a:lnTo>
                  <a:lnTo>
                    <a:pt x="2957" y="4070"/>
                  </a:lnTo>
                  <a:lnTo>
                    <a:pt x="2977" y="4084"/>
                  </a:lnTo>
                  <a:lnTo>
                    <a:pt x="2957" y="4112"/>
                  </a:lnTo>
                  <a:lnTo>
                    <a:pt x="2950" y="4119"/>
                  </a:lnTo>
                  <a:lnTo>
                    <a:pt x="2922" y="4139"/>
                  </a:lnTo>
                  <a:lnTo>
                    <a:pt x="2845" y="4070"/>
                  </a:lnTo>
                  <a:lnTo>
                    <a:pt x="2838" y="4007"/>
                  </a:lnTo>
                  <a:lnTo>
                    <a:pt x="2762" y="3993"/>
                  </a:lnTo>
                  <a:lnTo>
                    <a:pt x="2741" y="3958"/>
                  </a:lnTo>
                  <a:lnTo>
                    <a:pt x="2748" y="3917"/>
                  </a:lnTo>
                  <a:lnTo>
                    <a:pt x="2741" y="3882"/>
                  </a:lnTo>
                  <a:lnTo>
                    <a:pt x="2755" y="3840"/>
                  </a:lnTo>
                  <a:lnTo>
                    <a:pt x="2727" y="3806"/>
                  </a:lnTo>
                  <a:lnTo>
                    <a:pt x="2706" y="3819"/>
                  </a:lnTo>
                  <a:lnTo>
                    <a:pt x="2706" y="3806"/>
                  </a:lnTo>
                  <a:lnTo>
                    <a:pt x="2692" y="3812"/>
                  </a:lnTo>
                  <a:lnTo>
                    <a:pt x="2678" y="3819"/>
                  </a:lnTo>
                  <a:lnTo>
                    <a:pt x="2650" y="3847"/>
                  </a:lnTo>
                  <a:lnTo>
                    <a:pt x="2588" y="3847"/>
                  </a:lnTo>
                  <a:lnTo>
                    <a:pt x="2553" y="3812"/>
                  </a:lnTo>
                  <a:lnTo>
                    <a:pt x="2532" y="3826"/>
                  </a:lnTo>
                  <a:lnTo>
                    <a:pt x="2511" y="3840"/>
                  </a:lnTo>
                  <a:lnTo>
                    <a:pt x="2463" y="3806"/>
                  </a:lnTo>
                  <a:lnTo>
                    <a:pt x="2463" y="3778"/>
                  </a:lnTo>
                  <a:lnTo>
                    <a:pt x="2435" y="3771"/>
                  </a:lnTo>
                  <a:lnTo>
                    <a:pt x="2435" y="3743"/>
                  </a:lnTo>
                  <a:lnTo>
                    <a:pt x="2414" y="3750"/>
                  </a:lnTo>
                  <a:lnTo>
                    <a:pt x="2400" y="3743"/>
                  </a:lnTo>
                  <a:lnTo>
                    <a:pt x="2379" y="3750"/>
                  </a:lnTo>
                  <a:lnTo>
                    <a:pt x="2358" y="3729"/>
                  </a:lnTo>
                  <a:lnTo>
                    <a:pt x="2296" y="3729"/>
                  </a:lnTo>
                  <a:lnTo>
                    <a:pt x="2254" y="3715"/>
                  </a:lnTo>
                  <a:lnTo>
                    <a:pt x="2219" y="3708"/>
                  </a:lnTo>
                  <a:lnTo>
                    <a:pt x="2156" y="3729"/>
                  </a:lnTo>
                  <a:lnTo>
                    <a:pt x="2024" y="3743"/>
                  </a:lnTo>
                  <a:lnTo>
                    <a:pt x="2004" y="3743"/>
                  </a:lnTo>
                  <a:lnTo>
                    <a:pt x="1941" y="3729"/>
                  </a:lnTo>
                  <a:lnTo>
                    <a:pt x="1899" y="3771"/>
                  </a:lnTo>
                  <a:lnTo>
                    <a:pt x="1857" y="3778"/>
                  </a:lnTo>
                  <a:lnTo>
                    <a:pt x="1843" y="3792"/>
                  </a:lnTo>
                  <a:lnTo>
                    <a:pt x="1843" y="3826"/>
                  </a:lnTo>
                  <a:lnTo>
                    <a:pt x="1823" y="3840"/>
                  </a:lnTo>
                  <a:lnTo>
                    <a:pt x="1704" y="3882"/>
                  </a:lnTo>
                  <a:lnTo>
                    <a:pt x="1663" y="3917"/>
                  </a:lnTo>
                  <a:lnTo>
                    <a:pt x="1600" y="3917"/>
                  </a:lnTo>
                  <a:lnTo>
                    <a:pt x="1593" y="3875"/>
                  </a:lnTo>
                  <a:lnTo>
                    <a:pt x="1531" y="3840"/>
                  </a:lnTo>
                  <a:lnTo>
                    <a:pt x="1496" y="3819"/>
                  </a:lnTo>
                  <a:lnTo>
                    <a:pt x="1398" y="3819"/>
                  </a:lnTo>
                  <a:lnTo>
                    <a:pt x="1384" y="3819"/>
                  </a:lnTo>
                  <a:lnTo>
                    <a:pt x="1329" y="3840"/>
                  </a:lnTo>
                  <a:lnTo>
                    <a:pt x="1329" y="3792"/>
                  </a:lnTo>
                  <a:lnTo>
                    <a:pt x="1336" y="3778"/>
                  </a:lnTo>
                  <a:lnTo>
                    <a:pt x="1308" y="3750"/>
                  </a:lnTo>
                  <a:lnTo>
                    <a:pt x="1266" y="3743"/>
                  </a:lnTo>
                  <a:lnTo>
                    <a:pt x="1169" y="3687"/>
                  </a:lnTo>
                  <a:lnTo>
                    <a:pt x="1120" y="3652"/>
                  </a:lnTo>
                  <a:lnTo>
                    <a:pt x="1092" y="3652"/>
                  </a:lnTo>
                  <a:lnTo>
                    <a:pt x="1057" y="3618"/>
                  </a:lnTo>
                  <a:lnTo>
                    <a:pt x="1071" y="3590"/>
                  </a:lnTo>
                  <a:lnTo>
                    <a:pt x="1071" y="3562"/>
                  </a:lnTo>
                  <a:lnTo>
                    <a:pt x="1037" y="3583"/>
                  </a:lnTo>
                  <a:lnTo>
                    <a:pt x="1009" y="3583"/>
                  </a:lnTo>
                  <a:lnTo>
                    <a:pt x="1002" y="3576"/>
                  </a:lnTo>
                  <a:lnTo>
                    <a:pt x="960" y="3555"/>
                  </a:lnTo>
                  <a:lnTo>
                    <a:pt x="918" y="3555"/>
                  </a:lnTo>
                  <a:lnTo>
                    <a:pt x="911" y="3548"/>
                  </a:lnTo>
                  <a:lnTo>
                    <a:pt x="925" y="3499"/>
                  </a:lnTo>
                  <a:lnTo>
                    <a:pt x="918" y="3479"/>
                  </a:lnTo>
                  <a:lnTo>
                    <a:pt x="960" y="3444"/>
                  </a:lnTo>
                  <a:lnTo>
                    <a:pt x="953" y="3444"/>
                  </a:lnTo>
                  <a:lnTo>
                    <a:pt x="863" y="3402"/>
                  </a:lnTo>
                  <a:lnTo>
                    <a:pt x="856" y="3416"/>
                  </a:lnTo>
                  <a:lnTo>
                    <a:pt x="842" y="3458"/>
                  </a:lnTo>
                  <a:lnTo>
                    <a:pt x="793" y="3430"/>
                  </a:lnTo>
                  <a:lnTo>
                    <a:pt x="786" y="3479"/>
                  </a:lnTo>
                  <a:lnTo>
                    <a:pt x="751" y="3465"/>
                  </a:lnTo>
                  <a:lnTo>
                    <a:pt x="710" y="3444"/>
                  </a:lnTo>
                  <a:lnTo>
                    <a:pt x="682" y="3416"/>
                  </a:lnTo>
                  <a:lnTo>
                    <a:pt x="696" y="3388"/>
                  </a:lnTo>
                  <a:lnTo>
                    <a:pt x="710" y="3353"/>
                  </a:lnTo>
                  <a:lnTo>
                    <a:pt x="689" y="3353"/>
                  </a:lnTo>
                  <a:lnTo>
                    <a:pt x="682" y="3346"/>
                  </a:lnTo>
                  <a:lnTo>
                    <a:pt x="647" y="3353"/>
                  </a:lnTo>
                  <a:lnTo>
                    <a:pt x="619" y="3346"/>
                  </a:lnTo>
                  <a:lnTo>
                    <a:pt x="626" y="3270"/>
                  </a:lnTo>
                  <a:lnTo>
                    <a:pt x="591" y="3249"/>
                  </a:lnTo>
                  <a:lnTo>
                    <a:pt x="543" y="3228"/>
                  </a:lnTo>
                  <a:lnTo>
                    <a:pt x="522" y="3214"/>
                  </a:lnTo>
                  <a:lnTo>
                    <a:pt x="522" y="3172"/>
                  </a:lnTo>
                  <a:lnTo>
                    <a:pt x="466" y="3166"/>
                  </a:lnTo>
                  <a:lnTo>
                    <a:pt x="459" y="3138"/>
                  </a:lnTo>
                  <a:lnTo>
                    <a:pt x="445" y="3138"/>
                  </a:lnTo>
                  <a:lnTo>
                    <a:pt x="424" y="3138"/>
                  </a:lnTo>
                  <a:lnTo>
                    <a:pt x="369" y="3124"/>
                  </a:lnTo>
                  <a:lnTo>
                    <a:pt x="362" y="3089"/>
                  </a:lnTo>
                  <a:lnTo>
                    <a:pt x="355" y="3082"/>
                  </a:lnTo>
                  <a:lnTo>
                    <a:pt x="264" y="2991"/>
                  </a:lnTo>
                  <a:lnTo>
                    <a:pt x="216" y="3040"/>
                  </a:lnTo>
                  <a:lnTo>
                    <a:pt x="195" y="3054"/>
                  </a:lnTo>
                  <a:lnTo>
                    <a:pt x="174" y="3040"/>
                  </a:lnTo>
                  <a:lnTo>
                    <a:pt x="188" y="2991"/>
                  </a:lnTo>
                  <a:lnTo>
                    <a:pt x="139" y="2991"/>
                  </a:lnTo>
                  <a:lnTo>
                    <a:pt x="153" y="2943"/>
                  </a:lnTo>
                  <a:lnTo>
                    <a:pt x="104" y="2936"/>
                  </a:lnTo>
                  <a:lnTo>
                    <a:pt x="104" y="2908"/>
                  </a:lnTo>
                  <a:lnTo>
                    <a:pt x="153" y="2873"/>
                  </a:lnTo>
                  <a:lnTo>
                    <a:pt x="132" y="2852"/>
                  </a:lnTo>
                  <a:lnTo>
                    <a:pt x="167" y="2804"/>
                  </a:lnTo>
                  <a:lnTo>
                    <a:pt x="160" y="2804"/>
                  </a:lnTo>
                  <a:lnTo>
                    <a:pt x="153" y="2769"/>
                  </a:lnTo>
                  <a:lnTo>
                    <a:pt x="77" y="2755"/>
                  </a:lnTo>
                  <a:lnTo>
                    <a:pt x="63" y="2769"/>
                  </a:lnTo>
                  <a:lnTo>
                    <a:pt x="42" y="2769"/>
                  </a:lnTo>
                  <a:lnTo>
                    <a:pt x="56" y="2713"/>
                  </a:lnTo>
                  <a:lnTo>
                    <a:pt x="7" y="2727"/>
                  </a:lnTo>
                  <a:lnTo>
                    <a:pt x="0" y="2706"/>
                  </a:lnTo>
                  <a:lnTo>
                    <a:pt x="35" y="2706"/>
                  </a:lnTo>
                  <a:lnTo>
                    <a:pt x="35" y="2630"/>
                  </a:lnTo>
                  <a:lnTo>
                    <a:pt x="28" y="2560"/>
                  </a:lnTo>
                  <a:lnTo>
                    <a:pt x="28" y="2526"/>
                  </a:lnTo>
                  <a:lnTo>
                    <a:pt x="21" y="2449"/>
                  </a:lnTo>
                  <a:lnTo>
                    <a:pt x="21" y="2414"/>
                  </a:lnTo>
                  <a:lnTo>
                    <a:pt x="7" y="2351"/>
                  </a:lnTo>
                  <a:lnTo>
                    <a:pt x="118" y="2233"/>
                  </a:lnTo>
                  <a:lnTo>
                    <a:pt x="188" y="2136"/>
                  </a:lnTo>
                  <a:lnTo>
                    <a:pt x="236" y="2053"/>
                  </a:lnTo>
                  <a:lnTo>
                    <a:pt x="313" y="1948"/>
                  </a:lnTo>
                  <a:lnTo>
                    <a:pt x="369" y="1858"/>
                  </a:lnTo>
                  <a:lnTo>
                    <a:pt x="445" y="1906"/>
                  </a:lnTo>
                  <a:lnTo>
                    <a:pt x="431" y="1913"/>
                  </a:lnTo>
                  <a:lnTo>
                    <a:pt x="424" y="1941"/>
                  </a:lnTo>
                  <a:lnTo>
                    <a:pt x="445" y="1976"/>
                  </a:lnTo>
                  <a:lnTo>
                    <a:pt x="403" y="2025"/>
                  </a:lnTo>
                  <a:lnTo>
                    <a:pt x="369" y="2108"/>
                  </a:lnTo>
                  <a:lnTo>
                    <a:pt x="424" y="2108"/>
                  </a:lnTo>
                  <a:lnTo>
                    <a:pt x="501" y="2143"/>
                  </a:lnTo>
                  <a:lnTo>
                    <a:pt x="487" y="2171"/>
                  </a:lnTo>
                  <a:lnTo>
                    <a:pt x="529" y="2205"/>
                  </a:lnTo>
                  <a:lnTo>
                    <a:pt x="557" y="2178"/>
                  </a:lnTo>
                  <a:lnTo>
                    <a:pt x="563" y="2178"/>
                  </a:lnTo>
                  <a:lnTo>
                    <a:pt x="584" y="2150"/>
                  </a:lnTo>
                  <a:lnTo>
                    <a:pt x="578" y="2185"/>
                  </a:lnTo>
                  <a:lnTo>
                    <a:pt x="626" y="2143"/>
                  </a:lnTo>
                  <a:lnTo>
                    <a:pt x="626" y="2136"/>
                  </a:lnTo>
                  <a:lnTo>
                    <a:pt x="654" y="2108"/>
                  </a:lnTo>
                  <a:lnTo>
                    <a:pt x="654" y="2136"/>
                  </a:lnTo>
                  <a:lnTo>
                    <a:pt x="696" y="2136"/>
                  </a:lnTo>
                  <a:lnTo>
                    <a:pt x="724" y="2108"/>
                  </a:lnTo>
                  <a:lnTo>
                    <a:pt x="786" y="2164"/>
                  </a:lnTo>
                  <a:lnTo>
                    <a:pt x="807" y="2164"/>
                  </a:lnTo>
                  <a:lnTo>
                    <a:pt x="828" y="2164"/>
                  </a:lnTo>
                  <a:lnTo>
                    <a:pt x="856" y="2150"/>
                  </a:lnTo>
                  <a:lnTo>
                    <a:pt x="863" y="2115"/>
                  </a:lnTo>
                  <a:lnTo>
                    <a:pt x="911" y="2080"/>
                  </a:lnTo>
                  <a:lnTo>
                    <a:pt x="918" y="1983"/>
                  </a:lnTo>
                  <a:lnTo>
                    <a:pt x="918" y="1955"/>
                  </a:lnTo>
                  <a:lnTo>
                    <a:pt x="960" y="1969"/>
                  </a:lnTo>
                  <a:lnTo>
                    <a:pt x="953" y="1941"/>
                  </a:lnTo>
                  <a:lnTo>
                    <a:pt x="946" y="1892"/>
                  </a:lnTo>
                  <a:lnTo>
                    <a:pt x="953" y="1878"/>
                  </a:lnTo>
                  <a:lnTo>
                    <a:pt x="988" y="1858"/>
                  </a:lnTo>
                  <a:lnTo>
                    <a:pt x="988" y="1823"/>
                  </a:lnTo>
                  <a:lnTo>
                    <a:pt x="1023" y="1788"/>
                  </a:lnTo>
                  <a:lnTo>
                    <a:pt x="1023" y="1760"/>
                  </a:lnTo>
                  <a:lnTo>
                    <a:pt x="1016" y="1753"/>
                  </a:lnTo>
                  <a:lnTo>
                    <a:pt x="1043" y="1739"/>
                  </a:lnTo>
                  <a:lnTo>
                    <a:pt x="1043" y="1711"/>
                  </a:lnTo>
                  <a:lnTo>
                    <a:pt x="1057" y="1677"/>
                  </a:lnTo>
                  <a:lnTo>
                    <a:pt x="1051" y="1663"/>
                  </a:lnTo>
                  <a:lnTo>
                    <a:pt x="1071" y="1677"/>
                  </a:lnTo>
                  <a:lnTo>
                    <a:pt x="1120" y="1663"/>
                  </a:lnTo>
                  <a:lnTo>
                    <a:pt x="1120" y="1628"/>
                  </a:lnTo>
                  <a:lnTo>
                    <a:pt x="1134" y="1649"/>
                  </a:lnTo>
                  <a:lnTo>
                    <a:pt x="1141" y="1642"/>
                  </a:lnTo>
                  <a:lnTo>
                    <a:pt x="1169" y="1677"/>
                  </a:lnTo>
                  <a:lnTo>
                    <a:pt x="1190" y="1684"/>
                  </a:lnTo>
                  <a:lnTo>
                    <a:pt x="1203" y="1684"/>
                  </a:lnTo>
                  <a:lnTo>
                    <a:pt x="1203" y="1656"/>
                  </a:lnTo>
                  <a:lnTo>
                    <a:pt x="1218" y="1649"/>
                  </a:lnTo>
                  <a:lnTo>
                    <a:pt x="1218" y="1614"/>
                  </a:lnTo>
                  <a:lnTo>
                    <a:pt x="1266" y="1607"/>
                  </a:lnTo>
                  <a:lnTo>
                    <a:pt x="1266" y="1593"/>
                  </a:lnTo>
                  <a:lnTo>
                    <a:pt x="1245" y="1524"/>
                  </a:lnTo>
                  <a:lnTo>
                    <a:pt x="1370" y="1531"/>
                  </a:lnTo>
                  <a:lnTo>
                    <a:pt x="1412" y="1489"/>
                  </a:lnTo>
                  <a:lnTo>
                    <a:pt x="1440" y="1475"/>
                  </a:lnTo>
                  <a:lnTo>
                    <a:pt x="1468" y="1461"/>
                  </a:lnTo>
                  <a:lnTo>
                    <a:pt x="1531" y="1461"/>
                  </a:lnTo>
                  <a:lnTo>
                    <a:pt x="1579" y="1475"/>
                  </a:lnTo>
                  <a:lnTo>
                    <a:pt x="1593" y="1559"/>
                  </a:lnTo>
                  <a:lnTo>
                    <a:pt x="1663" y="1559"/>
                  </a:lnTo>
                  <a:lnTo>
                    <a:pt x="1663" y="1579"/>
                  </a:lnTo>
                  <a:lnTo>
                    <a:pt x="1760" y="1559"/>
                  </a:lnTo>
                  <a:lnTo>
                    <a:pt x="1746" y="1524"/>
                  </a:lnTo>
                  <a:lnTo>
                    <a:pt x="1760" y="1517"/>
                  </a:lnTo>
                  <a:lnTo>
                    <a:pt x="1732" y="1454"/>
                  </a:lnTo>
                  <a:lnTo>
                    <a:pt x="1746" y="1426"/>
                  </a:lnTo>
                  <a:lnTo>
                    <a:pt x="1725" y="1413"/>
                  </a:lnTo>
                  <a:lnTo>
                    <a:pt x="1767" y="1392"/>
                  </a:lnTo>
                  <a:lnTo>
                    <a:pt x="1795" y="1392"/>
                  </a:lnTo>
                  <a:lnTo>
                    <a:pt x="1774" y="1357"/>
                  </a:lnTo>
                  <a:lnTo>
                    <a:pt x="1746" y="1294"/>
                  </a:lnTo>
                  <a:lnTo>
                    <a:pt x="1774" y="1287"/>
                  </a:lnTo>
                  <a:lnTo>
                    <a:pt x="1843" y="1259"/>
                  </a:lnTo>
                  <a:lnTo>
                    <a:pt x="1864" y="1259"/>
                  </a:lnTo>
                  <a:lnTo>
                    <a:pt x="1885" y="1287"/>
                  </a:lnTo>
                  <a:lnTo>
                    <a:pt x="1899" y="1259"/>
                  </a:lnTo>
                  <a:lnTo>
                    <a:pt x="1969" y="1259"/>
                  </a:lnTo>
                  <a:lnTo>
                    <a:pt x="1990" y="1252"/>
                  </a:lnTo>
                  <a:lnTo>
                    <a:pt x="2017" y="1252"/>
                  </a:lnTo>
                  <a:lnTo>
                    <a:pt x="2094" y="1225"/>
                  </a:lnTo>
                  <a:lnTo>
                    <a:pt x="2122" y="1197"/>
                  </a:lnTo>
                  <a:lnTo>
                    <a:pt x="2115" y="1190"/>
                  </a:lnTo>
                  <a:lnTo>
                    <a:pt x="2136" y="1155"/>
                  </a:lnTo>
                  <a:lnTo>
                    <a:pt x="2156" y="1113"/>
                  </a:lnTo>
                  <a:lnTo>
                    <a:pt x="2191" y="1120"/>
                  </a:lnTo>
                  <a:lnTo>
                    <a:pt x="2205" y="1065"/>
                  </a:lnTo>
                  <a:lnTo>
                    <a:pt x="2184" y="1058"/>
                  </a:lnTo>
                  <a:lnTo>
                    <a:pt x="2129" y="1002"/>
                  </a:lnTo>
                  <a:lnTo>
                    <a:pt x="2156" y="939"/>
                  </a:lnTo>
                  <a:lnTo>
                    <a:pt x="2136" y="939"/>
                  </a:lnTo>
                  <a:lnTo>
                    <a:pt x="2101" y="939"/>
                  </a:lnTo>
                  <a:lnTo>
                    <a:pt x="2087" y="884"/>
                  </a:lnTo>
                  <a:lnTo>
                    <a:pt x="2052" y="898"/>
                  </a:lnTo>
                  <a:lnTo>
                    <a:pt x="2004" y="898"/>
                  </a:lnTo>
                  <a:lnTo>
                    <a:pt x="1997" y="870"/>
                  </a:lnTo>
                  <a:lnTo>
                    <a:pt x="2017" y="821"/>
                  </a:lnTo>
                  <a:lnTo>
                    <a:pt x="1997" y="793"/>
                  </a:lnTo>
                  <a:lnTo>
                    <a:pt x="1941" y="745"/>
                  </a:lnTo>
                  <a:lnTo>
                    <a:pt x="1899" y="703"/>
                  </a:lnTo>
                  <a:lnTo>
                    <a:pt x="1941" y="689"/>
                  </a:lnTo>
                  <a:lnTo>
                    <a:pt x="1969" y="668"/>
                  </a:lnTo>
                  <a:lnTo>
                    <a:pt x="1976" y="661"/>
                  </a:lnTo>
                  <a:lnTo>
                    <a:pt x="1997" y="675"/>
                  </a:lnTo>
                  <a:lnTo>
                    <a:pt x="2017" y="592"/>
                  </a:lnTo>
                  <a:lnTo>
                    <a:pt x="2004" y="578"/>
                  </a:lnTo>
                  <a:lnTo>
                    <a:pt x="2024" y="543"/>
                  </a:lnTo>
                  <a:lnTo>
                    <a:pt x="2066" y="515"/>
                  </a:lnTo>
                  <a:lnTo>
                    <a:pt x="2087" y="480"/>
                  </a:lnTo>
                  <a:lnTo>
                    <a:pt x="2031" y="459"/>
                  </a:lnTo>
                  <a:lnTo>
                    <a:pt x="1962" y="446"/>
                  </a:lnTo>
                  <a:lnTo>
                    <a:pt x="1969" y="397"/>
                  </a:lnTo>
                  <a:lnTo>
                    <a:pt x="1990" y="376"/>
                  </a:lnTo>
                  <a:lnTo>
                    <a:pt x="2136" y="327"/>
                  </a:lnTo>
                  <a:lnTo>
                    <a:pt x="2184" y="327"/>
                  </a:lnTo>
                  <a:lnTo>
                    <a:pt x="2205" y="300"/>
                  </a:lnTo>
                  <a:lnTo>
                    <a:pt x="2254" y="300"/>
                  </a:lnTo>
                  <a:lnTo>
                    <a:pt x="2261" y="327"/>
                  </a:lnTo>
                  <a:lnTo>
                    <a:pt x="2296" y="285"/>
                  </a:lnTo>
                  <a:lnTo>
                    <a:pt x="2351" y="181"/>
                  </a:lnTo>
                  <a:lnTo>
                    <a:pt x="2351" y="153"/>
                  </a:lnTo>
                  <a:lnTo>
                    <a:pt x="2379" y="105"/>
                  </a:lnTo>
                  <a:lnTo>
                    <a:pt x="2393" y="84"/>
                  </a:lnTo>
                  <a:lnTo>
                    <a:pt x="2386" y="42"/>
                  </a:lnTo>
                  <a:lnTo>
                    <a:pt x="2386" y="14"/>
                  </a:lnTo>
                  <a:lnTo>
                    <a:pt x="2498" y="98"/>
                  </a:lnTo>
                  <a:lnTo>
                    <a:pt x="2511" y="105"/>
                  </a:lnTo>
                  <a:lnTo>
                    <a:pt x="2553" y="105"/>
                  </a:lnTo>
                  <a:lnTo>
                    <a:pt x="2581" y="133"/>
                  </a:lnTo>
                  <a:lnTo>
                    <a:pt x="2595" y="153"/>
                  </a:lnTo>
                  <a:lnTo>
                    <a:pt x="2588" y="167"/>
                  </a:lnTo>
                  <a:lnTo>
                    <a:pt x="2588" y="195"/>
                  </a:lnTo>
                  <a:lnTo>
                    <a:pt x="2644" y="146"/>
                  </a:lnTo>
                  <a:lnTo>
                    <a:pt x="2664" y="139"/>
                  </a:lnTo>
                  <a:lnTo>
                    <a:pt x="2685" y="119"/>
                  </a:lnTo>
                  <a:lnTo>
                    <a:pt x="2762" y="133"/>
                  </a:lnTo>
                  <a:lnTo>
                    <a:pt x="2790" y="112"/>
                  </a:lnTo>
                  <a:lnTo>
                    <a:pt x="2838" y="112"/>
                  </a:lnTo>
                  <a:lnTo>
                    <a:pt x="2873" y="133"/>
                  </a:lnTo>
                  <a:lnTo>
                    <a:pt x="2915" y="112"/>
                  </a:lnTo>
                  <a:lnTo>
                    <a:pt x="2894" y="77"/>
                  </a:lnTo>
                  <a:lnTo>
                    <a:pt x="2950" y="70"/>
                  </a:lnTo>
                  <a:lnTo>
                    <a:pt x="3012" y="14"/>
                  </a:lnTo>
                  <a:lnTo>
                    <a:pt x="3068" y="0"/>
                  </a:lnTo>
                  <a:lnTo>
                    <a:pt x="3144" y="14"/>
                  </a:lnTo>
                  <a:lnTo>
                    <a:pt x="3172" y="42"/>
                  </a:lnTo>
                  <a:lnTo>
                    <a:pt x="3214" y="56"/>
                  </a:lnTo>
                  <a:lnTo>
                    <a:pt x="3220" y="49"/>
                  </a:lnTo>
                  <a:lnTo>
                    <a:pt x="3310" y="49"/>
                  </a:lnTo>
                  <a:lnTo>
                    <a:pt x="3345" y="56"/>
                  </a:lnTo>
                  <a:lnTo>
                    <a:pt x="3366" y="49"/>
                  </a:lnTo>
                  <a:lnTo>
                    <a:pt x="3450" y="70"/>
                  </a:lnTo>
                  <a:lnTo>
                    <a:pt x="3477" y="98"/>
                  </a:lnTo>
                  <a:lnTo>
                    <a:pt x="3470" y="112"/>
                  </a:lnTo>
                  <a:lnTo>
                    <a:pt x="3477" y="167"/>
                  </a:lnTo>
                  <a:lnTo>
                    <a:pt x="3498" y="202"/>
                  </a:lnTo>
                  <a:lnTo>
                    <a:pt x="3477" y="272"/>
                  </a:lnTo>
                  <a:lnTo>
                    <a:pt x="3505" y="300"/>
                  </a:lnTo>
                  <a:lnTo>
                    <a:pt x="3477" y="306"/>
                  </a:lnTo>
                  <a:lnTo>
                    <a:pt x="3450" y="300"/>
                  </a:lnTo>
                  <a:lnTo>
                    <a:pt x="3394" y="334"/>
                  </a:lnTo>
                  <a:lnTo>
                    <a:pt x="3310" y="369"/>
                  </a:lnTo>
                  <a:lnTo>
                    <a:pt x="3303" y="397"/>
                  </a:lnTo>
                  <a:lnTo>
                    <a:pt x="3345" y="432"/>
                  </a:lnTo>
                  <a:lnTo>
                    <a:pt x="3359" y="473"/>
                  </a:lnTo>
                  <a:lnTo>
                    <a:pt x="3296" y="446"/>
                  </a:lnTo>
                  <a:lnTo>
                    <a:pt x="3269" y="473"/>
                  </a:lnTo>
                  <a:lnTo>
                    <a:pt x="3214" y="446"/>
                  </a:lnTo>
                  <a:lnTo>
                    <a:pt x="3172" y="480"/>
                  </a:lnTo>
                  <a:lnTo>
                    <a:pt x="3151" y="473"/>
                  </a:lnTo>
                  <a:lnTo>
                    <a:pt x="3144" y="494"/>
                  </a:lnTo>
                  <a:lnTo>
                    <a:pt x="3130" y="508"/>
                  </a:lnTo>
                  <a:lnTo>
                    <a:pt x="3089" y="557"/>
                  </a:lnTo>
                  <a:lnTo>
                    <a:pt x="3089" y="578"/>
                  </a:lnTo>
                  <a:lnTo>
                    <a:pt x="3054" y="626"/>
                  </a:lnTo>
                  <a:lnTo>
                    <a:pt x="3033" y="633"/>
                  </a:lnTo>
                  <a:lnTo>
                    <a:pt x="3040" y="675"/>
                  </a:lnTo>
                  <a:lnTo>
                    <a:pt x="3019" y="668"/>
                  </a:lnTo>
                  <a:lnTo>
                    <a:pt x="3019" y="696"/>
                  </a:lnTo>
                  <a:lnTo>
                    <a:pt x="2957" y="710"/>
                  </a:lnTo>
                  <a:lnTo>
                    <a:pt x="2957" y="765"/>
                  </a:lnTo>
                  <a:lnTo>
                    <a:pt x="2943" y="765"/>
                  </a:lnTo>
                  <a:lnTo>
                    <a:pt x="2894" y="765"/>
                  </a:lnTo>
                  <a:lnTo>
                    <a:pt x="2887" y="773"/>
                  </a:lnTo>
                  <a:lnTo>
                    <a:pt x="2859" y="786"/>
                  </a:lnTo>
                  <a:lnTo>
                    <a:pt x="2852" y="842"/>
                  </a:lnTo>
                  <a:lnTo>
                    <a:pt x="2845" y="856"/>
                  </a:lnTo>
                  <a:lnTo>
                    <a:pt x="2824" y="863"/>
                  </a:lnTo>
                  <a:lnTo>
                    <a:pt x="2804" y="905"/>
                  </a:lnTo>
                  <a:lnTo>
                    <a:pt x="2838" y="967"/>
                  </a:lnTo>
                  <a:lnTo>
                    <a:pt x="2887" y="1002"/>
                  </a:lnTo>
                  <a:lnTo>
                    <a:pt x="2915" y="995"/>
                  </a:lnTo>
                  <a:lnTo>
                    <a:pt x="2936" y="995"/>
                  </a:lnTo>
                  <a:lnTo>
                    <a:pt x="2943" y="995"/>
                  </a:lnTo>
                  <a:lnTo>
                    <a:pt x="2936" y="1030"/>
                  </a:lnTo>
                  <a:lnTo>
                    <a:pt x="3012" y="1037"/>
                  </a:lnTo>
                  <a:lnTo>
                    <a:pt x="3019" y="1113"/>
                  </a:lnTo>
                  <a:lnTo>
                    <a:pt x="3089" y="1169"/>
                  </a:lnTo>
                  <a:lnTo>
                    <a:pt x="3089" y="1197"/>
                  </a:lnTo>
                  <a:lnTo>
                    <a:pt x="3089" y="1204"/>
                  </a:lnTo>
                  <a:lnTo>
                    <a:pt x="3082" y="1246"/>
                  </a:lnTo>
                  <a:lnTo>
                    <a:pt x="3075" y="1252"/>
                  </a:lnTo>
                  <a:lnTo>
                    <a:pt x="3019" y="1294"/>
                  </a:lnTo>
                  <a:lnTo>
                    <a:pt x="3012" y="1301"/>
                  </a:lnTo>
                  <a:lnTo>
                    <a:pt x="2950" y="1357"/>
                  </a:lnTo>
                  <a:lnTo>
                    <a:pt x="2950" y="1364"/>
                  </a:lnTo>
                  <a:lnTo>
                    <a:pt x="2936" y="1399"/>
                  </a:lnTo>
                  <a:lnTo>
                    <a:pt x="2936" y="1413"/>
                  </a:lnTo>
                  <a:lnTo>
                    <a:pt x="2957" y="1447"/>
                  </a:lnTo>
                  <a:lnTo>
                    <a:pt x="2977" y="1524"/>
                  </a:lnTo>
                  <a:lnTo>
                    <a:pt x="2977" y="1607"/>
                  </a:lnTo>
                  <a:lnTo>
                    <a:pt x="3033" y="1614"/>
                  </a:lnTo>
                  <a:lnTo>
                    <a:pt x="3040" y="1628"/>
                  </a:lnTo>
                  <a:lnTo>
                    <a:pt x="3075" y="1656"/>
                  </a:lnTo>
                  <a:lnTo>
                    <a:pt x="3110" y="1663"/>
                  </a:lnTo>
                  <a:lnTo>
                    <a:pt x="3130" y="1705"/>
                  </a:lnTo>
                  <a:lnTo>
                    <a:pt x="3138" y="1705"/>
                  </a:lnTo>
                  <a:lnTo>
                    <a:pt x="3117" y="1719"/>
                  </a:lnTo>
                  <a:lnTo>
                    <a:pt x="3144" y="1746"/>
                  </a:lnTo>
                  <a:lnTo>
                    <a:pt x="3151" y="1788"/>
                  </a:lnTo>
                  <a:lnTo>
                    <a:pt x="3179" y="1795"/>
                  </a:lnTo>
                </a:path>
              </a:pathLst>
            </a:custGeom>
            <a:grpFill/>
            <a:ln w="19050" cap="flat" cmpd="sng">
              <a:solidFill>
                <a:srgbClr val="01010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08" name="Freeform 107"/>
            <p:cNvSpPr>
              <a:spLocks noChangeArrowheads="1"/>
            </p:cNvSpPr>
            <p:nvPr/>
          </p:nvSpPr>
          <p:spPr bwMode="auto">
            <a:xfrm>
              <a:off x="16141347" y="2950251"/>
              <a:ext cx="1921989" cy="1944899"/>
            </a:xfrm>
            <a:custGeom>
              <a:avLst/>
              <a:gdLst>
                <a:gd name="T0" fmla="*/ 3262 w 4091"/>
                <a:gd name="T1" fmla="*/ 1886 h 4140"/>
                <a:gd name="T2" fmla="*/ 3415 w 4091"/>
                <a:gd name="T3" fmla="*/ 1913 h 4140"/>
                <a:gd name="T4" fmla="*/ 3693 w 4091"/>
                <a:gd name="T5" fmla="*/ 1823 h 4140"/>
                <a:gd name="T6" fmla="*/ 3853 w 4091"/>
                <a:gd name="T7" fmla="*/ 1878 h 4140"/>
                <a:gd name="T8" fmla="*/ 3902 w 4091"/>
                <a:gd name="T9" fmla="*/ 1934 h 4140"/>
                <a:gd name="T10" fmla="*/ 3992 w 4091"/>
                <a:gd name="T11" fmla="*/ 2143 h 4140"/>
                <a:gd name="T12" fmla="*/ 3902 w 4091"/>
                <a:gd name="T13" fmla="*/ 2310 h 4140"/>
                <a:gd name="T14" fmla="*/ 3763 w 4091"/>
                <a:gd name="T15" fmla="*/ 2171 h 4140"/>
                <a:gd name="T16" fmla="*/ 3763 w 4091"/>
                <a:gd name="T17" fmla="*/ 2338 h 4140"/>
                <a:gd name="T18" fmla="*/ 2984 w 4091"/>
                <a:gd name="T19" fmla="*/ 2741 h 4140"/>
                <a:gd name="T20" fmla="*/ 3117 w 4091"/>
                <a:gd name="T21" fmla="*/ 2595 h 4140"/>
                <a:gd name="T22" fmla="*/ 3179 w 4091"/>
                <a:gd name="T23" fmla="*/ 2428 h 4140"/>
                <a:gd name="T24" fmla="*/ 3033 w 4091"/>
                <a:gd name="T25" fmla="*/ 2567 h 4140"/>
                <a:gd name="T26" fmla="*/ 3040 w 4091"/>
                <a:gd name="T27" fmla="*/ 2637 h 4140"/>
                <a:gd name="T28" fmla="*/ 2880 w 4091"/>
                <a:gd name="T29" fmla="*/ 2567 h 4140"/>
                <a:gd name="T30" fmla="*/ 2817 w 4091"/>
                <a:gd name="T31" fmla="*/ 2699 h 4140"/>
                <a:gd name="T32" fmla="*/ 2824 w 4091"/>
                <a:gd name="T33" fmla="*/ 2741 h 4140"/>
                <a:gd name="T34" fmla="*/ 2727 w 4091"/>
                <a:gd name="T35" fmla="*/ 2665 h 4140"/>
                <a:gd name="T36" fmla="*/ 2644 w 4091"/>
                <a:gd name="T37" fmla="*/ 3006 h 4140"/>
                <a:gd name="T38" fmla="*/ 2657 w 4091"/>
                <a:gd name="T39" fmla="*/ 3158 h 4140"/>
                <a:gd name="T40" fmla="*/ 2720 w 4091"/>
                <a:gd name="T41" fmla="*/ 3228 h 4140"/>
                <a:gd name="T42" fmla="*/ 2817 w 4091"/>
                <a:gd name="T43" fmla="*/ 3485 h 4140"/>
                <a:gd name="T44" fmla="*/ 3054 w 4091"/>
                <a:gd name="T45" fmla="*/ 3694 h 4140"/>
                <a:gd name="T46" fmla="*/ 3089 w 4091"/>
                <a:gd name="T47" fmla="*/ 3826 h 4140"/>
                <a:gd name="T48" fmla="*/ 2991 w 4091"/>
                <a:gd name="T49" fmla="*/ 4035 h 4140"/>
                <a:gd name="T50" fmla="*/ 2922 w 4091"/>
                <a:gd name="T51" fmla="*/ 4042 h 4140"/>
                <a:gd name="T52" fmla="*/ 2741 w 4091"/>
                <a:gd name="T53" fmla="*/ 3958 h 4140"/>
                <a:gd name="T54" fmla="*/ 2588 w 4091"/>
                <a:gd name="T55" fmla="*/ 3847 h 4140"/>
                <a:gd name="T56" fmla="*/ 2379 w 4091"/>
                <a:gd name="T57" fmla="*/ 3750 h 4140"/>
                <a:gd name="T58" fmla="*/ 1857 w 4091"/>
                <a:gd name="T59" fmla="*/ 3778 h 4140"/>
                <a:gd name="T60" fmla="*/ 1398 w 4091"/>
                <a:gd name="T61" fmla="*/ 3819 h 4140"/>
                <a:gd name="T62" fmla="*/ 1057 w 4091"/>
                <a:gd name="T63" fmla="*/ 3618 h 4140"/>
                <a:gd name="T64" fmla="*/ 918 w 4091"/>
                <a:gd name="T65" fmla="*/ 3479 h 4140"/>
                <a:gd name="T66" fmla="*/ 682 w 4091"/>
                <a:gd name="T67" fmla="*/ 3416 h 4140"/>
                <a:gd name="T68" fmla="*/ 522 w 4091"/>
                <a:gd name="T69" fmla="*/ 3214 h 4140"/>
                <a:gd name="T70" fmla="*/ 216 w 4091"/>
                <a:gd name="T71" fmla="*/ 3040 h 4140"/>
                <a:gd name="T72" fmla="*/ 167 w 4091"/>
                <a:gd name="T73" fmla="*/ 2804 h 4140"/>
                <a:gd name="T74" fmla="*/ 35 w 4091"/>
                <a:gd name="T75" fmla="*/ 2630 h 4140"/>
                <a:gd name="T76" fmla="*/ 369 w 4091"/>
                <a:gd name="T77" fmla="*/ 1858 h 4140"/>
                <a:gd name="T78" fmla="*/ 529 w 4091"/>
                <a:gd name="T79" fmla="*/ 2205 h 4140"/>
                <a:gd name="T80" fmla="*/ 724 w 4091"/>
                <a:gd name="T81" fmla="*/ 2108 h 4140"/>
                <a:gd name="T82" fmla="*/ 953 w 4091"/>
                <a:gd name="T83" fmla="*/ 1941 h 4140"/>
                <a:gd name="T84" fmla="*/ 1057 w 4091"/>
                <a:gd name="T85" fmla="*/ 1677 h 4140"/>
                <a:gd name="T86" fmla="*/ 1203 w 4091"/>
                <a:gd name="T87" fmla="*/ 1656 h 4140"/>
                <a:gd name="T88" fmla="*/ 1531 w 4091"/>
                <a:gd name="T89" fmla="*/ 1461 h 4140"/>
                <a:gd name="T90" fmla="*/ 1725 w 4091"/>
                <a:gd name="T91" fmla="*/ 1413 h 4140"/>
                <a:gd name="T92" fmla="*/ 1969 w 4091"/>
                <a:gd name="T93" fmla="*/ 1259 h 4140"/>
                <a:gd name="T94" fmla="*/ 2184 w 4091"/>
                <a:gd name="T95" fmla="*/ 1058 h 4140"/>
                <a:gd name="T96" fmla="*/ 1997 w 4091"/>
                <a:gd name="T97" fmla="*/ 793 h 4140"/>
                <a:gd name="T98" fmla="*/ 2066 w 4091"/>
                <a:gd name="T99" fmla="*/ 515 h 4140"/>
                <a:gd name="T100" fmla="*/ 2261 w 4091"/>
                <a:gd name="T101" fmla="*/ 327 h 4140"/>
                <a:gd name="T102" fmla="*/ 2553 w 4091"/>
                <a:gd name="T103" fmla="*/ 105 h 4140"/>
                <a:gd name="T104" fmla="*/ 2838 w 4091"/>
                <a:gd name="T105" fmla="*/ 112 h 4140"/>
                <a:gd name="T106" fmla="*/ 3220 w 4091"/>
                <a:gd name="T107" fmla="*/ 49 h 4140"/>
                <a:gd name="T108" fmla="*/ 3505 w 4091"/>
                <a:gd name="T109" fmla="*/ 300 h 4140"/>
                <a:gd name="T110" fmla="*/ 3214 w 4091"/>
                <a:gd name="T111" fmla="*/ 446 h 4140"/>
                <a:gd name="T112" fmla="*/ 3019 w 4091"/>
                <a:gd name="T113" fmla="*/ 668 h 4140"/>
                <a:gd name="T114" fmla="*/ 2824 w 4091"/>
                <a:gd name="T115" fmla="*/ 863 h 4140"/>
                <a:gd name="T116" fmla="*/ 3089 w 4091"/>
                <a:gd name="T117" fmla="*/ 1169 h 4140"/>
                <a:gd name="T118" fmla="*/ 2936 w 4091"/>
                <a:gd name="T119" fmla="*/ 1413 h 4140"/>
                <a:gd name="T120" fmla="*/ 3117 w 4091"/>
                <a:gd name="T121" fmla="*/ 1719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1" h="4140">
                  <a:moveTo>
                    <a:pt x="3179" y="1795"/>
                  </a:moveTo>
                  <a:lnTo>
                    <a:pt x="3186" y="1837"/>
                  </a:lnTo>
                  <a:lnTo>
                    <a:pt x="3179" y="1844"/>
                  </a:lnTo>
                  <a:lnTo>
                    <a:pt x="3200" y="1872"/>
                  </a:lnTo>
                  <a:lnTo>
                    <a:pt x="3207" y="1872"/>
                  </a:lnTo>
                  <a:lnTo>
                    <a:pt x="3214" y="1872"/>
                  </a:lnTo>
                  <a:lnTo>
                    <a:pt x="3214" y="1878"/>
                  </a:lnTo>
                  <a:lnTo>
                    <a:pt x="3234" y="1878"/>
                  </a:lnTo>
                  <a:lnTo>
                    <a:pt x="3262" y="1892"/>
                  </a:lnTo>
                  <a:lnTo>
                    <a:pt x="3262" y="1886"/>
                  </a:lnTo>
                  <a:lnTo>
                    <a:pt x="3269" y="1844"/>
                  </a:lnTo>
                  <a:lnTo>
                    <a:pt x="3296" y="1872"/>
                  </a:lnTo>
                  <a:lnTo>
                    <a:pt x="3310" y="1878"/>
                  </a:lnTo>
                  <a:lnTo>
                    <a:pt x="3317" y="1886"/>
                  </a:lnTo>
                  <a:lnTo>
                    <a:pt x="3338" y="1892"/>
                  </a:lnTo>
                  <a:lnTo>
                    <a:pt x="3345" y="1913"/>
                  </a:lnTo>
                  <a:lnTo>
                    <a:pt x="3345" y="1920"/>
                  </a:lnTo>
                  <a:lnTo>
                    <a:pt x="3366" y="1948"/>
                  </a:lnTo>
                  <a:lnTo>
                    <a:pt x="3401" y="1920"/>
                  </a:lnTo>
                  <a:lnTo>
                    <a:pt x="3415" y="1913"/>
                  </a:lnTo>
                  <a:lnTo>
                    <a:pt x="3450" y="1872"/>
                  </a:lnTo>
                  <a:lnTo>
                    <a:pt x="3477" y="1851"/>
                  </a:lnTo>
                  <a:lnTo>
                    <a:pt x="3498" y="1872"/>
                  </a:lnTo>
                  <a:lnTo>
                    <a:pt x="3561" y="1809"/>
                  </a:lnTo>
                  <a:lnTo>
                    <a:pt x="3589" y="1837"/>
                  </a:lnTo>
                  <a:lnTo>
                    <a:pt x="3596" y="1878"/>
                  </a:lnTo>
                  <a:lnTo>
                    <a:pt x="3623" y="1878"/>
                  </a:lnTo>
                  <a:lnTo>
                    <a:pt x="3630" y="1851"/>
                  </a:lnTo>
                  <a:lnTo>
                    <a:pt x="3658" y="1837"/>
                  </a:lnTo>
                  <a:lnTo>
                    <a:pt x="3693" y="1823"/>
                  </a:lnTo>
                  <a:lnTo>
                    <a:pt x="3721" y="1823"/>
                  </a:lnTo>
                  <a:lnTo>
                    <a:pt x="3721" y="1837"/>
                  </a:lnTo>
                  <a:lnTo>
                    <a:pt x="3700" y="1858"/>
                  </a:lnTo>
                  <a:lnTo>
                    <a:pt x="3728" y="1872"/>
                  </a:lnTo>
                  <a:lnTo>
                    <a:pt x="3756" y="1878"/>
                  </a:lnTo>
                  <a:lnTo>
                    <a:pt x="3769" y="1872"/>
                  </a:lnTo>
                  <a:lnTo>
                    <a:pt x="3790" y="1858"/>
                  </a:lnTo>
                  <a:lnTo>
                    <a:pt x="3804" y="1892"/>
                  </a:lnTo>
                  <a:lnTo>
                    <a:pt x="3825" y="1886"/>
                  </a:lnTo>
                  <a:lnTo>
                    <a:pt x="3853" y="1878"/>
                  </a:lnTo>
                  <a:lnTo>
                    <a:pt x="3853" y="1837"/>
                  </a:lnTo>
                  <a:lnTo>
                    <a:pt x="3867" y="1844"/>
                  </a:lnTo>
                  <a:lnTo>
                    <a:pt x="3888" y="1858"/>
                  </a:lnTo>
                  <a:lnTo>
                    <a:pt x="3874" y="1878"/>
                  </a:lnTo>
                  <a:lnTo>
                    <a:pt x="3895" y="1872"/>
                  </a:lnTo>
                  <a:lnTo>
                    <a:pt x="3888" y="1878"/>
                  </a:lnTo>
                  <a:lnTo>
                    <a:pt x="3916" y="1906"/>
                  </a:lnTo>
                  <a:lnTo>
                    <a:pt x="3888" y="1906"/>
                  </a:lnTo>
                  <a:lnTo>
                    <a:pt x="3888" y="1934"/>
                  </a:lnTo>
                  <a:lnTo>
                    <a:pt x="3902" y="1934"/>
                  </a:lnTo>
                  <a:lnTo>
                    <a:pt x="3902" y="1941"/>
                  </a:lnTo>
                  <a:lnTo>
                    <a:pt x="3874" y="1955"/>
                  </a:lnTo>
                  <a:lnTo>
                    <a:pt x="3895" y="1976"/>
                  </a:lnTo>
                  <a:lnTo>
                    <a:pt x="3929" y="2018"/>
                  </a:lnTo>
                  <a:lnTo>
                    <a:pt x="3929" y="2025"/>
                  </a:lnTo>
                  <a:lnTo>
                    <a:pt x="3936" y="2053"/>
                  </a:lnTo>
                  <a:lnTo>
                    <a:pt x="3936" y="2080"/>
                  </a:lnTo>
                  <a:lnTo>
                    <a:pt x="3936" y="2101"/>
                  </a:lnTo>
                  <a:lnTo>
                    <a:pt x="3964" y="2080"/>
                  </a:lnTo>
                  <a:lnTo>
                    <a:pt x="3992" y="2143"/>
                  </a:lnTo>
                  <a:lnTo>
                    <a:pt x="3985" y="2150"/>
                  </a:lnTo>
                  <a:lnTo>
                    <a:pt x="4006" y="2171"/>
                  </a:lnTo>
                  <a:lnTo>
                    <a:pt x="3992" y="2178"/>
                  </a:lnTo>
                  <a:lnTo>
                    <a:pt x="4027" y="2212"/>
                  </a:lnTo>
                  <a:lnTo>
                    <a:pt x="4027" y="2247"/>
                  </a:lnTo>
                  <a:lnTo>
                    <a:pt x="4062" y="2240"/>
                  </a:lnTo>
                  <a:lnTo>
                    <a:pt x="4062" y="2254"/>
                  </a:lnTo>
                  <a:lnTo>
                    <a:pt x="4090" y="2275"/>
                  </a:lnTo>
                  <a:lnTo>
                    <a:pt x="4083" y="2296"/>
                  </a:lnTo>
                  <a:lnTo>
                    <a:pt x="3902" y="2310"/>
                  </a:lnTo>
                  <a:lnTo>
                    <a:pt x="3916" y="2296"/>
                  </a:lnTo>
                  <a:lnTo>
                    <a:pt x="3874" y="2268"/>
                  </a:lnTo>
                  <a:lnTo>
                    <a:pt x="3874" y="2310"/>
                  </a:lnTo>
                  <a:lnTo>
                    <a:pt x="3777" y="2331"/>
                  </a:lnTo>
                  <a:lnTo>
                    <a:pt x="3790" y="2310"/>
                  </a:lnTo>
                  <a:lnTo>
                    <a:pt x="3825" y="2296"/>
                  </a:lnTo>
                  <a:lnTo>
                    <a:pt x="3777" y="2233"/>
                  </a:lnTo>
                  <a:lnTo>
                    <a:pt x="3804" y="2212"/>
                  </a:lnTo>
                  <a:lnTo>
                    <a:pt x="3777" y="2199"/>
                  </a:lnTo>
                  <a:lnTo>
                    <a:pt x="3763" y="2171"/>
                  </a:lnTo>
                  <a:lnTo>
                    <a:pt x="3763" y="2150"/>
                  </a:lnTo>
                  <a:lnTo>
                    <a:pt x="3742" y="2164"/>
                  </a:lnTo>
                  <a:lnTo>
                    <a:pt x="3735" y="2164"/>
                  </a:lnTo>
                  <a:lnTo>
                    <a:pt x="3721" y="2171"/>
                  </a:lnTo>
                  <a:lnTo>
                    <a:pt x="3721" y="2199"/>
                  </a:lnTo>
                  <a:lnTo>
                    <a:pt x="3769" y="2240"/>
                  </a:lnTo>
                  <a:lnTo>
                    <a:pt x="3769" y="2254"/>
                  </a:lnTo>
                  <a:lnTo>
                    <a:pt x="3777" y="2275"/>
                  </a:lnTo>
                  <a:lnTo>
                    <a:pt x="3742" y="2310"/>
                  </a:lnTo>
                  <a:lnTo>
                    <a:pt x="3763" y="2338"/>
                  </a:lnTo>
                  <a:lnTo>
                    <a:pt x="3721" y="2379"/>
                  </a:lnTo>
                  <a:lnTo>
                    <a:pt x="3568" y="2463"/>
                  </a:lnTo>
                  <a:lnTo>
                    <a:pt x="3491" y="2505"/>
                  </a:lnTo>
                  <a:lnTo>
                    <a:pt x="3526" y="2498"/>
                  </a:lnTo>
                  <a:lnTo>
                    <a:pt x="3477" y="2512"/>
                  </a:lnTo>
                  <a:lnTo>
                    <a:pt x="3234" y="2623"/>
                  </a:lnTo>
                  <a:lnTo>
                    <a:pt x="3234" y="2630"/>
                  </a:lnTo>
                  <a:lnTo>
                    <a:pt x="3130" y="2678"/>
                  </a:lnTo>
                  <a:lnTo>
                    <a:pt x="3005" y="2713"/>
                  </a:lnTo>
                  <a:lnTo>
                    <a:pt x="2984" y="2741"/>
                  </a:lnTo>
                  <a:lnTo>
                    <a:pt x="2971" y="2713"/>
                  </a:lnTo>
                  <a:lnTo>
                    <a:pt x="2977" y="2693"/>
                  </a:lnTo>
                  <a:lnTo>
                    <a:pt x="3012" y="2644"/>
                  </a:lnTo>
                  <a:lnTo>
                    <a:pt x="3054" y="2637"/>
                  </a:lnTo>
                  <a:lnTo>
                    <a:pt x="3068" y="2623"/>
                  </a:lnTo>
                  <a:lnTo>
                    <a:pt x="3054" y="2602"/>
                  </a:lnTo>
                  <a:lnTo>
                    <a:pt x="3068" y="2602"/>
                  </a:lnTo>
                  <a:lnTo>
                    <a:pt x="3075" y="2581"/>
                  </a:lnTo>
                  <a:lnTo>
                    <a:pt x="3103" y="2595"/>
                  </a:lnTo>
                  <a:lnTo>
                    <a:pt x="3117" y="2595"/>
                  </a:lnTo>
                  <a:lnTo>
                    <a:pt x="3110" y="2602"/>
                  </a:lnTo>
                  <a:lnTo>
                    <a:pt x="3138" y="2595"/>
                  </a:lnTo>
                  <a:lnTo>
                    <a:pt x="3138" y="2581"/>
                  </a:lnTo>
                  <a:lnTo>
                    <a:pt x="3144" y="2574"/>
                  </a:lnTo>
                  <a:lnTo>
                    <a:pt x="3138" y="2560"/>
                  </a:lnTo>
                  <a:lnTo>
                    <a:pt x="3151" y="2560"/>
                  </a:lnTo>
                  <a:lnTo>
                    <a:pt x="3234" y="2505"/>
                  </a:lnTo>
                  <a:lnTo>
                    <a:pt x="3248" y="2484"/>
                  </a:lnTo>
                  <a:lnTo>
                    <a:pt x="3214" y="2470"/>
                  </a:lnTo>
                  <a:lnTo>
                    <a:pt x="3179" y="2428"/>
                  </a:lnTo>
                  <a:lnTo>
                    <a:pt x="3103" y="2435"/>
                  </a:lnTo>
                  <a:lnTo>
                    <a:pt x="3047" y="2449"/>
                  </a:lnTo>
                  <a:lnTo>
                    <a:pt x="3068" y="2470"/>
                  </a:lnTo>
                  <a:lnTo>
                    <a:pt x="3075" y="2477"/>
                  </a:lnTo>
                  <a:lnTo>
                    <a:pt x="3054" y="2477"/>
                  </a:lnTo>
                  <a:lnTo>
                    <a:pt x="3033" y="2505"/>
                  </a:lnTo>
                  <a:lnTo>
                    <a:pt x="3012" y="2526"/>
                  </a:lnTo>
                  <a:lnTo>
                    <a:pt x="2991" y="2532"/>
                  </a:lnTo>
                  <a:lnTo>
                    <a:pt x="3005" y="2539"/>
                  </a:lnTo>
                  <a:lnTo>
                    <a:pt x="3033" y="2567"/>
                  </a:lnTo>
                  <a:lnTo>
                    <a:pt x="3005" y="2567"/>
                  </a:lnTo>
                  <a:lnTo>
                    <a:pt x="2991" y="2595"/>
                  </a:lnTo>
                  <a:lnTo>
                    <a:pt x="2977" y="2595"/>
                  </a:lnTo>
                  <a:lnTo>
                    <a:pt x="3012" y="2630"/>
                  </a:lnTo>
                  <a:lnTo>
                    <a:pt x="3040" y="2609"/>
                  </a:lnTo>
                  <a:lnTo>
                    <a:pt x="3040" y="2630"/>
                  </a:lnTo>
                  <a:lnTo>
                    <a:pt x="3047" y="2623"/>
                  </a:lnTo>
                  <a:lnTo>
                    <a:pt x="3054" y="2602"/>
                  </a:lnTo>
                  <a:lnTo>
                    <a:pt x="3054" y="2623"/>
                  </a:lnTo>
                  <a:lnTo>
                    <a:pt x="3040" y="2637"/>
                  </a:lnTo>
                  <a:lnTo>
                    <a:pt x="3019" y="2637"/>
                  </a:lnTo>
                  <a:lnTo>
                    <a:pt x="2991" y="2644"/>
                  </a:lnTo>
                  <a:lnTo>
                    <a:pt x="2984" y="2609"/>
                  </a:lnTo>
                  <a:lnTo>
                    <a:pt x="2950" y="2623"/>
                  </a:lnTo>
                  <a:lnTo>
                    <a:pt x="2936" y="2623"/>
                  </a:lnTo>
                  <a:lnTo>
                    <a:pt x="2922" y="2609"/>
                  </a:lnTo>
                  <a:lnTo>
                    <a:pt x="2894" y="2602"/>
                  </a:lnTo>
                  <a:lnTo>
                    <a:pt x="2908" y="2595"/>
                  </a:lnTo>
                  <a:lnTo>
                    <a:pt x="2922" y="2602"/>
                  </a:lnTo>
                  <a:lnTo>
                    <a:pt x="2880" y="2567"/>
                  </a:lnTo>
                  <a:lnTo>
                    <a:pt x="2873" y="2574"/>
                  </a:lnTo>
                  <a:lnTo>
                    <a:pt x="2873" y="2560"/>
                  </a:lnTo>
                  <a:lnTo>
                    <a:pt x="2838" y="2609"/>
                  </a:lnTo>
                  <a:lnTo>
                    <a:pt x="2790" y="2630"/>
                  </a:lnTo>
                  <a:lnTo>
                    <a:pt x="2762" y="2644"/>
                  </a:lnTo>
                  <a:lnTo>
                    <a:pt x="2748" y="2637"/>
                  </a:lnTo>
                  <a:lnTo>
                    <a:pt x="2741" y="2644"/>
                  </a:lnTo>
                  <a:lnTo>
                    <a:pt x="2741" y="2665"/>
                  </a:lnTo>
                  <a:lnTo>
                    <a:pt x="2804" y="2699"/>
                  </a:lnTo>
                  <a:lnTo>
                    <a:pt x="2817" y="2699"/>
                  </a:lnTo>
                  <a:lnTo>
                    <a:pt x="2838" y="2713"/>
                  </a:lnTo>
                  <a:lnTo>
                    <a:pt x="2859" y="2713"/>
                  </a:lnTo>
                  <a:lnTo>
                    <a:pt x="2873" y="2713"/>
                  </a:lnTo>
                  <a:lnTo>
                    <a:pt x="2852" y="2734"/>
                  </a:lnTo>
                  <a:lnTo>
                    <a:pt x="2873" y="2734"/>
                  </a:lnTo>
                  <a:lnTo>
                    <a:pt x="2873" y="2755"/>
                  </a:lnTo>
                  <a:lnTo>
                    <a:pt x="2859" y="2741"/>
                  </a:lnTo>
                  <a:lnTo>
                    <a:pt x="2838" y="2734"/>
                  </a:lnTo>
                  <a:lnTo>
                    <a:pt x="2824" y="2734"/>
                  </a:lnTo>
                  <a:lnTo>
                    <a:pt x="2824" y="2741"/>
                  </a:lnTo>
                  <a:lnTo>
                    <a:pt x="2783" y="2734"/>
                  </a:lnTo>
                  <a:lnTo>
                    <a:pt x="2790" y="2727"/>
                  </a:lnTo>
                  <a:lnTo>
                    <a:pt x="2783" y="2734"/>
                  </a:lnTo>
                  <a:lnTo>
                    <a:pt x="2790" y="2727"/>
                  </a:lnTo>
                  <a:lnTo>
                    <a:pt x="2776" y="2734"/>
                  </a:lnTo>
                  <a:lnTo>
                    <a:pt x="2783" y="2713"/>
                  </a:lnTo>
                  <a:lnTo>
                    <a:pt x="2776" y="2727"/>
                  </a:lnTo>
                  <a:lnTo>
                    <a:pt x="2776" y="2706"/>
                  </a:lnTo>
                  <a:lnTo>
                    <a:pt x="2790" y="2713"/>
                  </a:lnTo>
                  <a:lnTo>
                    <a:pt x="2727" y="2665"/>
                  </a:lnTo>
                  <a:lnTo>
                    <a:pt x="2720" y="2665"/>
                  </a:lnTo>
                  <a:lnTo>
                    <a:pt x="2727" y="2672"/>
                  </a:lnTo>
                  <a:lnTo>
                    <a:pt x="2727" y="2699"/>
                  </a:lnTo>
                  <a:lnTo>
                    <a:pt x="2692" y="2699"/>
                  </a:lnTo>
                  <a:lnTo>
                    <a:pt x="2706" y="2769"/>
                  </a:lnTo>
                  <a:lnTo>
                    <a:pt x="2685" y="2811"/>
                  </a:lnTo>
                  <a:lnTo>
                    <a:pt x="2713" y="2811"/>
                  </a:lnTo>
                  <a:lnTo>
                    <a:pt x="2713" y="2894"/>
                  </a:lnTo>
                  <a:lnTo>
                    <a:pt x="2692" y="2929"/>
                  </a:lnTo>
                  <a:lnTo>
                    <a:pt x="2644" y="3006"/>
                  </a:lnTo>
                  <a:lnTo>
                    <a:pt x="2630" y="3026"/>
                  </a:lnTo>
                  <a:lnTo>
                    <a:pt x="2623" y="3033"/>
                  </a:lnTo>
                  <a:lnTo>
                    <a:pt x="2616" y="3040"/>
                  </a:lnTo>
                  <a:lnTo>
                    <a:pt x="2630" y="3061"/>
                  </a:lnTo>
                  <a:lnTo>
                    <a:pt x="2650" y="3061"/>
                  </a:lnTo>
                  <a:lnTo>
                    <a:pt x="2623" y="3103"/>
                  </a:lnTo>
                  <a:lnTo>
                    <a:pt x="2630" y="3096"/>
                  </a:lnTo>
                  <a:lnTo>
                    <a:pt x="2630" y="3124"/>
                  </a:lnTo>
                  <a:lnTo>
                    <a:pt x="2650" y="3124"/>
                  </a:lnTo>
                  <a:lnTo>
                    <a:pt x="2657" y="3158"/>
                  </a:lnTo>
                  <a:lnTo>
                    <a:pt x="2623" y="3158"/>
                  </a:lnTo>
                  <a:lnTo>
                    <a:pt x="2623" y="3186"/>
                  </a:lnTo>
                  <a:lnTo>
                    <a:pt x="2650" y="3193"/>
                  </a:lnTo>
                  <a:lnTo>
                    <a:pt x="2644" y="3221"/>
                  </a:lnTo>
                  <a:lnTo>
                    <a:pt x="2657" y="3228"/>
                  </a:lnTo>
                  <a:lnTo>
                    <a:pt x="2657" y="3263"/>
                  </a:lnTo>
                  <a:lnTo>
                    <a:pt x="2713" y="3270"/>
                  </a:lnTo>
                  <a:lnTo>
                    <a:pt x="2720" y="3263"/>
                  </a:lnTo>
                  <a:lnTo>
                    <a:pt x="2706" y="3221"/>
                  </a:lnTo>
                  <a:lnTo>
                    <a:pt x="2720" y="3228"/>
                  </a:lnTo>
                  <a:lnTo>
                    <a:pt x="2727" y="3186"/>
                  </a:lnTo>
                  <a:lnTo>
                    <a:pt x="2748" y="3193"/>
                  </a:lnTo>
                  <a:lnTo>
                    <a:pt x="2741" y="3235"/>
                  </a:lnTo>
                  <a:lnTo>
                    <a:pt x="2748" y="3172"/>
                  </a:lnTo>
                  <a:lnTo>
                    <a:pt x="2790" y="3186"/>
                  </a:lnTo>
                  <a:lnTo>
                    <a:pt x="2762" y="3186"/>
                  </a:lnTo>
                  <a:lnTo>
                    <a:pt x="2783" y="3284"/>
                  </a:lnTo>
                  <a:lnTo>
                    <a:pt x="2824" y="3318"/>
                  </a:lnTo>
                  <a:lnTo>
                    <a:pt x="2811" y="3423"/>
                  </a:lnTo>
                  <a:lnTo>
                    <a:pt x="2817" y="3485"/>
                  </a:lnTo>
                  <a:lnTo>
                    <a:pt x="2873" y="3541"/>
                  </a:lnTo>
                  <a:lnTo>
                    <a:pt x="2950" y="3590"/>
                  </a:lnTo>
                  <a:lnTo>
                    <a:pt x="2971" y="3611"/>
                  </a:lnTo>
                  <a:lnTo>
                    <a:pt x="2957" y="3611"/>
                  </a:lnTo>
                  <a:lnTo>
                    <a:pt x="2991" y="3645"/>
                  </a:lnTo>
                  <a:lnTo>
                    <a:pt x="2991" y="3631"/>
                  </a:lnTo>
                  <a:lnTo>
                    <a:pt x="2984" y="3611"/>
                  </a:lnTo>
                  <a:lnTo>
                    <a:pt x="3068" y="3722"/>
                  </a:lnTo>
                  <a:lnTo>
                    <a:pt x="3075" y="3708"/>
                  </a:lnTo>
                  <a:lnTo>
                    <a:pt x="3054" y="3694"/>
                  </a:lnTo>
                  <a:lnTo>
                    <a:pt x="3130" y="3708"/>
                  </a:lnTo>
                  <a:lnTo>
                    <a:pt x="3138" y="3722"/>
                  </a:lnTo>
                  <a:lnTo>
                    <a:pt x="3165" y="3750"/>
                  </a:lnTo>
                  <a:lnTo>
                    <a:pt x="3165" y="3778"/>
                  </a:lnTo>
                  <a:lnTo>
                    <a:pt x="3138" y="3792"/>
                  </a:lnTo>
                  <a:lnTo>
                    <a:pt x="3138" y="3812"/>
                  </a:lnTo>
                  <a:lnTo>
                    <a:pt x="3144" y="3812"/>
                  </a:lnTo>
                  <a:lnTo>
                    <a:pt x="3103" y="3875"/>
                  </a:lnTo>
                  <a:lnTo>
                    <a:pt x="3103" y="3854"/>
                  </a:lnTo>
                  <a:lnTo>
                    <a:pt x="3089" y="3826"/>
                  </a:lnTo>
                  <a:lnTo>
                    <a:pt x="3089" y="3882"/>
                  </a:lnTo>
                  <a:lnTo>
                    <a:pt x="3089" y="3861"/>
                  </a:lnTo>
                  <a:lnTo>
                    <a:pt x="3103" y="3903"/>
                  </a:lnTo>
                  <a:lnTo>
                    <a:pt x="3089" y="3903"/>
                  </a:lnTo>
                  <a:lnTo>
                    <a:pt x="3103" y="3917"/>
                  </a:lnTo>
                  <a:lnTo>
                    <a:pt x="3054" y="3993"/>
                  </a:lnTo>
                  <a:lnTo>
                    <a:pt x="3054" y="4007"/>
                  </a:lnTo>
                  <a:lnTo>
                    <a:pt x="3068" y="4007"/>
                  </a:lnTo>
                  <a:lnTo>
                    <a:pt x="3012" y="4070"/>
                  </a:lnTo>
                  <a:lnTo>
                    <a:pt x="2991" y="4035"/>
                  </a:lnTo>
                  <a:lnTo>
                    <a:pt x="2977" y="4014"/>
                  </a:lnTo>
                  <a:lnTo>
                    <a:pt x="3005" y="3952"/>
                  </a:lnTo>
                  <a:lnTo>
                    <a:pt x="2991" y="3910"/>
                  </a:lnTo>
                  <a:lnTo>
                    <a:pt x="2957" y="3910"/>
                  </a:lnTo>
                  <a:lnTo>
                    <a:pt x="2950" y="3917"/>
                  </a:lnTo>
                  <a:lnTo>
                    <a:pt x="2915" y="3979"/>
                  </a:lnTo>
                  <a:lnTo>
                    <a:pt x="2936" y="3993"/>
                  </a:lnTo>
                  <a:lnTo>
                    <a:pt x="2936" y="3986"/>
                  </a:lnTo>
                  <a:lnTo>
                    <a:pt x="2971" y="4035"/>
                  </a:lnTo>
                  <a:lnTo>
                    <a:pt x="2922" y="4042"/>
                  </a:lnTo>
                  <a:lnTo>
                    <a:pt x="2936" y="4070"/>
                  </a:lnTo>
                  <a:lnTo>
                    <a:pt x="2957" y="4070"/>
                  </a:lnTo>
                  <a:lnTo>
                    <a:pt x="2977" y="4084"/>
                  </a:lnTo>
                  <a:lnTo>
                    <a:pt x="2957" y="4112"/>
                  </a:lnTo>
                  <a:lnTo>
                    <a:pt x="2950" y="4119"/>
                  </a:lnTo>
                  <a:lnTo>
                    <a:pt x="2922" y="4139"/>
                  </a:lnTo>
                  <a:lnTo>
                    <a:pt x="2845" y="4070"/>
                  </a:lnTo>
                  <a:lnTo>
                    <a:pt x="2838" y="4007"/>
                  </a:lnTo>
                  <a:lnTo>
                    <a:pt x="2762" y="3993"/>
                  </a:lnTo>
                  <a:lnTo>
                    <a:pt x="2741" y="3958"/>
                  </a:lnTo>
                  <a:lnTo>
                    <a:pt x="2748" y="3917"/>
                  </a:lnTo>
                  <a:lnTo>
                    <a:pt x="2741" y="3882"/>
                  </a:lnTo>
                  <a:lnTo>
                    <a:pt x="2755" y="3840"/>
                  </a:lnTo>
                  <a:lnTo>
                    <a:pt x="2727" y="3806"/>
                  </a:lnTo>
                  <a:lnTo>
                    <a:pt x="2706" y="3819"/>
                  </a:lnTo>
                  <a:lnTo>
                    <a:pt x="2706" y="3806"/>
                  </a:lnTo>
                  <a:lnTo>
                    <a:pt x="2692" y="3812"/>
                  </a:lnTo>
                  <a:lnTo>
                    <a:pt x="2678" y="3819"/>
                  </a:lnTo>
                  <a:lnTo>
                    <a:pt x="2650" y="3847"/>
                  </a:lnTo>
                  <a:lnTo>
                    <a:pt x="2588" y="3847"/>
                  </a:lnTo>
                  <a:lnTo>
                    <a:pt x="2553" y="3812"/>
                  </a:lnTo>
                  <a:lnTo>
                    <a:pt x="2532" y="3826"/>
                  </a:lnTo>
                  <a:lnTo>
                    <a:pt x="2511" y="3840"/>
                  </a:lnTo>
                  <a:lnTo>
                    <a:pt x="2463" y="3806"/>
                  </a:lnTo>
                  <a:lnTo>
                    <a:pt x="2463" y="3778"/>
                  </a:lnTo>
                  <a:lnTo>
                    <a:pt x="2435" y="3771"/>
                  </a:lnTo>
                  <a:lnTo>
                    <a:pt x="2435" y="3743"/>
                  </a:lnTo>
                  <a:lnTo>
                    <a:pt x="2414" y="3750"/>
                  </a:lnTo>
                  <a:lnTo>
                    <a:pt x="2400" y="3743"/>
                  </a:lnTo>
                  <a:lnTo>
                    <a:pt x="2379" y="3750"/>
                  </a:lnTo>
                  <a:lnTo>
                    <a:pt x="2358" y="3729"/>
                  </a:lnTo>
                  <a:lnTo>
                    <a:pt x="2296" y="3729"/>
                  </a:lnTo>
                  <a:lnTo>
                    <a:pt x="2254" y="3715"/>
                  </a:lnTo>
                  <a:lnTo>
                    <a:pt x="2219" y="3708"/>
                  </a:lnTo>
                  <a:lnTo>
                    <a:pt x="2156" y="3729"/>
                  </a:lnTo>
                  <a:lnTo>
                    <a:pt x="2024" y="3743"/>
                  </a:lnTo>
                  <a:lnTo>
                    <a:pt x="2004" y="3743"/>
                  </a:lnTo>
                  <a:lnTo>
                    <a:pt x="1941" y="3729"/>
                  </a:lnTo>
                  <a:lnTo>
                    <a:pt x="1899" y="3771"/>
                  </a:lnTo>
                  <a:lnTo>
                    <a:pt x="1857" y="3778"/>
                  </a:lnTo>
                  <a:lnTo>
                    <a:pt x="1843" y="3792"/>
                  </a:lnTo>
                  <a:lnTo>
                    <a:pt x="1843" y="3826"/>
                  </a:lnTo>
                  <a:lnTo>
                    <a:pt x="1823" y="3840"/>
                  </a:lnTo>
                  <a:lnTo>
                    <a:pt x="1704" y="3882"/>
                  </a:lnTo>
                  <a:lnTo>
                    <a:pt x="1663" y="3917"/>
                  </a:lnTo>
                  <a:lnTo>
                    <a:pt x="1600" y="3917"/>
                  </a:lnTo>
                  <a:lnTo>
                    <a:pt x="1593" y="3875"/>
                  </a:lnTo>
                  <a:lnTo>
                    <a:pt x="1531" y="3840"/>
                  </a:lnTo>
                  <a:lnTo>
                    <a:pt x="1496" y="3819"/>
                  </a:lnTo>
                  <a:lnTo>
                    <a:pt x="1398" y="3819"/>
                  </a:lnTo>
                  <a:lnTo>
                    <a:pt x="1384" y="3819"/>
                  </a:lnTo>
                  <a:lnTo>
                    <a:pt x="1329" y="3840"/>
                  </a:lnTo>
                  <a:lnTo>
                    <a:pt x="1329" y="3792"/>
                  </a:lnTo>
                  <a:lnTo>
                    <a:pt x="1336" y="3778"/>
                  </a:lnTo>
                  <a:lnTo>
                    <a:pt x="1308" y="3750"/>
                  </a:lnTo>
                  <a:lnTo>
                    <a:pt x="1266" y="3743"/>
                  </a:lnTo>
                  <a:lnTo>
                    <a:pt x="1169" y="3687"/>
                  </a:lnTo>
                  <a:lnTo>
                    <a:pt x="1120" y="3652"/>
                  </a:lnTo>
                  <a:lnTo>
                    <a:pt x="1092" y="3652"/>
                  </a:lnTo>
                  <a:lnTo>
                    <a:pt x="1057" y="3618"/>
                  </a:lnTo>
                  <a:lnTo>
                    <a:pt x="1071" y="3590"/>
                  </a:lnTo>
                  <a:lnTo>
                    <a:pt x="1071" y="3562"/>
                  </a:lnTo>
                  <a:lnTo>
                    <a:pt x="1037" y="3583"/>
                  </a:lnTo>
                  <a:lnTo>
                    <a:pt x="1009" y="3583"/>
                  </a:lnTo>
                  <a:lnTo>
                    <a:pt x="1002" y="3576"/>
                  </a:lnTo>
                  <a:lnTo>
                    <a:pt x="960" y="3555"/>
                  </a:lnTo>
                  <a:lnTo>
                    <a:pt x="918" y="3555"/>
                  </a:lnTo>
                  <a:lnTo>
                    <a:pt x="911" y="3548"/>
                  </a:lnTo>
                  <a:lnTo>
                    <a:pt x="925" y="3499"/>
                  </a:lnTo>
                  <a:lnTo>
                    <a:pt x="918" y="3479"/>
                  </a:lnTo>
                  <a:lnTo>
                    <a:pt x="960" y="3444"/>
                  </a:lnTo>
                  <a:lnTo>
                    <a:pt x="953" y="3444"/>
                  </a:lnTo>
                  <a:lnTo>
                    <a:pt x="863" y="3402"/>
                  </a:lnTo>
                  <a:lnTo>
                    <a:pt x="856" y="3416"/>
                  </a:lnTo>
                  <a:lnTo>
                    <a:pt x="842" y="3458"/>
                  </a:lnTo>
                  <a:lnTo>
                    <a:pt x="793" y="3430"/>
                  </a:lnTo>
                  <a:lnTo>
                    <a:pt x="786" y="3479"/>
                  </a:lnTo>
                  <a:lnTo>
                    <a:pt x="751" y="3465"/>
                  </a:lnTo>
                  <a:lnTo>
                    <a:pt x="710" y="3444"/>
                  </a:lnTo>
                  <a:lnTo>
                    <a:pt x="682" y="3416"/>
                  </a:lnTo>
                  <a:lnTo>
                    <a:pt x="696" y="3388"/>
                  </a:lnTo>
                  <a:lnTo>
                    <a:pt x="710" y="3353"/>
                  </a:lnTo>
                  <a:lnTo>
                    <a:pt x="689" y="3353"/>
                  </a:lnTo>
                  <a:lnTo>
                    <a:pt x="682" y="3346"/>
                  </a:lnTo>
                  <a:lnTo>
                    <a:pt x="647" y="3353"/>
                  </a:lnTo>
                  <a:lnTo>
                    <a:pt x="619" y="3346"/>
                  </a:lnTo>
                  <a:lnTo>
                    <a:pt x="626" y="3270"/>
                  </a:lnTo>
                  <a:lnTo>
                    <a:pt x="591" y="3249"/>
                  </a:lnTo>
                  <a:lnTo>
                    <a:pt x="543" y="3228"/>
                  </a:lnTo>
                  <a:lnTo>
                    <a:pt x="522" y="3214"/>
                  </a:lnTo>
                  <a:lnTo>
                    <a:pt x="522" y="3172"/>
                  </a:lnTo>
                  <a:lnTo>
                    <a:pt x="466" y="3166"/>
                  </a:lnTo>
                  <a:lnTo>
                    <a:pt x="459" y="3138"/>
                  </a:lnTo>
                  <a:lnTo>
                    <a:pt x="445" y="3138"/>
                  </a:lnTo>
                  <a:lnTo>
                    <a:pt x="424" y="3138"/>
                  </a:lnTo>
                  <a:lnTo>
                    <a:pt x="369" y="3124"/>
                  </a:lnTo>
                  <a:lnTo>
                    <a:pt x="362" y="3089"/>
                  </a:lnTo>
                  <a:lnTo>
                    <a:pt x="355" y="3082"/>
                  </a:lnTo>
                  <a:lnTo>
                    <a:pt x="264" y="2991"/>
                  </a:lnTo>
                  <a:lnTo>
                    <a:pt x="216" y="3040"/>
                  </a:lnTo>
                  <a:lnTo>
                    <a:pt x="195" y="3054"/>
                  </a:lnTo>
                  <a:lnTo>
                    <a:pt x="174" y="3040"/>
                  </a:lnTo>
                  <a:lnTo>
                    <a:pt x="188" y="2991"/>
                  </a:lnTo>
                  <a:lnTo>
                    <a:pt x="139" y="2991"/>
                  </a:lnTo>
                  <a:lnTo>
                    <a:pt x="153" y="2943"/>
                  </a:lnTo>
                  <a:lnTo>
                    <a:pt x="104" y="2936"/>
                  </a:lnTo>
                  <a:lnTo>
                    <a:pt x="104" y="2908"/>
                  </a:lnTo>
                  <a:lnTo>
                    <a:pt x="153" y="2873"/>
                  </a:lnTo>
                  <a:lnTo>
                    <a:pt x="132" y="2852"/>
                  </a:lnTo>
                  <a:lnTo>
                    <a:pt x="167" y="2804"/>
                  </a:lnTo>
                  <a:lnTo>
                    <a:pt x="160" y="2804"/>
                  </a:lnTo>
                  <a:lnTo>
                    <a:pt x="153" y="2769"/>
                  </a:lnTo>
                  <a:lnTo>
                    <a:pt x="77" y="2755"/>
                  </a:lnTo>
                  <a:lnTo>
                    <a:pt x="63" y="2769"/>
                  </a:lnTo>
                  <a:lnTo>
                    <a:pt x="42" y="2769"/>
                  </a:lnTo>
                  <a:lnTo>
                    <a:pt x="56" y="2713"/>
                  </a:lnTo>
                  <a:lnTo>
                    <a:pt x="7" y="2727"/>
                  </a:lnTo>
                  <a:lnTo>
                    <a:pt x="0" y="2706"/>
                  </a:lnTo>
                  <a:lnTo>
                    <a:pt x="35" y="2706"/>
                  </a:lnTo>
                  <a:lnTo>
                    <a:pt x="35" y="2630"/>
                  </a:lnTo>
                  <a:lnTo>
                    <a:pt x="28" y="2560"/>
                  </a:lnTo>
                  <a:lnTo>
                    <a:pt x="28" y="2526"/>
                  </a:lnTo>
                  <a:lnTo>
                    <a:pt x="21" y="2449"/>
                  </a:lnTo>
                  <a:lnTo>
                    <a:pt x="21" y="2414"/>
                  </a:lnTo>
                  <a:lnTo>
                    <a:pt x="7" y="2351"/>
                  </a:lnTo>
                  <a:lnTo>
                    <a:pt x="118" y="2233"/>
                  </a:lnTo>
                  <a:lnTo>
                    <a:pt x="188" y="2136"/>
                  </a:lnTo>
                  <a:lnTo>
                    <a:pt x="236" y="2053"/>
                  </a:lnTo>
                  <a:lnTo>
                    <a:pt x="313" y="1948"/>
                  </a:lnTo>
                  <a:lnTo>
                    <a:pt x="369" y="1858"/>
                  </a:lnTo>
                  <a:lnTo>
                    <a:pt x="445" y="1906"/>
                  </a:lnTo>
                  <a:lnTo>
                    <a:pt x="431" y="1913"/>
                  </a:lnTo>
                  <a:lnTo>
                    <a:pt x="424" y="1941"/>
                  </a:lnTo>
                  <a:lnTo>
                    <a:pt x="445" y="1976"/>
                  </a:lnTo>
                  <a:lnTo>
                    <a:pt x="403" y="2025"/>
                  </a:lnTo>
                  <a:lnTo>
                    <a:pt x="369" y="2108"/>
                  </a:lnTo>
                  <a:lnTo>
                    <a:pt x="424" y="2108"/>
                  </a:lnTo>
                  <a:lnTo>
                    <a:pt x="501" y="2143"/>
                  </a:lnTo>
                  <a:lnTo>
                    <a:pt x="487" y="2171"/>
                  </a:lnTo>
                  <a:lnTo>
                    <a:pt x="529" y="2205"/>
                  </a:lnTo>
                  <a:lnTo>
                    <a:pt x="557" y="2178"/>
                  </a:lnTo>
                  <a:lnTo>
                    <a:pt x="563" y="2178"/>
                  </a:lnTo>
                  <a:lnTo>
                    <a:pt x="584" y="2150"/>
                  </a:lnTo>
                  <a:lnTo>
                    <a:pt x="578" y="2185"/>
                  </a:lnTo>
                  <a:lnTo>
                    <a:pt x="626" y="2143"/>
                  </a:lnTo>
                  <a:lnTo>
                    <a:pt x="626" y="2136"/>
                  </a:lnTo>
                  <a:lnTo>
                    <a:pt x="654" y="2108"/>
                  </a:lnTo>
                  <a:lnTo>
                    <a:pt x="654" y="2136"/>
                  </a:lnTo>
                  <a:lnTo>
                    <a:pt x="696" y="2136"/>
                  </a:lnTo>
                  <a:lnTo>
                    <a:pt x="724" y="2108"/>
                  </a:lnTo>
                  <a:lnTo>
                    <a:pt x="786" y="2164"/>
                  </a:lnTo>
                  <a:lnTo>
                    <a:pt x="807" y="2164"/>
                  </a:lnTo>
                  <a:lnTo>
                    <a:pt x="828" y="2164"/>
                  </a:lnTo>
                  <a:lnTo>
                    <a:pt x="856" y="2150"/>
                  </a:lnTo>
                  <a:lnTo>
                    <a:pt x="863" y="2115"/>
                  </a:lnTo>
                  <a:lnTo>
                    <a:pt x="911" y="2080"/>
                  </a:lnTo>
                  <a:lnTo>
                    <a:pt x="918" y="1983"/>
                  </a:lnTo>
                  <a:lnTo>
                    <a:pt x="918" y="1955"/>
                  </a:lnTo>
                  <a:lnTo>
                    <a:pt x="960" y="1969"/>
                  </a:lnTo>
                  <a:lnTo>
                    <a:pt x="953" y="1941"/>
                  </a:lnTo>
                  <a:lnTo>
                    <a:pt x="946" y="1892"/>
                  </a:lnTo>
                  <a:lnTo>
                    <a:pt x="953" y="1878"/>
                  </a:lnTo>
                  <a:lnTo>
                    <a:pt x="988" y="1858"/>
                  </a:lnTo>
                  <a:lnTo>
                    <a:pt x="988" y="1823"/>
                  </a:lnTo>
                  <a:lnTo>
                    <a:pt x="1023" y="1788"/>
                  </a:lnTo>
                  <a:lnTo>
                    <a:pt x="1023" y="1760"/>
                  </a:lnTo>
                  <a:lnTo>
                    <a:pt x="1016" y="1753"/>
                  </a:lnTo>
                  <a:lnTo>
                    <a:pt x="1043" y="1739"/>
                  </a:lnTo>
                  <a:lnTo>
                    <a:pt x="1043" y="1711"/>
                  </a:lnTo>
                  <a:lnTo>
                    <a:pt x="1057" y="1677"/>
                  </a:lnTo>
                  <a:lnTo>
                    <a:pt x="1051" y="1663"/>
                  </a:lnTo>
                  <a:lnTo>
                    <a:pt x="1071" y="1677"/>
                  </a:lnTo>
                  <a:lnTo>
                    <a:pt x="1120" y="1663"/>
                  </a:lnTo>
                  <a:lnTo>
                    <a:pt x="1120" y="1628"/>
                  </a:lnTo>
                  <a:lnTo>
                    <a:pt x="1134" y="1649"/>
                  </a:lnTo>
                  <a:lnTo>
                    <a:pt x="1141" y="1642"/>
                  </a:lnTo>
                  <a:lnTo>
                    <a:pt x="1169" y="1677"/>
                  </a:lnTo>
                  <a:lnTo>
                    <a:pt x="1190" y="1684"/>
                  </a:lnTo>
                  <a:lnTo>
                    <a:pt x="1203" y="1684"/>
                  </a:lnTo>
                  <a:lnTo>
                    <a:pt x="1203" y="1656"/>
                  </a:lnTo>
                  <a:lnTo>
                    <a:pt x="1218" y="1649"/>
                  </a:lnTo>
                  <a:lnTo>
                    <a:pt x="1218" y="1614"/>
                  </a:lnTo>
                  <a:lnTo>
                    <a:pt x="1266" y="1607"/>
                  </a:lnTo>
                  <a:lnTo>
                    <a:pt x="1266" y="1593"/>
                  </a:lnTo>
                  <a:lnTo>
                    <a:pt x="1245" y="1524"/>
                  </a:lnTo>
                  <a:lnTo>
                    <a:pt x="1370" y="1531"/>
                  </a:lnTo>
                  <a:lnTo>
                    <a:pt x="1412" y="1489"/>
                  </a:lnTo>
                  <a:lnTo>
                    <a:pt x="1440" y="1475"/>
                  </a:lnTo>
                  <a:lnTo>
                    <a:pt x="1468" y="1461"/>
                  </a:lnTo>
                  <a:lnTo>
                    <a:pt x="1531" y="1461"/>
                  </a:lnTo>
                  <a:lnTo>
                    <a:pt x="1579" y="1475"/>
                  </a:lnTo>
                  <a:lnTo>
                    <a:pt x="1593" y="1559"/>
                  </a:lnTo>
                  <a:lnTo>
                    <a:pt x="1663" y="1559"/>
                  </a:lnTo>
                  <a:lnTo>
                    <a:pt x="1663" y="1579"/>
                  </a:lnTo>
                  <a:lnTo>
                    <a:pt x="1760" y="1559"/>
                  </a:lnTo>
                  <a:lnTo>
                    <a:pt x="1746" y="1524"/>
                  </a:lnTo>
                  <a:lnTo>
                    <a:pt x="1760" y="1517"/>
                  </a:lnTo>
                  <a:lnTo>
                    <a:pt x="1732" y="1454"/>
                  </a:lnTo>
                  <a:lnTo>
                    <a:pt x="1746" y="1426"/>
                  </a:lnTo>
                  <a:lnTo>
                    <a:pt x="1725" y="1413"/>
                  </a:lnTo>
                  <a:lnTo>
                    <a:pt x="1767" y="1392"/>
                  </a:lnTo>
                  <a:lnTo>
                    <a:pt x="1795" y="1392"/>
                  </a:lnTo>
                  <a:lnTo>
                    <a:pt x="1774" y="1357"/>
                  </a:lnTo>
                  <a:lnTo>
                    <a:pt x="1746" y="1294"/>
                  </a:lnTo>
                  <a:lnTo>
                    <a:pt x="1774" y="1287"/>
                  </a:lnTo>
                  <a:lnTo>
                    <a:pt x="1843" y="1259"/>
                  </a:lnTo>
                  <a:lnTo>
                    <a:pt x="1864" y="1259"/>
                  </a:lnTo>
                  <a:lnTo>
                    <a:pt x="1885" y="1287"/>
                  </a:lnTo>
                  <a:lnTo>
                    <a:pt x="1899" y="1259"/>
                  </a:lnTo>
                  <a:lnTo>
                    <a:pt x="1969" y="1259"/>
                  </a:lnTo>
                  <a:lnTo>
                    <a:pt x="1990" y="1252"/>
                  </a:lnTo>
                  <a:lnTo>
                    <a:pt x="2017" y="1252"/>
                  </a:lnTo>
                  <a:lnTo>
                    <a:pt x="2094" y="1225"/>
                  </a:lnTo>
                  <a:lnTo>
                    <a:pt x="2122" y="1197"/>
                  </a:lnTo>
                  <a:lnTo>
                    <a:pt x="2115" y="1190"/>
                  </a:lnTo>
                  <a:lnTo>
                    <a:pt x="2136" y="1155"/>
                  </a:lnTo>
                  <a:lnTo>
                    <a:pt x="2156" y="1113"/>
                  </a:lnTo>
                  <a:lnTo>
                    <a:pt x="2191" y="1120"/>
                  </a:lnTo>
                  <a:lnTo>
                    <a:pt x="2205" y="1065"/>
                  </a:lnTo>
                  <a:lnTo>
                    <a:pt x="2184" y="1058"/>
                  </a:lnTo>
                  <a:lnTo>
                    <a:pt x="2129" y="1002"/>
                  </a:lnTo>
                  <a:lnTo>
                    <a:pt x="2156" y="939"/>
                  </a:lnTo>
                  <a:lnTo>
                    <a:pt x="2136" y="939"/>
                  </a:lnTo>
                  <a:lnTo>
                    <a:pt x="2101" y="939"/>
                  </a:lnTo>
                  <a:lnTo>
                    <a:pt x="2087" y="884"/>
                  </a:lnTo>
                  <a:lnTo>
                    <a:pt x="2052" y="898"/>
                  </a:lnTo>
                  <a:lnTo>
                    <a:pt x="2004" y="898"/>
                  </a:lnTo>
                  <a:lnTo>
                    <a:pt x="1997" y="870"/>
                  </a:lnTo>
                  <a:lnTo>
                    <a:pt x="2017" y="821"/>
                  </a:lnTo>
                  <a:lnTo>
                    <a:pt x="1997" y="793"/>
                  </a:lnTo>
                  <a:lnTo>
                    <a:pt x="1941" y="745"/>
                  </a:lnTo>
                  <a:lnTo>
                    <a:pt x="1899" y="703"/>
                  </a:lnTo>
                  <a:lnTo>
                    <a:pt x="1941" y="689"/>
                  </a:lnTo>
                  <a:lnTo>
                    <a:pt x="1969" y="668"/>
                  </a:lnTo>
                  <a:lnTo>
                    <a:pt x="1976" y="661"/>
                  </a:lnTo>
                  <a:lnTo>
                    <a:pt x="1997" y="675"/>
                  </a:lnTo>
                  <a:lnTo>
                    <a:pt x="2017" y="592"/>
                  </a:lnTo>
                  <a:lnTo>
                    <a:pt x="2004" y="578"/>
                  </a:lnTo>
                  <a:lnTo>
                    <a:pt x="2024" y="543"/>
                  </a:lnTo>
                  <a:lnTo>
                    <a:pt x="2066" y="515"/>
                  </a:lnTo>
                  <a:lnTo>
                    <a:pt x="2087" y="480"/>
                  </a:lnTo>
                  <a:lnTo>
                    <a:pt x="2031" y="459"/>
                  </a:lnTo>
                  <a:lnTo>
                    <a:pt x="1962" y="446"/>
                  </a:lnTo>
                  <a:lnTo>
                    <a:pt x="1969" y="397"/>
                  </a:lnTo>
                  <a:lnTo>
                    <a:pt x="1990" y="376"/>
                  </a:lnTo>
                  <a:lnTo>
                    <a:pt x="2136" y="327"/>
                  </a:lnTo>
                  <a:lnTo>
                    <a:pt x="2184" y="327"/>
                  </a:lnTo>
                  <a:lnTo>
                    <a:pt x="2205" y="300"/>
                  </a:lnTo>
                  <a:lnTo>
                    <a:pt x="2254" y="300"/>
                  </a:lnTo>
                  <a:lnTo>
                    <a:pt x="2261" y="327"/>
                  </a:lnTo>
                  <a:lnTo>
                    <a:pt x="2296" y="285"/>
                  </a:lnTo>
                  <a:lnTo>
                    <a:pt x="2351" y="181"/>
                  </a:lnTo>
                  <a:lnTo>
                    <a:pt x="2351" y="153"/>
                  </a:lnTo>
                  <a:lnTo>
                    <a:pt x="2379" y="105"/>
                  </a:lnTo>
                  <a:lnTo>
                    <a:pt x="2393" y="84"/>
                  </a:lnTo>
                  <a:lnTo>
                    <a:pt x="2386" y="42"/>
                  </a:lnTo>
                  <a:lnTo>
                    <a:pt x="2386" y="14"/>
                  </a:lnTo>
                  <a:lnTo>
                    <a:pt x="2498" y="98"/>
                  </a:lnTo>
                  <a:lnTo>
                    <a:pt x="2511" y="105"/>
                  </a:lnTo>
                  <a:lnTo>
                    <a:pt x="2553" y="105"/>
                  </a:lnTo>
                  <a:lnTo>
                    <a:pt x="2581" y="133"/>
                  </a:lnTo>
                  <a:lnTo>
                    <a:pt x="2595" y="153"/>
                  </a:lnTo>
                  <a:lnTo>
                    <a:pt x="2588" y="167"/>
                  </a:lnTo>
                  <a:lnTo>
                    <a:pt x="2588" y="195"/>
                  </a:lnTo>
                  <a:lnTo>
                    <a:pt x="2644" y="146"/>
                  </a:lnTo>
                  <a:lnTo>
                    <a:pt x="2664" y="139"/>
                  </a:lnTo>
                  <a:lnTo>
                    <a:pt x="2685" y="119"/>
                  </a:lnTo>
                  <a:lnTo>
                    <a:pt x="2762" y="133"/>
                  </a:lnTo>
                  <a:lnTo>
                    <a:pt x="2790" y="112"/>
                  </a:lnTo>
                  <a:lnTo>
                    <a:pt x="2838" y="112"/>
                  </a:lnTo>
                  <a:lnTo>
                    <a:pt x="2873" y="133"/>
                  </a:lnTo>
                  <a:lnTo>
                    <a:pt x="2915" y="112"/>
                  </a:lnTo>
                  <a:lnTo>
                    <a:pt x="2894" y="77"/>
                  </a:lnTo>
                  <a:lnTo>
                    <a:pt x="2950" y="70"/>
                  </a:lnTo>
                  <a:lnTo>
                    <a:pt x="3012" y="14"/>
                  </a:lnTo>
                  <a:lnTo>
                    <a:pt x="3068" y="0"/>
                  </a:lnTo>
                  <a:lnTo>
                    <a:pt x="3144" y="14"/>
                  </a:lnTo>
                  <a:lnTo>
                    <a:pt x="3172" y="42"/>
                  </a:lnTo>
                  <a:lnTo>
                    <a:pt x="3214" y="56"/>
                  </a:lnTo>
                  <a:lnTo>
                    <a:pt x="3220" y="49"/>
                  </a:lnTo>
                  <a:lnTo>
                    <a:pt x="3310" y="49"/>
                  </a:lnTo>
                  <a:lnTo>
                    <a:pt x="3345" y="56"/>
                  </a:lnTo>
                  <a:lnTo>
                    <a:pt x="3366" y="49"/>
                  </a:lnTo>
                  <a:lnTo>
                    <a:pt x="3450" y="70"/>
                  </a:lnTo>
                  <a:lnTo>
                    <a:pt x="3477" y="98"/>
                  </a:lnTo>
                  <a:lnTo>
                    <a:pt x="3470" y="112"/>
                  </a:lnTo>
                  <a:lnTo>
                    <a:pt x="3477" y="167"/>
                  </a:lnTo>
                  <a:lnTo>
                    <a:pt x="3498" y="202"/>
                  </a:lnTo>
                  <a:lnTo>
                    <a:pt x="3477" y="272"/>
                  </a:lnTo>
                  <a:lnTo>
                    <a:pt x="3505" y="300"/>
                  </a:lnTo>
                  <a:lnTo>
                    <a:pt x="3477" y="306"/>
                  </a:lnTo>
                  <a:lnTo>
                    <a:pt x="3450" y="300"/>
                  </a:lnTo>
                  <a:lnTo>
                    <a:pt x="3394" y="334"/>
                  </a:lnTo>
                  <a:lnTo>
                    <a:pt x="3310" y="369"/>
                  </a:lnTo>
                  <a:lnTo>
                    <a:pt x="3303" y="397"/>
                  </a:lnTo>
                  <a:lnTo>
                    <a:pt x="3345" y="432"/>
                  </a:lnTo>
                  <a:lnTo>
                    <a:pt x="3359" y="473"/>
                  </a:lnTo>
                  <a:lnTo>
                    <a:pt x="3296" y="446"/>
                  </a:lnTo>
                  <a:lnTo>
                    <a:pt x="3269" y="473"/>
                  </a:lnTo>
                  <a:lnTo>
                    <a:pt x="3214" y="446"/>
                  </a:lnTo>
                  <a:lnTo>
                    <a:pt x="3172" y="480"/>
                  </a:lnTo>
                  <a:lnTo>
                    <a:pt x="3151" y="473"/>
                  </a:lnTo>
                  <a:lnTo>
                    <a:pt x="3144" y="494"/>
                  </a:lnTo>
                  <a:lnTo>
                    <a:pt x="3130" y="508"/>
                  </a:lnTo>
                  <a:lnTo>
                    <a:pt x="3089" y="557"/>
                  </a:lnTo>
                  <a:lnTo>
                    <a:pt x="3089" y="578"/>
                  </a:lnTo>
                  <a:lnTo>
                    <a:pt x="3054" y="626"/>
                  </a:lnTo>
                  <a:lnTo>
                    <a:pt x="3033" y="633"/>
                  </a:lnTo>
                  <a:lnTo>
                    <a:pt x="3040" y="675"/>
                  </a:lnTo>
                  <a:lnTo>
                    <a:pt x="3019" y="668"/>
                  </a:lnTo>
                  <a:lnTo>
                    <a:pt x="3019" y="696"/>
                  </a:lnTo>
                  <a:lnTo>
                    <a:pt x="2957" y="710"/>
                  </a:lnTo>
                  <a:lnTo>
                    <a:pt x="2957" y="765"/>
                  </a:lnTo>
                  <a:lnTo>
                    <a:pt x="2943" y="765"/>
                  </a:lnTo>
                  <a:lnTo>
                    <a:pt x="2894" y="765"/>
                  </a:lnTo>
                  <a:lnTo>
                    <a:pt x="2887" y="773"/>
                  </a:lnTo>
                  <a:lnTo>
                    <a:pt x="2859" y="786"/>
                  </a:lnTo>
                  <a:lnTo>
                    <a:pt x="2852" y="842"/>
                  </a:lnTo>
                  <a:lnTo>
                    <a:pt x="2845" y="856"/>
                  </a:lnTo>
                  <a:lnTo>
                    <a:pt x="2824" y="863"/>
                  </a:lnTo>
                  <a:lnTo>
                    <a:pt x="2804" y="905"/>
                  </a:lnTo>
                  <a:lnTo>
                    <a:pt x="2838" y="967"/>
                  </a:lnTo>
                  <a:lnTo>
                    <a:pt x="2887" y="1002"/>
                  </a:lnTo>
                  <a:lnTo>
                    <a:pt x="2915" y="995"/>
                  </a:lnTo>
                  <a:lnTo>
                    <a:pt x="2936" y="995"/>
                  </a:lnTo>
                  <a:lnTo>
                    <a:pt x="2943" y="995"/>
                  </a:lnTo>
                  <a:lnTo>
                    <a:pt x="2936" y="1030"/>
                  </a:lnTo>
                  <a:lnTo>
                    <a:pt x="3012" y="1037"/>
                  </a:lnTo>
                  <a:lnTo>
                    <a:pt x="3019" y="1113"/>
                  </a:lnTo>
                  <a:lnTo>
                    <a:pt x="3089" y="1169"/>
                  </a:lnTo>
                  <a:lnTo>
                    <a:pt x="3089" y="1197"/>
                  </a:lnTo>
                  <a:lnTo>
                    <a:pt x="3089" y="1204"/>
                  </a:lnTo>
                  <a:lnTo>
                    <a:pt x="3082" y="1246"/>
                  </a:lnTo>
                  <a:lnTo>
                    <a:pt x="3075" y="1252"/>
                  </a:lnTo>
                  <a:lnTo>
                    <a:pt x="3019" y="1294"/>
                  </a:lnTo>
                  <a:lnTo>
                    <a:pt x="3012" y="1301"/>
                  </a:lnTo>
                  <a:lnTo>
                    <a:pt x="2950" y="1357"/>
                  </a:lnTo>
                  <a:lnTo>
                    <a:pt x="2950" y="1364"/>
                  </a:lnTo>
                  <a:lnTo>
                    <a:pt x="2936" y="1399"/>
                  </a:lnTo>
                  <a:lnTo>
                    <a:pt x="2936" y="1413"/>
                  </a:lnTo>
                  <a:lnTo>
                    <a:pt x="2957" y="1447"/>
                  </a:lnTo>
                  <a:lnTo>
                    <a:pt x="2977" y="1524"/>
                  </a:lnTo>
                  <a:lnTo>
                    <a:pt x="2977" y="1607"/>
                  </a:lnTo>
                  <a:lnTo>
                    <a:pt x="3033" y="1614"/>
                  </a:lnTo>
                  <a:lnTo>
                    <a:pt x="3040" y="1628"/>
                  </a:lnTo>
                  <a:lnTo>
                    <a:pt x="3075" y="1656"/>
                  </a:lnTo>
                  <a:lnTo>
                    <a:pt x="3110" y="1663"/>
                  </a:lnTo>
                  <a:lnTo>
                    <a:pt x="3130" y="1705"/>
                  </a:lnTo>
                  <a:lnTo>
                    <a:pt x="3138" y="1705"/>
                  </a:lnTo>
                  <a:lnTo>
                    <a:pt x="3117" y="1719"/>
                  </a:lnTo>
                  <a:lnTo>
                    <a:pt x="3144" y="1746"/>
                  </a:lnTo>
                  <a:lnTo>
                    <a:pt x="3151" y="1788"/>
                  </a:lnTo>
                  <a:lnTo>
                    <a:pt x="3179" y="1795"/>
                  </a:lnTo>
                </a:path>
              </a:pathLst>
            </a:custGeom>
            <a:grpFill/>
            <a:ln w="19050" cap="flat" cmpd="sng">
              <a:solidFill>
                <a:schemeClr val="bg1"/>
              </a:solidFill>
              <a:round/>
              <a:headEnd/>
              <a:tailEnd/>
            </a:ln>
            <a:effectLst/>
          </p:spPr>
          <p:txBody>
            <a:bodyPr wrap="none" anchor="ctr"/>
            <a:lstStyle/>
            <a:p>
              <a:endParaRPr lang="en-US">
                <a:latin typeface="Source Sans Pro Light" charset="0"/>
              </a:endParaRPr>
            </a:p>
          </p:txBody>
        </p:sp>
        <p:sp>
          <p:nvSpPr>
            <p:cNvPr id="109" name="Freeform 108"/>
            <p:cNvSpPr>
              <a:spLocks noChangeArrowheads="1"/>
            </p:cNvSpPr>
            <p:nvPr/>
          </p:nvSpPr>
          <p:spPr bwMode="auto">
            <a:xfrm>
              <a:off x="15959089" y="2529788"/>
              <a:ext cx="1623750" cy="1458156"/>
            </a:xfrm>
            <a:custGeom>
              <a:avLst/>
              <a:gdLst>
                <a:gd name="T0" fmla="*/ 153 w 3459"/>
                <a:gd name="T1" fmla="*/ 1301 h 3103"/>
                <a:gd name="T2" fmla="*/ 98 w 3459"/>
                <a:gd name="T3" fmla="*/ 981 h 3103"/>
                <a:gd name="T4" fmla="*/ 56 w 3459"/>
                <a:gd name="T5" fmla="*/ 807 h 3103"/>
                <a:gd name="T6" fmla="*/ 63 w 3459"/>
                <a:gd name="T7" fmla="*/ 640 h 3103"/>
                <a:gd name="T8" fmla="*/ 279 w 3459"/>
                <a:gd name="T9" fmla="*/ 542 h 3103"/>
                <a:gd name="T10" fmla="*/ 550 w 3459"/>
                <a:gd name="T11" fmla="*/ 542 h 3103"/>
                <a:gd name="T12" fmla="*/ 661 w 3459"/>
                <a:gd name="T13" fmla="*/ 647 h 3103"/>
                <a:gd name="T14" fmla="*/ 1023 w 3459"/>
                <a:gd name="T15" fmla="*/ 703 h 3103"/>
                <a:gd name="T16" fmla="*/ 1134 w 3459"/>
                <a:gd name="T17" fmla="*/ 515 h 3103"/>
                <a:gd name="T18" fmla="*/ 1266 w 3459"/>
                <a:gd name="T19" fmla="*/ 341 h 3103"/>
                <a:gd name="T20" fmla="*/ 1413 w 3459"/>
                <a:gd name="T21" fmla="*/ 257 h 3103"/>
                <a:gd name="T22" fmla="*/ 1621 w 3459"/>
                <a:gd name="T23" fmla="*/ 223 h 3103"/>
                <a:gd name="T24" fmla="*/ 1788 w 3459"/>
                <a:gd name="T25" fmla="*/ 209 h 3103"/>
                <a:gd name="T26" fmla="*/ 2053 w 3459"/>
                <a:gd name="T27" fmla="*/ 174 h 3103"/>
                <a:gd name="T28" fmla="*/ 2282 w 3459"/>
                <a:gd name="T29" fmla="*/ 243 h 3103"/>
                <a:gd name="T30" fmla="*/ 2463 w 3459"/>
                <a:gd name="T31" fmla="*/ 174 h 3103"/>
                <a:gd name="T32" fmla="*/ 2755 w 3459"/>
                <a:gd name="T33" fmla="*/ 63 h 3103"/>
                <a:gd name="T34" fmla="*/ 2985 w 3459"/>
                <a:gd name="T35" fmla="*/ 0 h 3103"/>
                <a:gd name="T36" fmla="*/ 2922 w 3459"/>
                <a:gd name="T37" fmla="*/ 146 h 3103"/>
                <a:gd name="T38" fmla="*/ 2943 w 3459"/>
                <a:gd name="T39" fmla="*/ 341 h 3103"/>
                <a:gd name="T40" fmla="*/ 3103 w 3459"/>
                <a:gd name="T41" fmla="*/ 445 h 3103"/>
                <a:gd name="T42" fmla="*/ 3131 w 3459"/>
                <a:gd name="T43" fmla="*/ 654 h 3103"/>
                <a:gd name="T44" fmla="*/ 3409 w 3459"/>
                <a:gd name="T45" fmla="*/ 876 h 3103"/>
                <a:gd name="T46" fmla="*/ 3284 w 3459"/>
                <a:gd name="T47" fmla="*/ 974 h 3103"/>
                <a:gd name="T48" fmla="*/ 3152 w 3459"/>
                <a:gd name="T49" fmla="*/ 1030 h 3103"/>
                <a:gd name="T50" fmla="*/ 2978 w 3459"/>
                <a:gd name="T51" fmla="*/ 1064 h 3103"/>
                <a:gd name="T52" fmla="*/ 2888 w 3459"/>
                <a:gd name="T53" fmla="*/ 995 h 3103"/>
                <a:gd name="T54" fmla="*/ 2741 w 3459"/>
                <a:gd name="T55" fmla="*/ 1050 h 3103"/>
                <a:gd name="T56" fmla="*/ 2595 w 3459"/>
                <a:gd name="T57" fmla="*/ 1197 h 3103"/>
                <a:gd name="T58" fmla="*/ 2352 w 3459"/>
                <a:gd name="T59" fmla="*/ 1343 h 3103"/>
                <a:gd name="T60" fmla="*/ 2394 w 3459"/>
                <a:gd name="T61" fmla="*/ 1475 h 3103"/>
                <a:gd name="T62" fmla="*/ 2331 w 3459"/>
                <a:gd name="T63" fmla="*/ 1586 h 3103"/>
                <a:gd name="T64" fmla="*/ 2387 w 3459"/>
                <a:gd name="T65" fmla="*/ 1767 h 3103"/>
                <a:gd name="T66" fmla="*/ 2526 w 3459"/>
                <a:gd name="T67" fmla="*/ 1836 h 3103"/>
                <a:gd name="T68" fmla="*/ 2581 w 3459"/>
                <a:gd name="T69" fmla="*/ 2017 h 3103"/>
                <a:gd name="T70" fmla="*/ 2484 w 3459"/>
                <a:gd name="T71" fmla="*/ 2122 h 3103"/>
                <a:gd name="T72" fmla="*/ 2275 w 3459"/>
                <a:gd name="T73" fmla="*/ 2184 h 3103"/>
                <a:gd name="T74" fmla="*/ 2164 w 3459"/>
                <a:gd name="T75" fmla="*/ 2254 h 3103"/>
                <a:gd name="T76" fmla="*/ 2122 w 3459"/>
                <a:gd name="T77" fmla="*/ 2351 h 3103"/>
                <a:gd name="T78" fmla="*/ 2053 w 3459"/>
                <a:gd name="T79" fmla="*/ 2456 h 3103"/>
                <a:gd name="T80" fmla="*/ 1830 w 3459"/>
                <a:gd name="T81" fmla="*/ 2372 h 3103"/>
                <a:gd name="T82" fmla="*/ 1656 w 3459"/>
                <a:gd name="T83" fmla="*/ 2504 h 3103"/>
                <a:gd name="T84" fmla="*/ 1580 w 3459"/>
                <a:gd name="T85" fmla="*/ 2581 h 3103"/>
                <a:gd name="T86" fmla="*/ 1510 w 3459"/>
                <a:gd name="T87" fmla="*/ 2560 h 3103"/>
                <a:gd name="T88" fmla="*/ 1433 w 3459"/>
                <a:gd name="T89" fmla="*/ 2636 h 3103"/>
                <a:gd name="T90" fmla="*/ 1378 w 3459"/>
                <a:gd name="T91" fmla="*/ 2755 h 3103"/>
                <a:gd name="T92" fmla="*/ 1308 w 3459"/>
                <a:gd name="T93" fmla="*/ 2852 h 3103"/>
                <a:gd name="T94" fmla="*/ 1218 w 3459"/>
                <a:gd name="T95" fmla="*/ 3061 h 3103"/>
                <a:gd name="T96" fmla="*/ 1044 w 3459"/>
                <a:gd name="T97" fmla="*/ 3033 h 3103"/>
                <a:gd name="T98" fmla="*/ 974 w 3459"/>
                <a:gd name="T99" fmla="*/ 3047 h 3103"/>
                <a:gd name="T100" fmla="*/ 891 w 3459"/>
                <a:gd name="T101" fmla="*/ 3040 h 3103"/>
                <a:gd name="T102" fmla="*/ 814 w 3459"/>
                <a:gd name="T103" fmla="*/ 2838 h 3103"/>
                <a:gd name="T104" fmla="*/ 682 w 3459"/>
                <a:gd name="T105" fmla="*/ 2748 h 3103"/>
                <a:gd name="T106" fmla="*/ 522 w 3459"/>
                <a:gd name="T107" fmla="*/ 2741 h 3103"/>
                <a:gd name="T108" fmla="*/ 418 w 3459"/>
                <a:gd name="T109" fmla="*/ 2810 h 3103"/>
                <a:gd name="T110" fmla="*/ 237 w 3459"/>
                <a:gd name="T111" fmla="*/ 2810 h 3103"/>
                <a:gd name="T112" fmla="*/ 181 w 3459"/>
                <a:gd name="T113" fmla="*/ 2636 h 3103"/>
                <a:gd name="T114" fmla="*/ 181 w 3459"/>
                <a:gd name="T115" fmla="*/ 2518 h 3103"/>
                <a:gd name="T116" fmla="*/ 167 w 3459"/>
                <a:gd name="T117" fmla="*/ 2323 h 3103"/>
                <a:gd name="T118" fmla="*/ 293 w 3459"/>
                <a:gd name="T119" fmla="*/ 2031 h 3103"/>
                <a:gd name="T120" fmla="*/ 320 w 3459"/>
                <a:gd name="T121" fmla="*/ 1802 h 3103"/>
                <a:gd name="T122" fmla="*/ 237 w 3459"/>
                <a:gd name="T123" fmla="*/ 1607 h 3103"/>
                <a:gd name="T124" fmla="*/ 411 w 3459"/>
                <a:gd name="T125" fmla="*/ 1495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9" h="3103">
                  <a:moveTo>
                    <a:pt x="397" y="1405"/>
                  </a:moveTo>
                  <a:lnTo>
                    <a:pt x="355" y="1363"/>
                  </a:lnTo>
                  <a:lnTo>
                    <a:pt x="286" y="1329"/>
                  </a:lnTo>
                  <a:lnTo>
                    <a:pt x="237" y="1301"/>
                  </a:lnTo>
                  <a:lnTo>
                    <a:pt x="153" y="1301"/>
                  </a:lnTo>
                  <a:lnTo>
                    <a:pt x="119" y="1266"/>
                  </a:lnTo>
                  <a:lnTo>
                    <a:pt x="105" y="1224"/>
                  </a:lnTo>
                  <a:lnTo>
                    <a:pt x="153" y="1176"/>
                  </a:lnTo>
                  <a:lnTo>
                    <a:pt x="181" y="1043"/>
                  </a:lnTo>
                  <a:lnTo>
                    <a:pt x="98" y="981"/>
                  </a:lnTo>
                  <a:lnTo>
                    <a:pt x="35" y="995"/>
                  </a:lnTo>
                  <a:lnTo>
                    <a:pt x="21" y="918"/>
                  </a:lnTo>
                  <a:lnTo>
                    <a:pt x="0" y="876"/>
                  </a:lnTo>
                  <a:lnTo>
                    <a:pt x="49" y="842"/>
                  </a:lnTo>
                  <a:lnTo>
                    <a:pt x="56" y="807"/>
                  </a:lnTo>
                  <a:lnTo>
                    <a:pt x="28" y="772"/>
                  </a:lnTo>
                  <a:lnTo>
                    <a:pt x="91" y="737"/>
                  </a:lnTo>
                  <a:lnTo>
                    <a:pt x="98" y="737"/>
                  </a:lnTo>
                  <a:lnTo>
                    <a:pt x="70" y="668"/>
                  </a:lnTo>
                  <a:lnTo>
                    <a:pt x="63" y="640"/>
                  </a:lnTo>
                  <a:lnTo>
                    <a:pt x="105" y="619"/>
                  </a:lnTo>
                  <a:lnTo>
                    <a:pt x="147" y="508"/>
                  </a:lnTo>
                  <a:lnTo>
                    <a:pt x="223" y="536"/>
                  </a:lnTo>
                  <a:lnTo>
                    <a:pt x="279" y="522"/>
                  </a:lnTo>
                  <a:lnTo>
                    <a:pt x="279" y="542"/>
                  </a:lnTo>
                  <a:lnTo>
                    <a:pt x="397" y="487"/>
                  </a:lnTo>
                  <a:lnTo>
                    <a:pt x="453" y="473"/>
                  </a:lnTo>
                  <a:lnTo>
                    <a:pt x="515" y="494"/>
                  </a:lnTo>
                  <a:lnTo>
                    <a:pt x="522" y="522"/>
                  </a:lnTo>
                  <a:lnTo>
                    <a:pt x="550" y="542"/>
                  </a:lnTo>
                  <a:lnTo>
                    <a:pt x="626" y="584"/>
                  </a:lnTo>
                  <a:lnTo>
                    <a:pt x="564" y="640"/>
                  </a:lnTo>
                  <a:lnTo>
                    <a:pt x="564" y="654"/>
                  </a:lnTo>
                  <a:lnTo>
                    <a:pt x="640" y="654"/>
                  </a:lnTo>
                  <a:lnTo>
                    <a:pt x="661" y="647"/>
                  </a:lnTo>
                  <a:lnTo>
                    <a:pt x="724" y="689"/>
                  </a:lnTo>
                  <a:lnTo>
                    <a:pt x="752" y="682"/>
                  </a:lnTo>
                  <a:lnTo>
                    <a:pt x="835" y="716"/>
                  </a:lnTo>
                  <a:lnTo>
                    <a:pt x="912" y="689"/>
                  </a:lnTo>
                  <a:lnTo>
                    <a:pt x="1023" y="703"/>
                  </a:lnTo>
                  <a:lnTo>
                    <a:pt x="1037" y="703"/>
                  </a:lnTo>
                  <a:lnTo>
                    <a:pt x="1051" y="709"/>
                  </a:lnTo>
                  <a:lnTo>
                    <a:pt x="1100" y="619"/>
                  </a:lnTo>
                  <a:lnTo>
                    <a:pt x="1162" y="584"/>
                  </a:lnTo>
                  <a:lnTo>
                    <a:pt x="1134" y="515"/>
                  </a:lnTo>
                  <a:lnTo>
                    <a:pt x="1176" y="424"/>
                  </a:lnTo>
                  <a:lnTo>
                    <a:pt x="1183" y="382"/>
                  </a:lnTo>
                  <a:lnTo>
                    <a:pt x="1197" y="355"/>
                  </a:lnTo>
                  <a:lnTo>
                    <a:pt x="1218" y="348"/>
                  </a:lnTo>
                  <a:lnTo>
                    <a:pt x="1266" y="341"/>
                  </a:lnTo>
                  <a:lnTo>
                    <a:pt x="1294" y="313"/>
                  </a:lnTo>
                  <a:lnTo>
                    <a:pt x="1294" y="264"/>
                  </a:lnTo>
                  <a:lnTo>
                    <a:pt x="1350" y="257"/>
                  </a:lnTo>
                  <a:lnTo>
                    <a:pt x="1371" y="264"/>
                  </a:lnTo>
                  <a:lnTo>
                    <a:pt x="1413" y="257"/>
                  </a:lnTo>
                  <a:lnTo>
                    <a:pt x="1496" y="223"/>
                  </a:lnTo>
                  <a:lnTo>
                    <a:pt x="1531" y="223"/>
                  </a:lnTo>
                  <a:lnTo>
                    <a:pt x="1559" y="215"/>
                  </a:lnTo>
                  <a:lnTo>
                    <a:pt x="1580" y="215"/>
                  </a:lnTo>
                  <a:lnTo>
                    <a:pt x="1621" y="223"/>
                  </a:lnTo>
                  <a:lnTo>
                    <a:pt x="1656" y="257"/>
                  </a:lnTo>
                  <a:lnTo>
                    <a:pt x="1705" y="264"/>
                  </a:lnTo>
                  <a:lnTo>
                    <a:pt x="1754" y="243"/>
                  </a:lnTo>
                  <a:lnTo>
                    <a:pt x="1767" y="215"/>
                  </a:lnTo>
                  <a:lnTo>
                    <a:pt x="1788" y="209"/>
                  </a:lnTo>
                  <a:lnTo>
                    <a:pt x="1809" y="174"/>
                  </a:lnTo>
                  <a:lnTo>
                    <a:pt x="1872" y="195"/>
                  </a:lnTo>
                  <a:lnTo>
                    <a:pt x="1900" y="230"/>
                  </a:lnTo>
                  <a:lnTo>
                    <a:pt x="1983" y="188"/>
                  </a:lnTo>
                  <a:lnTo>
                    <a:pt x="2053" y="174"/>
                  </a:lnTo>
                  <a:lnTo>
                    <a:pt x="2115" y="215"/>
                  </a:lnTo>
                  <a:lnTo>
                    <a:pt x="2199" y="223"/>
                  </a:lnTo>
                  <a:lnTo>
                    <a:pt x="2227" y="257"/>
                  </a:lnTo>
                  <a:lnTo>
                    <a:pt x="2247" y="264"/>
                  </a:lnTo>
                  <a:lnTo>
                    <a:pt x="2282" y="243"/>
                  </a:lnTo>
                  <a:lnTo>
                    <a:pt x="2317" y="215"/>
                  </a:lnTo>
                  <a:lnTo>
                    <a:pt x="2352" y="215"/>
                  </a:lnTo>
                  <a:lnTo>
                    <a:pt x="2428" y="188"/>
                  </a:lnTo>
                  <a:lnTo>
                    <a:pt x="2449" y="160"/>
                  </a:lnTo>
                  <a:lnTo>
                    <a:pt x="2463" y="174"/>
                  </a:lnTo>
                  <a:lnTo>
                    <a:pt x="2561" y="111"/>
                  </a:lnTo>
                  <a:lnTo>
                    <a:pt x="2616" y="97"/>
                  </a:lnTo>
                  <a:lnTo>
                    <a:pt x="2672" y="90"/>
                  </a:lnTo>
                  <a:lnTo>
                    <a:pt x="2713" y="83"/>
                  </a:lnTo>
                  <a:lnTo>
                    <a:pt x="2755" y="63"/>
                  </a:lnTo>
                  <a:lnTo>
                    <a:pt x="2769" y="63"/>
                  </a:lnTo>
                  <a:lnTo>
                    <a:pt x="2790" y="63"/>
                  </a:lnTo>
                  <a:lnTo>
                    <a:pt x="2825" y="28"/>
                  </a:lnTo>
                  <a:lnTo>
                    <a:pt x="2874" y="28"/>
                  </a:lnTo>
                  <a:lnTo>
                    <a:pt x="2985" y="0"/>
                  </a:lnTo>
                  <a:lnTo>
                    <a:pt x="3040" y="21"/>
                  </a:lnTo>
                  <a:lnTo>
                    <a:pt x="3054" y="49"/>
                  </a:lnTo>
                  <a:lnTo>
                    <a:pt x="3013" y="76"/>
                  </a:lnTo>
                  <a:lnTo>
                    <a:pt x="3006" y="132"/>
                  </a:lnTo>
                  <a:lnTo>
                    <a:pt x="2922" y="146"/>
                  </a:lnTo>
                  <a:lnTo>
                    <a:pt x="2874" y="160"/>
                  </a:lnTo>
                  <a:lnTo>
                    <a:pt x="2867" y="181"/>
                  </a:lnTo>
                  <a:lnTo>
                    <a:pt x="2888" y="243"/>
                  </a:lnTo>
                  <a:lnTo>
                    <a:pt x="2888" y="292"/>
                  </a:lnTo>
                  <a:lnTo>
                    <a:pt x="2943" y="341"/>
                  </a:lnTo>
                  <a:lnTo>
                    <a:pt x="2908" y="382"/>
                  </a:lnTo>
                  <a:lnTo>
                    <a:pt x="2985" y="417"/>
                  </a:lnTo>
                  <a:lnTo>
                    <a:pt x="3020" y="480"/>
                  </a:lnTo>
                  <a:lnTo>
                    <a:pt x="3054" y="445"/>
                  </a:lnTo>
                  <a:lnTo>
                    <a:pt x="3103" y="445"/>
                  </a:lnTo>
                  <a:lnTo>
                    <a:pt x="3138" y="508"/>
                  </a:lnTo>
                  <a:lnTo>
                    <a:pt x="3166" y="542"/>
                  </a:lnTo>
                  <a:lnTo>
                    <a:pt x="3145" y="584"/>
                  </a:lnTo>
                  <a:lnTo>
                    <a:pt x="3138" y="619"/>
                  </a:lnTo>
                  <a:lnTo>
                    <a:pt x="3131" y="654"/>
                  </a:lnTo>
                  <a:lnTo>
                    <a:pt x="3145" y="675"/>
                  </a:lnTo>
                  <a:lnTo>
                    <a:pt x="3207" y="675"/>
                  </a:lnTo>
                  <a:lnTo>
                    <a:pt x="3249" y="703"/>
                  </a:lnTo>
                  <a:lnTo>
                    <a:pt x="3298" y="814"/>
                  </a:lnTo>
                  <a:lnTo>
                    <a:pt x="3409" y="876"/>
                  </a:lnTo>
                  <a:lnTo>
                    <a:pt x="3444" y="883"/>
                  </a:lnTo>
                  <a:lnTo>
                    <a:pt x="3458" y="897"/>
                  </a:lnTo>
                  <a:lnTo>
                    <a:pt x="3402" y="911"/>
                  </a:lnTo>
                  <a:lnTo>
                    <a:pt x="3340" y="967"/>
                  </a:lnTo>
                  <a:lnTo>
                    <a:pt x="3284" y="974"/>
                  </a:lnTo>
                  <a:lnTo>
                    <a:pt x="3305" y="1009"/>
                  </a:lnTo>
                  <a:lnTo>
                    <a:pt x="3263" y="1030"/>
                  </a:lnTo>
                  <a:lnTo>
                    <a:pt x="3228" y="1009"/>
                  </a:lnTo>
                  <a:lnTo>
                    <a:pt x="3180" y="1009"/>
                  </a:lnTo>
                  <a:lnTo>
                    <a:pt x="3152" y="1030"/>
                  </a:lnTo>
                  <a:lnTo>
                    <a:pt x="3075" y="1016"/>
                  </a:lnTo>
                  <a:lnTo>
                    <a:pt x="3054" y="1036"/>
                  </a:lnTo>
                  <a:lnTo>
                    <a:pt x="3034" y="1043"/>
                  </a:lnTo>
                  <a:lnTo>
                    <a:pt x="2978" y="1092"/>
                  </a:lnTo>
                  <a:lnTo>
                    <a:pt x="2978" y="1064"/>
                  </a:lnTo>
                  <a:lnTo>
                    <a:pt x="2985" y="1050"/>
                  </a:lnTo>
                  <a:lnTo>
                    <a:pt x="2971" y="1030"/>
                  </a:lnTo>
                  <a:lnTo>
                    <a:pt x="2943" y="1002"/>
                  </a:lnTo>
                  <a:lnTo>
                    <a:pt x="2901" y="1002"/>
                  </a:lnTo>
                  <a:lnTo>
                    <a:pt x="2888" y="995"/>
                  </a:lnTo>
                  <a:lnTo>
                    <a:pt x="2776" y="911"/>
                  </a:lnTo>
                  <a:lnTo>
                    <a:pt x="2776" y="939"/>
                  </a:lnTo>
                  <a:lnTo>
                    <a:pt x="2783" y="981"/>
                  </a:lnTo>
                  <a:lnTo>
                    <a:pt x="2769" y="1002"/>
                  </a:lnTo>
                  <a:lnTo>
                    <a:pt x="2741" y="1050"/>
                  </a:lnTo>
                  <a:lnTo>
                    <a:pt x="2741" y="1078"/>
                  </a:lnTo>
                  <a:lnTo>
                    <a:pt x="2686" y="1182"/>
                  </a:lnTo>
                  <a:lnTo>
                    <a:pt x="2651" y="1224"/>
                  </a:lnTo>
                  <a:lnTo>
                    <a:pt x="2644" y="1197"/>
                  </a:lnTo>
                  <a:lnTo>
                    <a:pt x="2595" y="1197"/>
                  </a:lnTo>
                  <a:lnTo>
                    <a:pt x="2574" y="1224"/>
                  </a:lnTo>
                  <a:lnTo>
                    <a:pt x="2526" y="1224"/>
                  </a:lnTo>
                  <a:lnTo>
                    <a:pt x="2380" y="1273"/>
                  </a:lnTo>
                  <a:lnTo>
                    <a:pt x="2359" y="1294"/>
                  </a:lnTo>
                  <a:lnTo>
                    <a:pt x="2352" y="1343"/>
                  </a:lnTo>
                  <a:lnTo>
                    <a:pt x="2421" y="1356"/>
                  </a:lnTo>
                  <a:lnTo>
                    <a:pt x="2477" y="1377"/>
                  </a:lnTo>
                  <a:lnTo>
                    <a:pt x="2456" y="1412"/>
                  </a:lnTo>
                  <a:lnTo>
                    <a:pt x="2414" y="1440"/>
                  </a:lnTo>
                  <a:lnTo>
                    <a:pt x="2394" y="1475"/>
                  </a:lnTo>
                  <a:lnTo>
                    <a:pt x="2407" y="1489"/>
                  </a:lnTo>
                  <a:lnTo>
                    <a:pt x="2387" y="1572"/>
                  </a:lnTo>
                  <a:lnTo>
                    <a:pt x="2366" y="1558"/>
                  </a:lnTo>
                  <a:lnTo>
                    <a:pt x="2359" y="1565"/>
                  </a:lnTo>
                  <a:lnTo>
                    <a:pt x="2331" y="1586"/>
                  </a:lnTo>
                  <a:lnTo>
                    <a:pt x="2289" y="1600"/>
                  </a:lnTo>
                  <a:lnTo>
                    <a:pt x="2331" y="1642"/>
                  </a:lnTo>
                  <a:lnTo>
                    <a:pt x="2387" y="1690"/>
                  </a:lnTo>
                  <a:lnTo>
                    <a:pt x="2407" y="1718"/>
                  </a:lnTo>
                  <a:lnTo>
                    <a:pt x="2387" y="1767"/>
                  </a:lnTo>
                  <a:lnTo>
                    <a:pt x="2394" y="1795"/>
                  </a:lnTo>
                  <a:lnTo>
                    <a:pt x="2442" y="1795"/>
                  </a:lnTo>
                  <a:lnTo>
                    <a:pt x="2477" y="1781"/>
                  </a:lnTo>
                  <a:lnTo>
                    <a:pt x="2491" y="1836"/>
                  </a:lnTo>
                  <a:lnTo>
                    <a:pt x="2526" y="1836"/>
                  </a:lnTo>
                  <a:lnTo>
                    <a:pt x="2546" y="1836"/>
                  </a:lnTo>
                  <a:lnTo>
                    <a:pt x="2519" y="1899"/>
                  </a:lnTo>
                  <a:lnTo>
                    <a:pt x="2574" y="1955"/>
                  </a:lnTo>
                  <a:lnTo>
                    <a:pt x="2595" y="1962"/>
                  </a:lnTo>
                  <a:lnTo>
                    <a:pt x="2581" y="2017"/>
                  </a:lnTo>
                  <a:lnTo>
                    <a:pt x="2546" y="2010"/>
                  </a:lnTo>
                  <a:lnTo>
                    <a:pt x="2526" y="2052"/>
                  </a:lnTo>
                  <a:lnTo>
                    <a:pt x="2505" y="2087"/>
                  </a:lnTo>
                  <a:lnTo>
                    <a:pt x="2512" y="2094"/>
                  </a:lnTo>
                  <a:lnTo>
                    <a:pt x="2484" y="2122"/>
                  </a:lnTo>
                  <a:lnTo>
                    <a:pt x="2407" y="2149"/>
                  </a:lnTo>
                  <a:lnTo>
                    <a:pt x="2380" y="2149"/>
                  </a:lnTo>
                  <a:lnTo>
                    <a:pt x="2359" y="2156"/>
                  </a:lnTo>
                  <a:lnTo>
                    <a:pt x="2289" y="2156"/>
                  </a:lnTo>
                  <a:lnTo>
                    <a:pt x="2275" y="2184"/>
                  </a:lnTo>
                  <a:lnTo>
                    <a:pt x="2254" y="2156"/>
                  </a:lnTo>
                  <a:lnTo>
                    <a:pt x="2233" y="2156"/>
                  </a:lnTo>
                  <a:lnTo>
                    <a:pt x="2164" y="2184"/>
                  </a:lnTo>
                  <a:lnTo>
                    <a:pt x="2136" y="2191"/>
                  </a:lnTo>
                  <a:lnTo>
                    <a:pt x="2164" y="2254"/>
                  </a:lnTo>
                  <a:lnTo>
                    <a:pt x="2185" y="2289"/>
                  </a:lnTo>
                  <a:lnTo>
                    <a:pt x="2157" y="2289"/>
                  </a:lnTo>
                  <a:lnTo>
                    <a:pt x="2115" y="2310"/>
                  </a:lnTo>
                  <a:lnTo>
                    <a:pt x="2136" y="2323"/>
                  </a:lnTo>
                  <a:lnTo>
                    <a:pt x="2122" y="2351"/>
                  </a:lnTo>
                  <a:lnTo>
                    <a:pt x="2150" y="2414"/>
                  </a:lnTo>
                  <a:lnTo>
                    <a:pt x="2136" y="2421"/>
                  </a:lnTo>
                  <a:lnTo>
                    <a:pt x="2150" y="2456"/>
                  </a:lnTo>
                  <a:lnTo>
                    <a:pt x="2053" y="2476"/>
                  </a:lnTo>
                  <a:lnTo>
                    <a:pt x="2053" y="2456"/>
                  </a:lnTo>
                  <a:lnTo>
                    <a:pt x="1983" y="2456"/>
                  </a:lnTo>
                  <a:lnTo>
                    <a:pt x="1969" y="2372"/>
                  </a:lnTo>
                  <a:lnTo>
                    <a:pt x="1921" y="2358"/>
                  </a:lnTo>
                  <a:lnTo>
                    <a:pt x="1858" y="2358"/>
                  </a:lnTo>
                  <a:lnTo>
                    <a:pt x="1830" y="2372"/>
                  </a:lnTo>
                  <a:lnTo>
                    <a:pt x="1802" y="2386"/>
                  </a:lnTo>
                  <a:lnTo>
                    <a:pt x="1760" y="2428"/>
                  </a:lnTo>
                  <a:lnTo>
                    <a:pt x="1635" y="2421"/>
                  </a:lnTo>
                  <a:lnTo>
                    <a:pt x="1656" y="2490"/>
                  </a:lnTo>
                  <a:lnTo>
                    <a:pt x="1656" y="2504"/>
                  </a:lnTo>
                  <a:lnTo>
                    <a:pt x="1608" y="2511"/>
                  </a:lnTo>
                  <a:lnTo>
                    <a:pt x="1608" y="2546"/>
                  </a:lnTo>
                  <a:lnTo>
                    <a:pt x="1593" y="2553"/>
                  </a:lnTo>
                  <a:lnTo>
                    <a:pt x="1593" y="2581"/>
                  </a:lnTo>
                  <a:lnTo>
                    <a:pt x="1580" y="2581"/>
                  </a:lnTo>
                  <a:lnTo>
                    <a:pt x="1559" y="2574"/>
                  </a:lnTo>
                  <a:lnTo>
                    <a:pt x="1531" y="2539"/>
                  </a:lnTo>
                  <a:lnTo>
                    <a:pt x="1524" y="2546"/>
                  </a:lnTo>
                  <a:lnTo>
                    <a:pt x="1510" y="2525"/>
                  </a:lnTo>
                  <a:lnTo>
                    <a:pt x="1510" y="2560"/>
                  </a:lnTo>
                  <a:lnTo>
                    <a:pt x="1461" y="2574"/>
                  </a:lnTo>
                  <a:lnTo>
                    <a:pt x="1441" y="2560"/>
                  </a:lnTo>
                  <a:lnTo>
                    <a:pt x="1447" y="2574"/>
                  </a:lnTo>
                  <a:lnTo>
                    <a:pt x="1433" y="2608"/>
                  </a:lnTo>
                  <a:lnTo>
                    <a:pt x="1433" y="2636"/>
                  </a:lnTo>
                  <a:lnTo>
                    <a:pt x="1406" y="2650"/>
                  </a:lnTo>
                  <a:lnTo>
                    <a:pt x="1413" y="2657"/>
                  </a:lnTo>
                  <a:lnTo>
                    <a:pt x="1413" y="2685"/>
                  </a:lnTo>
                  <a:lnTo>
                    <a:pt x="1378" y="2720"/>
                  </a:lnTo>
                  <a:lnTo>
                    <a:pt x="1378" y="2755"/>
                  </a:lnTo>
                  <a:lnTo>
                    <a:pt x="1343" y="2775"/>
                  </a:lnTo>
                  <a:lnTo>
                    <a:pt x="1336" y="2789"/>
                  </a:lnTo>
                  <a:lnTo>
                    <a:pt x="1343" y="2838"/>
                  </a:lnTo>
                  <a:lnTo>
                    <a:pt x="1350" y="2866"/>
                  </a:lnTo>
                  <a:lnTo>
                    <a:pt x="1308" y="2852"/>
                  </a:lnTo>
                  <a:lnTo>
                    <a:pt x="1308" y="2880"/>
                  </a:lnTo>
                  <a:lnTo>
                    <a:pt x="1301" y="2977"/>
                  </a:lnTo>
                  <a:lnTo>
                    <a:pt x="1253" y="3012"/>
                  </a:lnTo>
                  <a:lnTo>
                    <a:pt x="1246" y="3047"/>
                  </a:lnTo>
                  <a:lnTo>
                    <a:pt x="1218" y="3061"/>
                  </a:lnTo>
                  <a:lnTo>
                    <a:pt x="1197" y="3061"/>
                  </a:lnTo>
                  <a:lnTo>
                    <a:pt x="1176" y="3061"/>
                  </a:lnTo>
                  <a:lnTo>
                    <a:pt x="1114" y="3005"/>
                  </a:lnTo>
                  <a:lnTo>
                    <a:pt x="1086" y="3033"/>
                  </a:lnTo>
                  <a:lnTo>
                    <a:pt x="1044" y="3033"/>
                  </a:lnTo>
                  <a:lnTo>
                    <a:pt x="1044" y="3005"/>
                  </a:lnTo>
                  <a:lnTo>
                    <a:pt x="1016" y="3033"/>
                  </a:lnTo>
                  <a:lnTo>
                    <a:pt x="1016" y="3040"/>
                  </a:lnTo>
                  <a:lnTo>
                    <a:pt x="968" y="3082"/>
                  </a:lnTo>
                  <a:lnTo>
                    <a:pt x="974" y="3047"/>
                  </a:lnTo>
                  <a:lnTo>
                    <a:pt x="953" y="3075"/>
                  </a:lnTo>
                  <a:lnTo>
                    <a:pt x="947" y="3075"/>
                  </a:lnTo>
                  <a:lnTo>
                    <a:pt x="919" y="3102"/>
                  </a:lnTo>
                  <a:lnTo>
                    <a:pt x="877" y="3068"/>
                  </a:lnTo>
                  <a:lnTo>
                    <a:pt x="891" y="3040"/>
                  </a:lnTo>
                  <a:lnTo>
                    <a:pt x="814" y="3005"/>
                  </a:lnTo>
                  <a:lnTo>
                    <a:pt x="759" y="3005"/>
                  </a:lnTo>
                  <a:lnTo>
                    <a:pt x="793" y="2922"/>
                  </a:lnTo>
                  <a:lnTo>
                    <a:pt x="835" y="2873"/>
                  </a:lnTo>
                  <a:lnTo>
                    <a:pt x="814" y="2838"/>
                  </a:lnTo>
                  <a:lnTo>
                    <a:pt x="821" y="2810"/>
                  </a:lnTo>
                  <a:lnTo>
                    <a:pt x="835" y="2803"/>
                  </a:lnTo>
                  <a:lnTo>
                    <a:pt x="759" y="2755"/>
                  </a:lnTo>
                  <a:lnTo>
                    <a:pt x="724" y="2741"/>
                  </a:lnTo>
                  <a:lnTo>
                    <a:pt x="682" y="2748"/>
                  </a:lnTo>
                  <a:lnTo>
                    <a:pt x="640" y="2734"/>
                  </a:lnTo>
                  <a:lnTo>
                    <a:pt x="613" y="2755"/>
                  </a:lnTo>
                  <a:lnTo>
                    <a:pt x="606" y="2741"/>
                  </a:lnTo>
                  <a:lnTo>
                    <a:pt x="550" y="2741"/>
                  </a:lnTo>
                  <a:lnTo>
                    <a:pt x="522" y="2741"/>
                  </a:lnTo>
                  <a:lnTo>
                    <a:pt x="508" y="2748"/>
                  </a:lnTo>
                  <a:lnTo>
                    <a:pt x="460" y="2755"/>
                  </a:lnTo>
                  <a:lnTo>
                    <a:pt x="453" y="2769"/>
                  </a:lnTo>
                  <a:lnTo>
                    <a:pt x="425" y="2817"/>
                  </a:lnTo>
                  <a:lnTo>
                    <a:pt x="418" y="2810"/>
                  </a:lnTo>
                  <a:lnTo>
                    <a:pt x="355" y="2831"/>
                  </a:lnTo>
                  <a:lnTo>
                    <a:pt x="327" y="2845"/>
                  </a:lnTo>
                  <a:lnTo>
                    <a:pt x="265" y="2866"/>
                  </a:lnTo>
                  <a:lnTo>
                    <a:pt x="258" y="2852"/>
                  </a:lnTo>
                  <a:lnTo>
                    <a:pt x="237" y="2810"/>
                  </a:lnTo>
                  <a:lnTo>
                    <a:pt x="265" y="2789"/>
                  </a:lnTo>
                  <a:lnTo>
                    <a:pt x="230" y="2775"/>
                  </a:lnTo>
                  <a:lnTo>
                    <a:pt x="195" y="2769"/>
                  </a:lnTo>
                  <a:lnTo>
                    <a:pt x="195" y="2657"/>
                  </a:lnTo>
                  <a:lnTo>
                    <a:pt x="181" y="2636"/>
                  </a:lnTo>
                  <a:lnTo>
                    <a:pt x="195" y="2616"/>
                  </a:lnTo>
                  <a:lnTo>
                    <a:pt x="202" y="2602"/>
                  </a:lnTo>
                  <a:lnTo>
                    <a:pt x="195" y="2553"/>
                  </a:lnTo>
                  <a:lnTo>
                    <a:pt x="181" y="2539"/>
                  </a:lnTo>
                  <a:lnTo>
                    <a:pt x="181" y="2518"/>
                  </a:lnTo>
                  <a:lnTo>
                    <a:pt x="167" y="2456"/>
                  </a:lnTo>
                  <a:lnTo>
                    <a:pt x="105" y="2442"/>
                  </a:lnTo>
                  <a:lnTo>
                    <a:pt x="126" y="2393"/>
                  </a:lnTo>
                  <a:lnTo>
                    <a:pt x="153" y="2344"/>
                  </a:lnTo>
                  <a:lnTo>
                    <a:pt x="167" y="2323"/>
                  </a:lnTo>
                  <a:lnTo>
                    <a:pt x="167" y="2261"/>
                  </a:lnTo>
                  <a:lnTo>
                    <a:pt x="202" y="2226"/>
                  </a:lnTo>
                  <a:lnTo>
                    <a:pt x="258" y="2177"/>
                  </a:lnTo>
                  <a:lnTo>
                    <a:pt x="286" y="2066"/>
                  </a:lnTo>
                  <a:lnTo>
                    <a:pt x="293" y="2031"/>
                  </a:lnTo>
                  <a:lnTo>
                    <a:pt x="265" y="1983"/>
                  </a:lnTo>
                  <a:lnTo>
                    <a:pt x="313" y="1899"/>
                  </a:lnTo>
                  <a:lnTo>
                    <a:pt x="313" y="1892"/>
                  </a:lnTo>
                  <a:lnTo>
                    <a:pt x="327" y="1857"/>
                  </a:lnTo>
                  <a:lnTo>
                    <a:pt x="320" y="1802"/>
                  </a:lnTo>
                  <a:lnTo>
                    <a:pt x="293" y="1767"/>
                  </a:lnTo>
                  <a:lnTo>
                    <a:pt x="320" y="1732"/>
                  </a:lnTo>
                  <a:lnTo>
                    <a:pt x="300" y="1683"/>
                  </a:lnTo>
                  <a:lnTo>
                    <a:pt x="223" y="1635"/>
                  </a:lnTo>
                  <a:lnTo>
                    <a:pt x="237" y="1607"/>
                  </a:lnTo>
                  <a:lnTo>
                    <a:pt x="265" y="1600"/>
                  </a:lnTo>
                  <a:lnTo>
                    <a:pt x="265" y="1586"/>
                  </a:lnTo>
                  <a:lnTo>
                    <a:pt x="313" y="1565"/>
                  </a:lnTo>
                  <a:lnTo>
                    <a:pt x="376" y="1558"/>
                  </a:lnTo>
                  <a:lnTo>
                    <a:pt x="411" y="1495"/>
                  </a:lnTo>
                  <a:lnTo>
                    <a:pt x="390" y="1461"/>
                  </a:lnTo>
                  <a:lnTo>
                    <a:pt x="397" y="140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10" name="Freeform 109"/>
            <p:cNvSpPr>
              <a:spLocks noChangeArrowheads="1"/>
            </p:cNvSpPr>
            <p:nvPr/>
          </p:nvSpPr>
          <p:spPr bwMode="auto">
            <a:xfrm>
              <a:off x="14505171" y="2999961"/>
              <a:ext cx="2263722" cy="2009107"/>
            </a:xfrm>
            <a:custGeom>
              <a:avLst/>
              <a:gdLst>
                <a:gd name="T0" fmla="*/ 4619 w 4822"/>
                <a:gd name="T1" fmla="*/ 3666 h 4279"/>
                <a:gd name="T2" fmla="*/ 4229 w 4822"/>
                <a:gd name="T3" fmla="*/ 3666 h 4279"/>
                <a:gd name="T4" fmla="*/ 3909 w 4822"/>
                <a:gd name="T5" fmla="*/ 3749 h 4279"/>
                <a:gd name="T6" fmla="*/ 3652 w 4822"/>
                <a:gd name="T7" fmla="*/ 3603 h 4279"/>
                <a:gd name="T8" fmla="*/ 3297 w 4822"/>
                <a:gd name="T9" fmla="*/ 3749 h 4279"/>
                <a:gd name="T10" fmla="*/ 2901 w 4822"/>
                <a:gd name="T11" fmla="*/ 3568 h 4279"/>
                <a:gd name="T12" fmla="*/ 2546 w 4822"/>
                <a:gd name="T13" fmla="*/ 3471 h 4279"/>
                <a:gd name="T14" fmla="*/ 2344 w 4822"/>
                <a:gd name="T15" fmla="*/ 3290 h 4279"/>
                <a:gd name="T16" fmla="*/ 2108 w 4822"/>
                <a:gd name="T17" fmla="*/ 3380 h 4279"/>
                <a:gd name="T18" fmla="*/ 1857 w 4822"/>
                <a:gd name="T19" fmla="*/ 3290 h 4279"/>
                <a:gd name="T20" fmla="*/ 1649 w 4822"/>
                <a:gd name="T21" fmla="*/ 3353 h 4279"/>
                <a:gd name="T22" fmla="*/ 1391 w 4822"/>
                <a:gd name="T23" fmla="*/ 3582 h 4279"/>
                <a:gd name="T24" fmla="*/ 1280 w 4822"/>
                <a:gd name="T25" fmla="*/ 3812 h 4279"/>
                <a:gd name="T26" fmla="*/ 1294 w 4822"/>
                <a:gd name="T27" fmla="*/ 4076 h 4279"/>
                <a:gd name="T28" fmla="*/ 1217 w 4822"/>
                <a:gd name="T29" fmla="*/ 4271 h 4279"/>
                <a:gd name="T30" fmla="*/ 981 w 4822"/>
                <a:gd name="T31" fmla="*/ 3972 h 4279"/>
                <a:gd name="T32" fmla="*/ 807 w 4822"/>
                <a:gd name="T33" fmla="*/ 3756 h 4279"/>
                <a:gd name="T34" fmla="*/ 654 w 4822"/>
                <a:gd name="T35" fmla="*/ 3492 h 4279"/>
                <a:gd name="T36" fmla="*/ 515 w 4822"/>
                <a:gd name="T37" fmla="*/ 3478 h 4279"/>
                <a:gd name="T38" fmla="*/ 403 w 4822"/>
                <a:gd name="T39" fmla="*/ 3526 h 4279"/>
                <a:gd name="T40" fmla="*/ 215 w 4822"/>
                <a:gd name="T41" fmla="*/ 3387 h 4279"/>
                <a:gd name="T42" fmla="*/ 69 w 4822"/>
                <a:gd name="T43" fmla="*/ 3179 h 4279"/>
                <a:gd name="T44" fmla="*/ 48 w 4822"/>
                <a:gd name="T45" fmla="*/ 3053 h 4279"/>
                <a:gd name="T46" fmla="*/ 0 w 4822"/>
                <a:gd name="T47" fmla="*/ 2928 h 4279"/>
                <a:gd name="T48" fmla="*/ 250 w 4822"/>
                <a:gd name="T49" fmla="*/ 2866 h 4279"/>
                <a:gd name="T50" fmla="*/ 431 w 4822"/>
                <a:gd name="T51" fmla="*/ 2796 h 4279"/>
                <a:gd name="T52" fmla="*/ 556 w 4822"/>
                <a:gd name="T53" fmla="*/ 2699 h 4279"/>
                <a:gd name="T54" fmla="*/ 445 w 4822"/>
                <a:gd name="T55" fmla="*/ 2518 h 4279"/>
                <a:gd name="T56" fmla="*/ 313 w 4822"/>
                <a:gd name="T57" fmla="*/ 2240 h 4279"/>
                <a:gd name="T58" fmla="*/ 229 w 4822"/>
                <a:gd name="T59" fmla="*/ 2066 h 4279"/>
                <a:gd name="T60" fmla="*/ 146 w 4822"/>
                <a:gd name="T61" fmla="*/ 1732 h 4279"/>
                <a:gd name="T62" fmla="*/ 368 w 4822"/>
                <a:gd name="T63" fmla="*/ 1314 h 4279"/>
                <a:gd name="T64" fmla="*/ 570 w 4822"/>
                <a:gd name="T65" fmla="*/ 1217 h 4279"/>
                <a:gd name="T66" fmla="*/ 626 w 4822"/>
                <a:gd name="T67" fmla="*/ 1481 h 4279"/>
                <a:gd name="T68" fmla="*/ 744 w 4822"/>
                <a:gd name="T69" fmla="*/ 1732 h 4279"/>
                <a:gd name="T70" fmla="*/ 939 w 4822"/>
                <a:gd name="T71" fmla="*/ 1641 h 4279"/>
                <a:gd name="T72" fmla="*/ 862 w 4822"/>
                <a:gd name="T73" fmla="*/ 1405 h 4279"/>
                <a:gd name="T74" fmla="*/ 1148 w 4822"/>
                <a:gd name="T75" fmla="*/ 981 h 4279"/>
                <a:gd name="T76" fmla="*/ 1287 w 4822"/>
                <a:gd name="T77" fmla="*/ 535 h 4279"/>
                <a:gd name="T78" fmla="*/ 1488 w 4822"/>
                <a:gd name="T79" fmla="*/ 361 h 4279"/>
                <a:gd name="T80" fmla="*/ 1718 w 4822"/>
                <a:gd name="T81" fmla="*/ 723 h 4279"/>
                <a:gd name="T82" fmla="*/ 2170 w 4822"/>
                <a:gd name="T83" fmla="*/ 619 h 4279"/>
                <a:gd name="T84" fmla="*/ 2462 w 4822"/>
                <a:gd name="T85" fmla="*/ 765 h 4279"/>
                <a:gd name="T86" fmla="*/ 2692 w 4822"/>
                <a:gd name="T87" fmla="*/ 716 h 4279"/>
                <a:gd name="T88" fmla="*/ 2629 w 4822"/>
                <a:gd name="T89" fmla="*/ 466 h 4279"/>
                <a:gd name="T90" fmla="*/ 2629 w 4822"/>
                <a:gd name="T91" fmla="*/ 48 h 4279"/>
                <a:gd name="T92" fmla="*/ 3012 w 4822"/>
                <a:gd name="T93" fmla="*/ 180 h 4279"/>
                <a:gd name="T94" fmla="*/ 3450 w 4822"/>
                <a:gd name="T95" fmla="*/ 361 h 4279"/>
                <a:gd name="T96" fmla="*/ 3415 w 4822"/>
                <a:gd name="T97" fmla="*/ 730 h 4279"/>
                <a:gd name="T98" fmla="*/ 3262 w 4822"/>
                <a:gd name="T99" fmla="*/ 1259 h 4279"/>
                <a:gd name="T100" fmla="*/ 3276 w 4822"/>
                <a:gd name="T101" fmla="*/ 1634 h 4279"/>
                <a:gd name="T102" fmla="*/ 3520 w 4822"/>
                <a:gd name="T103" fmla="*/ 1815 h 4279"/>
                <a:gd name="T104" fmla="*/ 3854 w 4822"/>
                <a:gd name="T105" fmla="*/ 1753 h 4279"/>
                <a:gd name="T106" fmla="*/ 3520 w 4822"/>
                <a:gd name="T107" fmla="*/ 2601 h 4279"/>
                <a:gd name="T108" fmla="*/ 3638 w 4822"/>
                <a:gd name="T109" fmla="*/ 2768 h 4279"/>
                <a:gd name="T110" fmla="*/ 3847 w 4822"/>
                <a:gd name="T111" fmla="*/ 2984 h 4279"/>
                <a:gd name="T112" fmla="*/ 4104 w 4822"/>
                <a:gd name="T113" fmla="*/ 3241 h 4279"/>
                <a:gd name="T114" fmla="*/ 4327 w 4822"/>
                <a:gd name="T115" fmla="*/ 3353 h 4279"/>
                <a:gd name="T116" fmla="*/ 4494 w 4822"/>
                <a:gd name="T117" fmla="*/ 3478 h 4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22" h="4279">
                  <a:moveTo>
                    <a:pt x="4654" y="3582"/>
                  </a:moveTo>
                  <a:lnTo>
                    <a:pt x="4751" y="3638"/>
                  </a:lnTo>
                  <a:lnTo>
                    <a:pt x="4793" y="3645"/>
                  </a:lnTo>
                  <a:lnTo>
                    <a:pt x="4821" y="3673"/>
                  </a:lnTo>
                  <a:lnTo>
                    <a:pt x="4814" y="3687"/>
                  </a:lnTo>
                  <a:lnTo>
                    <a:pt x="4765" y="3680"/>
                  </a:lnTo>
                  <a:lnTo>
                    <a:pt x="4730" y="3673"/>
                  </a:lnTo>
                  <a:lnTo>
                    <a:pt x="4703" y="3687"/>
                  </a:lnTo>
                  <a:lnTo>
                    <a:pt x="4654" y="3666"/>
                  </a:lnTo>
                  <a:lnTo>
                    <a:pt x="4626" y="3673"/>
                  </a:lnTo>
                  <a:lnTo>
                    <a:pt x="4619" y="3666"/>
                  </a:lnTo>
                  <a:lnTo>
                    <a:pt x="4619" y="3673"/>
                  </a:lnTo>
                  <a:lnTo>
                    <a:pt x="4577" y="3673"/>
                  </a:lnTo>
                  <a:lnTo>
                    <a:pt x="4563" y="3707"/>
                  </a:lnTo>
                  <a:lnTo>
                    <a:pt x="4522" y="3687"/>
                  </a:lnTo>
                  <a:lnTo>
                    <a:pt x="4466" y="3707"/>
                  </a:lnTo>
                  <a:lnTo>
                    <a:pt x="4445" y="3707"/>
                  </a:lnTo>
                  <a:lnTo>
                    <a:pt x="4375" y="3707"/>
                  </a:lnTo>
                  <a:lnTo>
                    <a:pt x="4361" y="3721"/>
                  </a:lnTo>
                  <a:lnTo>
                    <a:pt x="4313" y="3687"/>
                  </a:lnTo>
                  <a:lnTo>
                    <a:pt x="4264" y="3666"/>
                  </a:lnTo>
                  <a:lnTo>
                    <a:pt x="4229" y="3666"/>
                  </a:lnTo>
                  <a:lnTo>
                    <a:pt x="4209" y="3687"/>
                  </a:lnTo>
                  <a:lnTo>
                    <a:pt x="4160" y="3680"/>
                  </a:lnTo>
                  <a:lnTo>
                    <a:pt x="4118" y="3673"/>
                  </a:lnTo>
                  <a:lnTo>
                    <a:pt x="4076" y="3707"/>
                  </a:lnTo>
                  <a:lnTo>
                    <a:pt x="4035" y="3721"/>
                  </a:lnTo>
                  <a:lnTo>
                    <a:pt x="4028" y="3742"/>
                  </a:lnTo>
                  <a:lnTo>
                    <a:pt x="3972" y="3742"/>
                  </a:lnTo>
                  <a:lnTo>
                    <a:pt x="3930" y="3770"/>
                  </a:lnTo>
                  <a:lnTo>
                    <a:pt x="3944" y="3749"/>
                  </a:lnTo>
                  <a:lnTo>
                    <a:pt x="3909" y="3756"/>
                  </a:lnTo>
                  <a:lnTo>
                    <a:pt x="3909" y="3749"/>
                  </a:lnTo>
                  <a:lnTo>
                    <a:pt x="3902" y="3749"/>
                  </a:lnTo>
                  <a:lnTo>
                    <a:pt x="3888" y="3735"/>
                  </a:lnTo>
                  <a:lnTo>
                    <a:pt x="3854" y="3735"/>
                  </a:lnTo>
                  <a:lnTo>
                    <a:pt x="3819" y="3714"/>
                  </a:lnTo>
                  <a:lnTo>
                    <a:pt x="3798" y="3721"/>
                  </a:lnTo>
                  <a:lnTo>
                    <a:pt x="3784" y="3714"/>
                  </a:lnTo>
                  <a:lnTo>
                    <a:pt x="3735" y="3707"/>
                  </a:lnTo>
                  <a:lnTo>
                    <a:pt x="3687" y="3680"/>
                  </a:lnTo>
                  <a:lnTo>
                    <a:pt x="3701" y="3666"/>
                  </a:lnTo>
                  <a:lnTo>
                    <a:pt x="3673" y="3603"/>
                  </a:lnTo>
                  <a:lnTo>
                    <a:pt x="3652" y="3603"/>
                  </a:lnTo>
                  <a:lnTo>
                    <a:pt x="3638" y="3624"/>
                  </a:lnTo>
                  <a:lnTo>
                    <a:pt x="3610" y="3666"/>
                  </a:lnTo>
                  <a:lnTo>
                    <a:pt x="3610" y="3645"/>
                  </a:lnTo>
                  <a:lnTo>
                    <a:pt x="3589" y="3610"/>
                  </a:lnTo>
                  <a:lnTo>
                    <a:pt x="3527" y="3687"/>
                  </a:lnTo>
                  <a:lnTo>
                    <a:pt x="3506" y="3735"/>
                  </a:lnTo>
                  <a:lnTo>
                    <a:pt x="3478" y="3749"/>
                  </a:lnTo>
                  <a:lnTo>
                    <a:pt x="3443" y="3770"/>
                  </a:lnTo>
                  <a:lnTo>
                    <a:pt x="3422" y="3770"/>
                  </a:lnTo>
                  <a:lnTo>
                    <a:pt x="3332" y="3770"/>
                  </a:lnTo>
                  <a:lnTo>
                    <a:pt x="3297" y="3749"/>
                  </a:lnTo>
                  <a:lnTo>
                    <a:pt x="3228" y="3714"/>
                  </a:lnTo>
                  <a:lnTo>
                    <a:pt x="3193" y="3707"/>
                  </a:lnTo>
                  <a:lnTo>
                    <a:pt x="3165" y="3666"/>
                  </a:lnTo>
                  <a:lnTo>
                    <a:pt x="3151" y="3624"/>
                  </a:lnTo>
                  <a:lnTo>
                    <a:pt x="3116" y="3610"/>
                  </a:lnTo>
                  <a:lnTo>
                    <a:pt x="3054" y="3652"/>
                  </a:lnTo>
                  <a:lnTo>
                    <a:pt x="2991" y="3610"/>
                  </a:lnTo>
                  <a:lnTo>
                    <a:pt x="2970" y="3610"/>
                  </a:lnTo>
                  <a:lnTo>
                    <a:pt x="2963" y="3589"/>
                  </a:lnTo>
                  <a:lnTo>
                    <a:pt x="2914" y="3575"/>
                  </a:lnTo>
                  <a:lnTo>
                    <a:pt x="2901" y="3568"/>
                  </a:lnTo>
                  <a:lnTo>
                    <a:pt x="2866" y="3526"/>
                  </a:lnTo>
                  <a:lnTo>
                    <a:pt x="2817" y="3506"/>
                  </a:lnTo>
                  <a:lnTo>
                    <a:pt x="2762" y="3513"/>
                  </a:lnTo>
                  <a:lnTo>
                    <a:pt x="2741" y="3485"/>
                  </a:lnTo>
                  <a:lnTo>
                    <a:pt x="2720" y="3485"/>
                  </a:lnTo>
                  <a:lnTo>
                    <a:pt x="2685" y="3513"/>
                  </a:lnTo>
                  <a:lnTo>
                    <a:pt x="2664" y="3520"/>
                  </a:lnTo>
                  <a:lnTo>
                    <a:pt x="2622" y="3520"/>
                  </a:lnTo>
                  <a:lnTo>
                    <a:pt x="2602" y="3478"/>
                  </a:lnTo>
                  <a:lnTo>
                    <a:pt x="2546" y="3485"/>
                  </a:lnTo>
                  <a:lnTo>
                    <a:pt x="2546" y="3471"/>
                  </a:lnTo>
                  <a:lnTo>
                    <a:pt x="2532" y="3436"/>
                  </a:lnTo>
                  <a:lnTo>
                    <a:pt x="2504" y="3422"/>
                  </a:lnTo>
                  <a:lnTo>
                    <a:pt x="2511" y="3387"/>
                  </a:lnTo>
                  <a:lnTo>
                    <a:pt x="2497" y="3346"/>
                  </a:lnTo>
                  <a:lnTo>
                    <a:pt x="2441" y="3290"/>
                  </a:lnTo>
                  <a:lnTo>
                    <a:pt x="2414" y="3290"/>
                  </a:lnTo>
                  <a:lnTo>
                    <a:pt x="2414" y="3297"/>
                  </a:lnTo>
                  <a:lnTo>
                    <a:pt x="2372" y="3339"/>
                  </a:lnTo>
                  <a:lnTo>
                    <a:pt x="2330" y="3360"/>
                  </a:lnTo>
                  <a:lnTo>
                    <a:pt x="2337" y="3339"/>
                  </a:lnTo>
                  <a:lnTo>
                    <a:pt x="2344" y="3290"/>
                  </a:lnTo>
                  <a:lnTo>
                    <a:pt x="2309" y="3276"/>
                  </a:lnTo>
                  <a:lnTo>
                    <a:pt x="2281" y="3290"/>
                  </a:lnTo>
                  <a:lnTo>
                    <a:pt x="2261" y="3318"/>
                  </a:lnTo>
                  <a:lnTo>
                    <a:pt x="2302" y="3380"/>
                  </a:lnTo>
                  <a:lnTo>
                    <a:pt x="2274" y="3415"/>
                  </a:lnTo>
                  <a:lnTo>
                    <a:pt x="2212" y="3360"/>
                  </a:lnTo>
                  <a:lnTo>
                    <a:pt x="2205" y="3360"/>
                  </a:lnTo>
                  <a:lnTo>
                    <a:pt x="2184" y="3408"/>
                  </a:lnTo>
                  <a:lnTo>
                    <a:pt x="2177" y="3450"/>
                  </a:lnTo>
                  <a:lnTo>
                    <a:pt x="2170" y="3415"/>
                  </a:lnTo>
                  <a:lnTo>
                    <a:pt x="2108" y="3380"/>
                  </a:lnTo>
                  <a:lnTo>
                    <a:pt x="2073" y="3339"/>
                  </a:lnTo>
                  <a:lnTo>
                    <a:pt x="2066" y="3325"/>
                  </a:lnTo>
                  <a:lnTo>
                    <a:pt x="2052" y="3339"/>
                  </a:lnTo>
                  <a:lnTo>
                    <a:pt x="2045" y="3346"/>
                  </a:lnTo>
                  <a:lnTo>
                    <a:pt x="2073" y="3380"/>
                  </a:lnTo>
                  <a:lnTo>
                    <a:pt x="2003" y="3443"/>
                  </a:lnTo>
                  <a:lnTo>
                    <a:pt x="1920" y="3408"/>
                  </a:lnTo>
                  <a:lnTo>
                    <a:pt x="1857" y="3387"/>
                  </a:lnTo>
                  <a:lnTo>
                    <a:pt x="1871" y="3346"/>
                  </a:lnTo>
                  <a:lnTo>
                    <a:pt x="1871" y="3297"/>
                  </a:lnTo>
                  <a:lnTo>
                    <a:pt x="1857" y="3290"/>
                  </a:lnTo>
                  <a:lnTo>
                    <a:pt x="1836" y="3283"/>
                  </a:lnTo>
                  <a:lnTo>
                    <a:pt x="1822" y="3339"/>
                  </a:lnTo>
                  <a:lnTo>
                    <a:pt x="1760" y="3353"/>
                  </a:lnTo>
                  <a:lnTo>
                    <a:pt x="1725" y="3290"/>
                  </a:lnTo>
                  <a:lnTo>
                    <a:pt x="1711" y="3290"/>
                  </a:lnTo>
                  <a:lnTo>
                    <a:pt x="1704" y="3297"/>
                  </a:lnTo>
                  <a:lnTo>
                    <a:pt x="1704" y="3311"/>
                  </a:lnTo>
                  <a:lnTo>
                    <a:pt x="1725" y="3374"/>
                  </a:lnTo>
                  <a:lnTo>
                    <a:pt x="1690" y="3408"/>
                  </a:lnTo>
                  <a:lnTo>
                    <a:pt x="1683" y="3408"/>
                  </a:lnTo>
                  <a:lnTo>
                    <a:pt x="1649" y="3353"/>
                  </a:lnTo>
                  <a:lnTo>
                    <a:pt x="1614" y="3360"/>
                  </a:lnTo>
                  <a:lnTo>
                    <a:pt x="1544" y="3374"/>
                  </a:lnTo>
                  <a:lnTo>
                    <a:pt x="1530" y="3387"/>
                  </a:lnTo>
                  <a:lnTo>
                    <a:pt x="1495" y="3408"/>
                  </a:lnTo>
                  <a:lnTo>
                    <a:pt x="1454" y="3436"/>
                  </a:lnTo>
                  <a:lnTo>
                    <a:pt x="1426" y="3478"/>
                  </a:lnTo>
                  <a:lnTo>
                    <a:pt x="1440" y="3478"/>
                  </a:lnTo>
                  <a:lnTo>
                    <a:pt x="1426" y="3520"/>
                  </a:lnTo>
                  <a:lnTo>
                    <a:pt x="1440" y="3526"/>
                  </a:lnTo>
                  <a:lnTo>
                    <a:pt x="1426" y="3547"/>
                  </a:lnTo>
                  <a:lnTo>
                    <a:pt x="1391" y="3582"/>
                  </a:lnTo>
                  <a:lnTo>
                    <a:pt x="1377" y="3652"/>
                  </a:lnTo>
                  <a:lnTo>
                    <a:pt x="1356" y="3673"/>
                  </a:lnTo>
                  <a:lnTo>
                    <a:pt x="1349" y="3687"/>
                  </a:lnTo>
                  <a:lnTo>
                    <a:pt x="1328" y="3714"/>
                  </a:lnTo>
                  <a:lnTo>
                    <a:pt x="1321" y="3721"/>
                  </a:lnTo>
                  <a:lnTo>
                    <a:pt x="1294" y="3721"/>
                  </a:lnTo>
                  <a:lnTo>
                    <a:pt x="1294" y="3742"/>
                  </a:lnTo>
                  <a:lnTo>
                    <a:pt x="1301" y="3749"/>
                  </a:lnTo>
                  <a:lnTo>
                    <a:pt x="1294" y="3777"/>
                  </a:lnTo>
                  <a:lnTo>
                    <a:pt x="1280" y="3805"/>
                  </a:lnTo>
                  <a:lnTo>
                    <a:pt x="1280" y="3812"/>
                  </a:lnTo>
                  <a:lnTo>
                    <a:pt x="1301" y="3819"/>
                  </a:lnTo>
                  <a:lnTo>
                    <a:pt x="1301" y="3847"/>
                  </a:lnTo>
                  <a:lnTo>
                    <a:pt x="1342" y="3839"/>
                  </a:lnTo>
                  <a:lnTo>
                    <a:pt x="1356" y="3853"/>
                  </a:lnTo>
                  <a:lnTo>
                    <a:pt x="1384" y="3867"/>
                  </a:lnTo>
                  <a:lnTo>
                    <a:pt x="1412" y="3965"/>
                  </a:lnTo>
                  <a:lnTo>
                    <a:pt x="1419" y="3972"/>
                  </a:lnTo>
                  <a:lnTo>
                    <a:pt x="1398" y="3986"/>
                  </a:lnTo>
                  <a:lnTo>
                    <a:pt x="1349" y="4014"/>
                  </a:lnTo>
                  <a:lnTo>
                    <a:pt x="1342" y="4041"/>
                  </a:lnTo>
                  <a:lnTo>
                    <a:pt x="1294" y="4076"/>
                  </a:lnTo>
                  <a:lnTo>
                    <a:pt x="1294" y="4104"/>
                  </a:lnTo>
                  <a:lnTo>
                    <a:pt x="1349" y="4139"/>
                  </a:lnTo>
                  <a:lnTo>
                    <a:pt x="1356" y="4166"/>
                  </a:lnTo>
                  <a:lnTo>
                    <a:pt x="1328" y="4236"/>
                  </a:lnTo>
                  <a:lnTo>
                    <a:pt x="1349" y="4257"/>
                  </a:lnTo>
                  <a:lnTo>
                    <a:pt x="1315" y="4264"/>
                  </a:lnTo>
                  <a:lnTo>
                    <a:pt x="1315" y="4278"/>
                  </a:lnTo>
                  <a:lnTo>
                    <a:pt x="1252" y="4278"/>
                  </a:lnTo>
                  <a:lnTo>
                    <a:pt x="1245" y="4257"/>
                  </a:lnTo>
                  <a:lnTo>
                    <a:pt x="1210" y="4201"/>
                  </a:lnTo>
                  <a:lnTo>
                    <a:pt x="1217" y="4271"/>
                  </a:lnTo>
                  <a:lnTo>
                    <a:pt x="1155" y="4264"/>
                  </a:lnTo>
                  <a:lnTo>
                    <a:pt x="1155" y="4257"/>
                  </a:lnTo>
                  <a:lnTo>
                    <a:pt x="1155" y="4201"/>
                  </a:lnTo>
                  <a:lnTo>
                    <a:pt x="1169" y="4111"/>
                  </a:lnTo>
                  <a:lnTo>
                    <a:pt x="1113" y="4083"/>
                  </a:lnTo>
                  <a:lnTo>
                    <a:pt x="1113" y="4034"/>
                  </a:lnTo>
                  <a:lnTo>
                    <a:pt x="1092" y="4014"/>
                  </a:lnTo>
                  <a:lnTo>
                    <a:pt x="1071" y="3979"/>
                  </a:lnTo>
                  <a:lnTo>
                    <a:pt x="1071" y="3986"/>
                  </a:lnTo>
                  <a:lnTo>
                    <a:pt x="1002" y="4000"/>
                  </a:lnTo>
                  <a:lnTo>
                    <a:pt x="981" y="3972"/>
                  </a:lnTo>
                  <a:lnTo>
                    <a:pt x="960" y="3979"/>
                  </a:lnTo>
                  <a:lnTo>
                    <a:pt x="932" y="3979"/>
                  </a:lnTo>
                  <a:lnTo>
                    <a:pt x="925" y="3944"/>
                  </a:lnTo>
                  <a:lnTo>
                    <a:pt x="897" y="3909"/>
                  </a:lnTo>
                  <a:lnTo>
                    <a:pt x="932" y="3874"/>
                  </a:lnTo>
                  <a:lnTo>
                    <a:pt x="918" y="3839"/>
                  </a:lnTo>
                  <a:lnTo>
                    <a:pt x="897" y="3833"/>
                  </a:lnTo>
                  <a:lnTo>
                    <a:pt x="862" y="3819"/>
                  </a:lnTo>
                  <a:lnTo>
                    <a:pt x="862" y="3805"/>
                  </a:lnTo>
                  <a:lnTo>
                    <a:pt x="855" y="3798"/>
                  </a:lnTo>
                  <a:lnTo>
                    <a:pt x="807" y="3756"/>
                  </a:lnTo>
                  <a:lnTo>
                    <a:pt x="800" y="3735"/>
                  </a:lnTo>
                  <a:lnTo>
                    <a:pt x="765" y="3701"/>
                  </a:lnTo>
                  <a:lnTo>
                    <a:pt x="772" y="3680"/>
                  </a:lnTo>
                  <a:lnTo>
                    <a:pt x="786" y="3673"/>
                  </a:lnTo>
                  <a:lnTo>
                    <a:pt x="786" y="3645"/>
                  </a:lnTo>
                  <a:lnTo>
                    <a:pt x="758" y="3610"/>
                  </a:lnTo>
                  <a:lnTo>
                    <a:pt x="723" y="3610"/>
                  </a:lnTo>
                  <a:lnTo>
                    <a:pt x="696" y="3617"/>
                  </a:lnTo>
                  <a:lnTo>
                    <a:pt x="675" y="3603"/>
                  </a:lnTo>
                  <a:lnTo>
                    <a:pt x="654" y="3547"/>
                  </a:lnTo>
                  <a:lnTo>
                    <a:pt x="654" y="3492"/>
                  </a:lnTo>
                  <a:lnTo>
                    <a:pt x="640" y="3485"/>
                  </a:lnTo>
                  <a:lnTo>
                    <a:pt x="654" y="3478"/>
                  </a:lnTo>
                  <a:lnTo>
                    <a:pt x="640" y="3471"/>
                  </a:lnTo>
                  <a:lnTo>
                    <a:pt x="633" y="3471"/>
                  </a:lnTo>
                  <a:lnTo>
                    <a:pt x="633" y="3450"/>
                  </a:lnTo>
                  <a:lnTo>
                    <a:pt x="605" y="3457"/>
                  </a:lnTo>
                  <a:lnTo>
                    <a:pt x="598" y="3478"/>
                  </a:lnTo>
                  <a:lnTo>
                    <a:pt x="591" y="3457"/>
                  </a:lnTo>
                  <a:lnTo>
                    <a:pt x="556" y="3478"/>
                  </a:lnTo>
                  <a:lnTo>
                    <a:pt x="529" y="3485"/>
                  </a:lnTo>
                  <a:lnTo>
                    <a:pt x="515" y="3478"/>
                  </a:lnTo>
                  <a:lnTo>
                    <a:pt x="515" y="3492"/>
                  </a:lnTo>
                  <a:lnTo>
                    <a:pt x="501" y="3492"/>
                  </a:lnTo>
                  <a:lnTo>
                    <a:pt x="508" y="3513"/>
                  </a:lnTo>
                  <a:lnTo>
                    <a:pt x="480" y="3506"/>
                  </a:lnTo>
                  <a:lnTo>
                    <a:pt x="494" y="3513"/>
                  </a:lnTo>
                  <a:lnTo>
                    <a:pt x="480" y="3526"/>
                  </a:lnTo>
                  <a:lnTo>
                    <a:pt x="445" y="3526"/>
                  </a:lnTo>
                  <a:lnTo>
                    <a:pt x="459" y="3547"/>
                  </a:lnTo>
                  <a:lnTo>
                    <a:pt x="431" y="3554"/>
                  </a:lnTo>
                  <a:lnTo>
                    <a:pt x="403" y="3554"/>
                  </a:lnTo>
                  <a:lnTo>
                    <a:pt x="403" y="3526"/>
                  </a:lnTo>
                  <a:lnTo>
                    <a:pt x="368" y="3526"/>
                  </a:lnTo>
                  <a:lnTo>
                    <a:pt x="334" y="3492"/>
                  </a:lnTo>
                  <a:lnTo>
                    <a:pt x="334" y="3513"/>
                  </a:lnTo>
                  <a:lnTo>
                    <a:pt x="306" y="3526"/>
                  </a:lnTo>
                  <a:lnTo>
                    <a:pt x="250" y="3506"/>
                  </a:lnTo>
                  <a:lnTo>
                    <a:pt x="229" y="3478"/>
                  </a:lnTo>
                  <a:lnTo>
                    <a:pt x="236" y="3443"/>
                  </a:lnTo>
                  <a:lnTo>
                    <a:pt x="229" y="3443"/>
                  </a:lnTo>
                  <a:lnTo>
                    <a:pt x="229" y="3422"/>
                  </a:lnTo>
                  <a:lnTo>
                    <a:pt x="236" y="3415"/>
                  </a:lnTo>
                  <a:lnTo>
                    <a:pt x="215" y="3387"/>
                  </a:lnTo>
                  <a:lnTo>
                    <a:pt x="188" y="3380"/>
                  </a:lnTo>
                  <a:lnTo>
                    <a:pt x="188" y="3374"/>
                  </a:lnTo>
                  <a:lnTo>
                    <a:pt x="181" y="3353"/>
                  </a:lnTo>
                  <a:lnTo>
                    <a:pt x="174" y="3346"/>
                  </a:lnTo>
                  <a:lnTo>
                    <a:pt x="181" y="3311"/>
                  </a:lnTo>
                  <a:lnTo>
                    <a:pt x="146" y="3290"/>
                  </a:lnTo>
                  <a:lnTo>
                    <a:pt x="139" y="3255"/>
                  </a:lnTo>
                  <a:lnTo>
                    <a:pt x="76" y="3228"/>
                  </a:lnTo>
                  <a:lnTo>
                    <a:pt x="83" y="3220"/>
                  </a:lnTo>
                  <a:lnTo>
                    <a:pt x="76" y="3207"/>
                  </a:lnTo>
                  <a:lnTo>
                    <a:pt x="69" y="3179"/>
                  </a:lnTo>
                  <a:lnTo>
                    <a:pt x="132" y="3130"/>
                  </a:lnTo>
                  <a:lnTo>
                    <a:pt x="118" y="3123"/>
                  </a:lnTo>
                  <a:lnTo>
                    <a:pt x="83" y="3123"/>
                  </a:lnTo>
                  <a:lnTo>
                    <a:pt x="76" y="3144"/>
                  </a:lnTo>
                  <a:lnTo>
                    <a:pt x="41" y="3151"/>
                  </a:lnTo>
                  <a:lnTo>
                    <a:pt x="35" y="3144"/>
                  </a:lnTo>
                  <a:lnTo>
                    <a:pt x="35" y="3130"/>
                  </a:lnTo>
                  <a:lnTo>
                    <a:pt x="69" y="3123"/>
                  </a:lnTo>
                  <a:lnTo>
                    <a:pt x="35" y="3081"/>
                  </a:lnTo>
                  <a:lnTo>
                    <a:pt x="56" y="3067"/>
                  </a:lnTo>
                  <a:lnTo>
                    <a:pt x="48" y="3053"/>
                  </a:lnTo>
                  <a:lnTo>
                    <a:pt x="41" y="3053"/>
                  </a:lnTo>
                  <a:lnTo>
                    <a:pt x="83" y="3047"/>
                  </a:lnTo>
                  <a:lnTo>
                    <a:pt x="41" y="3033"/>
                  </a:lnTo>
                  <a:lnTo>
                    <a:pt x="35" y="3019"/>
                  </a:lnTo>
                  <a:lnTo>
                    <a:pt x="48" y="3033"/>
                  </a:lnTo>
                  <a:lnTo>
                    <a:pt x="69" y="3019"/>
                  </a:lnTo>
                  <a:lnTo>
                    <a:pt x="48" y="2998"/>
                  </a:lnTo>
                  <a:lnTo>
                    <a:pt x="48" y="2963"/>
                  </a:lnTo>
                  <a:lnTo>
                    <a:pt x="14" y="2977"/>
                  </a:lnTo>
                  <a:lnTo>
                    <a:pt x="21" y="2949"/>
                  </a:lnTo>
                  <a:lnTo>
                    <a:pt x="0" y="2928"/>
                  </a:lnTo>
                  <a:lnTo>
                    <a:pt x="14" y="2894"/>
                  </a:lnTo>
                  <a:lnTo>
                    <a:pt x="56" y="2886"/>
                  </a:lnTo>
                  <a:lnTo>
                    <a:pt x="41" y="2824"/>
                  </a:lnTo>
                  <a:lnTo>
                    <a:pt x="83" y="2789"/>
                  </a:lnTo>
                  <a:lnTo>
                    <a:pt x="104" y="2817"/>
                  </a:lnTo>
                  <a:lnTo>
                    <a:pt x="146" y="2817"/>
                  </a:lnTo>
                  <a:lnTo>
                    <a:pt x="181" y="2796"/>
                  </a:lnTo>
                  <a:lnTo>
                    <a:pt x="202" y="2796"/>
                  </a:lnTo>
                  <a:lnTo>
                    <a:pt x="208" y="2824"/>
                  </a:lnTo>
                  <a:lnTo>
                    <a:pt x="208" y="2831"/>
                  </a:lnTo>
                  <a:lnTo>
                    <a:pt x="250" y="2866"/>
                  </a:lnTo>
                  <a:lnTo>
                    <a:pt x="250" y="2886"/>
                  </a:lnTo>
                  <a:lnTo>
                    <a:pt x="250" y="2914"/>
                  </a:lnTo>
                  <a:lnTo>
                    <a:pt x="264" y="2928"/>
                  </a:lnTo>
                  <a:lnTo>
                    <a:pt x="306" y="2935"/>
                  </a:lnTo>
                  <a:lnTo>
                    <a:pt x="334" y="2914"/>
                  </a:lnTo>
                  <a:lnTo>
                    <a:pt x="334" y="2921"/>
                  </a:lnTo>
                  <a:lnTo>
                    <a:pt x="348" y="2921"/>
                  </a:lnTo>
                  <a:lnTo>
                    <a:pt x="368" y="2838"/>
                  </a:lnTo>
                  <a:lnTo>
                    <a:pt x="396" y="2852"/>
                  </a:lnTo>
                  <a:lnTo>
                    <a:pt x="431" y="2803"/>
                  </a:lnTo>
                  <a:lnTo>
                    <a:pt x="431" y="2796"/>
                  </a:lnTo>
                  <a:lnTo>
                    <a:pt x="382" y="2789"/>
                  </a:lnTo>
                  <a:lnTo>
                    <a:pt x="362" y="2754"/>
                  </a:lnTo>
                  <a:lnTo>
                    <a:pt x="362" y="2747"/>
                  </a:lnTo>
                  <a:lnTo>
                    <a:pt x="375" y="2754"/>
                  </a:lnTo>
                  <a:lnTo>
                    <a:pt x="431" y="2754"/>
                  </a:lnTo>
                  <a:lnTo>
                    <a:pt x="438" y="2727"/>
                  </a:lnTo>
                  <a:lnTo>
                    <a:pt x="494" y="2747"/>
                  </a:lnTo>
                  <a:lnTo>
                    <a:pt x="529" y="2720"/>
                  </a:lnTo>
                  <a:lnTo>
                    <a:pt x="535" y="2727"/>
                  </a:lnTo>
                  <a:lnTo>
                    <a:pt x="563" y="2720"/>
                  </a:lnTo>
                  <a:lnTo>
                    <a:pt x="556" y="2699"/>
                  </a:lnTo>
                  <a:lnTo>
                    <a:pt x="529" y="2657"/>
                  </a:lnTo>
                  <a:lnTo>
                    <a:pt x="535" y="2629"/>
                  </a:lnTo>
                  <a:lnTo>
                    <a:pt x="515" y="2629"/>
                  </a:lnTo>
                  <a:lnTo>
                    <a:pt x="508" y="2636"/>
                  </a:lnTo>
                  <a:lnTo>
                    <a:pt x="494" y="2573"/>
                  </a:lnTo>
                  <a:lnTo>
                    <a:pt x="480" y="2567"/>
                  </a:lnTo>
                  <a:lnTo>
                    <a:pt x="473" y="2567"/>
                  </a:lnTo>
                  <a:lnTo>
                    <a:pt x="473" y="2560"/>
                  </a:lnTo>
                  <a:lnTo>
                    <a:pt x="473" y="2518"/>
                  </a:lnTo>
                  <a:lnTo>
                    <a:pt x="466" y="2518"/>
                  </a:lnTo>
                  <a:lnTo>
                    <a:pt x="445" y="2518"/>
                  </a:lnTo>
                  <a:lnTo>
                    <a:pt x="424" y="2490"/>
                  </a:lnTo>
                  <a:lnTo>
                    <a:pt x="362" y="2469"/>
                  </a:lnTo>
                  <a:lnTo>
                    <a:pt x="348" y="2434"/>
                  </a:lnTo>
                  <a:lnTo>
                    <a:pt x="362" y="2421"/>
                  </a:lnTo>
                  <a:lnTo>
                    <a:pt x="341" y="2393"/>
                  </a:lnTo>
                  <a:lnTo>
                    <a:pt x="334" y="2365"/>
                  </a:lnTo>
                  <a:lnTo>
                    <a:pt x="334" y="2358"/>
                  </a:lnTo>
                  <a:lnTo>
                    <a:pt x="334" y="2344"/>
                  </a:lnTo>
                  <a:lnTo>
                    <a:pt x="313" y="2309"/>
                  </a:lnTo>
                  <a:lnTo>
                    <a:pt x="334" y="2274"/>
                  </a:lnTo>
                  <a:lnTo>
                    <a:pt x="313" y="2240"/>
                  </a:lnTo>
                  <a:lnTo>
                    <a:pt x="299" y="2226"/>
                  </a:lnTo>
                  <a:lnTo>
                    <a:pt x="264" y="2212"/>
                  </a:lnTo>
                  <a:lnTo>
                    <a:pt x="264" y="2191"/>
                  </a:lnTo>
                  <a:lnTo>
                    <a:pt x="271" y="2170"/>
                  </a:lnTo>
                  <a:lnTo>
                    <a:pt x="299" y="2191"/>
                  </a:lnTo>
                  <a:lnTo>
                    <a:pt x="306" y="2177"/>
                  </a:lnTo>
                  <a:lnTo>
                    <a:pt x="278" y="2135"/>
                  </a:lnTo>
                  <a:lnTo>
                    <a:pt x="285" y="2100"/>
                  </a:lnTo>
                  <a:lnTo>
                    <a:pt x="243" y="2100"/>
                  </a:lnTo>
                  <a:lnTo>
                    <a:pt x="229" y="2080"/>
                  </a:lnTo>
                  <a:lnTo>
                    <a:pt x="229" y="2066"/>
                  </a:lnTo>
                  <a:lnTo>
                    <a:pt x="243" y="2010"/>
                  </a:lnTo>
                  <a:lnTo>
                    <a:pt x="229" y="1996"/>
                  </a:lnTo>
                  <a:lnTo>
                    <a:pt x="146" y="1975"/>
                  </a:lnTo>
                  <a:lnTo>
                    <a:pt x="132" y="1934"/>
                  </a:lnTo>
                  <a:lnTo>
                    <a:pt x="83" y="1878"/>
                  </a:lnTo>
                  <a:lnTo>
                    <a:pt x="76" y="1843"/>
                  </a:lnTo>
                  <a:lnTo>
                    <a:pt x="83" y="1829"/>
                  </a:lnTo>
                  <a:lnTo>
                    <a:pt x="118" y="1787"/>
                  </a:lnTo>
                  <a:lnTo>
                    <a:pt x="146" y="1746"/>
                  </a:lnTo>
                  <a:lnTo>
                    <a:pt x="146" y="1739"/>
                  </a:lnTo>
                  <a:lnTo>
                    <a:pt x="146" y="1732"/>
                  </a:lnTo>
                  <a:lnTo>
                    <a:pt x="146" y="1704"/>
                  </a:lnTo>
                  <a:lnTo>
                    <a:pt x="139" y="1690"/>
                  </a:lnTo>
                  <a:lnTo>
                    <a:pt x="104" y="1614"/>
                  </a:lnTo>
                  <a:lnTo>
                    <a:pt x="167" y="1537"/>
                  </a:lnTo>
                  <a:lnTo>
                    <a:pt x="250" y="1454"/>
                  </a:lnTo>
                  <a:lnTo>
                    <a:pt x="285" y="1419"/>
                  </a:lnTo>
                  <a:lnTo>
                    <a:pt x="313" y="1391"/>
                  </a:lnTo>
                  <a:lnTo>
                    <a:pt x="327" y="1384"/>
                  </a:lnTo>
                  <a:lnTo>
                    <a:pt x="341" y="1370"/>
                  </a:lnTo>
                  <a:lnTo>
                    <a:pt x="368" y="1321"/>
                  </a:lnTo>
                  <a:lnTo>
                    <a:pt x="368" y="1314"/>
                  </a:lnTo>
                  <a:lnTo>
                    <a:pt x="368" y="1308"/>
                  </a:lnTo>
                  <a:lnTo>
                    <a:pt x="362" y="1308"/>
                  </a:lnTo>
                  <a:lnTo>
                    <a:pt x="341" y="1231"/>
                  </a:lnTo>
                  <a:lnTo>
                    <a:pt x="341" y="1182"/>
                  </a:lnTo>
                  <a:lnTo>
                    <a:pt x="348" y="1175"/>
                  </a:lnTo>
                  <a:lnTo>
                    <a:pt x="396" y="1120"/>
                  </a:lnTo>
                  <a:lnTo>
                    <a:pt x="431" y="1161"/>
                  </a:lnTo>
                  <a:lnTo>
                    <a:pt x="466" y="1182"/>
                  </a:lnTo>
                  <a:lnTo>
                    <a:pt x="508" y="1175"/>
                  </a:lnTo>
                  <a:lnTo>
                    <a:pt x="563" y="1217"/>
                  </a:lnTo>
                  <a:lnTo>
                    <a:pt x="570" y="1217"/>
                  </a:lnTo>
                  <a:lnTo>
                    <a:pt x="563" y="1280"/>
                  </a:lnTo>
                  <a:lnTo>
                    <a:pt x="542" y="1273"/>
                  </a:lnTo>
                  <a:lnTo>
                    <a:pt x="535" y="1294"/>
                  </a:lnTo>
                  <a:lnTo>
                    <a:pt x="535" y="1314"/>
                  </a:lnTo>
                  <a:lnTo>
                    <a:pt x="501" y="1342"/>
                  </a:lnTo>
                  <a:lnTo>
                    <a:pt x="473" y="1384"/>
                  </a:lnTo>
                  <a:lnTo>
                    <a:pt x="459" y="1412"/>
                  </a:lnTo>
                  <a:lnTo>
                    <a:pt x="515" y="1412"/>
                  </a:lnTo>
                  <a:lnTo>
                    <a:pt x="556" y="1426"/>
                  </a:lnTo>
                  <a:lnTo>
                    <a:pt x="563" y="1440"/>
                  </a:lnTo>
                  <a:lnTo>
                    <a:pt x="626" y="1481"/>
                  </a:lnTo>
                  <a:lnTo>
                    <a:pt x="640" y="1474"/>
                  </a:lnTo>
                  <a:lnTo>
                    <a:pt x="654" y="1544"/>
                  </a:lnTo>
                  <a:lnTo>
                    <a:pt x="668" y="1558"/>
                  </a:lnTo>
                  <a:lnTo>
                    <a:pt x="696" y="1606"/>
                  </a:lnTo>
                  <a:lnTo>
                    <a:pt x="696" y="1614"/>
                  </a:lnTo>
                  <a:lnTo>
                    <a:pt x="709" y="1669"/>
                  </a:lnTo>
                  <a:lnTo>
                    <a:pt x="723" y="1669"/>
                  </a:lnTo>
                  <a:lnTo>
                    <a:pt x="675" y="1732"/>
                  </a:lnTo>
                  <a:lnTo>
                    <a:pt x="668" y="1753"/>
                  </a:lnTo>
                  <a:lnTo>
                    <a:pt x="696" y="1746"/>
                  </a:lnTo>
                  <a:lnTo>
                    <a:pt x="744" y="1732"/>
                  </a:lnTo>
                  <a:lnTo>
                    <a:pt x="758" y="1739"/>
                  </a:lnTo>
                  <a:lnTo>
                    <a:pt x="765" y="1753"/>
                  </a:lnTo>
                  <a:lnTo>
                    <a:pt x="807" y="1746"/>
                  </a:lnTo>
                  <a:lnTo>
                    <a:pt x="807" y="1767"/>
                  </a:lnTo>
                  <a:lnTo>
                    <a:pt x="835" y="1781"/>
                  </a:lnTo>
                  <a:lnTo>
                    <a:pt x="855" y="1773"/>
                  </a:lnTo>
                  <a:lnTo>
                    <a:pt x="869" y="1773"/>
                  </a:lnTo>
                  <a:lnTo>
                    <a:pt x="883" y="1732"/>
                  </a:lnTo>
                  <a:lnTo>
                    <a:pt x="897" y="1711"/>
                  </a:lnTo>
                  <a:lnTo>
                    <a:pt x="918" y="1655"/>
                  </a:lnTo>
                  <a:lnTo>
                    <a:pt x="939" y="1641"/>
                  </a:lnTo>
                  <a:lnTo>
                    <a:pt x="960" y="1606"/>
                  </a:lnTo>
                  <a:lnTo>
                    <a:pt x="939" y="1600"/>
                  </a:lnTo>
                  <a:lnTo>
                    <a:pt x="939" y="1586"/>
                  </a:lnTo>
                  <a:lnTo>
                    <a:pt x="897" y="1558"/>
                  </a:lnTo>
                  <a:lnTo>
                    <a:pt x="862" y="1544"/>
                  </a:lnTo>
                  <a:lnTo>
                    <a:pt x="855" y="1523"/>
                  </a:lnTo>
                  <a:lnTo>
                    <a:pt x="842" y="1502"/>
                  </a:lnTo>
                  <a:lnTo>
                    <a:pt x="842" y="1481"/>
                  </a:lnTo>
                  <a:lnTo>
                    <a:pt x="807" y="1454"/>
                  </a:lnTo>
                  <a:lnTo>
                    <a:pt x="807" y="1440"/>
                  </a:lnTo>
                  <a:lnTo>
                    <a:pt x="862" y="1405"/>
                  </a:lnTo>
                  <a:lnTo>
                    <a:pt x="835" y="1328"/>
                  </a:lnTo>
                  <a:lnTo>
                    <a:pt x="842" y="1280"/>
                  </a:lnTo>
                  <a:lnTo>
                    <a:pt x="939" y="1245"/>
                  </a:lnTo>
                  <a:lnTo>
                    <a:pt x="967" y="1196"/>
                  </a:lnTo>
                  <a:lnTo>
                    <a:pt x="953" y="1120"/>
                  </a:lnTo>
                  <a:lnTo>
                    <a:pt x="1002" y="1092"/>
                  </a:lnTo>
                  <a:lnTo>
                    <a:pt x="1015" y="1092"/>
                  </a:lnTo>
                  <a:lnTo>
                    <a:pt x="1057" y="1043"/>
                  </a:lnTo>
                  <a:lnTo>
                    <a:pt x="1099" y="1015"/>
                  </a:lnTo>
                  <a:lnTo>
                    <a:pt x="1120" y="1015"/>
                  </a:lnTo>
                  <a:lnTo>
                    <a:pt x="1148" y="981"/>
                  </a:lnTo>
                  <a:lnTo>
                    <a:pt x="1155" y="925"/>
                  </a:lnTo>
                  <a:lnTo>
                    <a:pt x="1182" y="911"/>
                  </a:lnTo>
                  <a:lnTo>
                    <a:pt x="1189" y="883"/>
                  </a:lnTo>
                  <a:lnTo>
                    <a:pt x="1224" y="869"/>
                  </a:lnTo>
                  <a:lnTo>
                    <a:pt x="1231" y="814"/>
                  </a:lnTo>
                  <a:lnTo>
                    <a:pt x="1287" y="730"/>
                  </a:lnTo>
                  <a:lnTo>
                    <a:pt x="1294" y="695"/>
                  </a:lnTo>
                  <a:lnTo>
                    <a:pt x="1301" y="668"/>
                  </a:lnTo>
                  <a:lnTo>
                    <a:pt x="1301" y="626"/>
                  </a:lnTo>
                  <a:lnTo>
                    <a:pt x="1280" y="591"/>
                  </a:lnTo>
                  <a:lnTo>
                    <a:pt x="1287" y="535"/>
                  </a:lnTo>
                  <a:lnTo>
                    <a:pt x="1280" y="521"/>
                  </a:lnTo>
                  <a:lnTo>
                    <a:pt x="1266" y="466"/>
                  </a:lnTo>
                  <a:lnTo>
                    <a:pt x="1231" y="452"/>
                  </a:lnTo>
                  <a:lnTo>
                    <a:pt x="1224" y="403"/>
                  </a:lnTo>
                  <a:lnTo>
                    <a:pt x="1259" y="389"/>
                  </a:lnTo>
                  <a:lnTo>
                    <a:pt x="1280" y="306"/>
                  </a:lnTo>
                  <a:lnTo>
                    <a:pt x="1315" y="292"/>
                  </a:lnTo>
                  <a:lnTo>
                    <a:pt x="1426" y="278"/>
                  </a:lnTo>
                  <a:lnTo>
                    <a:pt x="1419" y="299"/>
                  </a:lnTo>
                  <a:lnTo>
                    <a:pt x="1454" y="334"/>
                  </a:lnTo>
                  <a:lnTo>
                    <a:pt x="1488" y="361"/>
                  </a:lnTo>
                  <a:lnTo>
                    <a:pt x="1516" y="327"/>
                  </a:lnTo>
                  <a:lnTo>
                    <a:pt x="1544" y="292"/>
                  </a:lnTo>
                  <a:lnTo>
                    <a:pt x="1579" y="278"/>
                  </a:lnTo>
                  <a:lnTo>
                    <a:pt x="1586" y="361"/>
                  </a:lnTo>
                  <a:lnTo>
                    <a:pt x="1579" y="487"/>
                  </a:lnTo>
                  <a:lnTo>
                    <a:pt x="1586" y="549"/>
                  </a:lnTo>
                  <a:lnTo>
                    <a:pt x="1586" y="570"/>
                  </a:lnTo>
                  <a:lnTo>
                    <a:pt x="1621" y="584"/>
                  </a:lnTo>
                  <a:lnTo>
                    <a:pt x="1655" y="626"/>
                  </a:lnTo>
                  <a:lnTo>
                    <a:pt x="1704" y="702"/>
                  </a:lnTo>
                  <a:lnTo>
                    <a:pt x="1718" y="723"/>
                  </a:lnTo>
                  <a:lnTo>
                    <a:pt x="1746" y="723"/>
                  </a:lnTo>
                  <a:lnTo>
                    <a:pt x="1781" y="737"/>
                  </a:lnTo>
                  <a:lnTo>
                    <a:pt x="1878" y="751"/>
                  </a:lnTo>
                  <a:lnTo>
                    <a:pt x="1941" y="730"/>
                  </a:lnTo>
                  <a:lnTo>
                    <a:pt x="1996" y="737"/>
                  </a:lnTo>
                  <a:lnTo>
                    <a:pt x="2010" y="681"/>
                  </a:lnTo>
                  <a:lnTo>
                    <a:pt x="2010" y="660"/>
                  </a:lnTo>
                  <a:lnTo>
                    <a:pt x="2031" y="626"/>
                  </a:lnTo>
                  <a:lnTo>
                    <a:pt x="2045" y="626"/>
                  </a:lnTo>
                  <a:lnTo>
                    <a:pt x="2101" y="654"/>
                  </a:lnTo>
                  <a:lnTo>
                    <a:pt x="2170" y="619"/>
                  </a:lnTo>
                  <a:lnTo>
                    <a:pt x="2198" y="591"/>
                  </a:lnTo>
                  <a:lnTo>
                    <a:pt x="2268" y="584"/>
                  </a:lnTo>
                  <a:lnTo>
                    <a:pt x="2309" y="556"/>
                  </a:lnTo>
                  <a:lnTo>
                    <a:pt x="2337" y="584"/>
                  </a:lnTo>
                  <a:lnTo>
                    <a:pt x="2379" y="556"/>
                  </a:lnTo>
                  <a:lnTo>
                    <a:pt x="2435" y="619"/>
                  </a:lnTo>
                  <a:lnTo>
                    <a:pt x="2455" y="626"/>
                  </a:lnTo>
                  <a:lnTo>
                    <a:pt x="2441" y="688"/>
                  </a:lnTo>
                  <a:lnTo>
                    <a:pt x="2462" y="702"/>
                  </a:lnTo>
                  <a:lnTo>
                    <a:pt x="2455" y="758"/>
                  </a:lnTo>
                  <a:lnTo>
                    <a:pt x="2462" y="765"/>
                  </a:lnTo>
                  <a:lnTo>
                    <a:pt x="2546" y="814"/>
                  </a:lnTo>
                  <a:lnTo>
                    <a:pt x="2546" y="869"/>
                  </a:lnTo>
                  <a:lnTo>
                    <a:pt x="2539" y="890"/>
                  </a:lnTo>
                  <a:lnTo>
                    <a:pt x="2587" y="911"/>
                  </a:lnTo>
                  <a:lnTo>
                    <a:pt x="2622" y="883"/>
                  </a:lnTo>
                  <a:lnTo>
                    <a:pt x="2629" y="890"/>
                  </a:lnTo>
                  <a:lnTo>
                    <a:pt x="2685" y="890"/>
                  </a:lnTo>
                  <a:lnTo>
                    <a:pt x="2755" y="820"/>
                  </a:lnTo>
                  <a:lnTo>
                    <a:pt x="2734" y="786"/>
                  </a:lnTo>
                  <a:lnTo>
                    <a:pt x="2727" y="779"/>
                  </a:lnTo>
                  <a:lnTo>
                    <a:pt x="2692" y="716"/>
                  </a:lnTo>
                  <a:lnTo>
                    <a:pt x="2643" y="681"/>
                  </a:lnTo>
                  <a:lnTo>
                    <a:pt x="2636" y="640"/>
                  </a:lnTo>
                  <a:lnTo>
                    <a:pt x="2643" y="619"/>
                  </a:lnTo>
                  <a:lnTo>
                    <a:pt x="2671" y="591"/>
                  </a:lnTo>
                  <a:lnTo>
                    <a:pt x="2685" y="556"/>
                  </a:lnTo>
                  <a:lnTo>
                    <a:pt x="2727" y="535"/>
                  </a:lnTo>
                  <a:lnTo>
                    <a:pt x="2734" y="493"/>
                  </a:lnTo>
                  <a:lnTo>
                    <a:pt x="2720" y="473"/>
                  </a:lnTo>
                  <a:lnTo>
                    <a:pt x="2706" y="459"/>
                  </a:lnTo>
                  <a:lnTo>
                    <a:pt x="2685" y="438"/>
                  </a:lnTo>
                  <a:lnTo>
                    <a:pt x="2629" y="466"/>
                  </a:lnTo>
                  <a:lnTo>
                    <a:pt x="2574" y="459"/>
                  </a:lnTo>
                  <a:lnTo>
                    <a:pt x="2560" y="431"/>
                  </a:lnTo>
                  <a:lnTo>
                    <a:pt x="2532" y="424"/>
                  </a:lnTo>
                  <a:lnTo>
                    <a:pt x="2539" y="389"/>
                  </a:lnTo>
                  <a:lnTo>
                    <a:pt x="2539" y="292"/>
                  </a:lnTo>
                  <a:lnTo>
                    <a:pt x="2539" y="264"/>
                  </a:lnTo>
                  <a:lnTo>
                    <a:pt x="2532" y="208"/>
                  </a:lnTo>
                  <a:lnTo>
                    <a:pt x="2595" y="160"/>
                  </a:lnTo>
                  <a:lnTo>
                    <a:pt x="2595" y="132"/>
                  </a:lnTo>
                  <a:lnTo>
                    <a:pt x="2622" y="125"/>
                  </a:lnTo>
                  <a:lnTo>
                    <a:pt x="2629" y="48"/>
                  </a:lnTo>
                  <a:lnTo>
                    <a:pt x="2657" y="48"/>
                  </a:lnTo>
                  <a:lnTo>
                    <a:pt x="2762" y="14"/>
                  </a:lnTo>
                  <a:lnTo>
                    <a:pt x="2817" y="28"/>
                  </a:lnTo>
                  <a:lnTo>
                    <a:pt x="2852" y="0"/>
                  </a:lnTo>
                  <a:lnTo>
                    <a:pt x="2887" y="41"/>
                  </a:lnTo>
                  <a:lnTo>
                    <a:pt x="2859" y="90"/>
                  </a:lnTo>
                  <a:lnTo>
                    <a:pt x="2873" y="132"/>
                  </a:lnTo>
                  <a:lnTo>
                    <a:pt x="2914" y="132"/>
                  </a:lnTo>
                  <a:lnTo>
                    <a:pt x="2956" y="167"/>
                  </a:lnTo>
                  <a:lnTo>
                    <a:pt x="2963" y="180"/>
                  </a:lnTo>
                  <a:lnTo>
                    <a:pt x="3012" y="180"/>
                  </a:lnTo>
                  <a:lnTo>
                    <a:pt x="3026" y="195"/>
                  </a:lnTo>
                  <a:lnTo>
                    <a:pt x="3054" y="167"/>
                  </a:lnTo>
                  <a:lnTo>
                    <a:pt x="3130" y="195"/>
                  </a:lnTo>
                  <a:lnTo>
                    <a:pt x="3158" y="180"/>
                  </a:lnTo>
                  <a:lnTo>
                    <a:pt x="3179" y="201"/>
                  </a:lnTo>
                  <a:lnTo>
                    <a:pt x="3200" y="222"/>
                  </a:lnTo>
                  <a:lnTo>
                    <a:pt x="3214" y="264"/>
                  </a:lnTo>
                  <a:lnTo>
                    <a:pt x="3248" y="299"/>
                  </a:lnTo>
                  <a:lnTo>
                    <a:pt x="3332" y="299"/>
                  </a:lnTo>
                  <a:lnTo>
                    <a:pt x="3381" y="327"/>
                  </a:lnTo>
                  <a:lnTo>
                    <a:pt x="3450" y="361"/>
                  </a:lnTo>
                  <a:lnTo>
                    <a:pt x="3492" y="403"/>
                  </a:lnTo>
                  <a:lnTo>
                    <a:pt x="3485" y="459"/>
                  </a:lnTo>
                  <a:lnTo>
                    <a:pt x="3506" y="493"/>
                  </a:lnTo>
                  <a:lnTo>
                    <a:pt x="3471" y="556"/>
                  </a:lnTo>
                  <a:lnTo>
                    <a:pt x="3408" y="563"/>
                  </a:lnTo>
                  <a:lnTo>
                    <a:pt x="3360" y="584"/>
                  </a:lnTo>
                  <a:lnTo>
                    <a:pt x="3360" y="598"/>
                  </a:lnTo>
                  <a:lnTo>
                    <a:pt x="3332" y="605"/>
                  </a:lnTo>
                  <a:lnTo>
                    <a:pt x="3318" y="633"/>
                  </a:lnTo>
                  <a:lnTo>
                    <a:pt x="3395" y="681"/>
                  </a:lnTo>
                  <a:lnTo>
                    <a:pt x="3415" y="730"/>
                  </a:lnTo>
                  <a:lnTo>
                    <a:pt x="3388" y="765"/>
                  </a:lnTo>
                  <a:lnTo>
                    <a:pt x="3415" y="800"/>
                  </a:lnTo>
                  <a:lnTo>
                    <a:pt x="3422" y="855"/>
                  </a:lnTo>
                  <a:lnTo>
                    <a:pt x="3408" y="890"/>
                  </a:lnTo>
                  <a:lnTo>
                    <a:pt x="3408" y="897"/>
                  </a:lnTo>
                  <a:lnTo>
                    <a:pt x="3360" y="981"/>
                  </a:lnTo>
                  <a:lnTo>
                    <a:pt x="3388" y="1029"/>
                  </a:lnTo>
                  <a:lnTo>
                    <a:pt x="3381" y="1064"/>
                  </a:lnTo>
                  <a:lnTo>
                    <a:pt x="3353" y="1175"/>
                  </a:lnTo>
                  <a:lnTo>
                    <a:pt x="3297" y="1224"/>
                  </a:lnTo>
                  <a:lnTo>
                    <a:pt x="3262" y="1259"/>
                  </a:lnTo>
                  <a:lnTo>
                    <a:pt x="3262" y="1321"/>
                  </a:lnTo>
                  <a:lnTo>
                    <a:pt x="3248" y="1342"/>
                  </a:lnTo>
                  <a:lnTo>
                    <a:pt x="3221" y="1391"/>
                  </a:lnTo>
                  <a:lnTo>
                    <a:pt x="3200" y="1440"/>
                  </a:lnTo>
                  <a:lnTo>
                    <a:pt x="3262" y="1454"/>
                  </a:lnTo>
                  <a:lnTo>
                    <a:pt x="3276" y="1516"/>
                  </a:lnTo>
                  <a:lnTo>
                    <a:pt x="3276" y="1537"/>
                  </a:lnTo>
                  <a:lnTo>
                    <a:pt x="3290" y="1551"/>
                  </a:lnTo>
                  <a:lnTo>
                    <a:pt x="3297" y="1600"/>
                  </a:lnTo>
                  <a:lnTo>
                    <a:pt x="3290" y="1614"/>
                  </a:lnTo>
                  <a:lnTo>
                    <a:pt x="3276" y="1634"/>
                  </a:lnTo>
                  <a:lnTo>
                    <a:pt x="3290" y="1655"/>
                  </a:lnTo>
                  <a:lnTo>
                    <a:pt x="3290" y="1767"/>
                  </a:lnTo>
                  <a:lnTo>
                    <a:pt x="3325" y="1773"/>
                  </a:lnTo>
                  <a:lnTo>
                    <a:pt x="3360" y="1787"/>
                  </a:lnTo>
                  <a:lnTo>
                    <a:pt x="3332" y="1808"/>
                  </a:lnTo>
                  <a:lnTo>
                    <a:pt x="3353" y="1850"/>
                  </a:lnTo>
                  <a:lnTo>
                    <a:pt x="3360" y="1864"/>
                  </a:lnTo>
                  <a:lnTo>
                    <a:pt x="3422" y="1843"/>
                  </a:lnTo>
                  <a:lnTo>
                    <a:pt x="3450" y="1829"/>
                  </a:lnTo>
                  <a:lnTo>
                    <a:pt x="3513" y="1808"/>
                  </a:lnTo>
                  <a:lnTo>
                    <a:pt x="3520" y="1815"/>
                  </a:lnTo>
                  <a:lnTo>
                    <a:pt x="3548" y="1767"/>
                  </a:lnTo>
                  <a:lnTo>
                    <a:pt x="3555" y="1753"/>
                  </a:lnTo>
                  <a:lnTo>
                    <a:pt x="3603" y="1746"/>
                  </a:lnTo>
                  <a:lnTo>
                    <a:pt x="3617" y="1739"/>
                  </a:lnTo>
                  <a:lnTo>
                    <a:pt x="3645" y="1739"/>
                  </a:lnTo>
                  <a:lnTo>
                    <a:pt x="3701" y="1739"/>
                  </a:lnTo>
                  <a:lnTo>
                    <a:pt x="3708" y="1753"/>
                  </a:lnTo>
                  <a:lnTo>
                    <a:pt x="3735" y="1732"/>
                  </a:lnTo>
                  <a:lnTo>
                    <a:pt x="3777" y="1746"/>
                  </a:lnTo>
                  <a:lnTo>
                    <a:pt x="3819" y="1739"/>
                  </a:lnTo>
                  <a:lnTo>
                    <a:pt x="3854" y="1753"/>
                  </a:lnTo>
                  <a:lnTo>
                    <a:pt x="3798" y="1843"/>
                  </a:lnTo>
                  <a:lnTo>
                    <a:pt x="3721" y="1948"/>
                  </a:lnTo>
                  <a:lnTo>
                    <a:pt x="3673" y="2031"/>
                  </a:lnTo>
                  <a:lnTo>
                    <a:pt x="3603" y="2128"/>
                  </a:lnTo>
                  <a:lnTo>
                    <a:pt x="3492" y="2246"/>
                  </a:lnTo>
                  <a:lnTo>
                    <a:pt x="3506" y="2309"/>
                  </a:lnTo>
                  <a:lnTo>
                    <a:pt x="3506" y="2344"/>
                  </a:lnTo>
                  <a:lnTo>
                    <a:pt x="3513" y="2421"/>
                  </a:lnTo>
                  <a:lnTo>
                    <a:pt x="3513" y="2455"/>
                  </a:lnTo>
                  <a:lnTo>
                    <a:pt x="3520" y="2525"/>
                  </a:lnTo>
                  <a:lnTo>
                    <a:pt x="3520" y="2601"/>
                  </a:lnTo>
                  <a:lnTo>
                    <a:pt x="3485" y="2601"/>
                  </a:lnTo>
                  <a:lnTo>
                    <a:pt x="3492" y="2622"/>
                  </a:lnTo>
                  <a:lnTo>
                    <a:pt x="3541" y="2608"/>
                  </a:lnTo>
                  <a:lnTo>
                    <a:pt x="3527" y="2664"/>
                  </a:lnTo>
                  <a:lnTo>
                    <a:pt x="3548" y="2664"/>
                  </a:lnTo>
                  <a:lnTo>
                    <a:pt x="3562" y="2650"/>
                  </a:lnTo>
                  <a:lnTo>
                    <a:pt x="3638" y="2664"/>
                  </a:lnTo>
                  <a:lnTo>
                    <a:pt x="3645" y="2699"/>
                  </a:lnTo>
                  <a:lnTo>
                    <a:pt x="3652" y="2699"/>
                  </a:lnTo>
                  <a:lnTo>
                    <a:pt x="3617" y="2747"/>
                  </a:lnTo>
                  <a:lnTo>
                    <a:pt x="3638" y="2768"/>
                  </a:lnTo>
                  <a:lnTo>
                    <a:pt x="3589" y="2803"/>
                  </a:lnTo>
                  <a:lnTo>
                    <a:pt x="3589" y="2831"/>
                  </a:lnTo>
                  <a:lnTo>
                    <a:pt x="3638" y="2838"/>
                  </a:lnTo>
                  <a:lnTo>
                    <a:pt x="3624" y="2886"/>
                  </a:lnTo>
                  <a:lnTo>
                    <a:pt x="3673" y="2886"/>
                  </a:lnTo>
                  <a:lnTo>
                    <a:pt x="3659" y="2935"/>
                  </a:lnTo>
                  <a:lnTo>
                    <a:pt x="3680" y="2949"/>
                  </a:lnTo>
                  <a:lnTo>
                    <a:pt x="3701" y="2935"/>
                  </a:lnTo>
                  <a:lnTo>
                    <a:pt x="3749" y="2886"/>
                  </a:lnTo>
                  <a:lnTo>
                    <a:pt x="3840" y="2977"/>
                  </a:lnTo>
                  <a:lnTo>
                    <a:pt x="3847" y="2984"/>
                  </a:lnTo>
                  <a:lnTo>
                    <a:pt x="3854" y="3019"/>
                  </a:lnTo>
                  <a:lnTo>
                    <a:pt x="3909" y="3033"/>
                  </a:lnTo>
                  <a:lnTo>
                    <a:pt x="3930" y="3033"/>
                  </a:lnTo>
                  <a:lnTo>
                    <a:pt x="3944" y="3033"/>
                  </a:lnTo>
                  <a:lnTo>
                    <a:pt x="3951" y="3061"/>
                  </a:lnTo>
                  <a:lnTo>
                    <a:pt x="4007" y="3067"/>
                  </a:lnTo>
                  <a:lnTo>
                    <a:pt x="4007" y="3109"/>
                  </a:lnTo>
                  <a:lnTo>
                    <a:pt x="4028" y="3123"/>
                  </a:lnTo>
                  <a:lnTo>
                    <a:pt x="4076" y="3144"/>
                  </a:lnTo>
                  <a:lnTo>
                    <a:pt x="4111" y="3165"/>
                  </a:lnTo>
                  <a:lnTo>
                    <a:pt x="4104" y="3241"/>
                  </a:lnTo>
                  <a:lnTo>
                    <a:pt x="4132" y="3248"/>
                  </a:lnTo>
                  <a:lnTo>
                    <a:pt x="4167" y="3241"/>
                  </a:lnTo>
                  <a:lnTo>
                    <a:pt x="4174" y="3248"/>
                  </a:lnTo>
                  <a:lnTo>
                    <a:pt x="4195" y="3248"/>
                  </a:lnTo>
                  <a:lnTo>
                    <a:pt x="4181" y="3283"/>
                  </a:lnTo>
                  <a:lnTo>
                    <a:pt x="4167" y="3311"/>
                  </a:lnTo>
                  <a:lnTo>
                    <a:pt x="4195" y="3339"/>
                  </a:lnTo>
                  <a:lnTo>
                    <a:pt x="4236" y="3360"/>
                  </a:lnTo>
                  <a:lnTo>
                    <a:pt x="4271" y="3374"/>
                  </a:lnTo>
                  <a:lnTo>
                    <a:pt x="4278" y="3325"/>
                  </a:lnTo>
                  <a:lnTo>
                    <a:pt x="4327" y="3353"/>
                  </a:lnTo>
                  <a:lnTo>
                    <a:pt x="4341" y="3311"/>
                  </a:lnTo>
                  <a:lnTo>
                    <a:pt x="4348" y="3297"/>
                  </a:lnTo>
                  <a:lnTo>
                    <a:pt x="4438" y="3339"/>
                  </a:lnTo>
                  <a:lnTo>
                    <a:pt x="4445" y="3339"/>
                  </a:lnTo>
                  <a:lnTo>
                    <a:pt x="4403" y="3374"/>
                  </a:lnTo>
                  <a:lnTo>
                    <a:pt x="4410" y="3394"/>
                  </a:lnTo>
                  <a:lnTo>
                    <a:pt x="4396" y="3443"/>
                  </a:lnTo>
                  <a:lnTo>
                    <a:pt x="4403" y="3450"/>
                  </a:lnTo>
                  <a:lnTo>
                    <a:pt x="4445" y="3450"/>
                  </a:lnTo>
                  <a:lnTo>
                    <a:pt x="4487" y="3471"/>
                  </a:lnTo>
                  <a:lnTo>
                    <a:pt x="4494" y="3478"/>
                  </a:lnTo>
                  <a:lnTo>
                    <a:pt x="4522" y="3478"/>
                  </a:lnTo>
                  <a:lnTo>
                    <a:pt x="4556" y="3457"/>
                  </a:lnTo>
                  <a:lnTo>
                    <a:pt x="4556" y="3485"/>
                  </a:lnTo>
                  <a:lnTo>
                    <a:pt x="4542" y="3513"/>
                  </a:lnTo>
                  <a:lnTo>
                    <a:pt x="4577" y="3547"/>
                  </a:lnTo>
                  <a:lnTo>
                    <a:pt x="4605" y="3547"/>
                  </a:lnTo>
                  <a:lnTo>
                    <a:pt x="4654" y="3582"/>
                  </a:lnTo>
                </a:path>
              </a:pathLst>
            </a:custGeom>
            <a:grpFill/>
            <a:ln w="19050" cap="flat" cmpd="sng">
              <a:solidFill>
                <a:srgbClr val="01010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11" name="Freeform 110"/>
            <p:cNvSpPr>
              <a:spLocks noChangeArrowheads="1"/>
            </p:cNvSpPr>
            <p:nvPr/>
          </p:nvSpPr>
          <p:spPr bwMode="auto">
            <a:xfrm>
              <a:off x="14505171" y="2999961"/>
              <a:ext cx="2263722" cy="2009107"/>
            </a:xfrm>
            <a:custGeom>
              <a:avLst/>
              <a:gdLst>
                <a:gd name="T0" fmla="*/ 4619 w 4822"/>
                <a:gd name="T1" fmla="*/ 3666 h 4279"/>
                <a:gd name="T2" fmla="*/ 4229 w 4822"/>
                <a:gd name="T3" fmla="*/ 3666 h 4279"/>
                <a:gd name="T4" fmla="*/ 3909 w 4822"/>
                <a:gd name="T5" fmla="*/ 3749 h 4279"/>
                <a:gd name="T6" fmla="*/ 3652 w 4822"/>
                <a:gd name="T7" fmla="*/ 3603 h 4279"/>
                <a:gd name="T8" fmla="*/ 3297 w 4822"/>
                <a:gd name="T9" fmla="*/ 3749 h 4279"/>
                <a:gd name="T10" fmla="*/ 2901 w 4822"/>
                <a:gd name="T11" fmla="*/ 3568 h 4279"/>
                <a:gd name="T12" fmla="*/ 2546 w 4822"/>
                <a:gd name="T13" fmla="*/ 3471 h 4279"/>
                <a:gd name="T14" fmla="*/ 2344 w 4822"/>
                <a:gd name="T15" fmla="*/ 3290 h 4279"/>
                <a:gd name="T16" fmla="*/ 2108 w 4822"/>
                <a:gd name="T17" fmla="*/ 3380 h 4279"/>
                <a:gd name="T18" fmla="*/ 1857 w 4822"/>
                <a:gd name="T19" fmla="*/ 3290 h 4279"/>
                <a:gd name="T20" fmla="*/ 1649 w 4822"/>
                <a:gd name="T21" fmla="*/ 3353 h 4279"/>
                <a:gd name="T22" fmla="*/ 1391 w 4822"/>
                <a:gd name="T23" fmla="*/ 3582 h 4279"/>
                <a:gd name="T24" fmla="*/ 1280 w 4822"/>
                <a:gd name="T25" fmla="*/ 3812 h 4279"/>
                <a:gd name="T26" fmla="*/ 1294 w 4822"/>
                <a:gd name="T27" fmla="*/ 4076 h 4279"/>
                <a:gd name="T28" fmla="*/ 1217 w 4822"/>
                <a:gd name="T29" fmla="*/ 4271 h 4279"/>
                <a:gd name="T30" fmla="*/ 981 w 4822"/>
                <a:gd name="T31" fmla="*/ 3972 h 4279"/>
                <a:gd name="T32" fmla="*/ 807 w 4822"/>
                <a:gd name="T33" fmla="*/ 3756 h 4279"/>
                <a:gd name="T34" fmla="*/ 654 w 4822"/>
                <a:gd name="T35" fmla="*/ 3492 h 4279"/>
                <a:gd name="T36" fmla="*/ 515 w 4822"/>
                <a:gd name="T37" fmla="*/ 3478 h 4279"/>
                <a:gd name="T38" fmla="*/ 403 w 4822"/>
                <a:gd name="T39" fmla="*/ 3526 h 4279"/>
                <a:gd name="T40" fmla="*/ 215 w 4822"/>
                <a:gd name="T41" fmla="*/ 3387 h 4279"/>
                <a:gd name="T42" fmla="*/ 69 w 4822"/>
                <a:gd name="T43" fmla="*/ 3179 h 4279"/>
                <a:gd name="T44" fmla="*/ 48 w 4822"/>
                <a:gd name="T45" fmla="*/ 3053 h 4279"/>
                <a:gd name="T46" fmla="*/ 0 w 4822"/>
                <a:gd name="T47" fmla="*/ 2928 h 4279"/>
                <a:gd name="T48" fmla="*/ 250 w 4822"/>
                <a:gd name="T49" fmla="*/ 2866 h 4279"/>
                <a:gd name="T50" fmla="*/ 431 w 4822"/>
                <a:gd name="T51" fmla="*/ 2796 h 4279"/>
                <a:gd name="T52" fmla="*/ 556 w 4822"/>
                <a:gd name="T53" fmla="*/ 2699 h 4279"/>
                <a:gd name="T54" fmla="*/ 445 w 4822"/>
                <a:gd name="T55" fmla="*/ 2518 h 4279"/>
                <a:gd name="T56" fmla="*/ 313 w 4822"/>
                <a:gd name="T57" fmla="*/ 2240 h 4279"/>
                <a:gd name="T58" fmla="*/ 229 w 4822"/>
                <a:gd name="T59" fmla="*/ 2066 h 4279"/>
                <a:gd name="T60" fmla="*/ 146 w 4822"/>
                <a:gd name="T61" fmla="*/ 1732 h 4279"/>
                <a:gd name="T62" fmla="*/ 368 w 4822"/>
                <a:gd name="T63" fmla="*/ 1314 h 4279"/>
                <a:gd name="T64" fmla="*/ 570 w 4822"/>
                <a:gd name="T65" fmla="*/ 1217 h 4279"/>
                <a:gd name="T66" fmla="*/ 626 w 4822"/>
                <a:gd name="T67" fmla="*/ 1481 h 4279"/>
                <a:gd name="T68" fmla="*/ 744 w 4822"/>
                <a:gd name="T69" fmla="*/ 1732 h 4279"/>
                <a:gd name="T70" fmla="*/ 939 w 4822"/>
                <a:gd name="T71" fmla="*/ 1641 h 4279"/>
                <a:gd name="T72" fmla="*/ 862 w 4822"/>
                <a:gd name="T73" fmla="*/ 1405 h 4279"/>
                <a:gd name="T74" fmla="*/ 1148 w 4822"/>
                <a:gd name="T75" fmla="*/ 981 h 4279"/>
                <a:gd name="T76" fmla="*/ 1287 w 4822"/>
                <a:gd name="T77" fmla="*/ 535 h 4279"/>
                <a:gd name="T78" fmla="*/ 1488 w 4822"/>
                <a:gd name="T79" fmla="*/ 361 h 4279"/>
                <a:gd name="T80" fmla="*/ 1718 w 4822"/>
                <a:gd name="T81" fmla="*/ 723 h 4279"/>
                <a:gd name="T82" fmla="*/ 2170 w 4822"/>
                <a:gd name="T83" fmla="*/ 619 h 4279"/>
                <a:gd name="T84" fmla="*/ 2462 w 4822"/>
                <a:gd name="T85" fmla="*/ 765 h 4279"/>
                <a:gd name="T86" fmla="*/ 2692 w 4822"/>
                <a:gd name="T87" fmla="*/ 716 h 4279"/>
                <a:gd name="T88" fmla="*/ 2629 w 4822"/>
                <a:gd name="T89" fmla="*/ 466 h 4279"/>
                <a:gd name="T90" fmla="*/ 2629 w 4822"/>
                <a:gd name="T91" fmla="*/ 48 h 4279"/>
                <a:gd name="T92" fmla="*/ 3012 w 4822"/>
                <a:gd name="T93" fmla="*/ 180 h 4279"/>
                <a:gd name="T94" fmla="*/ 3450 w 4822"/>
                <a:gd name="T95" fmla="*/ 361 h 4279"/>
                <a:gd name="T96" fmla="*/ 3415 w 4822"/>
                <a:gd name="T97" fmla="*/ 730 h 4279"/>
                <a:gd name="T98" fmla="*/ 3262 w 4822"/>
                <a:gd name="T99" fmla="*/ 1259 h 4279"/>
                <a:gd name="T100" fmla="*/ 3276 w 4822"/>
                <a:gd name="T101" fmla="*/ 1634 h 4279"/>
                <a:gd name="T102" fmla="*/ 3520 w 4822"/>
                <a:gd name="T103" fmla="*/ 1815 h 4279"/>
                <a:gd name="T104" fmla="*/ 3854 w 4822"/>
                <a:gd name="T105" fmla="*/ 1753 h 4279"/>
                <a:gd name="T106" fmla="*/ 3520 w 4822"/>
                <a:gd name="T107" fmla="*/ 2601 h 4279"/>
                <a:gd name="T108" fmla="*/ 3638 w 4822"/>
                <a:gd name="T109" fmla="*/ 2768 h 4279"/>
                <a:gd name="T110" fmla="*/ 3847 w 4822"/>
                <a:gd name="T111" fmla="*/ 2984 h 4279"/>
                <a:gd name="T112" fmla="*/ 4104 w 4822"/>
                <a:gd name="T113" fmla="*/ 3241 h 4279"/>
                <a:gd name="T114" fmla="*/ 4327 w 4822"/>
                <a:gd name="T115" fmla="*/ 3353 h 4279"/>
                <a:gd name="T116" fmla="*/ 4494 w 4822"/>
                <a:gd name="T117" fmla="*/ 3478 h 4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22" h="4279">
                  <a:moveTo>
                    <a:pt x="4654" y="3582"/>
                  </a:moveTo>
                  <a:lnTo>
                    <a:pt x="4751" y="3638"/>
                  </a:lnTo>
                  <a:lnTo>
                    <a:pt x="4793" y="3645"/>
                  </a:lnTo>
                  <a:lnTo>
                    <a:pt x="4821" y="3673"/>
                  </a:lnTo>
                  <a:lnTo>
                    <a:pt x="4814" y="3687"/>
                  </a:lnTo>
                  <a:lnTo>
                    <a:pt x="4765" y="3680"/>
                  </a:lnTo>
                  <a:lnTo>
                    <a:pt x="4730" y="3673"/>
                  </a:lnTo>
                  <a:lnTo>
                    <a:pt x="4703" y="3687"/>
                  </a:lnTo>
                  <a:lnTo>
                    <a:pt x="4654" y="3666"/>
                  </a:lnTo>
                  <a:lnTo>
                    <a:pt x="4626" y="3673"/>
                  </a:lnTo>
                  <a:lnTo>
                    <a:pt x="4619" y="3666"/>
                  </a:lnTo>
                  <a:lnTo>
                    <a:pt x="4619" y="3673"/>
                  </a:lnTo>
                  <a:lnTo>
                    <a:pt x="4577" y="3673"/>
                  </a:lnTo>
                  <a:lnTo>
                    <a:pt x="4563" y="3707"/>
                  </a:lnTo>
                  <a:lnTo>
                    <a:pt x="4522" y="3687"/>
                  </a:lnTo>
                  <a:lnTo>
                    <a:pt x="4466" y="3707"/>
                  </a:lnTo>
                  <a:lnTo>
                    <a:pt x="4445" y="3707"/>
                  </a:lnTo>
                  <a:lnTo>
                    <a:pt x="4375" y="3707"/>
                  </a:lnTo>
                  <a:lnTo>
                    <a:pt x="4361" y="3721"/>
                  </a:lnTo>
                  <a:lnTo>
                    <a:pt x="4313" y="3687"/>
                  </a:lnTo>
                  <a:lnTo>
                    <a:pt x="4264" y="3666"/>
                  </a:lnTo>
                  <a:lnTo>
                    <a:pt x="4229" y="3666"/>
                  </a:lnTo>
                  <a:lnTo>
                    <a:pt x="4209" y="3687"/>
                  </a:lnTo>
                  <a:lnTo>
                    <a:pt x="4160" y="3680"/>
                  </a:lnTo>
                  <a:lnTo>
                    <a:pt x="4118" y="3673"/>
                  </a:lnTo>
                  <a:lnTo>
                    <a:pt x="4076" y="3707"/>
                  </a:lnTo>
                  <a:lnTo>
                    <a:pt x="4035" y="3721"/>
                  </a:lnTo>
                  <a:lnTo>
                    <a:pt x="4028" y="3742"/>
                  </a:lnTo>
                  <a:lnTo>
                    <a:pt x="3972" y="3742"/>
                  </a:lnTo>
                  <a:lnTo>
                    <a:pt x="3930" y="3770"/>
                  </a:lnTo>
                  <a:lnTo>
                    <a:pt x="3944" y="3749"/>
                  </a:lnTo>
                  <a:lnTo>
                    <a:pt x="3909" y="3756"/>
                  </a:lnTo>
                  <a:lnTo>
                    <a:pt x="3909" y="3749"/>
                  </a:lnTo>
                  <a:lnTo>
                    <a:pt x="3902" y="3749"/>
                  </a:lnTo>
                  <a:lnTo>
                    <a:pt x="3888" y="3735"/>
                  </a:lnTo>
                  <a:lnTo>
                    <a:pt x="3854" y="3735"/>
                  </a:lnTo>
                  <a:lnTo>
                    <a:pt x="3819" y="3714"/>
                  </a:lnTo>
                  <a:lnTo>
                    <a:pt x="3798" y="3721"/>
                  </a:lnTo>
                  <a:lnTo>
                    <a:pt x="3784" y="3714"/>
                  </a:lnTo>
                  <a:lnTo>
                    <a:pt x="3735" y="3707"/>
                  </a:lnTo>
                  <a:lnTo>
                    <a:pt x="3687" y="3680"/>
                  </a:lnTo>
                  <a:lnTo>
                    <a:pt x="3701" y="3666"/>
                  </a:lnTo>
                  <a:lnTo>
                    <a:pt x="3673" y="3603"/>
                  </a:lnTo>
                  <a:lnTo>
                    <a:pt x="3652" y="3603"/>
                  </a:lnTo>
                  <a:lnTo>
                    <a:pt x="3638" y="3624"/>
                  </a:lnTo>
                  <a:lnTo>
                    <a:pt x="3610" y="3666"/>
                  </a:lnTo>
                  <a:lnTo>
                    <a:pt x="3610" y="3645"/>
                  </a:lnTo>
                  <a:lnTo>
                    <a:pt x="3589" y="3610"/>
                  </a:lnTo>
                  <a:lnTo>
                    <a:pt x="3527" y="3687"/>
                  </a:lnTo>
                  <a:lnTo>
                    <a:pt x="3506" y="3735"/>
                  </a:lnTo>
                  <a:lnTo>
                    <a:pt x="3478" y="3749"/>
                  </a:lnTo>
                  <a:lnTo>
                    <a:pt x="3443" y="3770"/>
                  </a:lnTo>
                  <a:lnTo>
                    <a:pt x="3422" y="3770"/>
                  </a:lnTo>
                  <a:lnTo>
                    <a:pt x="3332" y="3770"/>
                  </a:lnTo>
                  <a:lnTo>
                    <a:pt x="3297" y="3749"/>
                  </a:lnTo>
                  <a:lnTo>
                    <a:pt x="3228" y="3714"/>
                  </a:lnTo>
                  <a:lnTo>
                    <a:pt x="3193" y="3707"/>
                  </a:lnTo>
                  <a:lnTo>
                    <a:pt x="3165" y="3666"/>
                  </a:lnTo>
                  <a:lnTo>
                    <a:pt x="3151" y="3624"/>
                  </a:lnTo>
                  <a:lnTo>
                    <a:pt x="3116" y="3610"/>
                  </a:lnTo>
                  <a:lnTo>
                    <a:pt x="3054" y="3652"/>
                  </a:lnTo>
                  <a:lnTo>
                    <a:pt x="2991" y="3610"/>
                  </a:lnTo>
                  <a:lnTo>
                    <a:pt x="2970" y="3610"/>
                  </a:lnTo>
                  <a:lnTo>
                    <a:pt x="2963" y="3589"/>
                  </a:lnTo>
                  <a:lnTo>
                    <a:pt x="2914" y="3575"/>
                  </a:lnTo>
                  <a:lnTo>
                    <a:pt x="2901" y="3568"/>
                  </a:lnTo>
                  <a:lnTo>
                    <a:pt x="2866" y="3526"/>
                  </a:lnTo>
                  <a:lnTo>
                    <a:pt x="2817" y="3506"/>
                  </a:lnTo>
                  <a:lnTo>
                    <a:pt x="2762" y="3513"/>
                  </a:lnTo>
                  <a:lnTo>
                    <a:pt x="2741" y="3485"/>
                  </a:lnTo>
                  <a:lnTo>
                    <a:pt x="2720" y="3485"/>
                  </a:lnTo>
                  <a:lnTo>
                    <a:pt x="2685" y="3513"/>
                  </a:lnTo>
                  <a:lnTo>
                    <a:pt x="2664" y="3520"/>
                  </a:lnTo>
                  <a:lnTo>
                    <a:pt x="2622" y="3520"/>
                  </a:lnTo>
                  <a:lnTo>
                    <a:pt x="2602" y="3478"/>
                  </a:lnTo>
                  <a:lnTo>
                    <a:pt x="2546" y="3485"/>
                  </a:lnTo>
                  <a:lnTo>
                    <a:pt x="2546" y="3471"/>
                  </a:lnTo>
                  <a:lnTo>
                    <a:pt x="2532" y="3436"/>
                  </a:lnTo>
                  <a:lnTo>
                    <a:pt x="2504" y="3422"/>
                  </a:lnTo>
                  <a:lnTo>
                    <a:pt x="2511" y="3387"/>
                  </a:lnTo>
                  <a:lnTo>
                    <a:pt x="2497" y="3346"/>
                  </a:lnTo>
                  <a:lnTo>
                    <a:pt x="2441" y="3290"/>
                  </a:lnTo>
                  <a:lnTo>
                    <a:pt x="2414" y="3290"/>
                  </a:lnTo>
                  <a:lnTo>
                    <a:pt x="2414" y="3297"/>
                  </a:lnTo>
                  <a:lnTo>
                    <a:pt x="2372" y="3339"/>
                  </a:lnTo>
                  <a:lnTo>
                    <a:pt x="2330" y="3360"/>
                  </a:lnTo>
                  <a:lnTo>
                    <a:pt x="2337" y="3339"/>
                  </a:lnTo>
                  <a:lnTo>
                    <a:pt x="2344" y="3290"/>
                  </a:lnTo>
                  <a:lnTo>
                    <a:pt x="2309" y="3276"/>
                  </a:lnTo>
                  <a:lnTo>
                    <a:pt x="2281" y="3290"/>
                  </a:lnTo>
                  <a:lnTo>
                    <a:pt x="2261" y="3318"/>
                  </a:lnTo>
                  <a:lnTo>
                    <a:pt x="2302" y="3380"/>
                  </a:lnTo>
                  <a:lnTo>
                    <a:pt x="2274" y="3415"/>
                  </a:lnTo>
                  <a:lnTo>
                    <a:pt x="2212" y="3360"/>
                  </a:lnTo>
                  <a:lnTo>
                    <a:pt x="2205" y="3360"/>
                  </a:lnTo>
                  <a:lnTo>
                    <a:pt x="2184" y="3408"/>
                  </a:lnTo>
                  <a:lnTo>
                    <a:pt x="2177" y="3450"/>
                  </a:lnTo>
                  <a:lnTo>
                    <a:pt x="2170" y="3415"/>
                  </a:lnTo>
                  <a:lnTo>
                    <a:pt x="2108" y="3380"/>
                  </a:lnTo>
                  <a:lnTo>
                    <a:pt x="2073" y="3339"/>
                  </a:lnTo>
                  <a:lnTo>
                    <a:pt x="2066" y="3325"/>
                  </a:lnTo>
                  <a:lnTo>
                    <a:pt x="2052" y="3339"/>
                  </a:lnTo>
                  <a:lnTo>
                    <a:pt x="2045" y="3346"/>
                  </a:lnTo>
                  <a:lnTo>
                    <a:pt x="2073" y="3380"/>
                  </a:lnTo>
                  <a:lnTo>
                    <a:pt x="2003" y="3443"/>
                  </a:lnTo>
                  <a:lnTo>
                    <a:pt x="1920" y="3408"/>
                  </a:lnTo>
                  <a:lnTo>
                    <a:pt x="1857" y="3387"/>
                  </a:lnTo>
                  <a:lnTo>
                    <a:pt x="1871" y="3346"/>
                  </a:lnTo>
                  <a:lnTo>
                    <a:pt x="1871" y="3297"/>
                  </a:lnTo>
                  <a:lnTo>
                    <a:pt x="1857" y="3290"/>
                  </a:lnTo>
                  <a:lnTo>
                    <a:pt x="1836" y="3283"/>
                  </a:lnTo>
                  <a:lnTo>
                    <a:pt x="1822" y="3339"/>
                  </a:lnTo>
                  <a:lnTo>
                    <a:pt x="1760" y="3353"/>
                  </a:lnTo>
                  <a:lnTo>
                    <a:pt x="1725" y="3290"/>
                  </a:lnTo>
                  <a:lnTo>
                    <a:pt x="1711" y="3290"/>
                  </a:lnTo>
                  <a:lnTo>
                    <a:pt x="1704" y="3297"/>
                  </a:lnTo>
                  <a:lnTo>
                    <a:pt x="1704" y="3311"/>
                  </a:lnTo>
                  <a:lnTo>
                    <a:pt x="1725" y="3374"/>
                  </a:lnTo>
                  <a:lnTo>
                    <a:pt x="1690" y="3408"/>
                  </a:lnTo>
                  <a:lnTo>
                    <a:pt x="1683" y="3408"/>
                  </a:lnTo>
                  <a:lnTo>
                    <a:pt x="1649" y="3353"/>
                  </a:lnTo>
                  <a:lnTo>
                    <a:pt x="1614" y="3360"/>
                  </a:lnTo>
                  <a:lnTo>
                    <a:pt x="1544" y="3374"/>
                  </a:lnTo>
                  <a:lnTo>
                    <a:pt x="1530" y="3387"/>
                  </a:lnTo>
                  <a:lnTo>
                    <a:pt x="1495" y="3408"/>
                  </a:lnTo>
                  <a:lnTo>
                    <a:pt x="1454" y="3436"/>
                  </a:lnTo>
                  <a:lnTo>
                    <a:pt x="1426" y="3478"/>
                  </a:lnTo>
                  <a:lnTo>
                    <a:pt x="1440" y="3478"/>
                  </a:lnTo>
                  <a:lnTo>
                    <a:pt x="1426" y="3520"/>
                  </a:lnTo>
                  <a:lnTo>
                    <a:pt x="1440" y="3526"/>
                  </a:lnTo>
                  <a:lnTo>
                    <a:pt x="1426" y="3547"/>
                  </a:lnTo>
                  <a:lnTo>
                    <a:pt x="1391" y="3582"/>
                  </a:lnTo>
                  <a:lnTo>
                    <a:pt x="1377" y="3652"/>
                  </a:lnTo>
                  <a:lnTo>
                    <a:pt x="1356" y="3673"/>
                  </a:lnTo>
                  <a:lnTo>
                    <a:pt x="1349" y="3687"/>
                  </a:lnTo>
                  <a:lnTo>
                    <a:pt x="1328" y="3714"/>
                  </a:lnTo>
                  <a:lnTo>
                    <a:pt x="1321" y="3721"/>
                  </a:lnTo>
                  <a:lnTo>
                    <a:pt x="1294" y="3721"/>
                  </a:lnTo>
                  <a:lnTo>
                    <a:pt x="1294" y="3742"/>
                  </a:lnTo>
                  <a:lnTo>
                    <a:pt x="1301" y="3749"/>
                  </a:lnTo>
                  <a:lnTo>
                    <a:pt x="1294" y="3777"/>
                  </a:lnTo>
                  <a:lnTo>
                    <a:pt x="1280" y="3805"/>
                  </a:lnTo>
                  <a:lnTo>
                    <a:pt x="1280" y="3812"/>
                  </a:lnTo>
                  <a:lnTo>
                    <a:pt x="1301" y="3819"/>
                  </a:lnTo>
                  <a:lnTo>
                    <a:pt x="1301" y="3847"/>
                  </a:lnTo>
                  <a:lnTo>
                    <a:pt x="1342" y="3839"/>
                  </a:lnTo>
                  <a:lnTo>
                    <a:pt x="1356" y="3853"/>
                  </a:lnTo>
                  <a:lnTo>
                    <a:pt x="1384" y="3867"/>
                  </a:lnTo>
                  <a:lnTo>
                    <a:pt x="1412" y="3965"/>
                  </a:lnTo>
                  <a:lnTo>
                    <a:pt x="1419" y="3972"/>
                  </a:lnTo>
                  <a:lnTo>
                    <a:pt x="1398" y="3986"/>
                  </a:lnTo>
                  <a:lnTo>
                    <a:pt x="1349" y="4014"/>
                  </a:lnTo>
                  <a:lnTo>
                    <a:pt x="1342" y="4041"/>
                  </a:lnTo>
                  <a:lnTo>
                    <a:pt x="1294" y="4076"/>
                  </a:lnTo>
                  <a:lnTo>
                    <a:pt x="1294" y="4104"/>
                  </a:lnTo>
                  <a:lnTo>
                    <a:pt x="1349" y="4139"/>
                  </a:lnTo>
                  <a:lnTo>
                    <a:pt x="1356" y="4166"/>
                  </a:lnTo>
                  <a:lnTo>
                    <a:pt x="1328" y="4236"/>
                  </a:lnTo>
                  <a:lnTo>
                    <a:pt x="1349" y="4257"/>
                  </a:lnTo>
                  <a:lnTo>
                    <a:pt x="1315" y="4264"/>
                  </a:lnTo>
                  <a:lnTo>
                    <a:pt x="1315" y="4278"/>
                  </a:lnTo>
                  <a:lnTo>
                    <a:pt x="1252" y="4278"/>
                  </a:lnTo>
                  <a:lnTo>
                    <a:pt x="1245" y="4257"/>
                  </a:lnTo>
                  <a:lnTo>
                    <a:pt x="1210" y="4201"/>
                  </a:lnTo>
                  <a:lnTo>
                    <a:pt x="1217" y="4271"/>
                  </a:lnTo>
                  <a:lnTo>
                    <a:pt x="1155" y="4264"/>
                  </a:lnTo>
                  <a:lnTo>
                    <a:pt x="1155" y="4257"/>
                  </a:lnTo>
                  <a:lnTo>
                    <a:pt x="1155" y="4201"/>
                  </a:lnTo>
                  <a:lnTo>
                    <a:pt x="1169" y="4111"/>
                  </a:lnTo>
                  <a:lnTo>
                    <a:pt x="1113" y="4083"/>
                  </a:lnTo>
                  <a:lnTo>
                    <a:pt x="1113" y="4034"/>
                  </a:lnTo>
                  <a:lnTo>
                    <a:pt x="1092" y="4014"/>
                  </a:lnTo>
                  <a:lnTo>
                    <a:pt x="1071" y="3979"/>
                  </a:lnTo>
                  <a:lnTo>
                    <a:pt x="1071" y="3986"/>
                  </a:lnTo>
                  <a:lnTo>
                    <a:pt x="1002" y="4000"/>
                  </a:lnTo>
                  <a:lnTo>
                    <a:pt x="981" y="3972"/>
                  </a:lnTo>
                  <a:lnTo>
                    <a:pt x="960" y="3979"/>
                  </a:lnTo>
                  <a:lnTo>
                    <a:pt x="932" y="3979"/>
                  </a:lnTo>
                  <a:lnTo>
                    <a:pt x="925" y="3944"/>
                  </a:lnTo>
                  <a:lnTo>
                    <a:pt x="897" y="3909"/>
                  </a:lnTo>
                  <a:lnTo>
                    <a:pt x="932" y="3874"/>
                  </a:lnTo>
                  <a:lnTo>
                    <a:pt x="918" y="3839"/>
                  </a:lnTo>
                  <a:lnTo>
                    <a:pt x="897" y="3833"/>
                  </a:lnTo>
                  <a:lnTo>
                    <a:pt x="862" y="3819"/>
                  </a:lnTo>
                  <a:lnTo>
                    <a:pt x="862" y="3805"/>
                  </a:lnTo>
                  <a:lnTo>
                    <a:pt x="855" y="3798"/>
                  </a:lnTo>
                  <a:lnTo>
                    <a:pt x="807" y="3756"/>
                  </a:lnTo>
                  <a:lnTo>
                    <a:pt x="800" y="3735"/>
                  </a:lnTo>
                  <a:lnTo>
                    <a:pt x="765" y="3701"/>
                  </a:lnTo>
                  <a:lnTo>
                    <a:pt x="772" y="3680"/>
                  </a:lnTo>
                  <a:lnTo>
                    <a:pt x="786" y="3673"/>
                  </a:lnTo>
                  <a:lnTo>
                    <a:pt x="786" y="3645"/>
                  </a:lnTo>
                  <a:lnTo>
                    <a:pt x="758" y="3610"/>
                  </a:lnTo>
                  <a:lnTo>
                    <a:pt x="723" y="3610"/>
                  </a:lnTo>
                  <a:lnTo>
                    <a:pt x="696" y="3617"/>
                  </a:lnTo>
                  <a:lnTo>
                    <a:pt x="675" y="3603"/>
                  </a:lnTo>
                  <a:lnTo>
                    <a:pt x="654" y="3547"/>
                  </a:lnTo>
                  <a:lnTo>
                    <a:pt x="654" y="3492"/>
                  </a:lnTo>
                  <a:lnTo>
                    <a:pt x="640" y="3485"/>
                  </a:lnTo>
                  <a:lnTo>
                    <a:pt x="654" y="3478"/>
                  </a:lnTo>
                  <a:lnTo>
                    <a:pt x="640" y="3471"/>
                  </a:lnTo>
                  <a:lnTo>
                    <a:pt x="633" y="3471"/>
                  </a:lnTo>
                  <a:lnTo>
                    <a:pt x="633" y="3450"/>
                  </a:lnTo>
                  <a:lnTo>
                    <a:pt x="605" y="3457"/>
                  </a:lnTo>
                  <a:lnTo>
                    <a:pt x="598" y="3478"/>
                  </a:lnTo>
                  <a:lnTo>
                    <a:pt x="591" y="3457"/>
                  </a:lnTo>
                  <a:lnTo>
                    <a:pt x="556" y="3478"/>
                  </a:lnTo>
                  <a:lnTo>
                    <a:pt x="529" y="3485"/>
                  </a:lnTo>
                  <a:lnTo>
                    <a:pt x="515" y="3478"/>
                  </a:lnTo>
                  <a:lnTo>
                    <a:pt x="515" y="3492"/>
                  </a:lnTo>
                  <a:lnTo>
                    <a:pt x="501" y="3492"/>
                  </a:lnTo>
                  <a:lnTo>
                    <a:pt x="508" y="3513"/>
                  </a:lnTo>
                  <a:lnTo>
                    <a:pt x="480" y="3506"/>
                  </a:lnTo>
                  <a:lnTo>
                    <a:pt x="494" y="3513"/>
                  </a:lnTo>
                  <a:lnTo>
                    <a:pt x="480" y="3526"/>
                  </a:lnTo>
                  <a:lnTo>
                    <a:pt x="445" y="3526"/>
                  </a:lnTo>
                  <a:lnTo>
                    <a:pt x="459" y="3547"/>
                  </a:lnTo>
                  <a:lnTo>
                    <a:pt x="431" y="3554"/>
                  </a:lnTo>
                  <a:lnTo>
                    <a:pt x="403" y="3554"/>
                  </a:lnTo>
                  <a:lnTo>
                    <a:pt x="403" y="3526"/>
                  </a:lnTo>
                  <a:lnTo>
                    <a:pt x="368" y="3526"/>
                  </a:lnTo>
                  <a:lnTo>
                    <a:pt x="334" y="3492"/>
                  </a:lnTo>
                  <a:lnTo>
                    <a:pt x="334" y="3513"/>
                  </a:lnTo>
                  <a:lnTo>
                    <a:pt x="306" y="3526"/>
                  </a:lnTo>
                  <a:lnTo>
                    <a:pt x="250" y="3506"/>
                  </a:lnTo>
                  <a:lnTo>
                    <a:pt x="229" y="3478"/>
                  </a:lnTo>
                  <a:lnTo>
                    <a:pt x="236" y="3443"/>
                  </a:lnTo>
                  <a:lnTo>
                    <a:pt x="229" y="3443"/>
                  </a:lnTo>
                  <a:lnTo>
                    <a:pt x="229" y="3422"/>
                  </a:lnTo>
                  <a:lnTo>
                    <a:pt x="236" y="3415"/>
                  </a:lnTo>
                  <a:lnTo>
                    <a:pt x="215" y="3387"/>
                  </a:lnTo>
                  <a:lnTo>
                    <a:pt x="188" y="3380"/>
                  </a:lnTo>
                  <a:lnTo>
                    <a:pt x="188" y="3374"/>
                  </a:lnTo>
                  <a:lnTo>
                    <a:pt x="181" y="3353"/>
                  </a:lnTo>
                  <a:lnTo>
                    <a:pt x="174" y="3346"/>
                  </a:lnTo>
                  <a:lnTo>
                    <a:pt x="181" y="3311"/>
                  </a:lnTo>
                  <a:lnTo>
                    <a:pt x="146" y="3290"/>
                  </a:lnTo>
                  <a:lnTo>
                    <a:pt x="139" y="3255"/>
                  </a:lnTo>
                  <a:lnTo>
                    <a:pt x="76" y="3228"/>
                  </a:lnTo>
                  <a:lnTo>
                    <a:pt x="83" y="3220"/>
                  </a:lnTo>
                  <a:lnTo>
                    <a:pt x="76" y="3207"/>
                  </a:lnTo>
                  <a:lnTo>
                    <a:pt x="69" y="3179"/>
                  </a:lnTo>
                  <a:lnTo>
                    <a:pt x="132" y="3130"/>
                  </a:lnTo>
                  <a:lnTo>
                    <a:pt x="118" y="3123"/>
                  </a:lnTo>
                  <a:lnTo>
                    <a:pt x="83" y="3123"/>
                  </a:lnTo>
                  <a:lnTo>
                    <a:pt x="76" y="3144"/>
                  </a:lnTo>
                  <a:lnTo>
                    <a:pt x="41" y="3151"/>
                  </a:lnTo>
                  <a:lnTo>
                    <a:pt x="35" y="3144"/>
                  </a:lnTo>
                  <a:lnTo>
                    <a:pt x="35" y="3130"/>
                  </a:lnTo>
                  <a:lnTo>
                    <a:pt x="69" y="3123"/>
                  </a:lnTo>
                  <a:lnTo>
                    <a:pt x="35" y="3081"/>
                  </a:lnTo>
                  <a:lnTo>
                    <a:pt x="56" y="3067"/>
                  </a:lnTo>
                  <a:lnTo>
                    <a:pt x="48" y="3053"/>
                  </a:lnTo>
                  <a:lnTo>
                    <a:pt x="41" y="3053"/>
                  </a:lnTo>
                  <a:lnTo>
                    <a:pt x="83" y="3047"/>
                  </a:lnTo>
                  <a:lnTo>
                    <a:pt x="41" y="3033"/>
                  </a:lnTo>
                  <a:lnTo>
                    <a:pt x="35" y="3019"/>
                  </a:lnTo>
                  <a:lnTo>
                    <a:pt x="48" y="3033"/>
                  </a:lnTo>
                  <a:lnTo>
                    <a:pt x="69" y="3019"/>
                  </a:lnTo>
                  <a:lnTo>
                    <a:pt x="48" y="2998"/>
                  </a:lnTo>
                  <a:lnTo>
                    <a:pt x="48" y="2963"/>
                  </a:lnTo>
                  <a:lnTo>
                    <a:pt x="14" y="2977"/>
                  </a:lnTo>
                  <a:lnTo>
                    <a:pt x="21" y="2949"/>
                  </a:lnTo>
                  <a:lnTo>
                    <a:pt x="0" y="2928"/>
                  </a:lnTo>
                  <a:lnTo>
                    <a:pt x="14" y="2894"/>
                  </a:lnTo>
                  <a:lnTo>
                    <a:pt x="56" y="2886"/>
                  </a:lnTo>
                  <a:lnTo>
                    <a:pt x="41" y="2824"/>
                  </a:lnTo>
                  <a:lnTo>
                    <a:pt x="83" y="2789"/>
                  </a:lnTo>
                  <a:lnTo>
                    <a:pt x="104" y="2817"/>
                  </a:lnTo>
                  <a:lnTo>
                    <a:pt x="146" y="2817"/>
                  </a:lnTo>
                  <a:lnTo>
                    <a:pt x="181" y="2796"/>
                  </a:lnTo>
                  <a:lnTo>
                    <a:pt x="202" y="2796"/>
                  </a:lnTo>
                  <a:lnTo>
                    <a:pt x="208" y="2824"/>
                  </a:lnTo>
                  <a:lnTo>
                    <a:pt x="208" y="2831"/>
                  </a:lnTo>
                  <a:lnTo>
                    <a:pt x="250" y="2866"/>
                  </a:lnTo>
                  <a:lnTo>
                    <a:pt x="250" y="2886"/>
                  </a:lnTo>
                  <a:lnTo>
                    <a:pt x="250" y="2914"/>
                  </a:lnTo>
                  <a:lnTo>
                    <a:pt x="264" y="2928"/>
                  </a:lnTo>
                  <a:lnTo>
                    <a:pt x="306" y="2935"/>
                  </a:lnTo>
                  <a:lnTo>
                    <a:pt x="334" y="2914"/>
                  </a:lnTo>
                  <a:lnTo>
                    <a:pt x="334" y="2921"/>
                  </a:lnTo>
                  <a:lnTo>
                    <a:pt x="348" y="2921"/>
                  </a:lnTo>
                  <a:lnTo>
                    <a:pt x="368" y="2838"/>
                  </a:lnTo>
                  <a:lnTo>
                    <a:pt x="396" y="2852"/>
                  </a:lnTo>
                  <a:lnTo>
                    <a:pt x="431" y="2803"/>
                  </a:lnTo>
                  <a:lnTo>
                    <a:pt x="431" y="2796"/>
                  </a:lnTo>
                  <a:lnTo>
                    <a:pt x="382" y="2789"/>
                  </a:lnTo>
                  <a:lnTo>
                    <a:pt x="362" y="2754"/>
                  </a:lnTo>
                  <a:lnTo>
                    <a:pt x="362" y="2747"/>
                  </a:lnTo>
                  <a:lnTo>
                    <a:pt x="375" y="2754"/>
                  </a:lnTo>
                  <a:lnTo>
                    <a:pt x="431" y="2754"/>
                  </a:lnTo>
                  <a:lnTo>
                    <a:pt x="438" y="2727"/>
                  </a:lnTo>
                  <a:lnTo>
                    <a:pt x="494" y="2747"/>
                  </a:lnTo>
                  <a:lnTo>
                    <a:pt x="529" y="2720"/>
                  </a:lnTo>
                  <a:lnTo>
                    <a:pt x="535" y="2727"/>
                  </a:lnTo>
                  <a:lnTo>
                    <a:pt x="563" y="2720"/>
                  </a:lnTo>
                  <a:lnTo>
                    <a:pt x="556" y="2699"/>
                  </a:lnTo>
                  <a:lnTo>
                    <a:pt x="529" y="2657"/>
                  </a:lnTo>
                  <a:lnTo>
                    <a:pt x="535" y="2629"/>
                  </a:lnTo>
                  <a:lnTo>
                    <a:pt x="515" y="2629"/>
                  </a:lnTo>
                  <a:lnTo>
                    <a:pt x="508" y="2636"/>
                  </a:lnTo>
                  <a:lnTo>
                    <a:pt x="494" y="2573"/>
                  </a:lnTo>
                  <a:lnTo>
                    <a:pt x="480" y="2567"/>
                  </a:lnTo>
                  <a:lnTo>
                    <a:pt x="473" y="2567"/>
                  </a:lnTo>
                  <a:lnTo>
                    <a:pt x="473" y="2560"/>
                  </a:lnTo>
                  <a:lnTo>
                    <a:pt x="473" y="2518"/>
                  </a:lnTo>
                  <a:lnTo>
                    <a:pt x="466" y="2518"/>
                  </a:lnTo>
                  <a:lnTo>
                    <a:pt x="445" y="2518"/>
                  </a:lnTo>
                  <a:lnTo>
                    <a:pt x="424" y="2490"/>
                  </a:lnTo>
                  <a:lnTo>
                    <a:pt x="362" y="2469"/>
                  </a:lnTo>
                  <a:lnTo>
                    <a:pt x="348" y="2434"/>
                  </a:lnTo>
                  <a:lnTo>
                    <a:pt x="362" y="2421"/>
                  </a:lnTo>
                  <a:lnTo>
                    <a:pt x="341" y="2393"/>
                  </a:lnTo>
                  <a:lnTo>
                    <a:pt x="334" y="2365"/>
                  </a:lnTo>
                  <a:lnTo>
                    <a:pt x="334" y="2358"/>
                  </a:lnTo>
                  <a:lnTo>
                    <a:pt x="334" y="2344"/>
                  </a:lnTo>
                  <a:lnTo>
                    <a:pt x="313" y="2309"/>
                  </a:lnTo>
                  <a:lnTo>
                    <a:pt x="334" y="2274"/>
                  </a:lnTo>
                  <a:lnTo>
                    <a:pt x="313" y="2240"/>
                  </a:lnTo>
                  <a:lnTo>
                    <a:pt x="299" y="2226"/>
                  </a:lnTo>
                  <a:lnTo>
                    <a:pt x="264" y="2212"/>
                  </a:lnTo>
                  <a:lnTo>
                    <a:pt x="264" y="2191"/>
                  </a:lnTo>
                  <a:lnTo>
                    <a:pt x="271" y="2170"/>
                  </a:lnTo>
                  <a:lnTo>
                    <a:pt x="299" y="2191"/>
                  </a:lnTo>
                  <a:lnTo>
                    <a:pt x="306" y="2177"/>
                  </a:lnTo>
                  <a:lnTo>
                    <a:pt x="278" y="2135"/>
                  </a:lnTo>
                  <a:lnTo>
                    <a:pt x="285" y="2100"/>
                  </a:lnTo>
                  <a:lnTo>
                    <a:pt x="243" y="2100"/>
                  </a:lnTo>
                  <a:lnTo>
                    <a:pt x="229" y="2080"/>
                  </a:lnTo>
                  <a:lnTo>
                    <a:pt x="229" y="2066"/>
                  </a:lnTo>
                  <a:lnTo>
                    <a:pt x="243" y="2010"/>
                  </a:lnTo>
                  <a:lnTo>
                    <a:pt x="229" y="1996"/>
                  </a:lnTo>
                  <a:lnTo>
                    <a:pt x="146" y="1975"/>
                  </a:lnTo>
                  <a:lnTo>
                    <a:pt x="132" y="1934"/>
                  </a:lnTo>
                  <a:lnTo>
                    <a:pt x="83" y="1878"/>
                  </a:lnTo>
                  <a:lnTo>
                    <a:pt x="76" y="1843"/>
                  </a:lnTo>
                  <a:lnTo>
                    <a:pt x="83" y="1829"/>
                  </a:lnTo>
                  <a:lnTo>
                    <a:pt x="118" y="1787"/>
                  </a:lnTo>
                  <a:lnTo>
                    <a:pt x="146" y="1746"/>
                  </a:lnTo>
                  <a:lnTo>
                    <a:pt x="146" y="1739"/>
                  </a:lnTo>
                  <a:lnTo>
                    <a:pt x="146" y="1732"/>
                  </a:lnTo>
                  <a:lnTo>
                    <a:pt x="146" y="1704"/>
                  </a:lnTo>
                  <a:lnTo>
                    <a:pt x="139" y="1690"/>
                  </a:lnTo>
                  <a:lnTo>
                    <a:pt x="104" y="1614"/>
                  </a:lnTo>
                  <a:lnTo>
                    <a:pt x="167" y="1537"/>
                  </a:lnTo>
                  <a:lnTo>
                    <a:pt x="250" y="1454"/>
                  </a:lnTo>
                  <a:lnTo>
                    <a:pt x="285" y="1419"/>
                  </a:lnTo>
                  <a:lnTo>
                    <a:pt x="313" y="1391"/>
                  </a:lnTo>
                  <a:lnTo>
                    <a:pt x="327" y="1384"/>
                  </a:lnTo>
                  <a:lnTo>
                    <a:pt x="341" y="1370"/>
                  </a:lnTo>
                  <a:lnTo>
                    <a:pt x="368" y="1321"/>
                  </a:lnTo>
                  <a:lnTo>
                    <a:pt x="368" y="1314"/>
                  </a:lnTo>
                  <a:lnTo>
                    <a:pt x="368" y="1308"/>
                  </a:lnTo>
                  <a:lnTo>
                    <a:pt x="362" y="1308"/>
                  </a:lnTo>
                  <a:lnTo>
                    <a:pt x="341" y="1231"/>
                  </a:lnTo>
                  <a:lnTo>
                    <a:pt x="341" y="1182"/>
                  </a:lnTo>
                  <a:lnTo>
                    <a:pt x="348" y="1175"/>
                  </a:lnTo>
                  <a:lnTo>
                    <a:pt x="396" y="1120"/>
                  </a:lnTo>
                  <a:lnTo>
                    <a:pt x="431" y="1161"/>
                  </a:lnTo>
                  <a:lnTo>
                    <a:pt x="466" y="1182"/>
                  </a:lnTo>
                  <a:lnTo>
                    <a:pt x="508" y="1175"/>
                  </a:lnTo>
                  <a:lnTo>
                    <a:pt x="563" y="1217"/>
                  </a:lnTo>
                  <a:lnTo>
                    <a:pt x="570" y="1217"/>
                  </a:lnTo>
                  <a:lnTo>
                    <a:pt x="563" y="1280"/>
                  </a:lnTo>
                  <a:lnTo>
                    <a:pt x="542" y="1273"/>
                  </a:lnTo>
                  <a:lnTo>
                    <a:pt x="535" y="1294"/>
                  </a:lnTo>
                  <a:lnTo>
                    <a:pt x="535" y="1314"/>
                  </a:lnTo>
                  <a:lnTo>
                    <a:pt x="501" y="1342"/>
                  </a:lnTo>
                  <a:lnTo>
                    <a:pt x="473" y="1384"/>
                  </a:lnTo>
                  <a:lnTo>
                    <a:pt x="459" y="1412"/>
                  </a:lnTo>
                  <a:lnTo>
                    <a:pt x="515" y="1412"/>
                  </a:lnTo>
                  <a:lnTo>
                    <a:pt x="556" y="1426"/>
                  </a:lnTo>
                  <a:lnTo>
                    <a:pt x="563" y="1440"/>
                  </a:lnTo>
                  <a:lnTo>
                    <a:pt x="626" y="1481"/>
                  </a:lnTo>
                  <a:lnTo>
                    <a:pt x="640" y="1474"/>
                  </a:lnTo>
                  <a:lnTo>
                    <a:pt x="654" y="1544"/>
                  </a:lnTo>
                  <a:lnTo>
                    <a:pt x="668" y="1558"/>
                  </a:lnTo>
                  <a:lnTo>
                    <a:pt x="696" y="1606"/>
                  </a:lnTo>
                  <a:lnTo>
                    <a:pt x="696" y="1614"/>
                  </a:lnTo>
                  <a:lnTo>
                    <a:pt x="709" y="1669"/>
                  </a:lnTo>
                  <a:lnTo>
                    <a:pt x="723" y="1669"/>
                  </a:lnTo>
                  <a:lnTo>
                    <a:pt x="675" y="1732"/>
                  </a:lnTo>
                  <a:lnTo>
                    <a:pt x="668" y="1753"/>
                  </a:lnTo>
                  <a:lnTo>
                    <a:pt x="696" y="1746"/>
                  </a:lnTo>
                  <a:lnTo>
                    <a:pt x="744" y="1732"/>
                  </a:lnTo>
                  <a:lnTo>
                    <a:pt x="758" y="1739"/>
                  </a:lnTo>
                  <a:lnTo>
                    <a:pt x="765" y="1753"/>
                  </a:lnTo>
                  <a:lnTo>
                    <a:pt x="807" y="1746"/>
                  </a:lnTo>
                  <a:lnTo>
                    <a:pt x="807" y="1767"/>
                  </a:lnTo>
                  <a:lnTo>
                    <a:pt x="835" y="1781"/>
                  </a:lnTo>
                  <a:lnTo>
                    <a:pt x="855" y="1773"/>
                  </a:lnTo>
                  <a:lnTo>
                    <a:pt x="869" y="1773"/>
                  </a:lnTo>
                  <a:lnTo>
                    <a:pt x="883" y="1732"/>
                  </a:lnTo>
                  <a:lnTo>
                    <a:pt x="897" y="1711"/>
                  </a:lnTo>
                  <a:lnTo>
                    <a:pt x="918" y="1655"/>
                  </a:lnTo>
                  <a:lnTo>
                    <a:pt x="939" y="1641"/>
                  </a:lnTo>
                  <a:lnTo>
                    <a:pt x="960" y="1606"/>
                  </a:lnTo>
                  <a:lnTo>
                    <a:pt x="939" y="1600"/>
                  </a:lnTo>
                  <a:lnTo>
                    <a:pt x="939" y="1586"/>
                  </a:lnTo>
                  <a:lnTo>
                    <a:pt x="897" y="1558"/>
                  </a:lnTo>
                  <a:lnTo>
                    <a:pt x="862" y="1544"/>
                  </a:lnTo>
                  <a:lnTo>
                    <a:pt x="855" y="1523"/>
                  </a:lnTo>
                  <a:lnTo>
                    <a:pt x="842" y="1502"/>
                  </a:lnTo>
                  <a:lnTo>
                    <a:pt x="842" y="1481"/>
                  </a:lnTo>
                  <a:lnTo>
                    <a:pt x="807" y="1454"/>
                  </a:lnTo>
                  <a:lnTo>
                    <a:pt x="807" y="1440"/>
                  </a:lnTo>
                  <a:lnTo>
                    <a:pt x="862" y="1405"/>
                  </a:lnTo>
                  <a:lnTo>
                    <a:pt x="835" y="1328"/>
                  </a:lnTo>
                  <a:lnTo>
                    <a:pt x="842" y="1280"/>
                  </a:lnTo>
                  <a:lnTo>
                    <a:pt x="939" y="1245"/>
                  </a:lnTo>
                  <a:lnTo>
                    <a:pt x="967" y="1196"/>
                  </a:lnTo>
                  <a:lnTo>
                    <a:pt x="953" y="1120"/>
                  </a:lnTo>
                  <a:lnTo>
                    <a:pt x="1002" y="1092"/>
                  </a:lnTo>
                  <a:lnTo>
                    <a:pt x="1015" y="1092"/>
                  </a:lnTo>
                  <a:lnTo>
                    <a:pt x="1057" y="1043"/>
                  </a:lnTo>
                  <a:lnTo>
                    <a:pt x="1099" y="1015"/>
                  </a:lnTo>
                  <a:lnTo>
                    <a:pt x="1120" y="1015"/>
                  </a:lnTo>
                  <a:lnTo>
                    <a:pt x="1148" y="981"/>
                  </a:lnTo>
                  <a:lnTo>
                    <a:pt x="1155" y="925"/>
                  </a:lnTo>
                  <a:lnTo>
                    <a:pt x="1182" y="911"/>
                  </a:lnTo>
                  <a:lnTo>
                    <a:pt x="1189" y="883"/>
                  </a:lnTo>
                  <a:lnTo>
                    <a:pt x="1224" y="869"/>
                  </a:lnTo>
                  <a:lnTo>
                    <a:pt x="1231" y="814"/>
                  </a:lnTo>
                  <a:lnTo>
                    <a:pt x="1287" y="730"/>
                  </a:lnTo>
                  <a:lnTo>
                    <a:pt x="1294" y="695"/>
                  </a:lnTo>
                  <a:lnTo>
                    <a:pt x="1301" y="668"/>
                  </a:lnTo>
                  <a:lnTo>
                    <a:pt x="1301" y="626"/>
                  </a:lnTo>
                  <a:lnTo>
                    <a:pt x="1280" y="591"/>
                  </a:lnTo>
                  <a:lnTo>
                    <a:pt x="1287" y="535"/>
                  </a:lnTo>
                  <a:lnTo>
                    <a:pt x="1280" y="521"/>
                  </a:lnTo>
                  <a:lnTo>
                    <a:pt x="1266" y="466"/>
                  </a:lnTo>
                  <a:lnTo>
                    <a:pt x="1231" y="452"/>
                  </a:lnTo>
                  <a:lnTo>
                    <a:pt x="1224" y="403"/>
                  </a:lnTo>
                  <a:lnTo>
                    <a:pt x="1259" y="389"/>
                  </a:lnTo>
                  <a:lnTo>
                    <a:pt x="1280" y="306"/>
                  </a:lnTo>
                  <a:lnTo>
                    <a:pt x="1315" y="292"/>
                  </a:lnTo>
                  <a:lnTo>
                    <a:pt x="1426" y="278"/>
                  </a:lnTo>
                  <a:lnTo>
                    <a:pt x="1419" y="299"/>
                  </a:lnTo>
                  <a:lnTo>
                    <a:pt x="1454" y="334"/>
                  </a:lnTo>
                  <a:lnTo>
                    <a:pt x="1488" y="361"/>
                  </a:lnTo>
                  <a:lnTo>
                    <a:pt x="1516" y="327"/>
                  </a:lnTo>
                  <a:lnTo>
                    <a:pt x="1544" y="292"/>
                  </a:lnTo>
                  <a:lnTo>
                    <a:pt x="1579" y="278"/>
                  </a:lnTo>
                  <a:lnTo>
                    <a:pt x="1586" y="361"/>
                  </a:lnTo>
                  <a:lnTo>
                    <a:pt x="1579" y="487"/>
                  </a:lnTo>
                  <a:lnTo>
                    <a:pt x="1586" y="549"/>
                  </a:lnTo>
                  <a:lnTo>
                    <a:pt x="1586" y="570"/>
                  </a:lnTo>
                  <a:lnTo>
                    <a:pt x="1621" y="584"/>
                  </a:lnTo>
                  <a:lnTo>
                    <a:pt x="1655" y="626"/>
                  </a:lnTo>
                  <a:lnTo>
                    <a:pt x="1704" y="702"/>
                  </a:lnTo>
                  <a:lnTo>
                    <a:pt x="1718" y="723"/>
                  </a:lnTo>
                  <a:lnTo>
                    <a:pt x="1746" y="723"/>
                  </a:lnTo>
                  <a:lnTo>
                    <a:pt x="1781" y="737"/>
                  </a:lnTo>
                  <a:lnTo>
                    <a:pt x="1878" y="751"/>
                  </a:lnTo>
                  <a:lnTo>
                    <a:pt x="1941" y="730"/>
                  </a:lnTo>
                  <a:lnTo>
                    <a:pt x="1996" y="737"/>
                  </a:lnTo>
                  <a:lnTo>
                    <a:pt x="2010" y="681"/>
                  </a:lnTo>
                  <a:lnTo>
                    <a:pt x="2010" y="660"/>
                  </a:lnTo>
                  <a:lnTo>
                    <a:pt x="2031" y="626"/>
                  </a:lnTo>
                  <a:lnTo>
                    <a:pt x="2045" y="626"/>
                  </a:lnTo>
                  <a:lnTo>
                    <a:pt x="2101" y="654"/>
                  </a:lnTo>
                  <a:lnTo>
                    <a:pt x="2170" y="619"/>
                  </a:lnTo>
                  <a:lnTo>
                    <a:pt x="2198" y="591"/>
                  </a:lnTo>
                  <a:lnTo>
                    <a:pt x="2268" y="584"/>
                  </a:lnTo>
                  <a:lnTo>
                    <a:pt x="2309" y="556"/>
                  </a:lnTo>
                  <a:lnTo>
                    <a:pt x="2337" y="584"/>
                  </a:lnTo>
                  <a:lnTo>
                    <a:pt x="2379" y="556"/>
                  </a:lnTo>
                  <a:lnTo>
                    <a:pt x="2435" y="619"/>
                  </a:lnTo>
                  <a:lnTo>
                    <a:pt x="2455" y="626"/>
                  </a:lnTo>
                  <a:lnTo>
                    <a:pt x="2441" y="688"/>
                  </a:lnTo>
                  <a:lnTo>
                    <a:pt x="2462" y="702"/>
                  </a:lnTo>
                  <a:lnTo>
                    <a:pt x="2455" y="758"/>
                  </a:lnTo>
                  <a:lnTo>
                    <a:pt x="2462" y="765"/>
                  </a:lnTo>
                  <a:lnTo>
                    <a:pt x="2546" y="814"/>
                  </a:lnTo>
                  <a:lnTo>
                    <a:pt x="2546" y="869"/>
                  </a:lnTo>
                  <a:lnTo>
                    <a:pt x="2539" y="890"/>
                  </a:lnTo>
                  <a:lnTo>
                    <a:pt x="2587" y="911"/>
                  </a:lnTo>
                  <a:lnTo>
                    <a:pt x="2622" y="883"/>
                  </a:lnTo>
                  <a:lnTo>
                    <a:pt x="2629" y="890"/>
                  </a:lnTo>
                  <a:lnTo>
                    <a:pt x="2685" y="890"/>
                  </a:lnTo>
                  <a:lnTo>
                    <a:pt x="2755" y="820"/>
                  </a:lnTo>
                  <a:lnTo>
                    <a:pt x="2734" y="786"/>
                  </a:lnTo>
                  <a:lnTo>
                    <a:pt x="2727" y="779"/>
                  </a:lnTo>
                  <a:lnTo>
                    <a:pt x="2692" y="716"/>
                  </a:lnTo>
                  <a:lnTo>
                    <a:pt x="2643" y="681"/>
                  </a:lnTo>
                  <a:lnTo>
                    <a:pt x="2636" y="640"/>
                  </a:lnTo>
                  <a:lnTo>
                    <a:pt x="2643" y="619"/>
                  </a:lnTo>
                  <a:lnTo>
                    <a:pt x="2671" y="591"/>
                  </a:lnTo>
                  <a:lnTo>
                    <a:pt x="2685" y="556"/>
                  </a:lnTo>
                  <a:lnTo>
                    <a:pt x="2727" y="535"/>
                  </a:lnTo>
                  <a:lnTo>
                    <a:pt x="2734" y="493"/>
                  </a:lnTo>
                  <a:lnTo>
                    <a:pt x="2720" y="473"/>
                  </a:lnTo>
                  <a:lnTo>
                    <a:pt x="2706" y="459"/>
                  </a:lnTo>
                  <a:lnTo>
                    <a:pt x="2685" y="438"/>
                  </a:lnTo>
                  <a:lnTo>
                    <a:pt x="2629" y="466"/>
                  </a:lnTo>
                  <a:lnTo>
                    <a:pt x="2574" y="459"/>
                  </a:lnTo>
                  <a:lnTo>
                    <a:pt x="2560" y="431"/>
                  </a:lnTo>
                  <a:lnTo>
                    <a:pt x="2532" y="424"/>
                  </a:lnTo>
                  <a:lnTo>
                    <a:pt x="2539" y="389"/>
                  </a:lnTo>
                  <a:lnTo>
                    <a:pt x="2539" y="292"/>
                  </a:lnTo>
                  <a:lnTo>
                    <a:pt x="2539" y="264"/>
                  </a:lnTo>
                  <a:lnTo>
                    <a:pt x="2532" y="208"/>
                  </a:lnTo>
                  <a:lnTo>
                    <a:pt x="2595" y="160"/>
                  </a:lnTo>
                  <a:lnTo>
                    <a:pt x="2595" y="132"/>
                  </a:lnTo>
                  <a:lnTo>
                    <a:pt x="2622" y="125"/>
                  </a:lnTo>
                  <a:lnTo>
                    <a:pt x="2629" y="48"/>
                  </a:lnTo>
                  <a:lnTo>
                    <a:pt x="2657" y="48"/>
                  </a:lnTo>
                  <a:lnTo>
                    <a:pt x="2762" y="14"/>
                  </a:lnTo>
                  <a:lnTo>
                    <a:pt x="2817" y="28"/>
                  </a:lnTo>
                  <a:lnTo>
                    <a:pt x="2852" y="0"/>
                  </a:lnTo>
                  <a:lnTo>
                    <a:pt x="2887" y="41"/>
                  </a:lnTo>
                  <a:lnTo>
                    <a:pt x="2859" y="90"/>
                  </a:lnTo>
                  <a:lnTo>
                    <a:pt x="2873" y="132"/>
                  </a:lnTo>
                  <a:lnTo>
                    <a:pt x="2914" y="132"/>
                  </a:lnTo>
                  <a:lnTo>
                    <a:pt x="2956" y="167"/>
                  </a:lnTo>
                  <a:lnTo>
                    <a:pt x="2963" y="180"/>
                  </a:lnTo>
                  <a:lnTo>
                    <a:pt x="3012" y="180"/>
                  </a:lnTo>
                  <a:lnTo>
                    <a:pt x="3026" y="195"/>
                  </a:lnTo>
                  <a:lnTo>
                    <a:pt x="3054" y="167"/>
                  </a:lnTo>
                  <a:lnTo>
                    <a:pt x="3130" y="195"/>
                  </a:lnTo>
                  <a:lnTo>
                    <a:pt x="3158" y="180"/>
                  </a:lnTo>
                  <a:lnTo>
                    <a:pt x="3179" y="201"/>
                  </a:lnTo>
                  <a:lnTo>
                    <a:pt x="3200" y="222"/>
                  </a:lnTo>
                  <a:lnTo>
                    <a:pt x="3214" y="264"/>
                  </a:lnTo>
                  <a:lnTo>
                    <a:pt x="3248" y="299"/>
                  </a:lnTo>
                  <a:lnTo>
                    <a:pt x="3332" y="299"/>
                  </a:lnTo>
                  <a:lnTo>
                    <a:pt x="3381" y="327"/>
                  </a:lnTo>
                  <a:lnTo>
                    <a:pt x="3450" y="361"/>
                  </a:lnTo>
                  <a:lnTo>
                    <a:pt x="3492" y="403"/>
                  </a:lnTo>
                  <a:lnTo>
                    <a:pt x="3485" y="459"/>
                  </a:lnTo>
                  <a:lnTo>
                    <a:pt x="3506" y="493"/>
                  </a:lnTo>
                  <a:lnTo>
                    <a:pt x="3471" y="556"/>
                  </a:lnTo>
                  <a:lnTo>
                    <a:pt x="3408" y="563"/>
                  </a:lnTo>
                  <a:lnTo>
                    <a:pt x="3360" y="584"/>
                  </a:lnTo>
                  <a:lnTo>
                    <a:pt x="3360" y="598"/>
                  </a:lnTo>
                  <a:lnTo>
                    <a:pt x="3332" y="605"/>
                  </a:lnTo>
                  <a:lnTo>
                    <a:pt x="3318" y="633"/>
                  </a:lnTo>
                  <a:lnTo>
                    <a:pt x="3395" y="681"/>
                  </a:lnTo>
                  <a:lnTo>
                    <a:pt x="3415" y="730"/>
                  </a:lnTo>
                  <a:lnTo>
                    <a:pt x="3388" y="765"/>
                  </a:lnTo>
                  <a:lnTo>
                    <a:pt x="3415" y="800"/>
                  </a:lnTo>
                  <a:lnTo>
                    <a:pt x="3422" y="855"/>
                  </a:lnTo>
                  <a:lnTo>
                    <a:pt x="3408" y="890"/>
                  </a:lnTo>
                  <a:lnTo>
                    <a:pt x="3408" y="897"/>
                  </a:lnTo>
                  <a:lnTo>
                    <a:pt x="3360" y="981"/>
                  </a:lnTo>
                  <a:lnTo>
                    <a:pt x="3388" y="1029"/>
                  </a:lnTo>
                  <a:lnTo>
                    <a:pt x="3381" y="1064"/>
                  </a:lnTo>
                  <a:lnTo>
                    <a:pt x="3353" y="1175"/>
                  </a:lnTo>
                  <a:lnTo>
                    <a:pt x="3297" y="1224"/>
                  </a:lnTo>
                  <a:lnTo>
                    <a:pt x="3262" y="1259"/>
                  </a:lnTo>
                  <a:lnTo>
                    <a:pt x="3262" y="1321"/>
                  </a:lnTo>
                  <a:lnTo>
                    <a:pt x="3248" y="1342"/>
                  </a:lnTo>
                  <a:lnTo>
                    <a:pt x="3221" y="1391"/>
                  </a:lnTo>
                  <a:lnTo>
                    <a:pt x="3200" y="1440"/>
                  </a:lnTo>
                  <a:lnTo>
                    <a:pt x="3262" y="1454"/>
                  </a:lnTo>
                  <a:lnTo>
                    <a:pt x="3276" y="1516"/>
                  </a:lnTo>
                  <a:lnTo>
                    <a:pt x="3276" y="1537"/>
                  </a:lnTo>
                  <a:lnTo>
                    <a:pt x="3290" y="1551"/>
                  </a:lnTo>
                  <a:lnTo>
                    <a:pt x="3297" y="1600"/>
                  </a:lnTo>
                  <a:lnTo>
                    <a:pt x="3290" y="1614"/>
                  </a:lnTo>
                  <a:lnTo>
                    <a:pt x="3276" y="1634"/>
                  </a:lnTo>
                  <a:lnTo>
                    <a:pt x="3290" y="1655"/>
                  </a:lnTo>
                  <a:lnTo>
                    <a:pt x="3290" y="1767"/>
                  </a:lnTo>
                  <a:lnTo>
                    <a:pt x="3325" y="1773"/>
                  </a:lnTo>
                  <a:lnTo>
                    <a:pt x="3360" y="1787"/>
                  </a:lnTo>
                  <a:lnTo>
                    <a:pt x="3332" y="1808"/>
                  </a:lnTo>
                  <a:lnTo>
                    <a:pt x="3353" y="1850"/>
                  </a:lnTo>
                  <a:lnTo>
                    <a:pt x="3360" y="1864"/>
                  </a:lnTo>
                  <a:lnTo>
                    <a:pt x="3422" y="1843"/>
                  </a:lnTo>
                  <a:lnTo>
                    <a:pt x="3450" y="1829"/>
                  </a:lnTo>
                  <a:lnTo>
                    <a:pt x="3513" y="1808"/>
                  </a:lnTo>
                  <a:lnTo>
                    <a:pt x="3520" y="1815"/>
                  </a:lnTo>
                  <a:lnTo>
                    <a:pt x="3548" y="1767"/>
                  </a:lnTo>
                  <a:lnTo>
                    <a:pt x="3555" y="1753"/>
                  </a:lnTo>
                  <a:lnTo>
                    <a:pt x="3603" y="1746"/>
                  </a:lnTo>
                  <a:lnTo>
                    <a:pt x="3617" y="1739"/>
                  </a:lnTo>
                  <a:lnTo>
                    <a:pt x="3645" y="1739"/>
                  </a:lnTo>
                  <a:lnTo>
                    <a:pt x="3701" y="1739"/>
                  </a:lnTo>
                  <a:lnTo>
                    <a:pt x="3708" y="1753"/>
                  </a:lnTo>
                  <a:lnTo>
                    <a:pt x="3735" y="1732"/>
                  </a:lnTo>
                  <a:lnTo>
                    <a:pt x="3777" y="1746"/>
                  </a:lnTo>
                  <a:lnTo>
                    <a:pt x="3819" y="1739"/>
                  </a:lnTo>
                  <a:lnTo>
                    <a:pt x="3854" y="1753"/>
                  </a:lnTo>
                  <a:lnTo>
                    <a:pt x="3798" y="1843"/>
                  </a:lnTo>
                  <a:lnTo>
                    <a:pt x="3721" y="1948"/>
                  </a:lnTo>
                  <a:lnTo>
                    <a:pt x="3673" y="2031"/>
                  </a:lnTo>
                  <a:lnTo>
                    <a:pt x="3603" y="2128"/>
                  </a:lnTo>
                  <a:lnTo>
                    <a:pt x="3492" y="2246"/>
                  </a:lnTo>
                  <a:lnTo>
                    <a:pt x="3506" y="2309"/>
                  </a:lnTo>
                  <a:lnTo>
                    <a:pt x="3506" y="2344"/>
                  </a:lnTo>
                  <a:lnTo>
                    <a:pt x="3513" y="2421"/>
                  </a:lnTo>
                  <a:lnTo>
                    <a:pt x="3513" y="2455"/>
                  </a:lnTo>
                  <a:lnTo>
                    <a:pt x="3520" y="2525"/>
                  </a:lnTo>
                  <a:lnTo>
                    <a:pt x="3520" y="2601"/>
                  </a:lnTo>
                  <a:lnTo>
                    <a:pt x="3485" y="2601"/>
                  </a:lnTo>
                  <a:lnTo>
                    <a:pt x="3492" y="2622"/>
                  </a:lnTo>
                  <a:lnTo>
                    <a:pt x="3541" y="2608"/>
                  </a:lnTo>
                  <a:lnTo>
                    <a:pt x="3527" y="2664"/>
                  </a:lnTo>
                  <a:lnTo>
                    <a:pt x="3548" y="2664"/>
                  </a:lnTo>
                  <a:lnTo>
                    <a:pt x="3562" y="2650"/>
                  </a:lnTo>
                  <a:lnTo>
                    <a:pt x="3638" y="2664"/>
                  </a:lnTo>
                  <a:lnTo>
                    <a:pt x="3645" y="2699"/>
                  </a:lnTo>
                  <a:lnTo>
                    <a:pt x="3652" y="2699"/>
                  </a:lnTo>
                  <a:lnTo>
                    <a:pt x="3617" y="2747"/>
                  </a:lnTo>
                  <a:lnTo>
                    <a:pt x="3638" y="2768"/>
                  </a:lnTo>
                  <a:lnTo>
                    <a:pt x="3589" y="2803"/>
                  </a:lnTo>
                  <a:lnTo>
                    <a:pt x="3589" y="2831"/>
                  </a:lnTo>
                  <a:lnTo>
                    <a:pt x="3638" y="2838"/>
                  </a:lnTo>
                  <a:lnTo>
                    <a:pt x="3624" y="2886"/>
                  </a:lnTo>
                  <a:lnTo>
                    <a:pt x="3673" y="2886"/>
                  </a:lnTo>
                  <a:lnTo>
                    <a:pt x="3659" y="2935"/>
                  </a:lnTo>
                  <a:lnTo>
                    <a:pt x="3680" y="2949"/>
                  </a:lnTo>
                  <a:lnTo>
                    <a:pt x="3701" y="2935"/>
                  </a:lnTo>
                  <a:lnTo>
                    <a:pt x="3749" y="2886"/>
                  </a:lnTo>
                  <a:lnTo>
                    <a:pt x="3840" y="2977"/>
                  </a:lnTo>
                  <a:lnTo>
                    <a:pt x="3847" y="2984"/>
                  </a:lnTo>
                  <a:lnTo>
                    <a:pt x="3854" y="3019"/>
                  </a:lnTo>
                  <a:lnTo>
                    <a:pt x="3909" y="3033"/>
                  </a:lnTo>
                  <a:lnTo>
                    <a:pt x="3930" y="3033"/>
                  </a:lnTo>
                  <a:lnTo>
                    <a:pt x="3944" y="3033"/>
                  </a:lnTo>
                  <a:lnTo>
                    <a:pt x="3951" y="3061"/>
                  </a:lnTo>
                  <a:lnTo>
                    <a:pt x="4007" y="3067"/>
                  </a:lnTo>
                  <a:lnTo>
                    <a:pt x="4007" y="3109"/>
                  </a:lnTo>
                  <a:lnTo>
                    <a:pt x="4028" y="3123"/>
                  </a:lnTo>
                  <a:lnTo>
                    <a:pt x="4076" y="3144"/>
                  </a:lnTo>
                  <a:lnTo>
                    <a:pt x="4111" y="3165"/>
                  </a:lnTo>
                  <a:lnTo>
                    <a:pt x="4104" y="3241"/>
                  </a:lnTo>
                  <a:lnTo>
                    <a:pt x="4132" y="3248"/>
                  </a:lnTo>
                  <a:lnTo>
                    <a:pt x="4167" y="3241"/>
                  </a:lnTo>
                  <a:lnTo>
                    <a:pt x="4174" y="3248"/>
                  </a:lnTo>
                  <a:lnTo>
                    <a:pt x="4195" y="3248"/>
                  </a:lnTo>
                  <a:lnTo>
                    <a:pt x="4181" y="3283"/>
                  </a:lnTo>
                  <a:lnTo>
                    <a:pt x="4167" y="3311"/>
                  </a:lnTo>
                  <a:lnTo>
                    <a:pt x="4195" y="3339"/>
                  </a:lnTo>
                  <a:lnTo>
                    <a:pt x="4236" y="3360"/>
                  </a:lnTo>
                  <a:lnTo>
                    <a:pt x="4271" y="3374"/>
                  </a:lnTo>
                  <a:lnTo>
                    <a:pt x="4278" y="3325"/>
                  </a:lnTo>
                  <a:lnTo>
                    <a:pt x="4327" y="3353"/>
                  </a:lnTo>
                  <a:lnTo>
                    <a:pt x="4341" y="3311"/>
                  </a:lnTo>
                  <a:lnTo>
                    <a:pt x="4348" y="3297"/>
                  </a:lnTo>
                  <a:lnTo>
                    <a:pt x="4438" y="3339"/>
                  </a:lnTo>
                  <a:lnTo>
                    <a:pt x="4445" y="3339"/>
                  </a:lnTo>
                  <a:lnTo>
                    <a:pt x="4403" y="3374"/>
                  </a:lnTo>
                  <a:lnTo>
                    <a:pt x="4410" y="3394"/>
                  </a:lnTo>
                  <a:lnTo>
                    <a:pt x="4396" y="3443"/>
                  </a:lnTo>
                  <a:lnTo>
                    <a:pt x="4403" y="3450"/>
                  </a:lnTo>
                  <a:lnTo>
                    <a:pt x="4445" y="3450"/>
                  </a:lnTo>
                  <a:lnTo>
                    <a:pt x="4487" y="3471"/>
                  </a:lnTo>
                  <a:lnTo>
                    <a:pt x="4494" y="3478"/>
                  </a:lnTo>
                  <a:lnTo>
                    <a:pt x="4522" y="3478"/>
                  </a:lnTo>
                  <a:lnTo>
                    <a:pt x="4556" y="3457"/>
                  </a:lnTo>
                  <a:lnTo>
                    <a:pt x="4556" y="3485"/>
                  </a:lnTo>
                  <a:lnTo>
                    <a:pt x="4542" y="3513"/>
                  </a:lnTo>
                  <a:lnTo>
                    <a:pt x="4577" y="3547"/>
                  </a:lnTo>
                  <a:lnTo>
                    <a:pt x="4605" y="3547"/>
                  </a:lnTo>
                  <a:lnTo>
                    <a:pt x="4654" y="3582"/>
                  </a:lnTo>
                </a:path>
              </a:pathLst>
            </a:custGeom>
            <a:grpFill/>
            <a:ln w="19050" cap="flat" cmpd="sng">
              <a:solidFill>
                <a:schemeClr val="bg1"/>
              </a:solidFill>
              <a:round/>
              <a:headEnd/>
              <a:tailEnd/>
            </a:ln>
            <a:effectLst/>
          </p:spPr>
          <p:txBody>
            <a:bodyPr wrap="none" anchor="ctr"/>
            <a:lstStyle/>
            <a:p>
              <a:endParaRPr lang="en-US">
                <a:latin typeface="Source Sans Pro Light" charset="0"/>
              </a:endParaRPr>
            </a:p>
          </p:txBody>
        </p:sp>
        <p:sp>
          <p:nvSpPr>
            <p:cNvPr id="112" name="Freeform 111"/>
            <p:cNvSpPr>
              <a:spLocks noChangeArrowheads="1"/>
            </p:cNvSpPr>
            <p:nvPr/>
          </p:nvSpPr>
          <p:spPr bwMode="auto">
            <a:xfrm>
              <a:off x="14855189" y="3666902"/>
              <a:ext cx="20711" cy="20712"/>
            </a:xfrm>
            <a:custGeom>
              <a:avLst/>
              <a:gdLst>
                <a:gd name="T0" fmla="*/ 21 w 43"/>
                <a:gd name="T1" fmla="*/ 0 h 42"/>
                <a:gd name="T2" fmla="*/ 42 w 43"/>
                <a:gd name="T3" fmla="*/ 0 h 42"/>
                <a:gd name="T4" fmla="*/ 28 w 43"/>
                <a:gd name="T5" fmla="*/ 41 h 42"/>
                <a:gd name="T6" fmla="*/ 0 w 43"/>
                <a:gd name="T7" fmla="*/ 41 h 42"/>
                <a:gd name="T8" fmla="*/ 21 w 43"/>
                <a:gd name="T9" fmla="*/ 0 h 42"/>
              </a:gdLst>
              <a:ahLst/>
              <a:cxnLst>
                <a:cxn ang="0">
                  <a:pos x="T0" y="T1"/>
                </a:cxn>
                <a:cxn ang="0">
                  <a:pos x="T2" y="T3"/>
                </a:cxn>
                <a:cxn ang="0">
                  <a:pos x="T4" y="T5"/>
                </a:cxn>
                <a:cxn ang="0">
                  <a:pos x="T6" y="T7"/>
                </a:cxn>
                <a:cxn ang="0">
                  <a:pos x="T8" y="T9"/>
                </a:cxn>
              </a:cxnLst>
              <a:rect l="0" t="0" r="r" b="b"/>
              <a:pathLst>
                <a:path w="43" h="42">
                  <a:moveTo>
                    <a:pt x="21" y="0"/>
                  </a:moveTo>
                  <a:lnTo>
                    <a:pt x="42" y="0"/>
                  </a:lnTo>
                  <a:lnTo>
                    <a:pt x="28" y="41"/>
                  </a:lnTo>
                  <a:lnTo>
                    <a:pt x="0" y="41"/>
                  </a:lnTo>
                  <a:lnTo>
                    <a:pt x="21"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13" name="Freeform 112"/>
            <p:cNvSpPr>
              <a:spLocks noChangeArrowheads="1"/>
            </p:cNvSpPr>
            <p:nvPr/>
          </p:nvSpPr>
          <p:spPr bwMode="auto">
            <a:xfrm>
              <a:off x="14741277" y="4652814"/>
              <a:ext cx="6213" cy="4142"/>
            </a:xfrm>
            <a:custGeom>
              <a:avLst/>
              <a:gdLst>
                <a:gd name="T0" fmla="*/ 0 w 15"/>
                <a:gd name="T1" fmla="*/ 6 h 7"/>
                <a:gd name="T2" fmla="*/ 7 w 15"/>
                <a:gd name="T3" fmla="*/ 0 h 7"/>
                <a:gd name="T4" fmla="*/ 14 w 15"/>
                <a:gd name="T5" fmla="*/ 6 h 7"/>
                <a:gd name="T6" fmla="*/ 0 w 15"/>
                <a:gd name="T7" fmla="*/ 6 h 7"/>
              </a:gdLst>
              <a:ahLst/>
              <a:cxnLst>
                <a:cxn ang="0">
                  <a:pos x="T0" y="T1"/>
                </a:cxn>
                <a:cxn ang="0">
                  <a:pos x="T2" y="T3"/>
                </a:cxn>
                <a:cxn ang="0">
                  <a:pos x="T4" y="T5"/>
                </a:cxn>
                <a:cxn ang="0">
                  <a:pos x="T6" y="T7"/>
                </a:cxn>
              </a:cxnLst>
              <a:rect l="0" t="0" r="r" b="b"/>
              <a:pathLst>
                <a:path w="15" h="7">
                  <a:moveTo>
                    <a:pt x="0" y="6"/>
                  </a:moveTo>
                  <a:lnTo>
                    <a:pt x="7" y="0"/>
                  </a:lnTo>
                  <a:lnTo>
                    <a:pt x="14" y="6"/>
                  </a:lnTo>
                  <a:lnTo>
                    <a:pt x="0" y="6"/>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14" name="Freeform 113"/>
            <p:cNvSpPr>
              <a:spLocks noChangeArrowheads="1"/>
            </p:cNvSpPr>
            <p:nvPr/>
          </p:nvSpPr>
          <p:spPr bwMode="auto">
            <a:xfrm>
              <a:off x="14658434" y="4652814"/>
              <a:ext cx="4142" cy="12427"/>
            </a:xfrm>
            <a:custGeom>
              <a:avLst/>
              <a:gdLst>
                <a:gd name="T0" fmla="*/ 7 w 8"/>
                <a:gd name="T1" fmla="*/ 0 h 28"/>
                <a:gd name="T2" fmla="*/ 0 w 8"/>
                <a:gd name="T3" fmla="*/ 27 h 28"/>
                <a:gd name="T4" fmla="*/ 0 w 8"/>
                <a:gd name="T5" fmla="*/ 20 h 28"/>
                <a:gd name="T6" fmla="*/ 7 w 8"/>
                <a:gd name="T7" fmla="*/ 0 h 28"/>
              </a:gdLst>
              <a:ahLst/>
              <a:cxnLst>
                <a:cxn ang="0">
                  <a:pos x="T0" y="T1"/>
                </a:cxn>
                <a:cxn ang="0">
                  <a:pos x="T2" y="T3"/>
                </a:cxn>
                <a:cxn ang="0">
                  <a:pos x="T4" y="T5"/>
                </a:cxn>
                <a:cxn ang="0">
                  <a:pos x="T6" y="T7"/>
                </a:cxn>
              </a:cxnLst>
              <a:rect l="0" t="0" r="r" b="b"/>
              <a:pathLst>
                <a:path w="8" h="28">
                  <a:moveTo>
                    <a:pt x="7" y="0"/>
                  </a:moveTo>
                  <a:lnTo>
                    <a:pt x="0" y="27"/>
                  </a:lnTo>
                  <a:lnTo>
                    <a:pt x="0" y="20"/>
                  </a:lnTo>
                  <a:lnTo>
                    <a:pt x="7"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15" name="Freeform 114"/>
            <p:cNvSpPr>
              <a:spLocks noChangeArrowheads="1"/>
            </p:cNvSpPr>
            <p:nvPr/>
          </p:nvSpPr>
          <p:spPr bwMode="auto">
            <a:xfrm>
              <a:off x="14741277" y="4652814"/>
              <a:ext cx="6213" cy="4142"/>
            </a:xfrm>
            <a:custGeom>
              <a:avLst/>
              <a:gdLst>
                <a:gd name="T0" fmla="*/ 7 w 15"/>
                <a:gd name="T1" fmla="*/ 0 h 7"/>
                <a:gd name="T2" fmla="*/ 14 w 15"/>
                <a:gd name="T3" fmla="*/ 6 h 7"/>
                <a:gd name="T4" fmla="*/ 0 w 15"/>
                <a:gd name="T5" fmla="*/ 6 h 7"/>
                <a:gd name="T6" fmla="*/ 7 w 15"/>
                <a:gd name="T7" fmla="*/ 0 h 7"/>
              </a:gdLst>
              <a:ahLst/>
              <a:cxnLst>
                <a:cxn ang="0">
                  <a:pos x="T0" y="T1"/>
                </a:cxn>
                <a:cxn ang="0">
                  <a:pos x="T2" y="T3"/>
                </a:cxn>
                <a:cxn ang="0">
                  <a:pos x="T4" y="T5"/>
                </a:cxn>
                <a:cxn ang="0">
                  <a:pos x="T6" y="T7"/>
                </a:cxn>
              </a:cxnLst>
              <a:rect l="0" t="0" r="r" b="b"/>
              <a:pathLst>
                <a:path w="15" h="7">
                  <a:moveTo>
                    <a:pt x="7" y="0"/>
                  </a:moveTo>
                  <a:lnTo>
                    <a:pt x="14" y="6"/>
                  </a:lnTo>
                  <a:lnTo>
                    <a:pt x="0" y="6"/>
                  </a:lnTo>
                  <a:lnTo>
                    <a:pt x="7" y="0"/>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16" name="Freeform 115"/>
            <p:cNvSpPr>
              <a:spLocks noChangeArrowheads="1"/>
            </p:cNvSpPr>
            <p:nvPr/>
          </p:nvSpPr>
          <p:spPr bwMode="auto">
            <a:xfrm>
              <a:off x="14658434" y="4652814"/>
              <a:ext cx="4142" cy="12427"/>
            </a:xfrm>
            <a:custGeom>
              <a:avLst/>
              <a:gdLst>
                <a:gd name="T0" fmla="*/ 0 w 8"/>
                <a:gd name="T1" fmla="*/ 27 h 28"/>
                <a:gd name="T2" fmla="*/ 0 w 8"/>
                <a:gd name="T3" fmla="*/ 20 h 28"/>
                <a:gd name="T4" fmla="*/ 7 w 8"/>
                <a:gd name="T5" fmla="*/ 0 h 28"/>
                <a:gd name="T6" fmla="*/ 0 w 8"/>
                <a:gd name="T7" fmla="*/ 27 h 28"/>
              </a:gdLst>
              <a:ahLst/>
              <a:cxnLst>
                <a:cxn ang="0">
                  <a:pos x="T0" y="T1"/>
                </a:cxn>
                <a:cxn ang="0">
                  <a:pos x="T2" y="T3"/>
                </a:cxn>
                <a:cxn ang="0">
                  <a:pos x="T4" y="T5"/>
                </a:cxn>
                <a:cxn ang="0">
                  <a:pos x="T6" y="T7"/>
                </a:cxn>
              </a:cxnLst>
              <a:rect l="0" t="0" r="r" b="b"/>
              <a:pathLst>
                <a:path w="8" h="28">
                  <a:moveTo>
                    <a:pt x="0" y="27"/>
                  </a:moveTo>
                  <a:lnTo>
                    <a:pt x="0" y="20"/>
                  </a:lnTo>
                  <a:lnTo>
                    <a:pt x="7" y="0"/>
                  </a:lnTo>
                  <a:lnTo>
                    <a:pt x="0" y="27"/>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117" name="Freeform 116"/>
            <p:cNvSpPr>
              <a:spLocks noChangeArrowheads="1"/>
            </p:cNvSpPr>
            <p:nvPr/>
          </p:nvSpPr>
          <p:spPr bwMode="auto">
            <a:xfrm>
              <a:off x="13051253" y="3173944"/>
              <a:ext cx="2002762" cy="2473066"/>
            </a:xfrm>
            <a:custGeom>
              <a:avLst/>
              <a:gdLst>
                <a:gd name="T0" fmla="*/ 2880 w 4266"/>
                <a:gd name="T1" fmla="*/ 4362 h 5267"/>
                <a:gd name="T2" fmla="*/ 3165 w 4266"/>
                <a:gd name="T3" fmla="*/ 4286 h 5267"/>
                <a:gd name="T4" fmla="*/ 3284 w 4266"/>
                <a:gd name="T5" fmla="*/ 4125 h 5267"/>
                <a:gd name="T6" fmla="*/ 3499 w 4266"/>
                <a:gd name="T7" fmla="*/ 4251 h 5267"/>
                <a:gd name="T8" fmla="*/ 3729 w 4266"/>
                <a:gd name="T9" fmla="*/ 4195 h 5267"/>
                <a:gd name="T10" fmla="*/ 3792 w 4266"/>
                <a:gd name="T11" fmla="*/ 3924 h 5267"/>
                <a:gd name="T12" fmla="*/ 4084 w 4266"/>
                <a:gd name="T13" fmla="*/ 4063 h 5267"/>
                <a:gd name="T14" fmla="*/ 4251 w 4266"/>
                <a:gd name="T15" fmla="*/ 3833 h 5267"/>
                <a:gd name="T16" fmla="*/ 4028 w 4266"/>
                <a:gd name="T17" fmla="*/ 3611 h 5267"/>
                <a:gd name="T18" fmla="*/ 3896 w 4266"/>
                <a:gd name="T19" fmla="*/ 3367 h 5267"/>
                <a:gd name="T20" fmla="*/ 3750 w 4266"/>
                <a:gd name="T21" fmla="*/ 3124 h 5267"/>
                <a:gd name="T22" fmla="*/ 3625 w 4266"/>
                <a:gd name="T23" fmla="*/ 3117 h 5267"/>
                <a:gd name="T24" fmla="*/ 3527 w 4266"/>
                <a:gd name="T25" fmla="*/ 3186 h 5267"/>
                <a:gd name="T26" fmla="*/ 3325 w 4266"/>
                <a:gd name="T27" fmla="*/ 3075 h 5267"/>
                <a:gd name="T28" fmla="*/ 3235 w 4266"/>
                <a:gd name="T29" fmla="*/ 2887 h 5267"/>
                <a:gd name="T30" fmla="*/ 3131 w 4266"/>
                <a:gd name="T31" fmla="*/ 2776 h 5267"/>
                <a:gd name="T32" fmla="*/ 3144 w 4266"/>
                <a:gd name="T33" fmla="*/ 2665 h 5267"/>
                <a:gd name="T34" fmla="*/ 3179 w 4266"/>
                <a:gd name="T35" fmla="*/ 2421 h 5267"/>
                <a:gd name="T36" fmla="*/ 3360 w 4266"/>
                <a:gd name="T37" fmla="*/ 2560 h 5267"/>
                <a:gd name="T38" fmla="*/ 3458 w 4266"/>
                <a:gd name="T39" fmla="*/ 2386 h 5267"/>
                <a:gd name="T40" fmla="*/ 3625 w 4266"/>
                <a:gd name="T41" fmla="*/ 2289 h 5267"/>
                <a:gd name="T42" fmla="*/ 3541 w 4266"/>
                <a:gd name="T43" fmla="*/ 2150 h 5267"/>
                <a:gd name="T44" fmla="*/ 3430 w 4266"/>
                <a:gd name="T45" fmla="*/ 1906 h 5267"/>
                <a:gd name="T46" fmla="*/ 3339 w 4266"/>
                <a:gd name="T47" fmla="*/ 1732 h 5267"/>
                <a:gd name="T48" fmla="*/ 3214 w 4266"/>
                <a:gd name="T49" fmla="*/ 1419 h 5267"/>
                <a:gd name="T50" fmla="*/ 3409 w 4266"/>
                <a:gd name="T51" fmla="*/ 1023 h 5267"/>
                <a:gd name="T52" fmla="*/ 3332 w 4266"/>
                <a:gd name="T53" fmla="*/ 752 h 5267"/>
                <a:gd name="T54" fmla="*/ 2998 w 4266"/>
                <a:gd name="T55" fmla="*/ 466 h 5267"/>
                <a:gd name="T56" fmla="*/ 3033 w 4266"/>
                <a:gd name="T57" fmla="*/ 56 h 5267"/>
                <a:gd name="T58" fmla="*/ 2706 w 4266"/>
                <a:gd name="T59" fmla="*/ 251 h 5267"/>
                <a:gd name="T60" fmla="*/ 2518 w 4266"/>
                <a:gd name="T61" fmla="*/ 647 h 5267"/>
                <a:gd name="T62" fmla="*/ 2282 w 4266"/>
                <a:gd name="T63" fmla="*/ 988 h 5267"/>
                <a:gd name="T64" fmla="*/ 2052 w 4266"/>
                <a:gd name="T65" fmla="*/ 1399 h 5267"/>
                <a:gd name="T66" fmla="*/ 2115 w 4266"/>
                <a:gd name="T67" fmla="*/ 1691 h 5267"/>
                <a:gd name="T68" fmla="*/ 2094 w 4266"/>
                <a:gd name="T69" fmla="*/ 1906 h 5267"/>
                <a:gd name="T70" fmla="*/ 1732 w 4266"/>
                <a:gd name="T71" fmla="*/ 1997 h 5267"/>
                <a:gd name="T72" fmla="*/ 1301 w 4266"/>
                <a:gd name="T73" fmla="*/ 2032 h 5267"/>
                <a:gd name="T74" fmla="*/ 842 w 4266"/>
                <a:gd name="T75" fmla="*/ 2087 h 5267"/>
                <a:gd name="T76" fmla="*/ 842 w 4266"/>
                <a:gd name="T77" fmla="*/ 2484 h 5267"/>
                <a:gd name="T78" fmla="*/ 661 w 4266"/>
                <a:gd name="T79" fmla="*/ 2727 h 5267"/>
                <a:gd name="T80" fmla="*/ 452 w 4266"/>
                <a:gd name="T81" fmla="*/ 2894 h 5267"/>
                <a:gd name="T82" fmla="*/ 0 w 4266"/>
                <a:gd name="T83" fmla="*/ 2978 h 5267"/>
                <a:gd name="T84" fmla="*/ 188 w 4266"/>
                <a:gd name="T85" fmla="*/ 3221 h 5267"/>
                <a:gd name="T86" fmla="*/ 480 w 4266"/>
                <a:gd name="T87" fmla="*/ 3541 h 5267"/>
                <a:gd name="T88" fmla="*/ 744 w 4266"/>
                <a:gd name="T89" fmla="*/ 3903 h 5267"/>
                <a:gd name="T90" fmla="*/ 487 w 4266"/>
                <a:gd name="T91" fmla="*/ 4153 h 5267"/>
                <a:gd name="T92" fmla="*/ 445 w 4266"/>
                <a:gd name="T93" fmla="*/ 4487 h 5267"/>
                <a:gd name="T94" fmla="*/ 626 w 4266"/>
                <a:gd name="T95" fmla="*/ 4884 h 5267"/>
                <a:gd name="T96" fmla="*/ 1016 w 4266"/>
                <a:gd name="T97" fmla="*/ 5023 h 5267"/>
                <a:gd name="T98" fmla="*/ 1447 w 4266"/>
                <a:gd name="T99" fmla="*/ 5086 h 5267"/>
                <a:gd name="T100" fmla="*/ 1718 w 4266"/>
                <a:gd name="T101" fmla="*/ 5113 h 5267"/>
                <a:gd name="T102" fmla="*/ 1892 w 4266"/>
                <a:gd name="T103" fmla="*/ 5092 h 5267"/>
                <a:gd name="T104" fmla="*/ 2282 w 4266"/>
                <a:gd name="T105" fmla="*/ 5176 h 5267"/>
                <a:gd name="T106" fmla="*/ 2407 w 4266"/>
                <a:gd name="T107" fmla="*/ 5037 h 5267"/>
                <a:gd name="T108" fmla="*/ 2365 w 4266"/>
                <a:gd name="T109" fmla="*/ 4765 h 5267"/>
                <a:gd name="T110" fmla="*/ 2511 w 4266"/>
                <a:gd name="T111" fmla="*/ 4585 h 5267"/>
                <a:gd name="T112" fmla="*/ 2588 w 4266"/>
                <a:gd name="T113" fmla="*/ 4383 h 5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66" h="5267">
                  <a:moveTo>
                    <a:pt x="2692" y="4265"/>
                  </a:moveTo>
                  <a:lnTo>
                    <a:pt x="2720" y="4292"/>
                  </a:lnTo>
                  <a:lnTo>
                    <a:pt x="2776" y="4306"/>
                  </a:lnTo>
                  <a:lnTo>
                    <a:pt x="2783" y="4306"/>
                  </a:lnTo>
                  <a:lnTo>
                    <a:pt x="2790" y="4327"/>
                  </a:lnTo>
                  <a:lnTo>
                    <a:pt x="2818" y="4334"/>
                  </a:lnTo>
                  <a:lnTo>
                    <a:pt x="2845" y="4355"/>
                  </a:lnTo>
                  <a:lnTo>
                    <a:pt x="2866" y="4369"/>
                  </a:lnTo>
                  <a:lnTo>
                    <a:pt x="2873" y="4369"/>
                  </a:lnTo>
                  <a:lnTo>
                    <a:pt x="2880" y="4362"/>
                  </a:lnTo>
                  <a:lnTo>
                    <a:pt x="2908" y="4355"/>
                  </a:lnTo>
                  <a:lnTo>
                    <a:pt x="2922" y="4327"/>
                  </a:lnTo>
                  <a:lnTo>
                    <a:pt x="2936" y="4286"/>
                  </a:lnTo>
                  <a:lnTo>
                    <a:pt x="2964" y="4286"/>
                  </a:lnTo>
                  <a:lnTo>
                    <a:pt x="2977" y="4299"/>
                  </a:lnTo>
                  <a:lnTo>
                    <a:pt x="2998" y="4299"/>
                  </a:lnTo>
                  <a:lnTo>
                    <a:pt x="3005" y="4306"/>
                  </a:lnTo>
                  <a:lnTo>
                    <a:pt x="3040" y="4258"/>
                  </a:lnTo>
                  <a:lnTo>
                    <a:pt x="3054" y="4286"/>
                  </a:lnTo>
                  <a:lnTo>
                    <a:pt x="3165" y="4286"/>
                  </a:lnTo>
                  <a:lnTo>
                    <a:pt x="3193" y="4292"/>
                  </a:lnTo>
                  <a:lnTo>
                    <a:pt x="3214" y="4292"/>
                  </a:lnTo>
                  <a:lnTo>
                    <a:pt x="3207" y="4258"/>
                  </a:lnTo>
                  <a:lnTo>
                    <a:pt x="3235" y="4237"/>
                  </a:lnTo>
                  <a:lnTo>
                    <a:pt x="3263" y="4223"/>
                  </a:lnTo>
                  <a:lnTo>
                    <a:pt x="3270" y="4195"/>
                  </a:lnTo>
                  <a:lnTo>
                    <a:pt x="3249" y="4167"/>
                  </a:lnTo>
                  <a:lnTo>
                    <a:pt x="3270" y="4153"/>
                  </a:lnTo>
                  <a:lnTo>
                    <a:pt x="3270" y="4139"/>
                  </a:lnTo>
                  <a:lnTo>
                    <a:pt x="3284" y="4125"/>
                  </a:lnTo>
                  <a:lnTo>
                    <a:pt x="3298" y="4119"/>
                  </a:lnTo>
                  <a:lnTo>
                    <a:pt x="3298" y="4125"/>
                  </a:lnTo>
                  <a:lnTo>
                    <a:pt x="3360" y="4125"/>
                  </a:lnTo>
                  <a:lnTo>
                    <a:pt x="3402" y="4132"/>
                  </a:lnTo>
                  <a:lnTo>
                    <a:pt x="3402" y="4125"/>
                  </a:lnTo>
                  <a:lnTo>
                    <a:pt x="3464" y="4139"/>
                  </a:lnTo>
                  <a:lnTo>
                    <a:pt x="3471" y="4153"/>
                  </a:lnTo>
                  <a:lnTo>
                    <a:pt x="3478" y="4195"/>
                  </a:lnTo>
                  <a:lnTo>
                    <a:pt x="3499" y="4209"/>
                  </a:lnTo>
                  <a:lnTo>
                    <a:pt x="3499" y="4251"/>
                  </a:lnTo>
                  <a:lnTo>
                    <a:pt x="3527" y="4251"/>
                  </a:lnTo>
                  <a:lnTo>
                    <a:pt x="3534" y="4306"/>
                  </a:lnTo>
                  <a:lnTo>
                    <a:pt x="3541" y="4320"/>
                  </a:lnTo>
                  <a:lnTo>
                    <a:pt x="3569" y="4306"/>
                  </a:lnTo>
                  <a:lnTo>
                    <a:pt x="3576" y="4292"/>
                  </a:lnTo>
                  <a:lnTo>
                    <a:pt x="3576" y="4237"/>
                  </a:lnTo>
                  <a:lnTo>
                    <a:pt x="3625" y="4209"/>
                  </a:lnTo>
                  <a:lnTo>
                    <a:pt x="3625" y="4167"/>
                  </a:lnTo>
                  <a:lnTo>
                    <a:pt x="3687" y="4167"/>
                  </a:lnTo>
                  <a:lnTo>
                    <a:pt x="3729" y="4195"/>
                  </a:lnTo>
                  <a:lnTo>
                    <a:pt x="3764" y="4174"/>
                  </a:lnTo>
                  <a:lnTo>
                    <a:pt x="3784" y="4160"/>
                  </a:lnTo>
                  <a:lnTo>
                    <a:pt x="3771" y="4139"/>
                  </a:lnTo>
                  <a:lnTo>
                    <a:pt x="3757" y="4056"/>
                  </a:lnTo>
                  <a:lnTo>
                    <a:pt x="3736" y="4028"/>
                  </a:lnTo>
                  <a:lnTo>
                    <a:pt x="3729" y="4028"/>
                  </a:lnTo>
                  <a:lnTo>
                    <a:pt x="3722" y="4000"/>
                  </a:lnTo>
                  <a:lnTo>
                    <a:pt x="3729" y="3993"/>
                  </a:lnTo>
                  <a:lnTo>
                    <a:pt x="3771" y="3965"/>
                  </a:lnTo>
                  <a:lnTo>
                    <a:pt x="3792" y="3924"/>
                  </a:lnTo>
                  <a:lnTo>
                    <a:pt x="3861" y="3931"/>
                  </a:lnTo>
                  <a:lnTo>
                    <a:pt x="3868" y="3945"/>
                  </a:lnTo>
                  <a:lnTo>
                    <a:pt x="3889" y="3945"/>
                  </a:lnTo>
                  <a:lnTo>
                    <a:pt x="3931" y="3938"/>
                  </a:lnTo>
                  <a:lnTo>
                    <a:pt x="3965" y="3979"/>
                  </a:lnTo>
                  <a:lnTo>
                    <a:pt x="3965" y="3993"/>
                  </a:lnTo>
                  <a:lnTo>
                    <a:pt x="3986" y="4035"/>
                  </a:lnTo>
                  <a:lnTo>
                    <a:pt x="3986" y="4056"/>
                  </a:lnTo>
                  <a:lnTo>
                    <a:pt x="4035" y="4035"/>
                  </a:lnTo>
                  <a:lnTo>
                    <a:pt x="4084" y="4063"/>
                  </a:lnTo>
                  <a:lnTo>
                    <a:pt x="4098" y="4125"/>
                  </a:lnTo>
                  <a:lnTo>
                    <a:pt x="4160" y="4139"/>
                  </a:lnTo>
                  <a:lnTo>
                    <a:pt x="4244" y="4098"/>
                  </a:lnTo>
                  <a:lnTo>
                    <a:pt x="4251" y="4098"/>
                  </a:lnTo>
                  <a:lnTo>
                    <a:pt x="4251" y="4056"/>
                  </a:lnTo>
                  <a:lnTo>
                    <a:pt x="4244" y="3973"/>
                  </a:lnTo>
                  <a:lnTo>
                    <a:pt x="4257" y="3931"/>
                  </a:lnTo>
                  <a:lnTo>
                    <a:pt x="4251" y="3896"/>
                  </a:lnTo>
                  <a:lnTo>
                    <a:pt x="4251" y="3889"/>
                  </a:lnTo>
                  <a:lnTo>
                    <a:pt x="4251" y="3833"/>
                  </a:lnTo>
                  <a:lnTo>
                    <a:pt x="4265" y="3743"/>
                  </a:lnTo>
                  <a:lnTo>
                    <a:pt x="4209" y="3715"/>
                  </a:lnTo>
                  <a:lnTo>
                    <a:pt x="4209" y="3666"/>
                  </a:lnTo>
                  <a:lnTo>
                    <a:pt x="4188" y="3646"/>
                  </a:lnTo>
                  <a:lnTo>
                    <a:pt x="4167" y="3611"/>
                  </a:lnTo>
                  <a:lnTo>
                    <a:pt x="4167" y="3618"/>
                  </a:lnTo>
                  <a:lnTo>
                    <a:pt x="4098" y="3632"/>
                  </a:lnTo>
                  <a:lnTo>
                    <a:pt x="4077" y="3604"/>
                  </a:lnTo>
                  <a:lnTo>
                    <a:pt x="4056" y="3611"/>
                  </a:lnTo>
                  <a:lnTo>
                    <a:pt x="4028" y="3611"/>
                  </a:lnTo>
                  <a:lnTo>
                    <a:pt x="4021" y="3576"/>
                  </a:lnTo>
                  <a:lnTo>
                    <a:pt x="3993" y="3541"/>
                  </a:lnTo>
                  <a:lnTo>
                    <a:pt x="4028" y="3506"/>
                  </a:lnTo>
                  <a:lnTo>
                    <a:pt x="4014" y="3471"/>
                  </a:lnTo>
                  <a:lnTo>
                    <a:pt x="3993" y="3465"/>
                  </a:lnTo>
                  <a:lnTo>
                    <a:pt x="3958" y="3451"/>
                  </a:lnTo>
                  <a:lnTo>
                    <a:pt x="3958" y="3437"/>
                  </a:lnTo>
                  <a:lnTo>
                    <a:pt x="3951" y="3430"/>
                  </a:lnTo>
                  <a:lnTo>
                    <a:pt x="3903" y="3388"/>
                  </a:lnTo>
                  <a:lnTo>
                    <a:pt x="3896" y="3367"/>
                  </a:lnTo>
                  <a:lnTo>
                    <a:pt x="3861" y="3333"/>
                  </a:lnTo>
                  <a:lnTo>
                    <a:pt x="3868" y="3312"/>
                  </a:lnTo>
                  <a:lnTo>
                    <a:pt x="3882" y="3305"/>
                  </a:lnTo>
                  <a:lnTo>
                    <a:pt x="3882" y="3277"/>
                  </a:lnTo>
                  <a:lnTo>
                    <a:pt x="3854" y="3242"/>
                  </a:lnTo>
                  <a:lnTo>
                    <a:pt x="3819" y="3242"/>
                  </a:lnTo>
                  <a:lnTo>
                    <a:pt x="3792" y="3249"/>
                  </a:lnTo>
                  <a:lnTo>
                    <a:pt x="3771" y="3235"/>
                  </a:lnTo>
                  <a:lnTo>
                    <a:pt x="3750" y="3179"/>
                  </a:lnTo>
                  <a:lnTo>
                    <a:pt x="3750" y="3124"/>
                  </a:lnTo>
                  <a:lnTo>
                    <a:pt x="3736" y="3117"/>
                  </a:lnTo>
                  <a:lnTo>
                    <a:pt x="3750" y="3110"/>
                  </a:lnTo>
                  <a:lnTo>
                    <a:pt x="3736" y="3103"/>
                  </a:lnTo>
                  <a:lnTo>
                    <a:pt x="3729" y="3103"/>
                  </a:lnTo>
                  <a:lnTo>
                    <a:pt x="3729" y="3082"/>
                  </a:lnTo>
                  <a:lnTo>
                    <a:pt x="3701" y="3089"/>
                  </a:lnTo>
                  <a:lnTo>
                    <a:pt x="3694" y="3110"/>
                  </a:lnTo>
                  <a:lnTo>
                    <a:pt x="3687" y="3089"/>
                  </a:lnTo>
                  <a:lnTo>
                    <a:pt x="3652" y="3110"/>
                  </a:lnTo>
                  <a:lnTo>
                    <a:pt x="3625" y="3117"/>
                  </a:lnTo>
                  <a:lnTo>
                    <a:pt x="3611" y="3110"/>
                  </a:lnTo>
                  <a:lnTo>
                    <a:pt x="3611" y="3124"/>
                  </a:lnTo>
                  <a:lnTo>
                    <a:pt x="3597" y="3124"/>
                  </a:lnTo>
                  <a:lnTo>
                    <a:pt x="3604" y="3145"/>
                  </a:lnTo>
                  <a:lnTo>
                    <a:pt x="3576" y="3138"/>
                  </a:lnTo>
                  <a:lnTo>
                    <a:pt x="3590" y="3145"/>
                  </a:lnTo>
                  <a:lnTo>
                    <a:pt x="3576" y="3158"/>
                  </a:lnTo>
                  <a:lnTo>
                    <a:pt x="3541" y="3158"/>
                  </a:lnTo>
                  <a:lnTo>
                    <a:pt x="3555" y="3179"/>
                  </a:lnTo>
                  <a:lnTo>
                    <a:pt x="3527" y="3186"/>
                  </a:lnTo>
                  <a:lnTo>
                    <a:pt x="3499" y="3186"/>
                  </a:lnTo>
                  <a:lnTo>
                    <a:pt x="3499" y="3158"/>
                  </a:lnTo>
                  <a:lnTo>
                    <a:pt x="3464" y="3158"/>
                  </a:lnTo>
                  <a:lnTo>
                    <a:pt x="3430" y="3124"/>
                  </a:lnTo>
                  <a:lnTo>
                    <a:pt x="3430" y="3145"/>
                  </a:lnTo>
                  <a:lnTo>
                    <a:pt x="3402" y="3158"/>
                  </a:lnTo>
                  <a:lnTo>
                    <a:pt x="3346" y="3138"/>
                  </a:lnTo>
                  <a:lnTo>
                    <a:pt x="3325" y="3110"/>
                  </a:lnTo>
                  <a:lnTo>
                    <a:pt x="3332" y="3075"/>
                  </a:lnTo>
                  <a:lnTo>
                    <a:pt x="3325" y="3075"/>
                  </a:lnTo>
                  <a:lnTo>
                    <a:pt x="3325" y="3054"/>
                  </a:lnTo>
                  <a:lnTo>
                    <a:pt x="3332" y="3047"/>
                  </a:lnTo>
                  <a:lnTo>
                    <a:pt x="3311" y="3019"/>
                  </a:lnTo>
                  <a:lnTo>
                    <a:pt x="3284" y="3012"/>
                  </a:lnTo>
                  <a:lnTo>
                    <a:pt x="3284" y="3006"/>
                  </a:lnTo>
                  <a:lnTo>
                    <a:pt x="3277" y="2985"/>
                  </a:lnTo>
                  <a:lnTo>
                    <a:pt x="3270" y="2978"/>
                  </a:lnTo>
                  <a:lnTo>
                    <a:pt x="3277" y="2943"/>
                  </a:lnTo>
                  <a:lnTo>
                    <a:pt x="3242" y="2922"/>
                  </a:lnTo>
                  <a:lnTo>
                    <a:pt x="3235" y="2887"/>
                  </a:lnTo>
                  <a:lnTo>
                    <a:pt x="3172" y="2860"/>
                  </a:lnTo>
                  <a:lnTo>
                    <a:pt x="3179" y="2852"/>
                  </a:lnTo>
                  <a:lnTo>
                    <a:pt x="3172" y="2839"/>
                  </a:lnTo>
                  <a:lnTo>
                    <a:pt x="3165" y="2811"/>
                  </a:lnTo>
                  <a:lnTo>
                    <a:pt x="3228" y="2762"/>
                  </a:lnTo>
                  <a:lnTo>
                    <a:pt x="3214" y="2755"/>
                  </a:lnTo>
                  <a:lnTo>
                    <a:pt x="3179" y="2755"/>
                  </a:lnTo>
                  <a:lnTo>
                    <a:pt x="3172" y="2776"/>
                  </a:lnTo>
                  <a:lnTo>
                    <a:pt x="3137" y="2783"/>
                  </a:lnTo>
                  <a:lnTo>
                    <a:pt x="3131" y="2776"/>
                  </a:lnTo>
                  <a:lnTo>
                    <a:pt x="3131" y="2762"/>
                  </a:lnTo>
                  <a:lnTo>
                    <a:pt x="3165" y="2755"/>
                  </a:lnTo>
                  <a:lnTo>
                    <a:pt x="3131" y="2713"/>
                  </a:lnTo>
                  <a:lnTo>
                    <a:pt x="3152" y="2699"/>
                  </a:lnTo>
                  <a:lnTo>
                    <a:pt x="3144" y="2685"/>
                  </a:lnTo>
                  <a:lnTo>
                    <a:pt x="3137" y="2685"/>
                  </a:lnTo>
                  <a:lnTo>
                    <a:pt x="3179" y="2679"/>
                  </a:lnTo>
                  <a:lnTo>
                    <a:pt x="3137" y="2665"/>
                  </a:lnTo>
                  <a:lnTo>
                    <a:pt x="3131" y="2651"/>
                  </a:lnTo>
                  <a:lnTo>
                    <a:pt x="3144" y="2665"/>
                  </a:lnTo>
                  <a:lnTo>
                    <a:pt x="3165" y="2651"/>
                  </a:lnTo>
                  <a:lnTo>
                    <a:pt x="3144" y="2630"/>
                  </a:lnTo>
                  <a:lnTo>
                    <a:pt x="3144" y="2595"/>
                  </a:lnTo>
                  <a:lnTo>
                    <a:pt x="3110" y="2609"/>
                  </a:lnTo>
                  <a:lnTo>
                    <a:pt x="3117" y="2581"/>
                  </a:lnTo>
                  <a:lnTo>
                    <a:pt x="3096" y="2560"/>
                  </a:lnTo>
                  <a:lnTo>
                    <a:pt x="3110" y="2526"/>
                  </a:lnTo>
                  <a:lnTo>
                    <a:pt x="3152" y="2518"/>
                  </a:lnTo>
                  <a:lnTo>
                    <a:pt x="3137" y="2456"/>
                  </a:lnTo>
                  <a:lnTo>
                    <a:pt x="3179" y="2421"/>
                  </a:lnTo>
                  <a:lnTo>
                    <a:pt x="3200" y="2449"/>
                  </a:lnTo>
                  <a:lnTo>
                    <a:pt x="3242" y="2449"/>
                  </a:lnTo>
                  <a:lnTo>
                    <a:pt x="3277" y="2428"/>
                  </a:lnTo>
                  <a:lnTo>
                    <a:pt x="3298" y="2428"/>
                  </a:lnTo>
                  <a:lnTo>
                    <a:pt x="3304" y="2456"/>
                  </a:lnTo>
                  <a:lnTo>
                    <a:pt x="3304" y="2463"/>
                  </a:lnTo>
                  <a:lnTo>
                    <a:pt x="3346" y="2498"/>
                  </a:lnTo>
                  <a:lnTo>
                    <a:pt x="3346" y="2518"/>
                  </a:lnTo>
                  <a:lnTo>
                    <a:pt x="3346" y="2546"/>
                  </a:lnTo>
                  <a:lnTo>
                    <a:pt x="3360" y="2560"/>
                  </a:lnTo>
                  <a:lnTo>
                    <a:pt x="3402" y="2567"/>
                  </a:lnTo>
                  <a:lnTo>
                    <a:pt x="3430" y="2546"/>
                  </a:lnTo>
                  <a:lnTo>
                    <a:pt x="3430" y="2553"/>
                  </a:lnTo>
                  <a:lnTo>
                    <a:pt x="3444" y="2553"/>
                  </a:lnTo>
                  <a:lnTo>
                    <a:pt x="3464" y="2470"/>
                  </a:lnTo>
                  <a:lnTo>
                    <a:pt x="3492" y="2484"/>
                  </a:lnTo>
                  <a:lnTo>
                    <a:pt x="3527" y="2435"/>
                  </a:lnTo>
                  <a:lnTo>
                    <a:pt x="3527" y="2428"/>
                  </a:lnTo>
                  <a:lnTo>
                    <a:pt x="3478" y="2421"/>
                  </a:lnTo>
                  <a:lnTo>
                    <a:pt x="3458" y="2386"/>
                  </a:lnTo>
                  <a:lnTo>
                    <a:pt x="3458" y="2379"/>
                  </a:lnTo>
                  <a:lnTo>
                    <a:pt x="3471" y="2386"/>
                  </a:lnTo>
                  <a:lnTo>
                    <a:pt x="3527" y="2386"/>
                  </a:lnTo>
                  <a:lnTo>
                    <a:pt x="3534" y="2359"/>
                  </a:lnTo>
                  <a:lnTo>
                    <a:pt x="3590" y="2379"/>
                  </a:lnTo>
                  <a:lnTo>
                    <a:pt x="3625" y="2352"/>
                  </a:lnTo>
                  <a:lnTo>
                    <a:pt x="3631" y="2359"/>
                  </a:lnTo>
                  <a:lnTo>
                    <a:pt x="3659" y="2352"/>
                  </a:lnTo>
                  <a:lnTo>
                    <a:pt x="3652" y="2331"/>
                  </a:lnTo>
                  <a:lnTo>
                    <a:pt x="3625" y="2289"/>
                  </a:lnTo>
                  <a:lnTo>
                    <a:pt x="3631" y="2261"/>
                  </a:lnTo>
                  <a:lnTo>
                    <a:pt x="3611" y="2261"/>
                  </a:lnTo>
                  <a:lnTo>
                    <a:pt x="3604" y="2268"/>
                  </a:lnTo>
                  <a:lnTo>
                    <a:pt x="3590" y="2205"/>
                  </a:lnTo>
                  <a:lnTo>
                    <a:pt x="3576" y="2199"/>
                  </a:lnTo>
                  <a:lnTo>
                    <a:pt x="3569" y="2199"/>
                  </a:lnTo>
                  <a:lnTo>
                    <a:pt x="3569" y="2192"/>
                  </a:lnTo>
                  <a:lnTo>
                    <a:pt x="3569" y="2150"/>
                  </a:lnTo>
                  <a:lnTo>
                    <a:pt x="3562" y="2150"/>
                  </a:lnTo>
                  <a:lnTo>
                    <a:pt x="3541" y="2150"/>
                  </a:lnTo>
                  <a:lnTo>
                    <a:pt x="3520" y="2122"/>
                  </a:lnTo>
                  <a:lnTo>
                    <a:pt x="3458" y="2101"/>
                  </a:lnTo>
                  <a:lnTo>
                    <a:pt x="3444" y="2066"/>
                  </a:lnTo>
                  <a:lnTo>
                    <a:pt x="3458" y="2053"/>
                  </a:lnTo>
                  <a:lnTo>
                    <a:pt x="3437" y="2025"/>
                  </a:lnTo>
                  <a:lnTo>
                    <a:pt x="3430" y="1997"/>
                  </a:lnTo>
                  <a:lnTo>
                    <a:pt x="3430" y="1990"/>
                  </a:lnTo>
                  <a:lnTo>
                    <a:pt x="3430" y="1976"/>
                  </a:lnTo>
                  <a:lnTo>
                    <a:pt x="3409" y="1941"/>
                  </a:lnTo>
                  <a:lnTo>
                    <a:pt x="3430" y="1906"/>
                  </a:lnTo>
                  <a:lnTo>
                    <a:pt x="3409" y="1872"/>
                  </a:lnTo>
                  <a:lnTo>
                    <a:pt x="3395" y="1858"/>
                  </a:lnTo>
                  <a:lnTo>
                    <a:pt x="3360" y="1844"/>
                  </a:lnTo>
                  <a:lnTo>
                    <a:pt x="3360" y="1823"/>
                  </a:lnTo>
                  <a:lnTo>
                    <a:pt x="3367" y="1802"/>
                  </a:lnTo>
                  <a:lnTo>
                    <a:pt x="3395" y="1823"/>
                  </a:lnTo>
                  <a:lnTo>
                    <a:pt x="3402" y="1809"/>
                  </a:lnTo>
                  <a:lnTo>
                    <a:pt x="3374" y="1767"/>
                  </a:lnTo>
                  <a:lnTo>
                    <a:pt x="3381" y="1732"/>
                  </a:lnTo>
                  <a:lnTo>
                    <a:pt x="3339" y="1732"/>
                  </a:lnTo>
                  <a:lnTo>
                    <a:pt x="3325" y="1712"/>
                  </a:lnTo>
                  <a:lnTo>
                    <a:pt x="3325" y="1698"/>
                  </a:lnTo>
                  <a:lnTo>
                    <a:pt x="3339" y="1642"/>
                  </a:lnTo>
                  <a:lnTo>
                    <a:pt x="3325" y="1628"/>
                  </a:lnTo>
                  <a:lnTo>
                    <a:pt x="3242" y="1607"/>
                  </a:lnTo>
                  <a:lnTo>
                    <a:pt x="3228" y="1566"/>
                  </a:lnTo>
                  <a:lnTo>
                    <a:pt x="3179" y="1510"/>
                  </a:lnTo>
                  <a:lnTo>
                    <a:pt x="3172" y="1475"/>
                  </a:lnTo>
                  <a:lnTo>
                    <a:pt x="3179" y="1461"/>
                  </a:lnTo>
                  <a:lnTo>
                    <a:pt x="3214" y="1419"/>
                  </a:lnTo>
                  <a:lnTo>
                    <a:pt x="3242" y="1378"/>
                  </a:lnTo>
                  <a:lnTo>
                    <a:pt x="3242" y="1371"/>
                  </a:lnTo>
                  <a:lnTo>
                    <a:pt x="3242" y="1364"/>
                  </a:lnTo>
                  <a:lnTo>
                    <a:pt x="3242" y="1336"/>
                  </a:lnTo>
                  <a:lnTo>
                    <a:pt x="3235" y="1322"/>
                  </a:lnTo>
                  <a:lnTo>
                    <a:pt x="3200" y="1246"/>
                  </a:lnTo>
                  <a:lnTo>
                    <a:pt x="3263" y="1169"/>
                  </a:lnTo>
                  <a:lnTo>
                    <a:pt x="3346" y="1086"/>
                  </a:lnTo>
                  <a:lnTo>
                    <a:pt x="3381" y="1051"/>
                  </a:lnTo>
                  <a:lnTo>
                    <a:pt x="3409" y="1023"/>
                  </a:lnTo>
                  <a:lnTo>
                    <a:pt x="3423" y="1016"/>
                  </a:lnTo>
                  <a:lnTo>
                    <a:pt x="3437" y="1002"/>
                  </a:lnTo>
                  <a:lnTo>
                    <a:pt x="3464" y="953"/>
                  </a:lnTo>
                  <a:lnTo>
                    <a:pt x="3464" y="946"/>
                  </a:lnTo>
                  <a:lnTo>
                    <a:pt x="3464" y="940"/>
                  </a:lnTo>
                  <a:lnTo>
                    <a:pt x="3458" y="940"/>
                  </a:lnTo>
                  <a:lnTo>
                    <a:pt x="3437" y="863"/>
                  </a:lnTo>
                  <a:lnTo>
                    <a:pt x="3437" y="814"/>
                  </a:lnTo>
                  <a:lnTo>
                    <a:pt x="3367" y="779"/>
                  </a:lnTo>
                  <a:lnTo>
                    <a:pt x="3332" y="752"/>
                  </a:lnTo>
                  <a:lnTo>
                    <a:pt x="3304" y="752"/>
                  </a:lnTo>
                  <a:lnTo>
                    <a:pt x="3277" y="752"/>
                  </a:lnTo>
                  <a:lnTo>
                    <a:pt x="3249" y="710"/>
                  </a:lnTo>
                  <a:lnTo>
                    <a:pt x="3249" y="682"/>
                  </a:lnTo>
                  <a:lnTo>
                    <a:pt x="3207" y="647"/>
                  </a:lnTo>
                  <a:lnTo>
                    <a:pt x="3165" y="585"/>
                  </a:lnTo>
                  <a:lnTo>
                    <a:pt x="3144" y="550"/>
                  </a:lnTo>
                  <a:lnTo>
                    <a:pt x="3033" y="501"/>
                  </a:lnTo>
                  <a:lnTo>
                    <a:pt x="3033" y="494"/>
                  </a:lnTo>
                  <a:lnTo>
                    <a:pt x="2998" y="466"/>
                  </a:lnTo>
                  <a:lnTo>
                    <a:pt x="3012" y="446"/>
                  </a:lnTo>
                  <a:lnTo>
                    <a:pt x="2971" y="362"/>
                  </a:lnTo>
                  <a:lnTo>
                    <a:pt x="2998" y="320"/>
                  </a:lnTo>
                  <a:lnTo>
                    <a:pt x="3019" y="300"/>
                  </a:lnTo>
                  <a:lnTo>
                    <a:pt x="3033" y="230"/>
                  </a:lnTo>
                  <a:lnTo>
                    <a:pt x="3033" y="167"/>
                  </a:lnTo>
                  <a:lnTo>
                    <a:pt x="3040" y="153"/>
                  </a:lnTo>
                  <a:lnTo>
                    <a:pt x="3040" y="119"/>
                  </a:lnTo>
                  <a:lnTo>
                    <a:pt x="3019" y="98"/>
                  </a:lnTo>
                  <a:lnTo>
                    <a:pt x="3033" y="56"/>
                  </a:lnTo>
                  <a:lnTo>
                    <a:pt x="3005" y="0"/>
                  </a:lnTo>
                  <a:lnTo>
                    <a:pt x="2880" y="28"/>
                  </a:lnTo>
                  <a:lnTo>
                    <a:pt x="2824" y="63"/>
                  </a:lnTo>
                  <a:lnTo>
                    <a:pt x="2776" y="91"/>
                  </a:lnTo>
                  <a:lnTo>
                    <a:pt x="2748" y="119"/>
                  </a:lnTo>
                  <a:lnTo>
                    <a:pt x="2776" y="133"/>
                  </a:lnTo>
                  <a:lnTo>
                    <a:pt x="2790" y="167"/>
                  </a:lnTo>
                  <a:lnTo>
                    <a:pt x="2748" y="202"/>
                  </a:lnTo>
                  <a:lnTo>
                    <a:pt x="2706" y="223"/>
                  </a:lnTo>
                  <a:lnTo>
                    <a:pt x="2706" y="251"/>
                  </a:lnTo>
                  <a:lnTo>
                    <a:pt x="2658" y="272"/>
                  </a:lnTo>
                  <a:lnTo>
                    <a:pt x="2588" y="355"/>
                  </a:lnTo>
                  <a:lnTo>
                    <a:pt x="2518" y="362"/>
                  </a:lnTo>
                  <a:lnTo>
                    <a:pt x="2484" y="362"/>
                  </a:lnTo>
                  <a:lnTo>
                    <a:pt x="2393" y="452"/>
                  </a:lnTo>
                  <a:lnTo>
                    <a:pt x="2449" y="480"/>
                  </a:lnTo>
                  <a:lnTo>
                    <a:pt x="2477" y="515"/>
                  </a:lnTo>
                  <a:lnTo>
                    <a:pt x="2491" y="522"/>
                  </a:lnTo>
                  <a:lnTo>
                    <a:pt x="2539" y="626"/>
                  </a:lnTo>
                  <a:lnTo>
                    <a:pt x="2518" y="647"/>
                  </a:lnTo>
                  <a:lnTo>
                    <a:pt x="2518" y="682"/>
                  </a:lnTo>
                  <a:lnTo>
                    <a:pt x="2504" y="717"/>
                  </a:lnTo>
                  <a:lnTo>
                    <a:pt x="2477" y="717"/>
                  </a:lnTo>
                  <a:lnTo>
                    <a:pt x="2442" y="773"/>
                  </a:lnTo>
                  <a:lnTo>
                    <a:pt x="2324" y="793"/>
                  </a:lnTo>
                  <a:lnTo>
                    <a:pt x="2310" y="849"/>
                  </a:lnTo>
                  <a:lnTo>
                    <a:pt x="2317" y="912"/>
                  </a:lnTo>
                  <a:lnTo>
                    <a:pt x="2296" y="940"/>
                  </a:lnTo>
                  <a:lnTo>
                    <a:pt x="2289" y="988"/>
                  </a:lnTo>
                  <a:lnTo>
                    <a:pt x="2282" y="988"/>
                  </a:lnTo>
                  <a:lnTo>
                    <a:pt x="2247" y="1023"/>
                  </a:lnTo>
                  <a:lnTo>
                    <a:pt x="2115" y="1037"/>
                  </a:lnTo>
                  <a:lnTo>
                    <a:pt x="2066" y="1072"/>
                  </a:lnTo>
                  <a:lnTo>
                    <a:pt x="2052" y="1134"/>
                  </a:lnTo>
                  <a:lnTo>
                    <a:pt x="2059" y="1176"/>
                  </a:lnTo>
                  <a:lnTo>
                    <a:pt x="2038" y="1204"/>
                  </a:lnTo>
                  <a:lnTo>
                    <a:pt x="2052" y="1308"/>
                  </a:lnTo>
                  <a:lnTo>
                    <a:pt x="2052" y="1343"/>
                  </a:lnTo>
                  <a:lnTo>
                    <a:pt x="2038" y="1371"/>
                  </a:lnTo>
                  <a:lnTo>
                    <a:pt x="2052" y="1399"/>
                  </a:lnTo>
                  <a:lnTo>
                    <a:pt x="2031" y="1413"/>
                  </a:lnTo>
                  <a:lnTo>
                    <a:pt x="2052" y="1496"/>
                  </a:lnTo>
                  <a:lnTo>
                    <a:pt x="2094" y="1566"/>
                  </a:lnTo>
                  <a:lnTo>
                    <a:pt x="2150" y="1580"/>
                  </a:lnTo>
                  <a:lnTo>
                    <a:pt x="2150" y="1600"/>
                  </a:lnTo>
                  <a:lnTo>
                    <a:pt x="2157" y="1614"/>
                  </a:lnTo>
                  <a:lnTo>
                    <a:pt x="2150" y="1642"/>
                  </a:lnTo>
                  <a:lnTo>
                    <a:pt x="2150" y="1649"/>
                  </a:lnTo>
                  <a:lnTo>
                    <a:pt x="2136" y="1670"/>
                  </a:lnTo>
                  <a:lnTo>
                    <a:pt x="2115" y="1691"/>
                  </a:lnTo>
                  <a:lnTo>
                    <a:pt x="2115" y="1712"/>
                  </a:lnTo>
                  <a:lnTo>
                    <a:pt x="2122" y="1739"/>
                  </a:lnTo>
                  <a:lnTo>
                    <a:pt x="2136" y="1746"/>
                  </a:lnTo>
                  <a:lnTo>
                    <a:pt x="2129" y="1767"/>
                  </a:lnTo>
                  <a:lnTo>
                    <a:pt x="2164" y="1802"/>
                  </a:lnTo>
                  <a:lnTo>
                    <a:pt x="2157" y="1823"/>
                  </a:lnTo>
                  <a:lnTo>
                    <a:pt x="2136" y="1823"/>
                  </a:lnTo>
                  <a:lnTo>
                    <a:pt x="2094" y="1872"/>
                  </a:lnTo>
                  <a:lnTo>
                    <a:pt x="2094" y="1878"/>
                  </a:lnTo>
                  <a:lnTo>
                    <a:pt x="2094" y="1906"/>
                  </a:lnTo>
                  <a:lnTo>
                    <a:pt x="2087" y="1899"/>
                  </a:lnTo>
                  <a:lnTo>
                    <a:pt x="2038" y="1899"/>
                  </a:lnTo>
                  <a:lnTo>
                    <a:pt x="2018" y="1893"/>
                  </a:lnTo>
                  <a:lnTo>
                    <a:pt x="1927" y="1934"/>
                  </a:lnTo>
                  <a:lnTo>
                    <a:pt x="1830" y="1997"/>
                  </a:lnTo>
                  <a:lnTo>
                    <a:pt x="1823" y="2004"/>
                  </a:lnTo>
                  <a:lnTo>
                    <a:pt x="1809" y="1997"/>
                  </a:lnTo>
                  <a:lnTo>
                    <a:pt x="1767" y="1990"/>
                  </a:lnTo>
                  <a:lnTo>
                    <a:pt x="1753" y="1990"/>
                  </a:lnTo>
                  <a:lnTo>
                    <a:pt x="1732" y="1997"/>
                  </a:lnTo>
                  <a:lnTo>
                    <a:pt x="1663" y="1962"/>
                  </a:lnTo>
                  <a:lnTo>
                    <a:pt x="1621" y="1976"/>
                  </a:lnTo>
                  <a:lnTo>
                    <a:pt x="1621" y="1962"/>
                  </a:lnTo>
                  <a:lnTo>
                    <a:pt x="1544" y="1906"/>
                  </a:lnTo>
                  <a:lnTo>
                    <a:pt x="1496" y="1941"/>
                  </a:lnTo>
                  <a:lnTo>
                    <a:pt x="1447" y="1934"/>
                  </a:lnTo>
                  <a:lnTo>
                    <a:pt x="1391" y="1941"/>
                  </a:lnTo>
                  <a:lnTo>
                    <a:pt x="1350" y="1997"/>
                  </a:lnTo>
                  <a:lnTo>
                    <a:pt x="1315" y="2011"/>
                  </a:lnTo>
                  <a:lnTo>
                    <a:pt x="1301" y="2032"/>
                  </a:lnTo>
                  <a:lnTo>
                    <a:pt x="1238" y="2087"/>
                  </a:lnTo>
                  <a:lnTo>
                    <a:pt x="1217" y="2059"/>
                  </a:lnTo>
                  <a:lnTo>
                    <a:pt x="1148" y="2087"/>
                  </a:lnTo>
                  <a:lnTo>
                    <a:pt x="1065" y="2087"/>
                  </a:lnTo>
                  <a:lnTo>
                    <a:pt x="1051" y="2108"/>
                  </a:lnTo>
                  <a:lnTo>
                    <a:pt x="981" y="2171"/>
                  </a:lnTo>
                  <a:lnTo>
                    <a:pt x="946" y="2157"/>
                  </a:lnTo>
                  <a:lnTo>
                    <a:pt x="884" y="2150"/>
                  </a:lnTo>
                  <a:lnTo>
                    <a:pt x="856" y="2164"/>
                  </a:lnTo>
                  <a:lnTo>
                    <a:pt x="842" y="2087"/>
                  </a:lnTo>
                  <a:lnTo>
                    <a:pt x="821" y="2094"/>
                  </a:lnTo>
                  <a:lnTo>
                    <a:pt x="807" y="2171"/>
                  </a:lnTo>
                  <a:lnTo>
                    <a:pt x="786" y="2185"/>
                  </a:lnTo>
                  <a:lnTo>
                    <a:pt x="807" y="2261"/>
                  </a:lnTo>
                  <a:lnTo>
                    <a:pt x="849" y="2282"/>
                  </a:lnTo>
                  <a:lnTo>
                    <a:pt x="918" y="2324"/>
                  </a:lnTo>
                  <a:lnTo>
                    <a:pt x="890" y="2366"/>
                  </a:lnTo>
                  <a:lnTo>
                    <a:pt x="884" y="2414"/>
                  </a:lnTo>
                  <a:lnTo>
                    <a:pt x="842" y="2435"/>
                  </a:lnTo>
                  <a:lnTo>
                    <a:pt x="842" y="2484"/>
                  </a:lnTo>
                  <a:lnTo>
                    <a:pt x="814" y="2484"/>
                  </a:lnTo>
                  <a:lnTo>
                    <a:pt x="793" y="2512"/>
                  </a:lnTo>
                  <a:lnTo>
                    <a:pt x="842" y="2595"/>
                  </a:lnTo>
                  <a:lnTo>
                    <a:pt x="842" y="2644"/>
                  </a:lnTo>
                  <a:lnTo>
                    <a:pt x="835" y="2665"/>
                  </a:lnTo>
                  <a:lnTo>
                    <a:pt x="807" y="2665"/>
                  </a:lnTo>
                  <a:lnTo>
                    <a:pt x="758" y="2727"/>
                  </a:lnTo>
                  <a:lnTo>
                    <a:pt x="723" y="2748"/>
                  </a:lnTo>
                  <a:lnTo>
                    <a:pt x="703" y="2713"/>
                  </a:lnTo>
                  <a:lnTo>
                    <a:pt x="661" y="2727"/>
                  </a:lnTo>
                  <a:lnTo>
                    <a:pt x="626" y="2727"/>
                  </a:lnTo>
                  <a:lnTo>
                    <a:pt x="619" y="2741"/>
                  </a:lnTo>
                  <a:lnTo>
                    <a:pt x="557" y="2762"/>
                  </a:lnTo>
                  <a:lnTo>
                    <a:pt x="564" y="2776"/>
                  </a:lnTo>
                  <a:lnTo>
                    <a:pt x="550" y="2797"/>
                  </a:lnTo>
                  <a:lnTo>
                    <a:pt x="522" y="2825"/>
                  </a:lnTo>
                  <a:lnTo>
                    <a:pt x="529" y="2839"/>
                  </a:lnTo>
                  <a:lnTo>
                    <a:pt x="452" y="2845"/>
                  </a:lnTo>
                  <a:lnTo>
                    <a:pt x="431" y="2860"/>
                  </a:lnTo>
                  <a:lnTo>
                    <a:pt x="452" y="2894"/>
                  </a:lnTo>
                  <a:lnTo>
                    <a:pt x="383" y="2929"/>
                  </a:lnTo>
                  <a:lnTo>
                    <a:pt x="376" y="2915"/>
                  </a:lnTo>
                  <a:lnTo>
                    <a:pt x="334" y="2894"/>
                  </a:lnTo>
                  <a:lnTo>
                    <a:pt x="237" y="2860"/>
                  </a:lnTo>
                  <a:lnTo>
                    <a:pt x="195" y="2908"/>
                  </a:lnTo>
                  <a:lnTo>
                    <a:pt x="146" y="2887"/>
                  </a:lnTo>
                  <a:lnTo>
                    <a:pt x="91" y="2894"/>
                  </a:lnTo>
                  <a:lnTo>
                    <a:pt x="83" y="2929"/>
                  </a:lnTo>
                  <a:lnTo>
                    <a:pt x="28" y="2950"/>
                  </a:lnTo>
                  <a:lnTo>
                    <a:pt x="0" y="2978"/>
                  </a:lnTo>
                  <a:lnTo>
                    <a:pt x="35" y="3026"/>
                  </a:lnTo>
                  <a:lnTo>
                    <a:pt x="56" y="3047"/>
                  </a:lnTo>
                  <a:lnTo>
                    <a:pt x="63" y="3075"/>
                  </a:lnTo>
                  <a:lnTo>
                    <a:pt x="70" y="3117"/>
                  </a:lnTo>
                  <a:lnTo>
                    <a:pt x="70" y="3152"/>
                  </a:lnTo>
                  <a:lnTo>
                    <a:pt x="132" y="3158"/>
                  </a:lnTo>
                  <a:lnTo>
                    <a:pt x="195" y="3172"/>
                  </a:lnTo>
                  <a:lnTo>
                    <a:pt x="202" y="3186"/>
                  </a:lnTo>
                  <a:lnTo>
                    <a:pt x="216" y="3214"/>
                  </a:lnTo>
                  <a:lnTo>
                    <a:pt x="188" y="3221"/>
                  </a:lnTo>
                  <a:lnTo>
                    <a:pt x="230" y="3270"/>
                  </a:lnTo>
                  <a:lnTo>
                    <a:pt x="223" y="3319"/>
                  </a:lnTo>
                  <a:lnTo>
                    <a:pt x="195" y="3353"/>
                  </a:lnTo>
                  <a:lnTo>
                    <a:pt x="202" y="3402"/>
                  </a:lnTo>
                  <a:lnTo>
                    <a:pt x="230" y="3430"/>
                  </a:lnTo>
                  <a:lnTo>
                    <a:pt x="264" y="3444"/>
                  </a:lnTo>
                  <a:lnTo>
                    <a:pt x="292" y="3451"/>
                  </a:lnTo>
                  <a:lnTo>
                    <a:pt x="313" y="3479"/>
                  </a:lnTo>
                  <a:lnTo>
                    <a:pt x="417" y="3534"/>
                  </a:lnTo>
                  <a:lnTo>
                    <a:pt x="480" y="3541"/>
                  </a:lnTo>
                  <a:lnTo>
                    <a:pt x="508" y="3506"/>
                  </a:lnTo>
                  <a:lnTo>
                    <a:pt x="612" y="3562"/>
                  </a:lnTo>
                  <a:lnTo>
                    <a:pt x="619" y="3562"/>
                  </a:lnTo>
                  <a:lnTo>
                    <a:pt x="640" y="3597"/>
                  </a:lnTo>
                  <a:lnTo>
                    <a:pt x="654" y="3597"/>
                  </a:lnTo>
                  <a:lnTo>
                    <a:pt x="619" y="3666"/>
                  </a:lnTo>
                  <a:lnTo>
                    <a:pt x="647" y="3694"/>
                  </a:lnTo>
                  <a:lnTo>
                    <a:pt x="661" y="3798"/>
                  </a:lnTo>
                  <a:lnTo>
                    <a:pt x="723" y="3833"/>
                  </a:lnTo>
                  <a:lnTo>
                    <a:pt x="744" y="3903"/>
                  </a:lnTo>
                  <a:lnTo>
                    <a:pt x="744" y="3910"/>
                  </a:lnTo>
                  <a:lnTo>
                    <a:pt x="682" y="3889"/>
                  </a:lnTo>
                  <a:lnTo>
                    <a:pt x="619" y="3889"/>
                  </a:lnTo>
                  <a:lnTo>
                    <a:pt x="557" y="3910"/>
                  </a:lnTo>
                  <a:lnTo>
                    <a:pt x="543" y="3965"/>
                  </a:lnTo>
                  <a:lnTo>
                    <a:pt x="564" y="4042"/>
                  </a:lnTo>
                  <a:lnTo>
                    <a:pt x="550" y="4035"/>
                  </a:lnTo>
                  <a:lnTo>
                    <a:pt x="522" y="4070"/>
                  </a:lnTo>
                  <a:lnTo>
                    <a:pt x="515" y="4139"/>
                  </a:lnTo>
                  <a:lnTo>
                    <a:pt x="487" y="4153"/>
                  </a:lnTo>
                  <a:lnTo>
                    <a:pt x="480" y="4174"/>
                  </a:lnTo>
                  <a:lnTo>
                    <a:pt x="425" y="4188"/>
                  </a:lnTo>
                  <a:lnTo>
                    <a:pt x="390" y="4230"/>
                  </a:lnTo>
                  <a:lnTo>
                    <a:pt x="390" y="4271"/>
                  </a:lnTo>
                  <a:lnTo>
                    <a:pt x="417" y="4334"/>
                  </a:lnTo>
                  <a:lnTo>
                    <a:pt x="445" y="4362"/>
                  </a:lnTo>
                  <a:lnTo>
                    <a:pt x="466" y="4390"/>
                  </a:lnTo>
                  <a:lnTo>
                    <a:pt x="529" y="4459"/>
                  </a:lnTo>
                  <a:lnTo>
                    <a:pt x="487" y="4466"/>
                  </a:lnTo>
                  <a:lnTo>
                    <a:pt x="445" y="4487"/>
                  </a:lnTo>
                  <a:lnTo>
                    <a:pt x="445" y="4592"/>
                  </a:lnTo>
                  <a:lnTo>
                    <a:pt x="445" y="4613"/>
                  </a:lnTo>
                  <a:lnTo>
                    <a:pt x="487" y="4633"/>
                  </a:lnTo>
                  <a:lnTo>
                    <a:pt x="515" y="4689"/>
                  </a:lnTo>
                  <a:lnTo>
                    <a:pt x="543" y="4696"/>
                  </a:lnTo>
                  <a:lnTo>
                    <a:pt x="550" y="4731"/>
                  </a:lnTo>
                  <a:lnTo>
                    <a:pt x="557" y="4759"/>
                  </a:lnTo>
                  <a:lnTo>
                    <a:pt x="577" y="4779"/>
                  </a:lnTo>
                  <a:lnTo>
                    <a:pt x="612" y="4786"/>
                  </a:lnTo>
                  <a:lnTo>
                    <a:pt x="626" y="4884"/>
                  </a:lnTo>
                  <a:lnTo>
                    <a:pt x="689" y="4898"/>
                  </a:lnTo>
                  <a:lnTo>
                    <a:pt x="751" y="4891"/>
                  </a:lnTo>
                  <a:lnTo>
                    <a:pt x="779" y="4919"/>
                  </a:lnTo>
                  <a:lnTo>
                    <a:pt x="842" y="4953"/>
                  </a:lnTo>
                  <a:lnTo>
                    <a:pt x="877" y="4953"/>
                  </a:lnTo>
                  <a:lnTo>
                    <a:pt x="890" y="4953"/>
                  </a:lnTo>
                  <a:lnTo>
                    <a:pt x="918" y="4960"/>
                  </a:lnTo>
                  <a:lnTo>
                    <a:pt x="932" y="4960"/>
                  </a:lnTo>
                  <a:lnTo>
                    <a:pt x="988" y="5037"/>
                  </a:lnTo>
                  <a:lnTo>
                    <a:pt x="1016" y="5023"/>
                  </a:lnTo>
                  <a:lnTo>
                    <a:pt x="1051" y="5078"/>
                  </a:lnTo>
                  <a:lnTo>
                    <a:pt x="1085" y="5086"/>
                  </a:lnTo>
                  <a:lnTo>
                    <a:pt x="1134" y="5078"/>
                  </a:lnTo>
                  <a:lnTo>
                    <a:pt x="1183" y="5086"/>
                  </a:lnTo>
                  <a:lnTo>
                    <a:pt x="1211" y="5148"/>
                  </a:lnTo>
                  <a:lnTo>
                    <a:pt x="1273" y="5127"/>
                  </a:lnTo>
                  <a:lnTo>
                    <a:pt x="1315" y="5148"/>
                  </a:lnTo>
                  <a:lnTo>
                    <a:pt x="1329" y="5113"/>
                  </a:lnTo>
                  <a:lnTo>
                    <a:pt x="1378" y="5120"/>
                  </a:lnTo>
                  <a:lnTo>
                    <a:pt x="1447" y="5086"/>
                  </a:lnTo>
                  <a:lnTo>
                    <a:pt x="1489" y="5092"/>
                  </a:lnTo>
                  <a:lnTo>
                    <a:pt x="1503" y="5078"/>
                  </a:lnTo>
                  <a:lnTo>
                    <a:pt x="1565" y="5058"/>
                  </a:lnTo>
                  <a:lnTo>
                    <a:pt x="1635" y="5072"/>
                  </a:lnTo>
                  <a:lnTo>
                    <a:pt x="1663" y="5016"/>
                  </a:lnTo>
                  <a:lnTo>
                    <a:pt x="1725" y="5016"/>
                  </a:lnTo>
                  <a:lnTo>
                    <a:pt x="1753" y="5016"/>
                  </a:lnTo>
                  <a:lnTo>
                    <a:pt x="1725" y="5051"/>
                  </a:lnTo>
                  <a:lnTo>
                    <a:pt x="1732" y="5078"/>
                  </a:lnTo>
                  <a:lnTo>
                    <a:pt x="1718" y="5113"/>
                  </a:lnTo>
                  <a:lnTo>
                    <a:pt x="1795" y="5211"/>
                  </a:lnTo>
                  <a:lnTo>
                    <a:pt x="1795" y="5266"/>
                  </a:lnTo>
                  <a:lnTo>
                    <a:pt x="1823" y="5253"/>
                  </a:lnTo>
                  <a:lnTo>
                    <a:pt x="1851" y="5225"/>
                  </a:lnTo>
                  <a:lnTo>
                    <a:pt x="1864" y="5211"/>
                  </a:lnTo>
                  <a:lnTo>
                    <a:pt x="1830" y="5218"/>
                  </a:lnTo>
                  <a:lnTo>
                    <a:pt x="1795" y="5169"/>
                  </a:lnTo>
                  <a:lnTo>
                    <a:pt x="1809" y="5127"/>
                  </a:lnTo>
                  <a:lnTo>
                    <a:pt x="1851" y="5106"/>
                  </a:lnTo>
                  <a:lnTo>
                    <a:pt x="1892" y="5092"/>
                  </a:lnTo>
                  <a:lnTo>
                    <a:pt x="1997" y="5141"/>
                  </a:lnTo>
                  <a:lnTo>
                    <a:pt x="2003" y="5141"/>
                  </a:lnTo>
                  <a:lnTo>
                    <a:pt x="2066" y="5155"/>
                  </a:lnTo>
                  <a:lnTo>
                    <a:pt x="2080" y="5176"/>
                  </a:lnTo>
                  <a:lnTo>
                    <a:pt x="2136" y="5155"/>
                  </a:lnTo>
                  <a:lnTo>
                    <a:pt x="2157" y="5176"/>
                  </a:lnTo>
                  <a:lnTo>
                    <a:pt x="2164" y="5176"/>
                  </a:lnTo>
                  <a:lnTo>
                    <a:pt x="2212" y="5155"/>
                  </a:lnTo>
                  <a:lnTo>
                    <a:pt x="2219" y="5155"/>
                  </a:lnTo>
                  <a:lnTo>
                    <a:pt x="2282" y="5176"/>
                  </a:lnTo>
                  <a:lnTo>
                    <a:pt x="2289" y="5155"/>
                  </a:lnTo>
                  <a:lnTo>
                    <a:pt x="2289" y="5141"/>
                  </a:lnTo>
                  <a:lnTo>
                    <a:pt x="2254" y="5120"/>
                  </a:lnTo>
                  <a:lnTo>
                    <a:pt x="2254" y="5113"/>
                  </a:lnTo>
                  <a:lnTo>
                    <a:pt x="2233" y="5106"/>
                  </a:lnTo>
                  <a:lnTo>
                    <a:pt x="2261" y="5072"/>
                  </a:lnTo>
                  <a:lnTo>
                    <a:pt x="2310" y="5058"/>
                  </a:lnTo>
                  <a:lnTo>
                    <a:pt x="2345" y="5086"/>
                  </a:lnTo>
                  <a:lnTo>
                    <a:pt x="2386" y="5072"/>
                  </a:lnTo>
                  <a:lnTo>
                    <a:pt x="2407" y="5037"/>
                  </a:lnTo>
                  <a:lnTo>
                    <a:pt x="2421" y="5023"/>
                  </a:lnTo>
                  <a:lnTo>
                    <a:pt x="2421" y="4981"/>
                  </a:lnTo>
                  <a:lnTo>
                    <a:pt x="2414" y="4953"/>
                  </a:lnTo>
                  <a:lnTo>
                    <a:pt x="2386" y="4939"/>
                  </a:lnTo>
                  <a:lnTo>
                    <a:pt x="2379" y="4911"/>
                  </a:lnTo>
                  <a:lnTo>
                    <a:pt x="2379" y="4898"/>
                  </a:lnTo>
                  <a:lnTo>
                    <a:pt x="2393" y="4884"/>
                  </a:lnTo>
                  <a:lnTo>
                    <a:pt x="2365" y="4849"/>
                  </a:lnTo>
                  <a:lnTo>
                    <a:pt x="2414" y="4793"/>
                  </a:lnTo>
                  <a:lnTo>
                    <a:pt x="2365" y="4765"/>
                  </a:lnTo>
                  <a:lnTo>
                    <a:pt x="2365" y="4731"/>
                  </a:lnTo>
                  <a:lnTo>
                    <a:pt x="2407" y="4717"/>
                  </a:lnTo>
                  <a:lnTo>
                    <a:pt x="2442" y="4745"/>
                  </a:lnTo>
                  <a:lnTo>
                    <a:pt x="2442" y="4689"/>
                  </a:lnTo>
                  <a:lnTo>
                    <a:pt x="2456" y="4668"/>
                  </a:lnTo>
                  <a:lnTo>
                    <a:pt x="2463" y="4668"/>
                  </a:lnTo>
                  <a:lnTo>
                    <a:pt x="2491" y="4668"/>
                  </a:lnTo>
                  <a:lnTo>
                    <a:pt x="2511" y="4619"/>
                  </a:lnTo>
                  <a:lnTo>
                    <a:pt x="2504" y="4592"/>
                  </a:lnTo>
                  <a:lnTo>
                    <a:pt x="2511" y="4585"/>
                  </a:lnTo>
                  <a:lnTo>
                    <a:pt x="2511" y="4564"/>
                  </a:lnTo>
                  <a:lnTo>
                    <a:pt x="2511" y="4557"/>
                  </a:lnTo>
                  <a:lnTo>
                    <a:pt x="2518" y="4557"/>
                  </a:lnTo>
                  <a:lnTo>
                    <a:pt x="2546" y="4536"/>
                  </a:lnTo>
                  <a:lnTo>
                    <a:pt x="2574" y="4529"/>
                  </a:lnTo>
                  <a:lnTo>
                    <a:pt x="2609" y="4501"/>
                  </a:lnTo>
                  <a:lnTo>
                    <a:pt x="2623" y="4466"/>
                  </a:lnTo>
                  <a:lnTo>
                    <a:pt x="2609" y="4418"/>
                  </a:lnTo>
                  <a:lnTo>
                    <a:pt x="2609" y="4404"/>
                  </a:lnTo>
                  <a:lnTo>
                    <a:pt x="2588" y="4383"/>
                  </a:lnTo>
                  <a:lnTo>
                    <a:pt x="2595" y="4355"/>
                  </a:lnTo>
                  <a:lnTo>
                    <a:pt x="2637" y="4334"/>
                  </a:lnTo>
                  <a:lnTo>
                    <a:pt x="2644" y="4320"/>
                  </a:lnTo>
                  <a:lnTo>
                    <a:pt x="2623" y="4320"/>
                  </a:lnTo>
                  <a:lnTo>
                    <a:pt x="2651" y="4265"/>
                  </a:lnTo>
                  <a:lnTo>
                    <a:pt x="2685" y="4237"/>
                  </a:lnTo>
                  <a:lnTo>
                    <a:pt x="2692" y="4265"/>
                  </a:lnTo>
                </a:path>
              </a:pathLst>
            </a:custGeom>
            <a:grpFill/>
            <a:ln w="19050" cap="flat" cmpd="sng">
              <a:solidFill>
                <a:schemeClr val="bg1"/>
              </a:solidFill>
              <a:bevel/>
              <a:headEnd/>
              <a:tailEnd/>
            </a:ln>
            <a:effectLst/>
          </p:spPr>
          <p:txBody>
            <a:bodyPr wrap="none" anchor="ctr"/>
            <a:lstStyle/>
            <a:p>
              <a:endParaRPr lang="en-US">
                <a:latin typeface="Source Sans Pro Light" charset="0"/>
              </a:endParaRPr>
            </a:p>
          </p:txBody>
        </p:sp>
        <p:sp>
          <p:nvSpPr>
            <p:cNvPr id="118" name="Freeform 117"/>
            <p:cNvSpPr>
              <a:spLocks noChangeArrowheads="1"/>
            </p:cNvSpPr>
            <p:nvPr/>
          </p:nvSpPr>
          <p:spPr bwMode="auto">
            <a:xfrm>
              <a:off x="13192088" y="3666900"/>
              <a:ext cx="876078" cy="532310"/>
            </a:xfrm>
            <a:custGeom>
              <a:avLst/>
              <a:gdLst>
                <a:gd name="T0" fmla="*/ 1273 w 1866"/>
                <a:gd name="T1" fmla="*/ 0 h 1135"/>
                <a:gd name="T2" fmla="*/ 1148 w 1866"/>
                <a:gd name="T3" fmla="*/ 55 h 1135"/>
                <a:gd name="T4" fmla="*/ 1079 w 1866"/>
                <a:gd name="T5" fmla="*/ 104 h 1135"/>
                <a:gd name="T6" fmla="*/ 967 w 1866"/>
                <a:gd name="T7" fmla="*/ 187 h 1135"/>
                <a:gd name="T8" fmla="*/ 870 w 1866"/>
                <a:gd name="T9" fmla="*/ 160 h 1135"/>
                <a:gd name="T10" fmla="*/ 724 w 1866"/>
                <a:gd name="T11" fmla="*/ 202 h 1135"/>
                <a:gd name="T12" fmla="*/ 612 w 1866"/>
                <a:gd name="T13" fmla="*/ 264 h 1135"/>
                <a:gd name="T14" fmla="*/ 487 w 1866"/>
                <a:gd name="T15" fmla="*/ 271 h 1135"/>
                <a:gd name="T16" fmla="*/ 355 w 1866"/>
                <a:gd name="T17" fmla="*/ 153 h 1135"/>
                <a:gd name="T18" fmla="*/ 244 w 1866"/>
                <a:gd name="T19" fmla="*/ 271 h 1135"/>
                <a:gd name="T20" fmla="*/ 118 w 1866"/>
                <a:gd name="T21" fmla="*/ 299 h 1135"/>
                <a:gd name="T22" fmla="*/ 21 w 1866"/>
                <a:gd name="T23" fmla="*/ 334 h 1135"/>
                <a:gd name="T24" fmla="*/ 0 w 1866"/>
                <a:gd name="T25" fmla="*/ 487 h 1135"/>
                <a:gd name="T26" fmla="*/ 14 w 1866"/>
                <a:gd name="T27" fmla="*/ 577 h 1135"/>
                <a:gd name="T28" fmla="*/ 146 w 1866"/>
                <a:gd name="T29" fmla="*/ 681 h 1135"/>
                <a:gd name="T30" fmla="*/ 181 w 1866"/>
                <a:gd name="T31" fmla="*/ 716 h 1135"/>
                <a:gd name="T32" fmla="*/ 265 w 1866"/>
                <a:gd name="T33" fmla="*/ 723 h 1135"/>
                <a:gd name="T34" fmla="*/ 292 w 1866"/>
                <a:gd name="T35" fmla="*/ 793 h 1135"/>
                <a:gd name="T36" fmla="*/ 306 w 1866"/>
                <a:gd name="T37" fmla="*/ 1002 h 1135"/>
                <a:gd name="T38" fmla="*/ 390 w 1866"/>
                <a:gd name="T39" fmla="*/ 1071 h 1135"/>
                <a:gd name="T40" fmla="*/ 487 w 1866"/>
                <a:gd name="T41" fmla="*/ 1134 h 1135"/>
                <a:gd name="T42" fmla="*/ 543 w 1866"/>
                <a:gd name="T43" fmla="*/ 1036 h 1135"/>
                <a:gd name="T44" fmla="*/ 647 w 1866"/>
                <a:gd name="T45" fmla="*/ 1106 h 1135"/>
                <a:gd name="T46" fmla="*/ 766 w 1866"/>
                <a:gd name="T47" fmla="*/ 1036 h 1135"/>
                <a:gd name="T48" fmla="*/ 939 w 1866"/>
                <a:gd name="T49" fmla="*/ 1036 h 1135"/>
                <a:gd name="T50" fmla="*/ 1051 w 1866"/>
                <a:gd name="T51" fmla="*/ 946 h 1135"/>
                <a:gd name="T52" fmla="*/ 1197 w 1866"/>
                <a:gd name="T53" fmla="*/ 890 h 1135"/>
                <a:gd name="T54" fmla="*/ 1322 w 1866"/>
                <a:gd name="T55" fmla="*/ 925 h 1135"/>
                <a:gd name="T56" fmla="*/ 1454 w 1866"/>
                <a:gd name="T57" fmla="*/ 939 h 1135"/>
                <a:gd name="T58" fmla="*/ 1524 w 1866"/>
                <a:gd name="T59" fmla="*/ 953 h 1135"/>
                <a:gd name="T60" fmla="*/ 1719 w 1866"/>
                <a:gd name="T61" fmla="*/ 842 h 1135"/>
                <a:gd name="T62" fmla="*/ 1795 w 1866"/>
                <a:gd name="T63" fmla="*/ 855 h 1135"/>
                <a:gd name="T64" fmla="*/ 1837 w 1866"/>
                <a:gd name="T65" fmla="*/ 772 h 1135"/>
                <a:gd name="T66" fmla="*/ 1830 w 1866"/>
                <a:gd name="T67" fmla="*/ 716 h 1135"/>
                <a:gd name="T68" fmla="*/ 1816 w 1866"/>
                <a:gd name="T69" fmla="*/ 661 h 1135"/>
                <a:gd name="T70" fmla="*/ 1851 w 1866"/>
                <a:gd name="T71" fmla="*/ 598 h 1135"/>
                <a:gd name="T72" fmla="*/ 1851 w 1866"/>
                <a:gd name="T73" fmla="*/ 549 h 1135"/>
                <a:gd name="T74" fmla="*/ 1753 w 1866"/>
                <a:gd name="T75" fmla="*/ 445 h 1135"/>
                <a:gd name="T76" fmla="*/ 1739 w 1866"/>
                <a:gd name="T77" fmla="*/ 320 h 1135"/>
                <a:gd name="T78" fmla="*/ 1739 w 1866"/>
                <a:gd name="T79" fmla="*/ 153 h 1135"/>
                <a:gd name="T80" fmla="*/ 1558 w 1866"/>
                <a:gd name="T81" fmla="*/ 97 h 1135"/>
                <a:gd name="T82" fmla="*/ 1489 w 1866"/>
                <a:gd name="T83" fmla="*/ 83 h 1135"/>
                <a:gd name="T84" fmla="*/ 1322 w 1866"/>
                <a:gd name="T85" fmla="*/ 35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6" h="1135">
                  <a:moveTo>
                    <a:pt x="1322" y="35"/>
                  </a:moveTo>
                  <a:lnTo>
                    <a:pt x="1294" y="28"/>
                  </a:lnTo>
                  <a:lnTo>
                    <a:pt x="1273" y="0"/>
                  </a:lnTo>
                  <a:lnTo>
                    <a:pt x="1225" y="0"/>
                  </a:lnTo>
                  <a:lnTo>
                    <a:pt x="1211" y="62"/>
                  </a:lnTo>
                  <a:lnTo>
                    <a:pt x="1148" y="55"/>
                  </a:lnTo>
                  <a:lnTo>
                    <a:pt x="1099" y="83"/>
                  </a:lnTo>
                  <a:lnTo>
                    <a:pt x="1106" y="104"/>
                  </a:lnTo>
                  <a:lnTo>
                    <a:pt x="1079" y="104"/>
                  </a:lnTo>
                  <a:lnTo>
                    <a:pt x="1016" y="153"/>
                  </a:lnTo>
                  <a:lnTo>
                    <a:pt x="981" y="160"/>
                  </a:lnTo>
                  <a:lnTo>
                    <a:pt x="967" y="187"/>
                  </a:lnTo>
                  <a:lnTo>
                    <a:pt x="939" y="187"/>
                  </a:lnTo>
                  <a:lnTo>
                    <a:pt x="905" y="167"/>
                  </a:lnTo>
                  <a:lnTo>
                    <a:pt x="870" y="160"/>
                  </a:lnTo>
                  <a:lnTo>
                    <a:pt x="807" y="139"/>
                  </a:lnTo>
                  <a:lnTo>
                    <a:pt x="752" y="202"/>
                  </a:lnTo>
                  <a:lnTo>
                    <a:pt x="724" y="202"/>
                  </a:lnTo>
                  <a:lnTo>
                    <a:pt x="682" y="215"/>
                  </a:lnTo>
                  <a:lnTo>
                    <a:pt x="640" y="271"/>
                  </a:lnTo>
                  <a:lnTo>
                    <a:pt x="612" y="264"/>
                  </a:lnTo>
                  <a:lnTo>
                    <a:pt x="585" y="229"/>
                  </a:lnTo>
                  <a:lnTo>
                    <a:pt x="536" y="264"/>
                  </a:lnTo>
                  <a:lnTo>
                    <a:pt x="487" y="271"/>
                  </a:lnTo>
                  <a:lnTo>
                    <a:pt x="439" y="187"/>
                  </a:lnTo>
                  <a:lnTo>
                    <a:pt x="404" y="139"/>
                  </a:lnTo>
                  <a:lnTo>
                    <a:pt x="355" y="153"/>
                  </a:lnTo>
                  <a:lnTo>
                    <a:pt x="320" y="202"/>
                  </a:lnTo>
                  <a:lnTo>
                    <a:pt x="313" y="250"/>
                  </a:lnTo>
                  <a:lnTo>
                    <a:pt x="244" y="271"/>
                  </a:lnTo>
                  <a:lnTo>
                    <a:pt x="209" y="299"/>
                  </a:lnTo>
                  <a:lnTo>
                    <a:pt x="146" y="320"/>
                  </a:lnTo>
                  <a:lnTo>
                    <a:pt x="118" y="299"/>
                  </a:lnTo>
                  <a:lnTo>
                    <a:pt x="91" y="334"/>
                  </a:lnTo>
                  <a:lnTo>
                    <a:pt x="63" y="320"/>
                  </a:lnTo>
                  <a:lnTo>
                    <a:pt x="21" y="334"/>
                  </a:lnTo>
                  <a:lnTo>
                    <a:pt x="0" y="382"/>
                  </a:lnTo>
                  <a:lnTo>
                    <a:pt x="0" y="424"/>
                  </a:lnTo>
                  <a:lnTo>
                    <a:pt x="0" y="487"/>
                  </a:lnTo>
                  <a:lnTo>
                    <a:pt x="0" y="529"/>
                  </a:lnTo>
                  <a:lnTo>
                    <a:pt x="21" y="542"/>
                  </a:lnTo>
                  <a:lnTo>
                    <a:pt x="14" y="577"/>
                  </a:lnTo>
                  <a:lnTo>
                    <a:pt x="35" y="619"/>
                  </a:lnTo>
                  <a:lnTo>
                    <a:pt x="118" y="675"/>
                  </a:lnTo>
                  <a:lnTo>
                    <a:pt x="146" y="681"/>
                  </a:lnTo>
                  <a:lnTo>
                    <a:pt x="160" y="675"/>
                  </a:lnTo>
                  <a:lnTo>
                    <a:pt x="167" y="709"/>
                  </a:lnTo>
                  <a:lnTo>
                    <a:pt x="181" y="716"/>
                  </a:lnTo>
                  <a:lnTo>
                    <a:pt x="188" y="730"/>
                  </a:lnTo>
                  <a:lnTo>
                    <a:pt x="223" y="730"/>
                  </a:lnTo>
                  <a:lnTo>
                    <a:pt x="265" y="723"/>
                  </a:lnTo>
                  <a:lnTo>
                    <a:pt x="313" y="751"/>
                  </a:lnTo>
                  <a:lnTo>
                    <a:pt x="313" y="779"/>
                  </a:lnTo>
                  <a:lnTo>
                    <a:pt x="292" y="793"/>
                  </a:lnTo>
                  <a:lnTo>
                    <a:pt x="285" y="883"/>
                  </a:lnTo>
                  <a:lnTo>
                    <a:pt x="313" y="918"/>
                  </a:lnTo>
                  <a:lnTo>
                    <a:pt x="306" y="1002"/>
                  </a:lnTo>
                  <a:lnTo>
                    <a:pt x="320" y="1036"/>
                  </a:lnTo>
                  <a:lnTo>
                    <a:pt x="327" y="1057"/>
                  </a:lnTo>
                  <a:lnTo>
                    <a:pt x="390" y="1071"/>
                  </a:lnTo>
                  <a:lnTo>
                    <a:pt x="411" y="1085"/>
                  </a:lnTo>
                  <a:lnTo>
                    <a:pt x="404" y="1120"/>
                  </a:lnTo>
                  <a:lnTo>
                    <a:pt x="487" y="1134"/>
                  </a:lnTo>
                  <a:lnTo>
                    <a:pt x="508" y="1120"/>
                  </a:lnTo>
                  <a:lnTo>
                    <a:pt x="522" y="1043"/>
                  </a:lnTo>
                  <a:lnTo>
                    <a:pt x="543" y="1036"/>
                  </a:lnTo>
                  <a:lnTo>
                    <a:pt x="557" y="1113"/>
                  </a:lnTo>
                  <a:lnTo>
                    <a:pt x="585" y="1099"/>
                  </a:lnTo>
                  <a:lnTo>
                    <a:pt x="647" y="1106"/>
                  </a:lnTo>
                  <a:lnTo>
                    <a:pt x="682" y="1120"/>
                  </a:lnTo>
                  <a:lnTo>
                    <a:pt x="752" y="1057"/>
                  </a:lnTo>
                  <a:lnTo>
                    <a:pt x="766" y="1036"/>
                  </a:lnTo>
                  <a:lnTo>
                    <a:pt x="849" y="1036"/>
                  </a:lnTo>
                  <a:lnTo>
                    <a:pt x="918" y="1008"/>
                  </a:lnTo>
                  <a:lnTo>
                    <a:pt x="939" y="1036"/>
                  </a:lnTo>
                  <a:lnTo>
                    <a:pt x="1002" y="981"/>
                  </a:lnTo>
                  <a:lnTo>
                    <a:pt x="1016" y="960"/>
                  </a:lnTo>
                  <a:lnTo>
                    <a:pt x="1051" y="946"/>
                  </a:lnTo>
                  <a:lnTo>
                    <a:pt x="1092" y="890"/>
                  </a:lnTo>
                  <a:lnTo>
                    <a:pt x="1148" y="883"/>
                  </a:lnTo>
                  <a:lnTo>
                    <a:pt x="1197" y="890"/>
                  </a:lnTo>
                  <a:lnTo>
                    <a:pt x="1245" y="855"/>
                  </a:lnTo>
                  <a:lnTo>
                    <a:pt x="1322" y="911"/>
                  </a:lnTo>
                  <a:lnTo>
                    <a:pt x="1322" y="925"/>
                  </a:lnTo>
                  <a:lnTo>
                    <a:pt x="1364" y="911"/>
                  </a:lnTo>
                  <a:lnTo>
                    <a:pt x="1433" y="946"/>
                  </a:lnTo>
                  <a:lnTo>
                    <a:pt x="1454" y="939"/>
                  </a:lnTo>
                  <a:lnTo>
                    <a:pt x="1468" y="939"/>
                  </a:lnTo>
                  <a:lnTo>
                    <a:pt x="1510" y="946"/>
                  </a:lnTo>
                  <a:lnTo>
                    <a:pt x="1524" y="953"/>
                  </a:lnTo>
                  <a:lnTo>
                    <a:pt x="1531" y="946"/>
                  </a:lnTo>
                  <a:lnTo>
                    <a:pt x="1628" y="883"/>
                  </a:lnTo>
                  <a:lnTo>
                    <a:pt x="1719" y="842"/>
                  </a:lnTo>
                  <a:lnTo>
                    <a:pt x="1739" y="848"/>
                  </a:lnTo>
                  <a:lnTo>
                    <a:pt x="1788" y="848"/>
                  </a:lnTo>
                  <a:lnTo>
                    <a:pt x="1795" y="855"/>
                  </a:lnTo>
                  <a:lnTo>
                    <a:pt x="1795" y="827"/>
                  </a:lnTo>
                  <a:lnTo>
                    <a:pt x="1795" y="821"/>
                  </a:lnTo>
                  <a:lnTo>
                    <a:pt x="1837" y="772"/>
                  </a:lnTo>
                  <a:lnTo>
                    <a:pt x="1858" y="772"/>
                  </a:lnTo>
                  <a:lnTo>
                    <a:pt x="1865" y="751"/>
                  </a:lnTo>
                  <a:lnTo>
                    <a:pt x="1830" y="716"/>
                  </a:lnTo>
                  <a:lnTo>
                    <a:pt x="1837" y="695"/>
                  </a:lnTo>
                  <a:lnTo>
                    <a:pt x="1823" y="688"/>
                  </a:lnTo>
                  <a:lnTo>
                    <a:pt x="1816" y="661"/>
                  </a:lnTo>
                  <a:lnTo>
                    <a:pt x="1816" y="640"/>
                  </a:lnTo>
                  <a:lnTo>
                    <a:pt x="1837" y="619"/>
                  </a:lnTo>
                  <a:lnTo>
                    <a:pt x="1851" y="598"/>
                  </a:lnTo>
                  <a:lnTo>
                    <a:pt x="1851" y="591"/>
                  </a:lnTo>
                  <a:lnTo>
                    <a:pt x="1858" y="563"/>
                  </a:lnTo>
                  <a:lnTo>
                    <a:pt x="1851" y="549"/>
                  </a:lnTo>
                  <a:lnTo>
                    <a:pt x="1851" y="529"/>
                  </a:lnTo>
                  <a:lnTo>
                    <a:pt x="1795" y="515"/>
                  </a:lnTo>
                  <a:lnTo>
                    <a:pt x="1753" y="445"/>
                  </a:lnTo>
                  <a:lnTo>
                    <a:pt x="1732" y="362"/>
                  </a:lnTo>
                  <a:lnTo>
                    <a:pt x="1753" y="348"/>
                  </a:lnTo>
                  <a:lnTo>
                    <a:pt x="1739" y="320"/>
                  </a:lnTo>
                  <a:lnTo>
                    <a:pt x="1753" y="292"/>
                  </a:lnTo>
                  <a:lnTo>
                    <a:pt x="1753" y="257"/>
                  </a:lnTo>
                  <a:lnTo>
                    <a:pt x="1739" y="153"/>
                  </a:lnTo>
                  <a:lnTo>
                    <a:pt x="1691" y="132"/>
                  </a:lnTo>
                  <a:lnTo>
                    <a:pt x="1635" y="153"/>
                  </a:lnTo>
                  <a:lnTo>
                    <a:pt x="1558" y="97"/>
                  </a:lnTo>
                  <a:lnTo>
                    <a:pt x="1531" y="132"/>
                  </a:lnTo>
                  <a:lnTo>
                    <a:pt x="1489" y="125"/>
                  </a:lnTo>
                  <a:lnTo>
                    <a:pt x="1489" y="83"/>
                  </a:lnTo>
                  <a:lnTo>
                    <a:pt x="1454" y="62"/>
                  </a:lnTo>
                  <a:lnTo>
                    <a:pt x="1406" y="21"/>
                  </a:lnTo>
                  <a:lnTo>
                    <a:pt x="1322" y="35"/>
                  </a:lnTo>
                </a:path>
              </a:pathLst>
            </a:custGeom>
            <a:grpFill/>
            <a:ln w="190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grpSp>
      <p:sp>
        <p:nvSpPr>
          <p:cNvPr id="119" name="TextBox 118"/>
          <p:cNvSpPr txBox="1"/>
          <p:nvPr/>
        </p:nvSpPr>
        <p:spPr>
          <a:xfrm>
            <a:off x="7154579" y="2007279"/>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120" name="TextBox 119"/>
          <p:cNvSpPr txBox="1"/>
          <p:nvPr/>
        </p:nvSpPr>
        <p:spPr>
          <a:xfrm>
            <a:off x="7154579" y="1540652"/>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ITALY MAP</a:t>
            </a:r>
          </a:p>
        </p:txBody>
      </p:sp>
      <p:grpSp>
        <p:nvGrpSpPr>
          <p:cNvPr id="131" name="Group 130"/>
          <p:cNvGrpSpPr/>
          <p:nvPr/>
        </p:nvGrpSpPr>
        <p:grpSpPr>
          <a:xfrm>
            <a:off x="7154579" y="3427698"/>
            <a:ext cx="1477108" cy="2146638"/>
            <a:chOff x="7154579" y="3427698"/>
            <a:chExt cx="1477108" cy="2146638"/>
          </a:xfrm>
        </p:grpSpPr>
        <p:sp>
          <p:nvSpPr>
            <p:cNvPr id="121" name="TextBox 120"/>
            <p:cNvSpPr txBox="1"/>
            <p:nvPr/>
          </p:nvSpPr>
          <p:spPr>
            <a:xfrm>
              <a:off x="7154579" y="5237449"/>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122" name="Group 121"/>
            <p:cNvGrpSpPr/>
            <p:nvPr/>
          </p:nvGrpSpPr>
          <p:grpSpPr>
            <a:xfrm>
              <a:off x="7154579" y="3427698"/>
              <a:ext cx="1477108" cy="1477108"/>
              <a:chOff x="6261693" y="3921370"/>
              <a:chExt cx="1477108" cy="1477108"/>
            </a:xfrm>
          </p:grpSpPr>
          <p:sp>
            <p:nvSpPr>
              <p:cNvPr id="123" name="Donut 122"/>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Block Arc 123"/>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5" name="Shape 2646"/>
            <p:cNvSpPr/>
            <p:nvPr/>
          </p:nvSpPr>
          <p:spPr>
            <a:xfrm>
              <a:off x="7761197" y="4034316"/>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132" name="Group 131"/>
          <p:cNvGrpSpPr/>
          <p:nvPr/>
        </p:nvGrpSpPr>
        <p:grpSpPr>
          <a:xfrm>
            <a:off x="8964128" y="3426797"/>
            <a:ext cx="1477108" cy="2146638"/>
            <a:chOff x="8964128" y="3426797"/>
            <a:chExt cx="1477108" cy="2146638"/>
          </a:xfrm>
        </p:grpSpPr>
        <p:sp>
          <p:nvSpPr>
            <p:cNvPr id="126" name="TextBox 125"/>
            <p:cNvSpPr txBox="1"/>
            <p:nvPr/>
          </p:nvSpPr>
          <p:spPr>
            <a:xfrm>
              <a:off x="8964128" y="5236548"/>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127" name="Group 126"/>
            <p:cNvGrpSpPr/>
            <p:nvPr/>
          </p:nvGrpSpPr>
          <p:grpSpPr>
            <a:xfrm>
              <a:off x="8964128" y="3426797"/>
              <a:ext cx="1477108" cy="1477108"/>
              <a:chOff x="6261693" y="3921370"/>
              <a:chExt cx="1477108" cy="1477108"/>
            </a:xfrm>
          </p:grpSpPr>
          <p:sp>
            <p:nvSpPr>
              <p:cNvPr id="128" name="Donut 127"/>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Block Arc 128"/>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0" name="Shape 2646"/>
            <p:cNvSpPr/>
            <p:nvPr/>
          </p:nvSpPr>
          <p:spPr>
            <a:xfrm>
              <a:off x="9570746" y="403341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555954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1000"/>
                                        <p:tgtEl>
                                          <p:spTgt spid="131"/>
                                        </p:tgtEl>
                                      </p:cBhvr>
                                    </p:animEffect>
                                    <p:anim calcmode="lin" valueType="num">
                                      <p:cBhvr>
                                        <p:cTn id="23" dur="1000" fill="hold"/>
                                        <p:tgtEl>
                                          <p:spTgt spid="131"/>
                                        </p:tgtEl>
                                        <p:attrNameLst>
                                          <p:attrName>ppt_x</p:attrName>
                                        </p:attrNameLst>
                                      </p:cBhvr>
                                      <p:tavLst>
                                        <p:tav tm="0">
                                          <p:val>
                                            <p:strVal val="#ppt_x"/>
                                          </p:val>
                                        </p:tav>
                                        <p:tav tm="100000">
                                          <p:val>
                                            <p:strVal val="#ppt_x"/>
                                          </p:val>
                                        </p:tav>
                                      </p:tavLst>
                                    </p:anim>
                                    <p:anim calcmode="lin" valueType="num">
                                      <p:cBhvr>
                                        <p:cTn id="24" dur="1000" fill="hold"/>
                                        <p:tgtEl>
                                          <p:spTgt spid="13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32"/>
                                        </p:tgtEl>
                                        <p:attrNameLst>
                                          <p:attrName>style.visibility</p:attrName>
                                        </p:attrNameLst>
                                      </p:cBhvr>
                                      <p:to>
                                        <p:strVal val="visible"/>
                                      </p:to>
                                    </p:set>
                                    <p:animEffect transition="in" filter="fade">
                                      <p:cBhvr>
                                        <p:cTn id="27" dur="1000"/>
                                        <p:tgtEl>
                                          <p:spTgt spid="132"/>
                                        </p:tgtEl>
                                      </p:cBhvr>
                                    </p:animEffect>
                                    <p:anim calcmode="lin" valueType="num">
                                      <p:cBhvr>
                                        <p:cTn id="28" dur="1000" fill="hold"/>
                                        <p:tgtEl>
                                          <p:spTgt spid="132"/>
                                        </p:tgtEl>
                                        <p:attrNameLst>
                                          <p:attrName>ppt_x</p:attrName>
                                        </p:attrNameLst>
                                      </p:cBhvr>
                                      <p:tavLst>
                                        <p:tav tm="0">
                                          <p:val>
                                            <p:strVal val="#ppt_x"/>
                                          </p:val>
                                        </p:tav>
                                        <p:tav tm="100000">
                                          <p:val>
                                            <p:strVal val="#ppt_x"/>
                                          </p:val>
                                        </p:tav>
                                      </p:tavLst>
                                    </p:anim>
                                    <p:anim calcmode="lin" valueType="num">
                                      <p:cBhvr>
                                        <p:cTn id="29"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20262" y="1220329"/>
            <a:ext cx="4970584" cy="4688902"/>
            <a:chOff x="12898875" y="3276917"/>
            <a:chExt cx="8617982" cy="8129603"/>
          </a:xfrm>
          <a:solidFill>
            <a:schemeClr val="accent2"/>
          </a:solidFill>
        </p:grpSpPr>
        <p:sp>
          <p:nvSpPr>
            <p:cNvPr id="3" name="Freeform 2"/>
            <p:cNvSpPr>
              <a:spLocks noChangeArrowheads="1"/>
            </p:cNvSpPr>
            <p:nvPr/>
          </p:nvSpPr>
          <p:spPr bwMode="auto">
            <a:xfrm>
              <a:off x="12898875" y="4054954"/>
              <a:ext cx="3404899" cy="5007757"/>
            </a:xfrm>
            <a:custGeom>
              <a:avLst/>
              <a:gdLst>
                <a:gd name="T0" fmla="*/ 7481 w 7738"/>
                <a:gd name="T1" fmla="*/ 599 h 11380"/>
                <a:gd name="T2" fmla="*/ 7405 w 7738"/>
                <a:gd name="T3" fmla="*/ 652 h 11380"/>
                <a:gd name="T4" fmla="*/ 7259 w 7738"/>
                <a:gd name="T5" fmla="*/ 785 h 11380"/>
                <a:gd name="T6" fmla="*/ 7155 w 7738"/>
                <a:gd name="T7" fmla="*/ 337 h 11380"/>
                <a:gd name="T8" fmla="*/ 6858 w 7738"/>
                <a:gd name="T9" fmla="*/ 104 h 11380"/>
                <a:gd name="T10" fmla="*/ 6654 w 7738"/>
                <a:gd name="T11" fmla="*/ 116 h 11380"/>
                <a:gd name="T12" fmla="*/ 6392 w 7738"/>
                <a:gd name="T13" fmla="*/ 250 h 11380"/>
                <a:gd name="T14" fmla="*/ 6235 w 7738"/>
                <a:gd name="T15" fmla="*/ 436 h 11380"/>
                <a:gd name="T16" fmla="*/ 6072 w 7738"/>
                <a:gd name="T17" fmla="*/ 407 h 11380"/>
                <a:gd name="T18" fmla="*/ 5880 w 7738"/>
                <a:gd name="T19" fmla="*/ 494 h 11380"/>
                <a:gd name="T20" fmla="*/ 5979 w 7738"/>
                <a:gd name="T21" fmla="*/ 622 h 11380"/>
                <a:gd name="T22" fmla="*/ 5810 w 7738"/>
                <a:gd name="T23" fmla="*/ 687 h 11380"/>
                <a:gd name="T24" fmla="*/ 5845 w 7738"/>
                <a:gd name="T25" fmla="*/ 756 h 11380"/>
                <a:gd name="T26" fmla="*/ 5711 w 7738"/>
                <a:gd name="T27" fmla="*/ 797 h 11380"/>
                <a:gd name="T28" fmla="*/ 5530 w 7738"/>
                <a:gd name="T29" fmla="*/ 925 h 11380"/>
                <a:gd name="T30" fmla="*/ 5676 w 7738"/>
                <a:gd name="T31" fmla="*/ 1013 h 11380"/>
                <a:gd name="T32" fmla="*/ 5513 w 7738"/>
                <a:gd name="T33" fmla="*/ 1274 h 11380"/>
                <a:gd name="T34" fmla="*/ 5524 w 7738"/>
                <a:gd name="T35" fmla="*/ 1350 h 11380"/>
                <a:gd name="T36" fmla="*/ 5315 w 7738"/>
                <a:gd name="T37" fmla="*/ 1309 h 11380"/>
                <a:gd name="T38" fmla="*/ 5158 w 7738"/>
                <a:gd name="T39" fmla="*/ 1211 h 11380"/>
                <a:gd name="T40" fmla="*/ 5134 w 7738"/>
                <a:gd name="T41" fmla="*/ 1350 h 11380"/>
                <a:gd name="T42" fmla="*/ 5222 w 7738"/>
                <a:gd name="T43" fmla="*/ 1600 h 11380"/>
                <a:gd name="T44" fmla="*/ 5164 w 7738"/>
                <a:gd name="T45" fmla="*/ 1746 h 11380"/>
                <a:gd name="T46" fmla="*/ 4977 w 7738"/>
                <a:gd name="T47" fmla="*/ 1665 h 11380"/>
                <a:gd name="T48" fmla="*/ 4832 w 7738"/>
                <a:gd name="T49" fmla="*/ 1333 h 11380"/>
                <a:gd name="T50" fmla="*/ 4622 w 7738"/>
                <a:gd name="T51" fmla="*/ 1502 h 11380"/>
                <a:gd name="T52" fmla="*/ 4552 w 7738"/>
                <a:gd name="T53" fmla="*/ 2130 h 11380"/>
                <a:gd name="T54" fmla="*/ 4191 w 7738"/>
                <a:gd name="T55" fmla="*/ 2520 h 11380"/>
                <a:gd name="T56" fmla="*/ 3010 w 7738"/>
                <a:gd name="T57" fmla="*/ 3126 h 11380"/>
                <a:gd name="T58" fmla="*/ 2433 w 7738"/>
                <a:gd name="T59" fmla="*/ 3376 h 11380"/>
                <a:gd name="T60" fmla="*/ 1607 w 7738"/>
                <a:gd name="T61" fmla="*/ 3603 h 11380"/>
                <a:gd name="T62" fmla="*/ 844 w 7738"/>
                <a:gd name="T63" fmla="*/ 4075 h 11380"/>
                <a:gd name="T64" fmla="*/ 593 w 7738"/>
                <a:gd name="T65" fmla="*/ 4342 h 11380"/>
                <a:gd name="T66" fmla="*/ 442 w 7738"/>
                <a:gd name="T67" fmla="*/ 4278 h 11380"/>
                <a:gd name="T68" fmla="*/ 233 w 7738"/>
                <a:gd name="T69" fmla="*/ 5379 h 11380"/>
                <a:gd name="T70" fmla="*/ 646 w 7738"/>
                <a:gd name="T71" fmla="*/ 6246 h 11380"/>
                <a:gd name="T72" fmla="*/ 512 w 7738"/>
                <a:gd name="T73" fmla="*/ 6444 h 11380"/>
                <a:gd name="T74" fmla="*/ 250 w 7738"/>
                <a:gd name="T75" fmla="*/ 6060 h 11380"/>
                <a:gd name="T76" fmla="*/ 436 w 7738"/>
                <a:gd name="T77" fmla="*/ 6595 h 11380"/>
                <a:gd name="T78" fmla="*/ 233 w 7738"/>
                <a:gd name="T79" fmla="*/ 6392 h 11380"/>
                <a:gd name="T80" fmla="*/ 180 w 7738"/>
                <a:gd name="T81" fmla="*/ 6461 h 11380"/>
                <a:gd name="T82" fmla="*/ 576 w 7738"/>
                <a:gd name="T83" fmla="*/ 7276 h 11380"/>
                <a:gd name="T84" fmla="*/ 995 w 7738"/>
                <a:gd name="T85" fmla="*/ 8207 h 11380"/>
                <a:gd name="T86" fmla="*/ 1281 w 7738"/>
                <a:gd name="T87" fmla="*/ 9295 h 11380"/>
                <a:gd name="T88" fmla="*/ 1345 w 7738"/>
                <a:gd name="T89" fmla="*/ 9872 h 11380"/>
                <a:gd name="T90" fmla="*/ 1013 w 7738"/>
                <a:gd name="T91" fmla="*/ 10518 h 11380"/>
                <a:gd name="T92" fmla="*/ 1461 w 7738"/>
                <a:gd name="T93" fmla="*/ 11158 h 11380"/>
                <a:gd name="T94" fmla="*/ 2014 w 7738"/>
                <a:gd name="T95" fmla="*/ 11327 h 11380"/>
                <a:gd name="T96" fmla="*/ 2305 w 7738"/>
                <a:gd name="T97" fmla="*/ 11333 h 11380"/>
                <a:gd name="T98" fmla="*/ 2817 w 7738"/>
                <a:gd name="T99" fmla="*/ 11042 h 11380"/>
                <a:gd name="T100" fmla="*/ 3627 w 7738"/>
                <a:gd name="T101" fmla="*/ 10704 h 11380"/>
                <a:gd name="T102" fmla="*/ 4418 w 7738"/>
                <a:gd name="T103" fmla="*/ 10681 h 11380"/>
                <a:gd name="T104" fmla="*/ 4855 w 7738"/>
                <a:gd name="T105" fmla="*/ 10658 h 11380"/>
                <a:gd name="T106" fmla="*/ 5356 w 7738"/>
                <a:gd name="T107" fmla="*/ 10314 h 11380"/>
                <a:gd name="T108" fmla="*/ 6345 w 7738"/>
                <a:gd name="T109" fmla="*/ 9732 h 11380"/>
                <a:gd name="T110" fmla="*/ 7737 w 7738"/>
                <a:gd name="T111" fmla="*/ 9406 h 11380"/>
                <a:gd name="T112" fmla="*/ 1147 w 7738"/>
                <a:gd name="T113" fmla="*/ 3586 h 11380"/>
                <a:gd name="T114" fmla="*/ 122 w 7738"/>
                <a:gd name="T115" fmla="*/ 6339 h 1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38" h="11380">
                  <a:moveTo>
                    <a:pt x="7713" y="576"/>
                  </a:moveTo>
                  <a:lnTo>
                    <a:pt x="7713" y="576"/>
                  </a:lnTo>
                  <a:cubicBezTo>
                    <a:pt x="7684" y="559"/>
                    <a:pt x="7649" y="553"/>
                    <a:pt x="7614" y="541"/>
                  </a:cubicBezTo>
                  <a:cubicBezTo>
                    <a:pt x="7574" y="535"/>
                    <a:pt x="7556" y="512"/>
                    <a:pt x="7516" y="512"/>
                  </a:cubicBezTo>
                  <a:cubicBezTo>
                    <a:pt x="7498" y="512"/>
                    <a:pt x="7486" y="518"/>
                    <a:pt x="7463" y="518"/>
                  </a:cubicBezTo>
                  <a:cubicBezTo>
                    <a:pt x="7463" y="547"/>
                    <a:pt x="7469" y="570"/>
                    <a:pt x="7486" y="593"/>
                  </a:cubicBezTo>
                  <a:cubicBezTo>
                    <a:pt x="7481" y="599"/>
                    <a:pt x="7481" y="599"/>
                    <a:pt x="7481" y="599"/>
                  </a:cubicBezTo>
                  <a:cubicBezTo>
                    <a:pt x="7469" y="599"/>
                    <a:pt x="7463" y="593"/>
                    <a:pt x="7451" y="588"/>
                  </a:cubicBezTo>
                  <a:cubicBezTo>
                    <a:pt x="7440" y="593"/>
                    <a:pt x="7440" y="593"/>
                    <a:pt x="7440" y="593"/>
                  </a:cubicBezTo>
                  <a:cubicBezTo>
                    <a:pt x="7440" y="599"/>
                    <a:pt x="7446" y="605"/>
                    <a:pt x="7451" y="611"/>
                  </a:cubicBezTo>
                  <a:cubicBezTo>
                    <a:pt x="7446" y="622"/>
                    <a:pt x="7446" y="622"/>
                    <a:pt x="7446" y="622"/>
                  </a:cubicBezTo>
                  <a:cubicBezTo>
                    <a:pt x="7428" y="617"/>
                    <a:pt x="7416" y="605"/>
                    <a:pt x="7405" y="593"/>
                  </a:cubicBezTo>
                  <a:cubicBezTo>
                    <a:pt x="7393" y="599"/>
                    <a:pt x="7393" y="599"/>
                    <a:pt x="7393" y="599"/>
                  </a:cubicBezTo>
                  <a:cubicBezTo>
                    <a:pt x="7393" y="622"/>
                    <a:pt x="7405" y="628"/>
                    <a:pt x="7405" y="652"/>
                  </a:cubicBezTo>
                  <a:cubicBezTo>
                    <a:pt x="7405" y="657"/>
                    <a:pt x="7399" y="657"/>
                    <a:pt x="7393" y="657"/>
                  </a:cubicBezTo>
                  <a:cubicBezTo>
                    <a:pt x="7364" y="617"/>
                    <a:pt x="7364" y="617"/>
                    <a:pt x="7364" y="617"/>
                  </a:cubicBezTo>
                  <a:cubicBezTo>
                    <a:pt x="7347" y="640"/>
                    <a:pt x="7335" y="652"/>
                    <a:pt x="7335" y="681"/>
                  </a:cubicBezTo>
                  <a:cubicBezTo>
                    <a:pt x="7335" y="722"/>
                    <a:pt x="7376" y="826"/>
                    <a:pt x="7312" y="722"/>
                  </a:cubicBezTo>
                  <a:cubicBezTo>
                    <a:pt x="7300" y="751"/>
                    <a:pt x="7288" y="791"/>
                    <a:pt x="7288" y="815"/>
                  </a:cubicBezTo>
                  <a:cubicBezTo>
                    <a:pt x="7288" y="826"/>
                    <a:pt x="7300" y="855"/>
                    <a:pt x="7288" y="832"/>
                  </a:cubicBezTo>
                  <a:cubicBezTo>
                    <a:pt x="7259" y="785"/>
                    <a:pt x="7259" y="785"/>
                    <a:pt x="7259" y="785"/>
                  </a:cubicBezTo>
                  <a:cubicBezTo>
                    <a:pt x="7224" y="780"/>
                    <a:pt x="7195" y="756"/>
                    <a:pt x="7253" y="756"/>
                  </a:cubicBezTo>
                  <a:cubicBezTo>
                    <a:pt x="7277" y="756"/>
                    <a:pt x="7294" y="739"/>
                    <a:pt x="7294" y="716"/>
                  </a:cubicBezTo>
                  <a:cubicBezTo>
                    <a:pt x="7294" y="681"/>
                    <a:pt x="7277" y="663"/>
                    <a:pt x="7277" y="622"/>
                  </a:cubicBezTo>
                  <a:cubicBezTo>
                    <a:pt x="7277" y="593"/>
                    <a:pt x="7271" y="576"/>
                    <a:pt x="7283" y="553"/>
                  </a:cubicBezTo>
                  <a:cubicBezTo>
                    <a:pt x="7294" y="535"/>
                    <a:pt x="7318" y="529"/>
                    <a:pt x="7318" y="506"/>
                  </a:cubicBezTo>
                  <a:cubicBezTo>
                    <a:pt x="7318" y="454"/>
                    <a:pt x="7271" y="436"/>
                    <a:pt x="7230" y="413"/>
                  </a:cubicBezTo>
                  <a:cubicBezTo>
                    <a:pt x="7190" y="390"/>
                    <a:pt x="7178" y="372"/>
                    <a:pt x="7155" y="337"/>
                  </a:cubicBezTo>
                  <a:cubicBezTo>
                    <a:pt x="7149" y="320"/>
                    <a:pt x="7125" y="320"/>
                    <a:pt x="7125" y="308"/>
                  </a:cubicBezTo>
                  <a:cubicBezTo>
                    <a:pt x="7125" y="296"/>
                    <a:pt x="7131" y="296"/>
                    <a:pt x="7131" y="291"/>
                  </a:cubicBezTo>
                  <a:cubicBezTo>
                    <a:pt x="7131" y="250"/>
                    <a:pt x="7090" y="244"/>
                    <a:pt x="7056" y="221"/>
                  </a:cubicBezTo>
                  <a:cubicBezTo>
                    <a:pt x="7038" y="209"/>
                    <a:pt x="7027" y="198"/>
                    <a:pt x="7003" y="186"/>
                  </a:cubicBezTo>
                  <a:cubicBezTo>
                    <a:pt x="6986" y="174"/>
                    <a:pt x="6957" y="174"/>
                    <a:pt x="6957" y="157"/>
                  </a:cubicBezTo>
                  <a:cubicBezTo>
                    <a:pt x="6957" y="128"/>
                    <a:pt x="6957" y="99"/>
                    <a:pt x="6933" y="99"/>
                  </a:cubicBezTo>
                  <a:cubicBezTo>
                    <a:pt x="6904" y="99"/>
                    <a:pt x="6887" y="104"/>
                    <a:pt x="6858" y="104"/>
                  </a:cubicBezTo>
                  <a:cubicBezTo>
                    <a:pt x="6799" y="104"/>
                    <a:pt x="6764" y="58"/>
                    <a:pt x="6747" y="0"/>
                  </a:cubicBezTo>
                  <a:cubicBezTo>
                    <a:pt x="6724" y="11"/>
                    <a:pt x="6712" y="23"/>
                    <a:pt x="6695" y="35"/>
                  </a:cubicBezTo>
                  <a:cubicBezTo>
                    <a:pt x="6648" y="17"/>
                    <a:pt x="6648" y="17"/>
                    <a:pt x="6648" y="17"/>
                  </a:cubicBezTo>
                  <a:cubicBezTo>
                    <a:pt x="6636" y="17"/>
                    <a:pt x="6636" y="17"/>
                    <a:pt x="6636" y="17"/>
                  </a:cubicBezTo>
                  <a:cubicBezTo>
                    <a:pt x="6666" y="58"/>
                    <a:pt x="6677" y="87"/>
                    <a:pt x="6712" y="104"/>
                  </a:cubicBezTo>
                  <a:cubicBezTo>
                    <a:pt x="6706" y="116"/>
                    <a:pt x="6706" y="116"/>
                    <a:pt x="6706" y="116"/>
                  </a:cubicBezTo>
                  <a:cubicBezTo>
                    <a:pt x="6689" y="116"/>
                    <a:pt x="6677" y="116"/>
                    <a:pt x="6654" y="116"/>
                  </a:cubicBezTo>
                  <a:cubicBezTo>
                    <a:pt x="6654" y="163"/>
                    <a:pt x="6631" y="192"/>
                    <a:pt x="6590" y="221"/>
                  </a:cubicBezTo>
                  <a:cubicBezTo>
                    <a:pt x="6572" y="227"/>
                    <a:pt x="6572" y="250"/>
                    <a:pt x="6555" y="250"/>
                  </a:cubicBezTo>
                  <a:cubicBezTo>
                    <a:pt x="6508" y="250"/>
                    <a:pt x="6508" y="192"/>
                    <a:pt x="6508" y="145"/>
                  </a:cubicBezTo>
                  <a:cubicBezTo>
                    <a:pt x="6508" y="81"/>
                    <a:pt x="6514" y="133"/>
                    <a:pt x="6468" y="157"/>
                  </a:cubicBezTo>
                  <a:cubicBezTo>
                    <a:pt x="6450" y="168"/>
                    <a:pt x="6421" y="163"/>
                    <a:pt x="6421" y="186"/>
                  </a:cubicBezTo>
                  <a:cubicBezTo>
                    <a:pt x="6421" y="203"/>
                    <a:pt x="6450" y="203"/>
                    <a:pt x="6456" y="221"/>
                  </a:cubicBezTo>
                  <a:cubicBezTo>
                    <a:pt x="6427" y="227"/>
                    <a:pt x="6415" y="250"/>
                    <a:pt x="6392" y="250"/>
                  </a:cubicBezTo>
                  <a:cubicBezTo>
                    <a:pt x="6322" y="250"/>
                    <a:pt x="6386" y="168"/>
                    <a:pt x="6305" y="256"/>
                  </a:cubicBezTo>
                  <a:cubicBezTo>
                    <a:pt x="6310" y="279"/>
                    <a:pt x="6310" y="279"/>
                    <a:pt x="6310" y="279"/>
                  </a:cubicBezTo>
                  <a:cubicBezTo>
                    <a:pt x="6299" y="296"/>
                    <a:pt x="6275" y="308"/>
                    <a:pt x="6275" y="331"/>
                  </a:cubicBezTo>
                  <a:cubicBezTo>
                    <a:pt x="6275" y="349"/>
                    <a:pt x="6287" y="355"/>
                    <a:pt x="6287" y="372"/>
                  </a:cubicBezTo>
                  <a:cubicBezTo>
                    <a:pt x="6287" y="396"/>
                    <a:pt x="6252" y="390"/>
                    <a:pt x="6229" y="396"/>
                  </a:cubicBezTo>
                  <a:cubicBezTo>
                    <a:pt x="6235" y="413"/>
                    <a:pt x="6235" y="425"/>
                    <a:pt x="6241" y="442"/>
                  </a:cubicBezTo>
                  <a:cubicBezTo>
                    <a:pt x="6235" y="436"/>
                    <a:pt x="6235" y="436"/>
                    <a:pt x="6235" y="436"/>
                  </a:cubicBezTo>
                  <a:cubicBezTo>
                    <a:pt x="6223" y="419"/>
                    <a:pt x="6206" y="419"/>
                    <a:pt x="6200" y="401"/>
                  </a:cubicBezTo>
                  <a:cubicBezTo>
                    <a:pt x="6188" y="390"/>
                    <a:pt x="6194" y="361"/>
                    <a:pt x="6171" y="361"/>
                  </a:cubicBezTo>
                  <a:cubicBezTo>
                    <a:pt x="6095" y="361"/>
                    <a:pt x="6112" y="483"/>
                    <a:pt x="6112" y="285"/>
                  </a:cubicBezTo>
                  <a:lnTo>
                    <a:pt x="6118" y="279"/>
                  </a:lnTo>
                  <a:cubicBezTo>
                    <a:pt x="6118" y="256"/>
                    <a:pt x="6095" y="256"/>
                    <a:pt x="6078" y="244"/>
                  </a:cubicBezTo>
                  <a:cubicBezTo>
                    <a:pt x="6078" y="349"/>
                    <a:pt x="6078" y="349"/>
                    <a:pt x="6078" y="349"/>
                  </a:cubicBezTo>
                  <a:cubicBezTo>
                    <a:pt x="6078" y="372"/>
                    <a:pt x="6078" y="384"/>
                    <a:pt x="6072" y="407"/>
                  </a:cubicBezTo>
                  <a:cubicBezTo>
                    <a:pt x="6037" y="407"/>
                    <a:pt x="6008" y="407"/>
                    <a:pt x="5990" y="442"/>
                  </a:cubicBezTo>
                  <a:cubicBezTo>
                    <a:pt x="5984" y="436"/>
                    <a:pt x="5984" y="430"/>
                    <a:pt x="5979" y="430"/>
                  </a:cubicBezTo>
                  <a:cubicBezTo>
                    <a:pt x="5979" y="419"/>
                    <a:pt x="5979" y="419"/>
                    <a:pt x="5979" y="419"/>
                  </a:cubicBezTo>
                  <a:cubicBezTo>
                    <a:pt x="5955" y="419"/>
                    <a:pt x="5955" y="419"/>
                    <a:pt x="5955" y="419"/>
                  </a:cubicBezTo>
                  <a:cubicBezTo>
                    <a:pt x="5949" y="419"/>
                    <a:pt x="5944" y="413"/>
                    <a:pt x="5938" y="413"/>
                  </a:cubicBezTo>
                  <a:cubicBezTo>
                    <a:pt x="5932" y="413"/>
                    <a:pt x="5932" y="419"/>
                    <a:pt x="5926" y="419"/>
                  </a:cubicBezTo>
                  <a:cubicBezTo>
                    <a:pt x="5932" y="454"/>
                    <a:pt x="5880" y="459"/>
                    <a:pt x="5880" y="494"/>
                  </a:cubicBezTo>
                  <a:cubicBezTo>
                    <a:pt x="5880" y="529"/>
                    <a:pt x="5915" y="547"/>
                    <a:pt x="5944" y="547"/>
                  </a:cubicBezTo>
                  <a:cubicBezTo>
                    <a:pt x="5944" y="553"/>
                    <a:pt x="5949" y="553"/>
                    <a:pt x="5949" y="559"/>
                  </a:cubicBezTo>
                  <a:cubicBezTo>
                    <a:pt x="5949" y="576"/>
                    <a:pt x="5938" y="588"/>
                    <a:pt x="5926" y="599"/>
                  </a:cubicBezTo>
                  <a:cubicBezTo>
                    <a:pt x="5932" y="611"/>
                    <a:pt x="5932" y="611"/>
                    <a:pt x="5932" y="611"/>
                  </a:cubicBezTo>
                  <a:cubicBezTo>
                    <a:pt x="5938" y="611"/>
                    <a:pt x="5938" y="617"/>
                    <a:pt x="5944" y="617"/>
                  </a:cubicBezTo>
                  <a:cubicBezTo>
                    <a:pt x="5949" y="617"/>
                    <a:pt x="5955" y="611"/>
                    <a:pt x="5961" y="605"/>
                  </a:cubicBezTo>
                  <a:cubicBezTo>
                    <a:pt x="5967" y="611"/>
                    <a:pt x="5973" y="622"/>
                    <a:pt x="5979" y="622"/>
                  </a:cubicBezTo>
                  <a:cubicBezTo>
                    <a:pt x="5990" y="622"/>
                    <a:pt x="5996" y="628"/>
                    <a:pt x="6002" y="628"/>
                  </a:cubicBezTo>
                  <a:cubicBezTo>
                    <a:pt x="5990" y="634"/>
                    <a:pt x="5984" y="640"/>
                    <a:pt x="5984" y="652"/>
                  </a:cubicBezTo>
                  <a:cubicBezTo>
                    <a:pt x="5984" y="669"/>
                    <a:pt x="6008" y="675"/>
                    <a:pt x="6025" y="692"/>
                  </a:cubicBezTo>
                  <a:cubicBezTo>
                    <a:pt x="6002" y="698"/>
                    <a:pt x="5990" y="710"/>
                    <a:pt x="5967" y="710"/>
                  </a:cubicBezTo>
                  <a:cubicBezTo>
                    <a:pt x="5932" y="710"/>
                    <a:pt x="5915" y="687"/>
                    <a:pt x="5886" y="675"/>
                  </a:cubicBezTo>
                  <a:cubicBezTo>
                    <a:pt x="5886" y="687"/>
                    <a:pt x="5880" y="692"/>
                    <a:pt x="5874" y="704"/>
                  </a:cubicBezTo>
                  <a:cubicBezTo>
                    <a:pt x="5816" y="675"/>
                    <a:pt x="5816" y="570"/>
                    <a:pt x="5810" y="687"/>
                  </a:cubicBezTo>
                  <a:cubicBezTo>
                    <a:pt x="5786" y="687"/>
                    <a:pt x="5769" y="687"/>
                    <a:pt x="5746" y="687"/>
                  </a:cubicBezTo>
                  <a:cubicBezTo>
                    <a:pt x="5746" y="698"/>
                    <a:pt x="5746" y="704"/>
                    <a:pt x="5746" y="716"/>
                  </a:cubicBezTo>
                  <a:cubicBezTo>
                    <a:pt x="5769" y="716"/>
                    <a:pt x="5769" y="716"/>
                    <a:pt x="5769" y="716"/>
                  </a:cubicBezTo>
                  <a:cubicBezTo>
                    <a:pt x="5786" y="716"/>
                    <a:pt x="5798" y="704"/>
                    <a:pt x="5821" y="704"/>
                  </a:cubicBezTo>
                  <a:cubicBezTo>
                    <a:pt x="5798" y="722"/>
                    <a:pt x="5786" y="733"/>
                    <a:pt x="5763" y="739"/>
                  </a:cubicBezTo>
                  <a:cubicBezTo>
                    <a:pt x="5769" y="762"/>
                    <a:pt x="5786" y="768"/>
                    <a:pt x="5810" y="768"/>
                  </a:cubicBezTo>
                  <a:cubicBezTo>
                    <a:pt x="5821" y="768"/>
                    <a:pt x="5833" y="756"/>
                    <a:pt x="5845" y="756"/>
                  </a:cubicBezTo>
                  <a:cubicBezTo>
                    <a:pt x="5839" y="774"/>
                    <a:pt x="5839" y="785"/>
                    <a:pt x="5839" y="809"/>
                  </a:cubicBezTo>
                  <a:cubicBezTo>
                    <a:pt x="5839" y="838"/>
                    <a:pt x="5932" y="919"/>
                    <a:pt x="5909" y="914"/>
                  </a:cubicBezTo>
                  <a:cubicBezTo>
                    <a:pt x="5862" y="896"/>
                    <a:pt x="5874" y="867"/>
                    <a:pt x="5839" y="867"/>
                  </a:cubicBezTo>
                  <a:cubicBezTo>
                    <a:pt x="5827" y="867"/>
                    <a:pt x="5821" y="879"/>
                    <a:pt x="5816" y="885"/>
                  </a:cubicBezTo>
                  <a:cubicBezTo>
                    <a:pt x="5792" y="873"/>
                    <a:pt x="5775" y="873"/>
                    <a:pt x="5769" y="855"/>
                  </a:cubicBezTo>
                  <a:cubicBezTo>
                    <a:pt x="5757" y="838"/>
                    <a:pt x="5775" y="815"/>
                    <a:pt x="5763" y="797"/>
                  </a:cubicBezTo>
                  <a:cubicBezTo>
                    <a:pt x="5746" y="785"/>
                    <a:pt x="5728" y="803"/>
                    <a:pt x="5711" y="797"/>
                  </a:cubicBezTo>
                  <a:cubicBezTo>
                    <a:pt x="5699" y="791"/>
                    <a:pt x="5699" y="780"/>
                    <a:pt x="5687" y="780"/>
                  </a:cubicBezTo>
                  <a:cubicBezTo>
                    <a:pt x="5658" y="780"/>
                    <a:pt x="5653" y="815"/>
                    <a:pt x="5629" y="826"/>
                  </a:cubicBezTo>
                  <a:cubicBezTo>
                    <a:pt x="5641" y="850"/>
                    <a:pt x="5641" y="850"/>
                    <a:pt x="5641" y="850"/>
                  </a:cubicBezTo>
                  <a:cubicBezTo>
                    <a:pt x="5629" y="867"/>
                    <a:pt x="5618" y="879"/>
                    <a:pt x="5594" y="879"/>
                  </a:cubicBezTo>
                  <a:cubicBezTo>
                    <a:pt x="5583" y="879"/>
                    <a:pt x="5571" y="867"/>
                    <a:pt x="5565" y="855"/>
                  </a:cubicBezTo>
                  <a:cubicBezTo>
                    <a:pt x="5554" y="879"/>
                    <a:pt x="5519" y="879"/>
                    <a:pt x="5519" y="908"/>
                  </a:cubicBezTo>
                  <a:cubicBezTo>
                    <a:pt x="5519" y="914"/>
                    <a:pt x="5524" y="919"/>
                    <a:pt x="5530" y="925"/>
                  </a:cubicBezTo>
                  <a:cubicBezTo>
                    <a:pt x="5507" y="943"/>
                    <a:pt x="5501" y="972"/>
                    <a:pt x="5501" y="1001"/>
                  </a:cubicBezTo>
                  <a:cubicBezTo>
                    <a:pt x="5501" y="1018"/>
                    <a:pt x="5513" y="1030"/>
                    <a:pt x="5530" y="1030"/>
                  </a:cubicBezTo>
                  <a:cubicBezTo>
                    <a:pt x="5530" y="1030"/>
                    <a:pt x="5536" y="1030"/>
                    <a:pt x="5542" y="1030"/>
                  </a:cubicBezTo>
                  <a:cubicBezTo>
                    <a:pt x="5554" y="1030"/>
                    <a:pt x="5554" y="1030"/>
                    <a:pt x="5554" y="1030"/>
                  </a:cubicBezTo>
                  <a:cubicBezTo>
                    <a:pt x="5554" y="1042"/>
                    <a:pt x="5554" y="1053"/>
                    <a:pt x="5554" y="1071"/>
                  </a:cubicBezTo>
                  <a:cubicBezTo>
                    <a:pt x="5618" y="1042"/>
                    <a:pt x="5629" y="1001"/>
                    <a:pt x="5676" y="954"/>
                  </a:cubicBezTo>
                  <a:cubicBezTo>
                    <a:pt x="5676" y="1013"/>
                    <a:pt x="5676" y="1013"/>
                    <a:pt x="5676" y="1013"/>
                  </a:cubicBezTo>
                  <a:cubicBezTo>
                    <a:pt x="5676" y="1048"/>
                    <a:pt x="5612" y="1048"/>
                    <a:pt x="5612" y="1088"/>
                  </a:cubicBezTo>
                  <a:cubicBezTo>
                    <a:pt x="5612" y="1094"/>
                    <a:pt x="5618" y="1100"/>
                    <a:pt x="5618" y="1111"/>
                  </a:cubicBezTo>
                  <a:cubicBezTo>
                    <a:pt x="5606" y="1117"/>
                    <a:pt x="5594" y="1123"/>
                    <a:pt x="5594" y="1135"/>
                  </a:cubicBezTo>
                  <a:cubicBezTo>
                    <a:pt x="5594" y="1152"/>
                    <a:pt x="5606" y="1158"/>
                    <a:pt x="5606" y="1176"/>
                  </a:cubicBezTo>
                  <a:cubicBezTo>
                    <a:pt x="5606" y="1193"/>
                    <a:pt x="5583" y="1193"/>
                    <a:pt x="5571" y="1211"/>
                  </a:cubicBezTo>
                  <a:cubicBezTo>
                    <a:pt x="5554" y="1205"/>
                    <a:pt x="5548" y="1199"/>
                    <a:pt x="5530" y="1193"/>
                  </a:cubicBezTo>
                  <a:cubicBezTo>
                    <a:pt x="5524" y="1228"/>
                    <a:pt x="5524" y="1245"/>
                    <a:pt x="5513" y="1274"/>
                  </a:cubicBezTo>
                  <a:cubicBezTo>
                    <a:pt x="5524" y="1280"/>
                    <a:pt x="5530" y="1286"/>
                    <a:pt x="5542" y="1286"/>
                  </a:cubicBezTo>
                  <a:cubicBezTo>
                    <a:pt x="5554" y="1286"/>
                    <a:pt x="5559" y="1280"/>
                    <a:pt x="5571" y="1280"/>
                  </a:cubicBezTo>
                  <a:cubicBezTo>
                    <a:pt x="5589" y="1280"/>
                    <a:pt x="5757" y="1333"/>
                    <a:pt x="5723" y="1344"/>
                  </a:cubicBezTo>
                  <a:cubicBezTo>
                    <a:pt x="5658" y="1327"/>
                    <a:pt x="5623" y="1344"/>
                    <a:pt x="5565" y="1333"/>
                  </a:cubicBezTo>
                  <a:cubicBezTo>
                    <a:pt x="5536" y="1327"/>
                    <a:pt x="5519" y="1304"/>
                    <a:pt x="5490" y="1304"/>
                  </a:cubicBezTo>
                  <a:lnTo>
                    <a:pt x="5484" y="1309"/>
                  </a:lnTo>
                  <a:cubicBezTo>
                    <a:pt x="5484" y="1333"/>
                    <a:pt x="5501" y="1350"/>
                    <a:pt x="5524" y="1350"/>
                  </a:cubicBezTo>
                  <a:cubicBezTo>
                    <a:pt x="5524" y="1368"/>
                    <a:pt x="5519" y="1374"/>
                    <a:pt x="5513" y="1385"/>
                  </a:cubicBezTo>
                  <a:cubicBezTo>
                    <a:pt x="5495" y="1374"/>
                    <a:pt x="5490" y="1356"/>
                    <a:pt x="5466" y="1356"/>
                  </a:cubicBezTo>
                  <a:cubicBezTo>
                    <a:pt x="5460" y="1356"/>
                    <a:pt x="5455" y="1362"/>
                    <a:pt x="5449" y="1362"/>
                  </a:cubicBezTo>
                  <a:cubicBezTo>
                    <a:pt x="5408" y="1362"/>
                    <a:pt x="5408" y="1315"/>
                    <a:pt x="5385" y="1286"/>
                  </a:cubicBezTo>
                  <a:cubicBezTo>
                    <a:pt x="5361" y="1257"/>
                    <a:pt x="5332" y="1263"/>
                    <a:pt x="5297" y="1263"/>
                  </a:cubicBezTo>
                  <a:cubicBezTo>
                    <a:pt x="5292" y="1263"/>
                    <a:pt x="5292" y="1263"/>
                    <a:pt x="5286" y="1263"/>
                  </a:cubicBezTo>
                  <a:cubicBezTo>
                    <a:pt x="5297" y="1286"/>
                    <a:pt x="5315" y="1286"/>
                    <a:pt x="5315" y="1309"/>
                  </a:cubicBezTo>
                  <a:cubicBezTo>
                    <a:pt x="5315" y="1315"/>
                    <a:pt x="5309" y="1315"/>
                    <a:pt x="5309" y="1321"/>
                  </a:cubicBezTo>
                  <a:cubicBezTo>
                    <a:pt x="5286" y="1321"/>
                    <a:pt x="5286" y="1321"/>
                    <a:pt x="5286" y="1321"/>
                  </a:cubicBezTo>
                  <a:cubicBezTo>
                    <a:pt x="5274" y="1321"/>
                    <a:pt x="5268" y="1333"/>
                    <a:pt x="5257" y="1333"/>
                  </a:cubicBezTo>
                  <a:cubicBezTo>
                    <a:pt x="5245" y="1333"/>
                    <a:pt x="5239" y="1315"/>
                    <a:pt x="5228" y="1309"/>
                  </a:cubicBezTo>
                  <a:cubicBezTo>
                    <a:pt x="5204" y="1280"/>
                    <a:pt x="5175" y="1269"/>
                    <a:pt x="5175" y="1228"/>
                  </a:cubicBezTo>
                  <a:cubicBezTo>
                    <a:pt x="5175" y="1222"/>
                    <a:pt x="5181" y="1216"/>
                    <a:pt x="5181" y="1205"/>
                  </a:cubicBezTo>
                  <a:cubicBezTo>
                    <a:pt x="5158" y="1211"/>
                    <a:pt x="5158" y="1211"/>
                    <a:pt x="5158" y="1211"/>
                  </a:cubicBezTo>
                  <a:cubicBezTo>
                    <a:pt x="5152" y="1211"/>
                    <a:pt x="5152" y="1205"/>
                    <a:pt x="5146" y="1205"/>
                  </a:cubicBezTo>
                  <a:cubicBezTo>
                    <a:pt x="5140" y="1205"/>
                    <a:pt x="5140" y="1211"/>
                    <a:pt x="5134" y="1211"/>
                  </a:cubicBezTo>
                  <a:cubicBezTo>
                    <a:pt x="5134" y="1228"/>
                    <a:pt x="5129" y="1234"/>
                    <a:pt x="5129" y="1251"/>
                  </a:cubicBezTo>
                  <a:cubicBezTo>
                    <a:pt x="5129" y="1257"/>
                    <a:pt x="5134" y="1257"/>
                    <a:pt x="5134" y="1263"/>
                  </a:cubicBezTo>
                  <a:cubicBezTo>
                    <a:pt x="5169" y="1263"/>
                    <a:pt x="5169" y="1263"/>
                    <a:pt x="5169" y="1263"/>
                  </a:cubicBezTo>
                  <a:cubicBezTo>
                    <a:pt x="5169" y="1327"/>
                    <a:pt x="5169" y="1327"/>
                    <a:pt x="5169" y="1327"/>
                  </a:cubicBezTo>
                  <a:cubicBezTo>
                    <a:pt x="5158" y="1339"/>
                    <a:pt x="5134" y="1339"/>
                    <a:pt x="5134" y="1350"/>
                  </a:cubicBezTo>
                  <a:cubicBezTo>
                    <a:pt x="5134" y="1368"/>
                    <a:pt x="5146" y="1374"/>
                    <a:pt x="5146" y="1385"/>
                  </a:cubicBezTo>
                  <a:cubicBezTo>
                    <a:pt x="5146" y="1408"/>
                    <a:pt x="5111" y="1414"/>
                    <a:pt x="5111" y="1437"/>
                  </a:cubicBezTo>
                  <a:cubicBezTo>
                    <a:pt x="5111" y="1472"/>
                    <a:pt x="5158" y="1455"/>
                    <a:pt x="5181" y="1472"/>
                  </a:cubicBezTo>
                  <a:cubicBezTo>
                    <a:pt x="5204" y="1502"/>
                    <a:pt x="5198" y="1537"/>
                    <a:pt x="5210" y="1571"/>
                  </a:cubicBezTo>
                  <a:cubicBezTo>
                    <a:pt x="5228" y="1566"/>
                    <a:pt x="5245" y="1571"/>
                    <a:pt x="5263" y="1560"/>
                  </a:cubicBezTo>
                  <a:cubicBezTo>
                    <a:pt x="5274" y="1566"/>
                    <a:pt x="5274" y="1566"/>
                    <a:pt x="5274" y="1566"/>
                  </a:cubicBezTo>
                  <a:cubicBezTo>
                    <a:pt x="5257" y="1583"/>
                    <a:pt x="5245" y="1589"/>
                    <a:pt x="5222" y="1600"/>
                  </a:cubicBezTo>
                  <a:cubicBezTo>
                    <a:pt x="5251" y="1641"/>
                    <a:pt x="5280" y="1665"/>
                    <a:pt x="5216" y="1624"/>
                  </a:cubicBezTo>
                  <a:cubicBezTo>
                    <a:pt x="5233" y="1670"/>
                    <a:pt x="5245" y="1700"/>
                    <a:pt x="5274" y="1740"/>
                  </a:cubicBezTo>
                  <a:cubicBezTo>
                    <a:pt x="5268" y="1752"/>
                    <a:pt x="5268" y="1752"/>
                    <a:pt x="5268" y="1752"/>
                  </a:cubicBezTo>
                  <a:cubicBezTo>
                    <a:pt x="5233" y="1729"/>
                    <a:pt x="5210" y="1717"/>
                    <a:pt x="5181" y="1694"/>
                  </a:cubicBezTo>
                  <a:cubicBezTo>
                    <a:pt x="5158" y="1670"/>
                    <a:pt x="5164" y="1630"/>
                    <a:pt x="5134" y="1630"/>
                  </a:cubicBezTo>
                  <a:cubicBezTo>
                    <a:pt x="5117" y="1630"/>
                    <a:pt x="5129" y="1659"/>
                    <a:pt x="5129" y="1676"/>
                  </a:cubicBezTo>
                  <a:cubicBezTo>
                    <a:pt x="5129" y="1705"/>
                    <a:pt x="5152" y="1717"/>
                    <a:pt x="5164" y="1746"/>
                  </a:cubicBezTo>
                  <a:cubicBezTo>
                    <a:pt x="5158" y="1752"/>
                    <a:pt x="5146" y="1758"/>
                    <a:pt x="5134" y="1758"/>
                  </a:cubicBezTo>
                  <a:cubicBezTo>
                    <a:pt x="5134" y="1787"/>
                    <a:pt x="5105" y="1793"/>
                    <a:pt x="5105" y="1822"/>
                  </a:cubicBezTo>
                  <a:cubicBezTo>
                    <a:pt x="5105" y="1833"/>
                    <a:pt x="5111" y="1839"/>
                    <a:pt x="5111" y="1851"/>
                  </a:cubicBezTo>
                  <a:cubicBezTo>
                    <a:pt x="5111" y="1886"/>
                    <a:pt x="5094" y="2031"/>
                    <a:pt x="5094" y="1926"/>
                  </a:cubicBezTo>
                  <a:cubicBezTo>
                    <a:pt x="5094" y="1909"/>
                    <a:pt x="5100" y="1897"/>
                    <a:pt x="5100" y="1880"/>
                  </a:cubicBezTo>
                  <a:cubicBezTo>
                    <a:pt x="5100" y="1839"/>
                    <a:pt x="5065" y="1828"/>
                    <a:pt x="5030" y="1804"/>
                  </a:cubicBezTo>
                  <a:cubicBezTo>
                    <a:pt x="4989" y="1763"/>
                    <a:pt x="5006" y="1717"/>
                    <a:pt x="4977" y="1665"/>
                  </a:cubicBezTo>
                  <a:cubicBezTo>
                    <a:pt x="4954" y="1624"/>
                    <a:pt x="4902" y="1618"/>
                    <a:pt x="4902" y="1571"/>
                  </a:cubicBezTo>
                  <a:cubicBezTo>
                    <a:pt x="4902" y="1554"/>
                    <a:pt x="4907" y="1548"/>
                    <a:pt x="4907" y="1531"/>
                  </a:cubicBezTo>
                  <a:cubicBezTo>
                    <a:pt x="4907" y="1513"/>
                    <a:pt x="4907" y="1513"/>
                    <a:pt x="4907" y="1513"/>
                  </a:cubicBezTo>
                  <a:cubicBezTo>
                    <a:pt x="4896" y="1507"/>
                    <a:pt x="4890" y="1507"/>
                    <a:pt x="4872" y="1502"/>
                  </a:cubicBezTo>
                  <a:cubicBezTo>
                    <a:pt x="4878" y="1478"/>
                    <a:pt x="4878" y="1478"/>
                    <a:pt x="4878" y="1478"/>
                  </a:cubicBezTo>
                  <a:cubicBezTo>
                    <a:pt x="4855" y="1449"/>
                    <a:pt x="4808" y="1443"/>
                    <a:pt x="4808" y="1403"/>
                  </a:cubicBezTo>
                  <a:cubicBezTo>
                    <a:pt x="4808" y="1374"/>
                    <a:pt x="4826" y="1362"/>
                    <a:pt x="4832" y="1333"/>
                  </a:cubicBezTo>
                  <a:cubicBezTo>
                    <a:pt x="4814" y="1333"/>
                    <a:pt x="4808" y="1333"/>
                    <a:pt x="4791" y="1333"/>
                  </a:cubicBezTo>
                  <a:cubicBezTo>
                    <a:pt x="4779" y="1374"/>
                    <a:pt x="4756" y="1391"/>
                    <a:pt x="4715" y="1397"/>
                  </a:cubicBezTo>
                  <a:cubicBezTo>
                    <a:pt x="4721" y="1420"/>
                    <a:pt x="4715" y="1432"/>
                    <a:pt x="4715" y="1455"/>
                  </a:cubicBezTo>
                  <a:cubicBezTo>
                    <a:pt x="4715" y="1478"/>
                    <a:pt x="4733" y="1490"/>
                    <a:pt x="4756" y="1496"/>
                  </a:cubicBezTo>
                  <a:cubicBezTo>
                    <a:pt x="4750" y="1502"/>
                    <a:pt x="4750" y="1507"/>
                    <a:pt x="4750" y="1513"/>
                  </a:cubicBezTo>
                  <a:cubicBezTo>
                    <a:pt x="4715" y="1513"/>
                    <a:pt x="4692" y="1525"/>
                    <a:pt x="4657" y="1525"/>
                  </a:cubicBezTo>
                  <a:cubicBezTo>
                    <a:pt x="4640" y="1525"/>
                    <a:pt x="4634" y="1507"/>
                    <a:pt x="4622" y="1502"/>
                  </a:cubicBezTo>
                  <a:cubicBezTo>
                    <a:pt x="4616" y="1542"/>
                    <a:pt x="4622" y="1560"/>
                    <a:pt x="4622" y="1600"/>
                  </a:cubicBezTo>
                  <a:cubicBezTo>
                    <a:pt x="4611" y="1600"/>
                    <a:pt x="4611" y="1600"/>
                    <a:pt x="4611" y="1600"/>
                  </a:cubicBezTo>
                  <a:cubicBezTo>
                    <a:pt x="4552" y="1612"/>
                    <a:pt x="4535" y="1647"/>
                    <a:pt x="4500" y="1694"/>
                  </a:cubicBezTo>
                  <a:cubicBezTo>
                    <a:pt x="4471" y="1740"/>
                    <a:pt x="4436" y="1763"/>
                    <a:pt x="4436" y="1816"/>
                  </a:cubicBezTo>
                  <a:cubicBezTo>
                    <a:pt x="4436" y="1886"/>
                    <a:pt x="4453" y="1926"/>
                    <a:pt x="4459" y="1991"/>
                  </a:cubicBezTo>
                  <a:cubicBezTo>
                    <a:pt x="4459" y="2031"/>
                    <a:pt x="4442" y="2060"/>
                    <a:pt x="4471" y="2089"/>
                  </a:cubicBezTo>
                  <a:cubicBezTo>
                    <a:pt x="4488" y="2113"/>
                    <a:pt x="4552" y="2095"/>
                    <a:pt x="4552" y="2130"/>
                  </a:cubicBezTo>
                  <a:cubicBezTo>
                    <a:pt x="4552" y="2206"/>
                    <a:pt x="4482" y="2241"/>
                    <a:pt x="4412" y="2282"/>
                  </a:cubicBezTo>
                  <a:cubicBezTo>
                    <a:pt x="4360" y="2311"/>
                    <a:pt x="4337" y="2346"/>
                    <a:pt x="4273" y="2357"/>
                  </a:cubicBezTo>
                  <a:cubicBezTo>
                    <a:pt x="4249" y="2363"/>
                    <a:pt x="4255" y="2392"/>
                    <a:pt x="4238" y="2404"/>
                  </a:cubicBezTo>
                  <a:cubicBezTo>
                    <a:pt x="4244" y="2421"/>
                    <a:pt x="4255" y="2427"/>
                    <a:pt x="4255" y="2450"/>
                  </a:cubicBezTo>
                  <a:cubicBezTo>
                    <a:pt x="4255" y="2474"/>
                    <a:pt x="4232" y="2491"/>
                    <a:pt x="4209" y="2491"/>
                  </a:cubicBezTo>
                  <a:cubicBezTo>
                    <a:pt x="4203" y="2491"/>
                    <a:pt x="4197" y="2497"/>
                    <a:pt x="4186" y="2497"/>
                  </a:cubicBezTo>
                  <a:cubicBezTo>
                    <a:pt x="4191" y="2509"/>
                    <a:pt x="4191" y="2509"/>
                    <a:pt x="4191" y="2520"/>
                  </a:cubicBezTo>
                  <a:cubicBezTo>
                    <a:pt x="4191" y="2619"/>
                    <a:pt x="4139" y="2666"/>
                    <a:pt x="4086" y="2741"/>
                  </a:cubicBezTo>
                  <a:cubicBezTo>
                    <a:pt x="4023" y="2817"/>
                    <a:pt x="3988" y="2870"/>
                    <a:pt x="3906" y="2928"/>
                  </a:cubicBezTo>
                  <a:cubicBezTo>
                    <a:pt x="3825" y="2980"/>
                    <a:pt x="3766" y="2998"/>
                    <a:pt x="3673" y="3033"/>
                  </a:cubicBezTo>
                  <a:cubicBezTo>
                    <a:pt x="3592" y="3067"/>
                    <a:pt x="3551" y="3108"/>
                    <a:pt x="3464" y="3108"/>
                  </a:cubicBezTo>
                  <a:cubicBezTo>
                    <a:pt x="3400" y="3108"/>
                    <a:pt x="3400" y="3108"/>
                    <a:pt x="3400" y="3108"/>
                  </a:cubicBezTo>
                  <a:cubicBezTo>
                    <a:pt x="3306" y="3108"/>
                    <a:pt x="3260" y="3178"/>
                    <a:pt x="3167" y="3178"/>
                  </a:cubicBezTo>
                  <a:cubicBezTo>
                    <a:pt x="3103" y="3178"/>
                    <a:pt x="3074" y="3126"/>
                    <a:pt x="3010" y="3126"/>
                  </a:cubicBezTo>
                  <a:cubicBezTo>
                    <a:pt x="2998" y="3126"/>
                    <a:pt x="2998" y="3132"/>
                    <a:pt x="2992" y="3132"/>
                  </a:cubicBezTo>
                  <a:cubicBezTo>
                    <a:pt x="2992" y="3143"/>
                    <a:pt x="2992" y="3149"/>
                    <a:pt x="2992" y="3161"/>
                  </a:cubicBezTo>
                  <a:cubicBezTo>
                    <a:pt x="2975" y="3161"/>
                    <a:pt x="2969" y="3149"/>
                    <a:pt x="2957" y="3149"/>
                  </a:cubicBezTo>
                  <a:cubicBezTo>
                    <a:pt x="2887" y="3149"/>
                    <a:pt x="2882" y="3225"/>
                    <a:pt x="2829" y="3271"/>
                  </a:cubicBezTo>
                  <a:cubicBezTo>
                    <a:pt x="2777" y="3312"/>
                    <a:pt x="2730" y="3324"/>
                    <a:pt x="2666" y="3324"/>
                  </a:cubicBezTo>
                  <a:cubicBezTo>
                    <a:pt x="2619" y="3324"/>
                    <a:pt x="2619" y="3324"/>
                    <a:pt x="2619" y="3324"/>
                  </a:cubicBezTo>
                  <a:cubicBezTo>
                    <a:pt x="2550" y="3341"/>
                    <a:pt x="2497" y="3341"/>
                    <a:pt x="2433" y="3376"/>
                  </a:cubicBezTo>
                  <a:cubicBezTo>
                    <a:pt x="2387" y="3405"/>
                    <a:pt x="2375" y="3440"/>
                    <a:pt x="2334" y="3469"/>
                  </a:cubicBezTo>
                  <a:cubicBezTo>
                    <a:pt x="2264" y="3522"/>
                    <a:pt x="2206" y="3539"/>
                    <a:pt x="2119" y="3539"/>
                  </a:cubicBezTo>
                  <a:cubicBezTo>
                    <a:pt x="2072" y="3539"/>
                    <a:pt x="2055" y="3481"/>
                    <a:pt x="2002" y="3481"/>
                  </a:cubicBezTo>
                  <a:cubicBezTo>
                    <a:pt x="1944" y="3481"/>
                    <a:pt x="1915" y="3527"/>
                    <a:pt x="1863" y="3527"/>
                  </a:cubicBezTo>
                  <a:cubicBezTo>
                    <a:pt x="1845" y="3527"/>
                    <a:pt x="1839" y="3522"/>
                    <a:pt x="1828" y="3522"/>
                  </a:cubicBezTo>
                  <a:cubicBezTo>
                    <a:pt x="1828" y="3516"/>
                    <a:pt x="1857" y="3411"/>
                    <a:pt x="1839" y="3446"/>
                  </a:cubicBezTo>
                  <a:cubicBezTo>
                    <a:pt x="1775" y="3533"/>
                    <a:pt x="1705" y="3556"/>
                    <a:pt x="1607" y="3603"/>
                  </a:cubicBezTo>
                  <a:cubicBezTo>
                    <a:pt x="1589" y="3591"/>
                    <a:pt x="1589" y="3591"/>
                    <a:pt x="1589" y="3591"/>
                  </a:cubicBezTo>
                  <a:cubicBezTo>
                    <a:pt x="1572" y="3615"/>
                    <a:pt x="1577" y="3644"/>
                    <a:pt x="1554" y="3656"/>
                  </a:cubicBezTo>
                  <a:cubicBezTo>
                    <a:pt x="1508" y="3685"/>
                    <a:pt x="1455" y="3679"/>
                    <a:pt x="1420" y="3719"/>
                  </a:cubicBezTo>
                  <a:cubicBezTo>
                    <a:pt x="1356" y="3784"/>
                    <a:pt x="1333" y="3830"/>
                    <a:pt x="1263" y="3888"/>
                  </a:cubicBezTo>
                  <a:cubicBezTo>
                    <a:pt x="1164" y="3976"/>
                    <a:pt x="1088" y="3999"/>
                    <a:pt x="960" y="4028"/>
                  </a:cubicBezTo>
                  <a:cubicBezTo>
                    <a:pt x="925" y="4040"/>
                    <a:pt x="914" y="4075"/>
                    <a:pt x="879" y="4075"/>
                  </a:cubicBezTo>
                  <a:cubicBezTo>
                    <a:pt x="867" y="4075"/>
                    <a:pt x="856" y="4075"/>
                    <a:pt x="844" y="4075"/>
                  </a:cubicBezTo>
                  <a:cubicBezTo>
                    <a:pt x="821" y="4110"/>
                    <a:pt x="826" y="4145"/>
                    <a:pt x="803" y="4179"/>
                  </a:cubicBezTo>
                  <a:cubicBezTo>
                    <a:pt x="780" y="4220"/>
                    <a:pt x="751" y="4238"/>
                    <a:pt x="739" y="4284"/>
                  </a:cubicBezTo>
                  <a:cubicBezTo>
                    <a:pt x="727" y="4342"/>
                    <a:pt x="733" y="4389"/>
                    <a:pt x="687" y="4424"/>
                  </a:cubicBezTo>
                  <a:cubicBezTo>
                    <a:pt x="681" y="4412"/>
                    <a:pt x="669" y="4406"/>
                    <a:pt x="658" y="4401"/>
                  </a:cubicBezTo>
                  <a:cubicBezTo>
                    <a:pt x="646" y="4430"/>
                    <a:pt x="623" y="4436"/>
                    <a:pt x="593" y="4447"/>
                  </a:cubicBezTo>
                  <a:cubicBezTo>
                    <a:pt x="588" y="4436"/>
                    <a:pt x="582" y="4424"/>
                    <a:pt x="582" y="4406"/>
                  </a:cubicBezTo>
                  <a:cubicBezTo>
                    <a:pt x="582" y="4383"/>
                    <a:pt x="593" y="4371"/>
                    <a:pt x="593" y="4342"/>
                  </a:cubicBezTo>
                  <a:cubicBezTo>
                    <a:pt x="559" y="4249"/>
                    <a:pt x="559" y="4249"/>
                    <a:pt x="559" y="4249"/>
                  </a:cubicBezTo>
                  <a:cubicBezTo>
                    <a:pt x="564" y="4232"/>
                    <a:pt x="564" y="4226"/>
                    <a:pt x="564" y="4208"/>
                  </a:cubicBezTo>
                  <a:cubicBezTo>
                    <a:pt x="553" y="4139"/>
                    <a:pt x="553" y="4139"/>
                    <a:pt x="553" y="4139"/>
                  </a:cubicBezTo>
                  <a:cubicBezTo>
                    <a:pt x="559" y="4121"/>
                    <a:pt x="582" y="4110"/>
                    <a:pt x="582" y="4086"/>
                  </a:cubicBezTo>
                  <a:cubicBezTo>
                    <a:pt x="582" y="4080"/>
                    <a:pt x="576" y="4069"/>
                    <a:pt x="570" y="4069"/>
                  </a:cubicBezTo>
                  <a:cubicBezTo>
                    <a:pt x="524" y="4069"/>
                    <a:pt x="512" y="4121"/>
                    <a:pt x="495" y="4162"/>
                  </a:cubicBezTo>
                  <a:cubicBezTo>
                    <a:pt x="477" y="4208"/>
                    <a:pt x="466" y="4238"/>
                    <a:pt x="442" y="4278"/>
                  </a:cubicBezTo>
                  <a:cubicBezTo>
                    <a:pt x="425" y="4319"/>
                    <a:pt x="425" y="4342"/>
                    <a:pt x="413" y="4377"/>
                  </a:cubicBezTo>
                  <a:cubicBezTo>
                    <a:pt x="396" y="4424"/>
                    <a:pt x="372" y="4447"/>
                    <a:pt x="372" y="4494"/>
                  </a:cubicBezTo>
                  <a:cubicBezTo>
                    <a:pt x="372" y="4581"/>
                    <a:pt x="442" y="4622"/>
                    <a:pt x="442" y="4709"/>
                  </a:cubicBezTo>
                  <a:cubicBezTo>
                    <a:pt x="442" y="4732"/>
                    <a:pt x="419" y="4738"/>
                    <a:pt x="419" y="4762"/>
                  </a:cubicBezTo>
                  <a:cubicBezTo>
                    <a:pt x="419" y="4797"/>
                    <a:pt x="425" y="4814"/>
                    <a:pt x="425" y="4843"/>
                  </a:cubicBezTo>
                  <a:cubicBezTo>
                    <a:pt x="425" y="4925"/>
                    <a:pt x="372" y="4960"/>
                    <a:pt x="332" y="5035"/>
                  </a:cubicBezTo>
                  <a:cubicBezTo>
                    <a:pt x="267" y="5157"/>
                    <a:pt x="233" y="5239"/>
                    <a:pt x="233" y="5379"/>
                  </a:cubicBezTo>
                  <a:cubicBezTo>
                    <a:pt x="233" y="5524"/>
                    <a:pt x="384" y="5582"/>
                    <a:pt x="361" y="5728"/>
                  </a:cubicBezTo>
                  <a:cubicBezTo>
                    <a:pt x="361" y="5757"/>
                    <a:pt x="361" y="5786"/>
                    <a:pt x="390" y="5804"/>
                  </a:cubicBezTo>
                  <a:cubicBezTo>
                    <a:pt x="413" y="5815"/>
                    <a:pt x="436" y="5821"/>
                    <a:pt x="448" y="5844"/>
                  </a:cubicBezTo>
                  <a:cubicBezTo>
                    <a:pt x="477" y="5926"/>
                    <a:pt x="477" y="5984"/>
                    <a:pt x="530" y="6054"/>
                  </a:cubicBezTo>
                  <a:cubicBezTo>
                    <a:pt x="564" y="6095"/>
                    <a:pt x="576" y="6124"/>
                    <a:pt x="611" y="6159"/>
                  </a:cubicBezTo>
                  <a:cubicBezTo>
                    <a:pt x="629" y="6188"/>
                    <a:pt x="658" y="6199"/>
                    <a:pt x="658" y="6229"/>
                  </a:cubicBezTo>
                  <a:cubicBezTo>
                    <a:pt x="658" y="6234"/>
                    <a:pt x="646" y="6240"/>
                    <a:pt x="646" y="6246"/>
                  </a:cubicBezTo>
                  <a:cubicBezTo>
                    <a:pt x="646" y="6258"/>
                    <a:pt x="652" y="6264"/>
                    <a:pt x="652" y="6275"/>
                  </a:cubicBezTo>
                  <a:cubicBezTo>
                    <a:pt x="652" y="6281"/>
                    <a:pt x="634" y="6281"/>
                    <a:pt x="634" y="6287"/>
                  </a:cubicBezTo>
                  <a:cubicBezTo>
                    <a:pt x="629" y="6310"/>
                    <a:pt x="634" y="6322"/>
                    <a:pt x="634" y="6339"/>
                  </a:cubicBezTo>
                  <a:cubicBezTo>
                    <a:pt x="629" y="6357"/>
                    <a:pt x="611" y="6362"/>
                    <a:pt x="611" y="6386"/>
                  </a:cubicBezTo>
                  <a:cubicBezTo>
                    <a:pt x="611" y="6409"/>
                    <a:pt x="629" y="6421"/>
                    <a:pt x="629" y="6444"/>
                  </a:cubicBezTo>
                  <a:cubicBezTo>
                    <a:pt x="629" y="6479"/>
                    <a:pt x="599" y="6520"/>
                    <a:pt x="559" y="6520"/>
                  </a:cubicBezTo>
                  <a:cubicBezTo>
                    <a:pt x="524" y="6520"/>
                    <a:pt x="530" y="6473"/>
                    <a:pt x="512" y="6444"/>
                  </a:cubicBezTo>
                  <a:cubicBezTo>
                    <a:pt x="495" y="6409"/>
                    <a:pt x="471" y="6397"/>
                    <a:pt x="460" y="6362"/>
                  </a:cubicBezTo>
                  <a:cubicBezTo>
                    <a:pt x="448" y="6362"/>
                    <a:pt x="448" y="6362"/>
                    <a:pt x="448" y="6362"/>
                  </a:cubicBezTo>
                  <a:cubicBezTo>
                    <a:pt x="425" y="6386"/>
                    <a:pt x="396" y="6397"/>
                    <a:pt x="355" y="6351"/>
                  </a:cubicBezTo>
                  <a:cubicBezTo>
                    <a:pt x="355" y="6304"/>
                    <a:pt x="384" y="6275"/>
                    <a:pt x="384" y="6229"/>
                  </a:cubicBezTo>
                  <a:cubicBezTo>
                    <a:pt x="384" y="6194"/>
                    <a:pt x="355" y="6182"/>
                    <a:pt x="337" y="6153"/>
                  </a:cubicBezTo>
                  <a:cubicBezTo>
                    <a:pt x="308" y="6112"/>
                    <a:pt x="303" y="6089"/>
                    <a:pt x="267" y="6054"/>
                  </a:cubicBezTo>
                  <a:cubicBezTo>
                    <a:pt x="250" y="6060"/>
                    <a:pt x="250" y="6060"/>
                    <a:pt x="250" y="6060"/>
                  </a:cubicBezTo>
                  <a:cubicBezTo>
                    <a:pt x="244" y="6077"/>
                    <a:pt x="244" y="6083"/>
                    <a:pt x="244" y="6101"/>
                  </a:cubicBezTo>
                  <a:cubicBezTo>
                    <a:pt x="244" y="6135"/>
                    <a:pt x="244" y="6135"/>
                    <a:pt x="244" y="6135"/>
                  </a:cubicBezTo>
                  <a:cubicBezTo>
                    <a:pt x="244" y="6176"/>
                    <a:pt x="273" y="6188"/>
                    <a:pt x="291" y="6229"/>
                  </a:cubicBezTo>
                  <a:cubicBezTo>
                    <a:pt x="308" y="6281"/>
                    <a:pt x="308" y="6316"/>
                    <a:pt x="343" y="6362"/>
                  </a:cubicBezTo>
                  <a:cubicBezTo>
                    <a:pt x="367" y="6403"/>
                    <a:pt x="401" y="6409"/>
                    <a:pt x="442" y="6438"/>
                  </a:cubicBezTo>
                  <a:cubicBezTo>
                    <a:pt x="471" y="6461"/>
                    <a:pt x="466" y="6502"/>
                    <a:pt x="466" y="6543"/>
                  </a:cubicBezTo>
                  <a:cubicBezTo>
                    <a:pt x="466" y="6566"/>
                    <a:pt x="448" y="6578"/>
                    <a:pt x="436" y="6595"/>
                  </a:cubicBezTo>
                  <a:cubicBezTo>
                    <a:pt x="413" y="6619"/>
                    <a:pt x="407" y="6648"/>
                    <a:pt x="378" y="6648"/>
                  </a:cubicBezTo>
                  <a:cubicBezTo>
                    <a:pt x="361" y="6648"/>
                    <a:pt x="355" y="6630"/>
                    <a:pt x="343" y="6624"/>
                  </a:cubicBezTo>
                  <a:cubicBezTo>
                    <a:pt x="320" y="6613"/>
                    <a:pt x="291" y="6607"/>
                    <a:pt x="291" y="6584"/>
                  </a:cubicBezTo>
                  <a:cubicBezTo>
                    <a:pt x="291" y="6560"/>
                    <a:pt x="297" y="6549"/>
                    <a:pt x="297" y="6525"/>
                  </a:cubicBezTo>
                  <a:cubicBezTo>
                    <a:pt x="279" y="6514"/>
                    <a:pt x="262" y="6508"/>
                    <a:pt x="250" y="6490"/>
                  </a:cubicBezTo>
                  <a:cubicBezTo>
                    <a:pt x="256" y="6473"/>
                    <a:pt x="262" y="6461"/>
                    <a:pt x="262" y="6444"/>
                  </a:cubicBezTo>
                  <a:cubicBezTo>
                    <a:pt x="262" y="6421"/>
                    <a:pt x="250" y="6403"/>
                    <a:pt x="233" y="6392"/>
                  </a:cubicBezTo>
                  <a:cubicBezTo>
                    <a:pt x="215" y="6392"/>
                    <a:pt x="215" y="6392"/>
                    <a:pt x="215" y="6392"/>
                  </a:cubicBezTo>
                  <a:cubicBezTo>
                    <a:pt x="215" y="6421"/>
                    <a:pt x="215" y="6421"/>
                    <a:pt x="215" y="6421"/>
                  </a:cubicBezTo>
                  <a:cubicBezTo>
                    <a:pt x="227" y="6461"/>
                    <a:pt x="227" y="6461"/>
                    <a:pt x="227" y="6461"/>
                  </a:cubicBezTo>
                  <a:cubicBezTo>
                    <a:pt x="227" y="6502"/>
                    <a:pt x="227" y="6502"/>
                    <a:pt x="227" y="6502"/>
                  </a:cubicBezTo>
                  <a:cubicBezTo>
                    <a:pt x="215" y="6508"/>
                    <a:pt x="215" y="6508"/>
                    <a:pt x="215" y="6508"/>
                  </a:cubicBezTo>
                  <a:cubicBezTo>
                    <a:pt x="209" y="6490"/>
                    <a:pt x="204" y="6473"/>
                    <a:pt x="186" y="6461"/>
                  </a:cubicBezTo>
                  <a:cubicBezTo>
                    <a:pt x="180" y="6461"/>
                    <a:pt x="180" y="6461"/>
                    <a:pt x="180" y="6461"/>
                  </a:cubicBezTo>
                  <a:cubicBezTo>
                    <a:pt x="186" y="6496"/>
                    <a:pt x="215" y="6502"/>
                    <a:pt x="238" y="6537"/>
                  </a:cubicBezTo>
                  <a:cubicBezTo>
                    <a:pt x="273" y="6601"/>
                    <a:pt x="308" y="6630"/>
                    <a:pt x="355" y="6688"/>
                  </a:cubicBezTo>
                  <a:cubicBezTo>
                    <a:pt x="407" y="6747"/>
                    <a:pt x="419" y="6787"/>
                    <a:pt x="454" y="6851"/>
                  </a:cubicBezTo>
                  <a:cubicBezTo>
                    <a:pt x="524" y="6956"/>
                    <a:pt x="570" y="7020"/>
                    <a:pt x="582" y="7148"/>
                  </a:cubicBezTo>
                  <a:cubicBezTo>
                    <a:pt x="588" y="7148"/>
                    <a:pt x="593" y="7148"/>
                    <a:pt x="599" y="7148"/>
                  </a:cubicBezTo>
                  <a:cubicBezTo>
                    <a:pt x="605" y="7160"/>
                    <a:pt x="605" y="7160"/>
                    <a:pt x="605" y="7160"/>
                  </a:cubicBezTo>
                  <a:cubicBezTo>
                    <a:pt x="570" y="7195"/>
                    <a:pt x="576" y="7230"/>
                    <a:pt x="576" y="7276"/>
                  </a:cubicBezTo>
                  <a:cubicBezTo>
                    <a:pt x="576" y="7335"/>
                    <a:pt x="570" y="7375"/>
                    <a:pt x="599" y="7428"/>
                  </a:cubicBezTo>
                  <a:cubicBezTo>
                    <a:pt x="611" y="7445"/>
                    <a:pt x="634" y="7439"/>
                    <a:pt x="646" y="7457"/>
                  </a:cubicBezTo>
                  <a:cubicBezTo>
                    <a:pt x="669" y="7479"/>
                    <a:pt x="669" y="7497"/>
                    <a:pt x="687" y="7520"/>
                  </a:cubicBezTo>
                  <a:cubicBezTo>
                    <a:pt x="733" y="7578"/>
                    <a:pt x="768" y="7607"/>
                    <a:pt x="786" y="7677"/>
                  </a:cubicBezTo>
                  <a:cubicBezTo>
                    <a:pt x="815" y="7747"/>
                    <a:pt x="803" y="7793"/>
                    <a:pt x="838" y="7858"/>
                  </a:cubicBezTo>
                  <a:cubicBezTo>
                    <a:pt x="861" y="7898"/>
                    <a:pt x="896" y="7904"/>
                    <a:pt x="925" y="7939"/>
                  </a:cubicBezTo>
                  <a:cubicBezTo>
                    <a:pt x="989" y="8026"/>
                    <a:pt x="995" y="8096"/>
                    <a:pt x="995" y="8207"/>
                  </a:cubicBezTo>
                  <a:cubicBezTo>
                    <a:pt x="995" y="8242"/>
                    <a:pt x="978" y="8265"/>
                    <a:pt x="978" y="8306"/>
                  </a:cubicBezTo>
                  <a:cubicBezTo>
                    <a:pt x="978" y="8393"/>
                    <a:pt x="978" y="8393"/>
                    <a:pt x="978" y="8393"/>
                  </a:cubicBezTo>
                  <a:cubicBezTo>
                    <a:pt x="978" y="8416"/>
                    <a:pt x="972" y="8434"/>
                    <a:pt x="972" y="8463"/>
                  </a:cubicBezTo>
                  <a:cubicBezTo>
                    <a:pt x="972" y="8498"/>
                    <a:pt x="995" y="8510"/>
                    <a:pt x="1001" y="8539"/>
                  </a:cubicBezTo>
                  <a:cubicBezTo>
                    <a:pt x="1024" y="8608"/>
                    <a:pt x="1013" y="8649"/>
                    <a:pt x="1024" y="8719"/>
                  </a:cubicBezTo>
                  <a:cubicBezTo>
                    <a:pt x="1042" y="8824"/>
                    <a:pt x="1083" y="8876"/>
                    <a:pt x="1129" y="8969"/>
                  </a:cubicBezTo>
                  <a:cubicBezTo>
                    <a:pt x="1199" y="9092"/>
                    <a:pt x="1228" y="9167"/>
                    <a:pt x="1281" y="9295"/>
                  </a:cubicBezTo>
                  <a:cubicBezTo>
                    <a:pt x="1310" y="9360"/>
                    <a:pt x="1356" y="9389"/>
                    <a:pt x="1356" y="9458"/>
                  </a:cubicBezTo>
                  <a:cubicBezTo>
                    <a:pt x="1356" y="9534"/>
                    <a:pt x="1356" y="9534"/>
                    <a:pt x="1356" y="9534"/>
                  </a:cubicBezTo>
                  <a:cubicBezTo>
                    <a:pt x="1356" y="9546"/>
                    <a:pt x="1350" y="9552"/>
                    <a:pt x="1350" y="9563"/>
                  </a:cubicBezTo>
                  <a:cubicBezTo>
                    <a:pt x="1350" y="9604"/>
                    <a:pt x="1368" y="9627"/>
                    <a:pt x="1368" y="9674"/>
                  </a:cubicBezTo>
                  <a:cubicBezTo>
                    <a:pt x="1368" y="9703"/>
                    <a:pt x="1362" y="9720"/>
                    <a:pt x="1350" y="9744"/>
                  </a:cubicBezTo>
                  <a:cubicBezTo>
                    <a:pt x="1362" y="9784"/>
                    <a:pt x="1362" y="9784"/>
                    <a:pt x="1362" y="9784"/>
                  </a:cubicBezTo>
                  <a:cubicBezTo>
                    <a:pt x="1350" y="9819"/>
                    <a:pt x="1356" y="9843"/>
                    <a:pt x="1345" y="9872"/>
                  </a:cubicBezTo>
                  <a:cubicBezTo>
                    <a:pt x="1339" y="9883"/>
                    <a:pt x="1321" y="9883"/>
                    <a:pt x="1310" y="9889"/>
                  </a:cubicBezTo>
                  <a:cubicBezTo>
                    <a:pt x="1292" y="9907"/>
                    <a:pt x="1292" y="9930"/>
                    <a:pt x="1286" y="9959"/>
                  </a:cubicBezTo>
                  <a:cubicBezTo>
                    <a:pt x="1327" y="10209"/>
                    <a:pt x="1327" y="10209"/>
                    <a:pt x="1327" y="10209"/>
                  </a:cubicBezTo>
                  <a:cubicBezTo>
                    <a:pt x="1327" y="10291"/>
                    <a:pt x="1304" y="10338"/>
                    <a:pt x="1263" y="10413"/>
                  </a:cubicBezTo>
                  <a:cubicBezTo>
                    <a:pt x="1228" y="10483"/>
                    <a:pt x="1187" y="10535"/>
                    <a:pt x="1106" y="10535"/>
                  </a:cubicBezTo>
                  <a:cubicBezTo>
                    <a:pt x="1065" y="10535"/>
                    <a:pt x="1053" y="10495"/>
                    <a:pt x="1013" y="10471"/>
                  </a:cubicBezTo>
                  <a:cubicBezTo>
                    <a:pt x="1013" y="10518"/>
                    <a:pt x="1013" y="10518"/>
                    <a:pt x="1013" y="10518"/>
                  </a:cubicBezTo>
                  <a:cubicBezTo>
                    <a:pt x="1013" y="10541"/>
                    <a:pt x="1001" y="10547"/>
                    <a:pt x="1001" y="10564"/>
                  </a:cubicBezTo>
                  <a:cubicBezTo>
                    <a:pt x="1001" y="10704"/>
                    <a:pt x="1001" y="10704"/>
                    <a:pt x="1001" y="10704"/>
                  </a:cubicBezTo>
                  <a:cubicBezTo>
                    <a:pt x="1001" y="10751"/>
                    <a:pt x="1013" y="10780"/>
                    <a:pt x="1024" y="10827"/>
                  </a:cubicBezTo>
                  <a:cubicBezTo>
                    <a:pt x="1036" y="10873"/>
                    <a:pt x="1036" y="10902"/>
                    <a:pt x="1071" y="10931"/>
                  </a:cubicBezTo>
                  <a:cubicBezTo>
                    <a:pt x="1077" y="10914"/>
                    <a:pt x="1083" y="10902"/>
                    <a:pt x="1094" y="10885"/>
                  </a:cubicBezTo>
                  <a:cubicBezTo>
                    <a:pt x="1199" y="10925"/>
                    <a:pt x="1263" y="10954"/>
                    <a:pt x="1345" y="11036"/>
                  </a:cubicBezTo>
                  <a:cubicBezTo>
                    <a:pt x="1391" y="11083"/>
                    <a:pt x="1438" y="11100"/>
                    <a:pt x="1461" y="11158"/>
                  </a:cubicBezTo>
                  <a:cubicBezTo>
                    <a:pt x="1478" y="11187"/>
                    <a:pt x="1461" y="11211"/>
                    <a:pt x="1484" y="11228"/>
                  </a:cubicBezTo>
                  <a:cubicBezTo>
                    <a:pt x="1519" y="11251"/>
                    <a:pt x="1548" y="11234"/>
                    <a:pt x="1583" y="11246"/>
                  </a:cubicBezTo>
                  <a:cubicBezTo>
                    <a:pt x="1671" y="11275"/>
                    <a:pt x="1717" y="11298"/>
                    <a:pt x="1793" y="11345"/>
                  </a:cubicBezTo>
                  <a:cubicBezTo>
                    <a:pt x="1799" y="11327"/>
                    <a:pt x="1804" y="11316"/>
                    <a:pt x="1810" y="11298"/>
                  </a:cubicBezTo>
                  <a:cubicBezTo>
                    <a:pt x="1909" y="11345"/>
                    <a:pt x="1909" y="11345"/>
                    <a:pt x="1909" y="11345"/>
                  </a:cubicBezTo>
                  <a:cubicBezTo>
                    <a:pt x="1927" y="11333"/>
                    <a:pt x="1933" y="11316"/>
                    <a:pt x="1944" y="11298"/>
                  </a:cubicBezTo>
                  <a:cubicBezTo>
                    <a:pt x="1967" y="11316"/>
                    <a:pt x="1985" y="11327"/>
                    <a:pt x="2014" y="11327"/>
                  </a:cubicBezTo>
                  <a:cubicBezTo>
                    <a:pt x="2043" y="11327"/>
                    <a:pt x="2061" y="11333"/>
                    <a:pt x="2090" y="11333"/>
                  </a:cubicBezTo>
                  <a:cubicBezTo>
                    <a:pt x="2107" y="11333"/>
                    <a:pt x="2113" y="11310"/>
                    <a:pt x="2136" y="11310"/>
                  </a:cubicBezTo>
                  <a:cubicBezTo>
                    <a:pt x="2154" y="11310"/>
                    <a:pt x="2165" y="11316"/>
                    <a:pt x="2183" y="11310"/>
                  </a:cubicBezTo>
                  <a:cubicBezTo>
                    <a:pt x="2183" y="11321"/>
                    <a:pt x="2177" y="11327"/>
                    <a:pt x="2177" y="11339"/>
                  </a:cubicBezTo>
                  <a:cubicBezTo>
                    <a:pt x="2177" y="11350"/>
                    <a:pt x="2194" y="11345"/>
                    <a:pt x="2206" y="11350"/>
                  </a:cubicBezTo>
                  <a:cubicBezTo>
                    <a:pt x="2224" y="11356"/>
                    <a:pt x="2235" y="11374"/>
                    <a:pt x="2259" y="11374"/>
                  </a:cubicBezTo>
                  <a:cubicBezTo>
                    <a:pt x="2282" y="11374"/>
                    <a:pt x="2282" y="11333"/>
                    <a:pt x="2305" y="11333"/>
                  </a:cubicBezTo>
                  <a:cubicBezTo>
                    <a:pt x="2346" y="11333"/>
                    <a:pt x="2363" y="11374"/>
                    <a:pt x="2404" y="11379"/>
                  </a:cubicBezTo>
                  <a:cubicBezTo>
                    <a:pt x="2404" y="11316"/>
                    <a:pt x="2474" y="11304"/>
                    <a:pt x="2532" y="11269"/>
                  </a:cubicBezTo>
                  <a:cubicBezTo>
                    <a:pt x="2567" y="11251"/>
                    <a:pt x="2590" y="11251"/>
                    <a:pt x="2625" y="11228"/>
                  </a:cubicBezTo>
                  <a:cubicBezTo>
                    <a:pt x="2649" y="11211"/>
                    <a:pt x="2643" y="11182"/>
                    <a:pt x="2672" y="11170"/>
                  </a:cubicBezTo>
                  <a:cubicBezTo>
                    <a:pt x="2695" y="11153"/>
                    <a:pt x="2701" y="11135"/>
                    <a:pt x="2730" y="11123"/>
                  </a:cubicBezTo>
                  <a:cubicBezTo>
                    <a:pt x="2759" y="11112"/>
                    <a:pt x="2782" y="11117"/>
                    <a:pt x="2806" y="11094"/>
                  </a:cubicBezTo>
                  <a:cubicBezTo>
                    <a:pt x="2817" y="11083"/>
                    <a:pt x="2806" y="11059"/>
                    <a:pt x="2817" y="11042"/>
                  </a:cubicBezTo>
                  <a:cubicBezTo>
                    <a:pt x="2847" y="10995"/>
                    <a:pt x="2899" y="10995"/>
                    <a:pt x="2951" y="10995"/>
                  </a:cubicBezTo>
                  <a:cubicBezTo>
                    <a:pt x="2992" y="10995"/>
                    <a:pt x="3010" y="11013"/>
                    <a:pt x="3050" y="11019"/>
                  </a:cubicBezTo>
                  <a:cubicBezTo>
                    <a:pt x="3056" y="10995"/>
                    <a:pt x="3079" y="10995"/>
                    <a:pt x="3103" y="10990"/>
                  </a:cubicBezTo>
                  <a:cubicBezTo>
                    <a:pt x="3184" y="10827"/>
                    <a:pt x="3271" y="10687"/>
                    <a:pt x="3452" y="10687"/>
                  </a:cubicBezTo>
                  <a:cubicBezTo>
                    <a:pt x="3469" y="10687"/>
                    <a:pt x="3475" y="10698"/>
                    <a:pt x="3487" y="10698"/>
                  </a:cubicBezTo>
                  <a:cubicBezTo>
                    <a:pt x="3510" y="10698"/>
                    <a:pt x="3516" y="10687"/>
                    <a:pt x="3539" y="10687"/>
                  </a:cubicBezTo>
                  <a:cubicBezTo>
                    <a:pt x="3574" y="10687"/>
                    <a:pt x="3592" y="10704"/>
                    <a:pt x="3627" y="10704"/>
                  </a:cubicBezTo>
                  <a:cubicBezTo>
                    <a:pt x="3656" y="10704"/>
                    <a:pt x="3650" y="10664"/>
                    <a:pt x="3679" y="10658"/>
                  </a:cubicBezTo>
                  <a:cubicBezTo>
                    <a:pt x="3731" y="10646"/>
                    <a:pt x="3766" y="10646"/>
                    <a:pt x="3825" y="10646"/>
                  </a:cubicBezTo>
                  <a:cubicBezTo>
                    <a:pt x="3918" y="10646"/>
                    <a:pt x="3918" y="10646"/>
                    <a:pt x="3918" y="10646"/>
                  </a:cubicBezTo>
                  <a:cubicBezTo>
                    <a:pt x="3982" y="10646"/>
                    <a:pt x="4017" y="10617"/>
                    <a:pt x="4081" y="10617"/>
                  </a:cubicBezTo>
                  <a:cubicBezTo>
                    <a:pt x="4162" y="10617"/>
                    <a:pt x="4203" y="10664"/>
                    <a:pt x="4285" y="10664"/>
                  </a:cubicBezTo>
                  <a:cubicBezTo>
                    <a:pt x="4314" y="10664"/>
                    <a:pt x="4325" y="10640"/>
                    <a:pt x="4354" y="10640"/>
                  </a:cubicBezTo>
                  <a:cubicBezTo>
                    <a:pt x="4383" y="10640"/>
                    <a:pt x="4401" y="10652"/>
                    <a:pt x="4418" y="10681"/>
                  </a:cubicBezTo>
                  <a:cubicBezTo>
                    <a:pt x="4424" y="10698"/>
                    <a:pt x="4424" y="10722"/>
                    <a:pt x="4442" y="10722"/>
                  </a:cubicBezTo>
                  <a:cubicBezTo>
                    <a:pt x="4465" y="10722"/>
                    <a:pt x="4482" y="10727"/>
                    <a:pt x="4500" y="10716"/>
                  </a:cubicBezTo>
                  <a:cubicBezTo>
                    <a:pt x="4523" y="10704"/>
                    <a:pt x="4523" y="10664"/>
                    <a:pt x="4552" y="10664"/>
                  </a:cubicBezTo>
                  <a:cubicBezTo>
                    <a:pt x="4581" y="10664"/>
                    <a:pt x="4593" y="10687"/>
                    <a:pt x="4622" y="10687"/>
                  </a:cubicBezTo>
                  <a:cubicBezTo>
                    <a:pt x="4640" y="10687"/>
                    <a:pt x="4645" y="10675"/>
                    <a:pt x="4657" y="10669"/>
                  </a:cubicBezTo>
                  <a:cubicBezTo>
                    <a:pt x="4709" y="10669"/>
                    <a:pt x="4709" y="10669"/>
                    <a:pt x="4709" y="10669"/>
                  </a:cubicBezTo>
                  <a:cubicBezTo>
                    <a:pt x="4768" y="10669"/>
                    <a:pt x="4797" y="10658"/>
                    <a:pt x="4855" y="10658"/>
                  </a:cubicBezTo>
                  <a:cubicBezTo>
                    <a:pt x="4902" y="10658"/>
                    <a:pt x="4907" y="10722"/>
                    <a:pt x="4954" y="10722"/>
                  </a:cubicBezTo>
                  <a:cubicBezTo>
                    <a:pt x="5012" y="10722"/>
                    <a:pt x="5041" y="10693"/>
                    <a:pt x="5094" y="10664"/>
                  </a:cubicBezTo>
                  <a:cubicBezTo>
                    <a:pt x="5117" y="10652"/>
                    <a:pt x="5134" y="10652"/>
                    <a:pt x="5164" y="10646"/>
                  </a:cubicBezTo>
                  <a:cubicBezTo>
                    <a:pt x="5187" y="10640"/>
                    <a:pt x="5210" y="10640"/>
                    <a:pt x="5210" y="10623"/>
                  </a:cubicBezTo>
                  <a:cubicBezTo>
                    <a:pt x="5210" y="10605"/>
                    <a:pt x="5198" y="10599"/>
                    <a:pt x="5198" y="10582"/>
                  </a:cubicBezTo>
                  <a:cubicBezTo>
                    <a:pt x="5198" y="10518"/>
                    <a:pt x="5280" y="10518"/>
                    <a:pt x="5315" y="10465"/>
                  </a:cubicBezTo>
                  <a:cubicBezTo>
                    <a:pt x="5350" y="10413"/>
                    <a:pt x="5344" y="10372"/>
                    <a:pt x="5356" y="10314"/>
                  </a:cubicBezTo>
                  <a:cubicBezTo>
                    <a:pt x="5373" y="10244"/>
                    <a:pt x="5396" y="10204"/>
                    <a:pt x="5455" y="10169"/>
                  </a:cubicBezTo>
                  <a:cubicBezTo>
                    <a:pt x="5507" y="10139"/>
                    <a:pt x="5530" y="10105"/>
                    <a:pt x="5583" y="10105"/>
                  </a:cubicBezTo>
                  <a:cubicBezTo>
                    <a:pt x="5635" y="10105"/>
                    <a:pt x="5635" y="10105"/>
                    <a:pt x="5635" y="10105"/>
                  </a:cubicBezTo>
                  <a:cubicBezTo>
                    <a:pt x="5693" y="10105"/>
                    <a:pt x="5717" y="10070"/>
                    <a:pt x="5763" y="10041"/>
                  </a:cubicBezTo>
                  <a:cubicBezTo>
                    <a:pt x="5856" y="9982"/>
                    <a:pt x="5909" y="9942"/>
                    <a:pt x="6013" y="9918"/>
                  </a:cubicBezTo>
                  <a:cubicBezTo>
                    <a:pt x="6153" y="9907"/>
                    <a:pt x="6188" y="9761"/>
                    <a:pt x="6322" y="9726"/>
                  </a:cubicBezTo>
                  <a:cubicBezTo>
                    <a:pt x="6345" y="9732"/>
                    <a:pt x="6345" y="9732"/>
                    <a:pt x="6345" y="9732"/>
                  </a:cubicBezTo>
                  <a:cubicBezTo>
                    <a:pt x="6363" y="9720"/>
                    <a:pt x="6375" y="9709"/>
                    <a:pt x="6398" y="9709"/>
                  </a:cubicBezTo>
                  <a:cubicBezTo>
                    <a:pt x="6485" y="9709"/>
                    <a:pt x="6526" y="9761"/>
                    <a:pt x="6607" y="9761"/>
                  </a:cubicBezTo>
                  <a:cubicBezTo>
                    <a:pt x="6764" y="9761"/>
                    <a:pt x="6852" y="9744"/>
                    <a:pt x="7009" y="9709"/>
                  </a:cubicBezTo>
                  <a:cubicBezTo>
                    <a:pt x="7079" y="9691"/>
                    <a:pt x="7108" y="9656"/>
                    <a:pt x="7178" y="9639"/>
                  </a:cubicBezTo>
                  <a:cubicBezTo>
                    <a:pt x="7300" y="9610"/>
                    <a:pt x="7364" y="9581"/>
                    <a:pt x="7481" y="9528"/>
                  </a:cubicBezTo>
                  <a:cubicBezTo>
                    <a:pt x="7585" y="9487"/>
                    <a:pt x="7626" y="9406"/>
                    <a:pt x="7737" y="9406"/>
                  </a:cubicBezTo>
                  <a:lnTo>
                    <a:pt x="7737" y="9406"/>
                  </a:lnTo>
                  <a:cubicBezTo>
                    <a:pt x="7737" y="6258"/>
                    <a:pt x="7737" y="6258"/>
                    <a:pt x="7737" y="6258"/>
                  </a:cubicBezTo>
                  <a:lnTo>
                    <a:pt x="7737" y="6258"/>
                  </a:lnTo>
                  <a:cubicBezTo>
                    <a:pt x="7713" y="576"/>
                    <a:pt x="7713" y="576"/>
                    <a:pt x="7713" y="576"/>
                  </a:cubicBezTo>
                  <a:close/>
                  <a:moveTo>
                    <a:pt x="1123" y="3580"/>
                  </a:moveTo>
                  <a:lnTo>
                    <a:pt x="1123" y="3580"/>
                  </a:lnTo>
                  <a:cubicBezTo>
                    <a:pt x="1141" y="3539"/>
                    <a:pt x="1164" y="3510"/>
                    <a:pt x="1205" y="3498"/>
                  </a:cubicBezTo>
                  <a:cubicBezTo>
                    <a:pt x="1205" y="3539"/>
                    <a:pt x="1187" y="3586"/>
                    <a:pt x="1147" y="3586"/>
                  </a:cubicBezTo>
                  <a:cubicBezTo>
                    <a:pt x="1135" y="3586"/>
                    <a:pt x="1129" y="3586"/>
                    <a:pt x="1123" y="3580"/>
                  </a:cubicBezTo>
                  <a:close/>
                  <a:moveTo>
                    <a:pt x="29" y="6019"/>
                  </a:moveTo>
                  <a:lnTo>
                    <a:pt x="29" y="6019"/>
                  </a:lnTo>
                  <a:cubicBezTo>
                    <a:pt x="23" y="6019"/>
                    <a:pt x="17" y="6013"/>
                    <a:pt x="6" y="6013"/>
                  </a:cubicBezTo>
                  <a:cubicBezTo>
                    <a:pt x="6" y="6019"/>
                    <a:pt x="0" y="6025"/>
                    <a:pt x="0" y="6036"/>
                  </a:cubicBezTo>
                  <a:cubicBezTo>
                    <a:pt x="0" y="6118"/>
                    <a:pt x="29" y="6164"/>
                    <a:pt x="70" y="6234"/>
                  </a:cubicBezTo>
                  <a:cubicBezTo>
                    <a:pt x="93" y="6275"/>
                    <a:pt x="99" y="6304"/>
                    <a:pt x="122" y="6339"/>
                  </a:cubicBezTo>
                  <a:cubicBezTo>
                    <a:pt x="116" y="6223"/>
                    <a:pt x="29" y="6170"/>
                    <a:pt x="29" y="6054"/>
                  </a:cubicBezTo>
                  <a:lnTo>
                    <a:pt x="29" y="6019"/>
                  </a:lnTo>
                  <a:close/>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4" name="Freeform 3"/>
            <p:cNvSpPr>
              <a:spLocks noChangeArrowheads="1"/>
            </p:cNvSpPr>
            <p:nvPr/>
          </p:nvSpPr>
          <p:spPr bwMode="auto">
            <a:xfrm>
              <a:off x="16292133" y="3470940"/>
              <a:ext cx="1916832" cy="3344973"/>
            </a:xfrm>
            <a:custGeom>
              <a:avLst/>
              <a:gdLst>
                <a:gd name="T0" fmla="*/ 984 w 4355"/>
                <a:gd name="T1" fmla="*/ 157 h 7604"/>
                <a:gd name="T2" fmla="*/ 874 w 4355"/>
                <a:gd name="T3" fmla="*/ 227 h 7604"/>
                <a:gd name="T4" fmla="*/ 676 w 4355"/>
                <a:gd name="T5" fmla="*/ 59 h 7604"/>
                <a:gd name="T6" fmla="*/ 897 w 4355"/>
                <a:gd name="T7" fmla="*/ 379 h 7604"/>
                <a:gd name="T8" fmla="*/ 1171 w 4355"/>
                <a:gd name="T9" fmla="*/ 268 h 7604"/>
                <a:gd name="T10" fmla="*/ 664 w 4355"/>
                <a:gd name="T11" fmla="*/ 169 h 7604"/>
                <a:gd name="T12" fmla="*/ 781 w 4355"/>
                <a:gd name="T13" fmla="*/ 361 h 7604"/>
                <a:gd name="T14" fmla="*/ 554 w 4355"/>
                <a:gd name="T15" fmla="*/ 315 h 7604"/>
                <a:gd name="T16" fmla="*/ 571 w 4355"/>
                <a:gd name="T17" fmla="*/ 204 h 7604"/>
                <a:gd name="T18" fmla="*/ 3591 w 4355"/>
                <a:gd name="T19" fmla="*/ 1374 h 7604"/>
                <a:gd name="T20" fmla="*/ 3824 w 4355"/>
                <a:gd name="T21" fmla="*/ 1549 h 7604"/>
                <a:gd name="T22" fmla="*/ 3708 w 4355"/>
                <a:gd name="T23" fmla="*/ 1520 h 7604"/>
                <a:gd name="T24" fmla="*/ 3754 w 4355"/>
                <a:gd name="T25" fmla="*/ 1386 h 7604"/>
                <a:gd name="T26" fmla="*/ 3498 w 4355"/>
                <a:gd name="T27" fmla="*/ 1298 h 7604"/>
                <a:gd name="T28" fmla="*/ 3498 w 4355"/>
                <a:gd name="T29" fmla="*/ 1298 h 7604"/>
                <a:gd name="T30" fmla="*/ 3894 w 4355"/>
                <a:gd name="T31" fmla="*/ 2352 h 7604"/>
                <a:gd name="T32" fmla="*/ 4348 w 4355"/>
                <a:gd name="T33" fmla="*/ 2742 h 7604"/>
                <a:gd name="T34" fmla="*/ 0 w 4355"/>
                <a:gd name="T35" fmla="*/ 1904 h 7604"/>
                <a:gd name="T36" fmla="*/ 117 w 4355"/>
                <a:gd name="T37" fmla="*/ 1898 h 7604"/>
                <a:gd name="T38" fmla="*/ 292 w 4355"/>
                <a:gd name="T39" fmla="*/ 1997 h 7604"/>
                <a:gd name="T40" fmla="*/ 297 w 4355"/>
                <a:gd name="T41" fmla="*/ 1881 h 7604"/>
                <a:gd name="T42" fmla="*/ 449 w 4355"/>
                <a:gd name="T43" fmla="*/ 1828 h 7604"/>
                <a:gd name="T44" fmla="*/ 361 w 4355"/>
                <a:gd name="T45" fmla="*/ 1724 h 7604"/>
                <a:gd name="T46" fmla="*/ 268 w 4355"/>
                <a:gd name="T47" fmla="*/ 1531 h 7604"/>
                <a:gd name="T48" fmla="*/ 466 w 4355"/>
                <a:gd name="T49" fmla="*/ 1217 h 7604"/>
                <a:gd name="T50" fmla="*/ 629 w 4355"/>
                <a:gd name="T51" fmla="*/ 1112 h 7604"/>
                <a:gd name="T52" fmla="*/ 664 w 4355"/>
                <a:gd name="T53" fmla="*/ 815 h 7604"/>
                <a:gd name="T54" fmla="*/ 781 w 4355"/>
                <a:gd name="T55" fmla="*/ 763 h 7604"/>
                <a:gd name="T56" fmla="*/ 880 w 4355"/>
                <a:gd name="T57" fmla="*/ 740 h 7604"/>
                <a:gd name="T58" fmla="*/ 949 w 4355"/>
                <a:gd name="T59" fmla="*/ 751 h 7604"/>
                <a:gd name="T60" fmla="*/ 1060 w 4355"/>
                <a:gd name="T61" fmla="*/ 588 h 7604"/>
                <a:gd name="T62" fmla="*/ 1369 w 4355"/>
                <a:gd name="T63" fmla="*/ 588 h 7604"/>
                <a:gd name="T64" fmla="*/ 1753 w 4355"/>
                <a:gd name="T65" fmla="*/ 425 h 7604"/>
                <a:gd name="T66" fmla="*/ 1718 w 4355"/>
                <a:gd name="T67" fmla="*/ 297 h 7604"/>
                <a:gd name="T68" fmla="*/ 1374 w 4355"/>
                <a:gd name="T69" fmla="*/ 94 h 7604"/>
                <a:gd name="T70" fmla="*/ 1526 w 4355"/>
                <a:gd name="T71" fmla="*/ 128 h 7604"/>
                <a:gd name="T72" fmla="*/ 1613 w 4355"/>
                <a:gd name="T73" fmla="*/ 41 h 7604"/>
                <a:gd name="T74" fmla="*/ 1712 w 4355"/>
                <a:gd name="T75" fmla="*/ 0 h 7604"/>
                <a:gd name="T76" fmla="*/ 1840 w 4355"/>
                <a:gd name="T77" fmla="*/ 204 h 7604"/>
                <a:gd name="T78" fmla="*/ 2235 w 4355"/>
                <a:gd name="T79" fmla="*/ 385 h 7604"/>
                <a:gd name="T80" fmla="*/ 2375 w 4355"/>
                <a:gd name="T81" fmla="*/ 437 h 7604"/>
                <a:gd name="T82" fmla="*/ 2631 w 4355"/>
                <a:gd name="T83" fmla="*/ 507 h 7604"/>
                <a:gd name="T84" fmla="*/ 2957 w 4355"/>
                <a:gd name="T85" fmla="*/ 583 h 7604"/>
                <a:gd name="T86" fmla="*/ 3097 w 4355"/>
                <a:gd name="T87" fmla="*/ 536 h 7604"/>
                <a:gd name="T88" fmla="*/ 3295 w 4355"/>
                <a:gd name="T89" fmla="*/ 425 h 7604"/>
                <a:gd name="T90" fmla="*/ 3242 w 4355"/>
                <a:gd name="T91" fmla="*/ 594 h 7604"/>
                <a:gd name="T92" fmla="*/ 3358 w 4355"/>
                <a:gd name="T93" fmla="*/ 693 h 7604"/>
                <a:gd name="T94" fmla="*/ 3469 w 4355"/>
                <a:gd name="T95" fmla="*/ 542 h 7604"/>
                <a:gd name="T96" fmla="*/ 3737 w 4355"/>
                <a:gd name="T97" fmla="*/ 583 h 7604"/>
                <a:gd name="T98" fmla="*/ 3743 w 4355"/>
                <a:gd name="T99" fmla="*/ 681 h 7604"/>
                <a:gd name="T100" fmla="*/ 3650 w 4355"/>
                <a:gd name="T101" fmla="*/ 932 h 7604"/>
                <a:gd name="T102" fmla="*/ 3539 w 4355"/>
                <a:gd name="T103" fmla="*/ 978 h 7604"/>
                <a:gd name="T104" fmla="*/ 3428 w 4355"/>
                <a:gd name="T105" fmla="*/ 1007 h 7604"/>
                <a:gd name="T106" fmla="*/ 3329 w 4355"/>
                <a:gd name="T107" fmla="*/ 1165 h 7604"/>
                <a:gd name="T108" fmla="*/ 3230 w 4355"/>
                <a:gd name="T109" fmla="*/ 1601 h 7604"/>
                <a:gd name="T110" fmla="*/ 3242 w 4355"/>
                <a:gd name="T111" fmla="*/ 2015 h 7604"/>
                <a:gd name="T112" fmla="*/ 3725 w 4355"/>
                <a:gd name="T113" fmla="*/ 2410 h 7604"/>
                <a:gd name="T114" fmla="*/ 3964 w 4355"/>
                <a:gd name="T115" fmla="*/ 2474 h 7604"/>
                <a:gd name="T116" fmla="*/ 4226 w 4355"/>
                <a:gd name="T117" fmla="*/ 2626 h 7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5" h="7604">
                  <a:moveTo>
                    <a:pt x="1089" y="59"/>
                  </a:moveTo>
                  <a:lnTo>
                    <a:pt x="1089" y="59"/>
                  </a:lnTo>
                  <a:cubicBezTo>
                    <a:pt x="1083" y="105"/>
                    <a:pt x="1089" y="128"/>
                    <a:pt x="1089" y="175"/>
                  </a:cubicBezTo>
                  <a:cubicBezTo>
                    <a:pt x="1077" y="146"/>
                    <a:pt x="1072" y="117"/>
                    <a:pt x="1043" y="117"/>
                  </a:cubicBezTo>
                  <a:cubicBezTo>
                    <a:pt x="1013" y="117"/>
                    <a:pt x="984" y="128"/>
                    <a:pt x="984" y="157"/>
                  </a:cubicBezTo>
                  <a:cubicBezTo>
                    <a:pt x="984" y="181"/>
                    <a:pt x="984" y="192"/>
                    <a:pt x="984" y="210"/>
                  </a:cubicBezTo>
                  <a:cubicBezTo>
                    <a:pt x="967" y="181"/>
                    <a:pt x="978" y="128"/>
                    <a:pt x="944" y="128"/>
                  </a:cubicBezTo>
                  <a:cubicBezTo>
                    <a:pt x="909" y="128"/>
                    <a:pt x="891" y="157"/>
                    <a:pt x="856" y="163"/>
                  </a:cubicBezTo>
                  <a:cubicBezTo>
                    <a:pt x="862" y="187"/>
                    <a:pt x="874" y="198"/>
                    <a:pt x="885" y="227"/>
                  </a:cubicBezTo>
                  <a:cubicBezTo>
                    <a:pt x="874" y="227"/>
                    <a:pt x="874" y="227"/>
                    <a:pt x="874" y="227"/>
                  </a:cubicBezTo>
                  <a:cubicBezTo>
                    <a:pt x="845" y="210"/>
                    <a:pt x="833" y="187"/>
                    <a:pt x="798" y="169"/>
                  </a:cubicBezTo>
                  <a:cubicBezTo>
                    <a:pt x="775" y="163"/>
                    <a:pt x="751" y="157"/>
                    <a:pt x="746" y="128"/>
                  </a:cubicBezTo>
                  <a:cubicBezTo>
                    <a:pt x="769" y="128"/>
                    <a:pt x="769" y="128"/>
                    <a:pt x="769" y="128"/>
                  </a:cubicBezTo>
                  <a:cubicBezTo>
                    <a:pt x="769" y="123"/>
                    <a:pt x="769" y="117"/>
                    <a:pt x="775" y="111"/>
                  </a:cubicBezTo>
                  <a:cubicBezTo>
                    <a:pt x="734" y="105"/>
                    <a:pt x="717" y="76"/>
                    <a:pt x="676" y="59"/>
                  </a:cubicBezTo>
                  <a:cubicBezTo>
                    <a:pt x="676" y="59"/>
                    <a:pt x="670" y="64"/>
                    <a:pt x="670" y="70"/>
                  </a:cubicBezTo>
                  <a:cubicBezTo>
                    <a:pt x="670" y="157"/>
                    <a:pt x="722" y="198"/>
                    <a:pt x="722" y="291"/>
                  </a:cubicBezTo>
                  <a:cubicBezTo>
                    <a:pt x="751" y="291"/>
                    <a:pt x="769" y="297"/>
                    <a:pt x="786" y="309"/>
                  </a:cubicBezTo>
                  <a:cubicBezTo>
                    <a:pt x="815" y="320"/>
                    <a:pt x="804" y="355"/>
                    <a:pt x="827" y="373"/>
                  </a:cubicBezTo>
                  <a:cubicBezTo>
                    <a:pt x="850" y="385"/>
                    <a:pt x="868" y="373"/>
                    <a:pt x="897" y="379"/>
                  </a:cubicBezTo>
                  <a:cubicBezTo>
                    <a:pt x="920" y="390"/>
                    <a:pt x="932" y="408"/>
                    <a:pt x="949" y="431"/>
                  </a:cubicBezTo>
                  <a:cubicBezTo>
                    <a:pt x="967" y="420"/>
                    <a:pt x="967" y="396"/>
                    <a:pt x="984" y="385"/>
                  </a:cubicBezTo>
                  <a:cubicBezTo>
                    <a:pt x="1008" y="367"/>
                    <a:pt x="1037" y="373"/>
                    <a:pt x="1060" y="350"/>
                  </a:cubicBezTo>
                  <a:cubicBezTo>
                    <a:pt x="1095" y="320"/>
                    <a:pt x="1095" y="262"/>
                    <a:pt x="1141" y="262"/>
                  </a:cubicBezTo>
                  <a:cubicBezTo>
                    <a:pt x="1153" y="262"/>
                    <a:pt x="1159" y="268"/>
                    <a:pt x="1171" y="268"/>
                  </a:cubicBezTo>
                  <a:cubicBezTo>
                    <a:pt x="1188" y="233"/>
                    <a:pt x="1217" y="216"/>
                    <a:pt x="1217" y="181"/>
                  </a:cubicBezTo>
                  <a:cubicBezTo>
                    <a:pt x="1217" y="152"/>
                    <a:pt x="1182" y="157"/>
                    <a:pt x="1171" y="134"/>
                  </a:cubicBezTo>
                  <a:cubicBezTo>
                    <a:pt x="1141" y="99"/>
                    <a:pt x="1130" y="76"/>
                    <a:pt x="1089" y="59"/>
                  </a:cubicBezTo>
                  <a:close/>
                  <a:moveTo>
                    <a:pt x="664" y="169"/>
                  </a:moveTo>
                  <a:lnTo>
                    <a:pt x="664" y="169"/>
                  </a:lnTo>
                  <a:cubicBezTo>
                    <a:pt x="676" y="210"/>
                    <a:pt x="652" y="227"/>
                    <a:pt x="647" y="268"/>
                  </a:cubicBezTo>
                  <a:cubicBezTo>
                    <a:pt x="664" y="268"/>
                    <a:pt x="682" y="262"/>
                    <a:pt x="693" y="274"/>
                  </a:cubicBezTo>
                  <a:cubicBezTo>
                    <a:pt x="687" y="297"/>
                    <a:pt x="687" y="297"/>
                    <a:pt x="687" y="297"/>
                  </a:cubicBezTo>
                  <a:cubicBezTo>
                    <a:pt x="687" y="303"/>
                    <a:pt x="687" y="309"/>
                    <a:pt x="687" y="315"/>
                  </a:cubicBezTo>
                  <a:cubicBezTo>
                    <a:pt x="728" y="320"/>
                    <a:pt x="751" y="332"/>
                    <a:pt x="781" y="361"/>
                  </a:cubicBezTo>
                  <a:cubicBezTo>
                    <a:pt x="769" y="367"/>
                    <a:pt x="757" y="379"/>
                    <a:pt x="740" y="379"/>
                  </a:cubicBezTo>
                  <a:cubicBezTo>
                    <a:pt x="687" y="379"/>
                    <a:pt x="658" y="350"/>
                    <a:pt x="606" y="350"/>
                  </a:cubicBezTo>
                  <a:cubicBezTo>
                    <a:pt x="571" y="350"/>
                    <a:pt x="554" y="361"/>
                    <a:pt x="524" y="367"/>
                  </a:cubicBezTo>
                  <a:cubicBezTo>
                    <a:pt x="530" y="350"/>
                    <a:pt x="530" y="332"/>
                    <a:pt x="536" y="315"/>
                  </a:cubicBezTo>
                  <a:cubicBezTo>
                    <a:pt x="554" y="315"/>
                    <a:pt x="554" y="315"/>
                    <a:pt x="554" y="315"/>
                  </a:cubicBezTo>
                  <a:cubicBezTo>
                    <a:pt x="559" y="315"/>
                    <a:pt x="565" y="320"/>
                    <a:pt x="571" y="320"/>
                  </a:cubicBezTo>
                  <a:cubicBezTo>
                    <a:pt x="594" y="320"/>
                    <a:pt x="623" y="326"/>
                    <a:pt x="623" y="303"/>
                  </a:cubicBezTo>
                  <a:cubicBezTo>
                    <a:pt x="623" y="268"/>
                    <a:pt x="594" y="262"/>
                    <a:pt x="583" y="233"/>
                  </a:cubicBezTo>
                  <a:cubicBezTo>
                    <a:pt x="594" y="210"/>
                    <a:pt x="594" y="210"/>
                    <a:pt x="594" y="210"/>
                  </a:cubicBezTo>
                  <a:cubicBezTo>
                    <a:pt x="583" y="210"/>
                    <a:pt x="577" y="204"/>
                    <a:pt x="571" y="204"/>
                  </a:cubicBezTo>
                  <a:cubicBezTo>
                    <a:pt x="577" y="192"/>
                    <a:pt x="577" y="192"/>
                    <a:pt x="577" y="192"/>
                  </a:cubicBezTo>
                  <a:cubicBezTo>
                    <a:pt x="612" y="175"/>
                    <a:pt x="623" y="152"/>
                    <a:pt x="647" y="128"/>
                  </a:cubicBezTo>
                  <a:cubicBezTo>
                    <a:pt x="658" y="140"/>
                    <a:pt x="664" y="152"/>
                    <a:pt x="664" y="169"/>
                  </a:cubicBezTo>
                  <a:close/>
                  <a:moveTo>
                    <a:pt x="3591" y="1374"/>
                  </a:moveTo>
                  <a:lnTo>
                    <a:pt x="3591" y="1374"/>
                  </a:lnTo>
                  <a:cubicBezTo>
                    <a:pt x="3591" y="1392"/>
                    <a:pt x="3597" y="1403"/>
                    <a:pt x="3597" y="1421"/>
                  </a:cubicBezTo>
                  <a:cubicBezTo>
                    <a:pt x="3597" y="1467"/>
                    <a:pt x="3591" y="1496"/>
                    <a:pt x="3586" y="1549"/>
                  </a:cubicBezTo>
                  <a:cubicBezTo>
                    <a:pt x="3667" y="1549"/>
                    <a:pt x="3708" y="1595"/>
                    <a:pt x="3789" y="1595"/>
                  </a:cubicBezTo>
                  <a:cubicBezTo>
                    <a:pt x="3801" y="1595"/>
                    <a:pt x="3813" y="1590"/>
                    <a:pt x="3824" y="1595"/>
                  </a:cubicBezTo>
                  <a:cubicBezTo>
                    <a:pt x="3824" y="1578"/>
                    <a:pt x="3824" y="1566"/>
                    <a:pt x="3824" y="1549"/>
                  </a:cubicBezTo>
                  <a:cubicBezTo>
                    <a:pt x="3818" y="1543"/>
                    <a:pt x="3818" y="1543"/>
                    <a:pt x="3818" y="1543"/>
                  </a:cubicBezTo>
                  <a:cubicBezTo>
                    <a:pt x="3807" y="1555"/>
                    <a:pt x="3801" y="1566"/>
                    <a:pt x="3784" y="1566"/>
                  </a:cubicBezTo>
                  <a:cubicBezTo>
                    <a:pt x="3772" y="1566"/>
                    <a:pt x="3772" y="1549"/>
                    <a:pt x="3766" y="1549"/>
                  </a:cubicBezTo>
                  <a:cubicBezTo>
                    <a:pt x="3754" y="1549"/>
                    <a:pt x="3749" y="1555"/>
                    <a:pt x="3743" y="1555"/>
                  </a:cubicBezTo>
                  <a:cubicBezTo>
                    <a:pt x="3720" y="1555"/>
                    <a:pt x="3708" y="1537"/>
                    <a:pt x="3708" y="1520"/>
                  </a:cubicBezTo>
                  <a:cubicBezTo>
                    <a:pt x="3708" y="1491"/>
                    <a:pt x="3731" y="1491"/>
                    <a:pt x="3743" y="1467"/>
                  </a:cubicBezTo>
                  <a:cubicBezTo>
                    <a:pt x="3725" y="1461"/>
                    <a:pt x="3708" y="1450"/>
                    <a:pt x="3708" y="1432"/>
                  </a:cubicBezTo>
                  <a:cubicBezTo>
                    <a:pt x="3708" y="1421"/>
                    <a:pt x="3714" y="1415"/>
                    <a:pt x="3714" y="1403"/>
                  </a:cubicBezTo>
                  <a:cubicBezTo>
                    <a:pt x="3725" y="1403"/>
                    <a:pt x="3731" y="1403"/>
                    <a:pt x="3743" y="1403"/>
                  </a:cubicBezTo>
                  <a:cubicBezTo>
                    <a:pt x="3778" y="1403"/>
                    <a:pt x="3824" y="1386"/>
                    <a:pt x="3754" y="1386"/>
                  </a:cubicBezTo>
                  <a:cubicBezTo>
                    <a:pt x="3731" y="1386"/>
                    <a:pt x="3708" y="1368"/>
                    <a:pt x="3708" y="1345"/>
                  </a:cubicBezTo>
                  <a:cubicBezTo>
                    <a:pt x="3708" y="1328"/>
                    <a:pt x="3720" y="1322"/>
                    <a:pt x="3720" y="1304"/>
                  </a:cubicBezTo>
                  <a:cubicBezTo>
                    <a:pt x="3720" y="1281"/>
                    <a:pt x="3690" y="1328"/>
                    <a:pt x="3679" y="1345"/>
                  </a:cubicBezTo>
                  <a:cubicBezTo>
                    <a:pt x="3661" y="1374"/>
                    <a:pt x="3626" y="1374"/>
                    <a:pt x="3591" y="1374"/>
                  </a:cubicBezTo>
                  <a:close/>
                  <a:moveTo>
                    <a:pt x="3498" y="1298"/>
                  </a:moveTo>
                  <a:lnTo>
                    <a:pt x="3498" y="1298"/>
                  </a:lnTo>
                  <a:cubicBezTo>
                    <a:pt x="3487" y="1293"/>
                    <a:pt x="3481" y="1293"/>
                    <a:pt x="3469" y="1287"/>
                  </a:cubicBezTo>
                  <a:cubicBezTo>
                    <a:pt x="3463" y="1298"/>
                    <a:pt x="3463" y="1304"/>
                    <a:pt x="3463" y="1310"/>
                  </a:cubicBezTo>
                  <a:cubicBezTo>
                    <a:pt x="3463" y="1339"/>
                    <a:pt x="3475" y="1351"/>
                    <a:pt x="3492" y="1374"/>
                  </a:cubicBezTo>
                  <a:cubicBezTo>
                    <a:pt x="3492" y="1345"/>
                    <a:pt x="3504" y="1328"/>
                    <a:pt x="3498" y="1298"/>
                  </a:cubicBezTo>
                  <a:close/>
                  <a:moveTo>
                    <a:pt x="3894" y="2306"/>
                  </a:moveTo>
                  <a:lnTo>
                    <a:pt x="3894" y="2306"/>
                  </a:lnTo>
                  <a:cubicBezTo>
                    <a:pt x="3883" y="2288"/>
                    <a:pt x="3883" y="2265"/>
                    <a:pt x="3859" y="2265"/>
                  </a:cubicBezTo>
                  <a:cubicBezTo>
                    <a:pt x="3847" y="2265"/>
                    <a:pt x="3836" y="2271"/>
                    <a:pt x="3824" y="2282"/>
                  </a:cubicBezTo>
                  <a:cubicBezTo>
                    <a:pt x="3847" y="2317"/>
                    <a:pt x="3865" y="2329"/>
                    <a:pt x="3894" y="2352"/>
                  </a:cubicBezTo>
                  <a:cubicBezTo>
                    <a:pt x="3894" y="2346"/>
                    <a:pt x="3900" y="2341"/>
                    <a:pt x="3900" y="2335"/>
                  </a:cubicBezTo>
                  <a:cubicBezTo>
                    <a:pt x="3900" y="2329"/>
                    <a:pt x="3894" y="2311"/>
                    <a:pt x="3894" y="2306"/>
                  </a:cubicBezTo>
                  <a:close/>
                  <a:moveTo>
                    <a:pt x="4348" y="2742"/>
                  </a:moveTo>
                  <a:lnTo>
                    <a:pt x="4348" y="2742"/>
                  </a:lnTo>
                  <a:lnTo>
                    <a:pt x="4348" y="2742"/>
                  </a:lnTo>
                  <a:cubicBezTo>
                    <a:pt x="4354" y="7603"/>
                    <a:pt x="4354" y="7603"/>
                    <a:pt x="4354" y="7603"/>
                  </a:cubicBezTo>
                  <a:lnTo>
                    <a:pt x="4354" y="7603"/>
                  </a:lnTo>
                  <a:cubicBezTo>
                    <a:pt x="24" y="7586"/>
                    <a:pt x="24" y="7586"/>
                    <a:pt x="24" y="7586"/>
                  </a:cubicBezTo>
                  <a:lnTo>
                    <a:pt x="24" y="7586"/>
                  </a:lnTo>
                  <a:cubicBezTo>
                    <a:pt x="0" y="1904"/>
                    <a:pt x="0" y="1904"/>
                    <a:pt x="0" y="1904"/>
                  </a:cubicBezTo>
                  <a:lnTo>
                    <a:pt x="0" y="1904"/>
                  </a:lnTo>
                  <a:cubicBezTo>
                    <a:pt x="53" y="1921"/>
                    <a:pt x="88" y="1956"/>
                    <a:pt x="88" y="2015"/>
                  </a:cubicBezTo>
                  <a:cubicBezTo>
                    <a:pt x="88" y="2137"/>
                    <a:pt x="88" y="2015"/>
                    <a:pt x="146" y="2015"/>
                  </a:cubicBezTo>
                  <a:cubicBezTo>
                    <a:pt x="140" y="1980"/>
                    <a:pt x="117" y="1962"/>
                    <a:pt x="117" y="1927"/>
                  </a:cubicBezTo>
                  <a:cubicBezTo>
                    <a:pt x="117" y="1916"/>
                    <a:pt x="117" y="1910"/>
                    <a:pt x="117" y="1898"/>
                  </a:cubicBezTo>
                  <a:cubicBezTo>
                    <a:pt x="123" y="1892"/>
                    <a:pt x="129" y="1892"/>
                    <a:pt x="134" y="1892"/>
                  </a:cubicBezTo>
                  <a:cubicBezTo>
                    <a:pt x="140" y="1892"/>
                    <a:pt x="146" y="1898"/>
                    <a:pt x="152" y="1898"/>
                  </a:cubicBezTo>
                  <a:cubicBezTo>
                    <a:pt x="175" y="1892"/>
                    <a:pt x="175" y="1892"/>
                    <a:pt x="175" y="1892"/>
                  </a:cubicBezTo>
                  <a:cubicBezTo>
                    <a:pt x="192" y="1921"/>
                    <a:pt x="210" y="1933"/>
                    <a:pt x="245" y="1945"/>
                  </a:cubicBezTo>
                  <a:cubicBezTo>
                    <a:pt x="268" y="1956"/>
                    <a:pt x="268" y="1985"/>
                    <a:pt x="292" y="1997"/>
                  </a:cubicBezTo>
                  <a:cubicBezTo>
                    <a:pt x="338" y="2038"/>
                    <a:pt x="402" y="2050"/>
                    <a:pt x="379" y="2044"/>
                  </a:cubicBezTo>
                  <a:cubicBezTo>
                    <a:pt x="379" y="2026"/>
                    <a:pt x="355" y="2032"/>
                    <a:pt x="344" y="2015"/>
                  </a:cubicBezTo>
                  <a:cubicBezTo>
                    <a:pt x="321" y="1997"/>
                    <a:pt x="326" y="1974"/>
                    <a:pt x="321" y="1945"/>
                  </a:cubicBezTo>
                  <a:cubicBezTo>
                    <a:pt x="315" y="1927"/>
                    <a:pt x="297" y="1916"/>
                    <a:pt x="297" y="1898"/>
                  </a:cubicBezTo>
                  <a:cubicBezTo>
                    <a:pt x="297" y="1881"/>
                    <a:pt x="297" y="1881"/>
                    <a:pt x="297" y="1881"/>
                  </a:cubicBezTo>
                  <a:cubicBezTo>
                    <a:pt x="367" y="1881"/>
                    <a:pt x="367" y="1881"/>
                    <a:pt x="367" y="1881"/>
                  </a:cubicBezTo>
                  <a:cubicBezTo>
                    <a:pt x="379" y="1881"/>
                    <a:pt x="385" y="1869"/>
                    <a:pt x="391" y="1869"/>
                  </a:cubicBezTo>
                  <a:cubicBezTo>
                    <a:pt x="396" y="1869"/>
                    <a:pt x="402" y="1875"/>
                    <a:pt x="408" y="1875"/>
                  </a:cubicBezTo>
                  <a:cubicBezTo>
                    <a:pt x="431" y="1875"/>
                    <a:pt x="443" y="1846"/>
                    <a:pt x="466" y="1846"/>
                  </a:cubicBezTo>
                  <a:cubicBezTo>
                    <a:pt x="460" y="1840"/>
                    <a:pt x="460" y="1828"/>
                    <a:pt x="449" y="1828"/>
                  </a:cubicBezTo>
                  <a:cubicBezTo>
                    <a:pt x="420" y="1828"/>
                    <a:pt x="408" y="1840"/>
                    <a:pt x="379" y="1840"/>
                  </a:cubicBezTo>
                  <a:cubicBezTo>
                    <a:pt x="361" y="1840"/>
                    <a:pt x="350" y="1840"/>
                    <a:pt x="332" y="1840"/>
                  </a:cubicBezTo>
                  <a:cubicBezTo>
                    <a:pt x="332" y="1822"/>
                    <a:pt x="332" y="1811"/>
                    <a:pt x="332" y="1793"/>
                  </a:cubicBezTo>
                  <a:cubicBezTo>
                    <a:pt x="332" y="1758"/>
                    <a:pt x="367" y="1758"/>
                    <a:pt x="379" y="1729"/>
                  </a:cubicBezTo>
                  <a:cubicBezTo>
                    <a:pt x="373" y="1729"/>
                    <a:pt x="367" y="1724"/>
                    <a:pt x="361" y="1724"/>
                  </a:cubicBezTo>
                  <a:cubicBezTo>
                    <a:pt x="350" y="1724"/>
                    <a:pt x="338" y="1729"/>
                    <a:pt x="326" y="1735"/>
                  </a:cubicBezTo>
                  <a:cubicBezTo>
                    <a:pt x="309" y="1706"/>
                    <a:pt x="280" y="1712"/>
                    <a:pt x="251" y="1694"/>
                  </a:cubicBezTo>
                  <a:cubicBezTo>
                    <a:pt x="216" y="1671"/>
                    <a:pt x="198" y="1636"/>
                    <a:pt x="198" y="1590"/>
                  </a:cubicBezTo>
                  <a:cubicBezTo>
                    <a:pt x="198" y="1561"/>
                    <a:pt x="216" y="1537"/>
                    <a:pt x="245" y="1520"/>
                  </a:cubicBezTo>
                  <a:cubicBezTo>
                    <a:pt x="268" y="1531"/>
                    <a:pt x="268" y="1531"/>
                    <a:pt x="268" y="1531"/>
                  </a:cubicBezTo>
                  <a:cubicBezTo>
                    <a:pt x="292" y="1479"/>
                    <a:pt x="367" y="1473"/>
                    <a:pt x="367" y="1415"/>
                  </a:cubicBezTo>
                  <a:cubicBezTo>
                    <a:pt x="367" y="1386"/>
                    <a:pt x="385" y="1374"/>
                    <a:pt x="396" y="1351"/>
                  </a:cubicBezTo>
                  <a:cubicBezTo>
                    <a:pt x="408" y="1310"/>
                    <a:pt x="396" y="1287"/>
                    <a:pt x="396" y="1246"/>
                  </a:cubicBezTo>
                  <a:cubicBezTo>
                    <a:pt x="396" y="1223"/>
                    <a:pt x="402" y="1205"/>
                    <a:pt x="420" y="1194"/>
                  </a:cubicBezTo>
                  <a:cubicBezTo>
                    <a:pt x="437" y="1205"/>
                    <a:pt x="449" y="1217"/>
                    <a:pt x="466" y="1217"/>
                  </a:cubicBezTo>
                  <a:cubicBezTo>
                    <a:pt x="524" y="1217"/>
                    <a:pt x="542" y="1159"/>
                    <a:pt x="594" y="1141"/>
                  </a:cubicBezTo>
                  <a:cubicBezTo>
                    <a:pt x="606" y="1159"/>
                    <a:pt x="612" y="1165"/>
                    <a:pt x="623" y="1182"/>
                  </a:cubicBezTo>
                  <a:cubicBezTo>
                    <a:pt x="635" y="1182"/>
                    <a:pt x="635" y="1182"/>
                    <a:pt x="635" y="1182"/>
                  </a:cubicBezTo>
                  <a:cubicBezTo>
                    <a:pt x="629" y="1170"/>
                    <a:pt x="618" y="1159"/>
                    <a:pt x="618" y="1141"/>
                  </a:cubicBezTo>
                  <a:cubicBezTo>
                    <a:pt x="618" y="1130"/>
                    <a:pt x="629" y="1124"/>
                    <a:pt x="629" y="1112"/>
                  </a:cubicBezTo>
                  <a:cubicBezTo>
                    <a:pt x="629" y="1054"/>
                    <a:pt x="554" y="1042"/>
                    <a:pt x="554" y="984"/>
                  </a:cubicBezTo>
                  <a:cubicBezTo>
                    <a:pt x="554" y="961"/>
                    <a:pt x="565" y="943"/>
                    <a:pt x="565" y="920"/>
                  </a:cubicBezTo>
                  <a:lnTo>
                    <a:pt x="571" y="914"/>
                  </a:lnTo>
                  <a:cubicBezTo>
                    <a:pt x="588" y="914"/>
                    <a:pt x="594" y="926"/>
                    <a:pt x="606" y="926"/>
                  </a:cubicBezTo>
                  <a:cubicBezTo>
                    <a:pt x="658" y="926"/>
                    <a:pt x="664" y="862"/>
                    <a:pt x="664" y="815"/>
                  </a:cubicBezTo>
                  <a:cubicBezTo>
                    <a:pt x="676" y="804"/>
                    <a:pt x="682" y="786"/>
                    <a:pt x="693" y="786"/>
                  </a:cubicBezTo>
                  <a:cubicBezTo>
                    <a:pt x="740" y="786"/>
                    <a:pt x="751" y="833"/>
                    <a:pt x="792" y="833"/>
                  </a:cubicBezTo>
                  <a:cubicBezTo>
                    <a:pt x="810" y="833"/>
                    <a:pt x="821" y="833"/>
                    <a:pt x="839" y="833"/>
                  </a:cubicBezTo>
                  <a:cubicBezTo>
                    <a:pt x="845" y="827"/>
                    <a:pt x="845" y="821"/>
                    <a:pt x="850" y="821"/>
                  </a:cubicBezTo>
                  <a:cubicBezTo>
                    <a:pt x="827" y="792"/>
                    <a:pt x="781" y="798"/>
                    <a:pt x="781" y="763"/>
                  </a:cubicBezTo>
                  <a:cubicBezTo>
                    <a:pt x="781" y="751"/>
                    <a:pt x="763" y="751"/>
                    <a:pt x="763" y="740"/>
                  </a:cubicBezTo>
                  <a:cubicBezTo>
                    <a:pt x="763" y="711"/>
                    <a:pt x="781" y="699"/>
                    <a:pt x="781" y="670"/>
                  </a:cubicBezTo>
                  <a:cubicBezTo>
                    <a:pt x="821" y="681"/>
                    <a:pt x="850" y="705"/>
                    <a:pt x="868" y="746"/>
                  </a:cubicBezTo>
                  <a:cubicBezTo>
                    <a:pt x="874" y="746"/>
                    <a:pt x="874" y="746"/>
                    <a:pt x="874" y="746"/>
                  </a:cubicBezTo>
                  <a:cubicBezTo>
                    <a:pt x="880" y="740"/>
                    <a:pt x="880" y="740"/>
                    <a:pt x="880" y="740"/>
                  </a:cubicBezTo>
                  <a:cubicBezTo>
                    <a:pt x="891" y="746"/>
                    <a:pt x="897" y="751"/>
                    <a:pt x="909" y="763"/>
                  </a:cubicBezTo>
                  <a:cubicBezTo>
                    <a:pt x="920" y="769"/>
                    <a:pt x="920" y="769"/>
                    <a:pt x="920" y="769"/>
                  </a:cubicBezTo>
                  <a:cubicBezTo>
                    <a:pt x="920" y="757"/>
                    <a:pt x="920" y="751"/>
                    <a:pt x="920" y="746"/>
                  </a:cubicBezTo>
                  <a:cubicBezTo>
                    <a:pt x="926" y="740"/>
                    <a:pt x="926" y="740"/>
                    <a:pt x="926" y="740"/>
                  </a:cubicBezTo>
                  <a:cubicBezTo>
                    <a:pt x="938" y="746"/>
                    <a:pt x="944" y="746"/>
                    <a:pt x="949" y="751"/>
                  </a:cubicBezTo>
                  <a:cubicBezTo>
                    <a:pt x="955" y="746"/>
                    <a:pt x="955" y="740"/>
                    <a:pt x="955" y="734"/>
                  </a:cubicBezTo>
                  <a:cubicBezTo>
                    <a:pt x="955" y="693"/>
                    <a:pt x="920" y="681"/>
                    <a:pt x="920" y="641"/>
                  </a:cubicBezTo>
                  <a:cubicBezTo>
                    <a:pt x="920" y="623"/>
                    <a:pt x="920" y="623"/>
                    <a:pt x="920" y="623"/>
                  </a:cubicBezTo>
                  <a:cubicBezTo>
                    <a:pt x="955" y="617"/>
                    <a:pt x="973" y="606"/>
                    <a:pt x="1008" y="600"/>
                  </a:cubicBezTo>
                  <a:cubicBezTo>
                    <a:pt x="1025" y="600"/>
                    <a:pt x="1043" y="606"/>
                    <a:pt x="1060" y="588"/>
                  </a:cubicBezTo>
                  <a:cubicBezTo>
                    <a:pt x="1077" y="565"/>
                    <a:pt x="1072" y="542"/>
                    <a:pt x="1095" y="518"/>
                  </a:cubicBezTo>
                  <a:cubicBezTo>
                    <a:pt x="1095" y="577"/>
                    <a:pt x="1159" y="594"/>
                    <a:pt x="1217" y="594"/>
                  </a:cubicBezTo>
                  <a:cubicBezTo>
                    <a:pt x="1270" y="594"/>
                    <a:pt x="1270" y="594"/>
                    <a:pt x="1270" y="594"/>
                  </a:cubicBezTo>
                  <a:cubicBezTo>
                    <a:pt x="1281" y="594"/>
                    <a:pt x="1287" y="600"/>
                    <a:pt x="1304" y="600"/>
                  </a:cubicBezTo>
                  <a:cubicBezTo>
                    <a:pt x="1334" y="600"/>
                    <a:pt x="1345" y="588"/>
                    <a:pt x="1369" y="588"/>
                  </a:cubicBezTo>
                  <a:cubicBezTo>
                    <a:pt x="1403" y="588"/>
                    <a:pt x="1415" y="617"/>
                    <a:pt x="1444" y="617"/>
                  </a:cubicBezTo>
                  <a:cubicBezTo>
                    <a:pt x="1497" y="617"/>
                    <a:pt x="1520" y="571"/>
                    <a:pt x="1572" y="559"/>
                  </a:cubicBezTo>
                  <a:cubicBezTo>
                    <a:pt x="1613" y="548"/>
                    <a:pt x="1636" y="536"/>
                    <a:pt x="1677" y="530"/>
                  </a:cubicBezTo>
                  <a:cubicBezTo>
                    <a:pt x="1706" y="524"/>
                    <a:pt x="1741" y="530"/>
                    <a:pt x="1753" y="507"/>
                  </a:cubicBezTo>
                  <a:cubicBezTo>
                    <a:pt x="1758" y="478"/>
                    <a:pt x="1753" y="454"/>
                    <a:pt x="1753" y="425"/>
                  </a:cubicBezTo>
                  <a:cubicBezTo>
                    <a:pt x="1753" y="344"/>
                    <a:pt x="1753" y="344"/>
                    <a:pt x="1753" y="344"/>
                  </a:cubicBezTo>
                  <a:cubicBezTo>
                    <a:pt x="1753" y="315"/>
                    <a:pt x="1776" y="303"/>
                    <a:pt x="1799" y="280"/>
                  </a:cubicBezTo>
                  <a:cubicBezTo>
                    <a:pt x="1793" y="280"/>
                    <a:pt x="1793" y="274"/>
                    <a:pt x="1788" y="274"/>
                  </a:cubicBezTo>
                  <a:cubicBezTo>
                    <a:pt x="1758" y="274"/>
                    <a:pt x="1747" y="297"/>
                    <a:pt x="1724" y="303"/>
                  </a:cubicBezTo>
                  <a:lnTo>
                    <a:pt x="1718" y="297"/>
                  </a:lnTo>
                  <a:cubicBezTo>
                    <a:pt x="1718" y="274"/>
                    <a:pt x="1735" y="262"/>
                    <a:pt x="1735" y="245"/>
                  </a:cubicBezTo>
                  <a:cubicBezTo>
                    <a:pt x="1735" y="192"/>
                    <a:pt x="1677" y="181"/>
                    <a:pt x="1630" y="181"/>
                  </a:cubicBezTo>
                  <a:cubicBezTo>
                    <a:pt x="1572" y="181"/>
                    <a:pt x="1543" y="210"/>
                    <a:pt x="1485" y="239"/>
                  </a:cubicBezTo>
                  <a:cubicBezTo>
                    <a:pt x="1479" y="192"/>
                    <a:pt x="1456" y="169"/>
                    <a:pt x="1421" y="140"/>
                  </a:cubicBezTo>
                  <a:cubicBezTo>
                    <a:pt x="1403" y="123"/>
                    <a:pt x="1374" y="117"/>
                    <a:pt x="1374" y="94"/>
                  </a:cubicBezTo>
                  <a:cubicBezTo>
                    <a:pt x="1374" y="82"/>
                    <a:pt x="1374" y="76"/>
                    <a:pt x="1374" y="64"/>
                  </a:cubicBezTo>
                  <a:cubicBezTo>
                    <a:pt x="1398" y="64"/>
                    <a:pt x="1398" y="64"/>
                    <a:pt x="1398" y="64"/>
                  </a:cubicBezTo>
                  <a:cubicBezTo>
                    <a:pt x="1409" y="64"/>
                    <a:pt x="1415" y="70"/>
                    <a:pt x="1421" y="70"/>
                  </a:cubicBezTo>
                  <a:cubicBezTo>
                    <a:pt x="1438" y="70"/>
                    <a:pt x="1438" y="47"/>
                    <a:pt x="1456" y="47"/>
                  </a:cubicBezTo>
                  <a:cubicBezTo>
                    <a:pt x="1497" y="47"/>
                    <a:pt x="1497" y="99"/>
                    <a:pt x="1526" y="128"/>
                  </a:cubicBezTo>
                  <a:lnTo>
                    <a:pt x="1532" y="123"/>
                  </a:lnTo>
                  <a:cubicBezTo>
                    <a:pt x="1532" y="111"/>
                    <a:pt x="1526" y="105"/>
                    <a:pt x="1526" y="94"/>
                  </a:cubicBezTo>
                  <a:cubicBezTo>
                    <a:pt x="1526" y="70"/>
                    <a:pt x="1532" y="53"/>
                    <a:pt x="1549" y="35"/>
                  </a:cubicBezTo>
                  <a:cubicBezTo>
                    <a:pt x="1561" y="47"/>
                    <a:pt x="1566" y="53"/>
                    <a:pt x="1578" y="53"/>
                  </a:cubicBezTo>
                  <a:cubicBezTo>
                    <a:pt x="1590" y="53"/>
                    <a:pt x="1601" y="41"/>
                    <a:pt x="1613" y="41"/>
                  </a:cubicBezTo>
                  <a:cubicBezTo>
                    <a:pt x="1636" y="41"/>
                    <a:pt x="1630" y="64"/>
                    <a:pt x="1642" y="82"/>
                  </a:cubicBezTo>
                  <a:cubicBezTo>
                    <a:pt x="1660" y="99"/>
                    <a:pt x="1677" y="94"/>
                    <a:pt x="1695" y="105"/>
                  </a:cubicBezTo>
                  <a:cubicBezTo>
                    <a:pt x="1695" y="99"/>
                    <a:pt x="1700" y="99"/>
                    <a:pt x="1700" y="94"/>
                  </a:cubicBezTo>
                  <a:cubicBezTo>
                    <a:pt x="1700" y="70"/>
                    <a:pt x="1683" y="59"/>
                    <a:pt x="1683" y="29"/>
                  </a:cubicBezTo>
                  <a:cubicBezTo>
                    <a:pt x="1683" y="18"/>
                    <a:pt x="1700" y="12"/>
                    <a:pt x="1712" y="0"/>
                  </a:cubicBezTo>
                  <a:cubicBezTo>
                    <a:pt x="1729" y="18"/>
                    <a:pt x="1724" y="35"/>
                    <a:pt x="1724" y="53"/>
                  </a:cubicBezTo>
                  <a:cubicBezTo>
                    <a:pt x="1724" y="117"/>
                    <a:pt x="1724" y="117"/>
                    <a:pt x="1724" y="117"/>
                  </a:cubicBezTo>
                  <a:cubicBezTo>
                    <a:pt x="1724" y="140"/>
                    <a:pt x="1729" y="157"/>
                    <a:pt x="1747" y="169"/>
                  </a:cubicBezTo>
                  <a:cubicBezTo>
                    <a:pt x="1770" y="181"/>
                    <a:pt x="1753" y="216"/>
                    <a:pt x="1776" y="216"/>
                  </a:cubicBezTo>
                  <a:cubicBezTo>
                    <a:pt x="1805" y="216"/>
                    <a:pt x="1823" y="222"/>
                    <a:pt x="1840" y="204"/>
                  </a:cubicBezTo>
                  <a:cubicBezTo>
                    <a:pt x="1858" y="192"/>
                    <a:pt x="1846" y="157"/>
                    <a:pt x="1869" y="157"/>
                  </a:cubicBezTo>
                  <a:cubicBezTo>
                    <a:pt x="1968" y="157"/>
                    <a:pt x="1945" y="332"/>
                    <a:pt x="2044" y="332"/>
                  </a:cubicBezTo>
                  <a:cubicBezTo>
                    <a:pt x="2061" y="332"/>
                    <a:pt x="2073" y="332"/>
                    <a:pt x="2089" y="332"/>
                  </a:cubicBezTo>
                  <a:cubicBezTo>
                    <a:pt x="2107" y="332"/>
                    <a:pt x="2118" y="350"/>
                    <a:pt x="2136" y="361"/>
                  </a:cubicBezTo>
                  <a:cubicBezTo>
                    <a:pt x="2171" y="379"/>
                    <a:pt x="2194" y="385"/>
                    <a:pt x="2235" y="385"/>
                  </a:cubicBezTo>
                  <a:cubicBezTo>
                    <a:pt x="2252" y="385"/>
                    <a:pt x="2252" y="373"/>
                    <a:pt x="2264" y="361"/>
                  </a:cubicBezTo>
                  <a:cubicBezTo>
                    <a:pt x="2282" y="332"/>
                    <a:pt x="2305" y="338"/>
                    <a:pt x="2340" y="332"/>
                  </a:cubicBezTo>
                  <a:cubicBezTo>
                    <a:pt x="2340" y="338"/>
                    <a:pt x="2346" y="338"/>
                    <a:pt x="2346" y="344"/>
                  </a:cubicBezTo>
                  <a:cubicBezTo>
                    <a:pt x="2346" y="361"/>
                    <a:pt x="2317" y="367"/>
                    <a:pt x="2317" y="390"/>
                  </a:cubicBezTo>
                  <a:cubicBezTo>
                    <a:pt x="2317" y="420"/>
                    <a:pt x="2346" y="437"/>
                    <a:pt x="2375" y="437"/>
                  </a:cubicBezTo>
                  <a:cubicBezTo>
                    <a:pt x="2398" y="437"/>
                    <a:pt x="2404" y="414"/>
                    <a:pt x="2421" y="414"/>
                  </a:cubicBezTo>
                  <a:cubicBezTo>
                    <a:pt x="2462" y="414"/>
                    <a:pt x="2485" y="460"/>
                    <a:pt x="2485" y="507"/>
                  </a:cubicBezTo>
                  <a:cubicBezTo>
                    <a:pt x="2485" y="507"/>
                    <a:pt x="2491" y="513"/>
                    <a:pt x="2497" y="513"/>
                  </a:cubicBezTo>
                  <a:cubicBezTo>
                    <a:pt x="2503" y="495"/>
                    <a:pt x="2503" y="466"/>
                    <a:pt x="2526" y="466"/>
                  </a:cubicBezTo>
                  <a:cubicBezTo>
                    <a:pt x="2567" y="466"/>
                    <a:pt x="2584" y="507"/>
                    <a:pt x="2631" y="507"/>
                  </a:cubicBezTo>
                  <a:cubicBezTo>
                    <a:pt x="2683" y="507"/>
                    <a:pt x="2683" y="507"/>
                    <a:pt x="2683" y="507"/>
                  </a:cubicBezTo>
                  <a:cubicBezTo>
                    <a:pt x="2718" y="507"/>
                    <a:pt x="2724" y="466"/>
                    <a:pt x="2759" y="449"/>
                  </a:cubicBezTo>
                  <a:cubicBezTo>
                    <a:pt x="2794" y="507"/>
                    <a:pt x="2840" y="518"/>
                    <a:pt x="2887" y="553"/>
                  </a:cubicBezTo>
                  <a:cubicBezTo>
                    <a:pt x="2904" y="565"/>
                    <a:pt x="2899" y="594"/>
                    <a:pt x="2922" y="594"/>
                  </a:cubicBezTo>
                  <a:cubicBezTo>
                    <a:pt x="2934" y="594"/>
                    <a:pt x="2939" y="583"/>
                    <a:pt x="2957" y="583"/>
                  </a:cubicBezTo>
                  <a:cubicBezTo>
                    <a:pt x="2980" y="583"/>
                    <a:pt x="2992" y="612"/>
                    <a:pt x="3015" y="612"/>
                  </a:cubicBezTo>
                  <a:cubicBezTo>
                    <a:pt x="3038" y="612"/>
                    <a:pt x="3044" y="588"/>
                    <a:pt x="3062" y="577"/>
                  </a:cubicBezTo>
                  <a:cubicBezTo>
                    <a:pt x="3050" y="571"/>
                    <a:pt x="3038" y="571"/>
                    <a:pt x="3027" y="577"/>
                  </a:cubicBezTo>
                  <a:cubicBezTo>
                    <a:pt x="3032" y="548"/>
                    <a:pt x="3056" y="548"/>
                    <a:pt x="3067" y="524"/>
                  </a:cubicBezTo>
                  <a:cubicBezTo>
                    <a:pt x="3079" y="530"/>
                    <a:pt x="3085" y="536"/>
                    <a:pt x="3097" y="536"/>
                  </a:cubicBezTo>
                  <a:cubicBezTo>
                    <a:pt x="3120" y="536"/>
                    <a:pt x="3120" y="489"/>
                    <a:pt x="3143" y="489"/>
                  </a:cubicBezTo>
                  <a:cubicBezTo>
                    <a:pt x="3155" y="489"/>
                    <a:pt x="3155" y="495"/>
                    <a:pt x="3166" y="495"/>
                  </a:cubicBezTo>
                  <a:cubicBezTo>
                    <a:pt x="3184" y="495"/>
                    <a:pt x="3195" y="483"/>
                    <a:pt x="3207" y="478"/>
                  </a:cubicBezTo>
                  <a:cubicBezTo>
                    <a:pt x="3201" y="472"/>
                    <a:pt x="3195" y="472"/>
                    <a:pt x="3184" y="466"/>
                  </a:cubicBezTo>
                  <a:cubicBezTo>
                    <a:pt x="3230" y="449"/>
                    <a:pt x="3254" y="443"/>
                    <a:pt x="3295" y="425"/>
                  </a:cubicBezTo>
                  <a:cubicBezTo>
                    <a:pt x="3300" y="425"/>
                    <a:pt x="3300" y="425"/>
                    <a:pt x="3300" y="425"/>
                  </a:cubicBezTo>
                  <a:cubicBezTo>
                    <a:pt x="3283" y="472"/>
                    <a:pt x="3283" y="507"/>
                    <a:pt x="3242" y="536"/>
                  </a:cubicBezTo>
                  <a:cubicBezTo>
                    <a:pt x="3230" y="548"/>
                    <a:pt x="3225" y="553"/>
                    <a:pt x="3225" y="571"/>
                  </a:cubicBezTo>
                  <a:cubicBezTo>
                    <a:pt x="3225" y="594"/>
                    <a:pt x="3225" y="594"/>
                    <a:pt x="3225" y="594"/>
                  </a:cubicBezTo>
                  <a:cubicBezTo>
                    <a:pt x="3230" y="594"/>
                    <a:pt x="3236" y="594"/>
                    <a:pt x="3242" y="594"/>
                  </a:cubicBezTo>
                  <a:cubicBezTo>
                    <a:pt x="3271" y="594"/>
                    <a:pt x="3277" y="553"/>
                    <a:pt x="3306" y="553"/>
                  </a:cubicBezTo>
                  <a:cubicBezTo>
                    <a:pt x="3318" y="553"/>
                    <a:pt x="3312" y="571"/>
                    <a:pt x="3324" y="571"/>
                  </a:cubicBezTo>
                  <a:cubicBezTo>
                    <a:pt x="3347" y="583"/>
                    <a:pt x="3382" y="583"/>
                    <a:pt x="3382" y="612"/>
                  </a:cubicBezTo>
                  <a:cubicBezTo>
                    <a:pt x="3382" y="635"/>
                    <a:pt x="3358" y="641"/>
                    <a:pt x="3358" y="670"/>
                  </a:cubicBezTo>
                  <a:cubicBezTo>
                    <a:pt x="3358" y="676"/>
                    <a:pt x="3358" y="681"/>
                    <a:pt x="3358" y="693"/>
                  </a:cubicBezTo>
                  <a:cubicBezTo>
                    <a:pt x="3446" y="693"/>
                    <a:pt x="3446" y="693"/>
                    <a:pt x="3446" y="693"/>
                  </a:cubicBezTo>
                  <a:cubicBezTo>
                    <a:pt x="3452" y="693"/>
                    <a:pt x="3458" y="699"/>
                    <a:pt x="3463" y="699"/>
                  </a:cubicBezTo>
                  <a:cubicBezTo>
                    <a:pt x="3498" y="699"/>
                    <a:pt x="3510" y="664"/>
                    <a:pt x="3527" y="629"/>
                  </a:cubicBezTo>
                  <a:cubicBezTo>
                    <a:pt x="3533" y="612"/>
                    <a:pt x="3556" y="600"/>
                    <a:pt x="3556" y="577"/>
                  </a:cubicBezTo>
                  <a:cubicBezTo>
                    <a:pt x="3556" y="542"/>
                    <a:pt x="3504" y="553"/>
                    <a:pt x="3469" y="542"/>
                  </a:cubicBezTo>
                  <a:cubicBezTo>
                    <a:pt x="3481" y="513"/>
                    <a:pt x="3504" y="501"/>
                    <a:pt x="3533" y="495"/>
                  </a:cubicBezTo>
                  <a:cubicBezTo>
                    <a:pt x="3568" y="483"/>
                    <a:pt x="3580" y="460"/>
                    <a:pt x="3609" y="449"/>
                  </a:cubicBezTo>
                  <a:cubicBezTo>
                    <a:pt x="3615" y="507"/>
                    <a:pt x="3638" y="542"/>
                    <a:pt x="3679" y="571"/>
                  </a:cubicBezTo>
                  <a:cubicBezTo>
                    <a:pt x="3702" y="583"/>
                    <a:pt x="3702" y="606"/>
                    <a:pt x="3725" y="606"/>
                  </a:cubicBezTo>
                  <a:cubicBezTo>
                    <a:pt x="3737" y="606"/>
                    <a:pt x="3737" y="594"/>
                    <a:pt x="3737" y="583"/>
                  </a:cubicBezTo>
                  <a:cubicBezTo>
                    <a:pt x="3737" y="571"/>
                    <a:pt x="3731" y="559"/>
                    <a:pt x="3731" y="548"/>
                  </a:cubicBezTo>
                  <a:cubicBezTo>
                    <a:pt x="3737" y="548"/>
                    <a:pt x="3737" y="542"/>
                    <a:pt x="3743" y="542"/>
                  </a:cubicBezTo>
                  <a:cubicBezTo>
                    <a:pt x="3778" y="542"/>
                    <a:pt x="3801" y="571"/>
                    <a:pt x="3801" y="606"/>
                  </a:cubicBezTo>
                  <a:cubicBezTo>
                    <a:pt x="3801" y="641"/>
                    <a:pt x="3801" y="693"/>
                    <a:pt x="3766" y="693"/>
                  </a:cubicBezTo>
                  <a:cubicBezTo>
                    <a:pt x="3754" y="693"/>
                    <a:pt x="3749" y="681"/>
                    <a:pt x="3743" y="681"/>
                  </a:cubicBezTo>
                  <a:cubicBezTo>
                    <a:pt x="3720" y="681"/>
                    <a:pt x="3720" y="681"/>
                    <a:pt x="3720" y="681"/>
                  </a:cubicBezTo>
                  <a:cubicBezTo>
                    <a:pt x="3714" y="746"/>
                    <a:pt x="3702" y="786"/>
                    <a:pt x="3661" y="833"/>
                  </a:cubicBezTo>
                  <a:cubicBezTo>
                    <a:pt x="3638" y="827"/>
                    <a:pt x="3638" y="827"/>
                    <a:pt x="3638" y="827"/>
                  </a:cubicBezTo>
                  <a:cubicBezTo>
                    <a:pt x="3626" y="839"/>
                    <a:pt x="3615" y="844"/>
                    <a:pt x="3597" y="850"/>
                  </a:cubicBezTo>
                  <a:cubicBezTo>
                    <a:pt x="3615" y="885"/>
                    <a:pt x="3638" y="897"/>
                    <a:pt x="3650" y="932"/>
                  </a:cubicBezTo>
                  <a:cubicBezTo>
                    <a:pt x="3620" y="938"/>
                    <a:pt x="3603" y="938"/>
                    <a:pt x="3586" y="949"/>
                  </a:cubicBezTo>
                  <a:cubicBezTo>
                    <a:pt x="3603" y="967"/>
                    <a:pt x="3615" y="978"/>
                    <a:pt x="3626" y="996"/>
                  </a:cubicBezTo>
                  <a:cubicBezTo>
                    <a:pt x="3597" y="1013"/>
                    <a:pt x="3597" y="1037"/>
                    <a:pt x="3574" y="1060"/>
                  </a:cubicBezTo>
                  <a:cubicBezTo>
                    <a:pt x="3556" y="1037"/>
                    <a:pt x="3562" y="1013"/>
                    <a:pt x="3551" y="978"/>
                  </a:cubicBezTo>
                  <a:cubicBezTo>
                    <a:pt x="3539" y="978"/>
                    <a:pt x="3539" y="978"/>
                    <a:pt x="3539" y="978"/>
                  </a:cubicBezTo>
                  <a:cubicBezTo>
                    <a:pt x="3533" y="1002"/>
                    <a:pt x="3516" y="1019"/>
                    <a:pt x="3492" y="1019"/>
                  </a:cubicBezTo>
                  <a:cubicBezTo>
                    <a:pt x="3492" y="1025"/>
                    <a:pt x="3492" y="1025"/>
                    <a:pt x="3492" y="1025"/>
                  </a:cubicBezTo>
                  <a:cubicBezTo>
                    <a:pt x="3492" y="1031"/>
                    <a:pt x="3498" y="1037"/>
                    <a:pt x="3498" y="1037"/>
                  </a:cubicBezTo>
                  <a:cubicBezTo>
                    <a:pt x="3498" y="1060"/>
                    <a:pt x="3469" y="1060"/>
                    <a:pt x="3446" y="1077"/>
                  </a:cubicBezTo>
                  <a:cubicBezTo>
                    <a:pt x="3440" y="1048"/>
                    <a:pt x="3452" y="1031"/>
                    <a:pt x="3428" y="1007"/>
                  </a:cubicBezTo>
                  <a:cubicBezTo>
                    <a:pt x="3417" y="1037"/>
                    <a:pt x="3417" y="1054"/>
                    <a:pt x="3393" y="1066"/>
                  </a:cubicBezTo>
                  <a:cubicBezTo>
                    <a:pt x="3388" y="1066"/>
                    <a:pt x="3388" y="1054"/>
                    <a:pt x="3382" y="1054"/>
                  </a:cubicBezTo>
                  <a:cubicBezTo>
                    <a:pt x="3347" y="1054"/>
                    <a:pt x="3312" y="1083"/>
                    <a:pt x="3312" y="1118"/>
                  </a:cubicBezTo>
                  <a:cubicBezTo>
                    <a:pt x="3312" y="1141"/>
                    <a:pt x="3329" y="1147"/>
                    <a:pt x="3341" y="1165"/>
                  </a:cubicBezTo>
                  <a:cubicBezTo>
                    <a:pt x="3329" y="1165"/>
                    <a:pt x="3329" y="1165"/>
                    <a:pt x="3329" y="1165"/>
                  </a:cubicBezTo>
                  <a:cubicBezTo>
                    <a:pt x="3312" y="1159"/>
                    <a:pt x="3312" y="1159"/>
                    <a:pt x="3312" y="1159"/>
                  </a:cubicBezTo>
                  <a:cubicBezTo>
                    <a:pt x="3306" y="1188"/>
                    <a:pt x="3300" y="1211"/>
                    <a:pt x="3300" y="1240"/>
                  </a:cubicBezTo>
                  <a:cubicBezTo>
                    <a:pt x="3300" y="1281"/>
                    <a:pt x="3318" y="1322"/>
                    <a:pt x="3358" y="1322"/>
                  </a:cubicBezTo>
                  <a:cubicBezTo>
                    <a:pt x="3411" y="1322"/>
                    <a:pt x="3364" y="1438"/>
                    <a:pt x="3329" y="1508"/>
                  </a:cubicBezTo>
                  <a:cubicBezTo>
                    <a:pt x="3306" y="1555"/>
                    <a:pt x="3254" y="1555"/>
                    <a:pt x="3230" y="1601"/>
                  </a:cubicBezTo>
                  <a:cubicBezTo>
                    <a:pt x="3195" y="1671"/>
                    <a:pt x="3184" y="1712"/>
                    <a:pt x="3137" y="1770"/>
                  </a:cubicBezTo>
                  <a:cubicBezTo>
                    <a:pt x="3120" y="1793"/>
                    <a:pt x="3097" y="1799"/>
                    <a:pt x="3085" y="1828"/>
                  </a:cubicBezTo>
                  <a:cubicBezTo>
                    <a:pt x="3085" y="1892"/>
                    <a:pt x="3085" y="1892"/>
                    <a:pt x="3085" y="1892"/>
                  </a:cubicBezTo>
                  <a:cubicBezTo>
                    <a:pt x="3085" y="1916"/>
                    <a:pt x="3108" y="1910"/>
                    <a:pt x="3126" y="1927"/>
                  </a:cubicBezTo>
                  <a:cubicBezTo>
                    <a:pt x="3230" y="1991"/>
                    <a:pt x="3166" y="2015"/>
                    <a:pt x="3242" y="2015"/>
                  </a:cubicBezTo>
                  <a:cubicBezTo>
                    <a:pt x="3277" y="2015"/>
                    <a:pt x="3283" y="2050"/>
                    <a:pt x="3312" y="2067"/>
                  </a:cubicBezTo>
                  <a:cubicBezTo>
                    <a:pt x="3382" y="2102"/>
                    <a:pt x="3434" y="2108"/>
                    <a:pt x="3492" y="2166"/>
                  </a:cubicBezTo>
                  <a:cubicBezTo>
                    <a:pt x="3510" y="2189"/>
                    <a:pt x="3504" y="2213"/>
                    <a:pt x="3527" y="2242"/>
                  </a:cubicBezTo>
                  <a:cubicBezTo>
                    <a:pt x="3603" y="2329"/>
                    <a:pt x="3720" y="2271"/>
                    <a:pt x="3679" y="2358"/>
                  </a:cubicBezTo>
                  <a:cubicBezTo>
                    <a:pt x="3702" y="2364"/>
                    <a:pt x="3708" y="2387"/>
                    <a:pt x="3725" y="2410"/>
                  </a:cubicBezTo>
                  <a:cubicBezTo>
                    <a:pt x="3737" y="2405"/>
                    <a:pt x="3743" y="2399"/>
                    <a:pt x="3754" y="2399"/>
                  </a:cubicBezTo>
                  <a:cubicBezTo>
                    <a:pt x="3772" y="2399"/>
                    <a:pt x="3784" y="2410"/>
                    <a:pt x="3801" y="2410"/>
                  </a:cubicBezTo>
                  <a:cubicBezTo>
                    <a:pt x="3813" y="2410"/>
                    <a:pt x="3818" y="2405"/>
                    <a:pt x="3824" y="2399"/>
                  </a:cubicBezTo>
                  <a:cubicBezTo>
                    <a:pt x="3836" y="2399"/>
                    <a:pt x="3842" y="2399"/>
                    <a:pt x="3853" y="2399"/>
                  </a:cubicBezTo>
                  <a:cubicBezTo>
                    <a:pt x="3906" y="2399"/>
                    <a:pt x="3935" y="2428"/>
                    <a:pt x="3964" y="2474"/>
                  </a:cubicBezTo>
                  <a:cubicBezTo>
                    <a:pt x="3981" y="2504"/>
                    <a:pt x="4016" y="2492"/>
                    <a:pt x="4046" y="2515"/>
                  </a:cubicBezTo>
                  <a:cubicBezTo>
                    <a:pt x="4104" y="2556"/>
                    <a:pt x="4139" y="2591"/>
                    <a:pt x="4209" y="2591"/>
                  </a:cubicBezTo>
                  <a:cubicBezTo>
                    <a:pt x="4209" y="2591"/>
                    <a:pt x="4209" y="2597"/>
                    <a:pt x="4209" y="2602"/>
                  </a:cubicBezTo>
                  <a:cubicBezTo>
                    <a:pt x="4209" y="2608"/>
                    <a:pt x="4203" y="2608"/>
                    <a:pt x="4203" y="2614"/>
                  </a:cubicBezTo>
                  <a:cubicBezTo>
                    <a:pt x="4203" y="2620"/>
                    <a:pt x="4220" y="2620"/>
                    <a:pt x="4226" y="2626"/>
                  </a:cubicBezTo>
                  <a:cubicBezTo>
                    <a:pt x="4249" y="2643"/>
                    <a:pt x="4261" y="2649"/>
                    <a:pt x="4278" y="2672"/>
                  </a:cubicBezTo>
                  <a:cubicBezTo>
                    <a:pt x="4302" y="2702"/>
                    <a:pt x="4325" y="2725"/>
                    <a:pt x="4348" y="2742"/>
                  </a:cubicBezTo>
                  <a:close/>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5" name="Freeform 4"/>
            <p:cNvSpPr>
              <a:spLocks noChangeArrowheads="1"/>
            </p:cNvSpPr>
            <p:nvPr/>
          </p:nvSpPr>
          <p:spPr bwMode="auto">
            <a:xfrm>
              <a:off x="18205085" y="3276917"/>
              <a:ext cx="3300131" cy="4305392"/>
            </a:xfrm>
            <a:custGeom>
              <a:avLst/>
              <a:gdLst>
                <a:gd name="T0" fmla="*/ 740 w 7500"/>
                <a:gd name="T1" fmla="*/ 3126 h 9786"/>
                <a:gd name="T2" fmla="*/ 716 w 7500"/>
                <a:gd name="T3" fmla="*/ 3394 h 9786"/>
                <a:gd name="T4" fmla="*/ 2009 w 7500"/>
                <a:gd name="T5" fmla="*/ 279 h 9786"/>
                <a:gd name="T6" fmla="*/ 2049 w 7500"/>
                <a:gd name="T7" fmla="*/ 17 h 9786"/>
                <a:gd name="T8" fmla="*/ 6427 w 7500"/>
                <a:gd name="T9" fmla="*/ 6898 h 9786"/>
                <a:gd name="T10" fmla="*/ 7353 w 7500"/>
                <a:gd name="T11" fmla="*/ 7428 h 9786"/>
                <a:gd name="T12" fmla="*/ 7213 w 7500"/>
                <a:gd name="T13" fmla="*/ 7824 h 9786"/>
                <a:gd name="T14" fmla="*/ 7359 w 7500"/>
                <a:gd name="T15" fmla="*/ 7434 h 9786"/>
                <a:gd name="T16" fmla="*/ 7289 w 7500"/>
                <a:gd name="T17" fmla="*/ 9331 h 9786"/>
                <a:gd name="T18" fmla="*/ 6742 w 7500"/>
                <a:gd name="T19" fmla="*/ 9435 h 9786"/>
                <a:gd name="T20" fmla="*/ 6497 w 7500"/>
                <a:gd name="T21" fmla="*/ 9744 h 9786"/>
                <a:gd name="T22" fmla="*/ 6066 w 7500"/>
                <a:gd name="T23" fmla="*/ 9494 h 9786"/>
                <a:gd name="T24" fmla="*/ 5577 w 7500"/>
                <a:gd name="T25" fmla="*/ 9453 h 9786"/>
                <a:gd name="T26" fmla="*/ 1467 w 7500"/>
                <a:gd name="T27" fmla="*/ 8051 h 9786"/>
                <a:gd name="T28" fmla="*/ 402 w 7500"/>
                <a:gd name="T29" fmla="*/ 3341 h 9786"/>
                <a:gd name="T30" fmla="*/ 1002 w 7500"/>
                <a:gd name="T31" fmla="*/ 3761 h 9786"/>
                <a:gd name="T32" fmla="*/ 1345 w 7500"/>
                <a:gd name="T33" fmla="*/ 3656 h 9786"/>
                <a:gd name="T34" fmla="*/ 1531 w 7500"/>
                <a:gd name="T35" fmla="*/ 3307 h 9786"/>
                <a:gd name="T36" fmla="*/ 1595 w 7500"/>
                <a:gd name="T37" fmla="*/ 3184 h 9786"/>
                <a:gd name="T38" fmla="*/ 1753 w 7500"/>
                <a:gd name="T39" fmla="*/ 2497 h 9786"/>
                <a:gd name="T40" fmla="*/ 1683 w 7500"/>
                <a:gd name="T41" fmla="*/ 1863 h 9786"/>
                <a:gd name="T42" fmla="*/ 1828 w 7500"/>
                <a:gd name="T43" fmla="*/ 1577 h 9786"/>
                <a:gd name="T44" fmla="*/ 1875 w 7500"/>
                <a:gd name="T45" fmla="*/ 1240 h 9786"/>
                <a:gd name="T46" fmla="*/ 1910 w 7500"/>
                <a:gd name="T47" fmla="*/ 1007 h 9786"/>
                <a:gd name="T48" fmla="*/ 1910 w 7500"/>
                <a:gd name="T49" fmla="*/ 879 h 9786"/>
                <a:gd name="T50" fmla="*/ 2009 w 7500"/>
                <a:gd name="T51" fmla="*/ 402 h 9786"/>
                <a:gd name="T52" fmla="*/ 2172 w 7500"/>
                <a:gd name="T53" fmla="*/ 396 h 9786"/>
                <a:gd name="T54" fmla="*/ 2335 w 7500"/>
                <a:gd name="T55" fmla="*/ 576 h 9786"/>
                <a:gd name="T56" fmla="*/ 2451 w 7500"/>
                <a:gd name="T57" fmla="*/ 1013 h 9786"/>
                <a:gd name="T58" fmla="*/ 2591 w 7500"/>
                <a:gd name="T59" fmla="*/ 1356 h 9786"/>
                <a:gd name="T60" fmla="*/ 2713 w 7500"/>
                <a:gd name="T61" fmla="*/ 1857 h 9786"/>
                <a:gd name="T62" fmla="*/ 3173 w 7500"/>
                <a:gd name="T63" fmla="*/ 2043 h 9786"/>
                <a:gd name="T64" fmla="*/ 3476 w 7500"/>
                <a:gd name="T65" fmla="*/ 2340 h 9786"/>
                <a:gd name="T66" fmla="*/ 3557 w 7500"/>
                <a:gd name="T67" fmla="*/ 2835 h 9786"/>
                <a:gd name="T68" fmla="*/ 3802 w 7500"/>
                <a:gd name="T69" fmla="*/ 3376 h 9786"/>
                <a:gd name="T70" fmla="*/ 3907 w 7500"/>
                <a:gd name="T71" fmla="*/ 3871 h 9786"/>
                <a:gd name="T72" fmla="*/ 4035 w 7500"/>
                <a:gd name="T73" fmla="*/ 4407 h 9786"/>
                <a:gd name="T74" fmla="*/ 4489 w 7500"/>
                <a:gd name="T75" fmla="*/ 4634 h 9786"/>
                <a:gd name="T76" fmla="*/ 4751 w 7500"/>
                <a:gd name="T77" fmla="*/ 4785 h 9786"/>
                <a:gd name="T78" fmla="*/ 5100 w 7500"/>
                <a:gd name="T79" fmla="*/ 5030 h 9786"/>
                <a:gd name="T80" fmla="*/ 5147 w 7500"/>
                <a:gd name="T81" fmla="*/ 5158 h 9786"/>
                <a:gd name="T82" fmla="*/ 5321 w 7500"/>
                <a:gd name="T83" fmla="*/ 5437 h 9786"/>
                <a:gd name="T84" fmla="*/ 5414 w 7500"/>
                <a:gd name="T85" fmla="*/ 5565 h 9786"/>
                <a:gd name="T86" fmla="*/ 5595 w 7500"/>
                <a:gd name="T87" fmla="*/ 6089 h 9786"/>
                <a:gd name="T88" fmla="*/ 5775 w 7500"/>
                <a:gd name="T89" fmla="*/ 6124 h 9786"/>
                <a:gd name="T90" fmla="*/ 6072 w 7500"/>
                <a:gd name="T91" fmla="*/ 6223 h 9786"/>
                <a:gd name="T92" fmla="*/ 6177 w 7500"/>
                <a:gd name="T93" fmla="*/ 6357 h 9786"/>
                <a:gd name="T94" fmla="*/ 6165 w 7500"/>
                <a:gd name="T95" fmla="*/ 6700 h 9786"/>
                <a:gd name="T96" fmla="*/ 6439 w 7500"/>
                <a:gd name="T97" fmla="*/ 6962 h 9786"/>
                <a:gd name="T98" fmla="*/ 6759 w 7500"/>
                <a:gd name="T99" fmla="*/ 7259 h 9786"/>
                <a:gd name="T100" fmla="*/ 7056 w 7500"/>
                <a:gd name="T101" fmla="*/ 7638 h 9786"/>
                <a:gd name="T102" fmla="*/ 7260 w 7500"/>
                <a:gd name="T103" fmla="*/ 8226 h 9786"/>
                <a:gd name="T104" fmla="*/ 7336 w 7500"/>
                <a:gd name="T105" fmla="*/ 8447 h 9786"/>
                <a:gd name="T106" fmla="*/ 7399 w 7500"/>
                <a:gd name="T107" fmla="*/ 8901 h 9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00" h="9786">
                  <a:moveTo>
                    <a:pt x="559" y="3219"/>
                  </a:moveTo>
                  <a:lnTo>
                    <a:pt x="559" y="3219"/>
                  </a:lnTo>
                  <a:cubicBezTo>
                    <a:pt x="559" y="3242"/>
                    <a:pt x="588" y="3248"/>
                    <a:pt x="611" y="3248"/>
                  </a:cubicBezTo>
                  <a:cubicBezTo>
                    <a:pt x="629" y="3248"/>
                    <a:pt x="629" y="3225"/>
                    <a:pt x="641" y="3213"/>
                  </a:cubicBezTo>
                  <a:cubicBezTo>
                    <a:pt x="658" y="3202"/>
                    <a:pt x="670" y="3207"/>
                    <a:pt x="687" y="3207"/>
                  </a:cubicBezTo>
                  <a:cubicBezTo>
                    <a:pt x="687" y="3173"/>
                    <a:pt x="705" y="3126"/>
                    <a:pt x="740" y="3126"/>
                  </a:cubicBezTo>
                  <a:cubicBezTo>
                    <a:pt x="757" y="3126"/>
                    <a:pt x="763" y="3149"/>
                    <a:pt x="780" y="3149"/>
                  </a:cubicBezTo>
                  <a:cubicBezTo>
                    <a:pt x="786" y="3149"/>
                    <a:pt x="798" y="3138"/>
                    <a:pt x="798" y="3126"/>
                  </a:cubicBezTo>
                  <a:cubicBezTo>
                    <a:pt x="798" y="3091"/>
                    <a:pt x="740" y="3097"/>
                    <a:pt x="705" y="3109"/>
                  </a:cubicBezTo>
                  <a:cubicBezTo>
                    <a:pt x="641" y="3138"/>
                    <a:pt x="559" y="3149"/>
                    <a:pt x="559" y="3219"/>
                  </a:cubicBezTo>
                  <a:close/>
                  <a:moveTo>
                    <a:pt x="716" y="3394"/>
                  </a:moveTo>
                  <a:lnTo>
                    <a:pt x="716" y="3394"/>
                  </a:lnTo>
                  <a:cubicBezTo>
                    <a:pt x="705" y="3411"/>
                    <a:pt x="693" y="3417"/>
                    <a:pt x="681" y="3435"/>
                  </a:cubicBezTo>
                  <a:cubicBezTo>
                    <a:pt x="699" y="3440"/>
                    <a:pt x="710" y="3440"/>
                    <a:pt x="734" y="3440"/>
                  </a:cubicBezTo>
                  <a:cubicBezTo>
                    <a:pt x="734" y="3423"/>
                    <a:pt x="728" y="3405"/>
                    <a:pt x="716" y="3394"/>
                  </a:cubicBezTo>
                  <a:close/>
                  <a:moveTo>
                    <a:pt x="2038" y="233"/>
                  </a:moveTo>
                  <a:lnTo>
                    <a:pt x="2038" y="233"/>
                  </a:lnTo>
                  <a:cubicBezTo>
                    <a:pt x="2020" y="244"/>
                    <a:pt x="2009" y="256"/>
                    <a:pt x="2009" y="279"/>
                  </a:cubicBezTo>
                  <a:cubicBezTo>
                    <a:pt x="2009" y="291"/>
                    <a:pt x="2014" y="291"/>
                    <a:pt x="2014" y="303"/>
                  </a:cubicBezTo>
                  <a:cubicBezTo>
                    <a:pt x="2020" y="285"/>
                    <a:pt x="2038" y="279"/>
                    <a:pt x="2055" y="279"/>
                  </a:cubicBezTo>
                  <a:cubicBezTo>
                    <a:pt x="2055" y="273"/>
                    <a:pt x="2055" y="273"/>
                    <a:pt x="2055" y="268"/>
                  </a:cubicBezTo>
                  <a:cubicBezTo>
                    <a:pt x="2055" y="250"/>
                    <a:pt x="2049" y="244"/>
                    <a:pt x="2038" y="233"/>
                  </a:cubicBezTo>
                  <a:close/>
                  <a:moveTo>
                    <a:pt x="2049" y="17"/>
                  </a:moveTo>
                  <a:lnTo>
                    <a:pt x="2049" y="17"/>
                  </a:lnTo>
                  <a:cubicBezTo>
                    <a:pt x="2049" y="35"/>
                    <a:pt x="2067" y="41"/>
                    <a:pt x="2073" y="52"/>
                  </a:cubicBezTo>
                  <a:cubicBezTo>
                    <a:pt x="2090" y="41"/>
                    <a:pt x="2096" y="29"/>
                    <a:pt x="2102" y="12"/>
                  </a:cubicBezTo>
                  <a:cubicBezTo>
                    <a:pt x="2084" y="0"/>
                    <a:pt x="2049" y="0"/>
                    <a:pt x="2049" y="17"/>
                  </a:cubicBezTo>
                  <a:close/>
                  <a:moveTo>
                    <a:pt x="6293" y="6718"/>
                  </a:moveTo>
                  <a:lnTo>
                    <a:pt x="6293" y="6718"/>
                  </a:lnTo>
                  <a:cubicBezTo>
                    <a:pt x="6305" y="6805"/>
                    <a:pt x="6363" y="6840"/>
                    <a:pt x="6427" y="6898"/>
                  </a:cubicBezTo>
                  <a:cubicBezTo>
                    <a:pt x="6427" y="6893"/>
                    <a:pt x="6433" y="6893"/>
                    <a:pt x="6433" y="6887"/>
                  </a:cubicBezTo>
                  <a:cubicBezTo>
                    <a:pt x="6433" y="6852"/>
                    <a:pt x="6404" y="6840"/>
                    <a:pt x="6381" y="6811"/>
                  </a:cubicBezTo>
                  <a:cubicBezTo>
                    <a:pt x="6352" y="6770"/>
                    <a:pt x="6340" y="6724"/>
                    <a:pt x="6293" y="6718"/>
                  </a:cubicBezTo>
                  <a:close/>
                  <a:moveTo>
                    <a:pt x="7359" y="7434"/>
                  </a:moveTo>
                  <a:lnTo>
                    <a:pt x="7359" y="7434"/>
                  </a:lnTo>
                  <a:cubicBezTo>
                    <a:pt x="7353" y="7428"/>
                    <a:pt x="7353" y="7428"/>
                    <a:pt x="7353" y="7428"/>
                  </a:cubicBezTo>
                  <a:cubicBezTo>
                    <a:pt x="7353" y="7451"/>
                    <a:pt x="7359" y="7463"/>
                    <a:pt x="7359" y="7486"/>
                  </a:cubicBezTo>
                  <a:cubicBezTo>
                    <a:pt x="7359" y="7533"/>
                    <a:pt x="7336" y="7562"/>
                    <a:pt x="7300" y="7591"/>
                  </a:cubicBezTo>
                  <a:cubicBezTo>
                    <a:pt x="7283" y="7597"/>
                    <a:pt x="7266" y="7603"/>
                    <a:pt x="7266" y="7614"/>
                  </a:cubicBezTo>
                  <a:cubicBezTo>
                    <a:pt x="7266" y="7632"/>
                    <a:pt x="7271" y="7643"/>
                    <a:pt x="7271" y="7661"/>
                  </a:cubicBezTo>
                  <a:cubicBezTo>
                    <a:pt x="7271" y="7731"/>
                    <a:pt x="7271" y="7731"/>
                    <a:pt x="7271" y="7731"/>
                  </a:cubicBezTo>
                  <a:cubicBezTo>
                    <a:pt x="7271" y="7771"/>
                    <a:pt x="7242" y="7789"/>
                    <a:pt x="7213" y="7824"/>
                  </a:cubicBezTo>
                  <a:cubicBezTo>
                    <a:pt x="7248" y="7836"/>
                    <a:pt x="7237" y="7871"/>
                    <a:pt x="7248" y="7900"/>
                  </a:cubicBezTo>
                  <a:cubicBezTo>
                    <a:pt x="7254" y="7917"/>
                    <a:pt x="7271" y="7923"/>
                    <a:pt x="7283" y="7934"/>
                  </a:cubicBezTo>
                  <a:cubicBezTo>
                    <a:pt x="7318" y="7894"/>
                    <a:pt x="7283" y="7847"/>
                    <a:pt x="7312" y="7795"/>
                  </a:cubicBezTo>
                  <a:cubicBezTo>
                    <a:pt x="7336" y="7742"/>
                    <a:pt x="7341" y="7708"/>
                    <a:pt x="7359" y="7655"/>
                  </a:cubicBezTo>
                  <a:cubicBezTo>
                    <a:pt x="7382" y="7603"/>
                    <a:pt x="7411" y="7579"/>
                    <a:pt x="7411" y="7527"/>
                  </a:cubicBezTo>
                  <a:cubicBezTo>
                    <a:pt x="7411" y="7486"/>
                    <a:pt x="7376" y="7469"/>
                    <a:pt x="7359" y="7434"/>
                  </a:cubicBezTo>
                  <a:close/>
                  <a:moveTo>
                    <a:pt x="7499" y="9221"/>
                  </a:moveTo>
                  <a:lnTo>
                    <a:pt x="7499" y="9221"/>
                  </a:lnTo>
                  <a:lnTo>
                    <a:pt x="7499" y="9221"/>
                  </a:lnTo>
                  <a:cubicBezTo>
                    <a:pt x="7464" y="9243"/>
                    <a:pt x="7446" y="9255"/>
                    <a:pt x="7411" y="9267"/>
                  </a:cubicBezTo>
                  <a:cubicBezTo>
                    <a:pt x="7388" y="9272"/>
                    <a:pt x="7365" y="9261"/>
                    <a:pt x="7347" y="9272"/>
                  </a:cubicBezTo>
                  <a:cubicBezTo>
                    <a:pt x="7318" y="9284"/>
                    <a:pt x="7318" y="9331"/>
                    <a:pt x="7289" y="9331"/>
                  </a:cubicBezTo>
                  <a:cubicBezTo>
                    <a:pt x="7271" y="9331"/>
                    <a:pt x="7266" y="9319"/>
                    <a:pt x="7248" y="9319"/>
                  </a:cubicBezTo>
                  <a:cubicBezTo>
                    <a:pt x="7213" y="9313"/>
                    <a:pt x="7184" y="9325"/>
                    <a:pt x="7149" y="9325"/>
                  </a:cubicBezTo>
                  <a:cubicBezTo>
                    <a:pt x="7091" y="9325"/>
                    <a:pt x="7068" y="9278"/>
                    <a:pt x="7010" y="9278"/>
                  </a:cubicBezTo>
                  <a:cubicBezTo>
                    <a:pt x="6963" y="9278"/>
                    <a:pt x="6957" y="9325"/>
                    <a:pt x="6922" y="9354"/>
                  </a:cubicBezTo>
                  <a:cubicBezTo>
                    <a:pt x="6905" y="9366"/>
                    <a:pt x="6887" y="9354"/>
                    <a:pt x="6864" y="9366"/>
                  </a:cubicBezTo>
                  <a:cubicBezTo>
                    <a:pt x="6811" y="9383"/>
                    <a:pt x="6794" y="9418"/>
                    <a:pt x="6742" y="9435"/>
                  </a:cubicBezTo>
                  <a:cubicBezTo>
                    <a:pt x="6753" y="9465"/>
                    <a:pt x="6759" y="9482"/>
                    <a:pt x="6777" y="9500"/>
                  </a:cubicBezTo>
                  <a:cubicBezTo>
                    <a:pt x="6782" y="9505"/>
                    <a:pt x="6800" y="9505"/>
                    <a:pt x="6800" y="9517"/>
                  </a:cubicBezTo>
                  <a:cubicBezTo>
                    <a:pt x="6800" y="9581"/>
                    <a:pt x="6753" y="9639"/>
                    <a:pt x="6689" y="9639"/>
                  </a:cubicBezTo>
                  <a:cubicBezTo>
                    <a:pt x="6689" y="9651"/>
                    <a:pt x="6689" y="9657"/>
                    <a:pt x="6683" y="9668"/>
                  </a:cubicBezTo>
                  <a:cubicBezTo>
                    <a:pt x="6654" y="9668"/>
                    <a:pt x="6643" y="9628"/>
                    <a:pt x="6614" y="9628"/>
                  </a:cubicBezTo>
                  <a:cubicBezTo>
                    <a:pt x="6550" y="9628"/>
                    <a:pt x="6526" y="9686"/>
                    <a:pt x="6497" y="9744"/>
                  </a:cubicBezTo>
                  <a:cubicBezTo>
                    <a:pt x="6485" y="9761"/>
                    <a:pt x="6491" y="9785"/>
                    <a:pt x="6474" y="9785"/>
                  </a:cubicBezTo>
                  <a:cubicBezTo>
                    <a:pt x="6392" y="9785"/>
                    <a:pt x="6439" y="9645"/>
                    <a:pt x="6369" y="9610"/>
                  </a:cubicBezTo>
                  <a:cubicBezTo>
                    <a:pt x="6305" y="9581"/>
                    <a:pt x="6282" y="9546"/>
                    <a:pt x="6224" y="9511"/>
                  </a:cubicBezTo>
                  <a:cubicBezTo>
                    <a:pt x="6206" y="9500"/>
                    <a:pt x="6206" y="9476"/>
                    <a:pt x="6183" y="9476"/>
                  </a:cubicBezTo>
                  <a:cubicBezTo>
                    <a:pt x="6159" y="9476"/>
                    <a:pt x="6148" y="9494"/>
                    <a:pt x="6119" y="9494"/>
                  </a:cubicBezTo>
                  <a:cubicBezTo>
                    <a:pt x="6066" y="9494"/>
                    <a:pt x="6066" y="9494"/>
                    <a:pt x="6066" y="9494"/>
                  </a:cubicBezTo>
                  <a:cubicBezTo>
                    <a:pt x="6061" y="9494"/>
                    <a:pt x="6055" y="9500"/>
                    <a:pt x="6043" y="9500"/>
                  </a:cubicBezTo>
                  <a:cubicBezTo>
                    <a:pt x="5996" y="9500"/>
                    <a:pt x="5991" y="9435"/>
                    <a:pt x="5944" y="9435"/>
                  </a:cubicBezTo>
                  <a:cubicBezTo>
                    <a:pt x="5868" y="9435"/>
                    <a:pt x="5833" y="9482"/>
                    <a:pt x="5758" y="9482"/>
                  </a:cubicBezTo>
                  <a:cubicBezTo>
                    <a:pt x="5740" y="9482"/>
                    <a:pt x="5735" y="9476"/>
                    <a:pt x="5717" y="9476"/>
                  </a:cubicBezTo>
                  <a:cubicBezTo>
                    <a:pt x="5665" y="9476"/>
                    <a:pt x="5665" y="9476"/>
                    <a:pt x="5665" y="9476"/>
                  </a:cubicBezTo>
                  <a:cubicBezTo>
                    <a:pt x="5630" y="9476"/>
                    <a:pt x="5612" y="9453"/>
                    <a:pt x="5577" y="9453"/>
                  </a:cubicBezTo>
                  <a:cubicBezTo>
                    <a:pt x="5531" y="9453"/>
                    <a:pt x="5513" y="9500"/>
                    <a:pt x="5473" y="9529"/>
                  </a:cubicBezTo>
                  <a:cubicBezTo>
                    <a:pt x="5426" y="9563"/>
                    <a:pt x="5385" y="9563"/>
                    <a:pt x="5350" y="9610"/>
                  </a:cubicBezTo>
                  <a:cubicBezTo>
                    <a:pt x="5333" y="9628"/>
                    <a:pt x="5344" y="9663"/>
                    <a:pt x="5321" y="9668"/>
                  </a:cubicBezTo>
                  <a:cubicBezTo>
                    <a:pt x="1467" y="9680"/>
                    <a:pt x="1467" y="9680"/>
                    <a:pt x="1467" y="9680"/>
                  </a:cubicBezTo>
                  <a:lnTo>
                    <a:pt x="1467" y="9680"/>
                  </a:lnTo>
                  <a:cubicBezTo>
                    <a:pt x="1467" y="8051"/>
                    <a:pt x="1467" y="8051"/>
                    <a:pt x="1467" y="8051"/>
                  </a:cubicBezTo>
                  <a:cubicBezTo>
                    <a:pt x="6" y="8045"/>
                    <a:pt x="6" y="8045"/>
                    <a:pt x="6" y="8045"/>
                  </a:cubicBezTo>
                  <a:lnTo>
                    <a:pt x="6" y="8045"/>
                  </a:lnTo>
                  <a:cubicBezTo>
                    <a:pt x="0" y="3184"/>
                    <a:pt x="0" y="3184"/>
                    <a:pt x="0" y="3184"/>
                  </a:cubicBezTo>
                  <a:lnTo>
                    <a:pt x="0" y="3184"/>
                  </a:lnTo>
                  <a:cubicBezTo>
                    <a:pt x="35" y="3219"/>
                    <a:pt x="70" y="3237"/>
                    <a:pt x="128" y="3254"/>
                  </a:cubicBezTo>
                  <a:cubicBezTo>
                    <a:pt x="233" y="3289"/>
                    <a:pt x="291" y="3307"/>
                    <a:pt x="402" y="3341"/>
                  </a:cubicBezTo>
                  <a:cubicBezTo>
                    <a:pt x="454" y="3353"/>
                    <a:pt x="501" y="3359"/>
                    <a:pt x="530" y="3405"/>
                  </a:cubicBezTo>
                  <a:cubicBezTo>
                    <a:pt x="565" y="3464"/>
                    <a:pt x="536" y="3522"/>
                    <a:pt x="582" y="3568"/>
                  </a:cubicBezTo>
                  <a:cubicBezTo>
                    <a:pt x="617" y="3603"/>
                    <a:pt x="664" y="3580"/>
                    <a:pt x="710" y="3598"/>
                  </a:cubicBezTo>
                  <a:cubicBezTo>
                    <a:pt x="740" y="3603"/>
                    <a:pt x="745" y="3627"/>
                    <a:pt x="769" y="3644"/>
                  </a:cubicBezTo>
                  <a:cubicBezTo>
                    <a:pt x="844" y="3708"/>
                    <a:pt x="792" y="3691"/>
                    <a:pt x="856" y="3691"/>
                  </a:cubicBezTo>
                  <a:cubicBezTo>
                    <a:pt x="920" y="3691"/>
                    <a:pt x="937" y="3761"/>
                    <a:pt x="1002" y="3761"/>
                  </a:cubicBezTo>
                  <a:cubicBezTo>
                    <a:pt x="1054" y="3761"/>
                    <a:pt x="1054" y="3761"/>
                    <a:pt x="1054" y="3761"/>
                  </a:cubicBezTo>
                  <a:cubicBezTo>
                    <a:pt x="1153" y="3761"/>
                    <a:pt x="1194" y="3679"/>
                    <a:pt x="1293" y="3679"/>
                  </a:cubicBezTo>
                  <a:cubicBezTo>
                    <a:pt x="1299" y="3679"/>
                    <a:pt x="1304" y="3691"/>
                    <a:pt x="1310" y="3696"/>
                  </a:cubicBezTo>
                  <a:cubicBezTo>
                    <a:pt x="1310" y="3656"/>
                    <a:pt x="1310" y="3656"/>
                    <a:pt x="1310" y="3656"/>
                  </a:cubicBezTo>
                  <a:cubicBezTo>
                    <a:pt x="1316" y="3656"/>
                    <a:pt x="1316" y="3650"/>
                    <a:pt x="1322" y="3650"/>
                  </a:cubicBezTo>
                  <a:cubicBezTo>
                    <a:pt x="1328" y="3650"/>
                    <a:pt x="1333" y="3656"/>
                    <a:pt x="1345" y="3656"/>
                  </a:cubicBezTo>
                  <a:cubicBezTo>
                    <a:pt x="1345" y="3603"/>
                    <a:pt x="1380" y="3586"/>
                    <a:pt x="1403" y="3539"/>
                  </a:cubicBezTo>
                  <a:cubicBezTo>
                    <a:pt x="1415" y="3551"/>
                    <a:pt x="1415" y="3551"/>
                    <a:pt x="1415" y="3551"/>
                  </a:cubicBezTo>
                  <a:cubicBezTo>
                    <a:pt x="1444" y="3487"/>
                    <a:pt x="1467" y="3446"/>
                    <a:pt x="1456" y="3382"/>
                  </a:cubicBezTo>
                  <a:cubicBezTo>
                    <a:pt x="1479" y="3370"/>
                    <a:pt x="1491" y="3353"/>
                    <a:pt x="1502" y="3330"/>
                  </a:cubicBezTo>
                  <a:cubicBezTo>
                    <a:pt x="1508" y="3318"/>
                    <a:pt x="1508" y="3295"/>
                    <a:pt x="1520" y="3295"/>
                  </a:cubicBezTo>
                  <a:cubicBezTo>
                    <a:pt x="1525" y="3295"/>
                    <a:pt x="1525" y="3307"/>
                    <a:pt x="1531" y="3307"/>
                  </a:cubicBezTo>
                  <a:cubicBezTo>
                    <a:pt x="1531" y="3295"/>
                    <a:pt x="1531" y="3283"/>
                    <a:pt x="1531" y="3266"/>
                  </a:cubicBezTo>
                  <a:cubicBezTo>
                    <a:pt x="1549" y="3266"/>
                    <a:pt x="1560" y="3266"/>
                    <a:pt x="1584" y="3266"/>
                  </a:cubicBezTo>
                  <a:cubicBezTo>
                    <a:pt x="1572" y="3260"/>
                    <a:pt x="1566" y="3254"/>
                    <a:pt x="1566" y="3237"/>
                  </a:cubicBezTo>
                  <a:cubicBezTo>
                    <a:pt x="1566" y="3225"/>
                    <a:pt x="1572" y="3213"/>
                    <a:pt x="1584" y="3213"/>
                  </a:cubicBezTo>
                  <a:cubicBezTo>
                    <a:pt x="1590" y="3213"/>
                    <a:pt x="1590" y="3219"/>
                    <a:pt x="1595" y="3219"/>
                  </a:cubicBezTo>
                  <a:cubicBezTo>
                    <a:pt x="1595" y="3184"/>
                    <a:pt x="1595" y="3184"/>
                    <a:pt x="1595" y="3184"/>
                  </a:cubicBezTo>
                  <a:cubicBezTo>
                    <a:pt x="1595" y="3074"/>
                    <a:pt x="1665" y="3021"/>
                    <a:pt x="1665" y="2916"/>
                  </a:cubicBezTo>
                  <a:cubicBezTo>
                    <a:pt x="1665" y="2899"/>
                    <a:pt x="1654" y="2887"/>
                    <a:pt x="1654" y="2870"/>
                  </a:cubicBezTo>
                  <a:cubicBezTo>
                    <a:pt x="1654" y="2841"/>
                    <a:pt x="1665" y="2829"/>
                    <a:pt x="1665" y="2800"/>
                  </a:cubicBezTo>
                  <a:cubicBezTo>
                    <a:pt x="1665" y="2730"/>
                    <a:pt x="1688" y="2689"/>
                    <a:pt x="1712" y="2620"/>
                  </a:cubicBezTo>
                  <a:cubicBezTo>
                    <a:pt x="1723" y="2585"/>
                    <a:pt x="1718" y="2544"/>
                    <a:pt x="1753" y="2521"/>
                  </a:cubicBezTo>
                  <a:cubicBezTo>
                    <a:pt x="1805" y="2521"/>
                    <a:pt x="1753" y="2526"/>
                    <a:pt x="1753" y="2497"/>
                  </a:cubicBezTo>
                  <a:cubicBezTo>
                    <a:pt x="1753" y="2486"/>
                    <a:pt x="1764" y="2480"/>
                    <a:pt x="1770" y="2474"/>
                  </a:cubicBezTo>
                  <a:cubicBezTo>
                    <a:pt x="1788" y="2451"/>
                    <a:pt x="1782" y="2433"/>
                    <a:pt x="1788" y="2410"/>
                  </a:cubicBezTo>
                  <a:cubicBezTo>
                    <a:pt x="1729" y="2317"/>
                    <a:pt x="1712" y="2253"/>
                    <a:pt x="1712" y="2142"/>
                  </a:cubicBezTo>
                  <a:cubicBezTo>
                    <a:pt x="1712" y="2090"/>
                    <a:pt x="1753" y="2061"/>
                    <a:pt x="1753" y="2008"/>
                  </a:cubicBezTo>
                  <a:cubicBezTo>
                    <a:pt x="1753" y="1956"/>
                    <a:pt x="1753" y="1956"/>
                    <a:pt x="1753" y="1956"/>
                  </a:cubicBezTo>
                  <a:cubicBezTo>
                    <a:pt x="1753" y="1909"/>
                    <a:pt x="1683" y="1909"/>
                    <a:pt x="1683" y="1863"/>
                  </a:cubicBezTo>
                  <a:cubicBezTo>
                    <a:pt x="1683" y="1834"/>
                    <a:pt x="1700" y="1822"/>
                    <a:pt x="1700" y="1793"/>
                  </a:cubicBezTo>
                  <a:cubicBezTo>
                    <a:pt x="1706" y="1752"/>
                    <a:pt x="1706" y="1723"/>
                    <a:pt x="1729" y="1688"/>
                  </a:cubicBezTo>
                  <a:cubicBezTo>
                    <a:pt x="1753" y="1659"/>
                    <a:pt x="1735" y="1624"/>
                    <a:pt x="1758" y="1595"/>
                  </a:cubicBezTo>
                  <a:cubicBezTo>
                    <a:pt x="1776" y="1601"/>
                    <a:pt x="1776" y="1618"/>
                    <a:pt x="1793" y="1636"/>
                  </a:cubicBezTo>
                  <a:cubicBezTo>
                    <a:pt x="1799" y="1642"/>
                    <a:pt x="1799" y="1642"/>
                    <a:pt x="1799" y="1642"/>
                  </a:cubicBezTo>
                  <a:cubicBezTo>
                    <a:pt x="1799" y="1612"/>
                    <a:pt x="1817" y="1601"/>
                    <a:pt x="1828" y="1577"/>
                  </a:cubicBezTo>
                  <a:cubicBezTo>
                    <a:pt x="1793" y="1566"/>
                    <a:pt x="1788" y="1525"/>
                    <a:pt x="1776" y="1496"/>
                  </a:cubicBezTo>
                  <a:cubicBezTo>
                    <a:pt x="1758" y="1455"/>
                    <a:pt x="1747" y="1438"/>
                    <a:pt x="1747" y="1397"/>
                  </a:cubicBezTo>
                  <a:cubicBezTo>
                    <a:pt x="1747" y="1362"/>
                    <a:pt x="1782" y="1362"/>
                    <a:pt x="1811" y="1339"/>
                  </a:cubicBezTo>
                  <a:cubicBezTo>
                    <a:pt x="1834" y="1321"/>
                    <a:pt x="1834" y="1292"/>
                    <a:pt x="1851" y="1263"/>
                  </a:cubicBezTo>
                  <a:cubicBezTo>
                    <a:pt x="1910" y="1310"/>
                    <a:pt x="1933" y="1414"/>
                    <a:pt x="1904" y="1275"/>
                  </a:cubicBezTo>
                  <a:cubicBezTo>
                    <a:pt x="1985" y="1281"/>
                    <a:pt x="1904" y="1257"/>
                    <a:pt x="1875" y="1240"/>
                  </a:cubicBezTo>
                  <a:cubicBezTo>
                    <a:pt x="2020" y="1164"/>
                    <a:pt x="1793" y="1240"/>
                    <a:pt x="1793" y="1094"/>
                  </a:cubicBezTo>
                  <a:cubicBezTo>
                    <a:pt x="1793" y="1065"/>
                    <a:pt x="1793" y="1048"/>
                    <a:pt x="1817" y="1036"/>
                  </a:cubicBezTo>
                  <a:cubicBezTo>
                    <a:pt x="1834" y="1036"/>
                    <a:pt x="1834" y="1036"/>
                    <a:pt x="1834" y="1036"/>
                  </a:cubicBezTo>
                  <a:cubicBezTo>
                    <a:pt x="1828" y="1025"/>
                    <a:pt x="1828" y="1019"/>
                    <a:pt x="1828" y="1007"/>
                  </a:cubicBezTo>
                  <a:cubicBezTo>
                    <a:pt x="1828" y="972"/>
                    <a:pt x="1851" y="960"/>
                    <a:pt x="1881" y="937"/>
                  </a:cubicBezTo>
                  <a:cubicBezTo>
                    <a:pt x="1892" y="960"/>
                    <a:pt x="1904" y="978"/>
                    <a:pt x="1910" y="1007"/>
                  </a:cubicBezTo>
                  <a:cubicBezTo>
                    <a:pt x="1910" y="1013"/>
                    <a:pt x="1916" y="1025"/>
                    <a:pt x="1916" y="1007"/>
                  </a:cubicBezTo>
                  <a:cubicBezTo>
                    <a:pt x="1916" y="990"/>
                    <a:pt x="1910" y="978"/>
                    <a:pt x="1910" y="960"/>
                  </a:cubicBezTo>
                  <a:cubicBezTo>
                    <a:pt x="1910" y="949"/>
                    <a:pt x="1910" y="949"/>
                    <a:pt x="1910" y="949"/>
                  </a:cubicBezTo>
                  <a:cubicBezTo>
                    <a:pt x="1956" y="949"/>
                    <a:pt x="1956" y="949"/>
                    <a:pt x="1956" y="949"/>
                  </a:cubicBezTo>
                  <a:cubicBezTo>
                    <a:pt x="1956" y="937"/>
                    <a:pt x="1956" y="937"/>
                    <a:pt x="1956" y="925"/>
                  </a:cubicBezTo>
                  <a:cubicBezTo>
                    <a:pt x="1956" y="902"/>
                    <a:pt x="1910" y="908"/>
                    <a:pt x="1910" y="879"/>
                  </a:cubicBezTo>
                  <a:cubicBezTo>
                    <a:pt x="1910" y="832"/>
                    <a:pt x="1945" y="815"/>
                    <a:pt x="1974" y="780"/>
                  </a:cubicBezTo>
                  <a:cubicBezTo>
                    <a:pt x="1968" y="774"/>
                    <a:pt x="1962" y="762"/>
                    <a:pt x="1962" y="751"/>
                  </a:cubicBezTo>
                  <a:cubicBezTo>
                    <a:pt x="1962" y="687"/>
                    <a:pt x="2003" y="658"/>
                    <a:pt x="2003" y="594"/>
                  </a:cubicBezTo>
                  <a:cubicBezTo>
                    <a:pt x="2003" y="530"/>
                    <a:pt x="2003" y="530"/>
                    <a:pt x="2003" y="530"/>
                  </a:cubicBezTo>
                  <a:cubicBezTo>
                    <a:pt x="2003" y="501"/>
                    <a:pt x="2009" y="483"/>
                    <a:pt x="2009" y="448"/>
                  </a:cubicBezTo>
                  <a:cubicBezTo>
                    <a:pt x="2009" y="431"/>
                    <a:pt x="2009" y="419"/>
                    <a:pt x="2009" y="402"/>
                  </a:cubicBezTo>
                  <a:cubicBezTo>
                    <a:pt x="2020" y="402"/>
                    <a:pt x="2032" y="402"/>
                    <a:pt x="2044" y="402"/>
                  </a:cubicBezTo>
                  <a:cubicBezTo>
                    <a:pt x="2084" y="402"/>
                    <a:pt x="2114" y="373"/>
                    <a:pt x="2131" y="338"/>
                  </a:cubicBezTo>
                  <a:cubicBezTo>
                    <a:pt x="2137" y="320"/>
                    <a:pt x="2131" y="285"/>
                    <a:pt x="2154" y="285"/>
                  </a:cubicBezTo>
                  <a:cubicBezTo>
                    <a:pt x="2172" y="285"/>
                    <a:pt x="2177" y="291"/>
                    <a:pt x="2195" y="285"/>
                  </a:cubicBezTo>
                  <a:cubicBezTo>
                    <a:pt x="2195" y="291"/>
                    <a:pt x="2201" y="297"/>
                    <a:pt x="2201" y="303"/>
                  </a:cubicBezTo>
                  <a:cubicBezTo>
                    <a:pt x="2201" y="338"/>
                    <a:pt x="2177" y="361"/>
                    <a:pt x="2172" y="396"/>
                  </a:cubicBezTo>
                  <a:cubicBezTo>
                    <a:pt x="2177" y="396"/>
                    <a:pt x="2177" y="396"/>
                    <a:pt x="2183" y="396"/>
                  </a:cubicBezTo>
                  <a:cubicBezTo>
                    <a:pt x="2207" y="396"/>
                    <a:pt x="2218" y="390"/>
                    <a:pt x="2236" y="390"/>
                  </a:cubicBezTo>
                  <a:cubicBezTo>
                    <a:pt x="2247" y="390"/>
                    <a:pt x="2247" y="407"/>
                    <a:pt x="2259" y="413"/>
                  </a:cubicBezTo>
                  <a:cubicBezTo>
                    <a:pt x="2282" y="413"/>
                    <a:pt x="2311" y="413"/>
                    <a:pt x="2311" y="436"/>
                  </a:cubicBezTo>
                  <a:cubicBezTo>
                    <a:pt x="2311" y="460"/>
                    <a:pt x="2300" y="471"/>
                    <a:pt x="2300" y="495"/>
                  </a:cubicBezTo>
                  <a:cubicBezTo>
                    <a:pt x="2300" y="530"/>
                    <a:pt x="2323" y="541"/>
                    <a:pt x="2335" y="576"/>
                  </a:cubicBezTo>
                  <a:cubicBezTo>
                    <a:pt x="2358" y="640"/>
                    <a:pt x="2358" y="687"/>
                    <a:pt x="2358" y="757"/>
                  </a:cubicBezTo>
                  <a:cubicBezTo>
                    <a:pt x="2358" y="780"/>
                    <a:pt x="2346" y="792"/>
                    <a:pt x="2346" y="821"/>
                  </a:cubicBezTo>
                  <a:cubicBezTo>
                    <a:pt x="2346" y="856"/>
                    <a:pt x="2375" y="891"/>
                    <a:pt x="2410" y="891"/>
                  </a:cubicBezTo>
                  <a:cubicBezTo>
                    <a:pt x="2434" y="891"/>
                    <a:pt x="2445" y="873"/>
                    <a:pt x="2469" y="873"/>
                  </a:cubicBezTo>
                  <a:cubicBezTo>
                    <a:pt x="2486" y="873"/>
                    <a:pt x="2492" y="896"/>
                    <a:pt x="2492" y="920"/>
                  </a:cubicBezTo>
                  <a:cubicBezTo>
                    <a:pt x="2492" y="955"/>
                    <a:pt x="2451" y="972"/>
                    <a:pt x="2451" y="1013"/>
                  </a:cubicBezTo>
                  <a:cubicBezTo>
                    <a:pt x="2451" y="1042"/>
                    <a:pt x="2451" y="1071"/>
                    <a:pt x="2474" y="1088"/>
                  </a:cubicBezTo>
                  <a:cubicBezTo>
                    <a:pt x="2498" y="1100"/>
                    <a:pt x="2521" y="1088"/>
                    <a:pt x="2538" y="1112"/>
                  </a:cubicBezTo>
                  <a:cubicBezTo>
                    <a:pt x="2550" y="1135"/>
                    <a:pt x="2538" y="1158"/>
                    <a:pt x="2556" y="1176"/>
                  </a:cubicBezTo>
                  <a:cubicBezTo>
                    <a:pt x="2579" y="1199"/>
                    <a:pt x="2620" y="1188"/>
                    <a:pt x="2620" y="1217"/>
                  </a:cubicBezTo>
                  <a:cubicBezTo>
                    <a:pt x="2620" y="1263"/>
                    <a:pt x="2579" y="1286"/>
                    <a:pt x="2579" y="1333"/>
                  </a:cubicBezTo>
                  <a:cubicBezTo>
                    <a:pt x="2579" y="1345"/>
                    <a:pt x="2585" y="1356"/>
                    <a:pt x="2591" y="1356"/>
                  </a:cubicBezTo>
                  <a:cubicBezTo>
                    <a:pt x="2608" y="1356"/>
                    <a:pt x="2620" y="1351"/>
                    <a:pt x="2632" y="1333"/>
                  </a:cubicBezTo>
                  <a:cubicBezTo>
                    <a:pt x="2655" y="1339"/>
                    <a:pt x="2655" y="1339"/>
                    <a:pt x="2655" y="1339"/>
                  </a:cubicBezTo>
                  <a:cubicBezTo>
                    <a:pt x="2655" y="1374"/>
                    <a:pt x="2649" y="1391"/>
                    <a:pt x="2649" y="1432"/>
                  </a:cubicBezTo>
                  <a:cubicBezTo>
                    <a:pt x="2649" y="1519"/>
                    <a:pt x="2701" y="1560"/>
                    <a:pt x="2701" y="1653"/>
                  </a:cubicBezTo>
                  <a:cubicBezTo>
                    <a:pt x="2701" y="1700"/>
                    <a:pt x="2661" y="1717"/>
                    <a:pt x="2661" y="1758"/>
                  </a:cubicBezTo>
                  <a:cubicBezTo>
                    <a:pt x="2661" y="1805"/>
                    <a:pt x="2690" y="1822"/>
                    <a:pt x="2713" y="1857"/>
                  </a:cubicBezTo>
                  <a:cubicBezTo>
                    <a:pt x="2736" y="1915"/>
                    <a:pt x="2725" y="1962"/>
                    <a:pt x="2748" y="2026"/>
                  </a:cubicBezTo>
                  <a:cubicBezTo>
                    <a:pt x="2777" y="2090"/>
                    <a:pt x="2818" y="2113"/>
                    <a:pt x="2864" y="2166"/>
                  </a:cubicBezTo>
                  <a:cubicBezTo>
                    <a:pt x="2923" y="2119"/>
                    <a:pt x="2940" y="2043"/>
                    <a:pt x="3010" y="2043"/>
                  </a:cubicBezTo>
                  <a:cubicBezTo>
                    <a:pt x="3027" y="2043"/>
                    <a:pt x="3033" y="2055"/>
                    <a:pt x="3051" y="2055"/>
                  </a:cubicBezTo>
                  <a:cubicBezTo>
                    <a:pt x="3092" y="2055"/>
                    <a:pt x="3097" y="2008"/>
                    <a:pt x="3132" y="1997"/>
                  </a:cubicBezTo>
                  <a:cubicBezTo>
                    <a:pt x="3144" y="2020"/>
                    <a:pt x="3173" y="2020"/>
                    <a:pt x="3173" y="2043"/>
                  </a:cubicBezTo>
                  <a:cubicBezTo>
                    <a:pt x="3173" y="2049"/>
                    <a:pt x="3167" y="2049"/>
                    <a:pt x="3167" y="2055"/>
                  </a:cubicBezTo>
                  <a:cubicBezTo>
                    <a:pt x="3167" y="2066"/>
                    <a:pt x="3185" y="2066"/>
                    <a:pt x="3191" y="2078"/>
                  </a:cubicBezTo>
                  <a:cubicBezTo>
                    <a:pt x="3214" y="2119"/>
                    <a:pt x="3202" y="2166"/>
                    <a:pt x="3243" y="2189"/>
                  </a:cubicBezTo>
                  <a:cubicBezTo>
                    <a:pt x="3284" y="2206"/>
                    <a:pt x="3330" y="2189"/>
                    <a:pt x="3348" y="2224"/>
                  </a:cubicBezTo>
                  <a:cubicBezTo>
                    <a:pt x="3354" y="2247"/>
                    <a:pt x="3348" y="2264"/>
                    <a:pt x="3365" y="2282"/>
                  </a:cubicBezTo>
                  <a:cubicBezTo>
                    <a:pt x="3400" y="2317"/>
                    <a:pt x="3441" y="2311"/>
                    <a:pt x="3476" y="2340"/>
                  </a:cubicBezTo>
                  <a:cubicBezTo>
                    <a:pt x="3499" y="2358"/>
                    <a:pt x="3534" y="2358"/>
                    <a:pt x="3534" y="2387"/>
                  </a:cubicBezTo>
                  <a:cubicBezTo>
                    <a:pt x="3534" y="2422"/>
                    <a:pt x="3499" y="2433"/>
                    <a:pt x="3499" y="2474"/>
                  </a:cubicBezTo>
                  <a:cubicBezTo>
                    <a:pt x="3499" y="2503"/>
                    <a:pt x="3511" y="2526"/>
                    <a:pt x="3534" y="2550"/>
                  </a:cubicBezTo>
                  <a:cubicBezTo>
                    <a:pt x="3511" y="2573"/>
                    <a:pt x="3493" y="2596"/>
                    <a:pt x="3493" y="2625"/>
                  </a:cubicBezTo>
                  <a:cubicBezTo>
                    <a:pt x="3493" y="2695"/>
                    <a:pt x="3563" y="2718"/>
                    <a:pt x="3563" y="2788"/>
                  </a:cubicBezTo>
                  <a:cubicBezTo>
                    <a:pt x="3563" y="2806"/>
                    <a:pt x="3557" y="2818"/>
                    <a:pt x="3557" y="2835"/>
                  </a:cubicBezTo>
                  <a:cubicBezTo>
                    <a:pt x="3557" y="2870"/>
                    <a:pt x="3610" y="2876"/>
                    <a:pt x="3610" y="2911"/>
                  </a:cubicBezTo>
                  <a:cubicBezTo>
                    <a:pt x="3610" y="2940"/>
                    <a:pt x="3592" y="2957"/>
                    <a:pt x="3592" y="2992"/>
                  </a:cubicBezTo>
                  <a:cubicBezTo>
                    <a:pt x="3592" y="3004"/>
                    <a:pt x="3598" y="3010"/>
                    <a:pt x="3598" y="3027"/>
                  </a:cubicBezTo>
                  <a:cubicBezTo>
                    <a:pt x="3598" y="3050"/>
                    <a:pt x="3569" y="3056"/>
                    <a:pt x="3569" y="3085"/>
                  </a:cubicBezTo>
                  <a:cubicBezTo>
                    <a:pt x="3569" y="3138"/>
                    <a:pt x="3621" y="3155"/>
                    <a:pt x="3650" y="3196"/>
                  </a:cubicBezTo>
                  <a:cubicBezTo>
                    <a:pt x="3703" y="3272"/>
                    <a:pt x="3726" y="3324"/>
                    <a:pt x="3802" y="3376"/>
                  </a:cubicBezTo>
                  <a:cubicBezTo>
                    <a:pt x="3819" y="3370"/>
                    <a:pt x="3819" y="3370"/>
                    <a:pt x="3819" y="3370"/>
                  </a:cubicBezTo>
                  <a:cubicBezTo>
                    <a:pt x="3819" y="3382"/>
                    <a:pt x="3813" y="3394"/>
                    <a:pt x="3813" y="3405"/>
                  </a:cubicBezTo>
                  <a:cubicBezTo>
                    <a:pt x="3813" y="3429"/>
                    <a:pt x="3831" y="3440"/>
                    <a:pt x="3837" y="3464"/>
                  </a:cubicBezTo>
                  <a:cubicBezTo>
                    <a:pt x="3866" y="3539"/>
                    <a:pt x="3877" y="3586"/>
                    <a:pt x="3895" y="3673"/>
                  </a:cubicBezTo>
                  <a:cubicBezTo>
                    <a:pt x="3901" y="3685"/>
                    <a:pt x="3907" y="3691"/>
                    <a:pt x="3907" y="3702"/>
                  </a:cubicBezTo>
                  <a:cubicBezTo>
                    <a:pt x="3907" y="3766"/>
                    <a:pt x="3907" y="3807"/>
                    <a:pt x="3907" y="3871"/>
                  </a:cubicBezTo>
                  <a:cubicBezTo>
                    <a:pt x="3860" y="3982"/>
                    <a:pt x="3860" y="3982"/>
                    <a:pt x="3860" y="3982"/>
                  </a:cubicBezTo>
                  <a:cubicBezTo>
                    <a:pt x="3866" y="4034"/>
                    <a:pt x="3877" y="4069"/>
                    <a:pt x="3912" y="4104"/>
                  </a:cubicBezTo>
                  <a:cubicBezTo>
                    <a:pt x="3947" y="4133"/>
                    <a:pt x="3959" y="4151"/>
                    <a:pt x="3988" y="4180"/>
                  </a:cubicBezTo>
                  <a:cubicBezTo>
                    <a:pt x="4000" y="4185"/>
                    <a:pt x="4011" y="4191"/>
                    <a:pt x="4011" y="4203"/>
                  </a:cubicBezTo>
                  <a:cubicBezTo>
                    <a:pt x="4011" y="4244"/>
                    <a:pt x="3994" y="4267"/>
                    <a:pt x="3994" y="4308"/>
                  </a:cubicBezTo>
                  <a:cubicBezTo>
                    <a:pt x="3994" y="4348"/>
                    <a:pt x="4011" y="4372"/>
                    <a:pt x="4035" y="4407"/>
                  </a:cubicBezTo>
                  <a:cubicBezTo>
                    <a:pt x="4104" y="4465"/>
                    <a:pt x="4157" y="4488"/>
                    <a:pt x="4238" y="4529"/>
                  </a:cubicBezTo>
                  <a:cubicBezTo>
                    <a:pt x="4279" y="4546"/>
                    <a:pt x="4285" y="4581"/>
                    <a:pt x="4326" y="4599"/>
                  </a:cubicBezTo>
                  <a:cubicBezTo>
                    <a:pt x="4332" y="4564"/>
                    <a:pt x="4343" y="4546"/>
                    <a:pt x="4372" y="4529"/>
                  </a:cubicBezTo>
                  <a:cubicBezTo>
                    <a:pt x="4372" y="4541"/>
                    <a:pt x="4372" y="4541"/>
                    <a:pt x="4372" y="4541"/>
                  </a:cubicBezTo>
                  <a:cubicBezTo>
                    <a:pt x="4361" y="4558"/>
                    <a:pt x="4361" y="4558"/>
                    <a:pt x="4361" y="4558"/>
                  </a:cubicBezTo>
                  <a:cubicBezTo>
                    <a:pt x="4378" y="4611"/>
                    <a:pt x="4430" y="4634"/>
                    <a:pt x="4489" y="4634"/>
                  </a:cubicBezTo>
                  <a:cubicBezTo>
                    <a:pt x="4518" y="4634"/>
                    <a:pt x="4535" y="4622"/>
                    <a:pt x="4570" y="4616"/>
                  </a:cubicBezTo>
                  <a:cubicBezTo>
                    <a:pt x="4588" y="4651"/>
                    <a:pt x="4611" y="4663"/>
                    <a:pt x="4611" y="4704"/>
                  </a:cubicBezTo>
                  <a:cubicBezTo>
                    <a:pt x="4611" y="4715"/>
                    <a:pt x="4605" y="4721"/>
                    <a:pt x="4605" y="4739"/>
                  </a:cubicBezTo>
                  <a:cubicBezTo>
                    <a:pt x="4605" y="4797"/>
                    <a:pt x="4658" y="4814"/>
                    <a:pt x="4698" y="4855"/>
                  </a:cubicBezTo>
                  <a:cubicBezTo>
                    <a:pt x="4710" y="4826"/>
                    <a:pt x="4710" y="4808"/>
                    <a:pt x="4727" y="4779"/>
                  </a:cubicBezTo>
                  <a:cubicBezTo>
                    <a:pt x="4751" y="4785"/>
                    <a:pt x="4751" y="4785"/>
                    <a:pt x="4751" y="4785"/>
                  </a:cubicBezTo>
                  <a:cubicBezTo>
                    <a:pt x="4751" y="4837"/>
                    <a:pt x="4774" y="4902"/>
                    <a:pt x="4826" y="4902"/>
                  </a:cubicBezTo>
                  <a:cubicBezTo>
                    <a:pt x="4844" y="4902"/>
                    <a:pt x="4844" y="4867"/>
                    <a:pt x="4861" y="4867"/>
                  </a:cubicBezTo>
                  <a:cubicBezTo>
                    <a:pt x="4896" y="4867"/>
                    <a:pt x="4902" y="4902"/>
                    <a:pt x="4925" y="4925"/>
                  </a:cubicBezTo>
                  <a:cubicBezTo>
                    <a:pt x="4972" y="4960"/>
                    <a:pt x="4989" y="4995"/>
                    <a:pt x="5048" y="5012"/>
                  </a:cubicBezTo>
                  <a:cubicBezTo>
                    <a:pt x="5048" y="4995"/>
                    <a:pt x="5059" y="4983"/>
                    <a:pt x="5071" y="4977"/>
                  </a:cubicBezTo>
                  <a:cubicBezTo>
                    <a:pt x="5082" y="5000"/>
                    <a:pt x="5082" y="5018"/>
                    <a:pt x="5100" y="5030"/>
                  </a:cubicBezTo>
                  <a:cubicBezTo>
                    <a:pt x="5118" y="5041"/>
                    <a:pt x="5135" y="5035"/>
                    <a:pt x="5147" y="5053"/>
                  </a:cubicBezTo>
                  <a:cubicBezTo>
                    <a:pt x="5152" y="5059"/>
                    <a:pt x="5147" y="5076"/>
                    <a:pt x="5158" y="5082"/>
                  </a:cubicBezTo>
                  <a:cubicBezTo>
                    <a:pt x="5187" y="5100"/>
                    <a:pt x="5222" y="5100"/>
                    <a:pt x="5222" y="5129"/>
                  </a:cubicBezTo>
                  <a:cubicBezTo>
                    <a:pt x="5222" y="5146"/>
                    <a:pt x="5205" y="5163"/>
                    <a:pt x="5181" y="5163"/>
                  </a:cubicBezTo>
                  <a:cubicBezTo>
                    <a:pt x="5170" y="5163"/>
                    <a:pt x="5164" y="5152"/>
                    <a:pt x="5152" y="5146"/>
                  </a:cubicBezTo>
                  <a:cubicBezTo>
                    <a:pt x="5152" y="5152"/>
                    <a:pt x="5147" y="5158"/>
                    <a:pt x="5147" y="5158"/>
                  </a:cubicBezTo>
                  <a:cubicBezTo>
                    <a:pt x="5147" y="5169"/>
                    <a:pt x="5158" y="5169"/>
                    <a:pt x="5158" y="5181"/>
                  </a:cubicBezTo>
                  <a:cubicBezTo>
                    <a:pt x="5158" y="5193"/>
                    <a:pt x="5141" y="5198"/>
                    <a:pt x="5141" y="5210"/>
                  </a:cubicBezTo>
                  <a:cubicBezTo>
                    <a:pt x="5141" y="5233"/>
                    <a:pt x="5158" y="5245"/>
                    <a:pt x="5170" y="5268"/>
                  </a:cubicBezTo>
                  <a:cubicBezTo>
                    <a:pt x="5222" y="5321"/>
                    <a:pt x="5234" y="5402"/>
                    <a:pt x="5310" y="5391"/>
                  </a:cubicBezTo>
                  <a:cubicBezTo>
                    <a:pt x="5310" y="5408"/>
                    <a:pt x="5310" y="5414"/>
                    <a:pt x="5310" y="5431"/>
                  </a:cubicBezTo>
                  <a:cubicBezTo>
                    <a:pt x="5321" y="5437"/>
                    <a:pt x="5321" y="5437"/>
                    <a:pt x="5321" y="5437"/>
                  </a:cubicBezTo>
                  <a:cubicBezTo>
                    <a:pt x="5327" y="5431"/>
                    <a:pt x="5327" y="5431"/>
                    <a:pt x="5333" y="5431"/>
                  </a:cubicBezTo>
                  <a:cubicBezTo>
                    <a:pt x="5350" y="5431"/>
                    <a:pt x="5350" y="5449"/>
                    <a:pt x="5362" y="5466"/>
                  </a:cubicBezTo>
                  <a:cubicBezTo>
                    <a:pt x="5374" y="5484"/>
                    <a:pt x="5403" y="5484"/>
                    <a:pt x="5403" y="5501"/>
                  </a:cubicBezTo>
                  <a:cubicBezTo>
                    <a:pt x="5403" y="5524"/>
                    <a:pt x="5385" y="5530"/>
                    <a:pt x="5385" y="5548"/>
                  </a:cubicBezTo>
                  <a:cubicBezTo>
                    <a:pt x="5385" y="5559"/>
                    <a:pt x="5391" y="5565"/>
                    <a:pt x="5391" y="5571"/>
                  </a:cubicBezTo>
                  <a:cubicBezTo>
                    <a:pt x="5397" y="5571"/>
                    <a:pt x="5403" y="5565"/>
                    <a:pt x="5414" y="5565"/>
                  </a:cubicBezTo>
                  <a:cubicBezTo>
                    <a:pt x="5432" y="5565"/>
                    <a:pt x="5432" y="5594"/>
                    <a:pt x="5432" y="5618"/>
                  </a:cubicBezTo>
                  <a:cubicBezTo>
                    <a:pt x="5438" y="5658"/>
                    <a:pt x="5432" y="5717"/>
                    <a:pt x="5473" y="5717"/>
                  </a:cubicBezTo>
                  <a:cubicBezTo>
                    <a:pt x="5478" y="5717"/>
                    <a:pt x="5484" y="5717"/>
                    <a:pt x="5490" y="5711"/>
                  </a:cubicBezTo>
                  <a:cubicBezTo>
                    <a:pt x="5496" y="5728"/>
                    <a:pt x="5519" y="5734"/>
                    <a:pt x="5519" y="5757"/>
                  </a:cubicBezTo>
                  <a:cubicBezTo>
                    <a:pt x="5519" y="5781"/>
                    <a:pt x="5507" y="5792"/>
                    <a:pt x="5507" y="5815"/>
                  </a:cubicBezTo>
                  <a:cubicBezTo>
                    <a:pt x="5507" y="5926"/>
                    <a:pt x="5595" y="5973"/>
                    <a:pt x="5595" y="6089"/>
                  </a:cubicBezTo>
                  <a:cubicBezTo>
                    <a:pt x="5595" y="6101"/>
                    <a:pt x="5583" y="6107"/>
                    <a:pt x="5583" y="6118"/>
                  </a:cubicBezTo>
                  <a:cubicBezTo>
                    <a:pt x="5583" y="6136"/>
                    <a:pt x="5601" y="6136"/>
                    <a:pt x="5607" y="6141"/>
                  </a:cubicBezTo>
                  <a:cubicBezTo>
                    <a:pt x="5624" y="6159"/>
                    <a:pt x="5624" y="6188"/>
                    <a:pt x="5647" y="6188"/>
                  </a:cubicBezTo>
                  <a:cubicBezTo>
                    <a:pt x="5659" y="6188"/>
                    <a:pt x="5659" y="6171"/>
                    <a:pt x="5670" y="6171"/>
                  </a:cubicBezTo>
                  <a:cubicBezTo>
                    <a:pt x="5781" y="6171"/>
                    <a:pt x="5822" y="6380"/>
                    <a:pt x="5764" y="6141"/>
                  </a:cubicBezTo>
                  <a:cubicBezTo>
                    <a:pt x="5775" y="6124"/>
                    <a:pt x="5775" y="6124"/>
                    <a:pt x="5775" y="6124"/>
                  </a:cubicBezTo>
                  <a:cubicBezTo>
                    <a:pt x="5770" y="6112"/>
                    <a:pt x="5764" y="6107"/>
                    <a:pt x="5764" y="6095"/>
                  </a:cubicBezTo>
                  <a:cubicBezTo>
                    <a:pt x="5764" y="6066"/>
                    <a:pt x="5770" y="6037"/>
                    <a:pt x="5793" y="6037"/>
                  </a:cubicBezTo>
                  <a:cubicBezTo>
                    <a:pt x="5833" y="6037"/>
                    <a:pt x="5822" y="6083"/>
                    <a:pt x="5851" y="6112"/>
                  </a:cubicBezTo>
                  <a:cubicBezTo>
                    <a:pt x="5892" y="6159"/>
                    <a:pt x="5927" y="6182"/>
                    <a:pt x="5973" y="6229"/>
                  </a:cubicBezTo>
                  <a:cubicBezTo>
                    <a:pt x="6008" y="6258"/>
                    <a:pt x="6026" y="6281"/>
                    <a:pt x="6072" y="6287"/>
                  </a:cubicBezTo>
                  <a:cubicBezTo>
                    <a:pt x="6072" y="6223"/>
                    <a:pt x="6072" y="6223"/>
                    <a:pt x="6072" y="6223"/>
                  </a:cubicBezTo>
                  <a:cubicBezTo>
                    <a:pt x="6072" y="6194"/>
                    <a:pt x="6055" y="6176"/>
                    <a:pt x="6055" y="6147"/>
                  </a:cubicBezTo>
                  <a:cubicBezTo>
                    <a:pt x="6055" y="6130"/>
                    <a:pt x="6055" y="6130"/>
                    <a:pt x="6055" y="6130"/>
                  </a:cubicBezTo>
                  <a:cubicBezTo>
                    <a:pt x="6061" y="6130"/>
                    <a:pt x="6061" y="6124"/>
                    <a:pt x="6066" y="6124"/>
                  </a:cubicBezTo>
                  <a:cubicBezTo>
                    <a:pt x="6090" y="6124"/>
                    <a:pt x="6084" y="6165"/>
                    <a:pt x="6101" y="6182"/>
                  </a:cubicBezTo>
                  <a:cubicBezTo>
                    <a:pt x="6130" y="6217"/>
                    <a:pt x="6125" y="6246"/>
                    <a:pt x="6142" y="6281"/>
                  </a:cubicBezTo>
                  <a:cubicBezTo>
                    <a:pt x="6154" y="6310"/>
                    <a:pt x="6177" y="6328"/>
                    <a:pt x="6177" y="6357"/>
                  </a:cubicBezTo>
                  <a:cubicBezTo>
                    <a:pt x="6177" y="6380"/>
                    <a:pt x="6154" y="6392"/>
                    <a:pt x="6154" y="6415"/>
                  </a:cubicBezTo>
                  <a:cubicBezTo>
                    <a:pt x="6154" y="6438"/>
                    <a:pt x="6171" y="6456"/>
                    <a:pt x="6177" y="6479"/>
                  </a:cubicBezTo>
                  <a:cubicBezTo>
                    <a:pt x="6189" y="6561"/>
                    <a:pt x="6194" y="6601"/>
                    <a:pt x="6194" y="6683"/>
                  </a:cubicBezTo>
                  <a:cubicBezTo>
                    <a:pt x="6194" y="6706"/>
                    <a:pt x="6194" y="6706"/>
                    <a:pt x="6194" y="6706"/>
                  </a:cubicBezTo>
                  <a:cubicBezTo>
                    <a:pt x="6189" y="6706"/>
                    <a:pt x="6189" y="6706"/>
                    <a:pt x="6183" y="6706"/>
                  </a:cubicBezTo>
                  <a:cubicBezTo>
                    <a:pt x="6177" y="6706"/>
                    <a:pt x="6171" y="6700"/>
                    <a:pt x="6165" y="6700"/>
                  </a:cubicBezTo>
                  <a:cubicBezTo>
                    <a:pt x="6148" y="6700"/>
                    <a:pt x="6119" y="6706"/>
                    <a:pt x="6119" y="6724"/>
                  </a:cubicBezTo>
                  <a:cubicBezTo>
                    <a:pt x="6119" y="6747"/>
                    <a:pt x="6142" y="6747"/>
                    <a:pt x="6154" y="6764"/>
                  </a:cubicBezTo>
                  <a:cubicBezTo>
                    <a:pt x="6183" y="6793"/>
                    <a:pt x="6212" y="6793"/>
                    <a:pt x="6241" y="6823"/>
                  </a:cubicBezTo>
                  <a:cubicBezTo>
                    <a:pt x="6259" y="6811"/>
                    <a:pt x="6253" y="6793"/>
                    <a:pt x="6264" y="6776"/>
                  </a:cubicBezTo>
                  <a:cubicBezTo>
                    <a:pt x="6322" y="6805"/>
                    <a:pt x="6328" y="6858"/>
                    <a:pt x="6363" y="6916"/>
                  </a:cubicBezTo>
                  <a:cubicBezTo>
                    <a:pt x="6381" y="6939"/>
                    <a:pt x="6410" y="6939"/>
                    <a:pt x="6439" y="6962"/>
                  </a:cubicBezTo>
                  <a:cubicBezTo>
                    <a:pt x="6456" y="6974"/>
                    <a:pt x="6462" y="6991"/>
                    <a:pt x="6474" y="7015"/>
                  </a:cubicBezTo>
                  <a:cubicBezTo>
                    <a:pt x="6491" y="7044"/>
                    <a:pt x="6520" y="7044"/>
                    <a:pt x="6555" y="7056"/>
                  </a:cubicBezTo>
                  <a:cubicBezTo>
                    <a:pt x="6567" y="7044"/>
                    <a:pt x="6573" y="7032"/>
                    <a:pt x="6585" y="7032"/>
                  </a:cubicBezTo>
                  <a:cubicBezTo>
                    <a:pt x="6602" y="7032"/>
                    <a:pt x="6608" y="7044"/>
                    <a:pt x="6625" y="7056"/>
                  </a:cubicBezTo>
                  <a:cubicBezTo>
                    <a:pt x="6678" y="7073"/>
                    <a:pt x="6713" y="7090"/>
                    <a:pt x="6736" y="7143"/>
                  </a:cubicBezTo>
                  <a:cubicBezTo>
                    <a:pt x="6753" y="7184"/>
                    <a:pt x="6765" y="7213"/>
                    <a:pt x="6759" y="7259"/>
                  </a:cubicBezTo>
                  <a:cubicBezTo>
                    <a:pt x="6771" y="7259"/>
                    <a:pt x="6771" y="7259"/>
                    <a:pt x="6771" y="7259"/>
                  </a:cubicBezTo>
                  <a:cubicBezTo>
                    <a:pt x="6806" y="7288"/>
                    <a:pt x="6800" y="7329"/>
                    <a:pt x="6835" y="7358"/>
                  </a:cubicBezTo>
                  <a:cubicBezTo>
                    <a:pt x="6870" y="7393"/>
                    <a:pt x="6916" y="7376"/>
                    <a:pt x="6951" y="7411"/>
                  </a:cubicBezTo>
                  <a:cubicBezTo>
                    <a:pt x="6974" y="7434"/>
                    <a:pt x="6957" y="7463"/>
                    <a:pt x="6963" y="7492"/>
                  </a:cubicBezTo>
                  <a:cubicBezTo>
                    <a:pt x="6974" y="7533"/>
                    <a:pt x="7010" y="7545"/>
                    <a:pt x="7021" y="7579"/>
                  </a:cubicBezTo>
                  <a:cubicBezTo>
                    <a:pt x="7027" y="7608"/>
                    <a:pt x="7033" y="7626"/>
                    <a:pt x="7056" y="7638"/>
                  </a:cubicBezTo>
                  <a:cubicBezTo>
                    <a:pt x="7091" y="7655"/>
                    <a:pt x="7108" y="7667"/>
                    <a:pt x="7143" y="7673"/>
                  </a:cubicBezTo>
                  <a:cubicBezTo>
                    <a:pt x="7161" y="7678"/>
                    <a:pt x="7190" y="7678"/>
                    <a:pt x="7190" y="7696"/>
                  </a:cubicBezTo>
                  <a:cubicBezTo>
                    <a:pt x="7190" y="7754"/>
                    <a:pt x="7161" y="7777"/>
                    <a:pt x="7161" y="7830"/>
                  </a:cubicBezTo>
                  <a:cubicBezTo>
                    <a:pt x="7161" y="7905"/>
                    <a:pt x="7207" y="7940"/>
                    <a:pt x="7260" y="7987"/>
                  </a:cubicBezTo>
                  <a:cubicBezTo>
                    <a:pt x="7277" y="8010"/>
                    <a:pt x="7312" y="8010"/>
                    <a:pt x="7312" y="8039"/>
                  </a:cubicBezTo>
                  <a:cubicBezTo>
                    <a:pt x="7312" y="8115"/>
                    <a:pt x="7260" y="8150"/>
                    <a:pt x="7260" y="8226"/>
                  </a:cubicBezTo>
                  <a:cubicBezTo>
                    <a:pt x="7260" y="8249"/>
                    <a:pt x="7271" y="8260"/>
                    <a:pt x="7271" y="8284"/>
                  </a:cubicBezTo>
                  <a:cubicBezTo>
                    <a:pt x="7277" y="8284"/>
                    <a:pt x="7277" y="8284"/>
                    <a:pt x="7283" y="8284"/>
                  </a:cubicBezTo>
                  <a:cubicBezTo>
                    <a:pt x="7289" y="8284"/>
                    <a:pt x="7289" y="8278"/>
                    <a:pt x="7295" y="8278"/>
                  </a:cubicBezTo>
                  <a:cubicBezTo>
                    <a:pt x="7306" y="8301"/>
                    <a:pt x="7306" y="8319"/>
                    <a:pt x="7306" y="8342"/>
                  </a:cubicBezTo>
                  <a:cubicBezTo>
                    <a:pt x="7306" y="8377"/>
                    <a:pt x="7306" y="8377"/>
                    <a:pt x="7306" y="8377"/>
                  </a:cubicBezTo>
                  <a:cubicBezTo>
                    <a:pt x="7306" y="8406"/>
                    <a:pt x="7318" y="8423"/>
                    <a:pt x="7336" y="8447"/>
                  </a:cubicBezTo>
                  <a:cubicBezTo>
                    <a:pt x="7289" y="8482"/>
                    <a:pt x="7266" y="8523"/>
                    <a:pt x="7266" y="8581"/>
                  </a:cubicBezTo>
                  <a:cubicBezTo>
                    <a:pt x="7266" y="8604"/>
                    <a:pt x="7289" y="8610"/>
                    <a:pt x="7306" y="8627"/>
                  </a:cubicBezTo>
                  <a:cubicBezTo>
                    <a:pt x="7295" y="8645"/>
                    <a:pt x="7266" y="8645"/>
                    <a:pt x="7266" y="8668"/>
                  </a:cubicBezTo>
                  <a:cubicBezTo>
                    <a:pt x="7266" y="8697"/>
                    <a:pt x="7300" y="8703"/>
                    <a:pt x="7312" y="8738"/>
                  </a:cubicBezTo>
                  <a:cubicBezTo>
                    <a:pt x="7324" y="8761"/>
                    <a:pt x="7318" y="8784"/>
                    <a:pt x="7330" y="8808"/>
                  </a:cubicBezTo>
                  <a:cubicBezTo>
                    <a:pt x="7341" y="8854"/>
                    <a:pt x="7376" y="8860"/>
                    <a:pt x="7399" y="8901"/>
                  </a:cubicBezTo>
                  <a:cubicBezTo>
                    <a:pt x="7394" y="8924"/>
                    <a:pt x="7388" y="8936"/>
                    <a:pt x="7388" y="8965"/>
                  </a:cubicBezTo>
                  <a:cubicBezTo>
                    <a:pt x="7388" y="9075"/>
                    <a:pt x="7469" y="9134"/>
                    <a:pt x="7499" y="9221"/>
                  </a:cubicBezTo>
                  <a:close/>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6" name="Freeform 5"/>
            <p:cNvSpPr>
              <a:spLocks noChangeArrowheads="1"/>
            </p:cNvSpPr>
            <p:nvPr/>
          </p:nvSpPr>
          <p:spPr bwMode="auto">
            <a:xfrm>
              <a:off x="16303774" y="6808151"/>
              <a:ext cx="2547367" cy="3044236"/>
            </a:xfrm>
            <a:custGeom>
              <a:avLst/>
              <a:gdLst>
                <a:gd name="T0" fmla="*/ 4254 w 5792"/>
                <a:gd name="T1" fmla="*/ 5564 h 6921"/>
                <a:gd name="T2" fmla="*/ 4336 w 5792"/>
                <a:gd name="T3" fmla="*/ 5506 h 6921"/>
                <a:gd name="T4" fmla="*/ 3696 w 5792"/>
                <a:gd name="T5" fmla="*/ 5640 h 6921"/>
                <a:gd name="T6" fmla="*/ 3853 w 5792"/>
                <a:gd name="T7" fmla="*/ 5686 h 6921"/>
                <a:gd name="T8" fmla="*/ 3957 w 5792"/>
                <a:gd name="T9" fmla="*/ 5651 h 6921"/>
                <a:gd name="T10" fmla="*/ 4109 w 5792"/>
                <a:gd name="T11" fmla="*/ 5715 h 6921"/>
                <a:gd name="T12" fmla="*/ 4219 w 5792"/>
                <a:gd name="T13" fmla="*/ 5523 h 6921"/>
                <a:gd name="T14" fmla="*/ 4149 w 5792"/>
                <a:gd name="T15" fmla="*/ 5453 h 6921"/>
                <a:gd name="T16" fmla="*/ 3672 w 5792"/>
                <a:gd name="T17" fmla="*/ 5517 h 6921"/>
                <a:gd name="T18" fmla="*/ 0 w 5792"/>
                <a:gd name="T19" fmla="*/ 3148 h 6921"/>
                <a:gd name="T20" fmla="*/ 0 w 5792"/>
                <a:gd name="T21" fmla="*/ 0 h 6921"/>
                <a:gd name="T22" fmla="*/ 5791 w 5792"/>
                <a:gd name="T23" fmla="*/ 23 h 6921"/>
                <a:gd name="T24" fmla="*/ 5780 w 5792"/>
                <a:gd name="T25" fmla="*/ 4504 h 6921"/>
                <a:gd name="T26" fmla="*/ 5774 w 5792"/>
                <a:gd name="T27" fmla="*/ 6914 h 6921"/>
                <a:gd name="T28" fmla="*/ 5553 w 5792"/>
                <a:gd name="T29" fmla="*/ 6856 h 6921"/>
                <a:gd name="T30" fmla="*/ 5337 w 5792"/>
                <a:gd name="T31" fmla="*/ 6554 h 6921"/>
                <a:gd name="T32" fmla="*/ 5215 w 5792"/>
                <a:gd name="T33" fmla="*/ 6350 h 6921"/>
                <a:gd name="T34" fmla="*/ 5250 w 5792"/>
                <a:gd name="T35" fmla="*/ 6036 h 6921"/>
                <a:gd name="T36" fmla="*/ 4895 w 5792"/>
                <a:gd name="T37" fmla="*/ 5442 h 6921"/>
                <a:gd name="T38" fmla="*/ 4924 w 5792"/>
                <a:gd name="T39" fmla="*/ 5366 h 6921"/>
                <a:gd name="T40" fmla="*/ 4953 w 5792"/>
                <a:gd name="T41" fmla="*/ 5500 h 6921"/>
                <a:gd name="T42" fmla="*/ 4825 w 5792"/>
                <a:gd name="T43" fmla="*/ 5319 h 6921"/>
                <a:gd name="T44" fmla="*/ 4493 w 5792"/>
                <a:gd name="T45" fmla="*/ 5459 h 6921"/>
                <a:gd name="T46" fmla="*/ 4481 w 5792"/>
                <a:gd name="T47" fmla="*/ 5366 h 6921"/>
                <a:gd name="T48" fmla="*/ 4505 w 5792"/>
                <a:gd name="T49" fmla="*/ 4801 h 6921"/>
                <a:gd name="T50" fmla="*/ 4342 w 5792"/>
                <a:gd name="T51" fmla="*/ 4662 h 6921"/>
                <a:gd name="T52" fmla="*/ 4225 w 5792"/>
                <a:gd name="T53" fmla="*/ 5063 h 6921"/>
                <a:gd name="T54" fmla="*/ 3800 w 5792"/>
                <a:gd name="T55" fmla="*/ 5232 h 6921"/>
                <a:gd name="T56" fmla="*/ 3818 w 5792"/>
                <a:gd name="T57" fmla="*/ 5127 h 6921"/>
                <a:gd name="T58" fmla="*/ 4010 w 5792"/>
                <a:gd name="T59" fmla="*/ 5017 h 6921"/>
                <a:gd name="T60" fmla="*/ 4103 w 5792"/>
                <a:gd name="T61" fmla="*/ 4609 h 6921"/>
                <a:gd name="T62" fmla="*/ 4120 w 5792"/>
                <a:gd name="T63" fmla="*/ 4469 h 6921"/>
                <a:gd name="T64" fmla="*/ 4231 w 5792"/>
                <a:gd name="T65" fmla="*/ 4312 h 6921"/>
                <a:gd name="T66" fmla="*/ 4260 w 5792"/>
                <a:gd name="T67" fmla="*/ 4062 h 6921"/>
                <a:gd name="T68" fmla="*/ 4266 w 5792"/>
                <a:gd name="T69" fmla="*/ 4004 h 6921"/>
                <a:gd name="T70" fmla="*/ 4359 w 5792"/>
                <a:gd name="T71" fmla="*/ 3986 h 6921"/>
                <a:gd name="T72" fmla="*/ 4225 w 5792"/>
                <a:gd name="T73" fmla="*/ 3608 h 6921"/>
                <a:gd name="T74" fmla="*/ 4202 w 5792"/>
                <a:gd name="T75" fmla="*/ 3870 h 6921"/>
                <a:gd name="T76" fmla="*/ 4062 w 5792"/>
                <a:gd name="T77" fmla="*/ 3957 h 6921"/>
                <a:gd name="T78" fmla="*/ 4033 w 5792"/>
                <a:gd name="T79" fmla="*/ 4132 h 6921"/>
                <a:gd name="T80" fmla="*/ 3812 w 5792"/>
                <a:gd name="T81" fmla="*/ 4301 h 6921"/>
                <a:gd name="T82" fmla="*/ 3666 w 5792"/>
                <a:gd name="T83" fmla="*/ 4406 h 6921"/>
                <a:gd name="T84" fmla="*/ 3416 w 5792"/>
                <a:gd name="T85" fmla="*/ 4714 h 6921"/>
                <a:gd name="T86" fmla="*/ 3300 w 5792"/>
                <a:gd name="T87" fmla="*/ 4889 h 6921"/>
                <a:gd name="T88" fmla="*/ 3288 w 5792"/>
                <a:gd name="T89" fmla="*/ 4964 h 6921"/>
                <a:gd name="T90" fmla="*/ 3218 w 5792"/>
                <a:gd name="T91" fmla="*/ 4970 h 6921"/>
                <a:gd name="T92" fmla="*/ 3131 w 5792"/>
                <a:gd name="T93" fmla="*/ 4906 h 6921"/>
                <a:gd name="T94" fmla="*/ 3119 w 5792"/>
                <a:gd name="T95" fmla="*/ 4825 h 6921"/>
                <a:gd name="T96" fmla="*/ 3026 w 5792"/>
                <a:gd name="T97" fmla="*/ 4557 h 6921"/>
                <a:gd name="T98" fmla="*/ 2968 w 5792"/>
                <a:gd name="T99" fmla="*/ 4388 h 6921"/>
                <a:gd name="T100" fmla="*/ 2805 w 5792"/>
                <a:gd name="T101" fmla="*/ 4080 h 6921"/>
                <a:gd name="T102" fmla="*/ 2619 w 5792"/>
                <a:gd name="T103" fmla="*/ 3969 h 6921"/>
                <a:gd name="T104" fmla="*/ 2502 w 5792"/>
                <a:gd name="T105" fmla="*/ 3847 h 6921"/>
                <a:gd name="T106" fmla="*/ 2514 w 5792"/>
                <a:gd name="T107" fmla="*/ 3783 h 6921"/>
                <a:gd name="T108" fmla="*/ 2345 w 5792"/>
                <a:gd name="T109" fmla="*/ 3625 h 6921"/>
                <a:gd name="T110" fmla="*/ 2345 w 5792"/>
                <a:gd name="T111" fmla="*/ 3561 h 6921"/>
                <a:gd name="T112" fmla="*/ 2269 w 5792"/>
                <a:gd name="T113" fmla="*/ 3428 h 6921"/>
                <a:gd name="T114" fmla="*/ 2153 w 5792"/>
                <a:gd name="T115" fmla="*/ 3381 h 6921"/>
                <a:gd name="T116" fmla="*/ 1903 w 5792"/>
                <a:gd name="T117" fmla="*/ 3358 h 6921"/>
                <a:gd name="T118" fmla="*/ 1531 w 5792"/>
                <a:gd name="T119" fmla="*/ 3334 h 6921"/>
                <a:gd name="T120" fmla="*/ 1053 w 5792"/>
                <a:gd name="T121" fmla="*/ 3008 h 6921"/>
                <a:gd name="T122" fmla="*/ 693 w 5792"/>
                <a:gd name="T123" fmla="*/ 3084 h 6921"/>
                <a:gd name="T124" fmla="*/ 64 w 5792"/>
                <a:gd name="T125" fmla="*/ 3148 h 6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92" h="6921">
                  <a:moveTo>
                    <a:pt x="4336" y="5506"/>
                  </a:moveTo>
                  <a:lnTo>
                    <a:pt x="4336" y="5506"/>
                  </a:lnTo>
                  <a:cubicBezTo>
                    <a:pt x="4295" y="5511"/>
                    <a:pt x="4278" y="5535"/>
                    <a:pt x="4254" y="5564"/>
                  </a:cubicBezTo>
                  <a:cubicBezTo>
                    <a:pt x="4283" y="5599"/>
                    <a:pt x="4318" y="5599"/>
                    <a:pt x="4365" y="5599"/>
                  </a:cubicBezTo>
                  <a:cubicBezTo>
                    <a:pt x="4377" y="5599"/>
                    <a:pt x="4382" y="5581"/>
                    <a:pt x="4400" y="5576"/>
                  </a:cubicBezTo>
                  <a:cubicBezTo>
                    <a:pt x="4382" y="5547"/>
                    <a:pt x="4365" y="5523"/>
                    <a:pt x="4336" y="5506"/>
                  </a:cubicBezTo>
                  <a:close/>
                  <a:moveTo>
                    <a:pt x="3643" y="5605"/>
                  </a:moveTo>
                  <a:lnTo>
                    <a:pt x="3643" y="5605"/>
                  </a:lnTo>
                  <a:cubicBezTo>
                    <a:pt x="3643" y="5634"/>
                    <a:pt x="3678" y="5628"/>
                    <a:pt x="3696" y="5640"/>
                  </a:cubicBezTo>
                  <a:cubicBezTo>
                    <a:pt x="3713" y="5651"/>
                    <a:pt x="3719" y="5674"/>
                    <a:pt x="3736" y="5674"/>
                  </a:cubicBezTo>
                  <a:cubicBezTo>
                    <a:pt x="3800" y="5674"/>
                    <a:pt x="3800" y="5674"/>
                    <a:pt x="3800" y="5674"/>
                  </a:cubicBezTo>
                  <a:cubicBezTo>
                    <a:pt x="3853" y="5686"/>
                    <a:pt x="3853" y="5686"/>
                    <a:pt x="3853" y="5686"/>
                  </a:cubicBezTo>
                  <a:cubicBezTo>
                    <a:pt x="3893" y="5686"/>
                    <a:pt x="3917" y="5686"/>
                    <a:pt x="3957" y="5680"/>
                  </a:cubicBezTo>
                  <a:cubicBezTo>
                    <a:pt x="3957" y="5674"/>
                    <a:pt x="3963" y="5669"/>
                    <a:pt x="3963" y="5663"/>
                  </a:cubicBezTo>
                  <a:cubicBezTo>
                    <a:pt x="3963" y="5657"/>
                    <a:pt x="3957" y="5657"/>
                    <a:pt x="3957" y="5651"/>
                  </a:cubicBezTo>
                  <a:cubicBezTo>
                    <a:pt x="3969" y="5645"/>
                    <a:pt x="3969" y="5645"/>
                    <a:pt x="3969" y="5645"/>
                  </a:cubicBezTo>
                  <a:cubicBezTo>
                    <a:pt x="4033" y="5645"/>
                    <a:pt x="4033" y="5645"/>
                    <a:pt x="4033" y="5645"/>
                  </a:cubicBezTo>
                  <a:cubicBezTo>
                    <a:pt x="4056" y="5674"/>
                    <a:pt x="4074" y="5692"/>
                    <a:pt x="4109" y="5715"/>
                  </a:cubicBezTo>
                  <a:cubicBezTo>
                    <a:pt x="4126" y="5674"/>
                    <a:pt x="4149" y="5657"/>
                    <a:pt x="4149" y="5616"/>
                  </a:cubicBezTo>
                  <a:cubicBezTo>
                    <a:pt x="4149" y="5593"/>
                    <a:pt x="4185" y="5605"/>
                    <a:pt x="4202" y="5593"/>
                  </a:cubicBezTo>
                  <a:cubicBezTo>
                    <a:pt x="4225" y="5576"/>
                    <a:pt x="4214" y="5552"/>
                    <a:pt x="4219" y="5523"/>
                  </a:cubicBezTo>
                  <a:cubicBezTo>
                    <a:pt x="4208" y="5523"/>
                    <a:pt x="4202" y="5523"/>
                    <a:pt x="4190" y="5523"/>
                  </a:cubicBezTo>
                  <a:cubicBezTo>
                    <a:pt x="4167" y="5523"/>
                    <a:pt x="4132" y="5523"/>
                    <a:pt x="4132" y="5494"/>
                  </a:cubicBezTo>
                  <a:cubicBezTo>
                    <a:pt x="4132" y="5477"/>
                    <a:pt x="4149" y="5471"/>
                    <a:pt x="4149" y="5453"/>
                  </a:cubicBezTo>
                  <a:cubicBezTo>
                    <a:pt x="4149" y="5436"/>
                    <a:pt x="4126" y="5424"/>
                    <a:pt x="4109" y="5424"/>
                  </a:cubicBezTo>
                  <a:cubicBezTo>
                    <a:pt x="3992" y="5424"/>
                    <a:pt x="3923" y="5442"/>
                    <a:pt x="3812" y="5482"/>
                  </a:cubicBezTo>
                  <a:cubicBezTo>
                    <a:pt x="3760" y="5506"/>
                    <a:pt x="3713" y="5482"/>
                    <a:pt x="3672" y="5517"/>
                  </a:cubicBezTo>
                  <a:cubicBezTo>
                    <a:pt x="3649" y="5541"/>
                    <a:pt x="3643" y="5570"/>
                    <a:pt x="3643" y="5605"/>
                  </a:cubicBezTo>
                  <a:close/>
                  <a:moveTo>
                    <a:pt x="0" y="3148"/>
                  </a:moveTo>
                  <a:lnTo>
                    <a:pt x="0" y="3148"/>
                  </a:lnTo>
                  <a:lnTo>
                    <a:pt x="0" y="3148"/>
                  </a:lnTo>
                  <a:cubicBezTo>
                    <a:pt x="0" y="0"/>
                    <a:pt x="0" y="0"/>
                    <a:pt x="0" y="0"/>
                  </a:cubicBezTo>
                  <a:lnTo>
                    <a:pt x="0" y="0"/>
                  </a:lnTo>
                  <a:cubicBezTo>
                    <a:pt x="4330" y="17"/>
                    <a:pt x="4330" y="17"/>
                    <a:pt x="4330" y="17"/>
                  </a:cubicBezTo>
                  <a:lnTo>
                    <a:pt x="4330" y="17"/>
                  </a:lnTo>
                  <a:cubicBezTo>
                    <a:pt x="5791" y="23"/>
                    <a:pt x="5791" y="23"/>
                    <a:pt x="5791" y="23"/>
                  </a:cubicBezTo>
                  <a:cubicBezTo>
                    <a:pt x="5791" y="1652"/>
                    <a:pt x="5791" y="1652"/>
                    <a:pt x="5791" y="1652"/>
                  </a:cubicBezTo>
                  <a:lnTo>
                    <a:pt x="5791" y="1652"/>
                  </a:lnTo>
                  <a:cubicBezTo>
                    <a:pt x="5780" y="4504"/>
                    <a:pt x="5780" y="4504"/>
                    <a:pt x="5780" y="4504"/>
                  </a:cubicBezTo>
                  <a:lnTo>
                    <a:pt x="5780" y="4504"/>
                  </a:lnTo>
                  <a:cubicBezTo>
                    <a:pt x="5774" y="6914"/>
                    <a:pt x="5774" y="6914"/>
                    <a:pt x="5774" y="6914"/>
                  </a:cubicBezTo>
                  <a:lnTo>
                    <a:pt x="5774" y="6914"/>
                  </a:lnTo>
                  <a:cubicBezTo>
                    <a:pt x="5756" y="6909"/>
                    <a:pt x="5739" y="6909"/>
                    <a:pt x="5716" y="6909"/>
                  </a:cubicBezTo>
                  <a:cubicBezTo>
                    <a:pt x="5686" y="6909"/>
                    <a:pt x="5669" y="6920"/>
                    <a:pt x="5634" y="6920"/>
                  </a:cubicBezTo>
                  <a:cubicBezTo>
                    <a:pt x="5593" y="6920"/>
                    <a:pt x="5582" y="6880"/>
                    <a:pt x="5553" y="6856"/>
                  </a:cubicBezTo>
                  <a:cubicBezTo>
                    <a:pt x="5477" y="6798"/>
                    <a:pt x="5454" y="6746"/>
                    <a:pt x="5413" y="6658"/>
                  </a:cubicBezTo>
                  <a:cubicBezTo>
                    <a:pt x="5401" y="6635"/>
                    <a:pt x="5384" y="6618"/>
                    <a:pt x="5366" y="6594"/>
                  </a:cubicBezTo>
                  <a:cubicBezTo>
                    <a:pt x="5355" y="6577"/>
                    <a:pt x="5355" y="6559"/>
                    <a:pt x="5337" y="6554"/>
                  </a:cubicBezTo>
                  <a:cubicBezTo>
                    <a:pt x="5314" y="6548"/>
                    <a:pt x="5297" y="6559"/>
                    <a:pt x="5279" y="6548"/>
                  </a:cubicBezTo>
                  <a:cubicBezTo>
                    <a:pt x="5232" y="6495"/>
                    <a:pt x="5250" y="6431"/>
                    <a:pt x="5192" y="6385"/>
                  </a:cubicBezTo>
                  <a:cubicBezTo>
                    <a:pt x="5197" y="6367"/>
                    <a:pt x="5215" y="6367"/>
                    <a:pt x="5215" y="6350"/>
                  </a:cubicBezTo>
                  <a:cubicBezTo>
                    <a:pt x="5215" y="6297"/>
                    <a:pt x="5192" y="6257"/>
                    <a:pt x="5139" y="6245"/>
                  </a:cubicBezTo>
                  <a:cubicBezTo>
                    <a:pt x="5203" y="6216"/>
                    <a:pt x="5250" y="6181"/>
                    <a:pt x="5250" y="6111"/>
                  </a:cubicBezTo>
                  <a:cubicBezTo>
                    <a:pt x="5250" y="6036"/>
                    <a:pt x="5250" y="6036"/>
                    <a:pt x="5250" y="6036"/>
                  </a:cubicBezTo>
                  <a:cubicBezTo>
                    <a:pt x="5250" y="5890"/>
                    <a:pt x="5168" y="5820"/>
                    <a:pt x="5110" y="5680"/>
                  </a:cubicBezTo>
                  <a:cubicBezTo>
                    <a:pt x="5081" y="5645"/>
                    <a:pt x="5046" y="5645"/>
                    <a:pt x="5017" y="5605"/>
                  </a:cubicBezTo>
                  <a:cubicBezTo>
                    <a:pt x="4976" y="5541"/>
                    <a:pt x="4935" y="5511"/>
                    <a:pt x="4895" y="5442"/>
                  </a:cubicBezTo>
                  <a:cubicBezTo>
                    <a:pt x="4889" y="5430"/>
                    <a:pt x="4866" y="5424"/>
                    <a:pt x="4866" y="5407"/>
                  </a:cubicBezTo>
                  <a:cubicBezTo>
                    <a:pt x="4866" y="5395"/>
                    <a:pt x="4866" y="5389"/>
                    <a:pt x="4871" y="5384"/>
                  </a:cubicBezTo>
                  <a:cubicBezTo>
                    <a:pt x="4889" y="5378"/>
                    <a:pt x="4901" y="5366"/>
                    <a:pt x="4924" y="5366"/>
                  </a:cubicBezTo>
                  <a:cubicBezTo>
                    <a:pt x="4941" y="5366"/>
                    <a:pt x="4959" y="5378"/>
                    <a:pt x="4959" y="5395"/>
                  </a:cubicBezTo>
                  <a:cubicBezTo>
                    <a:pt x="4959" y="5424"/>
                    <a:pt x="4930" y="5442"/>
                    <a:pt x="4930" y="5471"/>
                  </a:cubicBezTo>
                  <a:cubicBezTo>
                    <a:pt x="4930" y="5482"/>
                    <a:pt x="4947" y="5488"/>
                    <a:pt x="4953" y="5500"/>
                  </a:cubicBezTo>
                  <a:cubicBezTo>
                    <a:pt x="5011" y="5488"/>
                    <a:pt x="5005" y="5418"/>
                    <a:pt x="5005" y="5354"/>
                  </a:cubicBezTo>
                  <a:cubicBezTo>
                    <a:pt x="5005" y="5308"/>
                    <a:pt x="4976" y="5261"/>
                    <a:pt x="4930" y="5261"/>
                  </a:cubicBezTo>
                  <a:cubicBezTo>
                    <a:pt x="4883" y="5261"/>
                    <a:pt x="4866" y="5302"/>
                    <a:pt x="4825" y="5319"/>
                  </a:cubicBezTo>
                  <a:cubicBezTo>
                    <a:pt x="4802" y="5325"/>
                    <a:pt x="4784" y="5319"/>
                    <a:pt x="4761" y="5319"/>
                  </a:cubicBezTo>
                  <a:cubicBezTo>
                    <a:pt x="4720" y="5325"/>
                    <a:pt x="4714" y="5366"/>
                    <a:pt x="4674" y="5384"/>
                  </a:cubicBezTo>
                  <a:cubicBezTo>
                    <a:pt x="4609" y="5424"/>
                    <a:pt x="4569" y="5442"/>
                    <a:pt x="4493" y="5459"/>
                  </a:cubicBezTo>
                  <a:cubicBezTo>
                    <a:pt x="4412" y="5447"/>
                    <a:pt x="4412" y="5447"/>
                    <a:pt x="4412" y="5447"/>
                  </a:cubicBezTo>
                  <a:cubicBezTo>
                    <a:pt x="4406" y="5436"/>
                    <a:pt x="4406" y="5436"/>
                    <a:pt x="4406" y="5436"/>
                  </a:cubicBezTo>
                  <a:cubicBezTo>
                    <a:pt x="4423" y="5401"/>
                    <a:pt x="4464" y="5401"/>
                    <a:pt x="4481" y="5366"/>
                  </a:cubicBezTo>
                  <a:cubicBezTo>
                    <a:pt x="4534" y="5273"/>
                    <a:pt x="4557" y="5209"/>
                    <a:pt x="4592" y="5110"/>
                  </a:cubicBezTo>
                  <a:cubicBezTo>
                    <a:pt x="4609" y="5058"/>
                    <a:pt x="4633" y="5034"/>
                    <a:pt x="4633" y="4982"/>
                  </a:cubicBezTo>
                  <a:cubicBezTo>
                    <a:pt x="4633" y="4895"/>
                    <a:pt x="4551" y="4871"/>
                    <a:pt x="4505" y="4801"/>
                  </a:cubicBezTo>
                  <a:cubicBezTo>
                    <a:pt x="4470" y="4749"/>
                    <a:pt x="4470" y="4708"/>
                    <a:pt x="4452" y="4650"/>
                  </a:cubicBezTo>
                  <a:cubicBezTo>
                    <a:pt x="4441" y="4615"/>
                    <a:pt x="4417" y="4598"/>
                    <a:pt x="4412" y="4557"/>
                  </a:cubicBezTo>
                  <a:cubicBezTo>
                    <a:pt x="4377" y="4592"/>
                    <a:pt x="4371" y="4621"/>
                    <a:pt x="4342" y="4662"/>
                  </a:cubicBezTo>
                  <a:cubicBezTo>
                    <a:pt x="4295" y="4720"/>
                    <a:pt x="4278" y="4766"/>
                    <a:pt x="4272" y="4842"/>
                  </a:cubicBezTo>
                  <a:cubicBezTo>
                    <a:pt x="4272" y="4906"/>
                    <a:pt x="4249" y="4941"/>
                    <a:pt x="4237" y="4999"/>
                  </a:cubicBezTo>
                  <a:cubicBezTo>
                    <a:pt x="4237" y="5028"/>
                    <a:pt x="4225" y="5040"/>
                    <a:pt x="4225" y="5063"/>
                  </a:cubicBezTo>
                  <a:cubicBezTo>
                    <a:pt x="4219" y="5098"/>
                    <a:pt x="4214" y="5133"/>
                    <a:pt x="4179" y="5133"/>
                  </a:cubicBezTo>
                  <a:cubicBezTo>
                    <a:pt x="4144" y="5133"/>
                    <a:pt x="4126" y="5116"/>
                    <a:pt x="4091" y="5116"/>
                  </a:cubicBezTo>
                  <a:cubicBezTo>
                    <a:pt x="3969" y="5116"/>
                    <a:pt x="3923" y="5232"/>
                    <a:pt x="3800" y="5232"/>
                  </a:cubicBezTo>
                  <a:cubicBezTo>
                    <a:pt x="3783" y="5232"/>
                    <a:pt x="3783" y="5232"/>
                    <a:pt x="3783" y="5232"/>
                  </a:cubicBezTo>
                  <a:cubicBezTo>
                    <a:pt x="3783" y="5209"/>
                    <a:pt x="3783" y="5209"/>
                    <a:pt x="3783" y="5209"/>
                  </a:cubicBezTo>
                  <a:cubicBezTo>
                    <a:pt x="3783" y="5174"/>
                    <a:pt x="3806" y="5156"/>
                    <a:pt x="3818" y="5127"/>
                  </a:cubicBezTo>
                  <a:cubicBezTo>
                    <a:pt x="3835" y="5087"/>
                    <a:pt x="3823" y="5046"/>
                    <a:pt x="3864" y="5028"/>
                  </a:cubicBezTo>
                  <a:cubicBezTo>
                    <a:pt x="3888" y="5017"/>
                    <a:pt x="3911" y="5017"/>
                    <a:pt x="3940" y="5017"/>
                  </a:cubicBezTo>
                  <a:cubicBezTo>
                    <a:pt x="4010" y="5017"/>
                    <a:pt x="4010" y="5017"/>
                    <a:pt x="4010" y="5017"/>
                  </a:cubicBezTo>
                  <a:cubicBezTo>
                    <a:pt x="4086" y="5017"/>
                    <a:pt x="4097" y="4924"/>
                    <a:pt x="4097" y="4848"/>
                  </a:cubicBezTo>
                  <a:cubicBezTo>
                    <a:pt x="4097" y="4801"/>
                    <a:pt x="4086" y="4772"/>
                    <a:pt x="4074" y="4726"/>
                  </a:cubicBezTo>
                  <a:cubicBezTo>
                    <a:pt x="4103" y="4609"/>
                    <a:pt x="4103" y="4609"/>
                    <a:pt x="4103" y="4609"/>
                  </a:cubicBezTo>
                  <a:cubicBezTo>
                    <a:pt x="4103" y="4598"/>
                    <a:pt x="4091" y="4586"/>
                    <a:pt x="4091" y="4574"/>
                  </a:cubicBezTo>
                  <a:cubicBezTo>
                    <a:pt x="4091" y="4533"/>
                    <a:pt x="4132" y="4528"/>
                    <a:pt x="4132" y="4487"/>
                  </a:cubicBezTo>
                  <a:cubicBezTo>
                    <a:pt x="4132" y="4481"/>
                    <a:pt x="4120" y="4481"/>
                    <a:pt x="4120" y="4469"/>
                  </a:cubicBezTo>
                  <a:cubicBezTo>
                    <a:pt x="4120" y="4440"/>
                    <a:pt x="4167" y="4435"/>
                    <a:pt x="4167" y="4406"/>
                  </a:cubicBezTo>
                  <a:cubicBezTo>
                    <a:pt x="4167" y="4394"/>
                    <a:pt x="4155" y="4394"/>
                    <a:pt x="4144" y="4388"/>
                  </a:cubicBezTo>
                  <a:cubicBezTo>
                    <a:pt x="4167" y="4353"/>
                    <a:pt x="4196" y="4341"/>
                    <a:pt x="4231" y="4312"/>
                  </a:cubicBezTo>
                  <a:cubicBezTo>
                    <a:pt x="4254" y="4295"/>
                    <a:pt x="4254" y="4266"/>
                    <a:pt x="4278" y="4254"/>
                  </a:cubicBezTo>
                  <a:cubicBezTo>
                    <a:pt x="4295" y="4248"/>
                    <a:pt x="4318" y="4237"/>
                    <a:pt x="4318" y="4219"/>
                  </a:cubicBezTo>
                  <a:cubicBezTo>
                    <a:pt x="4318" y="4155"/>
                    <a:pt x="4260" y="4126"/>
                    <a:pt x="4260" y="4062"/>
                  </a:cubicBezTo>
                  <a:cubicBezTo>
                    <a:pt x="4260" y="4044"/>
                    <a:pt x="4266" y="4044"/>
                    <a:pt x="4266" y="4027"/>
                  </a:cubicBezTo>
                  <a:cubicBezTo>
                    <a:pt x="4266" y="4021"/>
                    <a:pt x="4260" y="4021"/>
                    <a:pt x="4260" y="4015"/>
                  </a:cubicBezTo>
                  <a:cubicBezTo>
                    <a:pt x="4260" y="4010"/>
                    <a:pt x="4260" y="4010"/>
                    <a:pt x="4266" y="4004"/>
                  </a:cubicBezTo>
                  <a:cubicBezTo>
                    <a:pt x="4289" y="4004"/>
                    <a:pt x="4301" y="3980"/>
                    <a:pt x="4330" y="3980"/>
                  </a:cubicBezTo>
                  <a:cubicBezTo>
                    <a:pt x="4336" y="3980"/>
                    <a:pt x="4342" y="3992"/>
                    <a:pt x="4348" y="3992"/>
                  </a:cubicBezTo>
                  <a:cubicBezTo>
                    <a:pt x="4353" y="3992"/>
                    <a:pt x="4359" y="3986"/>
                    <a:pt x="4359" y="3986"/>
                  </a:cubicBezTo>
                  <a:cubicBezTo>
                    <a:pt x="4359" y="3963"/>
                    <a:pt x="4359" y="3963"/>
                    <a:pt x="4359" y="3963"/>
                  </a:cubicBezTo>
                  <a:cubicBezTo>
                    <a:pt x="4359" y="3928"/>
                    <a:pt x="4324" y="3917"/>
                    <a:pt x="4313" y="3881"/>
                  </a:cubicBezTo>
                  <a:cubicBezTo>
                    <a:pt x="4272" y="3777"/>
                    <a:pt x="4301" y="3689"/>
                    <a:pt x="4225" y="3608"/>
                  </a:cubicBezTo>
                  <a:cubicBezTo>
                    <a:pt x="4219" y="3643"/>
                    <a:pt x="4214" y="3666"/>
                    <a:pt x="4214" y="3701"/>
                  </a:cubicBezTo>
                  <a:cubicBezTo>
                    <a:pt x="4214" y="3736"/>
                    <a:pt x="4225" y="3754"/>
                    <a:pt x="4225" y="3783"/>
                  </a:cubicBezTo>
                  <a:cubicBezTo>
                    <a:pt x="4225" y="3817"/>
                    <a:pt x="4231" y="3852"/>
                    <a:pt x="4202" y="3870"/>
                  </a:cubicBezTo>
                  <a:cubicBezTo>
                    <a:pt x="4185" y="3887"/>
                    <a:pt x="4161" y="3870"/>
                    <a:pt x="4138" y="3876"/>
                  </a:cubicBezTo>
                  <a:cubicBezTo>
                    <a:pt x="4115" y="3893"/>
                    <a:pt x="4126" y="3928"/>
                    <a:pt x="4103" y="3946"/>
                  </a:cubicBezTo>
                  <a:cubicBezTo>
                    <a:pt x="4091" y="3951"/>
                    <a:pt x="4074" y="3946"/>
                    <a:pt x="4062" y="3957"/>
                  </a:cubicBezTo>
                  <a:cubicBezTo>
                    <a:pt x="4051" y="3975"/>
                    <a:pt x="4056" y="3992"/>
                    <a:pt x="4056" y="4015"/>
                  </a:cubicBezTo>
                  <a:cubicBezTo>
                    <a:pt x="4051" y="4027"/>
                    <a:pt x="4039" y="4039"/>
                    <a:pt x="4033" y="4050"/>
                  </a:cubicBezTo>
                  <a:cubicBezTo>
                    <a:pt x="4027" y="4085"/>
                    <a:pt x="4045" y="4103"/>
                    <a:pt x="4033" y="4132"/>
                  </a:cubicBezTo>
                  <a:cubicBezTo>
                    <a:pt x="4016" y="4155"/>
                    <a:pt x="3998" y="4161"/>
                    <a:pt x="3992" y="4184"/>
                  </a:cubicBezTo>
                  <a:cubicBezTo>
                    <a:pt x="3969" y="4243"/>
                    <a:pt x="3957" y="4306"/>
                    <a:pt x="3893" y="4306"/>
                  </a:cubicBezTo>
                  <a:cubicBezTo>
                    <a:pt x="3864" y="4306"/>
                    <a:pt x="3847" y="4301"/>
                    <a:pt x="3812" y="4301"/>
                  </a:cubicBezTo>
                  <a:cubicBezTo>
                    <a:pt x="3794" y="4301"/>
                    <a:pt x="3794" y="4318"/>
                    <a:pt x="3783" y="4336"/>
                  </a:cubicBezTo>
                  <a:cubicBezTo>
                    <a:pt x="3771" y="4353"/>
                    <a:pt x="3754" y="4365"/>
                    <a:pt x="3736" y="4382"/>
                  </a:cubicBezTo>
                  <a:cubicBezTo>
                    <a:pt x="3713" y="4400"/>
                    <a:pt x="3696" y="4394"/>
                    <a:pt x="3666" y="4406"/>
                  </a:cubicBezTo>
                  <a:cubicBezTo>
                    <a:pt x="3626" y="4423"/>
                    <a:pt x="3614" y="4452"/>
                    <a:pt x="3573" y="4481"/>
                  </a:cubicBezTo>
                  <a:cubicBezTo>
                    <a:pt x="3527" y="4522"/>
                    <a:pt x="3527" y="4569"/>
                    <a:pt x="3492" y="4627"/>
                  </a:cubicBezTo>
                  <a:cubicBezTo>
                    <a:pt x="3474" y="4667"/>
                    <a:pt x="3416" y="4667"/>
                    <a:pt x="3416" y="4714"/>
                  </a:cubicBezTo>
                  <a:cubicBezTo>
                    <a:pt x="3416" y="4726"/>
                    <a:pt x="3422" y="4732"/>
                    <a:pt x="3422" y="4743"/>
                  </a:cubicBezTo>
                  <a:cubicBezTo>
                    <a:pt x="3422" y="4778"/>
                    <a:pt x="3381" y="4772"/>
                    <a:pt x="3358" y="4790"/>
                  </a:cubicBezTo>
                  <a:cubicBezTo>
                    <a:pt x="3317" y="4813"/>
                    <a:pt x="3300" y="4848"/>
                    <a:pt x="3300" y="4889"/>
                  </a:cubicBezTo>
                  <a:cubicBezTo>
                    <a:pt x="3300" y="4895"/>
                    <a:pt x="3305" y="4895"/>
                    <a:pt x="3305" y="4900"/>
                  </a:cubicBezTo>
                  <a:cubicBezTo>
                    <a:pt x="3305" y="4918"/>
                    <a:pt x="3282" y="4924"/>
                    <a:pt x="3282" y="4941"/>
                  </a:cubicBezTo>
                  <a:cubicBezTo>
                    <a:pt x="3282" y="4953"/>
                    <a:pt x="3288" y="4953"/>
                    <a:pt x="3288" y="4964"/>
                  </a:cubicBezTo>
                  <a:cubicBezTo>
                    <a:pt x="3311" y="4958"/>
                    <a:pt x="3329" y="4958"/>
                    <a:pt x="3346" y="4941"/>
                  </a:cubicBezTo>
                  <a:cubicBezTo>
                    <a:pt x="3340" y="4976"/>
                    <a:pt x="3334" y="4999"/>
                    <a:pt x="3334" y="5028"/>
                  </a:cubicBezTo>
                  <a:cubicBezTo>
                    <a:pt x="3294" y="4999"/>
                    <a:pt x="3271" y="4970"/>
                    <a:pt x="3218" y="4970"/>
                  </a:cubicBezTo>
                  <a:cubicBezTo>
                    <a:pt x="3201" y="4970"/>
                    <a:pt x="3201" y="5005"/>
                    <a:pt x="3195" y="5028"/>
                  </a:cubicBezTo>
                  <a:cubicBezTo>
                    <a:pt x="3189" y="5022"/>
                    <a:pt x="3189" y="5022"/>
                    <a:pt x="3189" y="5022"/>
                  </a:cubicBezTo>
                  <a:cubicBezTo>
                    <a:pt x="3166" y="4976"/>
                    <a:pt x="3166" y="4941"/>
                    <a:pt x="3131" y="4906"/>
                  </a:cubicBezTo>
                  <a:cubicBezTo>
                    <a:pt x="2985" y="4761"/>
                    <a:pt x="3049" y="4854"/>
                    <a:pt x="3108" y="4854"/>
                  </a:cubicBezTo>
                  <a:cubicBezTo>
                    <a:pt x="3119" y="4854"/>
                    <a:pt x="3119" y="4854"/>
                    <a:pt x="3119" y="4854"/>
                  </a:cubicBezTo>
                  <a:cubicBezTo>
                    <a:pt x="3119" y="4825"/>
                    <a:pt x="3119" y="4825"/>
                    <a:pt x="3119" y="4825"/>
                  </a:cubicBezTo>
                  <a:cubicBezTo>
                    <a:pt x="3073" y="4702"/>
                    <a:pt x="3073" y="4702"/>
                    <a:pt x="3073" y="4702"/>
                  </a:cubicBezTo>
                  <a:cubicBezTo>
                    <a:pt x="3073" y="4667"/>
                    <a:pt x="3078" y="4644"/>
                    <a:pt x="3061" y="4615"/>
                  </a:cubicBezTo>
                  <a:cubicBezTo>
                    <a:pt x="3049" y="4592"/>
                    <a:pt x="3026" y="4586"/>
                    <a:pt x="3026" y="4557"/>
                  </a:cubicBezTo>
                  <a:cubicBezTo>
                    <a:pt x="3026" y="4551"/>
                    <a:pt x="3032" y="4545"/>
                    <a:pt x="3032" y="4533"/>
                  </a:cubicBezTo>
                  <a:cubicBezTo>
                    <a:pt x="3032" y="4504"/>
                    <a:pt x="3014" y="4493"/>
                    <a:pt x="3008" y="4464"/>
                  </a:cubicBezTo>
                  <a:cubicBezTo>
                    <a:pt x="2997" y="4435"/>
                    <a:pt x="2997" y="4406"/>
                    <a:pt x="2968" y="4388"/>
                  </a:cubicBezTo>
                  <a:cubicBezTo>
                    <a:pt x="2933" y="4370"/>
                    <a:pt x="2910" y="4359"/>
                    <a:pt x="2892" y="4324"/>
                  </a:cubicBezTo>
                  <a:cubicBezTo>
                    <a:pt x="2869" y="4289"/>
                    <a:pt x="2845" y="4277"/>
                    <a:pt x="2834" y="4243"/>
                  </a:cubicBezTo>
                  <a:cubicBezTo>
                    <a:pt x="2811" y="4178"/>
                    <a:pt x="2828" y="4138"/>
                    <a:pt x="2805" y="4080"/>
                  </a:cubicBezTo>
                  <a:cubicBezTo>
                    <a:pt x="2793" y="4050"/>
                    <a:pt x="2752" y="4050"/>
                    <a:pt x="2752" y="4021"/>
                  </a:cubicBezTo>
                  <a:cubicBezTo>
                    <a:pt x="2752" y="4015"/>
                    <a:pt x="2758" y="4010"/>
                    <a:pt x="2758" y="4004"/>
                  </a:cubicBezTo>
                  <a:cubicBezTo>
                    <a:pt x="2758" y="3951"/>
                    <a:pt x="2671" y="3980"/>
                    <a:pt x="2619" y="3969"/>
                  </a:cubicBezTo>
                  <a:cubicBezTo>
                    <a:pt x="2560" y="3963"/>
                    <a:pt x="2549" y="3893"/>
                    <a:pt x="2496" y="3893"/>
                  </a:cubicBezTo>
                  <a:cubicBezTo>
                    <a:pt x="2496" y="3870"/>
                    <a:pt x="2496" y="3870"/>
                    <a:pt x="2496" y="3870"/>
                  </a:cubicBezTo>
                  <a:cubicBezTo>
                    <a:pt x="2496" y="3864"/>
                    <a:pt x="2502" y="3858"/>
                    <a:pt x="2502" y="3847"/>
                  </a:cubicBezTo>
                  <a:cubicBezTo>
                    <a:pt x="2502" y="3823"/>
                    <a:pt x="2473" y="3829"/>
                    <a:pt x="2450" y="3817"/>
                  </a:cubicBezTo>
                  <a:cubicBezTo>
                    <a:pt x="2479" y="3800"/>
                    <a:pt x="2473" y="3777"/>
                    <a:pt x="2490" y="3748"/>
                  </a:cubicBezTo>
                  <a:cubicBezTo>
                    <a:pt x="2508" y="3754"/>
                    <a:pt x="2508" y="3765"/>
                    <a:pt x="2514" y="3783"/>
                  </a:cubicBezTo>
                  <a:cubicBezTo>
                    <a:pt x="2531" y="3754"/>
                    <a:pt x="2554" y="3742"/>
                    <a:pt x="2554" y="3707"/>
                  </a:cubicBezTo>
                  <a:cubicBezTo>
                    <a:pt x="2554" y="3643"/>
                    <a:pt x="2537" y="3573"/>
                    <a:pt x="2473" y="3573"/>
                  </a:cubicBezTo>
                  <a:cubicBezTo>
                    <a:pt x="2415" y="3573"/>
                    <a:pt x="2397" y="3614"/>
                    <a:pt x="2345" y="3625"/>
                  </a:cubicBezTo>
                  <a:cubicBezTo>
                    <a:pt x="2339" y="3620"/>
                    <a:pt x="2333" y="3620"/>
                    <a:pt x="2333" y="3614"/>
                  </a:cubicBezTo>
                  <a:cubicBezTo>
                    <a:pt x="2333" y="3602"/>
                    <a:pt x="2351" y="3596"/>
                    <a:pt x="2351" y="3585"/>
                  </a:cubicBezTo>
                  <a:cubicBezTo>
                    <a:pt x="2351" y="3573"/>
                    <a:pt x="2345" y="3573"/>
                    <a:pt x="2345" y="3561"/>
                  </a:cubicBezTo>
                  <a:cubicBezTo>
                    <a:pt x="2356" y="3567"/>
                    <a:pt x="2362" y="3573"/>
                    <a:pt x="2374" y="3579"/>
                  </a:cubicBezTo>
                  <a:cubicBezTo>
                    <a:pt x="2385" y="3573"/>
                    <a:pt x="2385" y="3573"/>
                    <a:pt x="2385" y="3573"/>
                  </a:cubicBezTo>
                  <a:cubicBezTo>
                    <a:pt x="2368" y="3503"/>
                    <a:pt x="2310" y="3486"/>
                    <a:pt x="2269" y="3428"/>
                  </a:cubicBezTo>
                  <a:cubicBezTo>
                    <a:pt x="2252" y="3404"/>
                    <a:pt x="2246" y="3369"/>
                    <a:pt x="2217" y="3369"/>
                  </a:cubicBezTo>
                  <a:cubicBezTo>
                    <a:pt x="2199" y="3369"/>
                    <a:pt x="2199" y="3398"/>
                    <a:pt x="2182" y="3398"/>
                  </a:cubicBezTo>
                  <a:cubicBezTo>
                    <a:pt x="2170" y="3398"/>
                    <a:pt x="2164" y="3392"/>
                    <a:pt x="2153" y="3381"/>
                  </a:cubicBezTo>
                  <a:cubicBezTo>
                    <a:pt x="2124" y="3398"/>
                    <a:pt x="2112" y="3433"/>
                    <a:pt x="2077" y="3433"/>
                  </a:cubicBezTo>
                  <a:cubicBezTo>
                    <a:pt x="2026" y="3433"/>
                    <a:pt x="2002" y="3404"/>
                    <a:pt x="1956" y="3375"/>
                  </a:cubicBezTo>
                  <a:cubicBezTo>
                    <a:pt x="1938" y="3363"/>
                    <a:pt x="1921" y="3369"/>
                    <a:pt x="1903" y="3358"/>
                  </a:cubicBezTo>
                  <a:cubicBezTo>
                    <a:pt x="1828" y="3311"/>
                    <a:pt x="1781" y="3270"/>
                    <a:pt x="1694" y="3270"/>
                  </a:cubicBezTo>
                  <a:cubicBezTo>
                    <a:pt x="1665" y="3270"/>
                    <a:pt x="1653" y="3299"/>
                    <a:pt x="1630" y="3317"/>
                  </a:cubicBezTo>
                  <a:cubicBezTo>
                    <a:pt x="1595" y="3328"/>
                    <a:pt x="1566" y="3328"/>
                    <a:pt x="1531" y="3334"/>
                  </a:cubicBezTo>
                  <a:cubicBezTo>
                    <a:pt x="1525" y="3247"/>
                    <a:pt x="1432" y="3241"/>
                    <a:pt x="1368" y="3177"/>
                  </a:cubicBezTo>
                  <a:cubicBezTo>
                    <a:pt x="1304" y="3131"/>
                    <a:pt x="1257" y="3113"/>
                    <a:pt x="1187" y="3072"/>
                  </a:cubicBezTo>
                  <a:cubicBezTo>
                    <a:pt x="1135" y="3043"/>
                    <a:pt x="1112" y="3008"/>
                    <a:pt x="1053" y="3008"/>
                  </a:cubicBezTo>
                  <a:cubicBezTo>
                    <a:pt x="1019" y="3008"/>
                    <a:pt x="1001" y="3037"/>
                    <a:pt x="972" y="3055"/>
                  </a:cubicBezTo>
                  <a:cubicBezTo>
                    <a:pt x="925" y="3078"/>
                    <a:pt x="890" y="3090"/>
                    <a:pt x="832" y="3090"/>
                  </a:cubicBezTo>
                  <a:cubicBezTo>
                    <a:pt x="780" y="3090"/>
                    <a:pt x="751" y="3084"/>
                    <a:pt x="693" y="3084"/>
                  </a:cubicBezTo>
                  <a:cubicBezTo>
                    <a:pt x="646" y="3084"/>
                    <a:pt x="623" y="3090"/>
                    <a:pt x="576" y="3090"/>
                  </a:cubicBezTo>
                  <a:cubicBezTo>
                    <a:pt x="361" y="3090"/>
                    <a:pt x="361" y="3090"/>
                    <a:pt x="361" y="3090"/>
                  </a:cubicBezTo>
                  <a:cubicBezTo>
                    <a:pt x="64" y="3148"/>
                    <a:pt x="64" y="3148"/>
                    <a:pt x="64" y="3148"/>
                  </a:cubicBezTo>
                  <a:cubicBezTo>
                    <a:pt x="5" y="3148"/>
                    <a:pt x="5" y="3148"/>
                    <a:pt x="5" y="3148"/>
                  </a:cubicBezTo>
                  <a:lnTo>
                    <a:pt x="0" y="3148"/>
                  </a:lnTo>
                  <a:close/>
                </a:path>
              </a:pathLst>
            </a:custGeom>
            <a:solidFill>
              <a:schemeClr val="accent3"/>
            </a:solid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7" name="Freeform 6"/>
            <p:cNvSpPr>
              <a:spLocks noChangeArrowheads="1"/>
            </p:cNvSpPr>
            <p:nvPr/>
          </p:nvSpPr>
          <p:spPr bwMode="auto">
            <a:xfrm>
              <a:off x="18843382" y="8789138"/>
              <a:ext cx="1905190" cy="1352346"/>
            </a:xfrm>
            <a:custGeom>
              <a:avLst/>
              <a:gdLst>
                <a:gd name="T0" fmla="*/ 2026 w 4332"/>
                <a:gd name="T1" fmla="*/ 2683 h 3074"/>
                <a:gd name="T2" fmla="*/ 0 w 4332"/>
                <a:gd name="T3" fmla="*/ 2415 h 3074"/>
                <a:gd name="T4" fmla="*/ 6 w 4332"/>
                <a:gd name="T5" fmla="*/ 5 h 3074"/>
                <a:gd name="T6" fmla="*/ 145 w 4332"/>
                <a:gd name="T7" fmla="*/ 34 h 3074"/>
                <a:gd name="T8" fmla="*/ 442 w 4332"/>
                <a:gd name="T9" fmla="*/ 58 h 3074"/>
                <a:gd name="T10" fmla="*/ 623 w 4332"/>
                <a:gd name="T11" fmla="*/ 168 h 3074"/>
                <a:gd name="T12" fmla="*/ 716 w 4332"/>
                <a:gd name="T13" fmla="*/ 331 h 3074"/>
                <a:gd name="T14" fmla="*/ 879 w 4332"/>
                <a:gd name="T15" fmla="*/ 296 h 3074"/>
                <a:gd name="T16" fmla="*/ 1129 w 4332"/>
                <a:gd name="T17" fmla="*/ 518 h 3074"/>
                <a:gd name="T18" fmla="*/ 1257 w 4332"/>
                <a:gd name="T19" fmla="*/ 768 h 3074"/>
                <a:gd name="T20" fmla="*/ 1560 w 4332"/>
                <a:gd name="T21" fmla="*/ 983 h 3074"/>
                <a:gd name="T22" fmla="*/ 1845 w 4332"/>
                <a:gd name="T23" fmla="*/ 1240 h 3074"/>
                <a:gd name="T24" fmla="*/ 1915 w 4332"/>
                <a:gd name="T25" fmla="*/ 1164 h 3074"/>
                <a:gd name="T26" fmla="*/ 2171 w 4332"/>
                <a:gd name="T27" fmla="*/ 1071 h 3074"/>
                <a:gd name="T28" fmla="*/ 2427 w 4332"/>
                <a:gd name="T29" fmla="*/ 1170 h 3074"/>
                <a:gd name="T30" fmla="*/ 2596 w 4332"/>
                <a:gd name="T31" fmla="*/ 1193 h 3074"/>
                <a:gd name="T32" fmla="*/ 2637 w 4332"/>
                <a:gd name="T33" fmla="*/ 1158 h 3074"/>
                <a:gd name="T34" fmla="*/ 2753 w 4332"/>
                <a:gd name="T35" fmla="*/ 1193 h 3074"/>
                <a:gd name="T36" fmla="*/ 3184 w 4332"/>
                <a:gd name="T37" fmla="*/ 1135 h 3074"/>
                <a:gd name="T38" fmla="*/ 3405 w 4332"/>
                <a:gd name="T39" fmla="*/ 1385 h 3074"/>
                <a:gd name="T40" fmla="*/ 3522 w 4332"/>
                <a:gd name="T41" fmla="*/ 1664 h 3074"/>
                <a:gd name="T42" fmla="*/ 4331 w 4332"/>
                <a:gd name="T43" fmla="*/ 2072 h 3074"/>
                <a:gd name="T44" fmla="*/ 4226 w 4332"/>
                <a:gd name="T45" fmla="*/ 2066 h 3074"/>
                <a:gd name="T46" fmla="*/ 4063 w 4332"/>
                <a:gd name="T47" fmla="*/ 2223 h 3074"/>
                <a:gd name="T48" fmla="*/ 3894 w 4332"/>
                <a:gd name="T49" fmla="*/ 2235 h 3074"/>
                <a:gd name="T50" fmla="*/ 3621 w 4332"/>
                <a:gd name="T51" fmla="*/ 2235 h 3074"/>
                <a:gd name="T52" fmla="*/ 3446 w 4332"/>
                <a:gd name="T53" fmla="*/ 2247 h 3074"/>
                <a:gd name="T54" fmla="*/ 3208 w 4332"/>
                <a:gd name="T55" fmla="*/ 2276 h 3074"/>
                <a:gd name="T56" fmla="*/ 3126 w 4332"/>
                <a:gd name="T57" fmla="*/ 2421 h 3074"/>
                <a:gd name="T58" fmla="*/ 3068 w 4332"/>
                <a:gd name="T59" fmla="*/ 2555 h 3074"/>
                <a:gd name="T60" fmla="*/ 2719 w 4332"/>
                <a:gd name="T61" fmla="*/ 2759 h 3074"/>
                <a:gd name="T62" fmla="*/ 2556 w 4332"/>
                <a:gd name="T63" fmla="*/ 2881 h 3074"/>
                <a:gd name="T64" fmla="*/ 2643 w 4332"/>
                <a:gd name="T65" fmla="*/ 2916 h 3074"/>
                <a:gd name="T66" fmla="*/ 2532 w 4332"/>
                <a:gd name="T67" fmla="*/ 2887 h 3074"/>
                <a:gd name="T68" fmla="*/ 2369 w 4332"/>
                <a:gd name="T69" fmla="*/ 2846 h 3074"/>
                <a:gd name="T70" fmla="*/ 2340 w 4332"/>
                <a:gd name="T71" fmla="*/ 2753 h 3074"/>
                <a:gd name="T72" fmla="*/ 2189 w 4332"/>
                <a:gd name="T73" fmla="*/ 2730 h 3074"/>
                <a:gd name="T74" fmla="*/ 2142 w 4332"/>
                <a:gd name="T75" fmla="*/ 2613 h 3074"/>
                <a:gd name="T76" fmla="*/ 2043 w 4332"/>
                <a:gd name="T77" fmla="*/ 2613 h 3074"/>
                <a:gd name="T78" fmla="*/ 1851 w 4332"/>
                <a:gd name="T79" fmla="*/ 2613 h 3074"/>
                <a:gd name="T80" fmla="*/ 1944 w 4332"/>
                <a:gd name="T81" fmla="*/ 2334 h 3074"/>
                <a:gd name="T82" fmla="*/ 1746 w 4332"/>
                <a:gd name="T83" fmla="*/ 2381 h 3074"/>
                <a:gd name="T84" fmla="*/ 1705 w 4332"/>
                <a:gd name="T85" fmla="*/ 2491 h 3074"/>
                <a:gd name="T86" fmla="*/ 1711 w 4332"/>
                <a:gd name="T87" fmla="*/ 2538 h 3074"/>
                <a:gd name="T88" fmla="*/ 1304 w 4332"/>
                <a:gd name="T89" fmla="*/ 2817 h 3074"/>
                <a:gd name="T90" fmla="*/ 1106 w 4332"/>
                <a:gd name="T91" fmla="*/ 2841 h 3074"/>
                <a:gd name="T92" fmla="*/ 681 w 4332"/>
                <a:gd name="T93" fmla="*/ 2596 h 3074"/>
                <a:gd name="T94" fmla="*/ 401 w 4332"/>
                <a:gd name="T95" fmla="*/ 2532 h 3074"/>
                <a:gd name="T96" fmla="*/ 308 w 4332"/>
                <a:gd name="T97" fmla="*/ 2602 h 3074"/>
                <a:gd name="T98" fmla="*/ 169 w 4332"/>
                <a:gd name="T99" fmla="*/ 2515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32" h="3074">
                  <a:moveTo>
                    <a:pt x="2072" y="2642"/>
                  </a:moveTo>
                  <a:lnTo>
                    <a:pt x="2072" y="2642"/>
                  </a:lnTo>
                  <a:cubicBezTo>
                    <a:pt x="2049" y="2648"/>
                    <a:pt x="2037" y="2666"/>
                    <a:pt x="2026" y="2683"/>
                  </a:cubicBezTo>
                  <a:cubicBezTo>
                    <a:pt x="2043" y="2683"/>
                    <a:pt x="2055" y="2683"/>
                    <a:pt x="2078" y="2683"/>
                  </a:cubicBezTo>
                  <a:cubicBezTo>
                    <a:pt x="2078" y="2672"/>
                    <a:pt x="2072" y="2660"/>
                    <a:pt x="2072" y="2642"/>
                  </a:cubicBezTo>
                  <a:close/>
                  <a:moveTo>
                    <a:pt x="0" y="2415"/>
                  </a:moveTo>
                  <a:lnTo>
                    <a:pt x="0" y="2415"/>
                  </a:lnTo>
                  <a:lnTo>
                    <a:pt x="0" y="2415"/>
                  </a:lnTo>
                  <a:cubicBezTo>
                    <a:pt x="6" y="5"/>
                    <a:pt x="6" y="5"/>
                    <a:pt x="6" y="5"/>
                  </a:cubicBezTo>
                  <a:lnTo>
                    <a:pt x="6" y="5"/>
                  </a:lnTo>
                  <a:cubicBezTo>
                    <a:pt x="29" y="0"/>
                    <a:pt x="29" y="0"/>
                    <a:pt x="29" y="0"/>
                  </a:cubicBezTo>
                  <a:cubicBezTo>
                    <a:pt x="70" y="23"/>
                    <a:pt x="99" y="17"/>
                    <a:pt x="145" y="34"/>
                  </a:cubicBezTo>
                  <a:cubicBezTo>
                    <a:pt x="204" y="58"/>
                    <a:pt x="221" y="104"/>
                    <a:pt x="285" y="104"/>
                  </a:cubicBezTo>
                  <a:cubicBezTo>
                    <a:pt x="320" y="104"/>
                    <a:pt x="314" y="40"/>
                    <a:pt x="349" y="40"/>
                  </a:cubicBezTo>
                  <a:cubicBezTo>
                    <a:pt x="384" y="40"/>
                    <a:pt x="407" y="58"/>
                    <a:pt x="442" y="58"/>
                  </a:cubicBezTo>
                  <a:cubicBezTo>
                    <a:pt x="466" y="58"/>
                    <a:pt x="477" y="52"/>
                    <a:pt x="501" y="52"/>
                  </a:cubicBezTo>
                  <a:cubicBezTo>
                    <a:pt x="547" y="52"/>
                    <a:pt x="570" y="93"/>
                    <a:pt x="599" y="133"/>
                  </a:cubicBezTo>
                  <a:cubicBezTo>
                    <a:pt x="605" y="145"/>
                    <a:pt x="611" y="157"/>
                    <a:pt x="623" y="168"/>
                  </a:cubicBezTo>
                  <a:cubicBezTo>
                    <a:pt x="646" y="186"/>
                    <a:pt x="693" y="168"/>
                    <a:pt x="693" y="197"/>
                  </a:cubicBezTo>
                  <a:cubicBezTo>
                    <a:pt x="693" y="221"/>
                    <a:pt x="681" y="238"/>
                    <a:pt x="681" y="267"/>
                  </a:cubicBezTo>
                  <a:cubicBezTo>
                    <a:pt x="681" y="296"/>
                    <a:pt x="704" y="308"/>
                    <a:pt x="716" y="331"/>
                  </a:cubicBezTo>
                  <a:cubicBezTo>
                    <a:pt x="739" y="384"/>
                    <a:pt x="745" y="442"/>
                    <a:pt x="797" y="442"/>
                  </a:cubicBezTo>
                  <a:cubicBezTo>
                    <a:pt x="832" y="442"/>
                    <a:pt x="838" y="396"/>
                    <a:pt x="838" y="360"/>
                  </a:cubicBezTo>
                  <a:cubicBezTo>
                    <a:pt x="844" y="331"/>
                    <a:pt x="873" y="326"/>
                    <a:pt x="879" y="296"/>
                  </a:cubicBezTo>
                  <a:cubicBezTo>
                    <a:pt x="902" y="366"/>
                    <a:pt x="972" y="372"/>
                    <a:pt x="1036" y="390"/>
                  </a:cubicBezTo>
                  <a:cubicBezTo>
                    <a:pt x="1088" y="401"/>
                    <a:pt x="1106" y="430"/>
                    <a:pt x="1153" y="448"/>
                  </a:cubicBezTo>
                  <a:cubicBezTo>
                    <a:pt x="1147" y="477"/>
                    <a:pt x="1129" y="489"/>
                    <a:pt x="1129" y="518"/>
                  </a:cubicBezTo>
                  <a:cubicBezTo>
                    <a:pt x="1129" y="576"/>
                    <a:pt x="1129" y="622"/>
                    <a:pt x="1170" y="663"/>
                  </a:cubicBezTo>
                  <a:cubicBezTo>
                    <a:pt x="1199" y="692"/>
                    <a:pt x="1257" y="686"/>
                    <a:pt x="1257" y="727"/>
                  </a:cubicBezTo>
                  <a:cubicBezTo>
                    <a:pt x="1257" y="768"/>
                    <a:pt x="1257" y="768"/>
                    <a:pt x="1257" y="768"/>
                  </a:cubicBezTo>
                  <a:cubicBezTo>
                    <a:pt x="1257" y="797"/>
                    <a:pt x="1298" y="791"/>
                    <a:pt x="1321" y="797"/>
                  </a:cubicBezTo>
                  <a:cubicBezTo>
                    <a:pt x="1362" y="809"/>
                    <a:pt x="1379" y="838"/>
                    <a:pt x="1414" y="861"/>
                  </a:cubicBezTo>
                  <a:cubicBezTo>
                    <a:pt x="1479" y="902"/>
                    <a:pt x="1525" y="919"/>
                    <a:pt x="1560" y="983"/>
                  </a:cubicBezTo>
                  <a:cubicBezTo>
                    <a:pt x="1572" y="1007"/>
                    <a:pt x="1595" y="1007"/>
                    <a:pt x="1612" y="1024"/>
                  </a:cubicBezTo>
                  <a:cubicBezTo>
                    <a:pt x="1647" y="1082"/>
                    <a:pt x="1665" y="1123"/>
                    <a:pt x="1723" y="1164"/>
                  </a:cubicBezTo>
                  <a:cubicBezTo>
                    <a:pt x="1764" y="1199"/>
                    <a:pt x="1787" y="1240"/>
                    <a:pt x="1845" y="1240"/>
                  </a:cubicBezTo>
                  <a:cubicBezTo>
                    <a:pt x="1857" y="1240"/>
                    <a:pt x="1857" y="1228"/>
                    <a:pt x="1868" y="1222"/>
                  </a:cubicBezTo>
                  <a:cubicBezTo>
                    <a:pt x="1892" y="1216"/>
                    <a:pt x="1909" y="1222"/>
                    <a:pt x="1933" y="1216"/>
                  </a:cubicBezTo>
                  <a:cubicBezTo>
                    <a:pt x="1927" y="1193"/>
                    <a:pt x="1915" y="1187"/>
                    <a:pt x="1915" y="1164"/>
                  </a:cubicBezTo>
                  <a:cubicBezTo>
                    <a:pt x="1915" y="1117"/>
                    <a:pt x="1962" y="1082"/>
                    <a:pt x="2008" y="1082"/>
                  </a:cubicBezTo>
                  <a:cubicBezTo>
                    <a:pt x="2049" y="1082"/>
                    <a:pt x="2072" y="1094"/>
                    <a:pt x="2113" y="1094"/>
                  </a:cubicBezTo>
                  <a:cubicBezTo>
                    <a:pt x="2142" y="1094"/>
                    <a:pt x="2148" y="1071"/>
                    <a:pt x="2171" y="1071"/>
                  </a:cubicBezTo>
                  <a:cubicBezTo>
                    <a:pt x="2253" y="1071"/>
                    <a:pt x="2270" y="1164"/>
                    <a:pt x="2346" y="1164"/>
                  </a:cubicBezTo>
                  <a:cubicBezTo>
                    <a:pt x="2358" y="1164"/>
                    <a:pt x="2358" y="1152"/>
                    <a:pt x="2369" y="1152"/>
                  </a:cubicBezTo>
                  <a:cubicBezTo>
                    <a:pt x="2393" y="1152"/>
                    <a:pt x="2398" y="1170"/>
                    <a:pt x="2427" y="1170"/>
                  </a:cubicBezTo>
                  <a:cubicBezTo>
                    <a:pt x="2439" y="1170"/>
                    <a:pt x="2445" y="1164"/>
                    <a:pt x="2462" y="1164"/>
                  </a:cubicBezTo>
                  <a:cubicBezTo>
                    <a:pt x="2480" y="1164"/>
                    <a:pt x="2486" y="1181"/>
                    <a:pt x="2497" y="1187"/>
                  </a:cubicBezTo>
                  <a:cubicBezTo>
                    <a:pt x="2532" y="1199"/>
                    <a:pt x="2561" y="1193"/>
                    <a:pt x="2596" y="1193"/>
                  </a:cubicBezTo>
                  <a:cubicBezTo>
                    <a:pt x="2620" y="1193"/>
                    <a:pt x="2620" y="1193"/>
                    <a:pt x="2620" y="1193"/>
                  </a:cubicBezTo>
                  <a:cubicBezTo>
                    <a:pt x="2620" y="1170"/>
                    <a:pt x="2620" y="1170"/>
                    <a:pt x="2620" y="1170"/>
                  </a:cubicBezTo>
                  <a:cubicBezTo>
                    <a:pt x="2625" y="1164"/>
                    <a:pt x="2631" y="1158"/>
                    <a:pt x="2637" y="1158"/>
                  </a:cubicBezTo>
                  <a:cubicBezTo>
                    <a:pt x="2649" y="1158"/>
                    <a:pt x="2654" y="1164"/>
                    <a:pt x="2666" y="1164"/>
                  </a:cubicBezTo>
                  <a:cubicBezTo>
                    <a:pt x="2678" y="1164"/>
                    <a:pt x="2684" y="1164"/>
                    <a:pt x="2695" y="1164"/>
                  </a:cubicBezTo>
                  <a:cubicBezTo>
                    <a:pt x="2719" y="1164"/>
                    <a:pt x="2730" y="1187"/>
                    <a:pt x="2753" y="1193"/>
                  </a:cubicBezTo>
                  <a:cubicBezTo>
                    <a:pt x="2812" y="1216"/>
                    <a:pt x="2847" y="1240"/>
                    <a:pt x="2911" y="1240"/>
                  </a:cubicBezTo>
                  <a:cubicBezTo>
                    <a:pt x="2940" y="1240"/>
                    <a:pt x="2934" y="1187"/>
                    <a:pt x="2963" y="1181"/>
                  </a:cubicBezTo>
                  <a:cubicBezTo>
                    <a:pt x="3050" y="1158"/>
                    <a:pt x="3097" y="1135"/>
                    <a:pt x="3184" y="1135"/>
                  </a:cubicBezTo>
                  <a:cubicBezTo>
                    <a:pt x="3260" y="1135"/>
                    <a:pt x="3306" y="1146"/>
                    <a:pt x="3365" y="1193"/>
                  </a:cubicBezTo>
                  <a:cubicBezTo>
                    <a:pt x="3411" y="1222"/>
                    <a:pt x="3405" y="1274"/>
                    <a:pt x="3405" y="1333"/>
                  </a:cubicBezTo>
                  <a:cubicBezTo>
                    <a:pt x="3405" y="1385"/>
                    <a:pt x="3405" y="1385"/>
                    <a:pt x="3405" y="1385"/>
                  </a:cubicBezTo>
                  <a:cubicBezTo>
                    <a:pt x="3405" y="1467"/>
                    <a:pt x="3469" y="1496"/>
                    <a:pt x="3469" y="1577"/>
                  </a:cubicBezTo>
                  <a:cubicBezTo>
                    <a:pt x="3469" y="1595"/>
                    <a:pt x="3464" y="1600"/>
                    <a:pt x="3464" y="1618"/>
                  </a:cubicBezTo>
                  <a:cubicBezTo>
                    <a:pt x="3464" y="1647"/>
                    <a:pt x="3493" y="1653"/>
                    <a:pt x="3522" y="1664"/>
                  </a:cubicBezTo>
                  <a:cubicBezTo>
                    <a:pt x="3568" y="1682"/>
                    <a:pt x="3592" y="1705"/>
                    <a:pt x="3638" y="1723"/>
                  </a:cubicBezTo>
                  <a:cubicBezTo>
                    <a:pt x="4331" y="2072"/>
                    <a:pt x="4331" y="2072"/>
                    <a:pt x="4331" y="2072"/>
                  </a:cubicBezTo>
                  <a:lnTo>
                    <a:pt x="4331" y="2072"/>
                  </a:lnTo>
                  <a:cubicBezTo>
                    <a:pt x="4331" y="2084"/>
                    <a:pt x="4320" y="2101"/>
                    <a:pt x="4302" y="2101"/>
                  </a:cubicBezTo>
                  <a:cubicBezTo>
                    <a:pt x="4273" y="2101"/>
                    <a:pt x="4261" y="2078"/>
                    <a:pt x="4255" y="2055"/>
                  </a:cubicBezTo>
                  <a:cubicBezTo>
                    <a:pt x="4244" y="2060"/>
                    <a:pt x="4238" y="2066"/>
                    <a:pt x="4226" y="2066"/>
                  </a:cubicBezTo>
                  <a:cubicBezTo>
                    <a:pt x="4186" y="2031"/>
                    <a:pt x="4191" y="2037"/>
                    <a:pt x="4226" y="2107"/>
                  </a:cubicBezTo>
                  <a:cubicBezTo>
                    <a:pt x="4226" y="2183"/>
                    <a:pt x="4145" y="2194"/>
                    <a:pt x="4081" y="2223"/>
                  </a:cubicBezTo>
                  <a:cubicBezTo>
                    <a:pt x="4063" y="2223"/>
                    <a:pt x="4063" y="2223"/>
                    <a:pt x="4063" y="2223"/>
                  </a:cubicBezTo>
                  <a:cubicBezTo>
                    <a:pt x="4034" y="2229"/>
                    <a:pt x="4017" y="2235"/>
                    <a:pt x="3982" y="2235"/>
                  </a:cubicBezTo>
                  <a:cubicBezTo>
                    <a:pt x="3959" y="2235"/>
                    <a:pt x="3947" y="2223"/>
                    <a:pt x="3924" y="2223"/>
                  </a:cubicBezTo>
                  <a:cubicBezTo>
                    <a:pt x="3912" y="2223"/>
                    <a:pt x="3906" y="2235"/>
                    <a:pt x="3894" y="2235"/>
                  </a:cubicBezTo>
                  <a:cubicBezTo>
                    <a:pt x="3877" y="2235"/>
                    <a:pt x="3877" y="2223"/>
                    <a:pt x="3860" y="2223"/>
                  </a:cubicBezTo>
                  <a:cubicBezTo>
                    <a:pt x="3790" y="2223"/>
                    <a:pt x="3749" y="2252"/>
                    <a:pt x="3673" y="2252"/>
                  </a:cubicBezTo>
                  <a:cubicBezTo>
                    <a:pt x="3650" y="2252"/>
                    <a:pt x="3632" y="2252"/>
                    <a:pt x="3621" y="2235"/>
                  </a:cubicBezTo>
                  <a:cubicBezTo>
                    <a:pt x="3603" y="2258"/>
                    <a:pt x="3574" y="2252"/>
                    <a:pt x="3539" y="2258"/>
                  </a:cubicBezTo>
                  <a:cubicBezTo>
                    <a:pt x="3510" y="2264"/>
                    <a:pt x="3493" y="2276"/>
                    <a:pt x="3464" y="2276"/>
                  </a:cubicBezTo>
                  <a:cubicBezTo>
                    <a:pt x="3452" y="2276"/>
                    <a:pt x="3452" y="2258"/>
                    <a:pt x="3446" y="2247"/>
                  </a:cubicBezTo>
                  <a:cubicBezTo>
                    <a:pt x="3429" y="2287"/>
                    <a:pt x="3382" y="2293"/>
                    <a:pt x="3336" y="2293"/>
                  </a:cubicBezTo>
                  <a:cubicBezTo>
                    <a:pt x="3318" y="2293"/>
                    <a:pt x="3312" y="2264"/>
                    <a:pt x="3295" y="2264"/>
                  </a:cubicBezTo>
                  <a:cubicBezTo>
                    <a:pt x="3260" y="2264"/>
                    <a:pt x="3242" y="2270"/>
                    <a:pt x="3208" y="2276"/>
                  </a:cubicBezTo>
                  <a:cubicBezTo>
                    <a:pt x="3208" y="2282"/>
                    <a:pt x="3208" y="2287"/>
                    <a:pt x="3208" y="2293"/>
                  </a:cubicBezTo>
                  <a:cubicBezTo>
                    <a:pt x="3208" y="2316"/>
                    <a:pt x="3213" y="2334"/>
                    <a:pt x="3225" y="2352"/>
                  </a:cubicBezTo>
                  <a:cubicBezTo>
                    <a:pt x="3184" y="2375"/>
                    <a:pt x="3126" y="2375"/>
                    <a:pt x="3126" y="2421"/>
                  </a:cubicBezTo>
                  <a:cubicBezTo>
                    <a:pt x="3126" y="2427"/>
                    <a:pt x="3126" y="2427"/>
                    <a:pt x="3126" y="2433"/>
                  </a:cubicBezTo>
                  <a:cubicBezTo>
                    <a:pt x="3155" y="2415"/>
                    <a:pt x="3167" y="2404"/>
                    <a:pt x="3202" y="2398"/>
                  </a:cubicBezTo>
                  <a:cubicBezTo>
                    <a:pt x="3143" y="2456"/>
                    <a:pt x="3126" y="2497"/>
                    <a:pt x="3068" y="2555"/>
                  </a:cubicBezTo>
                  <a:cubicBezTo>
                    <a:pt x="3015" y="2608"/>
                    <a:pt x="2986" y="2637"/>
                    <a:pt x="2928" y="2683"/>
                  </a:cubicBezTo>
                  <a:cubicBezTo>
                    <a:pt x="2899" y="2707"/>
                    <a:pt x="2887" y="2724"/>
                    <a:pt x="2852" y="2736"/>
                  </a:cubicBezTo>
                  <a:cubicBezTo>
                    <a:pt x="2800" y="2753"/>
                    <a:pt x="2765" y="2741"/>
                    <a:pt x="2719" y="2759"/>
                  </a:cubicBezTo>
                  <a:cubicBezTo>
                    <a:pt x="2660" y="2782"/>
                    <a:pt x="2625" y="2805"/>
                    <a:pt x="2567" y="2805"/>
                  </a:cubicBezTo>
                  <a:cubicBezTo>
                    <a:pt x="2550" y="2805"/>
                    <a:pt x="2538" y="2805"/>
                    <a:pt x="2521" y="2805"/>
                  </a:cubicBezTo>
                  <a:cubicBezTo>
                    <a:pt x="2526" y="2835"/>
                    <a:pt x="2538" y="2852"/>
                    <a:pt x="2556" y="2881"/>
                  </a:cubicBezTo>
                  <a:cubicBezTo>
                    <a:pt x="2561" y="2899"/>
                    <a:pt x="2567" y="2922"/>
                    <a:pt x="2585" y="2922"/>
                  </a:cubicBezTo>
                  <a:cubicBezTo>
                    <a:pt x="2608" y="2922"/>
                    <a:pt x="2625" y="2910"/>
                    <a:pt x="2643" y="2899"/>
                  </a:cubicBezTo>
                  <a:cubicBezTo>
                    <a:pt x="2643" y="2904"/>
                    <a:pt x="2643" y="2910"/>
                    <a:pt x="2643" y="2916"/>
                  </a:cubicBezTo>
                  <a:cubicBezTo>
                    <a:pt x="2643" y="2980"/>
                    <a:pt x="2637" y="3015"/>
                    <a:pt x="2631" y="3073"/>
                  </a:cubicBezTo>
                  <a:cubicBezTo>
                    <a:pt x="2590" y="3062"/>
                    <a:pt x="2590" y="3021"/>
                    <a:pt x="2573" y="2980"/>
                  </a:cubicBezTo>
                  <a:cubicBezTo>
                    <a:pt x="2556" y="2945"/>
                    <a:pt x="2532" y="2928"/>
                    <a:pt x="2532" y="2887"/>
                  </a:cubicBezTo>
                  <a:cubicBezTo>
                    <a:pt x="2497" y="2881"/>
                    <a:pt x="2480" y="2864"/>
                    <a:pt x="2445" y="2864"/>
                  </a:cubicBezTo>
                  <a:cubicBezTo>
                    <a:pt x="2416" y="2864"/>
                    <a:pt x="2422" y="2904"/>
                    <a:pt x="2416" y="2934"/>
                  </a:cubicBezTo>
                  <a:cubicBezTo>
                    <a:pt x="2387" y="2904"/>
                    <a:pt x="2387" y="2881"/>
                    <a:pt x="2369" y="2846"/>
                  </a:cubicBezTo>
                  <a:cubicBezTo>
                    <a:pt x="2358" y="2835"/>
                    <a:pt x="2340" y="2829"/>
                    <a:pt x="2340" y="2811"/>
                  </a:cubicBezTo>
                  <a:cubicBezTo>
                    <a:pt x="2340" y="2800"/>
                    <a:pt x="2352" y="2800"/>
                    <a:pt x="2358" y="2794"/>
                  </a:cubicBezTo>
                  <a:cubicBezTo>
                    <a:pt x="2352" y="2776"/>
                    <a:pt x="2358" y="2753"/>
                    <a:pt x="2340" y="2753"/>
                  </a:cubicBezTo>
                  <a:cubicBezTo>
                    <a:pt x="2311" y="2753"/>
                    <a:pt x="2299" y="2776"/>
                    <a:pt x="2276" y="2782"/>
                  </a:cubicBezTo>
                  <a:cubicBezTo>
                    <a:pt x="2259" y="2788"/>
                    <a:pt x="2253" y="2788"/>
                    <a:pt x="2235" y="2788"/>
                  </a:cubicBezTo>
                  <a:cubicBezTo>
                    <a:pt x="2206" y="2788"/>
                    <a:pt x="2206" y="2759"/>
                    <a:pt x="2189" y="2730"/>
                  </a:cubicBezTo>
                  <a:cubicBezTo>
                    <a:pt x="2165" y="2707"/>
                    <a:pt x="2136" y="2695"/>
                    <a:pt x="2136" y="2660"/>
                  </a:cubicBezTo>
                  <a:cubicBezTo>
                    <a:pt x="2136" y="2648"/>
                    <a:pt x="2148" y="2637"/>
                    <a:pt x="2148" y="2625"/>
                  </a:cubicBezTo>
                  <a:cubicBezTo>
                    <a:pt x="2148" y="2619"/>
                    <a:pt x="2142" y="2619"/>
                    <a:pt x="2142" y="2613"/>
                  </a:cubicBezTo>
                  <a:cubicBezTo>
                    <a:pt x="2136" y="2613"/>
                    <a:pt x="2136" y="2613"/>
                    <a:pt x="2136" y="2613"/>
                  </a:cubicBezTo>
                  <a:cubicBezTo>
                    <a:pt x="2119" y="2613"/>
                    <a:pt x="2113" y="2619"/>
                    <a:pt x="2096" y="2619"/>
                  </a:cubicBezTo>
                  <a:cubicBezTo>
                    <a:pt x="2043" y="2613"/>
                    <a:pt x="2043" y="2613"/>
                    <a:pt x="2043" y="2613"/>
                  </a:cubicBezTo>
                  <a:cubicBezTo>
                    <a:pt x="2008" y="2613"/>
                    <a:pt x="1985" y="2613"/>
                    <a:pt x="1956" y="2637"/>
                  </a:cubicBezTo>
                  <a:cubicBezTo>
                    <a:pt x="1933" y="2648"/>
                    <a:pt x="1927" y="2672"/>
                    <a:pt x="1904" y="2672"/>
                  </a:cubicBezTo>
                  <a:cubicBezTo>
                    <a:pt x="1868" y="2672"/>
                    <a:pt x="1851" y="2642"/>
                    <a:pt x="1851" y="2613"/>
                  </a:cubicBezTo>
                  <a:cubicBezTo>
                    <a:pt x="1851" y="2578"/>
                    <a:pt x="1898" y="2590"/>
                    <a:pt x="1921" y="2567"/>
                  </a:cubicBezTo>
                  <a:cubicBezTo>
                    <a:pt x="1962" y="2526"/>
                    <a:pt x="1991" y="2497"/>
                    <a:pt x="1991" y="2439"/>
                  </a:cubicBezTo>
                  <a:cubicBezTo>
                    <a:pt x="1991" y="2392"/>
                    <a:pt x="1973" y="2369"/>
                    <a:pt x="1944" y="2334"/>
                  </a:cubicBezTo>
                  <a:cubicBezTo>
                    <a:pt x="1927" y="2311"/>
                    <a:pt x="1927" y="2282"/>
                    <a:pt x="1898" y="2282"/>
                  </a:cubicBezTo>
                  <a:cubicBezTo>
                    <a:pt x="1874" y="2282"/>
                    <a:pt x="1868" y="2305"/>
                    <a:pt x="1851" y="2322"/>
                  </a:cubicBezTo>
                  <a:cubicBezTo>
                    <a:pt x="1816" y="2346"/>
                    <a:pt x="1787" y="2352"/>
                    <a:pt x="1746" y="2381"/>
                  </a:cubicBezTo>
                  <a:cubicBezTo>
                    <a:pt x="1723" y="2392"/>
                    <a:pt x="1705" y="2404"/>
                    <a:pt x="1688" y="2421"/>
                  </a:cubicBezTo>
                  <a:cubicBezTo>
                    <a:pt x="1676" y="2439"/>
                    <a:pt x="1653" y="2439"/>
                    <a:pt x="1653" y="2456"/>
                  </a:cubicBezTo>
                  <a:cubicBezTo>
                    <a:pt x="1653" y="2479"/>
                    <a:pt x="1682" y="2491"/>
                    <a:pt x="1705" y="2491"/>
                  </a:cubicBezTo>
                  <a:cubicBezTo>
                    <a:pt x="1741" y="2491"/>
                    <a:pt x="1758" y="2468"/>
                    <a:pt x="1787" y="2450"/>
                  </a:cubicBezTo>
                  <a:cubicBezTo>
                    <a:pt x="1793" y="2456"/>
                    <a:pt x="1799" y="2462"/>
                    <a:pt x="1799" y="2468"/>
                  </a:cubicBezTo>
                  <a:cubicBezTo>
                    <a:pt x="1799" y="2515"/>
                    <a:pt x="1752" y="2520"/>
                    <a:pt x="1711" y="2538"/>
                  </a:cubicBezTo>
                  <a:cubicBezTo>
                    <a:pt x="1642" y="2578"/>
                    <a:pt x="1601" y="2608"/>
                    <a:pt x="1525" y="2642"/>
                  </a:cubicBezTo>
                  <a:cubicBezTo>
                    <a:pt x="1444" y="2683"/>
                    <a:pt x="1426" y="2741"/>
                    <a:pt x="1356" y="2794"/>
                  </a:cubicBezTo>
                  <a:cubicBezTo>
                    <a:pt x="1339" y="2805"/>
                    <a:pt x="1321" y="2805"/>
                    <a:pt x="1304" y="2817"/>
                  </a:cubicBezTo>
                  <a:cubicBezTo>
                    <a:pt x="1281" y="2841"/>
                    <a:pt x="1286" y="2893"/>
                    <a:pt x="1251" y="2893"/>
                  </a:cubicBezTo>
                  <a:cubicBezTo>
                    <a:pt x="1193" y="2893"/>
                    <a:pt x="1176" y="2829"/>
                    <a:pt x="1123" y="2829"/>
                  </a:cubicBezTo>
                  <a:cubicBezTo>
                    <a:pt x="1118" y="2829"/>
                    <a:pt x="1112" y="2841"/>
                    <a:pt x="1106" y="2841"/>
                  </a:cubicBezTo>
                  <a:cubicBezTo>
                    <a:pt x="1059" y="2841"/>
                    <a:pt x="1048" y="2794"/>
                    <a:pt x="1001" y="2771"/>
                  </a:cubicBezTo>
                  <a:cubicBezTo>
                    <a:pt x="960" y="2753"/>
                    <a:pt x="925" y="2759"/>
                    <a:pt x="885" y="2730"/>
                  </a:cubicBezTo>
                  <a:cubicBezTo>
                    <a:pt x="809" y="2672"/>
                    <a:pt x="780" y="2596"/>
                    <a:pt x="681" y="2596"/>
                  </a:cubicBezTo>
                  <a:cubicBezTo>
                    <a:pt x="646" y="2596"/>
                    <a:pt x="629" y="2619"/>
                    <a:pt x="588" y="2619"/>
                  </a:cubicBezTo>
                  <a:cubicBezTo>
                    <a:pt x="570" y="2619"/>
                    <a:pt x="564" y="2602"/>
                    <a:pt x="547" y="2590"/>
                  </a:cubicBezTo>
                  <a:cubicBezTo>
                    <a:pt x="501" y="2555"/>
                    <a:pt x="466" y="2532"/>
                    <a:pt x="401" y="2532"/>
                  </a:cubicBezTo>
                  <a:cubicBezTo>
                    <a:pt x="384" y="2532"/>
                    <a:pt x="378" y="2544"/>
                    <a:pt x="361" y="2549"/>
                  </a:cubicBezTo>
                  <a:cubicBezTo>
                    <a:pt x="338" y="2555"/>
                    <a:pt x="303" y="2549"/>
                    <a:pt x="303" y="2573"/>
                  </a:cubicBezTo>
                  <a:cubicBezTo>
                    <a:pt x="303" y="2584"/>
                    <a:pt x="308" y="2590"/>
                    <a:pt x="308" y="2602"/>
                  </a:cubicBezTo>
                  <a:cubicBezTo>
                    <a:pt x="308" y="2619"/>
                    <a:pt x="308" y="2619"/>
                    <a:pt x="308" y="2619"/>
                  </a:cubicBezTo>
                  <a:cubicBezTo>
                    <a:pt x="291" y="2619"/>
                    <a:pt x="291" y="2619"/>
                    <a:pt x="291" y="2619"/>
                  </a:cubicBezTo>
                  <a:cubicBezTo>
                    <a:pt x="233" y="2596"/>
                    <a:pt x="215" y="2561"/>
                    <a:pt x="169" y="2515"/>
                  </a:cubicBezTo>
                  <a:cubicBezTo>
                    <a:pt x="116" y="2456"/>
                    <a:pt x="70" y="2427"/>
                    <a:pt x="0" y="2415"/>
                  </a:cubicBezTo>
                  <a:close/>
                </a:path>
              </a:pathLst>
            </a:custGeom>
            <a:grpFill/>
            <a:ln w="285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Source Sans Pro Light" charset="0"/>
              </a:endParaRPr>
            </a:p>
          </p:txBody>
        </p:sp>
        <p:sp>
          <p:nvSpPr>
            <p:cNvPr id="8" name="Freeform 7"/>
            <p:cNvSpPr>
              <a:spLocks noChangeArrowheads="1"/>
            </p:cNvSpPr>
            <p:nvPr/>
          </p:nvSpPr>
          <p:spPr bwMode="auto">
            <a:xfrm>
              <a:off x="18847261" y="7333957"/>
              <a:ext cx="2669596" cy="2367092"/>
            </a:xfrm>
            <a:custGeom>
              <a:avLst/>
              <a:gdLst>
                <a:gd name="T0" fmla="*/ 4331 w 6067"/>
                <a:gd name="T1" fmla="*/ 5314 h 5379"/>
                <a:gd name="T2" fmla="*/ 4290 w 6067"/>
                <a:gd name="T3" fmla="*/ 5145 h 5379"/>
                <a:gd name="T4" fmla="*/ 4343 w 6067"/>
                <a:gd name="T5" fmla="*/ 4912 h 5379"/>
                <a:gd name="T6" fmla="*/ 4412 w 6067"/>
                <a:gd name="T7" fmla="*/ 4615 h 5379"/>
                <a:gd name="T8" fmla="*/ 4453 w 6067"/>
                <a:gd name="T9" fmla="*/ 4307 h 5379"/>
                <a:gd name="T10" fmla="*/ 4605 w 6067"/>
                <a:gd name="T11" fmla="*/ 3992 h 5379"/>
                <a:gd name="T12" fmla="*/ 4651 w 6067"/>
                <a:gd name="T13" fmla="*/ 3969 h 5379"/>
                <a:gd name="T14" fmla="*/ 4674 w 6067"/>
                <a:gd name="T15" fmla="*/ 3894 h 5379"/>
                <a:gd name="T16" fmla="*/ 4762 w 6067"/>
                <a:gd name="T17" fmla="*/ 3666 h 5379"/>
                <a:gd name="T18" fmla="*/ 4866 w 6067"/>
                <a:gd name="T19" fmla="*/ 3387 h 5379"/>
                <a:gd name="T20" fmla="*/ 4901 w 6067"/>
                <a:gd name="T21" fmla="*/ 3038 h 5379"/>
                <a:gd name="T22" fmla="*/ 4948 w 6067"/>
                <a:gd name="T23" fmla="*/ 2974 h 5379"/>
                <a:gd name="T24" fmla="*/ 5082 w 6067"/>
                <a:gd name="T25" fmla="*/ 2828 h 5379"/>
                <a:gd name="T26" fmla="*/ 5123 w 6067"/>
                <a:gd name="T27" fmla="*/ 2799 h 5379"/>
                <a:gd name="T28" fmla="*/ 5414 w 6067"/>
                <a:gd name="T29" fmla="*/ 2496 h 5379"/>
                <a:gd name="T30" fmla="*/ 5501 w 6067"/>
                <a:gd name="T31" fmla="*/ 2310 h 5379"/>
                <a:gd name="T32" fmla="*/ 5670 w 6067"/>
                <a:gd name="T33" fmla="*/ 2031 h 5379"/>
                <a:gd name="T34" fmla="*/ 5821 w 6067"/>
                <a:gd name="T35" fmla="*/ 1583 h 5379"/>
                <a:gd name="T36" fmla="*/ 5862 w 6067"/>
                <a:gd name="T37" fmla="*/ 1140 h 5379"/>
                <a:gd name="T38" fmla="*/ 5914 w 6067"/>
                <a:gd name="T39" fmla="*/ 936 h 5379"/>
                <a:gd name="T40" fmla="*/ 5868 w 6067"/>
                <a:gd name="T41" fmla="*/ 703 h 5379"/>
                <a:gd name="T42" fmla="*/ 6043 w 6067"/>
                <a:gd name="T43" fmla="*/ 174 h 5379"/>
                <a:gd name="T44" fmla="*/ 5955 w 6067"/>
                <a:gd name="T45" fmla="*/ 46 h 5379"/>
                <a:gd name="T46" fmla="*/ 5693 w 6067"/>
                <a:gd name="T47" fmla="*/ 104 h 5379"/>
                <a:gd name="T48" fmla="*/ 5286 w 6067"/>
                <a:gd name="T49" fmla="*/ 214 h 5379"/>
                <a:gd name="T50" fmla="*/ 5227 w 6067"/>
                <a:gd name="T51" fmla="*/ 447 h 5379"/>
                <a:gd name="T52" fmla="*/ 4913 w 6067"/>
                <a:gd name="T53" fmla="*/ 389 h 5379"/>
                <a:gd name="T54" fmla="*/ 4610 w 6067"/>
                <a:gd name="T55" fmla="*/ 273 h 5379"/>
                <a:gd name="T56" fmla="*/ 4261 w 6067"/>
                <a:gd name="T57" fmla="*/ 255 h 5379"/>
                <a:gd name="T58" fmla="*/ 3894 w 6067"/>
                <a:gd name="T59" fmla="*/ 389 h 5379"/>
                <a:gd name="T60" fmla="*/ 0 w 6067"/>
                <a:gd name="T61" fmla="*/ 3311 h 5379"/>
                <a:gd name="T62" fmla="*/ 279 w 6067"/>
                <a:gd name="T63" fmla="*/ 3410 h 5379"/>
                <a:gd name="T64" fmla="*/ 593 w 6067"/>
                <a:gd name="T65" fmla="*/ 3439 h 5379"/>
                <a:gd name="T66" fmla="*/ 710 w 6067"/>
                <a:gd name="T67" fmla="*/ 3637 h 5379"/>
                <a:gd name="T68" fmla="*/ 1030 w 6067"/>
                <a:gd name="T69" fmla="*/ 3696 h 5379"/>
                <a:gd name="T70" fmla="*/ 1251 w 6067"/>
                <a:gd name="T71" fmla="*/ 4033 h 5379"/>
                <a:gd name="T72" fmla="*/ 1554 w 6067"/>
                <a:gd name="T73" fmla="*/ 4289 h 5379"/>
                <a:gd name="T74" fmla="*/ 1862 w 6067"/>
                <a:gd name="T75" fmla="*/ 4528 h 5379"/>
                <a:gd name="T76" fmla="*/ 2107 w 6067"/>
                <a:gd name="T77" fmla="*/ 4400 h 5379"/>
                <a:gd name="T78" fmla="*/ 2421 w 6067"/>
                <a:gd name="T79" fmla="*/ 4476 h 5379"/>
                <a:gd name="T80" fmla="*/ 2614 w 6067"/>
                <a:gd name="T81" fmla="*/ 4499 h 5379"/>
                <a:gd name="T82" fmla="*/ 2689 w 6067"/>
                <a:gd name="T83" fmla="*/ 4470 h 5379"/>
                <a:gd name="T84" fmla="*/ 3178 w 6067"/>
                <a:gd name="T85" fmla="*/ 4441 h 5379"/>
                <a:gd name="T86" fmla="*/ 3463 w 6067"/>
                <a:gd name="T87" fmla="*/ 4883 h 5379"/>
                <a:gd name="T88" fmla="*/ 4325 w 6067"/>
                <a:gd name="T89" fmla="*/ 5378 h 5379"/>
                <a:gd name="T90" fmla="*/ 4046 w 6067"/>
                <a:gd name="T91" fmla="*/ 4068 h 5379"/>
                <a:gd name="T92" fmla="*/ 3912 w 6067"/>
                <a:gd name="T93" fmla="*/ 4348 h 5379"/>
                <a:gd name="T94" fmla="*/ 3731 w 6067"/>
                <a:gd name="T95" fmla="*/ 4220 h 5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7" h="5379">
                  <a:moveTo>
                    <a:pt x="4325" y="5378"/>
                  </a:moveTo>
                  <a:lnTo>
                    <a:pt x="4325" y="5378"/>
                  </a:lnTo>
                  <a:cubicBezTo>
                    <a:pt x="4331" y="5372"/>
                    <a:pt x="4331" y="5366"/>
                    <a:pt x="4331" y="5361"/>
                  </a:cubicBezTo>
                  <a:cubicBezTo>
                    <a:pt x="4331" y="5314"/>
                    <a:pt x="4331" y="5314"/>
                    <a:pt x="4331" y="5314"/>
                  </a:cubicBezTo>
                  <a:cubicBezTo>
                    <a:pt x="4331" y="5273"/>
                    <a:pt x="4343" y="5250"/>
                    <a:pt x="4343" y="5215"/>
                  </a:cubicBezTo>
                  <a:cubicBezTo>
                    <a:pt x="4343" y="5180"/>
                    <a:pt x="4337" y="5163"/>
                    <a:pt x="4337" y="5133"/>
                  </a:cubicBezTo>
                  <a:cubicBezTo>
                    <a:pt x="4314" y="5133"/>
                    <a:pt x="4314" y="5133"/>
                    <a:pt x="4314" y="5133"/>
                  </a:cubicBezTo>
                  <a:cubicBezTo>
                    <a:pt x="4302" y="5133"/>
                    <a:pt x="4302" y="5139"/>
                    <a:pt x="4290" y="5145"/>
                  </a:cubicBezTo>
                  <a:cubicBezTo>
                    <a:pt x="4290" y="5122"/>
                    <a:pt x="4290" y="5122"/>
                    <a:pt x="4290" y="5122"/>
                  </a:cubicBezTo>
                  <a:cubicBezTo>
                    <a:pt x="4308" y="5064"/>
                    <a:pt x="4308" y="5064"/>
                    <a:pt x="4308" y="5064"/>
                  </a:cubicBezTo>
                  <a:cubicBezTo>
                    <a:pt x="4302" y="5052"/>
                    <a:pt x="4296" y="5046"/>
                    <a:pt x="4296" y="5035"/>
                  </a:cubicBezTo>
                  <a:cubicBezTo>
                    <a:pt x="4296" y="4988"/>
                    <a:pt x="4343" y="4965"/>
                    <a:pt x="4343" y="4912"/>
                  </a:cubicBezTo>
                  <a:cubicBezTo>
                    <a:pt x="4343" y="4906"/>
                    <a:pt x="4337" y="4906"/>
                    <a:pt x="4337" y="4906"/>
                  </a:cubicBezTo>
                  <a:cubicBezTo>
                    <a:pt x="4337" y="4854"/>
                    <a:pt x="4377" y="4831"/>
                    <a:pt x="4377" y="4784"/>
                  </a:cubicBezTo>
                  <a:cubicBezTo>
                    <a:pt x="4377" y="4703"/>
                    <a:pt x="4377" y="4703"/>
                    <a:pt x="4377" y="4703"/>
                  </a:cubicBezTo>
                  <a:cubicBezTo>
                    <a:pt x="4377" y="4668"/>
                    <a:pt x="4412" y="4650"/>
                    <a:pt x="4412" y="4615"/>
                  </a:cubicBezTo>
                  <a:cubicBezTo>
                    <a:pt x="4412" y="4569"/>
                    <a:pt x="4389" y="4551"/>
                    <a:pt x="4389" y="4505"/>
                  </a:cubicBezTo>
                  <a:cubicBezTo>
                    <a:pt x="4389" y="4476"/>
                    <a:pt x="4424" y="4470"/>
                    <a:pt x="4424" y="4441"/>
                  </a:cubicBezTo>
                  <a:cubicBezTo>
                    <a:pt x="4424" y="4435"/>
                    <a:pt x="4412" y="4441"/>
                    <a:pt x="4412" y="4435"/>
                  </a:cubicBezTo>
                  <a:cubicBezTo>
                    <a:pt x="4412" y="4383"/>
                    <a:pt x="4453" y="4359"/>
                    <a:pt x="4453" y="4307"/>
                  </a:cubicBezTo>
                  <a:cubicBezTo>
                    <a:pt x="4471" y="4313"/>
                    <a:pt x="4482" y="4295"/>
                    <a:pt x="4488" y="4272"/>
                  </a:cubicBezTo>
                  <a:cubicBezTo>
                    <a:pt x="4500" y="4249"/>
                    <a:pt x="4523" y="4237"/>
                    <a:pt x="4523" y="4208"/>
                  </a:cubicBezTo>
                  <a:cubicBezTo>
                    <a:pt x="4523" y="4150"/>
                    <a:pt x="4558" y="4126"/>
                    <a:pt x="4570" y="4074"/>
                  </a:cubicBezTo>
                  <a:cubicBezTo>
                    <a:pt x="4575" y="4045"/>
                    <a:pt x="4587" y="4016"/>
                    <a:pt x="4605" y="3992"/>
                  </a:cubicBezTo>
                  <a:lnTo>
                    <a:pt x="4605" y="3992"/>
                  </a:lnTo>
                  <a:cubicBezTo>
                    <a:pt x="4599" y="3987"/>
                    <a:pt x="4593" y="3987"/>
                    <a:pt x="4593" y="3975"/>
                  </a:cubicBezTo>
                  <a:cubicBezTo>
                    <a:pt x="4593" y="3958"/>
                    <a:pt x="4634" y="3934"/>
                    <a:pt x="4651" y="3969"/>
                  </a:cubicBezTo>
                  <a:lnTo>
                    <a:pt x="4651" y="3969"/>
                  </a:lnTo>
                  <a:cubicBezTo>
                    <a:pt x="4657" y="3969"/>
                    <a:pt x="4657" y="3969"/>
                    <a:pt x="4663" y="3969"/>
                  </a:cubicBezTo>
                  <a:cubicBezTo>
                    <a:pt x="4669" y="3969"/>
                    <a:pt x="4674" y="3975"/>
                    <a:pt x="4680" y="3975"/>
                  </a:cubicBezTo>
                  <a:cubicBezTo>
                    <a:pt x="4686" y="3975"/>
                    <a:pt x="4692" y="3969"/>
                    <a:pt x="4692" y="3969"/>
                  </a:cubicBezTo>
                  <a:cubicBezTo>
                    <a:pt x="4680" y="3946"/>
                    <a:pt x="4674" y="3928"/>
                    <a:pt x="4674" y="3894"/>
                  </a:cubicBezTo>
                  <a:cubicBezTo>
                    <a:pt x="4674" y="3882"/>
                    <a:pt x="4692" y="3876"/>
                    <a:pt x="4703" y="3876"/>
                  </a:cubicBezTo>
                  <a:cubicBezTo>
                    <a:pt x="4733" y="3894"/>
                    <a:pt x="4738" y="3940"/>
                    <a:pt x="4709" y="3818"/>
                  </a:cubicBezTo>
                  <a:cubicBezTo>
                    <a:pt x="4703" y="3812"/>
                    <a:pt x="4703" y="3800"/>
                    <a:pt x="4698" y="3789"/>
                  </a:cubicBezTo>
                  <a:cubicBezTo>
                    <a:pt x="4738" y="3754"/>
                    <a:pt x="4762" y="3719"/>
                    <a:pt x="4762" y="3666"/>
                  </a:cubicBezTo>
                  <a:cubicBezTo>
                    <a:pt x="4762" y="3608"/>
                    <a:pt x="4762" y="3608"/>
                    <a:pt x="4762" y="3608"/>
                  </a:cubicBezTo>
                  <a:cubicBezTo>
                    <a:pt x="4762" y="3597"/>
                    <a:pt x="4744" y="3591"/>
                    <a:pt x="4744" y="3579"/>
                  </a:cubicBezTo>
                  <a:cubicBezTo>
                    <a:pt x="4744" y="3550"/>
                    <a:pt x="4768" y="3539"/>
                    <a:pt x="4779" y="3515"/>
                  </a:cubicBezTo>
                  <a:cubicBezTo>
                    <a:pt x="4803" y="3463"/>
                    <a:pt x="4832" y="3434"/>
                    <a:pt x="4866" y="3387"/>
                  </a:cubicBezTo>
                  <a:cubicBezTo>
                    <a:pt x="4936" y="3288"/>
                    <a:pt x="4971" y="3213"/>
                    <a:pt x="4971" y="3090"/>
                  </a:cubicBezTo>
                  <a:cubicBezTo>
                    <a:pt x="4971" y="3079"/>
                    <a:pt x="4966" y="3067"/>
                    <a:pt x="4954" y="3067"/>
                  </a:cubicBezTo>
                  <a:cubicBezTo>
                    <a:pt x="4931" y="3067"/>
                    <a:pt x="4925" y="3084"/>
                    <a:pt x="4901" y="3090"/>
                  </a:cubicBezTo>
                  <a:cubicBezTo>
                    <a:pt x="4901" y="3067"/>
                    <a:pt x="4901" y="3055"/>
                    <a:pt x="4901" y="3038"/>
                  </a:cubicBezTo>
                  <a:cubicBezTo>
                    <a:pt x="4901" y="3014"/>
                    <a:pt x="4884" y="3003"/>
                    <a:pt x="4884" y="2985"/>
                  </a:cubicBezTo>
                  <a:cubicBezTo>
                    <a:pt x="4884" y="2980"/>
                    <a:pt x="4890" y="2980"/>
                    <a:pt x="4890" y="2974"/>
                  </a:cubicBezTo>
                  <a:cubicBezTo>
                    <a:pt x="4901" y="2980"/>
                    <a:pt x="4907" y="2991"/>
                    <a:pt x="4919" y="2991"/>
                  </a:cubicBezTo>
                  <a:cubicBezTo>
                    <a:pt x="4931" y="2991"/>
                    <a:pt x="4936" y="2974"/>
                    <a:pt x="4948" y="2974"/>
                  </a:cubicBezTo>
                  <a:cubicBezTo>
                    <a:pt x="4960" y="2974"/>
                    <a:pt x="4966" y="2991"/>
                    <a:pt x="4983" y="2991"/>
                  </a:cubicBezTo>
                  <a:cubicBezTo>
                    <a:pt x="5006" y="2991"/>
                    <a:pt x="5035" y="2980"/>
                    <a:pt x="5035" y="2950"/>
                  </a:cubicBezTo>
                  <a:cubicBezTo>
                    <a:pt x="5035" y="2939"/>
                    <a:pt x="5029" y="2939"/>
                    <a:pt x="5029" y="2927"/>
                  </a:cubicBezTo>
                  <a:cubicBezTo>
                    <a:pt x="5029" y="2881"/>
                    <a:pt x="5082" y="2875"/>
                    <a:pt x="5082" y="2828"/>
                  </a:cubicBezTo>
                  <a:cubicBezTo>
                    <a:pt x="5082" y="2758"/>
                    <a:pt x="5082" y="2758"/>
                    <a:pt x="5082" y="2758"/>
                  </a:cubicBezTo>
                  <a:cubicBezTo>
                    <a:pt x="5082" y="2741"/>
                    <a:pt x="5094" y="2735"/>
                    <a:pt x="5105" y="2735"/>
                  </a:cubicBezTo>
                  <a:cubicBezTo>
                    <a:pt x="5123" y="2735"/>
                    <a:pt x="5123" y="2735"/>
                    <a:pt x="5123" y="2735"/>
                  </a:cubicBezTo>
                  <a:cubicBezTo>
                    <a:pt x="5123" y="2758"/>
                    <a:pt x="5117" y="2776"/>
                    <a:pt x="5123" y="2799"/>
                  </a:cubicBezTo>
                  <a:cubicBezTo>
                    <a:pt x="5140" y="2764"/>
                    <a:pt x="5140" y="2741"/>
                    <a:pt x="5163" y="2706"/>
                  </a:cubicBezTo>
                  <a:cubicBezTo>
                    <a:pt x="5198" y="2648"/>
                    <a:pt x="5251" y="2642"/>
                    <a:pt x="5286" y="2584"/>
                  </a:cubicBezTo>
                  <a:cubicBezTo>
                    <a:pt x="5292" y="2566"/>
                    <a:pt x="5286" y="2555"/>
                    <a:pt x="5297" y="2537"/>
                  </a:cubicBezTo>
                  <a:cubicBezTo>
                    <a:pt x="5321" y="2496"/>
                    <a:pt x="5367" y="2514"/>
                    <a:pt x="5414" y="2496"/>
                  </a:cubicBezTo>
                  <a:cubicBezTo>
                    <a:pt x="5455" y="2479"/>
                    <a:pt x="5466" y="2444"/>
                    <a:pt x="5507" y="2421"/>
                  </a:cubicBezTo>
                  <a:cubicBezTo>
                    <a:pt x="5524" y="2409"/>
                    <a:pt x="5548" y="2398"/>
                    <a:pt x="5548" y="2374"/>
                  </a:cubicBezTo>
                  <a:cubicBezTo>
                    <a:pt x="5548" y="2345"/>
                    <a:pt x="5542" y="2304"/>
                    <a:pt x="5513" y="2304"/>
                  </a:cubicBezTo>
                  <a:cubicBezTo>
                    <a:pt x="5507" y="2304"/>
                    <a:pt x="5507" y="2310"/>
                    <a:pt x="5501" y="2310"/>
                  </a:cubicBezTo>
                  <a:cubicBezTo>
                    <a:pt x="5501" y="2287"/>
                    <a:pt x="5489" y="2275"/>
                    <a:pt x="5489" y="2246"/>
                  </a:cubicBezTo>
                  <a:cubicBezTo>
                    <a:pt x="5489" y="2217"/>
                    <a:pt x="5542" y="2229"/>
                    <a:pt x="5554" y="2205"/>
                  </a:cubicBezTo>
                  <a:cubicBezTo>
                    <a:pt x="5565" y="2182"/>
                    <a:pt x="5559" y="2170"/>
                    <a:pt x="5571" y="2153"/>
                  </a:cubicBezTo>
                  <a:cubicBezTo>
                    <a:pt x="5600" y="2101"/>
                    <a:pt x="5647" y="2089"/>
                    <a:pt x="5670" y="2031"/>
                  </a:cubicBezTo>
                  <a:cubicBezTo>
                    <a:pt x="5687" y="1978"/>
                    <a:pt x="5699" y="1949"/>
                    <a:pt x="5705" y="1891"/>
                  </a:cubicBezTo>
                  <a:cubicBezTo>
                    <a:pt x="5711" y="1879"/>
                    <a:pt x="5722" y="1874"/>
                    <a:pt x="5734" y="1862"/>
                  </a:cubicBezTo>
                  <a:cubicBezTo>
                    <a:pt x="5757" y="1827"/>
                    <a:pt x="5763" y="1804"/>
                    <a:pt x="5769" y="1763"/>
                  </a:cubicBezTo>
                  <a:cubicBezTo>
                    <a:pt x="5781" y="1693"/>
                    <a:pt x="5821" y="1652"/>
                    <a:pt x="5821" y="1583"/>
                  </a:cubicBezTo>
                  <a:cubicBezTo>
                    <a:pt x="5821" y="1559"/>
                    <a:pt x="5821" y="1548"/>
                    <a:pt x="5821" y="1530"/>
                  </a:cubicBezTo>
                  <a:cubicBezTo>
                    <a:pt x="5781" y="1524"/>
                    <a:pt x="5792" y="1478"/>
                    <a:pt x="5792" y="1437"/>
                  </a:cubicBezTo>
                  <a:cubicBezTo>
                    <a:pt x="5792" y="1396"/>
                    <a:pt x="5810" y="1373"/>
                    <a:pt x="5815" y="1332"/>
                  </a:cubicBezTo>
                  <a:cubicBezTo>
                    <a:pt x="5839" y="1257"/>
                    <a:pt x="5839" y="1216"/>
                    <a:pt x="5862" y="1140"/>
                  </a:cubicBezTo>
                  <a:cubicBezTo>
                    <a:pt x="5868" y="1111"/>
                    <a:pt x="5897" y="1099"/>
                    <a:pt x="5897" y="1059"/>
                  </a:cubicBezTo>
                  <a:cubicBezTo>
                    <a:pt x="5897" y="1047"/>
                    <a:pt x="5897" y="1041"/>
                    <a:pt x="5897" y="1029"/>
                  </a:cubicBezTo>
                  <a:cubicBezTo>
                    <a:pt x="5897" y="1000"/>
                    <a:pt x="5926" y="989"/>
                    <a:pt x="5926" y="960"/>
                  </a:cubicBezTo>
                  <a:cubicBezTo>
                    <a:pt x="5926" y="948"/>
                    <a:pt x="5914" y="942"/>
                    <a:pt x="5914" y="936"/>
                  </a:cubicBezTo>
                  <a:cubicBezTo>
                    <a:pt x="5914" y="860"/>
                    <a:pt x="5961" y="826"/>
                    <a:pt x="5961" y="756"/>
                  </a:cubicBezTo>
                  <a:cubicBezTo>
                    <a:pt x="5961" y="721"/>
                    <a:pt x="5932" y="703"/>
                    <a:pt x="5897" y="703"/>
                  </a:cubicBezTo>
                  <a:cubicBezTo>
                    <a:pt x="5885" y="703"/>
                    <a:pt x="5874" y="709"/>
                    <a:pt x="5862" y="715"/>
                  </a:cubicBezTo>
                  <a:cubicBezTo>
                    <a:pt x="5868" y="703"/>
                    <a:pt x="5868" y="703"/>
                    <a:pt x="5868" y="703"/>
                  </a:cubicBezTo>
                  <a:cubicBezTo>
                    <a:pt x="5885" y="663"/>
                    <a:pt x="5938" y="668"/>
                    <a:pt x="5967" y="634"/>
                  </a:cubicBezTo>
                  <a:cubicBezTo>
                    <a:pt x="6008" y="581"/>
                    <a:pt x="5984" y="529"/>
                    <a:pt x="6008" y="465"/>
                  </a:cubicBezTo>
                  <a:cubicBezTo>
                    <a:pt x="6025" y="418"/>
                    <a:pt x="6066" y="395"/>
                    <a:pt x="6066" y="348"/>
                  </a:cubicBezTo>
                  <a:cubicBezTo>
                    <a:pt x="6066" y="279"/>
                    <a:pt x="6043" y="238"/>
                    <a:pt x="6043" y="174"/>
                  </a:cubicBezTo>
                  <a:cubicBezTo>
                    <a:pt x="6043" y="133"/>
                    <a:pt x="6054" y="110"/>
                    <a:pt x="6054" y="69"/>
                  </a:cubicBezTo>
                  <a:cubicBezTo>
                    <a:pt x="6054" y="46"/>
                    <a:pt x="6048" y="22"/>
                    <a:pt x="6043" y="0"/>
                  </a:cubicBezTo>
                  <a:lnTo>
                    <a:pt x="6043" y="0"/>
                  </a:lnTo>
                  <a:cubicBezTo>
                    <a:pt x="6008" y="22"/>
                    <a:pt x="5990" y="34"/>
                    <a:pt x="5955" y="46"/>
                  </a:cubicBezTo>
                  <a:cubicBezTo>
                    <a:pt x="5932" y="51"/>
                    <a:pt x="5909" y="40"/>
                    <a:pt x="5891" y="51"/>
                  </a:cubicBezTo>
                  <a:cubicBezTo>
                    <a:pt x="5862" y="63"/>
                    <a:pt x="5862" y="110"/>
                    <a:pt x="5833" y="110"/>
                  </a:cubicBezTo>
                  <a:cubicBezTo>
                    <a:pt x="5815" y="110"/>
                    <a:pt x="5810" y="98"/>
                    <a:pt x="5792" y="98"/>
                  </a:cubicBezTo>
                  <a:cubicBezTo>
                    <a:pt x="5757" y="92"/>
                    <a:pt x="5728" y="104"/>
                    <a:pt x="5693" y="104"/>
                  </a:cubicBezTo>
                  <a:cubicBezTo>
                    <a:pt x="5635" y="104"/>
                    <a:pt x="5612" y="57"/>
                    <a:pt x="5554" y="57"/>
                  </a:cubicBezTo>
                  <a:cubicBezTo>
                    <a:pt x="5507" y="57"/>
                    <a:pt x="5501" y="104"/>
                    <a:pt x="5466" y="133"/>
                  </a:cubicBezTo>
                  <a:cubicBezTo>
                    <a:pt x="5449" y="145"/>
                    <a:pt x="5431" y="133"/>
                    <a:pt x="5408" y="145"/>
                  </a:cubicBezTo>
                  <a:cubicBezTo>
                    <a:pt x="5355" y="162"/>
                    <a:pt x="5338" y="197"/>
                    <a:pt x="5286" y="214"/>
                  </a:cubicBezTo>
                  <a:cubicBezTo>
                    <a:pt x="5297" y="244"/>
                    <a:pt x="5303" y="261"/>
                    <a:pt x="5321" y="279"/>
                  </a:cubicBezTo>
                  <a:cubicBezTo>
                    <a:pt x="5326" y="284"/>
                    <a:pt x="5344" y="284"/>
                    <a:pt x="5344" y="296"/>
                  </a:cubicBezTo>
                  <a:cubicBezTo>
                    <a:pt x="5344" y="360"/>
                    <a:pt x="5297" y="418"/>
                    <a:pt x="5233" y="418"/>
                  </a:cubicBezTo>
                  <a:cubicBezTo>
                    <a:pt x="5233" y="430"/>
                    <a:pt x="5233" y="436"/>
                    <a:pt x="5227" y="447"/>
                  </a:cubicBezTo>
                  <a:cubicBezTo>
                    <a:pt x="5198" y="447"/>
                    <a:pt x="5187" y="407"/>
                    <a:pt x="5158" y="407"/>
                  </a:cubicBezTo>
                  <a:cubicBezTo>
                    <a:pt x="5094" y="407"/>
                    <a:pt x="5070" y="465"/>
                    <a:pt x="5041" y="523"/>
                  </a:cubicBezTo>
                  <a:cubicBezTo>
                    <a:pt x="5029" y="540"/>
                    <a:pt x="5035" y="564"/>
                    <a:pt x="5018" y="564"/>
                  </a:cubicBezTo>
                  <a:cubicBezTo>
                    <a:pt x="4936" y="564"/>
                    <a:pt x="4983" y="424"/>
                    <a:pt x="4913" y="389"/>
                  </a:cubicBezTo>
                  <a:cubicBezTo>
                    <a:pt x="4849" y="360"/>
                    <a:pt x="4826" y="325"/>
                    <a:pt x="4768" y="290"/>
                  </a:cubicBezTo>
                  <a:cubicBezTo>
                    <a:pt x="4750" y="279"/>
                    <a:pt x="4750" y="255"/>
                    <a:pt x="4727" y="255"/>
                  </a:cubicBezTo>
                  <a:cubicBezTo>
                    <a:pt x="4703" y="255"/>
                    <a:pt x="4692" y="273"/>
                    <a:pt x="4663" y="273"/>
                  </a:cubicBezTo>
                  <a:cubicBezTo>
                    <a:pt x="4610" y="273"/>
                    <a:pt x="4610" y="273"/>
                    <a:pt x="4610" y="273"/>
                  </a:cubicBezTo>
                  <a:cubicBezTo>
                    <a:pt x="4605" y="273"/>
                    <a:pt x="4599" y="279"/>
                    <a:pt x="4587" y="279"/>
                  </a:cubicBezTo>
                  <a:cubicBezTo>
                    <a:pt x="4540" y="279"/>
                    <a:pt x="4535" y="214"/>
                    <a:pt x="4488" y="214"/>
                  </a:cubicBezTo>
                  <a:cubicBezTo>
                    <a:pt x="4412" y="214"/>
                    <a:pt x="4377" y="261"/>
                    <a:pt x="4302" y="261"/>
                  </a:cubicBezTo>
                  <a:cubicBezTo>
                    <a:pt x="4284" y="261"/>
                    <a:pt x="4279" y="255"/>
                    <a:pt x="4261" y="255"/>
                  </a:cubicBezTo>
                  <a:cubicBezTo>
                    <a:pt x="4209" y="255"/>
                    <a:pt x="4209" y="255"/>
                    <a:pt x="4209" y="255"/>
                  </a:cubicBezTo>
                  <a:cubicBezTo>
                    <a:pt x="4174" y="255"/>
                    <a:pt x="4156" y="232"/>
                    <a:pt x="4121" y="232"/>
                  </a:cubicBezTo>
                  <a:cubicBezTo>
                    <a:pt x="4075" y="232"/>
                    <a:pt x="4057" y="279"/>
                    <a:pt x="4017" y="308"/>
                  </a:cubicBezTo>
                  <a:cubicBezTo>
                    <a:pt x="3970" y="342"/>
                    <a:pt x="3929" y="342"/>
                    <a:pt x="3894" y="389"/>
                  </a:cubicBezTo>
                  <a:cubicBezTo>
                    <a:pt x="3877" y="407"/>
                    <a:pt x="3888" y="442"/>
                    <a:pt x="3865" y="447"/>
                  </a:cubicBezTo>
                  <a:cubicBezTo>
                    <a:pt x="11" y="459"/>
                    <a:pt x="11" y="459"/>
                    <a:pt x="11" y="459"/>
                  </a:cubicBezTo>
                  <a:lnTo>
                    <a:pt x="11" y="459"/>
                  </a:lnTo>
                  <a:cubicBezTo>
                    <a:pt x="0" y="3311"/>
                    <a:pt x="0" y="3311"/>
                    <a:pt x="0" y="3311"/>
                  </a:cubicBezTo>
                  <a:lnTo>
                    <a:pt x="0" y="3311"/>
                  </a:lnTo>
                  <a:cubicBezTo>
                    <a:pt x="23" y="3306"/>
                    <a:pt x="23" y="3306"/>
                    <a:pt x="23" y="3306"/>
                  </a:cubicBezTo>
                  <a:cubicBezTo>
                    <a:pt x="64" y="3329"/>
                    <a:pt x="93" y="3323"/>
                    <a:pt x="139" y="3340"/>
                  </a:cubicBezTo>
                  <a:cubicBezTo>
                    <a:pt x="198" y="3364"/>
                    <a:pt x="215" y="3410"/>
                    <a:pt x="279" y="3410"/>
                  </a:cubicBezTo>
                  <a:cubicBezTo>
                    <a:pt x="314" y="3410"/>
                    <a:pt x="308" y="3346"/>
                    <a:pt x="343" y="3346"/>
                  </a:cubicBezTo>
                  <a:cubicBezTo>
                    <a:pt x="378" y="3346"/>
                    <a:pt x="401" y="3364"/>
                    <a:pt x="436" y="3364"/>
                  </a:cubicBezTo>
                  <a:cubicBezTo>
                    <a:pt x="460" y="3364"/>
                    <a:pt x="471" y="3358"/>
                    <a:pt x="495" y="3358"/>
                  </a:cubicBezTo>
                  <a:cubicBezTo>
                    <a:pt x="541" y="3358"/>
                    <a:pt x="564" y="3399"/>
                    <a:pt x="593" y="3439"/>
                  </a:cubicBezTo>
                  <a:cubicBezTo>
                    <a:pt x="599" y="3451"/>
                    <a:pt x="605" y="3463"/>
                    <a:pt x="617" y="3474"/>
                  </a:cubicBezTo>
                  <a:cubicBezTo>
                    <a:pt x="640" y="3492"/>
                    <a:pt x="687" y="3474"/>
                    <a:pt x="687" y="3503"/>
                  </a:cubicBezTo>
                  <a:cubicBezTo>
                    <a:pt x="687" y="3527"/>
                    <a:pt x="675" y="3544"/>
                    <a:pt x="675" y="3573"/>
                  </a:cubicBezTo>
                  <a:cubicBezTo>
                    <a:pt x="675" y="3602"/>
                    <a:pt x="698" y="3614"/>
                    <a:pt x="710" y="3637"/>
                  </a:cubicBezTo>
                  <a:cubicBezTo>
                    <a:pt x="733" y="3690"/>
                    <a:pt x="739" y="3748"/>
                    <a:pt x="791" y="3748"/>
                  </a:cubicBezTo>
                  <a:cubicBezTo>
                    <a:pt x="826" y="3748"/>
                    <a:pt x="832" y="3702"/>
                    <a:pt x="832" y="3666"/>
                  </a:cubicBezTo>
                  <a:cubicBezTo>
                    <a:pt x="838" y="3637"/>
                    <a:pt x="867" y="3632"/>
                    <a:pt x="873" y="3602"/>
                  </a:cubicBezTo>
                  <a:cubicBezTo>
                    <a:pt x="896" y="3672"/>
                    <a:pt x="966" y="3678"/>
                    <a:pt x="1030" y="3696"/>
                  </a:cubicBezTo>
                  <a:cubicBezTo>
                    <a:pt x="1082" y="3707"/>
                    <a:pt x="1100" y="3736"/>
                    <a:pt x="1147" y="3754"/>
                  </a:cubicBezTo>
                  <a:cubicBezTo>
                    <a:pt x="1141" y="3783"/>
                    <a:pt x="1123" y="3795"/>
                    <a:pt x="1123" y="3824"/>
                  </a:cubicBezTo>
                  <a:cubicBezTo>
                    <a:pt x="1123" y="3882"/>
                    <a:pt x="1123" y="3928"/>
                    <a:pt x="1164" y="3969"/>
                  </a:cubicBezTo>
                  <a:cubicBezTo>
                    <a:pt x="1193" y="3998"/>
                    <a:pt x="1251" y="3992"/>
                    <a:pt x="1251" y="4033"/>
                  </a:cubicBezTo>
                  <a:cubicBezTo>
                    <a:pt x="1251" y="4074"/>
                    <a:pt x="1251" y="4074"/>
                    <a:pt x="1251" y="4074"/>
                  </a:cubicBezTo>
                  <a:cubicBezTo>
                    <a:pt x="1251" y="4103"/>
                    <a:pt x="1292" y="4097"/>
                    <a:pt x="1315" y="4103"/>
                  </a:cubicBezTo>
                  <a:cubicBezTo>
                    <a:pt x="1356" y="4115"/>
                    <a:pt x="1373" y="4144"/>
                    <a:pt x="1408" y="4167"/>
                  </a:cubicBezTo>
                  <a:cubicBezTo>
                    <a:pt x="1473" y="4208"/>
                    <a:pt x="1519" y="4225"/>
                    <a:pt x="1554" y="4289"/>
                  </a:cubicBezTo>
                  <a:cubicBezTo>
                    <a:pt x="1566" y="4313"/>
                    <a:pt x="1589" y="4313"/>
                    <a:pt x="1606" y="4330"/>
                  </a:cubicBezTo>
                  <a:cubicBezTo>
                    <a:pt x="1641" y="4388"/>
                    <a:pt x="1659" y="4429"/>
                    <a:pt x="1717" y="4470"/>
                  </a:cubicBezTo>
                  <a:cubicBezTo>
                    <a:pt x="1758" y="4505"/>
                    <a:pt x="1781" y="4546"/>
                    <a:pt x="1839" y="4546"/>
                  </a:cubicBezTo>
                  <a:cubicBezTo>
                    <a:pt x="1851" y="4546"/>
                    <a:pt x="1851" y="4534"/>
                    <a:pt x="1862" y="4528"/>
                  </a:cubicBezTo>
                  <a:cubicBezTo>
                    <a:pt x="1886" y="4522"/>
                    <a:pt x="1903" y="4528"/>
                    <a:pt x="1927" y="4522"/>
                  </a:cubicBezTo>
                  <a:cubicBezTo>
                    <a:pt x="1921" y="4499"/>
                    <a:pt x="1909" y="4493"/>
                    <a:pt x="1909" y="4470"/>
                  </a:cubicBezTo>
                  <a:cubicBezTo>
                    <a:pt x="1909" y="4423"/>
                    <a:pt x="1956" y="4388"/>
                    <a:pt x="2002" y="4388"/>
                  </a:cubicBezTo>
                  <a:cubicBezTo>
                    <a:pt x="2043" y="4388"/>
                    <a:pt x="2066" y="4400"/>
                    <a:pt x="2107" y="4400"/>
                  </a:cubicBezTo>
                  <a:cubicBezTo>
                    <a:pt x="2136" y="4400"/>
                    <a:pt x="2142" y="4377"/>
                    <a:pt x="2165" y="4377"/>
                  </a:cubicBezTo>
                  <a:cubicBezTo>
                    <a:pt x="2247" y="4377"/>
                    <a:pt x="2264" y="4470"/>
                    <a:pt x="2340" y="4470"/>
                  </a:cubicBezTo>
                  <a:cubicBezTo>
                    <a:pt x="2352" y="4470"/>
                    <a:pt x="2352" y="4458"/>
                    <a:pt x="2363" y="4458"/>
                  </a:cubicBezTo>
                  <a:cubicBezTo>
                    <a:pt x="2387" y="4458"/>
                    <a:pt x="2392" y="4476"/>
                    <a:pt x="2421" y="4476"/>
                  </a:cubicBezTo>
                  <a:cubicBezTo>
                    <a:pt x="2433" y="4476"/>
                    <a:pt x="2439" y="4470"/>
                    <a:pt x="2456" y="4470"/>
                  </a:cubicBezTo>
                  <a:cubicBezTo>
                    <a:pt x="2474" y="4470"/>
                    <a:pt x="2480" y="4487"/>
                    <a:pt x="2491" y="4493"/>
                  </a:cubicBezTo>
                  <a:cubicBezTo>
                    <a:pt x="2526" y="4505"/>
                    <a:pt x="2555" y="4499"/>
                    <a:pt x="2590" y="4499"/>
                  </a:cubicBezTo>
                  <a:cubicBezTo>
                    <a:pt x="2614" y="4499"/>
                    <a:pt x="2614" y="4499"/>
                    <a:pt x="2614" y="4499"/>
                  </a:cubicBezTo>
                  <a:cubicBezTo>
                    <a:pt x="2614" y="4476"/>
                    <a:pt x="2614" y="4476"/>
                    <a:pt x="2614" y="4476"/>
                  </a:cubicBezTo>
                  <a:cubicBezTo>
                    <a:pt x="2619" y="4470"/>
                    <a:pt x="2625" y="4464"/>
                    <a:pt x="2631" y="4464"/>
                  </a:cubicBezTo>
                  <a:cubicBezTo>
                    <a:pt x="2643" y="4464"/>
                    <a:pt x="2648" y="4470"/>
                    <a:pt x="2660" y="4470"/>
                  </a:cubicBezTo>
                  <a:cubicBezTo>
                    <a:pt x="2672" y="4470"/>
                    <a:pt x="2678" y="4470"/>
                    <a:pt x="2689" y="4470"/>
                  </a:cubicBezTo>
                  <a:cubicBezTo>
                    <a:pt x="2713" y="4470"/>
                    <a:pt x="2724" y="4493"/>
                    <a:pt x="2747" y="4499"/>
                  </a:cubicBezTo>
                  <a:cubicBezTo>
                    <a:pt x="2806" y="4522"/>
                    <a:pt x="2841" y="4546"/>
                    <a:pt x="2905" y="4546"/>
                  </a:cubicBezTo>
                  <a:cubicBezTo>
                    <a:pt x="2934" y="4546"/>
                    <a:pt x="2928" y="4493"/>
                    <a:pt x="2957" y="4487"/>
                  </a:cubicBezTo>
                  <a:cubicBezTo>
                    <a:pt x="3044" y="4464"/>
                    <a:pt x="3091" y="4441"/>
                    <a:pt x="3178" y="4441"/>
                  </a:cubicBezTo>
                  <a:cubicBezTo>
                    <a:pt x="3254" y="4441"/>
                    <a:pt x="3300" y="4452"/>
                    <a:pt x="3359" y="4499"/>
                  </a:cubicBezTo>
                  <a:cubicBezTo>
                    <a:pt x="3405" y="4528"/>
                    <a:pt x="3399" y="4580"/>
                    <a:pt x="3399" y="4639"/>
                  </a:cubicBezTo>
                  <a:cubicBezTo>
                    <a:pt x="3399" y="4691"/>
                    <a:pt x="3399" y="4691"/>
                    <a:pt x="3399" y="4691"/>
                  </a:cubicBezTo>
                  <a:cubicBezTo>
                    <a:pt x="3399" y="4773"/>
                    <a:pt x="3463" y="4802"/>
                    <a:pt x="3463" y="4883"/>
                  </a:cubicBezTo>
                  <a:cubicBezTo>
                    <a:pt x="3463" y="4901"/>
                    <a:pt x="3458" y="4906"/>
                    <a:pt x="3458" y="4924"/>
                  </a:cubicBezTo>
                  <a:cubicBezTo>
                    <a:pt x="3458" y="4953"/>
                    <a:pt x="3487" y="4959"/>
                    <a:pt x="3516" y="4970"/>
                  </a:cubicBezTo>
                  <a:cubicBezTo>
                    <a:pt x="3562" y="4988"/>
                    <a:pt x="3586" y="5011"/>
                    <a:pt x="3632" y="5029"/>
                  </a:cubicBezTo>
                  <a:cubicBezTo>
                    <a:pt x="4325" y="5378"/>
                    <a:pt x="4325" y="5378"/>
                    <a:pt x="4325" y="5378"/>
                  </a:cubicBezTo>
                  <a:close/>
                  <a:moveTo>
                    <a:pt x="3859" y="3987"/>
                  </a:moveTo>
                  <a:lnTo>
                    <a:pt x="3859" y="3987"/>
                  </a:lnTo>
                  <a:cubicBezTo>
                    <a:pt x="3883" y="3969"/>
                    <a:pt x="3900" y="3952"/>
                    <a:pt x="3929" y="3952"/>
                  </a:cubicBezTo>
                  <a:cubicBezTo>
                    <a:pt x="3993" y="3952"/>
                    <a:pt x="3988" y="4039"/>
                    <a:pt x="4046" y="4068"/>
                  </a:cubicBezTo>
                  <a:cubicBezTo>
                    <a:pt x="4011" y="4097"/>
                    <a:pt x="3970" y="4074"/>
                    <a:pt x="3935" y="4103"/>
                  </a:cubicBezTo>
                  <a:cubicBezTo>
                    <a:pt x="3918" y="4115"/>
                    <a:pt x="3923" y="4144"/>
                    <a:pt x="3918" y="4167"/>
                  </a:cubicBezTo>
                  <a:cubicBezTo>
                    <a:pt x="3912" y="4196"/>
                    <a:pt x="3900" y="4220"/>
                    <a:pt x="3900" y="4249"/>
                  </a:cubicBezTo>
                  <a:cubicBezTo>
                    <a:pt x="3900" y="4289"/>
                    <a:pt x="3912" y="4307"/>
                    <a:pt x="3912" y="4348"/>
                  </a:cubicBezTo>
                  <a:cubicBezTo>
                    <a:pt x="3912" y="4365"/>
                    <a:pt x="3906" y="4377"/>
                    <a:pt x="3906" y="4394"/>
                  </a:cubicBezTo>
                  <a:cubicBezTo>
                    <a:pt x="3906" y="4412"/>
                    <a:pt x="3918" y="4435"/>
                    <a:pt x="3900" y="4435"/>
                  </a:cubicBezTo>
                  <a:cubicBezTo>
                    <a:pt x="3848" y="4435"/>
                    <a:pt x="3830" y="4388"/>
                    <a:pt x="3801" y="4348"/>
                  </a:cubicBezTo>
                  <a:cubicBezTo>
                    <a:pt x="3766" y="4301"/>
                    <a:pt x="3731" y="4278"/>
                    <a:pt x="3731" y="4220"/>
                  </a:cubicBezTo>
                  <a:cubicBezTo>
                    <a:pt x="3731" y="4173"/>
                    <a:pt x="3766" y="4155"/>
                    <a:pt x="3766" y="4109"/>
                  </a:cubicBezTo>
                  <a:cubicBezTo>
                    <a:pt x="3766" y="4068"/>
                    <a:pt x="3766" y="4068"/>
                    <a:pt x="3766" y="4068"/>
                  </a:cubicBezTo>
                  <a:cubicBezTo>
                    <a:pt x="3766" y="4022"/>
                    <a:pt x="3848" y="4039"/>
                    <a:pt x="3859" y="3987"/>
                  </a:cubicBezTo>
                  <a:close/>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sp>
          <p:nvSpPr>
            <p:cNvPr id="9" name="Freeform 8"/>
            <p:cNvSpPr>
              <a:spLocks noChangeArrowheads="1"/>
            </p:cNvSpPr>
            <p:nvPr/>
          </p:nvSpPr>
          <p:spPr bwMode="auto">
            <a:xfrm>
              <a:off x="19452577" y="10263720"/>
              <a:ext cx="973937" cy="1142800"/>
            </a:xfrm>
            <a:custGeom>
              <a:avLst/>
              <a:gdLst>
                <a:gd name="T0" fmla="*/ 1945 w 2214"/>
                <a:gd name="T1" fmla="*/ 1915 h 2597"/>
                <a:gd name="T2" fmla="*/ 1997 w 2214"/>
                <a:gd name="T3" fmla="*/ 2154 h 2597"/>
                <a:gd name="T4" fmla="*/ 1968 w 2214"/>
                <a:gd name="T5" fmla="*/ 2305 h 2597"/>
                <a:gd name="T6" fmla="*/ 1869 w 2214"/>
                <a:gd name="T7" fmla="*/ 2288 h 2597"/>
                <a:gd name="T8" fmla="*/ 1834 w 2214"/>
                <a:gd name="T9" fmla="*/ 2183 h 2597"/>
                <a:gd name="T10" fmla="*/ 1939 w 2214"/>
                <a:gd name="T11" fmla="*/ 2206 h 2597"/>
                <a:gd name="T12" fmla="*/ 1724 w 2214"/>
                <a:gd name="T13" fmla="*/ 2136 h 2597"/>
                <a:gd name="T14" fmla="*/ 1636 w 2214"/>
                <a:gd name="T15" fmla="*/ 2212 h 2597"/>
                <a:gd name="T16" fmla="*/ 1561 w 2214"/>
                <a:gd name="T17" fmla="*/ 2328 h 2597"/>
                <a:gd name="T18" fmla="*/ 1537 w 2214"/>
                <a:gd name="T19" fmla="*/ 2386 h 2597"/>
                <a:gd name="T20" fmla="*/ 1479 w 2214"/>
                <a:gd name="T21" fmla="*/ 2491 h 2597"/>
                <a:gd name="T22" fmla="*/ 1194 w 2214"/>
                <a:gd name="T23" fmla="*/ 2538 h 2597"/>
                <a:gd name="T24" fmla="*/ 1031 w 2214"/>
                <a:gd name="T25" fmla="*/ 2456 h 2597"/>
                <a:gd name="T26" fmla="*/ 751 w 2214"/>
                <a:gd name="T27" fmla="*/ 1996 h 2597"/>
                <a:gd name="T28" fmla="*/ 664 w 2214"/>
                <a:gd name="T29" fmla="*/ 1700 h 2597"/>
                <a:gd name="T30" fmla="*/ 780 w 2214"/>
                <a:gd name="T31" fmla="*/ 1828 h 2597"/>
                <a:gd name="T32" fmla="*/ 746 w 2214"/>
                <a:gd name="T33" fmla="*/ 1694 h 2597"/>
                <a:gd name="T34" fmla="*/ 449 w 2214"/>
                <a:gd name="T35" fmla="*/ 1158 h 2597"/>
                <a:gd name="T36" fmla="*/ 379 w 2214"/>
                <a:gd name="T37" fmla="*/ 890 h 2597"/>
                <a:gd name="T38" fmla="*/ 425 w 2214"/>
                <a:gd name="T39" fmla="*/ 698 h 2597"/>
                <a:gd name="T40" fmla="*/ 600 w 2214"/>
                <a:gd name="T41" fmla="*/ 774 h 2597"/>
                <a:gd name="T42" fmla="*/ 1042 w 2214"/>
                <a:gd name="T43" fmla="*/ 937 h 2597"/>
                <a:gd name="T44" fmla="*/ 1322 w 2214"/>
                <a:gd name="T45" fmla="*/ 1030 h 2597"/>
                <a:gd name="T46" fmla="*/ 1514 w 2214"/>
                <a:gd name="T47" fmla="*/ 1065 h 2597"/>
                <a:gd name="T48" fmla="*/ 1473 w 2214"/>
                <a:gd name="T49" fmla="*/ 890 h 2597"/>
                <a:gd name="T50" fmla="*/ 1694 w 2214"/>
                <a:gd name="T51" fmla="*/ 908 h 2597"/>
                <a:gd name="T52" fmla="*/ 1986 w 2214"/>
                <a:gd name="T53" fmla="*/ 751 h 2597"/>
                <a:gd name="T54" fmla="*/ 2125 w 2214"/>
                <a:gd name="T55" fmla="*/ 943 h 2597"/>
                <a:gd name="T56" fmla="*/ 2131 w 2214"/>
                <a:gd name="T57" fmla="*/ 1141 h 2597"/>
                <a:gd name="T58" fmla="*/ 2137 w 2214"/>
                <a:gd name="T59" fmla="*/ 1385 h 2597"/>
                <a:gd name="T60" fmla="*/ 2149 w 2214"/>
                <a:gd name="T61" fmla="*/ 1595 h 2597"/>
                <a:gd name="T62" fmla="*/ 2108 w 2214"/>
                <a:gd name="T63" fmla="*/ 1531 h 2597"/>
                <a:gd name="T64" fmla="*/ 2009 w 2214"/>
                <a:gd name="T65" fmla="*/ 1769 h 2597"/>
                <a:gd name="T66" fmla="*/ 1665 w 2214"/>
                <a:gd name="T67" fmla="*/ 2381 h 2597"/>
                <a:gd name="T68" fmla="*/ 1683 w 2214"/>
                <a:gd name="T69" fmla="*/ 2451 h 2597"/>
                <a:gd name="T70" fmla="*/ 2055 w 2214"/>
                <a:gd name="T71" fmla="*/ 1932 h 2597"/>
                <a:gd name="T72" fmla="*/ 2044 w 2214"/>
                <a:gd name="T73" fmla="*/ 1921 h 2597"/>
                <a:gd name="T74" fmla="*/ 2061 w 2214"/>
                <a:gd name="T75" fmla="*/ 1973 h 2597"/>
                <a:gd name="T76" fmla="*/ 513 w 2214"/>
                <a:gd name="T77" fmla="*/ 669 h 2597"/>
                <a:gd name="T78" fmla="*/ 559 w 2214"/>
                <a:gd name="T79" fmla="*/ 687 h 2597"/>
                <a:gd name="T80" fmla="*/ 1916 w 2214"/>
                <a:gd name="T81" fmla="*/ 169 h 2597"/>
                <a:gd name="T82" fmla="*/ 1951 w 2214"/>
                <a:gd name="T83" fmla="*/ 273 h 2597"/>
                <a:gd name="T84" fmla="*/ 2096 w 2214"/>
                <a:gd name="T85" fmla="*/ 390 h 2597"/>
                <a:gd name="T86" fmla="*/ 2143 w 2214"/>
                <a:gd name="T87" fmla="*/ 343 h 2597"/>
                <a:gd name="T88" fmla="*/ 2131 w 2214"/>
                <a:gd name="T89" fmla="*/ 297 h 2597"/>
                <a:gd name="T90" fmla="*/ 1916 w 2214"/>
                <a:gd name="T91" fmla="*/ 169 h 2597"/>
                <a:gd name="T92" fmla="*/ 2050 w 2214"/>
                <a:gd name="T93" fmla="*/ 477 h 2597"/>
                <a:gd name="T94" fmla="*/ 2137 w 2214"/>
                <a:gd name="T95" fmla="*/ 518 h 2597"/>
                <a:gd name="T96" fmla="*/ 2172 w 2214"/>
                <a:gd name="T97" fmla="*/ 454 h 2597"/>
                <a:gd name="T98" fmla="*/ 2067 w 2214"/>
                <a:gd name="T99" fmla="*/ 599 h 2597"/>
                <a:gd name="T100" fmla="*/ 2114 w 2214"/>
                <a:gd name="T101" fmla="*/ 582 h 2597"/>
                <a:gd name="T102" fmla="*/ 483 w 2214"/>
                <a:gd name="T103" fmla="*/ 541 h 2597"/>
                <a:gd name="T104" fmla="*/ 483 w 2214"/>
                <a:gd name="T105" fmla="*/ 541 h 2597"/>
                <a:gd name="T106" fmla="*/ 59 w 2214"/>
                <a:gd name="T107" fmla="*/ 6 h 2597"/>
                <a:gd name="T108" fmla="*/ 12 w 2214"/>
                <a:gd name="T109" fmla="*/ 75 h 2597"/>
                <a:gd name="T110" fmla="*/ 0 w 2214"/>
                <a:gd name="T111" fmla="*/ 209 h 2597"/>
                <a:gd name="T112" fmla="*/ 41 w 2214"/>
                <a:gd name="T113" fmla="*/ 332 h 2597"/>
                <a:gd name="T114" fmla="*/ 117 w 2214"/>
                <a:gd name="T115" fmla="*/ 128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4" h="2597">
                  <a:moveTo>
                    <a:pt x="2009" y="1769"/>
                  </a:moveTo>
                  <a:lnTo>
                    <a:pt x="2009" y="1769"/>
                  </a:lnTo>
                  <a:cubicBezTo>
                    <a:pt x="2009" y="1828"/>
                    <a:pt x="1991" y="1868"/>
                    <a:pt x="1945" y="1915"/>
                  </a:cubicBezTo>
                  <a:cubicBezTo>
                    <a:pt x="1974" y="1985"/>
                    <a:pt x="1974" y="1985"/>
                    <a:pt x="1974" y="1985"/>
                  </a:cubicBezTo>
                  <a:cubicBezTo>
                    <a:pt x="1968" y="2031"/>
                    <a:pt x="1927" y="2055"/>
                    <a:pt x="1927" y="2101"/>
                  </a:cubicBezTo>
                  <a:cubicBezTo>
                    <a:pt x="1927" y="2136"/>
                    <a:pt x="1997" y="2119"/>
                    <a:pt x="1997" y="2154"/>
                  </a:cubicBezTo>
                  <a:cubicBezTo>
                    <a:pt x="1997" y="2177"/>
                    <a:pt x="1980" y="2183"/>
                    <a:pt x="1968" y="2200"/>
                  </a:cubicBezTo>
                  <a:cubicBezTo>
                    <a:pt x="1980" y="2282"/>
                    <a:pt x="1980" y="2282"/>
                    <a:pt x="1980" y="2282"/>
                  </a:cubicBezTo>
                  <a:cubicBezTo>
                    <a:pt x="1980" y="2293"/>
                    <a:pt x="1974" y="2299"/>
                    <a:pt x="1968" y="2305"/>
                  </a:cubicBezTo>
                  <a:cubicBezTo>
                    <a:pt x="1951" y="2293"/>
                    <a:pt x="1945" y="2276"/>
                    <a:pt x="1939" y="2258"/>
                  </a:cubicBezTo>
                  <a:cubicBezTo>
                    <a:pt x="1927" y="2282"/>
                    <a:pt x="1921" y="2311"/>
                    <a:pt x="1898" y="2311"/>
                  </a:cubicBezTo>
                  <a:cubicBezTo>
                    <a:pt x="1887" y="2311"/>
                    <a:pt x="1869" y="2299"/>
                    <a:pt x="1869" y="2288"/>
                  </a:cubicBezTo>
                  <a:cubicBezTo>
                    <a:pt x="1869" y="2264"/>
                    <a:pt x="1869" y="2258"/>
                    <a:pt x="1869" y="2235"/>
                  </a:cubicBezTo>
                  <a:cubicBezTo>
                    <a:pt x="1852" y="2235"/>
                    <a:pt x="1840" y="2235"/>
                    <a:pt x="1823" y="2223"/>
                  </a:cubicBezTo>
                  <a:cubicBezTo>
                    <a:pt x="1834" y="2212"/>
                    <a:pt x="1834" y="2200"/>
                    <a:pt x="1834" y="2183"/>
                  </a:cubicBezTo>
                  <a:cubicBezTo>
                    <a:pt x="1846" y="2183"/>
                    <a:pt x="1846" y="2183"/>
                    <a:pt x="1846" y="2183"/>
                  </a:cubicBezTo>
                  <a:cubicBezTo>
                    <a:pt x="1863" y="2200"/>
                    <a:pt x="1869" y="2229"/>
                    <a:pt x="1898" y="2229"/>
                  </a:cubicBezTo>
                  <a:cubicBezTo>
                    <a:pt x="1916" y="2229"/>
                    <a:pt x="1939" y="2223"/>
                    <a:pt x="1939" y="2206"/>
                  </a:cubicBezTo>
                  <a:cubicBezTo>
                    <a:pt x="1939" y="2130"/>
                    <a:pt x="1863" y="2078"/>
                    <a:pt x="1788" y="2078"/>
                  </a:cubicBezTo>
                  <a:cubicBezTo>
                    <a:pt x="1747" y="2078"/>
                    <a:pt x="1747" y="2276"/>
                    <a:pt x="1747" y="2171"/>
                  </a:cubicBezTo>
                  <a:cubicBezTo>
                    <a:pt x="1747" y="2159"/>
                    <a:pt x="1741" y="2136"/>
                    <a:pt x="1724" y="2136"/>
                  </a:cubicBezTo>
                  <a:cubicBezTo>
                    <a:pt x="1689" y="2136"/>
                    <a:pt x="1665" y="2165"/>
                    <a:pt x="1665" y="2200"/>
                  </a:cubicBezTo>
                  <a:cubicBezTo>
                    <a:pt x="1665" y="2223"/>
                    <a:pt x="1665" y="2223"/>
                    <a:pt x="1665" y="2223"/>
                  </a:cubicBezTo>
                  <a:cubicBezTo>
                    <a:pt x="1654" y="2218"/>
                    <a:pt x="1648" y="2218"/>
                    <a:pt x="1636" y="2212"/>
                  </a:cubicBezTo>
                  <a:cubicBezTo>
                    <a:pt x="1642" y="2241"/>
                    <a:pt x="1654" y="2258"/>
                    <a:pt x="1654" y="2288"/>
                  </a:cubicBezTo>
                  <a:cubicBezTo>
                    <a:pt x="1654" y="2322"/>
                    <a:pt x="1660" y="2369"/>
                    <a:pt x="1625" y="2369"/>
                  </a:cubicBezTo>
                  <a:cubicBezTo>
                    <a:pt x="1595" y="2369"/>
                    <a:pt x="1572" y="2357"/>
                    <a:pt x="1561" y="2328"/>
                  </a:cubicBezTo>
                  <a:cubicBezTo>
                    <a:pt x="1561" y="2317"/>
                    <a:pt x="1561" y="2317"/>
                    <a:pt x="1561" y="2317"/>
                  </a:cubicBezTo>
                  <a:cubicBezTo>
                    <a:pt x="1537" y="2322"/>
                    <a:pt x="1520" y="2311"/>
                    <a:pt x="1497" y="2305"/>
                  </a:cubicBezTo>
                  <a:cubicBezTo>
                    <a:pt x="1520" y="2334"/>
                    <a:pt x="1537" y="2352"/>
                    <a:pt x="1537" y="2386"/>
                  </a:cubicBezTo>
                  <a:cubicBezTo>
                    <a:pt x="1537" y="2398"/>
                    <a:pt x="1531" y="2404"/>
                    <a:pt x="1520" y="2410"/>
                  </a:cubicBezTo>
                  <a:cubicBezTo>
                    <a:pt x="1520" y="2416"/>
                    <a:pt x="1531" y="2421"/>
                    <a:pt x="1531" y="2427"/>
                  </a:cubicBezTo>
                  <a:cubicBezTo>
                    <a:pt x="1531" y="2456"/>
                    <a:pt x="1502" y="2468"/>
                    <a:pt x="1479" y="2491"/>
                  </a:cubicBezTo>
                  <a:cubicBezTo>
                    <a:pt x="1456" y="2526"/>
                    <a:pt x="1473" y="2596"/>
                    <a:pt x="1427" y="2596"/>
                  </a:cubicBezTo>
                  <a:cubicBezTo>
                    <a:pt x="1368" y="2596"/>
                    <a:pt x="1351" y="2538"/>
                    <a:pt x="1293" y="2538"/>
                  </a:cubicBezTo>
                  <a:cubicBezTo>
                    <a:pt x="1252" y="2538"/>
                    <a:pt x="1235" y="2538"/>
                    <a:pt x="1194" y="2538"/>
                  </a:cubicBezTo>
                  <a:cubicBezTo>
                    <a:pt x="1176" y="2538"/>
                    <a:pt x="1171" y="2526"/>
                    <a:pt x="1153" y="2526"/>
                  </a:cubicBezTo>
                  <a:cubicBezTo>
                    <a:pt x="1124" y="2526"/>
                    <a:pt x="1118" y="2567"/>
                    <a:pt x="1083" y="2567"/>
                  </a:cubicBezTo>
                  <a:cubicBezTo>
                    <a:pt x="1037" y="2567"/>
                    <a:pt x="1060" y="2497"/>
                    <a:pt x="1031" y="2456"/>
                  </a:cubicBezTo>
                  <a:cubicBezTo>
                    <a:pt x="1002" y="2416"/>
                    <a:pt x="978" y="2386"/>
                    <a:pt x="943" y="2346"/>
                  </a:cubicBezTo>
                  <a:cubicBezTo>
                    <a:pt x="909" y="2264"/>
                    <a:pt x="845" y="2247"/>
                    <a:pt x="804" y="2165"/>
                  </a:cubicBezTo>
                  <a:cubicBezTo>
                    <a:pt x="769" y="2101"/>
                    <a:pt x="769" y="2060"/>
                    <a:pt x="751" y="1996"/>
                  </a:cubicBezTo>
                  <a:cubicBezTo>
                    <a:pt x="740" y="1967"/>
                    <a:pt x="722" y="1956"/>
                    <a:pt x="711" y="1927"/>
                  </a:cubicBezTo>
                  <a:cubicBezTo>
                    <a:pt x="699" y="1897"/>
                    <a:pt x="711" y="1880"/>
                    <a:pt x="705" y="1845"/>
                  </a:cubicBezTo>
                  <a:cubicBezTo>
                    <a:pt x="699" y="1787"/>
                    <a:pt x="670" y="1758"/>
                    <a:pt x="664" y="1700"/>
                  </a:cubicBezTo>
                  <a:cubicBezTo>
                    <a:pt x="670" y="1705"/>
                    <a:pt x="670" y="1705"/>
                    <a:pt x="670" y="1705"/>
                  </a:cubicBezTo>
                  <a:cubicBezTo>
                    <a:pt x="693" y="1746"/>
                    <a:pt x="722" y="1758"/>
                    <a:pt x="757" y="1787"/>
                  </a:cubicBezTo>
                  <a:cubicBezTo>
                    <a:pt x="786" y="1810"/>
                    <a:pt x="763" y="1880"/>
                    <a:pt x="780" y="1828"/>
                  </a:cubicBezTo>
                  <a:cubicBezTo>
                    <a:pt x="798" y="1833"/>
                    <a:pt x="804" y="1839"/>
                    <a:pt x="821" y="1851"/>
                  </a:cubicBezTo>
                  <a:cubicBezTo>
                    <a:pt x="821" y="1828"/>
                    <a:pt x="821" y="1828"/>
                    <a:pt x="821" y="1828"/>
                  </a:cubicBezTo>
                  <a:cubicBezTo>
                    <a:pt x="821" y="1769"/>
                    <a:pt x="769" y="1746"/>
                    <a:pt x="746" y="1694"/>
                  </a:cubicBezTo>
                  <a:cubicBezTo>
                    <a:pt x="734" y="1659"/>
                    <a:pt x="722" y="1624"/>
                    <a:pt x="687" y="1624"/>
                  </a:cubicBezTo>
                  <a:cubicBezTo>
                    <a:pt x="687" y="1478"/>
                    <a:pt x="583" y="1420"/>
                    <a:pt x="519" y="1286"/>
                  </a:cubicBezTo>
                  <a:cubicBezTo>
                    <a:pt x="489" y="1234"/>
                    <a:pt x="449" y="1216"/>
                    <a:pt x="449" y="1158"/>
                  </a:cubicBezTo>
                  <a:cubicBezTo>
                    <a:pt x="449" y="1152"/>
                    <a:pt x="460" y="1152"/>
                    <a:pt x="460" y="1147"/>
                  </a:cubicBezTo>
                  <a:cubicBezTo>
                    <a:pt x="460" y="1059"/>
                    <a:pt x="420" y="1007"/>
                    <a:pt x="396" y="919"/>
                  </a:cubicBezTo>
                  <a:cubicBezTo>
                    <a:pt x="396" y="908"/>
                    <a:pt x="379" y="908"/>
                    <a:pt x="379" y="890"/>
                  </a:cubicBezTo>
                  <a:cubicBezTo>
                    <a:pt x="379" y="838"/>
                    <a:pt x="420" y="821"/>
                    <a:pt x="425" y="768"/>
                  </a:cubicBezTo>
                  <a:cubicBezTo>
                    <a:pt x="414" y="698"/>
                    <a:pt x="414" y="698"/>
                    <a:pt x="414" y="698"/>
                  </a:cubicBezTo>
                  <a:cubicBezTo>
                    <a:pt x="425" y="698"/>
                    <a:pt x="425" y="698"/>
                    <a:pt x="425" y="698"/>
                  </a:cubicBezTo>
                  <a:cubicBezTo>
                    <a:pt x="431" y="704"/>
                    <a:pt x="437" y="710"/>
                    <a:pt x="443" y="716"/>
                  </a:cubicBezTo>
                  <a:cubicBezTo>
                    <a:pt x="478" y="733"/>
                    <a:pt x="501" y="733"/>
                    <a:pt x="536" y="739"/>
                  </a:cubicBezTo>
                  <a:cubicBezTo>
                    <a:pt x="565" y="751"/>
                    <a:pt x="571" y="774"/>
                    <a:pt x="600" y="774"/>
                  </a:cubicBezTo>
                  <a:cubicBezTo>
                    <a:pt x="617" y="774"/>
                    <a:pt x="623" y="762"/>
                    <a:pt x="641" y="762"/>
                  </a:cubicBezTo>
                  <a:cubicBezTo>
                    <a:pt x="699" y="762"/>
                    <a:pt x="722" y="797"/>
                    <a:pt x="775" y="815"/>
                  </a:cubicBezTo>
                  <a:cubicBezTo>
                    <a:pt x="879" y="861"/>
                    <a:pt x="938" y="890"/>
                    <a:pt x="1042" y="937"/>
                  </a:cubicBezTo>
                  <a:cubicBezTo>
                    <a:pt x="1095" y="954"/>
                    <a:pt x="1130" y="984"/>
                    <a:pt x="1188" y="984"/>
                  </a:cubicBezTo>
                  <a:cubicBezTo>
                    <a:pt x="1240" y="984"/>
                    <a:pt x="1240" y="984"/>
                    <a:pt x="1240" y="984"/>
                  </a:cubicBezTo>
                  <a:cubicBezTo>
                    <a:pt x="1275" y="984"/>
                    <a:pt x="1287" y="1013"/>
                    <a:pt x="1322" y="1030"/>
                  </a:cubicBezTo>
                  <a:cubicBezTo>
                    <a:pt x="1328" y="989"/>
                    <a:pt x="1328" y="937"/>
                    <a:pt x="1368" y="937"/>
                  </a:cubicBezTo>
                  <a:cubicBezTo>
                    <a:pt x="1398" y="937"/>
                    <a:pt x="1415" y="960"/>
                    <a:pt x="1438" y="978"/>
                  </a:cubicBezTo>
                  <a:cubicBezTo>
                    <a:pt x="1473" y="1007"/>
                    <a:pt x="1485" y="1030"/>
                    <a:pt x="1514" y="1065"/>
                  </a:cubicBezTo>
                  <a:cubicBezTo>
                    <a:pt x="1526" y="1094"/>
                    <a:pt x="1462" y="937"/>
                    <a:pt x="1462" y="914"/>
                  </a:cubicBezTo>
                  <a:cubicBezTo>
                    <a:pt x="1462" y="890"/>
                    <a:pt x="1462" y="890"/>
                    <a:pt x="1462" y="890"/>
                  </a:cubicBezTo>
                  <a:cubicBezTo>
                    <a:pt x="1467" y="890"/>
                    <a:pt x="1473" y="890"/>
                    <a:pt x="1473" y="890"/>
                  </a:cubicBezTo>
                  <a:cubicBezTo>
                    <a:pt x="1508" y="890"/>
                    <a:pt x="1526" y="914"/>
                    <a:pt x="1561" y="914"/>
                  </a:cubicBezTo>
                  <a:cubicBezTo>
                    <a:pt x="1595" y="914"/>
                    <a:pt x="1607" y="873"/>
                    <a:pt x="1636" y="873"/>
                  </a:cubicBezTo>
                  <a:cubicBezTo>
                    <a:pt x="1660" y="873"/>
                    <a:pt x="1671" y="908"/>
                    <a:pt x="1694" y="908"/>
                  </a:cubicBezTo>
                  <a:cubicBezTo>
                    <a:pt x="1758" y="908"/>
                    <a:pt x="1788" y="850"/>
                    <a:pt x="1817" y="791"/>
                  </a:cubicBezTo>
                  <a:cubicBezTo>
                    <a:pt x="1852" y="809"/>
                    <a:pt x="1863" y="832"/>
                    <a:pt x="1904" y="832"/>
                  </a:cubicBezTo>
                  <a:cubicBezTo>
                    <a:pt x="1951" y="832"/>
                    <a:pt x="1986" y="797"/>
                    <a:pt x="1986" y="751"/>
                  </a:cubicBezTo>
                  <a:cubicBezTo>
                    <a:pt x="1986" y="704"/>
                    <a:pt x="2160" y="844"/>
                    <a:pt x="2160" y="885"/>
                  </a:cubicBezTo>
                  <a:cubicBezTo>
                    <a:pt x="2160" y="908"/>
                    <a:pt x="2120" y="908"/>
                    <a:pt x="2120" y="931"/>
                  </a:cubicBezTo>
                  <a:cubicBezTo>
                    <a:pt x="2120" y="937"/>
                    <a:pt x="2125" y="937"/>
                    <a:pt x="2125" y="943"/>
                  </a:cubicBezTo>
                  <a:cubicBezTo>
                    <a:pt x="2125" y="1018"/>
                    <a:pt x="2125" y="1018"/>
                    <a:pt x="2125" y="1018"/>
                  </a:cubicBezTo>
                  <a:cubicBezTo>
                    <a:pt x="2125" y="1042"/>
                    <a:pt x="2143" y="1053"/>
                    <a:pt x="2143" y="1077"/>
                  </a:cubicBezTo>
                  <a:cubicBezTo>
                    <a:pt x="2143" y="1100"/>
                    <a:pt x="2131" y="1117"/>
                    <a:pt x="2131" y="1141"/>
                  </a:cubicBezTo>
                  <a:cubicBezTo>
                    <a:pt x="2131" y="1199"/>
                    <a:pt x="2131" y="1199"/>
                    <a:pt x="2131" y="1199"/>
                  </a:cubicBezTo>
                  <a:cubicBezTo>
                    <a:pt x="2131" y="1234"/>
                    <a:pt x="2160" y="1251"/>
                    <a:pt x="2160" y="1292"/>
                  </a:cubicBezTo>
                  <a:cubicBezTo>
                    <a:pt x="2160" y="1327"/>
                    <a:pt x="2137" y="1350"/>
                    <a:pt x="2137" y="1385"/>
                  </a:cubicBezTo>
                  <a:cubicBezTo>
                    <a:pt x="2137" y="1420"/>
                    <a:pt x="2143" y="1438"/>
                    <a:pt x="2143" y="1473"/>
                  </a:cubicBezTo>
                  <a:cubicBezTo>
                    <a:pt x="2143" y="1502"/>
                    <a:pt x="2125" y="1519"/>
                    <a:pt x="2125" y="1548"/>
                  </a:cubicBezTo>
                  <a:cubicBezTo>
                    <a:pt x="2125" y="1566"/>
                    <a:pt x="2143" y="1577"/>
                    <a:pt x="2149" y="1595"/>
                  </a:cubicBezTo>
                  <a:cubicBezTo>
                    <a:pt x="2131" y="1595"/>
                    <a:pt x="2125" y="1577"/>
                    <a:pt x="2102" y="1577"/>
                  </a:cubicBezTo>
                  <a:cubicBezTo>
                    <a:pt x="2102" y="1571"/>
                    <a:pt x="2102" y="1571"/>
                    <a:pt x="2102" y="1566"/>
                  </a:cubicBezTo>
                  <a:cubicBezTo>
                    <a:pt x="2102" y="1554"/>
                    <a:pt x="2108" y="1548"/>
                    <a:pt x="2108" y="1531"/>
                  </a:cubicBezTo>
                  <a:cubicBezTo>
                    <a:pt x="2061" y="1554"/>
                    <a:pt x="2050" y="1601"/>
                    <a:pt x="2038" y="1653"/>
                  </a:cubicBezTo>
                  <a:cubicBezTo>
                    <a:pt x="2026" y="1694"/>
                    <a:pt x="2003" y="1711"/>
                    <a:pt x="2003" y="1758"/>
                  </a:cubicBezTo>
                  <a:cubicBezTo>
                    <a:pt x="2003" y="1764"/>
                    <a:pt x="2009" y="1764"/>
                    <a:pt x="2009" y="1769"/>
                  </a:cubicBezTo>
                  <a:close/>
                  <a:moveTo>
                    <a:pt x="1677" y="2386"/>
                  </a:moveTo>
                  <a:lnTo>
                    <a:pt x="1677" y="2386"/>
                  </a:lnTo>
                  <a:cubicBezTo>
                    <a:pt x="1671" y="2381"/>
                    <a:pt x="1671" y="2381"/>
                    <a:pt x="1665" y="2381"/>
                  </a:cubicBezTo>
                  <a:cubicBezTo>
                    <a:pt x="1630" y="2381"/>
                    <a:pt x="1636" y="2427"/>
                    <a:pt x="1619" y="2456"/>
                  </a:cubicBezTo>
                  <a:cubicBezTo>
                    <a:pt x="1636" y="2474"/>
                    <a:pt x="1636" y="2497"/>
                    <a:pt x="1654" y="2515"/>
                  </a:cubicBezTo>
                  <a:cubicBezTo>
                    <a:pt x="1677" y="2491"/>
                    <a:pt x="1671" y="2468"/>
                    <a:pt x="1683" y="2451"/>
                  </a:cubicBezTo>
                  <a:cubicBezTo>
                    <a:pt x="1677" y="2427"/>
                    <a:pt x="1677" y="2427"/>
                    <a:pt x="1677" y="2427"/>
                  </a:cubicBezTo>
                  <a:cubicBezTo>
                    <a:pt x="1677" y="2386"/>
                    <a:pt x="1677" y="2386"/>
                    <a:pt x="1677" y="2386"/>
                  </a:cubicBezTo>
                  <a:close/>
                  <a:moveTo>
                    <a:pt x="2055" y="1932"/>
                  </a:moveTo>
                  <a:lnTo>
                    <a:pt x="2055" y="1932"/>
                  </a:lnTo>
                  <a:cubicBezTo>
                    <a:pt x="2055" y="1927"/>
                    <a:pt x="2055" y="1927"/>
                    <a:pt x="2055" y="1927"/>
                  </a:cubicBezTo>
                  <a:cubicBezTo>
                    <a:pt x="2044" y="1921"/>
                    <a:pt x="2044" y="1921"/>
                    <a:pt x="2044" y="1921"/>
                  </a:cubicBezTo>
                  <a:cubicBezTo>
                    <a:pt x="2032" y="1944"/>
                    <a:pt x="2032" y="1956"/>
                    <a:pt x="2026" y="1973"/>
                  </a:cubicBezTo>
                  <a:cubicBezTo>
                    <a:pt x="2032" y="1973"/>
                    <a:pt x="2038" y="1979"/>
                    <a:pt x="2044" y="1979"/>
                  </a:cubicBezTo>
                  <a:cubicBezTo>
                    <a:pt x="2050" y="1979"/>
                    <a:pt x="2055" y="1973"/>
                    <a:pt x="2061" y="1973"/>
                  </a:cubicBezTo>
                  <a:cubicBezTo>
                    <a:pt x="2055" y="1932"/>
                    <a:pt x="2055" y="1932"/>
                    <a:pt x="2055" y="1932"/>
                  </a:cubicBezTo>
                  <a:close/>
                  <a:moveTo>
                    <a:pt x="513" y="669"/>
                  </a:moveTo>
                  <a:lnTo>
                    <a:pt x="513" y="669"/>
                  </a:lnTo>
                  <a:cubicBezTo>
                    <a:pt x="507" y="687"/>
                    <a:pt x="507" y="698"/>
                    <a:pt x="501" y="710"/>
                  </a:cubicBezTo>
                  <a:cubicBezTo>
                    <a:pt x="513" y="716"/>
                    <a:pt x="513" y="716"/>
                    <a:pt x="513" y="716"/>
                  </a:cubicBezTo>
                  <a:cubicBezTo>
                    <a:pt x="536" y="710"/>
                    <a:pt x="548" y="704"/>
                    <a:pt x="559" y="687"/>
                  </a:cubicBezTo>
                  <a:cubicBezTo>
                    <a:pt x="542" y="681"/>
                    <a:pt x="530" y="675"/>
                    <a:pt x="513" y="669"/>
                  </a:cubicBezTo>
                  <a:close/>
                  <a:moveTo>
                    <a:pt x="1916" y="169"/>
                  </a:moveTo>
                  <a:lnTo>
                    <a:pt x="1916" y="169"/>
                  </a:lnTo>
                  <a:cubicBezTo>
                    <a:pt x="1945" y="186"/>
                    <a:pt x="1957" y="215"/>
                    <a:pt x="1957" y="250"/>
                  </a:cubicBezTo>
                  <a:cubicBezTo>
                    <a:pt x="1957" y="256"/>
                    <a:pt x="1951" y="256"/>
                    <a:pt x="1945" y="262"/>
                  </a:cubicBezTo>
                  <a:cubicBezTo>
                    <a:pt x="1951" y="273"/>
                    <a:pt x="1951" y="273"/>
                    <a:pt x="1951" y="273"/>
                  </a:cubicBezTo>
                  <a:cubicBezTo>
                    <a:pt x="1991" y="273"/>
                    <a:pt x="1997" y="314"/>
                    <a:pt x="2015" y="355"/>
                  </a:cubicBezTo>
                  <a:cubicBezTo>
                    <a:pt x="2026" y="384"/>
                    <a:pt x="2038" y="396"/>
                    <a:pt x="2050" y="425"/>
                  </a:cubicBezTo>
                  <a:cubicBezTo>
                    <a:pt x="2073" y="419"/>
                    <a:pt x="2073" y="390"/>
                    <a:pt x="2096" y="390"/>
                  </a:cubicBezTo>
                  <a:cubicBezTo>
                    <a:pt x="2114" y="390"/>
                    <a:pt x="2125" y="396"/>
                    <a:pt x="2143" y="401"/>
                  </a:cubicBezTo>
                  <a:cubicBezTo>
                    <a:pt x="2143" y="396"/>
                    <a:pt x="2143" y="396"/>
                    <a:pt x="2143" y="384"/>
                  </a:cubicBezTo>
                  <a:cubicBezTo>
                    <a:pt x="2143" y="372"/>
                    <a:pt x="2143" y="361"/>
                    <a:pt x="2143" y="343"/>
                  </a:cubicBezTo>
                  <a:cubicBezTo>
                    <a:pt x="2137" y="343"/>
                    <a:pt x="2131" y="343"/>
                    <a:pt x="2120" y="343"/>
                  </a:cubicBezTo>
                  <a:cubicBezTo>
                    <a:pt x="2114" y="343"/>
                    <a:pt x="2114" y="337"/>
                    <a:pt x="2108" y="337"/>
                  </a:cubicBezTo>
                  <a:cubicBezTo>
                    <a:pt x="2120" y="320"/>
                    <a:pt x="2131" y="314"/>
                    <a:pt x="2131" y="297"/>
                  </a:cubicBezTo>
                  <a:cubicBezTo>
                    <a:pt x="2131" y="238"/>
                    <a:pt x="2131" y="238"/>
                    <a:pt x="2131" y="238"/>
                  </a:cubicBezTo>
                  <a:cubicBezTo>
                    <a:pt x="2044" y="238"/>
                    <a:pt x="2032" y="151"/>
                    <a:pt x="1968" y="93"/>
                  </a:cubicBezTo>
                  <a:cubicBezTo>
                    <a:pt x="1957" y="128"/>
                    <a:pt x="1945" y="151"/>
                    <a:pt x="1916" y="169"/>
                  </a:cubicBezTo>
                  <a:close/>
                  <a:moveTo>
                    <a:pt x="2084" y="483"/>
                  </a:moveTo>
                  <a:lnTo>
                    <a:pt x="2084" y="483"/>
                  </a:lnTo>
                  <a:cubicBezTo>
                    <a:pt x="2073" y="483"/>
                    <a:pt x="2061" y="477"/>
                    <a:pt x="2050" y="477"/>
                  </a:cubicBezTo>
                  <a:cubicBezTo>
                    <a:pt x="2026" y="477"/>
                    <a:pt x="2003" y="495"/>
                    <a:pt x="2003" y="512"/>
                  </a:cubicBezTo>
                  <a:cubicBezTo>
                    <a:pt x="2026" y="529"/>
                    <a:pt x="2044" y="535"/>
                    <a:pt x="2073" y="535"/>
                  </a:cubicBezTo>
                  <a:cubicBezTo>
                    <a:pt x="2096" y="535"/>
                    <a:pt x="2114" y="529"/>
                    <a:pt x="2137" y="518"/>
                  </a:cubicBezTo>
                  <a:cubicBezTo>
                    <a:pt x="2149" y="529"/>
                    <a:pt x="2154" y="541"/>
                    <a:pt x="2166" y="559"/>
                  </a:cubicBezTo>
                  <a:cubicBezTo>
                    <a:pt x="2183" y="547"/>
                    <a:pt x="2195" y="541"/>
                    <a:pt x="2213" y="524"/>
                  </a:cubicBezTo>
                  <a:cubicBezTo>
                    <a:pt x="2195" y="500"/>
                    <a:pt x="2183" y="483"/>
                    <a:pt x="2172" y="454"/>
                  </a:cubicBezTo>
                  <a:cubicBezTo>
                    <a:pt x="2160" y="448"/>
                    <a:pt x="2160" y="448"/>
                    <a:pt x="2160" y="448"/>
                  </a:cubicBezTo>
                  <a:cubicBezTo>
                    <a:pt x="2143" y="477"/>
                    <a:pt x="2114" y="483"/>
                    <a:pt x="2084" y="483"/>
                  </a:cubicBezTo>
                  <a:close/>
                  <a:moveTo>
                    <a:pt x="2067" y="599"/>
                  </a:moveTo>
                  <a:lnTo>
                    <a:pt x="2067" y="599"/>
                  </a:lnTo>
                  <a:cubicBezTo>
                    <a:pt x="2067" y="605"/>
                    <a:pt x="2067" y="611"/>
                    <a:pt x="2067" y="617"/>
                  </a:cubicBezTo>
                  <a:cubicBezTo>
                    <a:pt x="2090" y="611"/>
                    <a:pt x="2102" y="599"/>
                    <a:pt x="2114" y="582"/>
                  </a:cubicBezTo>
                  <a:cubicBezTo>
                    <a:pt x="2096" y="576"/>
                    <a:pt x="2067" y="582"/>
                    <a:pt x="2067" y="599"/>
                  </a:cubicBezTo>
                  <a:close/>
                  <a:moveTo>
                    <a:pt x="483" y="541"/>
                  </a:moveTo>
                  <a:lnTo>
                    <a:pt x="483" y="541"/>
                  </a:lnTo>
                  <a:cubicBezTo>
                    <a:pt x="536" y="541"/>
                    <a:pt x="536" y="541"/>
                    <a:pt x="536" y="541"/>
                  </a:cubicBezTo>
                  <a:cubicBezTo>
                    <a:pt x="536" y="529"/>
                    <a:pt x="536" y="524"/>
                    <a:pt x="536" y="506"/>
                  </a:cubicBezTo>
                  <a:cubicBezTo>
                    <a:pt x="513" y="512"/>
                    <a:pt x="501" y="529"/>
                    <a:pt x="483" y="541"/>
                  </a:cubicBezTo>
                  <a:close/>
                  <a:moveTo>
                    <a:pt x="82" y="23"/>
                  </a:moveTo>
                  <a:lnTo>
                    <a:pt x="82" y="23"/>
                  </a:lnTo>
                  <a:cubicBezTo>
                    <a:pt x="76" y="17"/>
                    <a:pt x="70" y="11"/>
                    <a:pt x="59" y="6"/>
                  </a:cubicBezTo>
                  <a:cubicBezTo>
                    <a:pt x="53" y="0"/>
                    <a:pt x="53" y="0"/>
                    <a:pt x="53" y="0"/>
                  </a:cubicBezTo>
                  <a:cubicBezTo>
                    <a:pt x="53" y="17"/>
                    <a:pt x="59" y="29"/>
                    <a:pt x="53" y="46"/>
                  </a:cubicBezTo>
                  <a:cubicBezTo>
                    <a:pt x="41" y="64"/>
                    <a:pt x="12" y="58"/>
                    <a:pt x="12" y="75"/>
                  </a:cubicBezTo>
                  <a:cubicBezTo>
                    <a:pt x="12" y="93"/>
                    <a:pt x="24" y="99"/>
                    <a:pt x="24" y="116"/>
                  </a:cubicBezTo>
                  <a:cubicBezTo>
                    <a:pt x="24" y="145"/>
                    <a:pt x="0" y="157"/>
                    <a:pt x="0" y="186"/>
                  </a:cubicBezTo>
                  <a:cubicBezTo>
                    <a:pt x="0" y="209"/>
                    <a:pt x="0" y="209"/>
                    <a:pt x="0" y="209"/>
                  </a:cubicBezTo>
                  <a:cubicBezTo>
                    <a:pt x="12" y="209"/>
                    <a:pt x="18" y="209"/>
                    <a:pt x="29" y="209"/>
                  </a:cubicBezTo>
                  <a:cubicBezTo>
                    <a:pt x="29" y="326"/>
                    <a:pt x="29" y="326"/>
                    <a:pt x="29" y="326"/>
                  </a:cubicBezTo>
                  <a:cubicBezTo>
                    <a:pt x="29" y="326"/>
                    <a:pt x="35" y="332"/>
                    <a:pt x="41" y="332"/>
                  </a:cubicBezTo>
                  <a:cubicBezTo>
                    <a:pt x="59" y="332"/>
                    <a:pt x="59" y="314"/>
                    <a:pt x="70" y="302"/>
                  </a:cubicBezTo>
                  <a:cubicBezTo>
                    <a:pt x="105" y="285"/>
                    <a:pt x="134" y="262"/>
                    <a:pt x="134" y="221"/>
                  </a:cubicBezTo>
                  <a:cubicBezTo>
                    <a:pt x="134" y="180"/>
                    <a:pt x="117" y="163"/>
                    <a:pt x="117" y="128"/>
                  </a:cubicBezTo>
                  <a:cubicBezTo>
                    <a:pt x="117" y="99"/>
                    <a:pt x="128" y="81"/>
                    <a:pt x="128" y="46"/>
                  </a:cubicBezTo>
                  <a:cubicBezTo>
                    <a:pt x="128" y="29"/>
                    <a:pt x="99" y="29"/>
                    <a:pt x="82" y="23"/>
                  </a:cubicBezTo>
                  <a:close/>
                </a:path>
              </a:pathLst>
            </a:custGeom>
            <a:grpFill/>
            <a:ln w="28575" cap="flat" cmpd="sng">
              <a:solidFill>
                <a:schemeClr val="bg1"/>
              </a:solidFill>
              <a:bevel/>
              <a:headEnd/>
              <a:tailEnd/>
            </a:ln>
            <a:effectLst/>
          </p:spPr>
          <p:txBody>
            <a:bodyPr wrap="none" anchor="ctr"/>
            <a:lstStyle/>
            <a:p>
              <a:endParaRPr lang="en-US">
                <a:latin typeface="Source Sans Pro Light" charset="0"/>
              </a:endParaRPr>
            </a:p>
          </p:txBody>
        </p:sp>
      </p:grpSp>
      <p:sp>
        <p:nvSpPr>
          <p:cNvPr id="10" name="TextBox 9"/>
          <p:cNvSpPr txBox="1"/>
          <p:nvPr/>
        </p:nvSpPr>
        <p:spPr>
          <a:xfrm>
            <a:off x="7348899" y="1978590"/>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11" name="TextBox 10"/>
          <p:cNvSpPr txBox="1"/>
          <p:nvPr/>
        </p:nvSpPr>
        <p:spPr>
          <a:xfrm>
            <a:off x="7348899" y="1511963"/>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AUSTRALIA MAP</a:t>
            </a:r>
          </a:p>
        </p:txBody>
      </p:sp>
      <p:grpSp>
        <p:nvGrpSpPr>
          <p:cNvPr id="17" name="Group 16"/>
          <p:cNvGrpSpPr/>
          <p:nvPr/>
        </p:nvGrpSpPr>
        <p:grpSpPr>
          <a:xfrm>
            <a:off x="7348899" y="3399009"/>
            <a:ext cx="1477108" cy="2146638"/>
            <a:chOff x="7348899" y="3399009"/>
            <a:chExt cx="1477108" cy="2146638"/>
          </a:xfrm>
        </p:grpSpPr>
        <p:sp>
          <p:nvSpPr>
            <p:cNvPr id="12" name="TextBox 11"/>
            <p:cNvSpPr txBox="1"/>
            <p:nvPr/>
          </p:nvSpPr>
          <p:spPr>
            <a:xfrm>
              <a:off x="7348899" y="5208760"/>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13" name="Group 12"/>
            <p:cNvGrpSpPr/>
            <p:nvPr/>
          </p:nvGrpSpPr>
          <p:grpSpPr>
            <a:xfrm>
              <a:off x="7348899" y="3399009"/>
              <a:ext cx="1477108" cy="1477108"/>
              <a:chOff x="6261693" y="3921370"/>
              <a:chExt cx="1477108" cy="1477108"/>
            </a:xfrm>
          </p:grpSpPr>
          <p:sp>
            <p:nvSpPr>
              <p:cNvPr id="14" name="Donut 13"/>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lock Arc 14"/>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Shape 2646"/>
            <p:cNvSpPr/>
            <p:nvPr/>
          </p:nvSpPr>
          <p:spPr>
            <a:xfrm>
              <a:off x="7955517" y="40056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557998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846110" y="1336231"/>
            <a:ext cx="5776110" cy="4154106"/>
            <a:chOff x="-9" y="5"/>
            <a:chExt cx="5769" cy="4314"/>
          </a:xfrm>
          <a:solidFill>
            <a:schemeClr val="accent2"/>
          </a:solidFill>
        </p:grpSpPr>
        <p:sp>
          <p:nvSpPr>
            <p:cNvPr id="3" name="Freeform 5"/>
            <p:cNvSpPr>
              <a:spLocks/>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4" name="Freeform 6"/>
            <p:cNvSpPr>
              <a:spLocks/>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5" name="Freeform 7"/>
            <p:cNvSpPr>
              <a:spLocks/>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6" name="Freeform 8"/>
            <p:cNvSpPr>
              <a:spLocks/>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7" name="Freeform 9"/>
            <p:cNvSpPr>
              <a:spLocks/>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8" name="Freeform 10"/>
            <p:cNvSpPr>
              <a:spLocks/>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9" name="Freeform 11"/>
            <p:cNvSpPr>
              <a:spLocks/>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0" name="Freeform 12"/>
            <p:cNvSpPr>
              <a:spLocks/>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solidFill>
              <a:schemeClr val="accent3"/>
            </a:solid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1" name="Freeform 13"/>
            <p:cNvSpPr>
              <a:spLocks/>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2" name="Freeform 14"/>
            <p:cNvSpPr>
              <a:spLocks/>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3" name="Freeform 15"/>
            <p:cNvSpPr>
              <a:spLocks/>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4" name="Freeform 16"/>
            <p:cNvSpPr>
              <a:spLocks/>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5" name="Freeform 17"/>
            <p:cNvSpPr>
              <a:spLocks/>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6" name="Freeform 18"/>
            <p:cNvSpPr>
              <a:spLocks/>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7" name="Freeform 19"/>
            <p:cNvSpPr>
              <a:spLocks/>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8" name="Freeform 20"/>
            <p:cNvSpPr>
              <a:spLocks/>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19" name="Freeform 21"/>
            <p:cNvSpPr>
              <a:spLocks/>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0" name="Freeform 22"/>
            <p:cNvSpPr>
              <a:spLocks/>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1" name="Freeform 23"/>
            <p:cNvSpPr>
              <a:spLocks/>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2" name="Freeform 24"/>
            <p:cNvSpPr>
              <a:spLocks/>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3" name="Freeform 25"/>
            <p:cNvSpPr>
              <a:spLocks/>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4" name="Freeform 26"/>
            <p:cNvSpPr>
              <a:spLocks/>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5" name="Freeform 27"/>
            <p:cNvSpPr>
              <a:spLocks/>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6" name="Freeform 28"/>
            <p:cNvSpPr>
              <a:spLocks/>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7" name="Freeform 29"/>
            <p:cNvSpPr>
              <a:spLocks/>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8" name="Freeform 30"/>
            <p:cNvSpPr>
              <a:spLocks/>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29" name="Freeform 31"/>
            <p:cNvSpPr>
              <a:spLocks/>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0" name="Freeform 32"/>
            <p:cNvSpPr>
              <a:spLocks/>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1" name="Freeform 33"/>
            <p:cNvSpPr>
              <a:spLocks/>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2" name="Freeform 34"/>
            <p:cNvSpPr>
              <a:spLocks/>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3" name="Freeform 35"/>
            <p:cNvSpPr>
              <a:spLocks/>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4" name="Freeform 36"/>
            <p:cNvSpPr>
              <a:spLocks/>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5" name="Freeform 37"/>
            <p:cNvSpPr>
              <a:spLocks/>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36" name="Freeform 38"/>
            <p:cNvSpPr>
              <a:spLocks/>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381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grpSp>
      <p:sp>
        <p:nvSpPr>
          <p:cNvPr id="37" name="TextBox 36"/>
          <p:cNvSpPr txBox="1"/>
          <p:nvPr/>
        </p:nvSpPr>
        <p:spPr>
          <a:xfrm>
            <a:off x="7367137" y="2651910"/>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38" name="TextBox 37"/>
          <p:cNvSpPr txBox="1"/>
          <p:nvPr/>
        </p:nvSpPr>
        <p:spPr>
          <a:xfrm>
            <a:off x="7367137" y="2185283"/>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CHINA MAP</a:t>
            </a:r>
          </a:p>
        </p:txBody>
      </p:sp>
      <p:grpSp>
        <p:nvGrpSpPr>
          <p:cNvPr id="39" name="Group 38"/>
          <p:cNvGrpSpPr/>
          <p:nvPr/>
        </p:nvGrpSpPr>
        <p:grpSpPr>
          <a:xfrm>
            <a:off x="7367137" y="4102898"/>
            <a:ext cx="3980189" cy="474576"/>
            <a:chOff x="7168384" y="3893331"/>
            <a:chExt cx="3980189" cy="474576"/>
          </a:xfrm>
        </p:grpSpPr>
        <p:grpSp>
          <p:nvGrpSpPr>
            <p:cNvPr id="40" name="Group 39"/>
            <p:cNvGrpSpPr/>
            <p:nvPr/>
          </p:nvGrpSpPr>
          <p:grpSpPr>
            <a:xfrm>
              <a:off x="7168384" y="4224704"/>
              <a:ext cx="3980189" cy="143203"/>
              <a:chOff x="877561" y="4210050"/>
              <a:chExt cx="3980189" cy="228600"/>
            </a:xfrm>
          </p:grpSpPr>
          <p:sp>
            <p:nvSpPr>
              <p:cNvPr id="42" name="Rounded Rectangle 41"/>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WOMAN WORKER</a:t>
              </a:r>
            </a:p>
          </p:txBody>
        </p:sp>
      </p:grpSp>
    </p:spTree>
    <p:extLst>
      <p:ext uri="{BB962C8B-B14F-4D97-AF65-F5344CB8AC3E}">
        <p14:creationId xmlns:p14="http://schemas.microsoft.com/office/powerpoint/2010/main" val="1005815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40723" y="3517392"/>
            <a:ext cx="5310553" cy="836916"/>
            <a:chOff x="3440723" y="3517392"/>
            <a:chExt cx="5310553" cy="836916"/>
          </a:xfrm>
        </p:grpSpPr>
        <p:sp>
          <p:nvSpPr>
            <p:cNvPr id="7" name="TextBox 6"/>
            <p:cNvSpPr txBox="1"/>
            <p:nvPr/>
          </p:nvSpPr>
          <p:spPr>
            <a:xfrm>
              <a:off x="3773087" y="3517392"/>
              <a:ext cx="4645824" cy="707886"/>
            </a:xfrm>
            <a:prstGeom prst="rect">
              <a:avLst/>
            </a:prstGeom>
            <a:noFill/>
          </p:spPr>
          <p:txBody>
            <a:bodyPr wrap="square" rtlCol="0">
              <a:spAutoFit/>
            </a:bodyPr>
            <a:lstStyle/>
            <a:p>
              <a:pPr algn="ctr"/>
              <a:r>
                <a:rPr lang="en-US" sz="4000" spc="2000" dirty="0" smtClean="0">
                  <a:solidFill>
                    <a:schemeClr val="bg1"/>
                  </a:solidFill>
                  <a:latin typeface="Raleway" panose="020B0503030101060003" pitchFamily="34" charset="0"/>
                </a:rPr>
                <a:t>SWOT</a:t>
              </a:r>
              <a:endParaRPr lang="en-US" sz="4000" spc="2000" dirty="0">
                <a:solidFill>
                  <a:schemeClr val="bg1"/>
                </a:solidFill>
                <a:latin typeface="Raleway" panose="020B0503030101060003" pitchFamily="34" charset="0"/>
              </a:endParaRPr>
            </a:p>
          </p:txBody>
        </p:sp>
        <p:cxnSp>
          <p:nvCxnSpPr>
            <p:cNvPr id="8" name="Straight Connector 7"/>
            <p:cNvCxnSpPr/>
            <p:nvPr/>
          </p:nvCxnSpPr>
          <p:spPr>
            <a:xfrm>
              <a:off x="3440723" y="4349935"/>
              <a:ext cx="5310553" cy="437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3005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154579" y="2007279"/>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7" name="TextBox 6"/>
          <p:cNvSpPr txBox="1"/>
          <p:nvPr/>
        </p:nvSpPr>
        <p:spPr>
          <a:xfrm>
            <a:off x="7154579" y="1540652"/>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STRENGTH</a:t>
            </a:r>
          </a:p>
        </p:txBody>
      </p:sp>
      <p:grpSp>
        <p:nvGrpSpPr>
          <p:cNvPr id="18" name="Group 17"/>
          <p:cNvGrpSpPr/>
          <p:nvPr/>
        </p:nvGrpSpPr>
        <p:grpSpPr>
          <a:xfrm>
            <a:off x="7154579" y="3427698"/>
            <a:ext cx="1477108" cy="2146638"/>
            <a:chOff x="7154579" y="3427698"/>
            <a:chExt cx="1477108" cy="2146638"/>
          </a:xfrm>
        </p:grpSpPr>
        <p:sp>
          <p:nvSpPr>
            <p:cNvPr id="8" name="TextBox 7"/>
            <p:cNvSpPr txBox="1"/>
            <p:nvPr/>
          </p:nvSpPr>
          <p:spPr>
            <a:xfrm>
              <a:off x="7154579" y="5237449"/>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9" name="Group 8"/>
            <p:cNvGrpSpPr/>
            <p:nvPr/>
          </p:nvGrpSpPr>
          <p:grpSpPr>
            <a:xfrm>
              <a:off x="7154579" y="3427698"/>
              <a:ext cx="1477108" cy="1477108"/>
              <a:chOff x="6261693" y="3921370"/>
              <a:chExt cx="1477108" cy="1477108"/>
            </a:xfrm>
          </p:grpSpPr>
          <p:sp>
            <p:nvSpPr>
              <p:cNvPr id="10" name="Donut 9"/>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Shape 2646"/>
            <p:cNvSpPr/>
            <p:nvPr/>
          </p:nvSpPr>
          <p:spPr>
            <a:xfrm>
              <a:off x="7761197" y="4034316"/>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19" name="Group 18"/>
          <p:cNvGrpSpPr/>
          <p:nvPr/>
        </p:nvGrpSpPr>
        <p:grpSpPr>
          <a:xfrm>
            <a:off x="8964128" y="3426797"/>
            <a:ext cx="1477108" cy="2146638"/>
            <a:chOff x="8964128" y="3426797"/>
            <a:chExt cx="1477108" cy="2146638"/>
          </a:xfrm>
        </p:grpSpPr>
        <p:sp>
          <p:nvSpPr>
            <p:cNvPr id="13" name="TextBox 12"/>
            <p:cNvSpPr txBox="1"/>
            <p:nvPr/>
          </p:nvSpPr>
          <p:spPr>
            <a:xfrm>
              <a:off x="8964128" y="5236548"/>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14" name="Group 13"/>
            <p:cNvGrpSpPr/>
            <p:nvPr/>
          </p:nvGrpSpPr>
          <p:grpSpPr>
            <a:xfrm>
              <a:off x="8964128" y="3426797"/>
              <a:ext cx="1477108" cy="1477108"/>
              <a:chOff x="6261693" y="3921370"/>
              <a:chExt cx="1477108" cy="1477108"/>
            </a:xfrm>
          </p:grpSpPr>
          <p:sp>
            <p:nvSpPr>
              <p:cNvPr id="15" name="Donut 14"/>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Shape 2646"/>
            <p:cNvSpPr/>
            <p:nvPr/>
          </p:nvSpPr>
          <p:spPr>
            <a:xfrm>
              <a:off x="9570746" y="403341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p:cNvSpPr>
            <a:spLocks noGrp="1"/>
          </p:cNvSpPr>
          <p:nvPr>
            <p:ph type="pic" sz="quarter" idx="25"/>
          </p:nvPr>
        </p:nvSpPr>
        <p:spPr/>
      </p:sp>
    </p:spTree>
    <p:extLst>
      <p:ext uri="{BB962C8B-B14F-4D97-AF65-F5344CB8AC3E}">
        <p14:creationId xmlns:p14="http://schemas.microsoft.com/office/powerpoint/2010/main" val="571543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11454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9782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3126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393570" y="5004844"/>
            <a:ext cx="7723125" cy="1573270"/>
            <a:chOff x="2248763" y="2173690"/>
            <a:chExt cx="11146208" cy="1573270"/>
          </a:xfrm>
        </p:grpSpPr>
        <p:sp>
          <p:nvSpPr>
            <p:cNvPr id="10" name="TextBox 9"/>
            <p:cNvSpPr txBox="1"/>
            <p:nvPr/>
          </p:nvSpPr>
          <p:spPr>
            <a:xfrm>
              <a:off x="2248763" y="2500465"/>
              <a:ext cx="11146208" cy="1246495"/>
            </a:xfrm>
            <a:prstGeom prst="rect">
              <a:avLst/>
            </a:prstGeom>
            <a:noFill/>
          </p:spPr>
          <p:txBody>
            <a:bodyPr wrap="square" rtlCol="0">
              <a:spAutoFit/>
            </a:bodyPr>
            <a:lstStyle/>
            <a:p>
              <a:pPr>
                <a:lnSpc>
                  <a:spcPct val="150000"/>
                </a:lnSpc>
              </a:pPr>
              <a:r>
                <a:rPr lang="ru-RU" sz="1000" dirty="0">
                  <a:latin typeface="Raleway" panose="020B0503030101060003" pitchFamily="34" charset="0"/>
                </a:rPr>
                <a:t>Сфера городского сельского хозяйства расширяет экономическую базу города посредством производства, обработки, упаковки и транспортировки потребляемых продуктов. Это приводит к увеличению сфер деятельности и созданию новых рабочих мест. Сады на крышах, а также на территории городских неосвоенных пространств позволяют горожанам создавать средства производства овощной продукции в городе. Фермы и парники на крышах, в свободных городских территориях позволяют продуктивно использовать городское пространство, пространство конструктивных частей зданий, создавая новые рабочие места.</a:t>
              </a:r>
            </a:p>
          </p:txBody>
        </p:sp>
        <p:sp>
          <p:nvSpPr>
            <p:cNvPr id="11" name="TextBox 10"/>
            <p:cNvSpPr txBox="1"/>
            <p:nvPr/>
          </p:nvSpPr>
          <p:spPr>
            <a:xfrm>
              <a:off x="2248763" y="2173690"/>
              <a:ext cx="4271015" cy="323165"/>
            </a:xfrm>
            <a:prstGeom prst="rect">
              <a:avLst/>
            </a:prstGeom>
            <a:noFill/>
          </p:spPr>
          <p:txBody>
            <a:bodyPr wrap="square" rtlCol="0">
              <a:spAutoFit/>
            </a:bodyPr>
            <a:lstStyle/>
            <a:p>
              <a:pPr>
                <a:lnSpc>
                  <a:spcPct val="150000"/>
                </a:lnSpc>
              </a:pPr>
              <a:r>
                <a:rPr lang="ru-RU" sz="1000" b="1" spc="300" dirty="0" smtClean="0">
                  <a:latin typeface="Raleway" panose="020B0503030101060003" pitchFamily="34" charset="0"/>
                </a:rPr>
                <a:t>СОЗДАНИЕ РАБОЧИХ МЕСТ</a:t>
              </a:r>
              <a:endParaRPr lang="en-US" sz="1000" b="1" spc="300" dirty="0" smtClean="0">
                <a:latin typeface="Raleway" panose="020B0503030101060003" pitchFamily="34" charset="0"/>
              </a:endParaRPr>
            </a:p>
          </p:txBody>
        </p:sp>
      </p:grpSp>
      <p:sp>
        <p:nvSpPr>
          <p:cNvPr id="12" name="TextBox 11"/>
          <p:cNvSpPr txBox="1"/>
          <p:nvPr/>
        </p:nvSpPr>
        <p:spPr>
          <a:xfrm>
            <a:off x="3925663" y="164162"/>
            <a:ext cx="4340674" cy="378180"/>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ЭКОНОМИЧЕСКИЕ ВЫГОДЫ</a:t>
            </a:r>
            <a:endParaRPr lang="en-US" sz="1400" b="1" spc="600" dirty="0" smtClean="0">
              <a:latin typeface="Raleway" panose="020B0503030101060003" pitchFamily="34" charset="0"/>
            </a:endParaRPr>
          </a:p>
        </p:txBody>
      </p:sp>
      <p:pic>
        <p:nvPicPr>
          <p:cNvPr id="6" name="Рисунок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9639" r="29639"/>
          <a:stretch>
            <a:fillRect/>
          </a:stretch>
        </p:blipFill>
        <p:spPr>
          <a:xfrm>
            <a:off x="4932363" y="927100"/>
            <a:ext cx="2327275" cy="3810000"/>
          </a:xfrm>
        </p:spPr>
      </p:pic>
      <p:pic>
        <p:nvPicPr>
          <p:cNvPr id="8" name="Рисунок 7"/>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9645" r="29645"/>
          <a:stretch>
            <a:fillRect/>
          </a:stretch>
        </p:blipFill>
        <p:spPr>
          <a:xfrm>
            <a:off x="8351838" y="927100"/>
            <a:ext cx="2328862" cy="3810000"/>
          </a:xfrm>
        </p:spPr>
      </p:pic>
      <p:pic>
        <p:nvPicPr>
          <p:cNvPr id="5" name="Рисунок 4"/>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9630" r="29630"/>
          <a:stretch>
            <a:fillRect/>
          </a:stretch>
        </p:blipFill>
        <p:spPr>
          <a:xfrm>
            <a:off x="1511300" y="927100"/>
            <a:ext cx="2328863" cy="3810000"/>
          </a:xfrm>
        </p:spPr>
      </p:pic>
    </p:spTree>
    <p:extLst>
      <p:ext uri="{BB962C8B-B14F-4D97-AF65-F5344CB8AC3E}">
        <p14:creationId xmlns:p14="http://schemas.microsoft.com/office/powerpoint/2010/main" val="1787108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8752" y="2651910"/>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6" name="TextBox 5"/>
          <p:cNvSpPr txBox="1"/>
          <p:nvPr/>
        </p:nvSpPr>
        <p:spPr>
          <a:xfrm>
            <a:off x="948752" y="2185283"/>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WEAKNESS</a:t>
            </a:r>
          </a:p>
        </p:txBody>
      </p:sp>
      <p:grpSp>
        <p:nvGrpSpPr>
          <p:cNvPr id="7" name="Group 6"/>
          <p:cNvGrpSpPr/>
          <p:nvPr/>
        </p:nvGrpSpPr>
        <p:grpSpPr>
          <a:xfrm>
            <a:off x="948752" y="4102898"/>
            <a:ext cx="3980189" cy="474576"/>
            <a:chOff x="7168384" y="3893331"/>
            <a:chExt cx="3980189" cy="474576"/>
          </a:xfrm>
        </p:grpSpPr>
        <p:grpSp>
          <p:nvGrpSpPr>
            <p:cNvPr id="8" name="Group 7"/>
            <p:cNvGrpSpPr/>
            <p:nvPr/>
          </p:nvGrpSpPr>
          <p:grpSpPr>
            <a:xfrm>
              <a:off x="7168384" y="4224704"/>
              <a:ext cx="3980189" cy="143203"/>
              <a:chOff x="877561" y="4210050"/>
              <a:chExt cx="3980189" cy="228600"/>
            </a:xfrm>
          </p:grpSpPr>
          <p:sp>
            <p:nvSpPr>
              <p:cNvPr id="10" name="Rounded Rectangle 9"/>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WOMAN WORKER</a:t>
              </a:r>
            </a:p>
          </p:txBody>
        </p:sp>
      </p:grpSp>
      <p:sp>
        <p:nvSpPr>
          <p:cNvPr id="2" name="Picture Placeholder 1"/>
          <p:cNvSpPr>
            <a:spLocks noGrp="1"/>
          </p:cNvSpPr>
          <p:nvPr>
            <p:ph type="pic" sz="quarter" idx="25"/>
          </p:nvPr>
        </p:nvSpPr>
        <p:spPr/>
      </p:sp>
    </p:spTree>
    <p:extLst>
      <p:ext uri="{BB962C8B-B14F-4D97-AF65-F5344CB8AC3E}">
        <p14:creationId xmlns:p14="http://schemas.microsoft.com/office/powerpoint/2010/main" val="2014651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379400" y="2241192"/>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7" name="TextBox 6"/>
          <p:cNvSpPr txBox="1"/>
          <p:nvPr/>
        </p:nvSpPr>
        <p:spPr>
          <a:xfrm>
            <a:off x="7379400" y="1774565"/>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OPPORTUNITY</a:t>
            </a:r>
          </a:p>
        </p:txBody>
      </p:sp>
      <p:grpSp>
        <p:nvGrpSpPr>
          <p:cNvPr id="8" name="Group 7"/>
          <p:cNvGrpSpPr/>
          <p:nvPr/>
        </p:nvGrpSpPr>
        <p:grpSpPr>
          <a:xfrm>
            <a:off x="7379400" y="3692180"/>
            <a:ext cx="3980189" cy="474576"/>
            <a:chOff x="7168384" y="3893331"/>
            <a:chExt cx="3980189" cy="474576"/>
          </a:xfrm>
        </p:grpSpPr>
        <p:grpSp>
          <p:nvGrpSpPr>
            <p:cNvPr id="9" name="Group 8"/>
            <p:cNvGrpSpPr/>
            <p:nvPr/>
          </p:nvGrpSpPr>
          <p:grpSpPr>
            <a:xfrm>
              <a:off x="7168384" y="4224704"/>
              <a:ext cx="3980189" cy="143203"/>
              <a:chOff x="877561" y="4210050"/>
              <a:chExt cx="3980189" cy="228600"/>
            </a:xfrm>
          </p:grpSpPr>
          <p:sp>
            <p:nvSpPr>
              <p:cNvPr id="11" name="Rounded Rectangle 10"/>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WOMAN WORKER</a:t>
              </a:r>
            </a:p>
          </p:txBody>
        </p:sp>
      </p:grpSp>
      <p:grpSp>
        <p:nvGrpSpPr>
          <p:cNvPr id="13" name="Group 12"/>
          <p:cNvGrpSpPr/>
          <p:nvPr/>
        </p:nvGrpSpPr>
        <p:grpSpPr>
          <a:xfrm>
            <a:off x="7379400" y="4458878"/>
            <a:ext cx="3980189" cy="474576"/>
            <a:chOff x="7168384" y="3893331"/>
            <a:chExt cx="3980189" cy="474576"/>
          </a:xfrm>
        </p:grpSpPr>
        <p:grpSp>
          <p:nvGrpSpPr>
            <p:cNvPr id="14" name="Group 13"/>
            <p:cNvGrpSpPr/>
            <p:nvPr/>
          </p:nvGrpSpPr>
          <p:grpSpPr>
            <a:xfrm>
              <a:off x="7168384" y="4224704"/>
              <a:ext cx="3980189" cy="143203"/>
              <a:chOff x="877561" y="4210050"/>
              <a:chExt cx="3980189" cy="228600"/>
            </a:xfrm>
          </p:grpSpPr>
          <p:sp>
            <p:nvSpPr>
              <p:cNvPr id="16" name="Rounded Rectangle 15"/>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MAN WORKER</a:t>
              </a:r>
            </a:p>
          </p:txBody>
        </p:sp>
      </p:grpSp>
      <p:sp>
        <p:nvSpPr>
          <p:cNvPr id="2" name="Picture Placeholder 1"/>
          <p:cNvSpPr>
            <a:spLocks noGrp="1"/>
          </p:cNvSpPr>
          <p:nvPr>
            <p:ph type="pic" sz="quarter" idx="25"/>
          </p:nvPr>
        </p:nvSpPr>
        <p:spPr/>
      </p:sp>
    </p:spTree>
    <p:extLst>
      <p:ext uri="{BB962C8B-B14F-4D97-AF65-F5344CB8AC3E}">
        <p14:creationId xmlns:p14="http://schemas.microsoft.com/office/powerpoint/2010/main" val="2992781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7330" y="1978590"/>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6" name="TextBox 5"/>
          <p:cNvSpPr txBox="1"/>
          <p:nvPr/>
        </p:nvSpPr>
        <p:spPr>
          <a:xfrm>
            <a:off x="1827330" y="1511963"/>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THREATS</a:t>
            </a:r>
          </a:p>
        </p:txBody>
      </p:sp>
      <p:grpSp>
        <p:nvGrpSpPr>
          <p:cNvPr id="12" name="Group 11"/>
          <p:cNvGrpSpPr/>
          <p:nvPr/>
        </p:nvGrpSpPr>
        <p:grpSpPr>
          <a:xfrm>
            <a:off x="1827330" y="3399009"/>
            <a:ext cx="1477108" cy="2146638"/>
            <a:chOff x="1827330" y="3399009"/>
            <a:chExt cx="1477108" cy="2146638"/>
          </a:xfrm>
        </p:grpSpPr>
        <p:sp>
          <p:nvSpPr>
            <p:cNvPr id="7" name="TextBox 6"/>
            <p:cNvSpPr txBox="1"/>
            <p:nvPr/>
          </p:nvSpPr>
          <p:spPr>
            <a:xfrm>
              <a:off x="1827330" y="5208760"/>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8" name="Group 7"/>
            <p:cNvGrpSpPr/>
            <p:nvPr/>
          </p:nvGrpSpPr>
          <p:grpSpPr>
            <a:xfrm>
              <a:off x="1827330" y="3399009"/>
              <a:ext cx="1477108" cy="1477108"/>
              <a:chOff x="6261693" y="3921370"/>
              <a:chExt cx="1477108" cy="1477108"/>
            </a:xfrm>
          </p:grpSpPr>
          <p:sp>
            <p:nvSpPr>
              <p:cNvPr id="9" name="Donut 8"/>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Shape 2646"/>
            <p:cNvSpPr/>
            <p:nvPr/>
          </p:nvSpPr>
          <p:spPr>
            <a:xfrm>
              <a:off x="2433948" y="40056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p:cNvSpPr>
            <a:spLocks noGrp="1"/>
          </p:cNvSpPr>
          <p:nvPr>
            <p:ph type="pic" sz="quarter" idx="25"/>
          </p:nvPr>
        </p:nvSpPr>
        <p:spPr/>
      </p:sp>
    </p:spTree>
    <p:extLst>
      <p:ext uri="{BB962C8B-B14F-4D97-AF65-F5344CB8AC3E}">
        <p14:creationId xmlns:p14="http://schemas.microsoft.com/office/powerpoint/2010/main" val="4050705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10" name="Freeform 9"/>
          <p:cNvSpPr/>
          <p:nvPr/>
        </p:nvSpPr>
        <p:spPr>
          <a:xfrm>
            <a:off x="0" y="0"/>
            <a:ext cx="12192000" cy="6858000"/>
          </a:xfrm>
          <a:custGeom>
            <a:avLst/>
            <a:gdLst>
              <a:gd name="connsiteX0" fmla="*/ 4045747 w 12192000"/>
              <a:gd name="connsiteY0" fmla="*/ 3936664 h 6858000"/>
              <a:gd name="connsiteX1" fmla="*/ 5181602 w 12192000"/>
              <a:gd name="connsiteY1" fmla="*/ 6858000 h 6858000"/>
              <a:gd name="connsiteX2" fmla="*/ 1333125 w 12192000"/>
              <a:gd name="connsiteY2" fmla="*/ 6858000 h 6858000"/>
              <a:gd name="connsiteX3" fmla="*/ 702664 w 12192000"/>
              <a:gd name="connsiteY3" fmla="*/ 5236499 h 6858000"/>
              <a:gd name="connsiteX4" fmla="*/ 0 w 12192000"/>
              <a:gd name="connsiteY4" fmla="*/ 0 h 6858000"/>
              <a:gd name="connsiteX5" fmla="*/ 12192000 w 12192000"/>
              <a:gd name="connsiteY5" fmla="*/ 0 h 6858000"/>
              <a:gd name="connsiteX6" fmla="*/ 12192000 w 12192000"/>
              <a:gd name="connsiteY6" fmla="*/ 6858000 h 6858000"/>
              <a:gd name="connsiteX7" fmla="*/ 6953131 w 12192000"/>
              <a:gd name="connsiteY7" fmla="*/ 6858000 h 6858000"/>
              <a:gd name="connsiteX8" fmla="*/ 4986294 w 12192000"/>
              <a:gd name="connsiteY8" fmla="*/ 1799438 h 6858000"/>
              <a:gd name="connsiteX9" fmla="*/ 0 w 12192000"/>
              <a:gd name="connsiteY9" fmla="*/ 37381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4045747" y="3936664"/>
                </a:moveTo>
                <a:lnTo>
                  <a:pt x="5181602" y="6858000"/>
                </a:lnTo>
                <a:lnTo>
                  <a:pt x="1333125" y="6858000"/>
                </a:lnTo>
                <a:lnTo>
                  <a:pt x="702664" y="5236499"/>
                </a:lnTo>
                <a:close/>
                <a:moveTo>
                  <a:pt x="0" y="0"/>
                </a:moveTo>
                <a:lnTo>
                  <a:pt x="12192000" y="0"/>
                </a:lnTo>
                <a:lnTo>
                  <a:pt x="12192000" y="6858000"/>
                </a:lnTo>
                <a:lnTo>
                  <a:pt x="6953131" y="6858000"/>
                </a:lnTo>
                <a:lnTo>
                  <a:pt x="4986294" y="1799438"/>
                </a:lnTo>
                <a:lnTo>
                  <a:pt x="0" y="3738176"/>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p:cNvGrpSpPr/>
          <p:nvPr/>
        </p:nvGrpSpPr>
        <p:grpSpPr>
          <a:xfrm>
            <a:off x="1741087" y="1095925"/>
            <a:ext cx="9665466" cy="707886"/>
            <a:chOff x="1741087" y="1095925"/>
            <a:chExt cx="9665466" cy="707886"/>
          </a:xfrm>
        </p:grpSpPr>
        <p:sp>
          <p:nvSpPr>
            <p:cNvPr id="7" name="TextBox 6"/>
            <p:cNvSpPr txBox="1"/>
            <p:nvPr/>
          </p:nvSpPr>
          <p:spPr>
            <a:xfrm>
              <a:off x="1741087" y="1095925"/>
              <a:ext cx="4645824" cy="707886"/>
            </a:xfrm>
            <a:prstGeom prst="rect">
              <a:avLst/>
            </a:prstGeom>
            <a:noFill/>
          </p:spPr>
          <p:txBody>
            <a:bodyPr wrap="square" rtlCol="0">
              <a:spAutoFit/>
            </a:bodyPr>
            <a:lstStyle/>
            <a:p>
              <a:pPr algn="ctr"/>
              <a:r>
                <a:rPr lang="en-US" sz="4000" spc="2000" dirty="0" smtClean="0">
                  <a:solidFill>
                    <a:schemeClr val="bg1"/>
                  </a:solidFill>
                  <a:latin typeface="Raleway" panose="020B0503030101060003" pitchFamily="34" charset="0"/>
                </a:rPr>
                <a:t>MOCKUP</a:t>
              </a:r>
              <a:endParaRPr lang="en-US" sz="4000" spc="2000" dirty="0">
                <a:solidFill>
                  <a:schemeClr val="bg1"/>
                </a:solidFill>
                <a:latin typeface="Raleway" panose="020B0503030101060003" pitchFamily="34" charset="0"/>
              </a:endParaRPr>
            </a:p>
          </p:txBody>
        </p:sp>
        <p:cxnSp>
          <p:nvCxnSpPr>
            <p:cNvPr id="8" name="Straight Connector 7"/>
            <p:cNvCxnSpPr/>
            <p:nvPr/>
          </p:nvCxnSpPr>
          <p:spPr>
            <a:xfrm>
              <a:off x="6096000" y="1445495"/>
              <a:ext cx="5310553" cy="437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482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25"/>
          </p:nvPr>
        </p:nvSpPr>
        <p:spPr/>
      </p: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24017" r="24017"/>
          <a:stretch/>
        </p:blipFill>
        <p:spPr>
          <a:xfrm>
            <a:off x="2048933" y="476933"/>
            <a:ext cx="3132668" cy="6028267"/>
          </a:xfrm>
          <a:prstGeom prst="rect">
            <a:avLst/>
          </a:prstGeom>
        </p:spPr>
      </p:pic>
      <p:grpSp>
        <p:nvGrpSpPr>
          <p:cNvPr id="31" name="Group 30"/>
          <p:cNvGrpSpPr/>
          <p:nvPr/>
        </p:nvGrpSpPr>
        <p:grpSpPr>
          <a:xfrm>
            <a:off x="4231380" y="605009"/>
            <a:ext cx="2709334" cy="3418544"/>
            <a:chOff x="4231380" y="605009"/>
            <a:chExt cx="2709334" cy="3418544"/>
          </a:xfrm>
        </p:grpSpPr>
        <p:grpSp>
          <p:nvGrpSpPr>
            <p:cNvPr id="5" name="Group 4"/>
            <p:cNvGrpSpPr/>
            <p:nvPr/>
          </p:nvGrpSpPr>
          <p:grpSpPr>
            <a:xfrm>
              <a:off x="4231380" y="605009"/>
              <a:ext cx="1477108" cy="1477108"/>
              <a:chOff x="6261693" y="3921370"/>
              <a:chExt cx="1477108" cy="1477108"/>
            </a:xfrm>
          </p:grpSpPr>
          <p:sp>
            <p:nvSpPr>
              <p:cNvPr id="6" name="Donut 5"/>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2" name="Straight Connector 11"/>
            <p:cNvCxnSpPr/>
            <p:nvPr/>
          </p:nvCxnSpPr>
          <p:spPr>
            <a:xfrm>
              <a:off x="5181601" y="1473199"/>
              <a:ext cx="1759113" cy="25503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581398" y="4790251"/>
            <a:ext cx="3359316" cy="1116227"/>
            <a:chOff x="3581398" y="4790251"/>
            <a:chExt cx="3359316" cy="1116227"/>
          </a:xfrm>
        </p:grpSpPr>
        <p:grpSp>
          <p:nvGrpSpPr>
            <p:cNvPr id="8" name="Group 7"/>
            <p:cNvGrpSpPr/>
            <p:nvPr/>
          </p:nvGrpSpPr>
          <p:grpSpPr>
            <a:xfrm>
              <a:off x="3581398" y="5032456"/>
              <a:ext cx="874022" cy="874022"/>
              <a:chOff x="6261693" y="3921370"/>
              <a:chExt cx="1477108" cy="1477108"/>
            </a:xfrm>
          </p:grpSpPr>
          <p:sp>
            <p:nvSpPr>
              <p:cNvPr id="9" name="Donut 8"/>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4" name="Straight Connector 13"/>
            <p:cNvCxnSpPr/>
            <p:nvPr/>
          </p:nvCxnSpPr>
          <p:spPr>
            <a:xfrm flipH="1">
              <a:off x="4097868" y="4790251"/>
              <a:ext cx="2842846" cy="83161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7379400" y="2241192"/>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16" name="TextBox 15"/>
          <p:cNvSpPr txBox="1"/>
          <p:nvPr/>
        </p:nvSpPr>
        <p:spPr>
          <a:xfrm>
            <a:off x="7379400" y="1774565"/>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DEVICE MOCKUP</a:t>
            </a:r>
          </a:p>
        </p:txBody>
      </p:sp>
      <p:sp>
        <p:nvSpPr>
          <p:cNvPr id="29" name="TextBox 28"/>
          <p:cNvSpPr txBox="1"/>
          <p:nvPr/>
        </p:nvSpPr>
        <p:spPr>
          <a:xfrm>
            <a:off x="7379400" y="3491066"/>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30" name="TextBox 29"/>
          <p:cNvSpPr txBox="1"/>
          <p:nvPr/>
        </p:nvSpPr>
        <p:spPr>
          <a:xfrm>
            <a:off x="7379400" y="4510107"/>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Tree>
    <p:extLst>
      <p:ext uri="{BB962C8B-B14F-4D97-AF65-F5344CB8AC3E}">
        <p14:creationId xmlns:p14="http://schemas.microsoft.com/office/powerpoint/2010/main" val="3482886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9" grpId="0"/>
      <p:bldP spid="3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26"/>
          </p:nvPr>
        </p:nvSpPr>
        <p:spPr/>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26" y="1740958"/>
            <a:ext cx="5729719" cy="3460750"/>
          </a:xfrm>
          <a:prstGeom prst="rect">
            <a:avLst/>
          </a:prstGeom>
        </p:spPr>
      </p:pic>
      <p:sp>
        <p:nvSpPr>
          <p:cNvPr id="3" name="Picture Placeholder 2"/>
          <p:cNvSpPr>
            <a:spLocks noGrp="1"/>
          </p:cNvSpPr>
          <p:nvPr>
            <p:ph type="pic" sz="quarter" idx="25"/>
          </p:nvPr>
        </p:nvSpPr>
        <p:spPr/>
      </p:sp>
      <p:sp>
        <p:nvSpPr>
          <p:cNvPr id="9" name="TextBox 8"/>
          <p:cNvSpPr txBox="1"/>
          <p:nvPr/>
        </p:nvSpPr>
        <p:spPr>
          <a:xfrm>
            <a:off x="7655312" y="2241192"/>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10" name="TextBox 9"/>
          <p:cNvSpPr txBox="1"/>
          <p:nvPr/>
        </p:nvSpPr>
        <p:spPr>
          <a:xfrm>
            <a:off x="7655312" y="1774565"/>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DEVICE MOCKUP</a:t>
            </a:r>
          </a:p>
        </p:txBody>
      </p:sp>
      <p:sp>
        <p:nvSpPr>
          <p:cNvPr id="11" name="TextBox 10"/>
          <p:cNvSpPr txBox="1"/>
          <p:nvPr/>
        </p:nvSpPr>
        <p:spPr>
          <a:xfrm>
            <a:off x="7655312" y="3491066"/>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4017" r="24017"/>
          <a:stretch/>
        </p:blipFill>
        <p:spPr>
          <a:xfrm>
            <a:off x="4950145" y="1913466"/>
            <a:ext cx="1931041" cy="3715948"/>
          </a:xfrm>
          <a:prstGeom prst="rect">
            <a:avLst/>
          </a:prstGeom>
        </p:spPr>
      </p:pic>
      <p:sp>
        <p:nvSpPr>
          <p:cNvPr id="12" name="TextBox 11"/>
          <p:cNvSpPr txBox="1"/>
          <p:nvPr/>
        </p:nvSpPr>
        <p:spPr>
          <a:xfrm>
            <a:off x="7655312" y="4510107"/>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nvGrpSpPr>
          <p:cNvPr id="15" name="Group 14"/>
          <p:cNvGrpSpPr/>
          <p:nvPr/>
        </p:nvGrpSpPr>
        <p:grpSpPr>
          <a:xfrm>
            <a:off x="361654" y="4191322"/>
            <a:ext cx="1554868" cy="1422400"/>
            <a:chOff x="361654" y="4191322"/>
            <a:chExt cx="1554868" cy="1422400"/>
          </a:xfrm>
        </p:grpSpPr>
        <p:sp>
          <p:nvSpPr>
            <p:cNvPr id="13" name="Oval 12"/>
            <p:cNvSpPr/>
            <p:nvPr/>
          </p:nvSpPr>
          <p:spPr>
            <a:xfrm>
              <a:off x="440267" y="4191322"/>
              <a:ext cx="1422400" cy="142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61654" y="4587822"/>
              <a:ext cx="1554868" cy="581441"/>
            </a:xfrm>
            <a:prstGeom prst="rect">
              <a:avLst/>
            </a:prstGeom>
            <a:noFill/>
          </p:spPr>
          <p:txBody>
            <a:bodyPr wrap="square" rtlCol="0" anchor="ctr">
              <a:spAutoFit/>
            </a:bodyPr>
            <a:lstStyle/>
            <a:p>
              <a:pPr algn="ctr">
                <a:lnSpc>
                  <a:spcPct val="150000"/>
                </a:lnSpc>
              </a:pPr>
              <a:r>
                <a:rPr lang="en-US" sz="2400" b="1" dirty="0" smtClean="0">
                  <a:solidFill>
                    <a:schemeClr val="bg1"/>
                  </a:solidFill>
                  <a:latin typeface="Raleway" panose="020B0503030101060003" pitchFamily="34" charset="0"/>
                </a:rPr>
                <a:t>$.43</a:t>
              </a:r>
            </a:p>
          </p:txBody>
        </p:sp>
      </p:grpSp>
    </p:spTree>
    <p:extLst>
      <p:ext uri="{BB962C8B-B14F-4D97-AF65-F5344CB8AC3E}">
        <p14:creationId xmlns:p14="http://schemas.microsoft.com/office/powerpoint/2010/main" val="1957271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366512" y="2847600"/>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11" name="TextBox 10"/>
          <p:cNvSpPr txBox="1"/>
          <p:nvPr/>
        </p:nvSpPr>
        <p:spPr>
          <a:xfrm>
            <a:off x="8366512" y="4459307"/>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12" name="TextBox 11"/>
          <p:cNvSpPr txBox="1"/>
          <p:nvPr/>
        </p:nvSpPr>
        <p:spPr>
          <a:xfrm>
            <a:off x="710465" y="2847600"/>
            <a:ext cx="3024552"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13" name="TextBox 12"/>
          <p:cNvSpPr txBox="1"/>
          <p:nvPr/>
        </p:nvSpPr>
        <p:spPr>
          <a:xfrm>
            <a:off x="710465" y="4459307"/>
            <a:ext cx="3024552"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14" name="TextBox 13"/>
          <p:cNvSpPr txBox="1"/>
          <p:nvPr/>
        </p:nvSpPr>
        <p:spPr>
          <a:xfrm>
            <a:off x="4379199" y="400034"/>
            <a:ext cx="3433601" cy="377667"/>
          </a:xfrm>
          <a:prstGeom prst="rect">
            <a:avLst/>
          </a:prstGeom>
          <a:noFill/>
        </p:spPr>
        <p:txBody>
          <a:bodyPr wrap="square" rtlCol="0" anchor="b">
            <a:spAutoFit/>
          </a:bodyPr>
          <a:lstStyle/>
          <a:p>
            <a:pPr algn="ctr">
              <a:lnSpc>
                <a:spcPct val="150000"/>
              </a:lnSpc>
            </a:pPr>
            <a:r>
              <a:rPr lang="en-US" sz="1400" b="1" spc="600" dirty="0" smtClean="0">
                <a:latin typeface="Raleway" panose="020B0503030101060003" pitchFamily="34" charset="0"/>
              </a:rPr>
              <a:t>DEVICE MOCKUP</a:t>
            </a:r>
          </a:p>
        </p:txBody>
      </p:sp>
      <p:sp>
        <p:nvSpPr>
          <p:cNvPr id="2" name="Picture Placeholder 1"/>
          <p:cNvSpPr>
            <a:spLocks noGrp="1"/>
          </p:cNvSpPr>
          <p:nvPr>
            <p:ph type="pic" sz="quarter" idx="25"/>
          </p:nvPr>
        </p:nvSpPr>
        <p:spPr/>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24017" r="24017"/>
          <a:stretch/>
        </p:blipFill>
        <p:spPr>
          <a:xfrm>
            <a:off x="4024473" y="400035"/>
            <a:ext cx="4143055" cy="7972579"/>
          </a:xfrm>
          <a:prstGeom prst="rect">
            <a:avLst/>
          </a:prstGeom>
        </p:spPr>
      </p:pic>
    </p:spTree>
    <p:extLst>
      <p:ext uri="{BB962C8B-B14F-4D97-AF65-F5344CB8AC3E}">
        <p14:creationId xmlns:p14="http://schemas.microsoft.com/office/powerpoint/2010/main" val="3220509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770930" y="1978590"/>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7" name="TextBox 6"/>
          <p:cNvSpPr txBox="1"/>
          <p:nvPr/>
        </p:nvSpPr>
        <p:spPr>
          <a:xfrm>
            <a:off x="7770930" y="1511963"/>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DEVICE MOCKUP</a:t>
            </a:r>
          </a:p>
        </p:txBody>
      </p:sp>
      <p:grpSp>
        <p:nvGrpSpPr>
          <p:cNvPr id="15" name="Group 14"/>
          <p:cNvGrpSpPr/>
          <p:nvPr/>
        </p:nvGrpSpPr>
        <p:grpSpPr>
          <a:xfrm>
            <a:off x="7770930" y="3399009"/>
            <a:ext cx="1477108" cy="2146638"/>
            <a:chOff x="7770930" y="3399009"/>
            <a:chExt cx="1477108" cy="2146638"/>
          </a:xfrm>
        </p:grpSpPr>
        <p:sp>
          <p:nvSpPr>
            <p:cNvPr id="8" name="TextBox 7"/>
            <p:cNvSpPr txBox="1"/>
            <p:nvPr/>
          </p:nvSpPr>
          <p:spPr>
            <a:xfrm>
              <a:off x="7770930" y="5208760"/>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9" name="Group 8"/>
            <p:cNvGrpSpPr/>
            <p:nvPr/>
          </p:nvGrpSpPr>
          <p:grpSpPr>
            <a:xfrm>
              <a:off x="7770930" y="3399009"/>
              <a:ext cx="1477108" cy="1477108"/>
              <a:chOff x="6261693" y="3921370"/>
              <a:chExt cx="1477108" cy="1477108"/>
            </a:xfrm>
          </p:grpSpPr>
          <p:sp>
            <p:nvSpPr>
              <p:cNvPr id="10" name="Donut 9"/>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Shape 2646"/>
            <p:cNvSpPr/>
            <p:nvPr/>
          </p:nvSpPr>
          <p:spPr>
            <a:xfrm>
              <a:off x="8377548" y="40056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p:cNvSpPr>
            <a:spLocks noGrp="1"/>
          </p:cNvSpPr>
          <p:nvPr>
            <p:ph type="pic" sz="quarter" idx="25"/>
          </p:nvPr>
        </p:nvSpPr>
        <p:spPr/>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72" y="1591733"/>
            <a:ext cx="6514707" cy="3934883"/>
          </a:xfrm>
          <a:prstGeom prst="rect">
            <a:avLst/>
          </a:prstGeom>
        </p:spPr>
      </p:pic>
    </p:spTree>
    <p:extLst>
      <p:ext uri="{BB962C8B-B14F-4D97-AF65-F5344CB8AC3E}">
        <p14:creationId xmlns:p14="http://schemas.microsoft.com/office/powerpoint/2010/main" val="2666542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939330" y="4033467"/>
            <a:ext cx="2710803" cy="1477328"/>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10" name="TextBox 9"/>
          <p:cNvSpPr txBox="1"/>
          <p:nvPr/>
        </p:nvSpPr>
        <p:spPr>
          <a:xfrm>
            <a:off x="5282049" y="1636784"/>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DEVICE MOCKUP</a:t>
            </a:r>
          </a:p>
        </p:txBody>
      </p:sp>
      <p:grpSp>
        <p:nvGrpSpPr>
          <p:cNvPr id="16" name="Group 15"/>
          <p:cNvGrpSpPr/>
          <p:nvPr/>
        </p:nvGrpSpPr>
        <p:grpSpPr>
          <a:xfrm>
            <a:off x="9630954" y="1529718"/>
            <a:ext cx="1477108" cy="2146638"/>
            <a:chOff x="9630954" y="1529718"/>
            <a:chExt cx="1477108" cy="2146638"/>
          </a:xfrm>
        </p:grpSpPr>
        <p:sp>
          <p:nvSpPr>
            <p:cNvPr id="11" name="TextBox 10"/>
            <p:cNvSpPr txBox="1"/>
            <p:nvPr/>
          </p:nvSpPr>
          <p:spPr>
            <a:xfrm>
              <a:off x="9630954" y="3339469"/>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12" name="Group 11"/>
            <p:cNvGrpSpPr/>
            <p:nvPr/>
          </p:nvGrpSpPr>
          <p:grpSpPr>
            <a:xfrm>
              <a:off x="9630954" y="1529718"/>
              <a:ext cx="1477108" cy="1477108"/>
              <a:chOff x="6261693" y="3921370"/>
              <a:chExt cx="1477108" cy="1477108"/>
            </a:xfrm>
          </p:grpSpPr>
          <p:sp>
            <p:nvSpPr>
              <p:cNvPr id="13" name="Donut 12"/>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lock Arc 13"/>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Shape 2646"/>
            <p:cNvSpPr/>
            <p:nvPr/>
          </p:nvSpPr>
          <p:spPr>
            <a:xfrm>
              <a:off x="10237572" y="2136336"/>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p:cNvSpPr>
            <a:spLocks noGrp="1"/>
          </p:cNvSpPr>
          <p:nvPr>
            <p:ph type="pic" sz="quarter" idx="25"/>
          </p:nvPr>
        </p:nvSpPr>
        <p:spPr/>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2342" y="430795"/>
            <a:ext cx="3700882" cy="5943600"/>
          </a:xfrm>
          <a:prstGeom prst="rect">
            <a:avLst/>
          </a:prstGeom>
        </p:spPr>
      </p:pic>
      <p:sp>
        <p:nvSpPr>
          <p:cNvPr id="3" name="Picture Placeholder 2"/>
          <p:cNvSpPr>
            <a:spLocks noGrp="1"/>
          </p:cNvSpPr>
          <p:nvPr>
            <p:ph type="pic" sz="quarter" idx="26"/>
          </p:nvPr>
        </p:nvSpPr>
        <p:spPr/>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351290" y="1306620"/>
            <a:ext cx="3700882" cy="5943600"/>
          </a:xfrm>
          <a:prstGeom prst="rect">
            <a:avLst/>
          </a:prstGeom>
        </p:spPr>
      </p:pic>
    </p:spTree>
    <p:extLst>
      <p:ext uri="{BB962C8B-B14F-4D97-AF65-F5344CB8AC3E}">
        <p14:creationId xmlns:p14="http://schemas.microsoft.com/office/powerpoint/2010/main" val="3000499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15577" y="2241192"/>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grpSp>
        <p:nvGrpSpPr>
          <p:cNvPr id="9" name="Group 8"/>
          <p:cNvGrpSpPr/>
          <p:nvPr/>
        </p:nvGrpSpPr>
        <p:grpSpPr>
          <a:xfrm>
            <a:off x="1615577" y="3692180"/>
            <a:ext cx="3980189" cy="474576"/>
            <a:chOff x="7168384" y="3893331"/>
            <a:chExt cx="3980189" cy="474576"/>
          </a:xfrm>
        </p:grpSpPr>
        <p:grpSp>
          <p:nvGrpSpPr>
            <p:cNvPr id="10" name="Group 9"/>
            <p:cNvGrpSpPr/>
            <p:nvPr/>
          </p:nvGrpSpPr>
          <p:grpSpPr>
            <a:xfrm>
              <a:off x="7168384" y="4224704"/>
              <a:ext cx="3980189" cy="143203"/>
              <a:chOff x="877561" y="4210050"/>
              <a:chExt cx="3980189" cy="228600"/>
            </a:xfrm>
          </p:grpSpPr>
          <p:sp>
            <p:nvSpPr>
              <p:cNvPr id="12" name="Rounded Rectangle 11"/>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WOMAN WORKER</a:t>
              </a:r>
            </a:p>
          </p:txBody>
        </p:sp>
      </p:grpSp>
      <p:grpSp>
        <p:nvGrpSpPr>
          <p:cNvPr id="14" name="Group 13"/>
          <p:cNvGrpSpPr/>
          <p:nvPr/>
        </p:nvGrpSpPr>
        <p:grpSpPr>
          <a:xfrm>
            <a:off x="1615577" y="4458878"/>
            <a:ext cx="3980189" cy="474576"/>
            <a:chOff x="7168384" y="3893331"/>
            <a:chExt cx="3980189" cy="474576"/>
          </a:xfrm>
        </p:grpSpPr>
        <p:grpSp>
          <p:nvGrpSpPr>
            <p:cNvPr id="15" name="Group 14"/>
            <p:cNvGrpSpPr/>
            <p:nvPr/>
          </p:nvGrpSpPr>
          <p:grpSpPr>
            <a:xfrm>
              <a:off x="7168384" y="4224704"/>
              <a:ext cx="3980189" cy="143203"/>
              <a:chOff x="877561" y="4210050"/>
              <a:chExt cx="3980189" cy="228600"/>
            </a:xfrm>
          </p:grpSpPr>
          <p:sp>
            <p:nvSpPr>
              <p:cNvPr id="17" name="Rounded Rectangle 16"/>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MAN WORKER</a:t>
              </a:r>
            </a:p>
          </p:txBody>
        </p:sp>
      </p:grpSp>
      <p:sp>
        <p:nvSpPr>
          <p:cNvPr id="19" name="TextBox 18"/>
          <p:cNvSpPr txBox="1"/>
          <p:nvPr/>
        </p:nvSpPr>
        <p:spPr>
          <a:xfrm>
            <a:off x="1615577" y="1717464"/>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DEVICE MOCKUP</a:t>
            </a:r>
          </a:p>
        </p:txBody>
      </p:sp>
      <p:sp>
        <p:nvSpPr>
          <p:cNvPr id="2" name="Picture Placeholder 1"/>
          <p:cNvSpPr>
            <a:spLocks noGrp="1"/>
          </p:cNvSpPr>
          <p:nvPr>
            <p:ph type="pic" sz="quarter" idx="25"/>
          </p:nvPr>
        </p:nvSpPr>
        <p:spPr/>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1877" y="0"/>
            <a:ext cx="4270248" cy="6858000"/>
          </a:xfrm>
          <a:prstGeom prst="rect">
            <a:avLst/>
          </a:prstGeom>
        </p:spPr>
      </p:pic>
    </p:spTree>
    <p:extLst>
      <p:ext uri="{BB962C8B-B14F-4D97-AF65-F5344CB8AC3E}">
        <p14:creationId xmlns:p14="http://schemas.microsoft.com/office/powerpoint/2010/main" val="4240336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866775" y="3815251"/>
            <a:ext cx="14058900" cy="539057"/>
            <a:chOff x="-866775" y="3815251"/>
            <a:chExt cx="14058900" cy="539057"/>
          </a:xfrm>
        </p:grpSpPr>
        <p:sp>
          <p:nvSpPr>
            <p:cNvPr id="7" name="TextBox 6"/>
            <p:cNvSpPr txBox="1"/>
            <p:nvPr/>
          </p:nvSpPr>
          <p:spPr>
            <a:xfrm>
              <a:off x="-866775" y="3815251"/>
              <a:ext cx="14058900" cy="400110"/>
            </a:xfrm>
            <a:prstGeom prst="rect">
              <a:avLst/>
            </a:prstGeom>
            <a:noFill/>
          </p:spPr>
          <p:txBody>
            <a:bodyPr wrap="square" rtlCol="0">
              <a:spAutoFit/>
            </a:bodyPr>
            <a:lstStyle/>
            <a:p>
              <a:pPr algn="ctr"/>
              <a:r>
                <a:rPr lang="ru-RU" sz="2000" spc="2000" dirty="0">
                  <a:solidFill>
                    <a:schemeClr val="bg1"/>
                  </a:solidFill>
                  <a:latin typeface="Raleway" panose="020B0503030101060003" pitchFamily="34" charset="0"/>
                </a:rPr>
                <a:t>ПРАВОВАЯ БАЗА РЕГУЛИРОВАНИЯ</a:t>
              </a:r>
              <a:endParaRPr lang="en-US" sz="2000" spc="2000" dirty="0">
                <a:solidFill>
                  <a:schemeClr val="bg1"/>
                </a:solidFill>
                <a:latin typeface="Raleway" panose="020B0503030101060003" pitchFamily="34" charset="0"/>
              </a:endParaRPr>
            </a:p>
          </p:txBody>
        </p:sp>
        <p:cxnSp>
          <p:nvCxnSpPr>
            <p:cNvPr id="8" name="Straight Connector 7"/>
            <p:cNvCxnSpPr/>
            <p:nvPr/>
          </p:nvCxnSpPr>
          <p:spPr>
            <a:xfrm>
              <a:off x="281354" y="4354308"/>
              <a:ext cx="11632223"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1807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770930" y="1978590"/>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18" name="TextBox 17"/>
          <p:cNvSpPr txBox="1"/>
          <p:nvPr/>
        </p:nvSpPr>
        <p:spPr>
          <a:xfrm>
            <a:off x="7770930" y="1511963"/>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DEVICE MOCKUP</a:t>
            </a:r>
          </a:p>
        </p:txBody>
      </p:sp>
      <p:grpSp>
        <p:nvGrpSpPr>
          <p:cNvPr id="24" name="Group 23"/>
          <p:cNvGrpSpPr/>
          <p:nvPr/>
        </p:nvGrpSpPr>
        <p:grpSpPr>
          <a:xfrm>
            <a:off x="7770930" y="3399009"/>
            <a:ext cx="1477108" cy="2146638"/>
            <a:chOff x="7770930" y="3399009"/>
            <a:chExt cx="1477108" cy="2146638"/>
          </a:xfrm>
        </p:grpSpPr>
        <p:sp>
          <p:nvSpPr>
            <p:cNvPr id="19" name="TextBox 18"/>
            <p:cNvSpPr txBox="1"/>
            <p:nvPr/>
          </p:nvSpPr>
          <p:spPr>
            <a:xfrm>
              <a:off x="7770930" y="5208760"/>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20" name="Group 19"/>
            <p:cNvGrpSpPr/>
            <p:nvPr/>
          </p:nvGrpSpPr>
          <p:grpSpPr>
            <a:xfrm>
              <a:off x="7770930" y="3399009"/>
              <a:ext cx="1477108" cy="1477108"/>
              <a:chOff x="6261693" y="3921370"/>
              <a:chExt cx="1477108" cy="1477108"/>
            </a:xfrm>
          </p:grpSpPr>
          <p:sp>
            <p:nvSpPr>
              <p:cNvPr id="21" name="Donut 20"/>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lock Arc 21"/>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Shape 2646"/>
            <p:cNvSpPr/>
            <p:nvPr/>
          </p:nvSpPr>
          <p:spPr>
            <a:xfrm>
              <a:off x="8377548" y="40056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2" name="Picture Placeholder 1"/>
          <p:cNvSpPr>
            <a:spLocks noGrp="1"/>
          </p:cNvSpPr>
          <p:nvPr>
            <p:ph type="pic" sz="quarter" idx="25"/>
          </p:nvPr>
        </p:nvSpPr>
        <p:spPr/>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454" y="1642533"/>
            <a:ext cx="4463092" cy="3572934"/>
          </a:xfrm>
          <a:prstGeom prst="rect">
            <a:avLst/>
          </a:prstGeom>
        </p:spPr>
      </p:pic>
    </p:spTree>
    <p:extLst>
      <p:ext uri="{BB962C8B-B14F-4D97-AF65-F5344CB8AC3E}">
        <p14:creationId xmlns:p14="http://schemas.microsoft.com/office/powerpoint/2010/main" val="4013202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53791" y="2850792"/>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grpSp>
        <p:nvGrpSpPr>
          <p:cNvPr id="11" name="Group 10"/>
          <p:cNvGrpSpPr/>
          <p:nvPr/>
        </p:nvGrpSpPr>
        <p:grpSpPr>
          <a:xfrm>
            <a:off x="7553791" y="4301780"/>
            <a:ext cx="3980189" cy="474576"/>
            <a:chOff x="7168384" y="3893331"/>
            <a:chExt cx="3980189" cy="474576"/>
          </a:xfrm>
        </p:grpSpPr>
        <p:grpSp>
          <p:nvGrpSpPr>
            <p:cNvPr id="12" name="Group 11"/>
            <p:cNvGrpSpPr/>
            <p:nvPr/>
          </p:nvGrpSpPr>
          <p:grpSpPr>
            <a:xfrm>
              <a:off x="7168384" y="4224704"/>
              <a:ext cx="3980189" cy="143203"/>
              <a:chOff x="877561" y="4210050"/>
              <a:chExt cx="3980189" cy="228600"/>
            </a:xfrm>
          </p:grpSpPr>
          <p:sp>
            <p:nvSpPr>
              <p:cNvPr id="14" name="Rounded Rectangle 13"/>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7168384" y="389333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WOMAN WORKER</a:t>
              </a:r>
            </a:p>
          </p:txBody>
        </p:sp>
      </p:grpSp>
      <p:sp>
        <p:nvSpPr>
          <p:cNvPr id="16" name="TextBox 15"/>
          <p:cNvSpPr txBox="1"/>
          <p:nvPr/>
        </p:nvSpPr>
        <p:spPr>
          <a:xfrm>
            <a:off x="7553791" y="2327064"/>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DEVICE MOCKUP</a:t>
            </a:r>
          </a:p>
        </p:txBody>
      </p:sp>
      <p:sp>
        <p:nvSpPr>
          <p:cNvPr id="2" name="Picture Placeholder 1"/>
          <p:cNvSpPr>
            <a:spLocks noGrp="1"/>
          </p:cNvSpPr>
          <p:nvPr>
            <p:ph type="pic" sz="quarter" idx="26"/>
          </p:nvPr>
        </p:nvSpPr>
        <p:spPr/>
      </p:sp>
      <p:sp>
        <p:nvSpPr>
          <p:cNvPr id="3" name="Picture Placeholder 2"/>
          <p:cNvSpPr>
            <a:spLocks noGrp="1"/>
          </p:cNvSpPr>
          <p:nvPr>
            <p:ph type="pic" sz="quarter" idx="25"/>
          </p:nvPr>
        </p:nvSpPr>
        <p:spPr/>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76" y="0"/>
            <a:ext cx="4270248" cy="6858000"/>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24017" r="24017"/>
          <a:stretch/>
        </p:blipFill>
        <p:spPr>
          <a:xfrm>
            <a:off x="4725924" y="1240422"/>
            <a:ext cx="2754522" cy="5300592"/>
          </a:xfrm>
          <a:prstGeom prst="rect">
            <a:avLst/>
          </a:prstGeom>
        </p:spPr>
      </p:pic>
    </p:spTree>
    <p:extLst>
      <p:ext uri="{BB962C8B-B14F-4D97-AF65-F5344CB8AC3E}">
        <p14:creationId xmlns:p14="http://schemas.microsoft.com/office/powerpoint/2010/main" val="1433127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5218" y="2921169"/>
            <a:ext cx="4081567" cy="1015663"/>
          </a:xfrm>
          <a:prstGeom prst="rect">
            <a:avLst/>
          </a:prstGeom>
          <a:noFill/>
        </p:spPr>
        <p:txBody>
          <a:bodyPr wrap="none" rtlCol="0">
            <a:spAutoFit/>
          </a:bodyPr>
          <a:lstStyle/>
          <a:p>
            <a:pPr algn="ctr"/>
            <a:r>
              <a:rPr lang="en-US" sz="6000" spc="2000" dirty="0" smtClean="0">
                <a:latin typeface="Raleway" panose="020B0503030101060003" pitchFamily="34" charset="0"/>
              </a:rPr>
              <a:t>thanks</a:t>
            </a:r>
            <a:endParaRPr lang="en-US" sz="6000" spc="2000" dirty="0">
              <a:latin typeface="Raleway" panose="020B0503030101060003" pitchFamily="34" charset="0"/>
            </a:endParaRPr>
          </a:p>
        </p:txBody>
      </p:sp>
      <p:cxnSp>
        <p:nvCxnSpPr>
          <p:cNvPr id="4" name="Straight Connector 3"/>
          <p:cNvCxnSpPr>
            <a:stCxn id="2" idx="2"/>
          </p:cNvCxnSpPr>
          <p:nvPr/>
        </p:nvCxnSpPr>
        <p:spPr>
          <a:xfrm flipH="1">
            <a:off x="6096000" y="3936832"/>
            <a:ext cx="1" cy="29211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2" idx="0"/>
          </p:cNvCxnSpPr>
          <p:nvPr/>
        </p:nvCxnSpPr>
        <p:spPr>
          <a:xfrm flipH="1" flipV="1">
            <a:off x="6096000" y="0"/>
            <a:ext cx="1" cy="2921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989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p:cNvGrpSpPr/>
          <p:nvPr/>
        </p:nvGrpSpPr>
        <p:grpSpPr>
          <a:xfrm>
            <a:off x="1205655" y="2774748"/>
            <a:ext cx="9871218" cy="2782653"/>
            <a:chOff x="1758542" y="4073687"/>
            <a:chExt cx="20898756" cy="5891267"/>
          </a:xfrm>
          <a:solidFill>
            <a:schemeClr val="tx1"/>
          </a:solidFill>
        </p:grpSpPr>
        <p:sp>
          <p:nvSpPr>
            <p:cNvPr id="2" name="Shape 2525"/>
            <p:cNvSpPr/>
            <p:nvPr/>
          </p:nvSpPr>
          <p:spPr>
            <a:xfrm>
              <a:off x="1758542" y="40736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 name="Shape 2526"/>
            <p:cNvSpPr/>
            <p:nvPr/>
          </p:nvSpPr>
          <p:spPr>
            <a:xfrm>
              <a:off x="2825064" y="40736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 name="Shape 2527"/>
            <p:cNvSpPr/>
            <p:nvPr/>
          </p:nvSpPr>
          <p:spPr>
            <a:xfrm>
              <a:off x="3891586" y="40736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 name="Shape 2528"/>
            <p:cNvSpPr/>
            <p:nvPr/>
          </p:nvSpPr>
          <p:spPr>
            <a:xfrm>
              <a:off x="5034288" y="4073687"/>
              <a:ext cx="406294" cy="558654"/>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 name="Shape 2529"/>
            <p:cNvSpPr/>
            <p:nvPr/>
          </p:nvSpPr>
          <p:spPr>
            <a:xfrm>
              <a:off x="6100810" y="4073688"/>
              <a:ext cx="406295" cy="558655"/>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 name="Shape 2530"/>
            <p:cNvSpPr/>
            <p:nvPr/>
          </p:nvSpPr>
          <p:spPr>
            <a:xfrm>
              <a:off x="7141939" y="4073687"/>
              <a:ext cx="457082" cy="558674"/>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 name="Shape 2531"/>
            <p:cNvSpPr/>
            <p:nvPr/>
          </p:nvSpPr>
          <p:spPr>
            <a:xfrm>
              <a:off x="8208461" y="4073688"/>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 name="Shape 2532"/>
            <p:cNvSpPr/>
            <p:nvPr/>
          </p:nvSpPr>
          <p:spPr>
            <a:xfrm>
              <a:off x="9274983" y="4073688"/>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Shape 2533"/>
            <p:cNvSpPr/>
            <p:nvPr/>
          </p:nvSpPr>
          <p:spPr>
            <a:xfrm>
              <a:off x="10341506" y="4073688"/>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Shape 2534"/>
            <p:cNvSpPr/>
            <p:nvPr/>
          </p:nvSpPr>
          <p:spPr>
            <a:xfrm>
              <a:off x="11408028" y="4073687"/>
              <a:ext cx="457082" cy="558674"/>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Shape 2535"/>
            <p:cNvSpPr/>
            <p:nvPr/>
          </p:nvSpPr>
          <p:spPr>
            <a:xfrm>
              <a:off x="1809328" y="5140210"/>
              <a:ext cx="457082" cy="558674"/>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Shape 2536"/>
            <p:cNvSpPr/>
            <p:nvPr/>
          </p:nvSpPr>
          <p:spPr>
            <a:xfrm>
              <a:off x="2825064" y="514021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Shape 2537"/>
            <p:cNvSpPr/>
            <p:nvPr/>
          </p:nvSpPr>
          <p:spPr>
            <a:xfrm>
              <a:off x="3942373" y="5140210"/>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Shape 2538"/>
            <p:cNvSpPr/>
            <p:nvPr/>
          </p:nvSpPr>
          <p:spPr>
            <a:xfrm>
              <a:off x="5008895" y="5140210"/>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Shape 2539"/>
            <p:cNvSpPr/>
            <p:nvPr/>
          </p:nvSpPr>
          <p:spPr>
            <a:xfrm>
              <a:off x="6024630" y="5229087"/>
              <a:ext cx="558655" cy="380902"/>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7" name="Shape 2540"/>
            <p:cNvSpPr/>
            <p:nvPr/>
          </p:nvSpPr>
          <p:spPr>
            <a:xfrm>
              <a:off x="7091153" y="514021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8" name="Shape 2541"/>
            <p:cNvSpPr/>
            <p:nvPr/>
          </p:nvSpPr>
          <p:spPr>
            <a:xfrm>
              <a:off x="8208461" y="5190997"/>
              <a:ext cx="457082" cy="457082"/>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9" name="Shape 2542"/>
            <p:cNvSpPr/>
            <p:nvPr/>
          </p:nvSpPr>
          <p:spPr>
            <a:xfrm>
              <a:off x="9224197" y="514021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0" name="Shape 2543"/>
            <p:cNvSpPr/>
            <p:nvPr/>
          </p:nvSpPr>
          <p:spPr>
            <a:xfrm>
              <a:off x="10290719" y="514021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1" name="Shape 2544"/>
            <p:cNvSpPr/>
            <p:nvPr/>
          </p:nvSpPr>
          <p:spPr>
            <a:xfrm>
              <a:off x="11357241" y="514021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2" name="Shape 2545"/>
            <p:cNvSpPr/>
            <p:nvPr/>
          </p:nvSpPr>
          <p:spPr>
            <a:xfrm>
              <a:off x="1758542" y="620673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Shape 2546"/>
            <p:cNvSpPr/>
            <p:nvPr/>
          </p:nvSpPr>
          <p:spPr>
            <a:xfrm>
              <a:off x="2825064" y="6257519"/>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4" name="Shape 2547"/>
            <p:cNvSpPr/>
            <p:nvPr/>
          </p:nvSpPr>
          <p:spPr>
            <a:xfrm>
              <a:off x="3891586" y="620673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548"/>
            <p:cNvSpPr/>
            <p:nvPr/>
          </p:nvSpPr>
          <p:spPr>
            <a:xfrm>
              <a:off x="4958108" y="6422576"/>
              <a:ext cx="558655" cy="126968"/>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Shape 2549"/>
            <p:cNvSpPr/>
            <p:nvPr/>
          </p:nvSpPr>
          <p:spPr>
            <a:xfrm>
              <a:off x="6024630" y="620673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Shape 2550"/>
            <p:cNvSpPr/>
            <p:nvPr/>
          </p:nvSpPr>
          <p:spPr>
            <a:xfrm>
              <a:off x="7091153" y="620673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8" name="Shape 2551"/>
            <p:cNvSpPr/>
            <p:nvPr/>
          </p:nvSpPr>
          <p:spPr>
            <a:xfrm>
              <a:off x="8157675" y="620673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Shape 2552"/>
            <p:cNvSpPr/>
            <p:nvPr/>
          </p:nvSpPr>
          <p:spPr>
            <a:xfrm>
              <a:off x="9224197" y="6232125"/>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0" name="Shape 2553"/>
            <p:cNvSpPr/>
            <p:nvPr/>
          </p:nvSpPr>
          <p:spPr>
            <a:xfrm>
              <a:off x="10290719" y="6232125"/>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1" name="Shape 2554"/>
            <p:cNvSpPr/>
            <p:nvPr/>
          </p:nvSpPr>
          <p:spPr>
            <a:xfrm>
              <a:off x="11357241" y="6232125"/>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2" name="Shape 2555"/>
            <p:cNvSpPr/>
            <p:nvPr/>
          </p:nvSpPr>
          <p:spPr>
            <a:xfrm>
              <a:off x="1758542" y="727325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3" name="Shape 2556"/>
            <p:cNvSpPr/>
            <p:nvPr/>
          </p:nvSpPr>
          <p:spPr>
            <a:xfrm>
              <a:off x="2825064" y="727325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557"/>
            <p:cNvSpPr/>
            <p:nvPr/>
          </p:nvSpPr>
          <p:spPr>
            <a:xfrm>
              <a:off x="3891586" y="727325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Shape 2558"/>
            <p:cNvSpPr/>
            <p:nvPr/>
          </p:nvSpPr>
          <p:spPr>
            <a:xfrm>
              <a:off x="4958108" y="727325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6" name="Shape 2559"/>
            <p:cNvSpPr/>
            <p:nvPr/>
          </p:nvSpPr>
          <p:spPr>
            <a:xfrm>
              <a:off x="6024630" y="7324041"/>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7" name="Shape 2560"/>
            <p:cNvSpPr/>
            <p:nvPr/>
          </p:nvSpPr>
          <p:spPr>
            <a:xfrm>
              <a:off x="7091153" y="727325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8" name="Shape 2561"/>
            <p:cNvSpPr/>
            <p:nvPr/>
          </p:nvSpPr>
          <p:spPr>
            <a:xfrm>
              <a:off x="8157675" y="7324041"/>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9" name="Shape 2562"/>
            <p:cNvSpPr/>
            <p:nvPr/>
          </p:nvSpPr>
          <p:spPr>
            <a:xfrm>
              <a:off x="9224197" y="727325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0" name="Shape 2563"/>
            <p:cNvSpPr/>
            <p:nvPr/>
          </p:nvSpPr>
          <p:spPr>
            <a:xfrm>
              <a:off x="10290719" y="727325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1" name="Shape 2564"/>
            <p:cNvSpPr/>
            <p:nvPr/>
          </p:nvSpPr>
          <p:spPr>
            <a:xfrm>
              <a:off x="11357241" y="7273255"/>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2" name="Shape 2565"/>
            <p:cNvSpPr/>
            <p:nvPr/>
          </p:nvSpPr>
          <p:spPr>
            <a:xfrm>
              <a:off x="1758542" y="8390563"/>
              <a:ext cx="558655" cy="457095"/>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3" name="Shape 2566"/>
            <p:cNvSpPr/>
            <p:nvPr/>
          </p:nvSpPr>
          <p:spPr>
            <a:xfrm>
              <a:off x="2825064" y="8390563"/>
              <a:ext cx="558655" cy="457101"/>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4" name="Shape 2567"/>
            <p:cNvSpPr/>
            <p:nvPr/>
          </p:nvSpPr>
          <p:spPr>
            <a:xfrm>
              <a:off x="3891586" y="8339776"/>
              <a:ext cx="558655" cy="558674"/>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5" name="Shape 2568"/>
            <p:cNvSpPr/>
            <p:nvPr/>
          </p:nvSpPr>
          <p:spPr>
            <a:xfrm>
              <a:off x="4958108" y="8339776"/>
              <a:ext cx="558655" cy="558674"/>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6" name="Shape 2569"/>
            <p:cNvSpPr/>
            <p:nvPr/>
          </p:nvSpPr>
          <p:spPr>
            <a:xfrm>
              <a:off x="6024630" y="8339776"/>
              <a:ext cx="558655" cy="558668"/>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7" name="Shape 2570"/>
            <p:cNvSpPr/>
            <p:nvPr/>
          </p:nvSpPr>
          <p:spPr>
            <a:xfrm>
              <a:off x="7091153" y="8352473"/>
              <a:ext cx="558655" cy="54596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8" name="Shape 2571"/>
            <p:cNvSpPr/>
            <p:nvPr/>
          </p:nvSpPr>
          <p:spPr>
            <a:xfrm>
              <a:off x="8157675" y="833977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9" name="Shape 2572"/>
            <p:cNvSpPr/>
            <p:nvPr/>
          </p:nvSpPr>
          <p:spPr>
            <a:xfrm>
              <a:off x="9224197" y="833977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0" name="Shape 2573"/>
            <p:cNvSpPr/>
            <p:nvPr/>
          </p:nvSpPr>
          <p:spPr>
            <a:xfrm>
              <a:off x="10290719" y="833977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1" name="Shape 2574"/>
            <p:cNvSpPr/>
            <p:nvPr/>
          </p:nvSpPr>
          <p:spPr>
            <a:xfrm>
              <a:off x="11382634" y="8339777"/>
              <a:ext cx="507869"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Shape 2575"/>
            <p:cNvSpPr/>
            <p:nvPr/>
          </p:nvSpPr>
          <p:spPr>
            <a:xfrm>
              <a:off x="1758542" y="940629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3" name="Shape 2576"/>
            <p:cNvSpPr/>
            <p:nvPr/>
          </p:nvSpPr>
          <p:spPr>
            <a:xfrm>
              <a:off x="2825064" y="940629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577"/>
            <p:cNvSpPr/>
            <p:nvPr/>
          </p:nvSpPr>
          <p:spPr>
            <a:xfrm>
              <a:off x="3916979" y="9406299"/>
              <a:ext cx="507869" cy="558655"/>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5" name="Shape 2578"/>
            <p:cNvSpPr/>
            <p:nvPr/>
          </p:nvSpPr>
          <p:spPr>
            <a:xfrm>
              <a:off x="5059682" y="9406299"/>
              <a:ext cx="355508" cy="558655"/>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6" name="Shape 2579"/>
            <p:cNvSpPr/>
            <p:nvPr/>
          </p:nvSpPr>
          <p:spPr>
            <a:xfrm>
              <a:off x="6024630" y="940629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7" name="Shape 2580"/>
            <p:cNvSpPr/>
            <p:nvPr/>
          </p:nvSpPr>
          <p:spPr>
            <a:xfrm>
              <a:off x="7091153" y="940629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8" name="Shape 2581"/>
            <p:cNvSpPr/>
            <p:nvPr/>
          </p:nvSpPr>
          <p:spPr>
            <a:xfrm>
              <a:off x="8157675" y="940629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9" name="Shape 2582"/>
            <p:cNvSpPr/>
            <p:nvPr/>
          </p:nvSpPr>
          <p:spPr>
            <a:xfrm>
              <a:off x="9224197" y="940629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0" name="Shape 2583"/>
            <p:cNvSpPr/>
            <p:nvPr/>
          </p:nvSpPr>
          <p:spPr>
            <a:xfrm>
              <a:off x="10290719" y="940629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1" name="Shape 2584"/>
            <p:cNvSpPr/>
            <p:nvPr/>
          </p:nvSpPr>
          <p:spPr>
            <a:xfrm>
              <a:off x="11357241" y="940629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2" name="Shape 2585"/>
            <p:cNvSpPr/>
            <p:nvPr/>
          </p:nvSpPr>
          <p:spPr>
            <a:xfrm>
              <a:off x="12550730" y="4073707"/>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3" name="Shape 2586"/>
            <p:cNvSpPr/>
            <p:nvPr/>
          </p:nvSpPr>
          <p:spPr>
            <a:xfrm>
              <a:off x="13617252" y="4073707"/>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4" name="Shape 2587"/>
            <p:cNvSpPr/>
            <p:nvPr/>
          </p:nvSpPr>
          <p:spPr>
            <a:xfrm>
              <a:off x="14632988" y="4073706"/>
              <a:ext cx="558654" cy="558654"/>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5" name="Shape 2588"/>
            <p:cNvSpPr/>
            <p:nvPr/>
          </p:nvSpPr>
          <p:spPr>
            <a:xfrm>
              <a:off x="15699510" y="4099099"/>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6" name="Shape 2589"/>
            <p:cNvSpPr/>
            <p:nvPr/>
          </p:nvSpPr>
          <p:spPr>
            <a:xfrm>
              <a:off x="16766032" y="4099099"/>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7" name="Shape 2590"/>
            <p:cNvSpPr/>
            <p:nvPr/>
          </p:nvSpPr>
          <p:spPr>
            <a:xfrm>
              <a:off x="17832555" y="407370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8" name="Shape 2591"/>
            <p:cNvSpPr/>
            <p:nvPr/>
          </p:nvSpPr>
          <p:spPr>
            <a:xfrm>
              <a:off x="18899077" y="4073706"/>
              <a:ext cx="558654" cy="55865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9" name="Shape 2592"/>
            <p:cNvSpPr/>
            <p:nvPr/>
          </p:nvSpPr>
          <p:spPr>
            <a:xfrm>
              <a:off x="19965599" y="407370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0" name="Shape 2593"/>
            <p:cNvSpPr/>
            <p:nvPr/>
          </p:nvSpPr>
          <p:spPr>
            <a:xfrm>
              <a:off x="21032121" y="407370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1" name="Shape 2594"/>
            <p:cNvSpPr/>
            <p:nvPr/>
          </p:nvSpPr>
          <p:spPr>
            <a:xfrm>
              <a:off x="22098643" y="4124493"/>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2" name="Shape 2595"/>
            <p:cNvSpPr/>
            <p:nvPr/>
          </p:nvSpPr>
          <p:spPr>
            <a:xfrm>
              <a:off x="12499944" y="5165622"/>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3" name="Shape 2596"/>
            <p:cNvSpPr/>
            <p:nvPr/>
          </p:nvSpPr>
          <p:spPr>
            <a:xfrm>
              <a:off x="13566466" y="5216409"/>
              <a:ext cx="558655" cy="406295"/>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4" name="Shape 2597"/>
            <p:cNvSpPr/>
            <p:nvPr/>
          </p:nvSpPr>
          <p:spPr>
            <a:xfrm>
              <a:off x="14632988" y="5191016"/>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5" name="Shape 2598"/>
            <p:cNvSpPr/>
            <p:nvPr/>
          </p:nvSpPr>
          <p:spPr>
            <a:xfrm>
              <a:off x="15699510" y="5191016"/>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599"/>
            <p:cNvSpPr/>
            <p:nvPr/>
          </p:nvSpPr>
          <p:spPr>
            <a:xfrm>
              <a:off x="16766032" y="514022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7" name="Shape 2600"/>
            <p:cNvSpPr/>
            <p:nvPr/>
          </p:nvSpPr>
          <p:spPr>
            <a:xfrm>
              <a:off x="17832555" y="514022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8" name="Shape 2601"/>
            <p:cNvSpPr/>
            <p:nvPr/>
          </p:nvSpPr>
          <p:spPr>
            <a:xfrm>
              <a:off x="18899077" y="514022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9" name="Shape 2602"/>
            <p:cNvSpPr/>
            <p:nvPr/>
          </p:nvSpPr>
          <p:spPr>
            <a:xfrm>
              <a:off x="19965599" y="5191016"/>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0" name="Shape 2603"/>
            <p:cNvSpPr/>
            <p:nvPr/>
          </p:nvSpPr>
          <p:spPr>
            <a:xfrm>
              <a:off x="21032121" y="5165622"/>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1" name="Shape 2604"/>
            <p:cNvSpPr/>
            <p:nvPr/>
          </p:nvSpPr>
          <p:spPr>
            <a:xfrm>
              <a:off x="22098643" y="5191016"/>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2" name="Shape 2605"/>
            <p:cNvSpPr/>
            <p:nvPr/>
          </p:nvSpPr>
          <p:spPr>
            <a:xfrm>
              <a:off x="12499943" y="6206751"/>
              <a:ext cx="558920" cy="55890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3" name="Shape 2606"/>
            <p:cNvSpPr/>
            <p:nvPr/>
          </p:nvSpPr>
          <p:spPr>
            <a:xfrm>
              <a:off x="13566466" y="620675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4" name="Shape 2607"/>
            <p:cNvSpPr/>
            <p:nvPr/>
          </p:nvSpPr>
          <p:spPr>
            <a:xfrm>
              <a:off x="14632988" y="6257537"/>
              <a:ext cx="558655" cy="457063"/>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5" name="Shape 2608"/>
            <p:cNvSpPr/>
            <p:nvPr/>
          </p:nvSpPr>
          <p:spPr>
            <a:xfrm>
              <a:off x="15699510" y="625753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6" name="Shape 2609"/>
            <p:cNvSpPr/>
            <p:nvPr/>
          </p:nvSpPr>
          <p:spPr>
            <a:xfrm>
              <a:off x="16766032" y="625753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7" name="Shape 2610"/>
            <p:cNvSpPr/>
            <p:nvPr/>
          </p:nvSpPr>
          <p:spPr>
            <a:xfrm>
              <a:off x="17832555" y="6257537"/>
              <a:ext cx="558655" cy="457069"/>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8" name="Shape 2611"/>
            <p:cNvSpPr/>
            <p:nvPr/>
          </p:nvSpPr>
          <p:spPr>
            <a:xfrm>
              <a:off x="18899077" y="6232144"/>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9" name="Shape 2612"/>
            <p:cNvSpPr/>
            <p:nvPr/>
          </p:nvSpPr>
          <p:spPr>
            <a:xfrm>
              <a:off x="19965599" y="6257537"/>
              <a:ext cx="558655" cy="457063"/>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0" name="Shape 2613"/>
            <p:cNvSpPr/>
            <p:nvPr/>
          </p:nvSpPr>
          <p:spPr>
            <a:xfrm>
              <a:off x="21032121" y="620675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1" name="Shape 2614"/>
            <p:cNvSpPr/>
            <p:nvPr/>
          </p:nvSpPr>
          <p:spPr>
            <a:xfrm>
              <a:off x="22098643" y="620675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2" name="Shape 2615"/>
            <p:cNvSpPr/>
            <p:nvPr/>
          </p:nvSpPr>
          <p:spPr>
            <a:xfrm>
              <a:off x="12499944" y="727327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3" name="Shape 2616"/>
            <p:cNvSpPr/>
            <p:nvPr/>
          </p:nvSpPr>
          <p:spPr>
            <a:xfrm>
              <a:off x="13566466" y="7298666"/>
              <a:ext cx="558655" cy="50799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4" name="Shape 2617"/>
            <p:cNvSpPr/>
            <p:nvPr/>
          </p:nvSpPr>
          <p:spPr>
            <a:xfrm>
              <a:off x="14632988" y="7324060"/>
              <a:ext cx="558655" cy="45713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5" name="Shape 2618"/>
            <p:cNvSpPr/>
            <p:nvPr/>
          </p:nvSpPr>
          <p:spPr>
            <a:xfrm>
              <a:off x="15699510" y="7273274"/>
              <a:ext cx="558602" cy="55868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6" name="Shape 2619"/>
            <p:cNvSpPr/>
            <p:nvPr/>
          </p:nvSpPr>
          <p:spPr>
            <a:xfrm>
              <a:off x="16766032" y="7273274"/>
              <a:ext cx="558655" cy="558651"/>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7" name="Shape 2620"/>
            <p:cNvSpPr/>
            <p:nvPr/>
          </p:nvSpPr>
          <p:spPr>
            <a:xfrm>
              <a:off x="17832555" y="7298666"/>
              <a:ext cx="558655" cy="508061"/>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8" name="Shape 2621"/>
            <p:cNvSpPr/>
            <p:nvPr/>
          </p:nvSpPr>
          <p:spPr>
            <a:xfrm>
              <a:off x="18899077" y="7374847"/>
              <a:ext cx="558655" cy="355508"/>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9" name="Shape 2622"/>
            <p:cNvSpPr/>
            <p:nvPr/>
          </p:nvSpPr>
          <p:spPr>
            <a:xfrm>
              <a:off x="19965599" y="727327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0" name="Shape 2623"/>
            <p:cNvSpPr/>
            <p:nvPr/>
          </p:nvSpPr>
          <p:spPr>
            <a:xfrm>
              <a:off x="21032121" y="727327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1" name="Shape 2624"/>
            <p:cNvSpPr/>
            <p:nvPr/>
          </p:nvSpPr>
          <p:spPr>
            <a:xfrm>
              <a:off x="22098643" y="727327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2" name="Shape 2625"/>
            <p:cNvSpPr/>
            <p:nvPr/>
          </p:nvSpPr>
          <p:spPr>
            <a:xfrm>
              <a:off x="12499944" y="8390582"/>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3" name="Shape 2626"/>
            <p:cNvSpPr/>
            <p:nvPr/>
          </p:nvSpPr>
          <p:spPr>
            <a:xfrm>
              <a:off x="13617252" y="8339796"/>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4" name="Shape 2627"/>
            <p:cNvSpPr/>
            <p:nvPr/>
          </p:nvSpPr>
          <p:spPr>
            <a:xfrm>
              <a:off x="14721865" y="8339796"/>
              <a:ext cx="380902" cy="558655"/>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5" name="Shape 2628"/>
            <p:cNvSpPr/>
            <p:nvPr/>
          </p:nvSpPr>
          <p:spPr>
            <a:xfrm>
              <a:off x="15699510" y="833979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6" name="Shape 2629"/>
            <p:cNvSpPr/>
            <p:nvPr/>
          </p:nvSpPr>
          <p:spPr>
            <a:xfrm>
              <a:off x="16766032" y="8339796"/>
              <a:ext cx="558810" cy="55865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7" name="Shape 2630"/>
            <p:cNvSpPr/>
            <p:nvPr/>
          </p:nvSpPr>
          <p:spPr>
            <a:xfrm>
              <a:off x="17959521" y="8339796"/>
              <a:ext cx="304735" cy="558655"/>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8" name="Shape 2631"/>
            <p:cNvSpPr/>
            <p:nvPr/>
          </p:nvSpPr>
          <p:spPr>
            <a:xfrm>
              <a:off x="18899077" y="8390582"/>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9" name="Shape 2632"/>
            <p:cNvSpPr/>
            <p:nvPr/>
          </p:nvSpPr>
          <p:spPr>
            <a:xfrm>
              <a:off x="20016386" y="8339796"/>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0" name="Shape 2633"/>
            <p:cNvSpPr/>
            <p:nvPr/>
          </p:nvSpPr>
          <p:spPr>
            <a:xfrm>
              <a:off x="21032121" y="833979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1" name="Shape 2634"/>
            <p:cNvSpPr/>
            <p:nvPr/>
          </p:nvSpPr>
          <p:spPr>
            <a:xfrm>
              <a:off x="22098643" y="833979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114" name="TextBox 113"/>
          <p:cNvSpPr txBox="1"/>
          <p:nvPr/>
        </p:nvSpPr>
        <p:spPr>
          <a:xfrm>
            <a:off x="3493367" y="1123464"/>
            <a:ext cx="5205272" cy="707886"/>
          </a:xfrm>
          <a:prstGeom prst="rect">
            <a:avLst/>
          </a:prstGeom>
          <a:noFill/>
        </p:spPr>
        <p:txBody>
          <a:bodyPr wrap="none" rtlCol="0">
            <a:spAutoFit/>
          </a:bodyPr>
          <a:lstStyle/>
          <a:p>
            <a:pPr algn="ctr"/>
            <a:r>
              <a:rPr lang="en-US" sz="4000" b="1" spc="600" dirty="0">
                <a:latin typeface="Montserrat" charset="0"/>
                <a:ea typeface="Montserrat" charset="0"/>
                <a:cs typeface="Montserrat" charset="0"/>
              </a:rPr>
              <a:t>VECTOR ICONS</a:t>
            </a:r>
          </a:p>
        </p:txBody>
      </p:sp>
      <p:sp>
        <p:nvSpPr>
          <p:cNvPr id="116" name="TextBox 115"/>
          <p:cNvSpPr txBox="1"/>
          <p:nvPr/>
        </p:nvSpPr>
        <p:spPr>
          <a:xfrm>
            <a:off x="4625443" y="1859630"/>
            <a:ext cx="2707793" cy="338554"/>
          </a:xfrm>
          <a:prstGeom prst="rect">
            <a:avLst/>
          </a:prstGeom>
          <a:noFill/>
        </p:spPr>
        <p:txBody>
          <a:bodyPr wrap="none" rtlCol="0">
            <a:spAutoFit/>
          </a:bodyPr>
          <a:lstStyle/>
          <a:p>
            <a:pPr algn="ctr"/>
            <a:r>
              <a:rPr lang="en-US" sz="1600">
                <a:latin typeface="Source Sans Pro" charset="0"/>
                <a:ea typeface="Source Sans Pro" charset="0"/>
                <a:cs typeface="Source Sans Pro" charset="0"/>
              </a:rPr>
              <a:t>Lorem Ipsum Dolor sit amet</a:t>
            </a:r>
          </a:p>
        </p:txBody>
      </p:sp>
    </p:spTree>
    <p:extLst>
      <p:ext uri="{BB962C8B-B14F-4D97-AF65-F5344CB8AC3E}">
        <p14:creationId xmlns:p14="http://schemas.microsoft.com/office/powerpoint/2010/main" val="2997445164"/>
      </p:ext>
    </p:extLst>
  </p:cSld>
  <p:clrMapOvr>
    <a:masterClrMapping/>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48350" y="3317320"/>
            <a:ext cx="9895300" cy="1775148"/>
            <a:chOff x="1148350" y="3451790"/>
            <a:chExt cx="9895300" cy="1775148"/>
          </a:xfrm>
          <a:solidFill>
            <a:schemeClr val="tx1"/>
          </a:solidFill>
        </p:grpSpPr>
        <p:sp>
          <p:nvSpPr>
            <p:cNvPr id="4" name="Shape 2637"/>
            <p:cNvSpPr/>
            <p:nvPr/>
          </p:nvSpPr>
          <p:spPr>
            <a:xfrm>
              <a:off x="1208321" y="3451790"/>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 name="Shape 2638"/>
            <p:cNvSpPr/>
            <p:nvPr/>
          </p:nvSpPr>
          <p:spPr>
            <a:xfrm>
              <a:off x="1652106" y="3451790"/>
              <a:ext cx="263782" cy="264028"/>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 name="Shape 2639"/>
            <p:cNvSpPr/>
            <p:nvPr/>
          </p:nvSpPr>
          <p:spPr>
            <a:xfrm>
              <a:off x="2155862" y="349976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 name="Shape 2640"/>
            <p:cNvSpPr/>
            <p:nvPr/>
          </p:nvSpPr>
          <p:spPr>
            <a:xfrm>
              <a:off x="2659618" y="349976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3"/>
                  </a:lnTo>
                  <a:lnTo>
                    <a:pt x="19636" y="5877"/>
                  </a:lnTo>
                  <a:lnTo>
                    <a:pt x="20618" y="5105"/>
                  </a:lnTo>
                  <a:cubicBezTo>
                    <a:pt x="20618" y="5105"/>
                    <a:pt x="20618" y="16495"/>
                    <a:pt x="20618" y="16495"/>
                  </a:cubicBezTo>
                  <a:close/>
                  <a:moveTo>
                    <a:pt x="18655" y="14952"/>
                  </a:moveTo>
                  <a:lnTo>
                    <a:pt x="16691" y="13409"/>
                  </a:lnTo>
                  <a:lnTo>
                    <a:pt x="16691" y="8191"/>
                  </a:lnTo>
                  <a:lnTo>
                    <a:pt x="18655" y="6648"/>
                  </a:lnTo>
                  <a:cubicBezTo>
                    <a:pt x="18655" y="6648"/>
                    <a:pt x="18655" y="14952"/>
                    <a:pt x="18655" y="14952"/>
                  </a:cubicBezTo>
                  <a:close/>
                  <a:moveTo>
                    <a:pt x="15709" y="6171"/>
                  </a:moveTo>
                  <a:lnTo>
                    <a:pt x="982" y="6171"/>
                  </a:lnTo>
                  <a:lnTo>
                    <a:pt x="982" y="3086"/>
                  </a:lnTo>
                  <a:cubicBezTo>
                    <a:pt x="982" y="2234"/>
                    <a:pt x="1422"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2"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19"/>
                    <a:pt x="879" y="21600"/>
                    <a:pt x="1964" y="21600"/>
                  </a:cubicBezTo>
                  <a:lnTo>
                    <a:pt x="14727" y="21600"/>
                  </a:lnTo>
                  <a:cubicBezTo>
                    <a:pt x="15812" y="21600"/>
                    <a:pt x="16691" y="20219"/>
                    <a:pt x="16691" y="18514"/>
                  </a:cubicBezTo>
                  <a:lnTo>
                    <a:pt x="16691" y="15134"/>
                  </a:lnTo>
                  <a:lnTo>
                    <a:pt x="20890" y="18433"/>
                  </a:lnTo>
                  <a:lnTo>
                    <a:pt x="20892" y="18426"/>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5" y="9257"/>
                    <a:pt x="8836" y="10984"/>
                    <a:pt x="8836" y="13114"/>
                  </a:cubicBezTo>
                  <a:cubicBezTo>
                    <a:pt x="8836" y="13987"/>
                    <a:pt x="9028" y="14782"/>
                    <a:pt x="9338" y="15429"/>
                  </a:cubicBezTo>
                  <a:lnTo>
                    <a:pt x="7352" y="15429"/>
                  </a:lnTo>
                  <a:cubicBezTo>
                    <a:pt x="7663" y="14782"/>
                    <a:pt x="7855" y="13987"/>
                    <a:pt x="7855" y="13114"/>
                  </a:cubicBezTo>
                  <a:cubicBezTo>
                    <a:pt x="7855" y="10984"/>
                    <a:pt x="6755" y="9257"/>
                    <a:pt x="5400" y="9257"/>
                  </a:cubicBezTo>
                  <a:cubicBezTo>
                    <a:pt x="4044" y="9257"/>
                    <a:pt x="2945" y="10984"/>
                    <a:pt x="2945" y="13114"/>
                  </a:cubicBezTo>
                  <a:cubicBezTo>
                    <a:pt x="2945" y="15245"/>
                    <a:pt x="4044" y="16971"/>
                    <a:pt x="5400" y="1697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 name="Shape 2641"/>
            <p:cNvSpPr/>
            <p:nvPr/>
          </p:nvSpPr>
          <p:spPr>
            <a:xfrm>
              <a:off x="3163374" y="349976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 name="Shape 2642"/>
            <p:cNvSpPr/>
            <p:nvPr/>
          </p:nvSpPr>
          <p:spPr>
            <a:xfrm>
              <a:off x="3667130" y="3463784"/>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Shape 2643"/>
            <p:cNvSpPr/>
            <p:nvPr/>
          </p:nvSpPr>
          <p:spPr>
            <a:xfrm>
              <a:off x="4230857" y="3451790"/>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Shape 2644"/>
            <p:cNvSpPr/>
            <p:nvPr/>
          </p:nvSpPr>
          <p:spPr>
            <a:xfrm>
              <a:off x="4710625" y="3451790"/>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Shape 2645"/>
            <p:cNvSpPr/>
            <p:nvPr/>
          </p:nvSpPr>
          <p:spPr>
            <a:xfrm>
              <a:off x="5178398" y="3487773"/>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Shape 2646"/>
            <p:cNvSpPr/>
            <p:nvPr/>
          </p:nvSpPr>
          <p:spPr>
            <a:xfrm>
              <a:off x="5682154" y="345179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Shape 2647"/>
            <p:cNvSpPr/>
            <p:nvPr/>
          </p:nvSpPr>
          <p:spPr>
            <a:xfrm>
              <a:off x="1148350"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3" y="5201"/>
                  </a:moveTo>
                  <a:cubicBezTo>
                    <a:pt x="10712" y="5093"/>
                    <a:pt x="10614" y="5023"/>
                    <a:pt x="10504" y="4986"/>
                  </a:cubicBezTo>
                  <a:lnTo>
                    <a:pt x="10517" y="4938"/>
                  </a:lnTo>
                  <a:cubicBezTo>
                    <a:pt x="10483" y="4941"/>
                    <a:pt x="10451" y="4949"/>
                    <a:pt x="10419" y="4957"/>
                  </a:cubicBezTo>
                  <a:lnTo>
                    <a:pt x="8464" y="4433"/>
                  </a:lnTo>
                  <a:cubicBezTo>
                    <a:pt x="8343" y="4400"/>
                    <a:pt x="8209" y="4414"/>
                    <a:pt x="8091" y="4482"/>
                  </a:cubicBezTo>
                  <a:cubicBezTo>
                    <a:pt x="7856" y="4618"/>
                    <a:pt x="7776" y="4918"/>
                    <a:pt x="7912" y="5153"/>
                  </a:cubicBezTo>
                  <a:cubicBezTo>
                    <a:pt x="7979" y="5270"/>
                    <a:pt x="8088" y="5349"/>
                    <a:pt x="8210" y="5381"/>
                  </a:cubicBezTo>
                  <a:lnTo>
                    <a:pt x="8965" y="5584"/>
                  </a:lnTo>
                  <a:cubicBezTo>
                    <a:pt x="8292" y="6116"/>
                    <a:pt x="7855" y="6927"/>
                    <a:pt x="7855" y="7855"/>
                  </a:cubicBezTo>
                  <a:cubicBezTo>
                    <a:pt x="7855" y="9081"/>
                    <a:pt x="8605" y="10131"/>
                    <a:pt x="9671" y="10574"/>
                  </a:cubicBezTo>
                  <a:lnTo>
                    <a:pt x="9934" y="9609"/>
                  </a:lnTo>
                  <a:cubicBezTo>
                    <a:pt x="9286" y="9288"/>
                    <a:pt x="8836" y="8627"/>
                    <a:pt x="8836" y="7855"/>
                  </a:cubicBezTo>
                  <a:cubicBezTo>
                    <a:pt x="8836" y="7221"/>
                    <a:pt x="9142" y="6665"/>
                    <a:pt x="9609" y="6309"/>
                  </a:cubicBezTo>
                  <a:lnTo>
                    <a:pt x="9336" y="7331"/>
                  </a:lnTo>
                  <a:cubicBezTo>
                    <a:pt x="9303" y="7453"/>
                    <a:pt x="9316" y="7586"/>
                    <a:pt x="9384" y="7704"/>
                  </a:cubicBezTo>
                  <a:cubicBezTo>
                    <a:pt x="9520" y="7938"/>
                    <a:pt x="9820" y="8019"/>
                    <a:pt x="10055" y="7884"/>
                  </a:cubicBezTo>
                  <a:cubicBezTo>
                    <a:pt x="10172" y="7815"/>
                    <a:pt x="10251" y="7706"/>
                    <a:pt x="10284" y="7585"/>
                  </a:cubicBezTo>
                  <a:lnTo>
                    <a:pt x="10823" y="5573"/>
                  </a:lnTo>
                  <a:cubicBezTo>
                    <a:pt x="10855" y="5452"/>
                    <a:pt x="10841" y="5318"/>
                    <a:pt x="10773" y="5201"/>
                  </a:cubicBezTo>
                  <a:moveTo>
                    <a:pt x="13421" y="10343"/>
                  </a:moveTo>
                  <a:lnTo>
                    <a:pt x="12630" y="10132"/>
                  </a:lnTo>
                  <a:cubicBezTo>
                    <a:pt x="13306" y="9598"/>
                    <a:pt x="13745" y="8785"/>
                    <a:pt x="13745" y="7855"/>
                  </a:cubicBezTo>
                  <a:cubicBezTo>
                    <a:pt x="13745" y="6643"/>
                    <a:pt x="13013" y="5604"/>
                    <a:pt x="11967" y="5152"/>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3"/>
                    <a:pt x="10789" y="10407"/>
                    <a:pt x="10857" y="10524"/>
                  </a:cubicBezTo>
                  <a:cubicBezTo>
                    <a:pt x="10920" y="10634"/>
                    <a:pt x="11021" y="10706"/>
                    <a:pt x="11133" y="10742"/>
                  </a:cubicBezTo>
                  <a:lnTo>
                    <a:pt x="11126" y="10768"/>
                  </a:lnTo>
                  <a:cubicBezTo>
                    <a:pt x="11142" y="10766"/>
                    <a:pt x="11157" y="10761"/>
                    <a:pt x="11173" y="10758"/>
                  </a:cubicBezTo>
                  <a:lnTo>
                    <a:pt x="13167" y="11292"/>
                  </a:lnTo>
                  <a:cubicBezTo>
                    <a:pt x="13288" y="11324"/>
                    <a:pt x="13422" y="11311"/>
                    <a:pt x="13540" y="11243"/>
                  </a:cubicBezTo>
                  <a:cubicBezTo>
                    <a:pt x="13774" y="11107"/>
                    <a:pt x="13855" y="10807"/>
                    <a:pt x="13719" y="10572"/>
                  </a:cubicBezTo>
                  <a:cubicBezTo>
                    <a:pt x="13651" y="10455"/>
                    <a:pt x="13542" y="10376"/>
                    <a:pt x="13421" y="1034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Shape 2648"/>
            <p:cNvSpPr/>
            <p:nvPr/>
          </p:nvSpPr>
          <p:spPr>
            <a:xfrm>
              <a:off x="1652106"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1"/>
                    <a:pt x="12417" y="8980"/>
                  </a:cubicBezTo>
                  <a:lnTo>
                    <a:pt x="11291" y="10106"/>
                  </a:lnTo>
                  <a:lnTo>
                    <a:pt x="11291" y="4419"/>
                  </a:lnTo>
                  <a:lnTo>
                    <a:pt x="11291" y="4418"/>
                  </a:lnTo>
                  <a:cubicBezTo>
                    <a:pt x="11291" y="4147"/>
                    <a:pt x="11071" y="3927"/>
                    <a:pt x="10800" y="3927"/>
                  </a:cubicBezTo>
                  <a:cubicBezTo>
                    <a:pt x="10529" y="3927"/>
                    <a:pt x="10309" y="4147"/>
                    <a:pt x="10309" y="4418"/>
                  </a:cubicBezTo>
                  <a:lnTo>
                    <a:pt x="10309" y="10106"/>
                  </a:lnTo>
                  <a:lnTo>
                    <a:pt x="9183" y="8980"/>
                  </a:lnTo>
                  <a:cubicBezTo>
                    <a:pt x="9095" y="8891"/>
                    <a:pt x="8972" y="8836"/>
                    <a:pt x="8836" y="8836"/>
                  </a:cubicBezTo>
                  <a:cubicBezTo>
                    <a:pt x="8566" y="8836"/>
                    <a:pt x="8345" y="9056"/>
                    <a:pt x="8345" y="9327"/>
                  </a:cubicBezTo>
                  <a:cubicBezTo>
                    <a:pt x="8345" y="9463"/>
                    <a:pt x="8400" y="9586"/>
                    <a:pt x="8489" y="9674"/>
                  </a:cubicBezTo>
                  <a:lnTo>
                    <a:pt x="10453" y="11638"/>
                  </a:lnTo>
                  <a:cubicBezTo>
                    <a:pt x="10542" y="11727"/>
                    <a:pt x="10665" y="11782"/>
                    <a:pt x="10800" y="11782"/>
                  </a:cubicBezTo>
                  <a:cubicBezTo>
                    <a:pt x="10935" y="11782"/>
                    <a:pt x="11058" y="11727"/>
                    <a:pt x="11147" y="11638"/>
                  </a:cubicBezTo>
                  <a:lnTo>
                    <a:pt x="13111" y="9674"/>
                  </a:lnTo>
                  <a:cubicBezTo>
                    <a:pt x="13200" y="9586"/>
                    <a:pt x="13255" y="9463"/>
                    <a:pt x="13255" y="9327"/>
                  </a:cubicBezTo>
                  <a:cubicBezTo>
                    <a:pt x="13255" y="9056"/>
                    <a:pt x="13034" y="8836"/>
                    <a:pt x="12764"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Shape 2649"/>
            <p:cNvSpPr/>
            <p:nvPr/>
          </p:nvSpPr>
          <p:spPr>
            <a:xfrm>
              <a:off x="2155862"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5" y="3927"/>
                    <a:pt x="10800" y="3927"/>
                  </a:cubicBezTo>
                  <a:cubicBezTo>
                    <a:pt x="10665" y="3927"/>
                    <a:pt x="10542" y="3982"/>
                    <a:pt x="10453" y="4071"/>
                  </a:cubicBezTo>
                  <a:lnTo>
                    <a:pt x="8489" y="6035"/>
                  </a:lnTo>
                  <a:cubicBezTo>
                    <a:pt x="8400" y="6124"/>
                    <a:pt x="8345" y="6247"/>
                    <a:pt x="8345" y="6382"/>
                  </a:cubicBezTo>
                  <a:cubicBezTo>
                    <a:pt x="8345" y="6653"/>
                    <a:pt x="8566" y="6873"/>
                    <a:pt x="8836" y="6873"/>
                  </a:cubicBezTo>
                  <a:cubicBezTo>
                    <a:pt x="8972" y="6873"/>
                    <a:pt x="9095" y="6818"/>
                    <a:pt x="9183" y="6729"/>
                  </a:cubicBezTo>
                  <a:lnTo>
                    <a:pt x="10309" y="5603"/>
                  </a:lnTo>
                  <a:lnTo>
                    <a:pt x="10309" y="11291"/>
                  </a:lnTo>
                  <a:cubicBezTo>
                    <a:pt x="10309" y="11562"/>
                    <a:pt x="10529" y="11782"/>
                    <a:pt x="10800" y="11782"/>
                  </a:cubicBezTo>
                  <a:cubicBezTo>
                    <a:pt x="11071" y="11782"/>
                    <a:pt x="11291" y="11562"/>
                    <a:pt x="11291" y="11291"/>
                  </a:cubicBezTo>
                  <a:lnTo>
                    <a:pt x="11291" y="5603"/>
                  </a:lnTo>
                  <a:lnTo>
                    <a:pt x="12417" y="6729"/>
                  </a:lnTo>
                  <a:cubicBezTo>
                    <a:pt x="12505" y="6818"/>
                    <a:pt x="12628" y="6873"/>
                    <a:pt x="12764" y="6873"/>
                  </a:cubicBezTo>
                  <a:cubicBezTo>
                    <a:pt x="13034" y="6873"/>
                    <a:pt x="13255" y="6653"/>
                    <a:pt x="13255" y="6382"/>
                  </a:cubicBezTo>
                  <a:cubicBezTo>
                    <a:pt x="13255" y="6247"/>
                    <a:pt x="13200" y="6124"/>
                    <a:pt x="13111" y="6035"/>
                  </a:cubicBezTo>
                  <a:cubicBezTo>
                    <a:pt x="13111" y="6035"/>
                    <a:pt x="11147" y="4071"/>
                    <a:pt x="11147" y="4071"/>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7" name="Shape 2650"/>
            <p:cNvSpPr/>
            <p:nvPr/>
          </p:nvSpPr>
          <p:spPr>
            <a:xfrm>
              <a:off x="2659618"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8"/>
                  </a:lnTo>
                  <a:cubicBezTo>
                    <a:pt x="9763" y="6149"/>
                    <a:pt x="9818" y="6027"/>
                    <a:pt x="9818" y="5891"/>
                  </a:cubicBezTo>
                  <a:cubicBezTo>
                    <a:pt x="9818" y="5620"/>
                    <a:pt x="9598" y="5400"/>
                    <a:pt x="9327" y="5400"/>
                  </a:cubicBezTo>
                  <a:cubicBezTo>
                    <a:pt x="9192" y="5400"/>
                    <a:pt x="9069" y="5455"/>
                    <a:pt x="8980" y="5544"/>
                  </a:cubicBezTo>
                  <a:lnTo>
                    <a:pt x="7017" y="7507"/>
                  </a:lnTo>
                  <a:cubicBezTo>
                    <a:pt x="6928" y="7597"/>
                    <a:pt x="6873" y="7720"/>
                    <a:pt x="6873" y="7855"/>
                  </a:cubicBezTo>
                  <a:cubicBezTo>
                    <a:pt x="6873" y="7990"/>
                    <a:pt x="6928" y="8113"/>
                    <a:pt x="7017" y="8202"/>
                  </a:cubicBezTo>
                  <a:lnTo>
                    <a:pt x="8980" y="10165"/>
                  </a:lnTo>
                  <a:cubicBezTo>
                    <a:pt x="9069" y="10255"/>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8" name="Shape 2651"/>
            <p:cNvSpPr/>
            <p:nvPr/>
          </p:nvSpPr>
          <p:spPr>
            <a:xfrm>
              <a:off x="3163374"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5"/>
                    <a:pt x="12408" y="5400"/>
                    <a:pt x="12273" y="5400"/>
                  </a:cubicBezTo>
                  <a:cubicBezTo>
                    <a:pt x="12001" y="5400"/>
                    <a:pt x="11782" y="5620"/>
                    <a:pt x="11782" y="5891"/>
                  </a:cubicBezTo>
                  <a:cubicBezTo>
                    <a:pt x="11782" y="6027"/>
                    <a:pt x="11837" y="6149"/>
                    <a:pt x="11926" y="6238"/>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5"/>
                    <a:pt x="12620" y="10165"/>
                  </a:cubicBezTo>
                  <a:lnTo>
                    <a:pt x="14583" y="8202"/>
                  </a:lnTo>
                  <a:cubicBezTo>
                    <a:pt x="14672" y="8113"/>
                    <a:pt x="14727" y="7990"/>
                    <a:pt x="14727" y="7855"/>
                  </a:cubicBezTo>
                  <a:cubicBezTo>
                    <a:pt x="14727" y="7720"/>
                    <a:pt x="14672" y="7597"/>
                    <a:pt x="14583" y="7507"/>
                  </a:cubicBezTo>
                  <a:close/>
                  <a:moveTo>
                    <a:pt x="20618" y="14727"/>
                  </a:moveTo>
                  <a:lnTo>
                    <a:pt x="982" y="14727"/>
                  </a:lnTo>
                  <a:lnTo>
                    <a:pt x="982" y="1964"/>
                  </a:lnTo>
                  <a:cubicBezTo>
                    <a:pt x="982" y="1422"/>
                    <a:pt x="1421"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0"/>
                    <a:pt x="7092"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9" name="Shape 2652"/>
            <p:cNvSpPr/>
            <p:nvPr/>
          </p:nvSpPr>
          <p:spPr>
            <a:xfrm>
              <a:off x="3667130"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3"/>
                    <a:pt x="16691" y="9998"/>
                    <a:pt x="16691" y="10800"/>
                  </a:cubicBezTo>
                  <a:cubicBezTo>
                    <a:pt x="16691" y="12969"/>
                    <a:pt x="14053" y="14727"/>
                    <a:pt x="10800" y="14727"/>
                  </a:cubicBezTo>
                  <a:moveTo>
                    <a:pt x="16691" y="1964"/>
                  </a:moveTo>
                  <a:lnTo>
                    <a:pt x="13360" y="6247"/>
                  </a:lnTo>
                  <a:cubicBezTo>
                    <a:pt x="12568" y="6020"/>
                    <a:pt x="11706" y="5891"/>
                    <a:pt x="10800" y="5891"/>
                  </a:cubicBezTo>
                  <a:cubicBezTo>
                    <a:pt x="7004" y="5891"/>
                    <a:pt x="3927" y="8089"/>
                    <a:pt x="3927" y="10800"/>
                  </a:cubicBezTo>
                  <a:cubicBezTo>
                    <a:pt x="3927" y="13511"/>
                    <a:pt x="7004" y="15709"/>
                    <a:pt x="10800" y="15709"/>
                  </a:cubicBezTo>
                  <a:cubicBezTo>
                    <a:pt x="14596" y="15709"/>
                    <a:pt x="17673" y="13511"/>
                    <a:pt x="17673" y="10800"/>
                  </a:cubicBezTo>
                  <a:cubicBezTo>
                    <a:pt x="17673" y="9878"/>
                    <a:pt x="17310" y="9018"/>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800" y="11291"/>
                  </a:moveTo>
                  <a:cubicBezTo>
                    <a:pt x="10258" y="11291"/>
                    <a:pt x="9818" y="11072"/>
                    <a:pt x="9818" y="10800"/>
                  </a:cubicBezTo>
                  <a:cubicBezTo>
                    <a:pt x="9818" y="10529"/>
                    <a:pt x="10258" y="10309"/>
                    <a:pt x="10800" y="10309"/>
                  </a:cubicBezTo>
                  <a:cubicBezTo>
                    <a:pt x="11342" y="10309"/>
                    <a:pt x="11782" y="10529"/>
                    <a:pt x="11782" y="10800"/>
                  </a:cubicBezTo>
                  <a:cubicBezTo>
                    <a:pt x="11782" y="11072"/>
                    <a:pt x="11342" y="11291"/>
                    <a:pt x="10800" y="11291"/>
                  </a:cubicBezTo>
                  <a:moveTo>
                    <a:pt x="10800" y="9327"/>
                  </a:moveTo>
                  <a:cubicBezTo>
                    <a:pt x="9716" y="9327"/>
                    <a:pt x="8836" y="9986"/>
                    <a:pt x="8836" y="10800"/>
                  </a:cubicBezTo>
                  <a:cubicBezTo>
                    <a:pt x="8836" y="11614"/>
                    <a:pt x="9716" y="12273"/>
                    <a:pt x="10800" y="12273"/>
                  </a:cubicBezTo>
                  <a:cubicBezTo>
                    <a:pt x="11884" y="12273"/>
                    <a:pt x="12764" y="11614"/>
                    <a:pt x="12764" y="10800"/>
                  </a:cubicBezTo>
                  <a:cubicBezTo>
                    <a:pt x="12764" y="9986"/>
                    <a:pt x="11884" y="9327"/>
                    <a:pt x="10800" y="9327"/>
                  </a:cubicBezTo>
                  <a:moveTo>
                    <a:pt x="19145" y="15709"/>
                  </a:moveTo>
                  <a:cubicBezTo>
                    <a:pt x="18874" y="15709"/>
                    <a:pt x="18655" y="15929"/>
                    <a:pt x="18655" y="16200"/>
                  </a:cubicBezTo>
                  <a:cubicBezTo>
                    <a:pt x="18655" y="16472"/>
                    <a:pt x="18874" y="16691"/>
                    <a:pt x="19145" y="16691"/>
                  </a:cubicBezTo>
                  <a:cubicBezTo>
                    <a:pt x="19417" y="16691"/>
                    <a:pt x="19636" y="16472"/>
                    <a:pt x="19636" y="16200"/>
                  </a:cubicBezTo>
                  <a:cubicBezTo>
                    <a:pt x="19636" y="15929"/>
                    <a:pt x="19417" y="15709"/>
                    <a:pt x="19145" y="15709"/>
                  </a:cubicBezTo>
                  <a:moveTo>
                    <a:pt x="2455" y="15709"/>
                  </a:moveTo>
                  <a:cubicBezTo>
                    <a:pt x="2183" y="15709"/>
                    <a:pt x="1964" y="15929"/>
                    <a:pt x="1964" y="16200"/>
                  </a:cubicBezTo>
                  <a:cubicBezTo>
                    <a:pt x="1964" y="16472"/>
                    <a:pt x="2183" y="16691"/>
                    <a:pt x="2455" y="16691"/>
                  </a:cubicBezTo>
                  <a:cubicBezTo>
                    <a:pt x="2726" y="16691"/>
                    <a:pt x="2945" y="16472"/>
                    <a:pt x="2945" y="16200"/>
                  </a:cubicBezTo>
                  <a:cubicBezTo>
                    <a:pt x="2945" y="15929"/>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0" name="Shape 2653"/>
            <p:cNvSpPr/>
            <p:nvPr/>
          </p:nvSpPr>
          <p:spPr>
            <a:xfrm>
              <a:off x="4170886"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1" name="Shape 2654"/>
            <p:cNvSpPr/>
            <p:nvPr/>
          </p:nvSpPr>
          <p:spPr>
            <a:xfrm>
              <a:off x="4674642"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2" name="Shape 2655"/>
            <p:cNvSpPr/>
            <p:nvPr/>
          </p:nvSpPr>
          <p:spPr>
            <a:xfrm>
              <a:off x="5178398" y="3979535"/>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Shape 2656"/>
            <p:cNvSpPr/>
            <p:nvPr/>
          </p:nvSpPr>
          <p:spPr>
            <a:xfrm>
              <a:off x="5682154"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4" name="Shape 2657"/>
            <p:cNvSpPr/>
            <p:nvPr/>
          </p:nvSpPr>
          <p:spPr>
            <a:xfrm>
              <a:off x="1148350" y="445930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8"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3"/>
                  </a:lnTo>
                  <a:lnTo>
                    <a:pt x="19636" y="17673"/>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5"/>
                    <a:pt x="8294" y="13745"/>
                    <a:pt x="8836" y="13745"/>
                  </a:cubicBezTo>
                  <a:cubicBezTo>
                    <a:pt x="9378" y="13745"/>
                    <a:pt x="9818" y="14185"/>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2"/>
                  </a:cubicBezTo>
                  <a:cubicBezTo>
                    <a:pt x="13745" y="12324"/>
                    <a:pt x="14185" y="12764"/>
                    <a:pt x="14727" y="12764"/>
                  </a:cubicBezTo>
                  <a:cubicBezTo>
                    <a:pt x="15269" y="12764"/>
                    <a:pt x="15709" y="12324"/>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658"/>
            <p:cNvSpPr/>
            <p:nvPr/>
          </p:nvSpPr>
          <p:spPr>
            <a:xfrm>
              <a:off x="1652106" y="445930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Shape 2659"/>
            <p:cNvSpPr/>
            <p:nvPr/>
          </p:nvSpPr>
          <p:spPr>
            <a:xfrm>
              <a:off x="2155862" y="445930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Shape 2660"/>
            <p:cNvSpPr/>
            <p:nvPr/>
          </p:nvSpPr>
          <p:spPr>
            <a:xfrm>
              <a:off x="2659618" y="445930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8" name="Shape 2661"/>
            <p:cNvSpPr/>
            <p:nvPr/>
          </p:nvSpPr>
          <p:spPr>
            <a:xfrm>
              <a:off x="3163374" y="445930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Shape 2662"/>
            <p:cNvSpPr/>
            <p:nvPr/>
          </p:nvSpPr>
          <p:spPr>
            <a:xfrm>
              <a:off x="3667130" y="445930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3"/>
                    <a:pt x="13782" y="1233"/>
                  </a:cubicBezTo>
                  <a:lnTo>
                    <a:pt x="11061" y="3954"/>
                  </a:lnTo>
                  <a:cubicBezTo>
                    <a:pt x="10975" y="3945"/>
                    <a:pt x="10889" y="3927"/>
                    <a:pt x="10800" y="3927"/>
                  </a:cubicBezTo>
                  <a:cubicBezTo>
                    <a:pt x="10711" y="3927"/>
                    <a:pt x="10625" y="3945"/>
                    <a:pt x="10539" y="3954"/>
                  </a:cubicBezTo>
                  <a:lnTo>
                    <a:pt x="7818" y="1233"/>
                  </a:lnTo>
                  <a:cubicBezTo>
                    <a:pt x="7839" y="1153"/>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0" name="Shape 2663"/>
            <p:cNvSpPr/>
            <p:nvPr/>
          </p:nvSpPr>
          <p:spPr>
            <a:xfrm>
              <a:off x="4170886" y="4519274"/>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1" name="Shape 2664"/>
            <p:cNvSpPr/>
            <p:nvPr/>
          </p:nvSpPr>
          <p:spPr>
            <a:xfrm>
              <a:off x="4674642" y="4519274"/>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2" name="Shape 2665"/>
            <p:cNvSpPr/>
            <p:nvPr/>
          </p:nvSpPr>
          <p:spPr>
            <a:xfrm>
              <a:off x="5178398" y="4519274"/>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3" name="Shape 2666"/>
            <p:cNvSpPr/>
            <p:nvPr/>
          </p:nvSpPr>
          <p:spPr>
            <a:xfrm>
              <a:off x="5682154" y="4519274"/>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667"/>
            <p:cNvSpPr/>
            <p:nvPr/>
          </p:nvSpPr>
          <p:spPr>
            <a:xfrm>
              <a:off x="1148350" y="5023030"/>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Shape 2668"/>
            <p:cNvSpPr/>
            <p:nvPr/>
          </p:nvSpPr>
          <p:spPr>
            <a:xfrm>
              <a:off x="1652106" y="5023030"/>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6" name="Shape 2669"/>
            <p:cNvSpPr/>
            <p:nvPr/>
          </p:nvSpPr>
          <p:spPr>
            <a:xfrm>
              <a:off x="2167856" y="4963059"/>
              <a:ext cx="239884" cy="263879"/>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8"/>
                    <a:pt x="12420" y="2669"/>
                  </a:cubicBezTo>
                  <a:cubicBezTo>
                    <a:pt x="12420" y="2940"/>
                    <a:pt x="12662" y="3160"/>
                    <a:pt x="12960" y="3160"/>
                  </a:cubicBezTo>
                  <a:lnTo>
                    <a:pt x="12960" y="3172"/>
                  </a:lnTo>
                  <a:cubicBezTo>
                    <a:pt x="17287" y="4066"/>
                    <a:pt x="20520" y="7577"/>
                    <a:pt x="20520" y="11782"/>
                  </a:cubicBezTo>
                  <a:cubicBezTo>
                    <a:pt x="20520" y="16662"/>
                    <a:pt x="16168" y="20618"/>
                    <a:pt x="10800" y="20618"/>
                  </a:cubicBezTo>
                  <a:cubicBezTo>
                    <a:pt x="5432" y="20618"/>
                    <a:pt x="1080" y="16662"/>
                    <a:pt x="1080" y="11782"/>
                  </a:cubicBezTo>
                  <a:cubicBezTo>
                    <a:pt x="1080" y="7577"/>
                    <a:pt x="4313" y="4066"/>
                    <a:pt x="8640" y="3172"/>
                  </a:cubicBezTo>
                  <a:lnTo>
                    <a:pt x="8640" y="3160"/>
                  </a:lnTo>
                  <a:cubicBezTo>
                    <a:pt x="8938" y="3160"/>
                    <a:pt x="9180" y="2940"/>
                    <a:pt x="9180" y="2669"/>
                  </a:cubicBezTo>
                  <a:cubicBezTo>
                    <a:pt x="9180" y="2398"/>
                    <a:pt x="8938" y="2178"/>
                    <a:pt x="8640" y="2178"/>
                  </a:cubicBezTo>
                  <a:lnTo>
                    <a:pt x="8640" y="2161"/>
                  </a:lnTo>
                  <a:cubicBezTo>
                    <a:pt x="3710" y="3071"/>
                    <a:pt x="0" y="7031"/>
                    <a:pt x="0" y="11782"/>
                  </a:cubicBezTo>
                  <a:cubicBezTo>
                    <a:pt x="0" y="17204"/>
                    <a:pt x="4835" y="21600"/>
                    <a:pt x="10800" y="21600"/>
                  </a:cubicBezTo>
                  <a:cubicBezTo>
                    <a:pt x="16765" y="21600"/>
                    <a:pt x="21600" y="17204"/>
                    <a:pt x="21600" y="11782"/>
                  </a:cubicBezTo>
                  <a:cubicBezTo>
                    <a:pt x="21600" y="7031"/>
                    <a:pt x="17890" y="3071"/>
                    <a:pt x="12960" y="2161"/>
                  </a:cubicBezTo>
                  <a:moveTo>
                    <a:pt x="10800" y="12763"/>
                  </a:moveTo>
                  <a:cubicBezTo>
                    <a:pt x="11098" y="12763"/>
                    <a:pt x="11340" y="12544"/>
                    <a:pt x="11340" y="12272"/>
                  </a:cubicBezTo>
                  <a:lnTo>
                    <a:pt x="11340" y="491"/>
                  </a:lnTo>
                  <a:cubicBezTo>
                    <a:pt x="11340" y="220"/>
                    <a:pt x="11098" y="0"/>
                    <a:pt x="10800" y="0"/>
                  </a:cubicBezTo>
                  <a:cubicBezTo>
                    <a:pt x="10502" y="0"/>
                    <a:pt x="10260" y="220"/>
                    <a:pt x="10260" y="491"/>
                  </a:cubicBezTo>
                  <a:lnTo>
                    <a:pt x="10260" y="12272"/>
                  </a:lnTo>
                  <a:cubicBezTo>
                    <a:pt x="10260" y="12544"/>
                    <a:pt x="10502" y="12763"/>
                    <a:pt x="10800" y="1276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7" name="Shape 2670"/>
            <p:cNvSpPr/>
            <p:nvPr/>
          </p:nvSpPr>
          <p:spPr>
            <a:xfrm>
              <a:off x="2659618" y="4999042"/>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8" name="Shape 2671"/>
            <p:cNvSpPr/>
            <p:nvPr/>
          </p:nvSpPr>
          <p:spPr>
            <a:xfrm>
              <a:off x="3163374" y="4963059"/>
              <a:ext cx="263872" cy="263879"/>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9" name="Shape 2672"/>
            <p:cNvSpPr/>
            <p:nvPr/>
          </p:nvSpPr>
          <p:spPr>
            <a:xfrm>
              <a:off x="3667130" y="4999042"/>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0" name="Shape 2673"/>
            <p:cNvSpPr/>
            <p:nvPr/>
          </p:nvSpPr>
          <p:spPr>
            <a:xfrm>
              <a:off x="4170886" y="496305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1" name="Shape 2674"/>
            <p:cNvSpPr/>
            <p:nvPr/>
          </p:nvSpPr>
          <p:spPr>
            <a:xfrm>
              <a:off x="4686636" y="4963059"/>
              <a:ext cx="239884" cy="263872"/>
            </a:xfrm>
            <a:custGeom>
              <a:avLst/>
              <a:gdLst/>
              <a:ahLst/>
              <a:cxnLst>
                <a:cxn ang="0">
                  <a:pos x="wd2" y="hd2"/>
                </a:cxn>
                <a:cxn ang="5400000">
                  <a:pos x="wd2" y="hd2"/>
                </a:cxn>
                <a:cxn ang="10800000">
                  <a:pos x="wd2" y="hd2"/>
                </a:cxn>
                <a:cxn ang="16200000">
                  <a:pos x="wd2" y="hd2"/>
                </a:cxn>
              </a:cxnLst>
              <a:rect l="0" t="0" r="r" b="b"/>
              <a:pathLst>
                <a:path w="21600" h="21600" extrusionOk="0">
                  <a:moveTo>
                    <a:pt x="11880" y="20121"/>
                  </a:moveTo>
                  <a:cubicBezTo>
                    <a:pt x="11880" y="20393"/>
                    <a:pt x="11637" y="20612"/>
                    <a:pt x="11337" y="20612"/>
                  </a:cubicBezTo>
                  <a:cubicBezTo>
                    <a:pt x="11181" y="20612"/>
                    <a:pt x="11043" y="20552"/>
                    <a:pt x="10944" y="20457"/>
                  </a:cubicBezTo>
                  <a:lnTo>
                    <a:pt x="10941" y="20459"/>
                  </a:lnTo>
                  <a:lnTo>
                    <a:pt x="10800" y="20342"/>
                  </a:lnTo>
                  <a:lnTo>
                    <a:pt x="10800" y="1256"/>
                  </a:lnTo>
                  <a:lnTo>
                    <a:pt x="10958" y="1126"/>
                  </a:lnTo>
                  <a:lnTo>
                    <a:pt x="10960" y="1127"/>
                  </a:lnTo>
                  <a:cubicBezTo>
                    <a:pt x="11057" y="1042"/>
                    <a:pt x="11190" y="987"/>
                    <a:pt x="11337" y="987"/>
                  </a:cubicBezTo>
                  <a:cubicBezTo>
                    <a:pt x="11637" y="987"/>
                    <a:pt x="11880" y="1208"/>
                    <a:pt x="11880" y="1479"/>
                  </a:cubicBezTo>
                  <a:cubicBezTo>
                    <a:pt x="11880" y="1479"/>
                    <a:pt x="11880" y="20121"/>
                    <a:pt x="11880" y="20121"/>
                  </a:cubicBezTo>
                  <a:close/>
                  <a:moveTo>
                    <a:pt x="9720" y="19448"/>
                  </a:moveTo>
                  <a:lnTo>
                    <a:pt x="4320" y="14979"/>
                  </a:lnTo>
                  <a:lnTo>
                    <a:pt x="4320" y="6606"/>
                  </a:lnTo>
                  <a:lnTo>
                    <a:pt x="4562" y="6407"/>
                  </a:lnTo>
                  <a:lnTo>
                    <a:pt x="4559" y="6406"/>
                  </a:lnTo>
                  <a:lnTo>
                    <a:pt x="9720" y="2147"/>
                  </a:lnTo>
                  <a:cubicBezTo>
                    <a:pt x="9720" y="2147"/>
                    <a:pt x="9720" y="19448"/>
                    <a:pt x="9720" y="19448"/>
                  </a:cubicBezTo>
                  <a:close/>
                  <a:moveTo>
                    <a:pt x="3240" y="14649"/>
                  </a:moveTo>
                  <a:cubicBezTo>
                    <a:pt x="2008" y="14285"/>
                    <a:pt x="1080" y="12700"/>
                    <a:pt x="1080" y="10800"/>
                  </a:cubicBezTo>
                  <a:cubicBezTo>
                    <a:pt x="1080" y="8900"/>
                    <a:pt x="2008" y="7315"/>
                    <a:pt x="3240" y="6952"/>
                  </a:cubicBezTo>
                  <a:cubicBezTo>
                    <a:pt x="3240" y="6952"/>
                    <a:pt x="3240" y="14649"/>
                    <a:pt x="3240" y="14649"/>
                  </a:cubicBezTo>
                  <a:close/>
                  <a:moveTo>
                    <a:pt x="12966" y="1472"/>
                  </a:moveTo>
                  <a:cubicBezTo>
                    <a:pt x="12966" y="658"/>
                    <a:pt x="12238" y="0"/>
                    <a:pt x="11339" y="0"/>
                  </a:cubicBezTo>
                  <a:cubicBezTo>
                    <a:pt x="10880" y="0"/>
                    <a:pt x="10467" y="174"/>
                    <a:pt x="10170" y="451"/>
                  </a:cubicBezTo>
                  <a:lnTo>
                    <a:pt x="3565" y="5905"/>
                  </a:lnTo>
                  <a:cubicBezTo>
                    <a:pt x="1578" y="6050"/>
                    <a:pt x="0" y="8183"/>
                    <a:pt x="0" y="10800"/>
                  </a:cubicBezTo>
                  <a:cubicBezTo>
                    <a:pt x="0" y="13425"/>
                    <a:pt x="1588" y="15563"/>
                    <a:pt x="3585" y="15696"/>
                  </a:cubicBezTo>
                  <a:lnTo>
                    <a:pt x="10170" y="21149"/>
                  </a:lnTo>
                  <a:cubicBezTo>
                    <a:pt x="10466" y="21426"/>
                    <a:pt x="10879" y="21600"/>
                    <a:pt x="11339" y="21600"/>
                  </a:cubicBezTo>
                  <a:cubicBezTo>
                    <a:pt x="12238" y="21600"/>
                    <a:pt x="12966" y="20941"/>
                    <a:pt x="12966" y="20129"/>
                  </a:cubicBezTo>
                  <a:cubicBezTo>
                    <a:pt x="12966" y="20110"/>
                    <a:pt x="12961" y="20092"/>
                    <a:pt x="12960" y="20073"/>
                  </a:cubicBezTo>
                  <a:lnTo>
                    <a:pt x="12960" y="1527"/>
                  </a:lnTo>
                  <a:cubicBezTo>
                    <a:pt x="12961" y="1508"/>
                    <a:pt x="12966" y="1490"/>
                    <a:pt x="12966" y="1472"/>
                  </a:cubicBezTo>
                  <a:moveTo>
                    <a:pt x="19124" y="10800"/>
                  </a:moveTo>
                  <a:lnTo>
                    <a:pt x="21442" y="8693"/>
                  </a:lnTo>
                  <a:cubicBezTo>
                    <a:pt x="21540" y="8604"/>
                    <a:pt x="21600" y="8481"/>
                    <a:pt x="21600" y="8345"/>
                  </a:cubicBezTo>
                  <a:cubicBezTo>
                    <a:pt x="21600" y="8074"/>
                    <a:pt x="21358" y="7855"/>
                    <a:pt x="21060" y="7855"/>
                  </a:cubicBezTo>
                  <a:cubicBezTo>
                    <a:pt x="20911" y="7855"/>
                    <a:pt x="20776" y="7909"/>
                    <a:pt x="20678" y="7998"/>
                  </a:cubicBezTo>
                  <a:lnTo>
                    <a:pt x="18360" y="10106"/>
                  </a:lnTo>
                  <a:lnTo>
                    <a:pt x="16042" y="7998"/>
                  </a:lnTo>
                  <a:cubicBezTo>
                    <a:pt x="15944" y="7909"/>
                    <a:pt x="15809" y="7855"/>
                    <a:pt x="15660" y="7855"/>
                  </a:cubicBezTo>
                  <a:cubicBezTo>
                    <a:pt x="15362" y="7855"/>
                    <a:pt x="15120" y="8074"/>
                    <a:pt x="15120" y="8345"/>
                  </a:cubicBezTo>
                  <a:cubicBezTo>
                    <a:pt x="15120" y="8481"/>
                    <a:pt x="15180" y="8604"/>
                    <a:pt x="15278" y="8693"/>
                  </a:cubicBezTo>
                  <a:lnTo>
                    <a:pt x="17596" y="10800"/>
                  </a:lnTo>
                  <a:lnTo>
                    <a:pt x="15278" y="12907"/>
                  </a:lnTo>
                  <a:cubicBezTo>
                    <a:pt x="15180" y="12996"/>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6"/>
                    <a:pt x="21442" y="12907"/>
                  </a:cubicBezTo>
                  <a:cubicBezTo>
                    <a:pt x="21442" y="12907"/>
                    <a:pt x="19124" y="10800"/>
                    <a:pt x="19124" y="108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2" name="Shape 2675"/>
            <p:cNvSpPr/>
            <p:nvPr/>
          </p:nvSpPr>
          <p:spPr>
            <a:xfrm>
              <a:off x="5238369" y="4963059"/>
              <a:ext cx="144001" cy="263872"/>
            </a:xfrm>
            <a:custGeom>
              <a:avLst/>
              <a:gdLst/>
              <a:ahLst/>
              <a:cxnLst>
                <a:cxn ang="0">
                  <a:pos x="wd2" y="hd2"/>
                </a:cxn>
                <a:cxn ang="5400000">
                  <a:pos x="wd2" y="hd2"/>
                </a:cxn>
                <a:cxn ang="10800000">
                  <a:pos x="wd2" y="hd2"/>
                </a:cxn>
                <a:cxn ang="16200000">
                  <a:pos x="wd2" y="hd2"/>
                </a:cxn>
              </a:cxnLst>
              <a:rect l="0" t="0" r="r" b="b"/>
              <a:pathLst>
                <a:path w="21600" h="21600" extrusionOk="0">
                  <a:moveTo>
                    <a:pt x="19790" y="20121"/>
                  </a:moveTo>
                  <a:cubicBezTo>
                    <a:pt x="19790" y="20393"/>
                    <a:pt x="19385" y="20612"/>
                    <a:pt x="18886" y="20612"/>
                  </a:cubicBezTo>
                  <a:cubicBezTo>
                    <a:pt x="18626" y="20612"/>
                    <a:pt x="18396" y="20552"/>
                    <a:pt x="18231" y="20457"/>
                  </a:cubicBezTo>
                  <a:lnTo>
                    <a:pt x="18227" y="20459"/>
                  </a:lnTo>
                  <a:lnTo>
                    <a:pt x="17991" y="20342"/>
                  </a:lnTo>
                  <a:lnTo>
                    <a:pt x="17991" y="1256"/>
                  </a:lnTo>
                  <a:lnTo>
                    <a:pt x="18255" y="1126"/>
                  </a:lnTo>
                  <a:lnTo>
                    <a:pt x="18258" y="1127"/>
                  </a:lnTo>
                  <a:cubicBezTo>
                    <a:pt x="18421" y="1042"/>
                    <a:pt x="18641" y="987"/>
                    <a:pt x="18886" y="987"/>
                  </a:cubicBezTo>
                  <a:cubicBezTo>
                    <a:pt x="19385" y="987"/>
                    <a:pt x="19790" y="1208"/>
                    <a:pt x="19790" y="1479"/>
                  </a:cubicBezTo>
                  <a:cubicBezTo>
                    <a:pt x="19790" y="1479"/>
                    <a:pt x="19790" y="20121"/>
                    <a:pt x="19790" y="20121"/>
                  </a:cubicBezTo>
                  <a:close/>
                  <a:moveTo>
                    <a:pt x="16192" y="19448"/>
                  </a:moveTo>
                  <a:lnTo>
                    <a:pt x="7196" y="14978"/>
                  </a:lnTo>
                  <a:lnTo>
                    <a:pt x="7196" y="6607"/>
                  </a:lnTo>
                  <a:lnTo>
                    <a:pt x="7599" y="6407"/>
                  </a:lnTo>
                  <a:lnTo>
                    <a:pt x="7595" y="6406"/>
                  </a:lnTo>
                  <a:lnTo>
                    <a:pt x="16192" y="2147"/>
                  </a:lnTo>
                  <a:cubicBezTo>
                    <a:pt x="16192" y="2147"/>
                    <a:pt x="16192" y="19448"/>
                    <a:pt x="16192" y="19448"/>
                  </a:cubicBezTo>
                  <a:close/>
                  <a:moveTo>
                    <a:pt x="5397" y="14648"/>
                  </a:moveTo>
                  <a:cubicBezTo>
                    <a:pt x="3344" y="14284"/>
                    <a:pt x="1799" y="12700"/>
                    <a:pt x="1799" y="10800"/>
                  </a:cubicBezTo>
                  <a:cubicBezTo>
                    <a:pt x="1799" y="8900"/>
                    <a:pt x="3344" y="7315"/>
                    <a:pt x="5397" y="6952"/>
                  </a:cubicBezTo>
                  <a:cubicBezTo>
                    <a:pt x="5397" y="6952"/>
                    <a:pt x="5397" y="14648"/>
                    <a:pt x="5397" y="14648"/>
                  </a:cubicBezTo>
                  <a:close/>
                  <a:moveTo>
                    <a:pt x="21589" y="1527"/>
                  </a:moveTo>
                  <a:cubicBezTo>
                    <a:pt x="21591" y="1508"/>
                    <a:pt x="21600" y="1490"/>
                    <a:pt x="21600" y="1472"/>
                  </a:cubicBezTo>
                  <a:cubicBezTo>
                    <a:pt x="21600" y="658"/>
                    <a:pt x="20386" y="0"/>
                    <a:pt x="18889" y="0"/>
                  </a:cubicBezTo>
                  <a:cubicBezTo>
                    <a:pt x="18123" y="0"/>
                    <a:pt x="17435" y="174"/>
                    <a:pt x="16942" y="451"/>
                  </a:cubicBezTo>
                  <a:lnTo>
                    <a:pt x="5939" y="5905"/>
                  </a:lnTo>
                  <a:cubicBezTo>
                    <a:pt x="2628" y="6050"/>
                    <a:pt x="0" y="8183"/>
                    <a:pt x="0" y="10800"/>
                  </a:cubicBezTo>
                  <a:cubicBezTo>
                    <a:pt x="0" y="13425"/>
                    <a:pt x="2646" y="15563"/>
                    <a:pt x="5972" y="15696"/>
                  </a:cubicBezTo>
                  <a:lnTo>
                    <a:pt x="16942" y="21148"/>
                  </a:lnTo>
                  <a:cubicBezTo>
                    <a:pt x="17434" y="21426"/>
                    <a:pt x="18123" y="21600"/>
                    <a:pt x="18889" y="21600"/>
                  </a:cubicBezTo>
                  <a:cubicBezTo>
                    <a:pt x="20386" y="21600"/>
                    <a:pt x="21600" y="20941"/>
                    <a:pt x="21600" y="20129"/>
                  </a:cubicBezTo>
                  <a:cubicBezTo>
                    <a:pt x="21600" y="20110"/>
                    <a:pt x="21591" y="20092"/>
                    <a:pt x="21589" y="20073"/>
                  </a:cubicBezTo>
                  <a:cubicBezTo>
                    <a:pt x="21589" y="20073"/>
                    <a:pt x="21589" y="1527"/>
                    <a:pt x="21589" y="1527"/>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3" name="Shape 2676"/>
            <p:cNvSpPr/>
            <p:nvPr/>
          </p:nvSpPr>
          <p:spPr>
            <a:xfrm>
              <a:off x="5718137" y="4963059"/>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14850" y="20121"/>
                  </a:moveTo>
                  <a:cubicBezTo>
                    <a:pt x="14850" y="20393"/>
                    <a:pt x="14546" y="20612"/>
                    <a:pt x="14171" y="20612"/>
                  </a:cubicBezTo>
                  <a:cubicBezTo>
                    <a:pt x="13977" y="20612"/>
                    <a:pt x="13804" y="20552"/>
                    <a:pt x="13680" y="20457"/>
                  </a:cubicBezTo>
                  <a:lnTo>
                    <a:pt x="13677" y="20459"/>
                  </a:lnTo>
                  <a:lnTo>
                    <a:pt x="13500" y="20342"/>
                  </a:lnTo>
                  <a:lnTo>
                    <a:pt x="13500" y="1256"/>
                  </a:lnTo>
                  <a:lnTo>
                    <a:pt x="13698" y="1126"/>
                  </a:lnTo>
                  <a:lnTo>
                    <a:pt x="13700" y="1127"/>
                  </a:lnTo>
                  <a:cubicBezTo>
                    <a:pt x="13822" y="1042"/>
                    <a:pt x="13988" y="987"/>
                    <a:pt x="14171" y="987"/>
                  </a:cubicBezTo>
                  <a:cubicBezTo>
                    <a:pt x="14546" y="987"/>
                    <a:pt x="14850" y="1208"/>
                    <a:pt x="14850" y="1479"/>
                  </a:cubicBezTo>
                  <a:cubicBezTo>
                    <a:pt x="14850" y="1479"/>
                    <a:pt x="14850" y="20121"/>
                    <a:pt x="14850" y="20121"/>
                  </a:cubicBezTo>
                  <a:close/>
                  <a:moveTo>
                    <a:pt x="12150" y="19448"/>
                  </a:moveTo>
                  <a:lnTo>
                    <a:pt x="5400" y="14978"/>
                  </a:lnTo>
                  <a:lnTo>
                    <a:pt x="5400" y="6607"/>
                  </a:lnTo>
                  <a:lnTo>
                    <a:pt x="5702" y="6407"/>
                  </a:lnTo>
                  <a:lnTo>
                    <a:pt x="5699" y="6406"/>
                  </a:lnTo>
                  <a:lnTo>
                    <a:pt x="12150" y="2147"/>
                  </a:lnTo>
                  <a:cubicBezTo>
                    <a:pt x="12150" y="2147"/>
                    <a:pt x="12150" y="19448"/>
                    <a:pt x="12150" y="19448"/>
                  </a:cubicBezTo>
                  <a:close/>
                  <a:moveTo>
                    <a:pt x="4050" y="14648"/>
                  </a:moveTo>
                  <a:cubicBezTo>
                    <a:pt x="2509" y="14284"/>
                    <a:pt x="1350" y="12700"/>
                    <a:pt x="1350" y="10800"/>
                  </a:cubicBezTo>
                  <a:cubicBezTo>
                    <a:pt x="1350" y="8900"/>
                    <a:pt x="2509" y="7315"/>
                    <a:pt x="4050" y="6952"/>
                  </a:cubicBezTo>
                  <a:cubicBezTo>
                    <a:pt x="4050" y="6952"/>
                    <a:pt x="4050" y="14648"/>
                    <a:pt x="4050" y="14648"/>
                  </a:cubicBezTo>
                  <a:close/>
                  <a:moveTo>
                    <a:pt x="16208" y="1472"/>
                  </a:moveTo>
                  <a:cubicBezTo>
                    <a:pt x="16208" y="658"/>
                    <a:pt x="15297" y="0"/>
                    <a:pt x="14174" y="0"/>
                  </a:cubicBezTo>
                  <a:cubicBezTo>
                    <a:pt x="13599" y="0"/>
                    <a:pt x="13083" y="174"/>
                    <a:pt x="12713" y="451"/>
                  </a:cubicBezTo>
                  <a:lnTo>
                    <a:pt x="4456" y="5905"/>
                  </a:lnTo>
                  <a:cubicBezTo>
                    <a:pt x="1972" y="6050"/>
                    <a:pt x="0" y="8183"/>
                    <a:pt x="0" y="10800"/>
                  </a:cubicBezTo>
                  <a:cubicBezTo>
                    <a:pt x="0" y="13425"/>
                    <a:pt x="1985" y="15563"/>
                    <a:pt x="4481" y="15696"/>
                  </a:cubicBezTo>
                  <a:lnTo>
                    <a:pt x="12713" y="21148"/>
                  </a:lnTo>
                  <a:cubicBezTo>
                    <a:pt x="13083" y="21426"/>
                    <a:pt x="13599" y="21600"/>
                    <a:pt x="14174" y="21600"/>
                  </a:cubicBezTo>
                  <a:cubicBezTo>
                    <a:pt x="15297" y="21600"/>
                    <a:pt x="16208" y="20941"/>
                    <a:pt x="16208" y="20129"/>
                  </a:cubicBezTo>
                  <a:cubicBezTo>
                    <a:pt x="16208" y="20110"/>
                    <a:pt x="16201" y="20092"/>
                    <a:pt x="16200" y="20073"/>
                  </a:cubicBezTo>
                  <a:lnTo>
                    <a:pt x="16200" y="1527"/>
                  </a:lnTo>
                  <a:cubicBezTo>
                    <a:pt x="16201" y="1508"/>
                    <a:pt x="16208" y="1490"/>
                    <a:pt x="16208" y="1472"/>
                  </a:cubicBezTo>
                  <a:moveTo>
                    <a:pt x="18225" y="7855"/>
                  </a:moveTo>
                  <a:cubicBezTo>
                    <a:pt x="17852" y="7855"/>
                    <a:pt x="17550" y="8074"/>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3"/>
                    <a:pt x="17550" y="13255"/>
                  </a:cubicBezTo>
                  <a:cubicBezTo>
                    <a:pt x="17550" y="13526"/>
                    <a:pt x="17852" y="13745"/>
                    <a:pt x="18225" y="13745"/>
                  </a:cubicBezTo>
                  <a:cubicBezTo>
                    <a:pt x="20089" y="13745"/>
                    <a:pt x="21600" y="12426"/>
                    <a:pt x="21600" y="10800"/>
                  </a:cubicBezTo>
                  <a:cubicBezTo>
                    <a:pt x="21600" y="9173"/>
                    <a:pt x="20089" y="7855"/>
                    <a:pt x="18225" y="78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4" name="Shape 2677"/>
            <p:cNvSpPr/>
            <p:nvPr/>
          </p:nvSpPr>
          <p:spPr>
            <a:xfrm>
              <a:off x="6257966" y="3451790"/>
              <a:ext cx="239884" cy="263872"/>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5" name="Shape 2678"/>
            <p:cNvSpPr/>
            <p:nvPr/>
          </p:nvSpPr>
          <p:spPr>
            <a:xfrm>
              <a:off x="6749729" y="345179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121"/>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7"/>
                  </a:lnTo>
                  <a:cubicBezTo>
                    <a:pt x="10052" y="1042"/>
                    <a:pt x="10173" y="987"/>
                    <a:pt x="10306" y="987"/>
                  </a:cubicBezTo>
                  <a:cubicBezTo>
                    <a:pt x="10579" y="987"/>
                    <a:pt x="10800" y="1208"/>
                    <a:pt x="10800" y="1479"/>
                  </a:cubicBezTo>
                  <a:cubicBezTo>
                    <a:pt x="10800" y="1479"/>
                    <a:pt x="10800" y="20121"/>
                    <a:pt x="10800" y="20121"/>
                  </a:cubicBezTo>
                  <a:close/>
                  <a:moveTo>
                    <a:pt x="8836" y="19448"/>
                  </a:moveTo>
                  <a:lnTo>
                    <a:pt x="3927" y="14979"/>
                  </a:lnTo>
                  <a:lnTo>
                    <a:pt x="3927" y="6607"/>
                  </a:lnTo>
                  <a:lnTo>
                    <a:pt x="4147" y="6407"/>
                  </a:lnTo>
                  <a:lnTo>
                    <a:pt x="4145" y="6406"/>
                  </a:lnTo>
                  <a:lnTo>
                    <a:pt x="8836" y="2147"/>
                  </a:lnTo>
                  <a:cubicBezTo>
                    <a:pt x="8836" y="2147"/>
                    <a:pt x="8836" y="19448"/>
                    <a:pt x="8836" y="19448"/>
                  </a:cubicBezTo>
                  <a:close/>
                  <a:moveTo>
                    <a:pt x="2945" y="14649"/>
                  </a:moveTo>
                  <a:cubicBezTo>
                    <a:pt x="1825" y="14285"/>
                    <a:pt x="982" y="12700"/>
                    <a:pt x="982" y="10800"/>
                  </a:cubicBezTo>
                  <a:cubicBezTo>
                    <a:pt x="982" y="8900"/>
                    <a:pt x="1825" y="7315"/>
                    <a:pt x="2945" y="6952"/>
                  </a:cubicBezTo>
                  <a:cubicBezTo>
                    <a:pt x="2945" y="6952"/>
                    <a:pt x="2945" y="14649"/>
                    <a:pt x="2945" y="14649"/>
                  </a:cubicBezTo>
                  <a:close/>
                  <a:moveTo>
                    <a:pt x="11787" y="1472"/>
                  </a:moveTo>
                  <a:cubicBezTo>
                    <a:pt x="11787" y="658"/>
                    <a:pt x="11126" y="0"/>
                    <a:pt x="10308" y="0"/>
                  </a:cubicBezTo>
                  <a:cubicBezTo>
                    <a:pt x="9890" y="0"/>
                    <a:pt x="9515" y="174"/>
                    <a:pt x="9246" y="451"/>
                  </a:cubicBezTo>
                  <a:lnTo>
                    <a:pt x="3241" y="5905"/>
                  </a:lnTo>
                  <a:cubicBezTo>
                    <a:pt x="1434" y="6051"/>
                    <a:pt x="0" y="8183"/>
                    <a:pt x="0" y="10800"/>
                  </a:cubicBezTo>
                  <a:cubicBezTo>
                    <a:pt x="0" y="13425"/>
                    <a:pt x="1444" y="15563"/>
                    <a:pt x="3259" y="15696"/>
                  </a:cubicBezTo>
                  <a:lnTo>
                    <a:pt x="9245" y="21148"/>
                  </a:lnTo>
                  <a:cubicBezTo>
                    <a:pt x="9514" y="21426"/>
                    <a:pt x="9890" y="21600"/>
                    <a:pt x="10308" y="21600"/>
                  </a:cubicBezTo>
                  <a:cubicBezTo>
                    <a:pt x="11126" y="21600"/>
                    <a:pt x="11787" y="20941"/>
                    <a:pt x="11787" y="20129"/>
                  </a:cubicBezTo>
                  <a:cubicBezTo>
                    <a:pt x="11787" y="20110"/>
                    <a:pt x="11782" y="20092"/>
                    <a:pt x="11782" y="20073"/>
                  </a:cubicBezTo>
                  <a:lnTo>
                    <a:pt x="11782" y="1527"/>
                  </a:lnTo>
                  <a:cubicBezTo>
                    <a:pt x="11782" y="1508"/>
                    <a:pt x="11787" y="1490"/>
                    <a:pt x="11787" y="1472"/>
                  </a:cubicBezTo>
                  <a:moveTo>
                    <a:pt x="13255" y="7855"/>
                  </a:moveTo>
                  <a:cubicBezTo>
                    <a:pt x="12984" y="7855"/>
                    <a:pt x="12764" y="8074"/>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3"/>
                    <a:pt x="12764" y="13255"/>
                  </a:cubicBezTo>
                  <a:cubicBezTo>
                    <a:pt x="12764" y="13526"/>
                    <a:pt x="12984" y="13745"/>
                    <a:pt x="13255" y="13745"/>
                  </a:cubicBezTo>
                  <a:cubicBezTo>
                    <a:pt x="14610" y="13745"/>
                    <a:pt x="15709" y="12427"/>
                    <a:pt x="15709" y="10800"/>
                  </a:cubicBezTo>
                  <a:cubicBezTo>
                    <a:pt x="15709" y="9173"/>
                    <a:pt x="14610" y="7855"/>
                    <a:pt x="13255" y="7855"/>
                  </a:cubicBezTo>
                  <a:moveTo>
                    <a:pt x="17948" y="3495"/>
                  </a:moveTo>
                  <a:lnTo>
                    <a:pt x="17938" y="3509"/>
                  </a:lnTo>
                  <a:cubicBezTo>
                    <a:pt x="17860" y="3458"/>
                    <a:pt x="17773" y="3421"/>
                    <a:pt x="17674" y="3421"/>
                  </a:cubicBezTo>
                  <a:cubicBezTo>
                    <a:pt x="17403" y="3421"/>
                    <a:pt x="17184" y="3641"/>
                    <a:pt x="17184" y="3912"/>
                  </a:cubicBezTo>
                  <a:cubicBezTo>
                    <a:pt x="17184" y="4073"/>
                    <a:pt x="17266" y="4209"/>
                    <a:pt x="17386" y="4298"/>
                  </a:cubicBezTo>
                  <a:cubicBezTo>
                    <a:pt x="19336" y="5711"/>
                    <a:pt x="20618" y="8095"/>
                    <a:pt x="20618" y="10800"/>
                  </a:cubicBezTo>
                  <a:cubicBezTo>
                    <a:pt x="20618" y="13505"/>
                    <a:pt x="19336" y="15889"/>
                    <a:pt x="17385" y="17302"/>
                  </a:cubicBezTo>
                  <a:lnTo>
                    <a:pt x="17389" y="17309"/>
                  </a:lnTo>
                  <a:cubicBezTo>
                    <a:pt x="17275" y="17398"/>
                    <a:pt x="17197" y="17531"/>
                    <a:pt x="17197" y="17688"/>
                  </a:cubicBezTo>
                  <a:cubicBezTo>
                    <a:pt x="17197" y="17959"/>
                    <a:pt x="17417" y="18179"/>
                    <a:pt x="17688" y="18179"/>
                  </a:cubicBezTo>
                  <a:cubicBezTo>
                    <a:pt x="17788" y="18179"/>
                    <a:pt x="17875" y="18142"/>
                    <a:pt x="17952" y="18091"/>
                  </a:cubicBezTo>
                  <a:lnTo>
                    <a:pt x="17957" y="18098"/>
                  </a:lnTo>
                  <a:cubicBezTo>
                    <a:pt x="17982" y="18080"/>
                    <a:pt x="18004" y="18057"/>
                    <a:pt x="18029" y="18039"/>
                  </a:cubicBezTo>
                  <a:cubicBezTo>
                    <a:pt x="18031" y="18037"/>
                    <a:pt x="18034" y="18035"/>
                    <a:pt x="18037" y="18033"/>
                  </a:cubicBezTo>
                  <a:cubicBezTo>
                    <a:pt x="20189" y="16435"/>
                    <a:pt x="21600" y="13794"/>
                    <a:pt x="21600" y="10800"/>
                  </a:cubicBezTo>
                  <a:cubicBezTo>
                    <a:pt x="21600" y="7763"/>
                    <a:pt x="20152" y="5085"/>
                    <a:pt x="17948" y="3495"/>
                  </a:cubicBezTo>
                  <a:moveTo>
                    <a:pt x="15811" y="5611"/>
                  </a:moveTo>
                  <a:lnTo>
                    <a:pt x="15802" y="5625"/>
                  </a:lnTo>
                  <a:cubicBezTo>
                    <a:pt x="15730" y="5584"/>
                    <a:pt x="15651" y="5553"/>
                    <a:pt x="15562" y="5553"/>
                  </a:cubicBezTo>
                  <a:cubicBezTo>
                    <a:pt x="15291" y="5553"/>
                    <a:pt x="15072" y="5773"/>
                    <a:pt x="15072" y="6044"/>
                  </a:cubicBezTo>
                  <a:cubicBezTo>
                    <a:pt x="15072" y="6216"/>
                    <a:pt x="15166" y="6361"/>
                    <a:pt x="15300" y="6448"/>
                  </a:cubicBezTo>
                  <a:lnTo>
                    <a:pt x="15299" y="6450"/>
                  </a:lnTo>
                  <a:cubicBezTo>
                    <a:pt x="16709" y="7270"/>
                    <a:pt x="17673" y="8909"/>
                    <a:pt x="17673" y="10800"/>
                  </a:cubicBezTo>
                  <a:cubicBezTo>
                    <a:pt x="17673" y="12688"/>
                    <a:pt x="16712" y="14325"/>
                    <a:pt x="15305" y="15146"/>
                  </a:cubicBezTo>
                  <a:lnTo>
                    <a:pt x="15309" y="15151"/>
                  </a:lnTo>
                  <a:cubicBezTo>
                    <a:pt x="15174" y="15239"/>
                    <a:pt x="15080" y="15384"/>
                    <a:pt x="15080" y="15555"/>
                  </a:cubicBezTo>
                  <a:cubicBezTo>
                    <a:pt x="15080" y="15827"/>
                    <a:pt x="15300" y="16046"/>
                    <a:pt x="15571" y="16046"/>
                  </a:cubicBezTo>
                  <a:cubicBezTo>
                    <a:pt x="15660" y="16046"/>
                    <a:pt x="15740" y="16016"/>
                    <a:pt x="15812" y="15975"/>
                  </a:cubicBezTo>
                  <a:lnTo>
                    <a:pt x="15819" y="15985"/>
                  </a:lnTo>
                  <a:cubicBezTo>
                    <a:pt x="17507" y="14989"/>
                    <a:pt x="18655" y="13041"/>
                    <a:pt x="18655" y="10800"/>
                  </a:cubicBezTo>
                  <a:cubicBezTo>
                    <a:pt x="18655" y="8556"/>
                    <a:pt x="17504" y="6606"/>
                    <a:pt x="15811" y="561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6" name="Shape 2679"/>
            <p:cNvSpPr/>
            <p:nvPr/>
          </p:nvSpPr>
          <p:spPr>
            <a:xfrm>
              <a:off x="7253485" y="3463784"/>
              <a:ext cx="263872" cy="239883"/>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60" y="20448"/>
                    <a:pt x="982" y="18280"/>
                    <a:pt x="982" y="15605"/>
                  </a:cubicBezTo>
                  <a:cubicBezTo>
                    <a:pt x="982" y="12930"/>
                    <a:pt x="2960" y="10762"/>
                    <a:pt x="5400" y="10762"/>
                  </a:cubicBezTo>
                  <a:lnTo>
                    <a:pt x="16200" y="10762"/>
                  </a:lnTo>
                  <a:cubicBezTo>
                    <a:pt x="18640" y="10762"/>
                    <a:pt x="20618" y="12930"/>
                    <a:pt x="20618" y="15605"/>
                  </a:cubicBezTo>
                  <a:cubicBezTo>
                    <a:pt x="20618" y="18280"/>
                    <a:pt x="18640" y="20448"/>
                    <a:pt x="16200" y="20448"/>
                  </a:cubicBezTo>
                  <a:moveTo>
                    <a:pt x="16200" y="9686"/>
                  </a:moveTo>
                  <a:lnTo>
                    <a:pt x="11319" y="9686"/>
                  </a:lnTo>
                  <a:cubicBezTo>
                    <a:pt x="10837" y="8713"/>
                    <a:pt x="11227" y="8217"/>
                    <a:pt x="11943" y="7448"/>
                  </a:cubicBezTo>
                  <a:cubicBezTo>
                    <a:pt x="12528" y="6820"/>
                    <a:pt x="13255" y="6038"/>
                    <a:pt x="13255" y="4843"/>
                  </a:cubicBezTo>
                  <a:cubicBezTo>
                    <a:pt x="13255" y="1854"/>
                    <a:pt x="10169" y="128"/>
                    <a:pt x="10038" y="56"/>
                  </a:cubicBezTo>
                  <a:cubicBezTo>
                    <a:pt x="9796" y="-76"/>
                    <a:pt x="9501" y="32"/>
                    <a:pt x="9379" y="297"/>
                  </a:cubicBezTo>
                  <a:cubicBezTo>
                    <a:pt x="9258" y="562"/>
                    <a:pt x="9356" y="886"/>
                    <a:pt x="9598" y="1019"/>
                  </a:cubicBezTo>
                  <a:cubicBezTo>
                    <a:pt x="9625" y="1034"/>
                    <a:pt x="12273" y="2523"/>
                    <a:pt x="12273" y="4843"/>
                  </a:cubicBezTo>
                  <a:cubicBezTo>
                    <a:pt x="12273" y="5586"/>
                    <a:pt x="11779" y="6117"/>
                    <a:pt x="11255" y="6679"/>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5" y="19372"/>
                  </a:cubicBezTo>
                  <a:lnTo>
                    <a:pt x="12035"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3"/>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3"/>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7" name="Shape 2680"/>
            <p:cNvSpPr/>
            <p:nvPr/>
          </p:nvSpPr>
          <p:spPr>
            <a:xfrm>
              <a:off x="7757241" y="345179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29"/>
                    <a:pt x="9818" y="16200"/>
                  </a:cubicBezTo>
                  <a:cubicBezTo>
                    <a:pt x="9818" y="16472"/>
                    <a:pt x="10038" y="16691"/>
                    <a:pt x="10309" y="16691"/>
                  </a:cubicBezTo>
                  <a:lnTo>
                    <a:pt x="13255" y="16691"/>
                  </a:lnTo>
                  <a:cubicBezTo>
                    <a:pt x="13525" y="16691"/>
                    <a:pt x="13745" y="16472"/>
                    <a:pt x="13745" y="16200"/>
                  </a:cubicBezTo>
                  <a:cubicBezTo>
                    <a:pt x="13745" y="15929"/>
                    <a:pt x="13525" y="15709"/>
                    <a:pt x="13255" y="15709"/>
                  </a:cubicBezTo>
                  <a:moveTo>
                    <a:pt x="9818" y="12273"/>
                  </a:moveTo>
                  <a:cubicBezTo>
                    <a:pt x="9818" y="12112"/>
                    <a:pt x="9736" y="11976"/>
                    <a:pt x="9617" y="11887"/>
                  </a:cubicBezTo>
                  <a:lnTo>
                    <a:pt x="9622" y="11880"/>
                  </a:lnTo>
                  <a:lnTo>
                    <a:pt x="5695" y="8935"/>
                  </a:lnTo>
                  <a:lnTo>
                    <a:pt x="5690" y="8941"/>
                  </a:lnTo>
                  <a:cubicBezTo>
                    <a:pt x="5608" y="8880"/>
                    <a:pt x="5511" y="8836"/>
                    <a:pt x="5400" y="8836"/>
                  </a:cubicBezTo>
                  <a:cubicBezTo>
                    <a:pt x="5129" y="8836"/>
                    <a:pt x="4909" y="9056"/>
                    <a:pt x="4909" y="9327"/>
                  </a:cubicBezTo>
                  <a:cubicBezTo>
                    <a:pt x="4909" y="9488"/>
                    <a:pt x="4991" y="9624"/>
                    <a:pt x="5110" y="9713"/>
                  </a:cubicBezTo>
                  <a:lnTo>
                    <a:pt x="5105" y="9720"/>
                  </a:lnTo>
                  <a:lnTo>
                    <a:pt x="8509" y="12273"/>
                  </a:lnTo>
                  <a:lnTo>
                    <a:pt x="5105" y="14826"/>
                  </a:lnTo>
                  <a:lnTo>
                    <a:pt x="5110" y="14832"/>
                  </a:lnTo>
                  <a:cubicBezTo>
                    <a:pt x="4991" y="14922"/>
                    <a:pt x="4909" y="15058"/>
                    <a:pt x="4909" y="15218"/>
                  </a:cubicBezTo>
                  <a:cubicBezTo>
                    <a:pt x="4909" y="15490"/>
                    <a:pt x="5129" y="15709"/>
                    <a:pt x="5400" y="15709"/>
                  </a:cubicBezTo>
                  <a:cubicBezTo>
                    <a:pt x="5511" y="15709"/>
                    <a:pt x="5607" y="15666"/>
                    <a:pt x="5690" y="15604"/>
                  </a:cubicBezTo>
                  <a:lnTo>
                    <a:pt x="5695" y="15611"/>
                  </a:lnTo>
                  <a:lnTo>
                    <a:pt x="9622" y="12666"/>
                  </a:lnTo>
                  <a:lnTo>
                    <a:pt x="9617" y="12659"/>
                  </a:lnTo>
                  <a:cubicBezTo>
                    <a:pt x="9736" y="12569"/>
                    <a:pt x="9818" y="12433"/>
                    <a:pt x="9818" y="12273"/>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8" name="Shape 2681"/>
            <p:cNvSpPr/>
            <p:nvPr/>
          </p:nvSpPr>
          <p:spPr>
            <a:xfrm>
              <a:off x="8260997" y="345179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6"/>
                    <a:pt x="11782" y="19146"/>
                  </a:cubicBezTo>
                  <a:cubicBezTo>
                    <a:pt x="11782" y="18874"/>
                    <a:pt x="11562" y="18655"/>
                    <a:pt x="11291" y="18655"/>
                  </a:cubicBezTo>
                  <a:lnTo>
                    <a:pt x="6382" y="18655"/>
                  </a:lnTo>
                  <a:cubicBezTo>
                    <a:pt x="6111" y="18655"/>
                    <a:pt x="5891" y="18874"/>
                    <a:pt x="5891" y="19146"/>
                  </a:cubicBezTo>
                  <a:cubicBezTo>
                    <a:pt x="5891" y="19416"/>
                    <a:pt x="6111" y="19636"/>
                    <a:pt x="6382" y="19636"/>
                  </a:cubicBezTo>
                  <a:moveTo>
                    <a:pt x="20618" y="19636"/>
                  </a:moveTo>
                  <a:cubicBezTo>
                    <a:pt x="20618" y="20178"/>
                    <a:pt x="20178" y="20618"/>
                    <a:pt x="19636" y="20618"/>
                  </a:cubicBezTo>
                  <a:lnTo>
                    <a:pt x="1964" y="20618"/>
                  </a:lnTo>
                  <a:cubicBezTo>
                    <a:pt x="1422"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0"/>
                  </a:cubicBezTo>
                  <a:lnTo>
                    <a:pt x="21565" y="17000"/>
                  </a:lnTo>
                  <a:lnTo>
                    <a:pt x="19602" y="10127"/>
                  </a:lnTo>
                  <a:lnTo>
                    <a:pt x="19599" y="10128"/>
                  </a:lnTo>
                  <a:cubicBezTo>
                    <a:pt x="19527" y="9947"/>
                    <a:pt x="19352" y="9818"/>
                    <a:pt x="19145" y="9818"/>
                  </a:cubicBezTo>
                  <a:lnTo>
                    <a:pt x="18164" y="9818"/>
                  </a:lnTo>
                  <a:lnTo>
                    <a:pt x="18164" y="3927"/>
                  </a:lnTo>
                  <a:cubicBezTo>
                    <a:pt x="18164" y="3656"/>
                    <a:pt x="17944" y="3436"/>
                    <a:pt x="17673" y="3436"/>
                  </a:cubicBezTo>
                  <a:cubicBezTo>
                    <a:pt x="17402" y="3436"/>
                    <a:pt x="17182" y="3656"/>
                    <a:pt x="17182" y="3927"/>
                  </a:cubicBezTo>
                  <a:lnTo>
                    <a:pt x="17182" y="9818"/>
                  </a:lnTo>
                  <a:lnTo>
                    <a:pt x="4418" y="9818"/>
                  </a:lnTo>
                  <a:lnTo>
                    <a:pt x="4418" y="3927"/>
                  </a:lnTo>
                  <a:cubicBezTo>
                    <a:pt x="4418" y="3656"/>
                    <a:pt x="4198" y="3436"/>
                    <a:pt x="3927" y="3436"/>
                  </a:cubicBezTo>
                  <a:cubicBezTo>
                    <a:pt x="3656" y="3436"/>
                    <a:pt x="3436" y="3656"/>
                    <a:pt x="3436" y="3927"/>
                  </a:cubicBezTo>
                  <a:lnTo>
                    <a:pt x="3436" y="9818"/>
                  </a:lnTo>
                  <a:lnTo>
                    <a:pt x="2455" y="9818"/>
                  </a:lnTo>
                  <a:cubicBezTo>
                    <a:pt x="2248" y="9818"/>
                    <a:pt x="2073" y="9947"/>
                    <a:pt x="2001" y="10128"/>
                  </a:cubicBezTo>
                  <a:lnTo>
                    <a:pt x="1998" y="10127"/>
                  </a:lnTo>
                  <a:lnTo>
                    <a:pt x="35" y="17000"/>
                  </a:lnTo>
                  <a:lnTo>
                    <a:pt x="37" y="17001"/>
                  </a:lnTo>
                  <a:cubicBezTo>
                    <a:pt x="14" y="17057"/>
                    <a:pt x="0" y="17118"/>
                    <a:pt x="0" y="17182"/>
                  </a:cubicBezTo>
                  <a:lnTo>
                    <a:pt x="0" y="18164"/>
                  </a:lnTo>
                  <a:lnTo>
                    <a:pt x="68" y="18164"/>
                  </a:lnTo>
                  <a:cubicBezTo>
                    <a:pt x="25" y="18320"/>
                    <a:pt x="0" y="18484"/>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4"/>
                    <a:pt x="21575" y="18320"/>
                    <a:pt x="21532" y="18164"/>
                  </a:cubicBezTo>
                  <a:lnTo>
                    <a:pt x="21600" y="18164"/>
                  </a:lnTo>
                  <a:cubicBezTo>
                    <a:pt x="21600" y="18164"/>
                    <a:pt x="21600" y="17182"/>
                    <a:pt x="21600" y="17182"/>
                  </a:cubicBezTo>
                  <a:close/>
                  <a:moveTo>
                    <a:pt x="4418" y="19636"/>
                  </a:moveTo>
                  <a:cubicBezTo>
                    <a:pt x="4689" y="19636"/>
                    <a:pt x="4909" y="19416"/>
                    <a:pt x="4909" y="19146"/>
                  </a:cubicBezTo>
                  <a:cubicBezTo>
                    <a:pt x="4909" y="18874"/>
                    <a:pt x="4689" y="18655"/>
                    <a:pt x="4418" y="18655"/>
                  </a:cubicBezTo>
                  <a:cubicBezTo>
                    <a:pt x="4147" y="18655"/>
                    <a:pt x="3927" y="18874"/>
                    <a:pt x="3927" y="19146"/>
                  </a:cubicBezTo>
                  <a:cubicBezTo>
                    <a:pt x="3927" y="19416"/>
                    <a:pt x="4147" y="19636"/>
                    <a:pt x="4418" y="19636"/>
                  </a:cubicBezTo>
                  <a:moveTo>
                    <a:pt x="2455" y="19636"/>
                  </a:moveTo>
                  <a:cubicBezTo>
                    <a:pt x="2725" y="19636"/>
                    <a:pt x="2945" y="19416"/>
                    <a:pt x="2945" y="19146"/>
                  </a:cubicBezTo>
                  <a:cubicBezTo>
                    <a:pt x="2945" y="18874"/>
                    <a:pt x="2725" y="18655"/>
                    <a:pt x="2455" y="18655"/>
                  </a:cubicBezTo>
                  <a:cubicBezTo>
                    <a:pt x="2184" y="18655"/>
                    <a:pt x="1964" y="18874"/>
                    <a:pt x="1964" y="19146"/>
                  </a:cubicBezTo>
                  <a:cubicBezTo>
                    <a:pt x="1964" y="19416"/>
                    <a:pt x="2184" y="19636"/>
                    <a:pt x="2455" y="19636"/>
                  </a:cubicBezTo>
                  <a:moveTo>
                    <a:pt x="12003" y="3573"/>
                  </a:moveTo>
                  <a:lnTo>
                    <a:pt x="12664" y="2838"/>
                  </a:lnTo>
                  <a:cubicBezTo>
                    <a:pt x="12214" y="2308"/>
                    <a:pt x="11550" y="1964"/>
                    <a:pt x="10800" y="1964"/>
                  </a:cubicBezTo>
                  <a:cubicBezTo>
                    <a:pt x="9997" y="1964"/>
                    <a:pt x="9290" y="2355"/>
                    <a:pt x="8842" y="2952"/>
                  </a:cubicBezTo>
                  <a:lnTo>
                    <a:pt x="9546" y="3655"/>
                  </a:lnTo>
                  <a:cubicBezTo>
                    <a:pt x="9805" y="3231"/>
                    <a:pt x="10267" y="2945"/>
                    <a:pt x="10800" y="2945"/>
                  </a:cubicBezTo>
                  <a:cubicBezTo>
                    <a:pt x="11298" y="2945"/>
                    <a:pt x="11736" y="3194"/>
                    <a:pt x="12003" y="3573"/>
                  </a:cubicBezTo>
                  <a:moveTo>
                    <a:pt x="10309" y="4418"/>
                  </a:moveTo>
                  <a:cubicBezTo>
                    <a:pt x="10309" y="4690"/>
                    <a:pt x="10529" y="4909"/>
                    <a:pt x="10800" y="4909"/>
                  </a:cubicBezTo>
                  <a:cubicBezTo>
                    <a:pt x="11071" y="4909"/>
                    <a:pt x="11291" y="4690"/>
                    <a:pt x="11291" y="4418"/>
                  </a:cubicBezTo>
                  <a:cubicBezTo>
                    <a:pt x="11291" y="4147"/>
                    <a:pt x="11071" y="3927"/>
                    <a:pt x="10800" y="3927"/>
                  </a:cubicBezTo>
                  <a:cubicBezTo>
                    <a:pt x="10529" y="3927"/>
                    <a:pt x="10309" y="4147"/>
                    <a:pt x="10309" y="4418"/>
                  </a:cubicBezTo>
                  <a:moveTo>
                    <a:pt x="10800" y="982"/>
                  </a:moveTo>
                  <a:cubicBezTo>
                    <a:pt x="11802" y="982"/>
                    <a:pt x="12701" y="1414"/>
                    <a:pt x="13330" y="2098"/>
                  </a:cubicBezTo>
                  <a:lnTo>
                    <a:pt x="13989" y="1366"/>
                  </a:lnTo>
                  <a:cubicBezTo>
                    <a:pt x="13185" y="525"/>
                    <a:pt x="12055" y="0"/>
                    <a:pt x="10800" y="0"/>
                  </a:cubicBezTo>
                  <a:cubicBezTo>
                    <a:pt x="9455" y="0"/>
                    <a:pt x="8252" y="603"/>
                    <a:pt x="7442" y="1551"/>
                  </a:cubicBezTo>
                  <a:lnTo>
                    <a:pt x="8138" y="2246"/>
                  </a:lnTo>
                  <a:cubicBezTo>
                    <a:pt x="8768" y="1475"/>
                    <a:pt x="9726" y="982"/>
                    <a:pt x="10800" y="9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9" name="Shape 2682"/>
            <p:cNvSpPr/>
            <p:nvPr/>
          </p:nvSpPr>
          <p:spPr>
            <a:xfrm>
              <a:off x="8764753" y="345179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0" name="Shape 2683"/>
            <p:cNvSpPr/>
            <p:nvPr/>
          </p:nvSpPr>
          <p:spPr>
            <a:xfrm>
              <a:off x="9304492" y="3451790"/>
              <a:ext cx="191905" cy="26383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1" name="Shape 2684"/>
            <p:cNvSpPr/>
            <p:nvPr/>
          </p:nvSpPr>
          <p:spPr>
            <a:xfrm>
              <a:off x="9772266" y="3451790"/>
              <a:ext cx="263872" cy="264136"/>
            </a:xfrm>
            <a:custGeom>
              <a:avLst/>
              <a:gdLst/>
              <a:ahLst/>
              <a:cxnLst>
                <a:cxn ang="0">
                  <a:pos x="wd2" y="hd2"/>
                </a:cxn>
                <a:cxn ang="5400000">
                  <a:pos x="wd2" y="hd2"/>
                </a:cxn>
                <a:cxn ang="10800000">
                  <a:pos x="wd2" y="hd2"/>
                </a:cxn>
                <a:cxn ang="16200000">
                  <a:pos x="wd2" y="hd2"/>
                </a:cxn>
              </a:cxnLst>
              <a:rect l="0" t="0" r="r" b="b"/>
              <a:pathLst>
                <a:path w="21600" h="21540" extrusionOk="0">
                  <a:moveTo>
                    <a:pt x="4418" y="19095"/>
                  </a:moveTo>
                  <a:lnTo>
                    <a:pt x="5400" y="19095"/>
                  </a:lnTo>
                  <a:lnTo>
                    <a:pt x="5400" y="18117"/>
                  </a:lnTo>
                  <a:lnTo>
                    <a:pt x="4418" y="18117"/>
                  </a:lnTo>
                  <a:cubicBezTo>
                    <a:pt x="4418" y="18117"/>
                    <a:pt x="4418" y="19095"/>
                    <a:pt x="4418" y="19095"/>
                  </a:cubicBezTo>
                  <a:close/>
                  <a:moveTo>
                    <a:pt x="6382" y="16160"/>
                  </a:moveTo>
                  <a:lnTo>
                    <a:pt x="5400" y="16160"/>
                  </a:lnTo>
                  <a:lnTo>
                    <a:pt x="5400" y="17139"/>
                  </a:lnTo>
                  <a:lnTo>
                    <a:pt x="6382" y="17139"/>
                  </a:lnTo>
                  <a:cubicBezTo>
                    <a:pt x="6382" y="17139"/>
                    <a:pt x="6382" y="16160"/>
                    <a:pt x="6382" y="16160"/>
                  </a:cubicBezTo>
                  <a:close/>
                  <a:moveTo>
                    <a:pt x="2455" y="19095"/>
                  </a:moveTo>
                  <a:lnTo>
                    <a:pt x="3436" y="19095"/>
                  </a:lnTo>
                  <a:lnTo>
                    <a:pt x="3436" y="18117"/>
                  </a:lnTo>
                  <a:lnTo>
                    <a:pt x="2455" y="18117"/>
                  </a:lnTo>
                  <a:cubicBezTo>
                    <a:pt x="2455" y="18117"/>
                    <a:pt x="2455" y="19095"/>
                    <a:pt x="2455" y="19095"/>
                  </a:cubicBezTo>
                  <a:close/>
                  <a:moveTo>
                    <a:pt x="4418" y="16160"/>
                  </a:moveTo>
                  <a:lnTo>
                    <a:pt x="2455" y="16160"/>
                  </a:lnTo>
                  <a:lnTo>
                    <a:pt x="2455" y="17139"/>
                  </a:lnTo>
                  <a:lnTo>
                    <a:pt x="4418" y="17139"/>
                  </a:lnTo>
                  <a:cubicBezTo>
                    <a:pt x="4418" y="17139"/>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5"/>
                  </a:moveTo>
                  <a:lnTo>
                    <a:pt x="13255" y="19095"/>
                  </a:lnTo>
                  <a:lnTo>
                    <a:pt x="13255" y="18117"/>
                  </a:lnTo>
                  <a:lnTo>
                    <a:pt x="6382" y="18117"/>
                  </a:lnTo>
                  <a:cubicBezTo>
                    <a:pt x="6382" y="18117"/>
                    <a:pt x="6382" y="19095"/>
                    <a:pt x="6382" y="19095"/>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9"/>
                  </a:lnTo>
                  <a:lnTo>
                    <a:pt x="14236" y="17139"/>
                  </a:lnTo>
                  <a:cubicBezTo>
                    <a:pt x="14236" y="17139"/>
                    <a:pt x="14236" y="16160"/>
                    <a:pt x="14236" y="16160"/>
                  </a:cubicBezTo>
                  <a:close/>
                  <a:moveTo>
                    <a:pt x="20618" y="19584"/>
                  </a:moveTo>
                  <a:cubicBezTo>
                    <a:pt x="20618" y="20124"/>
                    <a:pt x="20178" y="20562"/>
                    <a:pt x="19636" y="20562"/>
                  </a:cubicBezTo>
                  <a:lnTo>
                    <a:pt x="1964" y="20562"/>
                  </a:lnTo>
                  <a:cubicBezTo>
                    <a:pt x="1421" y="20562"/>
                    <a:pt x="982" y="20124"/>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3"/>
                  </a:moveTo>
                  <a:lnTo>
                    <a:pt x="10965" y="9803"/>
                  </a:lnTo>
                  <a:cubicBezTo>
                    <a:pt x="10831" y="9456"/>
                    <a:pt x="10774" y="9056"/>
                    <a:pt x="10870" y="8651"/>
                  </a:cubicBezTo>
                  <a:cubicBezTo>
                    <a:pt x="11059" y="7853"/>
                    <a:pt x="11782" y="7224"/>
                    <a:pt x="12961" y="6833"/>
                  </a:cubicBezTo>
                  <a:cubicBezTo>
                    <a:pt x="14940" y="6175"/>
                    <a:pt x="15841" y="4938"/>
                    <a:pt x="16249" y="4015"/>
                  </a:cubicBezTo>
                  <a:cubicBezTo>
                    <a:pt x="16747" y="2886"/>
                    <a:pt x="16801" y="1546"/>
                    <a:pt x="16396" y="335"/>
                  </a:cubicBezTo>
                  <a:cubicBezTo>
                    <a:pt x="16310" y="79"/>
                    <a:pt x="16032" y="-60"/>
                    <a:pt x="15774" y="25"/>
                  </a:cubicBezTo>
                  <a:cubicBezTo>
                    <a:pt x="15517" y="112"/>
                    <a:pt x="15378" y="388"/>
                    <a:pt x="15464" y="644"/>
                  </a:cubicBezTo>
                  <a:cubicBezTo>
                    <a:pt x="16091" y="2519"/>
                    <a:pt x="15480" y="4964"/>
                    <a:pt x="12650" y="5904"/>
                  </a:cubicBezTo>
                  <a:cubicBezTo>
                    <a:pt x="10733" y="6542"/>
                    <a:pt x="10105" y="7627"/>
                    <a:pt x="9915" y="8427"/>
                  </a:cubicBezTo>
                  <a:cubicBezTo>
                    <a:pt x="9809" y="8876"/>
                    <a:pt x="9824" y="9351"/>
                    <a:pt x="9937" y="9803"/>
                  </a:cubicBezTo>
                  <a:lnTo>
                    <a:pt x="1964" y="9803"/>
                  </a:lnTo>
                  <a:cubicBezTo>
                    <a:pt x="879" y="9803"/>
                    <a:pt x="0" y="10679"/>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9"/>
                    <a:pt x="20721" y="9803"/>
                    <a:pt x="19636" y="9803"/>
                  </a:cubicBezTo>
                  <a:moveTo>
                    <a:pt x="17182" y="17139"/>
                  </a:moveTo>
                  <a:lnTo>
                    <a:pt x="19145" y="17139"/>
                  </a:lnTo>
                  <a:lnTo>
                    <a:pt x="19145" y="16160"/>
                  </a:lnTo>
                  <a:lnTo>
                    <a:pt x="17182" y="16160"/>
                  </a:lnTo>
                  <a:cubicBezTo>
                    <a:pt x="17182" y="16160"/>
                    <a:pt x="17182" y="17139"/>
                    <a:pt x="17182" y="17139"/>
                  </a:cubicBezTo>
                  <a:close/>
                  <a:moveTo>
                    <a:pt x="14236" y="19095"/>
                  </a:moveTo>
                  <a:lnTo>
                    <a:pt x="15218" y="19095"/>
                  </a:lnTo>
                  <a:lnTo>
                    <a:pt x="15218" y="18117"/>
                  </a:lnTo>
                  <a:lnTo>
                    <a:pt x="14236" y="18117"/>
                  </a:lnTo>
                  <a:cubicBezTo>
                    <a:pt x="14236" y="18117"/>
                    <a:pt x="14236" y="19095"/>
                    <a:pt x="14236" y="19095"/>
                  </a:cubicBezTo>
                  <a:close/>
                  <a:moveTo>
                    <a:pt x="16200" y="19095"/>
                  </a:moveTo>
                  <a:lnTo>
                    <a:pt x="17182" y="19095"/>
                  </a:lnTo>
                  <a:lnTo>
                    <a:pt x="17182" y="18117"/>
                  </a:lnTo>
                  <a:lnTo>
                    <a:pt x="16200" y="18117"/>
                  </a:lnTo>
                  <a:cubicBezTo>
                    <a:pt x="16200" y="18117"/>
                    <a:pt x="16200" y="19095"/>
                    <a:pt x="16200" y="19095"/>
                  </a:cubicBezTo>
                  <a:close/>
                  <a:moveTo>
                    <a:pt x="18164" y="19095"/>
                  </a:moveTo>
                  <a:lnTo>
                    <a:pt x="19145" y="19095"/>
                  </a:lnTo>
                  <a:lnTo>
                    <a:pt x="19145" y="18117"/>
                  </a:lnTo>
                  <a:lnTo>
                    <a:pt x="18164" y="18117"/>
                  </a:lnTo>
                  <a:cubicBezTo>
                    <a:pt x="18164" y="18117"/>
                    <a:pt x="18164" y="19095"/>
                    <a:pt x="18164" y="19095"/>
                  </a:cubicBezTo>
                  <a:close/>
                  <a:moveTo>
                    <a:pt x="16200" y="16160"/>
                  </a:moveTo>
                  <a:lnTo>
                    <a:pt x="15218" y="16160"/>
                  </a:lnTo>
                  <a:lnTo>
                    <a:pt x="15218" y="17139"/>
                  </a:lnTo>
                  <a:lnTo>
                    <a:pt x="16200" y="17139"/>
                  </a:lnTo>
                  <a:cubicBezTo>
                    <a:pt x="16200" y="17139"/>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9"/>
                  </a:moveTo>
                  <a:lnTo>
                    <a:pt x="8345" y="17139"/>
                  </a:lnTo>
                  <a:lnTo>
                    <a:pt x="8345" y="16160"/>
                  </a:lnTo>
                  <a:lnTo>
                    <a:pt x="7364" y="16160"/>
                  </a:lnTo>
                  <a:cubicBezTo>
                    <a:pt x="7364" y="16160"/>
                    <a:pt x="7364" y="17139"/>
                    <a:pt x="7364" y="17139"/>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9"/>
                  </a:moveTo>
                  <a:lnTo>
                    <a:pt x="12273" y="17139"/>
                  </a:lnTo>
                  <a:lnTo>
                    <a:pt x="12273" y="16160"/>
                  </a:lnTo>
                  <a:lnTo>
                    <a:pt x="11291" y="16160"/>
                  </a:lnTo>
                  <a:cubicBezTo>
                    <a:pt x="11291" y="16160"/>
                    <a:pt x="11291" y="17139"/>
                    <a:pt x="11291" y="17139"/>
                  </a:cubicBezTo>
                  <a:close/>
                  <a:moveTo>
                    <a:pt x="9327" y="17139"/>
                  </a:moveTo>
                  <a:lnTo>
                    <a:pt x="10309" y="17139"/>
                  </a:lnTo>
                  <a:lnTo>
                    <a:pt x="10309" y="16160"/>
                  </a:lnTo>
                  <a:lnTo>
                    <a:pt x="9327" y="16160"/>
                  </a:lnTo>
                  <a:cubicBezTo>
                    <a:pt x="9327" y="16160"/>
                    <a:pt x="9327" y="17139"/>
                    <a:pt x="9327" y="17139"/>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Shape 2685"/>
            <p:cNvSpPr/>
            <p:nvPr/>
          </p:nvSpPr>
          <p:spPr>
            <a:xfrm>
              <a:off x="10276022" y="345179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4"/>
                    <a:pt x="18332" y="12764"/>
                    <a:pt x="19145" y="12764"/>
                  </a:cubicBezTo>
                  <a:cubicBezTo>
                    <a:pt x="19959" y="12764"/>
                    <a:pt x="20618" y="13424"/>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4"/>
                    <a:pt x="1641" y="12764"/>
                    <a:pt x="2455" y="12764"/>
                  </a:cubicBezTo>
                  <a:cubicBezTo>
                    <a:pt x="3268" y="12764"/>
                    <a:pt x="3927" y="13424"/>
                    <a:pt x="3927" y="14236"/>
                  </a:cubicBezTo>
                  <a:moveTo>
                    <a:pt x="19636" y="11831"/>
                  </a:moveTo>
                  <a:lnTo>
                    <a:pt x="19636" y="5891"/>
                  </a:lnTo>
                  <a:cubicBezTo>
                    <a:pt x="19636" y="2638"/>
                    <a:pt x="16999" y="0"/>
                    <a:pt x="13745" y="0"/>
                  </a:cubicBezTo>
                  <a:lnTo>
                    <a:pt x="7855" y="0"/>
                  </a:lnTo>
                  <a:cubicBezTo>
                    <a:pt x="4601" y="0"/>
                    <a:pt x="1964" y="2638"/>
                    <a:pt x="1964" y="5891"/>
                  </a:cubicBezTo>
                  <a:lnTo>
                    <a:pt x="1964" y="11831"/>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1"/>
                  </a:cubicBezTo>
                  <a:lnTo>
                    <a:pt x="2945" y="5891"/>
                  </a:lnTo>
                  <a:cubicBezTo>
                    <a:pt x="2945" y="3180"/>
                    <a:pt x="5144" y="982"/>
                    <a:pt x="7855" y="982"/>
                  </a:cubicBezTo>
                  <a:lnTo>
                    <a:pt x="13745" y="982"/>
                  </a:lnTo>
                  <a:cubicBezTo>
                    <a:pt x="16457" y="982"/>
                    <a:pt x="18655" y="3180"/>
                    <a:pt x="18655" y="5891"/>
                  </a:cubicBezTo>
                  <a:lnTo>
                    <a:pt x="18655" y="11831"/>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3" name="Shape 2686"/>
            <p:cNvSpPr/>
            <p:nvPr/>
          </p:nvSpPr>
          <p:spPr>
            <a:xfrm>
              <a:off x="10779778" y="345179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687"/>
            <p:cNvSpPr/>
            <p:nvPr/>
          </p:nvSpPr>
          <p:spPr>
            <a:xfrm>
              <a:off x="6245972"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5" name="Shape 2688"/>
            <p:cNvSpPr/>
            <p:nvPr/>
          </p:nvSpPr>
          <p:spPr>
            <a:xfrm>
              <a:off x="6749729"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6" name="Shape 2689"/>
            <p:cNvSpPr/>
            <p:nvPr/>
          </p:nvSpPr>
          <p:spPr>
            <a:xfrm>
              <a:off x="7253485"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7" name="Shape 2690"/>
            <p:cNvSpPr/>
            <p:nvPr/>
          </p:nvSpPr>
          <p:spPr>
            <a:xfrm>
              <a:off x="7757241" y="3967541"/>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8" name="Shape 2691"/>
            <p:cNvSpPr/>
            <p:nvPr/>
          </p:nvSpPr>
          <p:spPr>
            <a:xfrm>
              <a:off x="8320968" y="3955547"/>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4"/>
                  </a:lnTo>
                  <a:cubicBezTo>
                    <a:pt x="12600" y="9124"/>
                    <a:pt x="12600" y="1676"/>
                    <a:pt x="12600" y="1676"/>
                  </a:cubicBezTo>
                  <a:close/>
                  <a:moveTo>
                    <a:pt x="21352" y="15862"/>
                  </a:moveTo>
                  <a:lnTo>
                    <a:pt x="21337" y="15854"/>
                  </a:lnTo>
                  <a:cubicBezTo>
                    <a:pt x="21336" y="15853"/>
                    <a:pt x="21335" y="15853"/>
                    <a:pt x="21335" y="15852"/>
                  </a:cubicBezTo>
                  <a:lnTo>
                    <a:pt x="12600" y="11088"/>
                  </a:lnTo>
                  <a:lnTo>
                    <a:pt x="12600" y="10512"/>
                  </a:lnTo>
                  <a:lnTo>
                    <a:pt x="21335" y="5748"/>
                  </a:lnTo>
                  <a:lnTo>
                    <a:pt x="21336" y="5747"/>
                  </a:lnTo>
                  <a:lnTo>
                    <a:pt x="21352" y="5739"/>
                  </a:lnTo>
                  <a:lnTo>
                    <a:pt x="21349" y="5738"/>
                  </a:lnTo>
                  <a:cubicBezTo>
                    <a:pt x="21503" y="5649"/>
                    <a:pt x="21600" y="5532"/>
                    <a:pt x="21600" y="5400"/>
                  </a:cubicBezTo>
                  <a:cubicBezTo>
                    <a:pt x="21600" y="5265"/>
                    <a:pt x="21499" y="5142"/>
                    <a:pt x="21336" y="5053"/>
                  </a:cubicBezTo>
                  <a:lnTo>
                    <a:pt x="12336" y="144"/>
                  </a:lnTo>
                  <a:cubicBezTo>
                    <a:pt x="12173" y="55"/>
                    <a:pt x="11948" y="0"/>
                    <a:pt x="11700" y="0"/>
                  </a:cubicBezTo>
                  <a:cubicBezTo>
                    <a:pt x="11203" y="0"/>
                    <a:pt x="10800" y="220"/>
                    <a:pt x="10800" y="491"/>
                  </a:cubicBezTo>
                  <a:lnTo>
                    <a:pt x="10800" y="10106"/>
                  </a:lnTo>
                  <a:lnTo>
                    <a:pt x="1552" y="5062"/>
                  </a:lnTo>
                  <a:lnTo>
                    <a:pt x="1549" y="5063"/>
                  </a:lnTo>
                  <a:cubicBezTo>
                    <a:pt x="1385" y="4969"/>
                    <a:pt x="1157" y="4909"/>
                    <a:pt x="900" y="4909"/>
                  </a:cubicBezTo>
                  <a:cubicBezTo>
                    <a:pt x="403" y="4909"/>
                    <a:pt x="0" y="5129"/>
                    <a:pt x="0" y="5400"/>
                  </a:cubicBezTo>
                  <a:cubicBezTo>
                    <a:pt x="0" y="5532"/>
                    <a:pt x="97" y="5649"/>
                    <a:pt x="251" y="5738"/>
                  </a:cubicBezTo>
                  <a:lnTo>
                    <a:pt x="248" y="5739"/>
                  </a:lnTo>
                  <a:lnTo>
                    <a:pt x="264" y="5747"/>
                  </a:lnTo>
                  <a:lnTo>
                    <a:pt x="264" y="5748"/>
                  </a:lnTo>
                  <a:lnTo>
                    <a:pt x="9527" y="10800"/>
                  </a:lnTo>
                  <a:lnTo>
                    <a:pt x="265" y="15852"/>
                  </a:lnTo>
                  <a:cubicBezTo>
                    <a:pt x="265" y="15853"/>
                    <a:pt x="264" y="15853"/>
                    <a:pt x="263" y="15854"/>
                  </a:cubicBezTo>
                  <a:lnTo>
                    <a:pt x="248" y="15862"/>
                  </a:lnTo>
                  <a:lnTo>
                    <a:pt x="251" y="15863"/>
                  </a:lnTo>
                  <a:cubicBezTo>
                    <a:pt x="97" y="15951"/>
                    <a:pt x="0" y="16069"/>
                    <a:pt x="0" y="16200"/>
                  </a:cubicBezTo>
                  <a:cubicBezTo>
                    <a:pt x="0" y="16471"/>
                    <a:pt x="403" y="16691"/>
                    <a:pt x="900" y="16691"/>
                  </a:cubicBezTo>
                  <a:cubicBezTo>
                    <a:pt x="1157" y="16691"/>
                    <a:pt x="1385" y="16631"/>
                    <a:pt x="1549" y="16537"/>
                  </a:cubicBezTo>
                  <a:lnTo>
                    <a:pt x="1552" y="16539"/>
                  </a:lnTo>
                  <a:lnTo>
                    <a:pt x="10800" y="11494"/>
                  </a:lnTo>
                  <a:lnTo>
                    <a:pt x="10800" y="21109"/>
                  </a:lnTo>
                  <a:cubicBezTo>
                    <a:pt x="10800" y="21380"/>
                    <a:pt x="11203" y="21600"/>
                    <a:pt x="11700" y="21600"/>
                  </a:cubicBezTo>
                  <a:cubicBezTo>
                    <a:pt x="11948" y="21600"/>
                    <a:pt x="12173" y="21546"/>
                    <a:pt x="12336" y="21456"/>
                  </a:cubicBezTo>
                  <a:lnTo>
                    <a:pt x="21336" y="16547"/>
                  </a:lnTo>
                  <a:cubicBezTo>
                    <a:pt x="21499" y="16458"/>
                    <a:pt x="21600" y="16336"/>
                    <a:pt x="21600" y="16200"/>
                  </a:cubicBezTo>
                  <a:cubicBezTo>
                    <a:pt x="21600" y="16069"/>
                    <a:pt x="21503" y="15951"/>
                    <a:pt x="21349" y="15863"/>
                  </a:cubicBezTo>
                  <a:cubicBezTo>
                    <a:pt x="21349" y="15863"/>
                    <a:pt x="21352" y="15862"/>
                    <a:pt x="21352" y="15862"/>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9" name="Shape 2692"/>
            <p:cNvSpPr/>
            <p:nvPr/>
          </p:nvSpPr>
          <p:spPr>
            <a:xfrm>
              <a:off x="8788742" y="3955547"/>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0" name="Shape 2693"/>
            <p:cNvSpPr/>
            <p:nvPr/>
          </p:nvSpPr>
          <p:spPr>
            <a:xfrm>
              <a:off x="9268510"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6"/>
                    <a:pt x="12273" y="9327"/>
                  </a:cubicBezTo>
                  <a:cubicBezTo>
                    <a:pt x="12273" y="9599"/>
                    <a:pt x="12492" y="9818"/>
                    <a:pt x="12764" y="9818"/>
                  </a:cubicBezTo>
                  <a:cubicBezTo>
                    <a:pt x="13035" y="9818"/>
                    <a:pt x="13255" y="9599"/>
                    <a:pt x="13255" y="9327"/>
                  </a:cubicBezTo>
                  <a:cubicBezTo>
                    <a:pt x="13255" y="9056"/>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6"/>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0"/>
                    <a:pt x="14082" y="15709"/>
                    <a:pt x="15709" y="15709"/>
                  </a:cubicBezTo>
                  <a:cubicBezTo>
                    <a:pt x="17167" y="15709"/>
                    <a:pt x="18370" y="14646"/>
                    <a:pt x="18605" y="13255"/>
                  </a:cubicBezTo>
                  <a:lnTo>
                    <a:pt x="20618" y="13255"/>
                  </a:lnTo>
                  <a:lnTo>
                    <a:pt x="20618" y="18655"/>
                  </a:lnTo>
                  <a:lnTo>
                    <a:pt x="982" y="18655"/>
                  </a:lnTo>
                  <a:lnTo>
                    <a:pt x="982" y="13255"/>
                  </a:lnTo>
                  <a:lnTo>
                    <a:pt x="2995" y="13255"/>
                  </a:lnTo>
                  <a:cubicBezTo>
                    <a:pt x="3230" y="14646"/>
                    <a:pt x="4433" y="15709"/>
                    <a:pt x="5891" y="15709"/>
                  </a:cubicBezTo>
                  <a:cubicBezTo>
                    <a:pt x="7517" y="15709"/>
                    <a:pt x="8836" y="14390"/>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6"/>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59"/>
                    <a:pt x="19959" y="0"/>
                    <a:pt x="19145" y="0"/>
                  </a:cubicBezTo>
                  <a:cubicBezTo>
                    <a:pt x="18332" y="0"/>
                    <a:pt x="17673" y="659"/>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6"/>
                    <a:pt x="11071" y="8836"/>
                    <a:pt x="10800" y="8836"/>
                  </a:cubicBezTo>
                  <a:cubicBezTo>
                    <a:pt x="10529" y="8836"/>
                    <a:pt x="10309" y="9056"/>
                    <a:pt x="10309" y="9327"/>
                  </a:cubicBezTo>
                  <a:cubicBezTo>
                    <a:pt x="10309" y="9599"/>
                    <a:pt x="10529" y="9818"/>
                    <a:pt x="10800" y="9818"/>
                  </a:cubicBezTo>
                  <a:moveTo>
                    <a:pt x="9327" y="9327"/>
                  </a:moveTo>
                  <a:cubicBezTo>
                    <a:pt x="9327" y="9056"/>
                    <a:pt x="9108" y="8836"/>
                    <a:pt x="8836" y="8836"/>
                  </a:cubicBezTo>
                  <a:cubicBezTo>
                    <a:pt x="8565" y="8836"/>
                    <a:pt x="8345" y="9056"/>
                    <a:pt x="8345" y="9327"/>
                  </a:cubicBezTo>
                  <a:cubicBezTo>
                    <a:pt x="8345" y="9599"/>
                    <a:pt x="8565" y="9818"/>
                    <a:pt x="8836" y="9818"/>
                  </a:cubicBezTo>
                  <a:cubicBezTo>
                    <a:pt x="9108" y="9818"/>
                    <a:pt x="9327" y="9599"/>
                    <a:pt x="9327" y="93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1" name="Shape 2694"/>
            <p:cNvSpPr/>
            <p:nvPr/>
          </p:nvSpPr>
          <p:spPr>
            <a:xfrm>
              <a:off x="9772266"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3"/>
                    <a:pt x="13721" y="13745"/>
                  </a:cubicBezTo>
                  <a:lnTo>
                    <a:pt x="2970" y="13745"/>
                  </a:lnTo>
                  <a:cubicBezTo>
                    <a:pt x="3001" y="14083"/>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59"/>
                    <a:pt x="5231" y="0"/>
                    <a:pt x="4418" y="0"/>
                  </a:cubicBezTo>
                  <a:cubicBezTo>
                    <a:pt x="3605" y="0"/>
                    <a:pt x="2945" y="659"/>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7"/>
                    <a:pt x="12971" y="16064"/>
                    <a:pt x="13152" y="15709"/>
                  </a:cubicBezTo>
                  <a:lnTo>
                    <a:pt x="3539" y="15709"/>
                  </a:lnTo>
                  <a:cubicBezTo>
                    <a:pt x="3720" y="16064"/>
                    <a:pt x="3947" y="16387"/>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2" name="Shape 2695"/>
            <p:cNvSpPr/>
            <p:nvPr/>
          </p:nvSpPr>
          <p:spPr>
            <a:xfrm>
              <a:off x="10276022"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7"/>
                    <a:pt x="15490" y="14727"/>
                    <a:pt x="15218" y="14727"/>
                  </a:cubicBezTo>
                  <a:cubicBezTo>
                    <a:pt x="14947" y="14727"/>
                    <a:pt x="14727" y="14947"/>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4"/>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7"/>
                    <a:pt x="8023" y="14236"/>
                    <a:pt x="8836" y="14236"/>
                  </a:cubicBezTo>
                  <a:cubicBezTo>
                    <a:pt x="9072" y="14236"/>
                    <a:pt x="9293" y="14175"/>
                    <a:pt x="9491" y="14076"/>
                  </a:cubicBezTo>
                  <a:lnTo>
                    <a:pt x="8925" y="14938"/>
                  </a:lnTo>
                  <a:lnTo>
                    <a:pt x="8639" y="14741"/>
                  </a:lnTo>
                  <a:lnTo>
                    <a:pt x="7962" y="16664"/>
                  </a:lnTo>
                  <a:lnTo>
                    <a:pt x="8494" y="17043"/>
                  </a:lnTo>
                  <a:lnTo>
                    <a:pt x="8881" y="16700"/>
                  </a:lnTo>
                  <a:lnTo>
                    <a:pt x="10064" y="16936"/>
                  </a:lnTo>
                  <a:lnTo>
                    <a:pt x="9561" y="16099"/>
                  </a:lnTo>
                  <a:lnTo>
                    <a:pt x="10020" y="15694"/>
                  </a:lnTo>
                  <a:lnTo>
                    <a:pt x="9423" y="15282"/>
                  </a:lnTo>
                  <a:lnTo>
                    <a:pt x="9736" y="15491"/>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6"/>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8"/>
                    <a:pt x="14727" y="14275"/>
                    <a:pt x="14727" y="12764"/>
                  </a:cubicBezTo>
                  <a:cubicBezTo>
                    <a:pt x="14727" y="11536"/>
                    <a:pt x="14351" y="10398"/>
                    <a:pt x="13709" y="9453"/>
                  </a:cubicBezTo>
                  <a:lnTo>
                    <a:pt x="14764" y="7851"/>
                  </a:lnTo>
                  <a:cubicBezTo>
                    <a:pt x="15288" y="7832"/>
                    <a:pt x="15709" y="7402"/>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3" name="Shape 2696"/>
            <p:cNvSpPr/>
            <p:nvPr/>
          </p:nvSpPr>
          <p:spPr>
            <a:xfrm>
              <a:off x="10779778" y="39555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4" name="Shape 2697"/>
            <p:cNvSpPr/>
            <p:nvPr/>
          </p:nvSpPr>
          <p:spPr>
            <a:xfrm>
              <a:off x="6257966" y="4459303"/>
              <a:ext cx="239884" cy="263872"/>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5" name="Shape 2698"/>
            <p:cNvSpPr/>
            <p:nvPr/>
          </p:nvSpPr>
          <p:spPr>
            <a:xfrm>
              <a:off x="6761723" y="4459303"/>
              <a:ext cx="239884" cy="263872"/>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4"/>
                    <a:pt x="20036" y="12764"/>
                    <a:pt x="19440" y="12764"/>
                  </a:cubicBezTo>
                  <a:lnTo>
                    <a:pt x="2160" y="12764"/>
                  </a:lnTo>
                  <a:cubicBezTo>
                    <a:pt x="1564" y="12764"/>
                    <a:pt x="1080" y="12324"/>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6" name="Shape 2699"/>
            <p:cNvSpPr/>
            <p:nvPr/>
          </p:nvSpPr>
          <p:spPr>
            <a:xfrm>
              <a:off x="7253485" y="4483291"/>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1" y="12000"/>
                    <a:pt x="10521" y="12086"/>
                    <a:pt x="10432" y="12214"/>
                  </a:cubicBezTo>
                  <a:lnTo>
                    <a:pt x="10427" y="12210"/>
                  </a:lnTo>
                  <a:lnTo>
                    <a:pt x="4536" y="20610"/>
                  </a:lnTo>
                  <a:lnTo>
                    <a:pt x="4540" y="20614"/>
                  </a:lnTo>
                  <a:cubicBezTo>
                    <a:pt x="4467" y="20719"/>
                    <a:pt x="4418" y="20851"/>
                    <a:pt x="4418" y="21000"/>
                  </a:cubicBezTo>
                  <a:cubicBezTo>
                    <a:pt x="4418" y="21332"/>
                    <a:pt x="4638" y="21600"/>
                    <a:pt x="4909" y="21600"/>
                  </a:cubicBezTo>
                  <a:lnTo>
                    <a:pt x="16691" y="21600"/>
                  </a:lnTo>
                  <a:cubicBezTo>
                    <a:pt x="16962" y="21600"/>
                    <a:pt x="17182" y="21332"/>
                    <a:pt x="17182" y="21000"/>
                  </a:cubicBezTo>
                  <a:cubicBezTo>
                    <a:pt x="17182" y="20851"/>
                    <a:pt x="17133" y="20719"/>
                    <a:pt x="17059" y="20614"/>
                  </a:cubicBezTo>
                  <a:cubicBezTo>
                    <a:pt x="17059" y="20614"/>
                    <a:pt x="17063" y="20610"/>
                    <a:pt x="17063" y="20610"/>
                  </a:cubicBezTo>
                  <a:close/>
                  <a:moveTo>
                    <a:pt x="21109" y="0"/>
                  </a:moveTo>
                  <a:lnTo>
                    <a:pt x="491" y="0"/>
                  </a:lnTo>
                  <a:cubicBezTo>
                    <a:pt x="220" y="0"/>
                    <a:pt x="0" y="269"/>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1" y="16800"/>
                    <a:pt x="16691" y="17068"/>
                    <a:pt x="16691" y="17400"/>
                  </a:cubicBezTo>
                  <a:cubicBezTo>
                    <a:pt x="16691" y="17732"/>
                    <a:pt x="16911" y="18000"/>
                    <a:pt x="17182" y="18000"/>
                  </a:cubicBezTo>
                  <a:lnTo>
                    <a:pt x="21109" y="18000"/>
                  </a:lnTo>
                  <a:cubicBezTo>
                    <a:pt x="21380" y="18000"/>
                    <a:pt x="21600" y="17732"/>
                    <a:pt x="21600" y="17400"/>
                  </a:cubicBezTo>
                  <a:lnTo>
                    <a:pt x="21600" y="600"/>
                  </a:lnTo>
                  <a:cubicBezTo>
                    <a:pt x="21600" y="269"/>
                    <a:pt x="21380" y="0"/>
                    <a:pt x="21109"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7" name="Shape 2700"/>
            <p:cNvSpPr/>
            <p:nvPr/>
          </p:nvSpPr>
          <p:spPr>
            <a:xfrm>
              <a:off x="7757241" y="445930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8"/>
                  </a:lnTo>
                  <a:cubicBezTo>
                    <a:pt x="15472" y="12512"/>
                    <a:pt x="15709" y="11684"/>
                    <a:pt x="15709" y="10800"/>
                  </a:cubicBezTo>
                  <a:cubicBezTo>
                    <a:pt x="15709" y="9192"/>
                    <a:pt x="14932" y="7768"/>
                    <a:pt x="13737" y="6873"/>
                  </a:cubicBezTo>
                  <a:lnTo>
                    <a:pt x="19796" y="6873"/>
                  </a:lnTo>
                  <a:cubicBezTo>
                    <a:pt x="20322" y="8076"/>
                    <a:pt x="20618" y="9403"/>
                    <a:pt x="20618" y="10800"/>
                  </a:cubicBezTo>
                  <a:cubicBezTo>
                    <a:pt x="20618" y="16221"/>
                    <a:pt x="16225" y="20615"/>
                    <a:pt x="10804" y="20618"/>
                  </a:cubicBezTo>
                  <a:moveTo>
                    <a:pt x="9708" y="20554"/>
                  </a:moveTo>
                  <a:cubicBezTo>
                    <a:pt x="4800" y="20010"/>
                    <a:pt x="982" y="15853"/>
                    <a:pt x="982" y="10800"/>
                  </a:cubicBezTo>
                  <a:cubicBezTo>
                    <a:pt x="982" y="9010"/>
                    <a:pt x="1468" y="7337"/>
                    <a:pt x="2305" y="5892"/>
                  </a:cubicBezTo>
                  <a:lnTo>
                    <a:pt x="6452" y="13076"/>
                  </a:lnTo>
                  <a:cubicBezTo>
                    <a:pt x="7273" y="14640"/>
                    <a:pt x="8911" y="15709"/>
                    <a:pt x="10800" y="15709"/>
                  </a:cubicBezTo>
                  <a:cubicBezTo>
                    <a:pt x="11487" y="15709"/>
                    <a:pt x="12141" y="15567"/>
                    <a:pt x="12734" y="15312"/>
                  </a:cubicBezTo>
                  <a:cubicBezTo>
                    <a:pt x="12734" y="15312"/>
                    <a:pt x="9708" y="20554"/>
                    <a:pt x="9708" y="20554"/>
                  </a:cubicBezTo>
                  <a:close/>
                  <a:moveTo>
                    <a:pt x="7315" y="12607"/>
                  </a:moveTo>
                  <a:cubicBezTo>
                    <a:pt x="7034" y="12065"/>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60" y="12694"/>
                  </a:cubicBezTo>
                  <a:lnTo>
                    <a:pt x="7364" y="12691"/>
                  </a:lnTo>
                  <a:cubicBezTo>
                    <a:pt x="7364" y="12691"/>
                    <a:pt x="7315" y="12607"/>
                    <a:pt x="7315" y="12607"/>
                  </a:cubicBezTo>
                  <a:close/>
                  <a:moveTo>
                    <a:pt x="10800" y="982"/>
                  </a:moveTo>
                  <a:cubicBezTo>
                    <a:pt x="14432" y="982"/>
                    <a:pt x="17596" y="2959"/>
                    <a:pt x="19294" y="5891"/>
                  </a:cubicBezTo>
                  <a:lnTo>
                    <a:pt x="10800" y="5891"/>
                  </a:lnTo>
                  <a:cubicBezTo>
                    <a:pt x="8290" y="5891"/>
                    <a:pt x="6223" y="7776"/>
                    <a:pt x="5930" y="10207"/>
                  </a:cubicBezTo>
                  <a:lnTo>
                    <a:pt x="2909" y="4975"/>
                  </a:lnTo>
                  <a:cubicBezTo>
                    <a:pt x="4697" y="2557"/>
                    <a:pt x="7561" y="982"/>
                    <a:pt x="10800" y="982"/>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8" name="Shape 2701"/>
            <p:cNvSpPr/>
            <p:nvPr/>
          </p:nvSpPr>
          <p:spPr>
            <a:xfrm>
              <a:off x="8260997" y="4525271"/>
              <a:ext cx="263872" cy="119942"/>
            </a:xfrm>
            <a:custGeom>
              <a:avLst/>
              <a:gdLst/>
              <a:ahLst/>
              <a:cxnLst>
                <a:cxn ang="0">
                  <a:pos x="wd2" y="hd2"/>
                </a:cxn>
                <a:cxn ang="5400000">
                  <a:pos x="wd2" y="hd2"/>
                </a:cxn>
                <a:cxn ang="10800000">
                  <a:pos x="wd2" y="hd2"/>
                </a:cxn>
                <a:cxn ang="16200000">
                  <a:pos x="wd2" y="hd2"/>
                </a:cxn>
              </a:cxnLst>
              <a:rect l="0" t="0" r="r" b="b"/>
              <a:pathLst>
                <a:path w="21600" h="21600" extrusionOk="0">
                  <a:moveTo>
                    <a:pt x="16724" y="15100"/>
                  </a:moveTo>
                  <a:lnTo>
                    <a:pt x="17582" y="15100"/>
                  </a:lnTo>
                  <a:lnTo>
                    <a:pt x="17582" y="8844"/>
                  </a:lnTo>
                  <a:lnTo>
                    <a:pt x="16724" y="8844"/>
                  </a:lnTo>
                  <a:cubicBezTo>
                    <a:pt x="16724" y="8844"/>
                    <a:pt x="16724" y="15100"/>
                    <a:pt x="16724" y="15100"/>
                  </a:cubicBezTo>
                  <a:close/>
                  <a:moveTo>
                    <a:pt x="13336" y="15100"/>
                  </a:moveTo>
                  <a:lnTo>
                    <a:pt x="14199" y="15100"/>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0"/>
                    <a:pt x="13336" y="15100"/>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1"/>
                  </a:moveTo>
                  <a:lnTo>
                    <a:pt x="5673" y="15121"/>
                  </a:lnTo>
                  <a:lnTo>
                    <a:pt x="5350" y="11399"/>
                  </a:lnTo>
                  <a:cubicBezTo>
                    <a:pt x="5276" y="10527"/>
                    <a:pt x="5214" y="9718"/>
                    <a:pt x="5169" y="8730"/>
                  </a:cubicBezTo>
                  <a:lnTo>
                    <a:pt x="5157" y="8730"/>
                  </a:lnTo>
                  <a:cubicBezTo>
                    <a:pt x="5090" y="9705"/>
                    <a:pt x="5028" y="10527"/>
                    <a:pt x="4937" y="11399"/>
                  </a:cubicBezTo>
                  <a:lnTo>
                    <a:pt x="4574" y="15121"/>
                  </a:lnTo>
                  <a:lnTo>
                    <a:pt x="3629" y="15121"/>
                  </a:lnTo>
                  <a:lnTo>
                    <a:pt x="2723" y="6471"/>
                  </a:lnTo>
                  <a:lnTo>
                    <a:pt x="3646" y="6471"/>
                  </a:lnTo>
                  <a:lnTo>
                    <a:pt x="3935" y="10039"/>
                  </a:lnTo>
                  <a:cubicBezTo>
                    <a:pt x="4020" y="11066"/>
                    <a:pt x="4099" y="12182"/>
                    <a:pt x="4161" y="13055"/>
                  </a:cubicBezTo>
                  <a:lnTo>
                    <a:pt x="4172" y="13055"/>
                  </a:lnTo>
                  <a:cubicBezTo>
                    <a:pt x="4235" y="12118"/>
                    <a:pt x="4325" y="11078"/>
                    <a:pt x="4422" y="10013"/>
                  </a:cubicBezTo>
                  <a:lnTo>
                    <a:pt x="4744" y="6471"/>
                  </a:lnTo>
                  <a:lnTo>
                    <a:pt x="5662" y="6471"/>
                  </a:lnTo>
                  <a:lnTo>
                    <a:pt x="5967" y="10117"/>
                  </a:lnTo>
                  <a:cubicBezTo>
                    <a:pt x="6052" y="11130"/>
                    <a:pt x="6114" y="12054"/>
                    <a:pt x="6171" y="13017"/>
                  </a:cubicBezTo>
                  <a:lnTo>
                    <a:pt x="6182" y="13017"/>
                  </a:lnTo>
                  <a:cubicBezTo>
                    <a:pt x="6239" y="12054"/>
                    <a:pt x="6324" y="11040"/>
                    <a:pt x="6403" y="10013"/>
                  </a:cubicBezTo>
                  <a:lnTo>
                    <a:pt x="6715" y="6471"/>
                  </a:lnTo>
                  <a:lnTo>
                    <a:pt x="7592" y="6471"/>
                  </a:lnTo>
                  <a:cubicBezTo>
                    <a:pt x="7592" y="6471"/>
                    <a:pt x="6607" y="15121"/>
                    <a:pt x="6607" y="15121"/>
                  </a:cubicBezTo>
                  <a:close/>
                  <a:moveTo>
                    <a:pt x="8940" y="15121"/>
                  </a:moveTo>
                  <a:lnTo>
                    <a:pt x="8080" y="15121"/>
                  </a:lnTo>
                  <a:lnTo>
                    <a:pt x="8080" y="8845"/>
                  </a:lnTo>
                  <a:lnTo>
                    <a:pt x="8940" y="8845"/>
                  </a:lnTo>
                  <a:cubicBezTo>
                    <a:pt x="8940" y="8845"/>
                    <a:pt x="8940" y="15121"/>
                    <a:pt x="8940" y="15121"/>
                  </a:cubicBezTo>
                  <a:close/>
                  <a:moveTo>
                    <a:pt x="8510" y="6111"/>
                  </a:moveTo>
                  <a:cubicBezTo>
                    <a:pt x="8788" y="6111"/>
                    <a:pt x="8963" y="6535"/>
                    <a:pt x="8969" y="7100"/>
                  </a:cubicBezTo>
                  <a:cubicBezTo>
                    <a:pt x="8969" y="7638"/>
                    <a:pt x="8788" y="8076"/>
                    <a:pt x="8505" y="8076"/>
                  </a:cubicBezTo>
                  <a:cubicBezTo>
                    <a:pt x="8233" y="8076"/>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9" name="Shape 2702"/>
            <p:cNvSpPr/>
            <p:nvPr/>
          </p:nvSpPr>
          <p:spPr>
            <a:xfrm>
              <a:off x="8764753" y="4471297"/>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09"/>
                    <a:pt x="12251" y="18900"/>
                    <a:pt x="13500" y="18900"/>
                  </a:cubicBezTo>
                  <a:cubicBezTo>
                    <a:pt x="14973" y="18900"/>
                    <a:pt x="16200" y="17820"/>
                    <a:pt x="16200" y="15660"/>
                  </a:cubicBezTo>
                  <a:cubicBezTo>
                    <a:pt x="16200" y="13500"/>
                    <a:pt x="14973" y="12420"/>
                    <a:pt x="13500" y="12420"/>
                  </a:cubicBezTo>
                  <a:cubicBezTo>
                    <a:pt x="12241" y="12420"/>
                    <a:pt x="10447" y="13973"/>
                    <a:pt x="9953" y="15120"/>
                  </a:cubicBezTo>
                  <a:lnTo>
                    <a:pt x="2014" y="15120"/>
                  </a:lnTo>
                  <a:cubicBezTo>
                    <a:pt x="1359" y="13817"/>
                    <a:pt x="982" y="12354"/>
                    <a:pt x="982" y="10800"/>
                  </a:cubicBezTo>
                  <a:cubicBezTo>
                    <a:pt x="982" y="9246"/>
                    <a:pt x="1359" y="7783"/>
                    <a:pt x="2014" y="6480"/>
                  </a:cubicBezTo>
                  <a:lnTo>
                    <a:pt x="9966" y="6480"/>
                  </a:lnTo>
                  <a:cubicBezTo>
                    <a:pt x="10478" y="7589"/>
                    <a:pt x="12252" y="9180"/>
                    <a:pt x="13500" y="9180"/>
                  </a:cubicBezTo>
                  <a:cubicBezTo>
                    <a:pt x="14973" y="9180"/>
                    <a:pt x="16200" y="8100"/>
                    <a:pt x="16200" y="5940"/>
                  </a:cubicBezTo>
                  <a:cubicBezTo>
                    <a:pt x="16200" y="3780"/>
                    <a:pt x="14973" y="2700"/>
                    <a:pt x="13500" y="2700"/>
                  </a:cubicBezTo>
                  <a:cubicBezTo>
                    <a:pt x="12241" y="2700"/>
                    <a:pt x="10447" y="4253"/>
                    <a:pt x="9953" y="5400"/>
                  </a:cubicBezTo>
                  <a:lnTo>
                    <a:pt x="2638" y="5400"/>
                  </a:lnTo>
                  <a:cubicBezTo>
                    <a:pt x="4399" y="2796"/>
                    <a:pt x="7396" y="1080"/>
                    <a:pt x="10800" y="1080"/>
                  </a:cubicBezTo>
                  <a:cubicBezTo>
                    <a:pt x="16038" y="1080"/>
                    <a:pt x="20306" y="5145"/>
                    <a:pt x="20590" y="10260"/>
                  </a:cubicBezTo>
                  <a:lnTo>
                    <a:pt x="10652" y="10260"/>
                  </a:lnTo>
                  <a:cubicBezTo>
                    <a:pt x="10140" y="9151"/>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157" name="TextBox 156"/>
          <p:cNvSpPr txBox="1"/>
          <p:nvPr/>
        </p:nvSpPr>
        <p:spPr>
          <a:xfrm>
            <a:off x="3497946" y="1663719"/>
            <a:ext cx="5205272" cy="707886"/>
          </a:xfrm>
          <a:prstGeom prst="rect">
            <a:avLst/>
          </a:prstGeom>
          <a:noFill/>
        </p:spPr>
        <p:txBody>
          <a:bodyPr wrap="none" rtlCol="0">
            <a:spAutoFit/>
          </a:bodyPr>
          <a:lstStyle/>
          <a:p>
            <a:pPr algn="ctr"/>
            <a:r>
              <a:rPr lang="en-US" sz="4000" b="1" spc="600" dirty="0">
                <a:latin typeface="Montserrat" charset="0"/>
                <a:ea typeface="Montserrat" charset="0"/>
                <a:cs typeface="Montserrat" charset="0"/>
              </a:rPr>
              <a:t>VECTOR ICONS</a:t>
            </a:r>
          </a:p>
        </p:txBody>
      </p:sp>
      <p:sp>
        <p:nvSpPr>
          <p:cNvPr id="158" name="TextBox 157"/>
          <p:cNvSpPr txBox="1"/>
          <p:nvPr/>
        </p:nvSpPr>
        <p:spPr>
          <a:xfrm>
            <a:off x="4907342" y="2399885"/>
            <a:ext cx="2382383" cy="307777"/>
          </a:xfrm>
          <a:prstGeom prst="rect">
            <a:avLst/>
          </a:prstGeom>
          <a:noFill/>
        </p:spPr>
        <p:txBody>
          <a:bodyPr wrap="none" rtlCol="0">
            <a:spAutoFit/>
          </a:bodyPr>
          <a:lstStyle/>
          <a:p>
            <a:pPr algn="ctr"/>
            <a:r>
              <a:rPr lang="en-US" sz="1400" dirty="0">
                <a:latin typeface="Source Sans Pro" charset="0"/>
                <a:ea typeface="Source Sans Pro" charset="0"/>
                <a:cs typeface="Source Sans Pro" charset="0"/>
              </a:rPr>
              <a:t>Lorem Ipsum Dolor sit </a:t>
            </a:r>
            <a:r>
              <a:rPr lang="en-US" sz="1400" dirty="0" err="1">
                <a:latin typeface="Source Sans Pro" charset="0"/>
                <a:ea typeface="Source Sans Pro" charset="0"/>
                <a:cs typeface="Source Sans Pro" charset="0"/>
              </a:rPr>
              <a:t>amet</a:t>
            </a:r>
            <a:endParaRPr lang="en-US" sz="1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3558672007"/>
      </p:ext>
    </p:extLst>
  </p:cSld>
  <p:clrMapOvr>
    <a:masterClrMapping/>
  </p:clrMapOvr>
  <p:transition spd="slow">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1166353" y="3315101"/>
            <a:ext cx="9859293" cy="1775153"/>
            <a:chOff x="1166353" y="3449571"/>
            <a:chExt cx="9859293" cy="1775153"/>
          </a:xfrm>
          <a:solidFill>
            <a:schemeClr val="tx1"/>
          </a:solidFill>
        </p:grpSpPr>
        <p:sp>
          <p:nvSpPr>
            <p:cNvPr id="3" name="Shape 2708"/>
            <p:cNvSpPr/>
            <p:nvPr/>
          </p:nvSpPr>
          <p:spPr>
            <a:xfrm>
              <a:off x="1166353"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 name="Shape 2709"/>
            <p:cNvSpPr/>
            <p:nvPr/>
          </p:nvSpPr>
          <p:spPr>
            <a:xfrm>
              <a:off x="1670109"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12764" y="13745"/>
                  </a:lnTo>
                  <a:lnTo>
                    <a:pt x="12764" y="7855"/>
                  </a:lnTo>
                  <a:lnTo>
                    <a:pt x="13745" y="7855"/>
                  </a:lnTo>
                  <a:cubicBezTo>
                    <a:pt x="13745" y="7855"/>
                    <a:pt x="13745" y="13745"/>
                    <a:pt x="13745" y="13745"/>
                  </a:cubicBezTo>
                  <a:close/>
                  <a:moveTo>
                    <a:pt x="14236" y="6873"/>
                  </a:moveTo>
                  <a:lnTo>
                    <a:pt x="12273" y="6873"/>
                  </a:lnTo>
                  <a:cubicBezTo>
                    <a:pt x="12002" y="6873"/>
                    <a:pt x="11782" y="7092"/>
                    <a:pt x="11782" y="7364"/>
                  </a:cubicBezTo>
                  <a:lnTo>
                    <a:pt x="11782" y="14236"/>
                  </a:lnTo>
                  <a:cubicBezTo>
                    <a:pt x="11782" y="14508"/>
                    <a:pt x="12002" y="14727"/>
                    <a:pt x="12273"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745"/>
                  </a:moveTo>
                  <a:lnTo>
                    <a:pt x="7855" y="13745"/>
                  </a:lnTo>
                  <a:lnTo>
                    <a:pt x="7855" y="7855"/>
                  </a:lnTo>
                  <a:lnTo>
                    <a:pt x="8836" y="7855"/>
                  </a:lnTo>
                  <a:cubicBezTo>
                    <a:pt x="8836" y="7855"/>
                    <a:pt x="8836" y="13745"/>
                    <a:pt x="8836" y="13745"/>
                  </a:cubicBezTo>
                  <a:close/>
                  <a:moveTo>
                    <a:pt x="9327" y="6873"/>
                  </a:moveTo>
                  <a:lnTo>
                    <a:pt x="7364" y="6873"/>
                  </a:lnTo>
                  <a:cubicBezTo>
                    <a:pt x="7093" y="6873"/>
                    <a:pt x="6873" y="7092"/>
                    <a:pt x="6873" y="7364"/>
                  </a:cubicBezTo>
                  <a:lnTo>
                    <a:pt x="6873" y="14236"/>
                  </a:lnTo>
                  <a:cubicBezTo>
                    <a:pt x="6873" y="14508"/>
                    <a:pt x="7093" y="14727"/>
                    <a:pt x="7364" y="14727"/>
                  </a:cubicBezTo>
                  <a:lnTo>
                    <a:pt x="9327" y="14727"/>
                  </a:lnTo>
                  <a:cubicBezTo>
                    <a:pt x="9598" y="14727"/>
                    <a:pt x="9818" y="14508"/>
                    <a:pt x="9818" y="14236"/>
                  </a:cubicBezTo>
                  <a:lnTo>
                    <a:pt x="9818" y="7364"/>
                  </a:lnTo>
                  <a:cubicBezTo>
                    <a:pt x="9818" y="7092"/>
                    <a:pt x="9598" y="6873"/>
                    <a:pt x="9327" y="68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 name="Shape 2710"/>
            <p:cNvSpPr/>
            <p:nvPr/>
          </p:nvSpPr>
          <p:spPr>
            <a:xfrm>
              <a:off x="2173865"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3" y="6873"/>
                    <a:pt x="6873" y="7092"/>
                    <a:pt x="6873" y="7364"/>
                  </a:cubicBezTo>
                  <a:lnTo>
                    <a:pt x="6873" y="14236"/>
                  </a:lnTo>
                  <a:cubicBezTo>
                    <a:pt x="6873" y="14508"/>
                    <a:pt x="7093" y="14727"/>
                    <a:pt x="7364"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 name="Shape 2711"/>
            <p:cNvSpPr/>
            <p:nvPr/>
          </p:nvSpPr>
          <p:spPr>
            <a:xfrm>
              <a:off x="2677621"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 name="Shape 2712"/>
            <p:cNvSpPr/>
            <p:nvPr/>
          </p:nvSpPr>
          <p:spPr>
            <a:xfrm>
              <a:off x="3181377"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13888"/>
                  </a:moveTo>
                  <a:lnTo>
                    <a:pt x="10800" y="7712"/>
                  </a:lnTo>
                  <a:lnTo>
                    <a:pt x="16204" y="10800"/>
                  </a:lnTo>
                  <a:cubicBezTo>
                    <a:pt x="16204" y="10800"/>
                    <a:pt x="10800" y="13888"/>
                    <a:pt x="10800" y="13888"/>
                  </a:cubicBezTo>
                  <a:close/>
                  <a:moveTo>
                    <a:pt x="17484" y="10422"/>
                  </a:moveTo>
                  <a:lnTo>
                    <a:pt x="17489" y="10416"/>
                  </a:lnTo>
                  <a:lnTo>
                    <a:pt x="17402" y="10367"/>
                  </a:lnTo>
                  <a:cubicBezTo>
                    <a:pt x="17389" y="10361"/>
                    <a:pt x="17378" y="10351"/>
                    <a:pt x="17365" y="10346"/>
                  </a:cubicBezTo>
                  <a:lnTo>
                    <a:pt x="10616" y="6489"/>
                  </a:lnTo>
                  <a:lnTo>
                    <a:pt x="10611" y="6495"/>
                  </a:lnTo>
                  <a:cubicBezTo>
                    <a:pt x="10527" y="6428"/>
                    <a:pt x="10425" y="6382"/>
                    <a:pt x="10309" y="6382"/>
                  </a:cubicBezTo>
                  <a:cubicBezTo>
                    <a:pt x="10038" y="6382"/>
                    <a:pt x="9818" y="6601"/>
                    <a:pt x="9818" y="6873"/>
                  </a:cubicBezTo>
                  <a:lnTo>
                    <a:pt x="9818" y="14727"/>
                  </a:lnTo>
                  <a:cubicBezTo>
                    <a:pt x="9818" y="14999"/>
                    <a:pt x="10038" y="15218"/>
                    <a:pt x="10309" y="15218"/>
                  </a:cubicBezTo>
                  <a:cubicBezTo>
                    <a:pt x="10425" y="15218"/>
                    <a:pt x="10527" y="15172"/>
                    <a:pt x="10611" y="15105"/>
                  </a:cubicBezTo>
                  <a:lnTo>
                    <a:pt x="10616" y="15111"/>
                  </a:lnTo>
                  <a:lnTo>
                    <a:pt x="17365" y="11254"/>
                  </a:lnTo>
                  <a:cubicBezTo>
                    <a:pt x="17378" y="11249"/>
                    <a:pt x="17388" y="11239"/>
                    <a:pt x="17401" y="11233"/>
                  </a:cubicBezTo>
                  <a:lnTo>
                    <a:pt x="17489" y="11184"/>
                  </a:lnTo>
                  <a:lnTo>
                    <a:pt x="17484" y="11178"/>
                  </a:lnTo>
                  <a:cubicBezTo>
                    <a:pt x="17596" y="11088"/>
                    <a:pt x="17673" y="10955"/>
                    <a:pt x="17673" y="10800"/>
                  </a:cubicBezTo>
                  <a:cubicBezTo>
                    <a:pt x="17673" y="10645"/>
                    <a:pt x="17596" y="10512"/>
                    <a:pt x="17484" y="10422"/>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6684" y="6495"/>
                  </a:moveTo>
                  <a:cubicBezTo>
                    <a:pt x="6600" y="6428"/>
                    <a:pt x="6498" y="6382"/>
                    <a:pt x="6382" y="6382"/>
                  </a:cubicBezTo>
                  <a:cubicBezTo>
                    <a:pt x="6111" y="6382"/>
                    <a:pt x="5891" y="6601"/>
                    <a:pt x="5891" y="6873"/>
                  </a:cubicBezTo>
                  <a:lnTo>
                    <a:pt x="5891" y="14727"/>
                  </a:lnTo>
                  <a:cubicBezTo>
                    <a:pt x="5891" y="14999"/>
                    <a:pt x="6111" y="15218"/>
                    <a:pt x="6382" y="15218"/>
                  </a:cubicBezTo>
                  <a:cubicBezTo>
                    <a:pt x="6498" y="15218"/>
                    <a:pt x="6600" y="15172"/>
                    <a:pt x="6684" y="15105"/>
                  </a:cubicBezTo>
                  <a:lnTo>
                    <a:pt x="6689" y="15111"/>
                  </a:lnTo>
                  <a:lnTo>
                    <a:pt x="8836" y="13883"/>
                  </a:lnTo>
                  <a:lnTo>
                    <a:pt x="8836" y="12766"/>
                  </a:lnTo>
                  <a:lnTo>
                    <a:pt x="6873" y="13888"/>
                  </a:lnTo>
                  <a:lnTo>
                    <a:pt x="6873" y="7712"/>
                  </a:lnTo>
                  <a:lnTo>
                    <a:pt x="8836" y="8834"/>
                  </a:lnTo>
                  <a:lnTo>
                    <a:pt x="8836" y="7716"/>
                  </a:lnTo>
                  <a:lnTo>
                    <a:pt x="6689" y="6489"/>
                  </a:lnTo>
                  <a:cubicBezTo>
                    <a:pt x="6689" y="6489"/>
                    <a:pt x="6684" y="6495"/>
                    <a:pt x="6684" y="649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 name="Shape 2713"/>
            <p:cNvSpPr/>
            <p:nvPr/>
          </p:nvSpPr>
          <p:spPr>
            <a:xfrm>
              <a:off x="3685133"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727" y="14236"/>
                  </a:moveTo>
                  <a:lnTo>
                    <a:pt x="13745" y="14236"/>
                  </a:lnTo>
                  <a:lnTo>
                    <a:pt x="13745" y="7364"/>
                  </a:lnTo>
                  <a:lnTo>
                    <a:pt x="14727" y="7364"/>
                  </a:lnTo>
                  <a:cubicBezTo>
                    <a:pt x="14727" y="7364"/>
                    <a:pt x="14727" y="14236"/>
                    <a:pt x="14727" y="14236"/>
                  </a:cubicBezTo>
                  <a:close/>
                  <a:moveTo>
                    <a:pt x="6873" y="13888"/>
                  </a:moveTo>
                  <a:lnTo>
                    <a:pt x="6873" y="7712"/>
                  </a:lnTo>
                  <a:lnTo>
                    <a:pt x="12277" y="10800"/>
                  </a:lnTo>
                  <a:cubicBezTo>
                    <a:pt x="12277" y="10800"/>
                    <a:pt x="6873" y="13888"/>
                    <a:pt x="6873" y="13888"/>
                  </a:cubicBezTo>
                  <a:close/>
                  <a:moveTo>
                    <a:pt x="15218" y="6382"/>
                  </a:moveTo>
                  <a:lnTo>
                    <a:pt x="13255" y="6382"/>
                  </a:lnTo>
                  <a:cubicBezTo>
                    <a:pt x="12983" y="6382"/>
                    <a:pt x="12764" y="6601"/>
                    <a:pt x="12764" y="6873"/>
                  </a:cubicBezTo>
                  <a:lnTo>
                    <a:pt x="12764" y="9961"/>
                  </a:lnTo>
                  <a:lnTo>
                    <a:pt x="6689" y="6489"/>
                  </a:lnTo>
                  <a:lnTo>
                    <a:pt x="6684" y="6495"/>
                  </a:lnTo>
                  <a:cubicBezTo>
                    <a:pt x="6600" y="6428"/>
                    <a:pt x="6498" y="6382"/>
                    <a:pt x="6382" y="6382"/>
                  </a:cubicBezTo>
                  <a:cubicBezTo>
                    <a:pt x="6110" y="6382"/>
                    <a:pt x="5891" y="6601"/>
                    <a:pt x="5891" y="6873"/>
                  </a:cubicBezTo>
                  <a:lnTo>
                    <a:pt x="5891" y="14727"/>
                  </a:lnTo>
                  <a:cubicBezTo>
                    <a:pt x="5891" y="14999"/>
                    <a:pt x="6110" y="15218"/>
                    <a:pt x="6382" y="15218"/>
                  </a:cubicBezTo>
                  <a:cubicBezTo>
                    <a:pt x="6498" y="15218"/>
                    <a:pt x="6600" y="15172"/>
                    <a:pt x="6684" y="15105"/>
                  </a:cubicBezTo>
                  <a:lnTo>
                    <a:pt x="6689" y="15111"/>
                  </a:lnTo>
                  <a:lnTo>
                    <a:pt x="12764" y="11639"/>
                  </a:lnTo>
                  <a:lnTo>
                    <a:pt x="12764" y="14727"/>
                  </a:lnTo>
                  <a:cubicBezTo>
                    <a:pt x="12764" y="14999"/>
                    <a:pt x="12983" y="15218"/>
                    <a:pt x="13255" y="15218"/>
                  </a:cubicBezTo>
                  <a:lnTo>
                    <a:pt x="15218" y="15218"/>
                  </a:lnTo>
                  <a:cubicBezTo>
                    <a:pt x="15490" y="15218"/>
                    <a:pt x="15709" y="14999"/>
                    <a:pt x="15709" y="14727"/>
                  </a:cubicBezTo>
                  <a:lnTo>
                    <a:pt x="15709" y="6873"/>
                  </a:lnTo>
                  <a:cubicBezTo>
                    <a:pt x="15709" y="6601"/>
                    <a:pt x="15490" y="6382"/>
                    <a:pt x="15218" y="6382"/>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 name="Shape 2714"/>
            <p:cNvSpPr/>
            <p:nvPr/>
          </p:nvSpPr>
          <p:spPr>
            <a:xfrm>
              <a:off x="4188889"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8054" y="9818"/>
                  </a:moveTo>
                  <a:lnTo>
                    <a:pt x="10800" y="7072"/>
                  </a:lnTo>
                  <a:lnTo>
                    <a:pt x="13547" y="9818"/>
                  </a:lnTo>
                  <a:cubicBezTo>
                    <a:pt x="13547" y="9818"/>
                    <a:pt x="8054" y="9818"/>
                    <a:pt x="8054" y="9818"/>
                  </a:cubicBezTo>
                  <a:close/>
                  <a:moveTo>
                    <a:pt x="15111" y="10002"/>
                  </a:moveTo>
                  <a:lnTo>
                    <a:pt x="15083" y="9975"/>
                  </a:lnTo>
                  <a:cubicBezTo>
                    <a:pt x="15076" y="9968"/>
                    <a:pt x="15069" y="9960"/>
                    <a:pt x="15061" y="9953"/>
                  </a:cubicBezTo>
                  <a:lnTo>
                    <a:pt x="11184" y="6075"/>
                  </a:lnTo>
                  <a:lnTo>
                    <a:pt x="11177" y="6080"/>
                  </a:lnTo>
                  <a:cubicBezTo>
                    <a:pt x="11088" y="5968"/>
                    <a:pt x="10955" y="5891"/>
                    <a:pt x="10800" y="5891"/>
                  </a:cubicBezTo>
                  <a:cubicBezTo>
                    <a:pt x="10645" y="5891"/>
                    <a:pt x="10512" y="5968"/>
                    <a:pt x="10422" y="6080"/>
                  </a:cubicBezTo>
                  <a:lnTo>
                    <a:pt x="10416" y="6075"/>
                  </a:lnTo>
                  <a:lnTo>
                    <a:pt x="6539" y="9953"/>
                  </a:lnTo>
                  <a:cubicBezTo>
                    <a:pt x="6531" y="9960"/>
                    <a:pt x="6524" y="9968"/>
                    <a:pt x="6517" y="9975"/>
                  </a:cubicBezTo>
                  <a:lnTo>
                    <a:pt x="6489" y="10002"/>
                  </a:lnTo>
                  <a:lnTo>
                    <a:pt x="6495" y="10007"/>
                  </a:lnTo>
                  <a:cubicBezTo>
                    <a:pt x="6428" y="10091"/>
                    <a:pt x="6382" y="10193"/>
                    <a:pt x="6382" y="10309"/>
                  </a:cubicBezTo>
                  <a:cubicBezTo>
                    <a:pt x="6382" y="10580"/>
                    <a:pt x="6601" y="10800"/>
                    <a:pt x="6873" y="10800"/>
                  </a:cubicBezTo>
                  <a:lnTo>
                    <a:pt x="14727" y="10800"/>
                  </a:lnTo>
                  <a:cubicBezTo>
                    <a:pt x="14999" y="10800"/>
                    <a:pt x="15218" y="10580"/>
                    <a:pt x="15218" y="10309"/>
                  </a:cubicBezTo>
                  <a:cubicBezTo>
                    <a:pt x="15218" y="10193"/>
                    <a:pt x="15172" y="10091"/>
                    <a:pt x="15105" y="10007"/>
                  </a:cubicBezTo>
                  <a:cubicBezTo>
                    <a:pt x="15105" y="10007"/>
                    <a:pt x="15111" y="10002"/>
                    <a:pt x="15111" y="10002"/>
                  </a:cubicBezTo>
                  <a:close/>
                  <a:moveTo>
                    <a:pt x="14236" y="13745"/>
                  </a:moveTo>
                  <a:lnTo>
                    <a:pt x="7364" y="13745"/>
                  </a:lnTo>
                  <a:lnTo>
                    <a:pt x="7364" y="12764"/>
                  </a:lnTo>
                  <a:lnTo>
                    <a:pt x="14236" y="12764"/>
                  </a:lnTo>
                  <a:cubicBezTo>
                    <a:pt x="14236" y="12764"/>
                    <a:pt x="14236" y="13745"/>
                    <a:pt x="14236" y="13745"/>
                  </a:cubicBezTo>
                  <a:close/>
                  <a:moveTo>
                    <a:pt x="14727" y="11782"/>
                  </a:moveTo>
                  <a:lnTo>
                    <a:pt x="6873" y="11782"/>
                  </a:lnTo>
                  <a:cubicBezTo>
                    <a:pt x="6601" y="11782"/>
                    <a:pt x="6382" y="12001"/>
                    <a:pt x="6382" y="12273"/>
                  </a:cubicBezTo>
                  <a:lnTo>
                    <a:pt x="6382" y="14236"/>
                  </a:lnTo>
                  <a:cubicBezTo>
                    <a:pt x="6382" y="14508"/>
                    <a:pt x="6601" y="14727"/>
                    <a:pt x="6873" y="14727"/>
                  </a:cubicBezTo>
                  <a:lnTo>
                    <a:pt x="14727" y="14727"/>
                  </a:lnTo>
                  <a:cubicBezTo>
                    <a:pt x="14999" y="14727"/>
                    <a:pt x="15218" y="14508"/>
                    <a:pt x="15218" y="14236"/>
                  </a:cubicBezTo>
                  <a:lnTo>
                    <a:pt x="15218" y="12273"/>
                  </a:lnTo>
                  <a:cubicBezTo>
                    <a:pt x="15218" y="12001"/>
                    <a:pt x="14999" y="11782"/>
                    <a:pt x="14727"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Shape 2715"/>
            <p:cNvSpPr/>
            <p:nvPr/>
          </p:nvSpPr>
          <p:spPr>
            <a:xfrm>
              <a:off x="4692645"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7855" y="982"/>
                  </a:moveTo>
                  <a:lnTo>
                    <a:pt x="9818" y="982"/>
                  </a:lnTo>
                  <a:lnTo>
                    <a:pt x="9818" y="0"/>
                  </a:lnTo>
                  <a:lnTo>
                    <a:pt x="7855" y="0"/>
                  </a:lnTo>
                  <a:cubicBezTo>
                    <a:pt x="7855" y="0"/>
                    <a:pt x="7855" y="982"/>
                    <a:pt x="7855" y="982"/>
                  </a:cubicBezTo>
                  <a:close/>
                  <a:moveTo>
                    <a:pt x="11782" y="982"/>
                  </a:moveTo>
                  <a:lnTo>
                    <a:pt x="13745" y="982"/>
                  </a:lnTo>
                  <a:lnTo>
                    <a:pt x="13745" y="0"/>
                  </a:lnTo>
                  <a:lnTo>
                    <a:pt x="11782" y="0"/>
                  </a:lnTo>
                  <a:cubicBezTo>
                    <a:pt x="11782" y="0"/>
                    <a:pt x="11782" y="982"/>
                    <a:pt x="11782" y="982"/>
                  </a:cubicBezTo>
                  <a:close/>
                  <a:moveTo>
                    <a:pt x="15709" y="982"/>
                  </a:moveTo>
                  <a:lnTo>
                    <a:pt x="17673" y="982"/>
                  </a:lnTo>
                  <a:lnTo>
                    <a:pt x="17673" y="0"/>
                  </a:lnTo>
                  <a:lnTo>
                    <a:pt x="15709" y="0"/>
                  </a:lnTo>
                  <a:cubicBezTo>
                    <a:pt x="15709" y="0"/>
                    <a:pt x="15709" y="982"/>
                    <a:pt x="15709"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3745"/>
                  </a:moveTo>
                  <a:lnTo>
                    <a:pt x="21600" y="13745"/>
                  </a:lnTo>
                  <a:lnTo>
                    <a:pt x="21600" y="11782"/>
                  </a:lnTo>
                  <a:lnTo>
                    <a:pt x="20618" y="11782"/>
                  </a:lnTo>
                  <a:cubicBezTo>
                    <a:pt x="20618" y="11782"/>
                    <a:pt x="20618" y="13745"/>
                    <a:pt x="20618" y="13745"/>
                  </a:cubicBezTo>
                  <a:close/>
                  <a:moveTo>
                    <a:pt x="20618" y="17673"/>
                  </a:moveTo>
                  <a:lnTo>
                    <a:pt x="21600" y="17673"/>
                  </a:lnTo>
                  <a:lnTo>
                    <a:pt x="21600" y="15709"/>
                  </a:lnTo>
                  <a:lnTo>
                    <a:pt x="20618" y="15709"/>
                  </a:lnTo>
                  <a:cubicBezTo>
                    <a:pt x="20618" y="15709"/>
                    <a:pt x="20618" y="17673"/>
                    <a:pt x="20618" y="17673"/>
                  </a:cubicBezTo>
                  <a:close/>
                  <a:moveTo>
                    <a:pt x="1250" y="19636"/>
                  </a:moveTo>
                  <a:lnTo>
                    <a:pt x="175" y="19636"/>
                  </a:lnTo>
                  <a:cubicBezTo>
                    <a:pt x="472" y="20467"/>
                    <a:pt x="1130" y="21123"/>
                    <a:pt x="1964" y="21420"/>
                  </a:cubicBezTo>
                  <a:lnTo>
                    <a:pt x="1964" y="20346"/>
                  </a:lnTo>
                  <a:cubicBezTo>
                    <a:pt x="1669" y="20174"/>
                    <a:pt x="1423" y="19929"/>
                    <a:pt x="1250" y="19636"/>
                  </a:cubicBezTo>
                  <a:moveTo>
                    <a:pt x="20350" y="1964"/>
                  </a:moveTo>
                  <a:lnTo>
                    <a:pt x="21426" y="1964"/>
                  </a:lnTo>
                  <a:cubicBezTo>
                    <a:pt x="21128" y="1133"/>
                    <a:pt x="20470" y="477"/>
                    <a:pt x="19636" y="180"/>
                  </a:cubicBezTo>
                  <a:lnTo>
                    <a:pt x="19636" y="1254"/>
                  </a:lnTo>
                  <a:cubicBezTo>
                    <a:pt x="19931" y="1426"/>
                    <a:pt x="20177" y="1670"/>
                    <a:pt x="20350" y="1964"/>
                  </a:cubicBezTo>
                  <a:moveTo>
                    <a:pt x="982" y="15709"/>
                  </a:moveTo>
                  <a:lnTo>
                    <a:pt x="0" y="15709"/>
                  </a:lnTo>
                  <a:lnTo>
                    <a:pt x="0" y="17673"/>
                  </a:lnTo>
                  <a:lnTo>
                    <a:pt x="982" y="17673"/>
                  </a:lnTo>
                  <a:cubicBezTo>
                    <a:pt x="982" y="17673"/>
                    <a:pt x="982" y="15709"/>
                    <a:pt x="982" y="15709"/>
                  </a:cubicBezTo>
                  <a:close/>
                  <a:moveTo>
                    <a:pt x="982" y="7855"/>
                  </a:moveTo>
                  <a:lnTo>
                    <a:pt x="0" y="7855"/>
                  </a:lnTo>
                  <a:lnTo>
                    <a:pt x="0" y="9818"/>
                  </a:lnTo>
                  <a:lnTo>
                    <a:pt x="982" y="9818"/>
                  </a:lnTo>
                  <a:cubicBezTo>
                    <a:pt x="982" y="9818"/>
                    <a:pt x="982" y="7855"/>
                    <a:pt x="982" y="7855"/>
                  </a:cubicBezTo>
                  <a:close/>
                  <a:moveTo>
                    <a:pt x="982" y="3927"/>
                  </a:moveTo>
                  <a:lnTo>
                    <a:pt x="0" y="3927"/>
                  </a:lnTo>
                  <a:lnTo>
                    <a:pt x="0" y="5891"/>
                  </a:lnTo>
                  <a:lnTo>
                    <a:pt x="982" y="5891"/>
                  </a:lnTo>
                  <a:cubicBezTo>
                    <a:pt x="982" y="5891"/>
                    <a:pt x="982" y="3927"/>
                    <a:pt x="982" y="3927"/>
                  </a:cubicBezTo>
                  <a:close/>
                  <a:moveTo>
                    <a:pt x="982" y="11782"/>
                  </a:moveTo>
                  <a:lnTo>
                    <a:pt x="0" y="11782"/>
                  </a:lnTo>
                  <a:lnTo>
                    <a:pt x="0" y="13745"/>
                  </a:lnTo>
                  <a:lnTo>
                    <a:pt x="982" y="13745"/>
                  </a:lnTo>
                  <a:cubicBezTo>
                    <a:pt x="982" y="13745"/>
                    <a:pt x="982" y="11782"/>
                    <a:pt x="982" y="11782"/>
                  </a:cubicBezTo>
                  <a:close/>
                  <a:moveTo>
                    <a:pt x="3927" y="982"/>
                  </a:moveTo>
                  <a:lnTo>
                    <a:pt x="5891" y="982"/>
                  </a:lnTo>
                  <a:lnTo>
                    <a:pt x="5891" y="0"/>
                  </a:lnTo>
                  <a:lnTo>
                    <a:pt x="3927" y="0"/>
                  </a:lnTo>
                  <a:cubicBezTo>
                    <a:pt x="3927" y="0"/>
                    <a:pt x="3927" y="982"/>
                    <a:pt x="3927" y="982"/>
                  </a:cubicBezTo>
                  <a:close/>
                  <a:moveTo>
                    <a:pt x="7855" y="21600"/>
                  </a:moveTo>
                  <a:lnTo>
                    <a:pt x="9818" y="21600"/>
                  </a:lnTo>
                  <a:lnTo>
                    <a:pt x="9818" y="20618"/>
                  </a:lnTo>
                  <a:lnTo>
                    <a:pt x="7855" y="20618"/>
                  </a:lnTo>
                  <a:cubicBezTo>
                    <a:pt x="7855" y="20618"/>
                    <a:pt x="7855" y="21600"/>
                    <a:pt x="7855" y="21600"/>
                  </a:cubicBezTo>
                  <a:close/>
                  <a:moveTo>
                    <a:pt x="3927" y="21600"/>
                  </a:moveTo>
                  <a:lnTo>
                    <a:pt x="5891" y="21600"/>
                  </a:lnTo>
                  <a:lnTo>
                    <a:pt x="5891" y="20618"/>
                  </a:lnTo>
                  <a:lnTo>
                    <a:pt x="3927" y="20618"/>
                  </a:lnTo>
                  <a:cubicBezTo>
                    <a:pt x="3927" y="20618"/>
                    <a:pt x="3927" y="21600"/>
                    <a:pt x="3927" y="21600"/>
                  </a:cubicBezTo>
                  <a:close/>
                  <a:moveTo>
                    <a:pt x="175" y="1964"/>
                  </a:moveTo>
                  <a:lnTo>
                    <a:pt x="1250" y="1964"/>
                  </a:lnTo>
                  <a:cubicBezTo>
                    <a:pt x="1423" y="1670"/>
                    <a:pt x="1669" y="1426"/>
                    <a:pt x="1964" y="1254"/>
                  </a:cubicBezTo>
                  <a:lnTo>
                    <a:pt x="1964" y="180"/>
                  </a:lnTo>
                  <a:cubicBezTo>
                    <a:pt x="1130" y="477"/>
                    <a:pt x="472" y="1133"/>
                    <a:pt x="175" y="19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Shape 2716"/>
            <p:cNvSpPr/>
            <p:nvPr/>
          </p:nvSpPr>
          <p:spPr>
            <a:xfrm>
              <a:off x="5196401"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2" y="6873"/>
                    <a:pt x="6873" y="7092"/>
                    <a:pt x="6873" y="7364"/>
                  </a:cubicBezTo>
                  <a:lnTo>
                    <a:pt x="6873" y="14236"/>
                  </a:lnTo>
                  <a:cubicBezTo>
                    <a:pt x="6873" y="14508"/>
                    <a:pt x="7092" y="14727"/>
                    <a:pt x="7364" y="14727"/>
                  </a:cubicBezTo>
                  <a:lnTo>
                    <a:pt x="14236" y="14727"/>
                  </a:lnTo>
                  <a:cubicBezTo>
                    <a:pt x="14508" y="14727"/>
                    <a:pt x="14727" y="14508"/>
                    <a:pt x="14727" y="14236"/>
                  </a:cubicBezTo>
                  <a:lnTo>
                    <a:pt x="14727" y="7364"/>
                  </a:lnTo>
                  <a:cubicBezTo>
                    <a:pt x="14727" y="7092"/>
                    <a:pt x="14508" y="6873"/>
                    <a:pt x="14236" y="6873"/>
                  </a:cubicBezTo>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7673"/>
                  </a:moveTo>
                  <a:lnTo>
                    <a:pt x="21600" y="17673"/>
                  </a:lnTo>
                  <a:lnTo>
                    <a:pt x="21600" y="15709"/>
                  </a:lnTo>
                  <a:lnTo>
                    <a:pt x="20618" y="15709"/>
                  </a:lnTo>
                  <a:cubicBezTo>
                    <a:pt x="20618" y="15709"/>
                    <a:pt x="20618" y="17673"/>
                    <a:pt x="20618" y="17673"/>
                  </a:cubicBezTo>
                  <a:close/>
                  <a:moveTo>
                    <a:pt x="15709" y="982"/>
                  </a:moveTo>
                  <a:lnTo>
                    <a:pt x="17673" y="982"/>
                  </a:lnTo>
                  <a:lnTo>
                    <a:pt x="17673" y="0"/>
                  </a:lnTo>
                  <a:lnTo>
                    <a:pt x="15709" y="0"/>
                  </a:lnTo>
                  <a:cubicBezTo>
                    <a:pt x="15709" y="0"/>
                    <a:pt x="15709" y="982"/>
                    <a:pt x="15709" y="982"/>
                  </a:cubicBezTo>
                  <a:close/>
                  <a:moveTo>
                    <a:pt x="3927" y="982"/>
                  </a:moveTo>
                  <a:lnTo>
                    <a:pt x="5891" y="982"/>
                  </a:lnTo>
                  <a:lnTo>
                    <a:pt x="5891" y="0"/>
                  </a:lnTo>
                  <a:lnTo>
                    <a:pt x="3927" y="0"/>
                  </a:lnTo>
                  <a:cubicBezTo>
                    <a:pt x="3927" y="0"/>
                    <a:pt x="3927" y="982"/>
                    <a:pt x="3927" y="982"/>
                  </a:cubicBezTo>
                  <a:close/>
                  <a:moveTo>
                    <a:pt x="20618" y="13745"/>
                  </a:moveTo>
                  <a:lnTo>
                    <a:pt x="21600" y="13745"/>
                  </a:lnTo>
                  <a:lnTo>
                    <a:pt x="21600" y="11782"/>
                  </a:lnTo>
                  <a:lnTo>
                    <a:pt x="20618" y="11782"/>
                  </a:lnTo>
                  <a:cubicBezTo>
                    <a:pt x="20618" y="11782"/>
                    <a:pt x="20618" y="13745"/>
                    <a:pt x="20618" y="13745"/>
                  </a:cubicBezTo>
                  <a:close/>
                  <a:moveTo>
                    <a:pt x="982" y="7855"/>
                  </a:moveTo>
                  <a:lnTo>
                    <a:pt x="0" y="7855"/>
                  </a:lnTo>
                  <a:lnTo>
                    <a:pt x="0" y="9818"/>
                  </a:lnTo>
                  <a:lnTo>
                    <a:pt x="982" y="9818"/>
                  </a:lnTo>
                  <a:cubicBezTo>
                    <a:pt x="982" y="9818"/>
                    <a:pt x="982" y="7855"/>
                    <a:pt x="982" y="7855"/>
                  </a:cubicBezTo>
                  <a:close/>
                  <a:moveTo>
                    <a:pt x="9818" y="0"/>
                  </a:moveTo>
                  <a:lnTo>
                    <a:pt x="7855" y="0"/>
                  </a:lnTo>
                  <a:lnTo>
                    <a:pt x="7855" y="982"/>
                  </a:lnTo>
                  <a:lnTo>
                    <a:pt x="9818" y="982"/>
                  </a:lnTo>
                  <a:cubicBezTo>
                    <a:pt x="9818" y="982"/>
                    <a:pt x="9818" y="0"/>
                    <a:pt x="9818" y="0"/>
                  </a:cubicBezTo>
                  <a:close/>
                  <a:moveTo>
                    <a:pt x="982" y="3927"/>
                  </a:moveTo>
                  <a:lnTo>
                    <a:pt x="0" y="3927"/>
                  </a:lnTo>
                  <a:lnTo>
                    <a:pt x="0" y="5891"/>
                  </a:lnTo>
                  <a:lnTo>
                    <a:pt x="982" y="5891"/>
                  </a:lnTo>
                  <a:cubicBezTo>
                    <a:pt x="982" y="5891"/>
                    <a:pt x="982" y="3927"/>
                    <a:pt x="982" y="3927"/>
                  </a:cubicBezTo>
                  <a:close/>
                  <a:moveTo>
                    <a:pt x="20350" y="1964"/>
                  </a:moveTo>
                  <a:lnTo>
                    <a:pt x="21426" y="1964"/>
                  </a:lnTo>
                  <a:cubicBezTo>
                    <a:pt x="21128" y="1133"/>
                    <a:pt x="20470" y="477"/>
                    <a:pt x="19636" y="180"/>
                  </a:cubicBezTo>
                  <a:lnTo>
                    <a:pt x="19636" y="1254"/>
                  </a:lnTo>
                  <a:cubicBezTo>
                    <a:pt x="19931" y="1426"/>
                    <a:pt x="20177" y="1670"/>
                    <a:pt x="20350" y="1964"/>
                  </a:cubicBezTo>
                  <a:moveTo>
                    <a:pt x="13745" y="0"/>
                  </a:moveTo>
                  <a:lnTo>
                    <a:pt x="11782" y="0"/>
                  </a:lnTo>
                  <a:lnTo>
                    <a:pt x="11782" y="982"/>
                  </a:lnTo>
                  <a:lnTo>
                    <a:pt x="13745" y="982"/>
                  </a:lnTo>
                  <a:cubicBezTo>
                    <a:pt x="13745" y="982"/>
                    <a:pt x="13745" y="0"/>
                    <a:pt x="13745" y="0"/>
                  </a:cubicBezTo>
                  <a:close/>
                  <a:moveTo>
                    <a:pt x="3927" y="21600"/>
                  </a:moveTo>
                  <a:lnTo>
                    <a:pt x="5891" y="21600"/>
                  </a:lnTo>
                  <a:lnTo>
                    <a:pt x="5891" y="20618"/>
                  </a:lnTo>
                  <a:lnTo>
                    <a:pt x="3927" y="20618"/>
                  </a:lnTo>
                  <a:cubicBezTo>
                    <a:pt x="3927" y="20618"/>
                    <a:pt x="3927" y="21600"/>
                    <a:pt x="3927" y="21600"/>
                  </a:cubicBezTo>
                  <a:close/>
                  <a:moveTo>
                    <a:pt x="1250" y="19636"/>
                  </a:moveTo>
                  <a:lnTo>
                    <a:pt x="175" y="19636"/>
                  </a:lnTo>
                  <a:cubicBezTo>
                    <a:pt x="472" y="20467"/>
                    <a:pt x="1130" y="21123"/>
                    <a:pt x="1964" y="21420"/>
                  </a:cubicBezTo>
                  <a:lnTo>
                    <a:pt x="1964" y="20346"/>
                  </a:lnTo>
                  <a:cubicBezTo>
                    <a:pt x="1669" y="20174"/>
                    <a:pt x="1423" y="19929"/>
                    <a:pt x="1250" y="19636"/>
                  </a:cubicBezTo>
                  <a:moveTo>
                    <a:pt x="175" y="1964"/>
                  </a:moveTo>
                  <a:lnTo>
                    <a:pt x="1250" y="1964"/>
                  </a:lnTo>
                  <a:cubicBezTo>
                    <a:pt x="1423" y="1670"/>
                    <a:pt x="1669" y="1426"/>
                    <a:pt x="1964" y="1254"/>
                  </a:cubicBezTo>
                  <a:lnTo>
                    <a:pt x="1964" y="180"/>
                  </a:lnTo>
                  <a:cubicBezTo>
                    <a:pt x="1130" y="477"/>
                    <a:pt x="472" y="1133"/>
                    <a:pt x="175" y="1964"/>
                  </a:cubicBezTo>
                  <a:moveTo>
                    <a:pt x="982" y="15709"/>
                  </a:moveTo>
                  <a:lnTo>
                    <a:pt x="0" y="15709"/>
                  </a:lnTo>
                  <a:lnTo>
                    <a:pt x="0" y="17673"/>
                  </a:lnTo>
                  <a:lnTo>
                    <a:pt x="982" y="17673"/>
                  </a:lnTo>
                  <a:cubicBezTo>
                    <a:pt x="982" y="17673"/>
                    <a:pt x="982" y="15709"/>
                    <a:pt x="982" y="15709"/>
                  </a:cubicBezTo>
                  <a:close/>
                  <a:moveTo>
                    <a:pt x="982" y="11782"/>
                  </a:moveTo>
                  <a:lnTo>
                    <a:pt x="0" y="11782"/>
                  </a:lnTo>
                  <a:lnTo>
                    <a:pt x="0" y="13745"/>
                  </a:lnTo>
                  <a:lnTo>
                    <a:pt x="982" y="13745"/>
                  </a:lnTo>
                  <a:cubicBezTo>
                    <a:pt x="982" y="13745"/>
                    <a:pt x="982" y="11782"/>
                    <a:pt x="982" y="11782"/>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Shape 2717"/>
            <p:cNvSpPr/>
            <p:nvPr/>
          </p:nvSpPr>
          <p:spPr>
            <a:xfrm>
              <a:off x="5700157" y="34495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727" y="11782"/>
                  </a:moveTo>
                  <a:cubicBezTo>
                    <a:pt x="14592" y="11782"/>
                    <a:pt x="14469" y="11837"/>
                    <a:pt x="14380" y="11926"/>
                  </a:cubicBezTo>
                  <a:lnTo>
                    <a:pt x="11291" y="15015"/>
                  </a:lnTo>
                  <a:lnTo>
                    <a:pt x="11291" y="5400"/>
                  </a:lnTo>
                  <a:cubicBezTo>
                    <a:pt x="11291" y="5129"/>
                    <a:pt x="11071" y="4909"/>
                    <a:pt x="10800" y="4909"/>
                  </a:cubicBezTo>
                  <a:cubicBezTo>
                    <a:pt x="10529" y="4909"/>
                    <a:pt x="10309" y="5129"/>
                    <a:pt x="10309" y="5400"/>
                  </a:cubicBezTo>
                  <a:lnTo>
                    <a:pt x="10309" y="15015"/>
                  </a:lnTo>
                  <a:lnTo>
                    <a:pt x="7220" y="11926"/>
                  </a:lnTo>
                  <a:cubicBezTo>
                    <a:pt x="7131" y="11837"/>
                    <a:pt x="7008" y="11782"/>
                    <a:pt x="6873" y="11782"/>
                  </a:cubicBezTo>
                  <a:cubicBezTo>
                    <a:pt x="6601" y="11782"/>
                    <a:pt x="6382" y="12001"/>
                    <a:pt x="6382" y="12273"/>
                  </a:cubicBezTo>
                  <a:cubicBezTo>
                    <a:pt x="6382" y="12408"/>
                    <a:pt x="6437" y="12531"/>
                    <a:pt x="6526" y="12620"/>
                  </a:cubicBezTo>
                  <a:lnTo>
                    <a:pt x="10453" y="16547"/>
                  </a:lnTo>
                  <a:cubicBezTo>
                    <a:pt x="10542" y="16636"/>
                    <a:pt x="10664" y="16691"/>
                    <a:pt x="10800" y="16691"/>
                  </a:cubicBezTo>
                  <a:cubicBezTo>
                    <a:pt x="10936" y="16691"/>
                    <a:pt x="11058" y="16636"/>
                    <a:pt x="11147" y="16547"/>
                  </a:cubicBezTo>
                  <a:lnTo>
                    <a:pt x="15074" y="12620"/>
                  </a:lnTo>
                  <a:cubicBezTo>
                    <a:pt x="15163" y="12531"/>
                    <a:pt x="15218" y="12408"/>
                    <a:pt x="15218" y="12273"/>
                  </a:cubicBezTo>
                  <a:cubicBezTo>
                    <a:pt x="15218" y="12001"/>
                    <a:pt x="14999" y="11782"/>
                    <a:pt x="14727" y="11782"/>
                  </a:cubicBezTo>
                  <a:moveTo>
                    <a:pt x="11782" y="21600"/>
                  </a:moveTo>
                  <a:lnTo>
                    <a:pt x="13745" y="21600"/>
                  </a:lnTo>
                  <a:lnTo>
                    <a:pt x="13745" y="20618"/>
                  </a:lnTo>
                  <a:lnTo>
                    <a:pt x="11782" y="20618"/>
                  </a:lnTo>
                  <a:cubicBezTo>
                    <a:pt x="11782" y="20618"/>
                    <a:pt x="11782" y="21600"/>
                    <a:pt x="11782" y="21600"/>
                  </a:cubicBezTo>
                  <a:close/>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20618" y="9818"/>
                  </a:moveTo>
                  <a:lnTo>
                    <a:pt x="21600" y="9818"/>
                  </a:lnTo>
                  <a:lnTo>
                    <a:pt x="21600" y="7855"/>
                  </a:lnTo>
                  <a:lnTo>
                    <a:pt x="20618" y="7855"/>
                  </a:lnTo>
                  <a:cubicBezTo>
                    <a:pt x="20618" y="7855"/>
                    <a:pt x="20618" y="9818"/>
                    <a:pt x="20618" y="9818"/>
                  </a:cubicBezTo>
                  <a:close/>
                  <a:moveTo>
                    <a:pt x="3927" y="982"/>
                  </a:moveTo>
                  <a:lnTo>
                    <a:pt x="5891" y="982"/>
                  </a:lnTo>
                  <a:lnTo>
                    <a:pt x="5891" y="0"/>
                  </a:lnTo>
                  <a:lnTo>
                    <a:pt x="3927" y="0"/>
                  </a:lnTo>
                  <a:cubicBezTo>
                    <a:pt x="3927" y="0"/>
                    <a:pt x="3927" y="982"/>
                    <a:pt x="3927"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17673"/>
                  </a:moveTo>
                  <a:lnTo>
                    <a:pt x="21600" y="17673"/>
                  </a:lnTo>
                  <a:lnTo>
                    <a:pt x="21600" y="15709"/>
                  </a:lnTo>
                  <a:lnTo>
                    <a:pt x="20618" y="15709"/>
                  </a:lnTo>
                  <a:cubicBezTo>
                    <a:pt x="20618" y="15709"/>
                    <a:pt x="20618" y="17673"/>
                    <a:pt x="20618" y="1767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982" y="3927"/>
                  </a:moveTo>
                  <a:lnTo>
                    <a:pt x="0" y="3927"/>
                  </a:lnTo>
                  <a:lnTo>
                    <a:pt x="0" y="5891"/>
                  </a:lnTo>
                  <a:lnTo>
                    <a:pt x="982" y="5891"/>
                  </a:lnTo>
                  <a:cubicBezTo>
                    <a:pt x="982" y="5891"/>
                    <a:pt x="982" y="3927"/>
                    <a:pt x="982" y="3927"/>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8" y="1133"/>
                    <a:pt x="20470" y="477"/>
                    <a:pt x="19636" y="180"/>
                  </a:cubicBezTo>
                  <a:lnTo>
                    <a:pt x="19636" y="1254"/>
                  </a:lnTo>
                  <a:cubicBezTo>
                    <a:pt x="19931" y="1426"/>
                    <a:pt x="20177" y="1670"/>
                    <a:pt x="20350" y="1964"/>
                  </a:cubicBezTo>
                  <a:moveTo>
                    <a:pt x="982" y="7855"/>
                  </a:moveTo>
                  <a:lnTo>
                    <a:pt x="0" y="7855"/>
                  </a:lnTo>
                  <a:lnTo>
                    <a:pt x="0" y="9818"/>
                  </a:lnTo>
                  <a:lnTo>
                    <a:pt x="982" y="9818"/>
                  </a:lnTo>
                  <a:cubicBezTo>
                    <a:pt x="982" y="9818"/>
                    <a:pt x="982" y="7855"/>
                    <a:pt x="982" y="7855"/>
                  </a:cubicBezTo>
                  <a:close/>
                  <a:moveTo>
                    <a:pt x="13745" y="0"/>
                  </a:moveTo>
                  <a:lnTo>
                    <a:pt x="11782" y="0"/>
                  </a:lnTo>
                  <a:lnTo>
                    <a:pt x="11782" y="982"/>
                  </a:lnTo>
                  <a:lnTo>
                    <a:pt x="13745" y="982"/>
                  </a:lnTo>
                  <a:cubicBezTo>
                    <a:pt x="13745" y="982"/>
                    <a:pt x="13745" y="0"/>
                    <a:pt x="13745" y="0"/>
                  </a:cubicBezTo>
                  <a:close/>
                  <a:moveTo>
                    <a:pt x="982" y="11782"/>
                  </a:moveTo>
                  <a:lnTo>
                    <a:pt x="0" y="11782"/>
                  </a:lnTo>
                  <a:lnTo>
                    <a:pt x="0" y="13745"/>
                  </a:lnTo>
                  <a:lnTo>
                    <a:pt x="982" y="13745"/>
                  </a:lnTo>
                  <a:cubicBezTo>
                    <a:pt x="982" y="13745"/>
                    <a:pt x="982" y="11782"/>
                    <a:pt x="982" y="11782"/>
                  </a:cubicBezTo>
                  <a:close/>
                  <a:moveTo>
                    <a:pt x="175" y="1964"/>
                  </a:moveTo>
                  <a:lnTo>
                    <a:pt x="1250" y="1964"/>
                  </a:lnTo>
                  <a:cubicBezTo>
                    <a:pt x="1423" y="1670"/>
                    <a:pt x="1669" y="1426"/>
                    <a:pt x="1964" y="1254"/>
                  </a:cubicBezTo>
                  <a:lnTo>
                    <a:pt x="1964" y="180"/>
                  </a:lnTo>
                  <a:cubicBezTo>
                    <a:pt x="1130" y="477"/>
                    <a:pt x="472" y="1133"/>
                    <a:pt x="175" y="1964"/>
                  </a:cubicBezTo>
                  <a:moveTo>
                    <a:pt x="1250" y="19636"/>
                  </a:moveTo>
                  <a:lnTo>
                    <a:pt x="175" y="19636"/>
                  </a:lnTo>
                  <a:cubicBezTo>
                    <a:pt x="472" y="20467"/>
                    <a:pt x="1130" y="21123"/>
                    <a:pt x="1964" y="21420"/>
                  </a:cubicBezTo>
                  <a:lnTo>
                    <a:pt x="1964" y="20346"/>
                  </a:lnTo>
                  <a:cubicBezTo>
                    <a:pt x="1669" y="20174"/>
                    <a:pt x="1423" y="19929"/>
                    <a:pt x="1250" y="19636"/>
                  </a:cubicBezTo>
                  <a:moveTo>
                    <a:pt x="3927" y="21600"/>
                  </a:moveTo>
                  <a:lnTo>
                    <a:pt x="5891" y="21600"/>
                  </a:lnTo>
                  <a:lnTo>
                    <a:pt x="5891" y="20618"/>
                  </a:lnTo>
                  <a:lnTo>
                    <a:pt x="3927" y="20618"/>
                  </a:lnTo>
                  <a:cubicBezTo>
                    <a:pt x="3927" y="20618"/>
                    <a:pt x="3927" y="21600"/>
                    <a:pt x="3927" y="21600"/>
                  </a:cubicBezTo>
                  <a:close/>
                  <a:moveTo>
                    <a:pt x="982" y="15709"/>
                  </a:moveTo>
                  <a:lnTo>
                    <a:pt x="0" y="15709"/>
                  </a:lnTo>
                  <a:lnTo>
                    <a:pt x="0" y="17673"/>
                  </a:lnTo>
                  <a:lnTo>
                    <a:pt x="982" y="17673"/>
                  </a:lnTo>
                  <a:cubicBezTo>
                    <a:pt x="982" y="17673"/>
                    <a:pt x="982" y="15709"/>
                    <a:pt x="982" y="15709"/>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Shape 2718"/>
            <p:cNvSpPr/>
            <p:nvPr/>
          </p:nvSpPr>
          <p:spPr>
            <a:xfrm>
              <a:off x="1166353" y="395333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3927" y="982"/>
                  </a:moveTo>
                  <a:lnTo>
                    <a:pt x="5891" y="982"/>
                  </a:lnTo>
                  <a:lnTo>
                    <a:pt x="5891" y="0"/>
                  </a:lnTo>
                  <a:lnTo>
                    <a:pt x="3927" y="0"/>
                  </a:lnTo>
                  <a:cubicBezTo>
                    <a:pt x="3927" y="0"/>
                    <a:pt x="3927" y="982"/>
                    <a:pt x="3927" y="982"/>
                  </a:cubicBezTo>
                  <a:close/>
                  <a:moveTo>
                    <a:pt x="11782" y="21600"/>
                  </a:moveTo>
                  <a:lnTo>
                    <a:pt x="13745" y="21600"/>
                  </a:lnTo>
                  <a:lnTo>
                    <a:pt x="13745" y="20618"/>
                  </a:lnTo>
                  <a:lnTo>
                    <a:pt x="11782" y="20618"/>
                  </a:lnTo>
                  <a:cubicBezTo>
                    <a:pt x="11782" y="20618"/>
                    <a:pt x="11782" y="21600"/>
                    <a:pt x="11782" y="21600"/>
                  </a:cubicBezTo>
                  <a:close/>
                  <a:moveTo>
                    <a:pt x="15709" y="21600"/>
                  </a:moveTo>
                  <a:lnTo>
                    <a:pt x="17673" y="21600"/>
                  </a:lnTo>
                  <a:lnTo>
                    <a:pt x="17673" y="20618"/>
                  </a:lnTo>
                  <a:lnTo>
                    <a:pt x="15709" y="20618"/>
                  </a:lnTo>
                  <a:cubicBezTo>
                    <a:pt x="15709" y="20618"/>
                    <a:pt x="15709" y="21600"/>
                    <a:pt x="15709" y="21600"/>
                  </a:cubicBezTo>
                  <a:close/>
                  <a:moveTo>
                    <a:pt x="20618" y="5891"/>
                  </a:moveTo>
                  <a:lnTo>
                    <a:pt x="21600" y="5891"/>
                  </a:lnTo>
                  <a:lnTo>
                    <a:pt x="21600" y="3927"/>
                  </a:lnTo>
                  <a:lnTo>
                    <a:pt x="20618" y="3927"/>
                  </a:lnTo>
                  <a:cubicBezTo>
                    <a:pt x="20618" y="3927"/>
                    <a:pt x="20618" y="5891"/>
                    <a:pt x="20618" y="5891"/>
                  </a:cubicBezTo>
                  <a:close/>
                  <a:moveTo>
                    <a:pt x="11147" y="5053"/>
                  </a:moveTo>
                  <a:cubicBezTo>
                    <a:pt x="11058" y="4964"/>
                    <a:pt x="10935" y="4909"/>
                    <a:pt x="10800" y="4909"/>
                  </a:cubicBezTo>
                  <a:cubicBezTo>
                    <a:pt x="10665" y="4909"/>
                    <a:pt x="10542" y="4964"/>
                    <a:pt x="10453" y="5053"/>
                  </a:cubicBezTo>
                  <a:lnTo>
                    <a:pt x="6526" y="8980"/>
                  </a:lnTo>
                  <a:cubicBezTo>
                    <a:pt x="6437" y="9069"/>
                    <a:pt x="6382" y="9192"/>
                    <a:pt x="6382" y="9327"/>
                  </a:cubicBezTo>
                  <a:cubicBezTo>
                    <a:pt x="6382" y="9599"/>
                    <a:pt x="6602" y="9818"/>
                    <a:pt x="6873" y="9818"/>
                  </a:cubicBezTo>
                  <a:cubicBezTo>
                    <a:pt x="7008" y="9818"/>
                    <a:pt x="7131" y="9764"/>
                    <a:pt x="7220" y="9674"/>
                  </a:cubicBezTo>
                  <a:lnTo>
                    <a:pt x="10309" y="6585"/>
                  </a:lnTo>
                  <a:lnTo>
                    <a:pt x="10309" y="16200"/>
                  </a:lnTo>
                  <a:cubicBezTo>
                    <a:pt x="10309" y="16471"/>
                    <a:pt x="10529" y="16691"/>
                    <a:pt x="10800" y="16691"/>
                  </a:cubicBezTo>
                  <a:cubicBezTo>
                    <a:pt x="11071" y="16691"/>
                    <a:pt x="11291" y="16471"/>
                    <a:pt x="11291" y="16200"/>
                  </a:cubicBezTo>
                  <a:lnTo>
                    <a:pt x="11291" y="6585"/>
                  </a:lnTo>
                  <a:lnTo>
                    <a:pt x="14380" y="9674"/>
                  </a:lnTo>
                  <a:cubicBezTo>
                    <a:pt x="14469" y="9764"/>
                    <a:pt x="14592" y="9818"/>
                    <a:pt x="14727" y="9818"/>
                  </a:cubicBezTo>
                  <a:cubicBezTo>
                    <a:pt x="14998" y="9818"/>
                    <a:pt x="15218" y="9599"/>
                    <a:pt x="15218" y="9327"/>
                  </a:cubicBezTo>
                  <a:cubicBezTo>
                    <a:pt x="15218" y="9192"/>
                    <a:pt x="15163" y="9069"/>
                    <a:pt x="15074" y="8980"/>
                  </a:cubicBezTo>
                  <a:cubicBezTo>
                    <a:pt x="15074" y="8980"/>
                    <a:pt x="11147" y="5053"/>
                    <a:pt x="11147" y="505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20618" y="9818"/>
                  </a:moveTo>
                  <a:lnTo>
                    <a:pt x="21600" y="9818"/>
                  </a:lnTo>
                  <a:lnTo>
                    <a:pt x="21600" y="7855"/>
                  </a:lnTo>
                  <a:lnTo>
                    <a:pt x="20618" y="7855"/>
                  </a:lnTo>
                  <a:cubicBezTo>
                    <a:pt x="20618" y="7855"/>
                    <a:pt x="20618" y="9818"/>
                    <a:pt x="20618" y="9818"/>
                  </a:cubicBezTo>
                  <a:close/>
                  <a:moveTo>
                    <a:pt x="19636" y="20346"/>
                  </a:moveTo>
                  <a:lnTo>
                    <a:pt x="19636" y="21420"/>
                  </a:lnTo>
                  <a:cubicBezTo>
                    <a:pt x="20469" y="21123"/>
                    <a:pt x="21129" y="20467"/>
                    <a:pt x="21426" y="19636"/>
                  </a:cubicBezTo>
                  <a:lnTo>
                    <a:pt x="20350" y="19636"/>
                  </a:lnTo>
                  <a:cubicBezTo>
                    <a:pt x="20177" y="19929"/>
                    <a:pt x="19931" y="20174"/>
                    <a:pt x="19636" y="20346"/>
                  </a:cubicBezTo>
                  <a:moveTo>
                    <a:pt x="20618" y="17673"/>
                  </a:moveTo>
                  <a:lnTo>
                    <a:pt x="21600" y="17673"/>
                  </a:lnTo>
                  <a:lnTo>
                    <a:pt x="21600" y="15709"/>
                  </a:lnTo>
                  <a:lnTo>
                    <a:pt x="20618" y="15709"/>
                  </a:lnTo>
                  <a:cubicBezTo>
                    <a:pt x="20618" y="15709"/>
                    <a:pt x="20618" y="17673"/>
                    <a:pt x="20618" y="17673"/>
                  </a:cubicBezTo>
                  <a:close/>
                  <a:moveTo>
                    <a:pt x="7855" y="21600"/>
                  </a:moveTo>
                  <a:lnTo>
                    <a:pt x="9818" y="21600"/>
                  </a:lnTo>
                  <a:lnTo>
                    <a:pt x="9818" y="20618"/>
                  </a:lnTo>
                  <a:lnTo>
                    <a:pt x="7855" y="20618"/>
                  </a:lnTo>
                  <a:cubicBezTo>
                    <a:pt x="7855" y="20618"/>
                    <a:pt x="7855" y="21600"/>
                    <a:pt x="7855" y="21600"/>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9" y="1133"/>
                    <a:pt x="20469" y="477"/>
                    <a:pt x="19636" y="180"/>
                  </a:cubicBezTo>
                  <a:lnTo>
                    <a:pt x="19636" y="1254"/>
                  </a:lnTo>
                  <a:cubicBezTo>
                    <a:pt x="19931" y="1426"/>
                    <a:pt x="20177" y="1670"/>
                    <a:pt x="20350" y="1964"/>
                  </a:cubicBezTo>
                  <a:moveTo>
                    <a:pt x="982" y="3927"/>
                  </a:moveTo>
                  <a:lnTo>
                    <a:pt x="0" y="3927"/>
                  </a:lnTo>
                  <a:lnTo>
                    <a:pt x="0" y="5891"/>
                  </a:lnTo>
                  <a:lnTo>
                    <a:pt x="982" y="5891"/>
                  </a:lnTo>
                  <a:cubicBezTo>
                    <a:pt x="982" y="5891"/>
                    <a:pt x="982" y="3927"/>
                    <a:pt x="982" y="3927"/>
                  </a:cubicBezTo>
                  <a:close/>
                  <a:moveTo>
                    <a:pt x="3927" y="21600"/>
                  </a:moveTo>
                  <a:lnTo>
                    <a:pt x="5891" y="21600"/>
                  </a:lnTo>
                  <a:lnTo>
                    <a:pt x="5891" y="20618"/>
                  </a:lnTo>
                  <a:lnTo>
                    <a:pt x="3927" y="20618"/>
                  </a:lnTo>
                  <a:cubicBezTo>
                    <a:pt x="3927" y="20618"/>
                    <a:pt x="3927" y="21600"/>
                    <a:pt x="3927" y="21600"/>
                  </a:cubicBezTo>
                  <a:close/>
                  <a:moveTo>
                    <a:pt x="13745" y="0"/>
                  </a:moveTo>
                  <a:lnTo>
                    <a:pt x="11782" y="0"/>
                  </a:lnTo>
                  <a:lnTo>
                    <a:pt x="11782" y="982"/>
                  </a:lnTo>
                  <a:lnTo>
                    <a:pt x="13745" y="982"/>
                  </a:lnTo>
                  <a:cubicBezTo>
                    <a:pt x="13745" y="982"/>
                    <a:pt x="13745" y="0"/>
                    <a:pt x="13745" y="0"/>
                  </a:cubicBezTo>
                  <a:close/>
                  <a:moveTo>
                    <a:pt x="174" y="1964"/>
                  </a:moveTo>
                  <a:lnTo>
                    <a:pt x="1250" y="1964"/>
                  </a:lnTo>
                  <a:cubicBezTo>
                    <a:pt x="1423" y="1670"/>
                    <a:pt x="1669" y="1426"/>
                    <a:pt x="1964" y="1254"/>
                  </a:cubicBezTo>
                  <a:lnTo>
                    <a:pt x="1964" y="180"/>
                  </a:lnTo>
                  <a:cubicBezTo>
                    <a:pt x="1131" y="477"/>
                    <a:pt x="472" y="1133"/>
                    <a:pt x="174" y="1964"/>
                  </a:cubicBezTo>
                  <a:moveTo>
                    <a:pt x="1250" y="19636"/>
                  </a:moveTo>
                  <a:lnTo>
                    <a:pt x="174" y="19636"/>
                  </a:lnTo>
                  <a:cubicBezTo>
                    <a:pt x="472" y="20467"/>
                    <a:pt x="1131" y="21123"/>
                    <a:pt x="1964" y="21420"/>
                  </a:cubicBezTo>
                  <a:lnTo>
                    <a:pt x="1964" y="20346"/>
                  </a:lnTo>
                  <a:cubicBezTo>
                    <a:pt x="1669" y="20174"/>
                    <a:pt x="1423" y="19929"/>
                    <a:pt x="1250" y="19636"/>
                  </a:cubicBezTo>
                  <a:moveTo>
                    <a:pt x="982" y="11782"/>
                  </a:moveTo>
                  <a:lnTo>
                    <a:pt x="0" y="11782"/>
                  </a:lnTo>
                  <a:lnTo>
                    <a:pt x="0" y="13745"/>
                  </a:lnTo>
                  <a:lnTo>
                    <a:pt x="982" y="13745"/>
                  </a:lnTo>
                  <a:cubicBezTo>
                    <a:pt x="982" y="13745"/>
                    <a:pt x="982" y="11782"/>
                    <a:pt x="982" y="11782"/>
                  </a:cubicBezTo>
                  <a:close/>
                  <a:moveTo>
                    <a:pt x="982" y="7855"/>
                  </a:moveTo>
                  <a:lnTo>
                    <a:pt x="0" y="7855"/>
                  </a:lnTo>
                  <a:lnTo>
                    <a:pt x="0" y="9818"/>
                  </a:lnTo>
                  <a:lnTo>
                    <a:pt x="982" y="9818"/>
                  </a:lnTo>
                  <a:cubicBezTo>
                    <a:pt x="982" y="9818"/>
                    <a:pt x="982" y="7855"/>
                    <a:pt x="982" y="7855"/>
                  </a:cubicBezTo>
                  <a:close/>
                  <a:moveTo>
                    <a:pt x="982" y="15709"/>
                  </a:moveTo>
                  <a:lnTo>
                    <a:pt x="0" y="15709"/>
                  </a:lnTo>
                  <a:lnTo>
                    <a:pt x="0" y="17673"/>
                  </a:lnTo>
                  <a:lnTo>
                    <a:pt x="982" y="17673"/>
                  </a:lnTo>
                  <a:cubicBezTo>
                    <a:pt x="982" y="17673"/>
                    <a:pt x="982" y="15709"/>
                    <a:pt x="982" y="15709"/>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Shape 2719"/>
            <p:cNvSpPr/>
            <p:nvPr/>
          </p:nvSpPr>
          <p:spPr>
            <a:xfrm>
              <a:off x="1670109" y="3953339"/>
              <a:ext cx="262818" cy="263335"/>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600"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7446" y="18078"/>
                  </a:moveTo>
                  <a:lnTo>
                    <a:pt x="18081" y="18771"/>
                  </a:lnTo>
                  <a:cubicBezTo>
                    <a:pt x="18572" y="18323"/>
                    <a:pt x="19024" y="17827"/>
                    <a:pt x="19424" y="17297"/>
                  </a:cubicBezTo>
                  <a:lnTo>
                    <a:pt x="18672" y="16732"/>
                  </a:lnTo>
                  <a:cubicBezTo>
                    <a:pt x="18307" y="17216"/>
                    <a:pt x="17894" y="17669"/>
                    <a:pt x="17446" y="18078"/>
                  </a:cubicBezTo>
                  <a:moveTo>
                    <a:pt x="19632" y="15184"/>
                  </a:moveTo>
                  <a:lnTo>
                    <a:pt x="20474" y="15602"/>
                  </a:lnTo>
                  <a:cubicBezTo>
                    <a:pt x="20770" y="15008"/>
                    <a:pt x="21012" y="14383"/>
                    <a:pt x="21194" y="13743"/>
                  </a:cubicBezTo>
                  <a:lnTo>
                    <a:pt x="20288" y="13487"/>
                  </a:lnTo>
                  <a:cubicBezTo>
                    <a:pt x="20123" y="14071"/>
                    <a:pt x="19901" y="14642"/>
                    <a:pt x="19632" y="15184"/>
                  </a:cubicBezTo>
                  <a:moveTo>
                    <a:pt x="2873" y="4886"/>
                  </a:moveTo>
                  <a:lnTo>
                    <a:pt x="2120" y="4322"/>
                  </a:lnTo>
                  <a:cubicBezTo>
                    <a:pt x="1721" y="4854"/>
                    <a:pt x="1369" y="5424"/>
                    <a:pt x="1074" y="6018"/>
                  </a:cubicBezTo>
                  <a:lnTo>
                    <a:pt x="1917" y="6435"/>
                  </a:lnTo>
                  <a:cubicBezTo>
                    <a:pt x="2186" y="5892"/>
                    <a:pt x="2508" y="5371"/>
                    <a:pt x="2873" y="4886"/>
                  </a:cubicBezTo>
                  <a:moveTo>
                    <a:pt x="943" y="11741"/>
                  </a:moveTo>
                  <a:lnTo>
                    <a:pt x="6" y="11829"/>
                  </a:lnTo>
                  <a:cubicBezTo>
                    <a:pt x="69" y="12492"/>
                    <a:pt x="194" y="13151"/>
                    <a:pt x="377" y="13786"/>
                  </a:cubicBezTo>
                  <a:lnTo>
                    <a:pt x="1281" y="13527"/>
                  </a:lnTo>
                  <a:cubicBezTo>
                    <a:pt x="1114" y="12946"/>
                    <a:pt x="1000" y="12346"/>
                    <a:pt x="943" y="11741"/>
                  </a:cubicBezTo>
                  <a:moveTo>
                    <a:pt x="1265" y="8133"/>
                  </a:moveTo>
                  <a:lnTo>
                    <a:pt x="359" y="7879"/>
                  </a:lnTo>
                  <a:cubicBezTo>
                    <a:pt x="179" y="8516"/>
                    <a:pt x="59" y="9176"/>
                    <a:pt x="0" y="9838"/>
                  </a:cubicBezTo>
                  <a:lnTo>
                    <a:pt x="938" y="9921"/>
                  </a:lnTo>
                  <a:cubicBezTo>
                    <a:pt x="991" y="9316"/>
                    <a:pt x="1101" y="8714"/>
                    <a:pt x="1265" y="8133"/>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765" y="182"/>
                  </a:moveTo>
                  <a:cubicBezTo>
                    <a:pt x="12115" y="61"/>
                    <a:pt x="11448" y="0"/>
                    <a:pt x="10788" y="0"/>
                  </a:cubicBezTo>
                  <a:lnTo>
                    <a:pt x="10787" y="0"/>
                  </a:lnTo>
                  <a:lnTo>
                    <a:pt x="10736" y="0"/>
                  </a:lnTo>
                  <a:lnTo>
                    <a:pt x="10779" y="940"/>
                  </a:lnTo>
                  <a:cubicBezTo>
                    <a:pt x="11389" y="940"/>
                    <a:pt x="12000" y="995"/>
                    <a:pt x="12594" y="1105"/>
                  </a:cubicBezTo>
                  <a:cubicBezTo>
                    <a:pt x="12594" y="1105"/>
                    <a:pt x="12765" y="182"/>
                    <a:pt x="12765" y="182"/>
                  </a:cubicBezTo>
                  <a:close/>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Shape 2720"/>
            <p:cNvSpPr/>
            <p:nvPr/>
          </p:nvSpPr>
          <p:spPr>
            <a:xfrm>
              <a:off x="2173864" y="3953339"/>
              <a:ext cx="262818" cy="263335"/>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Shape 2721"/>
            <p:cNvSpPr/>
            <p:nvPr/>
          </p:nvSpPr>
          <p:spPr>
            <a:xfrm>
              <a:off x="2677621" y="3953339"/>
              <a:ext cx="262818" cy="263335"/>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7" name="Shape 2722"/>
            <p:cNvSpPr/>
            <p:nvPr/>
          </p:nvSpPr>
          <p:spPr>
            <a:xfrm>
              <a:off x="3181377" y="3953339"/>
              <a:ext cx="262813" cy="263335"/>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8" name="Shape 2723"/>
            <p:cNvSpPr/>
            <p:nvPr/>
          </p:nvSpPr>
          <p:spPr>
            <a:xfrm>
              <a:off x="3685133" y="395333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8345" y="10309"/>
                  </a:moveTo>
                  <a:lnTo>
                    <a:pt x="7899" y="10309"/>
                  </a:lnTo>
                  <a:cubicBezTo>
                    <a:pt x="7974" y="9863"/>
                    <a:pt x="8153" y="9453"/>
                    <a:pt x="8405" y="9099"/>
                  </a:cubicBezTo>
                  <a:lnTo>
                    <a:pt x="8717" y="9412"/>
                  </a:lnTo>
                  <a:cubicBezTo>
                    <a:pt x="8909" y="9604"/>
                    <a:pt x="9220" y="9604"/>
                    <a:pt x="9412" y="9412"/>
                  </a:cubicBezTo>
                  <a:cubicBezTo>
                    <a:pt x="9603" y="9220"/>
                    <a:pt x="9603" y="8909"/>
                    <a:pt x="9412" y="8717"/>
                  </a:cubicBezTo>
                  <a:lnTo>
                    <a:pt x="9101" y="8407"/>
                  </a:lnTo>
                  <a:cubicBezTo>
                    <a:pt x="9454" y="8157"/>
                    <a:pt x="9864" y="7979"/>
                    <a:pt x="10309" y="7904"/>
                  </a:cubicBezTo>
                  <a:lnTo>
                    <a:pt x="10309" y="8345"/>
                  </a:lnTo>
                  <a:cubicBezTo>
                    <a:pt x="10309" y="8617"/>
                    <a:pt x="10529" y="8836"/>
                    <a:pt x="10800" y="8836"/>
                  </a:cubicBezTo>
                  <a:cubicBezTo>
                    <a:pt x="11071" y="8836"/>
                    <a:pt x="11291" y="8617"/>
                    <a:pt x="11291" y="8345"/>
                  </a:cubicBezTo>
                  <a:lnTo>
                    <a:pt x="11291" y="7904"/>
                  </a:lnTo>
                  <a:cubicBezTo>
                    <a:pt x="11737" y="7979"/>
                    <a:pt x="12146" y="8157"/>
                    <a:pt x="12499" y="8407"/>
                  </a:cubicBezTo>
                  <a:lnTo>
                    <a:pt x="12188" y="8717"/>
                  </a:lnTo>
                  <a:cubicBezTo>
                    <a:pt x="11997" y="8909"/>
                    <a:pt x="11997" y="9220"/>
                    <a:pt x="12188" y="9412"/>
                  </a:cubicBezTo>
                  <a:cubicBezTo>
                    <a:pt x="12380" y="9604"/>
                    <a:pt x="12691" y="9604"/>
                    <a:pt x="12883" y="9412"/>
                  </a:cubicBezTo>
                  <a:lnTo>
                    <a:pt x="13195" y="9099"/>
                  </a:lnTo>
                  <a:cubicBezTo>
                    <a:pt x="13447" y="9453"/>
                    <a:pt x="13626" y="9863"/>
                    <a:pt x="13701" y="10309"/>
                  </a:cubicBezTo>
                  <a:lnTo>
                    <a:pt x="13255" y="10309"/>
                  </a:lnTo>
                  <a:cubicBezTo>
                    <a:pt x="12983" y="10309"/>
                    <a:pt x="12764" y="10529"/>
                    <a:pt x="12764" y="10800"/>
                  </a:cubicBezTo>
                  <a:cubicBezTo>
                    <a:pt x="12764" y="11071"/>
                    <a:pt x="12983" y="11291"/>
                    <a:pt x="13255" y="11291"/>
                  </a:cubicBezTo>
                  <a:lnTo>
                    <a:pt x="13701" y="11291"/>
                  </a:lnTo>
                  <a:cubicBezTo>
                    <a:pt x="13626" y="11738"/>
                    <a:pt x="13447" y="12147"/>
                    <a:pt x="13195" y="12501"/>
                  </a:cubicBezTo>
                  <a:lnTo>
                    <a:pt x="12883" y="12188"/>
                  </a:lnTo>
                  <a:cubicBezTo>
                    <a:pt x="12691" y="11997"/>
                    <a:pt x="12380" y="11997"/>
                    <a:pt x="12188" y="12188"/>
                  </a:cubicBezTo>
                  <a:cubicBezTo>
                    <a:pt x="11997" y="12380"/>
                    <a:pt x="11997" y="12691"/>
                    <a:pt x="12188" y="12883"/>
                  </a:cubicBezTo>
                  <a:lnTo>
                    <a:pt x="12499" y="13193"/>
                  </a:lnTo>
                  <a:cubicBezTo>
                    <a:pt x="12146" y="13444"/>
                    <a:pt x="11737" y="13621"/>
                    <a:pt x="11291" y="13696"/>
                  </a:cubicBezTo>
                  <a:lnTo>
                    <a:pt x="11291" y="13255"/>
                  </a:lnTo>
                  <a:cubicBezTo>
                    <a:pt x="11291" y="12983"/>
                    <a:pt x="11071" y="12764"/>
                    <a:pt x="10800" y="12764"/>
                  </a:cubicBezTo>
                  <a:cubicBezTo>
                    <a:pt x="10529" y="12764"/>
                    <a:pt x="10309" y="12983"/>
                    <a:pt x="10309" y="13255"/>
                  </a:cubicBezTo>
                  <a:lnTo>
                    <a:pt x="10309" y="13696"/>
                  </a:lnTo>
                  <a:cubicBezTo>
                    <a:pt x="9864" y="13621"/>
                    <a:pt x="9454" y="13444"/>
                    <a:pt x="9101" y="13193"/>
                  </a:cubicBezTo>
                  <a:lnTo>
                    <a:pt x="9412" y="12883"/>
                  </a:lnTo>
                  <a:cubicBezTo>
                    <a:pt x="9603" y="12691"/>
                    <a:pt x="9603" y="12380"/>
                    <a:pt x="9412" y="12188"/>
                  </a:cubicBezTo>
                  <a:cubicBezTo>
                    <a:pt x="9220" y="11997"/>
                    <a:pt x="8909" y="11997"/>
                    <a:pt x="8717" y="12188"/>
                  </a:cubicBezTo>
                  <a:lnTo>
                    <a:pt x="8405" y="12501"/>
                  </a:lnTo>
                  <a:cubicBezTo>
                    <a:pt x="8153" y="12147"/>
                    <a:pt x="7974" y="11738"/>
                    <a:pt x="7899" y="11291"/>
                  </a:cubicBezTo>
                  <a:lnTo>
                    <a:pt x="8345" y="11291"/>
                  </a:lnTo>
                  <a:cubicBezTo>
                    <a:pt x="8617" y="11291"/>
                    <a:pt x="8836" y="11071"/>
                    <a:pt x="8836" y="10800"/>
                  </a:cubicBezTo>
                  <a:cubicBezTo>
                    <a:pt x="8836" y="10529"/>
                    <a:pt x="8617" y="10309"/>
                    <a:pt x="8345" y="10309"/>
                  </a:cubicBezTo>
                  <a:moveTo>
                    <a:pt x="8023" y="13577"/>
                  </a:moveTo>
                  <a:lnTo>
                    <a:pt x="8023" y="13578"/>
                  </a:lnTo>
                  <a:cubicBezTo>
                    <a:pt x="8734" y="14288"/>
                    <a:pt x="9716" y="14727"/>
                    <a:pt x="10800" y="14727"/>
                  </a:cubicBezTo>
                  <a:cubicBezTo>
                    <a:pt x="11884" y="14727"/>
                    <a:pt x="12866" y="14288"/>
                    <a:pt x="13577" y="13578"/>
                  </a:cubicBezTo>
                  <a:lnTo>
                    <a:pt x="13577" y="13577"/>
                  </a:lnTo>
                  <a:lnTo>
                    <a:pt x="13577" y="13577"/>
                  </a:lnTo>
                  <a:cubicBezTo>
                    <a:pt x="14288" y="12866"/>
                    <a:pt x="14727" y="11884"/>
                    <a:pt x="14727" y="10800"/>
                  </a:cubicBezTo>
                  <a:cubicBezTo>
                    <a:pt x="14727" y="8631"/>
                    <a:pt x="12969" y="6873"/>
                    <a:pt x="10800" y="6873"/>
                  </a:cubicBezTo>
                  <a:cubicBezTo>
                    <a:pt x="8631" y="6873"/>
                    <a:pt x="6873" y="8631"/>
                    <a:pt x="6873" y="10800"/>
                  </a:cubicBezTo>
                  <a:cubicBezTo>
                    <a:pt x="6873" y="11884"/>
                    <a:pt x="7311" y="12866"/>
                    <a:pt x="8023" y="13577"/>
                  </a:cubicBezTo>
                  <a:cubicBezTo>
                    <a:pt x="8023" y="13577"/>
                    <a:pt x="8023" y="13577"/>
                    <a:pt x="8023" y="13577"/>
                  </a:cubicBezTo>
                  <a:close/>
                  <a:moveTo>
                    <a:pt x="10800" y="11782"/>
                  </a:moveTo>
                  <a:cubicBezTo>
                    <a:pt x="11342" y="11782"/>
                    <a:pt x="11782" y="11342"/>
                    <a:pt x="11782" y="10800"/>
                  </a:cubicBezTo>
                  <a:cubicBezTo>
                    <a:pt x="11782" y="10258"/>
                    <a:pt x="11342" y="9818"/>
                    <a:pt x="10800" y="9818"/>
                  </a:cubicBezTo>
                  <a:cubicBezTo>
                    <a:pt x="10258" y="9818"/>
                    <a:pt x="9818" y="10258"/>
                    <a:pt x="9818" y="10800"/>
                  </a:cubicBezTo>
                  <a:cubicBezTo>
                    <a:pt x="9818" y="11342"/>
                    <a:pt x="10258" y="11782"/>
                    <a:pt x="10800" y="11782"/>
                  </a:cubicBezTo>
                  <a:moveTo>
                    <a:pt x="17673" y="5891"/>
                  </a:moveTo>
                  <a:cubicBezTo>
                    <a:pt x="17131" y="5891"/>
                    <a:pt x="16691" y="6331"/>
                    <a:pt x="16691" y="6873"/>
                  </a:cubicBezTo>
                  <a:lnTo>
                    <a:pt x="16691" y="7855"/>
                  </a:lnTo>
                  <a:cubicBezTo>
                    <a:pt x="16691" y="8396"/>
                    <a:pt x="17131" y="8836"/>
                    <a:pt x="17673" y="8836"/>
                  </a:cubicBezTo>
                  <a:lnTo>
                    <a:pt x="17673" y="12764"/>
                  </a:lnTo>
                  <a:cubicBezTo>
                    <a:pt x="17131" y="12764"/>
                    <a:pt x="16691" y="13204"/>
                    <a:pt x="16691" y="13745"/>
                  </a:cubicBezTo>
                  <a:lnTo>
                    <a:pt x="16691" y="14727"/>
                  </a:lnTo>
                  <a:cubicBezTo>
                    <a:pt x="16691" y="15270"/>
                    <a:pt x="17131" y="15709"/>
                    <a:pt x="17673" y="15709"/>
                  </a:cubicBezTo>
                  <a:lnTo>
                    <a:pt x="17673" y="17673"/>
                  </a:lnTo>
                  <a:lnTo>
                    <a:pt x="3927" y="17673"/>
                  </a:lnTo>
                  <a:lnTo>
                    <a:pt x="3927" y="3927"/>
                  </a:lnTo>
                  <a:lnTo>
                    <a:pt x="17673" y="3927"/>
                  </a:lnTo>
                  <a:cubicBezTo>
                    <a:pt x="17673" y="3927"/>
                    <a:pt x="17673" y="5891"/>
                    <a:pt x="17673" y="5891"/>
                  </a:cubicBezTo>
                  <a:close/>
                  <a:moveTo>
                    <a:pt x="18655" y="5891"/>
                  </a:moveTo>
                  <a:lnTo>
                    <a:pt x="18655" y="2945"/>
                  </a:lnTo>
                  <a:lnTo>
                    <a:pt x="2945" y="2945"/>
                  </a:lnTo>
                  <a:lnTo>
                    <a:pt x="2945" y="18655"/>
                  </a:lnTo>
                  <a:lnTo>
                    <a:pt x="18655" y="18655"/>
                  </a:lnTo>
                  <a:lnTo>
                    <a:pt x="18655" y="15709"/>
                  </a:lnTo>
                  <a:cubicBezTo>
                    <a:pt x="19196" y="15709"/>
                    <a:pt x="19636" y="15270"/>
                    <a:pt x="19636" y="14727"/>
                  </a:cubicBezTo>
                  <a:lnTo>
                    <a:pt x="19636" y="13745"/>
                  </a:lnTo>
                  <a:cubicBezTo>
                    <a:pt x="19636" y="13204"/>
                    <a:pt x="19196" y="12764"/>
                    <a:pt x="18655" y="12764"/>
                  </a:cubicBezTo>
                  <a:lnTo>
                    <a:pt x="18655" y="8836"/>
                  </a:lnTo>
                  <a:cubicBezTo>
                    <a:pt x="19196" y="8836"/>
                    <a:pt x="19636" y="8396"/>
                    <a:pt x="19636" y="7855"/>
                  </a:cubicBezTo>
                  <a:lnTo>
                    <a:pt x="19636" y="6873"/>
                  </a:lnTo>
                  <a:cubicBezTo>
                    <a:pt x="19636" y="6331"/>
                    <a:pt x="19196" y="5891"/>
                    <a:pt x="18655" y="58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9" name="Shape 2724"/>
            <p:cNvSpPr/>
            <p:nvPr/>
          </p:nvSpPr>
          <p:spPr>
            <a:xfrm>
              <a:off x="4188889" y="395333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1782"/>
                  </a:lnTo>
                  <a:lnTo>
                    <a:pt x="15709" y="11782"/>
                  </a:lnTo>
                  <a:cubicBezTo>
                    <a:pt x="15709" y="11782"/>
                    <a:pt x="15709" y="15709"/>
                    <a:pt x="15709" y="15709"/>
                  </a:cubicBezTo>
                  <a:close/>
                  <a:moveTo>
                    <a:pt x="16691" y="10800"/>
                  </a:moveTo>
                  <a:lnTo>
                    <a:pt x="4909" y="10800"/>
                  </a:lnTo>
                  <a:lnTo>
                    <a:pt x="4909" y="16691"/>
                  </a:lnTo>
                  <a:lnTo>
                    <a:pt x="16691" y="16691"/>
                  </a:lnTo>
                  <a:cubicBezTo>
                    <a:pt x="16691" y="16691"/>
                    <a:pt x="16691" y="10800"/>
                    <a:pt x="16691" y="10800"/>
                  </a:cubicBezTo>
                  <a:close/>
                  <a:moveTo>
                    <a:pt x="11782" y="13745"/>
                  </a:moveTo>
                  <a:lnTo>
                    <a:pt x="9818" y="13745"/>
                  </a:lnTo>
                  <a:lnTo>
                    <a:pt x="9818" y="14727"/>
                  </a:lnTo>
                  <a:lnTo>
                    <a:pt x="11782" y="14727"/>
                  </a:lnTo>
                  <a:cubicBezTo>
                    <a:pt x="11782" y="14727"/>
                    <a:pt x="11782" y="13745"/>
                    <a:pt x="11782" y="13745"/>
                  </a:cubicBezTo>
                  <a:close/>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1782" y="5891"/>
                  </a:moveTo>
                  <a:lnTo>
                    <a:pt x="9818" y="5891"/>
                  </a:lnTo>
                  <a:lnTo>
                    <a:pt x="9818" y="6873"/>
                  </a:lnTo>
                  <a:lnTo>
                    <a:pt x="11782" y="6873"/>
                  </a:lnTo>
                  <a:cubicBezTo>
                    <a:pt x="11782" y="6873"/>
                    <a:pt x="11782" y="5891"/>
                    <a:pt x="11782" y="5891"/>
                  </a:cubicBezTo>
                  <a:close/>
                  <a:moveTo>
                    <a:pt x="15709" y="7855"/>
                  </a:moveTo>
                  <a:lnTo>
                    <a:pt x="5891" y="7855"/>
                  </a:lnTo>
                  <a:lnTo>
                    <a:pt x="5891" y="3927"/>
                  </a:lnTo>
                  <a:lnTo>
                    <a:pt x="15709" y="3927"/>
                  </a:lnTo>
                  <a:cubicBezTo>
                    <a:pt x="15709" y="3927"/>
                    <a:pt x="15709" y="7855"/>
                    <a:pt x="15709" y="7855"/>
                  </a:cubicBezTo>
                  <a:close/>
                  <a:moveTo>
                    <a:pt x="16691" y="2945"/>
                  </a:moveTo>
                  <a:lnTo>
                    <a:pt x="4909" y="2945"/>
                  </a:lnTo>
                  <a:lnTo>
                    <a:pt x="4909" y="8836"/>
                  </a:lnTo>
                  <a:lnTo>
                    <a:pt x="16691" y="8836"/>
                  </a:lnTo>
                  <a:cubicBezTo>
                    <a:pt x="16691" y="8836"/>
                    <a:pt x="16691" y="2945"/>
                    <a:pt x="16691" y="294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0" name="Shape 2725"/>
            <p:cNvSpPr/>
            <p:nvPr/>
          </p:nvSpPr>
          <p:spPr>
            <a:xfrm>
              <a:off x="4692645" y="395333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5709" y="10800"/>
                  </a:moveTo>
                  <a:lnTo>
                    <a:pt x="11782" y="10800"/>
                  </a:lnTo>
                  <a:lnTo>
                    <a:pt x="11782" y="9818"/>
                  </a:lnTo>
                  <a:lnTo>
                    <a:pt x="9818" y="9818"/>
                  </a:lnTo>
                  <a:lnTo>
                    <a:pt x="9818" y="10800"/>
                  </a:lnTo>
                  <a:lnTo>
                    <a:pt x="5891" y="10800"/>
                  </a:lnTo>
                  <a:lnTo>
                    <a:pt x="5891" y="8836"/>
                  </a:lnTo>
                  <a:lnTo>
                    <a:pt x="15709" y="8836"/>
                  </a:lnTo>
                  <a:cubicBezTo>
                    <a:pt x="15709" y="8836"/>
                    <a:pt x="15709" y="10800"/>
                    <a:pt x="15709" y="10800"/>
                  </a:cubicBezTo>
                  <a:close/>
                  <a:moveTo>
                    <a:pt x="16691" y="7855"/>
                  </a:moveTo>
                  <a:lnTo>
                    <a:pt x="4909" y="7855"/>
                  </a:lnTo>
                  <a:lnTo>
                    <a:pt x="4909" y="11782"/>
                  </a:lnTo>
                  <a:lnTo>
                    <a:pt x="16691" y="11782"/>
                  </a:lnTo>
                  <a:cubicBezTo>
                    <a:pt x="16691" y="11782"/>
                    <a:pt x="16691" y="7855"/>
                    <a:pt x="16691" y="7855"/>
                  </a:cubicBezTo>
                  <a:close/>
                  <a:moveTo>
                    <a:pt x="15709" y="15709"/>
                  </a:moveTo>
                  <a:lnTo>
                    <a:pt x="11782" y="15709"/>
                  </a:lnTo>
                  <a:lnTo>
                    <a:pt x="11782" y="14727"/>
                  </a:lnTo>
                  <a:lnTo>
                    <a:pt x="9818" y="14727"/>
                  </a:lnTo>
                  <a:lnTo>
                    <a:pt x="9818" y="15709"/>
                  </a:lnTo>
                  <a:lnTo>
                    <a:pt x="5891" y="15709"/>
                  </a:lnTo>
                  <a:lnTo>
                    <a:pt x="5891" y="13745"/>
                  </a:lnTo>
                  <a:lnTo>
                    <a:pt x="15709" y="13745"/>
                  </a:lnTo>
                  <a:cubicBezTo>
                    <a:pt x="15709" y="13745"/>
                    <a:pt x="15709" y="15709"/>
                    <a:pt x="15709" y="15709"/>
                  </a:cubicBezTo>
                  <a:close/>
                  <a:moveTo>
                    <a:pt x="16691" y="12764"/>
                  </a:moveTo>
                  <a:lnTo>
                    <a:pt x="4909" y="12764"/>
                  </a:lnTo>
                  <a:lnTo>
                    <a:pt x="4909" y="16691"/>
                  </a:lnTo>
                  <a:lnTo>
                    <a:pt x="16691" y="16691"/>
                  </a:lnTo>
                  <a:cubicBezTo>
                    <a:pt x="16691" y="16691"/>
                    <a:pt x="16691" y="12764"/>
                    <a:pt x="16691" y="12764"/>
                  </a:cubicBezTo>
                  <a:close/>
                  <a:moveTo>
                    <a:pt x="15709" y="5891"/>
                  </a:moveTo>
                  <a:lnTo>
                    <a:pt x="11782" y="5891"/>
                  </a:lnTo>
                  <a:lnTo>
                    <a:pt x="11782" y="4909"/>
                  </a:lnTo>
                  <a:lnTo>
                    <a:pt x="9818" y="4909"/>
                  </a:lnTo>
                  <a:lnTo>
                    <a:pt x="9818" y="5891"/>
                  </a:lnTo>
                  <a:lnTo>
                    <a:pt x="5891" y="5891"/>
                  </a:lnTo>
                  <a:lnTo>
                    <a:pt x="5891" y="3927"/>
                  </a:lnTo>
                  <a:lnTo>
                    <a:pt x="15709" y="3927"/>
                  </a:lnTo>
                  <a:cubicBezTo>
                    <a:pt x="15709" y="3927"/>
                    <a:pt x="15709" y="5891"/>
                    <a:pt x="15709" y="5891"/>
                  </a:cubicBezTo>
                  <a:close/>
                  <a:moveTo>
                    <a:pt x="16691" y="2945"/>
                  </a:moveTo>
                  <a:lnTo>
                    <a:pt x="4909" y="2945"/>
                  </a:lnTo>
                  <a:lnTo>
                    <a:pt x="4909" y="6873"/>
                  </a:lnTo>
                  <a:lnTo>
                    <a:pt x="16691" y="6873"/>
                  </a:lnTo>
                  <a:cubicBezTo>
                    <a:pt x="16691" y="6873"/>
                    <a:pt x="16691" y="2945"/>
                    <a:pt x="16691" y="294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1" name="Shape 2726"/>
            <p:cNvSpPr/>
            <p:nvPr/>
          </p:nvSpPr>
          <p:spPr>
            <a:xfrm>
              <a:off x="5220390" y="3953339"/>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4800" y="13745"/>
                  </a:moveTo>
                  <a:lnTo>
                    <a:pt x="16800" y="13745"/>
                  </a:lnTo>
                  <a:lnTo>
                    <a:pt x="16800" y="17673"/>
                  </a:lnTo>
                  <a:lnTo>
                    <a:pt x="4800" y="17673"/>
                  </a:lnTo>
                  <a:cubicBezTo>
                    <a:pt x="4800" y="17673"/>
                    <a:pt x="4800" y="13745"/>
                    <a:pt x="4800" y="13745"/>
                  </a:cubicBezTo>
                  <a:close/>
                  <a:moveTo>
                    <a:pt x="4800" y="8836"/>
                  </a:moveTo>
                  <a:lnTo>
                    <a:pt x="16800" y="8836"/>
                  </a:lnTo>
                  <a:lnTo>
                    <a:pt x="16800" y="12764"/>
                  </a:lnTo>
                  <a:lnTo>
                    <a:pt x="4800" y="12764"/>
                  </a:lnTo>
                  <a:cubicBezTo>
                    <a:pt x="4800" y="12764"/>
                    <a:pt x="4800" y="8836"/>
                    <a:pt x="4800" y="8836"/>
                  </a:cubicBezTo>
                  <a:close/>
                  <a:moveTo>
                    <a:pt x="4800" y="3927"/>
                  </a:moveTo>
                  <a:lnTo>
                    <a:pt x="16800" y="3927"/>
                  </a:lnTo>
                  <a:lnTo>
                    <a:pt x="16800" y="7855"/>
                  </a:lnTo>
                  <a:lnTo>
                    <a:pt x="4800" y="7855"/>
                  </a:lnTo>
                  <a:cubicBezTo>
                    <a:pt x="4800" y="7855"/>
                    <a:pt x="4800" y="3927"/>
                    <a:pt x="4800" y="3927"/>
                  </a:cubicBezTo>
                  <a:close/>
                  <a:moveTo>
                    <a:pt x="3600" y="18655"/>
                  </a:moveTo>
                  <a:lnTo>
                    <a:pt x="18000" y="18655"/>
                  </a:lnTo>
                  <a:lnTo>
                    <a:pt x="18000" y="2945"/>
                  </a:lnTo>
                  <a:lnTo>
                    <a:pt x="3600" y="2945"/>
                  </a:lnTo>
                  <a:cubicBezTo>
                    <a:pt x="3600" y="2945"/>
                    <a:pt x="3600" y="18655"/>
                    <a:pt x="3600" y="18655"/>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9600" y="16691"/>
                  </a:moveTo>
                  <a:lnTo>
                    <a:pt x="12000" y="16691"/>
                  </a:lnTo>
                  <a:lnTo>
                    <a:pt x="12000" y="15709"/>
                  </a:lnTo>
                  <a:lnTo>
                    <a:pt x="9600" y="15709"/>
                  </a:lnTo>
                  <a:cubicBezTo>
                    <a:pt x="9600" y="15709"/>
                    <a:pt x="9600" y="16691"/>
                    <a:pt x="9600" y="16691"/>
                  </a:cubicBezTo>
                  <a:close/>
                  <a:moveTo>
                    <a:pt x="9600" y="6873"/>
                  </a:moveTo>
                  <a:lnTo>
                    <a:pt x="12000" y="6873"/>
                  </a:lnTo>
                  <a:lnTo>
                    <a:pt x="12000" y="5891"/>
                  </a:lnTo>
                  <a:lnTo>
                    <a:pt x="9600" y="5891"/>
                  </a:lnTo>
                  <a:cubicBezTo>
                    <a:pt x="9600" y="5891"/>
                    <a:pt x="9600" y="6873"/>
                    <a:pt x="9600" y="6873"/>
                  </a:cubicBezTo>
                  <a:close/>
                  <a:moveTo>
                    <a:pt x="9600" y="11782"/>
                  </a:moveTo>
                  <a:lnTo>
                    <a:pt x="12000" y="11782"/>
                  </a:lnTo>
                  <a:lnTo>
                    <a:pt x="12000" y="10800"/>
                  </a:lnTo>
                  <a:lnTo>
                    <a:pt x="9600" y="10800"/>
                  </a:lnTo>
                  <a:cubicBezTo>
                    <a:pt x="9600" y="10800"/>
                    <a:pt x="9600" y="11782"/>
                    <a:pt x="9600" y="11782"/>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2" name="Shape 2727"/>
            <p:cNvSpPr/>
            <p:nvPr/>
          </p:nvSpPr>
          <p:spPr>
            <a:xfrm>
              <a:off x="5700157" y="395333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5"/>
                    <a:pt x="7532" y="13745"/>
                    <a:pt x="8345" y="13745"/>
                  </a:cubicBezTo>
                  <a:lnTo>
                    <a:pt x="9327" y="13745"/>
                  </a:lnTo>
                  <a:cubicBezTo>
                    <a:pt x="10140" y="13745"/>
                    <a:pt x="10800" y="14405"/>
                    <a:pt x="10800" y="15218"/>
                  </a:cubicBezTo>
                  <a:cubicBezTo>
                    <a:pt x="10800" y="16031"/>
                    <a:pt x="10140" y="16691"/>
                    <a:pt x="9327" y="16691"/>
                  </a:cubicBezTo>
                  <a:moveTo>
                    <a:pt x="15218" y="4418"/>
                  </a:moveTo>
                  <a:cubicBezTo>
                    <a:pt x="15192" y="4418"/>
                    <a:pt x="15170" y="4429"/>
                    <a:pt x="15145" y="4433"/>
                  </a:cubicBezTo>
                  <a:lnTo>
                    <a:pt x="15143" y="4424"/>
                  </a:lnTo>
                  <a:lnTo>
                    <a:pt x="11483" y="3967"/>
                  </a:lnTo>
                  <a:cubicBezTo>
                    <a:pt x="11424" y="3942"/>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6" y="8306"/>
                  </a:lnTo>
                  <a:cubicBezTo>
                    <a:pt x="15085" y="8332"/>
                    <a:pt x="15150" y="8345"/>
                    <a:pt x="15218" y="8345"/>
                  </a:cubicBezTo>
                  <a:cubicBezTo>
                    <a:pt x="15234" y="8345"/>
                    <a:pt x="15248" y="8338"/>
                    <a:pt x="15264" y="8336"/>
                  </a:cubicBezTo>
                  <a:lnTo>
                    <a:pt x="15293" y="8340"/>
                  </a:lnTo>
                  <a:lnTo>
                    <a:pt x="15292" y="8331"/>
                  </a:lnTo>
                  <a:cubicBezTo>
                    <a:pt x="15526" y="8294"/>
                    <a:pt x="15709" y="8100"/>
                    <a:pt x="15709" y="7855"/>
                  </a:cubicBezTo>
                  <a:lnTo>
                    <a:pt x="15709" y="4909"/>
                  </a:lnTo>
                  <a:cubicBezTo>
                    <a:pt x="15709" y="4638"/>
                    <a:pt x="15490" y="4418"/>
                    <a:pt x="15218" y="44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Shape 2728"/>
            <p:cNvSpPr/>
            <p:nvPr/>
          </p:nvSpPr>
          <p:spPr>
            <a:xfrm>
              <a:off x="1166353" y="4457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6"/>
                    <a:pt x="7532" y="13745"/>
                    <a:pt x="8345" y="13745"/>
                  </a:cubicBezTo>
                  <a:lnTo>
                    <a:pt x="9327" y="13745"/>
                  </a:lnTo>
                  <a:cubicBezTo>
                    <a:pt x="10141" y="13745"/>
                    <a:pt x="10800" y="14406"/>
                    <a:pt x="10800" y="15218"/>
                  </a:cubicBezTo>
                  <a:cubicBezTo>
                    <a:pt x="10800" y="16031"/>
                    <a:pt x="10141" y="16691"/>
                    <a:pt x="9327" y="16691"/>
                  </a:cubicBezTo>
                  <a:moveTo>
                    <a:pt x="15218" y="4418"/>
                  </a:moveTo>
                  <a:cubicBezTo>
                    <a:pt x="15192" y="4418"/>
                    <a:pt x="15170" y="4429"/>
                    <a:pt x="15145" y="4433"/>
                  </a:cubicBezTo>
                  <a:lnTo>
                    <a:pt x="15144" y="4424"/>
                  </a:lnTo>
                  <a:lnTo>
                    <a:pt x="11483" y="3967"/>
                  </a:lnTo>
                  <a:cubicBezTo>
                    <a:pt x="11424" y="3941"/>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7" y="8307"/>
                  </a:lnTo>
                  <a:cubicBezTo>
                    <a:pt x="15085" y="8332"/>
                    <a:pt x="15150" y="8345"/>
                    <a:pt x="15218" y="8345"/>
                  </a:cubicBezTo>
                  <a:cubicBezTo>
                    <a:pt x="15234" y="8345"/>
                    <a:pt x="15248" y="8338"/>
                    <a:pt x="15264" y="8336"/>
                  </a:cubicBezTo>
                  <a:lnTo>
                    <a:pt x="15293" y="8340"/>
                  </a:lnTo>
                  <a:lnTo>
                    <a:pt x="15291" y="8331"/>
                  </a:lnTo>
                  <a:cubicBezTo>
                    <a:pt x="15526" y="8294"/>
                    <a:pt x="15709" y="8100"/>
                    <a:pt x="15709" y="7855"/>
                  </a:cubicBezTo>
                  <a:lnTo>
                    <a:pt x="15709" y="4909"/>
                  </a:lnTo>
                  <a:cubicBezTo>
                    <a:pt x="15709" y="4638"/>
                    <a:pt x="15489" y="4418"/>
                    <a:pt x="15218"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4" name="Shape 2729"/>
            <p:cNvSpPr/>
            <p:nvPr/>
          </p:nvSpPr>
          <p:spPr>
            <a:xfrm>
              <a:off x="1670109" y="4457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7673" y="7318"/>
                  </a:moveTo>
                  <a:lnTo>
                    <a:pt x="14727" y="6949"/>
                  </a:lnTo>
                  <a:lnTo>
                    <a:pt x="14727" y="4956"/>
                  </a:lnTo>
                  <a:lnTo>
                    <a:pt x="17673" y="5324"/>
                  </a:lnTo>
                  <a:cubicBezTo>
                    <a:pt x="17673" y="5324"/>
                    <a:pt x="17673" y="7318"/>
                    <a:pt x="17673" y="7318"/>
                  </a:cubicBezTo>
                  <a:close/>
                  <a:moveTo>
                    <a:pt x="12273" y="16691"/>
                  </a:moveTo>
                  <a:lnTo>
                    <a:pt x="11291" y="16691"/>
                  </a:lnTo>
                  <a:cubicBezTo>
                    <a:pt x="10477" y="16691"/>
                    <a:pt x="9818" y="16031"/>
                    <a:pt x="9818" y="15218"/>
                  </a:cubicBezTo>
                  <a:cubicBezTo>
                    <a:pt x="9818" y="14406"/>
                    <a:pt x="10477" y="13745"/>
                    <a:pt x="11291" y="13745"/>
                  </a:cubicBezTo>
                  <a:lnTo>
                    <a:pt x="12273" y="13745"/>
                  </a:lnTo>
                  <a:cubicBezTo>
                    <a:pt x="13086" y="13745"/>
                    <a:pt x="13745" y="14406"/>
                    <a:pt x="13745" y="15218"/>
                  </a:cubicBezTo>
                  <a:cubicBezTo>
                    <a:pt x="13745" y="16031"/>
                    <a:pt x="13086" y="16691"/>
                    <a:pt x="12273" y="16691"/>
                  </a:cubicBezTo>
                  <a:moveTo>
                    <a:pt x="18164" y="4418"/>
                  </a:moveTo>
                  <a:cubicBezTo>
                    <a:pt x="18138" y="4418"/>
                    <a:pt x="18115" y="4429"/>
                    <a:pt x="18091" y="4433"/>
                  </a:cubicBezTo>
                  <a:lnTo>
                    <a:pt x="18089" y="4424"/>
                  </a:lnTo>
                  <a:lnTo>
                    <a:pt x="14428" y="3967"/>
                  </a:lnTo>
                  <a:cubicBezTo>
                    <a:pt x="14369" y="3941"/>
                    <a:pt x="14305" y="3927"/>
                    <a:pt x="14236" y="3927"/>
                  </a:cubicBezTo>
                  <a:cubicBezTo>
                    <a:pt x="14220" y="3927"/>
                    <a:pt x="14206" y="3935"/>
                    <a:pt x="14191" y="3937"/>
                  </a:cubicBezTo>
                  <a:lnTo>
                    <a:pt x="14162" y="3933"/>
                  </a:lnTo>
                  <a:lnTo>
                    <a:pt x="14163" y="3942"/>
                  </a:lnTo>
                  <a:cubicBezTo>
                    <a:pt x="13929" y="3979"/>
                    <a:pt x="13745" y="4173"/>
                    <a:pt x="13745" y="4418"/>
                  </a:cubicBezTo>
                  <a:lnTo>
                    <a:pt x="13745" y="13266"/>
                  </a:lnTo>
                  <a:cubicBezTo>
                    <a:pt x="13335" y="12955"/>
                    <a:pt x="12828" y="12764"/>
                    <a:pt x="12273" y="12764"/>
                  </a:cubicBezTo>
                  <a:lnTo>
                    <a:pt x="11291" y="12764"/>
                  </a:lnTo>
                  <a:cubicBezTo>
                    <a:pt x="9935" y="12764"/>
                    <a:pt x="8836" y="13862"/>
                    <a:pt x="8836" y="15218"/>
                  </a:cubicBezTo>
                  <a:cubicBezTo>
                    <a:pt x="8836" y="16574"/>
                    <a:pt x="9935" y="17673"/>
                    <a:pt x="11291" y="17673"/>
                  </a:cubicBezTo>
                  <a:lnTo>
                    <a:pt x="12273" y="17673"/>
                  </a:lnTo>
                  <a:cubicBezTo>
                    <a:pt x="13629" y="17673"/>
                    <a:pt x="14727" y="16574"/>
                    <a:pt x="14727" y="15218"/>
                  </a:cubicBezTo>
                  <a:lnTo>
                    <a:pt x="14727" y="7901"/>
                  </a:lnTo>
                  <a:lnTo>
                    <a:pt x="17972" y="8307"/>
                  </a:lnTo>
                  <a:cubicBezTo>
                    <a:pt x="18031" y="8332"/>
                    <a:pt x="18095" y="8345"/>
                    <a:pt x="18164" y="8345"/>
                  </a:cubicBezTo>
                  <a:cubicBezTo>
                    <a:pt x="18180" y="8345"/>
                    <a:pt x="18194" y="8338"/>
                    <a:pt x="18210" y="8336"/>
                  </a:cubicBezTo>
                  <a:lnTo>
                    <a:pt x="18238" y="8340"/>
                  </a:lnTo>
                  <a:lnTo>
                    <a:pt x="18237" y="8331"/>
                  </a:lnTo>
                  <a:cubicBezTo>
                    <a:pt x="18471" y="8294"/>
                    <a:pt x="18655" y="8100"/>
                    <a:pt x="18655" y="7855"/>
                  </a:cubicBezTo>
                  <a:lnTo>
                    <a:pt x="18655" y="4909"/>
                  </a:lnTo>
                  <a:cubicBezTo>
                    <a:pt x="18655" y="4638"/>
                    <a:pt x="18434" y="4418"/>
                    <a:pt x="18164" y="4418"/>
                  </a:cubicBezTo>
                  <a:moveTo>
                    <a:pt x="10800" y="10309"/>
                  </a:moveTo>
                  <a:cubicBezTo>
                    <a:pt x="10800" y="10038"/>
                    <a:pt x="10580" y="9818"/>
                    <a:pt x="10309" y="9818"/>
                  </a:cubicBezTo>
                  <a:lnTo>
                    <a:pt x="4418" y="9818"/>
                  </a:lnTo>
                  <a:cubicBezTo>
                    <a:pt x="4147" y="9818"/>
                    <a:pt x="3927" y="10038"/>
                    <a:pt x="3927" y="10309"/>
                  </a:cubicBezTo>
                  <a:cubicBezTo>
                    <a:pt x="3927" y="10580"/>
                    <a:pt x="4147" y="10800"/>
                    <a:pt x="4418" y="10800"/>
                  </a:cubicBezTo>
                  <a:lnTo>
                    <a:pt x="10309" y="10800"/>
                  </a:lnTo>
                  <a:cubicBezTo>
                    <a:pt x="10580" y="10800"/>
                    <a:pt x="10800" y="10580"/>
                    <a:pt x="10800" y="10309"/>
                  </a:cubicBezTo>
                  <a:moveTo>
                    <a:pt x="4418" y="6873"/>
                  </a:moveTo>
                  <a:lnTo>
                    <a:pt x="10309" y="6873"/>
                  </a:lnTo>
                  <a:cubicBezTo>
                    <a:pt x="10580" y="6873"/>
                    <a:pt x="10800" y="6653"/>
                    <a:pt x="10800" y="6382"/>
                  </a:cubicBezTo>
                  <a:cubicBezTo>
                    <a:pt x="10800" y="6110"/>
                    <a:pt x="10580" y="5891"/>
                    <a:pt x="10309" y="5891"/>
                  </a:cubicBezTo>
                  <a:lnTo>
                    <a:pt x="4418" y="5891"/>
                  </a:lnTo>
                  <a:cubicBezTo>
                    <a:pt x="4147" y="5891"/>
                    <a:pt x="3927" y="6110"/>
                    <a:pt x="3927" y="6382"/>
                  </a:cubicBezTo>
                  <a:cubicBezTo>
                    <a:pt x="3927" y="6653"/>
                    <a:pt x="4147" y="6873"/>
                    <a:pt x="4418" y="6873"/>
                  </a:cubicBezTo>
                  <a:moveTo>
                    <a:pt x="4418" y="8836"/>
                  </a:moveTo>
                  <a:lnTo>
                    <a:pt x="10309" y="8836"/>
                  </a:lnTo>
                  <a:cubicBezTo>
                    <a:pt x="10580" y="8836"/>
                    <a:pt x="10800" y="8617"/>
                    <a:pt x="10800" y="8345"/>
                  </a:cubicBezTo>
                  <a:cubicBezTo>
                    <a:pt x="10800" y="8074"/>
                    <a:pt x="10580" y="7855"/>
                    <a:pt x="10309" y="7855"/>
                  </a:cubicBezTo>
                  <a:lnTo>
                    <a:pt x="4418" y="7855"/>
                  </a:lnTo>
                  <a:cubicBezTo>
                    <a:pt x="4147" y="7855"/>
                    <a:pt x="3927" y="8074"/>
                    <a:pt x="3927" y="8345"/>
                  </a:cubicBezTo>
                  <a:cubicBezTo>
                    <a:pt x="3927" y="8617"/>
                    <a:pt x="4147" y="8836"/>
                    <a:pt x="4418" y="8836"/>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730"/>
            <p:cNvSpPr/>
            <p:nvPr/>
          </p:nvSpPr>
          <p:spPr>
            <a:xfrm>
              <a:off x="2173865" y="4457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691" y="5988"/>
                  </a:moveTo>
                  <a:lnTo>
                    <a:pt x="8836" y="7734"/>
                  </a:lnTo>
                  <a:lnTo>
                    <a:pt x="8836" y="5794"/>
                  </a:lnTo>
                  <a:lnTo>
                    <a:pt x="16691" y="4048"/>
                  </a:lnTo>
                  <a:cubicBezTo>
                    <a:pt x="16691" y="4048"/>
                    <a:pt x="16691" y="5988"/>
                    <a:pt x="16691" y="5988"/>
                  </a:cubicBezTo>
                  <a:close/>
                  <a:moveTo>
                    <a:pt x="15218" y="15709"/>
                  </a:moveTo>
                  <a:lnTo>
                    <a:pt x="14236" y="15709"/>
                  </a:lnTo>
                  <a:cubicBezTo>
                    <a:pt x="13423" y="15709"/>
                    <a:pt x="12764" y="15050"/>
                    <a:pt x="12764" y="14236"/>
                  </a:cubicBezTo>
                  <a:cubicBezTo>
                    <a:pt x="12764" y="13423"/>
                    <a:pt x="13423" y="12764"/>
                    <a:pt x="14236" y="12764"/>
                  </a:cubicBezTo>
                  <a:lnTo>
                    <a:pt x="15218" y="12764"/>
                  </a:lnTo>
                  <a:cubicBezTo>
                    <a:pt x="16032" y="12764"/>
                    <a:pt x="16691" y="13423"/>
                    <a:pt x="16691" y="14236"/>
                  </a:cubicBezTo>
                  <a:cubicBezTo>
                    <a:pt x="16691" y="15050"/>
                    <a:pt x="16032" y="15709"/>
                    <a:pt x="15218" y="15709"/>
                  </a:cubicBezTo>
                  <a:moveTo>
                    <a:pt x="6382" y="17673"/>
                  </a:moveTo>
                  <a:lnTo>
                    <a:pt x="5400" y="17673"/>
                  </a:lnTo>
                  <a:cubicBezTo>
                    <a:pt x="4586" y="17673"/>
                    <a:pt x="3927" y="17014"/>
                    <a:pt x="3927" y="16200"/>
                  </a:cubicBezTo>
                  <a:cubicBezTo>
                    <a:pt x="3927" y="15387"/>
                    <a:pt x="4586" y="14727"/>
                    <a:pt x="5400" y="14727"/>
                  </a:cubicBezTo>
                  <a:lnTo>
                    <a:pt x="6382" y="14727"/>
                  </a:lnTo>
                  <a:cubicBezTo>
                    <a:pt x="7195" y="14727"/>
                    <a:pt x="7855" y="15387"/>
                    <a:pt x="7855" y="16200"/>
                  </a:cubicBezTo>
                  <a:cubicBezTo>
                    <a:pt x="7855" y="17014"/>
                    <a:pt x="7195" y="17673"/>
                    <a:pt x="6382" y="17673"/>
                  </a:cubicBezTo>
                  <a:moveTo>
                    <a:pt x="17182" y="2945"/>
                  </a:moveTo>
                  <a:cubicBezTo>
                    <a:pt x="17148" y="2945"/>
                    <a:pt x="17119" y="2958"/>
                    <a:pt x="17088" y="2965"/>
                  </a:cubicBezTo>
                  <a:lnTo>
                    <a:pt x="17086" y="2955"/>
                  </a:lnTo>
                  <a:lnTo>
                    <a:pt x="8249" y="4919"/>
                  </a:lnTo>
                  <a:lnTo>
                    <a:pt x="8251" y="4928"/>
                  </a:lnTo>
                  <a:cubicBezTo>
                    <a:pt x="8027" y="4973"/>
                    <a:pt x="7855" y="5162"/>
                    <a:pt x="7855" y="5400"/>
                  </a:cubicBezTo>
                  <a:lnTo>
                    <a:pt x="7855" y="14248"/>
                  </a:lnTo>
                  <a:cubicBezTo>
                    <a:pt x="7444" y="13937"/>
                    <a:pt x="6937" y="13745"/>
                    <a:pt x="6382" y="13745"/>
                  </a:cubicBezTo>
                  <a:lnTo>
                    <a:pt x="5400" y="13745"/>
                  </a:lnTo>
                  <a:cubicBezTo>
                    <a:pt x="4044" y="13745"/>
                    <a:pt x="2945" y="14844"/>
                    <a:pt x="2945" y="16200"/>
                  </a:cubicBezTo>
                  <a:cubicBezTo>
                    <a:pt x="2945" y="17556"/>
                    <a:pt x="4044" y="18655"/>
                    <a:pt x="5400" y="18655"/>
                  </a:cubicBezTo>
                  <a:lnTo>
                    <a:pt x="6382" y="18655"/>
                  </a:lnTo>
                  <a:cubicBezTo>
                    <a:pt x="7737" y="18655"/>
                    <a:pt x="8836" y="17556"/>
                    <a:pt x="8836" y="16200"/>
                  </a:cubicBezTo>
                  <a:lnTo>
                    <a:pt x="8836" y="8739"/>
                  </a:lnTo>
                  <a:lnTo>
                    <a:pt x="16691" y="6994"/>
                  </a:lnTo>
                  <a:lnTo>
                    <a:pt x="16691" y="12284"/>
                  </a:lnTo>
                  <a:cubicBezTo>
                    <a:pt x="16280" y="11974"/>
                    <a:pt x="15773" y="11782"/>
                    <a:pt x="15218" y="11782"/>
                  </a:cubicBezTo>
                  <a:lnTo>
                    <a:pt x="14236" y="11782"/>
                  </a:lnTo>
                  <a:cubicBezTo>
                    <a:pt x="12881" y="11782"/>
                    <a:pt x="11782" y="12881"/>
                    <a:pt x="11782" y="14236"/>
                  </a:cubicBezTo>
                  <a:cubicBezTo>
                    <a:pt x="11782" y="15592"/>
                    <a:pt x="12881" y="16691"/>
                    <a:pt x="14236" y="16691"/>
                  </a:cubicBezTo>
                  <a:lnTo>
                    <a:pt x="15218" y="16691"/>
                  </a:lnTo>
                  <a:cubicBezTo>
                    <a:pt x="16573" y="16691"/>
                    <a:pt x="17673" y="15592"/>
                    <a:pt x="17673" y="14236"/>
                  </a:cubicBezTo>
                  <a:lnTo>
                    <a:pt x="17673" y="3436"/>
                  </a:lnTo>
                  <a:cubicBezTo>
                    <a:pt x="17673" y="3165"/>
                    <a:pt x="17453" y="2945"/>
                    <a:pt x="17182" y="29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Shape 2731"/>
            <p:cNvSpPr/>
            <p:nvPr/>
          </p:nvSpPr>
          <p:spPr>
            <a:xfrm>
              <a:off x="2677621" y="4469089"/>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Shape 2732"/>
            <p:cNvSpPr/>
            <p:nvPr/>
          </p:nvSpPr>
          <p:spPr>
            <a:xfrm>
              <a:off x="3181377" y="4529060"/>
              <a:ext cx="263872" cy="119942"/>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8" name="Shape 2733"/>
            <p:cNvSpPr/>
            <p:nvPr/>
          </p:nvSpPr>
          <p:spPr>
            <a:xfrm>
              <a:off x="3769092" y="4457095"/>
              <a:ext cx="95954"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Shape 2734"/>
            <p:cNvSpPr/>
            <p:nvPr/>
          </p:nvSpPr>
          <p:spPr>
            <a:xfrm>
              <a:off x="4188889" y="4493077"/>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0309" y="9450"/>
                  </a:moveTo>
                  <a:lnTo>
                    <a:pt x="9140" y="9450"/>
                  </a:lnTo>
                  <a:lnTo>
                    <a:pt x="8293" y="7123"/>
                  </a:lnTo>
                  <a:lnTo>
                    <a:pt x="8289" y="7126"/>
                  </a:lnTo>
                  <a:cubicBezTo>
                    <a:pt x="8208" y="6906"/>
                    <a:pt x="8046" y="6750"/>
                    <a:pt x="7855" y="6750"/>
                  </a:cubicBezTo>
                  <a:cubicBezTo>
                    <a:pt x="7663" y="6750"/>
                    <a:pt x="7501" y="6906"/>
                    <a:pt x="7420" y="7126"/>
                  </a:cubicBezTo>
                  <a:lnTo>
                    <a:pt x="7415" y="7123"/>
                  </a:lnTo>
                  <a:lnTo>
                    <a:pt x="6569" y="9450"/>
                  </a:lnTo>
                  <a:lnTo>
                    <a:pt x="5400" y="9450"/>
                  </a:lnTo>
                  <a:cubicBezTo>
                    <a:pt x="5129" y="9450"/>
                    <a:pt x="4909" y="9752"/>
                    <a:pt x="4909" y="10125"/>
                  </a:cubicBezTo>
                  <a:cubicBezTo>
                    <a:pt x="4909" y="10571"/>
                    <a:pt x="5128" y="10687"/>
                    <a:pt x="5128" y="10687"/>
                  </a:cubicBezTo>
                  <a:lnTo>
                    <a:pt x="6405" y="11857"/>
                  </a:lnTo>
                  <a:lnTo>
                    <a:pt x="5914" y="14014"/>
                  </a:lnTo>
                  <a:cubicBezTo>
                    <a:pt x="5905" y="14067"/>
                    <a:pt x="5891" y="14118"/>
                    <a:pt x="5891" y="14175"/>
                  </a:cubicBezTo>
                  <a:cubicBezTo>
                    <a:pt x="5891" y="14548"/>
                    <a:pt x="6110" y="14850"/>
                    <a:pt x="6382" y="14850"/>
                  </a:cubicBezTo>
                  <a:cubicBezTo>
                    <a:pt x="6483" y="14850"/>
                    <a:pt x="6574" y="14801"/>
                    <a:pt x="6650" y="14727"/>
                  </a:cubicBezTo>
                  <a:lnTo>
                    <a:pt x="7855" y="13636"/>
                  </a:lnTo>
                  <a:lnTo>
                    <a:pt x="9055" y="14737"/>
                  </a:lnTo>
                  <a:cubicBezTo>
                    <a:pt x="9055" y="14737"/>
                    <a:pt x="9127" y="14850"/>
                    <a:pt x="9327" y="14850"/>
                  </a:cubicBezTo>
                  <a:cubicBezTo>
                    <a:pt x="9599" y="14850"/>
                    <a:pt x="9818" y="14548"/>
                    <a:pt x="9818" y="14175"/>
                  </a:cubicBezTo>
                  <a:cubicBezTo>
                    <a:pt x="9818" y="14117"/>
                    <a:pt x="9798" y="14070"/>
                    <a:pt x="9787" y="14017"/>
                  </a:cubicBezTo>
                  <a:lnTo>
                    <a:pt x="9304" y="11857"/>
                  </a:lnTo>
                  <a:lnTo>
                    <a:pt x="10581" y="10687"/>
                  </a:lnTo>
                  <a:cubicBezTo>
                    <a:pt x="10581" y="10687"/>
                    <a:pt x="10800" y="10571"/>
                    <a:pt x="10800" y="10125"/>
                  </a:cubicBezTo>
                  <a:cubicBezTo>
                    <a:pt x="10800" y="9752"/>
                    <a:pt x="10580" y="9450"/>
                    <a:pt x="10309" y="9450"/>
                  </a:cubicBezTo>
                  <a:moveTo>
                    <a:pt x="13255" y="11475"/>
                  </a:moveTo>
                  <a:lnTo>
                    <a:pt x="15218" y="11475"/>
                  </a:lnTo>
                  <a:cubicBezTo>
                    <a:pt x="15490" y="11475"/>
                    <a:pt x="15709" y="11173"/>
                    <a:pt x="15709" y="10800"/>
                  </a:cubicBezTo>
                  <a:cubicBezTo>
                    <a:pt x="15709" y="10427"/>
                    <a:pt x="15490" y="10125"/>
                    <a:pt x="15218" y="10125"/>
                  </a:cubicBezTo>
                  <a:lnTo>
                    <a:pt x="13255" y="10125"/>
                  </a:lnTo>
                  <a:cubicBezTo>
                    <a:pt x="12983" y="10125"/>
                    <a:pt x="12764" y="10427"/>
                    <a:pt x="12764" y="10800"/>
                  </a:cubicBezTo>
                  <a:cubicBezTo>
                    <a:pt x="12764" y="11173"/>
                    <a:pt x="12983" y="11475"/>
                    <a:pt x="13255" y="11475"/>
                  </a:cubicBezTo>
                  <a:moveTo>
                    <a:pt x="16200" y="12150"/>
                  </a:moveTo>
                  <a:lnTo>
                    <a:pt x="13255" y="12150"/>
                  </a:lnTo>
                  <a:cubicBezTo>
                    <a:pt x="12983" y="12150"/>
                    <a:pt x="12764" y="12452"/>
                    <a:pt x="12764" y="12825"/>
                  </a:cubicBezTo>
                  <a:cubicBezTo>
                    <a:pt x="12764" y="13198"/>
                    <a:pt x="12983" y="13500"/>
                    <a:pt x="13255" y="13500"/>
                  </a:cubicBezTo>
                  <a:lnTo>
                    <a:pt x="16200" y="13500"/>
                  </a:lnTo>
                  <a:cubicBezTo>
                    <a:pt x="16471" y="13500"/>
                    <a:pt x="16691" y="13198"/>
                    <a:pt x="16691" y="12825"/>
                  </a:cubicBezTo>
                  <a:cubicBezTo>
                    <a:pt x="16691" y="12452"/>
                    <a:pt x="16471" y="12150"/>
                    <a:pt x="16200" y="12150"/>
                  </a:cubicBezTo>
                  <a:moveTo>
                    <a:pt x="20618" y="14768"/>
                  </a:moveTo>
                  <a:lnTo>
                    <a:pt x="20618" y="17550"/>
                  </a:lnTo>
                  <a:lnTo>
                    <a:pt x="982" y="17550"/>
                  </a:lnTo>
                  <a:lnTo>
                    <a:pt x="982" y="14768"/>
                  </a:lnTo>
                  <a:cubicBezTo>
                    <a:pt x="2102" y="14393"/>
                    <a:pt x="2945" y="12759"/>
                    <a:pt x="2945" y="10800"/>
                  </a:cubicBezTo>
                  <a:cubicBezTo>
                    <a:pt x="2945" y="8841"/>
                    <a:pt x="2102" y="7207"/>
                    <a:pt x="982" y="6832"/>
                  </a:cubicBezTo>
                  <a:lnTo>
                    <a:pt x="982" y="4050"/>
                  </a:lnTo>
                  <a:lnTo>
                    <a:pt x="20618" y="4050"/>
                  </a:lnTo>
                  <a:lnTo>
                    <a:pt x="20618" y="6832"/>
                  </a:lnTo>
                  <a:cubicBezTo>
                    <a:pt x="19498" y="7207"/>
                    <a:pt x="18655" y="8841"/>
                    <a:pt x="18655" y="10800"/>
                  </a:cubicBezTo>
                  <a:cubicBezTo>
                    <a:pt x="18655" y="12759"/>
                    <a:pt x="19498" y="14393"/>
                    <a:pt x="20618" y="14768"/>
                  </a:cubicBezTo>
                  <a:moveTo>
                    <a:pt x="20618" y="20250"/>
                  </a:moveTo>
                  <a:lnTo>
                    <a:pt x="18655" y="20250"/>
                  </a:lnTo>
                  <a:lnTo>
                    <a:pt x="18655" y="18900"/>
                  </a:lnTo>
                  <a:lnTo>
                    <a:pt x="20618" y="18900"/>
                  </a:lnTo>
                  <a:cubicBezTo>
                    <a:pt x="20618" y="18900"/>
                    <a:pt x="20618" y="20250"/>
                    <a:pt x="20618" y="20250"/>
                  </a:cubicBezTo>
                  <a:close/>
                  <a:moveTo>
                    <a:pt x="17673" y="20250"/>
                  </a:moveTo>
                  <a:lnTo>
                    <a:pt x="982" y="20250"/>
                  </a:lnTo>
                  <a:lnTo>
                    <a:pt x="982" y="18900"/>
                  </a:lnTo>
                  <a:lnTo>
                    <a:pt x="17673" y="18900"/>
                  </a:lnTo>
                  <a:cubicBezTo>
                    <a:pt x="17673" y="18900"/>
                    <a:pt x="17673" y="20250"/>
                    <a:pt x="17673" y="20250"/>
                  </a:cubicBezTo>
                  <a:close/>
                  <a:moveTo>
                    <a:pt x="982" y="1350"/>
                  </a:moveTo>
                  <a:lnTo>
                    <a:pt x="17673" y="1350"/>
                  </a:lnTo>
                  <a:lnTo>
                    <a:pt x="17673" y="2700"/>
                  </a:lnTo>
                  <a:lnTo>
                    <a:pt x="982" y="2700"/>
                  </a:lnTo>
                  <a:cubicBezTo>
                    <a:pt x="982" y="2700"/>
                    <a:pt x="982" y="1350"/>
                    <a:pt x="982" y="1350"/>
                  </a:cubicBezTo>
                  <a:close/>
                  <a:moveTo>
                    <a:pt x="18655" y="1350"/>
                  </a:moveTo>
                  <a:lnTo>
                    <a:pt x="20618" y="1350"/>
                  </a:lnTo>
                  <a:lnTo>
                    <a:pt x="20618" y="2700"/>
                  </a:lnTo>
                  <a:lnTo>
                    <a:pt x="18655" y="2700"/>
                  </a:lnTo>
                  <a:cubicBezTo>
                    <a:pt x="18655" y="2700"/>
                    <a:pt x="18655" y="1350"/>
                    <a:pt x="18655" y="1350"/>
                  </a:cubicBezTo>
                  <a:close/>
                  <a:moveTo>
                    <a:pt x="21109" y="8100"/>
                  </a:moveTo>
                  <a:cubicBezTo>
                    <a:pt x="21380" y="8100"/>
                    <a:pt x="21600" y="7798"/>
                    <a:pt x="21600" y="7425"/>
                  </a:cubicBezTo>
                  <a:lnTo>
                    <a:pt x="21600" y="1350"/>
                  </a:lnTo>
                  <a:cubicBezTo>
                    <a:pt x="21600" y="605"/>
                    <a:pt x="21160" y="0"/>
                    <a:pt x="20618" y="0"/>
                  </a:cubicBezTo>
                  <a:lnTo>
                    <a:pt x="982" y="0"/>
                  </a:lnTo>
                  <a:cubicBezTo>
                    <a:pt x="439" y="0"/>
                    <a:pt x="0" y="605"/>
                    <a:pt x="0" y="1350"/>
                  </a:cubicBezTo>
                  <a:lnTo>
                    <a:pt x="0" y="7425"/>
                  </a:lnTo>
                  <a:cubicBezTo>
                    <a:pt x="0" y="7798"/>
                    <a:pt x="220" y="8100"/>
                    <a:pt x="491" y="8100"/>
                  </a:cubicBezTo>
                  <a:cubicBezTo>
                    <a:pt x="1304" y="8100"/>
                    <a:pt x="1964" y="9309"/>
                    <a:pt x="1964" y="10800"/>
                  </a:cubicBezTo>
                  <a:cubicBezTo>
                    <a:pt x="1964" y="12291"/>
                    <a:pt x="1304" y="13500"/>
                    <a:pt x="491" y="13500"/>
                  </a:cubicBezTo>
                  <a:cubicBezTo>
                    <a:pt x="220" y="13500"/>
                    <a:pt x="0" y="13802"/>
                    <a:pt x="0" y="14175"/>
                  </a:cubicBezTo>
                  <a:lnTo>
                    <a:pt x="0" y="20250"/>
                  </a:lnTo>
                  <a:cubicBezTo>
                    <a:pt x="0" y="20995"/>
                    <a:pt x="439" y="21600"/>
                    <a:pt x="982" y="21600"/>
                  </a:cubicBezTo>
                  <a:lnTo>
                    <a:pt x="20618" y="21600"/>
                  </a:lnTo>
                  <a:cubicBezTo>
                    <a:pt x="21160" y="21600"/>
                    <a:pt x="21600" y="20995"/>
                    <a:pt x="21600" y="20250"/>
                  </a:cubicBezTo>
                  <a:lnTo>
                    <a:pt x="21600" y="14175"/>
                  </a:lnTo>
                  <a:cubicBezTo>
                    <a:pt x="21600" y="13802"/>
                    <a:pt x="21380" y="13500"/>
                    <a:pt x="21109" y="13500"/>
                  </a:cubicBezTo>
                  <a:cubicBezTo>
                    <a:pt x="20296" y="13500"/>
                    <a:pt x="19636" y="12291"/>
                    <a:pt x="19636" y="10800"/>
                  </a:cubicBezTo>
                  <a:cubicBezTo>
                    <a:pt x="19636" y="9309"/>
                    <a:pt x="20296" y="8100"/>
                    <a:pt x="21109" y="8100"/>
                  </a:cubicBezTo>
                  <a:moveTo>
                    <a:pt x="16200" y="8100"/>
                  </a:moveTo>
                  <a:lnTo>
                    <a:pt x="13255" y="8100"/>
                  </a:lnTo>
                  <a:cubicBezTo>
                    <a:pt x="12983" y="8100"/>
                    <a:pt x="12764" y="8402"/>
                    <a:pt x="12764" y="8775"/>
                  </a:cubicBezTo>
                  <a:cubicBezTo>
                    <a:pt x="12764" y="9148"/>
                    <a:pt x="12983" y="9450"/>
                    <a:pt x="13255" y="9450"/>
                  </a:cubicBezTo>
                  <a:lnTo>
                    <a:pt x="16200" y="9450"/>
                  </a:lnTo>
                  <a:cubicBezTo>
                    <a:pt x="16471" y="9450"/>
                    <a:pt x="16691" y="9148"/>
                    <a:pt x="16691" y="8775"/>
                  </a:cubicBezTo>
                  <a:cubicBezTo>
                    <a:pt x="16691" y="8402"/>
                    <a:pt x="16471" y="8100"/>
                    <a:pt x="16200" y="81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0" name="Shape 2735"/>
            <p:cNvSpPr/>
            <p:nvPr/>
          </p:nvSpPr>
          <p:spPr>
            <a:xfrm>
              <a:off x="4692645" y="4481083"/>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11291" y="12000"/>
                  </a:moveTo>
                  <a:lnTo>
                    <a:pt x="13255" y="12000"/>
                  </a:lnTo>
                  <a:cubicBezTo>
                    <a:pt x="13526" y="12000"/>
                    <a:pt x="13745" y="11732"/>
                    <a:pt x="13745" y="11400"/>
                  </a:cubicBezTo>
                  <a:cubicBezTo>
                    <a:pt x="13745" y="11068"/>
                    <a:pt x="13526" y="10800"/>
                    <a:pt x="13255" y="10800"/>
                  </a:cubicBezTo>
                  <a:lnTo>
                    <a:pt x="11291" y="10800"/>
                  </a:lnTo>
                  <a:cubicBezTo>
                    <a:pt x="11020" y="10800"/>
                    <a:pt x="10800" y="11068"/>
                    <a:pt x="10800" y="11400"/>
                  </a:cubicBezTo>
                  <a:cubicBezTo>
                    <a:pt x="10800" y="11732"/>
                    <a:pt x="11020" y="12000"/>
                    <a:pt x="11291" y="12000"/>
                  </a:cubicBezTo>
                  <a:moveTo>
                    <a:pt x="11291" y="13800"/>
                  </a:moveTo>
                  <a:lnTo>
                    <a:pt x="12273" y="13800"/>
                  </a:lnTo>
                  <a:cubicBezTo>
                    <a:pt x="12544" y="13800"/>
                    <a:pt x="12764" y="13532"/>
                    <a:pt x="12764" y="13200"/>
                  </a:cubicBezTo>
                  <a:cubicBezTo>
                    <a:pt x="12764" y="12868"/>
                    <a:pt x="12544" y="12600"/>
                    <a:pt x="12273" y="12600"/>
                  </a:cubicBezTo>
                  <a:lnTo>
                    <a:pt x="11291" y="12600"/>
                  </a:lnTo>
                  <a:cubicBezTo>
                    <a:pt x="11020" y="12600"/>
                    <a:pt x="10800" y="12868"/>
                    <a:pt x="10800" y="13200"/>
                  </a:cubicBezTo>
                  <a:cubicBezTo>
                    <a:pt x="10800" y="13532"/>
                    <a:pt x="11020" y="13800"/>
                    <a:pt x="11291" y="13800"/>
                  </a:cubicBezTo>
                  <a:moveTo>
                    <a:pt x="11291" y="15600"/>
                  </a:moveTo>
                  <a:lnTo>
                    <a:pt x="13255" y="15600"/>
                  </a:lnTo>
                  <a:cubicBezTo>
                    <a:pt x="13526" y="15600"/>
                    <a:pt x="13745" y="15332"/>
                    <a:pt x="13745" y="15000"/>
                  </a:cubicBezTo>
                  <a:cubicBezTo>
                    <a:pt x="13745" y="14668"/>
                    <a:pt x="13526" y="14400"/>
                    <a:pt x="13255" y="14400"/>
                  </a:cubicBezTo>
                  <a:lnTo>
                    <a:pt x="11291" y="14400"/>
                  </a:lnTo>
                  <a:cubicBezTo>
                    <a:pt x="11020" y="14400"/>
                    <a:pt x="10800" y="14668"/>
                    <a:pt x="10800" y="15000"/>
                  </a:cubicBezTo>
                  <a:cubicBezTo>
                    <a:pt x="10800" y="15332"/>
                    <a:pt x="11020" y="15600"/>
                    <a:pt x="11291" y="15600"/>
                  </a:cubicBezTo>
                  <a:moveTo>
                    <a:pt x="20618" y="0"/>
                  </a:moveTo>
                  <a:lnTo>
                    <a:pt x="3927" y="0"/>
                  </a:lnTo>
                  <a:cubicBezTo>
                    <a:pt x="3385" y="0"/>
                    <a:pt x="2945" y="538"/>
                    <a:pt x="2945" y="1200"/>
                  </a:cubicBezTo>
                  <a:lnTo>
                    <a:pt x="2945" y="3000"/>
                  </a:lnTo>
                  <a:cubicBezTo>
                    <a:pt x="2945" y="3332"/>
                    <a:pt x="3165" y="3600"/>
                    <a:pt x="3436" y="3600"/>
                  </a:cubicBezTo>
                  <a:cubicBezTo>
                    <a:pt x="3708" y="3600"/>
                    <a:pt x="3927" y="3332"/>
                    <a:pt x="3927" y="3000"/>
                  </a:cubicBezTo>
                  <a:lnTo>
                    <a:pt x="3927" y="1200"/>
                  </a:lnTo>
                  <a:lnTo>
                    <a:pt x="20618" y="1200"/>
                  </a:lnTo>
                  <a:lnTo>
                    <a:pt x="20618" y="15600"/>
                  </a:lnTo>
                  <a:lnTo>
                    <a:pt x="20127" y="15600"/>
                  </a:lnTo>
                  <a:cubicBezTo>
                    <a:pt x="19856" y="15600"/>
                    <a:pt x="19636" y="15868"/>
                    <a:pt x="19636" y="16200"/>
                  </a:cubicBezTo>
                  <a:cubicBezTo>
                    <a:pt x="19636" y="16532"/>
                    <a:pt x="19856" y="16800"/>
                    <a:pt x="20127" y="16800"/>
                  </a:cubicBezTo>
                  <a:lnTo>
                    <a:pt x="20618" y="16800"/>
                  </a:lnTo>
                  <a:cubicBezTo>
                    <a:pt x="21160" y="16800"/>
                    <a:pt x="21600" y="16263"/>
                    <a:pt x="21600" y="15600"/>
                  </a:cubicBezTo>
                  <a:lnTo>
                    <a:pt x="21600" y="1200"/>
                  </a:lnTo>
                  <a:cubicBezTo>
                    <a:pt x="21600" y="538"/>
                    <a:pt x="21160" y="0"/>
                    <a:pt x="20618" y="0"/>
                  </a:cubicBezTo>
                  <a:moveTo>
                    <a:pt x="5091" y="13116"/>
                  </a:moveTo>
                  <a:lnTo>
                    <a:pt x="6156" y="13983"/>
                  </a:lnTo>
                  <a:lnTo>
                    <a:pt x="5747" y="15581"/>
                  </a:lnTo>
                  <a:cubicBezTo>
                    <a:pt x="5738" y="15620"/>
                    <a:pt x="5727" y="15657"/>
                    <a:pt x="5727" y="15700"/>
                  </a:cubicBezTo>
                  <a:cubicBezTo>
                    <a:pt x="5727" y="15976"/>
                    <a:pt x="5911" y="16200"/>
                    <a:pt x="6136" y="16200"/>
                  </a:cubicBezTo>
                  <a:cubicBezTo>
                    <a:pt x="6221" y="16200"/>
                    <a:pt x="6296" y="16164"/>
                    <a:pt x="6360" y="16110"/>
                  </a:cubicBezTo>
                  <a:lnTo>
                    <a:pt x="7364" y="15301"/>
                  </a:lnTo>
                  <a:lnTo>
                    <a:pt x="8364" y="16116"/>
                  </a:lnTo>
                  <a:cubicBezTo>
                    <a:pt x="8364" y="16116"/>
                    <a:pt x="8424" y="16200"/>
                    <a:pt x="8591" y="16200"/>
                  </a:cubicBezTo>
                  <a:cubicBezTo>
                    <a:pt x="8817" y="16200"/>
                    <a:pt x="9000" y="15976"/>
                    <a:pt x="9000" y="15700"/>
                  </a:cubicBezTo>
                  <a:cubicBezTo>
                    <a:pt x="9000" y="15657"/>
                    <a:pt x="8983" y="15622"/>
                    <a:pt x="8974" y="15583"/>
                  </a:cubicBezTo>
                  <a:lnTo>
                    <a:pt x="8572" y="13983"/>
                  </a:lnTo>
                  <a:lnTo>
                    <a:pt x="9636" y="13116"/>
                  </a:lnTo>
                  <a:cubicBezTo>
                    <a:pt x="9636" y="13116"/>
                    <a:pt x="9818" y="13030"/>
                    <a:pt x="9818" y="12700"/>
                  </a:cubicBezTo>
                  <a:cubicBezTo>
                    <a:pt x="9818" y="12424"/>
                    <a:pt x="9635" y="12200"/>
                    <a:pt x="9409" y="12200"/>
                  </a:cubicBezTo>
                  <a:lnTo>
                    <a:pt x="8435" y="12200"/>
                  </a:lnTo>
                  <a:lnTo>
                    <a:pt x="7730" y="10477"/>
                  </a:lnTo>
                  <a:lnTo>
                    <a:pt x="7726" y="10479"/>
                  </a:lnTo>
                  <a:cubicBezTo>
                    <a:pt x="7658" y="10315"/>
                    <a:pt x="7524" y="10200"/>
                    <a:pt x="7364" y="10200"/>
                  </a:cubicBezTo>
                  <a:cubicBezTo>
                    <a:pt x="7204" y="10200"/>
                    <a:pt x="7069" y="10315"/>
                    <a:pt x="7001" y="10479"/>
                  </a:cubicBezTo>
                  <a:lnTo>
                    <a:pt x="6998" y="10477"/>
                  </a:lnTo>
                  <a:lnTo>
                    <a:pt x="6293" y="12200"/>
                  </a:lnTo>
                  <a:lnTo>
                    <a:pt x="5319" y="12200"/>
                  </a:lnTo>
                  <a:cubicBezTo>
                    <a:pt x="5092" y="12200"/>
                    <a:pt x="4909" y="12424"/>
                    <a:pt x="4909" y="12700"/>
                  </a:cubicBezTo>
                  <a:cubicBezTo>
                    <a:pt x="4909" y="13030"/>
                    <a:pt x="5091" y="13116"/>
                    <a:pt x="5091" y="13116"/>
                  </a:cubicBezTo>
                  <a:moveTo>
                    <a:pt x="17673" y="7200"/>
                  </a:moveTo>
                  <a:lnTo>
                    <a:pt x="16691" y="7200"/>
                  </a:lnTo>
                  <a:lnTo>
                    <a:pt x="16691" y="6000"/>
                  </a:lnTo>
                  <a:lnTo>
                    <a:pt x="17673" y="6000"/>
                  </a:lnTo>
                  <a:cubicBezTo>
                    <a:pt x="17673" y="6000"/>
                    <a:pt x="17673" y="7200"/>
                    <a:pt x="17673" y="7200"/>
                  </a:cubicBezTo>
                  <a:close/>
                  <a:moveTo>
                    <a:pt x="17673" y="10947"/>
                  </a:moveTo>
                  <a:cubicBezTo>
                    <a:pt x="17102" y="11278"/>
                    <a:pt x="16691" y="12157"/>
                    <a:pt x="16691" y="13200"/>
                  </a:cubicBezTo>
                  <a:cubicBezTo>
                    <a:pt x="16691" y="14244"/>
                    <a:pt x="17102" y="15122"/>
                    <a:pt x="17673" y="15453"/>
                  </a:cubicBezTo>
                  <a:lnTo>
                    <a:pt x="17673" y="18000"/>
                  </a:lnTo>
                  <a:lnTo>
                    <a:pt x="982" y="18000"/>
                  </a:lnTo>
                  <a:lnTo>
                    <a:pt x="982" y="15453"/>
                  </a:lnTo>
                  <a:cubicBezTo>
                    <a:pt x="1552" y="15122"/>
                    <a:pt x="1964" y="14244"/>
                    <a:pt x="1964" y="13200"/>
                  </a:cubicBezTo>
                  <a:cubicBezTo>
                    <a:pt x="1964" y="12157"/>
                    <a:pt x="1552" y="11278"/>
                    <a:pt x="982" y="10947"/>
                  </a:cubicBezTo>
                  <a:lnTo>
                    <a:pt x="982" y="8400"/>
                  </a:lnTo>
                  <a:lnTo>
                    <a:pt x="17673" y="8400"/>
                  </a:lnTo>
                  <a:cubicBezTo>
                    <a:pt x="17673" y="8400"/>
                    <a:pt x="17673" y="10947"/>
                    <a:pt x="17673" y="10947"/>
                  </a:cubicBezTo>
                  <a:close/>
                  <a:moveTo>
                    <a:pt x="17673" y="20400"/>
                  </a:moveTo>
                  <a:lnTo>
                    <a:pt x="16691" y="20400"/>
                  </a:lnTo>
                  <a:lnTo>
                    <a:pt x="16691" y="19200"/>
                  </a:lnTo>
                  <a:lnTo>
                    <a:pt x="17673" y="19200"/>
                  </a:lnTo>
                  <a:cubicBezTo>
                    <a:pt x="17673" y="19200"/>
                    <a:pt x="17673" y="20400"/>
                    <a:pt x="17673" y="20400"/>
                  </a:cubicBezTo>
                  <a:close/>
                  <a:moveTo>
                    <a:pt x="15709" y="20400"/>
                  </a:moveTo>
                  <a:lnTo>
                    <a:pt x="982" y="20400"/>
                  </a:lnTo>
                  <a:lnTo>
                    <a:pt x="982" y="19200"/>
                  </a:lnTo>
                  <a:lnTo>
                    <a:pt x="15709" y="19200"/>
                  </a:lnTo>
                  <a:cubicBezTo>
                    <a:pt x="15709" y="19200"/>
                    <a:pt x="15709" y="20400"/>
                    <a:pt x="15709" y="20400"/>
                  </a:cubicBezTo>
                  <a:close/>
                  <a:moveTo>
                    <a:pt x="982" y="6000"/>
                  </a:moveTo>
                  <a:lnTo>
                    <a:pt x="15709" y="6000"/>
                  </a:lnTo>
                  <a:lnTo>
                    <a:pt x="15709" y="7200"/>
                  </a:lnTo>
                  <a:lnTo>
                    <a:pt x="982" y="7200"/>
                  </a:lnTo>
                  <a:cubicBezTo>
                    <a:pt x="982" y="7200"/>
                    <a:pt x="982" y="6000"/>
                    <a:pt x="982" y="6000"/>
                  </a:cubicBezTo>
                  <a:close/>
                  <a:moveTo>
                    <a:pt x="17673" y="4800"/>
                  </a:moveTo>
                  <a:lnTo>
                    <a:pt x="982" y="4800"/>
                  </a:lnTo>
                  <a:cubicBezTo>
                    <a:pt x="439" y="4800"/>
                    <a:pt x="0" y="5338"/>
                    <a:pt x="0" y="6000"/>
                  </a:cubicBezTo>
                  <a:lnTo>
                    <a:pt x="0" y="11400"/>
                  </a:lnTo>
                  <a:cubicBezTo>
                    <a:pt x="0" y="11732"/>
                    <a:pt x="220" y="12000"/>
                    <a:pt x="491" y="12000"/>
                  </a:cubicBezTo>
                  <a:cubicBezTo>
                    <a:pt x="762" y="12000"/>
                    <a:pt x="982" y="12538"/>
                    <a:pt x="982" y="13200"/>
                  </a:cubicBezTo>
                  <a:cubicBezTo>
                    <a:pt x="982" y="13862"/>
                    <a:pt x="762" y="14400"/>
                    <a:pt x="491" y="14400"/>
                  </a:cubicBezTo>
                  <a:cubicBezTo>
                    <a:pt x="220" y="14400"/>
                    <a:pt x="0" y="14668"/>
                    <a:pt x="0" y="15000"/>
                  </a:cubicBezTo>
                  <a:lnTo>
                    <a:pt x="0" y="20400"/>
                  </a:lnTo>
                  <a:cubicBezTo>
                    <a:pt x="0" y="21063"/>
                    <a:pt x="439" y="21600"/>
                    <a:pt x="982" y="21600"/>
                  </a:cubicBezTo>
                  <a:lnTo>
                    <a:pt x="17673" y="21600"/>
                  </a:lnTo>
                  <a:cubicBezTo>
                    <a:pt x="18214" y="21600"/>
                    <a:pt x="18655" y="21063"/>
                    <a:pt x="18655" y="20400"/>
                  </a:cubicBezTo>
                  <a:lnTo>
                    <a:pt x="18655" y="15000"/>
                  </a:lnTo>
                  <a:cubicBezTo>
                    <a:pt x="18655" y="14668"/>
                    <a:pt x="18435" y="14400"/>
                    <a:pt x="18164" y="14400"/>
                  </a:cubicBezTo>
                  <a:cubicBezTo>
                    <a:pt x="17892" y="14400"/>
                    <a:pt x="17673" y="13862"/>
                    <a:pt x="17673" y="13200"/>
                  </a:cubicBezTo>
                  <a:cubicBezTo>
                    <a:pt x="17673" y="12538"/>
                    <a:pt x="17892" y="12000"/>
                    <a:pt x="18164" y="12000"/>
                  </a:cubicBezTo>
                  <a:cubicBezTo>
                    <a:pt x="18435" y="12000"/>
                    <a:pt x="18655" y="11732"/>
                    <a:pt x="18655" y="11400"/>
                  </a:cubicBezTo>
                  <a:lnTo>
                    <a:pt x="18655" y="6000"/>
                  </a:lnTo>
                  <a:cubicBezTo>
                    <a:pt x="18655" y="5338"/>
                    <a:pt x="18214" y="4800"/>
                    <a:pt x="17673" y="4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1" name="Shape 2736"/>
            <p:cNvSpPr/>
            <p:nvPr/>
          </p:nvSpPr>
          <p:spPr>
            <a:xfrm>
              <a:off x="5196401" y="4457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18655"/>
                  </a:lnTo>
                  <a:lnTo>
                    <a:pt x="2945" y="18655"/>
                  </a:lnTo>
                  <a:cubicBezTo>
                    <a:pt x="2945" y="18655"/>
                    <a:pt x="2945" y="2945"/>
                    <a:pt x="2945" y="2945"/>
                  </a:cubicBezTo>
                  <a:close/>
                  <a:moveTo>
                    <a:pt x="1964" y="19636"/>
                  </a:moveTo>
                  <a:lnTo>
                    <a:pt x="19636" y="19636"/>
                  </a:lnTo>
                  <a:lnTo>
                    <a:pt x="19636"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2" name="Shape 2737"/>
            <p:cNvSpPr/>
            <p:nvPr/>
          </p:nvSpPr>
          <p:spPr>
            <a:xfrm>
              <a:off x="5700157" y="4457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3" name="Shape 2738"/>
            <p:cNvSpPr/>
            <p:nvPr/>
          </p:nvSpPr>
          <p:spPr>
            <a:xfrm>
              <a:off x="1166353"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739"/>
            <p:cNvSpPr/>
            <p:nvPr/>
          </p:nvSpPr>
          <p:spPr>
            <a:xfrm>
              <a:off x="1670109"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Shape 2740"/>
            <p:cNvSpPr/>
            <p:nvPr/>
          </p:nvSpPr>
          <p:spPr>
            <a:xfrm>
              <a:off x="2173865"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6" name="Shape 2741"/>
            <p:cNvSpPr/>
            <p:nvPr/>
          </p:nvSpPr>
          <p:spPr>
            <a:xfrm>
              <a:off x="2677621"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9327" y="9327"/>
                  </a:moveTo>
                  <a:lnTo>
                    <a:pt x="2945" y="9327"/>
                  </a:lnTo>
                  <a:lnTo>
                    <a:pt x="2945" y="2945"/>
                  </a:lnTo>
                  <a:lnTo>
                    <a:pt x="9327" y="2945"/>
                  </a:lnTo>
                  <a:cubicBezTo>
                    <a:pt x="9327" y="2945"/>
                    <a:pt x="9327" y="9327"/>
                    <a:pt x="9327" y="9327"/>
                  </a:cubicBezTo>
                  <a:close/>
                  <a:moveTo>
                    <a:pt x="10309" y="1964"/>
                  </a:moveTo>
                  <a:lnTo>
                    <a:pt x="1964" y="1964"/>
                  </a:lnTo>
                  <a:lnTo>
                    <a:pt x="1964" y="10309"/>
                  </a:lnTo>
                  <a:lnTo>
                    <a:pt x="10309" y="10309"/>
                  </a:lnTo>
                  <a:cubicBezTo>
                    <a:pt x="10309" y="10309"/>
                    <a:pt x="10309" y="1964"/>
                    <a:pt x="10309" y="1964"/>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7" name="Shape 2742"/>
            <p:cNvSpPr/>
            <p:nvPr/>
          </p:nvSpPr>
          <p:spPr>
            <a:xfrm>
              <a:off x="3181377"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8" name="Shape 2743"/>
            <p:cNvSpPr/>
            <p:nvPr/>
          </p:nvSpPr>
          <p:spPr>
            <a:xfrm>
              <a:off x="3685133"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9" name="Shape 2744"/>
            <p:cNvSpPr/>
            <p:nvPr/>
          </p:nvSpPr>
          <p:spPr>
            <a:xfrm>
              <a:off x="4188889"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9327" y="9327"/>
                  </a:moveTo>
                  <a:lnTo>
                    <a:pt x="12273" y="9327"/>
                  </a:lnTo>
                  <a:lnTo>
                    <a:pt x="12273" y="12273"/>
                  </a:lnTo>
                  <a:lnTo>
                    <a:pt x="9327" y="12273"/>
                  </a:lnTo>
                  <a:cubicBezTo>
                    <a:pt x="9327" y="12273"/>
                    <a:pt x="9327" y="9327"/>
                    <a:pt x="9327" y="9327"/>
                  </a:cubicBezTo>
                  <a:close/>
                  <a:moveTo>
                    <a:pt x="8345" y="13255"/>
                  </a:moveTo>
                  <a:lnTo>
                    <a:pt x="13255" y="13255"/>
                  </a:lnTo>
                  <a:lnTo>
                    <a:pt x="13255" y="8345"/>
                  </a:lnTo>
                  <a:lnTo>
                    <a:pt x="8345" y="8345"/>
                  </a:lnTo>
                  <a:cubicBezTo>
                    <a:pt x="8345" y="8345"/>
                    <a:pt x="8345" y="13255"/>
                    <a:pt x="8345" y="13255"/>
                  </a:cubicBezTo>
                  <a:close/>
                  <a:moveTo>
                    <a:pt x="9327" y="15709"/>
                  </a:moveTo>
                  <a:lnTo>
                    <a:pt x="12273" y="15709"/>
                  </a:lnTo>
                  <a:lnTo>
                    <a:pt x="12273" y="18655"/>
                  </a:lnTo>
                  <a:lnTo>
                    <a:pt x="9327" y="18655"/>
                  </a:lnTo>
                  <a:cubicBezTo>
                    <a:pt x="9327" y="18655"/>
                    <a:pt x="9327" y="15709"/>
                    <a:pt x="9327" y="15709"/>
                  </a:cubicBezTo>
                  <a:close/>
                  <a:moveTo>
                    <a:pt x="8345" y="19636"/>
                  </a:moveTo>
                  <a:lnTo>
                    <a:pt x="13255" y="19636"/>
                  </a:lnTo>
                  <a:lnTo>
                    <a:pt x="13255" y="14727"/>
                  </a:lnTo>
                  <a:lnTo>
                    <a:pt x="8345" y="14727"/>
                  </a:lnTo>
                  <a:cubicBezTo>
                    <a:pt x="8345" y="14727"/>
                    <a:pt x="8345" y="19636"/>
                    <a:pt x="8345" y="19636"/>
                  </a:cubicBezTo>
                  <a:close/>
                  <a:moveTo>
                    <a:pt x="15709" y="2945"/>
                  </a:moveTo>
                  <a:lnTo>
                    <a:pt x="18655" y="2945"/>
                  </a:lnTo>
                  <a:lnTo>
                    <a:pt x="18655" y="5891"/>
                  </a:lnTo>
                  <a:lnTo>
                    <a:pt x="15709" y="5891"/>
                  </a:lnTo>
                  <a:cubicBezTo>
                    <a:pt x="15709" y="5891"/>
                    <a:pt x="15709" y="2945"/>
                    <a:pt x="15709" y="2945"/>
                  </a:cubicBezTo>
                  <a:close/>
                  <a:moveTo>
                    <a:pt x="14727" y="6873"/>
                  </a:moveTo>
                  <a:lnTo>
                    <a:pt x="19636" y="6873"/>
                  </a:lnTo>
                  <a:lnTo>
                    <a:pt x="19636" y="1964"/>
                  </a:lnTo>
                  <a:lnTo>
                    <a:pt x="14727" y="1964"/>
                  </a:lnTo>
                  <a:cubicBezTo>
                    <a:pt x="14727" y="1964"/>
                    <a:pt x="14727" y="6873"/>
                    <a:pt x="14727" y="6873"/>
                  </a:cubicBezTo>
                  <a:close/>
                  <a:moveTo>
                    <a:pt x="15709" y="9327"/>
                  </a:moveTo>
                  <a:lnTo>
                    <a:pt x="18655" y="9327"/>
                  </a:lnTo>
                  <a:lnTo>
                    <a:pt x="18655" y="12273"/>
                  </a:lnTo>
                  <a:lnTo>
                    <a:pt x="15709" y="12273"/>
                  </a:lnTo>
                  <a:cubicBezTo>
                    <a:pt x="15709" y="12273"/>
                    <a:pt x="15709" y="9327"/>
                    <a:pt x="15709" y="9327"/>
                  </a:cubicBezTo>
                  <a:close/>
                  <a:moveTo>
                    <a:pt x="14727" y="13255"/>
                  </a:moveTo>
                  <a:lnTo>
                    <a:pt x="19636" y="13255"/>
                  </a:lnTo>
                  <a:lnTo>
                    <a:pt x="19636" y="8345"/>
                  </a:lnTo>
                  <a:lnTo>
                    <a:pt x="14727" y="8345"/>
                  </a:lnTo>
                  <a:cubicBezTo>
                    <a:pt x="14727" y="8345"/>
                    <a:pt x="14727" y="13255"/>
                    <a:pt x="14727" y="13255"/>
                  </a:cubicBezTo>
                  <a:close/>
                  <a:moveTo>
                    <a:pt x="9327" y="2945"/>
                  </a:moveTo>
                  <a:lnTo>
                    <a:pt x="12273" y="2945"/>
                  </a:lnTo>
                  <a:lnTo>
                    <a:pt x="12273" y="5891"/>
                  </a:lnTo>
                  <a:lnTo>
                    <a:pt x="9327" y="5891"/>
                  </a:lnTo>
                  <a:cubicBezTo>
                    <a:pt x="9327" y="5891"/>
                    <a:pt x="9327" y="2945"/>
                    <a:pt x="9327" y="2945"/>
                  </a:cubicBezTo>
                  <a:close/>
                  <a:moveTo>
                    <a:pt x="8345" y="6873"/>
                  </a:moveTo>
                  <a:lnTo>
                    <a:pt x="13255" y="6873"/>
                  </a:lnTo>
                  <a:lnTo>
                    <a:pt x="13255" y="1964"/>
                  </a:lnTo>
                  <a:lnTo>
                    <a:pt x="8345" y="1964"/>
                  </a:lnTo>
                  <a:cubicBezTo>
                    <a:pt x="8345" y="1964"/>
                    <a:pt x="8345" y="6873"/>
                    <a:pt x="8345" y="6873"/>
                  </a:cubicBezTo>
                  <a:close/>
                  <a:moveTo>
                    <a:pt x="2945" y="9327"/>
                  </a:moveTo>
                  <a:lnTo>
                    <a:pt x="5891" y="9327"/>
                  </a:lnTo>
                  <a:lnTo>
                    <a:pt x="5891" y="12273"/>
                  </a:lnTo>
                  <a:lnTo>
                    <a:pt x="2945" y="12273"/>
                  </a:lnTo>
                  <a:cubicBezTo>
                    <a:pt x="2945" y="12273"/>
                    <a:pt x="2945" y="9327"/>
                    <a:pt x="2945" y="9327"/>
                  </a:cubicBezTo>
                  <a:close/>
                  <a:moveTo>
                    <a:pt x="1964" y="13255"/>
                  </a:moveTo>
                  <a:lnTo>
                    <a:pt x="6873" y="13255"/>
                  </a:lnTo>
                  <a:lnTo>
                    <a:pt x="6873" y="8345"/>
                  </a:lnTo>
                  <a:lnTo>
                    <a:pt x="1964" y="8345"/>
                  </a:lnTo>
                  <a:cubicBezTo>
                    <a:pt x="1964" y="8345"/>
                    <a:pt x="1964" y="13255"/>
                    <a:pt x="1964" y="13255"/>
                  </a:cubicBezTo>
                  <a:close/>
                  <a:moveTo>
                    <a:pt x="2945" y="2945"/>
                  </a:moveTo>
                  <a:lnTo>
                    <a:pt x="5891" y="2945"/>
                  </a:lnTo>
                  <a:lnTo>
                    <a:pt x="5891" y="5891"/>
                  </a:lnTo>
                  <a:lnTo>
                    <a:pt x="2945" y="5891"/>
                  </a:lnTo>
                  <a:cubicBezTo>
                    <a:pt x="2945" y="5891"/>
                    <a:pt x="2945" y="2945"/>
                    <a:pt x="2945" y="2945"/>
                  </a:cubicBezTo>
                  <a:close/>
                  <a:moveTo>
                    <a:pt x="1964" y="6873"/>
                  </a:moveTo>
                  <a:lnTo>
                    <a:pt x="6873" y="6873"/>
                  </a:lnTo>
                  <a:lnTo>
                    <a:pt x="6873" y="1964"/>
                  </a:lnTo>
                  <a:lnTo>
                    <a:pt x="1964" y="1964"/>
                  </a:lnTo>
                  <a:cubicBezTo>
                    <a:pt x="1964" y="1964"/>
                    <a:pt x="1964" y="6873"/>
                    <a:pt x="1964" y="6873"/>
                  </a:cubicBezTo>
                  <a:close/>
                  <a:moveTo>
                    <a:pt x="20618" y="19636"/>
                  </a:moveTo>
                  <a:cubicBezTo>
                    <a:pt x="20618" y="20178"/>
                    <a:pt x="20178"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15709"/>
                  </a:moveTo>
                  <a:lnTo>
                    <a:pt x="5891" y="15709"/>
                  </a:lnTo>
                  <a:lnTo>
                    <a:pt x="5891" y="18655"/>
                  </a:lnTo>
                  <a:lnTo>
                    <a:pt x="2945" y="18655"/>
                  </a:lnTo>
                  <a:cubicBezTo>
                    <a:pt x="2945" y="18655"/>
                    <a:pt x="2945" y="15709"/>
                    <a:pt x="2945" y="15709"/>
                  </a:cubicBezTo>
                  <a:close/>
                  <a:moveTo>
                    <a:pt x="1964" y="19636"/>
                  </a:moveTo>
                  <a:lnTo>
                    <a:pt x="6873" y="19636"/>
                  </a:lnTo>
                  <a:lnTo>
                    <a:pt x="6873" y="14727"/>
                  </a:lnTo>
                  <a:lnTo>
                    <a:pt x="1964" y="14727"/>
                  </a:lnTo>
                  <a:cubicBezTo>
                    <a:pt x="1964" y="14727"/>
                    <a:pt x="1964" y="19636"/>
                    <a:pt x="1964" y="19636"/>
                  </a:cubicBezTo>
                  <a:close/>
                  <a:moveTo>
                    <a:pt x="15709" y="15709"/>
                  </a:moveTo>
                  <a:lnTo>
                    <a:pt x="18655" y="15709"/>
                  </a:lnTo>
                  <a:lnTo>
                    <a:pt x="18655" y="18655"/>
                  </a:lnTo>
                  <a:lnTo>
                    <a:pt x="15709" y="18655"/>
                  </a:lnTo>
                  <a:cubicBezTo>
                    <a:pt x="15709" y="18655"/>
                    <a:pt x="15709" y="15709"/>
                    <a:pt x="15709" y="15709"/>
                  </a:cubicBezTo>
                  <a:close/>
                  <a:moveTo>
                    <a:pt x="14727" y="19636"/>
                  </a:moveTo>
                  <a:lnTo>
                    <a:pt x="19636" y="19636"/>
                  </a:lnTo>
                  <a:lnTo>
                    <a:pt x="19636" y="14727"/>
                  </a:lnTo>
                  <a:lnTo>
                    <a:pt x="14727" y="14727"/>
                  </a:lnTo>
                  <a:cubicBezTo>
                    <a:pt x="14727" y="14727"/>
                    <a:pt x="14727" y="19636"/>
                    <a:pt x="14727" y="19636"/>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0" name="Shape 2745"/>
            <p:cNvSpPr/>
            <p:nvPr/>
          </p:nvSpPr>
          <p:spPr>
            <a:xfrm>
              <a:off x="4692645"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3745" y="20618"/>
                  </a:lnTo>
                  <a:cubicBezTo>
                    <a:pt x="13204" y="20618"/>
                    <a:pt x="12764" y="20178"/>
                    <a:pt x="12764" y="19636"/>
                  </a:cubicBezTo>
                  <a:lnTo>
                    <a:pt x="12764" y="13745"/>
                  </a:lnTo>
                  <a:cubicBezTo>
                    <a:pt x="12764" y="13204"/>
                    <a:pt x="13204" y="12764"/>
                    <a:pt x="13745" y="12764"/>
                  </a:cubicBezTo>
                  <a:lnTo>
                    <a:pt x="19636" y="12764"/>
                  </a:lnTo>
                  <a:cubicBezTo>
                    <a:pt x="20178" y="12764"/>
                    <a:pt x="20618" y="13204"/>
                    <a:pt x="20618" y="13745"/>
                  </a:cubicBezTo>
                  <a:cubicBezTo>
                    <a:pt x="20618" y="13745"/>
                    <a:pt x="20618" y="19636"/>
                    <a:pt x="20618" y="19636"/>
                  </a:cubicBezTo>
                  <a:close/>
                  <a:moveTo>
                    <a:pt x="19636" y="11782"/>
                  </a:moveTo>
                  <a:lnTo>
                    <a:pt x="13745" y="11782"/>
                  </a:lnTo>
                  <a:cubicBezTo>
                    <a:pt x="12661" y="11782"/>
                    <a:pt x="11782" y="12661"/>
                    <a:pt x="11782" y="13745"/>
                  </a:cubicBezTo>
                  <a:lnTo>
                    <a:pt x="11782" y="19636"/>
                  </a:lnTo>
                  <a:cubicBezTo>
                    <a:pt x="11782" y="20721"/>
                    <a:pt x="12661" y="21600"/>
                    <a:pt x="13745" y="21600"/>
                  </a:cubicBezTo>
                  <a:lnTo>
                    <a:pt x="19636" y="21600"/>
                  </a:lnTo>
                  <a:cubicBezTo>
                    <a:pt x="20721" y="21600"/>
                    <a:pt x="21600" y="20721"/>
                    <a:pt x="21600" y="19636"/>
                  </a:cubicBezTo>
                  <a:lnTo>
                    <a:pt x="21600" y="13745"/>
                  </a:lnTo>
                  <a:cubicBezTo>
                    <a:pt x="21600" y="12661"/>
                    <a:pt x="20721" y="11782"/>
                    <a:pt x="19636" y="11782"/>
                  </a:cubicBezTo>
                  <a:moveTo>
                    <a:pt x="20618" y="7855"/>
                  </a:moveTo>
                  <a:cubicBezTo>
                    <a:pt x="20618" y="8396"/>
                    <a:pt x="20178" y="8836"/>
                    <a:pt x="19636" y="8836"/>
                  </a:cubicBezTo>
                  <a:lnTo>
                    <a:pt x="13745" y="8836"/>
                  </a:lnTo>
                  <a:cubicBezTo>
                    <a:pt x="13204" y="8836"/>
                    <a:pt x="12764" y="8396"/>
                    <a:pt x="12764" y="7855"/>
                  </a:cubicBezTo>
                  <a:lnTo>
                    <a:pt x="12764" y="1964"/>
                  </a:lnTo>
                  <a:cubicBezTo>
                    <a:pt x="12764" y="1422"/>
                    <a:pt x="13204" y="982"/>
                    <a:pt x="13745" y="982"/>
                  </a:cubicBezTo>
                  <a:lnTo>
                    <a:pt x="19636" y="982"/>
                  </a:lnTo>
                  <a:cubicBezTo>
                    <a:pt x="20178" y="982"/>
                    <a:pt x="20618" y="1422"/>
                    <a:pt x="20618" y="1964"/>
                  </a:cubicBezTo>
                  <a:cubicBezTo>
                    <a:pt x="20618" y="1964"/>
                    <a:pt x="20618" y="7855"/>
                    <a:pt x="20618" y="7855"/>
                  </a:cubicBezTo>
                  <a:close/>
                  <a:moveTo>
                    <a:pt x="19636" y="0"/>
                  </a:moveTo>
                  <a:lnTo>
                    <a:pt x="13745" y="0"/>
                  </a:lnTo>
                  <a:cubicBezTo>
                    <a:pt x="12661" y="0"/>
                    <a:pt x="11782" y="879"/>
                    <a:pt x="11782" y="1964"/>
                  </a:cubicBezTo>
                  <a:lnTo>
                    <a:pt x="11782" y="7855"/>
                  </a:lnTo>
                  <a:cubicBezTo>
                    <a:pt x="11782" y="8939"/>
                    <a:pt x="12661" y="9818"/>
                    <a:pt x="13745" y="9818"/>
                  </a:cubicBezTo>
                  <a:lnTo>
                    <a:pt x="19636" y="9818"/>
                  </a:lnTo>
                  <a:cubicBezTo>
                    <a:pt x="20721" y="9818"/>
                    <a:pt x="21600" y="8939"/>
                    <a:pt x="21600" y="7855"/>
                  </a:cubicBezTo>
                  <a:lnTo>
                    <a:pt x="21600" y="1964"/>
                  </a:lnTo>
                  <a:cubicBezTo>
                    <a:pt x="21600" y="879"/>
                    <a:pt x="20721" y="0"/>
                    <a:pt x="19636" y="0"/>
                  </a:cubicBezTo>
                  <a:moveTo>
                    <a:pt x="8836" y="7855"/>
                  </a:moveTo>
                  <a:cubicBezTo>
                    <a:pt x="8836" y="8396"/>
                    <a:pt x="8396" y="8836"/>
                    <a:pt x="7855" y="8836"/>
                  </a:cubicBezTo>
                  <a:lnTo>
                    <a:pt x="1964" y="8836"/>
                  </a:lnTo>
                  <a:cubicBezTo>
                    <a:pt x="1421" y="8836"/>
                    <a:pt x="982" y="8396"/>
                    <a:pt x="982" y="7855"/>
                  </a:cubicBezTo>
                  <a:lnTo>
                    <a:pt x="982" y="1964"/>
                  </a:lnTo>
                  <a:cubicBezTo>
                    <a:pt x="982" y="1422"/>
                    <a:pt x="1421" y="982"/>
                    <a:pt x="1964" y="982"/>
                  </a:cubicBezTo>
                  <a:lnTo>
                    <a:pt x="7855" y="982"/>
                  </a:lnTo>
                  <a:cubicBezTo>
                    <a:pt x="8396" y="982"/>
                    <a:pt x="8836" y="1422"/>
                    <a:pt x="8836" y="1964"/>
                  </a:cubicBezTo>
                  <a:cubicBezTo>
                    <a:pt x="8836" y="1964"/>
                    <a:pt x="8836" y="7855"/>
                    <a:pt x="8836" y="7855"/>
                  </a:cubicBezTo>
                  <a:close/>
                  <a:moveTo>
                    <a:pt x="7855" y="0"/>
                  </a:moveTo>
                  <a:lnTo>
                    <a:pt x="1964" y="0"/>
                  </a:lnTo>
                  <a:cubicBezTo>
                    <a:pt x="879" y="0"/>
                    <a:pt x="0" y="879"/>
                    <a:pt x="0" y="1964"/>
                  </a:cubicBezTo>
                  <a:lnTo>
                    <a:pt x="0" y="7855"/>
                  </a:lnTo>
                  <a:cubicBezTo>
                    <a:pt x="0" y="8939"/>
                    <a:pt x="879" y="9818"/>
                    <a:pt x="1964" y="9818"/>
                  </a:cubicBezTo>
                  <a:lnTo>
                    <a:pt x="7855" y="9818"/>
                  </a:lnTo>
                  <a:cubicBezTo>
                    <a:pt x="8939" y="9818"/>
                    <a:pt x="9818" y="8939"/>
                    <a:pt x="9818" y="7855"/>
                  </a:cubicBezTo>
                  <a:lnTo>
                    <a:pt x="9818" y="1964"/>
                  </a:lnTo>
                  <a:cubicBezTo>
                    <a:pt x="9818" y="879"/>
                    <a:pt x="8939" y="0"/>
                    <a:pt x="7855" y="0"/>
                  </a:cubicBezTo>
                  <a:moveTo>
                    <a:pt x="8836" y="19636"/>
                  </a:moveTo>
                  <a:cubicBezTo>
                    <a:pt x="8836" y="20178"/>
                    <a:pt x="8396" y="20618"/>
                    <a:pt x="7855" y="20618"/>
                  </a:cubicBezTo>
                  <a:lnTo>
                    <a:pt x="1964" y="20618"/>
                  </a:lnTo>
                  <a:cubicBezTo>
                    <a:pt x="1421" y="20618"/>
                    <a:pt x="982" y="20178"/>
                    <a:pt x="982" y="19636"/>
                  </a:cubicBezTo>
                  <a:lnTo>
                    <a:pt x="982" y="13745"/>
                  </a:lnTo>
                  <a:cubicBezTo>
                    <a:pt x="982" y="13204"/>
                    <a:pt x="1421" y="12764"/>
                    <a:pt x="1964" y="12764"/>
                  </a:cubicBezTo>
                  <a:lnTo>
                    <a:pt x="7855" y="12764"/>
                  </a:lnTo>
                  <a:cubicBezTo>
                    <a:pt x="8396" y="12764"/>
                    <a:pt x="8836" y="13204"/>
                    <a:pt x="8836" y="13745"/>
                  </a:cubicBezTo>
                  <a:cubicBezTo>
                    <a:pt x="8836" y="13745"/>
                    <a:pt x="8836" y="19636"/>
                    <a:pt x="8836" y="19636"/>
                  </a:cubicBezTo>
                  <a:close/>
                  <a:moveTo>
                    <a:pt x="7855" y="11782"/>
                  </a:moveTo>
                  <a:lnTo>
                    <a:pt x="1964" y="11782"/>
                  </a:lnTo>
                  <a:cubicBezTo>
                    <a:pt x="879" y="11782"/>
                    <a:pt x="0" y="12661"/>
                    <a:pt x="0" y="13745"/>
                  </a:cubicBezTo>
                  <a:lnTo>
                    <a:pt x="0" y="19636"/>
                  </a:lnTo>
                  <a:cubicBezTo>
                    <a:pt x="0" y="20721"/>
                    <a:pt x="879" y="21600"/>
                    <a:pt x="1964" y="21600"/>
                  </a:cubicBezTo>
                  <a:lnTo>
                    <a:pt x="7855" y="21600"/>
                  </a:lnTo>
                  <a:cubicBezTo>
                    <a:pt x="8939" y="21600"/>
                    <a:pt x="9818" y="20721"/>
                    <a:pt x="9818" y="19636"/>
                  </a:cubicBezTo>
                  <a:lnTo>
                    <a:pt x="9818" y="13745"/>
                  </a:lnTo>
                  <a:cubicBezTo>
                    <a:pt x="9818" y="12661"/>
                    <a:pt x="8939" y="11782"/>
                    <a:pt x="7855"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1" name="Shape 2746"/>
            <p:cNvSpPr/>
            <p:nvPr/>
          </p:nvSpPr>
          <p:spPr>
            <a:xfrm>
              <a:off x="5196401"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2" name="Shape 2747"/>
            <p:cNvSpPr/>
            <p:nvPr/>
          </p:nvSpPr>
          <p:spPr>
            <a:xfrm>
              <a:off x="5700157" y="4960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20618"/>
                  </a:moveTo>
                  <a:lnTo>
                    <a:pt x="8836" y="20618"/>
                  </a:lnTo>
                  <a:lnTo>
                    <a:pt x="8836" y="8836"/>
                  </a:lnTo>
                  <a:lnTo>
                    <a:pt x="20618" y="8836"/>
                  </a:lnTo>
                  <a:cubicBezTo>
                    <a:pt x="20618" y="8836"/>
                    <a:pt x="20618" y="20618"/>
                    <a:pt x="20618" y="20618"/>
                  </a:cubicBezTo>
                  <a:close/>
                  <a:moveTo>
                    <a:pt x="20618" y="7855"/>
                  </a:moveTo>
                  <a:lnTo>
                    <a:pt x="8836" y="7855"/>
                  </a:lnTo>
                  <a:cubicBezTo>
                    <a:pt x="8295" y="7855"/>
                    <a:pt x="7855" y="8295"/>
                    <a:pt x="7855" y="8836"/>
                  </a:cubicBezTo>
                  <a:lnTo>
                    <a:pt x="7855" y="20618"/>
                  </a:lnTo>
                  <a:cubicBezTo>
                    <a:pt x="7855" y="21160"/>
                    <a:pt x="8295" y="21600"/>
                    <a:pt x="8836" y="21600"/>
                  </a:cubicBezTo>
                  <a:lnTo>
                    <a:pt x="20618" y="21600"/>
                  </a:lnTo>
                  <a:cubicBezTo>
                    <a:pt x="21160" y="21600"/>
                    <a:pt x="21600" y="21160"/>
                    <a:pt x="21600" y="20618"/>
                  </a:cubicBezTo>
                  <a:lnTo>
                    <a:pt x="21600" y="8836"/>
                  </a:lnTo>
                  <a:cubicBezTo>
                    <a:pt x="21600" y="8295"/>
                    <a:pt x="21160" y="7855"/>
                    <a:pt x="20618" y="7855"/>
                  </a:cubicBezTo>
                  <a:moveTo>
                    <a:pt x="20618" y="4909"/>
                  </a:moveTo>
                  <a:lnTo>
                    <a:pt x="982" y="4909"/>
                  </a:lnTo>
                  <a:lnTo>
                    <a:pt x="982" y="982"/>
                  </a:lnTo>
                  <a:lnTo>
                    <a:pt x="20618" y="982"/>
                  </a:lnTo>
                  <a:cubicBezTo>
                    <a:pt x="20618" y="982"/>
                    <a:pt x="20618" y="4909"/>
                    <a:pt x="20618" y="4909"/>
                  </a:cubicBezTo>
                  <a:close/>
                  <a:moveTo>
                    <a:pt x="20618" y="0"/>
                  </a:moveTo>
                  <a:lnTo>
                    <a:pt x="982" y="0"/>
                  </a:lnTo>
                  <a:cubicBezTo>
                    <a:pt x="440" y="0"/>
                    <a:pt x="0" y="440"/>
                    <a:pt x="0" y="982"/>
                  </a:cubicBezTo>
                  <a:lnTo>
                    <a:pt x="0" y="4909"/>
                  </a:lnTo>
                  <a:cubicBezTo>
                    <a:pt x="0" y="5451"/>
                    <a:pt x="440" y="5891"/>
                    <a:pt x="982"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8836"/>
                  </a:lnTo>
                  <a:lnTo>
                    <a:pt x="4909" y="8836"/>
                  </a:lnTo>
                  <a:cubicBezTo>
                    <a:pt x="4909" y="8836"/>
                    <a:pt x="4909" y="20618"/>
                    <a:pt x="4909" y="20618"/>
                  </a:cubicBezTo>
                  <a:close/>
                  <a:moveTo>
                    <a:pt x="4909" y="7855"/>
                  </a:moveTo>
                  <a:lnTo>
                    <a:pt x="982" y="7855"/>
                  </a:lnTo>
                  <a:cubicBezTo>
                    <a:pt x="440" y="7855"/>
                    <a:pt x="0" y="8295"/>
                    <a:pt x="0" y="8836"/>
                  </a:cubicBezTo>
                  <a:lnTo>
                    <a:pt x="0" y="20618"/>
                  </a:lnTo>
                  <a:cubicBezTo>
                    <a:pt x="0" y="21160"/>
                    <a:pt x="440" y="21600"/>
                    <a:pt x="982" y="21600"/>
                  </a:cubicBezTo>
                  <a:lnTo>
                    <a:pt x="4909" y="21600"/>
                  </a:lnTo>
                  <a:cubicBezTo>
                    <a:pt x="5451" y="21600"/>
                    <a:pt x="5891" y="21160"/>
                    <a:pt x="5891" y="20618"/>
                  </a:cubicBezTo>
                  <a:lnTo>
                    <a:pt x="5891" y="8836"/>
                  </a:lnTo>
                  <a:cubicBezTo>
                    <a:pt x="5891" y="8295"/>
                    <a:pt x="5451" y="7855"/>
                    <a:pt x="4909" y="78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3" name="Shape 2748"/>
            <p:cNvSpPr/>
            <p:nvPr/>
          </p:nvSpPr>
          <p:spPr>
            <a:xfrm>
              <a:off x="6227902" y="344957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4" name="Shape 2749"/>
            <p:cNvSpPr/>
            <p:nvPr/>
          </p:nvSpPr>
          <p:spPr>
            <a:xfrm>
              <a:off x="6779635" y="3449571"/>
              <a:ext cx="167919" cy="263872"/>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5" name="Shape 2750"/>
            <p:cNvSpPr/>
            <p:nvPr/>
          </p:nvSpPr>
          <p:spPr>
            <a:xfrm>
              <a:off x="7307379" y="3449571"/>
              <a:ext cx="119942" cy="263872"/>
            </a:xfrm>
            <a:custGeom>
              <a:avLst/>
              <a:gdLst/>
              <a:ahLst/>
              <a:cxnLst>
                <a:cxn ang="0">
                  <a:pos x="wd2" y="hd2"/>
                </a:cxn>
                <a:cxn ang="5400000">
                  <a:pos x="wd2" y="hd2"/>
                </a:cxn>
                <a:cxn ang="10800000">
                  <a:pos x="wd2" y="hd2"/>
                </a:cxn>
                <a:cxn ang="16200000">
                  <a:pos x="wd2" y="hd2"/>
                </a:cxn>
              </a:cxnLst>
              <a:rect l="0" t="0" r="r" b="b"/>
              <a:pathLst>
                <a:path w="21600" h="21600" extrusionOk="0">
                  <a:moveTo>
                    <a:pt x="19440" y="10800"/>
                  </a:moveTo>
                  <a:lnTo>
                    <a:pt x="2160" y="10800"/>
                  </a:lnTo>
                  <a:lnTo>
                    <a:pt x="2160" y="8836"/>
                  </a:lnTo>
                  <a:cubicBezTo>
                    <a:pt x="2160" y="7752"/>
                    <a:pt x="4094" y="6873"/>
                    <a:pt x="6480" y="6873"/>
                  </a:cubicBezTo>
                  <a:lnTo>
                    <a:pt x="15120" y="6873"/>
                  </a:lnTo>
                  <a:cubicBezTo>
                    <a:pt x="17506" y="6873"/>
                    <a:pt x="19440" y="7752"/>
                    <a:pt x="19440" y="8836"/>
                  </a:cubicBezTo>
                  <a:cubicBezTo>
                    <a:pt x="19440" y="8836"/>
                    <a:pt x="19440" y="10800"/>
                    <a:pt x="19440" y="10800"/>
                  </a:cubicBezTo>
                  <a:close/>
                  <a:moveTo>
                    <a:pt x="19440" y="15709"/>
                  </a:moveTo>
                  <a:lnTo>
                    <a:pt x="2160" y="15709"/>
                  </a:lnTo>
                  <a:lnTo>
                    <a:pt x="2160" y="11782"/>
                  </a:lnTo>
                  <a:lnTo>
                    <a:pt x="19440" y="11782"/>
                  </a:lnTo>
                  <a:cubicBezTo>
                    <a:pt x="19440" y="11782"/>
                    <a:pt x="19440" y="15709"/>
                    <a:pt x="19440" y="15709"/>
                  </a:cubicBezTo>
                  <a:close/>
                  <a:moveTo>
                    <a:pt x="19440" y="18655"/>
                  </a:moveTo>
                  <a:cubicBezTo>
                    <a:pt x="19440" y="19739"/>
                    <a:pt x="17506" y="20618"/>
                    <a:pt x="15120" y="20618"/>
                  </a:cubicBezTo>
                  <a:lnTo>
                    <a:pt x="6480" y="20618"/>
                  </a:lnTo>
                  <a:cubicBezTo>
                    <a:pt x="4094" y="20618"/>
                    <a:pt x="2160" y="19739"/>
                    <a:pt x="2160" y="18655"/>
                  </a:cubicBezTo>
                  <a:lnTo>
                    <a:pt x="2160" y="16691"/>
                  </a:lnTo>
                  <a:lnTo>
                    <a:pt x="19440" y="16691"/>
                  </a:lnTo>
                  <a:cubicBezTo>
                    <a:pt x="19440" y="16691"/>
                    <a:pt x="19440" y="18655"/>
                    <a:pt x="19440" y="18655"/>
                  </a:cubicBezTo>
                  <a:close/>
                  <a:moveTo>
                    <a:pt x="8640" y="2945"/>
                  </a:moveTo>
                  <a:lnTo>
                    <a:pt x="12960" y="2945"/>
                  </a:lnTo>
                  <a:lnTo>
                    <a:pt x="12960" y="5891"/>
                  </a:lnTo>
                  <a:lnTo>
                    <a:pt x="8640" y="5891"/>
                  </a:lnTo>
                  <a:cubicBezTo>
                    <a:pt x="8640" y="5891"/>
                    <a:pt x="8640" y="2945"/>
                    <a:pt x="8640" y="2945"/>
                  </a:cubicBezTo>
                  <a:close/>
                  <a:moveTo>
                    <a:pt x="8640" y="982"/>
                  </a:moveTo>
                  <a:lnTo>
                    <a:pt x="12960" y="982"/>
                  </a:lnTo>
                  <a:lnTo>
                    <a:pt x="12960" y="1964"/>
                  </a:lnTo>
                  <a:lnTo>
                    <a:pt x="8640" y="1964"/>
                  </a:lnTo>
                  <a:cubicBezTo>
                    <a:pt x="8640" y="1964"/>
                    <a:pt x="8640" y="982"/>
                    <a:pt x="8640" y="982"/>
                  </a:cubicBezTo>
                  <a:close/>
                  <a:moveTo>
                    <a:pt x="15120" y="5891"/>
                  </a:moveTo>
                  <a:lnTo>
                    <a:pt x="15120" y="982"/>
                  </a:lnTo>
                  <a:cubicBezTo>
                    <a:pt x="15120" y="440"/>
                    <a:pt x="14152" y="0"/>
                    <a:pt x="12960" y="0"/>
                  </a:cubicBezTo>
                  <a:lnTo>
                    <a:pt x="8640" y="0"/>
                  </a:lnTo>
                  <a:cubicBezTo>
                    <a:pt x="7448" y="0"/>
                    <a:pt x="6480" y="440"/>
                    <a:pt x="6480" y="982"/>
                  </a:cubicBezTo>
                  <a:lnTo>
                    <a:pt x="6480" y="5891"/>
                  </a:lnTo>
                  <a:cubicBezTo>
                    <a:pt x="2901" y="5891"/>
                    <a:pt x="0" y="7209"/>
                    <a:pt x="0" y="8836"/>
                  </a:cubicBezTo>
                  <a:lnTo>
                    <a:pt x="0" y="18655"/>
                  </a:lnTo>
                  <a:cubicBezTo>
                    <a:pt x="0" y="20281"/>
                    <a:pt x="2901" y="21600"/>
                    <a:pt x="6480" y="21600"/>
                  </a:cubicBezTo>
                  <a:lnTo>
                    <a:pt x="15120" y="21600"/>
                  </a:lnTo>
                  <a:cubicBezTo>
                    <a:pt x="18698" y="21600"/>
                    <a:pt x="21600" y="20281"/>
                    <a:pt x="21600" y="18655"/>
                  </a:cubicBezTo>
                  <a:lnTo>
                    <a:pt x="21600" y="8836"/>
                  </a:lnTo>
                  <a:cubicBezTo>
                    <a:pt x="21600" y="7209"/>
                    <a:pt x="18698" y="5891"/>
                    <a:pt x="15120" y="58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6" name="Shape 2751"/>
            <p:cNvSpPr/>
            <p:nvPr/>
          </p:nvSpPr>
          <p:spPr>
            <a:xfrm>
              <a:off x="7787147" y="3449571"/>
              <a:ext cx="167919" cy="263872"/>
            </a:xfrm>
            <a:custGeom>
              <a:avLst/>
              <a:gdLst/>
              <a:ahLst/>
              <a:cxnLst>
                <a:cxn ang="0">
                  <a:pos x="wd2" y="hd2"/>
                </a:cxn>
                <a:cxn ang="5400000">
                  <a:pos x="wd2" y="hd2"/>
                </a:cxn>
                <a:cxn ang="10800000">
                  <a:pos x="wd2" y="hd2"/>
                </a:cxn>
                <a:cxn ang="16200000">
                  <a:pos x="wd2" y="hd2"/>
                </a:cxn>
              </a:cxnLst>
              <a:rect l="0" t="0" r="r" b="b"/>
              <a:pathLst>
                <a:path w="21600" h="21600" extrusionOk="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7" name="Shape 2752"/>
            <p:cNvSpPr/>
            <p:nvPr/>
          </p:nvSpPr>
          <p:spPr>
            <a:xfrm>
              <a:off x="8266915" y="3449571"/>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8" name="Shape 2753"/>
            <p:cNvSpPr/>
            <p:nvPr/>
          </p:nvSpPr>
          <p:spPr>
            <a:xfrm>
              <a:off x="8770671" y="3449571"/>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9" name="Shape 2754"/>
            <p:cNvSpPr/>
            <p:nvPr/>
          </p:nvSpPr>
          <p:spPr>
            <a:xfrm>
              <a:off x="9262432" y="3449571"/>
              <a:ext cx="239884"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0" name="Shape 2755"/>
            <p:cNvSpPr/>
            <p:nvPr/>
          </p:nvSpPr>
          <p:spPr>
            <a:xfrm>
              <a:off x="9778182" y="3449571"/>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1" name="Shape 2756"/>
            <p:cNvSpPr/>
            <p:nvPr/>
          </p:nvSpPr>
          <p:spPr>
            <a:xfrm>
              <a:off x="10257950" y="3521536"/>
              <a:ext cx="263872" cy="119942"/>
            </a:xfrm>
            <a:custGeom>
              <a:avLst/>
              <a:gdLst/>
              <a:ahLst/>
              <a:cxnLst>
                <a:cxn ang="0">
                  <a:pos x="wd2" y="hd2"/>
                </a:cxn>
                <a:cxn ang="5400000">
                  <a:pos x="wd2" y="hd2"/>
                </a:cxn>
                <a:cxn ang="10800000">
                  <a:pos x="wd2" y="hd2"/>
                </a:cxn>
                <a:cxn ang="16200000">
                  <a:pos x="wd2" y="hd2"/>
                </a:cxn>
              </a:cxnLst>
              <a:rect l="0" t="0" r="r" b="b"/>
              <a:pathLst>
                <a:path w="21600" h="21600" extrusionOk="0">
                  <a:moveTo>
                    <a:pt x="18900" y="19440"/>
                  </a:moveTo>
                  <a:cubicBezTo>
                    <a:pt x="17951" y="19440"/>
                    <a:pt x="17182" y="17747"/>
                    <a:pt x="17182" y="15660"/>
                  </a:cubicBezTo>
                  <a:cubicBezTo>
                    <a:pt x="17182" y="14601"/>
                    <a:pt x="17381" y="13647"/>
                    <a:pt x="17700" y="12960"/>
                  </a:cubicBezTo>
                  <a:lnTo>
                    <a:pt x="3900" y="12960"/>
                  </a:lnTo>
                  <a:cubicBezTo>
                    <a:pt x="4219" y="13647"/>
                    <a:pt x="4418" y="14601"/>
                    <a:pt x="4418" y="15660"/>
                  </a:cubicBezTo>
                  <a:cubicBezTo>
                    <a:pt x="4418" y="17747"/>
                    <a:pt x="3649" y="19440"/>
                    <a:pt x="2700" y="19440"/>
                  </a:cubicBezTo>
                  <a:cubicBezTo>
                    <a:pt x="1751" y="19440"/>
                    <a:pt x="982" y="17747"/>
                    <a:pt x="982" y="15660"/>
                  </a:cubicBezTo>
                  <a:cubicBezTo>
                    <a:pt x="982" y="13757"/>
                    <a:pt x="1623" y="12199"/>
                    <a:pt x="2455" y="11935"/>
                  </a:cubicBezTo>
                  <a:lnTo>
                    <a:pt x="2455" y="11880"/>
                  </a:lnTo>
                  <a:cubicBezTo>
                    <a:pt x="2726" y="11880"/>
                    <a:pt x="2945" y="11397"/>
                    <a:pt x="2945" y="10800"/>
                  </a:cubicBezTo>
                  <a:cubicBezTo>
                    <a:pt x="2945" y="10203"/>
                    <a:pt x="2726" y="9720"/>
                    <a:pt x="2455" y="9720"/>
                  </a:cubicBezTo>
                  <a:lnTo>
                    <a:pt x="2455" y="9665"/>
                  </a:lnTo>
                  <a:cubicBezTo>
                    <a:pt x="1623" y="9401"/>
                    <a:pt x="982" y="7843"/>
                    <a:pt x="982" y="5940"/>
                  </a:cubicBezTo>
                  <a:cubicBezTo>
                    <a:pt x="982" y="3852"/>
                    <a:pt x="1751" y="2160"/>
                    <a:pt x="2700" y="2160"/>
                  </a:cubicBezTo>
                  <a:cubicBezTo>
                    <a:pt x="3649" y="2160"/>
                    <a:pt x="4418" y="3852"/>
                    <a:pt x="4418" y="5940"/>
                  </a:cubicBezTo>
                  <a:cubicBezTo>
                    <a:pt x="4418" y="6999"/>
                    <a:pt x="4219" y="7954"/>
                    <a:pt x="3900" y="8640"/>
                  </a:cubicBezTo>
                  <a:lnTo>
                    <a:pt x="17700" y="8640"/>
                  </a:lnTo>
                  <a:cubicBezTo>
                    <a:pt x="17381" y="7954"/>
                    <a:pt x="17182" y="6999"/>
                    <a:pt x="17182" y="5940"/>
                  </a:cubicBezTo>
                  <a:cubicBezTo>
                    <a:pt x="17182" y="3852"/>
                    <a:pt x="17951" y="2160"/>
                    <a:pt x="18900" y="2160"/>
                  </a:cubicBezTo>
                  <a:cubicBezTo>
                    <a:pt x="19849" y="2160"/>
                    <a:pt x="20618" y="3852"/>
                    <a:pt x="20618" y="5940"/>
                  </a:cubicBezTo>
                  <a:cubicBezTo>
                    <a:pt x="20618" y="7843"/>
                    <a:pt x="19977" y="9401"/>
                    <a:pt x="19145" y="9665"/>
                  </a:cubicBezTo>
                  <a:lnTo>
                    <a:pt x="19145" y="9720"/>
                  </a:lnTo>
                  <a:cubicBezTo>
                    <a:pt x="18874" y="9720"/>
                    <a:pt x="18655" y="10203"/>
                    <a:pt x="18655" y="10800"/>
                  </a:cubicBezTo>
                  <a:cubicBezTo>
                    <a:pt x="18655" y="11397"/>
                    <a:pt x="18874" y="11880"/>
                    <a:pt x="19145" y="11880"/>
                  </a:cubicBezTo>
                  <a:lnTo>
                    <a:pt x="19145" y="11935"/>
                  </a:lnTo>
                  <a:cubicBezTo>
                    <a:pt x="19977" y="12199"/>
                    <a:pt x="20618" y="13757"/>
                    <a:pt x="20618" y="15660"/>
                  </a:cubicBezTo>
                  <a:cubicBezTo>
                    <a:pt x="20618" y="17747"/>
                    <a:pt x="19849" y="19440"/>
                    <a:pt x="18900" y="19440"/>
                  </a:cubicBezTo>
                  <a:moveTo>
                    <a:pt x="20449" y="10800"/>
                  </a:moveTo>
                  <a:cubicBezTo>
                    <a:pt x="21145" y="9725"/>
                    <a:pt x="21600" y="7950"/>
                    <a:pt x="21600" y="5940"/>
                  </a:cubicBezTo>
                  <a:cubicBezTo>
                    <a:pt x="21600" y="2660"/>
                    <a:pt x="20391" y="0"/>
                    <a:pt x="18900" y="0"/>
                  </a:cubicBezTo>
                  <a:cubicBezTo>
                    <a:pt x="17409" y="0"/>
                    <a:pt x="16200" y="2660"/>
                    <a:pt x="16200" y="5940"/>
                  </a:cubicBezTo>
                  <a:cubicBezTo>
                    <a:pt x="16200" y="6124"/>
                    <a:pt x="16208" y="6301"/>
                    <a:pt x="16215" y="6480"/>
                  </a:cubicBezTo>
                  <a:lnTo>
                    <a:pt x="5385" y="6480"/>
                  </a:lnTo>
                  <a:cubicBezTo>
                    <a:pt x="5392" y="6301"/>
                    <a:pt x="5400" y="6124"/>
                    <a:pt x="5400" y="5940"/>
                  </a:cubicBezTo>
                  <a:cubicBezTo>
                    <a:pt x="5400" y="2660"/>
                    <a:pt x="4191" y="0"/>
                    <a:pt x="2700" y="0"/>
                  </a:cubicBezTo>
                  <a:cubicBezTo>
                    <a:pt x="1209" y="0"/>
                    <a:pt x="0" y="2660"/>
                    <a:pt x="0" y="5940"/>
                  </a:cubicBezTo>
                  <a:cubicBezTo>
                    <a:pt x="0" y="7950"/>
                    <a:pt x="455" y="9725"/>
                    <a:pt x="1151" y="10800"/>
                  </a:cubicBezTo>
                  <a:cubicBezTo>
                    <a:pt x="455" y="11875"/>
                    <a:pt x="0" y="13649"/>
                    <a:pt x="0" y="15660"/>
                  </a:cubicBezTo>
                  <a:cubicBezTo>
                    <a:pt x="0" y="18940"/>
                    <a:pt x="1209" y="21600"/>
                    <a:pt x="2700" y="21600"/>
                  </a:cubicBezTo>
                  <a:cubicBezTo>
                    <a:pt x="4191" y="21600"/>
                    <a:pt x="5400" y="18940"/>
                    <a:pt x="5400" y="15660"/>
                  </a:cubicBezTo>
                  <a:cubicBezTo>
                    <a:pt x="5400" y="15476"/>
                    <a:pt x="5392" y="15298"/>
                    <a:pt x="5385" y="15120"/>
                  </a:cubicBezTo>
                  <a:lnTo>
                    <a:pt x="16215" y="15120"/>
                  </a:lnTo>
                  <a:cubicBezTo>
                    <a:pt x="16208" y="15298"/>
                    <a:pt x="16200" y="15476"/>
                    <a:pt x="16200" y="15660"/>
                  </a:cubicBezTo>
                  <a:cubicBezTo>
                    <a:pt x="16200" y="18940"/>
                    <a:pt x="17409" y="21600"/>
                    <a:pt x="18900" y="21600"/>
                  </a:cubicBezTo>
                  <a:cubicBezTo>
                    <a:pt x="20391" y="21600"/>
                    <a:pt x="21600" y="18940"/>
                    <a:pt x="21600" y="15660"/>
                  </a:cubicBezTo>
                  <a:cubicBezTo>
                    <a:pt x="21600" y="13649"/>
                    <a:pt x="21145" y="11875"/>
                    <a:pt x="20449" y="10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Shape 2757"/>
            <p:cNvSpPr/>
            <p:nvPr/>
          </p:nvSpPr>
          <p:spPr>
            <a:xfrm>
              <a:off x="10761706" y="3449571"/>
              <a:ext cx="263940" cy="263941"/>
            </a:xfrm>
            <a:custGeom>
              <a:avLst/>
              <a:gdLst/>
              <a:ahLst/>
              <a:cxnLst>
                <a:cxn ang="0">
                  <a:pos x="wd2" y="hd2"/>
                </a:cxn>
                <a:cxn ang="5400000">
                  <a:pos x="wd2" y="hd2"/>
                </a:cxn>
                <a:cxn ang="10800000">
                  <a:pos x="wd2" y="hd2"/>
                </a:cxn>
                <a:cxn ang="16200000">
                  <a:pos x="wd2" y="hd2"/>
                </a:cxn>
              </a:cxnLst>
              <a:rect l="0" t="0" r="r" b="b"/>
              <a:pathLst>
                <a:path w="21084" h="21085" extrusionOk="0">
                  <a:moveTo>
                    <a:pt x="6690" y="19632"/>
                  </a:moveTo>
                  <a:cubicBezTo>
                    <a:pt x="6035" y="20288"/>
                    <a:pt x="4973" y="20288"/>
                    <a:pt x="4318" y="19632"/>
                  </a:cubicBezTo>
                  <a:cubicBezTo>
                    <a:pt x="3731" y="19043"/>
                    <a:pt x="3675" y="18127"/>
                    <a:pt x="4141" y="17471"/>
                  </a:cubicBezTo>
                  <a:lnTo>
                    <a:pt x="4127" y="17458"/>
                  </a:lnTo>
                  <a:cubicBezTo>
                    <a:pt x="4237" y="17311"/>
                    <a:pt x="4231" y="17106"/>
                    <a:pt x="4096" y="16973"/>
                  </a:cubicBezTo>
                  <a:cubicBezTo>
                    <a:pt x="3963" y="16842"/>
                    <a:pt x="3758" y="16835"/>
                    <a:pt x="3610" y="16939"/>
                  </a:cubicBezTo>
                  <a:lnTo>
                    <a:pt x="3601" y="16931"/>
                  </a:lnTo>
                  <a:cubicBezTo>
                    <a:pt x="2946" y="17395"/>
                    <a:pt x="2036" y="17338"/>
                    <a:pt x="1449" y="16752"/>
                  </a:cubicBezTo>
                  <a:cubicBezTo>
                    <a:pt x="794" y="16097"/>
                    <a:pt x="794" y="15035"/>
                    <a:pt x="1449" y="14381"/>
                  </a:cubicBezTo>
                  <a:cubicBezTo>
                    <a:pt x="2104" y="13726"/>
                    <a:pt x="3166" y="13726"/>
                    <a:pt x="3821" y="14381"/>
                  </a:cubicBezTo>
                  <a:cubicBezTo>
                    <a:pt x="4110" y="14670"/>
                    <a:pt x="4264" y="15040"/>
                    <a:pt x="4297" y="15418"/>
                  </a:cubicBezTo>
                  <a:lnTo>
                    <a:pt x="9862" y="9852"/>
                  </a:lnTo>
                  <a:lnTo>
                    <a:pt x="15417" y="4298"/>
                  </a:lnTo>
                  <a:cubicBezTo>
                    <a:pt x="15038" y="4264"/>
                    <a:pt x="14669" y="4111"/>
                    <a:pt x="14380" y="3821"/>
                  </a:cubicBezTo>
                  <a:cubicBezTo>
                    <a:pt x="13725" y="3166"/>
                    <a:pt x="13725" y="2105"/>
                    <a:pt x="14380" y="1450"/>
                  </a:cubicBezTo>
                  <a:cubicBezTo>
                    <a:pt x="15034" y="795"/>
                    <a:pt x="16096" y="795"/>
                    <a:pt x="16751" y="1450"/>
                  </a:cubicBezTo>
                  <a:cubicBezTo>
                    <a:pt x="17332" y="2031"/>
                    <a:pt x="17394" y="2932"/>
                    <a:pt x="16943" y="3585"/>
                  </a:cubicBezTo>
                  <a:lnTo>
                    <a:pt x="16949" y="3592"/>
                  </a:lnTo>
                  <a:cubicBezTo>
                    <a:pt x="16829" y="3738"/>
                    <a:pt x="16832" y="3953"/>
                    <a:pt x="16971" y="4089"/>
                  </a:cubicBezTo>
                  <a:cubicBezTo>
                    <a:pt x="17109" y="4225"/>
                    <a:pt x="17323" y="4230"/>
                    <a:pt x="17473" y="4114"/>
                  </a:cubicBezTo>
                  <a:lnTo>
                    <a:pt x="17487" y="4129"/>
                  </a:lnTo>
                  <a:cubicBezTo>
                    <a:pt x="18142" y="3675"/>
                    <a:pt x="19047" y="3737"/>
                    <a:pt x="19631" y="4319"/>
                  </a:cubicBezTo>
                  <a:cubicBezTo>
                    <a:pt x="20287" y="4974"/>
                    <a:pt x="20287" y="6036"/>
                    <a:pt x="19631" y="6691"/>
                  </a:cubicBezTo>
                  <a:cubicBezTo>
                    <a:pt x="18974" y="7346"/>
                    <a:pt x="17909" y="7346"/>
                    <a:pt x="17253" y="6691"/>
                  </a:cubicBezTo>
                  <a:cubicBezTo>
                    <a:pt x="16962" y="6400"/>
                    <a:pt x="16807" y="6029"/>
                    <a:pt x="16775" y="5650"/>
                  </a:cubicBezTo>
                  <a:lnTo>
                    <a:pt x="5650" y="16775"/>
                  </a:lnTo>
                  <a:cubicBezTo>
                    <a:pt x="6029" y="16808"/>
                    <a:pt x="6400" y="16963"/>
                    <a:pt x="6690" y="17254"/>
                  </a:cubicBezTo>
                  <a:cubicBezTo>
                    <a:pt x="7344" y="17910"/>
                    <a:pt x="7344" y="18975"/>
                    <a:pt x="6690" y="19632"/>
                  </a:cubicBezTo>
                  <a:moveTo>
                    <a:pt x="7277" y="16503"/>
                  </a:moveTo>
                  <a:lnTo>
                    <a:pt x="16501" y="7278"/>
                  </a:lnTo>
                  <a:cubicBezTo>
                    <a:pt x="16528" y="7307"/>
                    <a:pt x="16545" y="7340"/>
                    <a:pt x="16573" y="7368"/>
                  </a:cubicBezTo>
                  <a:cubicBezTo>
                    <a:pt x="17605" y="8397"/>
                    <a:pt x="19278" y="8397"/>
                    <a:pt x="20310" y="7368"/>
                  </a:cubicBezTo>
                  <a:cubicBezTo>
                    <a:pt x="21342" y="6339"/>
                    <a:pt x="21342" y="4671"/>
                    <a:pt x="20310" y="3641"/>
                  </a:cubicBezTo>
                  <a:cubicBezTo>
                    <a:pt x="19726" y="3059"/>
                    <a:pt x="18937" y="2818"/>
                    <a:pt x="18175" y="2895"/>
                  </a:cubicBezTo>
                  <a:cubicBezTo>
                    <a:pt x="18250" y="2137"/>
                    <a:pt x="18009" y="1353"/>
                    <a:pt x="17428" y="772"/>
                  </a:cubicBezTo>
                  <a:cubicBezTo>
                    <a:pt x="16399" y="-257"/>
                    <a:pt x="14731" y="-257"/>
                    <a:pt x="13702" y="772"/>
                  </a:cubicBezTo>
                  <a:cubicBezTo>
                    <a:pt x="12673" y="1802"/>
                    <a:pt x="12673" y="3470"/>
                    <a:pt x="13702" y="4498"/>
                  </a:cubicBezTo>
                  <a:cubicBezTo>
                    <a:pt x="13729" y="4526"/>
                    <a:pt x="13763" y="4543"/>
                    <a:pt x="13791" y="4569"/>
                  </a:cubicBezTo>
                  <a:lnTo>
                    <a:pt x="4568" y="13791"/>
                  </a:lnTo>
                  <a:cubicBezTo>
                    <a:pt x="4542" y="13763"/>
                    <a:pt x="4526" y="13730"/>
                    <a:pt x="4498" y="13703"/>
                  </a:cubicBezTo>
                  <a:cubicBezTo>
                    <a:pt x="3469" y="12674"/>
                    <a:pt x="1801" y="12674"/>
                    <a:pt x="772" y="13703"/>
                  </a:cubicBezTo>
                  <a:cubicBezTo>
                    <a:pt x="-258" y="14732"/>
                    <a:pt x="-258" y="16400"/>
                    <a:pt x="772" y="17429"/>
                  </a:cubicBezTo>
                  <a:cubicBezTo>
                    <a:pt x="1353" y="18010"/>
                    <a:pt x="2136" y="18251"/>
                    <a:pt x="2895" y="18176"/>
                  </a:cubicBezTo>
                  <a:cubicBezTo>
                    <a:pt x="2818" y="18938"/>
                    <a:pt x="3058" y="19727"/>
                    <a:pt x="3641" y="20311"/>
                  </a:cubicBezTo>
                  <a:cubicBezTo>
                    <a:pt x="4670" y="21343"/>
                    <a:pt x="6338" y="21343"/>
                    <a:pt x="7367" y="20311"/>
                  </a:cubicBezTo>
                  <a:cubicBezTo>
                    <a:pt x="8396" y="19279"/>
                    <a:pt x="8396" y="17606"/>
                    <a:pt x="7367" y="16574"/>
                  </a:cubicBezTo>
                  <a:cubicBezTo>
                    <a:pt x="7339" y="16546"/>
                    <a:pt x="7306" y="16529"/>
                    <a:pt x="7277" y="16503"/>
                  </a:cubicBezTo>
                  <a:moveTo>
                    <a:pt x="16558" y="13703"/>
                  </a:moveTo>
                  <a:cubicBezTo>
                    <a:pt x="16530" y="13731"/>
                    <a:pt x="16513" y="13764"/>
                    <a:pt x="16487" y="13793"/>
                  </a:cubicBezTo>
                  <a:lnTo>
                    <a:pt x="14254" y="11560"/>
                  </a:lnTo>
                  <a:cubicBezTo>
                    <a:pt x="14067" y="11391"/>
                    <a:pt x="13780" y="11393"/>
                    <a:pt x="13601" y="11573"/>
                  </a:cubicBezTo>
                  <a:cubicBezTo>
                    <a:pt x="13421" y="11753"/>
                    <a:pt x="13419" y="12039"/>
                    <a:pt x="13588" y="12226"/>
                  </a:cubicBezTo>
                  <a:lnTo>
                    <a:pt x="13576" y="12237"/>
                  </a:lnTo>
                  <a:lnTo>
                    <a:pt x="16759" y="15420"/>
                  </a:lnTo>
                  <a:cubicBezTo>
                    <a:pt x="16792" y="15041"/>
                    <a:pt x="16947" y="14671"/>
                    <a:pt x="17238" y="14381"/>
                  </a:cubicBezTo>
                  <a:cubicBezTo>
                    <a:pt x="17895" y="13726"/>
                    <a:pt x="18959" y="13726"/>
                    <a:pt x="19615" y="14381"/>
                  </a:cubicBezTo>
                  <a:cubicBezTo>
                    <a:pt x="20273" y="15035"/>
                    <a:pt x="20273" y="16097"/>
                    <a:pt x="19615" y="16752"/>
                  </a:cubicBezTo>
                  <a:cubicBezTo>
                    <a:pt x="19027" y="17339"/>
                    <a:pt x="18112" y="17395"/>
                    <a:pt x="17455" y="16929"/>
                  </a:cubicBezTo>
                  <a:lnTo>
                    <a:pt x="17442" y="16942"/>
                  </a:lnTo>
                  <a:cubicBezTo>
                    <a:pt x="17295" y="16832"/>
                    <a:pt x="17090" y="16839"/>
                    <a:pt x="16957" y="16974"/>
                  </a:cubicBezTo>
                  <a:cubicBezTo>
                    <a:pt x="16826" y="17107"/>
                    <a:pt x="16819" y="17312"/>
                    <a:pt x="16923" y="17460"/>
                  </a:cubicBezTo>
                  <a:lnTo>
                    <a:pt x="16915" y="17469"/>
                  </a:lnTo>
                  <a:cubicBezTo>
                    <a:pt x="17379" y="18124"/>
                    <a:pt x="17322" y="19034"/>
                    <a:pt x="16736" y="19621"/>
                  </a:cubicBezTo>
                  <a:cubicBezTo>
                    <a:pt x="16081" y="20276"/>
                    <a:pt x="15019" y="20276"/>
                    <a:pt x="14365" y="19621"/>
                  </a:cubicBezTo>
                  <a:cubicBezTo>
                    <a:pt x="13710" y="18966"/>
                    <a:pt x="13710" y="17904"/>
                    <a:pt x="14365" y="17250"/>
                  </a:cubicBezTo>
                  <a:cubicBezTo>
                    <a:pt x="14654" y="16960"/>
                    <a:pt x="15024" y="16807"/>
                    <a:pt x="15402" y="16773"/>
                  </a:cubicBezTo>
                  <a:lnTo>
                    <a:pt x="12222" y="13592"/>
                  </a:lnTo>
                  <a:lnTo>
                    <a:pt x="12218" y="13596"/>
                  </a:lnTo>
                  <a:cubicBezTo>
                    <a:pt x="12031" y="13427"/>
                    <a:pt x="11744" y="13428"/>
                    <a:pt x="11565" y="13609"/>
                  </a:cubicBezTo>
                  <a:cubicBezTo>
                    <a:pt x="11385" y="13789"/>
                    <a:pt x="11383" y="14075"/>
                    <a:pt x="11552" y="14262"/>
                  </a:cubicBezTo>
                  <a:lnTo>
                    <a:pt x="13776" y="16501"/>
                  </a:lnTo>
                  <a:cubicBezTo>
                    <a:pt x="13748" y="16528"/>
                    <a:pt x="13714" y="16544"/>
                    <a:pt x="13687" y="16572"/>
                  </a:cubicBezTo>
                  <a:cubicBezTo>
                    <a:pt x="12658" y="17601"/>
                    <a:pt x="12658" y="19269"/>
                    <a:pt x="13687" y="20298"/>
                  </a:cubicBezTo>
                  <a:cubicBezTo>
                    <a:pt x="14716" y="21328"/>
                    <a:pt x="16384" y="21328"/>
                    <a:pt x="17413" y="20298"/>
                  </a:cubicBezTo>
                  <a:cubicBezTo>
                    <a:pt x="17994" y="19717"/>
                    <a:pt x="18235" y="18934"/>
                    <a:pt x="18160" y="18175"/>
                  </a:cubicBezTo>
                  <a:cubicBezTo>
                    <a:pt x="18922" y="18252"/>
                    <a:pt x="19711" y="18011"/>
                    <a:pt x="20295" y="17429"/>
                  </a:cubicBezTo>
                  <a:cubicBezTo>
                    <a:pt x="21327" y="16400"/>
                    <a:pt x="21327" y="14732"/>
                    <a:pt x="20295" y="13703"/>
                  </a:cubicBezTo>
                  <a:cubicBezTo>
                    <a:pt x="19263" y="12674"/>
                    <a:pt x="17590" y="12674"/>
                    <a:pt x="16558" y="13703"/>
                  </a:cubicBezTo>
                  <a:moveTo>
                    <a:pt x="4511" y="7368"/>
                  </a:moveTo>
                  <a:cubicBezTo>
                    <a:pt x="4539" y="7340"/>
                    <a:pt x="4556" y="7306"/>
                    <a:pt x="4582" y="7278"/>
                  </a:cubicBezTo>
                  <a:lnTo>
                    <a:pt x="6815" y="9511"/>
                  </a:lnTo>
                  <a:cubicBezTo>
                    <a:pt x="7002" y="9679"/>
                    <a:pt x="7289" y="9678"/>
                    <a:pt x="7468" y="9498"/>
                  </a:cubicBezTo>
                  <a:cubicBezTo>
                    <a:pt x="7649" y="9318"/>
                    <a:pt x="7650" y="9031"/>
                    <a:pt x="7481" y="8844"/>
                  </a:cubicBezTo>
                  <a:lnTo>
                    <a:pt x="7493" y="8833"/>
                  </a:lnTo>
                  <a:lnTo>
                    <a:pt x="4309" y="5650"/>
                  </a:lnTo>
                  <a:cubicBezTo>
                    <a:pt x="4277" y="6029"/>
                    <a:pt x="4122" y="6400"/>
                    <a:pt x="3831" y="6691"/>
                  </a:cubicBezTo>
                  <a:cubicBezTo>
                    <a:pt x="3175" y="7346"/>
                    <a:pt x="2110" y="7346"/>
                    <a:pt x="1453" y="6691"/>
                  </a:cubicBezTo>
                  <a:cubicBezTo>
                    <a:pt x="797" y="6036"/>
                    <a:pt x="797" y="4974"/>
                    <a:pt x="1453" y="4319"/>
                  </a:cubicBezTo>
                  <a:cubicBezTo>
                    <a:pt x="2042" y="3732"/>
                    <a:pt x="2957" y="3676"/>
                    <a:pt x="3614" y="4142"/>
                  </a:cubicBezTo>
                  <a:lnTo>
                    <a:pt x="3627" y="4128"/>
                  </a:lnTo>
                  <a:cubicBezTo>
                    <a:pt x="3774" y="4238"/>
                    <a:pt x="3979" y="4232"/>
                    <a:pt x="4112" y="4097"/>
                  </a:cubicBezTo>
                  <a:cubicBezTo>
                    <a:pt x="4243" y="3963"/>
                    <a:pt x="4250" y="3759"/>
                    <a:pt x="4146" y="3610"/>
                  </a:cubicBezTo>
                  <a:lnTo>
                    <a:pt x="4154" y="3602"/>
                  </a:lnTo>
                  <a:cubicBezTo>
                    <a:pt x="3690" y="2947"/>
                    <a:pt x="3746" y="2036"/>
                    <a:pt x="4333" y="1450"/>
                  </a:cubicBezTo>
                  <a:cubicBezTo>
                    <a:pt x="4988" y="795"/>
                    <a:pt x="6050" y="795"/>
                    <a:pt x="6705" y="1450"/>
                  </a:cubicBezTo>
                  <a:cubicBezTo>
                    <a:pt x="7359" y="2105"/>
                    <a:pt x="7359" y="3166"/>
                    <a:pt x="6705" y="3821"/>
                  </a:cubicBezTo>
                  <a:cubicBezTo>
                    <a:pt x="6415" y="4111"/>
                    <a:pt x="6046" y="4264"/>
                    <a:pt x="5667" y="4298"/>
                  </a:cubicBezTo>
                  <a:lnTo>
                    <a:pt x="8847" y="7478"/>
                  </a:lnTo>
                  <a:lnTo>
                    <a:pt x="8851" y="7475"/>
                  </a:lnTo>
                  <a:cubicBezTo>
                    <a:pt x="9038" y="7644"/>
                    <a:pt x="9325" y="7642"/>
                    <a:pt x="9504" y="7462"/>
                  </a:cubicBezTo>
                  <a:cubicBezTo>
                    <a:pt x="9684" y="7282"/>
                    <a:pt x="9686" y="6995"/>
                    <a:pt x="9517" y="6808"/>
                  </a:cubicBezTo>
                  <a:lnTo>
                    <a:pt x="7293" y="4569"/>
                  </a:lnTo>
                  <a:cubicBezTo>
                    <a:pt x="7321" y="4543"/>
                    <a:pt x="7355" y="4526"/>
                    <a:pt x="7382" y="4498"/>
                  </a:cubicBezTo>
                  <a:cubicBezTo>
                    <a:pt x="8411" y="3470"/>
                    <a:pt x="8411" y="1802"/>
                    <a:pt x="7382" y="772"/>
                  </a:cubicBezTo>
                  <a:cubicBezTo>
                    <a:pt x="6353" y="-257"/>
                    <a:pt x="4685" y="-257"/>
                    <a:pt x="3656" y="772"/>
                  </a:cubicBezTo>
                  <a:cubicBezTo>
                    <a:pt x="3075" y="1353"/>
                    <a:pt x="2834" y="2137"/>
                    <a:pt x="2909" y="2895"/>
                  </a:cubicBezTo>
                  <a:cubicBezTo>
                    <a:pt x="2147" y="2818"/>
                    <a:pt x="1358" y="3059"/>
                    <a:pt x="774" y="3641"/>
                  </a:cubicBezTo>
                  <a:cubicBezTo>
                    <a:pt x="-258" y="4671"/>
                    <a:pt x="-258" y="6339"/>
                    <a:pt x="774" y="7368"/>
                  </a:cubicBezTo>
                  <a:cubicBezTo>
                    <a:pt x="1806" y="8397"/>
                    <a:pt x="3479" y="8397"/>
                    <a:pt x="4511" y="736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3" name="Shape 2758"/>
            <p:cNvSpPr/>
            <p:nvPr/>
          </p:nvSpPr>
          <p:spPr>
            <a:xfrm>
              <a:off x="6227902" y="39533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759"/>
            <p:cNvSpPr/>
            <p:nvPr/>
          </p:nvSpPr>
          <p:spPr>
            <a:xfrm>
              <a:off x="6731658" y="39533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3927" y="6873"/>
                  </a:moveTo>
                  <a:lnTo>
                    <a:pt x="17673" y="6873"/>
                  </a:lnTo>
                  <a:lnTo>
                    <a:pt x="17673" y="8836"/>
                  </a:lnTo>
                  <a:lnTo>
                    <a:pt x="3927" y="8836"/>
                  </a:lnTo>
                  <a:cubicBezTo>
                    <a:pt x="3927" y="8836"/>
                    <a:pt x="3927" y="6873"/>
                    <a:pt x="3927" y="6873"/>
                  </a:cubicBezTo>
                  <a:close/>
                  <a:moveTo>
                    <a:pt x="17673" y="9818"/>
                  </a:moveTo>
                  <a:cubicBezTo>
                    <a:pt x="18215" y="9818"/>
                    <a:pt x="18655" y="9378"/>
                    <a:pt x="18655" y="8836"/>
                  </a:cubicBezTo>
                  <a:lnTo>
                    <a:pt x="18655" y="6873"/>
                  </a:lnTo>
                  <a:cubicBezTo>
                    <a:pt x="18655" y="6331"/>
                    <a:pt x="18215" y="5891"/>
                    <a:pt x="17673" y="5891"/>
                  </a:cubicBezTo>
                  <a:lnTo>
                    <a:pt x="3927" y="5891"/>
                  </a:lnTo>
                  <a:cubicBezTo>
                    <a:pt x="3385" y="5891"/>
                    <a:pt x="2945" y="6331"/>
                    <a:pt x="2945" y="6873"/>
                  </a:cubicBezTo>
                  <a:lnTo>
                    <a:pt x="2945" y="8836"/>
                  </a:lnTo>
                  <a:cubicBezTo>
                    <a:pt x="2945" y="9378"/>
                    <a:pt x="3385" y="9818"/>
                    <a:pt x="3927" y="9818"/>
                  </a:cubicBezTo>
                  <a:cubicBezTo>
                    <a:pt x="3927" y="9818"/>
                    <a:pt x="17673" y="9818"/>
                    <a:pt x="17673" y="9818"/>
                  </a:cubicBezTo>
                  <a:close/>
                  <a:moveTo>
                    <a:pt x="17673" y="20618"/>
                  </a:moveTo>
                  <a:lnTo>
                    <a:pt x="3927" y="20618"/>
                  </a:lnTo>
                  <a:lnTo>
                    <a:pt x="3927" y="18655"/>
                  </a:lnTo>
                  <a:lnTo>
                    <a:pt x="17673" y="18655"/>
                  </a:lnTo>
                  <a:cubicBezTo>
                    <a:pt x="17673" y="18655"/>
                    <a:pt x="17673" y="20618"/>
                    <a:pt x="17673" y="20618"/>
                  </a:cubicBezTo>
                  <a:close/>
                  <a:moveTo>
                    <a:pt x="17673" y="17673"/>
                  </a:moveTo>
                  <a:lnTo>
                    <a:pt x="3927" y="17673"/>
                  </a:lnTo>
                  <a:cubicBezTo>
                    <a:pt x="3385" y="17673"/>
                    <a:pt x="2945" y="18113"/>
                    <a:pt x="2945" y="18655"/>
                  </a:cubicBezTo>
                  <a:lnTo>
                    <a:pt x="2945" y="20618"/>
                  </a:lnTo>
                  <a:cubicBezTo>
                    <a:pt x="2945" y="21160"/>
                    <a:pt x="3385" y="21600"/>
                    <a:pt x="3927" y="21600"/>
                  </a:cubicBezTo>
                  <a:lnTo>
                    <a:pt x="17673" y="21600"/>
                  </a:lnTo>
                  <a:cubicBezTo>
                    <a:pt x="18215" y="21600"/>
                    <a:pt x="18655" y="21160"/>
                    <a:pt x="18655" y="20618"/>
                  </a:cubicBezTo>
                  <a:lnTo>
                    <a:pt x="18655" y="18655"/>
                  </a:lnTo>
                  <a:cubicBezTo>
                    <a:pt x="18655" y="18113"/>
                    <a:pt x="18215" y="17673"/>
                    <a:pt x="17673" y="176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5" name="Shape 2760"/>
            <p:cNvSpPr/>
            <p:nvPr/>
          </p:nvSpPr>
          <p:spPr>
            <a:xfrm>
              <a:off x="7235414" y="39533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6873" y="8836"/>
                  </a:lnTo>
                  <a:lnTo>
                    <a:pt x="6873" y="6873"/>
                  </a:lnTo>
                  <a:lnTo>
                    <a:pt x="20618" y="6873"/>
                  </a:lnTo>
                  <a:cubicBezTo>
                    <a:pt x="20618" y="6873"/>
                    <a:pt x="20618" y="8836"/>
                    <a:pt x="20618" y="8836"/>
                  </a:cubicBezTo>
                  <a:close/>
                  <a:moveTo>
                    <a:pt x="20618" y="5891"/>
                  </a:moveTo>
                  <a:lnTo>
                    <a:pt x="6873" y="5891"/>
                  </a:lnTo>
                  <a:cubicBezTo>
                    <a:pt x="6331" y="5891"/>
                    <a:pt x="5891" y="6331"/>
                    <a:pt x="5891" y="6873"/>
                  </a:cubicBezTo>
                  <a:lnTo>
                    <a:pt x="5891" y="8836"/>
                  </a:lnTo>
                  <a:cubicBezTo>
                    <a:pt x="5891" y="9378"/>
                    <a:pt x="6331" y="9818"/>
                    <a:pt x="6873" y="9818"/>
                  </a:cubicBezTo>
                  <a:lnTo>
                    <a:pt x="20618" y="9818"/>
                  </a:lnTo>
                  <a:cubicBezTo>
                    <a:pt x="21160" y="9818"/>
                    <a:pt x="21600" y="9378"/>
                    <a:pt x="21600" y="8836"/>
                  </a:cubicBezTo>
                  <a:lnTo>
                    <a:pt x="21600" y="6873"/>
                  </a:lnTo>
                  <a:cubicBezTo>
                    <a:pt x="21600" y="6331"/>
                    <a:pt x="21160" y="5891"/>
                    <a:pt x="20618" y="5891"/>
                  </a:cubicBezTo>
                  <a:moveTo>
                    <a:pt x="20618" y="20618"/>
                  </a:moveTo>
                  <a:lnTo>
                    <a:pt x="6873" y="20618"/>
                  </a:lnTo>
                  <a:lnTo>
                    <a:pt x="6873" y="18655"/>
                  </a:lnTo>
                  <a:lnTo>
                    <a:pt x="20618" y="18655"/>
                  </a:lnTo>
                  <a:cubicBezTo>
                    <a:pt x="20618" y="18655"/>
                    <a:pt x="20618" y="20618"/>
                    <a:pt x="20618" y="20618"/>
                  </a:cubicBezTo>
                  <a:close/>
                  <a:moveTo>
                    <a:pt x="20618" y="17673"/>
                  </a:moveTo>
                  <a:lnTo>
                    <a:pt x="6873" y="17673"/>
                  </a:lnTo>
                  <a:cubicBezTo>
                    <a:pt x="6331" y="17673"/>
                    <a:pt x="5891" y="18113"/>
                    <a:pt x="5891" y="18655"/>
                  </a:cubicBezTo>
                  <a:lnTo>
                    <a:pt x="5891" y="20618"/>
                  </a:lnTo>
                  <a:cubicBezTo>
                    <a:pt x="5891" y="21160"/>
                    <a:pt x="6331" y="21600"/>
                    <a:pt x="6873" y="21600"/>
                  </a:cubicBezTo>
                  <a:lnTo>
                    <a:pt x="20618" y="21600"/>
                  </a:lnTo>
                  <a:cubicBezTo>
                    <a:pt x="21160" y="21600"/>
                    <a:pt x="21600" y="21160"/>
                    <a:pt x="21600" y="20618"/>
                  </a:cubicBezTo>
                  <a:lnTo>
                    <a:pt x="21600" y="18655"/>
                  </a:lnTo>
                  <a:cubicBezTo>
                    <a:pt x="21600" y="18113"/>
                    <a:pt x="21160" y="17673"/>
                    <a:pt x="20618" y="176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6" name="Shape 2761"/>
            <p:cNvSpPr/>
            <p:nvPr/>
          </p:nvSpPr>
          <p:spPr>
            <a:xfrm>
              <a:off x="7739170" y="39533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982" y="8836"/>
                  </a:lnTo>
                  <a:lnTo>
                    <a:pt x="982" y="6873"/>
                  </a:lnTo>
                  <a:lnTo>
                    <a:pt x="20618" y="6873"/>
                  </a:lnTo>
                  <a:cubicBezTo>
                    <a:pt x="20618" y="6873"/>
                    <a:pt x="20618" y="8836"/>
                    <a:pt x="20618" y="8836"/>
                  </a:cubicBezTo>
                  <a:close/>
                  <a:moveTo>
                    <a:pt x="20618" y="5891"/>
                  </a:moveTo>
                  <a:lnTo>
                    <a:pt x="982" y="5891"/>
                  </a:lnTo>
                  <a:cubicBezTo>
                    <a:pt x="440" y="5891"/>
                    <a:pt x="0" y="6331"/>
                    <a:pt x="0" y="6873"/>
                  </a:cubicBezTo>
                  <a:lnTo>
                    <a:pt x="0" y="8836"/>
                  </a:lnTo>
                  <a:cubicBezTo>
                    <a:pt x="0" y="9378"/>
                    <a:pt x="440" y="9818"/>
                    <a:pt x="982" y="9818"/>
                  </a:cubicBezTo>
                  <a:lnTo>
                    <a:pt x="20618" y="9818"/>
                  </a:lnTo>
                  <a:cubicBezTo>
                    <a:pt x="21160" y="9818"/>
                    <a:pt x="21600" y="9378"/>
                    <a:pt x="21600" y="8836"/>
                  </a:cubicBezTo>
                  <a:lnTo>
                    <a:pt x="21600" y="6873"/>
                  </a:lnTo>
                  <a:cubicBezTo>
                    <a:pt x="21600" y="6331"/>
                    <a:pt x="21160" y="5891"/>
                    <a:pt x="20618" y="5891"/>
                  </a:cubicBezTo>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20618"/>
                  </a:moveTo>
                  <a:lnTo>
                    <a:pt x="982" y="20618"/>
                  </a:lnTo>
                  <a:lnTo>
                    <a:pt x="982" y="18655"/>
                  </a:lnTo>
                  <a:lnTo>
                    <a:pt x="20618" y="18655"/>
                  </a:lnTo>
                  <a:cubicBezTo>
                    <a:pt x="20618" y="18655"/>
                    <a:pt x="20618" y="20618"/>
                    <a:pt x="20618" y="20618"/>
                  </a:cubicBezTo>
                  <a:close/>
                  <a:moveTo>
                    <a:pt x="20618" y="17673"/>
                  </a:moveTo>
                  <a:lnTo>
                    <a:pt x="982" y="17673"/>
                  </a:lnTo>
                  <a:cubicBezTo>
                    <a:pt x="440" y="17673"/>
                    <a:pt x="0" y="18113"/>
                    <a:pt x="0" y="18655"/>
                  </a:cubicBezTo>
                  <a:lnTo>
                    <a:pt x="0" y="20618"/>
                  </a:lnTo>
                  <a:cubicBezTo>
                    <a:pt x="0" y="21160"/>
                    <a:pt x="440" y="21600"/>
                    <a:pt x="982" y="21600"/>
                  </a:cubicBezTo>
                  <a:lnTo>
                    <a:pt x="20618" y="21600"/>
                  </a:lnTo>
                  <a:cubicBezTo>
                    <a:pt x="21160" y="21600"/>
                    <a:pt x="21600" y="21160"/>
                    <a:pt x="21600" y="20618"/>
                  </a:cubicBezTo>
                  <a:lnTo>
                    <a:pt x="21600" y="18655"/>
                  </a:lnTo>
                  <a:cubicBezTo>
                    <a:pt x="21600" y="18113"/>
                    <a:pt x="21160" y="17673"/>
                    <a:pt x="20618" y="176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7" name="Shape 2762"/>
            <p:cNvSpPr/>
            <p:nvPr/>
          </p:nvSpPr>
          <p:spPr>
            <a:xfrm>
              <a:off x="8242926" y="39533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164" y="982"/>
                  </a:moveTo>
                  <a:cubicBezTo>
                    <a:pt x="19520" y="982"/>
                    <a:pt x="20618" y="2081"/>
                    <a:pt x="20618" y="3436"/>
                  </a:cubicBezTo>
                  <a:cubicBezTo>
                    <a:pt x="20618" y="4792"/>
                    <a:pt x="19520" y="5891"/>
                    <a:pt x="18164" y="5891"/>
                  </a:cubicBezTo>
                  <a:cubicBezTo>
                    <a:pt x="16808" y="5891"/>
                    <a:pt x="15709" y="4792"/>
                    <a:pt x="15709" y="3436"/>
                  </a:cubicBezTo>
                  <a:cubicBezTo>
                    <a:pt x="15709" y="2081"/>
                    <a:pt x="16808" y="982"/>
                    <a:pt x="18164" y="982"/>
                  </a:cubicBezTo>
                  <a:moveTo>
                    <a:pt x="18164" y="6873"/>
                  </a:moveTo>
                  <a:cubicBezTo>
                    <a:pt x="20062" y="6873"/>
                    <a:pt x="21600" y="5334"/>
                    <a:pt x="21600" y="3436"/>
                  </a:cubicBezTo>
                  <a:cubicBezTo>
                    <a:pt x="21600" y="1538"/>
                    <a:pt x="20062" y="0"/>
                    <a:pt x="18164" y="0"/>
                  </a:cubicBezTo>
                  <a:cubicBezTo>
                    <a:pt x="16266" y="0"/>
                    <a:pt x="14727" y="1538"/>
                    <a:pt x="14727" y="3436"/>
                  </a:cubicBezTo>
                  <a:cubicBezTo>
                    <a:pt x="14727" y="5334"/>
                    <a:pt x="16266" y="6873"/>
                    <a:pt x="18164" y="6873"/>
                  </a:cubicBezTo>
                  <a:moveTo>
                    <a:pt x="18164" y="3927"/>
                  </a:moveTo>
                  <a:lnTo>
                    <a:pt x="18655" y="3927"/>
                  </a:lnTo>
                  <a:cubicBezTo>
                    <a:pt x="18925" y="3927"/>
                    <a:pt x="19145" y="3708"/>
                    <a:pt x="19145" y="3436"/>
                  </a:cubicBezTo>
                  <a:cubicBezTo>
                    <a:pt x="19145" y="3165"/>
                    <a:pt x="18925" y="2945"/>
                    <a:pt x="18655" y="2945"/>
                  </a:cubicBezTo>
                  <a:lnTo>
                    <a:pt x="18655" y="2455"/>
                  </a:lnTo>
                  <a:cubicBezTo>
                    <a:pt x="18655" y="2183"/>
                    <a:pt x="18434" y="1964"/>
                    <a:pt x="18164" y="1964"/>
                  </a:cubicBezTo>
                  <a:cubicBezTo>
                    <a:pt x="17893" y="1964"/>
                    <a:pt x="17673" y="2183"/>
                    <a:pt x="17673" y="2455"/>
                  </a:cubicBezTo>
                  <a:lnTo>
                    <a:pt x="17673" y="3436"/>
                  </a:lnTo>
                  <a:cubicBezTo>
                    <a:pt x="17673" y="3708"/>
                    <a:pt x="17893" y="3927"/>
                    <a:pt x="18164" y="3927"/>
                  </a:cubicBezTo>
                  <a:moveTo>
                    <a:pt x="9818" y="11782"/>
                  </a:moveTo>
                  <a:lnTo>
                    <a:pt x="4909" y="11782"/>
                  </a:lnTo>
                  <a:lnTo>
                    <a:pt x="4909" y="8836"/>
                  </a:lnTo>
                  <a:lnTo>
                    <a:pt x="9818" y="8836"/>
                  </a:lnTo>
                  <a:cubicBezTo>
                    <a:pt x="9818" y="8836"/>
                    <a:pt x="9818" y="11782"/>
                    <a:pt x="9818" y="11782"/>
                  </a:cubicBezTo>
                  <a:close/>
                  <a:moveTo>
                    <a:pt x="21109" y="12764"/>
                  </a:moveTo>
                  <a:lnTo>
                    <a:pt x="11291" y="12764"/>
                  </a:lnTo>
                  <a:cubicBezTo>
                    <a:pt x="11562" y="12764"/>
                    <a:pt x="11782" y="12544"/>
                    <a:pt x="11782" y="12273"/>
                  </a:cubicBezTo>
                  <a:cubicBezTo>
                    <a:pt x="11782" y="12001"/>
                    <a:pt x="11562" y="11782"/>
                    <a:pt x="11291" y="11782"/>
                  </a:cubicBezTo>
                  <a:lnTo>
                    <a:pt x="10800" y="11782"/>
                  </a:lnTo>
                  <a:lnTo>
                    <a:pt x="10800" y="8836"/>
                  </a:lnTo>
                  <a:cubicBezTo>
                    <a:pt x="10800" y="8295"/>
                    <a:pt x="10360" y="7855"/>
                    <a:pt x="9818" y="7855"/>
                  </a:cubicBezTo>
                  <a:lnTo>
                    <a:pt x="4909" y="7855"/>
                  </a:lnTo>
                  <a:cubicBezTo>
                    <a:pt x="4367" y="7855"/>
                    <a:pt x="3927" y="8295"/>
                    <a:pt x="3927" y="8836"/>
                  </a:cubicBezTo>
                  <a:lnTo>
                    <a:pt x="3927" y="11782"/>
                  </a:lnTo>
                  <a:lnTo>
                    <a:pt x="3436" y="11782"/>
                  </a:lnTo>
                  <a:cubicBezTo>
                    <a:pt x="3166" y="11782"/>
                    <a:pt x="2945" y="12001"/>
                    <a:pt x="2945" y="12273"/>
                  </a:cubicBezTo>
                  <a:cubicBezTo>
                    <a:pt x="2945" y="12544"/>
                    <a:pt x="3166" y="12764"/>
                    <a:pt x="3436" y="12764"/>
                  </a:cubicBezTo>
                  <a:lnTo>
                    <a:pt x="491" y="12764"/>
                  </a:lnTo>
                  <a:cubicBezTo>
                    <a:pt x="220" y="12764"/>
                    <a:pt x="0" y="12983"/>
                    <a:pt x="0" y="13255"/>
                  </a:cubicBezTo>
                  <a:cubicBezTo>
                    <a:pt x="0" y="13526"/>
                    <a:pt x="220" y="13745"/>
                    <a:pt x="491" y="13745"/>
                  </a:cubicBezTo>
                  <a:lnTo>
                    <a:pt x="2945" y="13745"/>
                  </a:lnTo>
                  <a:lnTo>
                    <a:pt x="2945" y="21109"/>
                  </a:lnTo>
                  <a:cubicBezTo>
                    <a:pt x="2945" y="21380"/>
                    <a:pt x="3166" y="21600"/>
                    <a:pt x="3436" y="21600"/>
                  </a:cubicBezTo>
                  <a:cubicBezTo>
                    <a:pt x="3707" y="21600"/>
                    <a:pt x="3927" y="21380"/>
                    <a:pt x="3927" y="21109"/>
                  </a:cubicBezTo>
                  <a:lnTo>
                    <a:pt x="3927" y="13745"/>
                  </a:lnTo>
                  <a:lnTo>
                    <a:pt x="17673" y="13745"/>
                  </a:lnTo>
                  <a:lnTo>
                    <a:pt x="17673" y="21109"/>
                  </a:lnTo>
                  <a:cubicBezTo>
                    <a:pt x="17673" y="21380"/>
                    <a:pt x="17893" y="21600"/>
                    <a:pt x="18164" y="21600"/>
                  </a:cubicBezTo>
                  <a:cubicBezTo>
                    <a:pt x="18434" y="21600"/>
                    <a:pt x="18655" y="21380"/>
                    <a:pt x="18655" y="21109"/>
                  </a:cubicBezTo>
                  <a:lnTo>
                    <a:pt x="18655" y="13745"/>
                  </a:lnTo>
                  <a:lnTo>
                    <a:pt x="21109" y="13745"/>
                  </a:lnTo>
                  <a:cubicBezTo>
                    <a:pt x="21380" y="13745"/>
                    <a:pt x="21600" y="13526"/>
                    <a:pt x="21600" y="13255"/>
                  </a:cubicBezTo>
                  <a:cubicBezTo>
                    <a:pt x="21600" y="12983"/>
                    <a:pt x="21380" y="12764"/>
                    <a:pt x="21109" y="127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8" name="Shape 2763"/>
            <p:cNvSpPr/>
            <p:nvPr/>
          </p:nvSpPr>
          <p:spPr>
            <a:xfrm>
              <a:off x="8746682" y="39533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9" name="Shape 2764"/>
            <p:cNvSpPr/>
            <p:nvPr/>
          </p:nvSpPr>
          <p:spPr>
            <a:xfrm>
              <a:off x="9250438" y="3965321"/>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588" y="6611"/>
                  </a:moveTo>
                  <a:cubicBezTo>
                    <a:pt x="20587" y="6619"/>
                    <a:pt x="20587" y="6627"/>
                    <a:pt x="20586" y="6635"/>
                  </a:cubicBezTo>
                  <a:cubicBezTo>
                    <a:pt x="20585" y="6640"/>
                    <a:pt x="20582" y="6674"/>
                    <a:pt x="20581" y="6680"/>
                  </a:cubicBezTo>
                  <a:cubicBezTo>
                    <a:pt x="20107" y="11287"/>
                    <a:pt x="14607" y="17428"/>
                    <a:pt x="12595" y="19086"/>
                  </a:cubicBezTo>
                  <a:lnTo>
                    <a:pt x="11905" y="15660"/>
                  </a:lnTo>
                  <a:lnTo>
                    <a:pt x="13960" y="10631"/>
                  </a:lnTo>
                  <a:lnTo>
                    <a:pt x="11429" y="7425"/>
                  </a:lnTo>
                  <a:lnTo>
                    <a:pt x="12699" y="2550"/>
                  </a:lnTo>
                  <a:cubicBezTo>
                    <a:pt x="12708" y="2540"/>
                    <a:pt x="12713" y="2534"/>
                    <a:pt x="12723" y="2524"/>
                  </a:cubicBezTo>
                  <a:cubicBezTo>
                    <a:pt x="13572" y="1625"/>
                    <a:pt x="14916" y="1080"/>
                    <a:pt x="16088" y="1080"/>
                  </a:cubicBezTo>
                  <a:cubicBezTo>
                    <a:pt x="18586" y="1080"/>
                    <a:pt x="20618" y="3315"/>
                    <a:pt x="20618" y="6063"/>
                  </a:cubicBezTo>
                  <a:cubicBezTo>
                    <a:pt x="20618" y="6262"/>
                    <a:pt x="20598" y="6506"/>
                    <a:pt x="20588" y="6611"/>
                  </a:cubicBezTo>
                  <a:moveTo>
                    <a:pt x="21600" y="6063"/>
                  </a:moveTo>
                  <a:cubicBezTo>
                    <a:pt x="21600" y="2715"/>
                    <a:pt x="19132" y="0"/>
                    <a:pt x="16088" y="0"/>
                  </a:cubicBezTo>
                  <a:cubicBezTo>
                    <a:pt x="14607" y="0"/>
                    <a:pt x="12974" y="748"/>
                    <a:pt x="11983" y="1794"/>
                  </a:cubicBezTo>
                  <a:lnTo>
                    <a:pt x="11985" y="1802"/>
                  </a:lnTo>
                  <a:cubicBezTo>
                    <a:pt x="11900" y="1871"/>
                    <a:pt x="11839" y="1965"/>
                    <a:pt x="11809" y="2079"/>
                  </a:cubicBezTo>
                  <a:lnTo>
                    <a:pt x="11797" y="2076"/>
                  </a:lnTo>
                  <a:lnTo>
                    <a:pt x="10309" y="7560"/>
                  </a:lnTo>
                  <a:lnTo>
                    <a:pt x="12764" y="10800"/>
                  </a:lnTo>
                  <a:lnTo>
                    <a:pt x="10800" y="15660"/>
                  </a:lnTo>
                  <a:lnTo>
                    <a:pt x="11797" y="20098"/>
                  </a:lnTo>
                  <a:lnTo>
                    <a:pt x="11803" y="20097"/>
                  </a:lnTo>
                  <a:cubicBezTo>
                    <a:pt x="11853" y="20337"/>
                    <a:pt x="12039" y="20520"/>
                    <a:pt x="12273" y="20520"/>
                  </a:cubicBezTo>
                  <a:cubicBezTo>
                    <a:pt x="12410" y="20520"/>
                    <a:pt x="12534" y="20457"/>
                    <a:pt x="12623" y="20357"/>
                  </a:cubicBezTo>
                  <a:cubicBezTo>
                    <a:pt x="14361" y="19225"/>
                    <a:pt x="20995" y="12270"/>
                    <a:pt x="21558" y="6787"/>
                  </a:cubicBezTo>
                  <a:lnTo>
                    <a:pt x="21558" y="6791"/>
                  </a:lnTo>
                  <a:cubicBezTo>
                    <a:pt x="21559" y="6791"/>
                    <a:pt x="21600" y="6399"/>
                    <a:pt x="21600" y="6063"/>
                  </a:cubicBezTo>
                  <a:moveTo>
                    <a:pt x="1019" y="7760"/>
                  </a:moveTo>
                  <a:cubicBezTo>
                    <a:pt x="1018" y="7754"/>
                    <a:pt x="1015" y="7720"/>
                    <a:pt x="1014" y="7715"/>
                  </a:cubicBezTo>
                  <a:cubicBezTo>
                    <a:pt x="1013" y="7707"/>
                    <a:pt x="1013" y="7699"/>
                    <a:pt x="1012" y="7691"/>
                  </a:cubicBezTo>
                  <a:cubicBezTo>
                    <a:pt x="1002" y="7586"/>
                    <a:pt x="982" y="7342"/>
                    <a:pt x="982" y="7143"/>
                  </a:cubicBezTo>
                  <a:cubicBezTo>
                    <a:pt x="982" y="4395"/>
                    <a:pt x="3014" y="2160"/>
                    <a:pt x="5512" y="2160"/>
                  </a:cubicBezTo>
                  <a:cubicBezTo>
                    <a:pt x="6634" y="2160"/>
                    <a:pt x="7908" y="2664"/>
                    <a:pt x="8760" y="3495"/>
                  </a:cubicBezTo>
                  <a:lnTo>
                    <a:pt x="7364" y="8640"/>
                  </a:lnTo>
                  <a:lnTo>
                    <a:pt x="9818" y="11880"/>
                  </a:lnTo>
                  <a:lnTo>
                    <a:pt x="7855" y="16740"/>
                  </a:lnTo>
                  <a:lnTo>
                    <a:pt x="8531" y="19752"/>
                  </a:lnTo>
                  <a:cubicBezTo>
                    <a:pt x="6242" y="17649"/>
                    <a:pt x="1459" y="12041"/>
                    <a:pt x="1019" y="7760"/>
                  </a:cubicBezTo>
                  <a:moveTo>
                    <a:pt x="9803" y="20925"/>
                  </a:moveTo>
                  <a:lnTo>
                    <a:pt x="8959" y="16740"/>
                  </a:lnTo>
                  <a:lnTo>
                    <a:pt x="11015" y="11711"/>
                  </a:lnTo>
                  <a:lnTo>
                    <a:pt x="8484" y="8505"/>
                  </a:lnTo>
                  <a:lnTo>
                    <a:pt x="9799" y="3457"/>
                  </a:lnTo>
                  <a:lnTo>
                    <a:pt x="9791" y="3454"/>
                  </a:lnTo>
                  <a:cubicBezTo>
                    <a:pt x="9804" y="3407"/>
                    <a:pt x="9818" y="3360"/>
                    <a:pt x="9818" y="3308"/>
                  </a:cubicBezTo>
                  <a:cubicBezTo>
                    <a:pt x="9818" y="3130"/>
                    <a:pt x="9736" y="2981"/>
                    <a:pt x="9615" y="2882"/>
                  </a:cubicBezTo>
                  <a:lnTo>
                    <a:pt x="9617" y="2874"/>
                  </a:lnTo>
                  <a:cubicBezTo>
                    <a:pt x="8626" y="1827"/>
                    <a:pt x="6993" y="1080"/>
                    <a:pt x="5512" y="1080"/>
                  </a:cubicBezTo>
                  <a:cubicBezTo>
                    <a:pt x="2468" y="1080"/>
                    <a:pt x="0" y="3795"/>
                    <a:pt x="0" y="7143"/>
                  </a:cubicBezTo>
                  <a:cubicBezTo>
                    <a:pt x="0" y="7479"/>
                    <a:pt x="41" y="7871"/>
                    <a:pt x="42" y="7871"/>
                  </a:cubicBezTo>
                  <a:lnTo>
                    <a:pt x="42" y="7867"/>
                  </a:lnTo>
                  <a:cubicBezTo>
                    <a:pt x="605" y="13350"/>
                    <a:pt x="7239" y="20305"/>
                    <a:pt x="8977" y="21437"/>
                  </a:cubicBezTo>
                  <a:cubicBezTo>
                    <a:pt x="9066" y="21537"/>
                    <a:pt x="9190" y="21600"/>
                    <a:pt x="9327" y="21600"/>
                  </a:cubicBezTo>
                  <a:cubicBezTo>
                    <a:pt x="9599" y="21600"/>
                    <a:pt x="9818" y="21358"/>
                    <a:pt x="9818" y="21060"/>
                  </a:cubicBezTo>
                  <a:cubicBezTo>
                    <a:pt x="9818" y="21013"/>
                    <a:pt x="9804" y="20971"/>
                    <a:pt x="9794" y="20927"/>
                  </a:cubicBezTo>
                  <a:cubicBezTo>
                    <a:pt x="9794" y="20927"/>
                    <a:pt x="9803" y="20925"/>
                    <a:pt x="9803" y="2092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0" name="Shape 2765"/>
            <p:cNvSpPr/>
            <p:nvPr/>
          </p:nvSpPr>
          <p:spPr>
            <a:xfrm>
              <a:off x="9754194" y="39533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1" name="Shape 2766"/>
            <p:cNvSpPr/>
            <p:nvPr/>
          </p:nvSpPr>
          <p:spPr>
            <a:xfrm>
              <a:off x="10257950" y="39533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2" name="Shape 2767"/>
            <p:cNvSpPr/>
            <p:nvPr/>
          </p:nvSpPr>
          <p:spPr>
            <a:xfrm>
              <a:off x="10761706" y="39533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3" name="Shape 2768"/>
            <p:cNvSpPr/>
            <p:nvPr/>
          </p:nvSpPr>
          <p:spPr>
            <a:xfrm>
              <a:off x="6227902" y="4541042"/>
              <a:ext cx="263872" cy="95954"/>
            </a:xfrm>
            <a:custGeom>
              <a:avLst/>
              <a:gdLst/>
              <a:ahLst/>
              <a:cxnLst>
                <a:cxn ang="0">
                  <a:pos x="wd2" y="hd2"/>
                </a:cxn>
                <a:cxn ang="5400000">
                  <a:pos x="wd2" y="hd2"/>
                </a:cxn>
                <a:cxn ang="10800000">
                  <a:pos x="wd2" y="hd2"/>
                </a:cxn>
                <a:cxn ang="16200000">
                  <a:pos x="wd2" y="hd2"/>
                </a:cxn>
              </a:cxnLst>
              <a:rect l="0" t="0" r="r" b="b"/>
              <a:pathLst>
                <a:path w="21600" h="21600" extrusionOk="0">
                  <a:moveTo>
                    <a:pt x="17673" y="18900"/>
                  </a:moveTo>
                  <a:lnTo>
                    <a:pt x="11291" y="18900"/>
                  </a:lnTo>
                  <a:lnTo>
                    <a:pt x="11291" y="2700"/>
                  </a:lnTo>
                  <a:lnTo>
                    <a:pt x="17673" y="2700"/>
                  </a:lnTo>
                  <a:cubicBezTo>
                    <a:pt x="19300" y="2700"/>
                    <a:pt x="20618" y="6328"/>
                    <a:pt x="20618" y="10800"/>
                  </a:cubicBezTo>
                  <a:cubicBezTo>
                    <a:pt x="20618" y="15273"/>
                    <a:pt x="19300" y="18900"/>
                    <a:pt x="17673" y="18900"/>
                  </a:cubicBezTo>
                  <a:moveTo>
                    <a:pt x="6382" y="13500"/>
                  </a:moveTo>
                  <a:cubicBezTo>
                    <a:pt x="6111" y="13500"/>
                    <a:pt x="5891" y="12896"/>
                    <a:pt x="5891" y="12150"/>
                  </a:cubicBezTo>
                  <a:cubicBezTo>
                    <a:pt x="5891" y="11404"/>
                    <a:pt x="6111" y="10800"/>
                    <a:pt x="6382" y="10800"/>
                  </a:cubicBezTo>
                  <a:cubicBezTo>
                    <a:pt x="6653" y="10800"/>
                    <a:pt x="6873" y="11404"/>
                    <a:pt x="6873" y="12150"/>
                  </a:cubicBezTo>
                  <a:cubicBezTo>
                    <a:pt x="6873" y="12896"/>
                    <a:pt x="6653" y="13500"/>
                    <a:pt x="6382" y="13500"/>
                  </a:cubicBezTo>
                  <a:moveTo>
                    <a:pt x="3927" y="10800"/>
                  </a:moveTo>
                  <a:cubicBezTo>
                    <a:pt x="3385" y="10800"/>
                    <a:pt x="2945" y="9592"/>
                    <a:pt x="2945" y="8100"/>
                  </a:cubicBezTo>
                  <a:cubicBezTo>
                    <a:pt x="2945" y="6610"/>
                    <a:pt x="3385" y="5400"/>
                    <a:pt x="3927" y="5400"/>
                  </a:cubicBezTo>
                  <a:cubicBezTo>
                    <a:pt x="4469" y="5400"/>
                    <a:pt x="4909" y="6610"/>
                    <a:pt x="4909" y="8100"/>
                  </a:cubicBezTo>
                  <a:cubicBezTo>
                    <a:pt x="4909" y="9592"/>
                    <a:pt x="4469" y="10800"/>
                    <a:pt x="3927" y="10800"/>
                  </a:cubicBezTo>
                  <a:moveTo>
                    <a:pt x="17673" y="0"/>
                  </a:moveTo>
                  <a:lnTo>
                    <a:pt x="3927" y="0"/>
                  </a:lnTo>
                  <a:cubicBezTo>
                    <a:pt x="1758" y="0"/>
                    <a:pt x="0" y="4836"/>
                    <a:pt x="0" y="10800"/>
                  </a:cubicBezTo>
                  <a:cubicBezTo>
                    <a:pt x="0" y="16764"/>
                    <a:pt x="1758" y="21600"/>
                    <a:pt x="3927" y="21600"/>
                  </a:cubicBezTo>
                  <a:lnTo>
                    <a:pt x="17673" y="21600"/>
                  </a:lnTo>
                  <a:cubicBezTo>
                    <a:pt x="19842" y="21600"/>
                    <a:pt x="21600" y="16764"/>
                    <a:pt x="21600" y="10800"/>
                  </a:cubicBezTo>
                  <a:cubicBezTo>
                    <a:pt x="21600" y="4836"/>
                    <a:pt x="19842" y="0"/>
                    <a:pt x="17673"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4" name="Shape 2769"/>
            <p:cNvSpPr/>
            <p:nvPr/>
          </p:nvSpPr>
          <p:spPr>
            <a:xfrm>
              <a:off x="6767641" y="4457083"/>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1350" y="8836"/>
                  </a:moveTo>
                  <a:cubicBezTo>
                    <a:pt x="1350" y="7752"/>
                    <a:pt x="2559" y="6873"/>
                    <a:pt x="4050" y="6873"/>
                  </a:cubicBezTo>
                  <a:lnTo>
                    <a:pt x="17550" y="6873"/>
                  </a:lnTo>
                  <a:cubicBezTo>
                    <a:pt x="19041" y="6873"/>
                    <a:pt x="20250" y="7752"/>
                    <a:pt x="20250" y="8836"/>
                  </a:cubicBezTo>
                  <a:cubicBezTo>
                    <a:pt x="20250" y="8836"/>
                    <a:pt x="1350" y="8836"/>
                    <a:pt x="1350" y="8836"/>
                  </a:cubicBezTo>
                  <a:close/>
                  <a:moveTo>
                    <a:pt x="14850" y="12764"/>
                  </a:moveTo>
                  <a:lnTo>
                    <a:pt x="14850" y="14727"/>
                  </a:lnTo>
                  <a:lnTo>
                    <a:pt x="12150" y="14727"/>
                  </a:lnTo>
                  <a:lnTo>
                    <a:pt x="12150" y="16691"/>
                  </a:lnTo>
                  <a:lnTo>
                    <a:pt x="9450" y="16691"/>
                  </a:lnTo>
                  <a:lnTo>
                    <a:pt x="9450" y="14727"/>
                  </a:lnTo>
                  <a:lnTo>
                    <a:pt x="6750" y="14727"/>
                  </a:lnTo>
                  <a:lnTo>
                    <a:pt x="6750" y="12764"/>
                  </a:lnTo>
                  <a:lnTo>
                    <a:pt x="9450" y="12764"/>
                  </a:lnTo>
                  <a:lnTo>
                    <a:pt x="9450" y="10800"/>
                  </a:lnTo>
                  <a:lnTo>
                    <a:pt x="12150" y="10800"/>
                  </a:lnTo>
                  <a:lnTo>
                    <a:pt x="12150" y="12764"/>
                  </a:lnTo>
                  <a:cubicBezTo>
                    <a:pt x="12150" y="12764"/>
                    <a:pt x="14850" y="12764"/>
                    <a:pt x="14850" y="12764"/>
                  </a:cubicBezTo>
                  <a:close/>
                  <a:moveTo>
                    <a:pt x="17550" y="20618"/>
                  </a:moveTo>
                  <a:lnTo>
                    <a:pt x="4050" y="20618"/>
                  </a:lnTo>
                  <a:cubicBezTo>
                    <a:pt x="2559" y="20618"/>
                    <a:pt x="1350" y="19739"/>
                    <a:pt x="1350" y="18655"/>
                  </a:cubicBezTo>
                  <a:lnTo>
                    <a:pt x="20250" y="18655"/>
                  </a:lnTo>
                  <a:cubicBezTo>
                    <a:pt x="20250" y="19739"/>
                    <a:pt x="19041" y="20618"/>
                    <a:pt x="17550" y="20618"/>
                  </a:cubicBezTo>
                  <a:moveTo>
                    <a:pt x="6750" y="2945"/>
                  </a:moveTo>
                  <a:lnTo>
                    <a:pt x="14850" y="2945"/>
                  </a:lnTo>
                  <a:lnTo>
                    <a:pt x="14850" y="4909"/>
                  </a:lnTo>
                  <a:lnTo>
                    <a:pt x="6750" y="4909"/>
                  </a:lnTo>
                  <a:cubicBezTo>
                    <a:pt x="6750" y="4909"/>
                    <a:pt x="6750" y="2945"/>
                    <a:pt x="6750" y="2945"/>
                  </a:cubicBezTo>
                  <a:close/>
                  <a:moveTo>
                    <a:pt x="6750" y="982"/>
                  </a:moveTo>
                  <a:lnTo>
                    <a:pt x="14850" y="982"/>
                  </a:lnTo>
                  <a:lnTo>
                    <a:pt x="14850" y="1964"/>
                  </a:lnTo>
                  <a:lnTo>
                    <a:pt x="6750" y="1964"/>
                  </a:lnTo>
                  <a:cubicBezTo>
                    <a:pt x="6750" y="1964"/>
                    <a:pt x="6750" y="982"/>
                    <a:pt x="6750" y="982"/>
                  </a:cubicBezTo>
                  <a:close/>
                  <a:moveTo>
                    <a:pt x="17550" y="5891"/>
                  </a:moveTo>
                  <a:lnTo>
                    <a:pt x="16200" y="5891"/>
                  </a:lnTo>
                  <a:lnTo>
                    <a:pt x="16200" y="4909"/>
                  </a:lnTo>
                  <a:lnTo>
                    <a:pt x="16200" y="982"/>
                  </a:lnTo>
                  <a:cubicBezTo>
                    <a:pt x="16200" y="440"/>
                    <a:pt x="15595" y="0"/>
                    <a:pt x="14850" y="0"/>
                  </a:cubicBezTo>
                  <a:lnTo>
                    <a:pt x="6750" y="0"/>
                  </a:lnTo>
                  <a:cubicBezTo>
                    <a:pt x="6005" y="0"/>
                    <a:pt x="5400" y="440"/>
                    <a:pt x="5400" y="982"/>
                  </a:cubicBezTo>
                  <a:lnTo>
                    <a:pt x="5400" y="4909"/>
                  </a:lnTo>
                  <a:lnTo>
                    <a:pt x="5400" y="5891"/>
                  </a:lnTo>
                  <a:lnTo>
                    <a:pt x="4050" y="5891"/>
                  </a:lnTo>
                  <a:cubicBezTo>
                    <a:pt x="1813" y="5891"/>
                    <a:pt x="0" y="7210"/>
                    <a:pt x="0" y="8836"/>
                  </a:cubicBezTo>
                  <a:lnTo>
                    <a:pt x="0" y="18655"/>
                  </a:lnTo>
                  <a:cubicBezTo>
                    <a:pt x="0" y="20282"/>
                    <a:pt x="1813" y="21600"/>
                    <a:pt x="4050" y="21600"/>
                  </a:cubicBezTo>
                  <a:lnTo>
                    <a:pt x="17550" y="21600"/>
                  </a:lnTo>
                  <a:cubicBezTo>
                    <a:pt x="19787" y="21600"/>
                    <a:pt x="21600" y="20282"/>
                    <a:pt x="21600" y="18655"/>
                  </a:cubicBezTo>
                  <a:lnTo>
                    <a:pt x="21600" y="8836"/>
                  </a:lnTo>
                  <a:cubicBezTo>
                    <a:pt x="21600" y="7210"/>
                    <a:pt x="19787" y="5891"/>
                    <a:pt x="17550" y="58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5" name="Shape 2770"/>
            <p:cNvSpPr/>
            <p:nvPr/>
          </p:nvSpPr>
          <p:spPr>
            <a:xfrm>
              <a:off x="7235414" y="44570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6" name="Shape 2771"/>
            <p:cNvSpPr/>
            <p:nvPr/>
          </p:nvSpPr>
          <p:spPr>
            <a:xfrm>
              <a:off x="7739170" y="44570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727" y="8836"/>
                  </a:moveTo>
                  <a:cubicBezTo>
                    <a:pt x="15812" y="8836"/>
                    <a:pt x="16691" y="9716"/>
                    <a:pt x="16691" y="10800"/>
                  </a:cubicBezTo>
                  <a:cubicBezTo>
                    <a:pt x="16691" y="11884"/>
                    <a:pt x="15812" y="12764"/>
                    <a:pt x="14727" y="12764"/>
                  </a:cubicBezTo>
                  <a:cubicBezTo>
                    <a:pt x="13643" y="12764"/>
                    <a:pt x="12764" y="11884"/>
                    <a:pt x="12764" y="10800"/>
                  </a:cubicBezTo>
                  <a:cubicBezTo>
                    <a:pt x="12764" y="9716"/>
                    <a:pt x="13643" y="8836"/>
                    <a:pt x="14727" y="8836"/>
                  </a:cubicBezTo>
                  <a:moveTo>
                    <a:pt x="14727" y="13745"/>
                  </a:moveTo>
                  <a:cubicBezTo>
                    <a:pt x="16354" y="13745"/>
                    <a:pt x="17673" y="12427"/>
                    <a:pt x="17673" y="10800"/>
                  </a:cubicBezTo>
                  <a:cubicBezTo>
                    <a:pt x="17673" y="9174"/>
                    <a:pt x="16354" y="7855"/>
                    <a:pt x="14727" y="7855"/>
                  </a:cubicBezTo>
                  <a:cubicBezTo>
                    <a:pt x="13100" y="7855"/>
                    <a:pt x="11782" y="9174"/>
                    <a:pt x="11782" y="10800"/>
                  </a:cubicBezTo>
                  <a:cubicBezTo>
                    <a:pt x="11782" y="12427"/>
                    <a:pt x="13100" y="13745"/>
                    <a:pt x="14727" y="13745"/>
                  </a:cubicBezTo>
                  <a:moveTo>
                    <a:pt x="6873" y="7308"/>
                  </a:moveTo>
                  <a:lnTo>
                    <a:pt x="8442" y="9818"/>
                  </a:lnTo>
                  <a:lnTo>
                    <a:pt x="5304" y="9818"/>
                  </a:lnTo>
                  <a:cubicBezTo>
                    <a:pt x="5304" y="9818"/>
                    <a:pt x="6873" y="7308"/>
                    <a:pt x="6873" y="7308"/>
                  </a:cubicBezTo>
                  <a:close/>
                  <a:moveTo>
                    <a:pt x="4418" y="10800"/>
                  </a:moveTo>
                  <a:lnTo>
                    <a:pt x="9327" y="10800"/>
                  </a:lnTo>
                  <a:cubicBezTo>
                    <a:pt x="9598" y="10800"/>
                    <a:pt x="9818" y="10580"/>
                    <a:pt x="9818" y="10309"/>
                  </a:cubicBezTo>
                  <a:cubicBezTo>
                    <a:pt x="9818" y="10208"/>
                    <a:pt x="9780" y="10120"/>
                    <a:pt x="9728" y="10042"/>
                  </a:cubicBezTo>
                  <a:lnTo>
                    <a:pt x="9736" y="10037"/>
                  </a:lnTo>
                  <a:lnTo>
                    <a:pt x="7281" y="6110"/>
                  </a:lnTo>
                  <a:lnTo>
                    <a:pt x="7274" y="6114"/>
                  </a:lnTo>
                  <a:cubicBezTo>
                    <a:pt x="7186" y="5983"/>
                    <a:pt x="7043" y="5891"/>
                    <a:pt x="6873" y="5891"/>
                  </a:cubicBezTo>
                  <a:cubicBezTo>
                    <a:pt x="6702" y="5891"/>
                    <a:pt x="6560" y="5983"/>
                    <a:pt x="6472" y="6114"/>
                  </a:cubicBezTo>
                  <a:lnTo>
                    <a:pt x="6464" y="6110"/>
                  </a:lnTo>
                  <a:lnTo>
                    <a:pt x="4010" y="10037"/>
                  </a:lnTo>
                  <a:lnTo>
                    <a:pt x="4018" y="10042"/>
                  </a:lnTo>
                  <a:cubicBezTo>
                    <a:pt x="3965" y="10120"/>
                    <a:pt x="3927" y="10208"/>
                    <a:pt x="3927" y="10309"/>
                  </a:cubicBezTo>
                  <a:cubicBezTo>
                    <a:pt x="3927" y="10580"/>
                    <a:pt x="4147" y="10800"/>
                    <a:pt x="4418" y="10800"/>
                  </a:cubicBezTo>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7" name="Shape 2772"/>
            <p:cNvSpPr/>
            <p:nvPr/>
          </p:nvSpPr>
          <p:spPr>
            <a:xfrm>
              <a:off x="8242926" y="44570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8" name="Shape 2773"/>
            <p:cNvSpPr/>
            <p:nvPr/>
          </p:nvSpPr>
          <p:spPr>
            <a:xfrm>
              <a:off x="8746682" y="44570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8"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4909" y="12764"/>
                  </a:moveTo>
                  <a:cubicBezTo>
                    <a:pt x="5180" y="12764"/>
                    <a:pt x="5400" y="12544"/>
                    <a:pt x="5400" y="12273"/>
                  </a:cubicBezTo>
                  <a:cubicBezTo>
                    <a:pt x="5400" y="9290"/>
                    <a:pt x="7818" y="6873"/>
                    <a:pt x="10800" y="6873"/>
                  </a:cubicBezTo>
                  <a:cubicBezTo>
                    <a:pt x="13782" y="6873"/>
                    <a:pt x="16200" y="9290"/>
                    <a:pt x="16200" y="12273"/>
                  </a:cubicBezTo>
                  <a:cubicBezTo>
                    <a:pt x="16200" y="12544"/>
                    <a:pt x="16420" y="12764"/>
                    <a:pt x="16691" y="12764"/>
                  </a:cubicBezTo>
                  <a:cubicBezTo>
                    <a:pt x="16962" y="12764"/>
                    <a:pt x="17182" y="12544"/>
                    <a:pt x="17182" y="12273"/>
                  </a:cubicBezTo>
                  <a:cubicBezTo>
                    <a:pt x="17182" y="8748"/>
                    <a:pt x="14325" y="5891"/>
                    <a:pt x="10800" y="5891"/>
                  </a:cubicBezTo>
                  <a:cubicBezTo>
                    <a:pt x="7275" y="5891"/>
                    <a:pt x="4418" y="8748"/>
                    <a:pt x="4418" y="12273"/>
                  </a:cubicBezTo>
                  <a:cubicBezTo>
                    <a:pt x="4418" y="12544"/>
                    <a:pt x="4638" y="12764"/>
                    <a:pt x="4909" y="12764"/>
                  </a:cubicBezTo>
                  <a:moveTo>
                    <a:pt x="10800" y="11782"/>
                  </a:moveTo>
                  <a:cubicBezTo>
                    <a:pt x="10529" y="11782"/>
                    <a:pt x="10309" y="12002"/>
                    <a:pt x="10309" y="12273"/>
                  </a:cubicBezTo>
                  <a:cubicBezTo>
                    <a:pt x="10309" y="12544"/>
                    <a:pt x="10529" y="12764"/>
                    <a:pt x="10800" y="12764"/>
                  </a:cubicBezTo>
                  <a:cubicBezTo>
                    <a:pt x="11071" y="12764"/>
                    <a:pt x="11291" y="12544"/>
                    <a:pt x="11291" y="12273"/>
                  </a:cubicBezTo>
                  <a:cubicBezTo>
                    <a:pt x="11291" y="12002"/>
                    <a:pt x="11071" y="11782"/>
                    <a:pt x="10800" y="11782"/>
                  </a:cubicBezTo>
                  <a:moveTo>
                    <a:pt x="10800" y="8836"/>
                  </a:moveTo>
                  <a:cubicBezTo>
                    <a:pt x="8903" y="8836"/>
                    <a:pt x="7364" y="10375"/>
                    <a:pt x="7364" y="12273"/>
                  </a:cubicBezTo>
                  <a:cubicBezTo>
                    <a:pt x="7364" y="12544"/>
                    <a:pt x="7583" y="12764"/>
                    <a:pt x="7855" y="12764"/>
                  </a:cubicBezTo>
                  <a:cubicBezTo>
                    <a:pt x="8126" y="12764"/>
                    <a:pt x="8345" y="12544"/>
                    <a:pt x="8345" y="12273"/>
                  </a:cubicBezTo>
                  <a:cubicBezTo>
                    <a:pt x="8345" y="10917"/>
                    <a:pt x="9444" y="9818"/>
                    <a:pt x="10800" y="9818"/>
                  </a:cubicBezTo>
                  <a:cubicBezTo>
                    <a:pt x="12156" y="9818"/>
                    <a:pt x="13255" y="10917"/>
                    <a:pt x="13255" y="12273"/>
                  </a:cubicBezTo>
                  <a:cubicBezTo>
                    <a:pt x="13255" y="12544"/>
                    <a:pt x="13474" y="12764"/>
                    <a:pt x="13745" y="12764"/>
                  </a:cubicBezTo>
                  <a:cubicBezTo>
                    <a:pt x="14017" y="12764"/>
                    <a:pt x="14236" y="12544"/>
                    <a:pt x="14236" y="12273"/>
                  </a:cubicBezTo>
                  <a:cubicBezTo>
                    <a:pt x="14236" y="10375"/>
                    <a:pt x="12698" y="8836"/>
                    <a:pt x="10800"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9" name="Shape 2774"/>
            <p:cNvSpPr/>
            <p:nvPr/>
          </p:nvSpPr>
          <p:spPr>
            <a:xfrm>
              <a:off x="9250438" y="445708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0" name="Shape 2775"/>
            <p:cNvSpPr/>
            <p:nvPr/>
          </p:nvSpPr>
          <p:spPr>
            <a:xfrm>
              <a:off x="9754194" y="4499062"/>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1" name="Shape 2776"/>
            <p:cNvSpPr/>
            <p:nvPr/>
          </p:nvSpPr>
          <p:spPr>
            <a:xfrm>
              <a:off x="10317921" y="4457083"/>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6300" y="7855"/>
                  </a:moveTo>
                  <a:lnTo>
                    <a:pt x="9900" y="7855"/>
                  </a:lnTo>
                  <a:lnTo>
                    <a:pt x="9900" y="9818"/>
                  </a:lnTo>
                  <a:cubicBezTo>
                    <a:pt x="9900" y="10090"/>
                    <a:pt x="10303" y="10309"/>
                    <a:pt x="10800" y="10309"/>
                  </a:cubicBezTo>
                  <a:cubicBezTo>
                    <a:pt x="11297" y="10309"/>
                    <a:pt x="11700" y="10090"/>
                    <a:pt x="11700" y="9818"/>
                  </a:cubicBezTo>
                  <a:lnTo>
                    <a:pt x="11700" y="7855"/>
                  </a:lnTo>
                  <a:lnTo>
                    <a:pt x="15300" y="7855"/>
                  </a:lnTo>
                  <a:cubicBezTo>
                    <a:pt x="15797" y="7855"/>
                    <a:pt x="16200" y="7635"/>
                    <a:pt x="16200" y="7364"/>
                  </a:cubicBezTo>
                  <a:cubicBezTo>
                    <a:pt x="16200" y="7092"/>
                    <a:pt x="15797" y="6873"/>
                    <a:pt x="15300" y="6873"/>
                  </a:cubicBezTo>
                  <a:lnTo>
                    <a:pt x="11700" y="6873"/>
                  </a:lnTo>
                  <a:lnTo>
                    <a:pt x="11700" y="4909"/>
                  </a:lnTo>
                  <a:cubicBezTo>
                    <a:pt x="11700" y="4638"/>
                    <a:pt x="11297" y="4418"/>
                    <a:pt x="10800" y="4418"/>
                  </a:cubicBezTo>
                  <a:cubicBezTo>
                    <a:pt x="10303" y="4418"/>
                    <a:pt x="9900" y="4638"/>
                    <a:pt x="9900" y="4909"/>
                  </a:cubicBezTo>
                  <a:lnTo>
                    <a:pt x="9900" y="6873"/>
                  </a:lnTo>
                  <a:lnTo>
                    <a:pt x="6300" y="6873"/>
                  </a:lnTo>
                  <a:cubicBezTo>
                    <a:pt x="5803" y="6873"/>
                    <a:pt x="5400" y="7092"/>
                    <a:pt x="5400" y="7364"/>
                  </a:cubicBezTo>
                  <a:cubicBezTo>
                    <a:pt x="5400" y="7635"/>
                    <a:pt x="5803" y="7855"/>
                    <a:pt x="6300" y="7855"/>
                  </a:cubicBezTo>
                  <a:moveTo>
                    <a:pt x="19800" y="19847"/>
                  </a:moveTo>
                  <a:lnTo>
                    <a:pt x="11464" y="14886"/>
                  </a:lnTo>
                  <a:lnTo>
                    <a:pt x="11457" y="14889"/>
                  </a:lnTo>
                  <a:cubicBezTo>
                    <a:pt x="11294" y="14791"/>
                    <a:pt x="11063" y="14727"/>
                    <a:pt x="10800" y="14727"/>
                  </a:cubicBezTo>
                  <a:cubicBezTo>
                    <a:pt x="10537" y="14727"/>
                    <a:pt x="10306" y="14791"/>
                    <a:pt x="10142" y="14889"/>
                  </a:cubicBezTo>
                  <a:lnTo>
                    <a:pt x="10136" y="14886"/>
                  </a:lnTo>
                  <a:lnTo>
                    <a:pt x="1800" y="19847"/>
                  </a:lnTo>
                  <a:lnTo>
                    <a:pt x="1800" y="982"/>
                  </a:lnTo>
                  <a:lnTo>
                    <a:pt x="19800" y="982"/>
                  </a:lnTo>
                  <a:cubicBezTo>
                    <a:pt x="19800" y="982"/>
                    <a:pt x="19800" y="19847"/>
                    <a:pt x="19800" y="19847"/>
                  </a:cubicBezTo>
                  <a:close/>
                  <a:moveTo>
                    <a:pt x="20700" y="0"/>
                  </a:moveTo>
                  <a:lnTo>
                    <a:pt x="900" y="0"/>
                  </a:lnTo>
                  <a:cubicBezTo>
                    <a:pt x="403" y="0"/>
                    <a:pt x="0" y="220"/>
                    <a:pt x="0" y="491"/>
                  </a:cubicBezTo>
                  <a:lnTo>
                    <a:pt x="0" y="21109"/>
                  </a:lnTo>
                  <a:cubicBezTo>
                    <a:pt x="0" y="21380"/>
                    <a:pt x="403" y="21600"/>
                    <a:pt x="900" y="21600"/>
                  </a:cubicBezTo>
                  <a:cubicBezTo>
                    <a:pt x="1163" y="21600"/>
                    <a:pt x="1394" y="21536"/>
                    <a:pt x="1559" y="21438"/>
                  </a:cubicBezTo>
                  <a:lnTo>
                    <a:pt x="1564" y="21441"/>
                  </a:lnTo>
                  <a:lnTo>
                    <a:pt x="10800" y="15945"/>
                  </a:lnTo>
                  <a:lnTo>
                    <a:pt x="20036" y="21441"/>
                  </a:lnTo>
                  <a:lnTo>
                    <a:pt x="20041" y="21438"/>
                  </a:lnTo>
                  <a:cubicBezTo>
                    <a:pt x="20206" y="21536"/>
                    <a:pt x="20437" y="21600"/>
                    <a:pt x="20700" y="21600"/>
                  </a:cubicBezTo>
                  <a:cubicBezTo>
                    <a:pt x="21197" y="21600"/>
                    <a:pt x="21600" y="21380"/>
                    <a:pt x="21600" y="21109"/>
                  </a:cubicBezTo>
                  <a:lnTo>
                    <a:pt x="21600" y="491"/>
                  </a:lnTo>
                  <a:cubicBezTo>
                    <a:pt x="21600" y="220"/>
                    <a:pt x="21197" y="0"/>
                    <a:pt x="207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2" name="Shape 2777"/>
            <p:cNvSpPr/>
            <p:nvPr/>
          </p:nvSpPr>
          <p:spPr>
            <a:xfrm>
              <a:off x="10797689" y="4457083"/>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3" name="Shape 2778"/>
            <p:cNvSpPr/>
            <p:nvPr/>
          </p:nvSpPr>
          <p:spPr>
            <a:xfrm>
              <a:off x="6227902" y="496083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4" name="Shape 2779"/>
            <p:cNvSpPr/>
            <p:nvPr/>
          </p:nvSpPr>
          <p:spPr>
            <a:xfrm>
              <a:off x="6767641" y="4960839"/>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5" name="Shape 2780"/>
            <p:cNvSpPr/>
            <p:nvPr/>
          </p:nvSpPr>
          <p:spPr>
            <a:xfrm>
              <a:off x="7307379" y="4960839"/>
              <a:ext cx="119942" cy="263872"/>
            </a:xfrm>
            <a:custGeom>
              <a:avLst/>
              <a:gdLst/>
              <a:ahLst/>
              <a:cxnLst>
                <a:cxn ang="0">
                  <a:pos x="wd2" y="hd2"/>
                </a:cxn>
                <a:cxn ang="5400000">
                  <a:pos x="wd2" y="hd2"/>
                </a:cxn>
                <a:cxn ang="10800000">
                  <a:pos x="wd2" y="hd2"/>
                </a:cxn>
                <a:cxn ang="16200000">
                  <a:pos x="wd2" y="hd2"/>
                </a:cxn>
              </a:cxnLst>
              <a:rect l="0" t="0" r="r" b="b"/>
              <a:pathLst>
                <a:path w="21600" h="21600" extrusionOk="0">
                  <a:moveTo>
                    <a:pt x="19440" y="14727"/>
                  </a:moveTo>
                  <a:lnTo>
                    <a:pt x="2160" y="14727"/>
                  </a:lnTo>
                  <a:lnTo>
                    <a:pt x="2160" y="4909"/>
                  </a:lnTo>
                  <a:cubicBezTo>
                    <a:pt x="2160" y="2740"/>
                    <a:pt x="6028" y="982"/>
                    <a:pt x="10800" y="982"/>
                  </a:cubicBezTo>
                  <a:cubicBezTo>
                    <a:pt x="15571" y="982"/>
                    <a:pt x="19440" y="2740"/>
                    <a:pt x="19440" y="4909"/>
                  </a:cubicBezTo>
                  <a:cubicBezTo>
                    <a:pt x="19440" y="4909"/>
                    <a:pt x="19440" y="14727"/>
                    <a:pt x="19440" y="14727"/>
                  </a:cubicBezTo>
                  <a:close/>
                  <a:moveTo>
                    <a:pt x="10800" y="0"/>
                  </a:moveTo>
                  <a:cubicBezTo>
                    <a:pt x="4835" y="0"/>
                    <a:pt x="0" y="2198"/>
                    <a:pt x="0" y="4909"/>
                  </a:cubicBezTo>
                  <a:lnTo>
                    <a:pt x="0" y="14727"/>
                  </a:lnTo>
                  <a:cubicBezTo>
                    <a:pt x="0" y="15269"/>
                    <a:pt x="968" y="15709"/>
                    <a:pt x="2160" y="15709"/>
                  </a:cubicBezTo>
                  <a:lnTo>
                    <a:pt x="9720" y="15709"/>
                  </a:lnTo>
                  <a:lnTo>
                    <a:pt x="9720" y="21109"/>
                  </a:lnTo>
                  <a:cubicBezTo>
                    <a:pt x="9720" y="21380"/>
                    <a:pt x="10204" y="21600"/>
                    <a:pt x="10800" y="21600"/>
                  </a:cubicBezTo>
                  <a:cubicBezTo>
                    <a:pt x="11396" y="21600"/>
                    <a:pt x="11880" y="21380"/>
                    <a:pt x="11880" y="21109"/>
                  </a:cubicBezTo>
                  <a:lnTo>
                    <a:pt x="11880" y="15709"/>
                  </a:lnTo>
                  <a:lnTo>
                    <a:pt x="19440" y="15709"/>
                  </a:lnTo>
                  <a:cubicBezTo>
                    <a:pt x="20632" y="15709"/>
                    <a:pt x="21600" y="15269"/>
                    <a:pt x="21600" y="14727"/>
                  </a:cubicBezTo>
                  <a:lnTo>
                    <a:pt x="21600" y="4909"/>
                  </a:lnTo>
                  <a:cubicBezTo>
                    <a:pt x="21600" y="2198"/>
                    <a:pt x="16765" y="0"/>
                    <a:pt x="10800" y="0"/>
                  </a:cubicBezTo>
                  <a:moveTo>
                    <a:pt x="7560" y="4909"/>
                  </a:moveTo>
                  <a:cubicBezTo>
                    <a:pt x="6964" y="4909"/>
                    <a:pt x="6480" y="5129"/>
                    <a:pt x="6480" y="5400"/>
                  </a:cubicBezTo>
                  <a:lnTo>
                    <a:pt x="6480" y="12273"/>
                  </a:lnTo>
                  <a:cubicBezTo>
                    <a:pt x="6480" y="12544"/>
                    <a:pt x="6964" y="12764"/>
                    <a:pt x="7560" y="12764"/>
                  </a:cubicBezTo>
                  <a:cubicBezTo>
                    <a:pt x="8156" y="12764"/>
                    <a:pt x="8640" y="12544"/>
                    <a:pt x="8640" y="12273"/>
                  </a:cubicBezTo>
                  <a:lnTo>
                    <a:pt x="8640" y="5400"/>
                  </a:lnTo>
                  <a:cubicBezTo>
                    <a:pt x="8640" y="5129"/>
                    <a:pt x="8156" y="4909"/>
                    <a:pt x="7560" y="4909"/>
                  </a:cubicBezTo>
                  <a:moveTo>
                    <a:pt x="14040" y="4909"/>
                  </a:moveTo>
                  <a:cubicBezTo>
                    <a:pt x="13444" y="4909"/>
                    <a:pt x="12960" y="5129"/>
                    <a:pt x="12960" y="5400"/>
                  </a:cubicBezTo>
                  <a:lnTo>
                    <a:pt x="12960" y="12273"/>
                  </a:lnTo>
                  <a:cubicBezTo>
                    <a:pt x="12960" y="12544"/>
                    <a:pt x="13444" y="12764"/>
                    <a:pt x="14040" y="12764"/>
                  </a:cubicBezTo>
                  <a:cubicBezTo>
                    <a:pt x="14636" y="12764"/>
                    <a:pt x="15120" y="12544"/>
                    <a:pt x="15120" y="12273"/>
                  </a:cubicBezTo>
                  <a:lnTo>
                    <a:pt x="15120" y="5400"/>
                  </a:lnTo>
                  <a:cubicBezTo>
                    <a:pt x="15120" y="5129"/>
                    <a:pt x="14636" y="4909"/>
                    <a:pt x="14040" y="49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781"/>
            <p:cNvSpPr/>
            <p:nvPr/>
          </p:nvSpPr>
          <p:spPr>
            <a:xfrm>
              <a:off x="7739170" y="496083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7" name="Shape 2782"/>
            <p:cNvSpPr/>
            <p:nvPr/>
          </p:nvSpPr>
          <p:spPr>
            <a:xfrm>
              <a:off x="8242926" y="4978830"/>
              <a:ext cx="264127" cy="227942"/>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8" name="Shape 2783"/>
            <p:cNvSpPr/>
            <p:nvPr/>
          </p:nvSpPr>
          <p:spPr>
            <a:xfrm>
              <a:off x="8746682" y="4978830"/>
              <a:ext cx="263872" cy="227890"/>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9" name="Shape 2784"/>
            <p:cNvSpPr/>
            <p:nvPr/>
          </p:nvSpPr>
          <p:spPr>
            <a:xfrm>
              <a:off x="9250438" y="496083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0" name="Shape 2785"/>
            <p:cNvSpPr/>
            <p:nvPr/>
          </p:nvSpPr>
          <p:spPr>
            <a:xfrm>
              <a:off x="9754194" y="4984827"/>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1" name="Shape 2786"/>
            <p:cNvSpPr/>
            <p:nvPr/>
          </p:nvSpPr>
          <p:spPr>
            <a:xfrm>
              <a:off x="10257950" y="4972833"/>
              <a:ext cx="263683" cy="239899"/>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2" name="Shape 2787"/>
            <p:cNvSpPr/>
            <p:nvPr/>
          </p:nvSpPr>
          <p:spPr>
            <a:xfrm>
              <a:off x="10761706" y="4960839"/>
              <a:ext cx="263709" cy="263885"/>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84" name="TextBox 83"/>
          <p:cNvSpPr txBox="1"/>
          <p:nvPr/>
        </p:nvSpPr>
        <p:spPr>
          <a:xfrm>
            <a:off x="3495413" y="1633276"/>
            <a:ext cx="5205272" cy="707886"/>
          </a:xfrm>
          <a:prstGeom prst="rect">
            <a:avLst/>
          </a:prstGeom>
          <a:noFill/>
        </p:spPr>
        <p:txBody>
          <a:bodyPr wrap="none" rtlCol="0">
            <a:spAutoFit/>
          </a:bodyPr>
          <a:lstStyle/>
          <a:p>
            <a:pPr algn="ctr"/>
            <a:r>
              <a:rPr lang="en-US" sz="4000" b="1" spc="600" dirty="0">
                <a:latin typeface="Montserrat" charset="0"/>
                <a:ea typeface="Montserrat" charset="0"/>
                <a:cs typeface="Montserrat" charset="0"/>
              </a:rPr>
              <a:t>VECTOR ICONS</a:t>
            </a:r>
          </a:p>
        </p:txBody>
      </p:sp>
      <p:sp>
        <p:nvSpPr>
          <p:cNvPr id="85" name="TextBox 84"/>
          <p:cNvSpPr txBox="1"/>
          <p:nvPr/>
        </p:nvSpPr>
        <p:spPr>
          <a:xfrm>
            <a:off x="4904809" y="2369442"/>
            <a:ext cx="2382383" cy="307777"/>
          </a:xfrm>
          <a:prstGeom prst="rect">
            <a:avLst/>
          </a:prstGeom>
          <a:noFill/>
        </p:spPr>
        <p:txBody>
          <a:bodyPr wrap="none" rtlCol="0">
            <a:spAutoFit/>
          </a:bodyPr>
          <a:lstStyle/>
          <a:p>
            <a:pPr algn="ctr"/>
            <a:r>
              <a:rPr lang="en-US" sz="1400">
                <a:latin typeface="Source Sans Pro" charset="0"/>
                <a:ea typeface="Source Sans Pro" charset="0"/>
                <a:cs typeface="Source Sans Pro" charset="0"/>
              </a:rPr>
              <a:t>Lorem Ipsum Dolor sit amet</a:t>
            </a:r>
          </a:p>
        </p:txBody>
      </p:sp>
    </p:spTree>
    <p:extLst>
      <p:ext uri="{BB962C8B-B14F-4D97-AF65-F5344CB8AC3E}">
        <p14:creationId xmlns:p14="http://schemas.microsoft.com/office/powerpoint/2010/main" val="3631234627"/>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52227" y="3050591"/>
            <a:ext cx="9887545" cy="2319415"/>
            <a:chOff x="1152227" y="3185061"/>
            <a:chExt cx="9887545" cy="2319415"/>
          </a:xfrm>
          <a:solidFill>
            <a:schemeClr val="tx1"/>
          </a:solidFill>
        </p:grpSpPr>
        <p:sp>
          <p:nvSpPr>
            <p:cNvPr id="3" name="Shape 2790"/>
            <p:cNvSpPr/>
            <p:nvPr/>
          </p:nvSpPr>
          <p:spPr>
            <a:xfrm>
              <a:off x="1152227" y="3221043"/>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 name="Shape 2791"/>
            <p:cNvSpPr/>
            <p:nvPr/>
          </p:nvSpPr>
          <p:spPr>
            <a:xfrm>
              <a:off x="1655983" y="3209049"/>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 name="Shape 2792"/>
            <p:cNvSpPr/>
            <p:nvPr/>
          </p:nvSpPr>
          <p:spPr>
            <a:xfrm>
              <a:off x="2159739" y="318506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 name="Shape 2793"/>
            <p:cNvSpPr/>
            <p:nvPr/>
          </p:nvSpPr>
          <p:spPr>
            <a:xfrm>
              <a:off x="2663495" y="318506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9686" y="14720"/>
                  </a:moveTo>
                  <a:cubicBezTo>
                    <a:pt x="9513" y="14863"/>
                    <a:pt x="9355" y="14945"/>
                    <a:pt x="9084" y="14965"/>
                  </a:cubicBezTo>
                  <a:lnTo>
                    <a:pt x="9084" y="13151"/>
                  </a:lnTo>
                  <a:cubicBezTo>
                    <a:pt x="9199" y="13182"/>
                    <a:pt x="9248" y="13219"/>
                    <a:pt x="9358" y="13260"/>
                  </a:cubicBezTo>
                  <a:cubicBezTo>
                    <a:pt x="9469" y="13302"/>
                    <a:pt x="9568" y="13357"/>
                    <a:pt x="9656" y="13424"/>
                  </a:cubicBezTo>
                  <a:cubicBezTo>
                    <a:pt x="9744" y="13491"/>
                    <a:pt x="9814" y="13575"/>
                    <a:pt x="9867" y="13673"/>
                  </a:cubicBezTo>
                  <a:cubicBezTo>
                    <a:pt x="9920" y="13772"/>
                    <a:pt x="9946" y="13894"/>
                    <a:pt x="9946" y="14039"/>
                  </a:cubicBezTo>
                  <a:cubicBezTo>
                    <a:pt x="9946" y="14350"/>
                    <a:pt x="9859" y="14577"/>
                    <a:pt x="9686" y="14720"/>
                  </a:cubicBezTo>
                  <a:moveTo>
                    <a:pt x="8631" y="12100"/>
                  </a:moveTo>
                  <a:cubicBezTo>
                    <a:pt x="8526" y="12074"/>
                    <a:pt x="8486" y="12041"/>
                    <a:pt x="8383" y="12003"/>
                  </a:cubicBezTo>
                  <a:cubicBezTo>
                    <a:pt x="8280" y="11964"/>
                    <a:pt x="8189" y="11913"/>
                    <a:pt x="8112" y="11851"/>
                  </a:cubicBezTo>
                  <a:cubicBezTo>
                    <a:pt x="8034" y="11789"/>
                    <a:pt x="7969" y="11714"/>
                    <a:pt x="7919" y="11625"/>
                  </a:cubicBezTo>
                  <a:cubicBezTo>
                    <a:pt x="7869" y="11537"/>
                    <a:pt x="7844" y="11431"/>
                    <a:pt x="7844" y="11306"/>
                  </a:cubicBezTo>
                  <a:cubicBezTo>
                    <a:pt x="7844" y="11031"/>
                    <a:pt x="7918" y="10835"/>
                    <a:pt x="8067" y="10718"/>
                  </a:cubicBezTo>
                  <a:cubicBezTo>
                    <a:pt x="8214" y="10601"/>
                    <a:pt x="8360" y="10543"/>
                    <a:pt x="8631" y="10543"/>
                  </a:cubicBezTo>
                  <a:cubicBezTo>
                    <a:pt x="8631" y="10543"/>
                    <a:pt x="8631" y="12100"/>
                    <a:pt x="8631" y="12100"/>
                  </a:cubicBezTo>
                  <a:close/>
                  <a:moveTo>
                    <a:pt x="10255" y="12723"/>
                  </a:moveTo>
                  <a:cubicBezTo>
                    <a:pt x="10089" y="12593"/>
                    <a:pt x="9898" y="12487"/>
                    <a:pt x="9683" y="12404"/>
                  </a:cubicBezTo>
                  <a:cubicBezTo>
                    <a:pt x="9466" y="12321"/>
                    <a:pt x="9310" y="12248"/>
                    <a:pt x="9084" y="12186"/>
                  </a:cubicBezTo>
                  <a:lnTo>
                    <a:pt x="9084" y="10543"/>
                  </a:lnTo>
                  <a:cubicBezTo>
                    <a:pt x="9355" y="10543"/>
                    <a:pt x="9488" y="10613"/>
                    <a:pt x="9611" y="10753"/>
                  </a:cubicBezTo>
                  <a:cubicBezTo>
                    <a:pt x="9734" y="10893"/>
                    <a:pt x="9800" y="11096"/>
                    <a:pt x="9810" y="11361"/>
                  </a:cubicBezTo>
                  <a:lnTo>
                    <a:pt x="10669" y="11361"/>
                  </a:lnTo>
                  <a:cubicBezTo>
                    <a:pt x="10669" y="11106"/>
                    <a:pt x="10625" y="10883"/>
                    <a:pt x="10537" y="10690"/>
                  </a:cubicBezTo>
                  <a:cubicBezTo>
                    <a:pt x="10450" y="10499"/>
                    <a:pt x="10331" y="10340"/>
                    <a:pt x="10183" y="10216"/>
                  </a:cubicBezTo>
                  <a:cubicBezTo>
                    <a:pt x="10035" y="10091"/>
                    <a:pt x="9860" y="9998"/>
                    <a:pt x="9659" y="9935"/>
                  </a:cubicBezTo>
                  <a:cubicBezTo>
                    <a:pt x="9459" y="9873"/>
                    <a:pt x="9310" y="9842"/>
                    <a:pt x="9084" y="9842"/>
                  </a:cubicBezTo>
                  <a:lnTo>
                    <a:pt x="9084" y="9331"/>
                  </a:lnTo>
                  <a:lnTo>
                    <a:pt x="8631" y="9331"/>
                  </a:lnTo>
                  <a:lnTo>
                    <a:pt x="8631" y="9842"/>
                  </a:lnTo>
                  <a:cubicBezTo>
                    <a:pt x="8405" y="9842"/>
                    <a:pt x="8253" y="9876"/>
                    <a:pt x="8048" y="9943"/>
                  </a:cubicBezTo>
                  <a:cubicBezTo>
                    <a:pt x="7842" y="10011"/>
                    <a:pt x="7660" y="10108"/>
                    <a:pt x="7501" y="10235"/>
                  </a:cubicBezTo>
                  <a:cubicBezTo>
                    <a:pt x="7343" y="10363"/>
                    <a:pt x="7218" y="10521"/>
                    <a:pt x="7125" y="10710"/>
                  </a:cubicBezTo>
                  <a:cubicBezTo>
                    <a:pt x="7032" y="10899"/>
                    <a:pt x="6985" y="11119"/>
                    <a:pt x="6985" y="11368"/>
                  </a:cubicBezTo>
                  <a:cubicBezTo>
                    <a:pt x="6985" y="11654"/>
                    <a:pt x="7035" y="11892"/>
                    <a:pt x="7136" y="12085"/>
                  </a:cubicBezTo>
                  <a:cubicBezTo>
                    <a:pt x="7237" y="12277"/>
                    <a:pt x="7368" y="12436"/>
                    <a:pt x="7531" y="12563"/>
                  </a:cubicBezTo>
                  <a:cubicBezTo>
                    <a:pt x="7694" y="12691"/>
                    <a:pt x="7878" y="12794"/>
                    <a:pt x="8081" y="12875"/>
                  </a:cubicBezTo>
                  <a:cubicBezTo>
                    <a:pt x="8285" y="12956"/>
                    <a:pt x="8426" y="13024"/>
                    <a:pt x="8631" y="13081"/>
                  </a:cubicBezTo>
                  <a:lnTo>
                    <a:pt x="8631" y="14965"/>
                  </a:lnTo>
                  <a:cubicBezTo>
                    <a:pt x="8285" y="14955"/>
                    <a:pt x="8100" y="14852"/>
                    <a:pt x="7950" y="14654"/>
                  </a:cubicBezTo>
                  <a:cubicBezTo>
                    <a:pt x="7799" y="14457"/>
                    <a:pt x="7726" y="14187"/>
                    <a:pt x="7731" y="13844"/>
                  </a:cubicBezTo>
                  <a:lnTo>
                    <a:pt x="6872" y="13844"/>
                  </a:lnTo>
                  <a:cubicBezTo>
                    <a:pt x="6867" y="14135"/>
                    <a:pt x="6908" y="14392"/>
                    <a:pt x="6996" y="14615"/>
                  </a:cubicBezTo>
                  <a:cubicBezTo>
                    <a:pt x="7085" y="14839"/>
                    <a:pt x="7209" y="15027"/>
                    <a:pt x="7369" y="15180"/>
                  </a:cubicBezTo>
                  <a:cubicBezTo>
                    <a:pt x="7530" y="15333"/>
                    <a:pt x="7723" y="15451"/>
                    <a:pt x="7950" y="15534"/>
                  </a:cubicBezTo>
                  <a:cubicBezTo>
                    <a:pt x="8176" y="15617"/>
                    <a:pt x="8360" y="15661"/>
                    <a:pt x="8631" y="15667"/>
                  </a:cubicBezTo>
                  <a:lnTo>
                    <a:pt x="8631" y="16199"/>
                  </a:lnTo>
                  <a:lnTo>
                    <a:pt x="9084" y="16199"/>
                  </a:lnTo>
                  <a:lnTo>
                    <a:pt x="9084" y="15667"/>
                  </a:lnTo>
                  <a:cubicBezTo>
                    <a:pt x="9335" y="15656"/>
                    <a:pt x="9504" y="15613"/>
                    <a:pt x="9720" y="15538"/>
                  </a:cubicBezTo>
                  <a:cubicBezTo>
                    <a:pt x="9936" y="15463"/>
                    <a:pt x="10124" y="15354"/>
                    <a:pt x="10285" y="15211"/>
                  </a:cubicBezTo>
                  <a:cubicBezTo>
                    <a:pt x="10445" y="15068"/>
                    <a:pt x="10573" y="14889"/>
                    <a:pt x="10666" y="14673"/>
                  </a:cubicBezTo>
                  <a:cubicBezTo>
                    <a:pt x="10758" y="14459"/>
                    <a:pt x="10805" y="14205"/>
                    <a:pt x="10805" y="13914"/>
                  </a:cubicBezTo>
                  <a:cubicBezTo>
                    <a:pt x="10805" y="13634"/>
                    <a:pt x="10755" y="13398"/>
                    <a:pt x="10654" y="13206"/>
                  </a:cubicBezTo>
                  <a:cubicBezTo>
                    <a:pt x="10554" y="13014"/>
                    <a:pt x="10421" y="12853"/>
                    <a:pt x="10255" y="12723"/>
                  </a:cubicBezTo>
                  <a:moveTo>
                    <a:pt x="12764" y="0"/>
                  </a:moveTo>
                  <a:cubicBezTo>
                    <a:pt x="9919" y="0"/>
                    <a:pt x="7396" y="1350"/>
                    <a:pt x="5779" y="3437"/>
                  </a:cubicBezTo>
                  <a:cubicBezTo>
                    <a:pt x="6324" y="3259"/>
                    <a:pt x="6890" y="3132"/>
                    <a:pt x="7472" y="3051"/>
                  </a:cubicBezTo>
                  <a:cubicBezTo>
                    <a:pt x="8868" y="1774"/>
                    <a:pt x="10722" y="987"/>
                    <a:pt x="12764" y="987"/>
                  </a:cubicBezTo>
                  <a:cubicBezTo>
                    <a:pt x="17099" y="987"/>
                    <a:pt x="20613" y="4502"/>
                    <a:pt x="20613" y="8836"/>
                  </a:cubicBezTo>
                  <a:cubicBezTo>
                    <a:pt x="20613"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 name="Shape 2794"/>
            <p:cNvSpPr/>
            <p:nvPr/>
          </p:nvSpPr>
          <p:spPr>
            <a:xfrm>
              <a:off x="3167251" y="318506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 name="Shape 2795"/>
            <p:cNvSpPr/>
            <p:nvPr/>
          </p:nvSpPr>
          <p:spPr>
            <a:xfrm>
              <a:off x="3671007" y="318506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 name="Shape 2796"/>
            <p:cNvSpPr/>
            <p:nvPr/>
          </p:nvSpPr>
          <p:spPr>
            <a:xfrm>
              <a:off x="4174763" y="318506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7"/>
                  </a:moveTo>
                  <a:cubicBezTo>
                    <a:pt x="12172" y="13338"/>
                    <a:pt x="10523" y="12824"/>
                    <a:pt x="9988" y="12695"/>
                  </a:cubicBezTo>
                  <a:lnTo>
                    <a:pt x="10421" y="11009"/>
                  </a:lnTo>
                  <a:cubicBezTo>
                    <a:pt x="10956" y="11139"/>
                    <a:pt x="12671" y="11395"/>
                    <a:pt x="12416" y="12387"/>
                  </a:cubicBezTo>
                  <a:moveTo>
                    <a:pt x="12637" y="8174"/>
                  </a:moveTo>
                  <a:lnTo>
                    <a:pt x="12960" y="6916"/>
                  </a:lnTo>
                  <a:lnTo>
                    <a:pt x="12171" y="6726"/>
                  </a:lnTo>
                  <a:lnTo>
                    <a:pt x="11857" y="7950"/>
                  </a:lnTo>
                  <a:cubicBezTo>
                    <a:pt x="11649" y="7900"/>
                    <a:pt x="11436" y="7853"/>
                    <a:pt x="11224" y="7806"/>
                  </a:cubicBezTo>
                  <a:lnTo>
                    <a:pt x="11541" y="6573"/>
                  </a:lnTo>
                  <a:lnTo>
                    <a:pt x="10753" y="6382"/>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4"/>
                    <a:pt x="9283" y="10116"/>
                  </a:cubicBezTo>
                  <a:cubicBezTo>
                    <a:pt x="9257" y="10110"/>
                    <a:pt x="9229" y="10103"/>
                    <a:pt x="9200" y="10097"/>
                  </a:cubicBezTo>
                  <a:lnTo>
                    <a:pt x="8684" y="12103"/>
                  </a:lnTo>
                  <a:cubicBezTo>
                    <a:pt x="8646" y="12198"/>
                    <a:pt x="8546" y="12339"/>
                    <a:pt x="8323" y="12285"/>
                  </a:cubicBezTo>
                  <a:cubicBezTo>
                    <a:pt x="8331" y="12297"/>
                    <a:pt x="7749" y="12147"/>
                    <a:pt x="7749" y="12147"/>
                  </a:cubicBezTo>
                  <a:lnTo>
                    <a:pt x="7358" y="13023"/>
                  </a:lnTo>
                  <a:lnTo>
                    <a:pt x="8384" y="13271"/>
                  </a:lnTo>
                  <a:cubicBezTo>
                    <a:pt x="8575" y="13317"/>
                    <a:pt x="8762" y="13366"/>
                    <a:pt x="8946" y="13412"/>
                  </a:cubicBezTo>
                  <a:lnTo>
                    <a:pt x="8621" y="14684"/>
                  </a:lnTo>
                  <a:lnTo>
                    <a:pt x="9408" y="14875"/>
                  </a:lnTo>
                  <a:lnTo>
                    <a:pt x="9731" y="13616"/>
                  </a:lnTo>
                  <a:cubicBezTo>
                    <a:pt x="9947" y="13673"/>
                    <a:pt x="10156" y="13725"/>
                    <a:pt x="10360" y="13775"/>
                  </a:cubicBezTo>
                  <a:lnTo>
                    <a:pt x="10038" y="15027"/>
                  </a:lnTo>
                  <a:lnTo>
                    <a:pt x="10827" y="15218"/>
                  </a:lnTo>
                  <a:lnTo>
                    <a:pt x="11153" y="13948"/>
                  </a:lnTo>
                  <a:cubicBezTo>
                    <a:pt x="12499" y="14195"/>
                    <a:pt x="13510" y="14095"/>
                    <a:pt x="13935" y="12915"/>
                  </a:cubicBezTo>
                  <a:cubicBezTo>
                    <a:pt x="14279" y="11964"/>
                    <a:pt x="13918" y="11416"/>
                    <a:pt x="13210" y="11058"/>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Shape 2797"/>
            <p:cNvSpPr/>
            <p:nvPr/>
          </p:nvSpPr>
          <p:spPr>
            <a:xfrm>
              <a:off x="4678519" y="318506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052" y="12079"/>
                  </a:moveTo>
                  <a:cubicBezTo>
                    <a:pt x="9878" y="12752"/>
                    <a:pt x="8799" y="12411"/>
                    <a:pt x="8449" y="12327"/>
                  </a:cubicBezTo>
                  <a:lnTo>
                    <a:pt x="8758" y="11138"/>
                  </a:lnTo>
                  <a:cubicBezTo>
                    <a:pt x="9107" y="11222"/>
                    <a:pt x="10234" y="11378"/>
                    <a:pt x="10052" y="12079"/>
                  </a:cubicBezTo>
                  <a:moveTo>
                    <a:pt x="9860" y="13998"/>
                  </a:moveTo>
                  <a:cubicBezTo>
                    <a:pt x="9669" y="14737"/>
                    <a:pt x="8373" y="14338"/>
                    <a:pt x="7953" y="14238"/>
                  </a:cubicBezTo>
                  <a:lnTo>
                    <a:pt x="8293" y="12927"/>
                  </a:lnTo>
                  <a:cubicBezTo>
                    <a:pt x="8714" y="13027"/>
                    <a:pt x="10060" y="13227"/>
                    <a:pt x="9860" y="13998"/>
                  </a:cubicBezTo>
                  <a:moveTo>
                    <a:pt x="10034" y="10721"/>
                  </a:moveTo>
                  <a:lnTo>
                    <a:pt x="10288" y="9743"/>
                  </a:lnTo>
                  <a:lnTo>
                    <a:pt x="9668" y="9595"/>
                  </a:lnTo>
                  <a:lnTo>
                    <a:pt x="9421" y="10547"/>
                  </a:lnTo>
                  <a:cubicBezTo>
                    <a:pt x="9258" y="10508"/>
                    <a:pt x="9090" y="10471"/>
                    <a:pt x="8925" y="10434"/>
                  </a:cubicBezTo>
                  <a:lnTo>
                    <a:pt x="9173" y="9476"/>
                  </a:lnTo>
                  <a:lnTo>
                    <a:pt x="8554" y="9328"/>
                  </a:lnTo>
                  <a:lnTo>
                    <a:pt x="8300" y="10306"/>
                  </a:lnTo>
                  <a:cubicBezTo>
                    <a:pt x="8165" y="10276"/>
                    <a:pt x="8033" y="10247"/>
                    <a:pt x="7904" y="10216"/>
                  </a:cubicBezTo>
                  <a:lnTo>
                    <a:pt x="7904" y="10213"/>
                  </a:lnTo>
                  <a:lnTo>
                    <a:pt x="7050" y="10008"/>
                  </a:lnTo>
                  <a:lnTo>
                    <a:pt x="6885" y="10644"/>
                  </a:lnTo>
                  <a:cubicBezTo>
                    <a:pt x="6885" y="10644"/>
                    <a:pt x="7345" y="10745"/>
                    <a:pt x="7335" y="10751"/>
                  </a:cubicBezTo>
                  <a:cubicBezTo>
                    <a:pt x="7586" y="10812"/>
                    <a:pt x="7632" y="10971"/>
                    <a:pt x="7624" y="11098"/>
                  </a:cubicBezTo>
                  <a:lnTo>
                    <a:pt x="7335" y="12213"/>
                  </a:lnTo>
                  <a:cubicBezTo>
                    <a:pt x="7352" y="12216"/>
                    <a:pt x="7375" y="12222"/>
                    <a:pt x="7399" y="12232"/>
                  </a:cubicBezTo>
                  <a:cubicBezTo>
                    <a:pt x="7379" y="12227"/>
                    <a:pt x="7357" y="12222"/>
                    <a:pt x="7334" y="12216"/>
                  </a:cubicBezTo>
                  <a:lnTo>
                    <a:pt x="6928" y="13777"/>
                  </a:lnTo>
                  <a:cubicBezTo>
                    <a:pt x="6898" y="13851"/>
                    <a:pt x="6820" y="13960"/>
                    <a:pt x="6645" y="13919"/>
                  </a:cubicBezTo>
                  <a:cubicBezTo>
                    <a:pt x="6651" y="13928"/>
                    <a:pt x="6194" y="13811"/>
                    <a:pt x="6194" y="13811"/>
                  </a:cubicBezTo>
                  <a:lnTo>
                    <a:pt x="5886" y="14492"/>
                  </a:lnTo>
                  <a:lnTo>
                    <a:pt x="6692" y="14686"/>
                  </a:lnTo>
                  <a:cubicBezTo>
                    <a:pt x="6843" y="14721"/>
                    <a:pt x="6990" y="14759"/>
                    <a:pt x="7134" y="14795"/>
                  </a:cubicBezTo>
                  <a:lnTo>
                    <a:pt x="6878" y="15784"/>
                  </a:lnTo>
                  <a:lnTo>
                    <a:pt x="7497" y="15933"/>
                  </a:lnTo>
                  <a:lnTo>
                    <a:pt x="7751" y="14954"/>
                  </a:lnTo>
                  <a:cubicBezTo>
                    <a:pt x="7921" y="14998"/>
                    <a:pt x="8085" y="15039"/>
                    <a:pt x="8245" y="15077"/>
                  </a:cubicBezTo>
                  <a:lnTo>
                    <a:pt x="7992" y="16051"/>
                  </a:lnTo>
                  <a:lnTo>
                    <a:pt x="8612" y="16200"/>
                  </a:lnTo>
                  <a:lnTo>
                    <a:pt x="8868" y="15212"/>
                  </a:lnTo>
                  <a:cubicBezTo>
                    <a:pt x="9926" y="15404"/>
                    <a:pt x="10720" y="15327"/>
                    <a:pt x="11055" y="14408"/>
                  </a:cubicBezTo>
                  <a:cubicBezTo>
                    <a:pt x="11324" y="13669"/>
                    <a:pt x="11041" y="13242"/>
                    <a:pt x="10485" y="12965"/>
                  </a:cubicBezTo>
                  <a:cubicBezTo>
                    <a:pt x="10890" y="12875"/>
                    <a:pt x="11195" y="12619"/>
                    <a:pt x="11277" y="12090"/>
                  </a:cubicBezTo>
                  <a:cubicBezTo>
                    <a:pt x="11389" y="11368"/>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7"/>
                    <a:pt x="12764" y="987"/>
                  </a:cubicBezTo>
                  <a:cubicBezTo>
                    <a:pt x="17098" y="987"/>
                    <a:pt x="20612" y="4501"/>
                    <a:pt x="20612" y="8836"/>
                  </a:cubicBezTo>
                  <a:cubicBezTo>
                    <a:pt x="20612" y="10878"/>
                    <a:pt x="19827" y="12732"/>
                    <a:pt x="18549" y="14128"/>
                  </a:cubicBezTo>
                  <a:cubicBezTo>
                    <a:pt x="18468" y="14709"/>
                    <a:pt x="18341" y="15276"/>
                    <a:pt x="18163" y="15821"/>
                  </a:cubicBezTo>
                  <a:cubicBezTo>
                    <a:pt x="20250" y="14204"/>
                    <a:pt x="21600" y="11681"/>
                    <a:pt x="21600" y="8836"/>
                  </a:cubicBezTo>
                  <a:cubicBezTo>
                    <a:pt x="21600" y="3956"/>
                    <a:pt x="17644" y="0"/>
                    <a:pt x="12764"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Shape 2798"/>
            <p:cNvSpPr/>
            <p:nvPr/>
          </p:nvSpPr>
          <p:spPr>
            <a:xfrm>
              <a:off x="5182274" y="3245032"/>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1502" y="11838"/>
                  </a:moveTo>
                  <a:cubicBezTo>
                    <a:pt x="11425" y="11731"/>
                    <a:pt x="11338" y="11646"/>
                    <a:pt x="11242" y="11581"/>
                  </a:cubicBezTo>
                  <a:cubicBezTo>
                    <a:pt x="11144" y="11515"/>
                    <a:pt x="11102" y="11458"/>
                    <a:pt x="11001" y="11410"/>
                  </a:cubicBezTo>
                  <a:lnTo>
                    <a:pt x="11001" y="14261"/>
                  </a:lnTo>
                  <a:cubicBezTo>
                    <a:pt x="11238" y="14227"/>
                    <a:pt x="11377" y="14100"/>
                    <a:pt x="11528" y="13875"/>
                  </a:cubicBezTo>
                  <a:cubicBezTo>
                    <a:pt x="11680" y="13651"/>
                    <a:pt x="11756" y="13293"/>
                    <a:pt x="11756" y="12804"/>
                  </a:cubicBezTo>
                  <a:cubicBezTo>
                    <a:pt x="11756" y="12576"/>
                    <a:pt x="11733" y="12384"/>
                    <a:pt x="11686" y="12229"/>
                  </a:cubicBezTo>
                  <a:cubicBezTo>
                    <a:pt x="11640" y="12074"/>
                    <a:pt x="11579" y="11944"/>
                    <a:pt x="11502" y="11838"/>
                  </a:cubicBezTo>
                  <a:moveTo>
                    <a:pt x="17182" y="16200"/>
                  </a:moveTo>
                  <a:lnTo>
                    <a:pt x="16200" y="16200"/>
                  </a:lnTo>
                  <a:cubicBezTo>
                    <a:pt x="15929" y="16200"/>
                    <a:pt x="15709" y="16602"/>
                    <a:pt x="15709" y="17100"/>
                  </a:cubicBezTo>
                  <a:cubicBezTo>
                    <a:pt x="15709" y="17597"/>
                    <a:pt x="15929" y="18000"/>
                    <a:pt x="16200" y="18000"/>
                  </a:cubicBezTo>
                  <a:lnTo>
                    <a:pt x="17182" y="18000"/>
                  </a:lnTo>
                  <a:cubicBezTo>
                    <a:pt x="17453" y="18000"/>
                    <a:pt x="17673" y="17597"/>
                    <a:pt x="17673" y="17100"/>
                  </a:cubicBezTo>
                  <a:cubicBezTo>
                    <a:pt x="17673" y="16602"/>
                    <a:pt x="17453" y="16200"/>
                    <a:pt x="17182" y="16200"/>
                  </a:cubicBezTo>
                  <a:moveTo>
                    <a:pt x="9917" y="8509"/>
                  </a:moveTo>
                  <a:cubicBezTo>
                    <a:pt x="9917" y="8706"/>
                    <a:pt x="9938" y="8872"/>
                    <a:pt x="9982" y="9011"/>
                  </a:cubicBezTo>
                  <a:cubicBezTo>
                    <a:pt x="10026" y="9150"/>
                    <a:pt x="10082" y="9268"/>
                    <a:pt x="10150" y="9366"/>
                  </a:cubicBezTo>
                  <a:cubicBezTo>
                    <a:pt x="10219" y="9464"/>
                    <a:pt x="10298" y="9544"/>
                    <a:pt x="10388" y="9605"/>
                  </a:cubicBezTo>
                  <a:cubicBezTo>
                    <a:pt x="10478" y="9665"/>
                    <a:pt x="10513" y="9717"/>
                    <a:pt x="10605" y="9757"/>
                  </a:cubicBezTo>
                  <a:lnTo>
                    <a:pt x="10605" y="7311"/>
                  </a:lnTo>
                  <a:cubicBezTo>
                    <a:pt x="10368" y="7311"/>
                    <a:pt x="10241" y="7402"/>
                    <a:pt x="10111" y="7585"/>
                  </a:cubicBezTo>
                  <a:cubicBezTo>
                    <a:pt x="9981" y="7769"/>
                    <a:pt x="9917" y="8077"/>
                    <a:pt x="9917" y="8509"/>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8"/>
                    <a:pt x="18655" y="18900"/>
                  </a:cubicBezTo>
                  <a:cubicBezTo>
                    <a:pt x="18655" y="19217"/>
                    <a:pt x="18690" y="19517"/>
                    <a:pt x="18745" y="19800"/>
                  </a:cubicBezTo>
                  <a:lnTo>
                    <a:pt x="2855" y="19800"/>
                  </a:lnTo>
                  <a:cubicBezTo>
                    <a:pt x="2910" y="19517"/>
                    <a:pt x="2945" y="19217"/>
                    <a:pt x="2945" y="18900"/>
                  </a:cubicBezTo>
                  <a:cubicBezTo>
                    <a:pt x="2945" y="17408"/>
                    <a:pt x="2286" y="16200"/>
                    <a:pt x="1473" y="16200"/>
                  </a:cubicBezTo>
                  <a:cubicBezTo>
                    <a:pt x="1300" y="16200"/>
                    <a:pt x="1136" y="16265"/>
                    <a:pt x="982" y="16365"/>
                  </a:cubicBezTo>
                  <a:lnTo>
                    <a:pt x="982" y="5234"/>
                  </a:lnTo>
                  <a:cubicBezTo>
                    <a:pt x="1136" y="5335"/>
                    <a:pt x="1300" y="5400"/>
                    <a:pt x="1473" y="5400"/>
                  </a:cubicBezTo>
                  <a:cubicBezTo>
                    <a:pt x="2286" y="5400"/>
                    <a:pt x="2945" y="4191"/>
                    <a:pt x="2945" y="2700"/>
                  </a:cubicBezTo>
                  <a:cubicBezTo>
                    <a:pt x="2945" y="2382"/>
                    <a:pt x="2910" y="2083"/>
                    <a:pt x="2855" y="1800"/>
                  </a:cubicBezTo>
                  <a:lnTo>
                    <a:pt x="18745" y="1800"/>
                  </a:lnTo>
                  <a:cubicBezTo>
                    <a:pt x="18690" y="2083"/>
                    <a:pt x="18655" y="2382"/>
                    <a:pt x="18655" y="2700"/>
                  </a:cubicBezTo>
                  <a:cubicBezTo>
                    <a:pt x="18655" y="4191"/>
                    <a:pt x="19314" y="5400"/>
                    <a:pt x="20127" y="5400"/>
                  </a:cubicBezTo>
                  <a:cubicBezTo>
                    <a:pt x="20300" y="5400"/>
                    <a:pt x="20464" y="5335"/>
                    <a:pt x="20618" y="5234"/>
                  </a:cubicBezTo>
                  <a:cubicBezTo>
                    <a:pt x="20618" y="5234"/>
                    <a:pt x="20618" y="16365"/>
                    <a:pt x="20618" y="16365"/>
                  </a:cubicBezTo>
                  <a:close/>
                  <a:moveTo>
                    <a:pt x="20127" y="19800"/>
                  </a:moveTo>
                  <a:cubicBezTo>
                    <a:pt x="19856" y="19800"/>
                    <a:pt x="19636" y="19397"/>
                    <a:pt x="19636" y="18900"/>
                  </a:cubicBezTo>
                  <a:cubicBezTo>
                    <a:pt x="19636" y="18403"/>
                    <a:pt x="19856" y="18000"/>
                    <a:pt x="20127" y="18000"/>
                  </a:cubicBezTo>
                  <a:cubicBezTo>
                    <a:pt x="20399" y="18000"/>
                    <a:pt x="20618" y="18403"/>
                    <a:pt x="20618" y="18900"/>
                  </a:cubicBezTo>
                  <a:cubicBezTo>
                    <a:pt x="20618" y="19397"/>
                    <a:pt x="20399" y="19800"/>
                    <a:pt x="20127" y="19800"/>
                  </a:cubicBezTo>
                  <a:moveTo>
                    <a:pt x="1473" y="19800"/>
                  </a:moveTo>
                  <a:cubicBezTo>
                    <a:pt x="1201" y="19800"/>
                    <a:pt x="982" y="19397"/>
                    <a:pt x="982" y="18900"/>
                  </a:cubicBezTo>
                  <a:cubicBezTo>
                    <a:pt x="982" y="18403"/>
                    <a:pt x="1201" y="18000"/>
                    <a:pt x="1473" y="18000"/>
                  </a:cubicBezTo>
                  <a:cubicBezTo>
                    <a:pt x="1744" y="18000"/>
                    <a:pt x="1964" y="18403"/>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40" y="0"/>
                    <a:pt x="0" y="806"/>
                    <a:pt x="0" y="1800"/>
                  </a:cubicBezTo>
                  <a:lnTo>
                    <a:pt x="0" y="19800"/>
                  </a:lnTo>
                  <a:cubicBezTo>
                    <a:pt x="0" y="20794"/>
                    <a:pt x="440" y="21600"/>
                    <a:pt x="982" y="21600"/>
                  </a:cubicBezTo>
                  <a:lnTo>
                    <a:pt x="20618" y="21600"/>
                  </a:lnTo>
                  <a:cubicBezTo>
                    <a:pt x="21160" y="21600"/>
                    <a:pt x="21600" y="20794"/>
                    <a:pt x="21600" y="19800"/>
                  </a:cubicBezTo>
                  <a:lnTo>
                    <a:pt x="21600" y="1800"/>
                  </a:lnTo>
                  <a:cubicBezTo>
                    <a:pt x="21600" y="806"/>
                    <a:pt x="21160" y="0"/>
                    <a:pt x="20618" y="0"/>
                  </a:cubicBezTo>
                  <a:moveTo>
                    <a:pt x="12385" y="13801"/>
                  </a:moveTo>
                  <a:cubicBezTo>
                    <a:pt x="12304" y="14141"/>
                    <a:pt x="12193" y="14422"/>
                    <a:pt x="12052" y="14646"/>
                  </a:cubicBezTo>
                  <a:cubicBezTo>
                    <a:pt x="11912" y="14871"/>
                    <a:pt x="11747" y="15042"/>
                    <a:pt x="11558" y="15160"/>
                  </a:cubicBezTo>
                  <a:cubicBezTo>
                    <a:pt x="11369" y="15278"/>
                    <a:pt x="11221" y="15345"/>
                    <a:pt x="11001" y="15362"/>
                  </a:cubicBezTo>
                  <a:lnTo>
                    <a:pt x="11001" y="16198"/>
                  </a:lnTo>
                  <a:lnTo>
                    <a:pt x="10605" y="16198"/>
                  </a:lnTo>
                  <a:lnTo>
                    <a:pt x="10605" y="15362"/>
                  </a:lnTo>
                  <a:cubicBezTo>
                    <a:pt x="10368" y="15353"/>
                    <a:pt x="10206" y="15284"/>
                    <a:pt x="10009" y="15154"/>
                  </a:cubicBezTo>
                  <a:cubicBezTo>
                    <a:pt x="9811" y="15023"/>
                    <a:pt x="9642" y="14837"/>
                    <a:pt x="9501" y="14596"/>
                  </a:cubicBezTo>
                  <a:cubicBezTo>
                    <a:pt x="9361" y="14356"/>
                    <a:pt x="9252" y="14061"/>
                    <a:pt x="9175" y="13710"/>
                  </a:cubicBezTo>
                  <a:cubicBezTo>
                    <a:pt x="9098" y="13359"/>
                    <a:pt x="9062" y="12956"/>
                    <a:pt x="9066" y="12498"/>
                  </a:cubicBezTo>
                  <a:lnTo>
                    <a:pt x="9818" y="12498"/>
                  </a:lnTo>
                  <a:cubicBezTo>
                    <a:pt x="9813" y="13036"/>
                    <a:pt x="9877" y="13461"/>
                    <a:pt x="10009" y="13770"/>
                  </a:cubicBezTo>
                  <a:cubicBezTo>
                    <a:pt x="10140" y="14081"/>
                    <a:pt x="10302" y="14244"/>
                    <a:pt x="10605" y="14261"/>
                  </a:cubicBezTo>
                  <a:lnTo>
                    <a:pt x="10605" y="11299"/>
                  </a:lnTo>
                  <a:cubicBezTo>
                    <a:pt x="10425" y="11209"/>
                    <a:pt x="10302" y="11101"/>
                    <a:pt x="10124" y="10974"/>
                  </a:cubicBezTo>
                  <a:cubicBezTo>
                    <a:pt x="9946" y="10849"/>
                    <a:pt x="9786" y="10686"/>
                    <a:pt x="9643" y="10485"/>
                  </a:cubicBezTo>
                  <a:cubicBezTo>
                    <a:pt x="9500" y="10285"/>
                    <a:pt x="9385" y="10035"/>
                    <a:pt x="9297" y="9733"/>
                  </a:cubicBezTo>
                  <a:cubicBezTo>
                    <a:pt x="9209" y="9431"/>
                    <a:pt x="9165" y="9056"/>
                    <a:pt x="9165" y="8607"/>
                  </a:cubicBezTo>
                  <a:cubicBezTo>
                    <a:pt x="9165" y="8216"/>
                    <a:pt x="9206" y="7871"/>
                    <a:pt x="9287" y="7574"/>
                  </a:cubicBezTo>
                  <a:cubicBezTo>
                    <a:pt x="9369" y="7276"/>
                    <a:pt x="9478" y="7026"/>
                    <a:pt x="9617" y="6827"/>
                  </a:cubicBezTo>
                  <a:cubicBezTo>
                    <a:pt x="9755" y="6627"/>
                    <a:pt x="9914" y="6474"/>
                    <a:pt x="10094" y="6368"/>
                  </a:cubicBezTo>
                  <a:cubicBezTo>
                    <a:pt x="10275" y="6262"/>
                    <a:pt x="10408" y="6209"/>
                    <a:pt x="10605" y="6209"/>
                  </a:cubicBezTo>
                  <a:lnTo>
                    <a:pt x="10605" y="5406"/>
                  </a:lnTo>
                  <a:lnTo>
                    <a:pt x="11001" y="5406"/>
                  </a:lnTo>
                  <a:lnTo>
                    <a:pt x="11001" y="6209"/>
                  </a:lnTo>
                  <a:cubicBezTo>
                    <a:pt x="11199" y="6209"/>
                    <a:pt x="11329" y="6257"/>
                    <a:pt x="11505" y="6356"/>
                  </a:cubicBezTo>
                  <a:cubicBezTo>
                    <a:pt x="11681" y="6454"/>
                    <a:pt x="11834" y="6601"/>
                    <a:pt x="11963" y="6796"/>
                  </a:cubicBezTo>
                  <a:cubicBezTo>
                    <a:pt x="12093" y="6992"/>
                    <a:pt x="12196" y="7241"/>
                    <a:pt x="12273" y="7543"/>
                  </a:cubicBezTo>
                  <a:cubicBezTo>
                    <a:pt x="12350" y="7845"/>
                    <a:pt x="12389" y="8195"/>
                    <a:pt x="12389" y="8594"/>
                  </a:cubicBezTo>
                  <a:lnTo>
                    <a:pt x="11637" y="8594"/>
                  </a:lnTo>
                  <a:cubicBezTo>
                    <a:pt x="11628" y="8179"/>
                    <a:pt x="11570" y="7860"/>
                    <a:pt x="11463" y="7641"/>
                  </a:cubicBezTo>
                  <a:cubicBezTo>
                    <a:pt x="11355" y="7420"/>
                    <a:pt x="11238" y="7311"/>
                    <a:pt x="11001" y="7311"/>
                  </a:cubicBezTo>
                  <a:lnTo>
                    <a:pt x="11001" y="9892"/>
                  </a:lnTo>
                  <a:cubicBezTo>
                    <a:pt x="11199" y="9990"/>
                    <a:pt x="11336" y="10104"/>
                    <a:pt x="11525" y="10235"/>
                  </a:cubicBezTo>
                  <a:cubicBezTo>
                    <a:pt x="11714" y="10365"/>
                    <a:pt x="11881" y="10532"/>
                    <a:pt x="12026" y="10736"/>
                  </a:cubicBezTo>
                  <a:cubicBezTo>
                    <a:pt x="12171" y="10940"/>
                    <a:pt x="12287" y="11193"/>
                    <a:pt x="12375" y="11495"/>
                  </a:cubicBezTo>
                  <a:cubicBezTo>
                    <a:pt x="12463" y="11797"/>
                    <a:pt x="12507" y="12168"/>
                    <a:pt x="12507" y="12608"/>
                  </a:cubicBezTo>
                  <a:cubicBezTo>
                    <a:pt x="12507" y="13065"/>
                    <a:pt x="12466" y="13463"/>
                    <a:pt x="12385" y="13801"/>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2"/>
                    <a:pt x="3927" y="4500"/>
                  </a:cubicBezTo>
                  <a:cubicBezTo>
                    <a:pt x="3927" y="4997"/>
                    <a:pt x="4147" y="5400"/>
                    <a:pt x="4418" y="5400"/>
                  </a:cubicBezTo>
                  <a:lnTo>
                    <a:pt x="5400" y="5400"/>
                  </a:lnTo>
                  <a:cubicBezTo>
                    <a:pt x="5671" y="5400"/>
                    <a:pt x="5891" y="4997"/>
                    <a:pt x="5891" y="4500"/>
                  </a:cubicBezTo>
                  <a:cubicBezTo>
                    <a:pt x="5891" y="4002"/>
                    <a:pt x="5671" y="3600"/>
                    <a:pt x="5400" y="36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Shape 2799"/>
            <p:cNvSpPr/>
            <p:nvPr/>
          </p:nvSpPr>
          <p:spPr>
            <a:xfrm>
              <a:off x="5686030" y="3221043"/>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Shape 2800"/>
            <p:cNvSpPr/>
            <p:nvPr/>
          </p:nvSpPr>
          <p:spPr>
            <a:xfrm>
              <a:off x="1152227" y="3736794"/>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Shape 2801"/>
            <p:cNvSpPr/>
            <p:nvPr/>
          </p:nvSpPr>
          <p:spPr>
            <a:xfrm>
              <a:off x="1655983" y="3748787"/>
              <a:ext cx="263872" cy="143940"/>
            </a:xfrm>
            <a:custGeom>
              <a:avLst/>
              <a:gdLst/>
              <a:ahLst/>
              <a:cxnLst>
                <a:cxn ang="0">
                  <a:pos x="wd2" y="hd2"/>
                </a:cxn>
                <a:cxn ang="5400000">
                  <a:pos x="wd2" y="hd2"/>
                </a:cxn>
                <a:cxn ang="10800000">
                  <a:pos x="wd2" y="hd2"/>
                </a:cxn>
                <a:cxn ang="16200000">
                  <a:pos x="wd2" y="hd2"/>
                </a:cxn>
              </a:cxnLst>
              <a:rect l="0" t="0" r="r" b="b"/>
              <a:pathLst>
                <a:path w="21600" h="21600" extrusionOk="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Shape 2802"/>
            <p:cNvSpPr/>
            <p:nvPr/>
          </p:nvSpPr>
          <p:spPr>
            <a:xfrm>
              <a:off x="2159739" y="3724799"/>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Shape 2803"/>
            <p:cNvSpPr/>
            <p:nvPr/>
          </p:nvSpPr>
          <p:spPr>
            <a:xfrm>
              <a:off x="2663495" y="3736794"/>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5"/>
                  </a:lnTo>
                  <a:cubicBezTo>
                    <a:pt x="8165" y="13232"/>
                    <a:pt x="8167" y="13320"/>
                    <a:pt x="8171" y="13348"/>
                  </a:cubicBezTo>
                  <a:lnTo>
                    <a:pt x="9418" y="13348"/>
                  </a:lnTo>
                  <a:lnTo>
                    <a:pt x="9283" y="13883"/>
                  </a:lnTo>
                  <a:lnTo>
                    <a:pt x="8198" y="13883"/>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70"/>
                    <a:pt x="8003" y="15505"/>
                  </a:cubicBezTo>
                  <a:cubicBezTo>
                    <a:pt x="7769" y="15104"/>
                    <a:pt x="7623" y="14562"/>
                    <a:pt x="7566" y="13883"/>
                  </a:cubicBezTo>
                  <a:lnTo>
                    <a:pt x="7150" y="13883"/>
                  </a:lnTo>
                  <a:lnTo>
                    <a:pt x="7296" y="13348"/>
                  </a:lnTo>
                  <a:lnTo>
                    <a:pt x="7539" y="13348"/>
                  </a:lnTo>
                  <a:cubicBezTo>
                    <a:pt x="7536" y="13309"/>
                    <a:pt x="7532" y="13267"/>
                    <a:pt x="7530" y="13221"/>
                  </a:cubicBezTo>
                  <a:cubicBezTo>
                    <a:pt x="7529" y="13175"/>
                    <a:pt x="7528" y="13127"/>
                    <a:pt x="7528" y="13077"/>
                  </a:cubicBezTo>
                  <a:cubicBezTo>
                    <a:pt x="7528" y="13037"/>
                    <a:pt x="7529" y="12991"/>
                    <a:pt x="7530" y="12941"/>
                  </a:cubicBezTo>
                  <a:cubicBezTo>
                    <a:pt x="7532" y="12890"/>
                    <a:pt x="7536" y="12833"/>
                    <a:pt x="7539" y="12771"/>
                  </a:cubicBezTo>
                  <a:lnTo>
                    <a:pt x="7150" y="12771"/>
                  </a:lnTo>
                  <a:lnTo>
                    <a:pt x="7291" y="12227"/>
                  </a:lnTo>
                  <a:lnTo>
                    <a:pt x="7577" y="12227"/>
                  </a:lnTo>
                  <a:cubicBezTo>
                    <a:pt x="7667" y="11576"/>
                    <a:pt x="7831" y="11061"/>
                    <a:pt x="8068" y="10682"/>
                  </a:cubicBezTo>
                  <a:cubicBezTo>
                    <a:pt x="8345" y="10247"/>
                    <a:pt x="8700" y="10028"/>
                    <a:pt x="9132" y="10028"/>
                  </a:cubicBezTo>
                  <a:cubicBezTo>
                    <a:pt x="9445" y="10028"/>
                    <a:pt x="9766" y="10203"/>
                    <a:pt x="10093" y="10554"/>
                  </a:cubicBezTo>
                  <a:lnTo>
                    <a:pt x="9845" y="11327"/>
                  </a:lnTo>
                  <a:cubicBezTo>
                    <a:pt x="9614" y="10965"/>
                    <a:pt x="9362" y="10783"/>
                    <a:pt x="9089" y="10783"/>
                  </a:cubicBezTo>
                  <a:cubicBezTo>
                    <a:pt x="8847" y="10783"/>
                    <a:pt x="8646" y="10934"/>
                    <a:pt x="8484" y="11234"/>
                  </a:cubicBezTo>
                  <a:cubicBezTo>
                    <a:pt x="8347" y="11500"/>
                    <a:pt x="8255" y="11831"/>
                    <a:pt x="8209" y="12227"/>
                  </a:cubicBezTo>
                  <a:cubicBezTo>
                    <a:pt x="8209" y="12227"/>
                    <a:pt x="9634" y="12227"/>
                    <a:pt x="9634" y="12227"/>
                  </a:cubicBezTo>
                  <a:close/>
                  <a:moveTo>
                    <a:pt x="8836" y="7714"/>
                  </a:moveTo>
                  <a:cubicBezTo>
                    <a:pt x="6938" y="7714"/>
                    <a:pt x="5400" y="10133"/>
                    <a:pt x="5400" y="13114"/>
                  </a:cubicBezTo>
                  <a:cubicBezTo>
                    <a:pt x="5400" y="16097"/>
                    <a:pt x="6938" y="18514"/>
                    <a:pt x="8836" y="18514"/>
                  </a:cubicBezTo>
                  <a:cubicBezTo>
                    <a:pt x="10734" y="18514"/>
                    <a:pt x="12273" y="16097"/>
                    <a:pt x="12273" y="13114"/>
                  </a:cubicBezTo>
                  <a:cubicBezTo>
                    <a:pt x="12273" y="10133"/>
                    <a:pt x="10734" y="7714"/>
                    <a:pt x="8836" y="7714"/>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8"/>
                    <a:pt x="982" y="17113"/>
                  </a:cubicBezTo>
                  <a:lnTo>
                    <a:pt x="982" y="9116"/>
                  </a:lnTo>
                  <a:cubicBezTo>
                    <a:pt x="1136" y="9202"/>
                    <a:pt x="1299" y="9257"/>
                    <a:pt x="1473" y="9257"/>
                  </a:cubicBezTo>
                  <a:cubicBezTo>
                    <a:pt x="2286" y="9257"/>
                    <a:pt x="2945" y="8222"/>
                    <a:pt x="2945" y="6943"/>
                  </a:cubicBezTo>
                  <a:cubicBezTo>
                    <a:pt x="2945" y="6671"/>
                    <a:pt x="2910" y="6414"/>
                    <a:pt x="2855" y="6171"/>
                  </a:cubicBezTo>
                  <a:lnTo>
                    <a:pt x="14818" y="6171"/>
                  </a:lnTo>
                  <a:cubicBezTo>
                    <a:pt x="14763" y="6414"/>
                    <a:pt x="14727" y="6671"/>
                    <a:pt x="14727" y="6943"/>
                  </a:cubicBezTo>
                  <a:cubicBezTo>
                    <a:pt x="14727" y="8222"/>
                    <a:pt x="15386"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2" y="20057"/>
                    <a:pt x="982" y="19712"/>
                    <a:pt x="982" y="19286"/>
                  </a:cubicBezTo>
                  <a:cubicBezTo>
                    <a:pt x="982" y="18860"/>
                    <a:pt x="1202"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2" y="7714"/>
                    <a:pt x="982" y="7369"/>
                    <a:pt x="982" y="6943"/>
                  </a:cubicBezTo>
                  <a:cubicBezTo>
                    <a:pt x="982" y="6517"/>
                    <a:pt x="1202"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20618" y="0"/>
                  </a:moveTo>
                  <a:lnTo>
                    <a:pt x="4909" y="0"/>
                  </a:lnTo>
                  <a:cubicBezTo>
                    <a:pt x="4367" y="0"/>
                    <a:pt x="3927" y="691"/>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1"/>
                    <a:pt x="21160" y="0"/>
                    <a:pt x="20618" y="0"/>
                  </a:cubicBezTo>
                  <a:moveTo>
                    <a:pt x="13255" y="16971"/>
                  </a:moveTo>
                  <a:cubicBezTo>
                    <a:pt x="12984" y="16971"/>
                    <a:pt x="12764" y="17317"/>
                    <a:pt x="12764" y="17743"/>
                  </a:cubicBezTo>
                  <a:cubicBezTo>
                    <a:pt x="12764" y="18169"/>
                    <a:pt x="12984" y="18514"/>
                    <a:pt x="13255" y="18514"/>
                  </a:cubicBezTo>
                  <a:cubicBezTo>
                    <a:pt x="13525" y="18514"/>
                    <a:pt x="13745" y="18169"/>
                    <a:pt x="13745" y="17743"/>
                  </a:cubicBezTo>
                  <a:cubicBezTo>
                    <a:pt x="13745" y="17317"/>
                    <a:pt x="13525" y="16971"/>
                    <a:pt x="13255" y="1697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7" name="Shape 2804"/>
            <p:cNvSpPr/>
            <p:nvPr/>
          </p:nvSpPr>
          <p:spPr>
            <a:xfrm>
              <a:off x="3167251" y="3748788"/>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6"/>
                  </a:lnTo>
                  <a:cubicBezTo>
                    <a:pt x="10458" y="13273"/>
                    <a:pt x="11518" y="13902"/>
                    <a:pt x="11675" y="12740"/>
                  </a:cubicBezTo>
                  <a:cubicBezTo>
                    <a:pt x="11839" y="11528"/>
                    <a:pt x="10736" y="11215"/>
                    <a:pt x="10393" y="11057"/>
                  </a:cubicBezTo>
                  <a:moveTo>
                    <a:pt x="10772" y="8246"/>
                  </a:moveTo>
                  <a:lnTo>
                    <a:pt x="10520" y="10114"/>
                  </a:lnTo>
                  <a:cubicBezTo>
                    <a:pt x="10806" y="10246"/>
                    <a:pt x="11689" y="10782"/>
                    <a:pt x="11832" y="9726"/>
                  </a:cubicBezTo>
                  <a:cubicBezTo>
                    <a:pt x="11981" y="8623"/>
                    <a:pt x="11059" y="8378"/>
                    <a:pt x="10772" y="8246"/>
                  </a:cubicBezTo>
                  <a:moveTo>
                    <a:pt x="12833" y="9742"/>
                  </a:moveTo>
                  <a:cubicBezTo>
                    <a:pt x="12767" y="10572"/>
                    <a:pt x="12517" y="10974"/>
                    <a:pt x="12186" y="11116"/>
                  </a:cubicBezTo>
                  <a:cubicBezTo>
                    <a:pt x="12641" y="11552"/>
                    <a:pt x="12872" y="12224"/>
                    <a:pt x="12652" y="13386"/>
                  </a:cubicBezTo>
                  <a:cubicBezTo>
                    <a:pt x="12378" y="14828"/>
                    <a:pt x="11728" y="14950"/>
                    <a:pt x="10863" y="14648"/>
                  </a:cubicBezTo>
                  <a:lnTo>
                    <a:pt x="10653" y="16200"/>
                  </a:lnTo>
                  <a:lnTo>
                    <a:pt x="10146" y="15966"/>
                  </a:lnTo>
                  <a:lnTo>
                    <a:pt x="10353" y="14435"/>
                  </a:lnTo>
                  <a:cubicBezTo>
                    <a:pt x="10222" y="14376"/>
                    <a:pt x="10088" y="14311"/>
                    <a:pt x="9949" y="14242"/>
                  </a:cubicBezTo>
                  <a:lnTo>
                    <a:pt x="9741" y="15780"/>
                  </a:lnTo>
                  <a:lnTo>
                    <a:pt x="9235" y="15548"/>
                  </a:lnTo>
                  <a:lnTo>
                    <a:pt x="9444" y="13993"/>
                  </a:lnTo>
                  <a:cubicBezTo>
                    <a:pt x="9326" y="13936"/>
                    <a:pt x="9206" y="13877"/>
                    <a:pt x="9083" y="13820"/>
                  </a:cubicBezTo>
                  <a:lnTo>
                    <a:pt x="8423" y="13517"/>
                  </a:lnTo>
                  <a:lnTo>
                    <a:pt x="8675" y="12446"/>
                  </a:lnTo>
                  <a:cubicBezTo>
                    <a:pt x="8675" y="12446"/>
                    <a:pt x="9049" y="12629"/>
                    <a:pt x="9043" y="12615"/>
                  </a:cubicBezTo>
                  <a:cubicBezTo>
                    <a:pt x="9187" y="12681"/>
                    <a:pt x="9251" y="12509"/>
                    <a:pt x="9276" y="12393"/>
                  </a:cubicBezTo>
                  <a:lnTo>
                    <a:pt x="9607" y="9940"/>
                  </a:lnTo>
                  <a:cubicBezTo>
                    <a:pt x="9626" y="9949"/>
                    <a:pt x="9644" y="9957"/>
                    <a:pt x="9661" y="9965"/>
                  </a:cubicBezTo>
                  <a:cubicBezTo>
                    <a:pt x="9641" y="9950"/>
                    <a:pt x="9623" y="9940"/>
                    <a:pt x="9608" y="9933"/>
                  </a:cubicBezTo>
                  <a:lnTo>
                    <a:pt x="9845" y="8183"/>
                  </a:lnTo>
                  <a:cubicBezTo>
                    <a:pt x="9851" y="7984"/>
                    <a:pt x="9814" y="7733"/>
                    <a:pt x="9608" y="7639"/>
                  </a:cubicBezTo>
                  <a:cubicBezTo>
                    <a:pt x="9616" y="7629"/>
                    <a:pt x="9240" y="7469"/>
                    <a:pt x="9240" y="7469"/>
                  </a:cubicBezTo>
                  <a:lnTo>
                    <a:pt x="9375" y="6471"/>
                  </a:lnTo>
                  <a:lnTo>
                    <a:pt x="10074" y="6793"/>
                  </a:lnTo>
                  <a:lnTo>
                    <a:pt x="10074" y="6798"/>
                  </a:lnTo>
                  <a:cubicBezTo>
                    <a:pt x="10179" y="6845"/>
                    <a:pt x="10288" y="6892"/>
                    <a:pt x="10398" y="6937"/>
                  </a:cubicBezTo>
                  <a:lnTo>
                    <a:pt x="10606" y="5401"/>
                  </a:lnTo>
                  <a:lnTo>
                    <a:pt x="11113" y="5634"/>
                  </a:lnTo>
                  <a:lnTo>
                    <a:pt x="10909" y="7140"/>
                  </a:lnTo>
                  <a:cubicBezTo>
                    <a:pt x="11045" y="7197"/>
                    <a:pt x="11182" y="7255"/>
                    <a:pt x="11315" y="7317"/>
                  </a:cubicBezTo>
                  <a:lnTo>
                    <a:pt x="11517" y="5821"/>
                  </a:lnTo>
                  <a:lnTo>
                    <a:pt x="12025" y="6054"/>
                  </a:lnTo>
                  <a:lnTo>
                    <a:pt x="11817" y="7590"/>
                  </a:lnTo>
                  <a:cubicBezTo>
                    <a:pt x="12457" y="7998"/>
                    <a:pt x="12926" y="8607"/>
                    <a:pt x="12833" y="9742"/>
                  </a:cubicBezTo>
                  <a:moveTo>
                    <a:pt x="10800" y="3600"/>
                  </a:moveTo>
                  <a:cubicBezTo>
                    <a:pt x="8631" y="3600"/>
                    <a:pt x="6873" y="6824"/>
                    <a:pt x="6873" y="10800"/>
                  </a:cubicBezTo>
                  <a:cubicBezTo>
                    <a:pt x="6873" y="14777"/>
                    <a:pt x="8631" y="18000"/>
                    <a:pt x="10800" y="18000"/>
                  </a:cubicBezTo>
                  <a:cubicBezTo>
                    <a:pt x="12969" y="18000"/>
                    <a:pt x="14727" y="14777"/>
                    <a:pt x="14727" y="10800"/>
                  </a:cubicBezTo>
                  <a:cubicBezTo>
                    <a:pt x="14727" y="6824"/>
                    <a:pt x="12969" y="3600"/>
                    <a:pt x="10800" y="3600"/>
                  </a:cubicBezTo>
                  <a:moveTo>
                    <a:pt x="17182" y="16200"/>
                  </a:moveTo>
                  <a:lnTo>
                    <a:pt x="16200" y="16200"/>
                  </a:lnTo>
                  <a:cubicBezTo>
                    <a:pt x="15928" y="16200"/>
                    <a:pt x="15709" y="16603"/>
                    <a:pt x="15709" y="17100"/>
                  </a:cubicBezTo>
                  <a:cubicBezTo>
                    <a:pt x="15709" y="17598"/>
                    <a:pt x="15928" y="18000"/>
                    <a:pt x="16200" y="18000"/>
                  </a:cubicBezTo>
                  <a:lnTo>
                    <a:pt x="17182" y="18000"/>
                  </a:lnTo>
                  <a:cubicBezTo>
                    <a:pt x="17453" y="18000"/>
                    <a:pt x="17673" y="17598"/>
                    <a:pt x="17673" y="17100"/>
                  </a:cubicBezTo>
                  <a:cubicBezTo>
                    <a:pt x="17673" y="16603"/>
                    <a:pt x="17453" y="16200"/>
                    <a:pt x="17182" y="16200"/>
                  </a:cubicBezTo>
                  <a:moveTo>
                    <a:pt x="5400" y="3600"/>
                  </a:moveTo>
                  <a:lnTo>
                    <a:pt x="4418" y="3600"/>
                  </a:lnTo>
                  <a:cubicBezTo>
                    <a:pt x="4147" y="3600"/>
                    <a:pt x="3927" y="4003"/>
                    <a:pt x="3927" y="4500"/>
                  </a:cubicBezTo>
                  <a:cubicBezTo>
                    <a:pt x="3927" y="4998"/>
                    <a:pt x="4147" y="5400"/>
                    <a:pt x="4418" y="5400"/>
                  </a:cubicBezTo>
                  <a:lnTo>
                    <a:pt x="5400" y="5400"/>
                  </a:lnTo>
                  <a:cubicBezTo>
                    <a:pt x="5671" y="5400"/>
                    <a:pt x="5891" y="4998"/>
                    <a:pt x="5891" y="4500"/>
                  </a:cubicBezTo>
                  <a:cubicBezTo>
                    <a:pt x="5891" y="4003"/>
                    <a:pt x="5671" y="3600"/>
                    <a:pt x="5400" y="3600"/>
                  </a:cubicBezTo>
                  <a:moveTo>
                    <a:pt x="20127" y="3600"/>
                  </a:moveTo>
                  <a:cubicBezTo>
                    <a:pt x="19856" y="3600"/>
                    <a:pt x="19636" y="3198"/>
                    <a:pt x="19636" y="2700"/>
                  </a:cubicBezTo>
                  <a:cubicBezTo>
                    <a:pt x="19636" y="2203"/>
                    <a:pt x="19856" y="1800"/>
                    <a:pt x="20127" y="1800"/>
                  </a:cubicBezTo>
                  <a:cubicBezTo>
                    <a:pt x="20398" y="1800"/>
                    <a:pt x="20618" y="2203"/>
                    <a:pt x="20618" y="2700"/>
                  </a:cubicBezTo>
                  <a:cubicBezTo>
                    <a:pt x="20618" y="3198"/>
                    <a:pt x="20398" y="3600"/>
                    <a:pt x="20127" y="3600"/>
                  </a:cubicBezTo>
                  <a:moveTo>
                    <a:pt x="20618" y="16365"/>
                  </a:moveTo>
                  <a:cubicBezTo>
                    <a:pt x="20464" y="16265"/>
                    <a:pt x="20300" y="16200"/>
                    <a:pt x="20127" y="16200"/>
                  </a:cubicBezTo>
                  <a:cubicBezTo>
                    <a:pt x="19314" y="16200"/>
                    <a:pt x="18655" y="17410"/>
                    <a:pt x="18655" y="18900"/>
                  </a:cubicBezTo>
                  <a:cubicBezTo>
                    <a:pt x="18655" y="19217"/>
                    <a:pt x="18690" y="19518"/>
                    <a:pt x="18744" y="19800"/>
                  </a:cubicBezTo>
                  <a:lnTo>
                    <a:pt x="2855" y="19800"/>
                  </a:lnTo>
                  <a:cubicBezTo>
                    <a:pt x="2910" y="19518"/>
                    <a:pt x="2945" y="19217"/>
                    <a:pt x="2945" y="18900"/>
                  </a:cubicBezTo>
                  <a:cubicBezTo>
                    <a:pt x="2945" y="17410"/>
                    <a:pt x="2286" y="16200"/>
                    <a:pt x="1473" y="16200"/>
                  </a:cubicBezTo>
                  <a:cubicBezTo>
                    <a:pt x="1299" y="16200"/>
                    <a:pt x="1136" y="16265"/>
                    <a:pt x="982" y="16365"/>
                  </a:cubicBezTo>
                  <a:lnTo>
                    <a:pt x="982" y="5235"/>
                  </a:lnTo>
                  <a:cubicBezTo>
                    <a:pt x="1136" y="5336"/>
                    <a:pt x="1299" y="5400"/>
                    <a:pt x="1473" y="5400"/>
                  </a:cubicBezTo>
                  <a:cubicBezTo>
                    <a:pt x="2286" y="5400"/>
                    <a:pt x="2945" y="4192"/>
                    <a:pt x="2945" y="2700"/>
                  </a:cubicBezTo>
                  <a:cubicBezTo>
                    <a:pt x="2945" y="2383"/>
                    <a:pt x="2910" y="2083"/>
                    <a:pt x="2855" y="1800"/>
                  </a:cubicBezTo>
                  <a:lnTo>
                    <a:pt x="18744" y="1800"/>
                  </a:lnTo>
                  <a:cubicBezTo>
                    <a:pt x="18690" y="2083"/>
                    <a:pt x="18655" y="2383"/>
                    <a:pt x="18655" y="2700"/>
                  </a:cubicBezTo>
                  <a:cubicBezTo>
                    <a:pt x="18655" y="4192"/>
                    <a:pt x="19314" y="5400"/>
                    <a:pt x="20127" y="5400"/>
                  </a:cubicBezTo>
                  <a:cubicBezTo>
                    <a:pt x="20300" y="5400"/>
                    <a:pt x="20464" y="5336"/>
                    <a:pt x="20618" y="5235"/>
                  </a:cubicBezTo>
                  <a:cubicBezTo>
                    <a:pt x="20618" y="5235"/>
                    <a:pt x="20618" y="16365"/>
                    <a:pt x="20618" y="16365"/>
                  </a:cubicBezTo>
                  <a:close/>
                  <a:moveTo>
                    <a:pt x="20127" y="19800"/>
                  </a:moveTo>
                  <a:cubicBezTo>
                    <a:pt x="19856" y="19800"/>
                    <a:pt x="19636" y="19398"/>
                    <a:pt x="19636" y="18900"/>
                  </a:cubicBezTo>
                  <a:cubicBezTo>
                    <a:pt x="19636" y="18403"/>
                    <a:pt x="19856" y="18000"/>
                    <a:pt x="20127" y="18000"/>
                  </a:cubicBezTo>
                  <a:cubicBezTo>
                    <a:pt x="20398" y="18000"/>
                    <a:pt x="20618" y="18403"/>
                    <a:pt x="20618" y="18900"/>
                  </a:cubicBezTo>
                  <a:cubicBezTo>
                    <a:pt x="20618" y="19398"/>
                    <a:pt x="20398" y="19800"/>
                    <a:pt x="20127" y="19800"/>
                  </a:cubicBezTo>
                  <a:moveTo>
                    <a:pt x="1473" y="19800"/>
                  </a:moveTo>
                  <a:cubicBezTo>
                    <a:pt x="1201" y="19800"/>
                    <a:pt x="982" y="19398"/>
                    <a:pt x="982" y="18900"/>
                  </a:cubicBezTo>
                  <a:cubicBezTo>
                    <a:pt x="982" y="18403"/>
                    <a:pt x="1201" y="18000"/>
                    <a:pt x="1473" y="18000"/>
                  </a:cubicBezTo>
                  <a:cubicBezTo>
                    <a:pt x="1744" y="18000"/>
                    <a:pt x="1964" y="18403"/>
                    <a:pt x="1964" y="18900"/>
                  </a:cubicBezTo>
                  <a:cubicBezTo>
                    <a:pt x="1964" y="19398"/>
                    <a:pt x="1744" y="19800"/>
                    <a:pt x="1473" y="19800"/>
                  </a:cubicBezTo>
                  <a:moveTo>
                    <a:pt x="1473" y="1800"/>
                  </a:moveTo>
                  <a:cubicBezTo>
                    <a:pt x="1744" y="1800"/>
                    <a:pt x="1964" y="2203"/>
                    <a:pt x="1964" y="2700"/>
                  </a:cubicBezTo>
                  <a:cubicBezTo>
                    <a:pt x="1964" y="3198"/>
                    <a:pt x="1744" y="3600"/>
                    <a:pt x="1473" y="3600"/>
                  </a:cubicBezTo>
                  <a:cubicBezTo>
                    <a:pt x="1201" y="3600"/>
                    <a:pt x="982" y="3198"/>
                    <a:pt x="982" y="2700"/>
                  </a:cubicBezTo>
                  <a:cubicBezTo>
                    <a:pt x="982" y="2203"/>
                    <a:pt x="1201" y="1800"/>
                    <a:pt x="1473" y="1800"/>
                  </a:cubicBezTo>
                  <a:moveTo>
                    <a:pt x="20618" y="0"/>
                  </a:moveTo>
                  <a:lnTo>
                    <a:pt x="982" y="0"/>
                  </a:lnTo>
                  <a:cubicBezTo>
                    <a:pt x="439" y="0"/>
                    <a:pt x="0" y="806"/>
                    <a:pt x="0" y="1800"/>
                  </a:cubicBezTo>
                  <a:lnTo>
                    <a:pt x="0" y="19800"/>
                  </a:lnTo>
                  <a:cubicBezTo>
                    <a:pt x="0" y="20794"/>
                    <a:pt x="439" y="21600"/>
                    <a:pt x="982" y="21600"/>
                  </a:cubicBezTo>
                  <a:lnTo>
                    <a:pt x="20618" y="21600"/>
                  </a:lnTo>
                  <a:cubicBezTo>
                    <a:pt x="21160" y="21600"/>
                    <a:pt x="21600" y="20794"/>
                    <a:pt x="21600" y="19800"/>
                  </a:cubicBezTo>
                  <a:lnTo>
                    <a:pt x="21600" y="1800"/>
                  </a:lnTo>
                  <a:cubicBezTo>
                    <a:pt x="21600" y="806"/>
                    <a:pt x="21160" y="0"/>
                    <a:pt x="20618"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8" name="Shape 2805"/>
            <p:cNvSpPr/>
            <p:nvPr/>
          </p:nvSpPr>
          <p:spPr>
            <a:xfrm>
              <a:off x="3671007" y="3724799"/>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7"/>
                  </a:lnTo>
                  <a:cubicBezTo>
                    <a:pt x="10458" y="15355"/>
                    <a:pt x="11518" y="15826"/>
                    <a:pt x="11675" y="14955"/>
                  </a:cubicBezTo>
                  <a:cubicBezTo>
                    <a:pt x="11839" y="14046"/>
                    <a:pt x="10737" y="13811"/>
                    <a:pt x="10393" y="13692"/>
                  </a:cubicBezTo>
                  <a:moveTo>
                    <a:pt x="12834" y="12706"/>
                  </a:moveTo>
                  <a:cubicBezTo>
                    <a:pt x="12767" y="13329"/>
                    <a:pt x="12517" y="13631"/>
                    <a:pt x="12186" y="13737"/>
                  </a:cubicBezTo>
                  <a:cubicBezTo>
                    <a:pt x="12641" y="14064"/>
                    <a:pt x="12873" y="14567"/>
                    <a:pt x="12652" y="15439"/>
                  </a:cubicBezTo>
                  <a:cubicBezTo>
                    <a:pt x="12378" y="16521"/>
                    <a:pt x="11728" y="16613"/>
                    <a:pt x="10863" y="16386"/>
                  </a:cubicBezTo>
                  <a:lnTo>
                    <a:pt x="10653" y="17550"/>
                  </a:lnTo>
                  <a:lnTo>
                    <a:pt x="10147" y="17375"/>
                  </a:lnTo>
                  <a:lnTo>
                    <a:pt x="10354" y="16227"/>
                  </a:lnTo>
                  <a:cubicBezTo>
                    <a:pt x="10222" y="16182"/>
                    <a:pt x="10088" y="16133"/>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5"/>
                  </a:cubicBezTo>
                  <a:lnTo>
                    <a:pt x="9608" y="12855"/>
                  </a:lnTo>
                  <a:cubicBezTo>
                    <a:pt x="9626" y="12862"/>
                    <a:pt x="9645" y="12868"/>
                    <a:pt x="9661" y="12874"/>
                  </a:cubicBezTo>
                  <a:cubicBezTo>
                    <a:pt x="9641" y="12862"/>
                    <a:pt x="9623" y="12855"/>
                    <a:pt x="9609" y="12850"/>
                  </a:cubicBezTo>
                  <a:lnTo>
                    <a:pt x="9845" y="11537"/>
                  </a:lnTo>
                  <a:cubicBezTo>
                    <a:pt x="9852" y="11388"/>
                    <a:pt x="9814" y="11200"/>
                    <a:pt x="9609" y="11129"/>
                  </a:cubicBezTo>
                  <a:cubicBezTo>
                    <a:pt x="9617" y="11121"/>
                    <a:pt x="9241" y="11002"/>
                    <a:pt x="9241" y="11002"/>
                  </a:cubicBezTo>
                  <a:lnTo>
                    <a:pt x="9376" y="10253"/>
                  </a:lnTo>
                  <a:lnTo>
                    <a:pt x="10075" y="10494"/>
                  </a:lnTo>
                  <a:lnTo>
                    <a:pt x="10074" y="10498"/>
                  </a:lnTo>
                  <a:cubicBezTo>
                    <a:pt x="10180" y="10534"/>
                    <a:pt x="10288" y="10569"/>
                    <a:pt x="10398" y="10603"/>
                  </a:cubicBezTo>
                  <a:lnTo>
                    <a:pt x="10606" y="9451"/>
                  </a:lnTo>
                  <a:lnTo>
                    <a:pt x="11113" y="9626"/>
                  </a:lnTo>
                  <a:lnTo>
                    <a:pt x="10909" y="10755"/>
                  </a:lnTo>
                  <a:cubicBezTo>
                    <a:pt x="11045" y="10798"/>
                    <a:pt x="11182" y="10842"/>
                    <a:pt x="11316" y="10887"/>
                  </a:cubicBezTo>
                  <a:lnTo>
                    <a:pt x="11518" y="9765"/>
                  </a:lnTo>
                  <a:lnTo>
                    <a:pt x="12025" y="9940"/>
                  </a:lnTo>
                  <a:lnTo>
                    <a:pt x="11817" y="11093"/>
                  </a:lnTo>
                  <a:cubicBezTo>
                    <a:pt x="12457" y="11398"/>
                    <a:pt x="12926" y="11855"/>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10773" y="11584"/>
                  </a:moveTo>
                  <a:lnTo>
                    <a:pt x="10520" y="12985"/>
                  </a:lnTo>
                  <a:cubicBezTo>
                    <a:pt x="10807" y="13084"/>
                    <a:pt x="11689" y="13487"/>
                    <a:pt x="11832" y="12694"/>
                  </a:cubicBezTo>
                  <a:cubicBezTo>
                    <a:pt x="11981" y="11867"/>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9" name="Shape 2806"/>
            <p:cNvSpPr/>
            <p:nvPr/>
          </p:nvSpPr>
          <p:spPr>
            <a:xfrm>
              <a:off x="4174763" y="3736794"/>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40"/>
                    <a:pt x="9938" y="13340"/>
                  </a:cubicBezTo>
                  <a:cubicBezTo>
                    <a:pt x="10292" y="13653"/>
                    <a:pt x="10472" y="14131"/>
                    <a:pt x="10300" y="14961"/>
                  </a:cubicBezTo>
                  <a:cubicBezTo>
                    <a:pt x="10088" y="15991"/>
                    <a:pt x="9582" y="16078"/>
                    <a:pt x="8910" y="15863"/>
                  </a:cubicBezTo>
                  <a:lnTo>
                    <a:pt x="8746" y="16971"/>
                  </a:lnTo>
                  <a:lnTo>
                    <a:pt x="8352" y="16805"/>
                  </a:lnTo>
                  <a:lnTo>
                    <a:pt x="8513" y="15711"/>
                  </a:lnTo>
                  <a:cubicBezTo>
                    <a:pt x="8411" y="15668"/>
                    <a:pt x="8306" y="15622"/>
                    <a:pt x="8199" y="15573"/>
                  </a:cubicBezTo>
                  <a:lnTo>
                    <a:pt x="8037" y="16672"/>
                  </a:lnTo>
                  <a:lnTo>
                    <a:pt x="7643" y="16505"/>
                  </a:lnTo>
                  <a:lnTo>
                    <a:pt x="7806" y="15395"/>
                  </a:lnTo>
                  <a:cubicBezTo>
                    <a:pt x="7714" y="15355"/>
                    <a:pt x="7621" y="15312"/>
                    <a:pt x="7525" y="15272"/>
                  </a:cubicBezTo>
                  <a:lnTo>
                    <a:pt x="7012" y="15055"/>
                  </a:lnTo>
                  <a:lnTo>
                    <a:pt x="7207" y="14290"/>
                  </a:lnTo>
                  <a:cubicBezTo>
                    <a:pt x="7207" y="14290"/>
                    <a:pt x="7498" y="14421"/>
                    <a:pt x="7495" y="14412"/>
                  </a:cubicBezTo>
                  <a:cubicBezTo>
                    <a:pt x="7606" y="14459"/>
                    <a:pt x="7656" y="14335"/>
                    <a:pt x="7675" y="14252"/>
                  </a:cubicBezTo>
                  <a:lnTo>
                    <a:pt x="7933" y="12501"/>
                  </a:lnTo>
                  <a:cubicBezTo>
                    <a:pt x="7948" y="12506"/>
                    <a:pt x="7961" y="12512"/>
                    <a:pt x="7974" y="12518"/>
                  </a:cubicBezTo>
                  <a:cubicBezTo>
                    <a:pt x="7959" y="12507"/>
                    <a:pt x="7945" y="12501"/>
                    <a:pt x="7934" y="12495"/>
                  </a:cubicBezTo>
                  <a:lnTo>
                    <a:pt x="8118" y="11245"/>
                  </a:lnTo>
                  <a:cubicBezTo>
                    <a:pt x="8122" y="11103"/>
                    <a:pt x="8093" y="10924"/>
                    <a:pt x="7934" y="10856"/>
                  </a:cubicBezTo>
                  <a:cubicBezTo>
                    <a:pt x="7940" y="10849"/>
                    <a:pt x="7647" y="10735"/>
                    <a:pt x="7647" y="10735"/>
                  </a:cubicBezTo>
                  <a:lnTo>
                    <a:pt x="7752" y="10022"/>
                  </a:lnTo>
                  <a:lnTo>
                    <a:pt x="8297" y="10252"/>
                  </a:lnTo>
                  <a:lnTo>
                    <a:pt x="8296" y="10255"/>
                  </a:lnTo>
                  <a:cubicBezTo>
                    <a:pt x="8378" y="10289"/>
                    <a:pt x="8462" y="10322"/>
                    <a:pt x="8548" y="10356"/>
                  </a:cubicBezTo>
                  <a:lnTo>
                    <a:pt x="8709" y="9258"/>
                  </a:lnTo>
                  <a:lnTo>
                    <a:pt x="9103" y="9424"/>
                  </a:lnTo>
                  <a:lnTo>
                    <a:pt x="8945" y="10500"/>
                  </a:lnTo>
                  <a:cubicBezTo>
                    <a:pt x="9051" y="10541"/>
                    <a:pt x="9158" y="10582"/>
                    <a:pt x="9261" y="10627"/>
                  </a:cubicBezTo>
                  <a:lnTo>
                    <a:pt x="9418" y="9557"/>
                  </a:lnTo>
                  <a:lnTo>
                    <a:pt x="9813" y="9724"/>
                  </a:lnTo>
                  <a:lnTo>
                    <a:pt x="9651" y="10822"/>
                  </a:lnTo>
                  <a:cubicBezTo>
                    <a:pt x="10149" y="11112"/>
                    <a:pt x="10513" y="11548"/>
                    <a:pt x="10442" y="12358"/>
                  </a:cubicBezTo>
                  <a:moveTo>
                    <a:pt x="8836" y="7714"/>
                  </a:moveTo>
                  <a:cubicBezTo>
                    <a:pt x="6938" y="7714"/>
                    <a:pt x="5400" y="10132"/>
                    <a:pt x="5400" y="13114"/>
                  </a:cubicBezTo>
                  <a:cubicBezTo>
                    <a:pt x="5400" y="16097"/>
                    <a:pt x="6938" y="18514"/>
                    <a:pt x="8836" y="18514"/>
                  </a:cubicBezTo>
                  <a:cubicBezTo>
                    <a:pt x="10734" y="18514"/>
                    <a:pt x="12273" y="16097"/>
                    <a:pt x="12273" y="13114"/>
                  </a:cubicBezTo>
                  <a:cubicBezTo>
                    <a:pt x="12273" y="10132"/>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4"/>
                  </a:lnTo>
                  <a:cubicBezTo>
                    <a:pt x="8865" y="12718"/>
                    <a:pt x="9552" y="13102"/>
                    <a:pt x="9663" y="12347"/>
                  </a:cubicBezTo>
                  <a:cubicBezTo>
                    <a:pt x="9778" y="11559"/>
                    <a:pt x="9062" y="11384"/>
                    <a:pt x="8839" y="11290"/>
                  </a:cubicBezTo>
                  <a:moveTo>
                    <a:pt x="20618" y="0"/>
                  </a:moveTo>
                  <a:lnTo>
                    <a:pt x="4909" y="0"/>
                  </a:lnTo>
                  <a:cubicBezTo>
                    <a:pt x="4367" y="0"/>
                    <a:pt x="3927" y="691"/>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1"/>
                    <a:pt x="21160" y="0"/>
                    <a:pt x="20618" y="0"/>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8"/>
                    <a:pt x="982" y="17113"/>
                  </a:cubicBezTo>
                  <a:lnTo>
                    <a:pt x="982" y="9116"/>
                  </a:lnTo>
                  <a:cubicBezTo>
                    <a:pt x="1136" y="9202"/>
                    <a:pt x="1300" y="9257"/>
                    <a:pt x="1473" y="9257"/>
                  </a:cubicBezTo>
                  <a:cubicBezTo>
                    <a:pt x="2286" y="9257"/>
                    <a:pt x="2945" y="8222"/>
                    <a:pt x="2945" y="6943"/>
                  </a:cubicBezTo>
                  <a:cubicBezTo>
                    <a:pt x="2945" y="6671"/>
                    <a:pt x="2910" y="6414"/>
                    <a:pt x="2855" y="6171"/>
                  </a:cubicBezTo>
                  <a:lnTo>
                    <a:pt x="14817" y="6171"/>
                  </a:lnTo>
                  <a:cubicBezTo>
                    <a:pt x="14763" y="6414"/>
                    <a:pt x="14727" y="6671"/>
                    <a:pt x="14727" y="6943"/>
                  </a:cubicBezTo>
                  <a:cubicBezTo>
                    <a:pt x="14727" y="8222"/>
                    <a:pt x="15387"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1" y="20057"/>
                    <a:pt x="982" y="19712"/>
                    <a:pt x="982" y="19286"/>
                  </a:cubicBezTo>
                  <a:cubicBezTo>
                    <a:pt x="982" y="18860"/>
                    <a:pt x="1201"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1" y="7714"/>
                    <a:pt x="982" y="7369"/>
                    <a:pt x="982" y="6943"/>
                  </a:cubicBezTo>
                  <a:cubicBezTo>
                    <a:pt x="982" y="6517"/>
                    <a:pt x="1201"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8543" y="13297"/>
                  </a:moveTo>
                  <a:lnTo>
                    <a:pt x="8327" y="14769"/>
                  </a:lnTo>
                  <a:cubicBezTo>
                    <a:pt x="8595" y="14882"/>
                    <a:pt x="9419" y="15330"/>
                    <a:pt x="9541" y="14500"/>
                  </a:cubicBezTo>
                  <a:cubicBezTo>
                    <a:pt x="9669" y="13634"/>
                    <a:pt x="8811" y="13410"/>
                    <a:pt x="8543" y="13297"/>
                  </a:cubicBezTo>
                  <a:moveTo>
                    <a:pt x="4418" y="7714"/>
                  </a:moveTo>
                  <a:cubicBezTo>
                    <a:pt x="4147" y="7714"/>
                    <a:pt x="3927" y="8060"/>
                    <a:pt x="3927" y="8486"/>
                  </a:cubicBezTo>
                  <a:cubicBezTo>
                    <a:pt x="3927" y="8912"/>
                    <a:pt x="4147" y="9257"/>
                    <a:pt x="4418" y="9257"/>
                  </a:cubicBezTo>
                  <a:cubicBezTo>
                    <a:pt x="4690" y="9257"/>
                    <a:pt x="4909" y="8912"/>
                    <a:pt x="4909" y="8486"/>
                  </a:cubicBezTo>
                  <a:cubicBezTo>
                    <a:pt x="4909" y="8060"/>
                    <a:pt x="4690" y="7714"/>
                    <a:pt x="4418" y="771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0" name="Shape 2807"/>
            <p:cNvSpPr/>
            <p:nvPr/>
          </p:nvSpPr>
          <p:spPr>
            <a:xfrm>
              <a:off x="4678519" y="3724799"/>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1" name="Shape 2808"/>
            <p:cNvSpPr/>
            <p:nvPr/>
          </p:nvSpPr>
          <p:spPr>
            <a:xfrm>
              <a:off x="5182274" y="368881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2" name="Shape 2809"/>
            <p:cNvSpPr/>
            <p:nvPr/>
          </p:nvSpPr>
          <p:spPr>
            <a:xfrm>
              <a:off x="5686030" y="368881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2" y="18613"/>
                  </a:cubicBezTo>
                  <a:cubicBezTo>
                    <a:pt x="19479" y="18552"/>
                    <a:pt x="19581" y="18430"/>
                    <a:pt x="19619" y="18282"/>
                  </a:cubicBezTo>
                  <a:moveTo>
                    <a:pt x="11291" y="2945"/>
                  </a:moveTo>
                  <a:cubicBezTo>
                    <a:pt x="11427" y="2945"/>
                    <a:pt x="11549" y="2891"/>
                    <a:pt x="11638" y="2802"/>
                  </a:cubicBezTo>
                  <a:lnTo>
                    <a:pt x="12764" y="1676"/>
                  </a:lnTo>
                  <a:lnTo>
                    <a:pt x="12764" y="7364"/>
                  </a:lnTo>
                  <a:cubicBezTo>
                    <a:pt x="12764" y="7634"/>
                    <a:pt x="12983" y="7855"/>
                    <a:pt x="13255" y="7855"/>
                  </a:cubicBezTo>
                  <a:cubicBezTo>
                    <a:pt x="13526" y="7855"/>
                    <a:pt x="13745" y="7634"/>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6"/>
                    <a:pt x="15565" y="2107"/>
                  </a:cubicBezTo>
                  <a:lnTo>
                    <a:pt x="13602" y="144"/>
                  </a:lnTo>
                  <a:cubicBezTo>
                    <a:pt x="13513" y="55"/>
                    <a:pt x="13390" y="0"/>
                    <a:pt x="13255" y="0"/>
                  </a:cubicBezTo>
                  <a:cubicBezTo>
                    <a:pt x="13118" y="0"/>
                    <a:pt x="12996" y="55"/>
                    <a:pt x="12907" y="144"/>
                  </a:cubicBezTo>
                  <a:lnTo>
                    <a:pt x="10944" y="2107"/>
                  </a:lnTo>
                  <a:cubicBezTo>
                    <a:pt x="10855" y="2196"/>
                    <a:pt x="10800" y="2319"/>
                    <a:pt x="10800" y="2455"/>
                  </a:cubicBezTo>
                  <a:cubicBezTo>
                    <a:pt x="10800" y="2726"/>
                    <a:pt x="11020" y="2945"/>
                    <a:pt x="11291" y="29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Shape 2810"/>
            <p:cNvSpPr/>
            <p:nvPr/>
          </p:nvSpPr>
          <p:spPr>
            <a:xfrm>
              <a:off x="6204568" y="3197055"/>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4" name="Shape 2811"/>
            <p:cNvSpPr/>
            <p:nvPr/>
          </p:nvSpPr>
          <p:spPr>
            <a:xfrm>
              <a:off x="6708325" y="3197055"/>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812"/>
            <p:cNvSpPr/>
            <p:nvPr/>
          </p:nvSpPr>
          <p:spPr>
            <a:xfrm>
              <a:off x="7212081" y="3197055"/>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Shape 2813"/>
            <p:cNvSpPr/>
            <p:nvPr/>
          </p:nvSpPr>
          <p:spPr>
            <a:xfrm>
              <a:off x="7715837" y="3215046"/>
              <a:ext cx="263872" cy="209899"/>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Shape 2814"/>
            <p:cNvSpPr/>
            <p:nvPr/>
          </p:nvSpPr>
          <p:spPr>
            <a:xfrm>
              <a:off x="8243581" y="3185061"/>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8" name="Shape 2815"/>
            <p:cNvSpPr/>
            <p:nvPr/>
          </p:nvSpPr>
          <p:spPr>
            <a:xfrm>
              <a:off x="8735342" y="3185061"/>
              <a:ext cx="239884" cy="263872"/>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5"/>
                  </a:moveTo>
                  <a:lnTo>
                    <a:pt x="21595" y="21044"/>
                  </a:lnTo>
                  <a:lnTo>
                    <a:pt x="19435" y="6317"/>
                  </a:lnTo>
                  <a:lnTo>
                    <a:pt x="19426" y="6318"/>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8"/>
                  </a:cubicBezTo>
                  <a:lnTo>
                    <a:pt x="2165" y="6317"/>
                  </a:lnTo>
                  <a:lnTo>
                    <a:pt x="5" y="21044"/>
                  </a:lnTo>
                  <a:lnTo>
                    <a:pt x="14" y="21045"/>
                  </a:lnTo>
                  <a:cubicBezTo>
                    <a:pt x="11" y="21067"/>
                    <a:pt x="0" y="21087"/>
                    <a:pt x="0" y="21109"/>
                  </a:cubicBezTo>
                  <a:cubicBezTo>
                    <a:pt x="0" y="21381"/>
                    <a:pt x="242" y="21600"/>
                    <a:pt x="540" y="21600"/>
                  </a:cubicBezTo>
                  <a:lnTo>
                    <a:pt x="21060" y="21600"/>
                  </a:lnTo>
                  <a:cubicBezTo>
                    <a:pt x="21358" y="21600"/>
                    <a:pt x="21600" y="21381"/>
                    <a:pt x="21600" y="21109"/>
                  </a:cubicBezTo>
                  <a:cubicBezTo>
                    <a:pt x="21600" y="21087"/>
                    <a:pt x="21589" y="21067"/>
                    <a:pt x="21586" y="210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Shape 2816"/>
            <p:cNvSpPr/>
            <p:nvPr/>
          </p:nvSpPr>
          <p:spPr>
            <a:xfrm>
              <a:off x="9221107" y="318506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0" name="Shape 2817"/>
            <p:cNvSpPr/>
            <p:nvPr/>
          </p:nvSpPr>
          <p:spPr>
            <a:xfrm>
              <a:off x="9730861" y="3209049"/>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1" name="Shape 2818"/>
            <p:cNvSpPr/>
            <p:nvPr/>
          </p:nvSpPr>
          <p:spPr>
            <a:xfrm>
              <a:off x="10234616" y="3197055"/>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2" name="Shape 2819"/>
            <p:cNvSpPr/>
            <p:nvPr/>
          </p:nvSpPr>
          <p:spPr>
            <a:xfrm>
              <a:off x="10738372" y="3197055"/>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79"/>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79"/>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3" name="Shape 2820"/>
            <p:cNvSpPr/>
            <p:nvPr/>
          </p:nvSpPr>
          <p:spPr>
            <a:xfrm>
              <a:off x="6204568" y="3700811"/>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2"/>
                    <a:pt x="10254" y="4577"/>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7"/>
                    <a:pt x="7364" y="2552"/>
                    <a:pt x="7364" y="2700"/>
                  </a:cubicBezTo>
                  <a:cubicBezTo>
                    <a:pt x="7364" y="2849"/>
                    <a:pt x="7419" y="2984"/>
                    <a:pt x="7507" y="30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821"/>
            <p:cNvSpPr/>
            <p:nvPr/>
          </p:nvSpPr>
          <p:spPr>
            <a:xfrm>
              <a:off x="6708325" y="3700811"/>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7"/>
                    <a:pt x="11291" y="4712"/>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2"/>
                    <a:pt x="14181" y="2417"/>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Shape 2822"/>
            <p:cNvSpPr/>
            <p:nvPr/>
          </p:nvSpPr>
          <p:spPr>
            <a:xfrm>
              <a:off x="7212081" y="3700811"/>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6" name="Shape 2823"/>
            <p:cNvSpPr/>
            <p:nvPr/>
          </p:nvSpPr>
          <p:spPr>
            <a:xfrm>
              <a:off x="7715837" y="3718802"/>
              <a:ext cx="263872" cy="209899"/>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3"/>
                  </a:lnTo>
                  <a:lnTo>
                    <a:pt x="2969" y="21130"/>
                  </a:lnTo>
                  <a:cubicBezTo>
                    <a:pt x="3023" y="21398"/>
                    <a:pt x="3207" y="21600"/>
                    <a:pt x="3436" y="21600"/>
                  </a:cubicBezTo>
                  <a:lnTo>
                    <a:pt x="18164" y="21600"/>
                  </a:lnTo>
                  <a:cubicBezTo>
                    <a:pt x="18393" y="21600"/>
                    <a:pt x="18577" y="21398"/>
                    <a:pt x="18631" y="21130"/>
                  </a:cubicBezTo>
                  <a:lnTo>
                    <a:pt x="18640" y="21133"/>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7" name="Shape 2824"/>
            <p:cNvSpPr/>
            <p:nvPr/>
          </p:nvSpPr>
          <p:spPr>
            <a:xfrm>
              <a:off x="8219592" y="3688816"/>
              <a:ext cx="263872" cy="263829"/>
            </a:xfrm>
            <a:custGeom>
              <a:avLst/>
              <a:gdLst/>
              <a:ahLst/>
              <a:cxnLst>
                <a:cxn ang="0">
                  <a:pos x="wd2" y="hd2"/>
                </a:cxn>
                <a:cxn ang="5400000">
                  <a:pos x="wd2" y="hd2"/>
                </a:cxn>
                <a:cxn ang="10800000">
                  <a:pos x="wd2" y="hd2"/>
                </a:cxn>
                <a:cxn ang="16200000">
                  <a:pos x="wd2" y="hd2"/>
                </a:cxn>
              </a:cxnLst>
              <a:rect l="0" t="0" r="r" b="b"/>
              <a:pathLst>
                <a:path w="21600" h="21388" extrusionOk="0">
                  <a:moveTo>
                    <a:pt x="10309" y="9720"/>
                  </a:moveTo>
                  <a:lnTo>
                    <a:pt x="9327" y="9720"/>
                  </a:lnTo>
                  <a:cubicBezTo>
                    <a:pt x="9056" y="9720"/>
                    <a:pt x="8836" y="9937"/>
                    <a:pt x="8836" y="10206"/>
                  </a:cubicBezTo>
                  <a:cubicBezTo>
                    <a:pt x="8836" y="10475"/>
                    <a:pt x="9056" y="10692"/>
                    <a:pt x="9327" y="10692"/>
                  </a:cubicBezTo>
                  <a:lnTo>
                    <a:pt x="10309" y="10692"/>
                  </a:lnTo>
                  <a:cubicBezTo>
                    <a:pt x="10580" y="10692"/>
                    <a:pt x="10800" y="10475"/>
                    <a:pt x="10800" y="10206"/>
                  </a:cubicBezTo>
                  <a:cubicBezTo>
                    <a:pt x="10800" y="9937"/>
                    <a:pt x="10580" y="9720"/>
                    <a:pt x="10309" y="9720"/>
                  </a:cubicBezTo>
                  <a:moveTo>
                    <a:pt x="13255" y="18471"/>
                  </a:moveTo>
                  <a:lnTo>
                    <a:pt x="12273" y="18471"/>
                  </a:lnTo>
                  <a:cubicBezTo>
                    <a:pt x="12002" y="18471"/>
                    <a:pt x="11782" y="18689"/>
                    <a:pt x="11782" y="18957"/>
                  </a:cubicBezTo>
                  <a:cubicBezTo>
                    <a:pt x="11782" y="19226"/>
                    <a:pt x="12002" y="19443"/>
                    <a:pt x="12273" y="19443"/>
                  </a:cubicBezTo>
                  <a:lnTo>
                    <a:pt x="13255" y="19443"/>
                  </a:lnTo>
                  <a:cubicBezTo>
                    <a:pt x="13525" y="19443"/>
                    <a:pt x="13745" y="19226"/>
                    <a:pt x="13745" y="18957"/>
                  </a:cubicBezTo>
                  <a:cubicBezTo>
                    <a:pt x="13745" y="18689"/>
                    <a:pt x="13525" y="18471"/>
                    <a:pt x="13255" y="18471"/>
                  </a:cubicBezTo>
                  <a:moveTo>
                    <a:pt x="10309" y="18471"/>
                  </a:moveTo>
                  <a:lnTo>
                    <a:pt x="9327" y="18471"/>
                  </a:lnTo>
                  <a:cubicBezTo>
                    <a:pt x="9056" y="18471"/>
                    <a:pt x="8836" y="18689"/>
                    <a:pt x="8836" y="18957"/>
                  </a:cubicBezTo>
                  <a:cubicBezTo>
                    <a:pt x="8836" y="19226"/>
                    <a:pt x="9056" y="19443"/>
                    <a:pt x="9327" y="19443"/>
                  </a:cubicBezTo>
                  <a:lnTo>
                    <a:pt x="10309" y="19443"/>
                  </a:lnTo>
                  <a:cubicBezTo>
                    <a:pt x="10580" y="19443"/>
                    <a:pt x="10800" y="19226"/>
                    <a:pt x="10800" y="18957"/>
                  </a:cubicBezTo>
                  <a:cubicBezTo>
                    <a:pt x="10800" y="18689"/>
                    <a:pt x="10580" y="18471"/>
                    <a:pt x="10309" y="18471"/>
                  </a:cubicBezTo>
                  <a:moveTo>
                    <a:pt x="20618" y="15554"/>
                  </a:moveTo>
                  <a:cubicBezTo>
                    <a:pt x="20618" y="16091"/>
                    <a:pt x="20178" y="16526"/>
                    <a:pt x="19636" y="16526"/>
                  </a:cubicBezTo>
                  <a:lnTo>
                    <a:pt x="16691" y="16526"/>
                  </a:lnTo>
                  <a:cubicBezTo>
                    <a:pt x="16149" y="16526"/>
                    <a:pt x="15709" y="16091"/>
                    <a:pt x="15709" y="15554"/>
                  </a:cubicBezTo>
                  <a:lnTo>
                    <a:pt x="15709" y="13609"/>
                  </a:lnTo>
                  <a:cubicBezTo>
                    <a:pt x="15709" y="13073"/>
                    <a:pt x="16149" y="12637"/>
                    <a:pt x="16691" y="12637"/>
                  </a:cubicBezTo>
                  <a:lnTo>
                    <a:pt x="19636" y="12637"/>
                  </a:lnTo>
                  <a:cubicBezTo>
                    <a:pt x="20178" y="12637"/>
                    <a:pt x="20618" y="13073"/>
                    <a:pt x="20618" y="13609"/>
                  </a:cubicBezTo>
                  <a:cubicBezTo>
                    <a:pt x="20618" y="13609"/>
                    <a:pt x="20618" y="15554"/>
                    <a:pt x="20618" y="15554"/>
                  </a:cubicBezTo>
                  <a:close/>
                  <a:moveTo>
                    <a:pt x="18655" y="19443"/>
                  </a:moveTo>
                  <a:cubicBezTo>
                    <a:pt x="18655" y="19980"/>
                    <a:pt x="18215" y="20416"/>
                    <a:pt x="17673" y="20416"/>
                  </a:cubicBezTo>
                  <a:lnTo>
                    <a:pt x="1964" y="20416"/>
                  </a:lnTo>
                  <a:cubicBezTo>
                    <a:pt x="1422" y="20416"/>
                    <a:pt x="982" y="19980"/>
                    <a:pt x="982" y="19443"/>
                  </a:cubicBezTo>
                  <a:lnTo>
                    <a:pt x="982" y="9720"/>
                  </a:lnTo>
                  <a:cubicBezTo>
                    <a:pt x="982" y="9183"/>
                    <a:pt x="1422" y="8747"/>
                    <a:pt x="1964" y="8747"/>
                  </a:cubicBezTo>
                  <a:lnTo>
                    <a:pt x="17673" y="8747"/>
                  </a:lnTo>
                  <a:cubicBezTo>
                    <a:pt x="18215" y="8747"/>
                    <a:pt x="18655" y="9183"/>
                    <a:pt x="18655" y="9720"/>
                  </a:cubicBezTo>
                  <a:lnTo>
                    <a:pt x="18655" y="11664"/>
                  </a:lnTo>
                  <a:lnTo>
                    <a:pt x="16691" y="11664"/>
                  </a:lnTo>
                  <a:cubicBezTo>
                    <a:pt x="15606" y="11664"/>
                    <a:pt x="14727" y="12535"/>
                    <a:pt x="14727" y="13609"/>
                  </a:cubicBezTo>
                  <a:lnTo>
                    <a:pt x="14727" y="15554"/>
                  </a:lnTo>
                  <a:cubicBezTo>
                    <a:pt x="14727" y="16628"/>
                    <a:pt x="15606" y="17499"/>
                    <a:pt x="16691" y="17499"/>
                  </a:cubicBezTo>
                  <a:lnTo>
                    <a:pt x="18655" y="17499"/>
                  </a:lnTo>
                  <a:cubicBezTo>
                    <a:pt x="18655" y="17499"/>
                    <a:pt x="18655" y="19443"/>
                    <a:pt x="18655" y="19443"/>
                  </a:cubicBezTo>
                  <a:close/>
                  <a:moveTo>
                    <a:pt x="982" y="7775"/>
                  </a:moveTo>
                  <a:cubicBezTo>
                    <a:pt x="982" y="7238"/>
                    <a:pt x="1422" y="6803"/>
                    <a:pt x="1964" y="6803"/>
                  </a:cubicBezTo>
                  <a:lnTo>
                    <a:pt x="2555" y="6803"/>
                  </a:lnTo>
                  <a:lnTo>
                    <a:pt x="2817" y="7775"/>
                  </a:lnTo>
                  <a:lnTo>
                    <a:pt x="1964" y="7775"/>
                  </a:lnTo>
                  <a:cubicBezTo>
                    <a:pt x="1604" y="7775"/>
                    <a:pt x="1271" y="7878"/>
                    <a:pt x="982" y="8045"/>
                  </a:cubicBezTo>
                  <a:cubicBezTo>
                    <a:pt x="982" y="8045"/>
                    <a:pt x="982" y="7775"/>
                    <a:pt x="982" y="7775"/>
                  </a:cubicBezTo>
                  <a:close/>
                  <a:moveTo>
                    <a:pt x="3721" y="3600"/>
                  </a:moveTo>
                  <a:lnTo>
                    <a:pt x="13629" y="1005"/>
                  </a:lnTo>
                  <a:cubicBezTo>
                    <a:pt x="14152" y="866"/>
                    <a:pt x="14690" y="1174"/>
                    <a:pt x="14831" y="1693"/>
                  </a:cubicBezTo>
                  <a:lnTo>
                    <a:pt x="15085" y="2631"/>
                  </a:lnTo>
                  <a:lnTo>
                    <a:pt x="3281" y="5731"/>
                  </a:lnTo>
                  <a:lnTo>
                    <a:pt x="3026" y="4791"/>
                  </a:lnTo>
                  <a:cubicBezTo>
                    <a:pt x="2886" y="4272"/>
                    <a:pt x="3197" y="3739"/>
                    <a:pt x="3721" y="3600"/>
                  </a:cubicBezTo>
                  <a:moveTo>
                    <a:pt x="15847" y="5448"/>
                  </a:moveTo>
                  <a:lnTo>
                    <a:pt x="16476" y="7775"/>
                  </a:lnTo>
                  <a:lnTo>
                    <a:pt x="6989" y="7775"/>
                  </a:lnTo>
                  <a:cubicBezTo>
                    <a:pt x="6989" y="7775"/>
                    <a:pt x="15847" y="5448"/>
                    <a:pt x="15847" y="5448"/>
                  </a:cubicBezTo>
                  <a:close/>
                  <a:moveTo>
                    <a:pt x="17673" y="6803"/>
                  </a:moveTo>
                  <a:cubicBezTo>
                    <a:pt x="18215" y="6803"/>
                    <a:pt x="18655" y="7238"/>
                    <a:pt x="18655" y="7775"/>
                  </a:cubicBezTo>
                  <a:lnTo>
                    <a:pt x="18655" y="8045"/>
                  </a:lnTo>
                  <a:cubicBezTo>
                    <a:pt x="18365" y="7878"/>
                    <a:pt x="18032" y="7775"/>
                    <a:pt x="17673" y="7775"/>
                  </a:cubicBezTo>
                  <a:lnTo>
                    <a:pt x="17493" y="7775"/>
                  </a:lnTo>
                  <a:lnTo>
                    <a:pt x="17230" y="6803"/>
                  </a:lnTo>
                  <a:cubicBezTo>
                    <a:pt x="17230" y="6803"/>
                    <a:pt x="17673" y="6803"/>
                    <a:pt x="17673" y="6803"/>
                  </a:cubicBezTo>
                  <a:close/>
                  <a:moveTo>
                    <a:pt x="19636" y="11664"/>
                  </a:moveTo>
                  <a:lnTo>
                    <a:pt x="19636" y="7775"/>
                  </a:lnTo>
                  <a:cubicBezTo>
                    <a:pt x="19636" y="6701"/>
                    <a:pt x="18757" y="5830"/>
                    <a:pt x="17673" y="5830"/>
                  </a:cubicBezTo>
                  <a:lnTo>
                    <a:pt x="16967" y="5830"/>
                  </a:lnTo>
                  <a:lnTo>
                    <a:pt x="15779" y="1441"/>
                  </a:lnTo>
                  <a:cubicBezTo>
                    <a:pt x="15498" y="404"/>
                    <a:pt x="14422" y="-212"/>
                    <a:pt x="13374" y="66"/>
                  </a:cubicBezTo>
                  <a:lnTo>
                    <a:pt x="3467" y="2660"/>
                  </a:lnTo>
                  <a:cubicBezTo>
                    <a:pt x="2419" y="2939"/>
                    <a:pt x="1798" y="4005"/>
                    <a:pt x="2078" y="5042"/>
                  </a:cubicBezTo>
                  <a:lnTo>
                    <a:pt x="2291" y="5830"/>
                  </a:lnTo>
                  <a:lnTo>
                    <a:pt x="1964" y="5830"/>
                  </a:lnTo>
                  <a:cubicBezTo>
                    <a:pt x="879" y="5830"/>
                    <a:pt x="0" y="6701"/>
                    <a:pt x="0" y="7775"/>
                  </a:cubicBezTo>
                  <a:lnTo>
                    <a:pt x="0" y="19443"/>
                  </a:lnTo>
                  <a:cubicBezTo>
                    <a:pt x="0" y="20517"/>
                    <a:pt x="879" y="21388"/>
                    <a:pt x="1964" y="21388"/>
                  </a:cubicBezTo>
                  <a:lnTo>
                    <a:pt x="17673" y="21388"/>
                  </a:lnTo>
                  <a:cubicBezTo>
                    <a:pt x="18757" y="21388"/>
                    <a:pt x="19636" y="20517"/>
                    <a:pt x="19636" y="19443"/>
                  </a:cubicBezTo>
                  <a:lnTo>
                    <a:pt x="19636" y="17499"/>
                  </a:lnTo>
                  <a:cubicBezTo>
                    <a:pt x="20721" y="17499"/>
                    <a:pt x="21600" y="16628"/>
                    <a:pt x="21600" y="15554"/>
                  </a:cubicBezTo>
                  <a:lnTo>
                    <a:pt x="21600" y="13609"/>
                  </a:lnTo>
                  <a:cubicBezTo>
                    <a:pt x="21600" y="12535"/>
                    <a:pt x="20721" y="11664"/>
                    <a:pt x="19636" y="11664"/>
                  </a:cubicBezTo>
                  <a:moveTo>
                    <a:pt x="13255" y="9720"/>
                  </a:moveTo>
                  <a:lnTo>
                    <a:pt x="12273" y="9720"/>
                  </a:lnTo>
                  <a:cubicBezTo>
                    <a:pt x="12002" y="9720"/>
                    <a:pt x="11782" y="9937"/>
                    <a:pt x="11782" y="10206"/>
                  </a:cubicBezTo>
                  <a:cubicBezTo>
                    <a:pt x="11782" y="10475"/>
                    <a:pt x="12002" y="10692"/>
                    <a:pt x="12273" y="10692"/>
                  </a:cubicBezTo>
                  <a:lnTo>
                    <a:pt x="13255" y="10692"/>
                  </a:lnTo>
                  <a:cubicBezTo>
                    <a:pt x="13525" y="10692"/>
                    <a:pt x="13745" y="10475"/>
                    <a:pt x="13745" y="10206"/>
                  </a:cubicBezTo>
                  <a:cubicBezTo>
                    <a:pt x="13745" y="9937"/>
                    <a:pt x="13525" y="9720"/>
                    <a:pt x="13255" y="9720"/>
                  </a:cubicBezTo>
                  <a:moveTo>
                    <a:pt x="7364" y="9720"/>
                  </a:moveTo>
                  <a:lnTo>
                    <a:pt x="6382" y="9720"/>
                  </a:lnTo>
                  <a:cubicBezTo>
                    <a:pt x="6111" y="9720"/>
                    <a:pt x="5891" y="9937"/>
                    <a:pt x="5891" y="10206"/>
                  </a:cubicBezTo>
                  <a:cubicBezTo>
                    <a:pt x="5891" y="10475"/>
                    <a:pt x="6111" y="10692"/>
                    <a:pt x="6382" y="10692"/>
                  </a:cubicBezTo>
                  <a:lnTo>
                    <a:pt x="7364" y="10692"/>
                  </a:lnTo>
                  <a:cubicBezTo>
                    <a:pt x="7634" y="10692"/>
                    <a:pt x="7855" y="10475"/>
                    <a:pt x="7855" y="10206"/>
                  </a:cubicBezTo>
                  <a:cubicBezTo>
                    <a:pt x="7855" y="9937"/>
                    <a:pt x="7634" y="9720"/>
                    <a:pt x="7364" y="9720"/>
                  </a:cubicBezTo>
                  <a:moveTo>
                    <a:pt x="17182" y="14095"/>
                  </a:moveTo>
                  <a:cubicBezTo>
                    <a:pt x="16911" y="14095"/>
                    <a:pt x="16691" y="14313"/>
                    <a:pt x="16691" y="14581"/>
                  </a:cubicBezTo>
                  <a:cubicBezTo>
                    <a:pt x="16691" y="14850"/>
                    <a:pt x="16911" y="15068"/>
                    <a:pt x="17182" y="15068"/>
                  </a:cubicBezTo>
                  <a:cubicBezTo>
                    <a:pt x="17453" y="15068"/>
                    <a:pt x="17673" y="14850"/>
                    <a:pt x="17673" y="14581"/>
                  </a:cubicBezTo>
                  <a:cubicBezTo>
                    <a:pt x="17673" y="14313"/>
                    <a:pt x="17453" y="14095"/>
                    <a:pt x="17182" y="14095"/>
                  </a:cubicBezTo>
                  <a:moveTo>
                    <a:pt x="16200" y="18471"/>
                  </a:moveTo>
                  <a:lnTo>
                    <a:pt x="15218" y="18471"/>
                  </a:lnTo>
                  <a:cubicBezTo>
                    <a:pt x="14947" y="18471"/>
                    <a:pt x="14727" y="18689"/>
                    <a:pt x="14727" y="18957"/>
                  </a:cubicBezTo>
                  <a:cubicBezTo>
                    <a:pt x="14727" y="19226"/>
                    <a:pt x="14947" y="19443"/>
                    <a:pt x="15218" y="19443"/>
                  </a:cubicBezTo>
                  <a:lnTo>
                    <a:pt x="16200" y="19443"/>
                  </a:lnTo>
                  <a:cubicBezTo>
                    <a:pt x="16471" y="19443"/>
                    <a:pt x="16691" y="19226"/>
                    <a:pt x="16691" y="18957"/>
                  </a:cubicBezTo>
                  <a:cubicBezTo>
                    <a:pt x="16691" y="18689"/>
                    <a:pt x="16471" y="18471"/>
                    <a:pt x="16200" y="18471"/>
                  </a:cubicBezTo>
                  <a:moveTo>
                    <a:pt x="15218" y="10692"/>
                  </a:moveTo>
                  <a:lnTo>
                    <a:pt x="16200" y="10692"/>
                  </a:lnTo>
                  <a:cubicBezTo>
                    <a:pt x="16471" y="10692"/>
                    <a:pt x="16691" y="10475"/>
                    <a:pt x="16691" y="10206"/>
                  </a:cubicBezTo>
                  <a:cubicBezTo>
                    <a:pt x="16691" y="9937"/>
                    <a:pt x="16471" y="9720"/>
                    <a:pt x="16200" y="9720"/>
                  </a:cubicBezTo>
                  <a:lnTo>
                    <a:pt x="15218" y="9720"/>
                  </a:lnTo>
                  <a:cubicBezTo>
                    <a:pt x="14947" y="9720"/>
                    <a:pt x="14727" y="9937"/>
                    <a:pt x="14727" y="10206"/>
                  </a:cubicBezTo>
                  <a:cubicBezTo>
                    <a:pt x="14727" y="10475"/>
                    <a:pt x="14947" y="10692"/>
                    <a:pt x="15218" y="10692"/>
                  </a:cubicBezTo>
                  <a:moveTo>
                    <a:pt x="4418" y="18471"/>
                  </a:moveTo>
                  <a:lnTo>
                    <a:pt x="3436" y="18471"/>
                  </a:lnTo>
                  <a:cubicBezTo>
                    <a:pt x="3166" y="18471"/>
                    <a:pt x="2945" y="18689"/>
                    <a:pt x="2945" y="18957"/>
                  </a:cubicBezTo>
                  <a:cubicBezTo>
                    <a:pt x="2945" y="19226"/>
                    <a:pt x="3166" y="19443"/>
                    <a:pt x="3436" y="19443"/>
                  </a:cubicBezTo>
                  <a:lnTo>
                    <a:pt x="4418" y="19443"/>
                  </a:lnTo>
                  <a:cubicBezTo>
                    <a:pt x="4689" y="19443"/>
                    <a:pt x="4909" y="19226"/>
                    <a:pt x="4909" y="18957"/>
                  </a:cubicBezTo>
                  <a:cubicBezTo>
                    <a:pt x="4909" y="18689"/>
                    <a:pt x="4689" y="18471"/>
                    <a:pt x="4418" y="18471"/>
                  </a:cubicBezTo>
                  <a:moveTo>
                    <a:pt x="7364" y="18471"/>
                  </a:moveTo>
                  <a:lnTo>
                    <a:pt x="6382" y="18471"/>
                  </a:lnTo>
                  <a:cubicBezTo>
                    <a:pt x="6111" y="18471"/>
                    <a:pt x="5891" y="18689"/>
                    <a:pt x="5891" y="18957"/>
                  </a:cubicBezTo>
                  <a:cubicBezTo>
                    <a:pt x="5891" y="19226"/>
                    <a:pt x="6111" y="19443"/>
                    <a:pt x="6382" y="19443"/>
                  </a:cubicBezTo>
                  <a:lnTo>
                    <a:pt x="7364" y="19443"/>
                  </a:lnTo>
                  <a:cubicBezTo>
                    <a:pt x="7634" y="19443"/>
                    <a:pt x="7855" y="19226"/>
                    <a:pt x="7855" y="18957"/>
                  </a:cubicBezTo>
                  <a:cubicBezTo>
                    <a:pt x="7855" y="18689"/>
                    <a:pt x="7634" y="18471"/>
                    <a:pt x="7364" y="18471"/>
                  </a:cubicBezTo>
                  <a:moveTo>
                    <a:pt x="4418" y="9720"/>
                  </a:moveTo>
                  <a:lnTo>
                    <a:pt x="3436" y="9720"/>
                  </a:lnTo>
                  <a:cubicBezTo>
                    <a:pt x="3166" y="9720"/>
                    <a:pt x="2945" y="9937"/>
                    <a:pt x="2945" y="10206"/>
                  </a:cubicBezTo>
                  <a:cubicBezTo>
                    <a:pt x="2945" y="10475"/>
                    <a:pt x="3166" y="10692"/>
                    <a:pt x="3436" y="10692"/>
                  </a:cubicBezTo>
                  <a:lnTo>
                    <a:pt x="4418" y="10692"/>
                  </a:lnTo>
                  <a:cubicBezTo>
                    <a:pt x="4689" y="10692"/>
                    <a:pt x="4909" y="10475"/>
                    <a:pt x="4909" y="10206"/>
                  </a:cubicBezTo>
                  <a:cubicBezTo>
                    <a:pt x="4909" y="9937"/>
                    <a:pt x="4689" y="9720"/>
                    <a:pt x="4418" y="972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8" name="Shape 2825"/>
            <p:cNvSpPr/>
            <p:nvPr/>
          </p:nvSpPr>
          <p:spPr>
            <a:xfrm>
              <a:off x="8723348" y="3724799"/>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5"/>
                  </a:lnTo>
                  <a:cubicBezTo>
                    <a:pt x="18365" y="2842"/>
                    <a:pt x="18032" y="2700"/>
                    <a:pt x="17673" y="2700"/>
                  </a:cubicBezTo>
                  <a:lnTo>
                    <a:pt x="1964" y="2700"/>
                  </a:lnTo>
                  <a:cubicBezTo>
                    <a:pt x="1604" y="2700"/>
                    <a:pt x="1271" y="2842"/>
                    <a:pt x="982" y="3075"/>
                  </a:cubicBezTo>
                  <a:cubicBezTo>
                    <a:pt x="982" y="3075"/>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9" name="Shape 2826"/>
            <p:cNvSpPr/>
            <p:nvPr/>
          </p:nvSpPr>
          <p:spPr>
            <a:xfrm>
              <a:off x="9227105" y="3712805"/>
              <a:ext cx="263872" cy="216107"/>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2"/>
                    <a:pt x="8836" y="18603"/>
                  </a:cubicBezTo>
                  <a:cubicBezTo>
                    <a:pt x="8836" y="18935"/>
                    <a:pt x="9056" y="19202"/>
                    <a:pt x="9327" y="19202"/>
                  </a:cubicBezTo>
                  <a:lnTo>
                    <a:pt x="10309" y="19202"/>
                  </a:lnTo>
                  <a:cubicBezTo>
                    <a:pt x="10580" y="19202"/>
                    <a:pt x="10800" y="18935"/>
                    <a:pt x="10800" y="18603"/>
                  </a:cubicBezTo>
                  <a:cubicBezTo>
                    <a:pt x="10800" y="18272"/>
                    <a:pt x="10580" y="18004"/>
                    <a:pt x="10309" y="18004"/>
                  </a:cubicBezTo>
                  <a:moveTo>
                    <a:pt x="13255" y="18004"/>
                  </a:moveTo>
                  <a:lnTo>
                    <a:pt x="12273" y="18004"/>
                  </a:lnTo>
                  <a:cubicBezTo>
                    <a:pt x="12001" y="18004"/>
                    <a:pt x="11782" y="18272"/>
                    <a:pt x="11782" y="18603"/>
                  </a:cubicBezTo>
                  <a:cubicBezTo>
                    <a:pt x="11782" y="18935"/>
                    <a:pt x="12001" y="19202"/>
                    <a:pt x="12273" y="19202"/>
                  </a:cubicBezTo>
                  <a:lnTo>
                    <a:pt x="13255" y="19202"/>
                  </a:lnTo>
                  <a:cubicBezTo>
                    <a:pt x="13526" y="19202"/>
                    <a:pt x="13745" y="18935"/>
                    <a:pt x="13745" y="18603"/>
                  </a:cubicBezTo>
                  <a:cubicBezTo>
                    <a:pt x="13745" y="18272"/>
                    <a:pt x="13526" y="18004"/>
                    <a:pt x="13255" y="18004"/>
                  </a:cubicBezTo>
                  <a:moveTo>
                    <a:pt x="20618" y="14407"/>
                  </a:moveTo>
                  <a:cubicBezTo>
                    <a:pt x="20618" y="15069"/>
                    <a:pt x="20178" y="15606"/>
                    <a:pt x="19636" y="15606"/>
                  </a:cubicBezTo>
                  <a:lnTo>
                    <a:pt x="16691" y="15606"/>
                  </a:lnTo>
                  <a:cubicBezTo>
                    <a:pt x="16148" y="15606"/>
                    <a:pt x="15709" y="15069"/>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8"/>
                    <a:pt x="1963" y="3618"/>
                  </a:cubicBezTo>
                  <a:lnTo>
                    <a:pt x="1692" y="4850"/>
                  </a:lnTo>
                  <a:cubicBezTo>
                    <a:pt x="1436" y="4894"/>
                    <a:pt x="1197" y="4996"/>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2"/>
                  </a:moveTo>
                  <a:lnTo>
                    <a:pt x="16982" y="4654"/>
                  </a:lnTo>
                  <a:lnTo>
                    <a:pt x="12560" y="3208"/>
                  </a:lnTo>
                  <a:cubicBezTo>
                    <a:pt x="12560" y="3208"/>
                    <a:pt x="16776" y="2582"/>
                    <a:pt x="16776" y="2582"/>
                  </a:cubicBezTo>
                  <a:close/>
                  <a:moveTo>
                    <a:pt x="18655" y="4816"/>
                  </a:moveTo>
                  <a:lnTo>
                    <a:pt x="18655" y="5149"/>
                  </a:lnTo>
                  <a:cubicBezTo>
                    <a:pt x="18453" y="5005"/>
                    <a:pt x="18231" y="4904"/>
                    <a:pt x="17992" y="4856"/>
                  </a:cubicBezTo>
                  <a:lnTo>
                    <a:pt x="17871" y="3642"/>
                  </a:lnTo>
                  <a:cubicBezTo>
                    <a:pt x="18318" y="3754"/>
                    <a:pt x="18655" y="4237"/>
                    <a:pt x="18655" y="4816"/>
                  </a:cubicBezTo>
                  <a:moveTo>
                    <a:pt x="19636" y="9612"/>
                  </a:moveTo>
                  <a:lnTo>
                    <a:pt x="19636" y="4816"/>
                  </a:lnTo>
                  <a:cubicBezTo>
                    <a:pt x="19636" y="3525"/>
                    <a:pt x="18798" y="2479"/>
                    <a:pt x="17750" y="2428"/>
                  </a:cubicBezTo>
                  <a:lnTo>
                    <a:pt x="17633" y="1247"/>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2"/>
                    <a:pt x="14727" y="18603"/>
                  </a:cubicBezTo>
                  <a:cubicBezTo>
                    <a:pt x="14727" y="18935"/>
                    <a:pt x="14947" y="19202"/>
                    <a:pt x="15218" y="19202"/>
                  </a:cubicBezTo>
                  <a:lnTo>
                    <a:pt x="16200" y="19202"/>
                  </a:lnTo>
                  <a:cubicBezTo>
                    <a:pt x="16471" y="19202"/>
                    <a:pt x="16691" y="18935"/>
                    <a:pt x="16691" y="18603"/>
                  </a:cubicBezTo>
                  <a:cubicBezTo>
                    <a:pt x="16691" y="18272"/>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2"/>
                    <a:pt x="5891" y="18603"/>
                  </a:cubicBezTo>
                  <a:cubicBezTo>
                    <a:pt x="5891" y="18935"/>
                    <a:pt x="6110" y="19202"/>
                    <a:pt x="6382" y="19202"/>
                  </a:cubicBezTo>
                  <a:lnTo>
                    <a:pt x="7364" y="19202"/>
                  </a:lnTo>
                  <a:cubicBezTo>
                    <a:pt x="7635" y="19202"/>
                    <a:pt x="7855" y="18935"/>
                    <a:pt x="7855" y="18603"/>
                  </a:cubicBezTo>
                  <a:cubicBezTo>
                    <a:pt x="7855" y="18272"/>
                    <a:pt x="7635" y="18004"/>
                    <a:pt x="7364" y="18004"/>
                  </a:cubicBezTo>
                  <a:moveTo>
                    <a:pt x="4418" y="18004"/>
                  </a:moveTo>
                  <a:lnTo>
                    <a:pt x="3436" y="18004"/>
                  </a:lnTo>
                  <a:cubicBezTo>
                    <a:pt x="3165" y="18004"/>
                    <a:pt x="2945" y="18272"/>
                    <a:pt x="2945" y="18603"/>
                  </a:cubicBezTo>
                  <a:cubicBezTo>
                    <a:pt x="2945" y="18935"/>
                    <a:pt x="3165" y="19202"/>
                    <a:pt x="3436" y="19202"/>
                  </a:cubicBezTo>
                  <a:lnTo>
                    <a:pt x="4418" y="19202"/>
                  </a:lnTo>
                  <a:cubicBezTo>
                    <a:pt x="4690" y="19202"/>
                    <a:pt x="4909" y="18935"/>
                    <a:pt x="4909" y="18603"/>
                  </a:cubicBezTo>
                  <a:cubicBezTo>
                    <a:pt x="4909" y="18272"/>
                    <a:pt x="4690" y="18004"/>
                    <a:pt x="4418" y="1800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0" name="Shape 2827"/>
            <p:cNvSpPr/>
            <p:nvPr/>
          </p:nvSpPr>
          <p:spPr>
            <a:xfrm>
              <a:off x="9766843" y="3688817"/>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1" name="Shape 2828"/>
            <p:cNvSpPr/>
            <p:nvPr/>
          </p:nvSpPr>
          <p:spPr>
            <a:xfrm>
              <a:off x="10258604" y="3688817"/>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0"/>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599"/>
                    <a:pt x="20834" y="18655"/>
                    <a:pt x="21000" y="18655"/>
                  </a:cubicBezTo>
                  <a:cubicBezTo>
                    <a:pt x="21332" y="18655"/>
                    <a:pt x="21600" y="18435"/>
                    <a:pt x="21600" y="18164"/>
                  </a:cubicBezTo>
                  <a:lnTo>
                    <a:pt x="21600" y="491"/>
                  </a:lnTo>
                  <a:cubicBezTo>
                    <a:pt x="21600" y="220"/>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2" name="Shape 2829"/>
            <p:cNvSpPr/>
            <p:nvPr/>
          </p:nvSpPr>
          <p:spPr>
            <a:xfrm>
              <a:off x="10738372" y="368881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6"/>
                    <a:pt x="9987" y="13745"/>
                    <a:pt x="10800" y="13745"/>
                  </a:cubicBezTo>
                  <a:cubicBezTo>
                    <a:pt x="11613" y="13745"/>
                    <a:pt x="12273" y="13086"/>
                    <a:pt x="12273" y="12273"/>
                  </a:cubicBezTo>
                  <a:cubicBezTo>
                    <a:pt x="12273" y="11460"/>
                    <a:pt x="11613" y="10800"/>
                    <a:pt x="10800" y="10800"/>
                  </a:cubicBezTo>
                  <a:moveTo>
                    <a:pt x="20469" y="11563"/>
                  </a:moveTo>
                  <a:lnTo>
                    <a:pt x="19745" y="13686"/>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0"/>
                  </a:moveTo>
                  <a:cubicBezTo>
                    <a:pt x="17636" y="19861"/>
                    <a:pt x="17438" y="20618"/>
                    <a:pt x="16691" y="20618"/>
                  </a:cubicBezTo>
                  <a:lnTo>
                    <a:pt x="4909" y="20618"/>
                  </a:lnTo>
                  <a:cubicBezTo>
                    <a:pt x="4169" y="20618"/>
                    <a:pt x="3960" y="19860"/>
                    <a:pt x="3960" y="19860"/>
                  </a:cubicBezTo>
                  <a:lnTo>
                    <a:pt x="2196" y="14687"/>
                  </a:lnTo>
                  <a:cubicBezTo>
                    <a:pt x="4567" y="15928"/>
                    <a:pt x="7651" y="16691"/>
                    <a:pt x="11045" y="16691"/>
                  </a:cubicBezTo>
                  <a:cubicBezTo>
                    <a:pt x="14163" y="16691"/>
                    <a:pt x="17019" y="16046"/>
                    <a:pt x="19304" y="14981"/>
                  </a:cubicBezTo>
                  <a:cubicBezTo>
                    <a:pt x="19304" y="14981"/>
                    <a:pt x="17640" y="19860"/>
                    <a:pt x="17640" y="19860"/>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4"/>
                    <a:pt x="21600" y="11126"/>
                    <a:pt x="21600" y="10800"/>
                  </a:cubicBezTo>
                  <a:cubicBezTo>
                    <a:pt x="21600" y="9174"/>
                    <a:pt x="20281" y="7855"/>
                    <a:pt x="18655" y="78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3" name="Shape 2831"/>
            <p:cNvSpPr/>
            <p:nvPr/>
          </p:nvSpPr>
          <p:spPr>
            <a:xfrm>
              <a:off x="1204536" y="4233068"/>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moveTo>
                    <a:pt x="5400" y="12764"/>
                  </a:moveTo>
                  <a:cubicBezTo>
                    <a:pt x="5028" y="12764"/>
                    <a:pt x="4725" y="12983"/>
                    <a:pt x="4725" y="13255"/>
                  </a:cubicBezTo>
                  <a:cubicBezTo>
                    <a:pt x="4725" y="13390"/>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0"/>
                    <a:pt x="16875" y="13255"/>
                  </a:cubicBezTo>
                  <a:cubicBezTo>
                    <a:pt x="16875" y="12983"/>
                    <a:pt x="16572" y="12764"/>
                    <a:pt x="16200" y="12764"/>
                  </a:cubicBezTo>
                  <a:cubicBezTo>
                    <a:pt x="16014" y="12764"/>
                    <a:pt x="15845" y="12819"/>
                    <a:pt x="15723" y="12907"/>
                  </a:cubicBezTo>
                  <a:lnTo>
                    <a:pt x="11475" y="15997"/>
                  </a:lnTo>
                  <a:lnTo>
                    <a:pt x="11475" y="491"/>
                  </a:lnTo>
                  <a:cubicBezTo>
                    <a:pt x="11475" y="220"/>
                    <a:pt x="11172" y="0"/>
                    <a:pt x="10800" y="0"/>
                  </a:cubicBezTo>
                  <a:cubicBezTo>
                    <a:pt x="10428" y="0"/>
                    <a:pt x="10125" y="220"/>
                    <a:pt x="10125" y="491"/>
                  </a:cubicBezTo>
                  <a:lnTo>
                    <a:pt x="10125" y="15997"/>
                  </a:lnTo>
                  <a:lnTo>
                    <a:pt x="5877" y="12907"/>
                  </a:lnTo>
                  <a:cubicBezTo>
                    <a:pt x="5755" y="12819"/>
                    <a:pt x="5586" y="12764"/>
                    <a:pt x="5400" y="127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4" name="Shape 2832"/>
            <p:cNvSpPr/>
            <p:nvPr/>
          </p:nvSpPr>
          <p:spPr>
            <a:xfrm>
              <a:off x="1708292" y="4233068"/>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5"/>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5"/>
                    <a:pt x="16014" y="4909"/>
                    <a:pt x="16200" y="4909"/>
                  </a:cubicBezTo>
                  <a:cubicBezTo>
                    <a:pt x="16572" y="4909"/>
                    <a:pt x="16875" y="4690"/>
                    <a:pt x="16875" y="4418"/>
                  </a:cubicBezTo>
                  <a:cubicBezTo>
                    <a:pt x="16875" y="4283"/>
                    <a:pt x="16800" y="4161"/>
                    <a:pt x="16677" y="4071"/>
                  </a:cubicBezTo>
                  <a:lnTo>
                    <a:pt x="11277" y="144"/>
                  </a:lnTo>
                  <a:cubicBezTo>
                    <a:pt x="11155" y="55"/>
                    <a:pt x="10986" y="0"/>
                    <a:pt x="10800" y="0"/>
                  </a:cubicBezTo>
                  <a:cubicBezTo>
                    <a:pt x="10614" y="0"/>
                    <a:pt x="10445" y="55"/>
                    <a:pt x="10323" y="144"/>
                  </a:cubicBezTo>
                  <a:lnTo>
                    <a:pt x="4923" y="4071"/>
                  </a:lnTo>
                  <a:cubicBezTo>
                    <a:pt x="4800" y="4161"/>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5" name="Shape 2833"/>
            <p:cNvSpPr/>
            <p:nvPr/>
          </p:nvSpPr>
          <p:spPr>
            <a:xfrm>
              <a:off x="2176066"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6" name="Shape 2834"/>
            <p:cNvSpPr/>
            <p:nvPr/>
          </p:nvSpPr>
          <p:spPr>
            <a:xfrm>
              <a:off x="2679822"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7" name="Shape 2835"/>
            <p:cNvSpPr/>
            <p:nvPr/>
          </p:nvSpPr>
          <p:spPr>
            <a:xfrm>
              <a:off x="3183578"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8" name="Shape 2836"/>
            <p:cNvSpPr/>
            <p:nvPr/>
          </p:nvSpPr>
          <p:spPr>
            <a:xfrm>
              <a:off x="3687334" y="4269051"/>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9" name="Shape 2837"/>
            <p:cNvSpPr/>
            <p:nvPr/>
          </p:nvSpPr>
          <p:spPr>
            <a:xfrm>
              <a:off x="4191090" y="4263054"/>
              <a:ext cx="263872" cy="203902"/>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0" name="Shape 2838"/>
            <p:cNvSpPr/>
            <p:nvPr/>
          </p:nvSpPr>
          <p:spPr>
            <a:xfrm>
              <a:off x="4694846" y="4257056"/>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1" name="Shape 2839"/>
            <p:cNvSpPr/>
            <p:nvPr/>
          </p:nvSpPr>
          <p:spPr>
            <a:xfrm>
              <a:off x="5198601" y="4245062"/>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Shape 2840"/>
            <p:cNvSpPr/>
            <p:nvPr/>
          </p:nvSpPr>
          <p:spPr>
            <a:xfrm>
              <a:off x="5702357" y="4245062"/>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3" name="Shape 2841"/>
            <p:cNvSpPr/>
            <p:nvPr/>
          </p:nvSpPr>
          <p:spPr>
            <a:xfrm>
              <a:off x="1168554" y="4760812"/>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842"/>
            <p:cNvSpPr/>
            <p:nvPr/>
          </p:nvSpPr>
          <p:spPr>
            <a:xfrm>
              <a:off x="1672310"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7" y="6873"/>
                  </a:lnTo>
                  <a:cubicBezTo>
                    <a:pt x="7149" y="8810"/>
                    <a:pt x="8798" y="10309"/>
                    <a:pt x="10800" y="10309"/>
                  </a:cubicBezTo>
                  <a:cubicBezTo>
                    <a:pt x="12802" y="10309"/>
                    <a:pt x="14451" y="8810"/>
                    <a:pt x="14693" y="6873"/>
                  </a:cubicBezTo>
                  <a:lnTo>
                    <a:pt x="20618" y="6873"/>
                  </a:lnTo>
                  <a:cubicBezTo>
                    <a:pt x="20618" y="6873"/>
                    <a:pt x="20618" y="11782"/>
                    <a:pt x="20618" y="11782"/>
                  </a:cubicBezTo>
                  <a:close/>
                  <a:moveTo>
                    <a:pt x="20264" y="14727"/>
                  </a:moveTo>
                  <a:lnTo>
                    <a:pt x="14236" y="14727"/>
                  </a:lnTo>
                  <a:cubicBezTo>
                    <a:pt x="13966" y="14727"/>
                    <a:pt x="13745" y="14947"/>
                    <a:pt x="13745" y="15218"/>
                  </a:cubicBezTo>
                  <a:cubicBezTo>
                    <a:pt x="13745" y="16845"/>
                    <a:pt x="12427" y="18164"/>
                    <a:pt x="10800" y="18164"/>
                  </a:cubicBezTo>
                  <a:cubicBezTo>
                    <a:pt x="9173" y="18164"/>
                    <a:pt x="7855" y="16845"/>
                    <a:pt x="7855" y="15218"/>
                  </a:cubicBezTo>
                  <a:cubicBezTo>
                    <a:pt x="7855" y="14947"/>
                    <a:pt x="7634" y="14727"/>
                    <a:pt x="7364" y="14727"/>
                  </a:cubicBezTo>
                  <a:lnTo>
                    <a:pt x="1336" y="14727"/>
                  </a:lnTo>
                  <a:lnTo>
                    <a:pt x="2682" y="12764"/>
                  </a:lnTo>
                  <a:lnTo>
                    <a:pt x="18918" y="12764"/>
                  </a:lnTo>
                  <a:cubicBezTo>
                    <a:pt x="18918" y="12764"/>
                    <a:pt x="20264" y="14727"/>
                    <a:pt x="20264" y="14727"/>
                  </a:cubicBezTo>
                  <a:close/>
                  <a:moveTo>
                    <a:pt x="20618" y="20618"/>
                  </a:moveTo>
                  <a:lnTo>
                    <a:pt x="982" y="20618"/>
                  </a:lnTo>
                  <a:lnTo>
                    <a:pt x="982" y="15709"/>
                  </a:lnTo>
                  <a:lnTo>
                    <a:pt x="6907" y="15709"/>
                  </a:lnTo>
                  <a:cubicBezTo>
                    <a:pt x="7149" y="17646"/>
                    <a:pt x="8798" y="19145"/>
                    <a:pt x="10800" y="19145"/>
                  </a:cubicBezTo>
                  <a:cubicBezTo>
                    <a:pt x="12802" y="19145"/>
                    <a:pt x="14451" y="17646"/>
                    <a:pt x="14693"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6" y="5891"/>
                  </a:lnTo>
                  <a:cubicBezTo>
                    <a:pt x="1336" y="5891"/>
                    <a:pt x="4702" y="982"/>
                    <a:pt x="4702" y="982"/>
                  </a:cubicBezTo>
                  <a:close/>
                  <a:moveTo>
                    <a:pt x="21600" y="12273"/>
                  </a:moveTo>
                  <a:lnTo>
                    <a:pt x="21600" y="6382"/>
                  </a:lnTo>
                  <a:cubicBezTo>
                    <a:pt x="21600" y="6303"/>
                    <a:pt x="21577" y="6231"/>
                    <a:pt x="21543" y="6165"/>
                  </a:cubicBezTo>
                  <a:lnTo>
                    <a:pt x="21548" y="6162"/>
                  </a:lnTo>
                  <a:lnTo>
                    <a:pt x="17621" y="272"/>
                  </a:lnTo>
                  <a:lnTo>
                    <a:pt x="17616" y="274"/>
                  </a:lnTo>
                  <a:cubicBezTo>
                    <a:pt x="17536" y="113"/>
                    <a:pt x="17374" y="0"/>
                    <a:pt x="17182" y="0"/>
                  </a:cubicBezTo>
                  <a:lnTo>
                    <a:pt x="4418" y="0"/>
                  </a:lnTo>
                  <a:cubicBezTo>
                    <a:pt x="4226" y="0"/>
                    <a:pt x="4064" y="113"/>
                    <a:pt x="3984" y="274"/>
                  </a:cubicBezTo>
                  <a:lnTo>
                    <a:pt x="3979" y="272"/>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7"/>
                    <a:pt x="0" y="15139"/>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39"/>
                    <a:pt x="21577" y="15067"/>
                    <a:pt x="21543" y="15001"/>
                  </a:cubicBezTo>
                  <a:lnTo>
                    <a:pt x="21548" y="14999"/>
                  </a:lnTo>
                  <a:lnTo>
                    <a:pt x="20058" y="12764"/>
                  </a:lnTo>
                  <a:lnTo>
                    <a:pt x="21109" y="12764"/>
                  </a:lnTo>
                  <a:cubicBezTo>
                    <a:pt x="21380" y="12764"/>
                    <a:pt x="21600" y="12544"/>
                    <a:pt x="21600" y="122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5" name="Shape 2843"/>
            <p:cNvSpPr/>
            <p:nvPr/>
          </p:nvSpPr>
          <p:spPr>
            <a:xfrm>
              <a:off x="2176066"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6" name="Shape 2844"/>
            <p:cNvSpPr/>
            <p:nvPr/>
          </p:nvSpPr>
          <p:spPr>
            <a:xfrm>
              <a:off x="2679822"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7" name="Shape 2845"/>
            <p:cNvSpPr/>
            <p:nvPr/>
          </p:nvSpPr>
          <p:spPr>
            <a:xfrm>
              <a:off x="3207566" y="4736824"/>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8" name="Shape 2846"/>
            <p:cNvSpPr/>
            <p:nvPr/>
          </p:nvSpPr>
          <p:spPr>
            <a:xfrm>
              <a:off x="3711322" y="4736824"/>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5"/>
                    <a:pt x="10800" y="8345"/>
                  </a:cubicBezTo>
                  <a:cubicBezTo>
                    <a:pt x="10800" y="8617"/>
                    <a:pt x="11068" y="8836"/>
                    <a:pt x="11400" y="8836"/>
                  </a:cubicBezTo>
                  <a:cubicBezTo>
                    <a:pt x="11523" y="8836"/>
                    <a:pt x="11631" y="8798"/>
                    <a:pt x="11727" y="8747"/>
                  </a:cubicBezTo>
                  <a:lnTo>
                    <a:pt x="11733" y="8754"/>
                  </a:lnTo>
                  <a:lnTo>
                    <a:pt x="11774" y="8721"/>
                  </a:lnTo>
                  <a:cubicBezTo>
                    <a:pt x="11805" y="8700"/>
                    <a:pt x="11832" y="8677"/>
                    <a:pt x="11858" y="8651"/>
                  </a:cubicBezTo>
                  <a:lnTo>
                    <a:pt x="16533" y="4827"/>
                  </a:lnTo>
                  <a:lnTo>
                    <a:pt x="16527" y="4819"/>
                  </a:lnTo>
                  <a:cubicBezTo>
                    <a:pt x="16688" y="4731"/>
                    <a:pt x="16800" y="4589"/>
                    <a:pt x="16800" y="4418"/>
                  </a:cubicBezTo>
                  <a:cubicBezTo>
                    <a:pt x="16800" y="4248"/>
                    <a:pt x="16688" y="4106"/>
                    <a:pt x="16527" y="4018"/>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0"/>
                    <a:pt x="10800" y="491"/>
                  </a:cubicBezTo>
                  <a:cubicBezTo>
                    <a:pt x="10800" y="662"/>
                    <a:pt x="10912" y="804"/>
                    <a:pt x="11073" y="892"/>
                  </a:cubicBezTo>
                  <a:lnTo>
                    <a:pt x="11067" y="899"/>
                  </a:lnTo>
                  <a:lnTo>
                    <a:pt x="14768" y="3927"/>
                  </a:lnTo>
                  <a:lnTo>
                    <a:pt x="10800" y="3927"/>
                  </a:lnTo>
                  <a:cubicBezTo>
                    <a:pt x="4835" y="3927"/>
                    <a:pt x="0" y="7884"/>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9" name="Shape 2847"/>
            <p:cNvSpPr/>
            <p:nvPr/>
          </p:nvSpPr>
          <p:spPr>
            <a:xfrm>
              <a:off x="4191090" y="4736824"/>
              <a:ext cx="263872" cy="263870"/>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0" name="Shape 2848"/>
            <p:cNvSpPr/>
            <p:nvPr/>
          </p:nvSpPr>
          <p:spPr>
            <a:xfrm>
              <a:off x="4694846" y="4736824"/>
              <a:ext cx="263872" cy="263870"/>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1" name="Shape 2849"/>
            <p:cNvSpPr/>
            <p:nvPr/>
          </p:nvSpPr>
          <p:spPr>
            <a:xfrm>
              <a:off x="5198601" y="4754815"/>
              <a:ext cx="263872" cy="228106"/>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2" name="Shape 2850"/>
            <p:cNvSpPr/>
            <p:nvPr/>
          </p:nvSpPr>
          <p:spPr>
            <a:xfrm>
              <a:off x="5702357"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3" name="Shape 2851"/>
            <p:cNvSpPr/>
            <p:nvPr/>
          </p:nvSpPr>
          <p:spPr>
            <a:xfrm>
              <a:off x="1168554" y="52405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29"/>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2"/>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8"/>
                    <a:pt x="4418" y="4909"/>
                  </a:cubicBezTo>
                  <a:cubicBezTo>
                    <a:pt x="4418" y="5180"/>
                    <a:pt x="4638" y="5400"/>
                    <a:pt x="4909" y="5400"/>
                  </a:cubicBezTo>
                  <a:lnTo>
                    <a:pt x="5891" y="5400"/>
                  </a:lnTo>
                  <a:cubicBezTo>
                    <a:pt x="11585"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4" name="Shape 2852"/>
            <p:cNvSpPr/>
            <p:nvPr/>
          </p:nvSpPr>
          <p:spPr>
            <a:xfrm>
              <a:off x="1684304" y="5240580"/>
              <a:ext cx="239884" cy="263872"/>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5" name="Shape 2853"/>
            <p:cNvSpPr/>
            <p:nvPr/>
          </p:nvSpPr>
          <p:spPr>
            <a:xfrm>
              <a:off x="2200054" y="5240580"/>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6" name="Shape 2854"/>
            <p:cNvSpPr/>
            <p:nvPr/>
          </p:nvSpPr>
          <p:spPr>
            <a:xfrm>
              <a:off x="2679821" y="5240580"/>
              <a:ext cx="263811" cy="263814"/>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7" name="Shape 2855"/>
            <p:cNvSpPr/>
            <p:nvPr/>
          </p:nvSpPr>
          <p:spPr>
            <a:xfrm>
              <a:off x="3195572" y="5240580"/>
              <a:ext cx="239823" cy="263814"/>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8" name="Shape 2856"/>
            <p:cNvSpPr/>
            <p:nvPr/>
          </p:nvSpPr>
          <p:spPr>
            <a:xfrm>
              <a:off x="3687333" y="5240580"/>
              <a:ext cx="264001" cy="263896"/>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9" name="Shape 2857"/>
            <p:cNvSpPr/>
            <p:nvPr/>
          </p:nvSpPr>
          <p:spPr>
            <a:xfrm>
              <a:off x="4191090" y="52405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0" name="Shape 2858"/>
            <p:cNvSpPr/>
            <p:nvPr/>
          </p:nvSpPr>
          <p:spPr>
            <a:xfrm>
              <a:off x="4718834" y="5240580"/>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1" name="Shape 2859"/>
            <p:cNvSpPr/>
            <p:nvPr/>
          </p:nvSpPr>
          <p:spPr>
            <a:xfrm>
              <a:off x="5198601" y="52405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2" name="Shape 2860"/>
            <p:cNvSpPr/>
            <p:nvPr/>
          </p:nvSpPr>
          <p:spPr>
            <a:xfrm>
              <a:off x="5702357" y="52405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3" name="Shape 2861"/>
            <p:cNvSpPr/>
            <p:nvPr/>
          </p:nvSpPr>
          <p:spPr>
            <a:xfrm>
              <a:off x="6242096"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4" name="Shape 2862"/>
            <p:cNvSpPr/>
            <p:nvPr/>
          </p:nvSpPr>
          <p:spPr>
            <a:xfrm>
              <a:off x="6745852"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5" name="Shape 2863"/>
            <p:cNvSpPr/>
            <p:nvPr/>
          </p:nvSpPr>
          <p:spPr>
            <a:xfrm>
              <a:off x="7249608"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864"/>
            <p:cNvSpPr/>
            <p:nvPr/>
          </p:nvSpPr>
          <p:spPr>
            <a:xfrm>
              <a:off x="7753364"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7" name="Shape 2865"/>
            <p:cNvSpPr/>
            <p:nvPr/>
          </p:nvSpPr>
          <p:spPr>
            <a:xfrm>
              <a:off x="8257120"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8" name="Shape 2866"/>
            <p:cNvSpPr/>
            <p:nvPr/>
          </p:nvSpPr>
          <p:spPr>
            <a:xfrm>
              <a:off x="8760876"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9" name="Shape 2867"/>
            <p:cNvSpPr/>
            <p:nvPr/>
          </p:nvSpPr>
          <p:spPr>
            <a:xfrm>
              <a:off x="9264632"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2"/>
                  </a:lnTo>
                  <a:cubicBezTo>
                    <a:pt x="13281" y="13032"/>
                    <a:pt x="13386" y="13050"/>
                    <a:pt x="13473" y="13085"/>
                  </a:cubicBezTo>
                  <a:lnTo>
                    <a:pt x="13579" y="13126"/>
                  </a:lnTo>
                  <a:lnTo>
                    <a:pt x="13598" y="13012"/>
                  </a:lnTo>
                  <a:cubicBezTo>
                    <a:pt x="13837" y="11522"/>
                    <a:pt x="14296" y="9525"/>
                    <a:pt x="14542" y="8453"/>
                  </a:cubicBezTo>
                  <a:cubicBezTo>
                    <a:pt x="14618" y="8121"/>
                    <a:pt x="14675" y="7877"/>
                    <a:pt x="14698" y="7763"/>
                  </a:cubicBezTo>
                  <a:cubicBezTo>
                    <a:pt x="14745" y="7530"/>
                    <a:pt x="14724" y="7343"/>
                    <a:pt x="14637" y="7206"/>
                  </a:cubicBezTo>
                  <a:cubicBezTo>
                    <a:pt x="14563" y="7092"/>
                    <a:pt x="14447" y="7018"/>
                    <a:pt x="14291" y="6986"/>
                  </a:cubicBezTo>
                  <a:moveTo>
                    <a:pt x="13280" y="13606"/>
                  </a:moveTo>
                  <a:cubicBezTo>
                    <a:pt x="12921" y="13524"/>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8"/>
                    <a:pt x="13698" y="14338"/>
                  </a:cubicBezTo>
                  <a:cubicBezTo>
                    <a:pt x="13741" y="14156"/>
                    <a:pt x="13722" y="13990"/>
                    <a:pt x="13643" y="13857"/>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6"/>
                  </a:lnTo>
                  <a:lnTo>
                    <a:pt x="8067" y="6873"/>
                  </a:lnTo>
                  <a:lnTo>
                    <a:pt x="8000" y="6891"/>
                  </a:lnTo>
                  <a:cubicBezTo>
                    <a:pt x="7739" y="6962"/>
                    <a:pt x="7347" y="6960"/>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0" name="Shape 2868"/>
            <p:cNvSpPr/>
            <p:nvPr/>
          </p:nvSpPr>
          <p:spPr>
            <a:xfrm>
              <a:off x="9768388"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6"/>
                  </a:lnTo>
                  <a:lnTo>
                    <a:pt x="13925" y="9725"/>
                  </a:lnTo>
                  <a:lnTo>
                    <a:pt x="16200" y="7926"/>
                  </a:lnTo>
                  <a:cubicBezTo>
                    <a:pt x="16200" y="7926"/>
                    <a:pt x="13062" y="5890"/>
                    <a:pt x="13062" y="5890"/>
                  </a:cubicBezTo>
                  <a:close/>
                  <a:moveTo>
                    <a:pt x="5400" y="8027"/>
                  </a:moveTo>
                  <a:lnTo>
                    <a:pt x="7647" y="9763"/>
                  </a:lnTo>
                  <a:lnTo>
                    <a:pt x="10786" y="7776"/>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7"/>
                  </a:lnTo>
                  <a:lnTo>
                    <a:pt x="10799" y="16692"/>
                  </a:lnTo>
                  <a:lnTo>
                    <a:pt x="14000" y="14627"/>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1" name="Shape 2869"/>
            <p:cNvSpPr/>
            <p:nvPr/>
          </p:nvSpPr>
          <p:spPr>
            <a:xfrm>
              <a:off x="10272144"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2" name="Shape 2870"/>
            <p:cNvSpPr/>
            <p:nvPr/>
          </p:nvSpPr>
          <p:spPr>
            <a:xfrm>
              <a:off x="10775900" y="423306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0"/>
                  </a:cubicBezTo>
                  <a:lnTo>
                    <a:pt x="10651" y="10590"/>
                  </a:lnTo>
                  <a:lnTo>
                    <a:pt x="9559" y="13866"/>
                  </a:lnTo>
                  <a:lnTo>
                    <a:pt x="7742" y="8460"/>
                  </a:lnTo>
                  <a:cubicBezTo>
                    <a:pt x="8042" y="8444"/>
                    <a:pt x="8313" y="8413"/>
                    <a:pt x="8313" y="8413"/>
                  </a:cubicBezTo>
                  <a:cubicBezTo>
                    <a:pt x="8581" y="8380"/>
                    <a:pt x="8550" y="7986"/>
                    <a:pt x="8281" y="8001"/>
                  </a:cubicBezTo>
                  <a:cubicBezTo>
                    <a:pt x="8281" y="8001"/>
                    <a:pt x="7473" y="8065"/>
                    <a:pt x="6951" y="8065"/>
                  </a:cubicBezTo>
                  <a:cubicBezTo>
                    <a:pt x="6885" y="8065"/>
                    <a:pt x="6805" y="8063"/>
                    <a:pt x="6726" y="8060"/>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90" y="12162"/>
                  </a:cubicBezTo>
                  <a:lnTo>
                    <a:pt x="13291" y="13825"/>
                  </a:lnTo>
                  <a:cubicBezTo>
                    <a:pt x="13291" y="13825"/>
                    <a:pt x="11487" y="8460"/>
                    <a:pt x="11487" y="8460"/>
                  </a:cubicBezTo>
                  <a:close/>
                  <a:moveTo>
                    <a:pt x="10800" y="15709"/>
                  </a:moveTo>
                  <a:cubicBezTo>
                    <a:pt x="10320" y="15709"/>
                    <a:pt x="9857" y="15637"/>
                    <a:pt x="9417" y="15508"/>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3" name="Shape 2871"/>
            <p:cNvSpPr/>
            <p:nvPr/>
          </p:nvSpPr>
          <p:spPr>
            <a:xfrm>
              <a:off x="6242096"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36" y="10309"/>
                  </a:moveTo>
                  <a:cubicBezTo>
                    <a:pt x="13552"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9" y="14322"/>
                    <a:pt x="13226" y="15065"/>
                  </a:cubicBezTo>
                  <a:moveTo>
                    <a:pt x="10800" y="15709"/>
                  </a:moveTo>
                  <a:cubicBezTo>
                    <a:pt x="9746" y="15709"/>
                    <a:pt x="8772" y="15374"/>
                    <a:pt x="7971" y="14808"/>
                  </a:cubicBezTo>
                  <a:cubicBezTo>
                    <a:pt x="8822" y="13429"/>
                    <a:pt x="10108" y="12348"/>
                    <a:pt x="11646" y="11769"/>
                  </a:cubicBezTo>
                  <a:cubicBezTo>
                    <a:pt x="12027" y="12943"/>
                    <a:pt x="12241" y="14191"/>
                    <a:pt x="12264" y="15487"/>
                  </a:cubicBezTo>
                  <a:cubicBezTo>
                    <a:pt x="11801" y="15631"/>
                    <a:pt x="11310" y="15709"/>
                    <a:pt x="10800" y="15709"/>
                  </a:cubicBezTo>
                  <a:moveTo>
                    <a:pt x="5891" y="10800"/>
                  </a:moveTo>
                  <a:cubicBezTo>
                    <a:pt x="7641" y="10800"/>
                    <a:pt x="9313" y="10470"/>
                    <a:pt x="10852" y="9873"/>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9"/>
                    <a:pt x="10353" y="9000"/>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4" name="Shape 2872"/>
            <p:cNvSpPr/>
            <p:nvPr/>
          </p:nvSpPr>
          <p:spPr>
            <a:xfrm>
              <a:off x="6745852"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5" name="Shape 2873"/>
            <p:cNvSpPr/>
            <p:nvPr/>
          </p:nvSpPr>
          <p:spPr>
            <a:xfrm>
              <a:off x="7249608"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6" name="Shape 2874"/>
            <p:cNvSpPr/>
            <p:nvPr/>
          </p:nvSpPr>
          <p:spPr>
            <a:xfrm>
              <a:off x="7753364"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7" name="Shape 2875"/>
            <p:cNvSpPr/>
            <p:nvPr/>
          </p:nvSpPr>
          <p:spPr>
            <a:xfrm>
              <a:off x="8257120"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2"/>
                  </a:moveTo>
                  <a:cubicBezTo>
                    <a:pt x="10463"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8" y="11643"/>
                  </a:cubicBezTo>
                  <a:cubicBezTo>
                    <a:pt x="8462" y="11568"/>
                    <a:pt x="8536" y="11424"/>
                    <a:pt x="8519" y="11330"/>
                  </a:cubicBezTo>
                  <a:cubicBezTo>
                    <a:pt x="8490" y="11170"/>
                    <a:pt x="8318" y="11068"/>
                    <a:pt x="8246" y="10939"/>
                  </a:cubicBezTo>
                  <a:cubicBezTo>
                    <a:pt x="8099" y="10676"/>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6"/>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8" y="10569"/>
                    <a:pt x="9347" y="10878"/>
                    <a:pt x="9322" y="10986"/>
                  </a:cubicBezTo>
                  <a:cubicBezTo>
                    <a:pt x="9213" y="11462"/>
                    <a:pt x="9088" y="11974"/>
                    <a:pt x="8953" y="12441"/>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8"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2"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8" name="Shape 2876"/>
            <p:cNvSpPr/>
            <p:nvPr/>
          </p:nvSpPr>
          <p:spPr>
            <a:xfrm>
              <a:off x="8760876"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49"/>
                    <a:pt x="12232" y="8849"/>
                  </a:cubicBezTo>
                  <a:cubicBezTo>
                    <a:pt x="12732" y="8849"/>
                    <a:pt x="12952" y="9108"/>
                    <a:pt x="12893" y="9624"/>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2"/>
                    <a:pt x="7320" y="7788"/>
                  </a:cubicBezTo>
                  <a:cubicBezTo>
                    <a:pt x="6849" y="8183"/>
                    <a:pt x="6372" y="8577"/>
                    <a:pt x="5887" y="8972"/>
                  </a:cubicBezTo>
                  <a:lnTo>
                    <a:pt x="6350" y="9522"/>
                  </a:lnTo>
                  <a:cubicBezTo>
                    <a:pt x="6790" y="9237"/>
                    <a:pt x="7047" y="9094"/>
                    <a:pt x="7121" y="9094"/>
                  </a:cubicBezTo>
                  <a:cubicBezTo>
                    <a:pt x="7459" y="9094"/>
                    <a:pt x="7774" y="9583"/>
                    <a:pt x="8068" y="10563"/>
                  </a:cubicBezTo>
                  <a:cubicBezTo>
                    <a:pt x="8333" y="11461"/>
                    <a:pt x="8597" y="12358"/>
                    <a:pt x="8861" y="13255"/>
                  </a:cubicBezTo>
                  <a:cubicBezTo>
                    <a:pt x="9258" y="14234"/>
                    <a:pt x="9743" y="14723"/>
                    <a:pt x="10316" y="14723"/>
                  </a:cubicBezTo>
                  <a:cubicBezTo>
                    <a:pt x="11241" y="14723"/>
                    <a:pt x="12371" y="13921"/>
                    <a:pt x="13709" y="12317"/>
                  </a:cubicBezTo>
                  <a:cubicBezTo>
                    <a:pt x="15001" y="10780"/>
                    <a:pt x="15669" y="9570"/>
                    <a:pt x="15713" y="8686"/>
                  </a:cubicBezTo>
                  <a:cubicBezTo>
                    <a:pt x="15772" y="7503"/>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9" name="Shape 2877"/>
            <p:cNvSpPr/>
            <p:nvPr/>
          </p:nvSpPr>
          <p:spPr>
            <a:xfrm>
              <a:off x="9264632"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0" name="Shape 2878"/>
            <p:cNvSpPr/>
            <p:nvPr/>
          </p:nvSpPr>
          <p:spPr>
            <a:xfrm>
              <a:off x="9768388"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1" name="Shape 2879"/>
            <p:cNvSpPr/>
            <p:nvPr/>
          </p:nvSpPr>
          <p:spPr>
            <a:xfrm>
              <a:off x="10272144"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8" y="13478"/>
                    <a:pt x="9448" y="13666"/>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1"/>
                  </a:lnTo>
                  <a:cubicBezTo>
                    <a:pt x="13165" y="13349"/>
                    <a:pt x="12648" y="13447"/>
                    <a:pt x="12225" y="13447"/>
                  </a:cubicBezTo>
                  <a:cubicBezTo>
                    <a:pt x="11987" y="13447"/>
                    <a:pt x="11776" y="13395"/>
                    <a:pt x="11592" y="132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2" name="Shape 2880"/>
            <p:cNvSpPr/>
            <p:nvPr/>
          </p:nvSpPr>
          <p:spPr>
            <a:xfrm>
              <a:off x="10775900" y="47368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1"/>
                  </a:lnTo>
                  <a:cubicBezTo>
                    <a:pt x="13281" y="13031"/>
                    <a:pt x="13386" y="13050"/>
                    <a:pt x="13473" y="13084"/>
                  </a:cubicBezTo>
                  <a:lnTo>
                    <a:pt x="13579" y="13126"/>
                  </a:lnTo>
                  <a:lnTo>
                    <a:pt x="13598" y="13012"/>
                  </a:lnTo>
                  <a:cubicBezTo>
                    <a:pt x="13837" y="11522"/>
                    <a:pt x="14296" y="9525"/>
                    <a:pt x="14542" y="8453"/>
                  </a:cubicBezTo>
                  <a:cubicBezTo>
                    <a:pt x="14618" y="8121"/>
                    <a:pt x="14675" y="7877"/>
                    <a:pt x="14698" y="7763"/>
                  </a:cubicBezTo>
                  <a:cubicBezTo>
                    <a:pt x="14745" y="7530"/>
                    <a:pt x="14724" y="7343"/>
                    <a:pt x="14636" y="7206"/>
                  </a:cubicBezTo>
                  <a:cubicBezTo>
                    <a:pt x="14563" y="7092"/>
                    <a:pt x="14447" y="7018"/>
                    <a:pt x="14291" y="6986"/>
                  </a:cubicBezTo>
                  <a:moveTo>
                    <a:pt x="13280" y="13606"/>
                  </a:moveTo>
                  <a:cubicBezTo>
                    <a:pt x="12921" y="13524"/>
                    <a:pt x="12660" y="13682"/>
                    <a:pt x="12569" y="14030"/>
                  </a:cubicBezTo>
                  <a:cubicBezTo>
                    <a:pt x="12529" y="14187"/>
                    <a:pt x="12549" y="14335"/>
                    <a:pt x="12630" y="14459"/>
                  </a:cubicBezTo>
                  <a:cubicBezTo>
                    <a:pt x="12706" y="14574"/>
                    <a:pt x="12831" y="14660"/>
                    <a:pt x="12982" y="14701"/>
                  </a:cubicBezTo>
                  <a:cubicBezTo>
                    <a:pt x="13045" y="14719"/>
                    <a:pt x="13109" y="14728"/>
                    <a:pt x="13172" y="14728"/>
                  </a:cubicBezTo>
                  <a:cubicBezTo>
                    <a:pt x="13438" y="14728"/>
                    <a:pt x="13639" y="14578"/>
                    <a:pt x="13698" y="14338"/>
                  </a:cubicBezTo>
                  <a:cubicBezTo>
                    <a:pt x="13741" y="14155"/>
                    <a:pt x="13722" y="13989"/>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6"/>
                  </a:lnTo>
                  <a:lnTo>
                    <a:pt x="8067" y="6872"/>
                  </a:lnTo>
                  <a:lnTo>
                    <a:pt x="8000" y="6890"/>
                  </a:lnTo>
                  <a:cubicBezTo>
                    <a:pt x="7739" y="6962"/>
                    <a:pt x="7347" y="6961"/>
                    <a:pt x="7088" y="6887"/>
                  </a:cubicBezTo>
                  <a:lnTo>
                    <a:pt x="6878" y="6884"/>
                  </a:lnTo>
                  <a:lnTo>
                    <a:pt x="9482" y="11392"/>
                  </a:lnTo>
                  <a:lnTo>
                    <a:pt x="9404" y="14626"/>
                  </a:lnTo>
                  <a:lnTo>
                    <a:pt x="9407" y="14722"/>
                  </a:lnTo>
                  <a:lnTo>
                    <a:pt x="9502" y="14722"/>
                  </a:lnTo>
                  <a:lnTo>
                    <a:pt x="9526" y="14719"/>
                  </a:lnTo>
                  <a:cubicBezTo>
                    <a:pt x="9786" y="14645"/>
                    <a:pt x="10190" y="14645"/>
                    <a:pt x="10449" y="14719"/>
                  </a:cubicBezTo>
                  <a:lnTo>
                    <a:pt x="10573" y="14722"/>
                  </a:lnTo>
                  <a:lnTo>
                    <a:pt x="10512" y="11390"/>
                  </a:lnTo>
                  <a:cubicBezTo>
                    <a:pt x="10600" y="11229"/>
                    <a:pt x="11150" y="10205"/>
                    <a:pt x="11738" y="9180"/>
                  </a:cubicBezTo>
                  <a:cubicBezTo>
                    <a:pt x="12342" y="8126"/>
                    <a:pt x="13008" y="7040"/>
                    <a:pt x="13014" y="702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3" name="Shape 2881"/>
            <p:cNvSpPr/>
            <p:nvPr/>
          </p:nvSpPr>
          <p:spPr>
            <a:xfrm>
              <a:off x="6242096" y="52405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6"/>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6"/>
                  </a:lnTo>
                  <a:lnTo>
                    <a:pt x="8630" y="5891"/>
                  </a:lnTo>
                  <a:cubicBezTo>
                    <a:pt x="8630" y="5891"/>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9" y="14707"/>
                  </a:lnTo>
                  <a:lnTo>
                    <a:pt x="10801" y="13101"/>
                  </a:lnTo>
                  <a:lnTo>
                    <a:pt x="8731" y="14685"/>
                  </a:lnTo>
                  <a:lnTo>
                    <a:pt x="8712" y="14715"/>
                  </a:lnTo>
                  <a:lnTo>
                    <a:pt x="7571" y="14025"/>
                  </a:lnTo>
                  <a:lnTo>
                    <a:pt x="7571" y="14627"/>
                  </a:lnTo>
                  <a:lnTo>
                    <a:pt x="10799" y="16692"/>
                  </a:lnTo>
                  <a:lnTo>
                    <a:pt x="14001" y="14627"/>
                  </a:lnTo>
                  <a:lnTo>
                    <a:pt x="14001" y="14067"/>
                  </a:lnTo>
                  <a:lnTo>
                    <a:pt x="12965" y="14699"/>
                  </a:lnTo>
                  <a:cubicBezTo>
                    <a:pt x="12965" y="14699"/>
                    <a:pt x="12965" y="14699"/>
                    <a:pt x="12965" y="14699"/>
                  </a:cubicBezTo>
                  <a:close/>
                  <a:moveTo>
                    <a:pt x="7641" y="9766"/>
                  </a:moveTo>
                  <a:lnTo>
                    <a:pt x="5404" y="11577"/>
                  </a:lnTo>
                  <a:lnTo>
                    <a:pt x="7350" y="12746"/>
                  </a:lnTo>
                  <a:lnTo>
                    <a:pt x="7351" y="12745"/>
                  </a:lnTo>
                  <a:lnTo>
                    <a:pt x="7742" y="12982"/>
                  </a:lnTo>
                  <a:lnTo>
                    <a:pt x="8631" y="13516"/>
                  </a:lnTo>
                  <a:lnTo>
                    <a:pt x="10060" y="12431"/>
                  </a:lnTo>
                  <a:lnTo>
                    <a:pt x="10780" y="11879"/>
                  </a:lnTo>
                  <a:lnTo>
                    <a:pt x="10783" y="11882"/>
                  </a:lnTo>
                  <a:lnTo>
                    <a:pt x="10786" y="11880"/>
                  </a:lnTo>
                  <a:lnTo>
                    <a:pt x="10798" y="11888"/>
                  </a:lnTo>
                  <a:lnTo>
                    <a:pt x="10804" y="11879"/>
                  </a:lnTo>
                  <a:lnTo>
                    <a:pt x="12515" y="13153"/>
                  </a:lnTo>
                  <a:lnTo>
                    <a:pt x="13007" y="13515"/>
                  </a:lnTo>
                  <a:lnTo>
                    <a:pt x="16199" y="11575"/>
                  </a:lnTo>
                  <a:lnTo>
                    <a:pt x="13925" y="9726"/>
                  </a:lnTo>
                  <a:lnTo>
                    <a:pt x="10787" y="11715"/>
                  </a:lnTo>
                  <a:cubicBezTo>
                    <a:pt x="10787" y="11715"/>
                    <a:pt x="7641" y="9766"/>
                    <a:pt x="7641" y="9766"/>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4" name="Shape 2882"/>
            <p:cNvSpPr/>
            <p:nvPr/>
          </p:nvSpPr>
          <p:spPr>
            <a:xfrm>
              <a:off x="6745852" y="52405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5" name="Shape 2883"/>
            <p:cNvSpPr/>
            <p:nvPr/>
          </p:nvSpPr>
          <p:spPr>
            <a:xfrm>
              <a:off x="7249608" y="52405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6" name="Shape 2884"/>
            <p:cNvSpPr/>
            <p:nvPr/>
          </p:nvSpPr>
          <p:spPr>
            <a:xfrm>
              <a:off x="7753364" y="52405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8" y="14322"/>
                    <a:pt x="13226" y="15065"/>
                  </a:cubicBezTo>
                  <a:moveTo>
                    <a:pt x="10800" y="15709"/>
                  </a:moveTo>
                  <a:cubicBezTo>
                    <a:pt x="9746" y="15709"/>
                    <a:pt x="8772" y="15374"/>
                    <a:pt x="7971" y="14808"/>
                  </a:cubicBezTo>
                  <a:cubicBezTo>
                    <a:pt x="8822" y="13429"/>
                    <a:pt x="10108" y="12348"/>
                    <a:pt x="11646" y="11768"/>
                  </a:cubicBezTo>
                  <a:cubicBezTo>
                    <a:pt x="12027" y="12943"/>
                    <a:pt x="12241" y="14191"/>
                    <a:pt x="12264" y="15487"/>
                  </a:cubicBezTo>
                  <a:cubicBezTo>
                    <a:pt x="11801" y="15631"/>
                    <a:pt x="11310" y="15709"/>
                    <a:pt x="10800" y="15709"/>
                  </a:cubicBezTo>
                  <a:moveTo>
                    <a:pt x="5891" y="10800"/>
                  </a:moveTo>
                  <a:cubicBezTo>
                    <a:pt x="7640" y="10800"/>
                    <a:pt x="9312" y="10469"/>
                    <a:pt x="10852" y="9873"/>
                  </a:cubicBezTo>
                  <a:cubicBezTo>
                    <a:pt x="11015"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8"/>
                    <a:pt x="10353" y="9001"/>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7" name="Shape 2885"/>
            <p:cNvSpPr/>
            <p:nvPr/>
          </p:nvSpPr>
          <p:spPr>
            <a:xfrm>
              <a:off x="8281108" y="5240580"/>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7"/>
                    <a:pt x="13996" y="15061"/>
                  </a:cubicBezTo>
                  <a:cubicBezTo>
                    <a:pt x="13870" y="15061"/>
                    <a:pt x="13731" y="15061"/>
                    <a:pt x="13646" y="15044"/>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19"/>
                    <a:pt x="14840"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3" y="13635"/>
                  </a:cubicBezTo>
                  <a:lnTo>
                    <a:pt x="6433"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3" y="15708"/>
                  </a:lnTo>
                  <a:lnTo>
                    <a:pt x="6433" y="14316"/>
                  </a:lnTo>
                  <a:cubicBezTo>
                    <a:pt x="6524" y="14328"/>
                    <a:pt x="6644" y="14334"/>
                    <a:pt x="6776" y="14334"/>
                  </a:cubicBezTo>
                  <a:cubicBezTo>
                    <a:pt x="7370" y="14334"/>
                    <a:pt x="7878" y="14207"/>
                    <a:pt x="8221" y="13924"/>
                  </a:cubicBezTo>
                  <a:cubicBezTo>
                    <a:pt x="8485" y="13704"/>
                    <a:pt x="8630" y="13381"/>
                    <a:pt x="8630" y="13000"/>
                  </a:cubicBezTo>
                  <a:cubicBezTo>
                    <a:pt x="8630" y="12618"/>
                    <a:pt x="8439" y="12296"/>
                    <a:pt x="8155" y="12099"/>
                  </a:cubicBezTo>
                  <a:cubicBezTo>
                    <a:pt x="7858"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4"/>
                  </a:cubicBezTo>
                  <a:cubicBezTo>
                    <a:pt x="8924" y="13490"/>
                    <a:pt x="9405" y="13849"/>
                    <a:pt x="10145" y="14074"/>
                  </a:cubicBezTo>
                  <a:cubicBezTo>
                    <a:pt x="10679" y="14241"/>
                    <a:pt x="10891" y="14380"/>
                    <a:pt x="10891" y="14623"/>
                  </a:cubicBezTo>
                  <a:cubicBezTo>
                    <a:pt x="10891" y="14877"/>
                    <a:pt x="10646" y="15044"/>
                    <a:pt x="10184" y="15044"/>
                  </a:cubicBezTo>
                  <a:cubicBezTo>
                    <a:pt x="9755" y="15044"/>
                    <a:pt x="9339" y="14923"/>
                    <a:pt x="9069" y="14802"/>
                  </a:cubicBezTo>
                  <a:lnTo>
                    <a:pt x="8864" y="15529"/>
                  </a:lnTo>
                  <a:cubicBezTo>
                    <a:pt x="9115" y="15651"/>
                    <a:pt x="9616" y="15766"/>
                    <a:pt x="10124" y="15766"/>
                  </a:cubicBezTo>
                  <a:cubicBezTo>
                    <a:pt x="11346" y="15766"/>
                    <a:pt x="11920" y="15211"/>
                    <a:pt x="11920" y="14559"/>
                  </a:cubicBezTo>
                  <a:cubicBezTo>
                    <a:pt x="11920" y="14010"/>
                    <a:pt x="11551" y="13652"/>
                    <a:pt x="10765" y="1339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8" name="Shape 2886"/>
            <p:cNvSpPr/>
            <p:nvPr/>
          </p:nvSpPr>
          <p:spPr>
            <a:xfrm>
              <a:off x="8784864" y="5240580"/>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2636" y="15709"/>
                  </a:moveTo>
                  <a:lnTo>
                    <a:pt x="13646" y="15709"/>
                  </a:lnTo>
                  <a:lnTo>
                    <a:pt x="13646" y="11816"/>
                  </a:lnTo>
                  <a:lnTo>
                    <a:pt x="12636" y="11816"/>
                  </a:lnTo>
                  <a:cubicBezTo>
                    <a:pt x="12636" y="11816"/>
                    <a:pt x="12636" y="15709"/>
                    <a:pt x="126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9618" y="14051"/>
                  </a:moveTo>
                  <a:lnTo>
                    <a:pt x="9881" y="13225"/>
                  </a:lnTo>
                  <a:cubicBezTo>
                    <a:pt x="9954" y="13000"/>
                    <a:pt x="10020" y="12706"/>
                    <a:pt x="10086" y="12475"/>
                  </a:cubicBezTo>
                  <a:lnTo>
                    <a:pt x="10099" y="12475"/>
                  </a:lnTo>
                  <a:cubicBezTo>
                    <a:pt x="10165" y="12706"/>
                    <a:pt x="10245" y="12994"/>
                    <a:pt x="10324" y="13225"/>
                  </a:cubicBezTo>
                  <a:lnTo>
                    <a:pt x="10601" y="14051"/>
                  </a:lnTo>
                  <a:cubicBezTo>
                    <a:pt x="10601" y="14051"/>
                    <a:pt x="9618" y="14051"/>
                    <a:pt x="9618" y="14051"/>
                  </a:cubicBezTo>
                  <a:close/>
                  <a:moveTo>
                    <a:pt x="9472" y="11816"/>
                  </a:moveTo>
                  <a:lnTo>
                    <a:pt x="8113" y="15709"/>
                  </a:lnTo>
                  <a:lnTo>
                    <a:pt x="9155" y="15709"/>
                  </a:lnTo>
                  <a:lnTo>
                    <a:pt x="9472" y="14710"/>
                  </a:lnTo>
                  <a:lnTo>
                    <a:pt x="10746" y="14710"/>
                  </a:lnTo>
                  <a:lnTo>
                    <a:pt x="11089" y="15709"/>
                  </a:lnTo>
                  <a:lnTo>
                    <a:pt x="12172" y="15709"/>
                  </a:lnTo>
                  <a:lnTo>
                    <a:pt x="10792" y="11816"/>
                  </a:lnTo>
                  <a:cubicBezTo>
                    <a:pt x="10792" y="11816"/>
                    <a:pt x="9472" y="11816"/>
                    <a:pt x="9472" y="11816"/>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9" name="Shape 2887"/>
            <p:cNvSpPr/>
            <p:nvPr/>
          </p:nvSpPr>
          <p:spPr>
            <a:xfrm>
              <a:off x="9288620" y="5240580"/>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3836" y="15709"/>
                  </a:moveTo>
                  <a:lnTo>
                    <a:pt x="14845" y="15709"/>
                  </a:lnTo>
                  <a:lnTo>
                    <a:pt x="14845" y="14144"/>
                  </a:lnTo>
                  <a:lnTo>
                    <a:pt x="16443" y="14144"/>
                  </a:lnTo>
                  <a:lnTo>
                    <a:pt x="16443" y="13428"/>
                  </a:lnTo>
                  <a:lnTo>
                    <a:pt x="14845" y="13428"/>
                  </a:lnTo>
                  <a:lnTo>
                    <a:pt x="14845" y="12538"/>
                  </a:lnTo>
                  <a:lnTo>
                    <a:pt x="16555" y="12538"/>
                  </a:lnTo>
                  <a:lnTo>
                    <a:pt x="16555" y="11816"/>
                  </a:lnTo>
                  <a:lnTo>
                    <a:pt x="13836" y="11816"/>
                  </a:lnTo>
                  <a:cubicBezTo>
                    <a:pt x="13836" y="11816"/>
                    <a:pt x="13836" y="15709"/>
                    <a:pt x="138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0396" y="15062"/>
                  </a:moveTo>
                  <a:cubicBezTo>
                    <a:pt x="10270" y="15062"/>
                    <a:pt x="10131" y="15062"/>
                    <a:pt x="10045" y="15045"/>
                  </a:cubicBezTo>
                  <a:lnTo>
                    <a:pt x="10045" y="12498"/>
                  </a:lnTo>
                  <a:cubicBezTo>
                    <a:pt x="10131" y="12480"/>
                    <a:pt x="10277" y="12463"/>
                    <a:pt x="10501" y="12463"/>
                  </a:cubicBezTo>
                  <a:cubicBezTo>
                    <a:pt x="11366" y="12463"/>
                    <a:pt x="11907" y="12891"/>
                    <a:pt x="11900" y="13699"/>
                  </a:cubicBezTo>
                  <a:cubicBezTo>
                    <a:pt x="11900" y="14629"/>
                    <a:pt x="11306" y="15068"/>
                    <a:pt x="10396" y="15062"/>
                  </a:cubicBezTo>
                  <a:moveTo>
                    <a:pt x="10396" y="11787"/>
                  </a:moveTo>
                  <a:cubicBezTo>
                    <a:pt x="9887" y="11787"/>
                    <a:pt x="9405" y="11816"/>
                    <a:pt x="9036" y="11868"/>
                  </a:cubicBezTo>
                  <a:lnTo>
                    <a:pt x="9036" y="15691"/>
                  </a:lnTo>
                  <a:cubicBezTo>
                    <a:pt x="9287" y="15720"/>
                    <a:pt x="9656" y="15749"/>
                    <a:pt x="10178" y="15749"/>
                  </a:cubicBezTo>
                  <a:cubicBezTo>
                    <a:pt x="11048" y="15749"/>
                    <a:pt x="11762" y="15587"/>
                    <a:pt x="12231" y="15246"/>
                  </a:cubicBezTo>
                  <a:cubicBezTo>
                    <a:pt x="12660" y="14929"/>
                    <a:pt x="12970" y="14415"/>
                    <a:pt x="12970" y="13670"/>
                  </a:cubicBezTo>
                  <a:cubicBezTo>
                    <a:pt x="12970" y="12983"/>
                    <a:pt x="12680" y="12503"/>
                    <a:pt x="12217" y="12203"/>
                  </a:cubicBezTo>
                  <a:cubicBezTo>
                    <a:pt x="11788" y="11920"/>
                    <a:pt x="11241" y="11787"/>
                    <a:pt x="10396" y="11787"/>
                  </a:cubicBezTo>
                  <a:moveTo>
                    <a:pt x="6769" y="13659"/>
                  </a:moveTo>
                  <a:cubicBezTo>
                    <a:pt x="6623" y="13659"/>
                    <a:pt x="6518" y="13653"/>
                    <a:pt x="6432" y="13636"/>
                  </a:cubicBezTo>
                  <a:lnTo>
                    <a:pt x="6432" y="12486"/>
                  </a:lnTo>
                  <a:cubicBezTo>
                    <a:pt x="6505" y="12469"/>
                    <a:pt x="6643" y="12452"/>
                    <a:pt x="6848" y="12452"/>
                  </a:cubicBezTo>
                  <a:cubicBezTo>
                    <a:pt x="7350" y="12452"/>
                    <a:pt x="7634" y="12665"/>
                    <a:pt x="7634" y="13023"/>
                  </a:cubicBezTo>
                  <a:cubicBezTo>
                    <a:pt x="7634" y="13422"/>
                    <a:pt x="7304" y="13659"/>
                    <a:pt x="6769" y="13659"/>
                  </a:cubicBezTo>
                  <a:moveTo>
                    <a:pt x="6796" y="11787"/>
                  </a:moveTo>
                  <a:cubicBezTo>
                    <a:pt x="6182" y="11787"/>
                    <a:pt x="5746" y="11822"/>
                    <a:pt x="5436" y="11868"/>
                  </a:cubicBezTo>
                  <a:lnTo>
                    <a:pt x="5436" y="15709"/>
                  </a:lnTo>
                  <a:lnTo>
                    <a:pt x="6432" y="15709"/>
                  </a:lnTo>
                  <a:lnTo>
                    <a:pt x="6432" y="14317"/>
                  </a:lnTo>
                  <a:cubicBezTo>
                    <a:pt x="6525" y="14328"/>
                    <a:pt x="6643" y="14334"/>
                    <a:pt x="6776" y="14334"/>
                  </a:cubicBezTo>
                  <a:cubicBezTo>
                    <a:pt x="7370" y="14334"/>
                    <a:pt x="7878" y="14207"/>
                    <a:pt x="8221" y="13924"/>
                  </a:cubicBezTo>
                  <a:cubicBezTo>
                    <a:pt x="8486" y="13705"/>
                    <a:pt x="8631" y="13381"/>
                    <a:pt x="8631" y="13000"/>
                  </a:cubicBezTo>
                  <a:cubicBezTo>
                    <a:pt x="8631" y="12619"/>
                    <a:pt x="8439" y="12296"/>
                    <a:pt x="8155" y="12099"/>
                  </a:cubicBezTo>
                  <a:cubicBezTo>
                    <a:pt x="7859" y="11892"/>
                    <a:pt x="7416" y="11787"/>
                    <a:pt x="6796" y="1178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0" name="Shape 2888"/>
            <p:cNvSpPr/>
            <p:nvPr/>
          </p:nvSpPr>
          <p:spPr>
            <a:xfrm>
              <a:off x="9792376" y="5240580"/>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2936" y="15709"/>
                  </a:moveTo>
                  <a:lnTo>
                    <a:pt x="13945" y="15709"/>
                  </a:lnTo>
                  <a:lnTo>
                    <a:pt x="13945" y="14144"/>
                  </a:lnTo>
                  <a:lnTo>
                    <a:pt x="15543" y="14144"/>
                  </a:lnTo>
                  <a:lnTo>
                    <a:pt x="15543" y="13428"/>
                  </a:lnTo>
                  <a:lnTo>
                    <a:pt x="13945" y="13428"/>
                  </a:lnTo>
                  <a:lnTo>
                    <a:pt x="13945" y="12538"/>
                  </a:lnTo>
                  <a:lnTo>
                    <a:pt x="15655" y="12538"/>
                  </a:lnTo>
                  <a:lnTo>
                    <a:pt x="15655" y="11816"/>
                  </a:lnTo>
                  <a:lnTo>
                    <a:pt x="12936" y="11816"/>
                  </a:lnTo>
                  <a:cubicBezTo>
                    <a:pt x="12936" y="11816"/>
                    <a:pt x="12936" y="15709"/>
                    <a:pt x="129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1136" y="15709"/>
                  </a:moveTo>
                  <a:lnTo>
                    <a:pt x="12145" y="15709"/>
                  </a:lnTo>
                  <a:lnTo>
                    <a:pt x="12145" y="11816"/>
                  </a:lnTo>
                  <a:lnTo>
                    <a:pt x="11136" y="11816"/>
                  </a:lnTo>
                  <a:cubicBezTo>
                    <a:pt x="11136" y="11816"/>
                    <a:pt x="11136" y="15709"/>
                    <a:pt x="11136" y="15709"/>
                  </a:cubicBezTo>
                  <a:close/>
                  <a:moveTo>
                    <a:pt x="8395" y="14167"/>
                  </a:moveTo>
                  <a:lnTo>
                    <a:pt x="9082" y="14167"/>
                  </a:lnTo>
                  <a:lnTo>
                    <a:pt x="9082" y="14981"/>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6"/>
                    <a:pt x="8672" y="11776"/>
                  </a:cubicBezTo>
                  <a:cubicBezTo>
                    <a:pt x="7213" y="11776"/>
                    <a:pt x="6138" y="12515"/>
                    <a:pt x="6131" y="13809"/>
                  </a:cubicBezTo>
                  <a:cubicBezTo>
                    <a:pt x="6124" y="14381"/>
                    <a:pt x="6349" y="14888"/>
                    <a:pt x="6758" y="15223"/>
                  </a:cubicBezTo>
                  <a:cubicBezTo>
                    <a:pt x="7167" y="15570"/>
                    <a:pt x="7755" y="15749"/>
                    <a:pt x="8566" y="15749"/>
                  </a:cubicBezTo>
                  <a:cubicBezTo>
                    <a:pt x="9155" y="15749"/>
                    <a:pt x="9742" y="15622"/>
                    <a:pt x="10052" y="15530"/>
                  </a:cubicBezTo>
                  <a:lnTo>
                    <a:pt x="10052" y="13479"/>
                  </a:lnTo>
                  <a:lnTo>
                    <a:pt x="8395" y="13479"/>
                  </a:lnTo>
                  <a:cubicBezTo>
                    <a:pt x="8395" y="13479"/>
                    <a:pt x="8395" y="14167"/>
                    <a:pt x="8395" y="14167"/>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1" name="Shape 2889"/>
            <p:cNvSpPr/>
            <p:nvPr/>
          </p:nvSpPr>
          <p:spPr>
            <a:xfrm>
              <a:off x="10296132" y="5240580"/>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0069" y="13659"/>
                  </a:moveTo>
                  <a:cubicBezTo>
                    <a:pt x="9923" y="13659"/>
                    <a:pt x="9818" y="13653"/>
                    <a:pt x="9732" y="13636"/>
                  </a:cubicBezTo>
                  <a:lnTo>
                    <a:pt x="9732" y="12486"/>
                  </a:lnTo>
                  <a:cubicBezTo>
                    <a:pt x="9805" y="12469"/>
                    <a:pt x="9943" y="12452"/>
                    <a:pt x="10148" y="12452"/>
                  </a:cubicBezTo>
                  <a:cubicBezTo>
                    <a:pt x="10650" y="12452"/>
                    <a:pt x="10934" y="12665"/>
                    <a:pt x="10934" y="13023"/>
                  </a:cubicBezTo>
                  <a:cubicBezTo>
                    <a:pt x="10934" y="13422"/>
                    <a:pt x="10604" y="13659"/>
                    <a:pt x="10069" y="13659"/>
                  </a:cubicBezTo>
                  <a:moveTo>
                    <a:pt x="10096" y="11787"/>
                  </a:moveTo>
                  <a:cubicBezTo>
                    <a:pt x="9481" y="11787"/>
                    <a:pt x="9046" y="11822"/>
                    <a:pt x="8736" y="11869"/>
                  </a:cubicBezTo>
                  <a:lnTo>
                    <a:pt x="8736" y="15709"/>
                  </a:lnTo>
                  <a:lnTo>
                    <a:pt x="9732" y="15709"/>
                  </a:lnTo>
                  <a:lnTo>
                    <a:pt x="9732" y="14317"/>
                  </a:lnTo>
                  <a:cubicBezTo>
                    <a:pt x="9825" y="14328"/>
                    <a:pt x="9943" y="14334"/>
                    <a:pt x="10076" y="14334"/>
                  </a:cubicBezTo>
                  <a:cubicBezTo>
                    <a:pt x="10670" y="14334"/>
                    <a:pt x="11178" y="14207"/>
                    <a:pt x="11521" y="13924"/>
                  </a:cubicBezTo>
                  <a:cubicBezTo>
                    <a:pt x="11786" y="13705"/>
                    <a:pt x="11931" y="13382"/>
                    <a:pt x="11931" y="13000"/>
                  </a:cubicBezTo>
                  <a:cubicBezTo>
                    <a:pt x="11931" y="12619"/>
                    <a:pt x="11739" y="12296"/>
                    <a:pt x="11455" y="12099"/>
                  </a:cubicBezTo>
                  <a:cubicBezTo>
                    <a:pt x="11159" y="11891"/>
                    <a:pt x="10716" y="11787"/>
                    <a:pt x="10096" y="11787"/>
                  </a:cubicBezTo>
                  <a:moveTo>
                    <a:pt x="12131" y="13809"/>
                  </a:moveTo>
                  <a:cubicBezTo>
                    <a:pt x="12124" y="14381"/>
                    <a:pt x="12349" y="14888"/>
                    <a:pt x="12758" y="15224"/>
                  </a:cubicBezTo>
                  <a:cubicBezTo>
                    <a:pt x="13167" y="15571"/>
                    <a:pt x="13755" y="15749"/>
                    <a:pt x="14566" y="15749"/>
                  </a:cubicBezTo>
                  <a:cubicBezTo>
                    <a:pt x="15155" y="15749"/>
                    <a:pt x="15742" y="15622"/>
                    <a:pt x="16052" y="15530"/>
                  </a:cubicBezTo>
                  <a:lnTo>
                    <a:pt x="16052" y="13479"/>
                  </a:lnTo>
                  <a:lnTo>
                    <a:pt x="14395" y="13479"/>
                  </a:lnTo>
                  <a:lnTo>
                    <a:pt x="14395" y="14167"/>
                  </a:lnTo>
                  <a:lnTo>
                    <a:pt x="15081" y="14167"/>
                  </a:lnTo>
                  <a:lnTo>
                    <a:pt x="15081" y="14981"/>
                  </a:lnTo>
                  <a:cubicBezTo>
                    <a:pt x="15002" y="15015"/>
                    <a:pt x="14818" y="15039"/>
                    <a:pt x="14586" y="15039"/>
                  </a:cubicBezTo>
                  <a:cubicBezTo>
                    <a:pt x="13761" y="15039"/>
                    <a:pt x="13187" y="14566"/>
                    <a:pt x="13187" y="13762"/>
                  </a:cubicBezTo>
                  <a:cubicBezTo>
                    <a:pt x="13187" y="12919"/>
                    <a:pt x="13821" y="12503"/>
                    <a:pt x="14659" y="12503"/>
                  </a:cubicBezTo>
                  <a:cubicBezTo>
                    <a:pt x="15148" y="12503"/>
                    <a:pt x="15451" y="12579"/>
                    <a:pt x="15696" y="12671"/>
                  </a:cubicBezTo>
                  <a:lnTo>
                    <a:pt x="15906" y="11966"/>
                  </a:lnTo>
                  <a:cubicBezTo>
                    <a:pt x="15689" y="11874"/>
                    <a:pt x="15247" y="11776"/>
                    <a:pt x="14672" y="11776"/>
                  </a:cubicBezTo>
                  <a:cubicBezTo>
                    <a:pt x="13213" y="11776"/>
                    <a:pt x="12138" y="12515"/>
                    <a:pt x="12131" y="13809"/>
                  </a:cubicBezTo>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6606" y="14265"/>
                  </a:moveTo>
                  <a:cubicBezTo>
                    <a:pt x="6606" y="14872"/>
                    <a:pt x="6343" y="15039"/>
                    <a:pt x="5920" y="15039"/>
                  </a:cubicBezTo>
                  <a:cubicBezTo>
                    <a:pt x="5722" y="15039"/>
                    <a:pt x="5544" y="15010"/>
                    <a:pt x="5406" y="14969"/>
                  </a:cubicBezTo>
                  <a:lnTo>
                    <a:pt x="5293" y="15680"/>
                  </a:lnTo>
                  <a:cubicBezTo>
                    <a:pt x="5491" y="15738"/>
                    <a:pt x="5795" y="15773"/>
                    <a:pt x="6026" y="15773"/>
                  </a:cubicBezTo>
                  <a:cubicBezTo>
                    <a:pt x="7003" y="15773"/>
                    <a:pt x="7610" y="15385"/>
                    <a:pt x="7610" y="14276"/>
                  </a:cubicBezTo>
                  <a:lnTo>
                    <a:pt x="7610" y="11816"/>
                  </a:lnTo>
                  <a:lnTo>
                    <a:pt x="6606" y="11816"/>
                  </a:lnTo>
                  <a:cubicBezTo>
                    <a:pt x="6606" y="11816"/>
                    <a:pt x="6606" y="14265"/>
                    <a:pt x="6606" y="14265"/>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2" name="Shape 2890"/>
            <p:cNvSpPr/>
            <p:nvPr/>
          </p:nvSpPr>
          <p:spPr>
            <a:xfrm>
              <a:off x="10799888" y="5240580"/>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3031" y="13809"/>
                  </a:moveTo>
                  <a:cubicBezTo>
                    <a:pt x="13024" y="14381"/>
                    <a:pt x="13249" y="14888"/>
                    <a:pt x="13658" y="15223"/>
                  </a:cubicBezTo>
                  <a:cubicBezTo>
                    <a:pt x="14067" y="15570"/>
                    <a:pt x="14655" y="15749"/>
                    <a:pt x="15467" y="15749"/>
                  </a:cubicBezTo>
                  <a:cubicBezTo>
                    <a:pt x="16054" y="15749"/>
                    <a:pt x="16642" y="15622"/>
                    <a:pt x="16952" y="15530"/>
                  </a:cubicBezTo>
                  <a:lnTo>
                    <a:pt x="16952" y="13479"/>
                  </a:lnTo>
                  <a:lnTo>
                    <a:pt x="15295" y="13479"/>
                  </a:lnTo>
                  <a:lnTo>
                    <a:pt x="15295" y="14167"/>
                  </a:lnTo>
                  <a:lnTo>
                    <a:pt x="15981" y="14167"/>
                  </a:lnTo>
                  <a:lnTo>
                    <a:pt x="15981" y="14981"/>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6"/>
                    <a:pt x="15572" y="11776"/>
                  </a:cubicBezTo>
                  <a:cubicBezTo>
                    <a:pt x="14113" y="11776"/>
                    <a:pt x="13037" y="12515"/>
                    <a:pt x="13031" y="13809"/>
                  </a:cubicBezTo>
                  <a:moveTo>
                    <a:pt x="6169" y="13659"/>
                  </a:moveTo>
                  <a:cubicBezTo>
                    <a:pt x="6023" y="13659"/>
                    <a:pt x="5918" y="13653"/>
                    <a:pt x="5832" y="13636"/>
                  </a:cubicBezTo>
                  <a:lnTo>
                    <a:pt x="5832" y="12486"/>
                  </a:lnTo>
                  <a:cubicBezTo>
                    <a:pt x="5905" y="12469"/>
                    <a:pt x="6043" y="12452"/>
                    <a:pt x="6248" y="12452"/>
                  </a:cubicBezTo>
                  <a:cubicBezTo>
                    <a:pt x="6750" y="12452"/>
                    <a:pt x="7034" y="12665"/>
                    <a:pt x="7034" y="13023"/>
                  </a:cubicBezTo>
                  <a:cubicBezTo>
                    <a:pt x="7034" y="13422"/>
                    <a:pt x="6704" y="13659"/>
                    <a:pt x="6169" y="13659"/>
                  </a:cubicBezTo>
                  <a:moveTo>
                    <a:pt x="6196" y="11787"/>
                  </a:moveTo>
                  <a:cubicBezTo>
                    <a:pt x="5582" y="11787"/>
                    <a:pt x="5146" y="11822"/>
                    <a:pt x="4836" y="11868"/>
                  </a:cubicBezTo>
                  <a:lnTo>
                    <a:pt x="4836" y="15709"/>
                  </a:lnTo>
                  <a:lnTo>
                    <a:pt x="5832" y="15709"/>
                  </a:lnTo>
                  <a:lnTo>
                    <a:pt x="5832" y="14317"/>
                  </a:lnTo>
                  <a:cubicBezTo>
                    <a:pt x="5925" y="14328"/>
                    <a:pt x="6043" y="14334"/>
                    <a:pt x="6176" y="14334"/>
                  </a:cubicBezTo>
                  <a:cubicBezTo>
                    <a:pt x="6770" y="14334"/>
                    <a:pt x="7278" y="14207"/>
                    <a:pt x="7621" y="13924"/>
                  </a:cubicBezTo>
                  <a:cubicBezTo>
                    <a:pt x="7886" y="13705"/>
                    <a:pt x="8031" y="13381"/>
                    <a:pt x="8031" y="13000"/>
                  </a:cubicBezTo>
                  <a:cubicBezTo>
                    <a:pt x="8031" y="12619"/>
                    <a:pt x="7839" y="12296"/>
                    <a:pt x="7555" y="12099"/>
                  </a:cubicBezTo>
                  <a:cubicBezTo>
                    <a:pt x="7259" y="11892"/>
                    <a:pt x="6816" y="11787"/>
                    <a:pt x="6196" y="11787"/>
                  </a:cubicBezTo>
                  <a:moveTo>
                    <a:pt x="11195" y="12954"/>
                  </a:moveTo>
                  <a:cubicBezTo>
                    <a:pt x="11195" y="13537"/>
                    <a:pt x="11215" y="14063"/>
                    <a:pt x="11280" y="14577"/>
                  </a:cubicBezTo>
                  <a:lnTo>
                    <a:pt x="11261" y="14577"/>
                  </a:lnTo>
                  <a:cubicBezTo>
                    <a:pt x="11062" y="14138"/>
                    <a:pt x="10799" y="13653"/>
                    <a:pt x="10535" y="13243"/>
                  </a:cubicBezTo>
                  <a:lnTo>
                    <a:pt x="9611" y="11816"/>
                  </a:lnTo>
                  <a:lnTo>
                    <a:pt x="8436" y="11816"/>
                  </a:lnTo>
                  <a:lnTo>
                    <a:pt x="8436" y="15709"/>
                  </a:lnTo>
                  <a:lnTo>
                    <a:pt x="9360" y="15709"/>
                  </a:lnTo>
                  <a:lnTo>
                    <a:pt x="9360" y="14536"/>
                  </a:lnTo>
                  <a:cubicBezTo>
                    <a:pt x="9360" y="13901"/>
                    <a:pt x="9347" y="13352"/>
                    <a:pt x="9320" y="12838"/>
                  </a:cubicBezTo>
                  <a:lnTo>
                    <a:pt x="9340" y="12833"/>
                  </a:lnTo>
                  <a:cubicBezTo>
                    <a:pt x="9558" y="13289"/>
                    <a:pt x="9848" y="13791"/>
                    <a:pt x="10112" y="14207"/>
                  </a:cubicBezTo>
                  <a:lnTo>
                    <a:pt x="11062" y="15709"/>
                  </a:lnTo>
                  <a:lnTo>
                    <a:pt x="12119" y="15709"/>
                  </a:lnTo>
                  <a:lnTo>
                    <a:pt x="12119" y="11816"/>
                  </a:lnTo>
                  <a:lnTo>
                    <a:pt x="11195" y="11816"/>
                  </a:lnTo>
                  <a:cubicBezTo>
                    <a:pt x="11195" y="11816"/>
                    <a:pt x="11195" y="12954"/>
                    <a:pt x="11195" y="12954"/>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108" name="TextBox 107"/>
          <p:cNvSpPr txBox="1"/>
          <p:nvPr/>
        </p:nvSpPr>
        <p:spPr>
          <a:xfrm>
            <a:off x="3417869" y="1353524"/>
            <a:ext cx="5205272" cy="707886"/>
          </a:xfrm>
          <a:prstGeom prst="rect">
            <a:avLst/>
          </a:prstGeom>
          <a:noFill/>
        </p:spPr>
        <p:txBody>
          <a:bodyPr wrap="none" rtlCol="0">
            <a:spAutoFit/>
          </a:bodyPr>
          <a:lstStyle/>
          <a:p>
            <a:pPr algn="ctr"/>
            <a:r>
              <a:rPr lang="en-US" sz="4000" b="1" spc="600" dirty="0">
                <a:latin typeface="Montserrat" charset="0"/>
                <a:ea typeface="Montserrat" charset="0"/>
                <a:cs typeface="Montserrat" charset="0"/>
              </a:rPr>
              <a:t>VECTOR ICONS</a:t>
            </a:r>
          </a:p>
        </p:txBody>
      </p:sp>
      <p:sp>
        <p:nvSpPr>
          <p:cNvPr id="109" name="TextBox 108"/>
          <p:cNvSpPr txBox="1"/>
          <p:nvPr/>
        </p:nvSpPr>
        <p:spPr>
          <a:xfrm>
            <a:off x="4827265" y="2089690"/>
            <a:ext cx="2382383" cy="307777"/>
          </a:xfrm>
          <a:prstGeom prst="rect">
            <a:avLst/>
          </a:prstGeom>
          <a:noFill/>
        </p:spPr>
        <p:txBody>
          <a:bodyPr wrap="none" rtlCol="0">
            <a:spAutoFit/>
          </a:bodyPr>
          <a:lstStyle/>
          <a:p>
            <a:pPr algn="ctr"/>
            <a:r>
              <a:rPr lang="en-US" sz="1400">
                <a:latin typeface="Source Sans Pro" charset="0"/>
                <a:ea typeface="Source Sans Pro" charset="0"/>
                <a:cs typeface="Source Sans Pro" charset="0"/>
              </a:rPr>
              <a:t>Lorem Ipsum Dolor sit amet</a:t>
            </a:r>
          </a:p>
        </p:txBody>
      </p:sp>
    </p:spTree>
    <p:extLst>
      <p:ext uri="{BB962C8B-B14F-4D97-AF65-F5344CB8AC3E}">
        <p14:creationId xmlns:p14="http://schemas.microsoft.com/office/powerpoint/2010/main" val="1706427203"/>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83324" y="2896291"/>
            <a:ext cx="9838560" cy="2490068"/>
            <a:chOff x="1183324" y="3057655"/>
            <a:chExt cx="9838560" cy="2490068"/>
          </a:xfrm>
          <a:solidFill>
            <a:schemeClr val="tx1"/>
          </a:solidFill>
        </p:grpSpPr>
        <p:sp>
          <p:nvSpPr>
            <p:cNvPr id="4" name="Shape 2893"/>
            <p:cNvSpPr/>
            <p:nvPr/>
          </p:nvSpPr>
          <p:spPr>
            <a:xfrm>
              <a:off x="1183324" y="305765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 name="Shape 2894"/>
            <p:cNvSpPr/>
            <p:nvPr/>
          </p:nvSpPr>
          <p:spPr>
            <a:xfrm>
              <a:off x="1687080" y="305765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 name="Shape 2895"/>
            <p:cNvSpPr/>
            <p:nvPr/>
          </p:nvSpPr>
          <p:spPr>
            <a:xfrm>
              <a:off x="2256804" y="3057655"/>
              <a:ext cx="131936"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 name="Shape 2896"/>
            <p:cNvSpPr/>
            <p:nvPr/>
          </p:nvSpPr>
          <p:spPr>
            <a:xfrm>
              <a:off x="2760560" y="3057655"/>
              <a:ext cx="131936" cy="263872"/>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 name="Shape 2897"/>
            <p:cNvSpPr/>
            <p:nvPr/>
          </p:nvSpPr>
          <p:spPr>
            <a:xfrm>
              <a:off x="3198348" y="3123623"/>
              <a:ext cx="263872" cy="131936"/>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 name="Shape 2898"/>
            <p:cNvSpPr/>
            <p:nvPr/>
          </p:nvSpPr>
          <p:spPr>
            <a:xfrm>
              <a:off x="3702104" y="3123623"/>
              <a:ext cx="263872" cy="131936"/>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Shape 2899"/>
            <p:cNvSpPr/>
            <p:nvPr/>
          </p:nvSpPr>
          <p:spPr>
            <a:xfrm>
              <a:off x="4217854" y="3129620"/>
              <a:ext cx="239884" cy="119942"/>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Shape 2900"/>
            <p:cNvSpPr/>
            <p:nvPr/>
          </p:nvSpPr>
          <p:spPr>
            <a:xfrm>
              <a:off x="4721610" y="3129620"/>
              <a:ext cx="239884" cy="119942"/>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Shape 2901"/>
            <p:cNvSpPr/>
            <p:nvPr/>
          </p:nvSpPr>
          <p:spPr>
            <a:xfrm>
              <a:off x="5285336" y="3069649"/>
              <a:ext cx="119942" cy="239884"/>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Shape 2902"/>
            <p:cNvSpPr/>
            <p:nvPr/>
          </p:nvSpPr>
          <p:spPr>
            <a:xfrm>
              <a:off x="5789092" y="3069649"/>
              <a:ext cx="119942" cy="239884"/>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Shape 2903"/>
            <p:cNvSpPr/>
            <p:nvPr/>
          </p:nvSpPr>
          <p:spPr>
            <a:xfrm>
              <a:off x="1183324"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Shape 2904"/>
            <p:cNvSpPr/>
            <p:nvPr/>
          </p:nvSpPr>
          <p:spPr>
            <a:xfrm>
              <a:off x="1687080"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Shape 2905"/>
            <p:cNvSpPr/>
            <p:nvPr/>
          </p:nvSpPr>
          <p:spPr>
            <a:xfrm>
              <a:off x="2190836"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7" name="Shape 2906"/>
            <p:cNvSpPr/>
            <p:nvPr/>
          </p:nvSpPr>
          <p:spPr>
            <a:xfrm>
              <a:off x="2694592"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8" name="Shape 2907"/>
            <p:cNvSpPr/>
            <p:nvPr/>
          </p:nvSpPr>
          <p:spPr>
            <a:xfrm>
              <a:off x="3198348"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9" name="Shape 2908"/>
            <p:cNvSpPr/>
            <p:nvPr/>
          </p:nvSpPr>
          <p:spPr>
            <a:xfrm>
              <a:off x="3702104" y="3670368"/>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0" name="Shape 2909"/>
            <p:cNvSpPr/>
            <p:nvPr/>
          </p:nvSpPr>
          <p:spPr>
            <a:xfrm>
              <a:off x="4205860" y="3670368"/>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1" name="Shape 2910"/>
            <p:cNvSpPr/>
            <p:nvPr/>
          </p:nvSpPr>
          <p:spPr>
            <a:xfrm>
              <a:off x="4769586" y="3610398"/>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2" name="Shape 2911"/>
            <p:cNvSpPr/>
            <p:nvPr/>
          </p:nvSpPr>
          <p:spPr>
            <a:xfrm>
              <a:off x="5273342" y="3610398"/>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Shape 2912"/>
            <p:cNvSpPr/>
            <p:nvPr/>
          </p:nvSpPr>
          <p:spPr>
            <a:xfrm>
              <a:off x="5717127"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4" name="Shape 2913"/>
            <p:cNvSpPr/>
            <p:nvPr/>
          </p:nvSpPr>
          <p:spPr>
            <a:xfrm>
              <a:off x="6220884" y="305765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914"/>
            <p:cNvSpPr/>
            <p:nvPr/>
          </p:nvSpPr>
          <p:spPr>
            <a:xfrm>
              <a:off x="6724640" y="305765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Shape 2915"/>
            <p:cNvSpPr/>
            <p:nvPr/>
          </p:nvSpPr>
          <p:spPr>
            <a:xfrm>
              <a:off x="7228395" y="305765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7" name="Shape 2916"/>
            <p:cNvSpPr/>
            <p:nvPr/>
          </p:nvSpPr>
          <p:spPr>
            <a:xfrm>
              <a:off x="7732151" y="305765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8" name="Shape 2917"/>
            <p:cNvSpPr/>
            <p:nvPr/>
          </p:nvSpPr>
          <p:spPr>
            <a:xfrm>
              <a:off x="8277887" y="3057655"/>
              <a:ext cx="179913"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Shape 2918"/>
            <p:cNvSpPr/>
            <p:nvPr/>
          </p:nvSpPr>
          <p:spPr>
            <a:xfrm>
              <a:off x="8781643" y="3057655"/>
              <a:ext cx="179913" cy="263872"/>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0" name="Shape 2919"/>
            <p:cNvSpPr/>
            <p:nvPr/>
          </p:nvSpPr>
          <p:spPr>
            <a:xfrm>
              <a:off x="9243419" y="3099634"/>
              <a:ext cx="263872" cy="179913"/>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1" name="Shape 2920"/>
            <p:cNvSpPr/>
            <p:nvPr/>
          </p:nvSpPr>
          <p:spPr>
            <a:xfrm>
              <a:off x="9747175" y="3099634"/>
              <a:ext cx="263872" cy="179913"/>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2" name="Shape 2921"/>
            <p:cNvSpPr/>
            <p:nvPr/>
          </p:nvSpPr>
          <p:spPr>
            <a:xfrm>
              <a:off x="10286914" y="3057655"/>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3" name="Shape 2922"/>
            <p:cNvSpPr/>
            <p:nvPr/>
          </p:nvSpPr>
          <p:spPr>
            <a:xfrm>
              <a:off x="10754687" y="3093637"/>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923"/>
            <p:cNvSpPr/>
            <p:nvPr/>
          </p:nvSpPr>
          <p:spPr>
            <a:xfrm>
              <a:off x="6220884"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Shape 2924"/>
            <p:cNvSpPr/>
            <p:nvPr/>
          </p:nvSpPr>
          <p:spPr>
            <a:xfrm>
              <a:off x="6724640"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6" name="Shape 2925"/>
            <p:cNvSpPr/>
            <p:nvPr/>
          </p:nvSpPr>
          <p:spPr>
            <a:xfrm>
              <a:off x="7228395"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7" name="Shape 2926"/>
            <p:cNvSpPr/>
            <p:nvPr/>
          </p:nvSpPr>
          <p:spPr>
            <a:xfrm>
              <a:off x="7732151"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8" name="Shape 2927"/>
            <p:cNvSpPr/>
            <p:nvPr/>
          </p:nvSpPr>
          <p:spPr>
            <a:xfrm>
              <a:off x="8235907"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9" name="Shape 2928"/>
            <p:cNvSpPr/>
            <p:nvPr/>
          </p:nvSpPr>
          <p:spPr>
            <a:xfrm>
              <a:off x="8739663"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0" name="Shape 2929"/>
            <p:cNvSpPr/>
            <p:nvPr/>
          </p:nvSpPr>
          <p:spPr>
            <a:xfrm>
              <a:off x="9243419" y="361039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1" name="Shape 2930"/>
            <p:cNvSpPr/>
            <p:nvPr/>
          </p:nvSpPr>
          <p:spPr>
            <a:xfrm>
              <a:off x="9747175" y="3658374"/>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2" name="Shape 2931"/>
            <p:cNvSpPr/>
            <p:nvPr/>
          </p:nvSpPr>
          <p:spPr>
            <a:xfrm>
              <a:off x="10250931" y="3646380"/>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3" name="Shape 2932"/>
            <p:cNvSpPr/>
            <p:nvPr/>
          </p:nvSpPr>
          <p:spPr>
            <a:xfrm>
              <a:off x="10754687" y="3634386"/>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4" name="Shape 2934"/>
            <p:cNvSpPr/>
            <p:nvPr/>
          </p:nvSpPr>
          <p:spPr>
            <a:xfrm>
              <a:off x="1186648" y="4213222"/>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5" name="Shape 2935"/>
            <p:cNvSpPr/>
            <p:nvPr/>
          </p:nvSpPr>
          <p:spPr>
            <a:xfrm>
              <a:off x="1654421" y="4213222"/>
              <a:ext cx="263682" cy="263720"/>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6" name="Shape 2936"/>
            <p:cNvSpPr/>
            <p:nvPr/>
          </p:nvSpPr>
          <p:spPr>
            <a:xfrm>
              <a:off x="2230143" y="4213222"/>
              <a:ext cx="11994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5" y="9818"/>
                    <a:pt x="10800" y="9818"/>
                  </a:cubicBezTo>
                  <a:cubicBezTo>
                    <a:pt x="11715" y="9818"/>
                    <a:pt x="12598" y="9761"/>
                    <a:pt x="13446" y="9664"/>
                  </a:cubicBezTo>
                  <a:cubicBezTo>
                    <a:pt x="13446" y="9664"/>
                    <a:pt x="10800" y="17182"/>
                    <a:pt x="10800" y="17182"/>
                  </a:cubicBezTo>
                  <a:close/>
                  <a:moveTo>
                    <a:pt x="10800" y="0"/>
                  </a:moveTo>
                  <a:cubicBezTo>
                    <a:pt x="4835" y="0"/>
                    <a:pt x="0" y="2199"/>
                    <a:pt x="0" y="4909"/>
                  </a:cubicBezTo>
                  <a:cubicBezTo>
                    <a:pt x="0" y="6830"/>
                    <a:pt x="2431" y="8487"/>
                    <a:pt x="5966" y="9295"/>
                  </a:cubicBezTo>
                  <a:lnTo>
                    <a:pt x="10800" y="21600"/>
                  </a:lnTo>
                  <a:lnTo>
                    <a:pt x="15635" y="9295"/>
                  </a:lnTo>
                  <a:cubicBezTo>
                    <a:pt x="19169" y="8487"/>
                    <a:pt x="21600" y="6830"/>
                    <a:pt x="21600" y="4909"/>
                  </a:cubicBezTo>
                  <a:cubicBezTo>
                    <a:pt x="21600" y="2199"/>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7" name="Shape 2937"/>
            <p:cNvSpPr/>
            <p:nvPr/>
          </p:nvSpPr>
          <p:spPr>
            <a:xfrm>
              <a:off x="2661934" y="4213222"/>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8" name="Shape 2938"/>
            <p:cNvSpPr/>
            <p:nvPr/>
          </p:nvSpPr>
          <p:spPr>
            <a:xfrm>
              <a:off x="3165690" y="4213222"/>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2" y="1990"/>
                  </a:moveTo>
                  <a:lnTo>
                    <a:pt x="21244" y="1983"/>
                  </a:lnTo>
                  <a:lnTo>
                    <a:pt x="14371" y="19"/>
                  </a:lnTo>
                  <a:lnTo>
                    <a:pt x="14369" y="27"/>
                  </a:lnTo>
                  <a:cubicBezTo>
                    <a:pt x="14326" y="14"/>
                    <a:pt x="14284" y="0"/>
                    <a:pt x="14236" y="0"/>
                  </a:cubicBezTo>
                  <a:cubicBezTo>
                    <a:pt x="14189" y="0"/>
                    <a:pt x="14147" y="14"/>
                    <a:pt x="14104" y="27"/>
                  </a:cubicBezTo>
                  <a:lnTo>
                    <a:pt x="14102" y="19"/>
                  </a:lnTo>
                  <a:lnTo>
                    <a:pt x="7364" y="1944"/>
                  </a:lnTo>
                  <a:lnTo>
                    <a:pt x="626" y="19"/>
                  </a:lnTo>
                  <a:lnTo>
                    <a:pt x="623" y="27"/>
                  </a:lnTo>
                  <a:cubicBezTo>
                    <a:pt x="581" y="14"/>
                    <a:pt x="538" y="0"/>
                    <a:pt x="491" y="0"/>
                  </a:cubicBezTo>
                  <a:cubicBezTo>
                    <a:pt x="220" y="0"/>
                    <a:pt x="0" y="220"/>
                    <a:pt x="0" y="491"/>
                  </a:cubicBezTo>
                  <a:lnTo>
                    <a:pt x="0" y="19145"/>
                  </a:lnTo>
                  <a:cubicBezTo>
                    <a:pt x="0" y="19370"/>
                    <a:pt x="153" y="19551"/>
                    <a:pt x="358" y="19610"/>
                  </a:cubicBezTo>
                  <a:lnTo>
                    <a:pt x="356" y="19618"/>
                  </a:lnTo>
                  <a:lnTo>
                    <a:pt x="7229" y="21581"/>
                  </a:lnTo>
                  <a:lnTo>
                    <a:pt x="7231" y="21573"/>
                  </a:lnTo>
                  <a:cubicBezTo>
                    <a:pt x="7274" y="21586"/>
                    <a:pt x="7316" y="21600"/>
                    <a:pt x="7364" y="21600"/>
                  </a:cubicBezTo>
                  <a:cubicBezTo>
                    <a:pt x="7411" y="21600"/>
                    <a:pt x="7454"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2" y="199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9" name="Shape 2939"/>
            <p:cNvSpPr/>
            <p:nvPr/>
          </p:nvSpPr>
          <p:spPr>
            <a:xfrm>
              <a:off x="3669446" y="4213222"/>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0" name="Shape 2940"/>
            <p:cNvSpPr/>
            <p:nvPr/>
          </p:nvSpPr>
          <p:spPr>
            <a:xfrm>
              <a:off x="4173202" y="4213222"/>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1" name="Shape 2941"/>
            <p:cNvSpPr/>
            <p:nvPr/>
          </p:nvSpPr>
          <p:spPr>
            <a:xfrm>
              <a:off x="4676958" y="4213222"/>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3"/>
                    <a:pt x="17649" y="11291"/>
                  </a:cubicBezTo>
                  <a:lnTo>
                    <a:pt x="20594" y="11291"/>
                  </a:lnTo>
                  <a:cubicBezTo>
                    <a:pt x="20345" y="16319"/>
                    <a:pt x="16320" y="20344"/>
                    <a:pt x="11291" y="20593"/>
                  </a:cubicBezTo>
                  <a:moveTo>
                    <a:pt x="11291" y="13205"/>
                  </a:moveTo>
                  <a:cubicBezTo>
                    <a:pt x="12252" y="13010"/>
                    <a:pt x="13005" y="12252"/>
                    <a:pt x="13201" y="11291"/>
                  </a:cubicBezTo>
                  <a:lnTo>
                    <a:pt x="16667" y="11291"/>
                  </a:lnTo>
                  <a:cubicBezTo>
                    <a:pt x="16431" y="14152"/>
                    <a:pt x="14152" y="16429"/>
                    <a:pt x="11291" y="16666"/>
                  </a:cubicBezTo>
                  <a:cubicBezTo>
                    <a:pt x="11291" y="16666"/>
                    <a:pt x="11291" y="13205"/>
                    <a:pt x="11291" y="13205"/>
                  </a:cubicBezTo>
                  <a:close/>
                  <a:moveTo>
                    <a:pt x="11291" y="4934"/>
                  </a:moveTo>
                  <a:cubicBezTo>
                    <a:pt x="12233" y="5012"/>
                    <a:pt x="13111" y="5315"/>
                    <a:pt x="13875" y="5784"/>
                  </a:cubicBezTo>
                  <a:cubicBezTo>
                    <a:pt x="13793" y="5967"/>
                    <a:pt x="13745" y="6168"/>
                    <a:pt x="13745" y="6382"/>
                  </a:cubicBezTo>
                  <a:cubicBezTo>
                    <a:pt x="13745" y="7195"/>
                    <a:pt x="14405" y="7855"/>
                    <a:pt x="15218" y="7855"/>
                  </a:cubicBezTo>
                  <a:cubicBezTo>
                    <a:pt x="15432" y="7855"/>
                    <a:pt x="15633" y="7807"/>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5"/>
                    <a:pt x="16534" y="7031"/>
                  </a:cubicBezTo>
                  <a:cubicBezTo>
                    <a:pt x="16631" y="6835"/>
                    <a:pt x="16691" y="6616"/>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8"/>
                    <a:pt x="5405" y="9649"/>
                    <a:pt x="5062" y="9482"/>
                  </a:cubicBezTo>
                  <a:cubicBezTo>
                    <a:pt x="5626" y="7018"/>
                    <a:pt x="7730" y="5144"/>
                    <a:pt x="10309" y="4930"/>
                  </a:cubicBezTo>
                  <a:cubicBezTo>
                    <a:pt x="10309" y="4930"/>
                    <a:pt x="10309" y="8395"/>
                    <a:pt x="10309" y="8395"/>
                  </a:cubicBezTo>
                  <a:close/>
                  <a:moveTo>
                    <a:pt x="10309" y="16670"/>
                  </a:moveTo>
                  <a:cubicBezTo>
                    <a:pt x="7730" y="16456"/>
                    <a:pt x="5626" y="14582"/>
                    <a:pt x="5062" y="12118"/>
                  </a:cubicBezTo>
                  <a:cubicBezTo>
                    <a:pt x="5405" y="11951"/>
                    <a:pt x="5666" y="11652"/>
                    <a:pt x="5796" y="11291"/>
                  </a:cubicBezTo>
                  <a:lnTo>
                    <a:pt x="8399" y="11291"/>
                  </a:lnTo>
                  <a:cubicBezTo>
                    <a:pt x="8595" y="12252"/>
                    <a:pt x="9348" y="13010"/>
                    <a:pt x="10309" y="13205"/>
                  </a:cubicBezTo>
                  <a:cubicBezTo>
                    <a:pt x="10309" y="13205"/>
                    <a:pt x="10309" y="16670"/>
                    <a:pt x="10309" y="16670"/>
                  </a:cubicBezTo>
                  <a:close/>
                  <a:moveTo>
                    <a:pt x="10309" y="20593"/>
                  </a:moveTo>
                  <a:cubicBezTo>
                    <a:pt x="5280" y="20344"/>
                    <a:pt x="1255" y="16319"/>
                    <a:pt x="1006" y="11291"/>
                  </a:cubicBezTo>
                  <a:lnTo>
                    <a:pt x="3030" y="11291"/>
                  </a:lnTo>
                  <a:cubicBezTo>
                    <a:pt x="3196" y="11757"/>
                    <a:pt x="3590" y="12114"/>
                    <a:pt x="4078" y="12230"/>
                  </a:cubicBezTo>
                  <a:cubicBezTo>
                    <a:pt x="4703" y="15183"/>
                    <a:pt x="7225" y="17434"/>
                    <a:pt x="10309" y="17651"/>
                  </a:cubicBezTo>
                  <a:cubicBezTo>
                    <a:pt x="10309" y="17651"/>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Shape 2942"/>
            <p:cNvSpPr/>
            <p:nvPr/>
          </p:nvSpPr>
          <p:spPr>
            <a:xfrm>
              <a:off x="5204702" y="4213222"/>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89"/>
                    <a:pt x="10534" y="12360"/>
                  </a:cubicBezTo>
                  <a:cubicBezTo>
                    <a:pt x="9751" y="12577"/>
                    <a:pt x="9076" y="12764"/>
                    <a:pt x="7800" y="12764"/>
                  </a:cubicBezTo>
                  <a:cubicBezTo>
                    <a:pt x="6097" y="12764"/>
                    <a:pt x="5268" y="12537"/>
                    <a:pt x="4390" y="12298"/>
                  </a:cubicBezTo>
                  <a:cubicBezTo>
                    <a:pt x="3564" y="12073"/>
                    <a:pt x="2709" y="11842"/>
                    <a:pt x="1200" y="11792"/>
                  </a:cubicBezTo>
                  <a:lnTo>
                    <a:pt x="1200" y="992"/>
                  </a:lnTo>
                  <a:cubicBezTo>
                    <a:pt x="2511" y="1038"/>
                    <a:pt x="3242" y="1238"/>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0"/>
                    <a:pt x="4010" y="13230"/>
                  </a:cubicBezTo>
                  <a:cubicBezTo>
                    <a:pt x="4941" y="13483"/>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3" name="Shape 2943"/>
            <p:cNvSpPr/>
            <p:nvPr/>
          </p:nvSpPr>
          <p:spPr>
            <a:xfrm>
              <a:off x="5708458" y="4213222"/>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944"/>
            <p:cNvSpPr/>
            <p:nvPr/>
          </p:nvSpPr>
          <p:spPr>
            <a:xfrm>
              <a:off x="6224208" y="42070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5" name="Shape 2945"/>
            <p:cNvSpPr/>
            <p:nvPr/>
          </p:nvSpPr>
          <p:spPr>
            <a:xfrm>
              <a:off x="6727964" y="42070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7658" y="8342"/>
                  </a:moveTo>
                  <a:cubicBezTo>
                    <a:pt x="17614" y="6914"/>
                    <a:pt x="17383" y="5576"/>
                    <a:pt x="17008" y="4408"/>
                  </a:cubicBezTo>
                  <a:cubicBezTo>
                    <a:pt x="17543" y="4130"/>
                    <a:pt x="18018" y="3797"/>
                    <a:pt x="18435" y="3427"/>
                  </a:cubicBezTo>
                  <a:cubicBezTo>
                    <a:pt x="19673" y="4722"/>
                    <a:pt x="20474" y="6437"/>
                    <a:pt x="20593" y="8342"/>
                  </a:cubicBezTo>
                  <a:cubicBezTo>
                    <a:pt x="20593" y="8342"/>
                    <a:pt x="17658" y="8342"/>
                    <a:pt x="17658" y="8342"/>
                  </a:cubicBezTo>
                  <a:close/>
                  <a:moveTo>
                    <a:pt x="15485" y="1482"/>
                  </a:moveTo>
                  <a:cubicBezTo>
                    <a:pt x="16306" y="1786"/>
                    <a:pt x="17058" y="2226"/>
                    <a:pt x="17723" y="2769"/>
                  </a:cubicBezTo>
                  <a:cubicBezTo>
                    <a:pt x="17412" y="3036"/>
                    <a:pt x="17056" y="3275"/>
                    <a:pt x="16666" y="3486"/>
                  </a:cubicBezTo>
                  <a:cubicBezTo>
                    <a:pt x="16337" y="2707"/>
                    <a:pt x="15939" y="2026"/>
                    <a:pt x="15485" y="1482"/>
                  </a:cubicBezTo>
                  <a:moveTo>
                    <a:pt x="12764" y="0"/>
                  </a:moveTo>
                  <a:cubicBezTo>
                    <a:pt x="9919" y="0"/>
                    <a:pt x="7396" y="1350"/>
                    <a:pt x="5780" y="3437"/>
                  </a:cubicBezTo>
                  <a:cubicBezTo>
                    <a:pt x="6514" y="3197"/>
                    <a:pt x="7287" y="3044"/>
                    <a:pt x="8086" y="2983"/>
                  </a:cubicBezTo>
                  <a:cubicBezTo>
                    <a:pt x="7991" y="2912"/>
                    <a:pt x="7892" y="2844"/>
                    <a:pt x="7804" y="2769"/>
                  </a:cubicBezTo>
                  <a:cubicBezTo>
                    <a:pt x="8469" y="2226"/>
                    <a:pt x="9222" y="1786"/>
                    <a:pt x="10042" y="1482"/>
                  </a:cubicBezTo>
                  <a:cubicBezTo>
                    <a:pt x="9694" y="1899"/>
                    <a:pt x="9380" y="2398"/>
                    <a:pt x="9104" y="2959"/>
                  </a:cubicBezTo>
                  <a:cubicBezTo>
                    <a:pt x="9451" y="2968"/>
                    <a:pt x="9793" y="2996"/>
                    <a:pt x="10131" y="3040"/>
                  </a:cubicBezTo>
                  <a:cubicBezTo>
                    <a:pt x="10712" y="1983"/>
                    <a:pt x="11449" y="1263"/>
                    <a:pt x="12269" y="1056"/>
                  </a:cubicBezTo>
                  <a:lnTo>
                    <a:pt x="12269" y="3575"/>
                  </a:lnTo>
                  <a:cubicBezTo>
                    <a:pt x="12608" y="3701"/>
                    <a:pt x="12938" y="3844"/>
                    <a:pt x="13258" y="4006"/>
                  </a:cubicBezTo>
                  <a:lnTo>
                    <a:pt x="13258" y="1056"/>
                  </a:lnTo>
                  <a:cubicBezTo>
                    <a:pt x="14282" y="1315"/>
                    <a:pt x="15181" y="2363"/>
                    <a:pt x="15801"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0" y="6009"/>
                    <a:pt x="16526" y="6670"/>
                  </a:cubicBezTo>
                  <a:cubicBezTo>
                    <a:pt x="17157" y="7466"/>
                    <a:pt x="17663" y="8363"/>
                    <a:pt x="18025" y="9331"/>
                  </a:cubicBezTo>
                  <a:lnTo>
                    <a:pt x="20593" y="9331"/>
                  </a:lnTo>
                  <a:cubicBezTo>
                    <a:pt x="20478" y="11173"/>
                    <a:pt x="19721" y="12834"/>
                    <a:pt x="18551" y="14114"/>
                  </a:cubicBezTo>
                  <a:cubicBezTo>
                    <a:pt x="18470" y="14700"/>
                    <a:pt x="18342" y="15272"/>
                    <a:pt x="18163" y="15821"/>
                  </a:cubicBezTo>
                  <a:cubicBezTo>
                    <a:pt x="20250" y="14204"/>
                    <a:pt x="21600" y="11681"/>
                    <a:pt x="21600" y="8836"/>
                  </a:cubicBezTo>
                  <a:cubicBezTo>
                    <a:pt x="21600" y="3956"/>
                    <a:pt x="17644" y="0"/>
                    <a:pt x="12764" y="0"/>
                  </a:cubicBezTo>
                  <a:moveTo>
                    <a:pt x="13731" y="12269"/>
                  </a:moveTo>
                  <a:cubicBezTo>
                    <a:pt x="13687" y="10842"/>
                    <a:pt x="13456" y="9504"/>
                    <a:pt x="13081" y="8335"/>
                  </a:cubicBezTo>
                  <a:cubicBezTo>
                    <a:pt x="13616" y="8057"/>
                    <a:pt x="14091" y="7725"/>
                    <a:pt x="14507" y="7354"/>
                  </a:cubicBezTo>
                  <a:cubicBezTo>
                    <a:pt x="15746" y="8649"/>
                    <a:pt x="16547" y="10365"/>
                    <a:pt x="16666" y="12269"/>
                  </a:cubicBezTo>
                  <a:cubicBezTo>
                    <a:pt x="16666" y="12269"/>
                    <a:pt x="13731" y="12269"/>
                    <a:pt x="13731" y="12269"/>
                  </a:cubicBezTo>
                  <a:close/>
                  <a:moveTo>
                    <a:pt x="14507" y="18173"/>
                  </a:moveTo>
                  <a:cubicBezTo>
                    <a:pt x="14091" y="17803"/>
                    <a:pt x="13616" y="17470"/>
                    <a:pt x="13081" y="17192"/>
                  </a:cubicBezTo>
                  <a:cubicBezTo>
                    <a:pt x="13456" y="16024"/>
                    <a:pt x="13687" y="14686"/>
                    <a:pt x="13731" y="13258"/>
                  </a:cubicBezTo>
                  <a:lnTo>
                    <a:pt x="16666" y="13258"/>
                  </a:lnTo>
                  <a:cubicBezTo>
                    <a:pt x="16547" y="15163"/>
                    <a:pt x="15746" y="16878"/>
                    <a:pt x="14507" y="18173"/>
                  </a:cubicBezTo>
                  <a:moveTo>
                    <a:pt x="11558" y="20118"/>
                  </a:moveTo>
                  <a:cubicBezTo>
                    <a:pt x="12012" y="19574"/>
                    <a:pt x="12409" y="18893"/>
                    <a:pt x="12738" y="18114"/>
                  </a:cubicBezTo>
                  <a:cubicBezTo>
                    <a:pt x="13129" y="18325"/>
                    <a:pt x="13485" y="18564"/>
                    <a:pt x="13796" y="18831"/>
                  </a:cubicBezTo>
                  <a:cubicBezTo>
                    <a:pt x="13131" y="19374"/>
                    <a:pt x="12378" y="19814"/>
                    <a:pt x="11558" y="20118"/>
                  </a:cubicBezTo>
                  <a:moveTo>
                    <a:pt x="9331" y="20544"/>
                  </a:moveTo>
                  <a:lnTo>
                    <a:pt x="9331" y="17204"/>
                  </a:lnTo>
                  <a:cubicBezTo>
                    <a:pt x="10246" y="17253"/>
                    <a:pt x="11108" y="17428"/>
                    <a:pt x="11874" y="17717"/>
                  </a:cubicBezTo>
                  <a:cubicBezTo>
                    <a:pt x="11254" y="19237"/>
                    <a:pt x="10355" y="20286"/>
                    <a:pt x="9331" y="20544"/>
                  </a:cubicBezTo>
                  <a:moveTo>
                    <a:pt x="9331" y="13258"/>
                  </a:moveTo>
                  <a:lnTo>
                    <a:pt x="12749" y="13258"/>
                  </a:lnTo>
                  <a:cubicBezTo>
                    <a:pt x="12709" y="14550"/>
                    <a:pt x="12510" y="15752"/>
                    <a:pt x="12195" y="16799"/>
                  </a:cubicBezTo>
                  <a:cubicBezTo>
                    <a:pt x="11327" y="16471"/>
                    <a:pt x="10357" y="16273"/>
                    <a:pt x="9331" y="16223"/>
                  </a:cubicBezTo>
                  <a:cubicBezTo>
                    <a:pt x="9331" y="16223"/>
                    <a:pt x="9331" y="13258"/>
                    <a:pt x="9331" y="13258"/>
                  </a:cubicBezTo>
                  <a:close/>
                  <a:moveTo>
                    <a:pt x="9331" y="9305"/>
                  </a:moveTo>
                  <a:cubicBezTo>
                    <a:pt x="10357" y="9254"/>
                    <a:pt x="11327" y="9056"/>
                    <a:pt x="12195" y="8728"/>
                  </a:cubicBezTo>
                  <a:cubicBezTo>
                    <a:pt x="12510" y="9775"/>
                    <a:pt x="12709" y="10977"/>
                    <a:pt x="12749" y="12269"/>
                  </a:cubicBezTo>
                  <a:lnTo>
                    <a:pt x="9331" y="12269"/>
                  </a:lnTo>
                  <a:cubicBezTo>
                    <a:pt x="9331" y="12269"/>
                    <a:pt x="9331" y="9305"/>
                    <a:pt x="9331" y="9305"/>
                  </a:cubicBezTo>
                  <a:close/>
                  <a:moveTo>
                    <a:pt x="9331" y="4983"/>
                  </a:moveTo>
                  <a:cubicBezTo>
                    <a:pt x="10355" y="5242"/>
                    <a:pt x="11254" y="6290"/>
                    <a:pt x="11874" y="7810"/>
                  </a:cubicBezTo>
                  <a:cubicBezTo>
                    <a:pt x="11108" y="8099"/>
                    <a:pt x="10246" y="8275"/>
                    <a:pt x="9331" y="8323"/>
                  </a:cubicBezTo>
                  <a:cubicBezTo>
                    <a:pt x="9331" y="8323"/>
                    <a:pt x="9331" y="4983"/>
                    <a:pt x="9331" y="4983"/>
                  </a:cubicBezTo>
                  <a:close/>
                  <a:moveTo>
                    <a:pt x="13796" y="6696"/>
                  </a:moveTo>
                  <a:cubicBezTo>
                    <a:pt x="13485" y="6963"/>
                    <a:pt x="13129" y="7203"/>
                    <a:pt x="12738" y="7413"/>
                  </a:cubicBezTo>
                  <a:cubicBezTo>
                    <a:pt x="12409" y="6634"/>
                    <a:pt x="12012" y="5954"/>
                    <a:pt x="11557" y="5410"/>
                  </a:cubicBezTo>
                  <a:cubicBezTo>
                    <a:pt x="12378" y="5714"/>
                    <a:pt x="13131" y="6153"/>
                    <a:pt x="13796" y="6696"/>
                  </a:cubicBezTo>
                  <a:moveTo>
                    <a:pt x="8342" y="8323"/>
                  </a:moveTo>
                  <a:cubicBezTo>
                    <a:pt x="7427" y="8275"/>
                    <a:pt x="6564" y="8099"/>
                    <a:pt x="5799" y="7810"/>
                  </a:cubicBezTo>
                  <a:cubicBezTo>
                    <a:pt x="6419" y="6290"/>
                    <a:pt x="7318" y="5242"/>
                    <a:pt x="8342" y="4983"/>
                  </a:cubicBezTo>
                  <a:cubicBezTo>
                    <a:pt x="8342" y="4983"/>
                    <a:pt x="8342" y="8323"/>
                    <a:pt x="8342" y="8323"/>
                  </a:cubicBezTo>
                  <a:close/>
                  <a:moveTo>
                    <a:pt x="8342" y="12269"/>
                  </a:moveTo>
                  <a:lnTo>
                    <a:pt x="4923" y="12269"/>
                  </a:lnTo>
                  <a:cubicBezTo>
                    <a:pt x="4964" y="10977"/>
                    <a:pt x="5163" y="9775"/>
                    <a:pt x="5478" y="8728"/>
                  </a:cubicBezTo>
                  <a:cubicBezTo>
                    <a:pt x="6346" y="9056"/>
                    <a:pt x="7316" y="9254"/>
                    <a:pt x="8342" y="9305"/>
                  </a:cubicBezTo>
                  <a:cubicBezTo>
                    <a:pt x="8342" y="9305"/>
                    <a:pt x="8342" y="12269"/>
                    <a:pt x="8342" y="12269"/>
                  </a:cubicBezTo>
                  <a:close/>
                  <a:moveTo>
                    <a:pt x="8342" y="16223"/>
                  </a:moveTo>
                  <a:cubicBezTo>
                    <a:pt x="7316" y="16273"/>
                    <a:pt x="6346" y="16471"/>
                    <a:pt x="5478" y="16799"/>
                  </a:cubicBezTo>
                  <a:cubicBezTo>
                    <a:pt x="5163" y="15752"/>
                    <a:pt x="4964" y="14550"/>
                    <a:pt x="4923" y="13258"/>
                  </a:cubicBezTo>
                  <a:lnTo>
                    <a:pt x="8342" y="13258"/>
                  </a:lnTo>
                  <a:cubicBezTo>
                    <a:pt x="8342" y="13258"/>
                    <a:pt x="8342" y="16223"/>
                    <a:pt x="8342" y="16223"/>
                  </a:cubicBezTo>
                  <a:close/>
                  <a:moveTo>
                    <a:pt x="8342" y="20544"/>
                  </a:moveTo>
                  <a:cubicBezTo>
                    <a:pt x="7318" y="20286"/>
                    <a:pt x="6419" y="19237"/>
                    <a:pt x="5799" y="17717"/>
                  </a:cubicBezTo>
                  <a:cubicBezTo>
                    <a:pt x="6564" y="17428"/>
                    <a:pt x="7427" y="17253"/>
                    <a:pt x="8342" y="17204"/>
                  </a:cubicBezTo>
                  <a:cubicBezTo>
                    <a:pt x="8342" y="17204"/>
                    <a:pt x="8342" y="20544"/>
                    <a:pt x="8342" y="20544"/>
                  </a:cubicBezTo>
                  <a:close/>
                  <a:moveTo>
                    <a:pt x="3877" y="18831"/>
                  </a:moveTo>
                  <a:cubicBezTo>
                    <a:pt x="4188" y="18564"/>
                    <a:pt x="4544" y="18325"/>
                    <a:pt x="4935" y="18114"/>
                  </a:cubicBezTo>
                  <a:cubicBezTo>
                    <a:pt x="5264" y="18893"/>
                    <a:pt x="5661" y="19574"/>
                    <a:pt x="6115" y="20118"/>
                  </a:cubicBezTo>
                  <a:cubicBezTo>
                    <a:pt x="5295" y="19814"/>
                    <a:pt x="4541" y="19374"/>
                    <a:pt x="3877" y="18831"/>
                  </a:cubicBezTo>
                  <a:moveTo>
                    <a:pt x="1007" y="13258"/>
                  </a:moveTo>
                  <a:lnTo>
                    <a:pt x="3942" y="13258"/>
                  </a:lnTo>
                  <a:cubicBezTo>
                    <a:pt x="3986" y="14686"/>
                    <a:pt x="4217" y="16024"/>
                    <a:pt x="4591" y="17192"/>
                  </a:cubicBezTo>
                  <a:cubicBezTo>
                    <a:pt x="4057" y="17470"/>
                    <a:pt x="3582" y="17803"/>
                    <a:pt x="3166" y="18173"/>
                  </a:cubicBezTo>
                  <a:cubicBezTo>
                    <a:pt x="1927" y="16878"/>
                    <a:pt x="1126" y="15163"/>
                    <a:pt x="1007" y="13258"/>
                  </a:cubicBezTo>
                  <a:moveTo>
                    <a:pt x="3166" y="7354"/>
                  </a:moveTo>
                  <a:cubicBezTo>
                    <a:pt x="3582" y="7725"/>
                    <a:pt x="4057" y="8057"/>
                    <a:pt x="4591" y="8335"/>
                  </a:cubicBezTo>
                  <a:cubicBezTo>
                    <a:pt x="4217" y="9504"/>
                    <a:pt x="3986" y="10842"/>
                    <a:pt x="3942" y="12269"/>
                  </a:cubicBezTo>
                  <a:lnTo>
                    <a:pt x="1007" y="12269"/>
                  </a:lnTo>
                  <a:cubicBezTo>
                    <a:pt x="1126" y="10365"/>
                    <a:pt x="1927" y="8649"/>
                    <a:pt x="3166" y="7354"/>
                  </a:cubicBezTo>
                  <a:moveTo>
                    <a:pt x="6115" y="5410"/>
                  </a:moveTo>
                  <a:cubicBezTo>
                    <a:pt x="5661" y="5954"/>
                    <a:pt x="5264" y="6634"/>
                    <a:pt x="4935" y="7413"/>
                  </a:cubicBezTo>
                  <a:cubicBezTo>
                    <a:pt x="4544" y="7203"/>
                    <a:pt x="4188" y="6963"/>
                    <a:pt x="3877" y="6696"/>
                  </a:cubicBezTo>
                  <a:cubicBezTo>
                    <a:pt x="4542" y="6153"/>
                    <a:pt x="5295" y="5714"/>
                    <a:pt x="6115" y="5410"/>
                  </a:cubicBezTo>
                  <a:moveTo>
                    <a:pt x="8836" y="3927"/>
                  </a:moveTo>
                  <a:cubicBezTo>
                    <a:pt x="3956" y="3927"/>
                    <a:pt x="0" y="7883"/>
                    <a:pt x="0" y="12764"/>
                  </a:cubicBezTo>
                  <a:cubicBezTo>
                    <a:pt x="0" y="17644"/>
                    <a:pt x="3956" y="21600"/>
                    <a:pt x="8836" y="21600"/>
                  </a:cubicBezTo>
                  <a:cubicBezTo>
                    <a:pt x="13717" y="21600"/>
                    <a:pt x="17673" y="17644"/>
                    <a:pt x="17673" y="12764"/>
                  </a:cubicBezTo>
                  <a:cubicBezTo>
                    <a:pt x="17673" y="7883"/>
                    <a:pt x="13717" y="3927"/>
                    <a:pt x="8836"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6" name="Shape 2946"/>
            <p:cNvSpPr/>
            <p:nvPr/>
          </p:nvSpPr>
          <p:spPr>
            <a:xfrm>
              <a:off x="7231720" y="42070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7" name="Shape 2947"/>
            <p:cNvSpPr/>
            <p:nvPr/>
          </p:nvSpPr>
          <p:spPr>
            <a:xfrm>
              <a:off x="7735476" y="42070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4"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6"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6"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10" y="14641"/>
                    <a:pt x="13529" y="14374"/>
                  </a:cubicBezTo>
                  <a:cubicBezTo>
                    <a:pt x="13660" y="14445"/>
                    <a:pt x="13781" y="14521"/>
                    <a:pt x="13893" y="14602"/>
                  </a:cubicBezTo>
                  <a:cubicBezTo>
                    <a:pt x="13656" y="14795"/>
                    <a:pt x="13407" y="14973"/>
                    <a:pt x="13136" y="15120"/>
                  </a:cubicBezTo>
                  <a:moveTo>
                    <a:pt x="11304" y="12785"/>
                  </a:moveTo>
                  <a:lnTo>
                    <a:pt x="11304" y="11304"/>
                  </a:lnTo>
                  <a:lnTo>
                    <a:pt x="13226" y="11304"/>
                  </a:lnTo>
                  <a:cubicBezTo>
                    <a:pt x="13193" y="11948"/>
                    <a:pt x="13093" y="12547"/>
                    <a:pt x="12949" y="13093"/>
                  </a:cubicBezTo>
                  <a:cubicBezTo>
                    <a:pt x="12443" y="12931"/>
                    <a:pt x="11890" y="12824"/>
                    <a:pt x="11304" y="12785"/>
                  </a:cubicBezTo>
                  <a:moveTo>
                    <a:pt x="11304" y="15605"/>
                  </a:moveTo>
                  <a:lnTo>
                    <a:pt x="11304" y="13766"/>
                  </a:lnTo>
                  <a:cubicBezTo>
                    <a:pt x="11784" y="13800"/>
                    <a:pt x="12233" y="13886"/>
                    <a:pt x="12642" y="14009"/>
                  </a:cubicBezTo>
                  <a:cubicBezTo>
                    <a:pt x="12301" y="14805"/>
                    <a:pt x="11837" y="15382"/>
                    <a:pt x="11304" y="15605"/>
                  </a:cubicBezTo>
                  <a:moveTo>
                    <a:pt x="11304" y="8815"/>
                  </a:moveTo>
                  <a:cubicBezTo>
                    <a:pt x="11890"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8"/>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5"/>
                    <a:pt x="13529" y="7227"/>
                  </a:cubicBezTo>
                  <a:cubicBezTo>
                    <a:pt x="13410" y="6960"/>
                    <a:pt x="13280" y="6708"/>
                    <a:pt x="13136" y="6480"/>
                  </a:cubicBezTo>
                  <a:cubicBezTo>
                    <a:pt x="13407" y="6627"/>
                    <a:pt x="13656" y="6805"/>
                    <a:pt x="13893" y="6998"/>
                  </a:cubicBezTo>
                  <a:moveTo>
                    <a:pt x="15676" y="10297"/>
                  </a:moveTo>
                  <a:lnTo>
                    <a:pt x="14228" y="10297"/>
                  </a:lnTo>
                  <a:cubicBezTo>
                    <a:pt x="14189" y="9520"/>
                    <a:pt x="14060" y="8790"/>
                    <a:pt x="13863" y="8130"/>
                  </a:cubicBezTo>
                  <a:cubicBezTo>
                    <a:pt x="14123" y="7994"/>
                    <a:pt x="14366" y="7844"/>
                    <a:pt x="14578" y="7677"/>
                  </a:cubicBezTo>
                  <a:cubicBezTo>
                    <a:pt x="15177" y="8405"/>
                    <a:pt x="15574" y="9305"/>
                    <a:pt x="15676" y="10297"/>
                  </a:cubicBezTo>
                  <a:moveTo>
                    <a:pt x="10296" y="7835"/>
                  </a:moveTo>
                  <a:cubicBezTo>
                    <a:pt x="9816" y="7800"/>
                    <a:pt x="9367" y="7714"/>
                    <a:pt x="8958" y="7591"/>
                  </a:cubicBezTo>
                  <a:cubicBezTo>
                    <a:pt x="9299" y="6795"/>
                    <a:pt x="9764" y="6218"/>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5"/>
                  </a:moveTo>
                  <a:cubicBezTo>
                    <a:pt x="9764" y="15382"/>
                    <a:pt x="9299" y="14805"/>
                    <a:pt x="8958" y="14009"/>
                  </a:cubicBezTo>
                  <a:cubicBezTo>
                    <a:pt x="9367" y="13886"/>
                    <a:pt x="9816" y="13800"/>
                    <a:pt x="10296" y="13766"/>
                  </a:cubicBezTo>
                  <a:cubicBezTo>
                    <a:pt x="10296" y="13766"/>
                    <a:pt x="10296" y="15605"/>
                    <a:pt x="10296" y="15605"/>
                  </a:cubicBezTo>
                  <a:close/>
                  <a:moveTo>
                    <a:pt x="7707" y="14602"/>
                  </a:moveTo>
                  <a:cubicBezTo>
                    <a:pt x="7819" y="14521"/>
                    <a:pt x="7941" y="14445"/>
                    <a:pt x="8071" y="14374"/>
                  </a:cubicBezTo>
                  <a:cubicBezTo>
                    <a:pt x="8190" y="14641"/>
                    <a:pt x="8321" y="14892"/>
                    <a:pt x="8464" y="15120"/>
                  </a:cubicBezTo>
                  <a:cubicBezTo>
                    <a:pt x="8193" y="14973"/>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6"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0"/>
                  </a:moveTo>
                  <a:cubicBezTo>
                    <a:pt x="8321" y="6708"/>
                    <a:pt x="8190" y="6960"/>
                    <a:pt x="8071" y="7227"/>
                  </a:cubicBezTo>
                  <a:cubicBezTo>
                    <a:pt x="7941" y="7155"/>
                    <a:pt x="7819" y="7079"/>
                    <a:pt x="7707" y="6998"/>
                  </a:cubicBezTo>
                  <a:cubicBezTo>
                    <a:pt x="7944" y="6805"/>
                    <a:pt x="8193" y="6627"/>
                    <a:pt x="8464" y="6480"/>
                  </a:cubicBezTo>
                  <a:moveTo>
                    <a:pt x="10800" y="4909"/>
                  </a:moveTo>
                  <a:cubicBezTo>
                    <a:pt x="7546" y="4909"/>
                    <a:pt x="4909" y="7546"/>
                    <a:pt x="4909" y="10800"/>
                  </a:cubicBezTo>
                  <a:cubicBezTo>
                    <a:pt x="4909" y="14053"/>
                    <a:pt x="7546" y="16691"/>
                    <a:pt x="10800" y="16691"/>
                  </a:cubicBezTo>
                  <a:cubicBezTo>
                    <a:pt x="14053" y="16691"/>
                    <a:pt x="16691" y="14053"/>
                    <a:pt x="16691" y="10800"/>
                  </a:cubicBezTo>
                  <a:cubicBezTo>
                    <a:pt x="16691" y="7546"/>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5"/>
                    <a:pt x="626" y="0"/>
                    <a:pt x="491" y="0"/>
                  </a:cubicBezTo>
                  <a:cubicBezTo>
                    <a:pt x="220" y="0"/>
                    <a:pt x="0" y="220"/>
                    <a:pt x="0" y="491"/>
                  </a:cubicBezTo>
                  <a:cubicBezTo>
                    <a:pt x="0" y="627"/>
                    <a:pt x="55" y="749"/>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49"/>
                    <a:pt x="21600" y="627"/>
                    <a:pt x="21600" y="491"/>
                  </a:cubicBezTo>
                  <a:cubicBezTo>
                    <a:pt x="21600" y="220"/>
                    <a:pt x="21380" y="0"/>
                    <a:pt x="21109" y="0"/>
                  </a:cubicBezTo>
                  <a:cubicBezTo>
                    <a:pt x="20974" y="0"/>
                    <a:pt x="20851" y="55"/>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8" name="Shape 2948"/>
            <p:cNvSpPr/>
            <p:nvPr/>
          </p:nvSpPr>
          <p:spPr>
            <a:xfrm>
              <a:off x="8275214" y="4207027"/>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3" y="7721"/>
                    <a:pt x="8899" y="7354"/>
                  </a:cubicBezTo>
                  <a:cubicBezTo>
                    <a:pt x="8384" y="6987"/>
                    <a:pt x="7819" y="6529"/>
                    <a:pt x="8462" y="6291"/>
                  </a:cubicBezTo>
                  <a:cubicBezTo>
                    <a:pt x="9104" y="6052"/>
                    <a:pt x="9285" y="6071"/>
                    <a:pt x="9439" y="6511"/>
                  </a:cubicBezTo>
                  <a:cubicBezTo>
                    <a:pt x="9594" y="6950"/>
                    <a:pt x="10108" y="6694"/>
                    <a:pt x="10159" y="6273"/>
                  </a:cubicBezTo>
                  <a:cubicBezTo>
                    <a:pt x="10211" y="5851"/>
                    <a:pt x="11163" y="5411"/>
                    <a:pt x="11806" y="5209"/>
                  </a:cubicBezTo>
                  <a:cubicBezTo>
                    <a:pt x="12449" y="5007"/>
                    <a:pt x="13040" y="4934"/>
                    <a:pt x="12963" y="4585"/>
                  </a:cubicBezTo>
                  <a:cubicBezTo>
                    <a:pt x="12886" y="4237"/>
                    <a:pt x="12706" y="3980"/>
                    <a:pt x="11703" y="3980"/>
                  </a:cubicBezTo>
                  <a:cubicBezTo>
                    <a:pt x="10699" y="3980"/>
                    <a:pt x="11137" y="4934"/>
                    <a:pt x="10314" y="4365"/>
                  </a:cubicBezTo>
                  <a:cubicBezTo>
                    <a:pt x="9491" y="3797"/>
                    <a:pt x="10493" y="3944"/>
                    <a:pt x="10905" y="3816"/>
                  </a:cubicBezTo>
                  <a:cubicBezTo>
                    <a:pt x="11317" y="3687"/>
                    <a:pt x="11729" y="3155"/>
                    <a:pt x="11009" y="3119"/>
                  </a:cubicBezTo>
                  <a:cubicBezTo>
                    <a:pt x="10287" y="3082"/>
                    <a:pt x="10442" y="3339"/>
                    <a:pt x="9876" y="3192"/>
                  </a:cubicBezTo>
                  <a:cubicBezTo>
                    <a:pt x="9310" y="3045"/>
                    <a:pt x="9053" y="3706"/>
                    <a:pt x="8693" y="3614"/>
                  </a:cubicBezTo>
                  <a:cubicBezTo>
                    <a:pt x="8519" y="3570"/>
                    <a:pt x="8131" y="3374"/>
                    <a:pt x="7770" y="3142"/>
                  </a:cubicBezTo>
                  <a:cubicBezTo>
                    <a:pt x="6767" y="3765"/>
                    <a:pt x="6022" y="4597"/>
                    <a:pt x="5656" y="5546"/>
                  </a:cubicBezTo>
                  <a:cubicBezTo>
                    <a:pt x="5919" y="6021"/>
                    <a:pt x="6275" y="6273"/>
                    <a:pt x="6275" y="6273"/>
                  </a:cubicBezTo>
                  <a:moveTo>
                    <a:pt x="20588" y="12027"/>
                  </a:moveTo>
                  <a:cubicBezTo>
                    <a:pt x="20407" y="12027"/>
                    <a:pt x="20245" y="12080"/>
                    <a:pt x="20124"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5" y="1037"/>
                    <a:pt x="5062" y="900"/>
                    <a:pt x="5062" y="736"/>
                  </a:cubicBezTo>
                  <a:cubicBezTo>
                    <a:pt x="5062" y="465"/>
                    <a:pt x="4760" y="245"/>
                    <a:pt x="4388" y="245"/>
                  </a:cubicBezTo>
                  <a:cubicBezTo>
                    <a:pt x="4192" y="245"/>
                    <a:pt x="4020" y="308"/>
                    <a:pt x="3897" y="405"/>
                  </a:cubicBezTo>
                  <a:lnTo>
                    <a:pt x="3895" y="403"/>
                  </a:lnTo>
                  <a:cubicBezTo>
                    <a:pt x="1505" y="2016"/>
                    <a:pt x="0" y="4314"/>
                    <a:pt x="0" y="6873"/>
                  </a:cubicBezTo>
                  <a:cubicBezTo>
                    <a:pt x="0" y="11587"/>
                    <a:pt x="5081" y="15428"/>
                    <a:pt x="11475" y="15684"/>
                  </a:cubicBezTo>
                  <a:lnTo>
                    <a:pt x="11475" y="20618"/>
                  </a:lnTo>
                  <a:lnTo>
                    <a:pt x="7425" y="20618"/>
                  </a:lnTo>
                  <a:cubicBezTo>
                    <a:pt x="7052" y="20618"/>
                    <a:pt x="6750" y="20838"/>
                    <a:pt x="6750" y="21109"/>
                  </a:cubicBezTo>
                  <a:cubicBezTo>
                    <a:pt x="6750" y="21380"/>
                    <a:pt x="7052"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4"/>
                    <a:pt x="18970" y="14500"/>
                    <a:pt x="21045" y="12880"/>
                  </a:cubicBezTo>
                  <a:lnTo>
                    <a:pt x="21041" y="12877"/>
                  </a:lnTo>
                  <a:cubicBezTo>
                    <a:pt x="21175" y="12788"/>
                    <a:pt x="21262" y="12661"/>
                    <a:pt x="21262" y="12518"/>
                  </a:cubicBezTo>
                  <a:cubicBezTo>
                    <a:pt x="21262" y="12247"/>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7"/>
                    <a:pt x="17369" y="0"/>
                    <a:pt x="12150" y="0"/>
                  </a:cubicBezTo>
                  <a:cubicBezTo>
                    <a:pt x="6931" y="0"/>
                    <a:pt x="2700" y="3077"/>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2"/>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4" y="11388"/>
                  </a:cubicBezTo>
                  <a:cubicBezTo>
                    <a:pt x="11315" y="11501"/>
                    <a:pt x="11532" y="11731"/>
                    <a:pt x="11738" y="11767"/>
                  </a:cubicBezTo>
                  <a:cubicBezTo>
                    <a:pt x="11768" y="11768"/>
                    <a:pt x="11798" y="11769"/>
                    <a:pt x="11828" y="11770"/>
                  </a:cubicBezTo>
                  <a:cubicBezTo>
                    <a:pt x="11954" y="11751"/>
                    <a:pt x="12068" y="11642"/>
                    <a:pt x="12140" y="11351"/>
                  </a:cubicBezTo>
                  <a:cubicBezTo>
                    <a:pt x="12346" y="10526"/>
                    <a:pt x="12732" y="10067"/>
                    <a:pt x="13169" y="9664"/>
                  </a:cubicBezTo>
                  <a:cubicBezTo>
                    <a:pt x="13606" y="9261"/>
                    <a:pt x="14070" y="8729"/>
                    <a:pt x="13195" y="8197"/>
                  </a:cubicBezTo>
                  <a:cubicBezTo>
                    <a:pt x="12320" y="7666"/>
                    <a:pt x="12423" y="7428"/>
                    <a:pt x="11317" y="7428"/>
                  </a:cubicBezTo>
                  <a:moveTo>
                    <a:pt x="14404" y="3284"/>
                  </a:moveTo>
                  <a:cubicBezTo>
                    <a:pt x="14404" y="3284"/>
                    <a:pt x="14198" y="3431"/>
                    <a:pt x="14404" y="3962"/>
                  </a:cubicBezTo>
                  <a:cubicBezTo>
                    <a:pt x="14610" y="4494"/>
                    <a:pt x="14955" y="4609"/>
                    <a:pt x="15974" y="4311"/>
                  </a:cubicBezTo>
                  <a:cubicBezTo>
                    <a:pt x="16411" y="4182"/>
                    <a:pt x="16742" y="4248"/>
                    <a:pt x="16693" y="4567"/>
                  </a:cubicBezTo>
                  <a:cubicBezTo>
                    <a:pt x="16591" y="5246"/>
                    <a:pt x="15858" y="5217"/>
                    <a:pt x="16411" y="6309"/>
                  </a:cubicBezTo>
                  <a:cubicBezTo>
                    <a:pt x="16745" y="6969"/>
                    <a:pt x="17568" y="7226"/>
                    <a:pt x="17877" y="7739"/>
                  </a:cubicBezTo>
                  <a:cubicBezTo>
                    <a:pt x="17984" y="7918"/>
                    <a:pt x="18288" y="8083"/>
                    <a:pt x="18633" y="8228"/>
                  </a:cubicBezTo>
                  <a:cubicBezTo>
                    <a:pt x="18803" y="7797"/>
                    <a:pt x="18900" y="7344"/>
                    <a:pt x="18900" y="6873"/>
                  </a:cubicBezTo>
                  <a:cubicBezTo>
                    <a:pt x="18900" y="4752"/>
                    <a:pt x="17047" y="2950"/>
                    <a:pt x="14457" y="2264"/>
                  </a:cubicBezTo>
                  <a:cubicBezTo>
                    <a:pt x="14328" y="2411"/>
                    <a:pt x="14192" y="2545"/>
                    <a:pt x="14044" y="2605"/>
                  </a:cubicBezTo>
                  <a:cubicBezTo>
                    <a:pt x="13684" y="2752"/>
                    <a:pt x="13710" y="3339"/>
                    <a:pt x="14404" y="328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9" name="Shape 2949"/>
            <p:cNvSpPr/>
            <p:nvPr/>
          </p:nvSpPr>
          <p:spPr>
            <a:xfrm>
              <a:off x="8766976" y="4207027"/>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6"/>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8"/>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2"/>
                    <a:pt x="21600" y="14236"/>
                  </a:cubicBezTo>
                  <a:cubicBezTo>
                    <a:pt x="21600" y="14101"/>
                    <a:pt x="21533" y="13978"/>
                    <a:pt x="21424" y="13889"/>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0" name="Shape 2950"/>
            <p:cNvSpPr/>
            <p:nvPr/>
          </p:nvSpPr>
          <p:spPr>
            <a:xfrm>
              <a:off x="9270732" y="4207027"/>
              <a:ext cx="215896" cy="263872"/>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1" name="Shape 2951"/>
            <p:cNvSpPr/>
            <p:nvPr/>
          </p:nvSpPr>
          <p:spPr>
            <a:xfrm>
              <a:off x="9750500" y="4231016"/>
              <a:ext cx="263872" cy="215895"/>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3"/>
                    <a:pt x="9957" y="1783"/>
                  </a:cubicBezTo>
                  <a:cubicBezTo>
                    <a:pt x="9960" y="1778"/>
                    <a:pt x="10234" y="1200"/>
                    <a:pt x="10800" y="1200"/>
                  </a:cubicBezTo>
                  <a:cubicBezTo>
                    <a:pt x="11366" y="1200"/>
                    <a:pt x="11588" y="1654"/>
                    <a:pt x="11617" y="1719"/>
                  </a:cubicBezTo>
                  <a:cubicBezTo>
                    <a:pt x="11641" y="1792"/>
                    <a:pt x="11650" y="1806"/>
                    <a:pt x="11685" y="1873"/>
                  </a:cubicBezTo>
                  <a:lnTo>
                    <a:pt x="20522" y="18673"/>
                  </a:lnTo>
                  <a:cubicBezTo>
                    <a:pt x="20535" y="18697"/>
                    <a:pt x="20548" y="18720"/>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4"/>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2" name="Shape 2952"/>
            <p:cNvSpPr/>
            <p:nvPr/>
          </p:nvSpPr>
          <p:spPr>
            <a:xfrm>
              <a:off x="10254256" y="42070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3" name="Shape 2953"/>
            <p:cNvSpPr/>
            <p:nvPr/>
          </p:nvSpPr>
          <p:spPr>
            <a:xfrm>
              <a:off x="10758012" y="42070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2"/>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1"/>
                    <a:pt x="15218" y="7008"/>
                    <a:pt x="15218" y="6873"/>
                  </a:cubicBezTo>
                  <a:cubicBezTo>
                    <a:pt x="15218" y="6738"/>
                    <a:pt x="15163" y="6614"/>
                    <a:pt x="15074" y="6526"/>
                  </a:cubicBezTo>
                  <a:cubicBezTo>
                    <a:pt x="15074" y="6526"/>
                    <a:pt x="12620" y="4072"/>
                    <a:pt x="12620" y="4072"/>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4" name="Shape 2955"/>
            <p:cNvSpPr/>
            <p:nvPr/>
          </p:nvSpPr>
          <p:spPr>
            <a:xfrm>
              <a:off x="1183324" y="4780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5" name="Shape 2956"/>
            <p:cNvSpPr/>
            <p:nvPr/>
          </p:nvSpPr>
          <p:spPr>
            <a:xfrm>
              <a:off x="1687080" y="4780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7"/>
                    <a:pt x="12544" y="14727"/>
                    <a:pt x="12273" y="14727"/>
                  </a:cubicBezTo>
                  <a:lnTo>
                    <a:pt x="9327" y="14727"/>
                  </a:lnTo>
                  <a:cubicBezTo>
                    <a:pt x="9056" y="14727"/>
                    <a:pt x="8836" y="14947"/>
                    <a:pt x="8836" y="15218"/>
                  </a:cubicBezTo>
                  <a:lnTo>
                    <a:pt x="8836" y="17673"/>
                  </a:lnTo>
                  <a:lnTo>
                    <a:pt x="7855" y="17673"/>
                  </a:lnTo>
                  <a:cubicBezTo>
                    <a:pt x="7584" y="17673"/>
                    <a:pt x="7364" y="17892"/>
                    <a:pt x="7364" y="18164"/>
                  </a:cubicBezTo>
                  <a:cubicBezTo>
                    <a:pt x="7364" y="18299"/>
                    <a:pt x="7419" y="18422"/>
                    <a:pt x="7507" y="18511"/>
                  </a:cubicBezTo>
                  <a:lnTo>
                    <a:pt x="10453" y="21456"/>
                  </a:lnTo>
                  <a:cubicBezTo>
                    <a:pt x="10542" y="21545"/>
                    <a:pt x="10665" y="21600"/>
                    <a:pt x="10800" y="21600"/>
                  </a:cubicBezTo>
                  <a:cubicBezTo>
                    <a:pt x="10935" y="21600"/>
                    <a:pt x="11058" y="21545"/>
                    <a:pt x="11147" y="21456"/>
                  </a:cubicBezTo>
                  <a:lnTo>
                    <a:pt x="14093" y="18511"/>
                  </a:lnTo>
                  <a:cubicBezTo>
                    <a:pt x="14181" y="18422"/>
                    <a:pt x="14236" y="18299"/>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0"/>
                  </a:moveTo>
                  <a:lnTo>
                    <a:pt x="18437" y="3857"/>
                  </a:lnTo>
                  <a:cubicBezTo>
                    <a:pt x="18628" y="3666"/>
                    <a:pt x="18628" y="3355"/>
                    <a:pt x="18437" y="3163"/>
                  </a:cubicBezTo>
                  <a:cubicBezTo>
                    <a:pt x="18245" y="2971"/>
                    <a:pt x="17934" y="2971"/>
                    <a:pt x="17742" y="3163"/>
                  </a:cubicBezTo>
                  <a:lnTo>
                    <a:pt x="15659" y="5247"/>
                  </a:lnTo>
                  <a:cubicBezTo>
                    <a:pt x="15468" y="5437"/>
                    <a:pt x="15468" y="5749"/>
                    <a:pt x="15659" y="5940"/>
                  </a:cubicBezTo>
                  <a:cubicBezTo>
                    <a:pt x="15851" y="6132"/>
                    <a:pt x="16162" y="6132"/>
                    <a:pt x="16354" y="5940"/>
                  </a:cubicBezTo>
                  <a:moveTo>
                    <a:pt x="5246" y="5940"/>
                  </a:moveTo>
                  <a:cubicBezTo>
                    <a:pt x="5438" y="6132"/>
                    <a:pt x="5749" y="6132"/>
                    <a:pt x="5941" y="5940"/>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0"/>
                    <a:pt x="5246" y="5940"/>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6" name="Shape 2957"/>
            <p:cNvSpPr/>
            <p:nvPr/>
          </p:nvSpPr>
          <p:spPr>
            <a:xfrm>
              <a:off x="2190836" y="4780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4"/>
                  </a:lnTo>
                  <a:cubicBezTo>
                    <a:pt x="11059" y="55"/>
                    <a:pt x="10935" y="0"/>
                    <a:pt x="10800" y="0"/>
                  </a:cubicBezTo>
                  <a:cubicBezTo>
                    <a:pt x="10665" y="0"/>
                    <a:pt x="10542" y="55"/>
                    <a:pt x="10452" y="144"/>
                  </a:cubicBezTo>
                  <a:lnTo>
                    <a:pt x="7507" y="3089"/>
                  </a:lnTo>
                  <a:cubicBezTo>
                    <a:pt x="7419" y="3178"/>
                    <a:pt x="7364" y="3301"/>
                    <a:pt x="7364" y="3436"/>
                  </a:cubicBezTo>
                  <a:cubicBezTo>
                    <a:pt x="7364" y="3708"/>
                    <a:pt x="7584" y="3927"/>
                    <a:pt x="7855" y="3927"/>
                  </a:cubicBezTo>
                  <a:moveTo>
                    <a:pt x="5246" y="15759"/>
                  </a:moveTo>
                  <a:cubicBezTo>
                    <a:pt x="5438" y="15950"/>
                    <a:pt x="5749" y="15950"/>
                    <a:pt x="5941" y="15759"/>
                  </a:cubicBezTo>
                  <a:cubicBezTo>
                    <a:pt x="6132" y="15567"/>
                    <a:pt x="6132" y="15256"/>
                    <a:pt x="5941" y="15064"/>
                  </a:cubicBezTo>
                  <a:lnTo>
                    <a:pt x="3858" y="12981"/>
                  </a:lnTo>
                  <a:cubicBezTo>
                    <a:pt x="3666" y="12790"/>
                    <a:pt x="3355" y="12790"/>
                    <a:pt x="3163" y="12981"/>
                  </a:cubicBezTo>
                  <a:cubicBezTo>
                    <a:pt x="2971" y="13173"/>
                    <a:pt x="2971" y="13484"/>
                    <a:pt x="3163" y="13675"/>
                  </a:cubicBezTo>
                  <a:cubicBezTo>
                    <a:pt x="3163"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8" y="13484"/>
                    <a:pt x="18628" y="13173"/>
                    <a:pt x="18437" y="12981"/>
                  </a:cubicBezTo>
                  <a:cubicBezTo>
                    <a:pt x="18245" y="12790"/>
                    <a:pt x="17934" y="12790"/>
                    <a:pt x="17742" y="12981"/>
                  </a:cubicBezTo>
                  <a:lnTo>
                    <a:pt x="15659" y="15064"/>
                  </a:lnTo>
                  <a:cubicBezTo>
                    <a:pt x="15468" y="15256"/>
                    <a:pt x="15468" y="15567"/>
                    <a:pt x="15659" y="15759"/>
                  </a:cubicBezTo>
                  <a:cubicBezTo>
                    <a:pt x="15851" y="15950"/>
                    <a:pt x="16162" y="15950"/>
                    <a:pt x="16354" y="15759"/>
                  </a:cubicBezTo>
                  <a:moveTo>
                    <a:pt x="5891" y="20618"/>
                  </a:moveTo>
                  <a:cubicBezTo>
                    <a:pt x="5891" y="17907"/>
                    <a:pt x="8089" y="15709"/>
                    <a:pt x="10800" y="15709"/>
                  </a:cubicBezTo>
                  <a:cubicBezTo>
                    <a:pt x="13511" y="15709"/>
                    <a:pt x="15709" y="17907"/>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8"/>
                    <a:pt x="0" y="21109"/>
                  </a:cubicBezTo>
                  <a:cubicBezTo>
                    <a:pt x="0" y="21380"/>
                    <a:pt x="220" y="21600"/>
                    <a:pt x="491" y="21600"/>
                  </a:cubicBezTo>
                  <a:lnTo>
                    <a:pt x="21109" y="21600"/>
                  </a:lnTo>
                  <a:cubicBezTo>
                    <a:pt x="21380" y="21600"/>
                    <a:pt x="21600" y="21380"/>
                    <a:pt x="21600" y="21109"/>
                  </a:cubicBezTo>
                  <a:cubicBezTo>
                    <a:pt x="21600" y="20838"/>
                    <a:pt x="21380" y="20618"/>
                    <a:pt x="21109" y="206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7" name="Shape 2958"/>
            <p:cNvSpPr/>
            <p:nvPr/>
          </p:nvSpPr>
          <p:spPr>
            <a:xfrm>
              <a:off x="2694592" y="4780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6" y="20616"/>
                    <a:pt x="982" y="16203"/>
                    <a:pt x="982" y="10777"/>
                  </a:cubicBezTo>
                  <a:cubicBezTo>
                    <a:pt x="982" y="6434"/>
                    <a:pt x="3745" y="2741"/>
                    <a:pt x="7690" y="1441"/>
                  </a:cubicBezTo>
                  <a:cubicBezTo>
                    <a:pt x="6837" y="3102"/>
                    <a:pt x="6382" y="4957"/>
                    <a:pt x="6382" y="6841"/>
                  </a:cubicBezTo>
                  <a:cubicBezTo>
                    <a:pt x="6382" y="13004"/>
                    <a:pt x="11118" y="18079"/>
                    <a:pt x="17134" y="18604"/>
                  </a:cubicBezTo>
                  <a:cubicBezTo>
                    <a:pt x="15361" y="19863"/>
                    <a:pt x="13065" y="20616"/>
                    <a:pt x="10800" y="20616"/>
                  </a:cubicBezTo>
                  <a:moveTo>
                    <a:pt x="7364" y="6841"/>
                  </a:moveTo>
                  <a:cubicBezTo>
                    <a:pt x="7364" y="4248"/>
                    <a:pt x="8276" y="1870"/>
                    <a:pt x="9794" y="5"/>
                  </a:cubicBezTo>
                  <a:cubicBezTo>
                    <a:pt x="4302" y="514"/>
                    <a:pt x="0" y="5140"/>
                    <a:pt x="0" y="10777"/>
                  </a:cubicBezTo>
                  <a:cubicBezTo>
                    <a:pt x="0" y="16755"/>
                    <a:pt x="4836" y="21600"/>
                    <a:pt x="10800" y="21600"/>
                  </a:cubicBezTo>
                  <a:cubicBezTo>
                    <a:pt x="14176" y="21600"/>
                    <a:pt x="17656" y="20045"/>
                    <a:pt x="19636" y="17613"/>
                  </a:cubicBezTo>
                  <a:cubicBezTo>
                    <a:pt x="19305" y="17644"/>
                    <a:pt x="18503" y="17665"/>
                    <a:pt x="18164" y="17665"/>
                  </a:cubicBezTo>
                  <a:cubicBezTo>
                    <a:pt x="12199" y="17665"/>
                    <a:pt x="7364" y="12819"/>
                    <a:pt x="7364" y="6841"/>
                  </a:cubicBezTo>
                  <a:moveTo>
                    <a:pt x="17673" y="10309"/>
                  </a:moveTo>
                  <a:lnTo>
                    <a:pt x="17137" y="11737"/>
                  </a:lnTo>
                  <a:lnTo>
                    <a:pt x="15709" y="11737"/>
                  </a:lnTo>
                  <a:lnTo>
                    <a:pt x="16869" y="12629"/>
                  </a:lnTo>
                  <a:lnTo>
                    <a:pt x="16334" y="14236"/>
                  </a:lnTo>
                  <a:lnTo>
                    <a:pt x="17673" y="13255"/>
                  </a:lnTo>
                  <a:lnTo>
                    <a:pt x="19011" y="14236"/>
                  </a:lnTo>
                  <a:lnTo>
                    <a:pt x="18476" y="12629"/>
                  </a:lnTo>
                  <a:lnTo>
                    <a:pt x="19636" y="11737"/>
                  </a:lnTo>
                  <a:lnTo>
                    <a:pt x="18208" y="11737"/>
                  </a:lnTo>
                  <a:cubicBezTo>
                    <a:pt x="18208" y="11737"/>
                    <a:pt x="17673" y="10309"/>
                    <a:pt x="17673" y="10309"/>
                  </a:cubicBezTo>
                  <a:close/>
                  <a:moveTo>
                    <a:pt x="11425" y="9327"/>
                  </a:moveTo>
                  <a:lnTo>
                    <a:pt x="12764" y="8345"/>
                  </a:lnTo>
                  <a:lnTo>
                    <a:pt x="14102" y="9327"/>
                  </a:lnTo>
                  <a:lnTo>
                    <a:pt x="13567" y="7721"/>
                  </a:lnTo>
                  <a:lnTo>
                    <a:pt x="14727" y="6828"/>
                  </a:lnTo>
                  <a:lnTo>
                    <a:pt x="13299" y="6828"/>
                  </a:lnTo>
                  <a:lnTo>
                    <a:pt x="12764" y="5400"/>
                  </a:lnTo>
                  <a:lnTo>
                    <a:pt x="12228" y="6828"/>
                  </a:lnTo>
                  <a:lnTo>
                    <a:pt x="10800" y="6828"/>
                  </a:lnTo>
                  <a:lnTo>
                    <a:pt x="11960" y="7721"/>
                  </a:lnTo>
                  <a:cubicBezTo>
                    <a:pt x="11960" y="7721"/>
                    <a:pt x="11425" y="9327"/>
                    <a:pt x="11425" y="9327"/>
                  </a:cubicBezTo>
                  <a:close/>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8" name="Shape 2959"/>
            <p:cNvSpPr/>
            <p:nvPr/>
          </p:nvSpPr>
          <p:spPr>
            <a:xfrm>
              <a:off x="3198348" y="4780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8" y="3927"/>
                    <a:pt x="4909" y="5247"/>
                    <a:pt x="4909" y="6873"/>
                  </a:cubicBezTo>
                  <a:cubicBezTo>
                    <a:pt x="4909" y="8500"/>
                    <a:pt x="6228"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7"/>
                    <a:pt x="9056" y="14727"/>
                    <a:pt x="9327" y="14727"/>
                  </a:cubicBezTo>
                  <a:cubicBezTo>
                    <a:pt x="9598" y="14727"/>
                    <a:pt x="9818" y="14947"/>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9" name="Shape 2960"/>
            <p:cNvSpPr/>
            <p:nvPr/>
          </p:nvSpPr>
          <p:spPr>
            <a:xfrm>
              <a:off x="3702103" y="4816077"/>
              <a:ext cx="263905" cy="191907"/>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0" name="Shape 2961"/>
            <p:cNvSpPr/>
            <p:nvPr/>
          </p:nvSpPr>
          <p:spPr>
            <a:xfrm>
              <a:off x="4241842" y="4780095"/>
              <a:ext cx="191907"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1" name="Shape 2962"/>
            <p:cNvSpPr/>
            <p:nvPr/>
          </p:nvSpPr>
          <p:spPr>
            <a:xfrm>
              <a:off x="4709616" y="478009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5"/>
                  </a:moveTo>
                  <a:lnTo>
                    <a:pt x="11291" y="491"/>
                  </a:lnTo>
                  <a:cubicBezTo>
                    <a:pt x="11291" y="220"/>
                    <a:pt x="11071" y="0"/>
                    <a:pt x="10800" y="0"/>
                  </a:cubicBezTo>
                  <a:cubicBezTo>
                    <a:pt x="10529" y="0"/>
                    <a:pt x="10309" y="220"/>
                    <a:pt x="10309" y="491"/>
                  </a:cubicBezTo>
                  <a:lnTo>
                    <a:pt x="10309" y="1005"/>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1"/>
                    <a:pt x="6719" y="21600"/>
                    <a:pt x="8345" y="21600"/>
                  </a:cubicBezTo>
                  <a:cubicBezTo>
                    <a:pt x="9804" y="21600"/>
                    <a:pt x="11007" y="20537"/>
                    <a:pt x="11242" y="19145"/>
                  </a:cubicBezTo>
                  <a:lnTo>
                    <a:pt x="11291" y="19145"/>
                  </a:lnTo>
                  <a:lnTo>
                    <a:pt x="11291" y="11782"/>
                  </a:lnTo>
                  <a:lnTo>
                    <a:pt x="21109" y="11782"/>
                  </a:lnTo>
                  <a:cubicBezTo>
                    <a:pt x="21380" y="11782"/>
                    <a:pt x="21600" y="11562"/>
                    <a:pt x="21600" y="11291"/>
                  </a:cubicBezTo>
                  <a:cubicBezTo>
                    <a:pt x="21600" y="5756"/>
                    <a:pt x="17026" y="1252"/>
                    <a:pt x="11291" y="1005"/>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2" name="Shape 2963"/>
            <p:cNvSpPr/>
            <p:nvPr/>
          </p:nvSpPr>
          <p:spPr>
            <a:xfrm>
              <a:off x="5213371" y="4840066"/>
              <a:ext cx="263872" cy="143931"/>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3"/>
                    <a:pt x="5535" y="1800"/>
                    <a:pt x="10800" y="1800"/>
                  </a:cubicBezTo>
                  <a:cubicBezTo>
                    <a:pt x="16065" y="1800"/>
                    <a:pt x="20349" y="9783"/>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1"/>
                    <a:pt x="8779" y="12600"/>
                    <a:pt x="10800" y="12600"/>
                  </a:cubicBezTo>
                  <a:cubicBezTo>
                    <a:pt x="12821" y="12600"/>
                    <a:pt x="14485" y="15751"/>
                    <a:pt x="14701" y="19800"/>
                  </a:cubicBezTo>
                  <a:cubicBezTo>
                    <a:pt x="14701" y="19800"/>
                    <a:pt x="12724" y="19800"/>
                    <a:pt x="12724" y="19800"/>
                  </a:cubicBezTo>
                  <a:close/>
                  <a:moveTo>
                    <a:pt x="10800" y="0"/>
                  </a:moveTo>
                  <a:cubicBezTo>
                    <a:pt x="4835" y="0"/>
                    <a:pt x="0" y="9268"/>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8"/>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3" name="Shape 2964"/>
            <p:cNvSpPr/>
            <p:nvPr/>
          </p:nvSpPr>
          <p:spPr>
            <a:xfrm>
              <a:off x="5717127" y="4816077"/>
              <a:ext cx="263872" cy="191907"/>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4" name="Shape 2965"/>
            <p:cNvSpPr/>
            <p:nvPr/>
          </p:nvSpPr>
          <p:spPr>
            <a:xfrm>
              <a:off x="1183324" y="5343822"/>
              <a:ext cx="263872" cy="155925"/>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4"/>
                    <a:pt x="3929" y="9410"/>
                    <a:pt x="3988" y="8739"/>
                  </a:cubicBezTo>
                  <a:cubicBezTo>
                    <a:pt x="4343" y="4704"/>
                    <a:pt x="6427" y="1662"/>
                    <a:pt x="8836" y="1662"/>
                  </a:cubicBezTo>
                  <a:cubicBezTo>
                    <a:pt x="10501" y="1662"/>
                    <a:pt x="12038" y="3081"/>
                    <a:pt x="12948" y="5461"/>
                  </a:cubicBezTo>
                  <a:cubicBezTo>
                    <a:pt x="13103" y="5866"/>
                    <a:pt x="13354" y="6137"/>
                    <a:pt x="13636" y="6203"/>
                  </a:cubicBezTo>
                  <a:cubicBezTo>
                    <a:pt x="13682" y="6215"/>
                    <a:pt x="13727" y="6219"/>
                    <a:pt x="13773" y="6219"/>
                  </a:cubicBezTo>
                  <a:cubicBezTo>
                    <a:pt x="14009" y="6219"/>
                    <a:pt x="14238" y="6076"/>
                    <a:pt x="14419" y="5809"/>
                  </a:cubicBezTo>
                  <a:cubicBezTo>
                    <a:pt x="14777" y="5278"/>
                    <a:pt x="15236" y="4985"/>
                    <a:pt x="15709" y="4985"/>
                  </a:cubicBezTo>
                  <a:cubicBezTo>
                    <a:pt x="16792" y="4985"/>
                    <a:pt x="17673" y="6476"/>
                    <a:pt x="17671" y="8326"/>
                  </a:cubicBezTo>
                  <a:lnTo>
                    <a:pt x="17667" y="8447"/>
                  </a:lnTo>
                  <a:cubicBezTo>
                    <a:pt x="17646" y="9234"/>
                    <a:pt x="17953" y="9937"/>
                    <a:pt x="18404" y="10132"/>
                  </a:cubicBezTo>
                  <a:cubicBezTo>
                    <a:pt x="19708" y="10697"/>
                    <a:pt x="20618" y="12680"/>
                    <a:pt x="20618" y="14954"/>
                  </a:cubicBezTo>
                  <a:cubicBezTo>
                    <a:pt x="20618" y="17703"/>
                    <a:pt x="19297" y="19938"/>
                    <a:pt x="17673" y="19938"/>
                  </a:cubicBezTo>
                  <a:moveTo>
                    <a:pt x="18648" y="8523"/>
                  </a:moveTo>
                  <a:cubicBezTo>
                    <a:pt x="18650" y="8451"/>
                    <a:pt x="18655" y="8381"/>
                    <a:pt x="18655" y="8308"/>
                  </a:cubicBezTo>
                  <a:cubicBezTo>
                    <a:pt x="18655" y="5556"/>
                    <a:pt x="17335" y="3323"/>
                    <a:pt x="15709" y="3323"/>
                  </a:cubicBezTo>
                  <a:cubicBezTo>
                    <a:pt x="14967" y="3323"/>
                    <a:pt x="14290" y="3791"/>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4" y="9259"/>
                    <a:pt x="18648" y="8523"/>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5" name="Shape 2966"/>
            <p:cNvSpPr/>
            <p:nvPr/>
          </p:nvSpPr>
          <p:spPr>
            <a:xfrm>
              <a:off x="1687080" y="5307839"/>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6"/>
                    <a:pt x="3988" y="12312"/>
                  </a:cubicBezTo>
                  <a:cubicBezTo>
                    <a:pt x="4343" y="9397"/>
                    <a:pt x="6427" y="7200"/>
                    <a:pt x="8836" y="7200"/>
                  </a:cubicBezTo>
                  <a:cubicBezTo>
                    <a:pt x="10501" y="7200"/>
                    <a:pt x="11547" y="7626"/>
                    <a:pt x="12457" y="9344"/>
                  </a:cubicBezTo>
                  <a:cubicBezTo>
                    <a:pt x="12612" y="9636"/>
                    <a:pt x="13354" y="10432"/>
                    <a:pt x="13636" y="10480"/>
                  </a:cubicBezTo>
                  <a:cubicBezTo>
                    <a:pt x="13682" y="10488"/>
                    <a:pt x="13773" y="10492"/>
                    <a:pt x="13773" y="10492"/>
                  </a:cubicBezTo>
                  <a:cubicBezTo>
                    <a:pt x="14009" y="10492"/>
                    <a:pt x="14238" y="10388"/>
                    <a:pt x="14419" y="10195"/>
                  </a:cubicBezTo>
                  <a:cubicBezTo>
                    <a:pt x="14777" y="9812"/>
                    <a:pt x="15236" y="9600"/>
                    <a:pt x="15709" y="9600"/>
                  </a:cubicBezTo>
                  <a:cubicBezTo>
                    <a:pt x="16792" y="9600"/>
                    <a:pt x="17673" y="10677"/>
                    <a:pt x="17671" y="12013"/>
                  </a:cubicBezTo>
                  <a:lnTo>
                    <a:pt x="17667" y="12101"/>
                  </a:lnTo>
                  <a:cubicBezTo>
                    <a:pt x="17646" y="12669"/>
                    <a:pt x="17953" y="13177"/>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2"/>
                  </a:cubicBezTo>
                  <a:cubicBezTo>
                    <a:pt x="18651" y="10008"/>
                    <a:pt x="17334" y="8400"/>
                    <a:pt x="15709" y="8400"/>
                  </a:cubicBezTo>
                  <a:cubicBezTo>
                    <a:pt x="14967" y="8400"/>
                    <a:pt x="14290" y="8738"/>
                    <a:pt x="13773" y="9292"/>
                  </a:cubicBezTo>
                  <a:cubicBezTo>
                    <a:pt x="13082" y="7989"/>
                    <a:pt x="12054" y="6984"/>
                    <a:pt x="10843" y="6443"/>
                  </a:cubicBezTo>
                  <a:cubicBezTo>
                    <a:pt x="11149" y="3488"/>
                    <a:pt x="13208" y="1200"/>
                    <a:pt x="15709" y="1200"/>
                  </a:cubicBezTo>
                  <a:moveTo>
                    <a:pt x="19575" y="12625"/>
                  </a:moveTo>
                  <a:cubicBezTo>
                    <a:pt x="20814" y="11304"/>
                    <a:pt x="21600" y="9367"/>
                    <a:pt x="21600" y="7200"/>
                  </a:cubicBezTo>
                  <a:cubicBezTo>
                    <a:pt x="21600" y="3224"/>
                    <a:pt x="18962" y="0"/>
                    <a:pt x="15709" y="0"/>
                  </a:cubicBezTo>
                  <a:cubicBezTo>
                    <a:pt x="12754" y="0"/>
                    <a:pt x="10314" y="2663"/>
                    <a:pt x="9890" y="6130"/>
                  </a:cubicBezTo>
                  <a:cubicBezTo>
                    <a:pt x="9547" y="6053"/>
                    <a:pt x="9198"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7"/>
                    <a:pt x="20778" y="13443"/>
                    <a:pt x="19575" y="1262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6" name="Shape 2967"/>
            <p:cNvSpPr/>
            <p:nvPr/>
          </p:nvSpPr>
          <p:spPr>
            <a:xfrm>
              <a:off x="2190836" y="5295845"/>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7" name="Shape 2968"/>
            <p:cNvSpPr/>
            <p:nvPr/>
          </p:nvSpPr>
          <p:spPr>
            <a:xfrm>
              <a:off x="2694592" y="5307839"/>
              <a:ext cx="263872" cy="215896"/>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6"/>
                    <a:pt x="3988" y="6312"/>
                  </a:cubicBezTo>
                  <a:cubicBezTo>
                    <a:pt x="4343" y="3397"/>
                    <a:pt x="6427" y="1200"/>
                    <a:pt x="8836" y="1200"/>
                  </a:cubicBezTo>
                  <a:cubicBezTo>
                    <a:pt x="10501" y="1200"/>
                    <a:pt x="11547" y="1626"/>
                    <a:pt x="12457" y="3344"/>
                  </a:cubicBezTo>
                  <a:cubicBezTo>
                    <a:pt x="12612" y="3636"/>
                    <a:pt x="13354" y="4432"/>
                    <a:pt x="13636" y="4480"/>
                  </a:cubicBezTo>
                  <a:cubicBezTo>
                    <a:pt x="13682" y="4488"/>
                    <a:pt x="13773" y="4492"/>
                    <a:pt x="13773" y="4492"/>
                  </a:cubicBezTo>
                  <a:cubicBezTo>
                    <a:pt x="14009" y="4492"/>
                    <a:pt x="14238" y="4388"/>
                    <a:pt x="14419" y="4195"/>
                  </a:cubicBezTo>
                  <a:cubicBezTo>
                    <a:pt x="14777" y="3812"/>
                    <a:pt x="15236" y="3600"/>
                    <a:pt x="15709" y="3600"/>
                  </a:cubicBezTo>
                  <a:cubicBezTo>
                    <a:pt x="16792" y="3600"/>
                    <a:pt x="17673" y="4676"/>
                    <a:pt x="17671" y="6013"/>
                  </a:cubicBezTo>
                  <a:lnTo>
                    <a:pt x="17667" y="6101"/>
                  </a:lnTo>
                  <a:cubicBezTo>
                    <a:pt x="17646" y="6669"/>
                    <a:pt x="17953" y="7177"/>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8"/>
                    <a:pt x="13773" y="3292"/>
                  </a:cubicBezTo>
                  <a:cubicBezTo>
                    <a:pt x="12724" y="1314"/>
                    <a:pt x="10909" y="0"/>
                    <a:pt x="8836" y="0"/>
                  </a:cubicBezTo>
                  <a:cubicBezTo>
                    <a:pt x="5880"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7"/>
                    <a:pt x="14871" y="16976"/>
                  </a:cubicBezTo>
                  <a:lnTo>
                    <a:pt x="11926" y="20575"/>
                  </a:lnTo>
                  <a:cubicBezTo>
                    <a:pt x="11837"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69"/>
                    <a:pt x="15489" y="16800"/>
                    <a:pt x="15218" y="16800"/>
                  </a:cubicBezTo>
                  <a:moveTo>
                    <a:pt x="12764" y="17400"/>
                  </a:moveTo>
                  <a:cubicBezTo>
                    <a:pt x="12764" y="17069"/>
                    <a:pt x="12544" y="16800"/>
                    <a:pt x="12273" y="16800"/>
                  </a:cubicBezTo>
                  <a:cubicBezTo>
                    <a:pt x="12137" y="16800"/>
                    <a:pt x="12015" y="16867"/>
                    <a:pt x="11925" y="16976"/>
                  </a:cubicBezTo>
                  <a:lnTo>
                    <a:pt x="8981" y="20575"/>
                  </a:lnTo>
                  <a:cubicBezTo>
                    <a:pt x="8891" y="20685"/>
                    <a:pt x="8836" y="20835"/>
                    <a:pt x="8836" y="21000"/>
                  </a:cubicBezTo>
                  <a:cubicBezTo>
                    <a:pt x="8836" y="21332"/>
                    <a:pt x="9056" y="21600"/>
                    <a:pt x="9327" y="21600"/>
                  </a:cubicBezTo>
                  <a:cubicBezTo>
                    <a:pt x="9463" y="21600"/>
                    <a:pt x="9585" y="21533"/>
                    <a:pt x="9674" y="21424"/>
                  </a:cubicBezTo>
                  <a:lnTo>
                    <a:pt x="12620" y="17824"/>
                  </a:lnTo>
                  <a:cubicBezTo>
                    <a:pt x="12709" y="17716"/>
                    <a:pt x="12764" y="17566"/>
                    <a:pt x="12764" y="17400"/>
                  </a:cubicBezTo>
                  <a:moveTo>
                    <a:pt x="6873" y="17400"/>
                  </a:moveTo>
                  <a:cubicBezTo>
                    <a:pt x="6873" y="17069"/>
                    <a:pt x="6653" y="16800"/>
                    <a:pt x="6382" y="16800"/>
                  </a:cubicBezTo>
                  <a:cubicBezTo>
                    <a:pt x="6246" y="16800"/>
                    <a:pt x="6124" y="16867"/>
                    <a:pt x="6034" y="16976"/>
                  </a:cubicBezTo>
                  <a:lnTo>
                    <a:pt x="3090" y="20575"/>
                  </a:lnTo>
                  <a:cubicBezTo>
                    <a:pt x="3000" y="20685"/>
                    <a:pt x="2945" y="20835"/>
                    <a:pt x="2945" y="21000"/>
                  </a:cubicBezTo>
                  <a:cubicBezTo>
                    <a:pt x="2945" y="21332"/>
                    <a:pt x="3166" y="21600"/>
                    <a:pt x="3436" y="21600"/>
                  </a:cubicBezTo>
                  <a:cubicBezTo>
                    <a:pt x="3572" y="21600"/>
                    <a:pt x="3695" y="21533"/>
                    <a:pt x="3783" y="21424"/>
                  </a:cubicBezTo>
                  <a:lnTo>
                    <a:pt x="6729" y="17824"/>
                  </a:lnTo>
                  <a:cubicBezTo>
                    <a:pt x="6818" y="17716"/>
                    <a:pt x="6873" y="17566"/>
                    <a:pt x="6873" y="17400"/>
                  </a:cubicBezTo>
                  <a:moveTo>
                    <a:pt x="9818" y="17400"/>
                  </a:moveTo>
                  <a:cubicBezTo>
                    <a:pt x="9818" y="17069"/>
                    <a:pt x="9598" y="16800"/>
                    <a:pt x="9327" y="16800"/>
                  </a:cubicBezTo>
                  <a:cubicBezTo>
                    <a:pt x="9192" y="16800"/>
                    <a:pt x="9069" y="16867"/>
                    <a:pt x="8980" y="16976"/>
                  </a:cubicBezTo>
                  <a:lnTo>
                    <a:pt x="6035" y="20575"/>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3" y="17716"/>
                    <a:pt x="9818" y="17566"/>
                    <a:pt x="9818" y="1740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8" name="Shape 2969"/>
            <p:cNvSpPr/>
            <p:nvPr/>
          </p:nvSpPr>
          <p:spPr>
            <a:xfrm>
              <a:off x="3198348" y="5295845"/>
              <a:ext cx="263872" cy="239884"/>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2"/>
                    <a:pt x="5891" y="16740"/>
                  </a:cubicBezTo>
                  <a:lnTo>
                    <a:pt x="5891" y="18900"/>
                  </a:lnTo>
                  <a:cubicBezTo>
                    <a:pt x="5891" y="19198"/>
                    <a:pt x="6111" y="19440"/>
                    <a:pt x="6382" y="19440"/>
                  </a:cubicBezTo>
                  <a:cubicBezTo>
                    <a:pt x="6653" y="19440"/>
                    <a:pt x="6873" y="19198"/>
                    <a:pt x="6873" y="18900"/>
                  </a:cubicBezTo>
                  <a:lnTo>
                    <a:pt x="6873" y="16740"/>
                  </a:lnTo>
                  <a:cubicBezTo>
                    <a:pt x="6873" y="16442"/>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2"/>
                    <a:pt x="11782" y="16740"/>
                  </a:cubicBezTo>
                  <a:lnTo>
                    <a:pt x="11782" y="19980"/>
                  </a:lnTo>
                  <a:cubicBezTo>
                    <a:pt x="11782" y="20278"/>
                    <a:pt x="12002" y="20520"/>
                    <a:pt x="12273" y="20520"/>
                  </a:cubicBezTo>
                  <a:cubicBezTo>
                    <a:pt x="12544" y="20520"/>
                    <a:pt x="12764" y="20278"/>
                    <a:pt x="12764" y="19980"/>
                  </a:cubicBezTo>
                  <a:lnTo>
                    <a:pt x="12764" y="16740"/>
                  </a:lnTo>
                  <a:cubicBezTo>
                    <a:pt x="12764" y="16442"/>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9" name="Shape 2970"/>
            <p:cNvSpPr/>
            <p:nvPr/>
          </p:nvSpPr>
          <p:spPr>
            <a:xfrm>
              <a:off x="3702104" y="5283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0" name="Shape 2971"/>
            <p:cNvSpPr/>
            <p:nvPr/>
          </p:nvSpPr>
          <p:spPr>
            <a:xfrm>
              <a:off x="4205860" y="5283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4"/>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8"/>
                    <a:pt x="17182" y="16336"/>
                    <a:pt x="17182" y="16200"/>
                  </a:cubicBezTo>
                  <a:cubicBezTo>
                    <a:pt x="17182" y="15929"/>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4"/>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8"/>
                    <a:pt x="6873" y="16336"/>
                    <a:pt x="6873" y="16200"/>
                  </a:cubicBezTo>
                  <a:cubicBezTo>
                    <a:pt x="6873" y="15929"/>
                    <a:pt x="6653" y="15709"/>
                    <a:pt x="6382" y="15709"/>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1" name="Shape 2972"/>
            <p:cNvSpPr/>
            <p:nvPr/>
          </p:nvSpPr>
          <p:spPr>
            <a:xfrm>
              <a:off x="4709616" y="5283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2" name="Shape 2973"/>
            <p:cNvSpPr/>
            <p:nvPr/>
          </p:nvSpPr>
          <p:spPr>
            <a:xfrm>
              <a:off x="5213371" y="5301842"/>
              <a:ext cx="263872" cy="227890"/>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4"/>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3" name="Shape 2974"/>
            <p:cNvSpPr/>
            <p:nvPr/>
          </p:nvSpPr>
          <p:spPr>
            <a:xfrm>
              <a:off x="5717127" y="5283851"/>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3"/>
                  </a:cubicBezTo>
                  <a:cubicBezTo>
                    <a:pt x="11859" y="13768"/>
                    <a:pt x="11545" y="13525"/>
                    <a:pt x="11282" y="13217"/>
                  </a:cubicBezTo>
                  <a:cubicBezTo>
                    <a:pt x="11020" y="12909"/>
                    <a:pt x="10816" y="12544"/>
                    <a:pt x="10672" y="12121"/>
                  </a:cubicBezTo>
                  <a:cubicBezTo>
                    <a:pt x="10529" y="11698"/>
                    <a:pt x="10457" y="11236"/>
                    <a:pt x="10457" y="10734"/>
                  </a:cubicBezTo>
                  <a:cubicBezTo>
                    <a:pt x="10457" y="10268"/>
                    <a:pt x="10529" y="9832"/>
                    <a:pt x="10672" y="9427"/>
                  </a:cubicBezTo>
                  <a:cubicBezTo>
                    <a:pt x="10816" y="9022"/>
                    <a:pt x="11020" y="8668"/>
                    <a:pt x="11282" y="8364"/>
                  </a:cubicBezTo>
                  <a:cubicBezTo>
                    <a:pt x="11545" y="8060"/>
                    <a:pt x="11859" y="7823"/>
                    <a:pt x="12225" y="7651"/>
                  </a:cubicBezTo>
                  <a:cubicBezTo>
                    <a:pt x="12590" y="7479"/>
                    <a:pt x="12999" y="7393"/>
                    <a:pt x="13451" y="7393"/>
                  </a:cubicBezTo>
                  <a:cubicBezTo>
                    <a:pt x="13755" y="7393"/>
                    <a:pt x="14057" y="7456"/>
                    <a:pt x="14357" y="7579"/>
                  </a:cubicBezTo>
                  <a:cubicBezTo>
                    <a:pt x="14656" y="7702"/>
                    <a:pt x="14966" y="7948"/>
                    <a:pt x="15287" y="8318"/>
                  </a:cubicBezTo>
                  <a:lnTo>
                    <a:pt x="16494" y="7367"/>
                  </a:lnTo>
                  <a:cubicBezTo>
                    <a:pt x="16059" y="6830"/>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6"/>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1"/>
                    <a:pt x="15250" y="15317"/>
                  </a:cubicBezTo>
                  <a:cubicBezTo>
                    <a:pt x="15816" y="15053"/>
                    <a:pt x="16297" y="14630"/>
                    <a:pt x="16691" y="14049"/>
                  </a:cubicBezTo>
                  <a:lnTo>
                    <a:pt x="15410" y="13072"/>
                  </a:lnTo>
                  <a:cubicBezTo>
                    <a:pt x="15122" y="13468"/>
                    <a:pt x="14813" y="13756"/>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4" name="Shape 2975"/>
            <p:cNvSpPr/>
            <p:nvPr/>
          </p:nvSpPr>
          <p:spPr>
            <a:xfrm>
              <a:off x="6292849" y="48160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5" y="15704"/>
                  </a:moveTo>
                  <a:lnTo>
                    <a:pt x="11291" y="15709"/>
                  </a:lnTo>
                  <a:lnTo>
                    <a:pt x="11291" y="11782"/>
                  </a:lnTo>
                  <a:lnTo>
                    <a:pt x="15218" y="11782"/>
                  </a:lnTo>
                  <a:lnTo>
                    <a:pt x="15218" y="10309"/>
                  </a:lnTo>
                  <a:lnTo>
                    <a:pt x="11291" y="10309"/>
                  </a:lnTo>
                  <a:lnTo>
                    <a:pt x="11291" y="7364"/>
                  </a:lnTo>
                  <a:lnTo>
                    <a:pt x="15709" y="7364"/>
                  </a:lnTo>
                  <a:lnTo>
                    <a:pt x="15711" y="5897"/>
                  </a:lnTo>
                  <a:lnTo>
                    <a:pt x="9825" y="5897"/>
                  </a:lnTo>
                  <a:cubicBezTo>
                    <a:pt x="9825" y="5897"/>
                    <a:pt x="9825" y="15704"/>
                    <a:pt x="9825"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5" name="Shape 2976"/>
            <p:cNvSpPr/>
            <p:nvPr/>
          </p:nvSpPr>
          <p:spPr>
            <a:xfrm>
              <a:off x="6796605" y="48160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6" name="Shape 2977"/>
            <p:cNvSpPr/>
            <p:nvPr/>
          </p:nvSpPr>
          <p:spPr>
            <a:xfrm>
              <a:off x="7300360" y="48160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5"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7" name="Shape 2978"/>
            <p:cNvSpPr/>
            <p:nvPr/>
          </p:nvSpPr>
          <p:spPr>
            <a:xfrm>
              <a:off x="7804116" y="48160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0800" y="982"/>
                    <a:pt x="10800" y="20618"/>
                    <a:pt x="10800" y="20618"/>
                  </a:cubicBezTo>
                  <a:close/>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8" name="Shape 2979"/>
            <p:cNvSpPr/>
            <p:nvPr/>
          </p:nvSpPr>
          <p:spPr>
            <a:xfrm>
              <a:off x="8307873" y="48160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2"/>
                    <a:pt x="7282" y="17937"/>
                    <a:pt x="9570" y="20533"/>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9" name="Shape 2980"/>
            <p:cNvSpPr/>
            <p:nvPr/>
          </p:nvSpPr>
          <p:spPr>
            <a:xfrm>
              <a:off x="8811629" y="4816077"/>
              <a:ext cx="263872" cy="263872"/>
            </a:xfrm>
            <a:prstGeom prst="ellipse">
              <a:avLst/>
            </a:pr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0" name="Shape 2981"/>
            <p:cNvSpPr/>
            <p:nvPr/>
          </p:nvSpPr>
          <p:spPr>
            <a:xfrm>
              <a:off x="9315384" y="48160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2"/>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1" name="Shape 2982"/>
            <p:cNvSpPr/>
            <p:nvPr/>
          </p:nvSpPr>
          <p:spPr>
            <a:xfrm>
              <a:off x="9819140" y="48160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2" name="Shape 2983"/>
            <p:cNvSpPr/>
            <p:nvPr/>
          </p:nvSpPr>
          <p:spPr>
            <a:xfrm>
              <a:off x="10322896" y="48160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3" name="Shape 2984"/>
            <p:cNvSpPr/>
            <p:nvPr/>
          </p:nvSpPr>
          <p:spPr>
            <a:xfrm>
              <a:off x="10898618" y="4816077"/>
              <a:ext cx="11994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3"/>
                  </a:cubicBezTo>
                  <a:lnTo>
                    <a:pt x="6480" y="2945"/>
                  </a:lnTo>
                  <a:cubicBezTo>
                    <a:pt x="6480" y="1861"/>
                    <a:pt x="8414" y="982"/>
                    <a:pt x="10800" y="982"/>
                  </a:cubicBezTo>
                  <a:cubicBezTo>
                    <a:pt x="13186" y="982"/>
                    <a:pt x="15120" y="1861"/>
                    <a:pt x="15120" y="2945"/>
                  </a:cubicBezTo>
                  <a:lnTo>
                    <a:pt x="15120" y="13293"/>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grp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103" name="TextBox 102"/>
          <p:cNvSpPr txBox="1"/>
          <p:nvPr/>
        </p:nvSpPr>
        <p:spPr>
          <a:xfrm>
            <a:off x="3493367" y="1319410"/>
            <a:ext cx="5205272" cy="707886"/>
          </a:xfrm>
          <a:prstGeom prst="rect">
            <a:avLst/>
          </a:prstGeom>
          <a:noFill/>
        </p:spPr>
        <p:txBody>
          <a:bodyPr wrap="none" rtlCol="0">
            <a:spAutoFit/>
          </a:bodyPr>
          <a:lstStyle/>
          <a:p>
            <a:pPr algn="ctr"/>
            <a:r>
              <a:rPr lang="en-US" sz="4000" b="1" spc="600" dirty="0">
                <a:latin typeface="Montserrat" charset="0"/>
                <a:ea typeface="Montserrat" charset="0"/>
                <a:cs typeface="Montserrat" charset="0"/>
              </a:rPr>
              <a:t>VECTOR ICONS</a:t>
            </a:r>
          </a:p>
        </p:txBody>
      </p:sp>
      <p:sp>
        <p:nvSpPr>
          <p:cNvPr id="104" name="TextBox 103"/>
          <p:cNvSpPr txBox="1"/>
          <p:nvPr/>
        </p:nvSpPr>
        <p:spPr>
          <a:xfrm>
            <a:off x="4902763" y="2055576"/>
            <a:ext cx="2382383" cy="307777"/>
          </a:xfrm>
          <a:prstGeom prst="rect">
            <a:avLst/>
          </a:prstGeom>
          <a:noFill/>
        </p:spPr>
        <p:txBody>
          <a:bodyPr wrap="none" rtlCol="0">
            <a:spAutoFit/>
          </a:bodyPr>
          <a:lstStyle/>
          <a:p>
            <a:pPr algn="ctr"/>
            <a:r>
              <a:rPr lang="en-US" sz="1400">
                <a:latin typeface="Source Sans Pro" charset="0"/>
                <a:ea typeface="Source Sans Pro" charset="0"/>
                <a:cs typeface="Source Sans Pro" charset="0"/>
              </a:rPr>
              <a:t>Lorem Ipsum Dolor sit amet</a:t>
            </a:r>
          </a:p>
        </p:txBody>
      </p:sp>
    </p:spTree>
    <p:extLst>
      <p:ext uri="{BB962C8B-B14F-4D97-AF65-F5344CB8AC3E}">
        <p14:creationId xmlns:p14="http://schemas.microsoft.com/office/powerpoint/2010/main" val="425156295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Рисунок 3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53" r="22253"/>
          <a:stretch>
            <a:fillRect/>
          </a:stretch>
        </p:blipFill>
        <p:spPr/>
      </p:pic>
      <p:sp>
        <p:nvSpPr>
          <p:cNvPr id="4" name="Rectangle 3"/>
          <p:cNvSpPr/>
          <p:nvPr/>
        </p:nvSpPr>
        <p:spPr>
          <a:xfrm>
            <a:off x="0" y="4242816"/>
            <a:ext cx="5669280"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69280" y="4242816"/>
            <a:ext cx="6522720"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99136" y="4888688"/>
            <a:ext cx="6263008" cy="1323439"/>
          </a:xfrm>
          <a:prstGeom prst="rect">
            <a:avLst/>
          </a:prstGeom>
          <a:noFill/>
        </p:spPr>
        <p:txBody>
          <a:bodyPr wrap="square" rtlCol="0">
            <a:spAutoFit/>
          </a:bodyPr>
          <a:lstStyle/>
          <a:p>
            <a:r>
              <a:rPr lang="ru-RU" sz="4000" spc="2000" dirty="0" smtClean="0">
                <a:solidFill>
                  <a:schemeClr val="bg1"/>
                </a:solidFill>
                <a:latin typeface="Raleway" panose="020B0503030101060003" pitchFamily="34" charset="0"/>
              </a:rPr>
              <a:t>ОПРЕДЕЛЕНИЕ ТЕРМИНОВ</a:t>
            </a:r>
            <a:endParaRPr lang="en-US" sz="4000" spc="2000" dirty="0">
              <a:solidFill>
                <a:schemeClr val="bg1"/>
              </a:solidFill>
              <a:latin typeface="Raleway" panose="020B0503030101060003" pitchFamily="34" charset="0"/>
            </a:endParaRPr>
          </a:p>
        </p:txBody>
      </p:sp>
      <p:sp>
        <p:nvSpPr>
          <p:cNvPr id="12" name="TextBox 11"/>
          <p:cNvSpPr txBox="1"/>
          <p:nvPr/>
        </p:nvSpPr>
        <p:spPr>
          <a:xfrm>
            <a:off x="751272" y="1263737"/>
            <a:ext cx="3973654"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Без четких определений сельскохозяйственных терминов документ зонирования может препятствовать производству продуктов питания в городе из-за двусмысленных формулировок и нечетких правил. Потенциальным производителям может быть сложно понять, что конкретно разрешено, и они будут воздерживаться от производства продуктов питания из-за страха возможного нарушения или штрафа.</a:t>
            </a:r>
            <a:endParaRPr lang="en-US" sz="1000" dirty="0" smtClean="0">
              <a:latin typeface="Raleway" panose="020B0503030101060003" pitchFamily="34" charset="0"/>
            </a:endParaRPr>
          </a:p>
        </p:txBody>
      </p:sp>
      <p:sp>
        <p:nvSpPr>
          <p:cNvPr id="34" name="TextBox 33"/>
          <p:cNvSpPr txBox="1"/>
          <p:nvPr/>
        </p:nvSpPr>
        <p:spPr>
          <a:xfrm>
            <a:off x="1223449" y="4620910"/>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ГОРОДСКОЕ СЕЛЬСКОЕ ХОЗЯЙСТВО  </a:t>
            </a:r>
            <a:endParaRPr lang="en-US" sz="1000" spc="300" dirty="0" smtClean="0">
              <a:solidFill>
                <a:schemeClr val="bg1"/>
              </a:solidFill>
              <a:latin typeface="Raleway" panose="020B0503030101060003" pitchFamily="34" charset="0"/>
            </a:endParaRPr>
          </a:p>
        </p:txBody>
      </p:sp>
      <p:sp>
        <p:nvSpPr>
          <p:cNvPr id="36" name="TextBox 35"/>
          <p:cNvSpPr txBox="1"/>
          <p:nvPr/>
        </p:nvSpPr>
        <p:spPr>
          <a:xfrm>
            <a:off x="1223449" y="5085658"/>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ГОРОДСКАЯ ФЕРМА </a:t>
            </a:r>
            <a:endParaRPr lang="en-US" sz="1000" spc="300" dirty="0" smtClean="0">
              <a:solidFill>
                <a:schemeClr val="bg1"/>
              </a:solidFill>
              <a:latin typeface="Raleway" panose="020B0503030101060003" pitchFamily="34" charset="0"/>
            </a:endParaRPr>
          </a:p>
        </p:txBody>
      </p:sp>
      <p:sp>
        <p:nvSpPr>
          <p:cNvPr id="37" name="TextBox 36"/>
          <p:cNvSpPr txBox="1"/>
          <p:nvPr/>
        </p:nvSpPr>
        <p:spPr>
          <a:xfrm>
            <a:off x="1223449" y="5550407"/>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ГОРОДСКОЙ САД </a:t>
            </a:r>
            <a:endParaRPr lang="en-US" sz="1000" spc="300" dirty="0" smtClean="0">
              <a:solidFill>
                <a:schemeClr val="bg1"/>
              </a:solidFill>
              <a:latin typeface="Raleway" panose="020B0503030101060003" pitchFamily="34" charset="0"/>
            </a:endParaRPr>
          </a:p>
        </p:txBody>
      </p:sp>
      <p:sp>
        <p:nvSpPr>
          <p:cNvPr id="38" name="TextBox 37"/>
          <p:cNvSpPr txBox="1"/>
          <p:nvPr/>
        </p:nvSpPr>
        <p:spPr>
          <a:xfrm>
            <a:off x="1223449" y="6015156"/>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ТЕПЛИЧНЫЙ КОМПЛЕКС</a:t>
            </a:r>
            <a:endParaRPr lang="en-US" sz="1000" spc="300" dirty="0" smtClean="0">
              <a:solidFill>
                <a:schemeClr val="bg1"/>
              </a:solidFill>
              <a:latin typeface="Raleway" panose="020B0503030101060003" pitchFamily="34" charset="0"/>
            </a:endParaRPr>
          </a:p>
        </p:txBody>
      </p:sp>
    </p:spTree>
    <p:extLst>
      <p:ext uri="{BB962C8B-B14F-4D97-AF65-F5344CB8AC3E}">
        <p14:creationId xmlns:p14="http://schemas.microsoft.com/office/powerpoint/2010/main" val="3492997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34" grpId="0"/>
      <p:bldP spid="36" grpId="0"/>
      <p:bldP spid="3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5132" y="1590949"/>
            <a:ext cx="6586054" cy="4305676"/>
            <a:chOff x="5157992" y="1665629"/>
            <a:chExt cx="2936367" cy="1919171"/>
          </a:xfrm>
          <a:solidFill>
            <a:schemeClr val="accent2"/>
          </a:solidFill>
        </p:grpSpPr>
        <p:sp>
          <p:nvSpPr>
            <p:cNvPr id="3"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accent3"/>
            </a:solid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6"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7"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8"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9"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0"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1"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2"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3"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4"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5"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6"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7"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8"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9"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0"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1"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2"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3"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4"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5"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6"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7"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8"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9"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0"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1"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2"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3"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4"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5"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6"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solidFill>
                <a:latin typeface="Source Sans Pro Light" charset="0"/>
              </a:endParaRPr>
            </a:p>
          </p:txBody>
        </p:sp>
        <p:sp>
          <p:nvSpPr>
            <p:cNvPr id="37"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8"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9"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0"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1"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2"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3"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4"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5"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6" name="Line 48"/>
            <p:cNvSpPr>
              <a:spLocks noChangeShapeType="1"/>
            </p:cNvSpPr>
            <p:nvPr/>
          </p:nvSpPr>
          <p:spPr bwMode="auto">
            <a:xfrm>
              <a:off x="6881808" y="2014722"/>
              <a:ext cx="0" cy="0"/>
            </a:xfrm>
            <a:prstGeom prst="line">
              <a:avLst/>
            </a:prstGeom>
            <a:grpFill/>
            <a:ln w="63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7" name="Line 49"/>
            <p:cNvSpPr>
              <a:spLocks noChangeShapeType="1"/>
            </p:cNvSpPr>
            <p:nvPr/>
          </p:nvSpPr>
          <p:spPr bwMode="auto">
            <a:xfrm>
              <a:off x="6881808" y="2014722"/>
              <a:ext cx="0" cy="0"/>
            </a:xfrm>
            <a:prstGeom prst="line">
              <a:avLst/>
            </a:prstGeom>
            <a:grpFill/>
            <a:ln w="635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8"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9"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0"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1"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2"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3"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4" name="Freeform 53"/>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sp>
          <p:nvSpPr>
            <p:cNvPr id="55" name="Freeform 54"/>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grpSp>
      <p:sp>
        <p:nvSpPr>
          <p:cNvPr id="57" name="TextBox 56"/>
          <p:cNvSpPr txBox="1"/>
          <p:nvPr/>
        </p:nvSpPr>
        <p:spPr>
          <a:xfrm>
            <a:off x="101335" y="6309106"/>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UNITED STATES MAP</a:t>
            </a:r>
          </a:p>
        </p:txBody>
      </p:sp>
      <p:grpSp>
        <p:nvGrpSpPr>
          <p:cNvPr id="64" name="Group 28"/>
          <p:cNvGrpSpPr/>
          <p:nvPr/>
        </p:nvGrpSpPr>
        <p:grpSpPr>
          <a:xfrm>
            <a:off x="3432337" y="5130041"/>
            <a:ext cx="7468375" cy="1655533"/>
            <a:chOff x="2182909" y="-260694"/>
            <a:chExt cx="8999321" cy="1655533"/>
          </a:xfrm>
        </p:grpSpPr>
        <p:cxnSp>
          <p:nvCxnSpPr>
            <p:cNvPr id="65" name="Elbow Connector 33"/>
            <p:cNvCxnSpPr/>
            <p:nvPr/>
          </p:nvCxnSpPr>
          <p:spPr>
            <a:xfrm>
              <a:off x="2182909" y="-260694"/>
              <a:ext cx="2541061" cy="10579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717129" y="148344"/>
              <a:ext cx="6465101" cy="1246495"/>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a:t>
              </a:r>
              <a:r>
                <a:rPr lang="ru-RU" sz="1000" b="1" dirty="0" err="1">
                  <a:latin typeface="Raleway" panose="020B0503030101060003" pitchFamily="34" charset="0"/>
                </a:rPr>
                <a:t>Остин</a:t>
              </a:r>
              <a:r>
                <a:rPr lang="ru-RU" sz="1000" b="1" dirty="0">
                  <a:latin typeface="Raleway" panose="020B0503030101060003" pitchFamily="34" charset="0"/>
                </a:rPr>
                <a:t>, штат </a:t>
              </a:r>
              <a:r>
                <a:rPr lang="ru-RU" sz="1000" b="1" dirty="0" smtClean="0">
                  <a:latin typeface="Raleway" panose="020B0503030101060003" pitchFamily="34" charset="0"/>
                </a:rPr>
                <a:t>Техас</a:t>
              </a: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участка, который может состоять из нескольких смежных участков размером не менее одного акра, возделываемых в первую очередь для устойчивого производства сельскохозяйственной продукции для продажи с целью получения прибыли, и может обеспечивать сельскохозяйственное образование.</a:t>
              </a:r>
              <a:endParaRPr lang="en-US" sz="1000" dirty="0" smtClean="0">
                <a:latin typeface="Raleway" panose="020B0503030101060003" pitchFamily="34" charset="0"/>
              </a:endParaRPr>
            </a:p>
          </p:txBody>
        </p:sp>
      </p:grpSp>
      <p:grpSp>
        <p:nvGrpSpPr>
          <p:cNvPr id="73" name="Group 28"/>
          <p:cNvGrpSpPr/>
          <p:nvPr/>
        </p:nvGrpSpPr>
        <p:grpSpPr>
          <a:xfrm>
            <a:off x="4504695" y="370289"/>
            <a:ext cx="5944230" cy="2175070"/>
            <a:chOff x="911990" y="-3464913"/>
            <a:chExt cx="7162739" cy="2175070"/>
          </a:xfrm>
        </p:grpSpPr>
        <p:cxnSp>
          <p:nvCxnSpPr>
            <p:cNvPr id="74" name="Elbow Connector 33"/>
            <p:cNvCxnSpPr/>
            <p:nvPr/>
          </p:nvCxnSpPr>
          <p:spPr>
            <a:xfrm flipV="1">
              <a:off x="911990" y="-2836222"/>
              <a:ext cx="2803141" cy="1546379"/>
            </a:xfrm>
            <a:prstGeom prst="bentConnector3">
              <a:avLst>
                <a:gd name="adj1" fmla="val 6433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715131" y="-3464913"/>
              <a:ext cx="4359598" cy="1246495"/>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Кодекс </a:t>
              </a:r>
              <a:r>
                <a:rPr lang="ru-RU" sz="1000" b="1" dirty="0">
                  <a:latin typeface="Raleway" panose="020B0503030101060003" pitchFamily="34" charset="0"/>
                </a:rPr>
                <a:t>землепользования г. Детройт, штат Мичиган</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Городская ферма - участок </a:t>
              </a:r>
              <a:r>
                <a:rPr lang="ru-RU" sz="1000" dirty="0">
                  <a:latin typeface="Raleway" panose="020B0503030101060003" pitchFamily="34" charset="0"/>
                </a:rPr>
                <a:t>зонирования площадью более одного акра (4047 м2), используемый для выращивания и сбора продовольственных и / или непищевых культур для личного или группового использования. </a:t>
              </a:r>
              <a:endParaRPr lang="en-US" sz="1000" dirty="0" smtClean="0">
                <a:latin typeface="Raleway" panose="020B0503030101060003" pitchFamily="34" charset="0"/>
              </a:endParaRPr>
            </a:p>
          </p:txBody>
        </p:sp>
      </p:grpSp>
      <p:grpSp>
        <p:nvGrpSpPr>
          <p:cNvPr id="91" name="Group 28"/>
          <p:cNvGrpSpPr/>
          <p:nvPr/>
        </p:nvGrpSpPr>
        <p:grpSpPr>
          <a:xfrm>
            <a:off x="1350028" y="87058"/>
            <a:ext cx="4526209" cy="1851976"/>
            <a:chOff x="804430" y="-3661451"/>
            <a:chExt cx="5454038" cy="1851976"/>
          </a:xfrm>
        </p:grpSpPr>
        <p:cxnSp>
          <p:nvCxnSpPr>
            <p:cNvPr id="92" name="Elbow Connector 33"/>
            <p:cNvCxnSpPr/>
            <p:nvPr/>
          </p:nvCxnSpPr>
          <p:spPr>
            <a:xfrm flipV="1">
              <a:off x="804430" y="-3015084"/>
              <a:ext cx="1506596" cy="12056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2290402" y="-3661451"/>
              <a:ext cx="3968066" cy="1477328"/>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Сиэтл, штат </a:t>
              </a:r>
              <a:r>
                <a:rPr lang="ru-RU" sz="1000" b="1" dirty="0" smtClean="0">
                  <a:latin typeface="Raleway" panose="020B0503030101060003" pitchFamily="34" charset="0"/>
                </a:rPr>
                <a:t>Вашингтон </a:t>
              </a:r>
              <a:r>
                <a:rPr lang="ru-RU" sz="1000" dirty="0">
                  <a:latin typeface="Raleway" panose="020B0503030101060003" pitchFamily="34" charset="0"/>
                </a:rPr>
                <a:t>Использование территории при котором выращиваются растения, содержатся </a:t>
              </a:r>
              <a:r>
                <a:rPr lang="ru-RU" sz="1000" dirty="0" smtClean="0">
                  <a:latin typeface="Raleway" panose="020B0503030101060003" pitchFamily="34" charset="0"/>
                </a:rPr>
                <a:t>животные или </a:t>
              </a:r>
              <a:r>
                <a:rPr lang="ru-RU" sz="1000" dirty="0">
                  <a:latin typeface="Raleway" panose="020B0503030101060003" pitchFamily="34" charset="0"/>
                </a:rPr>
                <a:t>производятся продукты животного происхождения, включая, помимо прочего, яйца или мед, но не включая забой животных или птиц на </a:t>
              </a:r>
              <a:r>
                <a:rPr lang="ru-RU" sz="1000" dirty="0" smtClean="0">
                  <a:latin typeface="Raleway" panose="020B0503030101060003" pitchFamily="34" charset="0"/>
                </a:rPr>
                <a:t>мясо</a:t>
              </a:r>
              <a:r>
                <a:rPr lang="ru-RU" sz="1000" dirty="0">
                  <a:latin typeface="Raleway" panose="020B0503030101060003" pitchFamily="34" charset="0"/>
                </a:rPr>
                <a:t>.</a:t>
              </a:r>
              <a:endParaRPr lang="en-US" sz="1000" dirty="0" smtClean="0">
                <a:latin typeface="Raleway" panose="020B0503030101060003" pitchFamily="34" charset="0"/>
              </a:endParaRPr>
            </a:p>
          </p:txBody>
        </p:sp>
      </p:grpSp>
      <p:grpSp>
        <p:nvGrpSpPr>
          <p:cNvPr id="96" name="Group 28"/>
          <p:cNvGrpSpPr/>
          <p:nvPr/>
        </p:nvGrpSpPr>
        <p:grpSpPr>
          <a:xfrm>
            <a:off x="6565546" y="2710875"/>
            <a:ext cx="4855106" cy="1895558"/>
            <a:chOff x="1726789" y="-3938182"/>
            <a:chExt cx="5850356" cy="1895558"/>
          </a:xfrm>
        </p:grpSpPr>
        <p:cxnSp>
          <p:nvCxnSpPr>
            <p:cNvPr id="97" name="Elbow Connector 33"/>
            <p:cNvCxnSpPr>
              <a:stCxn id="26" idx="11"/>
            </p:cNvCxnSpPr>
            <p:nvPr/>
          </p:nvCxnSpPr>
          <p:spPr>
            <a:xfrm>
              <a:off x="1726789" y="-3938182"/>
              <a:ext cx="1603667" cy="13128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3330458" y="-3289119"/>
              <a:ext cx="4246687" cy="1246495"/>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Бостон, штат </a:t>
              </a:r>
              <a:r>
                <a:rPr lang="ru-RU" sz="1000" b="1" dirty="0" smtClean="0">
                  <a:latin typeface="Raleway" panose="020B0503030101060003" pitchFamily="34" charset="0"/>
                </a:rPr>
                <a:t>Массачусетс </a:t>
              </a:r>
              <a:r>
                <a:rPr lang="ru-RU" sz="1000" dirty="0" smtClean="0">
                  <a:latin typeface="Raleway" panose="020B0503030101060003" pitchFamily="34" charset="0"/>
                </a:rPr>
                <a:t>Городская ферма </a:t>
              </a:r>
              <a:r>
                <a:rPr lang="ru-RU" sz="1000" b="1" dirty="0" smtClean="0">
                  <a:latin typeface="Raleway" panose="020B0503030101060003" pitchFamily="34" charset="0"/>
                </a:rPr>
                <a:t>- </a:t>
              </a:r>
              <a:r>
                <a:rPr lang="ru-RU" sz="1000" dirty="0" smtClean="0">
                  <a:latin typeface="Raleway" panose="020B0503030101060003" pitchFamily="34" charset="0"/>
                </a:rPr>
                <a:t>постоянная </a:t>
              </a:r>
              <a:r>
                <a:rPr lang="ru-RU" sz="1000" dirty="0">
                  <a:latin typeface="Raleway" panose="020B0503030101060003" pitchFamily="34" charset="0"/>
                </a:rPr>
                <a:t>конструкция из стекла, пластика или стекловолокна, в которой растения выращивают в течение всего года при контролируемых параметрах температуры и влажности</a:t>
              </a:r>
              <a:r>
                <a:rPr lang="ru-RU" sz="1000" dirty="0" smtClean="0">
                  <a:latin typeface="Raleway" panose="020B0503030101060003" pitchFamily="34" charset="0"/>
                </a:rPr>
                <a:t>.</a:t>
              </a:r>
              <a:endParaRPr lang="en-US" sz="1000" dirty="0" smtClean="0">
                <a:latin typeface="Raleway" panose="020B0503030101060003" pitchFamily="34" charset="0"/>
              </a:endParaRPr>
            </a:p>
          </p:txBody>
        </p:sp>
      </p:grpSp>
    </p:spTree>
    <p:extLst>
      <p:ext uri="{BB962C8B-B14F-4D97-AF65-F5344CB8AC3E}">
        <p14:creationId xmlns:p14="http://schemas.microsoft.com/office/powerpoint/2010/main" val="1387660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1000"/>
                                        <p:tgtEl>
                                          <p:spTgt spid="73"/>
                                        </p:tgtEl>
                                      </p:cBhvr>
                                    </p:animEffect>
                                    <p:anim calcmode="lin" valueType="num">
                                      <p:cBhvr>
                                        <p:cTn id="23" dur="1000" fill="hold"/>
                                        <p:tgtEl>
                                          <p:spTgt spid="73"/>
                                        </p:tgtEl>
                                        <p:attrNameLst>
                                          <p:attrName>ppt_x</p:attrName>
                                        </p:attrNameLst>
                                      </p:cBhvr>
                                      <p:tavLst>
                                        <p:tav tm="0">
                                          <p:val>
                                            <p:strVal val="#ppt_x"/>
                                          </p:val>
                                        </p:tav>
                                        <p:tav tm="100000">
                                          <p:val>
                                            <p:strVal val="#ppt_x"/>
                                          </p:val>
                                        </p:tav>
                                      </p:tavLst>
                                    </p:anim>
                                    <p:anim calcmode="lin" valueType="num">
                                      <p:cBhvr>
                                        <p:cTn id="24" dur="1000" fill="hold"/>
                                        <p:tgtEl>
                                          <p:spTgt spid="7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0"/>
                                        <p:tgtEl>
                                          <p:spTgt spid="91"/>
                                        </p:tgtEl>
                                      </p:cBhvr>
                                    </p:animEffect>
                                    <p:anim calcmode="lin" valueType="num">
                                      <p:cBhvr>
                                        <p:cTn id="28" dur="1000" fill="hold"/>
                                        <p:tgtEl>
                                          <p:spTgt spid="91"/>
                                        </p:tgtEl>
                                        <p:attrNameLst>
                                          <p:attrName>ppt_x</p:attrName>
                                        </p:attrNameLst>
                                      </p:cBhvr>
                                      <p:tavLst>
                                        <p:tav tm="0">
                                          <p:val>
                                            <p:strVal val="#ppt_x"/>
                                          </p:val>
                                        </p:tav>
                                        <p:tav tm="100000">
                                          <p:val>
                                            <p:strVal val="#ppt_x"/>
                                          </p:val>
                                        </p:tav>
                                      </p:tavLst>
                                    </p:anim>
                                    <p:anim calcmode="lin" valueType="num">
                                      <p:cBhvr>
                                        <p:cTn id="29" dur="10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1000"/>
                                        <p:tgtEl>
                                          <p:spTgt spid="96"/>
                                        </p:tgtEl>
                                      </p:cBhvr>
                                    </p:animEffect>
                                    <p:anim calcmode="lin" valueType="num">
                                      <p:cBhvr>
                                        <p:cTn id="33" dur="1000" fill="hold"/>
                                        <p:tgtEl>
                                          <p:spTgt spid="96"/>
                                        </p:tgtEl>
                                        <p:attrNameLst>
                                          <p:attrName>ppt_x</p:attrName>
                                        </p:attrNameLst>
                                      </p:cBhvr>
                                      <p:tavLst>
                                        <p:tav tm="0">
                                          <p:val>
                                            <p:strVal val="#ppt_x"/>
                                          </p:val>
                                        </p:tav>
                                        <p:tav tm="100000">
                                          <p:val>
                                            <p:strVal val="#ppt_x"/>
                                          </p:val>
                                        </p:tav>
                                      </p:tavLst>
                                    </p:anim>
                                    <p:anim calcmode="lin" valueType="num">
                                      <p:cBhvr>
                                        <p:cTn id="34"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8"/>
          <p:cNvSpPr/>
          <p:nvPr/>
        </p:nvSpPr>
        <p:spPr>
          <a:xfrm>
            <a:off x="9454514"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18"/>
          <p:cNvSpPr/>
          <p:nvPr/>
        </p:nvSpPr>
        <p:spPr>
          <a:xfrm>
            <a:off x="6708457"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8"/>
          <p:cNvSpPr/>
          <p:nvPr/>
        </p:nvSpPr>
        <p:spPr>
          <a:xfrm>
            <a:off x="3962400"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8"/>
          <p:cNvSpPr/>
          <p:nvPr/>
        </p:nvSpPr>
        <p:spPr>
          <a:xfrm>
            <a:off x="1216343"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863914" y="4687229"/>
            <a:ext cx="2375542" cy="1555542"/>
            <a:chOff x="922539" y="2414337"/>
            <a:chExt cx="3289628" cy="641128"/>
          </a:xfrm>
        </p:grpSpPr>
        <p:sp>
          <p:nvSpPr>
            <p:cNvPr id="24" name="TextBox 23"/>
            <p:cNvSpPr txBox="1"/>
            <p:nvPr/>
          </p:nvSpPr>
          <p:spPr>
            <a:xfrm>
              <a:off x="922539" y="2647449"/>
              <a:ext cx="3289628" cy="408016"/>
            </a:xfrm>
            <a:prstGeom prst="rect">
              <a:avLst/>
            </a:prstGeom>
            <a:noFill/>
          </p:spPr>
          <p:txBody>
            <a:bodyPr wrap="square" rtlCol="0">
              <a:spAutoFit/>
            </a:bodyPr>
            <a:lstStyle/>
            <a:p>
              <a:pPr algn="ctr">
                <a:lnSpc>
                  <a:spcPct val="150000"/>
                </a:lnSpc>
              </a:pPr>
              <a:r>
                <a:rPr lang="ru-RU" sz="1000" i="1" dirty="0">
                  <a:latin typeface="Raleway" panose="020B0503030101060003" pitchFamily="34" charset="0"/>
                </a:rPr>
                <a:t>Обобщающий термин, который описывает ряд методов выращивания продуктов питания, от садов на заднем дворе до городских ферм.</a:t>
              </a:r>
              <a:endParaRPr lang="en-US" sz="1000" i="1" dirty="0" smtClean="0">
                <a:latin typeface="Raleway" panose="020B0503030101060003" pitchFamily="34" charset="0"/>
              </a:endParaRPr>
            </a:p>
          </p:txBody>
        </p:sp>
        <p:sp>
          <p:nvSpPr>
            <p:cNvPr id="25" name="TextBox 24"/>
            <p:cNvSpPr txBox="1"/>
            <p:nvPr/>
          </p:nvSpPr>
          <p:spPr>
            <a:xfrm>
              <a:off x="922539" y="2414337"/>
              <a:ext cx="3289628" cy="228334"/>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ГОРОДСКОЕ СЕЛЬСКОЕ ХОЗЯЙСТВО</a:t>
              </a:r>
              <a:endParaRPr lang="en-US" sz="1000" b="1" spc="300" dirty="0" smtClean="0">
                <a:latin typeface="Raleway" panose="020B0503030101060003" pitchFamily="34" charset="0"/>
              </a:endParaRPr>
            </a:p>
          </p:txBody>
        </p:sp>
      </p:grpSp>
      <p:sp>
        <p:nvSpPr>
          <p:cNvPr id="29" name="TextBox 28"/>
          <p:cNvSpPr txBox="1"/>
          <p:nvPr/>
        </p:nvSpPr>
        <p:spPr>
          <a:xfrm>
            <a:off x="3925663" y="311250"/>
            <a:ext cx="4340674" cy="378180"/>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ОСНОВНЫЕ ОПРЕДЕЛЕНИЯ</a:t>
            </a:r>
            <a:endParaRPr lang="en-US" sz="1400" b="1" spc="600" dirty="0" smtClean="0">
              <a:latin typeface="Raleway" panose="020B0503030101060003" pitchFamily="34" charset="0"/>
            </a:endParaRPr>
          </a:p>
        </p:txBody>
      </p:sp>
      <p:pic>
        <p:nvPicPr>
          <p:cNvPr id="44" name="Рисунок 43"/>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l="29739" r="29739"/>
          <a:stretch>
            <a:fillRect/>
          </a:stretch>
        </p:blipFill>
        <p:spPr>
          <a:xfrm>
            <a:off x="1046163" y="1227138"/>
            <a:ext cx="2011362" cy="3309937"/>
          </a:xfrm>
        </p:spPr>
      </p:pic>
      <p:pic>
        <p:nvPicPr>
          <p:cNvPr id="12" name="Рисунок 11"/>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32909" r="32909"/>
          <a:stretch>
            <a:fillRect/>
          </a:stretch>
        </p:blipFill>
        <p:spPr>
          <a:xfrm>
            <a:off x="3792538" y="1227138"/>
            <a:ext cx="2011362" cy="3309937"/>
          </a:xfrm>
        </p:spPr>
      </p:pic>
      <p:pic>
        <p:nvPicPr>
          <p:cNvPr id="8" name="Рисунок 7"/>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29752" r="29752"/>
          <a:stretch>
            <a:fillRect/>
          </a:stretch>
        </p:blipFill>
        <p:spPr>
          <a:xfrm>
            <a:off x="9283700" y="1227138"/>
            <a:ext cx="2011363" cy="3309937"/>
          </a:xfrm>
        </p:spPr>
      </p:pic>
      <p:grpSp>
        <p:nvGrpSpPr>
          <p:cNvPr id="34" name="Group 22"/>
          <p:cNvGrpSpPr/>
          <p:nvPr/>
        </p:nvGrpSpPr>
        <p:grpSpPr>
          <a:xfrm>
            <a:off x="3609971" y="4687225"/>
            <a:ext cx="2375542" cy="3161375"/>
            <a:chOff x="922539" y="2414337"/>
            <a:chExt cx="3289628" cy="720498"/>
          </a:xfrm>
        </p:grpSpPr>
        <p:sp>
          <p:nvSpPr>
            <p:cNvPr id="35" name="TextBox 34"/>
            <p:cNvSpPr txBox="1"/>
            <p:nvPr/>
          </p:nvSpPr>
          <p:spPr>
            <a:xfrm>
              <a:off x="922539" y="2536540"/>
              <a:ext cx="3289628" cy="598295"/>
            </a:xfrm>
            <a:prstGeom prst="rect">
              <a:avLst/>
            </a:prstGeom>
            <a:noFill/>
          </p:spPr>
          <p:txBody>
            <a:bodyPr wrap="square" rtlCol="0">
              <a:spAutoFit/>
            </a:bodyPr>
            <a:lstStyle/>
            <a:p>
              <a:pPr algn="ctr">
                <a:lnSpc>
                  <a:spcPct val="150000"/>
                </a:lnSpc>
              </a:pPr>
              <a:r>
                <a:rPr lang="ru-RU" sz="1000" i="1" dirty="0" smtClean="0">
                  <a:latin typeface="Raleway" panose="020B0503030101060003" pitchFamily="34" charset="0"/>
                </a:rPr>
                <a:t>Территория </a:t>
              </a:r>
              <a:r>
                <a:rPr lang="ru-RU" sz="1000" i="1" dirty="0">
                  <a:latin typeface="Raleway" panose="020B0503030101060003" pitchFamily="34" charset="0"/>
                </a:rPr>
                <a:t>маломасштабного городского сельского хозяйства (обслуживающая район), где отдельные лица и семьи выращивают продукты питания в основном для личного потребления или пожертвования.</a:t>
              </a:r>
              <a:endParaRPr lang="en-US" sz="1000" i="1" dirty="0" smtClean="0">
                <a:latin typeface="Raleway" panose="020B0503030101060003" pitchFamily="34" charset="0"/>
              </a:endParaRPr>
            </a:p>
          </p:txBody>
        </p:sp>
        <p:sp>
          <p:nvSpPr>
            <p:cNvPr id="36" name="TextBox 35"/>
            <p:cNvSpPr txBox="1"/>
            <p:nvPr/>
          </p:nvSpPr>
          <p:spPr>
            <a:xfrm>
              <a:off x="922539" y="2414337"/>
              <a:ext cx="3289628" cy="228334"/>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ГОРОДСКИЕ ОБЩЕСТВЕННЫЕ САДЫ</a:t>
              </a:r>
              <a:endParaRPr lang="en-US" sz="1000" b="1" spc="300" dirty="0" smtClean="0">
                <a:latin typeface="Raleway" panose="020B0503030101060003" pitchFamily="34" charset="0"/>
              </a:endParaRPr>
            </a:p>
          </p:txBody>
        </p:sp>
      </p:grpSp>
      <p:grpSp>
        <p:nvGrpSpPr>
          <p:cNvPr id="37" name="Group 22"/>
          <p:cNvGrpSpPr/>
          <p:nvPr/>
        </p:nvGrpSpPr>
        <p:grpSpPr>
          <a:xfrm>
            <a:off x="6359834" y="4687227"/>
            <a:ext cx="2375542" cy="2187318"/>
            <a:chOff x="922539" y="2414337"/>
            <a:chExt cx="3289628" cy="498504"/>
          </a:xfrm>
        </p:grpSpPr>
        <p:sp>
          <p:nvSpPr>
            <p:cNvPr id="38" name="TextBox 37"/>
            <p:cNvSpPr txBox="1"/>
            <p:nvPr/>
          </p:nvSpPr>
          <p:spPr>
            <a:xfrm>
              <a:off x="922539" y="2476792"/>
              <a:ext cx="3289628" cy="436049"/>
            </a:xfrm>
            <a:prstGeom prst="rect">
              <a:avLst/>
            </a:prstGeom>
            <a:noFill/>
          </p:spPr>
          <p:txBody>
            <a:bodyPr wrap="square" rtlCol="0">
              <a:spAutoFit/>
            </a:bodyPr>
            <a:lstStyle/>
            <a:p>
              <a:pPr algn="ctr">
                <a:lnSpc>
                  <a:spcPct val="150000"/>
                </a:lnSpc>
              </a:pPr>
              <a:r>
                <a:rPr lang="ru-RU" sz="1000" i="1" dirty="0">
                  <a:latin typeface="Raleway" panose="020B0503030101060003" pitchFamily="34" charset="0"/>
                </a:rPr>
                <a:t>Более крупные и интенсивные участки, на которых продукты питания могут выращиваться организацией или частным предприятием и которые часто включают возможности для предпринимательской деятельности, такой как выращивание продуктов для продажи.</a:t>
              </a:r>
              <a:endParaRPr lang="en-US" sz="1000" i="1" dirty="0" smtClean="0">
                <a:latin typeface="Raleway" panose="020B0503030101060003" pitchFamily="34" charset="0"/>
              </a:endParaRPr>
            </a:p>
          </p:txBody>
        </p:sp>
        <p:sp>
          <p:nvSpPr>
            <p:cNvPr id="39" name="TextBox 38"/>
            <p:cNvSpPr txBox="1"/>
            <p:nvPr/>
          </p:nvSpPr>
          <p:spPr>
            <a:xfrm>
              <a:off x="922539" y="2414337"/>
              <a:ext cx="3289628" cy="67572"/>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ГОРОДСКИЕ ФЕРМЫ</a:t>
              </a:r>
              <a:endParaRPr lang="en-US" sz="1000" b="1" spc="300" dirty="0" smtClean="0">
                <a:latin typeface="Raleway" panose="020B0503030101060003" pitchFamily="34" charset="0"/>
              </a:endParaRPr>
            </a:p>
          </p:txBody>
        </p:sp>
      </p:grpSp>
      <p:grpSp>
        <p:nvGrpSpPr>
          <p:cNvPr id="40" name="Group 22"/>
          <p:cNvGrpSpPr/>
          <p:nvPr/>
        </p:nvGrpSpPr>
        <p:grpSpPr>
          <a:xfrm>
            <a:off x="9030173" y="4687227"/>
            <a:ext cx="2518415" cy="1725655"/>
            <a:chOff x="922539" y="2414337"/>
            <a:chExt cx="3289628" cy="393288"/>
          </a:xfrm>
        </p:grpSpPr>
        <p:sp>
          <p:nvSpPr>
            <p:cNvPr id="41" name="TextBox 40"/>
            <p:cNvSpPr txBox="1"/>
            <p:nvPr/>
          </p:nvSpPr>
          <p:spPr>
            <a:xfrm>
              <a:off x="922539" y="2476792"/>
              <a:ext cx="3289628" cy="330833"/>
            </a:xfrm>
            <a:prstGeom prst="rect">
              <a:avLst/>
            </a:prstGeom>
            <a:noFill/>
          </p:spPr>
          <p:txBody>
            <a:bodyPr wrap="square" rtlCol="0">
              <a:spAutoFit/>
            </a:bodyPr>
            <a:lstStyle/>
            <a:p>
              <a:pPr algn="ctr">
                <a:lnSpc>
                  <a:spcPct val="150000"/>
                </a:lnSpc>
              </a:pPr>
              <a:r>
                <a:rPr lang="ru-RU" sz="1000" i="1" dirty="0" smtClean="0">
                  <a:latin typeface="Raleway" panose="020B0503030101060003" pitchFamily="34" charset="0"/>
                </a:rPr>
                <a:t>Места </a:t>
              </a:r>
              <a:r>
                <a:rPr lang="ru-RU" sz="1000" i="1" dirty="0">
                  <a:latin typeface="Raleway" panose="020B0503030101060003" pitchFamily="34" charset="0"/>
                </a:rPr>
                <a:t>для производства продуктов питания на частной, жилой территории (многоквартирной или усадебной застройки), которые используются в первую очередь жильцами.</a:t>
              </a:r>
              <a:endParaRPr lang="en-US" sz="1000" i="1" dirty="0" smtClean="0">
                <a:latin typeface="Raleway" panose="020B0503030101060003" pitchFamily="34" charset="0"/>
              </a:endParaRPr>
            </a:p>
          </p:txBody>
        </p:sp>
        <p:sp>
          <p:nvSpPr>
            <p:cNvPr id="42" name="TextBox 41"/>
            <p:cNvSpPr txBox="1"/>
            <p:nvPr/>
          </p:nvSpPr>
          <p:spPr>
            <a:xfrm>
              <a:off x="922539" y="2414337"/>
              <a:ext cx="3289628" cy="120181"/>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ПРИУСАДЕБНЫЕ УЧАСТКИ</a:t>
              </a:r>
              <a:endParaRPr lang="en-US" sz="1000" b="1" spc="300" dirty="0" smtClean="0">
                <a:latin typeface="Raleway" panose="020B0503030101060003" pitchFamily="34" charset="0"/>
              </a:endParaRPr>
            </a:p>
          </p:txBody>
        </p:sp>
      </p:grpSp>
      <p:pic>
        <p:nvPicPr>
          <p:cNvPr id="43" name="Рисунок 4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32259" r="32259"/>
          <a:stretch>
            <a:fillRect/>
          </a:stretch>
        </p:blipFill>
        <p:spPr>
          <a:xfrm>
            <a:off x="6548438" y="1227138"/>
            <a:ext cx="2012950" cy="3309937"/>
          </a:xfrm>
        </p:spPr>
      </p:pic>
    </p:spTree>
    <p:extLst>
      <p:ext uri="{BB962C8B-B14F-4D97-AF65-F5344CB8AC3E}">
        <p14:creationId xmlns:p14="http://schemas.microsoft.com/office/powerpoint/2010/main" val="1651610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31" b="2031"/>
          <a:stretch>
            <a:fillRect/>
          </a:stretch>
        </p:blipFill>
        <p:spPr>
          <a:xfrm>
            <a:off x="0" y="0"/>
            <a:ext cx="12192000" cy="6858000"/>
          </a:xfrm>
        </p:spPr>
      </p:pic>
      <p:sp>
        <p:nvSpPr>
          <p:cNvPr id="4" name="Rectangle 3"/>
          <p:cNvSpPr/>
          <p:nvPr/>
        </p:nvSpPr>
        <p:spPr>
          <a:xfrm>
            <a:off x="0" y="896815"/>
            <a:ext cx="12192000" cy="506437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838246" y="1142170"/>
            <a:ext cx="5904137" cy="415498"/>
          </a:xfrm>
          <a:prstGeom prst="rect">
            <a:avLst/>
          </a:prstGeom>
          <a:noFill/>
        </p:spPr>
        <p:txBody>
          <a:bodyPr wrap="square" rtlCol="0">
            <a:spAutoFit/>
          </a:bodyPr>
          <a:lstStyle/>
          <a:p>
            <a:pPr algn="ctr">
              <a:lnSpc>
                <a:spcPct val="150000"/>
              </a:lnSpc>
            </a:pPr>
            <a:r>
              <a:rPr lang="ru-RU" sz="1400" b="1" spc="600" dirty="0" smtClean="0">
                <a:solidFill>
                  <a:schemeClr val="bg1"/>
                </a:solidFill>
                <a:latin typeface="Raleway" panose="020B0503030101060003" pitchFamily="34" charset="0"/>
              </a:rPr>
              <a:t>РАЗРЕШЕННЫЕ ЗОНЫ ИСПОЛЬЗОВАНИЯ</a:t>
            </a:r>
            <a:endParaRPr lang="en-US" sz="1400" b="1" spc="600" dirty="0" smtClean="0">
              <a:solidFill>
                <a:schemeClr val="bg1"/>
              </a:solidFill>
              <a:latin typeface="Raleway" panose="020B0503030101060003" pitchFamily="34" charset="0"/>
            </a:endParaRPr>
          </a:p>
        </p:txBody>
      </p:sp>
      <p:grpSp>
        <p:nvGrpSpPr>
          <p:cNvPr id="21" name="Group 2"/>
          <p:cNvGrpSpPr/>
          <p:nvPr/>
        </p:nvGrpSpPr>
        <p:grpSpPr>
          <a:xfrm>
            <a:off x="290286" y="1800123"/>
            <a:ext cx="5372549" cy="1491940"/>
            <a:chOff x="4923340" y="2480263"/>
            <a:chExt cx="7583659" cy="2105958"/>
          </a:xfrm>
        </p:grpSpPr>
        <p:sp>
          <p:nvSpPr>
            <p:cNvPr id="35" name="TextBox 34"/>
            <p:cNvSpPr txBox="1"/>
            <p:nvPr/>
          </p:nvSpPr>
          <p:spPr>
            <a:xfrm>
              <a:off x="4923340" y="3282888"/>
              <a:ext cx="7583659"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Определение городского сельского хозяйства </a:t>
              </a:r>
              <a:r>
                <a:rPr lang="ru-RU" sz="1200" spc="300" dirty="0">
                  <a:solidFill>
                    <a:schemeClr val="bg1"/>
                  </a:solidFill>
                  <a:latin typeface="Raleway" panose="020B0503030101060003" pitchFamily="34" charset="0"/>
                </a:rPr>
                <a:t>в рамках градостроительной документации как отдельную форму использования</a:t>
              </a:r>
              <a:endParaRPr lang="en-US" sz="1200" spc="300" dirty="0" smtClean="0">
                <a:solidFill>
                  <a:schemeClr val="bg1"/>
                </a:solidFill>
                <a:latin typeface="Raleway" panose="020B0503030101060003" pitchFamily="34" charset="0"/>
              </a:endParaRPr>
            </a:p>
          </p:txBody>
        </p:sp>
        <p:sp>
          <p:nvSpPr>
            <p:cNvPr id="39" name="Donut 12"/>
            <p:cNvSpPr/>
            <p:nvPr/>
          </p:nvSpPr>
          <p:spPr>
            <a:xfrm>
              <a:off x="8268730"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4" name="Group 2"/>
          <p:cNvGrpSpPr/>
          <p:nvPr/>
        </p:nvGrpSpPr>
        <p:grpSpPr>
          <a:xfrm>
            <a:off x="5917769" y="1800123"/>
            <a:ext cx="6127992" cy="1482900"/>
            <a:chOff x="4380370" y="2480263"/>
            <a:chExt cx="8650012" cy="2093198"/>
          </a:xfrm>
        </p:grpSpPr>
        <p:sp>
          <p:nvSpPr>
            <p:cNvPr id="45" name="TextBox 44"/>
            <p:cNvSpPr txBox="1"/>
            <p:nvPr/>
          </p:nvSpPr>
          <p:spPr>
            <a:xfrm>
              <a:off x="4380370" y="3270128"/>
              <a:ext cx="8650012"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Рассмотрение вариантов </a:t>
              </a:r>
              <a:r>
                <a:rPr lang="ru-RU" sz="1200" spc="300" dirty="0">
                  <a:solidFill>
                    <a:schemeClr val="bg1"/>
                  </a:solidFill>
                  <a:latin typeface="Raleway" panose="020B0503030101060003" pitchFamily="34" charset="0"/>
                </a:rPr>
                <a:t>размещения общественных садов и теплиц при планировании и перепланировке таких объектов, как общественные центры и зоны отдыха.</a:t>
              </a:r>
              <a:endParaRPr lang="en-US" sz="1200" spc="300" dirty="0" smtClean="0">
                <a:solidFill>
                  <a:schemeClr val="bg1"/>
                </a:solidFill>
                <a:latin typeface="Raleway" panose="020B0503030101060003" pitchFamily="34" charset="0"/>
              </a:endParaRPr>
            </a:p>
          </p:txBody>
        </p:sp>
        <p:sp>
          <p:nvSpPr>
            <p:cNvPr id="46" name="Donut 12"/>
            <p:cNvSpPr/>
            <p:nvPr/>
          </p:nvSpPr>
          <p:spPr>
            <a:xfrm>
              <a:off x="8268729"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7" name="Group 2"/>
          <p:cNvGrpSpPr/>
          <p:nvPr/>
        </p:nvGrpSpPr>
        <p:grpSpPr>
          <a:xfrm>
            <a:off x="58282" y="4069262"/>
            <a:ext cx="5836556" cy="1267586"/>
            <a:chOff x="4704497" y="2412426"/>
            <a:chExt cx="8238632" cy="1789270"/>
          </a:xfrm>
        </p:grpSpPr>
        <p:sp>
          <p:nvSpPr>
            <p:cNvPr id="48" name="TextBox 47"/>
            <p:cNvSpPr txBox="1"/>
            <p:nvPr/>
          </p:nvSpPr>
          <p:spPr>
            <a:xfrm>
              <a:off x="4704497" y="3289363"/>
              <a:ext cx="8238632" cy="912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Обозначение пригородных </a:t>
              </a:r>
              <a:r>
                <a:rPr lang="ru-RU" sz="1200" spc="300" dirty="0">
                  <a:solidFill>
                    <a:schemeClr val="bg1"/>
                  </a:solidFill>
                  <a:latin typeface="Raleway" panose="020B0503030101060003" pitchFamily="34" charset="0"/>
                </a:rPr>
                <a:t>и </a:t>
              </a:r>
              <a:r>
                <a:rPr lang="ru-RU" sz="1200" spc="300" dirty="0" smtClean="0">
                  <a:solidFill>
                    <a:schemeClr val="bg1"/>
                  </a:solidFill>
                  <a:latin typeface="Raleway" panose="020B0503030101060003" pitchFamily="34" charset="0"/>
                </a:rPr>
                <a:t>городских сельскохозяйственных зон </a:t>
              </a:r>
              <a:r>
                <a:rPr lang="ru-RU" sz="1200" spc="300" dirty="0">
                  <a:solidFill>
                    <a:schemeClr val="bg1"/>
                  </a:solidFill>
                  <a:latin typeface="Raleway" panose="020B0503030101060003" pitchFamily="34" charset="0"/>
                </a:rPr>
                <a:t>в планах развития городов</a:t>
              </a:r>
              <a:endParaRPr lang="en-US" sz="1200" spc="300" dirty="0" smtClean="0">
                <a:solidFill>
                  <a:schemeClr val="bg1"/>
                </a:solidFill>
                <a:latin typeface="Raleway" panose="020B0503030101060003" pitchFamily="34" charset="0"/>
              </a:endParaRPr>
            </a:p>
          </p:txBody>
        </p:sp>
        <p:sp>
          <p:nvSpPr>
            <p:cNvPr id="49" name="Donut 12"/>
            <p:cNvSpPr/>
            <p:nvPr/>
          </p:nvSpPr>
          <p:spPr>
            <a:xfrm>
              <a:off x="8377375" y="2412426"/>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0" name="Group 2"/>
          <p:cNvGrpSpPr/>
          <p:nvPr/>
        </p:nvGrpSpPr>
        <p:grpSpPr>
          <a:xfrm>
            <a:off x="5876305" y="4069262"/>
            <a:ext cx="6210919" cy="1529365"/>
            <a:chOff x="4331635" y="2480263"/>
            <a:chExt cx="8767067" cy="2158786"/>
          </a:xfrm>
        </p:grpSpPr>
        <p:sp>
          <p:nvSpPr>
            <p:cNvPr id="51" name="TextBox 50"/>
            <p:cNvSpPr txBox="1"/>
            <p:nvPr/>
          </p:nvSpPr>
          <p:spPr>
            <a:xfrm>
              <a:off x="4331635" y="3335716"/>
              <a:ext cx="8767067"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Поощрение любого включения </a:t>
              </a:r>
              <a:r>
                <a:rPr lang="ru-RU" sz="1200" spc="300" dirty="0">
                  <a:solidFill>
                    <a:schemeClr val="bg1"/>
                  </a:solidFill>
                  <a:latin typeface="Raleway" panose="020B0503030101060003" pitchFamily="34" charset="0"/>
                </a:rPr>
                <a:t>тепличных комплексов на крыше или в общую застройку при строительстве или реконструкцию объектов капитального строительства. </a:t>
              </a:r>
              <a:endParaRPr lang="en-US" sz="1200" spc="300" dirty="0" smtClean="0">
                <a:solidFill>
                  <a:schemeClr val="bg1"/>
                </a:solidFill>
                <a:latin typeface="Raleway" panose="020B0503030101060003" pitchFamily="34" charset="0"/>
              </a:endParaRPr>
            </a:p>
          </p:txBody>
        </p:sp>
        <p:sp>
          <p:nvSpPr>
            <p:cNvPr id="52" name="Donut 12"/>
            <p:cNvSpPr/>
            <p:nvPr/>
          </p:nvSpPr>
          <p:spPr>
            <a:xfrm>
              <a:off x="8268730"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2749112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242176920"/>
              </p:ext>
            </p:extLst>
          </p:nvPr>
        </p:nvGraphicFramePr>
        <p:xfrm>
          <a:off x="1135185" y="1283678"/>
          <a:ext cx="5037015" cy="429194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995745" y="2067275"/>
            <a:ext cx="3994639" cy="989951"/>
          </a:xfrm>
          <a:prstGeom prst="rect">
            <a:avLst/>
          </a:prstGeom>
          <a:noFill/>
        </p:spPr>
        <p:txBody>
          <a:bodyPr wrap="square" rtlCol="0" anchor="ctr">
            <a:spAutoFit/>
          </a:bodyPr>
          <a:lstStyle/>
          <a:p>
            <a:pPr algn="just">
              <a:lnSpc>
                <a:spcPct val="150000"/>
              </a:lnSpc>
            </a:pPr>
            <a:r>
              <a:rPr lang="ru-RU" sz="1000" dirty="0">
                <a:latin typeface="Raleway" panose="020B0503030101060003" pitchFamily="34" charset="0"/>
              </a:rPr>
              <a:t>Установление параметров регулирования городских ферм является чрезвычайно важным аспектом, поскольку данные параметры будут определять, какие типы ведения сельского хозяйства подходят для различных территориальных зон внутри города.</a:t>
            </a:r>
            <a:endParaRPr lang="en-US" sz="1000" dirty="0" smtClean="0">
              <a:latin typeface="Raleway" panose="020B0503030101060003" pitchFamily="34" charset="0"/>
            </a:endParaRPr>
          </a:p>
        </p:txBody>
      </p:sp>
      <p:sp>
        <p:nvSpPr>
          <p:cNvPr id="6" name="TextBox 5"/>
          <p:cNvSpPr txBox="1"/>
          <p:nvPr/>
        </p:nvSpPr>
        <p:spPr>
          <a:xfrm>
            <a:off x="6995745" y="1190693"/>
            <a:ext cx="4910505"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ПАРАМЕТРЫ РЕГУЛИРОВАНИЯ ПО ОПРЕДЕЛЕННЫМ ЗОНАМ</a:t>
            </a:r>
            <a:endParaRPr lang="en-US" sz="1400" b="1" spc="600" dirty="0">
              <a:latin typeface="Raleway" panose="020B0503030101060003" pitchFamily="34" charset="0"/>
            </a:endParaRPr>
          </a:p>
        </p:txBody>
      </p:sp>
      <p:sp>
        <p:nvSpPr>
          <p:cNvPr id="7" name="TextBox 6"/>
          <p:cNvSpPr txBox="1"/>
          <p:nvPr/>
        </p:nvSpPr>
        <p:spPr>
          <a:xfrm>
            <a:off x="6995746" y="3340308"/>
            <a:ext cx="3994638" cy="1015663"/>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ЦЕЛЬ</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в той или иной зоне в зависимости от ЦЕЛИ. Крупномасштабное или мелкомасштабное производство, городской сад или городская ферма, гидропоника или </a:t>
            </a:r>
            <a:r>
              <a:rPr lang="ru-RU" sz="1000" dirty="0" err="1">
                <a:latin typeface="Raleway" panose="020B0503030101060003" pitchFamily="34" charset="0"/>
              </a:rPr>
              <a:t>аквапоника</a:t>
            </a:r>
            <a:r>
              <a:rPr lang="ru-RU" sz="1000" dirty="0">
                <a:latin typeface="Raleway" panose="020B0503030101060003" pitchFamily="34" charset="0"/>
              </a:rPr>
              <a:t>.</a:t>
            </a:r>
            <a:endParaRPr lang="en-US" sz="1000" dirty="0" smtClean="0">
              <a:latin typeface="Raleway" panose="020B0503030101060003" pitchFamily="34" charset="0"/>
            </a:endParaRPr>
          </a:p>
        </p:txBody>
      </p:sp>
      <p:sp>
        <p:nvSpPr>
          <p:cNvPr id="8" name="TextBox 7"/>
          <p:cNvSpPr txBox="1"/>
          <p:nvPr/>
        </p:nvSpPr>
        <p:spPr>
          <a:xfrm>
            <a:off x="6995745" y="4458000"/>
            <a:ext cx="3994638" cy="1246495"/>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МАСШТАБ</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в той или иной зоне в зависимости от МАСШТАБА. Основано на размере земельного участка, используемого для ведения городского сельского хозяйства. Обычно площадь участка менее либо более 1 акра (4046м2).</a:t>
            </a:r>
            <a:endParaRPr lang="en-US" sz="1000" dirty="0" smtClean="0">
              <a:latin typeface="Raleway" panose="020B0503030101060003" pitchFamily="34" charset="0"/>
            </a:endParaRPr>
          </a:p>
        </p:txBody>
      </p:sp>
    </p:spTree>
    <p:extLst>
      <p:ext uri="{BB962C8B-B14F-4D97-AF65-F5344CB8AC3E}">
        <p14:creationId xmlns:p14="http://schemas.microsoft.com/office/powerpoint/2010/main" val="2387487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677" r="20677"/>
          <a:stretch>
            <a:fillRect/>
          </a:stretch>
        </p:blipFill>
        <p:spPr/>
      </p:pic>
      <p:sp>
        <p:nvSpPr>
          <p:cNvPr id="5" name="TextBox 4"/>
          <p:cNvSpPr txBox="1"/>
          <p:nvPr/>
        </p:nvSpPr>
        <p:spPr>
          <a:xfrm>
            <a:off x="6325861" y="1536294"/>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Для улучшения доступа к здоровой пище и продовольствию в более широком смысле необходима государственная и федеральная политическая поддержка для улучшения системы общественного питания.</a:t>
            </a:r>
            <a:endParaRPr lang="en-US" sz="1000" dirty="0" smtClean="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МЕРЫ ПОДДЕРЖКИ</a:t>
            </a:r>
            <a:endParaRPr lang="en-US" sz="1400" b="1" spc="600" dirty="0" smtClean="0">
              <a:latin typeface="Raleway" panose="020B0503030101060003" pitchFamily="34" charset="0"/>
            </a:endParaRPr>
          </a:p>
        </p:txBody>
      </p:sp>
      <p:grpSp>
        <p:nvGrpSpPr>
          <p:cNvPr id="2" name="Group 1"/>
          <p:cNvGrpSpPr/>
          <p:nvPr/>
        </p:nvGrpSpPr>
        <p:grpSpPr>
          <a:xfrm>
            <a:off x="5945395" y="3787396"/>
            <a:ext cx="2096232" cy="1981791"/>
            <a:chOff x="6016299" y="3787396"/>
            <a:chExt cx="2096232" cy="1981791"/>
          </a:xfrm>
        </p:grpSpPr>
        <p:sp>
          <p:nvSpPr>
            <p:cNvPr id="10" name="TextBox 9"/>
            <p:cNvSpPr txBox="1"/>
            <p:nvPr/>
          </p:nvSpPr>
          <p:spPr>
            <a:xfrm>
              <a:off x="6016299" y="4845857"/>
              <a:ext cx="2096232"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Создание </a:t>
              </a:r>
              <a:r>
                <a:rPr lang="ru-RU" sz="1200" dirty="0">
                  <a:latin typeface="Raleway" panose="020B0503030101060003" pitchFamily="34" charset="0"/>
                </a:rPr>
                <a:t>муниципального фонда свободных городских пространств</a:t>
              </a:r>
              <a:endParaRPr lang="en-US" sz="1200" dirty="0" smtClean="0">
                <a:latin typeface="Raleway" panose="020B0503030101060003" pitchFamily="34" charset="0"/>
              </a:endParaRPr>
            </a:p>
          </p:txBody>
        </p:sp>
        <p:sp>
          <p:nvSpPr>
            <p:cNvPr id="13"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8041627" y="3787396"/>
            <a:ext cx="1921376" cy="1981791"/>
            <a:chOff x="7905365" y="3787396"/>
            <a:chExt cx="1921376" cy="1981791"/>
          </a:xfrm>
        </p:grpSpPr>
        <p:sp>
          <p:nvSpPr>
            <p:cNvPr id="11" name="TextBox 10"/>
            <p:cNvSpPr txBox="1"/>
            <p:nvPr/>
          </p:nvSpPr>
          <p:spPr>
            <a:xfrm>
              <a:off x="7905365" y="4845857"/>
              <a:ext cx="1921376"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Создание общедоступных рекомендательных </a:t>
              </a:r>
              <a:r>
                <a:rPr lang="ru-RU" sz="1200" dirty="0">
                  <a:latin typeface="Raleway" panose="020B0503030101060003" pitchFamily="34" charset="0"/>
                </a:rPr>
                <a:t>ресурсов</a:t>
              </a:r>
              <a:endParaRPr lang="en-US" sz="1200" dirty="0" smtClean="0">
                <a:latin typeface="Raleway" panose="020B0503030101060003" pitchFamily="34" charset="0"/>
              </a:endParaRPr>
            </a:p>
          </p:txBody>
        </p:sp>
        <p:sp>
          <p:nvSpPr>
            <p:cNvPr id="17" name="Donut 16"/>
            <p:cNvSpPr/>
            <p:nvPr/>
          </p:nvSpPr>
          <p:spPr>
            <a:xfrm>
              <a:off x="8351190"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0136303" y="3787396"/>
            <a:ext cx="1477108" cy="1981791"/>
            <a:chOff x="9929137" y="3787396"/>
            <a:chExt cx="1477108" cy="1981791"/>
          </a:xfrm>
        </p:grpSpPr>
        <p:sp>
          <p:nvSpPr>
            <p:cNvPr id="12" name="TextBox 11"/>
            <p:cNvSpPr txBox="1"/>
            <p:nvPr/>
          </p:nvSpPr>
          <p:spPr>
            <a:xfrm>
              <a:off x="9929137" y="4845857"/>
              <a:ext cx="1477108"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Введение </a:t>
              </a:r>
              <a:r>
                <a:rPr lang="ru-RU" sz="1200" dirty="0">
                  <a:latin typeface="Raleway" panose="020B0503030101060003" pitchFamily="34" charset="0"/>
                </a:rPr>
                <a:t>льгот и государственных дотаций</a:t>
              </a:r>
              <a:endParaRPr lang="en-US" sz="1200" dirty="0" smtClean="0">
                <a:latin typeface="Raleway" panose="020B0503030101060003" pitchFamily="34" charset="0"/>
              </a:endParaRPr>
            </a:p>
          </p:txBody>
        </p:sp>
        <p:sp>
          <p:nvSpPr>
            <p:cNvPr id="20" name="Donut 19"/>
            <p:cNvSpPr/>
            <p:nvPr/>
          </p:nvSpPr>
          <p:spPr>
            <a:xfrm>
              <a:off x="10125482"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431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310" b="23310"/>
          <a:stretch>
            <a:fillRect/>
          </a:stretch>
        </p:blipFill>
        <p:spPr>
          <a:xfrm>
            <a:off x="400050" y="400050"/>
            <a:ext cx="9982200" cy="3124200"/>
          </a:xfrm>
        </p:spPr>
      </p:pic>
      <p:sp>
        <p:nvSpPr>
          <p:cNvPr id="9" name="TextBox 8"/>
          <p:cNvSpPr txBox="1"/>
          <p:nvPr/>
        </p:nvSpPr>
        <p:spPr>
          <a:xfrm>
            <a:off x="1391911" y="4603344"/>
            <a:ext cx="7466339" cy="1246495"/>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Таким образом, одним </a:t>
            </a:r>
            <a:r>
              <a:rPr lang="ru-RU" sz="1000" dirty="0">
                <a:latin typeface="Raleway" panose="020B0503030101060003" pitchFamily="34" charset="0"/>
              </a:rPr>
              <a:t>из наиболее действенных и практических способов, которыми муниципалитеты могут поддерживать городское сельское хозяйство, будет является его включение в подзаконные акты о зонировании. После включения зон и элементов </a:t>
            </a:r>
            <a:r>
              <a:rPr lang="ru-RU" sz="1000" dirty="0" smtClean="0">
                <a:latin typeface="Raleway" panose="020B0503030101060003" pitchFamily="34" charset="0"/>
              </a:rPr>
              <a:t>городского сельского хозяйства </a:t>
            </a:r>
            <a:r>
              <a:rPr lang="ru-RU" sz="1000" dirty="0">
                <a:latin typeface="Raleway" panose="020B0503030101060003" pitchFamily="34" charset="0"/>
              </a:rPr>
              <a:t>в акты о зонировании следующим шагом будет создание государственных программ развития и поддержки, создание консультативных органов для оказания помощи всем заинтересованным в ведении городского сельского хозяйства, организация земельных ресурсов на свободных землях.</a:t>
            </a:r>
            <a:endParaRPr lang="en-US" sz="1000" dirty="0" smtClean="0">
              <a:latin typeface="Raleway" panose="020B0503030101060003" pitchFamily="34" charset="0"/>
            </a:endParaRPr>
          </a:p>
        </p:txBody>
      </p:sp>
      <p:sp>
        <p:nvSpPr>
          <p:cNvPr id="10" name="TextBox 9"/>
          <p:cNvSpPr txBox="1"/>
          <p:nvPr/>
        </p:nvSpPr>
        <p:spPr>
          <a:xfrm>
            <a:off x="1391911" y="4033259"/>
            <a:ext cx="5218439"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ВЫВОД</a:t>
            </a:r>
            <a:endParaRPr lang="en-US" sz="1400" b="1" spc="600" dirty="0" smtClean="0">
              <a:latin typeface="Raleway" panose="020B0503030101060003" pitchFamily="34" charset="0"/>
            </a:endParaRPr>
          </a:p>
        </p:txBody>
      </p:sp>
      <p:sp>
        <p:nvSpPr>
          <p:cNvPr id="17" name="Rectangle 16"/>
          <p:cNvSpPr/>
          <p:nvPr/>
        </p:nvSpPr>
        <p:spPr>
          <a:xfrm>
            <a:off x="808891" y="773723"/>
            <a:ext cx="9125683" cy="555674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171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6553" y="4767857"/>
            <a:ext cx="7778890" cy="528286"/>
          </a:xfrm>
          <a:prstGeom prst="rect">
            <a:avLst/>
          </a:prstGeom>
          <a:noFill/>
        </p:spPr>
        <p:txBody>
          <a:bodyPr wrap="square" rtlCol="0">
            <a:spAutoFit/>
          </a:bodyPr>
          <a:lstStyle/>
          <a:p>
            <a:pPr algn="ctr">
              <a:lnSpc>
                <a:spcPct val="150000"/>
              </a:lnSpc>
            </a:pPr>
            <a:r>
              <a:rPr lang="ru-RU" sz="1000" dirty="0" smtClean="0">
                <a:latin typeface="Raleway" panose="020B0503030101060003" pitchFamily="34" charset="0"/>
              </a:rPr>
              <a:t>Получение </a:t>
            </a:r>
            <a:r>
              <a:rPr lang="ru-RU" sz="1000" dirty="0">
                <a:latin typeface="Raleway" panose="020B0503030101060003" pitchFamily="34" charset="0"/>
              </a:rPr>
              <a:t>сельскохозяйственной продукции на ограниченных пространствах (открытых участках земли, внутренних дворах, крышах, балконах домов и т.д.) в границах города </a:t>
            </a:r>
            <a:endParaRPr lang="en-US" sz="1000" dirty="0" smtClean="0">
              <a:latin typeface="Raleway" panose="020B0503030101060003" pitchFamily="34" charset="0"/>
            </a:endParaRPr>
          </a:p>
        </p:txBody>
      </p:sp>
      <p:sp>
        <p:nvSpPr>
          <p:cNvPr id="5" name="TextBox 4"/>
          <p:cNvSpPr txBox="1"/>
          <p:nvPr/>
        </p:nvSpPr>
        <p:spPr>
          <a:xfrm>
            <a:off x="3306661" y="4326531"/>
            <a:ext cx="5578671" cy="415498"/>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ГОРОДСКОЕ СЕЛЬСКОЕ ХОЗЯЙСТВО</a:t>
            </a:r>
            <a:endParaRPr lang="en-US" sz="1400" b="1" spc="600" dirty="0" smtClean="0">
              <a:latin typeface="Raleway" panose="020B0503030101060003" pitchFamily="34" charset="0"/>
            </a:endParaRPr>
          </a:p>
        </p:txBody>
      </p:sp>
      <p:sp>
        <p:nvSpPr>
          <p:cNvPr id="16" name="Rectangle 15"/>
          <p:cNvSpPr/>
          <p:nvPr/>
        </p:nvSpPr>
        <p:spPr>
          <a:xfrm>
            <a:off x="982590" y="4238624"/>
            <a:ext cx="10226815" cy="24288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8"/>
          <p:cNvGrpSpPr/>
          <p:nvPr/>
        </p:nvGrpSpPr>
        <p:grpSpPr>
          <a:xfrm>
            <a:off x="5957150" y="5984634"/>
            <a:ext cx="277691" cy="587337"/>
            <a:chOff x="5884984" y="5470881"/>
            <a:chExt cx="422031" cy="892627"/>
          </a:xfrm>
        </p:grpSpPr>
        <p:sp>
          <p:nvSpPr>
            <p:cNvPr id="8" name="Oval 5"/>
            <p:cNvSpPr/>
            <p:nvPr/>
          </p:nvSpPr>
          <p:spPr>
            <a:xfrm>
              <a:off x="5884984" y="5941477"/>
              <a:ext cx="422031" cy="42203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7"/>
            <p:cNvCxnSpPr>
              <a:stCxn id="8" idx="0"/>
            </p:cNvCxnSpPr>
            <p:nvPr/>
          </p:nvCxnSpPr>
          <p:spPr>
            <a:xfrm flipV="1">
              <a:off x="6096000" y="5470881"/>
              <a:ext cx="0" cy="47059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3"/>
          <p:cNvCxnSpPr/>
          <p:nvPr/>
        </p:nvCxnSpPr>
        <p:spPr>
          <a:xfrm>
            <a:off x="5532559" y="5440606"/>
            <a:ext cx="107266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46238" y="5543680"/>
            <a:ext cx="8299518" cy="296491"/>
          </a:xfrm>
          <a:prstGeom prst="rect">
            <a:avLst/>
          </a:prstGeom>
          <a:noFill/>
        </p:spPr>
        <p:txBody>
          <a:bodyPr wrap="square" rtlCol="0">
            <a:spAutoFit/>
          </a:bodyPr>
          <a:lstStyle/>
          <a:p>
            <a:pPr algn="ctr">
              <a:lnSpc>
                <a:spcPct val="150000"/>
              </a:lnSpc>
            </a:pPr>
            <a:r>
              <a:rPr lang="ru-RU" sz="1000" dirty="0">
                <a:latin typeface="Raleway" panose="020B0503030101060003" pitchFamily="34" charset="0"/>
              </a:rPr>
              <a:t>Продовольственная и сельскохозяйственная организация Объединенных Наций</a:t>
            </a:r>
          </a:p>
        </p:txBody>
      </p:sp>
      <p:pic>
        <p:nvPicPr>
          <p:cNvPr id="20" name="Рисунок 1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455" b="25455"/>
          <a:stretch>
            <a:fillRect/>
          </a:stretch>
        </p:blipFill>
        <p:spPr>
          <a:xfrm>
            <a:off x="0" y="0"/>
            <a:ext cx="12192000" cy="3990975"/>
          </a:xfrm>
        </p:spPr>
      </p:pic>
    </p:spTree>
    <p:extLst>
      <p:ext uri="{BB962C8B-B14F-4D97-AF65-F5344CB8AC3E}">
        <p14:creationId xmlns:p14="http://schemas.microsoft.com/office/powerpoint/2010/main" val="3083425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433818" y="272562"/>
            <a:ext cx="3386708" cy="1061829"/>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ЗАКОНОДАТЕЛЬНЫЕ ИНСТРУМЕНТЫ ПЛАНИРОВАНИЯ</a:t>
            </a:r>
            <a:endParaRPr lang="en-US" sz="1400" b="1" spc="600" dirty="0" smtClean="0">
              <a:latin typeface="Raleway" panose="020B0503030101060003" pitchFamily="34" charset="0"/>
            </a:endParaRPr>
          </a:p>
        </p:txBody>
      </p:sp>
      <p:grpSp>
        <p:nvGrpSpPr>
          <p:cNvPr id="2" name="Group 1"/>
          <p:cNvGrpSpPr/>
          <p:nvPr/>
        </p:nvGrpSpPr>
        <p:grpSpPr>
          <a:xfrm>
            <a:off x="938098" y="1109074"/>
            <a:ext cx="6300902" cy="975034"/>
            <a:chOff x="6576898" y="3787396"/>
            <a:chExt cx="6300902" cy="975034"/>
          </a:xfrm>
        </p:grpSpPr>
        <p:sp>
          <p:nvSpPr>
            <p:cNvPr id="10" name="TextBox 9"/>
            <p:cNvSpPr txBox="1"/>
            <p:nvPr/>
          </p:nvSpPr>
          <p:spPr>
            <a:xfrm>
              <a:off x="8030835" y="3813247"/>
              <a:ext cx="48469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ГЕНЕРАЛЬНЫЙ ПЛАН</a:t>
              </a:r>
            </a:p>
            <a:p>
              <a:pPr>
                <a:lnSpc>
                  <a:spcPct val="150000"/>
                </a:lnSpc>
              </a:pPr>
              <a:r>
                <a:rPr lang="ru-RU" sz="1200" dirty="0">
                  <a:latin typeface="Raleway" panose="020B0503030101060003" pitchFamily="34" charset="0"/>
                </a:rPr>
                <a:t>Создание и регулирование зон для развития городского сельского хозяйства на уровне генерального плана</a:t>
              </a:r>
              <a:endParaRPr lang="en-US" sz="1200" dirty="0" smtClean="0">
                <a:latin typeface="Raleway" panose="020B0503030101060003" pitchFamily="34" charset="0"/>
              </a:endParaRPr>
            </a:p>
          </p:txBody>
        </p:sp>
        <p:sp>
          <p:nvSpPr>
            <p:cNvPr id="13"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8" y="272562"/>
            <a:ext cx="7451482"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
          <p:cNvGrpSpPr/>
          <p:nvPr/>
        </p:nvGrpSpPr>
        <p:grpSpPr>
          <a:xfrm>
            <a:off x="938098" y="2920620"/>
            <a:ext cx="6300902" cy="975034"/>
            <a:chOff x="6576898" y="3787396"/>
            <a:chExt cx="6300902" cy="975034"/>
          </a:xfrm>
        </p:grpSpPr>
        <p:sp>
          <p:nvSpPr>
            <p:cNvPr id="26" name="TextBox 25"/>
            <p:cNvSpPr txBox="1"/>
            <p:nvPr/>
          </p:nvSpPr>
          <p:spPr>
            <a:xfrm>
              <a:off x="8030835" y="3813247"/>
              <a:ext cx="48469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ПЗЗ</a:t>
              </a:r>
            </a:p>
            <a:p>
              <a:pPr>
                <a:lnSpc>
                  <a:spcPct val="150000"/>
                </a:lnSpc>
              </a:pPr>
              <a:r>
                <a:rPr lang="ru-RU" sz="1200" dirty="0">
                  <a:latin typeface="Raleway" panose="020B0503030101060003" pitchFamily="34" charset="0"/>
                </a:rPr>
                <a:t>Регулирование городского сельского хозяйства в рамках документа городского зонирования, узаконивая и поощряя данную практику.</a:t>
              </a:r>
              <a:endParaRPr lang="en-US" sz="1200" dirty="0" smtClean="0">
                <a:latin typeface="Raleway" panose="020B0503030101060003" pitchFamily="34" charset="0"/>
              </a:endParaRPr>
            </a:p>
          </p:txBody>
        </p:sp>
        <p:sp>
          <p:nvSpPr>
            <p:cNvPr id="27"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1"/>
          <p:cNvGrpSpPr/>
          <p:nvPr/>
        </p:nvGrpSpPr>
        <p:grpSpPr>
          <a:xfrm>
            <a:off x="938098" y="4558444"/>
            <a:ext cx="6300902" cy="1200329"/>
            <a:chOff x="6576898" y="3674748"/>
            <a:chExt cx="6300902" cy="1200329"/>
          </a:xfrm>
        </p:grpSpPr>
        <p:sp>
          <p:nvSpPr>
            <p:cNvPr id="29" name="TextBox 28"/>
            <p:cNvSpPr txBox="1"/>
            <p:nvPr/>
          </p:nvSpPr>
          <p:spPr>
            <a:xfrm>
              <a:off x="8030835" y="3674748"/>
              <a:ext cx="48469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РНГП</a:t>
              </a:r>
            </a:p>
            <a:p>
              <a:pPr>
                <a:lnSpc>
                  <a:spcPct val="150000"/>
                </a:lnSpc>
              </a:pPr>
              <a:r>
                <a:rPr lang="ru-RU" sz="1200" dirty="0">
                  <a:latin typeface="Raleway" panose="020B0503030101060003" pitchFamily="34" charset="0"/>
                </a:rPr>
                <a:t>Внесение изменений в РНГП с целью установления стандартов для создания и эксплуатации одного общественного сада определенной площади на определенную территорию новой застройки</a:t>
              </a:r>
              <a:r>
                <a:rPr lang="ru-RU" sz="1200" dirty="0" smtClean="0">
                  <a:latin typeface="Raleway" panose="020B0503030101060003" pitchFamily="34" charset="0"/>
                </a:rPr>
                <a:t>.</a:t>
              </a:r>
              <a:endParaRPr lang="en-US" sz="1200" dirty="0" smtClean="0">
                <a:latin typeface="Raleway" panose="020B0503030101060003" pitchFamily="34" charset="0"/>
              </a:endParaRPr>
            </a:p>
          </p:txBody>
        </p:sp>
        <p:sp>
          <p:nvSpPr>
            <p:cNvPr id="30"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03021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95817" y="272562"/>
            <a:ext cx="3377183" cy="1061829"/>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ДРУГИЕ ПОЛИТИЧЕСКИЕ ИНСТРУМЕНТЫ</a:t>
            </a:r>
            <a:endParaRPr lang="en-US" sz="1400" b="1" spc="600" dirty="0" smtClean="0">
              <a:latin typeface="Raleway" panose="020B0503030101060003" pitchFamily="34" charset="0"/>
            </a:endParaRPr>
          </a:p>
        </p:txBody>
      </p:sp>
      <p:grpSp>
        <p:nvGrpSpPr>
          <p:cNvPr id="2" name="Group 1"/>
          <p:cNvGrpSpPr/>
          <p:nvPr/>
        </p:nvGrpSpPr>
        <p:grpSpPr>
          <a:xfrm>
            <a:off x="938097" y="996426"/>
            <a:ext cx="6148503" cy="1200329"/>
            <a:chOff x="6576897" y="3674748"/>
            <a:chExt cx="6148503" cy="1200329"/>
          </a:xfrm>
        </p:grpSpPr>
        <p:sp>
          <p:nvSpPr>
            <p:cNvPr id="10" name="TextBox 9"/>
            <p:cNvSpPr txBox="1"/>
            <p:nvPr/>
          </p:nvSpPr>
          <p:spPr>
            <a:xfrm>
              <a:off x="8030835" y="3674748"/>
              <a:ext cx="46945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ПРОДОВОЛЬСТВЕННЫЕ СТРАТЕГИ </a:t>
              </a:r>
              <a:r>
                <a:rPr lang="ru-RU" sz="1200" dirty="0">
                  <a:latin typeface="Raleway" panose="020B0503030101060003" pitchFamily="34" charset="0"/>
                </a:rPr>
                <a:t>Разработка стратегических направлений по улучшению и планированию устойчивых местных продовольственных систем снабжения людей продуктами питания.</a:t>
              </a:r>
              <a:endParaRPr lang="en-US" sz="1200" dirty="0" smtClean="0">
                <a:latin typeface="Raleway" panose="020B0503030101060003" pitchFamily="34" charset="0"/>
              </a:endParaRPr>
            </a:p>
          </p:txBody>
        </p:sp>
        <p:sp>
          <p:nvSpPr>
            <p:cNvPr id="13" name="Donut 12"/>
            <p:cNvSpPr/>
            <p:nvPr/>
          </p:nvSpPr>
          <p:spPr>
            <a:xfrm>
              <a:off x="6576897" y="3787394"/>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8" y="272562"/>
            <a:ext cx="8365882"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
          <p:cNvGrpSpPr/>
          <p:nvPr/>
        </p:nvGrpSpPr>
        <p:grpSpPr>
          <a:xfrm>
            <a:off x="938097" y="2807972"/>
            <a:ext cx="6300903" cy="1200329"/>
            <a:chOff x="6576897" y="3674748"/>
            <a:chExt cx="6300903" cy="1200329"/>
          </a:xfrm>
        </p:grpSpPr>
        <p:sp>
          <p:nvSpPr>
            <p:cNvPr id="26" name="TextBox 25"/>
            <p:cNvSpPr txBox="1"/>
            <p:nvPr/>
          </p:nvSpPr>
          <p:spPr>
            <a:xfrm>
              <a:off x="8030835" y="3674748"/>
              <a:ext cx="48469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СОЗДАНИЕ ЗЕМЕЛЬНЫХ РЕСУРСОВ</a:t>
              </a:r>
            </a:p>
            <a:p>
              <a:pPr>
                <a:lnSpc>
                  <a:spcPct val="150000"/>
                </a:lnSpc>
              </a:pPr>
              <a:r>
                <a:rPr lang="ru-RU" sz="1200" dirty="0">
                  <a:latin typeface="Raleway" panose="020B0503030101060003" pitchFamily="34" charset="0"/>
                </a:rPr>
                <a:t>Проведение муниципалитетом анализа с целью определения муниципальных участков, которые могут быть использованы для ведения сельского хозяйства</a:t>
              </a:r>
              <a:endParaRPr lang="en-US" sz="1200" dirty="0" smtClean="0">
                <a:latin typeface="Raleway" panose="020B0503030101060003" pitchFamily="34" charset="0"/>
              </a:endParaRPr>
            </a:p>
          </p:txBody>
        </p:sp>
        <p:sp>
          <p:nvSpPr>
            <p:cNvPr id="27" name="Donut 12"/>
            <p:cNvSpPr/>
            <p:nvPr/>
          </p:nvSpPr>
          <p:spPr>
            <a:xfrm>
              <a:off x="6576897"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1"/>
          <p:cNvGrpSpPr/>
          <p:nvPr/>
        </p:nvGrpSpPr>
        <p:grpSpPr>
          <a:xfrm>
            <a:off x="938096" y="4547651"/>
            <a:ext cx="7710603" cy="1200329"/>
            <a:chOff x="6576896" y="3674748"/>
            <a:chExt cx="7710603" cy="1200329"/>
          </a:xfrm>
        </p:grpSpPr>
        <p:sp>
          <p:nvSpPr>
            <p:cNvPr id="29" name="TextBox 28"/>
            <p:cNvSpPr txBox="1"/>
            <p:nvPr/>
          </p:nvSpPr>
          <p:spPr>
            <a:xfrm>
              <a:off x="8030834" y="3674748"/>
              <a:ext cx="62566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ПРОГРАММЫ ГОСУДАРСТВЕННОЙ ПОДДЕРЖКИ</a:t>
              </a:r>
            </a:p>
            <a:p>
              <a:pPr>
                <a:lnSpc>
                  <a:spcPct val="150000"/>
                </a:lnSpc>
              </a:pPr>
              <a:r>
                <a:rPr lang="ru-RU" sz="1200" dirty="0" smtClean="0">
                  <a:latin typeface="Raleway" panose="020B0503030101060003" pitchFamily="34" charset="0"/>
                </a:rPr>
                <a:t>Внесение </a:t>
              </a:r>
              <a:r>
                <a:rPr lang="ru-RU" sz="1200" dirty="0">
                  <a:latin typeface="Raleway" panose="020B0503030101060003" pitchFamily="34" charset="0"/>
                </a:rPr>
                <a:t>изменений в РНГП с целью установления стандартов для создания и эксплуатации одного общественного сада определенной площади на определенную территорию новой застройки. .</a:t>
              </a:r>
              <a:endParaRPr lang="en-US" sz="1200" dirty="0" smtClean="0">
                <a:latin typeface="Raleway" panose="020B0503030101060003" pitchFamily="34" charset="0"/>
              </a:endParaRPr>
            </a:p>
          </p:txBody>
        </p:sp>
        <p:sp>
          <p:nvSpPr>
            <p:cNvPr id="30" name="Donut 12"/>
            <p:cNvSpPr/>
            <p:nvPr/>
          </p:nvSpPr>
          <p:spPr>
            <a:xfrm>
              <a:off x="6576896" y="3787394"/>
              <a:ext cx="975036" cy="975036"/>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06002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9" b="119"/>
          <a:stretch>
            <a:fillRect/>
          </a:stretch>
        </p:blipFill>
        <p:spPr/>
      </p:pic>
      <p:sp>
        <p:nvSpPr>
          <p:cNvPr id="5" name="Rectangle 4"/>
          <p:cNvSpPr/>
          <p:nvPr/>
        </p:nvSpPr>
        <p:spPr>
          <a:xfrm>
            <a:off x="-1" y="0"/>
            <a:ext cx="83680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2901" y="5139081"/>
            <a:ext cx="8025178" cy="707886"/>
          </a:xfrm>
          <a:prstGeom prst="rect">
            <a:avLst/>
          </a:prstGeom>
          <a:noFill/>
        </p:spPr>
        <p:txBody>
          <a:bodyPr wrap="square" rtlCol="0">
            <a:spAutoFit/>
          </a:bodyPr>
          <a:lstStyle/>
          <a:p>
            <a:r>
              <a:rPr lang="ru-RU" sz="4000" spc="2000" dirty="0" smtClean="0">
                <a:solidFill>
                  <a:schemeClr val="bg1"/>
                </a:solidFill>
                <a:latin typeface="Raleway" panose="020B0503030101060003" pitchFamily="34" charset="0"/>
              </a:rPr>
              <a:t>ИСПОЛЬЗОВАНИЕ</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133350" y="5996354"/>
            <a:ext cx="78200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5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65" r="3465"/>
          <a:stretch>
            <a:fillRect/>
          </a:stretch>
        </p:blipFill>
        <p:spPr>
          <a:xfrm>
            <a:off x="5090359" y="0"/>
            <a:ext cx="7110412"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1138645"/>
          </a:xfrm>
          <a:prstGeom prst="rect">
            <a:avLst/>
          </a:prstGeom>
          <a:noFill/>
        </p:spPr>
        <p:txBody>
          <a:bodyPr wrap="square" rtlCol="0">
            <a:spAutoFit/>
          </a:bodyPr>
          <a:lstStyle/>
          <a:p>
            <a:pPr>
              <a:lnSpc>
                <a:spcPct val="150000"/>
              </a:lnSpc>
            </a:pPr>
            <a:r>
              <a:rPr lang="en-US" sz="2400" spc="600" dirty="0">
                <a:solidFill>
                  <a:schemeClr val="bg1"/>
                </a:solidFill>
                <a:latin typeface="Raleway" panose="020B0503030101060003" pitchFamily="34" charset="0"/>
              </a:rPr>
              <a:t>PUNGGOL </a:t>
            </a:r>
            <a:r>
              <a:rPr lang="en-US" sz="2400" spc="600" dirty="0" smtClean="0">
                <a:solidFill>
                  <a:schemeClr val="bg1"/>
                </a:solidFill>
                <a:latin typeface="Raleway" panose="020B0503030101060003" pitchFamily="34" charset="0"/>
              </a:rPr>
              <a:t>NEIGHBOURHOOD AND </a:t>
            </a:r>
            <a:r>
              <a:rPr lang="en-US" sz="2400" spc="600" dirty="0">
                <a:solidFill>
                  <a:schemeClr val="bg1"/>
                </a:solidFill>
                <a:latin typeface="Raleway" panose="020B0503030101060003" pitchFamily="34" charset="0"/>
              </a:rPr>
              <a:t>POLYCLINIC</a:t>
            </a:r>
          </a:p>
        </p:txBody>
      </p:sp>
      <p:sp>
        <p:nvSpPr>
          <p:cNvPr id="12" name="TextBox 11"/>
          <p:cNvSpPr txBox="1"/>
          <p:nvPr/>
        </p:nvSpPr>
        <p:spPr>
          <a:xfrm>
            <a:off x="102716" y="1336578"/>
            <a:ext cx="4305382" cy="1938992"/>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Тип городской фермы, где ее название отвечает основной функции всего объекта. Как правило, это полностью остекленное либо открытое здание, где его форма выбрана, прежде всего, исходя из соображений использования технологии выращивания продуктов питания. Включает только производственную функцию. Основными участниками таких ферм являются работники. В городской среде наиболее часто используются высотные теплицы вертикальных ферм из-за компактности проектируемого объема.</a:t>
            </a:r>
            <a:endParaRPr lang="en-US" sz="1000" dirty="0" smtClean="0">
              <a:latin typeface="Raleway" panose="020B0503030101060003" pitchFamily="34" charset="0"/>
            </a:endParaRPr>
          </a:p>
        </p:txBody>
      </p:sp>
      <p:sp>
        <p:nvSpPr>
          <p:cNvPr id="13" name="TextBox 12"/>
          <p:cNvSpPr txBox="1"/>
          <p:nvPr/>
        </p:nvSpPr>
        <p:spPr>
          <a:xfrm>
            <a:off x="102716" y="79160"/>
            <a:ext cx="5011173" cy="1061829"/>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САМОСТОЯТЕЛЬНЫЕ КОМПЛЕКСЫ (ВЕРТИКАЛЬНЫЕ ГОРОДСКИЕ ФЕРМЫ)</a:t>
            </a:r>
            <a:endParaRPr lang="en-US" sz="1400" b="1" spc="600" dirty="0" smtClean="0">
              <a:latin typeface="Raleway" panose="020B0503030101060003" pitchFamily="34" charset="0"/>
            </a:endParaRPr>
          </a:p>
        </p:txBody>
      </p:sp>
      <p:sp>
        <p:nvSpPr>
          <p:cNvPr id="14" name="TextBox 13"/>
          <p:cNvSpPr txBox="1"/>
          <p:nvPr/>
        </p:nvSpPr>
        <p:spPr>
          <a:xfrm>
            <a:off x="5248333" y="5706335"/>
            <a:ext cx="5405290" cy="378180"/>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Общественный </a:t>
            </a:r>
            <a:r>
              <a:rPr lang="ru-RU" sz="1400" spc="300" dirty="0" smtClean="0">
                <a:solidFill>
                  <a:schemeClr val="bg1"/>
                </a:solidFill>
                <a:latin typeface="Raleway" panose="020B0503030101060003" pitchFamily="34" charset="0"/>
              </a:rPr>
              <a:t>центр / Сингапур / 2018г.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2400657"/>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smtClean="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-Визуальное разнообразие и обновление городских территорий</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-Возможность выращивания продуктов питания в местах, где раньше было невозможно вести традиционную сельскохозяйственную </a:t>
            </a:r>
            <a:r>
              <a:rPr lang="ru-RU" sz="1000" spc="300" dirty="0" smtClean="0">
                <a:solidFill>
                  <a:schemeClr val="bg1"/>
                </a:solidFill>
                <a:latin typeface="Raleway" panose="020B0503030101060003" pitchFamily="34" charset="0"/>
              </a:rPr>
              <a:t>деятельность;</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-Экологически </a:t>
            </a:r>
            <a:r>
              <a:rPr lang="ru-RU" sz="1000" spc="300" dirty="0">
                <a:solidFill>
                  <a:schemeClr val="bg1"/>
                </a:solidFill>
                <a:latin typeface="Raleway" panose="020B0503030101060003" pitchFamily="34" charset="0"/>
              </a:rPr>
              <a:t>чистая производимая продукция;</a:t>
            </a: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3908984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2050920"/>
            <a:ext cx="3165232" cy="263149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Данный проект является победителем конкурса на строительство в парижском пригороде </a:t>
            </a:r>
            <a:r>
              <a:rPr lang="ru-RU" sz="1000" dirty="0" err="1">
                <a:latin typeface="Raleway" panose="020B0503030101060003" pitchFamily="34" charset="0"/>
              </a:rPr>
              <a:t>Роменвиль</a:t>
            </a:r>
            <a:r>
              <a:rPr lang="ru-RU" sz="1000" dirty="0">
                <a:latin typeface="Raleway" panose="020B0503030101060003" pitchFamily="34" charset="0"/>
              </a:rPr>
              <a:t>. Комплекс представляет собой теплицу площадью 1000 квадратных метров. На первом этаже здания расположены учебные помещения, где расположены мастерские и учебный сад, где проходит процесс обучения людей сельскому хозяйству. Вертикальная ферма представляет собой небольшой производственный цикл, выращивая продукции в том же месте, где ее могут приобрести местные жители.</a:t>
            </a:r>
            <a:endParaRPr lang="en-US" sz="1000" dirty="0" smtClean="0">
              <a:latin typeface="Raleway" panose="020B0503030101060003" pitchFamily="34" charset="0"/>
            </a:endParaRPr>
          </a:p>
        </p:txBody>
      </p:sp>
      <p:sp>
        <p:nvSpPr>
          <p:cNvPr id="10" name="TextBox 9"/>
          <p:cNvSpPr txBox="1"/>
          <p:nvPr/>
        </p:nvSpPr>
        <p:spPr>
          <a:xfrm>
            <a:off x="8510954" y="617618"/>
            <a:ext cx="3681046" cy="1061829"/>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ВЕРТИКАЛЬНАЯ </a:t>
            </a:r>
            <a:r>
              <a:rPr lang="ru-RU" sz="1400" b="1" spc="600" dirty="0" smtClean="0">
                <a:latin typeface="Raleway" panose="020B0503030101060003" pitchFamily="34" charset="0"/>
              </a:rPr>
              <a:t>ФЕРМА ILIMELGO</a:t>
            </a:r>
            <a:r>
              <a:rPr lang="en-US" sz="1400" b="1" spc="600" dirty="0" smtClean="0">
                <a:latin typeface="Raleway" panose="020B0503030101060003" pitchFamily="34" charset="0"/>
              </a:rPr>
              <a:t>/</a:t>
            </a:r>
            <a:r>
              <a:rPr lang="ru-RU" sz="1400" b="1" spc="600" dirty="0" smtClean="0">
                <a:latin typeface="Raleway" panose="020B0503030101060003" pitchFamily="34" charset="0"/>
              </a:rPr>
              <a:t>РОМЕНВИЛЬ, ФРАНЦИЯ/2018 ГОД</a:t>
            </a:r>
            <a:endParaRPr lang="en-US" sz="1400" b="1" spc="600" dirty="0" smtClean="0">
              <a:latin typeface="Raleway" panose="020B0503030101060003" pitchFamily="34" charset="0"/>
            </a:endParaRPr>
          </a:p>
        </p:txBody>
      </p:sp>
      <p:pic>
        <p:nvPicPr>
          <p:cNvPr id="5" name="Рисунок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493" r="16493"/>
          <a:stretch>
            <a:fillRect/>
          </a:stretch>
        </p:blipFill>
        <p:spPr/>
      </p:pic>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779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37" r="11737"/>
          <a:stretch>
            <a:fillRect/>
          </a:stretch>
        </p:blipFill>
        <p:spPr/>
      </p:pic>
      <p:sp>
        <p:nvSpPr>
          <p:cNvPr id="9" name="TextBox 8"/>
          <p:cNvSpPr txBox="1"/>
          <p:nvPr/>
        </p:nvSpPr>
        <p:spPr>
          <a:xfrm>
            <a:off x="8510954" y="2050920"/>
            <a:ext cx="3165232"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Техническая оснащенность предприятия дает возможность производить не менее 30 000 центнеров свежих овощей, салатов и зеленных культур в год.</a:t>
            </a:r>
          </a:p>
          <a:p>
            <a:pPr algn="just">
              <a:lnSpc>
                <a:spcPct val="150000"/>
              </a:lnSpc>
            </a:pPr>
            <a:r>
              <a:rPr lang="ru-RU" sz="1000" dirty="0">
                <a:latin typeface="Raleway" panose="020B0503030101060003" pitchFamily="34" charset="0"/>
              </a:rPr>
              <a:t>Комбинат расположен в центре города. Это позволяет доставлять свежую овощную продукцию на прилавки мелкими партиями в любое время.</a:t>
            </a:r>
          </a:p>
        </p:txBody>
      </p:sp>
      <p:sp>
        <p:nvSpPr>
          <p:cNvPr id="10" name="TextBox 9"/>
          <p:cNvSpPr txBox="1"/>
          <p:nvPr/>
        </p:nvSpPr>
        <p:spPr>
          <a:xfrm>
            <a:off x="8510954" y="294452"/>
            <a:ext cx="3681046" cy="1384995"/>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МИНСКИЙ </a:t>
            </a:r>
            <a:r>
              <a:rPr lang="ru-RU" sz="1400" b="1" spc="600" dirty="0" smtClean="0">
                <a:latin typeface="Raleway" panose="020B0503030101060003" pitchFamily="34" charset="0"/>
              </a:rPr>
              <a:t>ПАРНИКОВО-ТЕПЛИЧНЫЙ</a:t>
            </a:r>
            <a:r>
              <a:rPr lang="en-US" sz="1400" b="1" spc="600" dirty="0">
                <a:latin typeface="Raleway" panose="020B0503030101060003" pitchFamily="34" charset="0"/>
              </a:rPr>
              <a:t> </a:t>
            </a:r>
            <a:r>
              <a:rPr lang="ru-RU" sz="1400" b="1" spc="600" dirty="0" smtClean="0">
                <a:latin typeface="Raleway" panose="020B0503030101060003" pitchFamily="34" charset="0"/>
              </a:rPr>
              <a:t>КОМБИНАТ</a:t>
            </a:r>
            <a:r>
              <a:rPr lang="en-US" sz="1400" b="1" spc="600" dirty="0" smtClean="0">
                <a:latin typeface="Raleway" panose="020B0503030101060003" pitchFamily="34" charset="0"/>
              </a:rPr>
              <a:t>/</a:t>
            </a:r>
            <a:r>
              <a:rPr lang="ru-RU" sz="1400" b="1" spc="600" dirty="0" smtClean="0">
                <a:latin typeface="Raleway" panose="020B0503030101060003" pitchFamily="34" charset="0"/>
              </a:rPr>
              <a:t>МИНСК, БЕЛАРУСЬ</a:t>
            </a:r>
            <a:endParaRPr lang="en-US" sz="1400" b="1" spc="600" dirty="0" smtClean="0">
              <a:latin typeface="Raleway" panose="020B0503030101060003" pitchFamily="34" charset="0"/>
            </a:endParaRPr>
          </a:p>
        </p:txBody>
      </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558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9080" r="9080"/>
          <a:stretch>
            <a:fillRect/>
          </a:stretch>
        </p:blipFill>
        <p:spPr>
          <a:xfrm>
            <a:off x="5091113" y="0"/>
            <a:ext cx="7100887"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584647"/>
          </a:xfrm>
          <a:prstGeom prst="rect">
            <a:avLst/>
          </a:prstGeom>
          <a:noFill/>
        </p:spPr>
        <p:txBody>
          <a:bodyPr wrap="square" rtlCol="0">
            <a:spAutoFit/>
          </a:bodyPr>
          <a:lstStyle/>
          <a:p>
            <a:pPr>
              <a:lnSpc>
                <a:spcPct val="150000"/>
              </a:lnSpc>
            </a:pPr>
            <a:r>
              <a:rPr lang="en-US" sz="2400" spc="600" dirty="0">
                <a:solidFill>
                  <a:schemeClr val="bg1"/>
                </a:solidFill>
                <a:latin typeface="Raleway" panose="020B0503030101060003" pitchFamily="34" charset="0"/>
              </a:rPr>
              <a:t>KUEHN MALVEZZI</a:t>
            </a:r>
          </a:p>
        </p:txBody>
      </p:sp>
      <p:sp>
        <p:nvSpPr>
          <p:cNvPr id="12" name="TextBox 11"/>
          <p:cNvSpPr txBox="1"/>
          <p:nvPr/>
        </p:nvSpPr>
        <p:spPr>
          <a:xfrm>
            <a:off x="102715" y="1336578"/>
            <a:ext cx="4452031" cy="1708160"/>
          </a:xfrm>
          <a:prstGeom prst="rect">
            <a:avLst/>
          </a:prstGeom>
          <a:noFill/>
        </p:spPr>
        <p:txBody>
          <a:bodyPr wrap="square" rtlCol="0">
            <a:spAutoFit/>
          </a:bodyPr>
          <a:lstStyle/>
          <a:p>
            <a:pPr>
              <a:lnSpc>
                <a:spcPct val="150000"/>
              </a:lnSpc>
            </a:pPr>
            <a:r>
              <a:rPr lang="ru-RU" sz="1000" dirty="0">
                <a:latin typeface="Raleway" panose="020B0503030101060003" pitchFamily="34" charset="0"/>
              </a:rPr>
              <a:t>Одна из наиболее популярных моделей городской фермы. Здесь зеленые пространства занимают площадь самих зданий</a:t>
            </a:r>
            <a:r>
              <a:rPr lang="ru-RU" sz="1000" dirty="0" smtClean="0">
                <a:latin typeface="Raleway" panose="020B0503030101060003" pitchFamily="34" charset="0"/>
              </a:rPr>
              <a:t>.</a:t>
            </a:r>
          </a:p>
          <a:p>
            <a:pPr algn="just">
              <a:lnSpc>
                <a:spcPct val="150000"/>
              </a:lnSpc>
            </a:pPr>
            <a:endParaRPr lang="ru-RU" sz="1000"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 Размещение </a:t>
            </a:r>
            <a:r>
              <a:rPr lang="ru-RU" sz="1000" dirty="0">
                <a:latin typeface="Raleway" panose="020B0503030101060003" pitchFamily="34" charset="0"/>
              </a:rPr>
              <a:t>зеленых пространств </a:t>
            </a:r>
            <a:r>
              <a:rPr lang="ru-RU" sz="1000" dirty="0" smtClean="0">
                <a:latin typeface="Raleway" panose="020B0503030101060003" pitchFamily="34" charset="0"/>
              </a:rPr>
              <a:t>на </a:t>
            </a:r>
            <a:r>
              <a:rPr lang="ru-RU" sz="1000" dirty="0">
                <a:latin typeface="Raleway" panose="020B0503030101060003" pitchFamily="34" charset="0"/>
              </a:rPr>
              <a:t>открытом воздухе. </a:t>
            </a:r>
            <a:endParaRPr lang="ru-RU" sz="1000" dirty="0" smtClean="0">
              <a:latin typeface="Raleway" panose="020B0503030101060003" pitchFamily="34" charset="0"/>
            </a:endParaRPr>
          </a:p>
          <a:p>
            <a:pPr algn="just">
              <a:lnSpc>
                <a:spcPct val="150000"/>
              </a:lnSpc>
            </a:pPr>
            <a:endParaRPr lang="ru-RU" sz="1000" dirty="0">
              <a:latin typeface="Raleway" panose="020B0503030101060003" pitchFamily="34" charset="0"/>
            </a:endParaRPr>
          </a:p>
          <a:p>
            <a:pPr>
              <a:lnSpc>
                <a:spcPct val="150000"/>
              </a:lnSpc>
            </a:pPr>
            <a:r>
              <a:rPr lang="ru-RU" sz="1000" dirty="0" smtClean="0">
                <a:latin typeface="Raleway" panose="020B0503030101060003" pitchFamily="34" charset="0"/>
              </a:rPr>
              <a:t>– Размещение </a:t>
            </a:r>
            <a:r>
              <a:rPr lang="ru-RU" sz="1000" dirty="0">
                <a:latin typeface="Raleway" panose="020B0503030101060003" pitchFamily="34" charset="0"/>
              </a:rPr>
              <a:t>растений в закрытых от внешних погодных условий теплицах.</a:t>
            </a:r>
          </a:p>
          <a:p>
            <a:pPr algn="just">
              <a:lnSpc>
                <a:spcPct val="150000"/>
              </a:lnSpc>
            </a:pPr>
            <a:endParaRPr lang="en-US" sz="1000" dirty="0" smtClean="0">
              <a:latin typeface="Raleway" panose="020B0503030101060003" pitchFamily="34" charset="0"/>
            </a:endParaRPr>
          </a:p>
        </p:txBody>
      </p:sp>
      <p:sp>
        <p:nvSpPr>
          <p:cNvPr id="13" name="TextBox 12"/>
          <p:cNvSpPr txBox="1"/>
          <p:nvPr/>
        </p:nvSpPr>
        <p:spPr>
          <a:xfrm>
            <a:off x="102716" y="402325"/>
            <a:ext cx="4659065"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ГОРОДСКИЕ ФЕРМЫ НА КРЫШАХ ЗДАНИЙ</a:t>
            </a:r>
            <a:endParaRPr lang="en-US" sz="1400" b="1" spc="600" dirty="0" smtClean="0">
              <a:latin typeface="Raleway" panose="020B0503030101060003" pitchFamily="34" charset="0"/>
            </a:endParaRPr>
          </a:p>
        </p:txBody>
      </p:sp>
      <p:sp>
        <p:nvSpPr>
          <p:cNvPr id="14" name="TextBox 13"/>
          <p:cNvSpPr txBox="1"/>
          <p:nvPr/>
        </p:nvSpPr>
        <p:spPr>
          <a:xfrm>
            <a:off x="5248333" y="5181076"/>
            <a:ext cx="5405290" cy="738664"/>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Административное здание с теплицей на </a:t>
            </a:r>
            <a:r>
              <a:rPr lang="ru-RU" sz="1400" spc="300" dirty="0" smtClean="0">
                <a:solidFill>
                  <a:schemeClr val="bg1"/>
                </a:solidFill>
                <a:latin typeface="Raleway" panose="020B0503030101060003" pitchFamily="34" charset="0"/>
              </a:rPr>
              <a:t>крыше</a:t>
            </a:r>
            <a:r>
              <a:rPr lang="en-US" sz="1400" spc="300" dirty="0" smtClean="0">
                <a:solidFill>
                  <a:schemeClr val="bg1"/>
                </a:solidFill>
                <a:latin typeface="Raleway" panose="020B0503030101060003" pitchFamily="34" charset="0"/>
              </a:rPr>
              <a:t> </a:t>
            </a:r>
            <a:r>
              <a:rPr lang="ru-RU" sz="1400" spc="300" dirty="0">
                <a:solidFill>
                  <a:schemeClr val="bg1"/>
                </a:solidFill>
                <a:latin typeface="Raleway" panose="020B0503030101060003" pitchFamily="34" charset="0"/>
              </a:rPr>
              <a:t>/ </a:t>
            </a:r>
            <a:r>
              <a:rPr lang="ru-RU" sz="1400" spc="300" dirty="0" err="1">
                <a:solidFill>
                  <a:schemeClr val="bg1"/>
                </a:solidFill>
                <a:latin typeface="Raleway" panose="020B0503030101060003" pitchFamily="34" charset="0"/>
              </a:rPr>
              <a:t>Оберхаузен</a:t>
            </a:r>
            <a:r>
              <a:rPr lang="ru-RU" sz="1400" spc="300" dirty="0">
                <a:solidFill>
                  <a:schemeClr val="bg1"/>
                </a:solidFill>
                <a:latin typeface="Raleway" panose="020B0503030101060003" pitchFamily="34" charset="0"/>
              </a:rPr>
              <a:t>, Германия </a:t>
            </a:r>
            <a:r>
              <a:rPr lang="ru-RU" sz="1400" spc="300" dirty="0" smtClean="0">
                <a:solidFill>
                  <a:schemeClr val="bg1"/>
                </a:solidFill>
                <a:latin typeface="Raleway" panose="020B0503030101060003" pitchFamily="34" charset="0"/>
              </a:rPr>
              <a:t>/ 201</a:t>
            </a:r>
            <a:r>
              <a:rPr lang="en-US" sz="1400" spc="300" dirty="0" smtClean="0">
                <a:solidFill>
                  <a:schemeClr val="bg1"/>
                </a:solidFill>
                <a:latin typeface="Raleway" panose="020B0503030101060003" pitchFamily="34" charset="0"/>
              </a:rPr>
              <a:t>6</a:t>
            </a:r>
            <a:r>
              <a:rPr lang="ru-RU" sz="1400" spc="300" dirty="0" smtClean="0">
                <a:solidFill>
                  <a:schemeClr val="bg1"/>
                </a:solidFill>
                <a:latin typeface="Raleway" panose="020B0503030101060003" pitchFamily="34" charset="0"/>
              </a:rPr>
              <a:t>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2246769"/>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-Создание более привлекательного вида существующих зданий</a:t>
            </a:r>
            <a:r>
              <a:rPr lang="en-US" sz="1000" spc="300" dirty="0" smtClean="0">
                <a:solidFill>
                  <a:schemeClr val="bg1"/>
                </a:solidFill>
                <a:latin typeface="Raleway" panose="020B0503030101060003" pitchFamily="34" charset="0"/>
              </a:rPr>
              <a:t>;</a:t>
            </a:r>
            <a:endParaRPr lang="ru-RU" sz="1000" spc="300" dirty="0" smtClean="0">
              <a:solidFill>
                <a:schemeClr val="bg1"/>
              </a:solidFill>
              <a:latin typeface="Raleway" panose="020B0503030101060003" pitchFamily="34" charset="0"/>
            </a:endParaRPr>
          </a:p>
          <a:p>
            <a:endParaRPr lang="ru-RU" sz="1000" spc="300" dirty="0" smtClean="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smtClean="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-Визуальное разнообразие и обновление городских территорий</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p>
          <a:p>
            <a:endParaRPr lang="ru-RU"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a:t>
            </a:r>
            <a:r>
              <a:rPr lang="ru-RU" sz="1000" spc="300" dirty="0" smtClean="0">
                <a:solidFill>
                  <a:schemeClr val="bg1"/>
                </a:solidFill>
                <a:latin typeface="Raleway" panose="020B0503030101060003" pitchFamily="34" charset="0"/>
              </a:rPr>
              <a:t>Увеличение стоимости </a:t>
            </a:r>
            <a:r>
              <a:rPr lang="ru-RU" sz="1000" spc="300" dirty="0">
                <a:solidFill>
                  <a:schemeClr val="bg1"/>
                </a:solidFill>
                <a:latin typeface="Raleway" panose="020B0503030101060003" pitchFamily="34" charset="0"/>
              </a:rPr>
              <a:t>собственности, за счет ценного актива здания;</a:t>
            </a: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169620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13" r="11713"/>
          <a:stretch>
            <a:fillRect/>
          </a:stretch>
        </p:blipFill>
        <p:spPr/>
      </p:pic>
      <p:sp>
        <p:nvSpPr>
          <p:cNvPr id="9" name="TextBox 8"/>
          <p:cNvSpPr txBox="1"/>
          <p:nvPr/>
        </p:nvSpPr>
        <p:spPr>
          <a:xfrm>
            <a:off x="8510954" y="2050920"/>
            <a:ext cx="3165232" cy="1938992"/>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Городская ферма BIGH построена на крыше рыночного зала </a:t>
            </a:r>
            <a:r>
              <a:rPr lang="ru-RU" sz="1000" dirty="0" smtClean="0">
                <a:latin typeface="Raleway" panose="020B0503030101060003" pitchFamily="34" charset="0"/>
              </a:rPr>
              <a:t>в </a:t>
            </a:r>
            <a:r>
              <a:rPr lang="ru-RU" sz="1000" dirty="0">
                <a:latin typeface="Raleway" panose="020B0503030101060003" pitchFamily="34" charset="0"/>
              </a:rPr>
              <a:t>самом центре зоны приоритетного развития Брюссельского канала . Теплица на крыше производит овощи и зелень в трех садовых зонах общей площадью 2000 </a:t>
            </a:r>
            <a:r>
              <a:rPr lang="ru-RU" sz="1000" dirty="0" smtClean="0">
                <a:latin typeface="Raleway" panose="020B0503030101060003" pitchFamily="34" charset="0"/>
              </a:rPr>
              <a:t>м2. </a:t>
            </a:r>
            <a:r>
              <a:rPr lang="ru-RU" sz="1000" dirty="0">
                <a:latin typeface="Raleway" panose="020B0503030101060003" pitchFamily="34" charset="0"/>
              </a:rPr>
              <a:t>Химикатов или пестицидов при </a:t>
            </a:r>
            <a:r>
              <a:rPr lang="ru-RU" sz="1000" dirty="0" smtClean="0">
                <a:latin typeface="Raleway" panose="020B0503030101060003" pitchFamily="34" charset="0"/>
              </a:rPr>
              <a:t>этом не используется</a:t>
            </a:r>
            <a:r>
              <a:rPr lang="ru-RU" sz="1000" dirty="0">
                <a:latin typeface="Raleway" panose="020B0503030101060003" pitchFamily="34" charset="0"/>
              </a:rPr>
              <a:t>. BIGH фокусируется на небольших объемах, распространяемых на местном </a:t>
            </a:r>
            <a:r>
              <a:rPr lang="ru-RU" sz="1000" dirty="0" smtClean="0">
                <a:latin typeface="Raleway" panose="020B0503030101060003" pitchFamily="34" charset="0"/>
              </a:rPr>
              <a:t>уровне.</a:t>
            </a:r>
            <a:endParaRPr lang="en-US" sz="1000" dirty="0" smtClean="0">
              <a:latin typeface="Raleway" panose="020B0503030101060003" pitchFamily="34" charset="0"/>
            </a:endParaRPr>
          </a:p>
        </p:txBody>
      </p:sp>
      <p:sp>
        <p:nvSpPr>
          <p:cNvPr id="10" name="TextBox 9"/>
          <p:cNvSpPr txBox="1"/>
          <p:nvPr/>
        </p:nvSpPr>
        <p:spPr>
          <a:xfrm>
            <a:off x="8510954" y="617618"/>
            <a:ext cx="3681046" cy="1061829"/>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ТЕПЛИЧНОЕ ХОЗЯЙСТВО </a:t>
            </a:r>
            <a:r>
              <a:rPr lang="en-US" sz="1400" b="1" spc="600" dirty="0" smtClean="0">
                <a:latin typeface="Raleway" panose="020B0503030101060003" pitchFamily="34" charset="0"/>
              </a:rPr>
              <a:t>BIGH FARMS/</a:t>
            </a:r>
            <a:r>
              <a:rPr lang="ru-RU" sz="1400" b="1" spc="600" dirty="0" smtClean="0">
                <a:latin typeface="Raleway" panose="020B0503030101060003" pitchFamily="34" charset="0"/>
              </a:rPr>
              <a:t>БЕЛЬГИЯ, БРЮССЕЛЬ/2017 ГОД</a:t>
            </a:r>
            <a:endParaRPr lang="en-US" sz="1400" b="1" spc="600" dirty="0" smtClean="0">
              <a:latin typeface="Raleway" panose="020B0503030101060003" pitchFamily="34" charset="0"/>
            </a:endParaRPr>
          </a:p>
        </p:txBody>
      </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140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486" r="15486"/>
          <a:stretch>
            <a:fillRect/>
          </a:stretch>
        </p:blipFill>
        <p:spPr>
          <a:xfrm>
            <a:off x="5091113" y="0"/>
            <a:ext cx="7100887"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584647"/>
          </a:xfrm>
          <a:prstGeom prst="rect">
            <a:avLst/>
          </a:prstGeom>
          <a:noFill/>
        </p:spPr>
        <p:txBody>
          <a:bodyPr wrap="square" rtlCol="0">
            <a:spAutoFit/>
          </a:bodyPr>
          <a:lstStyle/>
          <a:p>
            <a:pPr>
              <a:lnSpc>
                <a:spcPct val="150000"/>
              </a:lnSpc>
            </a:pPr>
            <a:r>
              <a:rPr lang="en-US" sz="2400" spc="600" dirty="0" smtClean="0">
                <a:solidFill>
                  <a:schemeClr val="bg1"/>
                </a:solidFill>
                <a:latin typeface="Raleway" panose="020B0503030101060003" pitchFamily="34" charset="0"/>
              </a:rPr>
              <a:t>GREEN HOUSE</a:t>
            </a:r>
            <a:endParaRPr lang="en-US" sz="2400" spc="600" dirty="0">
              <a:solidFill>
                <a:schemeClr val="bg1"/>
              </a:solidFill>
              <a:latin typeface="Raleway" panose="020B0503030101060003" pitchFamily="34" charset="0"/>
            </a:endParaRPr>
          </a:p>
        </p:txBody>
      </p:sp>
      <p:sp>
        <p:nvSpPr>
          <p:cNvPr id="12" name="TextBox 11"/>
          <p:cNvSpPr txBox="1"/>
          <p:nvPr/>
        </p:nvSpPr>
        <p:spPr>
          <a:xfrm>
            <a:off x="102716" y="1215227"/>
            <a:ext cx="4305382" cy="260577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Здание, где четко выделены две и более функции объекта, одной из которых является Городская ферма. Можно выделить три типа взаимодействий этих функция:</a:t>
            </a:r>
          </a:p>
          <a:p>
            <a:pPr algn="just">
              <a:lnSpc>
                <a:spcPct val="150000"/>
              </a:lnSpc>
            </a:pPr>
            <a:r>
              <a:rPr lang="ru-RU" sz="1000" dirty="0">
                <a:latin typeface="Raleway" panose="020B0503030101060003" pitchFamily="34" charset="0"/>
              </a:rPr>
              <a:t>– Равноправные функционально независимы друг от друга </a:t>
            </a:r>
            <a:r>
              <a:rPr lang="ru-RU" sz="1000" dirty="0" smtClean="0">
                <a:latin typeface="Raleway" panose="020B0503030101060003" pitchFamily="34" charset="0"/>
              </a:rPr>
              <a:t>объекты</a:t>
            </a:r>
            <a:r>
              <a:rPr lang="en-US" sz="1000" dirty="0" smtClean="0">
                <a:latin typeface="Raleway" panose="020B0503030101060003" pitchFamily="34" charset="0"/>
              </a:rPr>
              <a:t>;</a:t>
            </a:r>
            <a:endParaRPr lang="ru-RU" sz="1000" dirty="0">
              <a:latin typeface="Raleway" panose="020B0503030101060003" pitchFamily="34" charset="0"/>
            </a:endParaRPr>
          </a:p>
          <a:p>
            <a:pPr algn="just">
              <a:lnSpc>
                <a:spcPct val="150000"/>
              </a:lnSpc>
            </a:pPr>
            <a:r>
              <a:rPr lang="ru-RU" sz="1000" dirty="0">
                <a:latin typeface="Raleway" panose="020B0503030101060003" pitchFamily="34" charset="0"/>
              </a:rPr>
              <a:t>– Только визуальное восприятие. Здесь ферма является частью</a:t>
            </a:r>
          </a:p>
          <a:p>
            <a:pPr algn="just">
              <a:lnSpc>
                <a:spcPct val="150000"/>
              </a:lnSpc>
            </a:pPr>
            <a:r>
              <a:rPr lang="ru-RU" sz="1000" dirty="0">
                <a:latin typeface="Raleway" panose="020B0503030101060003" pitchFamily="34" charset="0"/>
              </a:rPr>
              <a:t>эмоционального </a:t>
            </a:r>
            <a:r>
              <a:rPr lang="ru-RU" sz="1000" dirty="0" smtClean="0">
                <a:latin typeface="Raleway" panose="020B0503030101060003" pitchFamily="34" charset="0"/>
              </a:rPr>
              <a:t>сценария</a:t>
            </a:r>
            <a:r>
              <a:rPr lang="en-US" sz="1000" dirty="0" smtClean="0">
                <a:latin typeface="Raleway" panose="020B0503030101060003" pitchFamily="34" charset="0"/>
              </a:rPr>
              <a:t>;</a:t>
            </a:r>
            <a:endParaRPr lang="ru-RU" sz="1000" dirty="0">
              <a:latin typeface="Raleway" panose="020B0503030101060003" pitchFamily="34" charset="0"/>
            </a:endParaRPr>
          </a:p>
          <a:p>
            <a:pPr algn="just">
              <a:lnSpc>
                <a:spcPct val="150000"/>
              </a:lnSpc>
            </a:pPr>
            <a:r>
              <a:rPr lang="ru-RU" sz="1000" dirty="0">
                <a:latin typeface="Raleway" panose="020B0503030101060003" pitchFamily="34" charset="0"/>
              </a:rPr>
              <a:t>– Ферма является частью функционирования другой функции. Например, сочетаний функций кафе и фермы: выращивание продуктов на месте и их приготовление вызывают эмоциональный эффект для посетителей. Здесь это взаимодействие может определять концепцию объекта.</a:t>
            </a:r>
          </a:p>
          <a:p>
            <a:pPr algn="just">
              <a:lnSpc>
                <a:spcPct val="150000"/>
              </a:lnSpc>
            </a:pPr>
            <a:endParaRPr lang="en-US" sz="1000" dirty="0" smtClean="0">
              <a:latin typeface="Raleway" panose="020B0503030101060003" pitchFamily="34" charset="0"/>
            </a:endParaRPr>
          </a:p>
        </p:txBody>
      </p:sp>
      <p:sp>
        <p:nvSpPr>
          <p:cNvPr id="13" name="TextBox 12"/>
          <p:cNvSpPr txBox="1"/>
          <p:nvPr/>
        </p:nvSpPr>
        <p:spPr>
          <a:xfrm>
            <a:off x="102717" y="79160"/>
            <a:ext cx="4987642" cy="1061829"/>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СОВМЕЩЕНИЕ ГОРОДСКОЙ ФЕРМЫ И ДРУГОЙ ФУНКЦИИ В ПРЕДЕЛАХ ОДНОГО ЗДАНИЯ</a:t>
            </a:r>
            <a:endParaRPr lang="en-US" sz="1400" b="1" spc="600" dirty="0" smtClean="0">
              <a:latin typeface="Raleway" panose="020B0503030101060003" pitchFamily="34" charset="0"/>
            </a:endParaRPr>
          </a:p>
        </p:txBody>
      </p:sp>
      <p:sp>
        <p:nvSpPr>
          <p:cNvPr id="14" name="TextBox 13"/>
          <p:cNvSpPr txBox="1"/>
          <p:nvPr/>
        </p:nvSpPr>
        <p:spPr>
          <a:xfrm>
            <a:off x="5248333" y="5324000"/>
            <a:ext cx="5405290" cy="415498"/>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Утрехт, </a:t>
            </a:r>
            <a:r>
              <a:rPr lang="ru-RU" sz="1400" spc="300" dirty="0" smtClean="0">
                <a:solidFill>
                  <a:schemeClr val="bg1"/>
                </a:solidFill>
                <a:latin typeface="Raleway" panose="020B0503030101060003" pitchFamily="34" charset="0"/>
              </a:rPr>
              <a:t>Нидерланды</a:t>
            </a:r>
            <a:r>
              <a:rPr lang="en-US" sz="1400" spc="300" dirty="0" smtClean="0">
                <a:solidFill>
                  <a:schemeClr val="bg1"/>
                </a:solidFill>
                <a:latin typeface="Raleway" panose="020B0503030101060003" pitchFamily="34" charset="0"/>
              </a:rPr>
              <a:t> </a:t>
            </a:r>
            <a:r>
              <a:rPr lang="ru-RU" sz="1400" spc="300" dirty="0" smtClean="0">
                <a:solidFill>
                  <a:schemeClr val="bg1"/>
                </a:solidFill>
                <a:latin typeface="Raleway" panose="020B0503030101060003" pitchFamily="34" charset="0"/>
              </a:rPr>
              <a:t>/ 2018г.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1938992"/>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endParaRPr lang="en-US" sz="1000" spc="300" dirty="0" smtClean="0">
              <a:solidFill>
                <a:schemeClr val="bg1"/>
              </a:solidFill>
              <a:latin typeface="Raleway" panose="020B0503030101060003" pitchFamily="34" charset="0"/>
            </a:endParaRPr>
          </a:p>
          <a:p>
            <a:endParaRPr lang="en-US"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-Увеличение стоимости собственности, за счет ценного актива здания</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-Экологически </a:t>
            </a:r>
            <a:r>
              <a:rPr lang="ru-RU" sz="1000" spc="300" dirty="0">
                <a:solidFill>
                  <a:schemeClr val="bg1"/>
                </a:solidFill>
                <a:latin typeface="Raleway" panose="020B0503030101060003" pitchFamily="34" charset="0"/>
              </a:rPr>
              <a:t>чистая производимая продукция</a:t>
            </a:r>
            <a:r>
              <a:rPr lang="ru-RU" sz="1000" spc="300" dirty="0" smtClean="0">
                <a:solidFill>
                  <a:schemeClr val="bg1"/>
                </a:solidFill>
                <a:latin typeface="Raleway" panose="020B0503030101060003" pitchFamily="34" charset="0"/>
              </a:rPr>
              <a:t>;</a:t>
            </a:r>
            <a:endParaRPr lang="en-US" sz="1000" spc="300" dirty="0" smtClean="0">
              <a:solidFill>
                <a:schemeClr val="bg1"/>
              </a:solidFill>
              <a:latin typeface="Raleway" panose="020B0503030101060003" pitchFamily="34" charset="0"/>
            </a:endParaRPr>
          </a:p>
          <a:p>
            <a:endParaRPr lang="en-US" sz="1000" spc="300" dirty="0">
              <a:solidFill>
                <a:schemeClr val="bg1"/>
              </a:solidFill>
              <a:latin typeface="Raleway" panose="020B0503030101060003" pitchFamily="34" charset="0"/>
            </a:endParaRPr>
          </a:p>
          <a:p>
            <a:endParaRPr lang="ru-RU" sz="1000" spc="300" dirty="0">
              <a:solidFill>
                <a:schemeClr val="bg1"/>
              </a:solidFill>
              <a:latin typeface="Raleway" panose="020B0503030101060003" pitchFamily="34" charset="0"/>
            </a:endParaRP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3785486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2500" b="12500"/>
          <a:stretch>
            <a:fillRect/>
          </a:stretch>
        </p:blipFill>
        <p:spPr/>
      </p:pic>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40723" y="3517392"/>
            <a:ext cx="5310553" cy="836916"/>
            <a:chOff x="3440723" y="3517392"/>
            <a:chExt cx="5310553" cy="836916"/>
          </a:xfrm>
        </p:grpSpPr>
        <p:sp>
          <p:nvSpPr>
            <p:cNvPr id="7" name="TextBox 6"/>
            <p:cNvSpPr txBox="1"/>
            <p:nvPr/>
          </p:nvSpPr>
          <p:spPr>
            <a:xfrm>
              <a:off x="3773087" y="3517392"/>
              <a:ext cx="4645824" cy="707886"/>
            </a:xfrm>
            <a:prstGeom prst="rect">
              <a:avLst/>
            </a:prstGeom>
            <a:noFill/>
          </p:spPr>
          <p:txBody>
            <a:bodyPr wrap="square" rtlCol="0">
              <a:spAutoFit/>
            </a:bodyPr>
            <a:lstStyle/>
            <a:p>
              <a:pPr algn="ctr"/>
              <a:r>
                <a:rPr lang="ru-RU" sz="4000" spc="2000" dirty="0" smtClean="0">
                  <a:solidFill>
                    <a:schemeClr val="bg1"/>
                  </a:solidFill>
                  <a:latin typeface="Raleway" panose="020B0503030101060003" pitchFamily="34" charset="0"/>
                </a:rPr>
                <a:t>ИТОГ</a:t>
              </a:r>
              <a:endParaRPr lang="en-US" sz="4000" spc="2000" dirty="0">
                <a:solidFill>
                  <a:schemeClr val="bg1"/>
                </a:solidFill>
                <a:latin typeface="Raleway" panose="020B0503030101060003" pitchFamily="34" charset="0"/>
              </a:endParaRPr>
            </a:p>
          </p:txBody>
        </p:sp>
        <p:cxnSp>
          <p:nvCxnSpPr>
            <p:cNvPr id="8" name="Straight Connector 7"/>
            <p:cNvCxnSpPr/>
            <p:nvPr/>
          </p:nvCxnSpPr>
          <p:spPr>
            <a:xfrm>
              <a:off x="3440723" y="4349935"/>
              <a:ext cx="5310553" cy="437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1410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Озелененное пространство городских объектов, созданное с целью производства продуктов питания. Она может представлять собой совокупность помещений, спроектированных в едином объеме или небольшом комплексе на территории города или является частью иных моно- или многофункциональных зданий</a:t>
            </a:r>
            <a:r>
              <a:rPr lang="ru-RU" sz="1000" dirty="0" smtClean="0">
                <a:latin typeface="Raleway" panose="020B0503030101060003" pitchFamily="34" charset="0"/>
              </a:rPr>
              <a:t>.</a:t>
            </a:r>
            <a:endParaRPr lang="ru-RU" sz="1000" dirty="0">
              <a:latin typeface="Raleway" panose="020B0503030101060003" pitchFamily="34" charset="0"/>
            </a:endParaRPr>
          </a:p>
        </p:txBody>
      </p:sp>
      <p:sp>
        <p:nvSpPr>
          <p:cNvPr id="10" name="TextBox 9"/>
          <p:cNvSpPr txBox="1"/>
          <p:nvPr/>
        </p:nvSpPr>
        <p:spPr>
          <a:xfrm>
            <a:off x="8510954" y="1077517"/>
            <a:ext cx="3165232" cy="378180"/>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ГОРОДСКАЯ </a:t>
            </a:r>
            <a:r>
              <a:rPr lang="ru-RU" sz="1400" b="1" spc="600" dirty="0" smtClean="0">
                <a:latin typeface="Raleway" panose="020B0503030101060003" pitchFamily="34" charset="0"/>
              </a:rPr>
              <a:t>ФЕРМА</a:t>
            </a:r>
            <a:endParaRPr lang="ru-RU" sz="1400" b="1" spc="600" dirty="0">
              <a:latin typeface="Raleway" panose="020B0503030101060003" pitchFamily="34" charset="0"/>
            </a:endParaRPr>
          </a:p>
        </p:txBody>
      </p:sp>
      <p:pic>
        <p:nvPicPr>
          <p:cNvPr id="5" name="Рисунок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607" r="4607"/>
          <a:stretch>
            <a:fillRect/>
          </a:stretch>
        </p:blipFill>
        <p:spPr/>
      </p:pic>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910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862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5" name="Rectangle 4"/>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114563" y="4468615"/>
            <a:ext cx="10614375" cy="707886"/>
            <a:chOff x="1114563" y="4468615"/>
            <a:chExt cx="10614375" cy="707886"/>
          </a:xfrm>
        </p:grpSpPr>
        <p:sp>
          <p:nvSpPr>
            <p:cNvPr id="7" name="TextBox 6"/>
            <p:cNvSpPr txBox="1"/>
            <p:nvPr/>
          </p:nvSpPr>
          <p:spPr>
            <a:xfrm>
              <a:off x="1114563" y="4468615"/>
              <a:ext cx="4645824" cy="707886"/>
            </a:xfrm>
            <a:prstGeom prst="rect">
              <a:avLst/>
            </a:prstGeom>
            <a:noFill/>
          </p:spPr>
          <p:txBody>
            <a:bodyPr wrap="none" rtlCol="0">
              <a:spAutoFit/>
            </a:bodyPr>
            <a:lstStyle/>
            <a:p>
              <a:r>
                <a:rPr lang="en-US" sz="4000" spc="2000" dirty="0" smtClean="0">
                  <a:solidFill>
                    <a:schemeClr val="bg1"/>
                  </a:solidFill>
                  <a:latin typeface="Raleway" panose="020B0503030101060003" pitchFamily="34" charset="0"/>
                </a:rPr>
                <a:t>SERVICES</a:t>
              </a:r>
              <a:endParaRPr lang="en-US" sz="4000" spc="2000" dirty="0">
                <a:solidFill>
                  <a:schemeClr val="bg1"/>
                </a:solidFill>
                <a:latin typeface="Raleway" panose="020B0503030101060003" pitchFamily="34" charset="0"/>
              </a:endParaRPr>
            </a:p>
          </p:txBody>
        </p:sp>
        <p:cxnSp>
          <p:nvCxnSpPr>
            <p:cNvPr id="11" name="Straight Connector 10"/>
            <p:cNvCxnSpPr>
              <a:stCxn id="7" idx="3"/>
            </p:cNvCxnSpPr>
            <p:nvPr/>
          </p:nvCxnSpPr>
          <p:spPr>
            <a:xfrm>
              <a:off x="5760387" y="4822558"/>
              <a:ext cx="5968551"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2580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p:sp>
      <p:sp>
        <p:nvSpPr>
          <p:cNvPr id="4" name="TextBox 3"/>
          <p:cNvSpPr txBox="1"/>
          <p:nvPr/>
        </p:nvSpPr>
        <p:spPr>
          <a:xfrm>
            <a:off x="1021477" y="4443299"/>
            <a:ext cx="5080385" cy="1477328"/>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5" name="TextBox 4"/>
          <p:cNvSpPr txBox="1"/>
          <p:nvPr/>
        </p:nvSpPr>
        <p:spPr>
          <a:xfrm>
            <a:off x="1021477" y="3873214"/>
            <a:ext cx="5080385"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7752797" y="3700089"/>
            <a:ext cx="3870631" cy="346249"/>
            <a:chOff x="7752797" y="3700089"/>
            <a:chExt cx="3870631" cy="346249"/>
          </a:xfrm>
        </p:grpSpPr>
        <p:sp>
          <p:nvSpPr>
            <p:cNvPr id="8" name="Shape 2646"/>
            <p:cNvSpPr/>
            <p:nvPr/>
          </p:nvSpPr>
          <p:spPr>
            <a:xfrm>
              <a:off x="7752797" y="374127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TextBox 10"/>
            <p:cNvSpPr txBox="1"/>
            <p:nvPr/>
          </p:nvSpPr>
          <p:spPr>
            <a:xfrm>
              <a:off x="8311659" y="3700089"/>
              <a:ext cx="3311769"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6" name="Group 5"/>
          <p:cNvGrpSpPr/>
          <p:nvPr/>
        </p:nvGrpSpPr>
        <p:grpSpPr>
          <a:xfrm>
            <a:off x="7752797" y="4754628"/>
            <a:ext cx="3870630" cy="316497"/>
            <a:chOff x="7752797" y="4754628"/>
            <a:chExt cx="3870630" cy="316497"/>
          </a:xfrm>
        </p:grpSpPr>
        <p:sp>
          <p:nvSpPr>
            <p:cNvPr id="7" name="Shape 2641"/>
            <p:cNvSpPr/>
            <p:nvPr/>
          </p:nvSpPr>
          <p:spPr>
            <a:xfrm>
              <a:off x="7752797" y="4828918"/>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TextBox 11"/>
            <p:cNvSpPr txBox="1"/>
            <p:nvPr/>
          </p:nvSpPr>
          <p:spPr>
            <a:xfrm>
              <a:off x="8311658" y="4754628"/>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VIDEOGRAPHY</a:t>
              </a:r>
            </a:p>
          </p:txBody>
        </p:sp>
      </p:grpSp>
      <p:grpSp>
        <p:nvGrpSpPr>
          <p:cNvPr id="10" name="Group 9"/>
          <p:cNvGrpSpPr/>
          <p:nvPr/>
        </p:nvGrpSpPr>
        <p:grpSpPr>
          <a:xfrm>
            <a:off x="7752797" y="5794291"/>
            <a:ext cx="3870629" cy="316497"/>
            <a:chOff x="7752797" y="5794291"/>
            <a:chExt cx="3870629" cy="316497"/>
          </a:xfrm>
        </p:grpSpPr>
        <p:sp>
          <p:nvSpPr>
            <p:cNvPr id="9" name="Shape 2660"/>
            <p:cNvSpPr/>
            <p:nvPr/>
          </p:nvSpPr>
          <p:spPr>
            <a:xfrm>
              <a:off x="7752797" y="582060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TextBox 12"/>
            <p:cNvSpPr txBox="1"/>
            <p:nvPr/>
          </p:nvSpPr>
          <p:spPr>
            <a:xfrm>
              <a:off x="8311657" y="579429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TV CONTENT</a:t>
              </a:r>
            </a:p>
          </p:txBody>
        </p:sp>
      </p:grpSp>
      <p:sp>
        <p:nvSpPr>
          <p:cNvPr id="16" name="Rectangle 15"/>
          <p:cNvSpPr/>
          <p:nvPr/>
        </p:nvSpPr>
        <p:spPr>
          <a:xfrm>
            <a:off x="378069" y="1846384"/>
            <a:ext cx="6374423" cy="473905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955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4861" y="1770438"/>
            <a:ext cx="8742278" cy="757772"/>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cxnSp>
        <p:nvCxnSpPr>
          <p:cNvPr id="4" name="Straight Connector 3"/>
          <p:cNvCxnSpPr/>
          <p:nvPr/>
        </p:nvCxnSpPr>
        <p:spPr>
          <a:xfrm>
            <a:off x="5559669" y="3024555"/>
            <a:ext cx="107266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24861" y="3501463"/>
            <a:ext cx="8742278" cy="415498"/>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Andrew </a:t>
            </a:r>
            <a:r>
              <a:rPr lang="en-US" sz="1400" b="1" spc="600" dirty="0" err="1" smtClean="0">
                <a:latin typeface="Raleway" panose="020B0503030101060003" pitchFamily="34" charset="0"/>
              </a:rPr>
              <a:t>Jhonatan</a:t>
            </a:r>
            <a:endParaRPr lang="en-US" sz="1400" b="1" spc="600" dirty="0">
              <a:latin typeface="Raleway" panose="020B0503030101060003" pitchFamily="34" charset="0"/>
            </a:endParaRPr>
          </a:p>
        </p:txBody>
      </p:sp>
      <p:grpSp>
        <p:nvGrpSpPr>
          <p:cNvPr id="9" name="Group 8"/>
          <p:cNvGrpSpPr/>
          <p:nvPr/>
        </p:nvGrpSpPr>
        <p:grpSpPr>
          <a:xfrm>
            <a:off x="5884984" y="4906108"/>
            <a:ext cx="422031" cy="1457400"/>
            <a:chOff x="5884984" y="4906108"/>
            <a:chExt cx="422031" cy="1457400"/>
          </a:xfrm>
        </p:grpSpPr>
        <p:sp>
          <p:nvSpPr>
            <p:cNvPr id="6" name="Oval 5"/>
            <p:cNvSpPr/>
            <p:nvPr/>
          </p:nvSpPr>
          <p:spPr>
            <a:xfrm>
              <a:off x="5884984" y="5941477"/>
              <a:ext cx="422031" cy="42203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0"/>
            </p:cNvCxnSpPr>
            <p:nvPr/>
          </p:nvCxnSpPr>
          <p:spPr>
            <a:xfrm flipH="1" flipV="1">
              <a:off x="6095999" y="4906108"/>
              <a:ext cx="1" cy="103536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724861" y="1200353"/>
            <a:ext cx="874227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Lorem ipsum dolor sit </a:t>
            </a:r>
            <a:r>
              <a:rPr lang="en-US" sz="1000" i="1" dirty="0" err="1" smtClean="0">
                <a:latin typeface="Raleway" panose="020B0503030101060003" pitchFamily="34" charset="0"/>
              </a:rPr>
              <a:t>amet</a:t>
            </a:r>
            <a:endParaRPr lang="en-US" sz="1000" i="1" dirty="0" smtClean="0">
              <a:latin typeface="Raleway" panose="020B0503030101060003" pitchFamily="34" charset="0"/>
            </a:endParaRPr>
          </a:p>
        </p:txBody>
      </p:sp>
    </p:spTree>
    <p:extLst>
      <p:ext uri="{BB962C8B-B14F-4D97-AF65-F5344CB8AC3E}">
        <p14:creationId xmlns:p14="http://schemas.microsoft.com/office/powerpoint/2010/main" val="2819369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p:sp>
      <p:sp>
        <p:nvSpPr>
          <p:cNvPr id="5" name="TextBox 4"/>
          <p:cNvSpPr txBox="1"/>
          <p:nvPr/>
        </p:nvSpPr>
        <p:spPr>
          <a:xfrm>
            <a:off x="6325861" y="1536294"/>
            <a:ext cx="5080385" cy="1477328"/>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6" name="TextBox 5"/>
          <p:cNvSpPr txBox="1"/>
          <p:nvPr/>
        </p:nvSpPr>
        <p:spPr>
          <a:xfrm>
            <a:off x="6325861" y="966209"/>
            <a:ext cx="5080385"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6325861" y="3536359"/>
            <a:ext cx="1477108" cy="2301360"/>
            <a:chOff x="6325861" y="3536359"/>
            <a:chExt cx="1477108" cy="2301360"/>
          </a:xfrm>
        </p:grpSpPr>
        <p:sp>
          <p:nvSpPr>
            <p:cNvPr id="8" name="Shape 2646"/>
            <p:cNvSpPr/>
            <p:nvPr/>
          </p:nvSpPr>
          <p:spPr>
            <a:xfrm>
              <a:off x="6932479" y="41429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TextBox 9"/>
            <p:cNvSpPr txBox="1"/>
            <p:nvPr/>
          </p:nvSpPr>
          <p:spPr>
            <a:xfrm>
              <a:off x="6325861" y="5191388"/>
              <a:ext cx="1477108" cy="646331"/>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WEB DESIGN</a:t>
              </a:r>
            </a:p>
          </p:txBody>
        </p:sp>
        <p:grpSp>
          <p:nvGrpSpPr>
            <p:cNvPr id="15" name="Group 14"/>
            <p:cNvGrpSpPr/>
            <p:nvPr/>
          </p:nvGrpSpPr>
          <p:grpSpPr>
            <a:xfrm>
              <a:off x="6325861" y="3536359"/>
              <a:ext cx="1477108" cy="1477108"/>
              <a:chOff x="6261693" y="3921370"/>
              <a:chExt cx="1477108" cy="1477108"/>
            </a:xfrm>
          </p:grpSpPr>
          <p:sp>
            <p:nvSpPr>
              <p:cNvPr id="13" name="Donut 12"/>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lock Arc 13"/>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 name="Group 2"/>
          <p:cNvGrpSpPr/>
          <p:nvPr/>
        </p:nvGrpSpPr>
        <p:grpSpPr>
          <a:xfrm>
            <a:off x="8127499" y="3536359"/>
            <a:ext cx="1477108" cy="2296141"/>
            <a:chOff x="8127499" y="3536359"/>
            <a:chExt cx="1477108" cy="2296141"/>
          </a:xfrm>
        </p:grpSpPr>
        <p:sp>
          <p:nvSpPr>
            <p:cNvPr id="7" name="Shape 2641"/>
            <p:cNvSpPr/>
            <p:nvPr/>
          </p:nvSpPr>
          <p:spPr>
            <a:xfrm>
              <a:off x="8734117" y="4190953"/>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TextBox 10"/>
            <p:cNvSpPr txBox="1"/>
            <p:nvPr/>
          </p:nvSpPr>
          <p:spPr>
            <a:xfrm>
              <a:off x="8127499" y="5186169"/>
              <a:ext cx="1477108" cy="646331"/>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VIDEOGRAPHY</a:t>
              </a:r>
            </a:p>
          </p:txBody>
        </p:sp>
        <p:grpSp>
          <p:nvGrpSpPr>
            <p:cNvPr id="16" name="Group 15"/>
            <p:cNvGrpSpPr/>
            <p:nvPr/>
          </p:nvGrpSpPr>
          <p:grpSpPr>
            <a:xfrm>
              <a:off x="8127499" y="3536359"/>
              <a:ext cx="1477108" cy="1477108"/>
              <a:chOff x="6261693" y="3921370"/>
              <a:chExt cx="1477108" cy="1477108"/>
            </a:xfrm>
          </p:grpSpPr>
          <p:sp>
            <p:nvSpPr>
              <p:cNvPr id="17" name="Donut 16"/>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a:off x="6261693" y="3921370"/>
                <a:ext cx="1477108" cy="1477108"/>
              </a:xfrm>
              <a:prstGeom prst="blockArc">
                <a:avLst>
                  <a:gd name="adj1" fmla="val 7293370"/>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3" name="Group 22"/>
          <p:cNvGrpSpPr/>
          <p:nvPr/>
        </p:nvGrpSpPr>
        <p:grpSpPr>
          <a:xfrm>
            <a:off x="9929137" y="3536359"/>
            <a:ext cx="1477108" cy="2296140"/>
            <a:chOff x="9929137" y="3536359"/>
            <a:chExt cx="1477108" cy="2296140"/>
          </a:xfrm>
        </p:grpSpPr>
        <p:sp>
          <p:nvSpPr>
            <p:cNvPr id="9" name="Shape 2660"/>
            <p:cNvSpPr/>
            <p:nvPr/>
          </p:nvSpPr>
          <p:spPr>
            <a:xfrm>
              <a:off x="10535755" y="41429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TextBox 11"/>
            <p:cNvSpPr txBox="1"/>
            <p:nvPr/>
          </p:nvSpPr>
          <p:spPr>
            <a:xfrm>
              <a:off x="9929137" y="5186168"/>
              <a:ext cx="1477108" cy="646331"/>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TV CONTENT</a:t>
              </a:r>
            </a:p>
          </p:txBody>
        </p:sp>
        <p:grpSp>
          <p:nvGrpSpPr>
            <p:cNvPr id="19" name="Group 18"/>
            <p:cNvGrpSpPr/>
            <p:nvPr/>
          </p:nvGrpSpPr>
          <p:grpSpPr>
            <a:xfrm>
              <a:off x="9929137" y="3536359"/>
              <a:ext cx="1477108" cy="1477108"/>
              <a:chOff x="6261693" y="3921370"/>
              <a:chExt cx="1477108" cy="1477108"/>
            </a:xfrm>
          </p:grpSpPr>
          <p:sp>
            <p:nvSpPr>
              <p:cNvPr id="20" name="Donut 19"/>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a:off x="6261693" y="3921370"/>
                <a:ext cx="1477108" cy="1477108"/>
              </a:xfrm>
              <a:prstGeom prst="blockArc">
                <a:avLst>
                  <a:gd name="adj1" fmla="val 14779859"/>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230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34711" y="1898244"/>
            <a:ext cx="3980189" cy="1708160"/>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8" name="TextBox 7"/>
          <p:cNvSpPr txBox="1"/>
          <p:nvPr/>
        </p:nvSpPr>
        <p:spPr>
          <a:xfrm>
            <a:off x="934711" y="1328159"/>
            <a:ext cx="3980189" cy="377667"/>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934711" y="4244801"/>
            <a:ext cx="3980189" cy="489452"/>
            <a:chOff x="934711" y="4244801"/>
            <a:chExt cx="3980189" cy="489452"/>
          </a:xfrm>
        </p:grpSpPr>
        <p:grpSp>
          <p:nvGrpSpPr>
            <p:cNvPr id="11" name="Group 10"/>
            <p:cNvGrpSpPr/>
            <p:nvPr/>
          </p:nvGrpSpPr>
          <p:grpSpPr>
            <a:xfrm>
              <a:off x="934711" y="4591050"/>
              <a:ext cx="3980189" cy="143203"/>
              <a:chOff x="877561" y="4210050"/>
              <a:chExt cx="3980189" cy="228600"/>
            </a:xfrm>
          </p:grpSpPr>
          <p:sp>
            <p:nvSpPr>
              <p:cNvPr id="9" name="Rounded Rectangle 8"/>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934711" y="4244801"/>
              <a:ext cx="3311769"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3" name="Group 2"/>
          <p:cNvGrpSpPr/>
          <p:nvPr/>
        </p:nvGrpSpPr>
        <p:grpSpPr>
          <a:xfrm>
            <a:off x="934711" y="5007650"/>
            <a:ext cx="3980189" cy="459700"/>
            <a:chOff x="934711" y="5007650"/>
            <a:chExt cx="3980189" cy="459700"/>
          </a:xfrm>
        </p:grpSpPr>
        <p:grpSp>
          <p:nvGrpSpPr>
            <p:cNvPr id="12" name="Group 11"/>
            <p:cNvGrpSpPr/>
            <p:nvPr/>
          </p:nvGrpSpPr>
          <p:grpSpPr>
            <a:xfrm>
              <a:off x="934711" y="5324147"/>
              <a:ext cx="3980189" cy="143203"/>
              <a:chOff x="877561" y="4210050"/>
              <a:chExt cx="3980189" cy="228600"/>
            </a:xfrm>
          </p:grpSpPr>
          <p:sp>
            <p:nvSpPr>
              <p:cNvPr id="13" name="Rounded Rectangle 12"/>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77561" y="4210050"/>
                <a:ext cx="35801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934711" y="5007650"/>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VIDEOGRAPHY</a:t>
              </a:r>
            </a:p>
          </p:txBody>
        </p:sp>
      </p:grpSp>
      <p:sp>
        <p:nvSpPr>
          <p:cNvPr id="4" name="Picture Placeholder 3"/>
          <p:cNvSpPr>
            <a:spLocks noGrp="1"/>
          </p:cNvSpPr>
          <p:nvPr>
            <p:ph type="pic" sz="quarter" idx="10"/>
          </p:nvPr>
        </p:nvSpPr>
        <p:spPr/>
      </p:sp>
    </p:spTree>
    <p:extLst>
      <p:ext uri="{BB962C8B-B14F-4D97-AF65-F5344CB8AC3E}">
        <p14:creationId xmlns:p14="http://schemas.microsoft.com/office/powerpoint/2010/main" val="700115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561" y="1383894"/>
            <a:ext cx="5218439" cy="1246495"/>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6" name="TextBox 5"/>
          <p:cNvSpPr txBox="1"/>
          <p:nvPr/>
        </p:nvSpPr>
        <p:spPr>
          <a:xfrm>
            <a:off x="877561" y="813809"/>
            <a:ext cx="5218439"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6786468" y="645340"/>
            <a:ext cx="2384694" cy="2162860"/>
            <a:chOff x="6786468" y="645340"/>
            <a:chExt cx="2384694" cy="2162860"/>
          </a:xfrm>
        </p:grpSpPr>
        <p:sp>
          <p:nvSpPr>
            <p:cNvPr id="8" name="Shape 2646"/>
            <p:cNvSpPr/>
            <p:nvPr/>
          </p:nvSpPr>
          <p:spPr>
            <a:xfrm>
              <a:off x="7846879" y="125195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 name="TextBox 8"/>
            <p:cNvSpPr txBox="1"/>
            <p:nvPr/>
          </p:nvSpPr>
          <p:spPr>
            <a:xfrm>
              <a:off x="6786468" y="2438868"/>
              <a:ext cx="2384694" cy="369332"/>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WEB DESIGN</a:t>
              </a:r>
            </a:p>
          </p:txBody>
        </p:sp>
        <p:grpSp>
          <p:nvGrpSpPr>
            <p:cNvPr id="11" name="Group 10"/>
            <p:cNvGrpSpPr/>
            <p:nvPr/>
          </p:nvGrpSpPr>
          <p:grpSpPr>
            <a:xfrm>
              <a:off x="7240261" y="645340"/>
              <a:ext cx="1477108" cy="1477108"/>
              <a:chOff x="6261693" y="3921370"/>
              <a:chExt cx="1477108" cy="1477108"/>
            </a:xfrm>
          </p:grpSpPr>
          <p:sp>
            <p:nvSpPr>
              <p:cNvPr id="12" name="Donut 11"/>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 name="Group 2"/>
          <p:cNvGrpSpPr/>
          <p:nvPr/>
        </p:nvGrpSpPr>
        <p:grpSpPr>
          <a:xfrm>
            <a:off x="9086969" y="645340"/>
            <a:ext cx="2384694" cy="2157641"/>
            <a:chOff x="9086969" y="645340"/>
            <a:chExt cx="2384694" cy="2157641"/>
          </a:xfrm>
        </p:grpSpPr>
        <p:sp>
          <p:nvSpPr>
            <p:cNvPr id="7" name="Shape 2641"/>
            <p:cNvSpPr/>
            <p:nvPr/>
          </p:nvSpPr>
          <p:spPr>
            <a:xfrm>
              <a:off x="10147380" y="1299934"/>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TextBox 9"/>
            <p:cNvSpPr txBox="1"/>
            <p:nvPr/>
          </p:nvSpPr>
          <p:spPr>
            <a:xfrm>
              <a:off x="9086969" y="2433649"/>
              <a:ext cx="2384694" cy="369332"/>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VIDEOGRAPHY</a:t>
              </a:r>
            </a:p>
          </p:txBody>
        </p:sp>
        <p:grpSp>
          <p:nvGrpSpPr>
            <p:cNvPr id="14" name="Group 13"/>
            <p:cNvGrpSpPr/>
            <p:nvPr/>
          </p:nvGrpSpPr>
          <p:grpSpPr>
            <a:xfrm>
              <a:off x="9540762" y="645340"/>
              <a:ext cx="1477108" cy="1477108"/>
              <a:chOff x="6261693" y="3921370"/>
              <a:chExt cx="1477108" cy="1477108"/>
            </a:xfrm>
          </p:grpSpPr>
          <p:sp>
            <p:nvSpPr>
              <p:cNvPr id="15" name="Donut 14"/>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p:cNvSpPr/>
              <p:nvPr/>
            </p:nvSpPr>
            <p:spPr>
              <a:xfrm>
                <a:off x="6261693" y="3921370"/>
                <a:ext cx="1477108" cy="1477108"/>
              </a:xfrm>
              <a:prstGeom prst="blockArc">
                <a:avLst>
                  <a:gd name="adj1" fmla="val 7293370"/>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7" name="TextBox 16"/>
          <p:cNvSpPr txBox="1"/>
          <p:nvPr/>
        </p:nvSpPr>
        <p:spPr>
          <a:xfrm>
            <a:off x="3486781" y="6075461"/>
            <a:ext cx="5218439" cy="377667"/>
          </a:xfrm>
          <a:prstGeom prst="rect">
            <a:avLst/>
          </a:prstGeom>
          <a:noFill/>
        </p:spPr>
        <p:txBody>
          <a:bodyPr wrap="square" rtlCol="0">
            <a:spAutoFit/>
          </a:bodyPr>
          <a:lstStyle/>
          <a:p>
            <a:pPr algn="ctr">
              <a:lnSpc>
                <a:spcPct val="150000"/>
              </a:lnSpc>
            </a:pPr>
            <a:r>
              <a:rPr lang="en-US" sz="1400" spc="600" dirty="0" smtClean="0">
                <a:latin typeface="Raleway" panose="020B0503030101060003" pitchFamily="34" charset="0"/>
              </a:rPr>
              <a:t>LOREM IPSUM DOLOR SIT AMET</a:t>
            </a:r>
          </a:p>
        </p:txBody>
      </p:sp>
      <p:sp>
        <p:nvSpPr>
          <p:cNvPr id="18" name="Picture Placeholder 17"/>
          <p:cNvSpPr>
            <a:spLocks noGrp="1"/>
          </p:cNvSpPr>
          <p:nvPr>
            <p:ph type="pic" sz="quarter" idx="10"/>
          </p:nvPr>
        </p:nvSpPr>
        <p:spPr/>
      </p:sp>
    </p:spTree>
    <p:extLst>
      <p:ext uri="{BB962C8B-B14F-4D97-AF65-F5344CB8AC3E}">
        <p14:creationId xmlns:p14="http://schemas.microsoft.com/office/powerpoint/2010/main" val="3343078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9" name="TextBox 8"/>
          <p:cNvSpPr txBox="1"/>
          <p:nvPr/>
        </p:nvSpPr>
        <p:spPr>
          <a:xfrm>
            <a:off x="1391911" y="4603344"/>
            <a:ext cx="5218439" cy="1246495"/>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10" name="TextBox 9"/>
          <p:cNvSpPr txBox="1"/>
          <p:nvPr/>
        </p:nvSpPr>
        <p:spPr>
          <a:xfrm>
            <a:off x="1391911" y="4033259"/>
            <a:ext cx="5218439"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8813738" y="2138338"/>
            <a:ext cx="2795519" cy="346249"/>
            <a:chOff x="8813738" y="2138338"/>
            <a:chExt cx="2795519" cy="346249"/>
          </a:xfrm>
        </p:grpSpPr>
        <p:sp>
          <p:nvSpPr>
            <p:cNvPr id="12" name="Shape 2646"/>
            <p:cNvSpPr/>
            <p:nvPr/>
          </p:nvSpPr>
          <p:spPr>
            <a:xfrm>
              <a:off x="8813738" y="21795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TextBox 13"/>
            <p:cNvSpPr txBox="1"/>
            <p:nvPr/>
          </p:nvSpPr>
          <p:spPr>
            <a:xfrm>
              <a:off x="9372601" y="2138338"/>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3" name="Group 2"/>
          <p:cNvGrpSpPr/>
          <p:nvPr/>
        </p:nvGrpSpPr>
        <p:grpSpPr>
          <a:xfrm>
            <a:off x="8813738" y="3178001"/>
            <a:ext cx="2795518" cy="346249"/>
            <a:chOff x="8813738" y="3178001"/>
            <a:chExt cx="2795518" cy="346249"/>
          </a:xfrm>
        </p:grpSpPr>
        <p:sp>
          <p:nvSpPr>
            <p:cNvPr id="11" name="Shape 2641"/>
            <p:cNvSpPr/>
            <p:nvPr/>
          </p:nvSpPr>
          <p:spPr>
            <a:xfrm>
              <a:off x="8813738" y="326716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TextBox 14"/>
            <p:cNvSpPr txBox="1"/>
            <p:nvPr/>
          </p:nvSpPr>
          <p:spPr>
            <a:xfrm>
              <a:off x="9372600" y="3178001"/>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VIDEOGRAPHY</a:t>
              </a:r>
            </a:p>
          </p:txBody>
        </p:sp>
      </p:grpSp>
      <p:grpSp>
        <p:nvGrpSpPr>
          <p:cNvPr id="4" name="Group 3"/>
          <p:cNvGrpSpPr/>
          <p:nvPr/>
        </p:nvGrpSpPr>
        <p:grpSpPr>
          <a:xfrm>
            <a:off x="8813738" y="4217664"/>
            <a:ext cx="2795517" cy="346249"/>
            <a:chOff x="8813738" y="4217664"/>
            <a:chExt cx="2795517" cy="346249"/>
          </a:xfrm>
        </p:grpSpPr>
        <p:sp>
          <p:nvSpPr>
            <p:cNvPr id="13" name="Shape 2660"/>
            <p:cNvSpPr/>
            <p:nvPr/>
          </p:nvSpPr>
          <p:spPr>
            <a:xfrm>
              <a:off x="8813738" y="425885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TextBox 15"/>
            <p:cNvSpPr txBox="1"/>
            <p:nvPr/>
          </p:nvSpPr>
          <p:spPr>
            <a:xfrm>
              <a:off x="9372599" y="4217664"/>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TV CONTENT</a:t>
              </a:r>
            </a:p>
          </p:txBody>
        </p:sp>
      </p:grpSp>
      <p:sp>
        <p:nvSpPr>
          <p:cNvPr id="17" name="Rectangle 16"/>
          <p:cNvSpPr/>
          <p:nvPr/>
        </p:nvSpPr>
        <p:spPr>
          <a:xfrm>
            <a:off x="808892" y="773723"/>
            <a:ext cx="6312878" cy="555674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224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159666" y="1948066"/>
            <a:ext cx="4340674" cy="1477328"/>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11" name="TextBox 10"/>
          <p:cNvSpPr txBox="1"/>
          <p:nvPr/>
        </p:nvSpPr>
        <p:spPr>
          <a:xfrm>
            <a:off x="7159666" y="1377981"/>
            <a:ext cx="4340674"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7159666" y="3791291"/>
            <a:ext cx="2795519" cy="346249"/>
            <a:chOff x="7159666" y="3791291"/>
            <a:chExt cx="2795519" cy="346249"/>
          </a:xfrm>
        </p:grpSpPr>
        <p:sp>
          <p:nvSpPr>
            <p:cNvPr id="13" name="Shape 2646"/>
            <p:cNvSpPr/>
            <p:nvPr/>
          </p:nvSpPr>
          <p:spPr>
            <a:xfrm>
              <a:off x="7159666" y="38324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TextBox 14"/>
            <p:cNvSpPr txBox="1"/>
            <p:nvPr/>
          </p:nvSpPr>
          <p:spPr>
            <a:xfrm>
              <a:off x="7718529" y="3791291"/>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3" name="Group 2"/>
          <p:cNvGrpSpPr/>
          <p:nvPr/>
        </p:nvGrpSpPr>
        <p:grpSpPr>
          <a:xfrm>
            <a:off x="7159666" y="4438701"/>
            <a:ext cx="2795518" cy="346249"/>
            <a:chOff x="7159666" y="4438701"/>
            <a:chExt cx="2795518" cy="346249"/>
          </a:xfrm>
        </p:grpSpPr>
        <p:sp>
          <p:nvSpPr>
            <p:cNvPr id="12" name="Shape 2641"/>
            <p:cNvSpPr/>
            <p:nvPr/>
          </p:nvSpPr>
          <p:spPr>
            <a:xfrm>
              <a:off x="7159666" y="452786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TextBox 15"/>
            <p:cNvSpPr txBox="1"/>
            <p:nvPr/>
          </p:nvSpPr>
          <p:spPr>
            <a:xfrm>
              <a:off x="7718528" y="4438701"/>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VIDEOGRAPHY</a:t>
              </a:r>
            </a:p>
          </p:txBody>
        </p:sp>
      </p:grpSp>
      <p:grpSp>
        <p:nvGrpSpPr>
          <p:cNvPr id="4" name="Group 3"/>
          <p:cNvGrpSpPr/>
          <p:nvPr/>
        </p:nvGrpSpPr>
        <p:grpSpPr>
          <a:xfrm>
            <a:off x="7159666" y="5087466"/>
            <a:ext cx="2795517" cy="346249"/>
            <a:chOff x="7159666" y="5087466"/>
            <a:chExt cx="2795517" cy="346249"/>
          </a:xfrm>
        </p:grpSpPr>
        <p:sp>
          <p:nvSpPr>
            <p:cNvPr id="14" name="Shape 2660"/>
            <p:cNvSpPr/>
            <p:nvPr/>
          </p:nvSpPr>
          <p:spPr>
            <a:xfrm>
              <a:off x="7159666" y="5128656"/>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7" name="TextBox 16"/>
            <p:cNvSpPr txBox="1"/>
            <p:nvPr/>
          </p:nvSpPr>
          <p:spPr>
            <a:xfrm>
              <a:off x="7718527" y="5087466"/>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TV CONTENT</a:t>
              </a:r>
            </a:p>
          </p:txBody>
        </p:sp>
      </p:grpSp>
      <p:sp>
        <p:nvSpPr>
          <p:cNvPr id="5" name="Picture Placeholder 4"/>
          <p:cNvSpPr>
            <a:spLocks noGrp="1"/>
          </p:cNvSpPr>
          <p:nvPr>
            <p:ph type="pic" sz="quarter" idx="13"/>
          </p:nvPr>
        </p:nvSpPr>
        <p:spPr/>
      </p:sp>
    </p:spTree>
    <p:extLst>
      <p:ext uri="{BB962C8B-B14F-4D97-AF65-F5344CB8AC3E}">
        <p14:creationId xmlns:p14="http://schemas.microsoft.com/office/powerpoint/2010/main" val="739555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2169825"/>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10" name="TextBox 9"/>
          <p:cNvSpPr txBox="1"/>
          <p:nvPr/>
        </p:nvSpPr>
        <p:spPr>
          <a:xfrm>
            <a:off x="8510954" y="717033"/>
            <a:ext cx="3165232" cy="738664"/>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ABOUT OUR COMPANY</a:t>
            </a:r>
          </a:p>
        </p:txBody>
      </p:sp>
      <p:sp>
        <p:nvSpPr>
          <p:cNvPr id="4" name="Picture Placeholder 3"/>
          <p:cNvSpPr>
            <a:spLocks noGrp="1"/>
          </p:cNvSpPr>
          <p:nvPr>
            <p:ph type="pic" sz="quarter" idx="10"/>
          </p:nvPr>
        </p:nvSpPr>
        <p:spPr/>
      </p:sp>
      <p:grpSp>
        <p:nvGrpSpPr>
          <p:cNvPr id="3" name="Group 2"/>
          <p:cNvGrpSpPr/>
          <p:nvPr/>
        </p:nvGrpSpPr>
        <p:grpSpPr>
          <a:xfrm>
            <a:off x="8510954" y="3916079"/>
            <a:ext cx="2384694" cy="2162860"/>
            <a:chOff x="8510954" y="3916079"/>
            <a:chExt cx="2384694" cy="2162860"/>
          </a:xfrm>
        </p:grpSpPr>
        <p:sp>
          <p:nvSpPr>
            <p:cNvPr id="12" name="TextBox 11"/>
            <p:cNvSpPr txBox="1"/>
            <p:nvPr/>
          </p:nvSpPr>
          <p:spPr>
            <a:xfrm>
              <a:off x="8510954" y="5709607"/>
              <a:ext cx="2384694" cy="369332"/>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WEB DESIGN</a:t>
              </a:r>
            </a:p>
          </p:txBody>
        </p:sp>
        <p:grpSp>
          <p:nvGrpSpPr>
            <p:cNvPr id="2" name="Group 1"/>
            <p:cNvGrpSpPr/>
            <p:nvPr/>
          </p:nvGrpSpPr>
          <p:grpSpPr>
            <a:xfrm>
              <a:off x="8964747" y="3916079"/>
              <a:ext cx="1477108" cy="1477108"/>
              <a:chOff x="8964747" y="3916079"/>
              <a:chExt cx="1477108" cy="1477108"/>
            </a:xfrm>
          </p:grpSpPr>
          <p:sp>
            <p:nvSpPr>
              <p:cNvPr id="11" name="Shape 2646"/>
              <p:cNvSpPr/>
              <p:nvPr/>
            </p:nvSpPr>
            <p:spPr>
              <a:xfrm>
                <a:off x="9571365" y="452269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13" name="Group 12"/>
              <p:cNvGrpSpPr/>
              <p:nvPr/>
            </p:nvGrpSpPr>
            <p:grpSpPr>
              <a:xfrm>
                <a:off x="8964747" y="3916079"/>
                <a:ext cx="1477108" cy="1477108"/>
                <a:chOff x="6261693" y="3921370"/>
                <a:chExt cx="1477108" cy="1477108"/>
              </a:xfrm>
            </p:grpSpPr>
            <p:sp>
              <p:nvSpPr>
                <p:cNvPr id="14" name="Donut 13"/>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lock Arc 14"/>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744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5731" r="25731"/>
          <a:stretch>
            <a:fillRect/>
          </a:stretch>
        </p:blipFill>
        <p:spPr/>
      </p:pic>
      <p:sp>
        <p:nvSpPr>
          <p:cNvPr id="5" name="TextBox 4"/>
          <p:cNvSpPr txBox="1"/>
          <p:nvPr/>
        </p:nvSpPr>
        <p:spPr>
          <a:xfrm>
            <a:off x="6325861" y="1531532"/>
            <a:ext cx="5080385" cy="1015663"/>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В </a:t>
            </a:r>
            <a:r>
              <a:rPr lang="ru-RU" sz="1000" dirty="0">
                <a:latin typeface="Raleway" panose="020B0503030101060003" pitchFamily="34" charset="0"/>
              </a:rPr>
              <a:t>настоящее время в Российских климатических условиях с огромной зоной так называемого рискованного земледелия, долгой и холодной зимой создание условий для круглогодичного выращивания и использования растений имеет огромное значение</a:t>
            </a:r>
            <a:r>
              <a:rPr lang="ru-RU" sz="1000" dirty="0" smtClean="0">
                <a:latin typeface="Raleway" panose="020B0503030101060003" pitchFamily="34" charset="0"/>
              </a:rPr>
              <a:t>.</a:t>
            </a:r>
            <a:endParaRPr lang="en-US" sz="1000" dirty="0" smtClean="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АКТУАЛЬНОСТЬ</a:t>
            </a:r>
            <a:endParaRPr lang="en-US" sz="1400" b="1" spc="600" dirty="0" smtClean="0">
              <a:latin typeface="Raleway" panose="020B0503030101060003" pitchFamily="34" charset="0"/>
            </a:endParaRPr>
          </a:p>
        </p:txBody>
      </p:sp>
      <p:grpSp>
        <p:nvGrpSpPr>
          <p:cNvPr id="2" name="Group 1"/>
          <p:cNvGrpSpPr/>
          <p:nvPr/>
        </p:nvGrpSpPr>
        <p:grpSpPr>
          <a:xfrm>
            <a:off x="5454813" y="3387137"/>
            <a:ext cx="2439661" cy="1827695"/>
            <a:chOff x="5325892" y="3958637"/>
            <a:chExt cx="2439661" cy="1827695"/>
          </a:xfrm>
        </p:grpSpPr>
        <p:sp>
          <p:nvSpPr>
            <p:cNvPr id="10" name="TextBox 9"/>
            <p:cNvSpPr txBox="1"/>
            <p:nvPr/>
          </p:nvSpPr>
          <p:spPr>
            <a:xfrm>
              <a:off x="5325892" y="5186168"/>
              <a:ext cx="2439661" cy="600164"/>
            </a:xfrm>
            <a:prstGeom prst="rect">
              <a:avLst/>
            </a:prstGeom>
            <a:noFill/>
          </p:spPr>
          <p:txBody>
            <a:bodyPr wrap="square" rtlCol="0" anchor="ctr">
              <a:spAutoFit/>
            </a:bodyPr>
            <a:lstStyle/>
            <a:p>
              <a:pPr algn="ctr">
                <a:lnSpc>
                  <a:spcPct val="150000"/>
                </a:lnSpc>
              </a:pPr>
              <a:r>
                <a:rPr lang="ru-RU" sz="1100" spc="600" dirty="0" smtClean="0">
                  <a:latin typeface="Raleway" panose="020B0503030101060003" pitchFamily="34" charset="0"/>
                </a:rPr>
                <a:t>КРУГЛОГОДИЧНОЕ ИСПОЛЬЗОВАНИЕ</a:t>
              </a:r>
              <a:endParaRPr lang="en-US" sz="1100" spc="600" dirty="0" smtClean="0">
                <a:latin typeface="Raleway" panose="020B0503030101060003" pitchFamily="34" charset="0"/>
              </a:endParaRPr>
            </a:p>
          </p:txBody>
        </p:sp>
        <p:sp>
          <p:nvSpPr>
            <p:cNvPr id="13" name="Donut 12"/>
            <p:cNvSpPr/>
            <p:nvPr/>
          </p:nvSpPr>
          <p:spPr>
            <a:xfrm>
              <a:off x="60594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7728137" y="3387137"/>
            <a:ext cx="2408256" cy="2060605"/>
            <a:chOff x="7728137" y="3958637"/>
            <a:chExt cx="2408256" cy="2060605"/>
          </a:xfrm>
        </p:grpSpPr>
        <p:sp>
          <p:nvSpPr>
            <p:cNvPr id="11" name="TextBox 10"/>
            <p:cNvSpPr txBox="1"/>
            <p:nvPr/>
          </p:nvSpPr>
          <p:spPr>
            <a:xfrm>
              <a:off x="7728137" y="5193439"/>
              <a:ext cx="2408256" cy="825803"/>
            </a:xfrm>
            <a:prstGeom prst="rect">
              <a:avLst/>
            </a:prstGeom>
            <a:noFill/>
          </p:spPr>
          <p:txBody>
            <a:bodyPr wrap="square" rtlCol="0" anchor="ctr">
              <a:spAutoFit/>
            </a:bodyPr>
            <a:lstStyle/>
            <a:p>
              <a:pPr algn="ctr">
                <a:lnSpc>
                  <a:spcPct val="150000"/>
                </a:lnSpc>
              </a:pPr>
              <a:r>
                <a:rPr lang="ru-RU" sz="1100" spc="600" dirty="0" smtClean="0">
                  <a:latin typeface="Raleway" panose="020B0503030101060003" pitchFamily="34" charset="0"/>
                </a:rPr>
                <a:t>ИГНОРИРОВАНИЕ ВНЕШНИХ ФАКТОРОВ</a:t>
              </a:r>
              <a:endParaRPr lang="en-US" sz="1100" spc="600" dirty="0" smtClean="0">
                <a:latin typeface="Raleway" panose="020B0503030101060003" pitchFamily="34" charset="0"/>
              </a:endParaRPr>
            </a:p>
          </p:txBody>
        </p:sp>
        <p:sp>
          <p:nvSpPr>
            <p:cNvPr id="17" name="Donut 16"/>
            <p:cNvSpPr/>
            <p:nvPr/>
          </p:nvSpPr>
          <p:spPr>
            <a:xfrm>
              <a:off x="8444748"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0070257" y="3387137"/>
            <a:ext cx="2121743" cy="1807538"/>
            <a:chOff x="9350638" y="3958637"/>
            <a:chExt cx="2121743" cy="1807538"/>
          </a:xfrm>
        </p:grpSpPr>
        <p:sp>
          <p:nvSpPr>
            <p:cNvPr id="12" name="TextBox 11"/>
            <p:cNvSpPr txBox="1"/>
            <p:nvPr/>
          </p:nvSpPr>
          <p:spPr>
            <a:xfrm>
              <a:off x="9350638" y="5166011"/>
              <a:ext cx="2121743" cy="600164"/>
            </a:xfrm>
            <a:prstGeom prst="rect">
              <a:avLst/>
            </a:prstGeom>
            <a:noFill/>
          </p:spPr>
          <p:txBody>
            <a:bodyPr wrap="square" rtlCol="0" anchor="ctr">
              <a:spAutoFit/>
            </a:bodyPr>
            <a:lstStyle/>
            <a:p>
              <a:pPr algn="ctr">
                <a:lnSpc>
                  <a:spcPct val="150000"/>
                </a:lnSpc>
              </a:pPr>
              <a:r>
                <a:rPr lang="ru-RU" sz="1100" spc="600" dirty="0" smtClean="0">
                  <a:latin typeface="Raleway" panose="020B0503030101060003" pitchFamily="34" charset="0"/>
                </a:rPr>
                <a:t>ВИЗУАЛЬНОЕ РАЗНООБРАЗИЕ</a:t>
              </a:r>
              <a:endParaRPr lang="en-US" sz="1100" spc="600" dirty="0" smtClean="0">
                <a:latin typeface="Raleway" panose="020B0503030101060003" pitchFamily="34" charset="0"/>
              </a:endParaRPr>
            </a:p>
          </p:txBody>
        </p:sp>
        <p:sp>
          <p:nvSpPr>
            <p:cNvPr id="20" name="Donut 19"/>
            <p:cNvSpPr/>
            <p:nvPr/>
          </p:nvSpPr>
          <p:spPr>
            <a:xfrm>
              <a:off x="99239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088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Rectangle 4"/>
          <p:cNvSpPr/>
          <p:nvPr/>
        </p:nvSpPr>
        <p:spPr>
          <a:xfrm>
            <a:off x="5416062" y="0"/>
            <a:ext cx="6775938"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60729" y="5139081"/>
            <a:ext cx="4645824" cy="707886"/>
          </a:xfrm>
          <a:prstGeom prst="rect">
            <a:avLst/>
          </a:prstGeom>
          <a:noFill/>
        </p:spPr>
        <p:txBody>
          <a:bodyPr wrap="square" rtlCol="0">
            <a:spAutoFit/>
          </a:bodyPr>
          <a:lstStyle/>
          <a:p>
            <a:pPr algn="r"/>
            <a:r>
              <a:rPr lang="en-US" sz="4000" spc="2000" dirty="0" smtClean="0">
                <a:solidFill>
                  <a:schemeClr val="bg1"/>
                </a:solidFill>
                <a:latin typeface="Raleway" panose="020B0503030101060003" pitchFamily="34" charset="0"/>
              </a:rPr>
              <a:t>CHART</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6096000" y="5996354"/>
            <a:ext cx="5310553" cy="43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332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sp>
        <p:nvSpPr>
          <p:cNvPr id="14" name="Freeform 1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4966530 h 6858000"/>
              <a:gd name="connsiteX3" fmla="*/ 4486656 w 12192000"/>
              <a:gd name="connsiteY3" fmla="*/ 4966530 h 6858000"/>
              <a:gd name="connsiteX4" fmla="*/ 3779520 w 12192000"/>
              <a:gd name="connsiteY4" fmla="*/ 5673666 h 6858000"/>
              <a:gd name="connsiteX5" fmla="*/ 4486656 w 12192000"/>
              <a:gd name="connsiteY5" fmla="*/ 6380802 h 6858000"/>
              <a:gd name="connsiteX6" fmla="*/ 12192000 w 12192000"/>
              <a:gd name="connsiteY6" fmla="*/ 6380802 h 6858000"/>
              <a:gd name="connsiteX7" fmla="*/ 12192000 w 12192000"/>
              <a:gd name="connsiteY7" fmla="*/ 6858000 h 6858000"/>
              <a:gd name="connsiteX8" fmla="*/ 0 w 12192000"/>
              <a:gd name="connsiteY8" fmla="*/ 6858000 h 6858000"/>
              <a:gd name="connsiteX9" fmla="*/ 0 w 12192000"/>
              <a:gd name="connsiteY9" fmla="*/ 1890723 h 6858000"/>
              <a:gd name="connsiteX10" fmla="*/ 7705344 w 12192000"/>
              <a:gd name="connsiteY10" fmla="*/ 1890723 h 6858000"/>
              <a:gd name="connsiteX11" fmla="*/ 8412480 w 12192000"/>
              <a:gd name="connsiteY11" fmla="*/ 1183587 h 6858000"/>
              <a:gd name="connsiteX12" fmla="*/ 7705344 w 12192000"/>
              <a:gd name="connsiteY12" fmla="*/ 476451 h 6858000"/>
              <a:gd name="connsiteX13" fmla="*/ 0 w 12192000"/>
              <a:gd name="connsiteY13" fmla="*/ 476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4966530"/>
                </a:lnTo>
                <a:lnTo>
                  <a:pt x="4486656" y="4966530"/>
                </a:lnTo>
                <a:lnTo>
                  <a:pt x="3779520" y="5673666"/>
                </a:lnTo>
                <a:lnTo>
                  <a:pt x="4486656" y="6380802"/>
                </a:lnTo>
                <a:lnTo>
                  <a:pt x="12192000" y="6380802"/>
                </a:lnTo>
                <a:lnTo>
                  <a:pt x="12192000" y="6858000"/>
                </a:lnTo>
                <a:lnTo>
                  <a:pt x="0" y="6858000"/>
                </a:lnTo>
                <a:lnTo>
                  <a:pt x="0" y="1890723"/>
                </a:lnTo>
                <a:lnTo>
                  <a:pt x="7705344" y="1890723"/>
                </a:lnTo>
                <a:lnTo>
                  <a:pt x="8412480" y="1183587"/>
                </a:lnTo>
                <a:lnTo>
                  <a:pt x="7705344" y="476451"/>
                </a:lnTo>
                <a:lnTo>
                  <a:pt x="0" y="476451"/>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p:cNvGrpSpPr/>
          <p:nvPr/>
        </p:nvGrpSpPr>
        <p:grpSpPr>
          <a:xfrm>
            <a:off x="2590683" y="3075057"/>
            <a:ext cx="7010634" cy="707886"/>
            <a:chOff x="2590683" y="3075057"/>
            <a:chExt cx="7010634" cy="707886"/>
          </a:xfrm>
        </p:grpSpPr>
        <p:sp>
          <p:nvSpPr>
            <p:cNvPr id="8" name="TextBox 7"/>
            <p:cNvSpPr txBox="1"/>
            <p:nvPr/>
          </p:nvSpPr>
          <p:spPr>
            <a:xfrm>
              <a:off x="4779774" y="3075057"/>
              <a:ext cx="2632452" cy="707886"/>
            </a:xfrm>
            <a:prstGeom prst="rect">
              <a:avLst/>
            </a:prstGeom>
            <a:noFill/>
          </p:spPr>
          <p:txBody>
            <a:bodyPr wrap="none" rtlCol="0">
              <a:spAutoFit/>
            </a:bodyPr>
            <a:lstStyle/>
            <a:p>
              <a:r>
                <a:rPr lang="en-US" sz="4000" spc="2000" dirty="0" smtClean="0">
                  <a:solidFill>
                    <a:schemeClr val="bg1"/>
                  </a:solidFill>
                  <a:latin typeface="Raleway" panose="020B0503030101060003" pitchFamily="34" charset="0"/>
                </a:rPr>
                <a:t>TEAM</a:t>
              </a:r>
              <a:endParaRPr lang="en-US" sz="4000" spc="2000" dirty="0">
                <a:solidFill>
                  <a:schemeClr val="bg1"/>
                </a:solidFill>
                <a:latin typeface="Raleway" panose="020B0503030101060003" pitchFamily="34" charset="0"/>
              </a:endParaRPr>
            </a:p>
          </p:txBody>
        </p:sp>
        <p:cxnSp>
          <p:nvCxnSpPr>
            <p:cNvPr id="9" name="Straight Connector 8"/>
            <p:cNvCxnSpPr/>
            <p:nvPr/>
          </p:nvCxnSpPr>
          <p:spPr>
            <a:xfrm>
              <a:off x="2590683" y="3782943"/>
              <a:ext cx="701063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8632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40723" y="3517392"/>
            <a:ext cx="5310553" cy="836916"/>
            <a:chOff x="3440723" y="3517392"/>
            <a:chExt cx="5310553" cy="836916"/>
          </a:xfrm>
        </p:grpSpPr>
        <p:sp>
          <p:nvSpPr>
            <p:cNvPr id="7" name="TextBox 6"/>
            <p:cNvSpPr txBox="1"/>
            <p:nvPr/>
          </p:nvSpPr>
          <p:spPr>
            <a:xfrm>
              <a:off x="3773087" y="3517392"/>
              <a:ext cx="4645824" cy="707886"/>
            </a:xfrm>
            <a:prstGeom prst="rect">
              <a:avLst/>
            </a:prstGeom>
            <a:noFill/>
          </p:spPr>
          <p:txBody>
            <a:bodyPr wrap="square" rtlCol="0">
              <a:spAutoFit/>
            </a:bodyPr>
            <a:lstStyle/>
            <a:p>
              <a:pPr algn="ctr"/>
              <a:r>
                <a:rPr lang="en-US" sz="4000" spc="2000" dirty="0" smtClean="0">
                  <a:solidFill>
                    <a:schemeClr val="bg1"/>
                  </a:solidFill>
                  <a:latin typeface="Raleway" panose="020B0503030101060003" pitchFamily="34" charset="0"/>
                </a:rPr>
                <a:t>SWOT</a:t>
              </a:r>
              <a:endParaRPr lang="en-US" sz="4000" spc="2000" dirty="0">
                <a:solidFill>
                  <a:schemeClr val="bg1"/>
                </a:solidFill>
                <a:latin typeface="Raleway" panose="020B0503030101060003" pitchFamily="34" charset="0"/>
              </a:endParaRPr>
            </a:p>
          </p:txBody>
        </p:sp>
        <p:cxnSp>
          <p:nvCxnSpPr>
            <p:cNvPr id="8" name="Straight Connector 7"/>
            <p:cNvCxnSpPr/>
            <p:nvPr/>
          </p:nvCxnSpPr>
          <p:spPr>
            <a:xfrm>
              <a:off x="3440723" y="4349935"/>
              <a:ext cx="5310553" cy="437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0352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2093" y="2921169"/>
            <a:ext cx="4427815" cy="1015663"/>
          </a:xfrm>
          <a:prstGeom prst="rect">
            <a:avLst/>
          </a:prstGeom>
          <a:noFill/>
        </p:spPr>
        <p:txBody>
          <a:bodyPr wrap="none" rtlCol="0">
            <a:spAutoFit/>
          </a:bodyPr>
          <a:lstStyle/>
          <a:p>
            <a:pPr algn="ctr"/>
            <a:r>
              <a:rPr lang="en-US" sz="6000" spc="2000" dirty="0" smtClean="0">
                <a:latin typeface="Raleway" panose="020B0503030101060003" pitchFamily="34" charset="0"/>
              </a:rPr>
              <a:t>.CLEAN</a:t>
            </a:r>
            <a:endParaRPr lang="en-US" sz="6000" spc="2000" dirty="0">
              <a:latin typeface="Raleway" panose="020B0503030101060003" pitchFamily="34" charset="0"/>
            </a:endParaRPr>
          </a:p>
        </p:txBody>
      </p:sp>
      <p:cxnSp>
        <p:nvCxnSpPr>
          <p:cNvPr id="4" name="Straight Connector 3"/>
          <p:cNvCxnSpPr>
            <a:stCxn id="2" idx="2"/>
          </p:cNvCxnSpPr>
          <p:nvPr/>
        </p:nvCxnSpPr>
        <p:spPr>
          <a:xfrm flipH="1">
            <a:off x="6096000" y="3936832"/>
            <a:ext cx="1" cy="29211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2" idx="0"/>
          </p:cNvCxnSpPr>
          <p:nvPr/>
        </p:nvCxnSpPr>
        <p:spPr>
          <a:xfrm flipH="1" flipV="1">
            <a:off x="6096000" y="0"/>
            <a:ext cx="1" cy="2921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328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4861" y="1770438"/>
            <a:ext cx="8742278" cy="757772"/>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cxnSp>
        <p:nvCxnSpPr>
          <p:cNvPr id="4" name="Straight Connector 3"/>
          <p:cNvCxnSpPr/>
          <p:nvPr/>
        </p:nvCxnSpPr>
        <p:spPr>
          <a:xfrm>
            <a:off x="5559669" y="3024555"/>
            <a:ext cx="107266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24861" y="3501463"/>
            <a:ext cx="8742278" cy="415498"/>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Andrew </a:t>
            </a:r>
            <a:r>
              <a:rPr lang="en-US" sz="1400" b="1" spc="600" dirty="0" err="1" smtClean="0">
                <a:latin typeface="Raleway" panose="020B0503030101060003" pitchFamily="34" charset="0"/>
              </a:rPr>
              <a:t>Jhonatan</a:t>
            </a:r>
            <a:endParaRPr lang="en-US" sz="1400" b="1" spc="600" dirty="0">
              <a:latin typeface="Raleway" panose="020B0503030101060003" pitchFamily="34" charset="0"/>
            </a:endParaRPr>
          </a:p>
        </p:txBody>
      </p:sp>
      <p:grpSp>
        <p:nvGrpSpPr>
          <p:cNvPr id="9" name="Group 8"/>
          <p:cNvGrpSpPr/>
          <p:nvPr/>
        </p:nvGrpSpPr>
        <p:grpSpPr>
          <a:xfrm>
            <a:off x="5884984" y="4906108"/>
            <a:ext cx="422031" cy="1457400"/>
            <a:chOff x="5884984" y="4906108"/>
            <a:chExt cx="422031" cy="1457400"/>
          </a:xfrm>
        </p:grpSpPr>
        <p:sp>
          <p:nvSpPr>
            <p:cNvPr id="6" name="Oval 5"/>
            <p:cNvSpPr/>
            <p:nvPr/>
          </p:nvSpPr>
          <p:spPr>
            <a:xfrm>
              <a:off x="5884984" y="5941477"/>
              <a:ext cx="422031" cy="42203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0"/>
            </p:cNvCxnSpPr>
            <p:nvPr/>
          </p:nvCxnSpPr>
          <p:spPr>
            <a:xfrm flipH="1" flipV="1">
              <a:off x="6095999" y="4906108"/>
              <a:ext cx="1" cy="103536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724861" y="1200353"/>
            <a:ext cx="874227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Lorem ipsum dolor sit </a:t>
            </a:r>
            <a:r>
              <a:rPr lang="en-US" sz="1000" i="1" dirty="0" err="1" smtClean="0">
                <a:latin typeface="Raleway" panose="020B0503030101060003" pitchFamily="34" charset="0"/>
              </a:rPr>
              <a:t>amet</a:t>
            </a:r>
            <a:endParaRPr lang="en-US" sz="1000" i="1" dirty="0" smtClean="0">
              <a:latin typeface="Raleway" panose="020B0503030101060003" pitchFamily="34" charset="0"/>
            </a:endParaRPr>
          </a:p>
        </p:txBody>
      </p:sp>
    </p:spTree>
    <p:extLst>
      <p:ext uri="{BB962C8B-B14F-4D97-AF65-F5344CB8AC3E}">
        <p14:creationId xmlns:p14="http://schemas.microsoft.com/office/powerpoint/2010/main" val="2484845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p:sp>
      <p:sp>
        <p:nvSpPr>
          <p:cNvPr id="4" name="TextBox 3"/>
          <p:cNvSpPr txBox="1"/>
          <p:nvPr/>
        </p:nvSpPr>
        <p:spPr>
          <a:xfrm>
            <a:off x="1021477" y="4443299"/>
            <a:ext cx="5080385" cy="1477328"/>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5" name="TextBox 4"/>
          <p:cNvSpPr txBox="1"/>
          <p:nvPr/>
        </p:nvSpPr>
        <p:spPr>
          <a:xfrm>
            <a:off x="1021477" y="3873214"/>
            <a:ext cx="5080385"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7752797" y="3700089"/>
            <a:ext cx="3870631" cy="346249"/>
            <a:chOff x="7752797" y="3700089"/>
            <a:chExt cx="3870631" cy="346249"/>
          </a:xfrm>
        </p:grpSpPr>
        <p:sp>
          <p:nvSpPr>
            <p:cNvPr id="8" name="Shape 2646"/>
            <p:cNvSpPr/>
            <p:nvPr/>
          </p:nvSpPr>
          <p:spPr>
            <a:xfrm>
              <a:off x="7752797" y="374127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TextBox 10"/>
            <p:cNvSpPr txBox="1"/>
            <p:nvPr/>
          </p:nvSpPr>
          <p:spPr>
            <a:xfrm>
              <a:off x="8311659" y="3700089"/>
              <a:ext cx="3311769"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6" name="Group 5"/>
          <p:cNvGrpSpPr/>
          <p:nvPr/>
        </p:nvGrpSpPr>
        <p:grpSpPr>
          <a:xfrm>
            <a:off x="7752797" y="4754628"/>
            <a:ext cx="3870630" cy="316497"/>
            <a:chOff x="7752797" y="4754628"/>
            <a:chExt cx="3870630" cy="316497"/>
          </a:xfrm>
        </p:grpSpPr>
        <p:sp>
          <p:nvSpPr>
            <p:cNvPr id="7" name="Shape 2641"/>
            <p:cNvSpPr/>
            <p:nvPr/>
          </p:nvSpPr>
          <p:spPr>
            <a:xfrm>
              <a:off x="7752797" y="4828918"/>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TextBox 11"/>
            <p:cNvSpPr txBox="1"/>
            <p:nvPr/>
          </p:nvSpPr>
          <p:spPr>
            <a:xfrm>
              <a:off x="8311658" y="4754628"/>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VIDEOGRAPHY</a:t>
              </a:r>
            </a:p>
          </p:txBody>
        </p:sp>
      </p:grpSp>
      <p:grpSp>
        <p:nvGrpSpPr>
          <p:cNvPr id="10" name="Group 9"/>
          <p:cNvGrpSpPr/>
          <p:nvPr/>
        </p:nvGrpSpPr>
        <p:grpSpPr>
          <a:xfrm>
            <a:off x="7752797" y="5794291"/>
            <a:ext cx="3870629" cy="316497"/>
            <a:chOff x="7752797" y="5794291"/>
            <a:chExt cx="3870629" cy="316497"/>
          </a:xfrm>
        </p:grpSpPr>
        <p:sp>
          <p:nvSpPr>
            <p:cNvPr id="9" name="Shape 2660"/>
            <p:cNvSpPr/>
            <p:nvPr/>
          </p:nvSpPr>
          <p:spPr>
            <a:xfrm>
              <a:off x="7752797" y="582060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TextBox 12"/>
            <p:cNvSpPr txBox="1"/>
            <p:nvPr/>
          </p:nvSpPr>
          <p:spPr>
            <a:xfrm>
              <a:off x="8311657" y="5794291"/>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TV CONTENT</a:t>
              </a:r>
            </a:p>
          </p:txBody>
        </p:sp>
      </p:grpSp>
      <p:sp>
        <p:nvSpPr>
          <p:cNvPr id="16" name="Rectangle 15"/>
          <p:cNvSpPr/>
          <p:nvPr/>
        </p:nvSpPr>
        <p:spPr>
          <a:xfrm>
            <a:off x="378069" y="1846384"/>
            <a:ext cx="6374423" cy="473905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740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p:sp>
      <p:sp>
        <p:nvSpPr>
          <p:cNvPr id="5" name="TextBox 4"/>
          <p:cNvSpPr txBox="1"/>
          <p:nvPr/>
        </p:nvSpPr>
        <p:spPr>
          <a:xfrm>
            <a:off x="6325861" y="1536294"/>
            <a:ext cx="5080385" cy="1477328"/>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6" name="TextBox 5"/>
          <p:cNvSpPr txBox="1"/>
          <p:nvPr/>
        </p:nvSpPr>
        <p:spPr>
          <a:xfrm>
            <a:off x="6325861" y="966209"/>
            <a:ext cx="5080385"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6325861" y="3536359"/>
            <a:ext cx="1477108" cy="2301360"/>
            <a:chOff x="6325861" y="3536359"/>
            <a:chExt cx="1477108" cy="2301360"/>
          </a:xfrm>
        </p:grpSpPr>
        <p:sp>
          <p:nvSpPr>
            <p:cNvPr id="8" name="Shape 2646"/>
            <p:cNvSpPr/>
            <p:nvPr/>
          </p:nvSpPr>
          <p:spPr>
            <a:xfrm>
              <a:off x="6932479" y="41429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TextBox 9"/>
            <p:cNvSpPr txBox="1"/>
            <p:nvPr/>
          </p:nvSpPr>
          <p:spPr>
            <a:xfrm>
              <a:off x="6325861" y="5191388"/>
              <a:ext cx="1477108" cy="646331"/>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WEB DESIGN</a:t>
              </a:r>
            </a:p>
          </p:txBody>
        </p:sp>
        <p:grpSp>
          <p:nvGrpSpPr>
            <p:cNvPr id="15" name="Group 14"/>
            <p:cNvGrpSpPr/>
            <p:nvPr/>
          </p:nvGrpSpPr>
          <p:grpSpPr>
            <a:xfrm>
              <a:off x="6325861" y="3536359"/>
              <a:ext cx="1477108" cy="1477108"/>
              <a:chOff x="6261693" y="3921370"/>
              <a:chExt cx="1477108" cy="1477108"/>
            </a:xfrm>
          </p:grpSpPr>
          <p:sp>
            <p:nvSpPr>
              <p:cNvPr id="13" name="Donut 12"/>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lock Arc 13"/>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 name="Group 2"/>
          <p:cNvGrpSpPr/>
          <p:nvPr/>
        </p:nvGrpSpPr>
        <p:grpSpPr>
          <a:xfrm>
            <a:off x="8127499" y="3536359"/>
            <a:ext cx="1477108" cy="2296141"/>
            <a:chOff x="8127499" y="3536359"/>
            <a:chExt cx="1477108" cy="2296141"/>
          </a:xfrm>
        </p:grpSpPr>
        <p:sp>
          <p:nvSpPr>
            <p:cNvPr id="7" name="Shape 2641"/>
            <p:cNvSpPr/>
            <p:nvPr/>
          </p:nvSpPr>
          <p:spPr>
            <a:xfrm>
              <a:off x="8734117" y="4190953"/>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TextBox 10"/>
            <p:cNvSpPr txBox="1"/>
            <p:nvPr/>
          </p:nvSpPr>
          <p:spPr>
            <a:xfrm>
              <a:off x="8127499" y="5186169"/>
              <a:ext cx="1477108" cy="646331"/>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VIDEOGRAPHY</a:t>
              </a:r>
            </a:p>
          </p:txBody>
        </p:sp>
        <p:grpSp>
          <p:nvGrpSpPr>
            <p:cNvPr id="16" name="Group 15"/>
            <p:cNvGrpSpPr/>
            <p:nvPr/>
          </p:nvGrpSpPr>
          <p:grpSpPr>
            <a:xfrm>
              <a:off x="8127499" y="3536359"/>
              <a:ext cx="1477108" cy="1477108"/>
              <a:chOff x="6261693" y="3921370"/>
              <a:chExt cx="1477108" cy="1477108"/>
            </a:xfrm>
          </p:grpSpPr>
          <p:sp>
            <p:nvSpPr>
              <p:cNvPr id="17" name="Donut 16"/>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a:off x="6261693" y="3921370"/>
                <a:ext cx="1477108" cy="1477108"/>
              </a:xfrm>
              <a:prstGeom prst="blockArc">
                <a:avLst>
                  <a:gd name="adj1" fmla="val 7293370"/>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3" name="Group 22"/>
          <p:cNvGrpSpPr/>
          <p:nvPr/>
        </p:nvGrpSpPr>
        <p:grpSpPr>
          <a:xfrm>
            <a:off x="9929137" y="3536359"/>
            <a:ext cx="1477108" cy="2296140"/>
            <a:chOff x="9929137" y="3536359"/>
            <a:chExt cx="1477108" cy="2296140"/>
          </a:xfrm>
        </p:grpSpPr>
        <p:sp>
          <p:nvSpPr>
            <p:cNvPr id="9" name="Shape 2660"/>
            <p:cNvSpPr/>
            <p:nvPr/>
          </p:nvSpPr>
          <p:spPr>
            <a:xfrm>
              <a:off x="10535755" y="41429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TextBox 11"/>
            <p:cNvSpPr txBox="1"/>
            <p:nvPr/>
          </p:nvSpPr>
          <p:spPr>
            <a:xfrm>
              <a:off x="9929137" y="5186168"/>
              <a:ext cx="1477108" cy="646331"/>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TV CONTENT</a:t>
              </a:r>
            </a:p>
          </p:txBody>
        </p:sp>
        <p:grpSp>
          <p:nvGrpSpPr>
            <p:cNvPr id="19" name="Group 18"/>
            <p:cNvGrpSpPr/>
            <p:nvPr/>
          </p:nvGrpSpPr>
          <p:grpSpPr>
            <a:xfrm>
              <a:off x="9929137" y="3536359"/>
              <a:ext cx="1477108" cy="1477108"/>
              <a:chOff x="6261693" y="3921370"/>
              <a:chExt cx="1477108" cy="1477108"/>
            </a:xfrm>
          </p:grpSpPr>
          <p:sp>
            <p:nvSpPr>
              <p:cNvPr id="20" name="Donut 19"/>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a:off x="6261693" y="3921370"/>
                <a:ext cx="1477108" cy="1477108"/>
              </a:xfrm>
              <a:prstGeom prst="blockArc">
                <a:avLst>
                  <a:gd name="adj1" fmla="val 14779859"/>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4636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34711" y="1898244"/>
            <a:ext cx="3980189" cy="1708160"/>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8" name="TextBox 7"/>
          <p:cNvSpPr txBox="1"/>
          <p:nvPr/>
        </p:nvSpPr>
        <p:spPr>
          <a:xfrm>
            <a:off x="934711" y="1328159"/>
            <a:ext cx="3980189" cy="377667"/>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934711" y="4244801"/>
            <a:ext cx="3980189" cy="489452"/>
            <a:chOff x="934711" y="4244801"/>
            <a:chExt cx="3980189" cy="489452"/>
          </a:xfrm>
        </p:grpSpPr>
        <p:grpSp>
          <p:nvGrpSpPr>
            <p:cNvPr id="11" name="Group 10"/>
            <p:cNvGrpSpPr/>
            <p:nvPr/>
          </p:nvGrpSpPr>
          <p:grpSpPr>
            <a:xfrm>
              <a:off x="934711" y="4591050"/>
              <a:ext cx="3980189" cy="143203"/>
              <a:chOff x="877561" y="4210050"/>
              <a:chExt cx="3980189" cy="228600"/>
            </a:xfrm>
          </p:grpSpPr>
          <p:sp>
            <p:nvSpPr>
              <p:cNvPr id="9" name="Rounded Rectangle 8"/>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934711" y="4244801"/>
              <a:ext cx="3311769"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3" name="Group 2"/>
          <p:cNvGrpSpPr/>
          <p:nvPr/>
        </p:nvGrpSpPr>
        <p:grpSpPr>
          <a:xfrm>
            <a:off x="934711" y="5007650"/>
            <a:ext cx="3980189" cy="459700"/>
            <a:chOff x="934711" y="5007650"/>
            <a:chExt cx="3980189" cy="459700"/>
          </a:xfrm>
        </p:grpSpPr>
        <p:grpSp>
          <p:nvGrpSpPr>
            <p:cNvPr id="12" name="Group 11"/>
            <p:cNvGrpSpPr/>
            <p:nvPr/>
          </p:nvGrpSpPr>
          <p:grpSpPr>
            <a:xfrm>
              <a:off x="934711" y="5324147"/>
              <a:ext cx="3980189" cy="143203"/>
              <a:chOff x="877561" y="4210050"/>
              <a:chExt cx="3980189" cy="228600"/>
            </a:xfrm>
          </p:grpSpPr>
          <p:sp>
            <p:nvSpPr>
              <p:cNvPr id="13" name="Rounded Rectangle 12"/>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77561" y="4210050"/>
                <a:ext cx="35801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934711" y="5007650"/>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VIDEOGRAPHY</a:t>
              </a:r>
            </a:p>
          </p:txBody>
        </p:sp>
      </p:grpSp>
      <p:sp>
        <p:nvSpPr>
          <p:cNvPr id="4" name="Picture Placeholder 3"/>
          <p:cNvSpPr>
            <a:spLocks noGrp="1"/>
          </p:cNvSpPr>
          <p:nvPr>
            <p:ph type="pic" sz="quarter" idx="10"/>
          </p:nvPr>
        </p:nvSpPr>
        <p:spPr/>
      </p:sp>
    </p:spTree>
    <p:extLst>
      <p:ext uri="{BB962C8B-B14F-4D97-AF65-F5344CB8AC3E}">
        <p14:creationId xmlns:p14="http://schemas.microsoft.com/office/powerpoint/2010/main" val="19335287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561" y="1383894"/>
            <a:ext cx="5218439" cy="1246495"/>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6" name="TextBox 5"/>
          <p:cNvSpPr txBox="1"/>
          <p:nvPr/>
        </p:nvSpPr>
        <p:spPr>
          <a:xfrm>
            <a:off x="877561" y="813809"/>
            <a:ext cx="5218439"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6786468" y="645340"/>
            <a:ext cx="2384694" cy="2162860"/>
            <a:chOff x="6786468" y="645340"/>
            <a:chExt cx="2384694" cy="2162860"/>
          </a:xfrm>
        </p:grpSpPr>
        <p:sp>
          <p:nvSpPr>
            <p:cNvPr id="8" name="Shape 2646"/>
            <p:cNvSpPr/>
            <p:nvPr/>
          </p:nvSpPr>
          <p:spPr>
            <a:xfrm>
              <a:off x="7846879" y="125195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 name="TextBox 8"/>
            <p:cNvSpPr txBox="1"/>
            <p:nvPr/>
          </p:nvSpPr>
          <p:spPr>
            <a:xfrm>
              <a:off x="6786468" y="2438868"/>
              <a:ext cx="2384694" cy="369332"/>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WEB DESIGN</a:t>
              </a:r>
            </a:p>
          </p:txBody>
        </p:sp>
        <p:grpSp>
          <p:nvGrpSpPr>
            <p:cNvPr id="11" name="Group 10"/>
            <p:cNvGrpSpPr/>
            <p:nvPr/>
          </p:nvGrpSpPr>
          <p:grpSpPr>
            <a:xfrm>
              <a:off x="7240261" y="645340"/>
              <a:ext cx="1477108" cy="1477108"/>
              <a:chOff x="6261693" y="3921370"/>
              <a:chExt cx="1477108" cy="1477108"/>
            </a:xfrm>
          </p:grpSpPr>
          <p:sp>
            <p:nvSpPr>
              <p:cNvPr id="12" name="Donut 11"/>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 name="Group 2"/>
          <p:cNvGrpSpPr/>
          <p:nvPr/>
        </p:nvGrpSpPr>
        <p:grpSpPr>
          <a:xfrm>
            <a:off x="9086969" y="645340"/>
            <a:ext cx="2384694" cy="2157641"/>
            <a:chOff x="9086969" y="645340"/>
            <a:chExt cx="2384694" cy="2157641"/>
          </a:xfrm>
        </p:grpSpPr>
        <p:sp>
          <p:nvSpPr>
            <p:cNvPr id="7" name="Shape 2641"/>
            <p:cNvSpPr/>
            <p:nvPr/>
          </p:nvSpPr>
          <p:spPr>
            <a:xfrm>
              <a:off x="10147380" y="1299934"/>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TextBox 9"/>
            <p:cNvSpPr txBox="1"/>
            <p:nvPr/>
          </p:nvSpPr>
          <p:spPr>
            <a:xfrm>
              <a:off x="9086969" y="2433649"/>
              <a:ext cx="2384694" cy="369332"/>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VIDEOGRAPHY</a:t>
              </a:r>
            </a:p>
          </p:txBody>
        </p:sp>
        <p:grpSp>
          <p:nvGrpSpPr>
            <p:cNvPr id="14" name="Group 13"/>
            <p:cNvGrpSpPr/>
            <p:nvPr/>
          </p:nvGrpSpPr>
          <p:grpSpPr>
            <a:xfrm>
              <a:off x="9540762" y="645340"/>
              <a:ext cx="1477108" cy="1477108"/>
              <a:chOff x="6261693" y="3921370"/>
              <a:chExt cx="1477108" cy="1477108"/>
            </a:xfrm>
          </p:grpSpPr>
          <p:sp>
            <p:nvSpPr>
              <p:cNvPr id="15" name="Donut 14"/>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p:cNvSpPr/>
              <p:nvPr/>
            </p:nvSpPr>
            <p:spPr>
              <a:xfrm>
                <a:off x="6261693" y="3921370"/>
                <a:ext cx="1477108" cy="1477108"/>
              </a:xfrm>
              <a:prstGeom prst="blockArc">
                <a:avLst>
                  <a:gd name="adj1" fmla="val 7293370"/>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7" name="TextBox 16"/>
          <p:cNvSpPr txBox="1"/>
          <p:nvPr/>
        </p:nvSpPr>
        <p:spPr>
          <a:xfrm>
            <a:off x="3486781" y="6075461"/>
            <a:ext cx="5218439" cy="377667"/>
          </a:xfrm>
          <a:prstGeom prst="rect">
            <a:avLst/>
          </a:prstGeom>
          <a:noFill/>
        </p:spPr>
        <p:txBody>
          <a:bodyPr wrap="square" rtlCol="0">
            <a:spAutoFit/>
          </a:bodyPr>
          <a:lstStyle/>
          <a:p>
            <a:pPr algn="ctr">
              <a:lnSpc>
                <a:spcPct val="150000"/>
              </a:lnSpc>
            </a:pPr>
            <a:r>
              <a:rPr lang="en-US" sz="1400" spc="600" dirty="0" smtClean="0">
                <a:latin typeface="Raleway" panose="020B0503030101060003" pitchFamily="34" charset="0"/>
              </a:rPr>
              <a:t>LOREM IPSUM DOLOR SIT AMET</a:t>
            </a:r>
          </a:p>
        </p:txBody>
      </p:sp>
      <p:sp>
        <p:nvSpPr>
          <p:cNvPr id="18" name="Picture Placeholder 17"/>
          <p:cNvSpPr>
            <a:spLocks noGrp="1"/>
          </p:cNvSpPr>
          <p:nvPr>
            <p:ph type="pic" sz="quarter" idx="10"/>
          </p:nvPr>
        </p:nvSpPr>
        <p:spPr/>
      </p:sp>
    </p:spTree>
    <p:extLst>
      <p:ext uri="{BB962C8B-B14F-4D97-AF65-F5344CB8AC3E}">
        <p14:creationId xmlns:p14="http://schemas.microsoft.com/office/powerpoint/2010/main" val="1218617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9" name="TextBox 8"/>
          <p:cNvSpPr txBox="1"/>
          <p:nvPr/>
        </p:nvSpPr>
        <p:spPr>
          <a:xfrm>
            <a:off x="1391911" y="4603344"/>
            <a:ext cx="5218439" cy="1246495"/>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10" name="TextBox 9"/>
          <p:cNvSpPr txBox="1"/>
          <p:nvPr/>
        </p:nvSpPr>
        <p:spPr>
          <a:xfrm>
            <a:off x="1391911" y="4033259"/>
            <a:ext cx="5218439"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8813738" y="2138338"/>
            <a:ext cx="2795519" cy="346249"/>
            <a:chOff x="8813738" y="2138338"/>
            <a:chExt cx="2795519" cy="346249"/>
          </a:xfrm>
        </p:grpSpPr>
        <p:sp>
          <p:nvSpPr>
            <p:cNvPr id="12" name="Shape 2646"/>
            <p:cNvSpPr/>
            <p:nvPr/>
          </p:nvSpPr>
          <p:spPr>
            <a:xfrm>
              <a:off x="8813738" y="217952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TextBox 13"/>
            <p:cNvSpPr txBox="1"/>
            <p:nvPr/>
          </p:nvSpPr>
          <p:spPr>
            <a:xfrm>
              <a:off x="9372601" y="2138338"/>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3" name="Group 2"/>
          <p:cNvGrpSpPr/>
          <p:nvPr/>
        </p:nvGrpSpPr>
        <p:grpSpPr>
          <a:xfrm>
            <a:off x="8813738" y="3178001"/>
            <a:ext cx="2795518" cy="346249"/>
            <a:chOff x="8813738" y="3178001"/>
            <a:chExt cx="2795518" cy="346249"/>
          </a:xfrm>
        </p:grpSpPr>
        <p:sp>
          <p:nvSpPr>
            <p:cNvPr id="11" name="Shape 2641"/>
            <p:cNvSpPr/>
            <p:nvPr/>
          </p:nvSpPr>
          <p:spPr>
            <a:xfrm>
              <a:off x="8813738" y="326716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TextBox 14"/>
            <p:cNvSpPr txBox="1"/>
            <p:nvPr/>
          </p:nvSpPr>
          <p:spPr>
            <a:xfrm>
              <a:off x="9372600" y="3178001"/>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VIDEOGRAPHY</a:t>
              </a:r>
            </a:p>
          </p:txBody>
        </p:sp>
      </p:grpSp>
      <p:grpSp>
        <p:nvGrpSpPr>
          <p:cNvPr id="4" name="Group 3"/>
          <p:cNvGrpSpPr/>
          <p:nvPr/>
        </p:nvGrpSpPr>
        <p:grpSpPr>
          <a:xfrm>
            <a:off x="8813738" y="4217664"/>
            <a:ext cx="2795517" cy="346249"/>
            <a:chOff x="8813738" y="4217664"/>
            <a:chExt cx="2795517" cy="346249"/>
          </a:xfrm>
        </p:grpSpPr>
        <p:sp>
          <p:nvSpPr>
            <p:cNvPr id="13" name="Shape 2660"/>
            <p:cNvSpPr/>
            <p:nvPr/>
          </p:nvSpPr>
          <p:spPr>
            <a:xfrm>
              <a:off x="8813738" y="425885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TextBox 15"/>
            <p:cNvSpPr txBox="1"/>
            <p:nvPr/>
          </p:nvSpPr>
          <p:spPr>
            <a:xfrm>
              <a:off x="9372599" y="4217664"/>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TV CONTENT</a:t>
              </a:r>
            </a:p>
          </p:txBody>
        </p:sp>
      </p:grpSp>
      <p:sp>
        <p:nvSpPr>
          <p:cNvPr id="17" name="Rectangle 16"/>
          <p:cNvSpPr/>
          <p:nvPr/>
        </p:nvSpPr>
        <p:spPr>
          <a:xfrm>
            <a:off x="808892" y="773723"/>
            <a:ext cx="6312878" cy="555674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009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1477" y="5224636"/>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Государства часто рассматривают разработку городской сельскохозяйственной политики как часть более крупной местной продовольственной системы и могут поощрять соответствующие мероприятия развития городского </a:t>
            </a:r>
            <a:r>
              <a:rPr lang="ru-RU" sz="1000" dirty="0" smtClean="0">
                <a:latin typeface="Raleway" panose="020B0503030101060003" pitchFamily="34" charset="0"/>
              </a:rPr>
              <a:t>сельского хозяйства.</a:t>
            </a:r>
            <a:endParaRPr lang="en-US" sz="1000" dirty="0" smtClean="0">
              <a:latin typeface="Raleway" panose="020B0503030101060003" pitchFamily="34" charset="0"/>
            </a:endParaRPr>
          </a:p>
        </p:txBody>
      </p:sp>
      <p:sp>
        <p:nvSpPr>
          <p:cNvPr id="5" name="TextBox 4"/>
          <p:cNvSpPr txBox="1"/>
          <p:nvPr/>
        </p:nvSpPr>
        <p:spPr>
          <a:xfrm>
            <a:off x="1021477" y="4654551"/>
            <a:ext cx="5080385" cy="378180"/>
          </a:xfrm>
          <a:prstGeom prst="rect">
            <a:avLst/>
          </a:prstGeom>
          <a:noFill/>
        </p:spPr>
        <p:txBody>
          <a:bodyPr wrap="square" rtlCol="0">
            <a:spAutoFit/>
          </a:bodyPr>
          <a:lstStyle/>
          <a:p>
            <a:pPr algn="just">
              <a:lnSpc>
                <a:spcPct val="150000"/>
              </a:lnSpc>
            </a:pPr>
            <a:r>
              <a:rPr lang="ru-RU" sz="1400" b="1" spc="600" dirty="0">
                <a:latin typeface="Raleway" panose="020B0503030101060003" pitchFamily="34" charset="0"/>
              </a:rPr>
              <a:t>РЕШЕНИЕ ПРОБЛЕМ</a:t>
            </a:r>
            <a:endParaRPr lang="en-US" sz="1400" b="1" spc="600" dirty="0">
              <a:latin typeface="Raleway" panose="020B0503030101060003" pitchFamily="34" charset="0"/>
            </a:endParaRPr>
          </a:p>
        </p:txBody>
      </p:sp>
      <p:sp>
        <p:nvSpPr>
          <p:cNvPr id="16" name="Rectangle 15"/>
          <p:cNvSpPr/>
          <p:nvPr/>
        </p:nvSpPr>
        <p:spPr>
          <a:xfrm>
            <a:off x="378069" y="4314864"/>
            <a:ext cx="6374423" cy="227057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
          <p:cNvGrpSpPr/>
          <p:nvPr/>
        </p:nvGrpSpPr>
        <p:grpSpPr>
          <a:xfrm>
            <a:off x="7244461" y="4163508"/>
            <a:ext cx="4947539" cy="854080"/>
            <a:chOff x="5782001" y="3149010"/>
            <a:chExt cx="12661702" cy="2185753"/>
          </a:xfrm>
        </p:grpSpPr>
        <p:sp>
          <p:nvSpPr>
            <p:cNvPr id="21" name="TextBox 20"/>
            <p:cNvSpPr txBox="1"/>
            <p:nvPr/>
          </p:nvSpPr>
          <p:spPr>
            <a:xfrm>
              <a:off x="7477233" y="3149010"/>
              <a:ext cx="10966470" cy="2185753"/>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ОТСУТСТВИЕ НЕОБХОДИМОСТИ ТРАНСПОРТИРОВКИ ПРОДУКЦИИ НА БОЛЬШИЕ </a:t>
              </a:r>
              <a:r>
                <a:rPr lang="ru-RU" sz="1100" spc="600" dirty="0" smtClean="0">
                  <a:latin typeface="Raleway" panose="020B0503030101060003" pitchFamily="34" charset="0"/>
                </a:rPr>
                <a:t>РАССТОЯНИЯ</a:t>
              </a:r>
              <a:endParaRPr lang="ru-RU" sz="1100" spc="600" dirty="0">
                <a:latin typeface="Raleway" panose="020B0503030101060003" pitchFamily="34" charset="0"/>
              </a:endParaRPr>
            </a:p>
          </p:txBody>
        </p:sp>
        <p:sp>
          <p:nvSpPr>
            <p:cNvPr id="22" name="Donut 12"/>
            <p:cNvSpPr/>
            <p:nvPr/>
          </p:nvSpPr>
          <p:spPr>
            <a:xfrm>
              <a:off x="5782001" y="3536359"/>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1"/>
          <p:cNvGrpSpPr/>
          <p:nvPr/>
        </p:nvGrpSpPr>
        <p:grpSpPr>
          <a:xfrm>
            <a:off x="7244461" y="5137165"/>
            <a:ext cx="4947539" cy="601575"/>
            <a:chOff x="5782001" y="3473923"/>
            <a:chExt cx="12661703" cy="1539544"/>
          </a:xfrm>
        </p:grpSpPr>
        <p:sp>
          <p:nvSpPr>
            <p:cNvPr id="24" name="TextBox 23"/>
            <p:cNvSpPr txBox="1"/>
            <p:nvPr/>
          </p:nvSpPr>
          <p:spPr>
            <a:xfrm>
              <a:off x="7477233" y="3473923"/>
              <a:ext cx="10966471" cy="1535933"/>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ЭФФЕКТИВНОЕ ИСПОЛЬЗОВАНИЕ </a:t>
              </a:r>
              <a:r>
                <a:rPr lang="ru-RU" sz="1100" spc="600" dirty="0" smtClean="0">
                  <a:latin typeface="Raleway" panose="020B0503030101060003" pitchFamily="34" charset="0"/>
                </a:rPr>
                <a:t>ТЕРРИТОРИЙ</a:t>
              </a:r>
              <a:endParaRPr lang="ru-RU" sz="1100" spc="600" dirty="0">
                <a:latin typeface="Raleway" panose="020B0503030101060003" pitchFamily="34" charset="0"/>
              </a:endParaRPr>
            </a:p>
          </p:txBody>
        </p:sp>
        <p:sp>
          <p:nvSpPr>
            <p:cNvPr id="25" name="Donut 12"/>
            <p:cNvSpPr/>
            <p:nvPr/>
          </p:nvSpPr>
          <p:spPr>
            <a:xfrm>
              <a:off x="5782001" y="3536359"/>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1"/>
          <p:cNvGrpSpPr/>
          <p:nvPr/>
        </p:nvGrpSpPr>
        <p:grpSpPr>
          <a:xfrm>
            <a:off x="7244461" y="5998000"/>
            <a:ext cx="3102915" cy="587437"/>
            <a:chOff x="5782001" y="3510104"/>
            <a:chExt cx="7940955" cy="1503363"/>
          </a:xfrm>
        </p:grpSpPr>
        <p:sp>
          <p:nvSpPr>
            <p:cNvPr id="27" name="TextBox 26"/>
            <p:cNvSpPr txBox="1"/>
            <p:nvPr/>
          </p:nvSpPr>
          <p:spPr>
            <a:xfrm>
              <a:off x="7477233" y="3510104"/>
              <a:ext cx="6245723" cy="1463570"/>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КРУГЛОГОДИЧНОЕ ИСПОЛЬЗОВАНИЕ</a:t>
              </a:r>
            </a:p>
          </p:txBody>
        </p:sp>
        <p:sp>
          <p:nvSpPr>
            <p:cNvPr id="28" name="Donut 12"/>
            <p:cNvSpPr/>
            <p:nvPr/>
          </p:nvSpPr>
          <p:spPr>
            <a:xfrm>
              <a:off x="5782001" y="3536359"/>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 name="Рисунок 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9714" b="29714"/>
          <a:stretch>
            <a:fillRect/>
          </a:stretch>
        </p:blipFill>
        <p:spPr>
          <a:xfrm>
            <a:off x="0" y="0"/>
            <a:ext cx="12192000" cy="3709988"/>
          </a:xfrm>
        </p:spPr>
      </p:pic>
    </p:spTree>
    <p:extLst>
      <p:ext uri="{BB962C8B-B14F-4D97-AF65-F5344CB8AC3E}">
        <p14:creationId xmlns:p14="http://schemas.microsoft.com/office/powerpoint/2010/main" val="3850470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p:sp>
      <p:sp>
        <p:nvSpPr>
          <p:cNvPr id="5" name="Rectangle 4"/>
          <p:cNvSpPr/>
          <p:nvPr/>
        </p:nvSpPr>
        <p:spPr>
          <a:xfrm>
            <a:off x="0" y="1529862"/>
            <a:ext cx="12192000" cy="379827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75388" y="3126237"/>
            <a:ext cx="5218439" cy="1246495"/>
          </a:xfrm>
          <a:prstGeom prst="rect">
            <a:avLst/>
          </a:prstGeom>
          <a:noFill/>
        </p:spPr>
        <p:txBody>
          <a:bodyPr wrap="square" rtlCol="0">
            <a:spAutoFit/>
          </a:bodyPr>
          <a:lstStyle/>
          <a:p>
            <a:pPr>
              <a:lnSpc>
                <a:spcPct val="150000"/>
              </a:lnSpc>
            </a:pPr>
            <a:r>
              <a:rPr lang="en-US" sz="1000" dirty="0" smtClean="0">
                <a:solidFill>
                  <a:schemeClr val="bg1"/>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solidFill>
                  <a:schemeClr val="bg1"/>
                </a:solidFill>
                <a:latin typeface="Raleway" panose="020B0503030101060003" pitchFamily="34" charset="0"/>
              </a:rPr>
              <a:t>quis</a:t>
            </a:r>
            <a:r>
              <a:rPr lang="en-US" sz="1000" dirty="0" smtClean="0">
                <a:solidFill>
                  <a:schemeClr val="bg1"/>
                </a:solidFill>
                <a:latin typeface="Raleway" panose="020B0503030101060003" pitchFamily="34" charset="0"/>
              </a:rPr>
              <a:t> </a:t>
            </a:r>
            <a:r>
              <a:rPr lang="en-US" sz="1000" dirty="0" err="1" smtClean="0">
                <a:solidFill>
                  <a:schemeClr val="bg1"/>
                </a:solidFill>
                <a:latin typeface="Raleway" panose="020B0503030101060003" pitchFamily="34" charset="0"/>
              </a:rPr>
              <a:t>urna</a:t>
            </a:r>
            <a:r>
              <a:rPr lang="en-US" sz="1000" dirty="0" smtClean="0">
                <a:solidFill>
                  <a:schemeClr val="bg1"/>
                </a:solidFill>
                <a:latin typeface="Raleway" panose="020B0503030101060003" pitchFamily="34" charset="0"/>
              </a:rPr>
              <a:t>. Nunc viverra imperdiet enim. Fusce est. Vivamus a </a:t>
            </a:r>
            <a:r>
              <a:rPr lang="en-US" sz="1000" dirty="0" err="1" smtClean="0">
                <a:solidFill>
                  <a:schemeClr val="bg1"/>
                </a:solidFill>
                <a:latin typeface="Raleway" panose="020B0503030101060003" pitchFamily="34" charset="0"/>
              </a:rPr>
              <a:t>tellus</a:t>
            </a:r>
            <a:r>
              <a:rPr lang="en-US" sz="1000" dirty="0" smtClean="0">
                <a:solidFill>
                  <a:schemeClr val="bg1"/>
                </a:solidFill>
                <a:latin typeface="Raleway" panose="020B0503030101060003" pitchFamily="34" charset="0"/>
              </a:rPr>
              <a:t>.</a:t>
            </a:r>
            <a:r>
              <a:rPr lang="en-US" sz="1000" dirty="0">
                <a:solidFill>
                  <a:schemeClr val="bg1"/>
                </a:solidFill>
                <a:latin typeface="Raleway" panose="020B0503030101060003" pitchFamily="34" charset="0"/>
              </a:rPr>
              <a:t> </a:t>
            </a:r>
            <a:r>
              <a:rPr lang="en-US" sz="1000" dirty="0" err="1" smtClean="0">
                <a:solidFill>
                  <a:schemeClr val="bg1"/>
                </a:solidFill>
                <a:latin typeface="Raleway" panose="020B0503030101060003" pitchFamily="34" charset="0"/>
              </a:rPr>
              <a:t>Pellentesque</a:t>
            </a:r>
            <a:r>
              <a:rPr lang="en-US" sz="1000" dirty="0" smtClean="0">
                <a:solidFill>
                  <a:schemeClr val="bg1"/>
                </a:solidFill>
                <a:latin typeface="Raleway" panose="020B0503030101060003" pitchFamily="34" charset="0"/>
              </a:rPr>
              <a:t> habitant morbi tristique senectus et netus et malesuada fames ac turpis egestas. Proin pharetra nonummy pede. Mauris et </a:t>
            </a:r>
            <a:r>
              <a:rPr lang="en-US" sz="1000" dirty="0" err="1" smtClean="0">
                <a:solidFill>
                  <a:schemeClr val="bg1"/>
                </a:solidFill>
                <a:latin typeface="Raleway" panose="020B0503030101060003" pitchFamily="34" charset="0"/>
              </a:rPr>
              <a:t>orci</a:t>
            </a:r>
            <a:r>
              <a:rPr lang="en-US" sz="1000" dirty="0" smtClean="0">
                <a:solidFill>
                  <a:schemeClr val="bg1"/>
                </a:solidFill>
                <a:latin typeface="Raleway" panose="020B0503030101060003" pitchFamily="34" charset="0"/>
              </a:rPr>
              <a:t>.</a:t>
            </a:r>
          </a:p>
        </p:txBody>
      </p:sp>
      <p:sp>
        <p:nvSpPr>
          <p:cNvPr id="7" name="TextBox 6"/>
          <p:cNvSpPr txBox="1"/>
          <p:nvPr/>
        </p:nvSpPr>
        <p:spPr>
          <a:xfrm>
            <a:off x="1075388" y="2556152"/>
            <a:ext cx="5218439" cy="377667"/>
          </a:xfrm>
          <a:prstGeom prst="rect">
            <a:avLst/>
          </a:prstGeom>
          <a:noFill/>
        </p:spPr>
        <p:txBody>
          <a:bodyPr wrap="square" rtlCol="0">
            <a:spAutoFit/>
          </a:bodyPr>
          <a:lstStyle/>
          <a:p>
            <a:pPr>
              <a:lnSpc>
                <a:spcPct val="150000"/>
              </a:lnSpc>
            </a:pPr>
            <a:r>
              <a:rPr lang="en-US" sz="1400" b="1" spc="600" dirty="0" smtClean="0">
                <a:solidFill>
                  <a:schemeClr val="bg1"/>
                </a:solidFill>
                <a:latin typeface="Raleway" panose="020B0503030101060003" pitchFamily="34" charset="0"/>
              </a:rPr>
              <a:t>ABOUT OUR COMPANY</a:t>
            </a:r>
          </a:p>
        </p:txBody>
      </p:sp>
      <p:grpSp>
        <p:nvGrpSpPr>
          <p:cNvPr id="3" name="Group 2"/>
          <p:cNvGrpSpPr/>
          <p:nvPr/>
        </p:nvGrpSpPr>
        <p:grpSpPr>
          <a:xfrm>
            <a:off x="6546145" y="2394538"/>
            <a:ext cx="2384694" cy="2146637"/>
            <a:chOff x="6546145" y="2394538"/>
            <a:chExt cx="2384694" cy="2146637"/>
          </a:xfrm>
        </p:grpSpPr>
        <p:sp>
          <p:nvSpPr>
            <p:cNvPr id="10" name="TextBox 9"/>
            <p:cNvSpPr txBox="1"/>
            <p:nvPr/>
          </p:nvSpPr>
          <p:spPr>
            <a:xfrm>
              <a:off x="6546145" y="4204288"/>
              <a:ext cx="2384694" cy="336887"/>
            </a:xfrm>
            <a:prstGeom prst="rect">
              <a:avLst/>
            </a:prstGeom>
            <a:noFill/>
          </p:spPr>
          <p:txBody>
            <a:bodyPr wrap="square" rtlCol="0" anchor="ctr">
              <a:spAutoFit/>
            </a:bodyPr>
            <a:lstStyle/>
            <a:p>
              <a:pPr algn="ctr">
                <a:lnSpc>
                  <a:spcPct val="150000"/>
                </a:lnSpc>
              </a:pPr>
              <a:r>
                <a:rPr lang="en-US" sz="1200" spc="600" dirty="0" smtClean="0">
                  <a:solidFill>
                    <a:schemeClr val="bg1"/>
                  </a:solidFill>
                  <a:latin typeface="Raleway" panose="020B0503030101060003" pitchFamily="34" charset="0"/>
                </a:rPr>
                <a:t>WEB DESIGN</a:t>
              </a:r>
            </a:p>
          </p:txBody>
        </p:sp>
        <p:grpSp>
          <p:nvGrpSpPr>
            <p:cNvPr id="2" name="Group 1"/>
            <p:cNvGrpSpPr/>
            <p:nvPr/>
          </p:nvGrpSpPr>
          <p:grpSpPr>
            <a:xfrm>
              <a:off x="6999938" y="2394538"/>
              <a:ext cx="1477108" cy="1477108"/>
              <a:chOff x="6999938" y="2394538"/>
              <a:chExt cx="1477108" cy="1477108"/>
            </a:xfrm>
          </p:grpSpPr>
          <p:sp>
            <p:nvSpPr>
              <p:cNvPr id="9" name="Shape 2646"/>
              <p:cNvSpPr/>
              <p:nvPr/>
            </p:nvSpPr>
            <p:spPr>
              <a:xfrm>
                <a:off x="7606556" y="3001156"/>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grpSp>
            <p:nvGrpSpPr>
              <p:cNvPr id="12" name="Group 11"/>
              <p:cNvGrpSpPr/>
              <p:nvPr/>
            </p:nvGrpSpPr>
            <p:grpSpPr>
              <a:xfrm>
                <a:off x="6999938" y="2394538"/>
                <a:ext cx="1477108" cy="1477108"/>
                <a:chOff x="6261693" y="3921370"/>
                <a:chExt cx="1477108" cy="1477108"/>
              </a:xfrm>
            </p:grpSpPr>
            <p:sp>
              <p:nvSpPr>
                <p:cNvPr id="13" name="Donut 12"/>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Block Arc 13"/>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grpSp>
      <p:grpSp>
        <p:nvGrpSpPr>
          <p:cNvPr id="18" name="Group 17"/>
          <p:cNvGrpSpPr/>
          <p:nvPr/>
        </p:nvGrpSpPr>
        <p:grpSpPr>
          <a:xfrm>
            <a:off x="8846646" y="2394538"/>
            <a:ext cx="2384694" cy="2141418"/>
            <a:chOff x="8846646" y="2394538"/>
            <a:chExt cx="2384694" cy="2141418"/>
          </a:xfrm>
        </p:grpSpPr>
        <p:sp>
          <p:nvSpPr>
            <p:cNvPr id="8" name="Shape 2641"/>
            <p:cNvSpPr/>
            <p:nvPr/>
          </p:nvSpPr>
          <p:spPr>
            <a:xfrm>
              <a:off x="9907057" y="3049132"/>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sp>
          <p:nvSpPr>
            <p:cNvPr id="11" name="TextBox 10"/>
            <p:cNvSpPr txBox="1"/>
            <p:nvPr/>
          </p:nvSpPr>
          <p:spPr>
            <a:xfrm>
              <a:off x="8846646" y="4199069"/>
              <a:ext cx="2384694" cy="336887"/>
            </a:xfrm>
            <a:prstGeom prst="rect">
              <a:avLst/>
            </a:prstGeom>
            <a:noFill/>
          </p:spPr>
          <p:txBody>
            <a:bodyPr wrap="square" rtlCol="0" anchor="ctr">
              <a:spAutoFit/>
            </a:bodyPr>
            <a:lstStyle/>
            <a:p>
              <a:pPr algn="ctr">
                <a:lnSpc>
                  <a:spcPct val="150000"/>
                </a:lnSpc>
              </a:pPr>
              <a:r>
                <a:rPr lang="en-US" sz="1200" spc="600" dirty="0" smtClean="0">
                  <a:solidFill>
                    <a:schemeClr val="bg1"/>
                  </a:solidFill>
                  <a:latin typeface="Raleway" panose="020B0503030101060003" pitchFamily="34" charset="0"/>
                </a:rPr>
                <a:t>VIDEOGRAPHY</a:t>
              </a:r>
            </a:p>
          </p:txBody>
        </p:sp>
        <p:grpSp>
          <p:nvGrpSpPr>
            <p:cNvPr id="15" name="Group 14"/>
            <p:cNvGrpSpPr/>
            <p:nvPr/>
          </p:nvGrpSpPr>
          <p:grpSpPr>
            <a:xfrm>
              <a:off x="9300439" y="2394538"/>
              <a:ext cx="1477108" cy="1477108"/>
              <a:chOff x="6261693" y="3921370"/>
              <a:chExt cx="1477108" cy="1477108"/>
            </a:xfrm>
          </p:grpSpPr>
          <p:sp>
            <p:nvSpPr>
              <p:cNvPr id="16" name="Donut 15"/>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Block Arc 16"/>
              <p:cNvSpPr/>
              <p:nvPr/>
            </p:nvSpPr>
            <p:spPr>
              <a:xfrm>
                <a:off x="6261693" y="3921370"/>
                <a:ext cx="1477108" cy="1477108"/>
              </a:xfrm>
              <a:prstGeom prst="blockArc">
                <a:avLst>
                  <a:gd name="adj1" fmla="val 7293370"/>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Tree>
    <p:extLst>
      <p:ext uri="{BB962C8B-B14F-4D97-AF65-F5344CB8AC3E}">
        <p14:creationId xmlns:p14="http://schemas.microsoft.com/office/powerpoint/2010/main" val="2037621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159666" y="1948066"/>
            <a:ext cx="4340674" cy="1477328"/>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11" name="TextBox 10"/>
          <p:cNvSpPr txBox="1"/>
          <p:nvPr/>
        </p:nvSpPr>
        <p:spPr>
          <a:xfrm>
            <a:off x="7159666" y="1377981"/>
            <a:ext cx="4340674" cy="415498"/>
          </a:xfrm>
          <a:prstGeom prst="rect">
            <a:avLst/>
          </a:prstGeom>
          <a:noFill/>
        </p:spPr>
        <p:txBody>
          <a:bodyPr wrap="square" rtlCol="0">
            <a:spAutoFit/>
          </a:bodyPr>
          <a:lstStyle/>
          <a:p>
            <a:pPr algn="just">
              <a:lnSpc>
                <a:spcPct val="150000"/>
              </a:lnSpc>
            </a:pPr>
            <a:r>
              <a:rPr lang="en-US" sz="1400" b="1" spc="600" dirty="0" smtClean="0">
                <a:latin typeface="Raleway" panose="020B0503030101060003" pitchFamily="34" charset="0"/>
              </a:rPr>
              <a:t>ABOUT OUR COMPANY</a:t>
            </a:r>
          </a:p>
        </p:txBody>
      </p:sp>
      <p:grpSp>
        <p:nvGrpSpPr>
          <p:cNvPr id="2" name="Group 1"/>
          <p:cNvGrpSpPr/>
          <p:nvPr/>
        </p:nvGrpSpPr>
        <p:grpSpPr>
          <a:xfrm>
            <a:off x="7159666" y="3791291"/>
            <a:ext cx="2795519" cy="346249"/>
            <a:chOff x="7159666" y="3791291"/>
            <a:chExt cx="2795519" cy="346249"/>
          </a:xfrm>
        </p:grpSpPr>
        <p:sp>
          <p:nvSpPr>
            <p:cNvPr id="13" name="Shape 2646"/>
            <p:cNvSpPr/>
            <p:nvPr/>
          </p:nvSpPr>
          <p:spPr>
            <a:xfrm>
              <a:off x="7159666" y="3832480"/>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TextBox 14"/>
            <p:cNvSpPr txBox="1"/>
            <p:nvPr/>
          </p:nvSpPr>
          <p:spPr>
            <a:xfrm>
              <a:off x="7718529" y="3791291"/>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3" name="Group 2"/>
          <p:cNvGrpSpPr/>
          <p:nvPr/>
        </p:nvGrpSpPr>
        <p:grpSpPr>
          <a:xfrm>
            <a:off x="7159666" y="4438701"/>
            <a:ext cx="2795518" cy="346249"/>
            <a:chOff x="7159666" y="4438701"/>
            <a:chExt cx="2795518" cy="346249"/>
          </a:xfrm>
        </p:grpSpPr>
        <p:sp>
          <p:nvSpPr>
            <p:cNvPr id="12" name="Shape 2641"/>
            <p:cNvSpPr/>
            <p:nvPr/>
          </p:nvSpPr>
          <p:spPr>
            <a:xfrm>
              <a:off x="7159666" y="452786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TextBox 15"/>
            <p:cNvSpPr txBox="1"/>
            <p:nvPr/>
          </p:nvSpPr>
          <p:spPr>
            <a:xfrm>
              <a:off x="7718528" y="4438701"/>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VIDEOGRAPHY</a:t>
              </a:r>
            </a:p>
          </p:txBody>
        </p:sp>
      </p:grpSp>
      <p:grpSp>
        <p:nvGrpSpPr>
          <p:cNvPr id="4" name="Group 3"/>
          <p:cNvGrpSpPr/>
          <p:nvPr/>
        </p:nvGrpSpPr>
        <p:grpSpPr>
          <a:xfrm>
            <a:off x="7159666" y="5087466"/>
            <a:ext cx="2795517" cy="346249"/>
            <a:chOff x="7159666" y="5087466"/>
            <a:chExt cx="2795517" cy="346249"/>
          </a:xfrm>
        </p:grpSpPr>
        <p:sp>
          <p:nvSpPr>
            <p:cNvPr id="14" name="Shape 2660"/>
            <p:cNvSpPr/>
            <p:nvPr/>
          </p:nvSpPr>
          <p:spPr>
            <a:xfrm>
              <a:off x="7159666" y="5128656"/>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7" name="TextBox 16"/>
            <p:cNvSpPr txBox="1"/>
            <p:nvPr/>
          </p:nvSpPr>
          <p:spPr>
            <a:xfrm>
              <a:off x="7718527" y="5087466"/>
              <a:ext cx="2236656"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TV CONTENT</a:t>
              </a:r>
            </a:p>
          </p:txBody>
        </p:sp>
      </p:grpSp>
      <p:sp>
        <p:nvSpPr>
          <p:cNvPr id="5" name="Picture Placeholder 4"/>
          <p:cNvSpPr>
            <a:spLocks noGrp="1"/>
          </p:cNvSpPr>
          <p:nvPr>
            <p:ph type="pic" sz="quarter" idx="13"/>
          </p:nvPr>
        </p:nvSpPr>
        <p:spPr/>
      </p:sp>
    </p:spTree>
    <p:extLst>
      <p:ext uri="{BB962C8B-B14F-4D97-AF65-F5344CB8AC3E}">
        <p14:creationId xmlns:p14="http://schemas.microsoft.com/office/powerpoint/2010/main" val="678659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2169825"/>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10" name="TextBox 9"/>
          <p:cNvSpPr txBox="1"/>
          <p:nvPr/>
        </p:nvSpPr>
        <p:spPr>
          <a:xfrm>
            <a:off x="8510954" y="717033"/>
            <a:ext cx="3165232" cy="738664"/>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ABOUT OUR COMPANY</a:t>
            </a:r>
          </a:p>
        </p:txBody>
      </p:sp>
      <p:sp>
        <p:nvSpPr>
          <p:cNvPr id="4" name="Picture Placeholder 3"/>
          <p:cNvSpPr>
            <a:spLocks noGrp="1"/>
          </p:cNvSpPr>
          <p:nvPr>
            <p:ph type="pic" sz="quarter" idx="10"/>
          </p:nvPr>
        </p:nvSpPr>
        <p:spPr/>
      </p:sp>
      <p:grpSp>
        <p:nvGrpSpPr>
          <p:cNvPr id="3" name="Group 2"/>
          <p:cNvGrpSpPr/>
          <p:nvPr/>
        </p:nvGrpSpPr>
        <p:grpSpPr>
          <a:xfrm>
            <a:off x="8510954" y="3916079"/>
            <a:ext cx="2384694" cy="2162860"/>
            <a:chOff x="8510954" y="3916079"/>
            <a:chExt cx="2384694" cy="2162860"/>
          </a:xfrm>
        </p:grpSpPr>
        <p:sp>
          <p:nvSpPr>
            <p:cNvPr id="12" name="TextBox 11"/>
            <p:cNvSpPr txBox="1"/>
            <p:nvPr/>
          </p:nvSpPr>
          <p:spPr>
            <a:xfrm>
              <a:off x="8510954" y="5709607"/>
              <a:ext cx="2384694" cy="369332"/>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WEB DESIGN</a:t>
              </a:r>
            </a:p>
          </p:txBody>
        </p:sp>
        <p:grpSp>
          <p:nvGrpSpPr>
            <p:cNvPr id="2" name="Group 1"/>
            <p:cNvGrpSpPr/>
            <p:nvPr/>
          </p:nvGrpSpPr>
          <p:grpSpPr>
            <a:xfrm>
              <a:off x="8964747" y="3916079"/>
              <a:ext cx="1477108" cy="1477108"/>
              <a:chOff x="8964747" y="3916079"/>
              <a:chExt cx="1477108" cy="1477108"/>
            </a:xfrm>
          </p:grpSpPr>
          <p:sp>
            <p:nvSpPr>
              <p:cNvPr id="11" name="Shape 2646"/>
              <p:cNvSpPr/>
              <p:nvPr/>
            </p:nvSpPr>
            <p:spPr>
              <a:xfrm>
                <a:off x="9571365" y="452269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13" name="Group 12"/>
              <p:cNvGrpSpPr/>
              <p:nvPr/>
            </p:nvGrpSpPr>
            <p:grpSpPr>
              <a:xfrm>
                <a:off x="8964747" y="3916079"/>
                <a:ext cx="1477108" cy="1477108"/>
                <a:chOff x="6261693" y="3921370"/>
                <a:chExt cx="1477108" cy="1477108"/>
              </a:xfrm>
            </p:grpSpPr>
            <p:sp>
              <p:nvSpPr>
                <p:cNvPr id="14" name="Donut 13"/>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lock Arc 14"/>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79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5" name="Rectangle 4"/>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114563" y="4468615"/>
            <a:ext cx="10614375" cy="707886"/>
            <a:chOff x="1114563" y="4468615"/>
            <a:chExt cx="10614375" cy="707886"/>
          </a:xfrm>
        </p:grpSpPr>
        <p:sp>
          <p:nvSpPr>
            <p:cNvPr id="7" name="TextBox 6"/>
            <p:cNvSpPr txBox="1"/>
            <p:nvPr/>
          </p:nvSpPr>
          <p:spPr>
            <a:xfrm>
              <a:off x="1114563" y="4468615"/>
              <a:ext cx="4645824" cy="707886"/>
            </a:xfrm>
            <a:prstGeom prst="rect">
              <a:avLst/>
            </a:prstGeom>
            <a:noFill/>
          </p:spPr>
          <p:txBody>
            <a:bodyPr wrap="none" rtlCol="0">
              <a:spAutoFit/>
            </a:bodyPr>
            <a:lstStyle/>
            <a:p>
              <a:r>
                <a:rPr lang="en-US" sz="4000" spc="2000" dirty="0" smtClean="0">
                  <a:solidFill>
                    <a:schemeClr val="bg1"/>
                  </a:solidFill>
                  <a:latin typeface="Raleway" panose="020B0503030101060003" pitchFamily="34" charset="0"/>
                </a:rPr>
                <a:t>SERVICES</a:t>
              </a:r>
              <a:endParaRPr lang="en-US" sz="4000" spc="2000" dirty="0">
                <a:solidFill>
                  <a:schemeClr val="bg1"/>
                </a:solidFill>
                <a:latin typeface="Raleway" panose="020B0503030101060003" pitchFamily="34" charset="0"/>
              </a:endParaRPr>
            </a:p>
          </p:txBody>
        </p:sp>
        <p:cxnSp>
          <p:nvCxnSpPr>
            <p:cNvPr id="11" name="Straight Connector 10"/>
            <p:cNvCxnSpPr>
              <a:stCxn id="7" idx="3"/>
            </p:cNvCxnSpPr>
            <p:nvPr/>
          </p:nvCxnSpPr>
          <p:spPr>
            <a:xfrm>
              <a:off x="5760387" y="4822558"/>
              <a:ext cx="5968551"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951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5663" y="885612"/>
            <a:ext cx="4340674" cy="377667"/>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SERVICE</a:t>
            </a:r>
          </a:p>
        </p:txBody>
      </p:sp>
      <p:cxnSp>
        <p:nvCxnSpPr>
          <p:cNvPr id="4" name="Straight Connector 3"/>
          <p:cNvCxnSpPr/>
          <p:nvPr/>
        </p:nvCxnSpPr>
        <p:spPr>
          <a:xfrm>
            <a:off x="759069" y="4079631"/>
            <a:ext cx="10673862" cy="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0" y="1960685"/>
            <a:ext cx="0" cy="4237892"/>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921262" y="1960685"/>
            <a:ext cx="0" cy="4237892"/>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70738" y="1960685"/>
            <a:ext cx="0" cy="4237892"/>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452550" y="2162392"/>
            <a:ext cx="2461638" cy="1737327"/>
            <a:chOff x="3452550" y="2162392"/>
            <a:chExt cx="2461638" cy="1737327"/>
          </a:xfrm>
        </p:grpSpPr>
        <p:sp>
          <p:nvSpPr>
            <p:cNvPr id="10" name="Shape 2641"/>
            <p:cNvSpPr/>
            <p:nvPr/>
          </p:nvSpPr>
          <p:spPr>
            <a:xfrm>
              <a:off x="4551433" y="2162392"/>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9" name="TextBox 18"/>
            <p:cNvSpPr txBox="1"/>
            <p:nvPr/>
          </p:nvSpPr>
          <p:spPr>
            <a:xfrm>
              <a:off x="3452550"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20" name="TextBox 19"/>
            <p:cNvSpPr txBox="1"/>
            <p:nvPr/>
          </p:nvSpPr>
          <p:spPr>
            <a:xfrm>
              <a:off x="3452550"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9" name="Group 8"/>
          <p:cNvGrpSpPr/>
          <p:nvPr/>
        </p:nvGrpSpPr>
        <p:grpSpPr>
          <a:xfrm>
            <a:off x="6277812" y="2108190"/>
            <a:ext cx="2461638" cy="1791529"/>
            <a:chOff x="6277812" y="2108190"/>
            <a:chExt cx="2461638" cy="1791529"/>
          </a:xfrm>
        </p:grpSpPr>
        <p:sp>
          <p:nvSpPr>
            <p:cNvPr id="11" name="Shape 2643"/>
            <p:cNvSpPr/>
            <p:nvPr/>
          </p:nvSpPr>
          <p:spPr>
            <a:xfrm>
              <a:off x="7436666" y="2108190"/>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TextBox 22"/>
            <p:cNvSpPr txBox="1"/>
            <p:nvPr/>
          </p:nvSpPr>
          <p:spPr>
            <a:xfrm>
              <a:off x="6277812"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24" name="TextBox 23"/>
            <p:cNvSpPr txBox="1"/>
            <p:nvPr/>
          </p:nvSpPr>
          <p:spPr>
            <a:xfrm>
              <a:off x="6277812"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15" name="Group 14"/>
          <p:cNvGrpSpPr/>
          <p:nvPr/>
        </p:nvGrpSpPr>
        <p:grpSpPr>
          <a:xfrm>
            <a:off x="9103074" y="2118694"/>
            <a:ext cx="2461638" cy="1781025"/>
            <a:chOff x="9103074" y="2118694"/>
            <a:chExt cx="2461638" cy="1781025"/>
          </a:xfrm>
        </p:grpSpPr>
        <p:sp>
          <p:nvSpPr>
            <p:cNvPr id="16" name="Shape 2687"/>
            <p:cNvSpPr/>
            <p:nvPr/>
          </p:nvSpPr>
          <p:spPr>
            <a:xfrm>
              <a:off x="10201957" y="211869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TextBox 25"/>
            <p:cNvSpPr txBox="1"/>
            <p:nvPr/>
          </p:nvSpPr>
          <p:spPr>
            <a:xfrm>
              <a:off x="9103074"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27" name="TextBox 26"/>
            <p:cNvSpPr txBox="1"/>
            <p:nvPr/>
          </p:nvSpPr>
          <p:spPr>
            <a:xfrm>
              <a:off x="9103074"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3" name="Group 2"/>
          <p:cNvGrpSpPr/>
          <p:nvPr/>
        </p:nvGrpSpPr>
        <p:grpSpPr>
          <a:xfrm>
            <a:off x="627288" y="2118694"/>
            <a:ext cx="2461638" cy="1781025"/>
            <a:chOff x="627288" y="2118694"/>
            <a:chExt cx="2461638" cy="1781025"/>
          </a:xfrm>
        </p:grpSpPr>
        <p:sp>
          <p:nvSpPr>
            <p:cNvPr id="14" name="Shape 2660"/>
            <p:cNvSpPr/>
            <p:nvPr/>
          </p:nvSpPr>
          <p:spPr>
            <a:xfrm>
              <a:off x="1726172" y="211869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TextBox 28"/>
            <p:cNvSpPr txBox="1"/>
            <p:nvPr/>
          </p:nvSpPr>
          <p:spPr>
            <a:xfrm>
              <a:off x="627288"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30" name="TextBox 29"/>
            <p:cNvSpPr txBox="1"/>
            <p:nvPr/>
          </p:nvSpPr>
          <p:spPr>
            <a:xfrm>
              <a:off x="627288"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2" name="Group 21"/>
          <p:cNvGrpSpPr/>
          <p:nvPr/>
        </p:nvGrpSpPr>
        <p:grpSpPr>
          <a:xfrm>
            <a:off x="3452550" y="4372737"/>
            <a:ext cx="2461638" cy="1781025"/>
            <a:chOff x="3452550" y="4372737"/>
            <a:chExt cx="2461638" cy="1781025"/>
          </a:xfrm>
        </p:grpSpPr>
        <p:sp>
          <p:nvSpPr>
            <p:cNvPr id="12" name="Shape 2646"/>
            <p:cNvSpPr/>
            <p:nvPr/>
          </p:nvSpPr>
          <p:spPr>
            <a:xfrm>
              <a:off x="4551433" y="437273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2" name="TextBox 31"/>
            <p:cNvSpPr txBox="1"/>
            <p:nvPr/>
          </p:nvSpPr>
          <p:spPr>
            <a:xfrm>
              <a:off x="3452550" y="5368932"/>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33" name="TextBox 32"/>
            <p:cNvSpPr txBox="1"/>
            <p:nvPr/>
          </p:nvSpPr>
          <p:spPr>
            <a:xfrm>
              <a:off x="3452550" y="4841188"/>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5" name="Group 24"/>
          <p:cNvGrpSpPr/>
          <p:nvPr/>
        </p:nvGrpSpPr>
        <p:grpSpPr>
          <a:xfrm>
            <a:off x="6277812" y="4365855"/>
            <a:ext cx="2461638" cy="1787907"/>
            <a:chOff x="6277812" y="4365855"/>
            <a:chExt cx="2461638" cy="1787907"/>
          </a:xfrm>
        </p:grpSpPr>
        <p:sp>
          <p:nvSpPr>
            <p:cNvPr id="18" name="Shape 2700"/>
            <p:cNvSpPr/>
            <p:nvPr/>
          </p:nvSpPr>
          <p:spPr>
            <a:xfrm>
              <a:off x="7376694" y="436585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8"/>
                  </a:lnTo>
                  <a:cubicBezTo>
                    <a:pt x="15472" y="12512"/>
                    <a:pt x="15709" y="11684"/>
                    <a:pt x="15709" y="10800"/>
                  </a:cubicBezTo>
                  <a:cubicBezTo>
                    <a:pt x="15709" y="9192"/>
                    <a:pt x="14932" y="7768"/>
                    <a:pt x="13737" y="6873"/>
                  </a:cubicBezTo>
                  <a:lnTo>
                    <a:pt x="19796" y="6873"/>
                  </a:lnTo>
                  <a:cubicBezTo>
                    <a:pt x="20322" y="8076"/>
                    <a:pt x="20618" y="9403"/>
                    <a:pt x="20618" y="10800"/>
                  </a:cubicBezTo>
                  <a:cubicBezTo>
                    <a:pt x="20618" y="16221"/>
                    <a:pt x="16225" y="20615"/>
                    <a:pt x="10804" y="20618"/>
                  </a:cubicBezTo>
                  <a:moveTo>
                    <a:pt x="9708" y="20554"/>
                  </a:moveTo>
                  <a:cubicBezTo>
                    <a:pt x="4800" y="20010"/>
                    <a:pt x="982" y="15853"/>
                    <a:pt x="982" y="10800"/>
                  </a:cubicBezTo>
                  <a:cubicBezTo>
                    <a:pt x="982" y="9010"/>
                    <a:pt x="1468" y="7337"/>
                    <a:pt x="2305" y="5892"/>
                  </a:cubicBezTo>
                  <a:lnTo>
                    <a:pt x="6452" y="13076"/>
                  </a:lnTo>
                  <a:cubicBezTo>
                    <a:pt x="7273" y="14640"/>
                    <a:pt x="8911" y="15709"/>
                    <a:pt x="10800" y="15709"/>
                  </a:cubicBezTo>
                  <a:cubicBezTo>
                    <a:pt x="11487" y="15709"/>
                    <a:pt x="12141" y="15567"/>
                    <a:pt x="12734" y="15312"/>
                  </a:cubicBezTo>
                  <a:cubicBezTo>
                    <a:pt x="12734" y="15312"/>
                    <a:pt x="9708" y="20554"/>
                    <a:pt x="9708" y="20554"/>
                  </a:cubicBezTo>
                  <a:close/>
                  <a:moveTo>
                    <a:pt x="7315" y="12607"/>
                  </a:moveTo>
                  <a:cubicBezTo>
                    <a:pt x="7034" y="12065"/>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60" y="12694"/>
                  </a:cubicBezTo>
                  <a:lnTo>
                    <a:pt x="7364" y="12691"/>
                  </a:lnTo>
                  <a:cubicBezTo>
                    <a:pt x="7364" y="12691"/>
                    <a:pt x="7315" y="12607"/>
                    <a:pt x="7315" y="12607"/>
                  </a:cubicBezTo>
                  <a:close/>
                  <a:moveTo>
                    <a:pt x="10800" y="982"/>
                  </a:moveTo>
                  <a:cubicBezTo>
                    <a:pt x="14432" y="982"/>
                    <a:pt x="17596" y="2959"/>
                    <a:pt x="19294" y="5891"/>
                  </a:cubicBezTo>
                  <a:lnTo>
                    <a:pt x="10800" y="5891"/>
                  </a:lnTo>
                  <a:cubicBezTo>
                    <a:pt x="8290" y="5891"/>
                    <a:pt x="6223" y="7776"/>
                    <a:pt x="5930" y="10207"/>
                  </a:cubicBezTo>
                  <a:lnTo>
                    <a:pt x="2909" y="4975"/>
                  </a:lnTo>
                  <a:cubicBezTo>
                    <a:pt x="4697" y="2557"/>
                    <a:pt x="7561" y="982"/>
                    <a:pt x="10800" y="982"/>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TextBox 34"/>
            <p:cNvSpPr txBox="1"/>
            <p:nvPr/>
          </p:nvSpPr>
          <p:spPr>
            <a:xfrm>
              <a:off x="6277812" y="5368932"/>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36" name="TextBox 35"/>
            <p:cNvSpPr txBox="1"/>
            <p:nvPr/>
          </p:nvSpPr>
          <p:spPr>
            <a:xfrm>
              <a:off x="6277812" y="4841188"/>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8" name="Group 27"/>
          <p:cNvGrpSpPr/>
          <p:nvPr/>
        </p:nvGrpSpPr>
        <p:grpSpPr>
          <a:xfrm>
            <a:off x="9103074" y="4372737"/>
            <a:ext cx="2461638" cy="1781025"/>
            <a:chOff x="9103074" y="4372737"/>
            <a:chExt cx="2461638" cy="1781025"/>
          </a:xfrm>
        </p:grpSpPr>
        <p:sp>
          <p:nvSpPr>
            <p:cNvPr id="17" name="Shape 2693"/>
            <p:cNvSpPr/>
            <p:nvPr/>
          </p:nvSpPr>
          <p:spPr>
            <a:xfrm>
              <a:off x="10201957" y="437273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6"/>
                    <a:pt x="12273" y="9327"/>
                  </a:cubicBezTo>
                  <a:cubicBezTo>
                    <a:pt x="12273" y="9599"/>
                    <a:pt x="12492" y="9818"/>
                    <a:pt x="12764" y="9818"/>
                  </a:cubicBezTo>
                  <a:cubicBezTo>
                    <a:pt x="13035" y="9818"/>
                    <a:pt x="13255" y="9599"/>
                    <a:pt x="13255" y="9327"/>
                  </a:cubicBezTo>
                  <a:cubicBezTo>
                    <a:pt x="13255" y="9056"/>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6"/>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0"/>
                    <a:pt x="14082" y="15709"/>
                    <a:pt x="15709" y="15709"/>
                  </a:cubicBezTo>
                  <a:cubicBezTo>
                    <a:pt x="17167" y="15709"/>
                    <a:pt x="18370" y="14646"/>
                    <a:pt x="18605" y="13255"/>
                  </a:cubicBezTo>
                  <a:lnTo>
                    <a:pt x="20618" y="13255"/>
                  </a:lnTo>
                  <a:lnTo>
                    <a:pt x="20618" y="18655"/>
                  </a:lnTo>
                  <a:lnTo>
                    <a:pt x="982" y="18655"/>
                  </a:lnTo>
                  <a:lnTo>
                    <a:pt x="982" y="13255"/>
                  </a:lnTo>
                  <a:lnTo>
                    <a:pt x="2995" y="13255"/>
                  </a:lnTo>
                  <a:cubicBezTo>
                    <a:pt x="3230" y="14646"/>
                    <a:pt x="4433" y="15709"/>
                    <a:pt x="5891" y="15709"/>
                  </a:cubicBezTo>
                  <a:cubicBezTo>
                    <a:pt x="7517" y="15709"/>
                    <a:pt x="8836" y="14390"/>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6"/>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59"/>
                    <a:pt x="19959" y="0"/>
                    <a:pt x="19145" y="0"/>
                  </a:cubicBezTo>
                  <a:cubicBezTo>
                    <a:pt x="18332" y="0"/>
                    <a:pt x="17673" y="659"/>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6"/>
                    <a:pt x="11071" y="8836"/>
                    <a:pt x="10800" y="8836"/>
                  </a:cubicBezTo>
                  <a:cubicBezTo>
                    <a:pt x="10529" y="8836"/>
                    <a:pt x="10309" y="9056"/>
                    <a:pt x="10309" y="9327"/>
                  </a:cubicBezTo>
                  <a:cubicBezTo>
                    <a:pt x="10309" y="9599"/>
                    <a:pt x="10529" y="9818"/>
                    <a:pt x="10800" y="9818"/>
                  </a:cubicBezTo>
                  <a:moveTo>
                    <a:pt x="9327" y="9327"/>
                  </a:moveTo>
                  <a:cubicBezTo>
                    <a:pt x="9327" y="9056"/>
                    <a:pt x="9108" y="8836"/>
                    <a:pt x="8836" y="8836"/>
                  </a:cubicBezTo>
                  <a:cubicBezTo>
                    <a:pt x="8565" y="8836"/>
                    <a:pt x="8345" y="9056"/>
                    <a:pt x="8345" y="9327"/>
                  </a:cubicBezTo>
                  <a:cubicBezTo>
                    <a:pt x="8345" y="9599"/>
                    <a:pt x="8565" y="9818"/>
                    <a:pt x="8836" y="9818"/>
                  </a:cubicBezTo>
                  <a:cubicBezTo>
                    <a:pt x="9108" y="9818"/>
                    <a:pt x="9327" y="9599"/>
                    <a:pt x="9327" y="93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8" name="TextBox 37"/>
            <p:cNvSpPr txBox="1"/>
            <p:nvPr/>
          </p:nvSpPr>
          <p:spPr>
            <a:xfrm>
              <a:off x="9103074" y="5368932"/>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39" name="TextBox 38"/>
            <p:cNvSpPr txBox="1"/>
            <p:nvPr/>
          </p:nvSpPr>
          <p:spPr>
            <a:xfrm>
              <a:off x="9103074" y="4841188"/>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1" name="Group 20"/>
          <p:cNvGrpSpPr/>
          <p:nvPr/>
        </p:nvGrpSpPr>
        <p:grpSpPr>
          <a:xfrm>
            <a:off x="627288" y="4361847"/>
            <a:ext cx="2461638" cy="1791915"/>
            <a:chOff x="627288" y="4361847"/>
            <a:chExt cx="2461638" cy="1791915"/>
          </a:xfrm>
        </p:grpSpPr>
        <p:sp>
          <p:nvSpPr>
            <p:cNvPr id="13" name="Shape 2655"/>
            <p:cNvSpPr/>
            <p:nvPr/>
          </p:nvSpPr>
          <p:spPr>
            <a:xfrm>
              <a:off x="1726170" y="4361847"/>
              <a:ext cx="335819" cy="274762"/>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1" name="TextBox 40"/>
            <p:cNvSpPr txBox="1"/>
            <p:nvPr/>
          </p:nvSpPr>
          <p:spPr>
            <a:xfrm>
              <a:off x="627288" y="5368932"/>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42" name="TextBox 41"/>
            <p:cNvSpPr txBox="1"/>
            <p:nvPr/>
          </p:nvSpPr>
          <p:spPr>
            <a:xfrm>
              <a:off x="627288" y="4841188"/>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spTree>
    <p:extLst>
      <p:ext uri="{BB962C8B-B14F-4D97-AF65-F5344CB8AC3E}">
        <p14:creationId xmlns:p14="http://schemas.microsoft.com/office/powerpoint/2010/main" val="1347200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5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7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0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5663" y="885612"/>
            <a:ext cx="4340674" cy="377667"/>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SERVICE</a:t>
            </a:r>
          </a:p>
        </p:txBody>
      </p:sp>
      <p:grpSp>
        <p:nvGrpSpPr>
          <p:cNvPr id="17" name="Group 16"/>
          <p:cNvGrpSpPr/>
          <p:nvPr/>
        </p:nvGrpSpPr>
        <p:grpSpPr>
          <a:xfrm>
            <a:off x="855785" y="4043157"/>
            <a:ext cx="4783014" cy="1506495"/>
            <a:chOff x="855785" y="4043157"/>
            <a:chExt cx="4783014" cy="1506495"/>
          </a:xfrm>
        </p:grpSpPr>
        <p:sp>
          <p:nvSpPr>
            <p:cNvPr id="3" name="Shape 2641"/>
            <p:cNvSpPr/>
            <p:nvPr/>
          </p:nvSpPr>
          <p:spPr>
            <a:xfrm>
              <a:off x="3115356" y="404315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 name="TextBox 6"/>
            <p:cNvSpPr txBox="1"/>
            <p:nvPr/>
          </p:nvSpPr>
          <p:spPr>
            <a:xfrm>
              <a:off x="855785" y="4995654"/>
              <a:ext cx="4783014" cy="553998"/>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8" name="TextBox 7"/>
            <p:cNvSpPr txBox="1"/>
            <p:nvPr/>
          </p:nvSpPr>
          <p:spPr>
            <a:xfrm>
              <a:off x="855785" y="4467910"/>
              <a:ext cx="4783014"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16" name="Group 15"/>
          <p:cNvGrpSpPr/>
          <p:nvPr/>
        </p:nvGrpSpPr>
        <p:grpSpPr>
          <a:xfrm>
            <a:off x="6506309" y="1967513"/>
            <a:ext cx="4783014" cy="1560697"/>
            <a:chOff x="6506309" y="1967513"/>
            <a:chExt cx="4783014" cy="1560697"/>
          </a:xfrm>
        </p:grpSpPr>
        <p:sp>
          <p:nvSpPr>
            <p:cNvPr id="4" name="Shape 2643"/>
            <p:cNvSpPr/>
            <p:nvPr/>
          </p:nvSpPr>
          <p:spPr>
            <a:xfrm>
              <a:off x="8825851" y="1967513"/>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 name="TextBox 8"/>
            <p:cNvSpPr txBox="1"/>
            <p:nvPr/>
          </p:nvSpPr>
          <p:spPr>
            <a:xfrm>
              <a:off x="6506309" y="2974212"/>
              <a:ext cx="4783014" cy="553998"/>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0" name="TextBox 9"/>
            <p:cNvSpPr txBox="1"/>
            <p:nvPr/>
          </p:nvSpPr>
          <p:spPr>
            <a:xfrm>
              <a:off x="6506309" y="2446468"/>
              <a:ext cx="4783014"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18" name="Group 17"/>
          <p:cNvGrpSpPr/>
          <p:nvPr/>
        </p:nvGrpSpPr>
        <p:grpSpPr>
          <a:xfrm>
            <a:off x="6506309" y="3999459"/>
            <a:ext cx="4783014" cy="1550193"/>
            <a:chOff x="6506309" y="3999459"/>
            <a:chExt cx="4783014" cy="1550193"/>
          </a:xfrm>
        </p:grpSpPr>
        <p:sp>
          <p:nvSpPr>
            <p:cNvPr id="6" name="Shape 2687"/>
            <p:cNvSpPr/>
            <p:nvPr/>
          </p:nvSpPr>
          <p:spPr>
            <a:xfrm>
              <a:off x="8765880" y="399945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TextBox 10"/>
            <p:cNvSpPr txBox="1"/>
            <p:nvPr/>
          </p:nvSpPr>
          <p:spPr>
            <a:xfrm>
              <a:off x="6506309" y="4995654"/>
              <a:ext cx="4783014" cy="553998"/>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2" name="TextBox 11"/>
            <p:cNvSpPr txBox="1"/>
            <p:nvPr/>
          </p:nvSpPr>
          <p:spPr>
            <a:xfrm>
              <a:off x="6506309" y="4467910"/>
              <a:ext cx="4783014"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15" name="Group 14"/>
          <p:cNvGrpSpPr/>
          <p:nvPr/>
        </p:nvGrpSpPr>
        <p:grpSpPr>
          <a:xfrm>
            <a:off x="855785" y="1978017"/>
            <a:ext cx="4783014" cy="1550193"/>
            <a:chOff x="855785" y="1978017"/>
            <a:chExt cx="4783014" cy="1550193"/>
          </a:xfrm>
        </p:grpSpPr>
        <p:sp>
          <p:nvSpPr>
            <p:cNvPr id="5" name="Shape 2660"/>
            <p:cNvSpPr/>
            <p:nvPr/>
          </p:nvSpPr>
          <p:spPr>
            <a:xfrm>
              <a:off x="3115357" y="197801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TextBox 12"/>
            <p:cNvSpPr txBox="1"/>
            <p:nvPr/>
          </p:nvSpPr>
          <p:spPr>
            <a:xfrm>
              <a:off x="855785" y="2974212"/>
              <a:ext cx="4783014" cy="553998"/>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4" name="TextBox 13"/>
            <p:cNvSpPr txBox="1"/>
            <p:nvPr/>
          </p:nvSpPr>
          <p:spPr>
            <a:xfrm>
              <a:off x="855785" y="2446468"/>
              <a:ext cx="4783014"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spTree>
    <p:extLst>
      <p:ext uri="{BB962C8B-B14F-4D97-AF65-F5344CB8AC3E}">
        <p14:creationId xmlns:p14="http://schemas.microsoft.com/office/powerpoint/2010/main" val="1191582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5663" y="885612"/>
            <a:ext cx="4340674" cy="377667"/>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SERVICE</a:t>
            </a:r>
          </a:p>
        </p:txBody>
      </p:sp>
      <p:grpSp>
        <p:nvGrpSpPr>
          <p:cNvPr id="7" name="Group 6"/>
          <p:cNvGrpSpPr/>
          <p:nvPr/>
        </p:nvGrpSpPr>
        <p:grpSpPr>
          <a:xfrm>
            <a:off x="828018" y="1863816"/>
            <a:ext cx="2461638" cy="3731682"/>
            <a:chOff x="828018" y="1863816"/>
            <a:chExt cx="2461638" cy="3731682"/>
          </a:xfrm>
        </p:grpSpPr>
        <p:sp>
          <p:nvSpPr>
            <p:cNvPr id="8" name="Rectangle 7"/>
            <p:cNvSpPr/>
            <p:nvPr/>
          </p:nvSpPr>
          <p:spPr>
            <a:xfrm>
              <a:off x="1005200" y="1863816"/>
              <a:ext cx="2107275" cy="21072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2641"/>
            <p:cNvSpPr/>
            <p:nvPr/>
          </p:nvSpPr>
          <p:spPr>
            <a:xfrm>
              <a:off x="1926901" y="2831936"/>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17" name="Group 16"/>
            <p:cNvGrpSpPr/>
            <p:nvPr/>
          </p:nvGrpSpPr>
          <p:grpSpPr>
            <a:xfrm>
              <a:off x="828018" y="4282924"/>
              <a:ext cx="2461638" cy="1312574"/>
              <a:chOff x="627288" y="2587145"/>
              <a:chExt cx="2461638" cy="1312574"/>
            </a:xfrm>
          </p:grpSpPr>
          <p:sp>
            <p:nvSpPr>
              <p:cNvPr id="15" name="TextBox 14"/>
              <p:cNvSpPr txBox="1"/>
              <p:nvPr/>
            </p:nvSpPr>
            <p:spPr>
              <a:xfrm>
                <a:off x="627288"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6" name="TextBox 15"/>
              <p:cNvSpPr txBox="1"/>
              <p:nvPr/>
            </p:nvSpPr>
            <p:spPr>
              <a:xfrm>
                <a:off x="627288"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grpSp>
        <p:nvGrpSpPr>
          <p:cNvPr id="11" name="Group 10"/>
          <p:cNvGrpSpPr/>
          <p:nvPr/>
        </p:nvGrpSpPr>
        <p:grpSpPr>
          <a:xfrm>
            <a:off x="3483296" y="1863815"/>
            <a:ext cx="2461638" cy="3731683"/>
            <a:chOff x="3483296" y="1863815"/>
            <a:chExt cx="2461638" cy="3731683"/>
          </a:xfrm>
        </p:grpSpPr>
        <p:sp>
          <p:nvSpPr>
            <p:cNvPr id="9" name="Rectangle 8"/>
            <p:cNvSpPr/>
            <p:nvPr/>
          </p:nvSpPr>
          <p:spPr>
            <a:xfrm>
              <a:off x="3660478" y="1863815"/>
              <a:ext cx="2107275" cy="21072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hape 2660"/>
            <p:cNvSpPr/>
            <p:nvPr/>
          </p:nvSpPr>
          <p:spPr>
            <a:xfrm>
              <a:off x="4585057" y="278395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18" name="Group 17"/>
            <p:cNvGrpSpPr/>
            <p:nvPr/>
          </p:nvGrpSpPr>
          <p:grpSpPr>
            <a:xfrm>
              <a:off x="3483296" y="4282924"/>
              <a:ext cx="2461638" cy="1312574"/>
              <a:chOff x="627288" y="2587145"/>
              <a:chExt cx="2461638" cy="1312574"/>
            </a:xfrm>
          </p:grpSpPr>
          <p:sp>
            <p:nvSpPr>
              <p:cNvPr id="19" name="TextBox 18"/>
              <p:cNvSpPr txBox="1"/>
              <p:nvPr/>
            </p:nvSpPr>
            <p:spPr>
              <a:xfrm>
                <a:off x="627288"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20" name="TextBox 19"/>
              <p:cNvSpPr txBox="1"/>
              <p:nvPr/>
            </p:nvSpPr>
            <p:spPr>
              <a:xfrm>
                <a:off x="627288"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grpSp>
        <p:nvGrpSpPr>
          <p:cNvPr id="13" name="Group 12"/>
          <p:cNvGrpSpPr/>
          <p:nvPr/>
        </p:nvGrpSpPr>
        <p:grpSpPr>
          <a:xfrm>
            <a:off x="6138574" y="1863814"/>
            <a:ext cx="2461638" cy="3731684"/>
            <a:chOff x="6138574" y="1863814"/>
            <a:chExt cx="2461638" cy="3731684"/>
          </a:xfrm>
        </p:grpSpPr>
        <p:sp>
          <p:nvSpPr>
            <p:cNvPr id="10" name="Rectangle 9"/>
            <p:cNvSpPr/>
            <p:nvPr/>
          </p:nvSpPr>
          <p:spPr>
            <a:xfrm>
              <a:off x="6315756" y="1863814"/>
              <a:ext cx="2107275" cy="21072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hape 2643"/>
            <p:cNvSpPr/>
            <p:nvPr/>
          </p:nvSpPr>
          <p:spPr>
            <a:xfrm>
              <a:off x="7297427" y="2783959"/>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21" name="Group 20"/>
            <p:cNvGrpSpPr/>
            <p:nvPr/>
          </p:nvGrpSpPr>
          <p:grpSpPr>
            <a:xfrm>
              <a:off x="6138574" y="4282924"/>
              <a:ext cx="2461638" cy="1312574"/>
              <a:chOff x="627288" y="2587145"/>
              <a:chExt cx="2461638" cy="1312574"/>
            </a:xfrm>
          </p:grpSpPr>
          <p:sp>
            <p:nvSpPr>
              <p:cNvPr id="22" name="TextBox 21"/>
              <p:cNvSpPr txBox="1"/>
              <p:nvPr/>
            </p:nvSpPr>
            <p:spPr>
              <a:xfrm>
                <a:off x="627288"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23" name="TextBox 22"/>
              <p:cNvSpPr txBox="1"/>
              <p:nvPr/>
            </p:nvSpPr>
            <p:spPr>
              <a:xfrm>
                <a:off x="627288"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grpSp>
        <p:nvGrpSpPr>
          <p:cNvPr id="14" name="Group 13"/>
          <p:cNvGrpSpPr/>
          <p:nvPr/>
        </p:nvGrpSpPr>
        <p:grpSpPr>
          <a:xfrm>
            <a:off x="8793852" y="1862258"/>
            <a:ext cx="2461638" cy="3733240"/>
            <a:chOff x="8793852" y="1862258"/>
            <a:chExt cx="2461638" cy="3733240"/>
          </a:xfrm>
        </p:grpSpPr>
        <p:sp>
          <p:nvSpPr>
            <p:cNvPr id="12" name="Rectangle 11"/>
            <p:cNvSpPr/>
            <p:nvPr/>
          </p:nvSpPr>
          <p:spPr>
            <a:xfrm>
              <a:off x="8971034" y="1862258"/>
              <a:ext cx="2107275" cy="21072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2687"/>
            <p:cNvSpPr/>
            <p:nvPr/>
          </p:nvSpPr>
          <p:spPr>
            <a:xfrm>
              <a:off x="9892735" y="278395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24" name="Group 23"/>
            <p:cNvGrpSpPr/>
            <p:nvPr/>
          </p:nvGrpSpPr>
          <p:grpSpPr>
            <a:xfrm>
              <a:off x="8793852" y="4282924"/>
              <a:ext cx="2461638" cy="1312574"/>
              <a:chOff x="627288" y="2587145"/>
              <a:chExt cx="2461638" cy="1312574"/>
            </a:xfrm>
          </p:grpSpPr>
          <p:sp>
            <p:nvSpPr>
              <p:cNvPr id="25" name="TextBox 24"/>
              <p:cNvSpPr txBox="1"/>
              <p:nvPr/>
            </p:nvSpPr>
            <p:spPr>
              <a:xfrm>
                <a:off x="627288"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26" name="TextBox 25"/>
              <p:cNvSpPr txBox="1"/>
              <p:nvPr/>
            </p:nvSpPr>
            <p:spPr>
              <a:xfrm>
                <a:off x="627288"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spTree>
    <p:extLst>
      <p:ext uri="{BB962C8B-B14F-4D97-AF65-F5344CB8AC3E}">
        <p14:creationId xmlns:p14="http://schemas.microsoft.com/office/powerpoint/2010/main" val="1524452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925663" y="885612"/>
            <a:ext cx="4340674" cy="377667"/>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SERVICE</a:t>
            </a:r>
          </a:p>
        </p:txBody>
      </p:sp>
      <p:grpSp>
        <p:nvGrpSpPr>
          <p:cNvPr id="5" name="Group 4"/>
          <p:cNvGrpSpPr/>
          <p:nvPr/>
        </p:nvGrpSpPr>
        <p:grpSpPr>
          <a:xfrm>
            <a:off x="1708846" y="2147174"/>
            <a:ext cx="2461638" cy="3396300"/>
            <a:chOff x="1708846" y="2147174"/>
            <a:chExt cx="2461638" cy="3396300"/>
          </a:xfrm>
        </p:grpSpPr>
        <p:grpSp>
          <p:nvGrpSpPr>
            <p:cNvPr id="17" name="Group 16"/>
            <p:cNvGrpSpPr/>
            <p:nvPr/>
          </p:nvGrpSpPr>
          <p:grpSpPr>
            <a:xfrm>
              <a:off x="2201111" y="2147174"/>
              <a:ext cx="1477108" cy="1477108"/>
              <a:chOff x="6325861" y="3536359"/>
              <a:chExt cx="1477108" cy="1477108"/>
            </a:xfrm>
          </p:grpSpPr>
          <p:sp>
            <p:nvSpPr>
              <p:cNvPr id="3" name="Shape 2646"/>
              <p:cNvSpPr/>
              <p:nvPr/>
            </p:nvSpPr>
            <p:spPr>
              <a:xfrm>
                <a:off x="6932479" y="41429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8" name="Group 7"/>
              <p:cNvGrpSpPr/>
              <p:nvPr/>
            </p:nvGrpSpPr>
            <p:grpSpPr>
              <a:xfrm>
                <a:off x="6325861" y="3536359"/>
                <a:ext cx="1477108" cy="1477108"/>
                <a:chOff x="6261693" y="3921370"/>
                <a:chExt cx="1477108" cy="1477108"/>
              </a:xfrm>
            </p:grpSpPr>
            <p:sp>
              <p:nvSpPr>
                <p:cNvPr id="9" name="Donut 8"/>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3" name="Group 22"/>
            <p:cNvGrpSpPr/>
            <p:nvPr/>
          </p:nvGrpSpPr>
          <p:grpSpPr>
            <a:xfrm>
              <a:off x="1708846" y="4230900"/>
              <a:ext cx="2461638" cy="1312574"/>
              <a:chOff x="627288" y="2587145"/>
              <a:chExt cx="2461638" cy="1312574"/>
            </a:xfrm>
          </p:grpSpPr>
          <p:sp>
            <p:nvSpPr>
              <p:cNvPr id="24" name="TextBox 23"/>
              <p:cNvSpPr txBox="1"/>
              <p:nvPr/>
            </p:nvSpPr>
            <p:spPr>
              <a:xfrm>
                <a:off x="627288"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25" name="TextBox 24"/>
              <p:cNvSpPr txBox="1"/>
              <p:nvPr/>
            </p:nvSpPr>
            <p:spPr>
              <a:xfrm>
                <a:off x="627288"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grpSp>
        <p:nvGrpSpPr>
          <p:cNvPr id="6" name="Group 5"/>
          <p:cNvGrpSpPr/>
          <p:nvPr/>
        </p:nvGrpSpPr>
        <p:grpSpPr>
          <a:xfrm>
            <a:off x="4865181" y="2147174"/>
            <a:ext cx="2461638" cy="3396300"/>
            <a:chOff x="4865181" y="2147174"/>
            <a:chExt cx="2461638" cy="3396300"/>
          </a:xfrm>
        </p:grpSpPr>
        <p:grpSp>
          <p:nvGrpSpPr>
            <p:cNvPr id="18" name="Group 17"/>
            <p:cNvGrpSpPr/>
            <p:nvPr/>
          </p:nvGrpSpPr>
          <p:grpSpPr>
            <a:xfrm>
              <a:off x="5357446" y="2147174"/>
              <a:ext cx="1477108" cy="1477108"/>
              <a:chOff x="8127499" y="3536359"/>
              <a:chExt cx="1477108" cy="1477108"/>
            </a:xfrm>
          </p:grpSpPr>
          <p:sp>
            <p:nvSpPr>
              <p:cNvPr id="2" name="Shape 2641"/>
              <p:cNvSpPr/>
              <p:nvPr/>
            </p:nvSpPr>
            <p:spPr>
              <a:xfrm>
                <a:off x="8734117" y="4190953"/>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11" name="Group 10"/>
              <p:cNvGrpSpPr/>
              <p:nvPr/>
            </p:nvGrpSpPr>
            <p:grpSpPr>
              <a:xfrm>
                <a:off x="8127499" y="3536359"/>
                <a:ext cx="1477108" cy="1477108"/>
                <a:chOff x="6261693" y="3921370"/>
                <a:chExt cx="1477108" cy="1477108"/>
              </a:xfrm>
            </p:grpSpPr>
            <p:sp>
              <p:nvSpPr>
                <p:cNvPr id="12" name="Donut 11"/>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p:cNvSpPr/>
                <p:nvPr/>
              </p:nvSpPr>
              <p:spPr>
                <a:xfrm>
                  <a:off x="6261693" y="3921370"/>
                  <a:ext cx="1477108" cy="1477108"/>
                </a:xfrm>
                <a:prstGeom prst="blockArc">
                  <a:avLst>
                    <a:gd name="adj1" fmla="val 7293370"/>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6" name="Group 25"/>
            <p:cNvGrpSpPr/>
            <p:nvPr/>
          </p:nvGrpSpPr>
          <p:grpSpPr>
            <a:xfrm>
              <a:off x="4865181" y="4230900"/>
              <a:ext cx="2461638" cy="1312574"/>
              <a:chOff x="627288" y="2587145"/>
              <a:chExt cx="2461638" cy="1312574"/>
            </a:xfrm>
          </p:grpSpPr>
          <p:sp>
            <p:nvSpPr>
              <p:cNvPr id="27" name="TextBox 26"/>
              <p:cNvSpPr txBox="1"/>
              <p:nvPr/>
            </p:nvSpPr>
            <p:spPr>
              <a:xfrm>
                <a:off x="627288"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28" name="TextBox 27"/>
              <p:cNvSpPr txBox="1"/>
              <p:nvPr/>
            </p:nvSpPr>
            <p:spPr>
              <a:xfrm>
                <a:off x="627288"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grpSp>
        <p:nvGrpSpPr>
          <p:cNvPr id="7" name="Group 6"/>
          <p:cNvGrpSpPr/>
          <p:nvPr/>
        </p:nvGrpSpPr>
        <p:grpSpPr>
          <a:xfrm>
            <a:off x="8021516" y="2147174"/>
            <a:ext cx="2461638" cy="3396300"/>
            <a:chOff x="8021516" y="2147174"/>
            <a:chExt cx="2461638" cy="3396300"/>
          </a:xfrm>
        </p:grpSpPr>
        <p:grpSp>
          <p:nvGrpSpPr>
            <p:cNvPr id="19" name="Group 18"/>
            <p:cNvGrpSpPr/>
            <p:nvPr/>
          </p:nvGrpSpPr>
          <p:grpSpPr>
            <a:xfrm>
              <a:off x="8513781" y="2147174"/>
              <a:ext cx="1477108" cy="1477108"/>
              <a:chOff x="9929137" y="3536359"/>
              <a:chExt cx="1477108" cy="1477108"/>
            </a:xfrm>
          </p:grpSpPr>
          <p:sp>
            <p:nvSpPr>
              <p:cNvPr id="4" name="Shape 2660"/>
              <p:cNvSpPr/>
              <p:nvPr/>
            </p:nvSpPr>
            <p:spPr>
              <a:xfrm>
                <a:off x="10535755" y="41429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14" name="Group 13"/>
              <p:cNvGrpSpPr/>
              <p:nvPr/>
            </p:nvGrpSpPr>
            <p:grpSpPr>
              <a:xfrm>
                <a:off x="9929137" y="3536359"/>
                <a:ext cx="1477108" cy="1477108"/>
                <a:chOff x="6261693" y="3921370"/>
                <a:chExt cx="1477108" cy="1477108"/>
              </a:xfrm>
            </p:grpSpPr>
            <p:sp>
              <p:nvSpPr>
                <p:cNvPr id="15" name="Donut 14"/>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p:cNvSpPr/>
                <p:nvPr/>
              </p:nvSpPr>
              <p:spPr>
                <a:xfrm>
                  <a:off x="6261693" y="3921370"/>
                  <a:ext cx="1477108" cy="1477108"/>
                </a:xfrm>
                <a:prstGeom prst="blockArc">
                  <a:avLst>
                    <a:gd name="adj1" fmla="val 14779859"/>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9" name="Group 28"/>
            <p:cNvGrpSpPr/>
            <p:nvPr/>
          </p:nvGrpSpPr>
          <p:grpSpPr>
            <a:xfrm>
              <a:off x="8021516" y="4230900"/>
              <a:ext cx="2461638" cy="1312574"/>
              <a:chOff x="627288" y="2587145"/>
              <a:chExt cx="2461638" cy="1312574"/>
            </a:xfrm>
          </p:grpSpPr>
          <p:sp>
            <p:nvSpPr>
              <p:cNvPr id="30" name="TextBox 29"/>
              <p:cNvSpPr txBox="1"/>
              <p:nvPr/>
            </p:nvSpPr>
            <p:spPr>
              <a:xfrm>
                <a:off x="627288"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31" name="TextBox 30"/>
              <p:cNvSpPr txBox="1"/>
              <p:nvPr/>
            </p:nvSpPr>
            <p:spPr>
              <a:xfrm>
                <a:off x="627288"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spTree>
    <p:extLst>
      <p:ext uri="{BB962C8B-B14F-4D97-AF65-F5344CB8AC3E}">
        <p14:creationId xmlns:p14="http://schemas.microsoft.com/office/powerpoint/2010/main" val="3180139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771396" y="1757947"/>
            <a:ext cx="2461638" cy="1737327"/>
            <a:chOff x="3452550" y="2162392"/>
            <a:chExt cx="2461638" cy="1737327"/>
          </a:xfrm>
        </p:grpSpPr>
        <p:sp>
          <p:nvSpPr>
            <p:cNvPr id="2" name="Shape 2641"/>
            <p:cNvSpPr/>
            <p:nvPr/>
          </p:nvSpPr>
          <p:spPr>
            <a:xfrm>
              <a:off x="4551433" y="2162392"/>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 name="TextBox 7"/>
            <p:cNvSpPr txBox="1"/>
            <p:nvPr/>
          </p:nvSpPr>
          <p:spPr>
            <a:xfrm>
              <a:off x="3452550"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9" name="TextBox 8"/>
            <p:cNvSpPr txBox="1"/>
            <p:nvPr/>
          </p:nvSpPr>
          <p:spPr>
            <a:xfrm>
              <a:off x="3452550"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2" name="Group 21"/>
          <p:cNvGrpSpPr/>
          <p:nvPr/>
        </p:nvGrpSpPr>
        <p:grpSpPr>
          <a:xfrm>
            <a:off x="7596658" y="1703745"/>
            <a:ext cx="2461638" cy="1791529"/>
            <a:chOff x="6277812" y="2108190"/>
            <a:chExt cx="2461638" cy="1791529"/>
          </a:xfrm>
        </p:grpSpPr>
        <p:sp>
          <p:nvSpPr>
            <p:cNvPr id="3" name="Shape 2643"/>
            <p:cNvSpPr/>
            <p:nvPr/>
          </p:nvSpPr>
          <p:spPr>
            <a:xfrm>
              <a:off x="7436666" y="2108190"/>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TextBox 9"/>
            <p:cNvSpPr txBox="1"/>
            <p:nvPr/>
          </p:nvSpPr>
          <p:spPr>
            <a:xfrm>
              <a:off x="6277812"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1" name="TextBox 10"/>
            <p:cNvSpPr txBox="1"/>
            <p:nvPr/>
          </p:nvSpPr>
          <p:spPr>
            <a:xfrm>
              <a:off x="6277812"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0" name="Group 19"/>
          <p:cNvGrpSpPr/>
          <p:nvPr/>
        </p:nvGrpSpPr>
        <p:grpSpPr>
          <a:xfrm>
            <a:off x="1946134" y="1714249"/>
            <a:ext cx="2461638" cy="1781025"/>
            <a:chOff x="627288" y="2118694"/>
            <a:chExt cx="2461638" cy="1781025"/>
          </a:xfrm>
        </p:grpSpPr>
        <p:sp>
          <p:nvSpPr>
            <p:cNvPr id="6" name="Shape 2660"/>
            <p:cNvSpPr/>
            <p:nvPr/>
          </p:nvSpPr>
          <p:spPr>
            <a:xfrm>
              <a:off x="1726172" y="211869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2" name="TextBox 11"/>
            <p:cNvSpPr txBox="1"/>
            <p:nvPr/>
          </p:nvSpPr>
          <p:spPr>
            <a:xfrm>
              <a:off x="627288" y="3114889"/>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3" name="TextBox 12"/>
            <p:cNvSpPr txBox="1"/>
            <p:nvPr/>
          </p:nvSpPr>
          <p:spPr>
            <a:xfrm>
              <a:off x="627288" y="2587145"/>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4" name="Group 23"/>
          <p:cNvGrpSpPr/>
          <p:nvPr/>
        </p:nvGrpSpPr>
        <p:grpSpPr>
          <a:xfrm>
            <a:off x="4771396" y="3968292"/>
            <a:ext cx="2461638" cy="1781025"/>
            <a:chOff x="3452550" y="4372737"/>
            <a:chExt cx="2461638" cy="1781025"/>
          </a:xfrm>
        </p:grpSpPr>
        <p:sp>
          <p:nvSpPr>
            <p:cNvPr id="4" name="Shape 2646"/>
            <p:cNvSpPr/>
            <p:nvPr/>
          </p:nvSpPr>
          <p:spPr>
            <a:xfrm>
              <a:off x="4551433" y="437273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TextBox 13"/>
            <p:cNvSpPr txBox="1"/>
            <p:nvPr/>
          </p:nvSpPr>
          <p:spPr>
            <a:xfrm>
              <a:off x="3452550" y="5368932"/>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5" name="TextBox 14"/>
            <p:cNvSpPr txBox="1"/>
            <p:nvPr/>
          </p:nvSpPr>
          <p:spPr>
            <a:xfrm>
              <a:off x="3452550" y="4841188"/>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5" name="Group 24"/>
          <p:cNvGrpSpPr/>
          <p:nvPr/>
        </p:nvGrpSpPr>
        <p:grpSpPr>
          <a:xfrm>
            <a:off x="7596658" y="3961410"/>
            <a:ext cx="2461638" cy="1787907"/>
            <a:chOff x="6277812" y="4365855"/>
            <a:chExt cx="2461638" cy="1787907"/>
          </a:xfrm>
        </p:grpSpPr>
        <p:sp>
          <p:nvSpPr>
            <p:cNvPr id="7" name="Shape 2700"/>
            <p:cNvSpPr/>
            <p:nvPr/>
          </p:nvSpPr>
          <p:spPr>
            <a:xfrm>
              <a:off x="7376694" y="4365855"/>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8"/>
                  </a:lnTo>
                  <a:cubicBezTo>
                    <a:pt x="15472" y="12512"/>
                    <a:pt x="15709" y="11684"/>
                    <a:pt x="15709" y="10800"/>
                  </a:cubicBezTo>
                  <a:cubicBezTo>
                    <a:pt x="15709" y="9192"/>
                    <a:pt x="14932" y="7768"/>
                    <a:pt x="13737" y="6873"/>
                  </a:cubicBezTo>
                  <a:lnTo>
                    <a:pt x="19796" y="6873"/>
                  </a:lnTo>
                  <a:cubicBezTo>
                    <a:pt x="20322" y="8076"/>
                    <a:pt x="20618" y="9403"/>
                    <a:pt x="20618" y="10800"/>
                  </a:cubicBezTo>
                  <a:cubicBezTo>
                    <a:pt x="20618" y="16221"/>
                    <a:pt x="16225" y="20615"/>
                    <a:pt x="10804" y="20618"/>
                  </a:cubicBezTo>
                  <a:moveTo>
                    <a:pt x="9708" y="20554"/>
                  </a:moveTo>
                  <a:cubicBezTo>
                    <a:pt x="4800" y="20010"/>
                    <a:pt x="982" y="15853"/>
                    <a:pt x="982" y="10800"/>
                  </a:cubicBezTo>
                  <a:cubicBezTo>
                    <a:pt x="982" y="9010"/>
                    <a:pt x="1468" y="7337"/>
                    <a:pt x="2305" y="5892"/>
                  </a:cubicBezTo>
                  <a:lnTo>
                    <a:pt x="6452" y="13076"/>
                  </a:lnTo>
                  <a:cubicBezTo>
                    <a:pt x="7273" y="14640"/>
                    <a:pt x="8911" y="15709"/>
                    <a:pt x="10800" y="15709"/>
                  </a:cubicBezTo>
                  <a:cubicBezTo>
                    <a:pt x="11487" y="15709"/>
                    <a:pt x="12141" y="15567"/>
                    <a:pt x="12734" y="15312"/>
                  </a:cubicBezTo>
                  <a:cubicBezTo>
                    <a:pt x="12734" y="15312"/>
                    <a:pt x="9708" y="20554"/>
                    <a:pt x="9708" y="20554"/>
                  </a:cubicBezTo>
                  <a:close/>
                  <a:moveTo>
                    <a:pt x="7315" y="12607"/>
                  </a:moveTo>
                  <a:cubicBezTo>
                    <a:pt x="7034" y="12065"/>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60" y="12694"/>
                  </a:cubicBezTo>
                  <a:lnTo>
                    <a:pt x="7364" y="12691"/>
                  </a:lnTo>
                  <a:cubicBezTo>
                    <a:pt x="7364" y="12691"/>
                    <a:pt x="7315" y="12607"/>
                    <a:pt x="7315" y="12607"/>
                  </a:cubicBezTo>
                  <a:close/>
                  <a:moveTo>
                    <a:pt x="10800" y="982"/>
                  </a:moveTo>
                  <a:cubicBezTo>
                    <a:pt x="14432" y="982"/>
                    <a:pt x="17596" y="2959"/>
                    <a:pt x="19294" y="5891"/>
                  </a:cubicBezTo>
                  <a:lnTo>
                    <a:pt x="10800" y="5891"/>
                  </a:lnTo>
                  <a:cubicBezTo>
                    <a:pt x="8290" y="5891"/>
                    <a:pt x="6223" y="7776"/>
                    <a:pt x="5930" y="10207"/>
                  </a:cubicBezTo>
                  <a:lnTo>
                    <a:pt x="2909" y="4975"/>
                  </a:lnTo>
                  <a:cubicBezTo>
                    <a:pt x="4697" y="2557"/>
                    <a:pt x="7561" y="982"/>
                    <a:pt x="10800" y="982"/>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TextBox 15"/>
            <p:cNvSpPr txBox="1"/>
            <p:nvPr/>
          </p:nvSpPr>
          <p:spPr>
            <a:xfrm>
              <a:off x="6277812" y="5368932"/>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7" name="TextBox 16"/>
            <p:cNvSpPr txBox="1"/>
            <p:nvPr/>
          </p:nvSpPr>
          <p:spPr>
            <a:xfrm>
              <a:off x="6277812" y="4841188"/>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3" name="Group 22"/>
          <p:cNvGrpSpPr/>
          <p:nvPr/>
        </p:nvGrpSpPr>
        <p:grpSpPr>
          <a:xfrm>
            <a:off x="1946134" y="3957402"/>
            <a:ext cx="2461638" cy="1791915"/>
            <a:chOff x="627288" y="4361847"/>
            <a:chExt cx="2461638" cy="1791915"/>
          </a:xfrm>
        </p:grpSpPr>
        <p:sp>
          <p:nvSpPr>
            <p:cNvPr id="5" name="Shape 2655"/>
            <p:cNvSpPr/>
            <p:nvPr/>
          </p:nvSpPr>
          <p:spPr>
            <a:xfrm>
              <a:off x="1726170" y="4361847"/>
              <a:ext cx="335819" cy="274762"/>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8" name="TextBox 17"/>
            <p:cNvSpPr txBox="1"/>
            <p:nvPr/>
          </p:nvSpPr>
          <p:spPr>
            <a:xfrm>
              <a:off x="627288" y="5368932"/>
              <a:ext cx="2461638" cy="784830"/>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9" name="TextBox 18"/>
            <p:cNvSpPr txBox="1"/>
            <p:nvPr/>
          </p:nvSpPr>
          <p:spPr>
            <a:xfrm>
              <a:off x="627288" y="4841188"/>
              <a:ext cx="246163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sp>
        <p:nvSpPr>
          <p:cNvPr id="26" name="TextBox 25"/>
          <p:cNvSpPr txBox="1"/>
          <p:nvPr/>
        </p:nvSpPr>
        <p:spPr>
          <a:xfrm>
            <a:off x="3925663" y="885612"/>
            <a:ext cx="4340674" cy="377667"/>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SERVICE</a:t>
            </a:r>
          </a:p>
        </p:txBody>
      </p:sp>
    </p:spTree>
    <p:extLst>
      <p:ext uri="{BB962C8B-B14F-4D97-AF65-F5344CB8AC3E}">
        <p14:creationId xmlns:p14="http://schemas.microsoft.com/office/powerpoint/2010/main" val="39217719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p:sp>
      <p:sp>
        <p:nvSpPr>
          <p:cNvPr id="4" name="Rectangle 3"/>
          <p:cNvSpPr/>
          <p:nvPr/>
        </p:nvSpPr>
        <p:spPr>
          <a:xfrm>
            <a:off x="0" y="896815"/>
            <a:ext cx="12192000" cy="506437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925663" y="1290875"/>
            <a:ext cx="4340674" cy="377667"/>
          </a:xfrm>
          <a:prstGeom prst="rect">
            <a:avLst/>
          </a:prstGeom>
          <a:noFill/>
        </p:spPr>
        <p:txBody>
          <a:bodyPr wrap="square" rtlCol="0">
            <a:spAutoFit/>
          </a:bodyPr>
          <a:lstStyle/>
          <a:p>
            <a:pPr algn="ctr">
              <a:lnSpc>
                <a:spcPct val="150000"/>
              </a:lnSpc>
            </a:pPr>
            <a:r>
              <a:rPr lang="en-US" sz="1400" b="1" spc="600" dirty="0" smtClean="0">
                <a:solidFill>
                  <a:schemeClr val="bg1"/>
                </a:solidFill>
                <a:latin typeface="Raleway" panose="020B0503030101060003" pitchFamily="34" charset="0"/>
              </a:rPr>
              <a:t>OUR GREAT SERVICE</a:t>
            </a:r>
          </a:p>
        </p:txBody>
      </p:sp>
      <p:grpSp>
        <p:nvGrpSpPr>
          <p:cNvPr id="6" name="Group 5"/>
          <p:cNvGrpSpPr/>
          <p:nvPr/>
        </p:nvGrpSpPr>
        <p:grpSpPr>
          <a:xfrm>
            <a:off x="1576754" y="4043157"/>
            <a:ext cx="3341076" cy="1506495"/>
            <a:chOff x="1576754" y="4043157"/>
            <a:chExt cx="3341076" cy="1506495"/>
          </a:xfrm>
        </p:grpSpPr>
        <p:sp>
          <p:nvSpPr>
            <p:cNvPr id="23" name="Shape 2641"/>
            <p:cNvSpPr/>
            <p:nvPr/>
          </p:nvSpPr>
          <p:spPr>
            <a:xfrm>
              <a:off x="3115356" y="404315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sp>
          <p:nvSpPr>
            <p:cNvPr id="27" name="TextBox 26"/>
            <p:cNvSpPr txBox="1"/>
            <p:nvPr/>
          </p:nvSpPr>
          <p:spPr>
            <a:xfrm>
              <a:off x="1576754" y="4995654"/>
              <a:ext cx="3341076" cy="553998"/>
            </a:xfrm>
            <a:prstGeom prst="rect">
              <a:avLst/>
            </a:prstGeom>
            <a:noFill/>
          </p:spPr>
          <p:txBody>
            <a:bodyPr wrap="square" rtlCol="0">
              <a:spAutoFit/>
            </a:bodyPr>
            <a:lstStyle/>
            <a:p>
              <a:pPr algn="ctr">
                <a:lnSpc>
                  <a:spcPct val="150000"/>
                </a:lnSpc>
              </a:pPr>
              <a:r>
                <a:rPr lang="en-US" sz="1000" dirty="0" smtClean="0">
                  <a:solidFill>
                    <a:schemeClr val="bg1"/>
                  </a:solidFill>
                  <a:latin typeface="Raleway" panose="020B0503030101060003" pitchFamily="34" charset="0"/>
                </a:rPr>
                <a:t>Lorem ipsum dolor sit amet, consectetuer adipiscing elit. Maecenas porttitor congue massa. </a:t>
              </a:r>
            </a:p>
          </p:txBody>
        </p:sp>
        <p:sp>
          <p:nvSpPr>
            <p:cNvPr id="28" name="TextBox 27"/>
            <p:cNvSpPr txBox="1"/>
            <p:nvPr/>
          </p:nvSpPr>
          <p:spPr>
            <a:xfrm>
              <a:off x="1576754" y="4467910"/>
              <a:ext cx="3341076" cy="323165"/>
            </a:xfrm>
            <a:prstGeom prst="rect">
              <a:avLst/>
            </a:prstGeom>
            <a:noFill/>
          </p:spPr>
          <p:txBody>
            <a:bodyPr wrap="square" rtlCol="0">
              <a:spAutoFit/>
            </a:bodyPr>
            <a:lstStyle/>
            <a:p>
              <a:pPr algn="ctr">
                <a:lnSpc>
                  <a:spcPct val="150000"/>
                </a:lnSpc>
              </a:pPr>
              <a:r>
                <a:rPr lang="en-US" sz="1000" spc="300" dirty="0" smtClean="0">
                  <a:solidFill>
                    <a:schemeClr val="bg1"/>
                  </a:solidFill>
                  <a:latin typeface="Raleway" panose="020B0503030101060003" pitchFamily="34" charset="0"/>
                </a:rPr>
                <a:t>YOUR TITLE HERE</a:t>
              </a:r>
            </a:p>
          </p:txBody>
        </p:sp>
      </p:grpSp>
      <p:grpSp>
        <p:nvGrpSpPr>
          <p:cNvPr id="5" name="Group 4"/>
          <p:cNvGrpSpPr/>
          <p:nvPr/>
        </p:nvGrpSpPr>
        <p:grpSpPr>
          <a:xfrm>
            <a:off x="7227278" y="1967513"/>
            <a:ext cx="3341076" cy="1560697"/>
            <a:chOff x="7227278" y="1967513"/>
            <a:chExt cx="3341076" cy="1560697"/>
          </a:xfrm>
        </p:grpSpPr>
        <p:sp>
          <p:nvSpPr>
            <p:cNvPr id="24" name="Shape 2643"/>
            <p:cNvSpPr/>
            <p:nvPr/>
          </p:nvSpPr>
          <p:spPr>
            <a:xfrm>
              <a:off x="8825851" y="1967513"/>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sp>
          <p:nvSpPr>
            <p:cNvPr id="29" name="TextBox 28"/>
            <p:cNvSpPr txBox="1"/>
            <p:nvPr/>
          </p:nvSpPr>
          <p:spPr>
            <a:xfrm>
              <a:off x="7227278" y="2974212"/>
              <a:ext cx="3341076" cy="553998"/>
            </a:xfrm>
            <a:prstGeom prst="rect">
              <a:avLst/>
            </a:prstGeom>
            <a:noFill/>
          </p:spPr>
          <p:txBody>
            <a:bodyPr wrap="square" rtlCol="0">
              <a:spAutoFit/>
            </a:bodyPr>
            <a:lstStyle/>
            <a:p>
              <a:pPr algn="ctr">
                <a:lnSpc>
                  <a:spcPct val="150000"/>
                </a:lnSpc>
              </a:pPr>
              <a:r>
                <a:rPr lang="en-US" sz="1000" dirty="0" smtClean="0">
                  <a:solidFill>
                    <a:schemeClr val="bg1"/>
                  </a:solidFill>
                  <a:latin typeface="Raleway" panose="020B0503030101060003" pitchFamily="34" charset="0"/>
                </a:rPr>
                <a:t>Lorem ipsum dolor sit amet, consectetuer adipiscing elit. Maecenas porttitor congue massa. </a:t>
              </a:r>
            </a:p>
          </p:txBody>
        </p:sp>
        <p:sp>
          <p:nvSpPr>
            <p:cNvPr id="30" name="TextBox 29"/>
            <p:cNvSpPr txBox="1"/>
            <p:nvPr/>
          </p:nvSpPr>
          <p:spPr>
            <a:xfrm>
              <a:off x="7227278" y="2446468"/>
              <a:ext cx="3341076" cy="323165"/>
            </a:xfrm>
            <a:prstGeom prst="rect">
              <a:avLst/>
            </a:prstGeom>
            <a:noFill/>
          </p:spPr>
          <p:txBody>
            <a:bodyPr wrap="square" rtlCol="0">
              <a:spAutoFit/>
            </a:bodyPr>
            <a:lstStyle/>
            <a:p>
              <a:pPr algn="ctr">
                <a:lnSpc>
                  <a:spcPct val="150000"/>
                </a:lnSpc>
              </a:pPr>
              <a:r>
                <a:rPr lang="en-US" sz="1000" spc="300" dirty="0" smtClean="0">
                  <a:solidFill>
                    <a:schemeClr val="bg1"/>
                  </a:solidFill>
                  <a:latin typeface="Raleway" panose="020B0503030101060003" pitchFamily="34" charset="0"/>
                </a:rPr>
                <a:t>YOUR TITLE HERE</a:t>
              </a:r>
            </a:p>
          </p:txBody>
        </p:sp>
      </p:grpSp>
      <p:grpSp>
        <p:nvGrpSpPr>
          <p:cNvPr id="7" name="Group 6"/>
          <p:cNvGrpSpPr/>
          <p:nvPr/>
        </p:nvGrpSpPr>
        <p:grpSpPr>
          <a:xfrm>
            <a:off x="7227278" y="3999459"/>
            <a:ext cx="3341076" cy="1550193"/>
            <a:chOff x="7227278" y="3999459"/>
            <a:chExt cx="3341076" cy="1550193"/>
          </a:xfrm>
        </p:grpSpPr>
        <p:sp>
          <p:nvSpPr>
            <p:cNvPr id="26" name="Shape 2687"/>
            <p:cNvSpPr/>
            <p:nvPr/>
          </p:nvSpPr>
          <p:spPr>
            <a:xfrm>
              <a:off x="8765880" y="399945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sp>
          <p:nvSpPr>
            <p:cNvPr id="31" name="TextBox 30"/>
            <p:cNvSpPr txBox="1"/>
            <p:nvPr/>
          </p:nvSpPr>
          <p:spPr>
            <a:xfrm>
              <a:off x="7227278" y="4995654"/>
              <a:ext cx="3341076" cy="553998"/>
            </a:xfrm>
            <a:prstGeom prst="rect">
              <a:avLst/>
            </a:prstGeom>
            <a:noFill/>
          </p:spPr>
          <p:txBody>
            <a:bodyPr wrap="square" rtlCol="0">
              <a:spAutoFit/>
            </a:bodyPr>
            <a:lstStyle/>
            <a:p>
              <a:pPr algn="ctr">
                <a:lnSpc>
                  <a:spcPct val="150000"/>
                </a:lnSpc>
              </a:pPr>
              <a:r>
                <a:rPr lang="en-US" sz="1000" dirty="0" smtClean="0">
                  <a:solidFill>
                    <a:schemeClr val="bg1"/>
                  </a:solidFill>
                  <a:latin typeface="Raleway" panose="020B0503030101060003" pitchFamily="34" charset="0"/>
                </a:rPr>
                <a:t>Lorem ipsum dolor sit amet, consectetuer adipiscing elit. Maecenas porttitor congue massa. </a:t>
              </a:r>
            </a:p>
          </p:txBody>
        </p:sp>
        <p:sp>
          <p:nvSpPr>
            <p:cNvPr id="32" name="TextBox 31"/>
            <p:cNvSpPr txBox="1"/>
            <p:nvPr/>
          </p:nvSpPr>
          <p:spPr>
            <a:xfrm>
              <a:off x="7227278" y="4467910"/>
              <a:ext cx="3341076" cy="323165"/>
            </a:xfrm>
            <a:prstGeom prst="rect">
              <a:avLst/>
            </a:prstGeom>
            <a:noFill/>
          </p:spPr>
          <p:txBody>
            <a:bodyPr wrap="square" rtlCol="0">
              <a:spAutoFit/>
            </a:bodyPr>
            <a:lstStyle/>
            <a:p>
              <a:pPr algn="ctr">
                <a:lnSpc>
                  <a:spcPct val="150000"/>
                </a:lnSpc>
              </a:pPr>
              <a:r>
                <a:rPr lang="en-US" sz="1000" spc="300" dirty="0" smtClean="0">
                  <a:solidFill>
                    <a:schemeClr val="bg1"/>
                  </a:solidFill>
                  <a:latin typeface="Raleway" panose="020B0503030101060003" pitchFamily="34" charset="0"/>
                </a:rPr>
                <a:t>YOUR TITLE HERE</a:t>
              </a:r>
            </a:p>
          </p:txBody>
        </p:sp>
      </p:grpSp>
      <p:grpSp>
        <p:nvGrpSpPr>
          <p:cNvPr id="2" name="Group 1"/>
          <p:cNvGrpSpPr/>
          <p:nvPr/>
        </p:nvGrpSpPr>
        <p:grpSpPr>
          <a:xfrm>
            <a:off x="1576754" y="1978017"/>
            <a:ext cx="3341076" cy="1550193"/>
            <a:chOff x="1576754" y="1978017"/>
            <a:chExt cx="3341076" cy="1550193"/>
          </a:xfrm>
        </p:grpSpPr>
        <p:sp>
          <p:nvSpPr>
            <p:cNvPr id="25" name="Shape 2660"/>
            <p:cNvSpPr/>
            <p:nvPr/>
          </p:nvSpPr>
          <p:spPr>
            <a:xfrm>
              <a:off x="3115357" y="197801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ndParaRPr>
            </a:p>
          </p:txBody>
        </p:sp>
        <p:sp>
          <p:nvSpPr>
            <p:cNvPr id="33" name="TextBox 32"/>
            <p:cNvSpPr txBox="1"/>
            <p:nvPr/>
          </p:nvSpPr>
          <p:spPr>
            <a:xfrm>
              <a:off x="1576754" y="2974212"/>
              <a:ext cx="3341076" cy="553998"/>
            </a:xfrm>
            <a:prstGeom prst="rect">
              <a:avLst/>
            </a:prstGeom>
            <a:noFill/>
          </p:spPr>
          <p:txBody>
            <a:bodyPr wrap="square" rtlCol="0">
              <a:spAutoFit/>
            </a:bodyPr>
            <a:lstStyle/>
            <a:p>
              <a:pPr algn="ctr">
                <a:lnSpc>
                  <a:spcPct val="150000"/>
                </a:lnSpc>
              </a:pPr>
              <a:r>
                <a:rPr lang="en-US" sz="1000" dirty="0" smtClean="0">
                  <a:solidFill>
                    <a:schemeClr val="bg1"/>
                  </a:solidFill>
                  <a:latin typeface="Raleway" panose="020B0503030101060003" pitchFamily="34" charset="0"/>
                </a:rPr>
                <a:t>Lorem ipsum dolor sit amet, consectetuer adipiscing elit. Maecenas porttitor congue massa. </a:t>
              </a:r>
            </a:p>
          </p:txBody>
        </p:sp>
        <p:sp>
          <p:nvSpPr>
            <p:cNvPr id="34" name="TextBox 33"/>
            <p:cNvSpPr txBox="1"/>
            <p:nvPr/>
          </p:nvSpPr>
          <p:spPr>
            <a:xfrm>
              <a:off x="1576754" y="2446468"/>
              <a:ext cx="3341076" cy="323165"/>
            </a:xfrm>
            <a:prstGeom prst="rect">
              <a:avLst/>
            </a:prstGeom>
            <a:noFill/>
          </p:spPr>
          <p:txBody>
            <a:bodyPr wrap="square" rtlCol="0">
              <a:spAutoFit/>
            </a:bodyPr>
            <a:lstStyle/>
            <a:p>
              <a:pPr algn="ctr">
                <a:lnSpc>
                  <a:spcPct val="150000"/>
                </a:lnSpc>
              </a:pPr>
              <a:r>
                <a:rPr lang="en-US" sz="1000" spc="300" dirty="0" smtClean="0">
                  <a:solidFill>
                    <a:schemeClr val="bg1"/>
                  </a:solidFill>
                  <a:latin typeface="Raleway" panose="020B0503030101060003" pitchFamily="34" charset="0"/>
                </a:rPr>
                <a:t>YOUR TITLE HERE</a:t>
              </a:r>
            </a:p>
          </p:txBody>
        </p:sp>
      </p:grpSp>
    </p:spTree>
    <p:extLst>
      <p:ext uri="{BB962C8B-B14F-4D97-AF65-F5344CB8AC3E}">
        <p14:creationId xmlns:p14="http://schemas.microsoft.com/office/powerpoint/2010/main" val="1219761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1938992"/>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Обеспечение </a:t>
            </a:r>
            <a:r>
              <a:rPr lang="ru-RU" sz="1000" dirty="0">
                <a:latin typeface="Raleway" panose="020B0503030101060003" pitchFamily="34" charset="0"/>
              </a:rPr>
              <a:t>жителей городов продуктами питания и </a:t>
            </a:r>
            <a:r>
              <a:rPr lang="ru-RU" sz="1000" dirty="0" smtClean="0">
                <a:latin typeface="Raleway" panose="020B0503030101060003" pitchFamily="34" charset="0"/>
              </a:rPr>
              <a:t>гарантия продовольственной безопасности </a:t>
            </a:r>
            <a:r>
              <a:rPr lang="ru-RU" sz="1000" dirty="0">
                <a:latin typeface="Raleway" panose="020B0503030101060003" pitchFamily="34" charset="0"/>
              </a:rPr>
              <a:t>в условиях стремительного роста численности населения. Огромное значение развитие ГСХ имеет для отдельных городов и территорий, обладающих невыгодным географическим положением как с точки зрения производства, так и с точки зрения торговли сельскохозяйственной продукцией.</a:t>
            </a:r>
            <a:endParaRPr lang="en-US" sz="1000" dirty="0" smtClean="0">
              <a:latin typeface="Raleway" panose="020B0503030101060003" pitchFamily="34" charset="0"/>
            </a:endParaRPr>
          </a:p>
        </p:txBody>
      </p:sp>
      <p:sp>
        <p:nvSpPr>
          <p:cNvPr id="10" name="TextBox 9"/>
          <p:cNvSpPr txBox="1"/>
          <p:nvPr/>
        </p:nvSpPr>
        <p:spPr>
          <a:xfrm>
            <a:off x="8510954" y="754351"/>
            <a:ext cx="3165232" cy="701346"/>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ПЕРВОСТЕПЕННАЯ ЦЕЛЬ</a:t>
            </a:r>
            <a:endParaRPr lang="en-US" sz="1400" b="1" spc="600" dirty="0" smtClean="0">
              <a:latin typeface="Raleway" panose="020B0503030101060003" pitchFamily="34" charset="0"/>
            </a:endParaRPr>
          </a:p>
        </p:txBody>
      </p:sp>
      <p:pic>
        <p:nvPicPr>
          <p:cNvPr id="5" name="Рисунок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13" r="11713"/>
          <a:stretch>
            <a:fillRect/>
          </a:stretch>
        </p:blipFill>
        <p:spPr/>
      </p:pic>
      <p:grpSp>
        <p:nvGrpSpPr>
          <p:cNvPr id="3" name="Group 2"/>
          <p:cNvGrpSpPr/>
          <p:nvPr/>
        </p:nvGrpSpPr>
        <p:grpSpPr>
          <a:xfrm>
            <a:off x="8454462" y="3950897"/>
            <a:ext cx="3057069" cy="2266541"/>
            <a:chOff x="8454462" y="3950897"/>
            <a:chExt cx="3057069" cy="2266541"/>
          </a:xfrm>
        </p:grpSpPr>
        <p:sp>
          <p:nvSpPr>
            <p:cNvPr id="12" name="TextBox 11"/>
            <p:cNvSpPr txBox="1"/>
            <p:nvPr/>
          </p:nvSpPr>
          <p:spPr>
            <a:xfrm>
              <a:off x="8454462" y="5571107"/>
              <a:ext cx="3057069" cy="646331"/>
            </a:xfrm>
            <a:prstGeom prst="rect">
              <a:avLst/>
            </a:prstGeom>
            <a:noFill/>
          </p:spPr>
          <p:txBody>
            <a:bodyPr wrap="square" rtlCol="0" anchor="ctr">
              <a:spAutoFit/>
            </a:bodyPr>
            <a:lstStyle/>
            <a:p>
              <a:pPr algn="ctr">
                <a:lnSpc>
                  <a:spcPct val="150000"/>
                </a:lnSpc>
              </a:pPr>
              <a:r>
                <a:rPr lang="ru-RU" sz="1200" spc="600" dirty="0" smtClean="0">
                  <a:latin typeface="Raleway" panose="020B0503030101060003" pitchFamily="34" charset="0"/>
                </a:rPr>
                <a:t>ПРОДОВОЛЬСТВЕННАЯ БЕЗОПАСНОСТЬ</a:t>
              </a:r>
              <a:endParaRPr lang="en-US" sz="1200" spc="600" dirty="0" smtClean="0">
                <a:latin typeface="Raleway" panose="020B0503030101060003" pitchFamily="34" charset="0"/>
              </a:endParaRPr>
            </a:p>
          </p:txBody>
        </p:sp>
        <p:sp>
          <p:nvSpPr>
            <p:cNvPr id="14" name="Donut 13"/>
            <p:cNvSpPr/>
            <p:nvPr/>
          </p:nvSpPr>
          <p:spPr>
            <a:xfrm>
              <a:off x="9244442" y="3950897"/>
              <a:ext cx="1477108" cy="1442289"/>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754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57401" y="1563462"/>
            <a:ext cx="3289628" cy="1700980"/>
            <a:chOff x="4357401" y="1563462"/>
            <a:chExt cx="3289628" cy="1700980"/>
          </a:xfrm>
        </p:grpSpPr>
        <p:sp>
          <p:nvSpPr>
            <p:cNvPr id="25" name="Rounded Rectangle 24"/>
            <p:cNvSpPr/>
            <p:nvPr/>
          </p:nvSpPr>
          <p:spPr>
            <a:xfrm>
              <a:off x="5721799" y="1563462"/>
              <a:ext cx="560832" cy="5608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hape 2641"/>
            <p:cNvSpPr/>
            <p:nvPr/>
          </p:nvSpPr>
          <p:spPr>
            <a:xfrm>
              <a:off x="5870279" y="1757947"/>
              <a:ext cx="263872" cy="16791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 name="TextBox 4"/>
            <p:cNvSpPr txBox="1"/>
            <p:nvPr/>
          </p:nvSpPr>
          <p:spPr>
            <a:xfrm>
              <a:off x="4357401" y="2710444"/>
              <a:ext cx="3289628" cy="553998"/>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6" name="TextBox 5"/>
            <p:cNvSpPr txBox="1"/>
            <p:nvPr/>
          </p:nvSpPr>
          <p:spPr>
            <a:xfrm>
              <a:off x="4357401" y="2182700"/>
              <a:ext cx="328962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7" name="Group 6"/>
          <p:cNvGrpSpPr/>
          <p:nvPr/>
        </p:nvGrpSpPr>
        <p:grpSpPr>
          <a:xfrm>
            <a:off x="7792263" y="1571659"/>
            <a:ext cx="3289628" cy="1692783"/>
            <a:chOff x="7792263" y="1571659"/>
            <a:chExt cx="3289628" cy="1692783"/>
          </a:xfrm>
        </p:grpSpPr>
        <p:sp>
          <p:nvSpPr>
            <p:cNvPr id="26" name="Rounded Rectangle 25"/>
            <p:cNvSpPr/>
            <p:nvPr/>
          </p:nvSpPr>
          <p:spPr>
            <a:xfrm>
              <a:off x="9156661" y="1571659"/>
              <a:ext cx="560832" cy="5608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2643"/>
            <p:cNvSpPr/>
            <p:nvPr/>
          </p:nvSpPr>
          <p:spPr>
            <a:xfrm>
              <a:off x="9365112" y="1703745"/>
              <a:ext cx="143931" cy="26387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9" name="TextBox 8"/>
            <p:cNvSpPr txBox="1"/>
            <p:nvPr/>
          </p:nvSpPr>
          <p:spPr>
            <a:xfrm>
              <a:off x="7792263" y="2710444"/>
              <a:ext cx="3289628" cy="553998"/>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0" name="TextBox 9"/>
            <p:cNvSpPr txBox="1"/>
            <p:nvPr/>
          </p:nvSpPr>
          <p:spPr>
            <a:xfrm>
              <a:off x="7792263" y="2182700"/>
              <a:ext cx="328962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2" name="Group 1"/>
          <p:cNvGrpSpPr/>
          <p:nvPr/>
        </p:nvGrpSpPr>
        <p:grpSpPr>
          <a:xfrm>
            <a:off x="922539" y="1555265"/>
            <a:ext cx="3289628" cy="1709177"/>
            <a:chOff x="922539" y="1555265"/>
            <a:chExt cx="3289628" cy="1709177"/>
          </a:xfrm>
        </p:grpSpPr>
        <p:sp>
          <p:nvSpPr>
            <p:cNvPr id="24" name="Rounded Rectangle 23"/>
            <p:cNvSpPr/>
            <p:nvPr/>
          </p:nvSpPr>
          <p:spPr>
            <a:xfrm>
              <a:off x="2286937" y="1555265"/>
              <a:ext cx="560832" cy="5608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hape 2660"/>
            <p:cNvSpPr/>
            <p:nvPr/>
          </p:nvSpPr>
          <p:spPr>
            <a:xfrm>
              <a:off x="2435418" y="171424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TextBox 12"/>
            <p:cNvSpPr txBox="1"/>
            <p:nvPr/>
          </p:nvSpPr>
          <p:spPr>
            <a:xfrm>
              <a:off x="922539" y="2710444"/>
              <a:ext cx="3289628" cy="553998"/>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4" name="TextBox 13"/>
            <p:cNvSpPr txBox="1"/>
            <p:nvPr/>
          </p:nvSpPr>
          <p:spPr>
            <a:xfrm>
              <a:off x="922539" y="2182700"/>
              <a:ext cx="328962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15" name="Group 14"/>
          <p:cNvGrpSpPr/>
          <p:nvPr/>
        </p:nvGrpSpPr>
        <p:grpSpPr>
          <a:xfrm>
            <a:off x="6137433" y="3814367"/>
            <a:ext cx="3289628" cy="1704118"/>
            <a:chOff x="6137433" y="3814367"/>
            <a:chExt cx="3289628" cy="1704118"/>
          </a:xfrm>
        </p:grpSpPr>
        <p:sp>
          <p:nvSpPr>
            <p:cNvPr id="27" name="Rounded Rectangle 26"/>
            <p:cNvSpPr/>
            <p:nvPr/>
          </p:nvSpPr>
          <p:spPr>
            <a:xfrm>
              <a:off x="7501831" y="3814367"/>
              <a:ext cx="560832" cy="5608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hape 2646"/>
            <p:cNvSpPr/>
            <p:nvPr/>
          </p:nvSpPr>
          <p:spPr>
            <a:xfrm>
              <a:off x="7650311" y="3968292"/>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7" name="TextBox 16"/>
            <p:cNvSpPr txBox="1"/>
            <p:nvPr/>
          </p:nvSpPr>
          <p:spPr>
            <a:xfrm>
              <a:off x="6137433" y="4964487"/>
              <a:ext cx="3289628" cy="553998"/>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8" name="TextBox 17"/>
            <p:cNvSpPr txBox="1"/>
            <p:nvPr/>
          </p:nvSpPr>
          <p:spPr>
            <a:xfrm>
              <a:off x="6137433" y="4436743"/>
              <a:ext cx="328962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nvGrpSpPr>
          <p:cNvPr id="11" name="Group 10"/>
          <p:cNvGrpSpPr/>
          <p:nvPr/>
        </p:nvGrpSpPr>
        <p:grpSpPr>
          <a:xfrm>
            <a:off x="2580651" y="3814367"/>
            <a:ext cx="3289628" cy="1704118"/>
            <a:chOff x="2580651" y="3814367"/>
            <a:chExt cx="3289628" cy="1704118"/>
          </a:xfrm>
        </p:grpSpPr>
        <p:sp>
          <p:nvSpPr>
            <p:cNvPr id="28" name="Rounded Rectangle 27"/>
            <p:cNvSpPr/>
            <p:nvPr/>
          </p:nvSpPr>
          <p:spPr>
            <a:xfrm>
              <a:off x="3945049" y="3814367"/>
              <a:ext cx="560832" cy="5608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hape 2655"/>
            <p:cNvSpPr/>
            <p:nvPr/>
          </p:nvSpPr>
          <p:spPr>
            <a:xfrm>
              <a:off x="4057555" y="3957402"/>
              <a:ext cx="335819" cy="274762"/>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1" name="TextBox 20"/>
            <p:cNvSpPr txBox="1"/>
            <p:nvPr/>
          </p:nvSpPr>
          <p:spPr>
            <a:xfrm>
              <a:off x="2580651" y="4964487"/>
              <a:ext cx="3289628" cy="553998"/>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22" name="TextBox 21"/>
            <p:cNvSpPr txBox="1"/>
            <p:nvPr/>
          </p:nvSpPr>
          <p:spPr>
            <a:xfrm>
              <a:off x="2580651" y="4436743"/>
              <a:ext cx="3289628" cy="323165"/>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sp>
        <p:nvSpPr>
          <p:cNvPr id="23" name="TextBox 22"/>
          <p:cNvSpPr txBox="1"/>
          <p:nvPr/>
        </p:nvSpPr>
        <p:spPr>
          <a:xfrm>
            <a:off x="3925663" y="885612"/>
            <a:ext cx="4340674" cy="377667"/>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SERVICE</a:t>
            </a:r>
          </a:p>
        </p:txBody>
      </p:sp>
    </p:spTree>
    <p:extLst>
      <p:ext uri="{BB962C8B-B14F-4D97-AF65-F5344CB8AC3E}">
        <p14:creationId xmlns:p14="http://schemas.microsoft.com/office/powerpoint/2010/main" val="3488663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4" name="Rectangle 3"/>
          <p:cNvSpPr/>
          <p:nvPr/>
        </p:nvSpPr>
        <p:spPr>
          <a:xfrm>
            <a:off x="0" y="896815"/>
            <a:ext cx="6083808" cy="506437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303350" y="2690446"/>
            <a:ext cx="1477108" cy="1477108"/>
            <a:chOff x="6325861" y="3536359"/>
            <a:chExt cx="1477108" cy="1477108"/>
          </a:xfrm>
        </p:grpSpPr>
        <p:sp>
          <p:nvSpPr>
            <p:cNvPr id="6" name="Shape 2646"/>
            <p:cNvSpPr/>
            <p:nvPr/>
          </p:nvSpPr>
          <p:spPr>
            <a:xfrm>
              <a:off x="6932479" y="414297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7" name="Group 6"/>
            <p:cNvGrpSpPr/>
            <p:nvPr/>
          </p:nvGrpSpPr>
          <p:grpSpPr>
            <a:xfrm>
              <a:off x="6325861" y="3536359"/>
              <a:ext cx="1477108" cy="1477108"/>
              <a:chOff x="6261693" y="3921370"/>
              <a:chExt cx="1477108" cy="1477108"/>
            </a:xfrm>
          </p:grpSpPr>
          <p:sp>
            <p:nvSpPr>
              <p:cNvPr id="8" name="Donut 7"/>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0" name="TextBox 9"/>
          <p:cNvSpPr txBox="1"/>
          <p:nvPr/>
        </p:nvSpPr>
        <p:spPr>
          <a:xfrm>
            <a:off x="7145450" y="2690446"/>
            <a:ext cx="3973654" cy="1708160"/>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11" name="TextBox 10"/>
          <p:cNvSpPr txBox="1"/>
          <p:nvPr/>
        </p:nvSpPr>
        <p:spPr>
          <a:xfrm>
            <a:off x="7145450" y="2312779"/>
            <a:ext cx="3973654"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SERVICE DETAIL</a:t>
            </a:r>
          </a:p>
        </p:txBody>
      </p:sp>
    </p:spTree>
    <p:extLst>
      <p:ext uri="{BB962C8B-B14F-4D97-AF65-F5344CB8AC3E}">
        <p14:creationId xmlns:p14="http://schemas.microsoft.com/office/powerpoint/2010/main" val="1804337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45920" y="2009900"/>
            <a:ext cx="3084576" cy="3028814"/>
            <a:chOff x="1645920" y="2009900"/>
            <a:chExt cx="3084576" cy="3028814"/>
          </a:xfrm>
        </p:grpSpPr>
        <p:sp>
          <p:nvSpPr>
            <p:cNvPr id="5" name="Oval 4"/>
            <p:cNvSpPr/>
            <p:nvPr/>
          </p:nvSpPr>
          <p:spPr>
            <a:xfrm>
              <a:off x="2358983" y="2009900"/>
              <a:ext cx="1658450" cy="1658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2660"/>
            <p:cNvSpPr/>
            <p:nvPr/>
          </p:nvSpPr>
          <p:spPr>
            <a:xfrm>
              <a:off x="2906301" y="2557218"/>
              <a:ext cx="563814" cy="563814"/>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10" name="Group 9"/>
            <p:cNvGrpSpPr/>
            <p:nvPr/>
          </p:nvGrpSpPr>
          <p:grpSpPr>
            <a:xfrm>
              <a:off x="1645920" y="4215668"/>
              <a:ext cx="3084576" cy="823046"/>
              <a:chOff x="922539" y="2414337"/>
              <a:chExt cx="3289628" cy="823046"/>
            </a:xfrm>
          </p:grpSpPr>
          <p:sp>
            <p:nvSpPr>
              <p:cNvPr id="7" name="TextBox 6"/>
              <p:cNvSpPr txBox="1"/>
              <p:nvPr/>
            </p:nvSpPr>
            <p:spPr>
              <a:xfrm>
                <a:off x="922539" y="2710444"/>
                <a:ext cx="3289628" cy="526939"/>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8" name="TextBox 7"/>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sp>
        <p:nvSpPr>
          <p:cNvPr id="9" name="TextBox 8"/>
          <p:cNvSpPr txBox="1"/>
          <p:nvPr/>
        </p:nvSpPr>
        <p:spPr>
          <a:xfrm>
            <a:off x="3925663" y="885612"/>
            <a:ext cx="4340674" cy="377667"/>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SERVICE</a:t>
            </a:r>
          </a:p>
        </p:txBody>
      </p:sp>
      <p:grpSp>
        <p:nvGrpSpPr>
          <p:cNvPr id="14" name="Group 13"/>
          <p:cNvGrpSpPr/>
          <p:nvPr/>
        </p:nvGrpSpPr>
        <p:grpSpPr>
          <a:xfrm>
            <a:off x="7296743" y="2009900"/>
            <a:ext cx="3084576" cy="3028814"/>
            <a:chOff x="7296743" y="2009900"/>
            <a:chExt cx="3084576" cy="3028814"/>
          </a:xfrm>
        </p:grpSpPr>
        <p:sp>
          <p:nvSpPr>
            <p:cNvPr id="6" name="Oval 5"/>
            <p:cNvSpPr/>
            <p:nvPr/>
          </p:nvSpPr>
          <p:spPr>
            <a:xfrm>
              <a:off x="8009806" y="2009900"/>
              <a:ext cx="1658450" cy="1658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hape 2646"/>
            <p:cNvSpPr/>
            <p:nvPr/>
          </p:nvSpPr>
          <p:spPr>
            <a:xfrm>
              <a:off x="8557124" y="2557218"/>
              <a:ext cx="563814" cy="563814"/>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11" name="Group 10"/>
            <p:cNvGrpSpPr/>
            <p:nvPr/>
          </p:nvGrpSpPr>
          <p:grpSpPr>
            <a:xfrm>
              <a:off x="7296743" y="4215668"/>
              <a:ext cx="3084576" cy="823046"/>
              <a:chOff x="922539" y="2414337"/>
              <a:chExt cx="3289628" cy="823046"/>
            </a:xfrm>
          </p:grpSpPr>
          <p:sp>
            <p:nvSpPr>
              <p:cNvPr id="12" name="TextBox 11"/>
              <p:cNvSpPr txBox="1"/>
              <p:nvPr/>
            </p:nvSpPr>
            <p:spPr>
              <a:xfrm>
                <a:off x="922539" y="2710444"/>
                <a:ext cx="3289628" cy="526939"/>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a:t>
                </a:r>
              </a:p>
            </p:txBody>
          </p:sp>
          <p:sp>
            <p:nvSpPr>
              <p:cNvPr id="13" name="TextBox 12"/>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spc="300" dirty="0" smtClean="0">
                    <a:latin typeface="Raleway" panose="020B0503030101060003" pitchFamily="34" charset="0"/>
                  </a:rPr>
                  <a:t>YOUR TITLE HERE</a:t>
                </a:r>
              </a:p>
            </p:txBody>
          </p:sp>
        </p:grpSp>
      </p:grpSp>
    </p:spTree>
    <p:extLst>
      <p:ext uri="{BB962C8B-B14F-4D97-AF65-F5344CB8AC3E}">
        <p14:creationId xmlns:p14="http://schemas.microsoft.com/office/powerpoint/2010/main" val="3850393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sp>
        <p:nvSpPr>
          <p:cNvPr id="14" name="Freeform 1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4966530 h 6858000"/>
              <a:gd name="connsiteX3" fmla="*/ 4486656 w 12192000"/>
              <a:gd name="connsiteY3" fmla="*/ 4966530 h 6858000"/>
              <a:gd name="connsiteX4" fmla="*/ 3779520 w 12192000"/>
              <a:gd name="connsiteY4" fmla="*/ 5673666 h 6858000"/>
              <a:gd name="connsiteX5" fmla="*/ 4486656 w 12192000"/>
              <a:gd name="connsiteY5" fmla="*/ 6380802 h 6858000"/>
              <a:gd name="connsiteX6" fmla="*/ 12192000 w 12192000"/>
              <a:gd name="connsiteY6" fmla="*/ 6380802 h 6858000"/>
              <a:gd name="connsiteX7" fmla="*/ 12192000 w 12192000"/>
              <a:gd name="connsiteY7" fmla="*/ 6858000 h 6858000"/>
              <a:gd name="connsiteX8" fmla="*/ 0 w 12192000"/>
              <a:gd name="connsiteY8" fmla="*/ 6858000 h 6858000"/>
              <a:gd name="connsiteX9" fmla="*/ 0 w 12192000"/>
              <a:gd name="connsiteY9" fmla="*/ 1890723 h 6858000"/>
              <a:gd name="connsiteX10" fmla="*/ 7705344 w 12192000"/>
              <a:gd name="connsiteY10" fmla="*/ 1890723 h 6858000"/>
              <a:gd name="connsiteX11" fmla="*/ 8412480 w 12192000"/>
              <a:gd name="connsiteY11" fmla="*/ 1183587 h 6858000"/>
              <a:gd name="connsiteX12" fmla="*/ 7705344 w 12192000"/>
              <a:gd name="connsiteY12" fmla="*/ 476451 h 6858000"/>
              <a:gd name="connsiteX13" fmla="*/ 0 w 12192000"/>
              <a:gd name="connsiteY13" fmla="*/ 476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4966530"/>
                </a:lnTo>
                <a:lnTo>
                  <a:pt x="4486656" y="4966530"/>
                </a:lnTo>
                <a:lnTo>
                  <a:pt x="3779520" y="5673666"/>
                </a:lnTo>
                <a:lnTo>
                  <a:pt x="4486656" y="6380802"/>
                </a:lnTo>
                <a:lnTo>
                  <a:pt x="12192000" y="6380802"/>
                </a:lnTo>
                <a:lnTo>
                  <a:pt x="12192000" y="6858000"/>
                </a:lnTo>
                <a:lnTo>
                  <a:pt x="0" y="6858000"/>
                </a:lnTo>
                <a:lnTo>
                  <a:pt x="0" y="1890723"/>
                </a:lnTo>
                <a:lnTo>
                  <a:pt x="7705344" y="1890723"/>
                </a:lnTo>
                <a:lnTo>
                  <a:pt x="8412480" y="1183587"/>
                </a:lnTo>
                <a:lnTo>
                  <a:pt x="7705344" y="476451"/>
                </a:lnTo>
                <a:lnTo>
                  <a:pt x="0" y="476451"/>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p:cNvGrpSpPr/>
          <p:nvPr/>
        </p:nvGrpSpPr>
        <p:grpSpPr>
          <a:xfrm>
            <a:off x="2590683" y="3075057"/>
            <a:ext cx="7010634" cy="707886"/>
            <a:chOff x="2590683" y="3075057"/>
            <a:chExt cx="7010634" cy="707886"/>
          </a:xfrm>
        </p:grpSpPr>
        <p:sp>
          <p:nvSpPr>
            <p:cNvPr id="8" name="TextBox 7"/>
            <p:cNvSpPr txBox="1"/>
            <p:nvPr/>
          </p:nvSpPr>
          <p:spPr>
            <a:xfrm>
              <a:off x="4779774" y="3075057"/>
              <a:ext cx="2632452" cy="707886"/>
            </a:xfrm>
            <a:prstGeom prst="rect">
              <a:avLst/>
            </a:prstGeom>
            <a:noFill/>
          </p:spPr>
          <p:txBody>
            <a:bodyPr wrap="none" rtlCol="0">
              <a:spAutoFit/>
            </a:bodyPr>
            <a:lstStyle/>
            <a:p>
              <a:r>
                <a:rPr lang="en-US" sz="4000" spc="2000" dirty="0" smtClean="0">
                  <a:solidFill>
                    <a:schemeClr val="bg1"/>
                  </a:solidFill>
                  <a:latin typeface="Raleway" panose="020B0503030101060003" pitchFamily="34" charset="0"/>
                </a:rPr>
                <a:t>TEAM</a:t>
              </a:r>
              <a:endParaRPr lang="en-US" sz="4000" spc="2000" dirty="0">
                <a:solidFill>
                  <a:schemeClr val="bg1"/>
                </a:solidFill>
                <a:latin typeface="Raleway" panose="020B0503030101060003" pitchFamily="34" charset="0"/>
              </a:endParaRPr>
            </a:p>
          </p:txBody>
        </p:sp>
        <p:cxnSp>
          <p:nvCxnSpPr>
            <p:cNvPr id="9" name="Straight Connector 8"/>
            <p:cNvCxnSpPr/>
            <p:nvPr/>
          </p:nvCxnSpPr>
          <p:spPr>
            <a:xfrm>
              <a:off x="2590683" y="3782943"/>
              <a:ext cx="701063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6431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Picture Placeholder 30"/>
          <p:cNvSpPr>
            <a:spLocks noGrp="1"/>
          </p:cNvSpPr>
          <p:nvPr>
            <p:ph type="pic" sz="quarter" idx="10"/>
          </p:nvPr>
        </p:nvSpPr>
        <p:spPr/>
      </p:sp>
      <p:sp>
        <p:nvSpPr>
          <p:cNvPr id="4" name="Rectangle 3"/>
          <p:cNvSpPr/>
          <p:nvPr/>
        </p:nvSpPr>
        <p:spPr>
          <a:xfrm>
            <a:off x="0" y="4242816"/>
            <a:ext cx="5669280"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69280" y="4242816"/>
            <a:ext cx="6522720"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42385" y="4888688"/>
            <a:ext cx="5176509" cy="1323439"/>
          </a:xfrm>
          <a:prstGeom prst="rect">
            <a:avLst/>
          </a:prstGeom>
          <a:noFill/>
        </p:spPr>
        <p:txBody>
          <a:bodyPr wrap="square" rtlCol="0">
            <a:spAutoFit/>
          </a:bodyPr>
          <a:lstStyle/>
          <a:p>
            <a:r>
              <a:rPr lang="en-US" sz="4000" spc="2000" dirty="0" smtClean="0">
                <a:solidFill>
                  <a:schemeClr val="bg1"/>
                </a:solidFill>
                <a:latin typeface="Raleway" panose="020B0503030101060003" pitchFamily="34" charset="0"/>
              </a:rPr>
              <a:t>ANDREW MARTIN</a:t>
            </a:r>
            <a:endParaRPr lang="en-US" sz="4000" spc="2000" dirty="0">
              <a:solidFill>
                <a:schemeClr val="bg1"/>
              </a:solidFill>
              <a:latin typeface="Raleway" panose="020B0503030101060003" pitchFamily="34" charset="0"/>
            </a:endParaRPr>
          </a:p>
        </p:txBody>
      </p:sp>
      <p:sp>
        <p:nvSpPr>
          <p:cNvPr id="12" name="TextBox 11"/>
          <p:cNvSpPr txBox="1"/>
          <p:nvPr/>
        </p:nvSpPr>
        <p:spPr>
          <a:xfrm>
            <a:off x="751272" y="1263737"/>
            <a:ext cx="3973654" cy="784830"/>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a:t>
            </a:r>
          </a:p>
        </p:txBody>
      </p:sp>
      <p:sp>
        <p:nvSpPr>
          <p:cNvPr id="13" name="TextBox 12"/>
          <p:cNvSpPr txBox="1"/>
          <p:nvPr/>
        </p:nvSpPr>
        <p:spPr>
          <a:xfrm>
            <a:off x="751272" y="495926"/>
            <a:ext cx="3973654"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ANDREW MARTIN</a:t>
            </a:r>
          </a:p>
        </p:txBody>
      </p:sp>
      <p:sp>
        <p:nvSpPr>
          <p:cNvPr id="14" name="TextBox 13"/>
          <p:cNvSpPr txBox="1"/>
          <p:nvPr/>
        </p:nvSpPr>
        <p:spPr>
          <a:xfrm>
            <a:off x="757368" y="851065"/>
            <a:ext cx="3973654" cy="296107"/>
          </a:xfrm>
          <a:prstGeom prst="rect">
            <a:avLst/>
          </a:prstGeom>
          <a:noFill/>
        </p:spPr>
        <p:txBody>
          <a:bodyPr wrap="square" rtlCol="0" anchor="b">
            <a:spAutoFit/>
          </a:bodyPr>
          <a:lstStyle/>
          <a:p>
            <a:pPr>
              <a:lnSpc>
                <a:spcPct val="150000"/>
              </a:lnSpc>
            </a:pPr>
            <a:r>
              <a:rPr lang="en-US" sz="1000" i="1" spc="300" dirty="0" smtClean="0">
                <a:latin typeface="Raleway" panose="020B0503030101060003" pitchFamily="34" charset="0"/>
              </a:rPr>
              <a:t>Creative Director</a:t>
            </a:r>
          </a:p>
        </p:txBody>
      </p:sp>
      <p:grpSp>
        <p:nvGrpSpPr>
          <p:cNvPr id="2" name="Group 1"/>
          <p:cNvGrpSpPr/>
          <p:nvPr/>
        </p:nvGrpSpPr>
        <p:grpSpPr>
          <a:xfrm>
            <a:off x="751272" y="2277794"/>
            <a:ext cx="3980189" cy="489452"/>
            <a:chOff x="751272" y="2277794"/>
            <a:chExt cx="3980189" cy="489452"/>
          </a:xfrm>
        </p:grpSpPr>
        <p:grpSp>
          <p:nvGrpSpPr>
            <p:cNvPr id="15" name="Group 14"/>
            <p:cNvGrpSpPr/>
            <p:nvPr/>
          </p:nvGrpSpPr>
          <p:grpSpPr>
            <a:xfrm>
              <a:off x="751272" y="2624043"/>
              <a:ext cx="3980189" cy="143203"/>
              <a:chOff x="877561" y="4210050"/>
              <a:chExt cx="3980189" cy="228600"/>
            </a:xfrm>
          </p:grpSpPr>
          <p:sp>
            <p:nvSpPr>
              <p:cNvPr id="16" name="Rounded Rectangle 15"/>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751272" y="2277794"/>
              <a:ext cx="3311769"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5" name="Group 4"/>
          <p:cNvGrpSpPr/>
          <p:nvPr/>
        </p:nvGrpSpPr>
        <p:grpSpPr>
          <a:xfrm>
            <a:off x="751272" y="3040643"/>
            <a:ext cx="3980189" cy="459700"/>
            <a:chOff x="751272" y="3040643"/>
            <a:chExt cx="3980189" cy="459700"/>
          </a:xfrm>
        </p:grpSpPr>
        <p:grpSp>
          <p:nvGrpSpPr>
            <p:cNvPr id="18" name="Group 17"/>
            <p:cNvGrpSpPr/>
            <p:nvPr/>
          </p:nvGrpSpPr>
          <p:grpSpPr>
            <a:xfrm>
              <a:off x="751272" y="3357140"/>
              <a:ext cx="3980189" cy="143203"/>
              <a:chOff x="877561" y="4210050"/>
              <a:chExt cx="3980189" cy="228600"/>
            </a:xfrm>
          </p:grpSpPr>
          <p:sp>
            <p:nvSpPr>
              <p:cNvPr id="19" name="Rounded Rectangle 18"/>
              <p:cNvSpPr/>
              <p:nvPr/>
            </p:nvSpPr>
            <p:spPr>
              <a:xfrm>
                <a:off x="877561" y="4210050"/>
                <a:ext cx="3980189" cy="2286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877561" y="4210050"/>
                <a:ext cx="35801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751272" y="3040643"/>
              <a:ext cx="3311769" cy="316497"/>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VIDEOGRAPHY</a:t>
              </a:r>
            </a:p>
          </p:txBody>
        </p:sp>
      </p:grpSp>
      <p:grpSp>
        <p:nvGrpSpPr>
          <p:cNvPr id="27" name="Group 26"/>
          <p:cNvGrpSpPr/>
          <p:nvPr/>
        </p:nvGrpSpPr>
        <p:grpSpPr>
          <a:xfrm>
            <a:off x="604968" y="4647891"/>
            <a:ext cx="4650919" cy="323165"/>
            <a:chOff x="604968" y="4647891"/>
            <a:chExt cx="4650919" cy="323165"/>
          </a:xfrm>
        </p:grpSpPr>
        <p:sp>
          <p:nvSpPr>
            <p:cNvPr id="9" name="Shape 2873"/>
            <p:cNvSpPr/>
            <p:nvPr/>
          </p:nvSpPr>
          <p:spPr>
            <a:xfrm>
              <a:off x="604968" y="467753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3" name="TextBox 22"/>
            <p:cNvSpPr txBox="1"/>
            <p:nvPr/>
          </p:nvSpPr>
          <p:spPr>
            <a:xfrm>
              <a:off x="1282233" y="4647891"/>
              <a:ext cx="3973654" cy="323165"/>
            </a:xfrm>
            <a:prstGeom prst="rect">
              <a:avLst/>
            </a:prstGeom>
            <a:noFill/>
          </p:spPr>
          <p:txBody>
            <a:bodyPr wrap="square" rtlCol="0" anchor="ctr">
              <a:spAutoFit/>
            </a:bodyPr>
            <a:lstStyle/>
            <a:p>
              <a:pPr>
                <a:lnSpc>
                  <a:spcPct val="150000"/>
                </a:lnSpc>
              </a:pPr>
              <a:r>
                <a:rPr lang="en-US" sz="1000" spc="300" dirty="0" smtClean="0">
                  <a:solidFill>
                    <a:schemeClr val="bg1"/>
                  </a:solidFill>
                  <a:latin typeface="Raleway" panose="020B0503030101060003" pitchFamily="34" charset="0"/>
                </a:rPr>
                <a:t>facebook.com/</a:t>
              </a:r>
              <a:r>
                <a:rPr lang="en-US" sz="1000" spc="300" dirty="0" err="1" smtClean="0">
                  <a:solidFill>
                    <a:schemeClr val="bg1"/>
                  </a:solidFill>
                  <a:latin typeface="Raleway" panose="020B0503030101060003" pitchFamily="34" charset="0"/>
                </a:rPr>
                <a:t>Andrew_martin</a:t>
              </a:r>
              <a:endParaRPr lang="en-US" sz="1000" spc="300" dirty="0" smtClean="0">
                <a:solidFill>
                  <a:schemeClr val="bg1"/>
                </a:solidFill>
                <a:latin typeface="Raleway" panose="020B0503030101060003" pitchFamily="34" charset="0"/>
              </a:endParaRPr>
            </a:p>
          </p:txBody>
        </p:sp>
      </p:grpSp>
      <p:grpSp>
        <p:nvGrpSpPr>
          <p:cNvPr id="28" name="Group 27"/>
          <p:cNvGrpSpPr/>
          <p:nvPr/>
        </p:nvGrpSpPr>
        <p:grpSpPr>
          <a:xfrm>
            <a:off x="604968" y="5144211"/>
            <a:ext cx="4650919" cy="323165"/>
            <a:chOff x="604968" y="5144211"/>
            <a:chExt cx="4650919" cy="323165"/>
          </a:xfrm>
        </p:grpSpPr>
        <p:sp>
          <p:nvSpPr>
            <p:cNvPr id="8" name="Shape 2872"/>
            <p:cNvSpPr/>
            <p:nvPr/>
          </p:nvSpPr>
          <p:spPr>
            <a:xfrm>
              <a:off x="604968" y="5174539"/>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4" name="TextBox 23"/>
            <p:cNvSpPr txBox="1"/>
            <p:nvPr/>
          </p:nvSpPr>
          <p:spPr>
            <a:xfrm>
              <a:off x="1282233" y="5144211"/>
              <a:ext cx="3973654" cy="323165"/>
            </a:xfrm>
            <a:prstGeom prst="rect">
              <a:avLst/>
            </a:prstGeom>
            <a:noFill/>
          </p:spPr>
          <p:txBody>
            <a:bodyPr wrap="square" rtlCol="0" anchor="ctr">
              <a:spAutoFit/>
            </a:bodyPr>
            <a:lstStyle/>
            <a:p>
              <a:pPr>
                <a:lnSpc>
                  <a:spcPct val="150000"/>
                </a:lnSpc>
              </a:pPr>
              <a:r>
                <a:rPr lang="en-US" sz="1000" spc="300" dirty="0" smtClean="0">
                  <a:solidFill>
                    <a:schemeClr val="bg1"/>
                  </a:solidFill>
                  <a:latin typeface="Raleway" panose="020B0503030101060003" pitchFamily="34" charset="0"/>
                </a:rPr>
                <a:t>twitter.com/</a:t>
              </a:r>
              <a:r>
                <a:rPr lang="en-US" sz="1000" spc="300" dirty="0" err="1" smtClean="0">
                  <a:solidFill>
                    <a:schemeClr val="bg1"/>
                  </a:solidFill>
                  <a:latin typeface="Raleway" panose="020B0503030101060003" pitchFamily="34" charset="0"/>
                </a:rPr>
                <a:t>Andrew_martin</a:t>
              </a:r>
              <a:endParaRPr lang="en-US" sz="1000" spc="300" dirty="0" smtClean="0">
                <a:solidFill>
                  <a:schemeClr val="bg1"/>
                </a:solidFill>
                <a:latin typeface="Raleway" panose="020B0503030101060003" pitchFamily="34" charset="0"/>
              </a:endParaRPr>
            </a:p>
          </p:txBody>
        </p:sp>
      </p:grpSp>
      <p:grpSp>
        <p:nvGrpSpPr>
          <p:cNvPr id="29" name="Group 28"/>
          <p:cNvGrpSpPr/>
          <p:nvPr/>
        </p:nvGrpSpPr>
        <p:grpSpPr>
          <a:xfrm>
            <a:off x="604968" y="5640531"/>
            <a:ext cx="4650919" cy="323165"/>
            <a:chOff x="604968" y="5640531"/>
            <a:chExt cx="4650919" cy="323165"/>
          </a:xfrm>
        </p:grpSpPr>
        <p:sp>
          <p:nvSpPr>
            <p:cNvPr id="10" name="Shape 2874"/>
            <p:cNvSpPr/>
            <p:nvPr/>
          </p:nvSpPr>
          <p:spPr>
            <a:xfrm>
              <a:off x="604968" y="566763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TextBox 24"/>
            <p:cNvSpPr txBox="1"/>
            <p:nvPr/>
          </p:nvSpPr>
          <p:spPr>
            <a:xfrm>
              <a:off x="1282233" y="5640531"/>
              <a:ext cx="3973654" cy="323165"/>
            </a:xfrm>
            <a:prstGeom prst="rect">
              <a:avLst/>
            </a:prstGeom>
            <a:noFill/>
          </p:spPr>
          <p:txBody>
            <a:bodyPr wrap="square" rtlCol="0" anchor="ctr">
              <a:spAutoFit/>
            </a:bodyPr>
            <a:lstStyle/>
            <a:p>
              <a:pPr>
                <a:lnSpc>
                  <a:spcPct val="150000"/>
                </a:lnSpc>
              </a:pPr>
              <a:r>
                <a:rPr lang="en-US" sz="1000" spc="300" dirty="0" smtClean="0">
                  <a:solidFill>
                    <a:schemeClr val="bg1"/>
                  </a:solidFill>
                  <a:latin typeface="Raleway" panose="020B0503030101060003" pitchFamily="34" charset="0"/>
                </a:rPr>
                <a:t>youtube.com/</a:t>
              </a:r>
              <a:r>
                <a:rPr lang="en-US" sz="1000" spc="300" dirty="0" err="1" smtClean="0">
                  <a:solidFill>
                    <a:schemeClr val="bg1"/>
                  </a:solidFill>
                  <a:latin typeface="Raleway" panose="020B0503030101060003" pitchFamily="34" charset="0"/>
                </a:rPr>
                <a:t>Andrew_martin</a:t>
              </a:r>
              <a:endParaRPr lang="en-US" sz="1000" spc="300" dirty="0" smtClean="0">
                <a:solidFill>
                  <a:schemeClr val="bg1"/>
                </a:solidFill>
                <a:latin typeface="Raleway" panose="020B0503030101060003" pitchFamily="34" charset="0"/>
              </a:endParaRPr>
            </a:p>
          </p:txBody>
        </p:sp>
      </p:grpSp>
      <p:grpSp>
        <p:nvGrpSpPr>
          <p:cNvPr id="30" name="Group 29"/>
          <p:cNvGrpSpPr/>
          <p:nvPr/>
        </p:nvGrpSpPr>
        <p:grpSpPr>
          <a:xfrm>
            <a:off x="604968" y="6136851"/>
            <a:ext cx="4650919" cy="323165"/>
            <a:chOff x="604968" y="6136851"/>
            <a:chExt cx="4650919" cy="323165"/>
          </a:xfrm>
        </p:grpSpPr>
        <p:sp>
          <p:nvSpPr>
            <p:cNvPr id="11" name="Shape 2877"/>
            <p:cNvSpPr/>
            <p:nvPr/>
          </p:nvSpPr>
          <p:spPr>
            <a:xfrm>
              <a:off x="604968" y="616073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 name="TextBox 25"/>
            <p:cNvSpPr txBox="1"/>
            <p:nvPr/>
          </p:nvSpPr>
          <p:spPr>
            <a:xfrm>
              <a:off x="1282233" y="6136851"/>
              <a:ext cx="3973654" cy="323165"/>
            </a:xfrm>
            <a:prstGeom prst="rect">
              <a:avLst/>
            </a:prstGeom>
            <a:noFill/>
          </p:spPr>
          <p:txBody>
            <a:bodyPr wrap="square" rtlCol="0" anchor="ctr">
              <a:spAutoFit/>
            </a:bodyPr>
            <a:lstStyle/>
            <a:p>
              <a:pPr>
                <a:lnSpc>
                  <a:spcPct val="150000"/>
                </a:lnSpc>
              </a:pPr>
              <a:r>
                <a:rPr lang="en-US" sz="1000" spc="300" dirty="0" smtClean="0">
                  <a:solidFill>
                    <a:schemeClr val="bg1"/>
                  </a:solidFill>
                  <a:latin typeface="Raleway" panose="020B0503030101060003" pitchFamily="34" charset="0"/>
                </a:rPr>
                <a:t>Andrew_martin@clean.com</a:t>
              </a:r>
            </a:p>
          </p:txBody>
        </p:sp>
      </p:grpSp>
    </p:spTree>
    <p:extLst>
      <p:ext uri="{BB962C8B-B14F-4D97-AF65-F5344CB8AC3E}">
        <p14:creationId xmlns:p14="http://schemas.microsoft.com/office/powerpoint/2010/main" val="2703867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5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75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0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25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114544" y="1365504"/>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97824" y="1365504"/>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31264" y="1365504"/>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84048" y="5461608"/>
            <a:ext cx="2255520" cy="592214"/>
            <a:chOff x="922539" y="2414337"/>
            <a:chExt cx="3289628" cy="592214"/>
          </a:xfrm>
        </p:grpSpPr>
        <p:sp>
          <p:nvSpPr>
            <p:cNvPr id="10" name="TextBox 9"/>
            <p:cNvSpPr txBox="1"/>
            <p:nvPr/>
          </p:nvSpPr>
          <p:spPr>
            <a:xfrm>
              <a:off x="922539" y="2710444"/>
              <a:ext cx="3289628" cy="296107"/>
            </a:xfrm>
            <a:prstGeom prst="rect">
              <a:avLst/>
            </a:prstGeom>
            <a:noFill/>
          </p:spPr>
          <p:txBody>
            <a:bodyPr wrap="square" rtlCol="0">
              <a:spAutoFit/>
            </a:bodyPr>
            <a:lstStyle/>
            <a:p>
              <a:pPr algn="r">
                <a:lnSpc>
                  <a:spcPct val="150000"/>
                </a:lnSpc>
              </a:pPr>
              <a:r>
                <a:rPr lang="en-US" sz="1000" i="1" dirty="0" smtClean="0">
                  <a:latin typeface="Raleway" panose="020B0503030101060003" pitchFamily="34" charset="0"/>
                </a:rPr>
                <a:t>Creative Manager</a:t>
              </a:r>
            </a:p>
          </p:txBody>
        </p:sp>
        <p:sp>
          <p:nvSpPr>
            <p:cNvPr id="11" name="TextBox 10"/>
            <p:cNvSpPr txBox="1"/>
            <p:nvPr/>
          </p:nvSpPr>
          <p:spPr>
            <a:xfrm>
              <a:off x="922539" y="2414337"/>
              <a:ext cx="3289628" cy="296107"/>
            </a:xfrm>
            <a:prstGeom prst="rect">
              <a:avLst/>
            </a:prstGeom>
            <a:noFill/>
          </p:spPr>
          <p:txBody>
            <a:bodyPr wrap="square" rtlCol="0">
              <a:spAutoFit/>
            </a:bodyPr>
            <a:lstStyle/>
            <a:p>
              <a:pPr algn="r">
                <a:lnSpc>
                  <a:spcPct val="150000"/>
                </a:lnSpc>
              </a:pPr>
              <a:r>
                <a:rPr lang="en-US" sz="1000" b="1" spc="300" dirty="0" smtClean="0">
                  <a:latin typeface="Raleway" panose="020B0503030101060003" pitchFamily="34" charset="0"/>
                </a:rPr>
                <a:t>MEMBER NAME</a:t>
              </a:r>
            </a:p>
          </p:txBody>
        </p:sp>
      </p:grpSp>
      <p:sp>
        <p:nvSpPr>
          <p:cNvPr id="12" name="TextBox 11"/>
          <p:cNvSpPr txBox="1"/>
          <p:nvPr/>
        </p:nvSpPr>
        <p:spPr>
          <a:xfrm>
            <a:off x="3925663" y="619394"/>
            <a:ext cx="4340674" cy="415498"/>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TEAM</a:t>
            </a:r>
          </a:p>
        </p:txBody>
      </p:sp>
      <p:grpSp>
        <p:nvGrpSpPr>
          <p:cNvPr id="13" name="Group 12"/>
          <p:cNvGrpSpPr/>
          <p:nvPr/>
        </p:nvGrpSpPr>
        <p:grpSpPr>
          <a:xfrm>
            <a:off x="3803904" y="5461608"/>
            <a:ext cx="2255520" cy="592214"/>
            <a:chOff x="922539" y="2414337"/>
            <a:chExt cx="3289628" cy="592214"/>
          </a:xfrm>
        </p:grpSpPr>
        <p:sp>
          <p:nvSpPr>
            <p:cNvPr id="14" name="TextBox 13"/>
            <p:cNvSpPr txBox="1"/>
            <p:nvPr/>
          </p:nvSpPr>
          <p:spPr>
            <a:xfrm>
              <a:off x="922539" y="2710444"/>
              <a:ext cx="3289628" cy="296107"/>
            </a:xfrm>
            <a:prstGeom prst="rect">
              <a:avLst/>
            </a:prstGeom>
            <a:noFill/>
          </p:spPr>
          <p:txBody>
            <a:bodyPr wrap="square" rtlCol="0">
              <a:spAutoFit/>
            </a:bodyPr>
            <a:lstStyle/>
            <a:p>
              <a:pPr algn="r">
                <a:lnSpc>
                  <a:spcPct val="150000"/>
                </a:lnSpc>
              </a:pPr>
              <a:r>
                <a:rPr lang="en-US" sz="1000" i="1" dirty="0" smtClean="0">
                  <a:latin typeface="Raleway" panose="020B0503030101060003" pitchFamily="34" charset="0"/>
                </a:rPr>
                <a:t>Creative Manager</a:t>
              </a:r>
            </a:p>
          </p:txBody>
        </p:sp>
        <p:sp>
          <p:nvSpPr>
            <p:cNvPr id="15" name="TextBox 14"/>
            <p:cNvSpPr txBox="1"/>
            <p:nvPr/>
          </p:nvSpPr>
          <p:spPr>
            <a:xfrm>
              <a:off x="922539" y="2414337"/>
              <a:ext cx="3289628" cy="296107"/>
            </a:xfrm>
            <a:prstGeom prst="rect">
              <a:avLst/>
            </a:prstGeom>
            <a:noFill/>
          </p:spPr>
          <p:txBody>
            <a:bodyPr wrap="square" rtlCol="0">
              <a:spAutoFit/>
            </a:bodyPr>
            <a:lstStyle/>
            <a:p>
              <a:pPr algn="r">
                <a:lnSpc>
                  <a:spcPct val="150000"/>
                </a:lnSpc>
              </a:pPr>
              <a:r>
                <a:rPr lang="en-US" sz="1000" b="1" spc="300" dirty="0" smtClean="0">
                  <a:latin typeface="Raleway" panose="020B0503030101060003" pitchFamily="34" charset="0"/>
                </a:rPr>
                <a:t>MEMBER NAME</a:t>
              </a:r>
            </a:p>
          </p:txBody>
        </p:sp>
      </p:grpSp>
      <p:grpSp>
        <p:nvGrpSpPr>
          <p:cNvPr id="16" name="Group 15"/>
          <p:cNvGrpSpPr/>
          <p:nvPr/>
        </p:nvGrpSpPr>
        <p:grpSpPr>
          <a:xfrm>
            <a:off x="7223760" y="5461608"/>
            <a:ext cx="2255520" cy="592214"/>
            <a:chOff x="922539" y="2414337"/>
            <a:chExt cx="3289628" cy="592214"/>
          </a:xfrm>
        </p:grpSpPr>
        <p:sp>
          <p:nvSpPr>
            <p:cNvPr id="17" name="TextBox 16"/>
            <p:cNvSpPr txBox="1"/>
            <p:nvPr/>
          </p:nvSpPr>
          <p:spPr>
            <a:xfrm>
              <a:off x="922539" y="2710444"/>
              <a:ext cx="3289628" cy="296107"/>
            </a:xfrm>
            <a:prstGeom prst="rect">
              <a:avLst/>
            </a:prstGeom>
            <a:noFill/>
          </p:spPr>
          <p:txBody>
            <a:bodyPr wrap="square" rtlCol="0">
              <a:spAutoFit/>
            </a:bodyPr>
            <a:lstStyle/>
            <a:p>
              <a:pPr algn="r">
                <a:lnSpc>
                  <a:spcPct val="150000"/>
                </a:lnSpc>
              </a:pPr>
              <a:r>
                <a:rPr lang="en-US" sz="1000" i="1" dirty="0" smtClean="0">
                  <a:latin typeface="Raleway" panose="020B0503030101060003" pitchFamily="34" charset="0"/>
                </a:rPr>
                <a:t>Creative Manager</a:t>
              </a:r>
            </a:p>
          </p:txBody>
        </p:sp>
        <p:sp>
          <p:nvSpPr>
            <p:cNvPr id="18" name="TextBox 17"/>
            <p:cNvSpPr txBox="1"/>
            <p:nvPr/>
          </p:nvSpPr>
          <p:spPr>
            <a:xfrm>
              <a:off x="922539" y="2414337"/>
              <a:ext cx="3289628" cy="296107"/>
            </a:xfrm>
            <a:prstGeom prst="rect">
              <a:avLst/>
            </a:prstGeom>
            <a:noFill/>
          </p:spPr>
          <p:txBody>
            <a:bodyPr wrap="square" rtlCol="0">
              <a:spAutoFit/>
            </a:bodyPr>
            <a:lstStyle/>
            <a:p>
              <a:pPr algn="r">
                <a:lnSpc>
                  <a:spcPct val="150000"/>
                </a:lnSpc>
              </a:pPr>
              <a:r>
                <a:rPr lang="en-US" sz="1000" b="1" spc="300" dirty="0" smtClean="0">
                  <a:latin typeface="Raleway" panose="020B0503030101060003" pitchFamily="34" charset="0"/>
                </a:rPr>
                <a:t>MEMBER NAME</a:t>
              </a:r>
            </a:p>
          </p:txBody>
        </p:sp>
      </p:gr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0"/>
          </p:nvPr>
        </p:nvSpPr>
        <p:spPr/>
      </p:sp>
    </p:spTree>
    <p:extLst>
      <p:ext uri="{BB962C8B-B14F-4D97-AF65-F5344CB8AC3E}">
        <p14:creationId xmlns:p14="http://schemas.microsoft.com/office/powerpoint/2010/main" val="989551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p:sp>
      <p:sp>
        <p:nvSpPr>
          <p:cNvPr id="3" name="Рисунок 2"/>
          <p:cNvSpPr>
            <a:spLocks noGrp="1"/>
          </p:cNvSpPr>
          <p:nvPr>
            <p:ph type="pic" sz="quarter" idx="11"/>
          </p:nvPr>
        </p:nvSpPr>
        <p:spPr/>
      </p:sp>
      <p:sp>
        <p:nvSpPr>
          <p:cNvPr id="4" name="Рисунок 3"/>
          <p:cNvSpPr>
            <a:spLocks noGrp="1"/>
          </p:cNvSpPr>
          <p:nvPr>
            <p:ph type="pic" sz="quarter" idx="12"/>
          </p:nvPr>
        </p:nvSpPr>
        <p:spPr/>
      </p:sp>
    </p:spTree>
    <p:extLst>
      <p:ext uri="{BB962C8B-B14F-4D97-AF65-F5344CB8AC3E}">
        <p14:creationId xmlns:p14="http://schemas.microsoft.com/office/powerpoint/2010/main" val="18921677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43072" y="1011936"/>
            <a:ext cx="1164336" cy="2225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43840" y="3440741"/>
            <a:ext cx="1700784" cy="592214"/>
            <a:chOff x="922539" y="2414337"/>
            <a:chExt cx="3289628" cy="592214"/>
          </a:xfrm>
        </p:grpSpPr>
        <p:sp>
          <p:nvSpPr>
            <p:cNvPr id="17" name="TextBox 16"/>
            <p:cNvSpPr txBox="1"/>
            <p:nvPr/>
          </p:nvSpPr>
          <p:spPr>
            <a:xfrm>
              <a:off x="922539" y="2710444"/>
              <a:ext cx="3289628" cy="296107"/>
            </a:xfrm>
            <a:prstGeom prst="rect">
              <a:avLst/>
            </a:prstGeom>
            <a:noFill/>
          </p:spPr>
          <p:txBody>
            <a:bodyPr wrap="square" rtlCol="0">
              <a:spAutoFit/>
            </a:bodyPr>
            <a:lstStyle/>
            <a:p>
              <a:pPr algn="r">
                <a:lnSpc>
                  <a:spcPct val="150000"/>
                </a:lnSpc>
              </a:pPr>
              <a:r>
                <a:rPr lang="en-US" sz="1000" i="1" dirty="0" smtClean="0">
                  <a:latin typeface="Raleway" panose="020B0503030101060003" pitchFamily="34" charset="0"/>
                </a:rPr>
                <a:t>Creative Manager</a:t>
              </a:r>
            </a:p>
          </p:txBody>
        </p:sp>
        <p:sp>
          <p:nvSpPr>
            <p:cNvPr id="18" name="TextBox 17"/>
            <p:cNvSpPr txBox="1"/>
            <p:nvPr/>
          </p:nvSpPr>
          <p:spPr>
            <a:xfrm>
              <a:off x="922539" y="2414337"/>
              <a:ext cx="3289628" cy="296107"/>
            </a:xfrm>
            <a:prstGeom prst="rect">
              <a:avLst/>
            </a:prstGeom>
            <a:noFill/>
          </p:spPr>
          <p:txBody>
            <a:bodyPr wrap="square" rtlCol="0">
              <a:spAutoFit/>
            </a:bodyPr>
            <a:lstStyle/>
            <a:p>
              <a:pPr algn="r">
                <a:lnSpc>
                  <a:spcPct val="150000"/>
                </a:lnSpc>
              </a:pPr>
              <a:r>
                <a:rPr lang="en-US" sz="1000" b="1" spc="300" dirty="0" smtClean="0">
                  <a:latin typeface="Raleway" panose="020B0503030101060003" pitchFamily="34" charset="0"/>
                </a:rPr>
                <a:t>MEMBER NAME</a:t>
              </a:r>
            </a:p>
          </p:txBody>
        </p:sp>
      </p:grpSp>
      <p:sp>
        <p:nvSpPr>
          <p:cNvPr id="19" name="TextBox 18"/>
          <p:cNvSpPr txBox="1"/>
          <p:nvPr/>
        </p:nvSpPr>
        <p:spPr>
          <a:xfrm>
            <a:off x="3925663" y="619394"/>
            <a:ext cx="4340674" cy="415498"/>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TEAM</a:t>
            </a:r>
          </a:p>
        </p:txBody>
      </p:sp>
      <p:sp>
        <p:nvSpPr>
          <p:cNvPr id="20" name="Rectangle 19"/>
          <p:cNvSpPr/>
          <p:nvPr/>
        </p:nvSpPr>
        <p:spPr>
          <a:xfrm>
            <a:off x="6736080" y="2804160"/>
            <a:ext cx="2328672" cy="932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07409" y="5029200"/>
            <a:ext cx="2328671" cy="426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2392680" y="5665781"/>
            <a:ext cx="1700784" cy="592214"/>
            <a:chOff x="922539" y="2414337"/>
            <a:chExt cx="3289628" cy="592214"/>
          </a:xfrm>
        </p:grpSpPr>
        <p:sp>
          <p:nvSpPr>
            <p:cNvPr id="23" name="TextBox 22"/>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Creative Manager</a:t>
              </a:r>
            </a:p>
          </p:txBody>
        </p:sp>
        <p:sp>
          <p:nvSpPr>
            <p:cNvPr id="24" name="TextBox 23"/>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latin typeface="Raleway" panose="020B0503030101060003" pitchFamily="34" charset="0"/>
                </a:rPr>
                <a:t>MEMBER NAME</a:t>
              </a:r>
            </a:p>
          </p:txBody>
        </p:sp>
      </p:grpSp>
      <p:grpSp>
        <p:nvGrpSpPr>
          <p:cNvPr id="25" name="Group 24"/>
          <p:cNvGrpSpPr/>
          <p:nvPr/>
        </p:nvGrpSpPr>
        <p:grpSpPr>
          <a:xfrm>
            <a:off x="4721352" y="1938528"/>
            <a:ext cx="1700784" cy="592214"/>
            <a:chOff x="922539" y="2414337"/>
            <a:chExt cx="3289628" cy="592214"/>
          </a:xfrm>
        </p:grpSpPr>
        <p:sp>
          <p:nvSpPr>
            <p:cNvPr id="26" name="TextBox 25"/>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Creative Manager</a:t>
              </a:r>
            </a:p>
          </p:txBody>
        </p:sp>
        <p:sp>
          <p:nvSpPr>
            <p:cNvPr id="27" name="TextBox 26"/>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latin typeface="Raleway" panose="020B0503030101060003" pitchFamily="34" charset="0"/>
                </a:rPr>
                <a:t>MEMBER NAME</a:t>
              </a:r>
            </a:p>
          </p:txBody>
        </p:sp>
      </p:grpSp>
      <p:grpSp>
        <p:nvGrpSpPr>
          <p:cNvPr id="28" name="Group 27"/>
          <p:cNvGrpSpPr/>
          <p:nvPr/>
        </p:nvGrpSpPr>
        <p:grpSpPr>
          <a:xfrm>
            <a:off x="7050024" y="2974397"/>
            <a:ext cx="1700784" cy="592214"/>
            <a:chOff x="922539" y="2414337"/>
            <a:chExt cx="3289628" cy="592214"/>
          </a:xfrm>
        </p:grpSpPr>
        <p:sp>
          <p:nvSpPr>
            <p:cNvPr id="29" name="TextBox 28"/>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Creative Manager</a:t>
              </a:r>
            </a:p>
          </p:txBody>
        </p:sp>
        <p:sp>
          <p:nvSpPr>
            <p:cNvPr id="30" name="TextBox 29"/>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latin typeface="Raleway" panose="020B0503030101060003" pitchFamily="34" charset="0"/>
                </a:rPr>
                <a:t>MEMBER NAME</a:t>
              </a:r>
            </a:p>
          </p:txBody>
        </p:sp>
      </p:grpSp>
      <p:sp>
        <p:nvSpPr>
          <p:cNvPr id="34" name="Rectangle 33"/>
          <p:cNvSpPr/>
          <p:nvPr/>
        </p:nvSpPr>
        <p:spPr>
          <a:xfrm>
            <a:off x="9064751" y="4163568"/>
            <a:ext cx="2328672" cy="865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9378696" y="4300277"/>
            <a:ext cx="1700784" cy="592214"/>
            <a:chOff x="922539" y="2414337"/>
            <a:chExt cx="3289628" cy="592214"/>
          </a:xfrm>
        </p:grpSpPr>
        <p:sp>
          <p:nvSpPr>
            <p:cNvPr id="32" name="TextBox 31"/>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Creative Manager</a:t>
              </a:r>
            </a:p>
          </p:txBody>
        </p:sp>
        <p:sp>
          <p:nvSpPr>
            <p:cNvPr id="33" name="TextBox 32"/>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latin typeface="Raleway" panose="020B0503030101060003" pitchFamily="34" charset="0"/>
                </a:rPr>
                <a:t>MEMBER NAME</a:t>
              </a:r>
            </a:p>
          </p:txBody>
        </p:sp>
      </p:gr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4"/>
          </p:nvPr>
        </p:nvSpPr>
        <p:spPr/>
      </p:sp>
    </p:spTree>
    <p:extLst>
      <p:ext uri="{BB962C8B-B14F-4D97-AF65-F5344CB8AC3E}">
        <p14:creationId xmlns:p14="http://schemas.microsoft.com/office/powerpoint/2010/main" val="2826787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5"/>
          </p:nvPr>
        </p:nvSpPr>
        <p:spPr/>
      </p:sp>
      <p:sp>
        <p:nvSpPr>
          <p:cNvPr id="5" name="Picture Placeholder 4"/>
          <p:cNvSpPr>
            <a:spLocks noGrp="1"/>
          </p:cNvSpPr>
          <p:nvPr>
            <p:ph type="pic" sz="quarter" idx="16"/>
          </p:nvPr>
        </p:nvSpPr>
        <p:spPr/>
      </p:sp>
      <p:sp>
        <p:nvSpPr>
          <p:cNvPr id="6" name="Picture Placeholder 5"/>
          <p:cNvSpPr>
            <a:spLocks noGrp="1"/>
          </p:cNvSpPr>
          <p:nvPr>
            <p:ph type="pic" sz="quarter" idx="17"/>
          </p:nvPr>
        </p:nvSpPr>
        <p:spPr/>
      </p:sp>
      <p:sp>
        <p:nvSpPr>
          <p:cNvPr id="45" name="Rectangle 44"/>
          <p:cNvSpPr/>
          <p:nvPr/>
        </p:nvSpPr>
        <p:spPr>
          <a:xfrm>
            <a:off x="6169152" y="1170432"/>
            <a:ext cx="4657344" cy="2225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510997" y="1775121"/>
            <a:ext cx="3973654"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a:t>
            </a:r>
          </a:p>
        </p:txBody>
      </p:sp>
      <p:sp>
        <p:nvSpPr>
          <p:cNvPr id="27" name="TextBox 26"/>
          <p:cNvSpPr txBox="1"/>
          <p:nvPr/>
        </p:nvSpPr>
        <p:spPr>
          <a:xfrm>
            <a:off x="1511808" y="4558683"/>
            <a:ext cx="1803478" cy="1061829"/>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OUR CREATIVE TEAM</a:t>
            </a:r>
          </a:p>
        </p:txBody>
      </p:sp>
      <p:grpSp>
        <p:nvGrpSpPr>
          <p:cNvPr id="28" name="Group 27"/>
          <p:cNvGrpSpPr/>
          <p:nvPr/>
        </p:nvGrpSpPr>
        <p:grpSpPr>
          <a:xfrm>
            <a:off x="1825752" y="2623877"/>
            <a:ext cx="1700784" cy="592214"/>
            <a:chOff x="922539" y="2414337"/>
            <a:chExt cx="3289628" cy="592214"/>
          </a:xfrm>
        </p:grpSpPr>
        <p:sp>
          <p:nvSpPr>
            <p:cNvPr id="29" name="TextBox 28"/>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30" name="TextBox 29"/>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grpSp>
        <p:nvGrpSpPr>
          <p:cNvPr id="31" name="Group 30"/>
          <p:cNvGrpSpPr/>
          <p:nvPr/>
        </p:nvGrpSpPr>
        <p:grpSpPr>
          <a:xfrm>
            <a:off x="4154424" y="2623877"/>
            <a:ext cx="1700784" cy="592214"/>
            <a:chOff x="922539" y="2414337"/>
            <a:chExt cx="3289628" cy="592214"/>
          </a:xfrm>
        </p:grpSpPr>
        <p:sp>
          <p:nvSpPr>
            <p:cNvPr id="32" name="TextBox 31"/>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33" name="TextBox 32"/>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grpSp>
        <p:nvGrpSpPr>
          <p:cNvPr id="34" name="Group 33"/>
          <p:cNvGrpSpPr/>
          <p:nvPr/>
        </p:nvGrpSpPr>
        <p:grpSpPr>
          <a:xfrm>
            <a:off x="6483096" y="4793490"/>
            <a:ext cx="1700784" cy="592214"/>
            <a:chOff x="922539" y="2414337"/>
            <a:chExt cx="3289628" cy="592214"/>
          </a:xfrm>
        </p:grpSpPr>
        <p:sp>
          <p:nvSpPr>
            <p:cNvPr id="35" name="TextBox 34"/>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36" name="TextBox 35"/>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grpSp>
        <p:nvGrpSpPr>
          <p:cNvPr id="37" name="Group 36"/>
          <p:cNvGrpSpPr/>
          <p:nvPr/>
        </p:nvGrpSpPr>
        <p:grpSpPr>
          <a:xfrm>
            <a:off x="8811768" y="4793490"/>
            <a:ext cx="1700784" cy="592214"/>
            <a:chOff x="922539" y="2414337"/>
            <a:chExt cx="3289628" cy="592214"/>
          </a:xfrm>
        </p:grpSpPr>
        <p:sp>
          <p:nvSpPr>
            <p:cNvPr id="38" name="TextBox 37"/>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39" name="TextBox 38"/>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grpSp>
        <p:nvGrpSpPr>
          <p:cNvPr id="40" name="Group 39"/>
          <p:cNvGrpSpPr/>
          <p:nvPr/>
        </p:nvGrpSpPr>
        <p:grpSpPr>
          <a:xfrm>
            <a:off x="4154424" y="4793490"/>
            <a:ext cx="1700784" cy="592214"/>
            <a:chOff x="922539" y="2414337"/>
            <a:chExt cx="3289628" cy="592214"/>
          </a:xfrm>
        </p:grpSpPr>
        <p:sp>
          <p:nvSpPr>
            <p:cNvPr id="41" name="TextBox 40"/>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42" name="TextBox 41"/>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spTree>
    <p:extLst>
      <p:ext uri="{BB962C8B-B14F-4D97-AF65-F5344CB8AC3E}">
        <p14:creationId xmlns:p14="http://schemas.microsoft.com/office/powerpoint/2010/main" val="3005705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34784" y="0"/>
            <a:ext cx="5157216" cy="24627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462784"/>
            <a:ext cx="5157216" cy="24627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828184" y="376189"/>
            <a:ext cx="3979750" cy="651246"/>
            <a:chOff x="7828184" y="376189"/>
            <a:chExt cx="3979750" cy="651246"/>
          </a:xfrm>
        </p:grpSpPr>
        <p:sp>
          <p:nvSpPr>
            <p:cNvPr id="13" name="TextBox 12"/>
            <p:cNvSpPr txBox="1"/>
            <p:nvPr/>
          </p:nvSpPr>
          <p:spPr>
            <a:xfrm>
              <a:off x="7828184" y="376189"/>
              <a:ext cx="3973654"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ANDREW MARTIN</a:t>
              </a:r>
            </a:p>
          </p:txBody>
        </p:sp>
        <p:sp>
          <p:nvSpPr>
            <p:cNvPr id="14" name="TextBox 13"/>
            <p:cNvSpPr txBox="1"/>
            <p:nvPr/>
          </p:nvSpPr>
          <p:spPr>
            <a:xfrm>
              <a:off x="7834280" y="731328"/>
              <a:ext cx="3973654" cy="296107"/>
            </a:xfrm>
            <a:prstGeom prst="rect">
              <a:avLst/>
            </a:prstGeom>
            <a:noFill/>
          </p:spPr>
          <p:txBody>
            <a:bodyPr wrap="square" rtlCol="0" anchor="b">
              <a:spAutoFit/>
            </a:bodyPr>
            <a:lstStyle/>
            <a:p>
              <a:pPr>
                <a:lnSpc>
                  <a:spcPct val="150000"/>
                </a:lnSpc>
              </a:pPr>
              <a:r>
                <a:rPr lang="en-US" sz="1000" i="1" spc="300" dirty="0" smtClean="0">
                  <a:latin typeface="Raleway" panose="020B0503030101060003" pitchFamily="34" charset="0"/>
                </a:rPr>
                <a:t>Creative Director</a:t>
              </a:r>
            </a:p>
          </p:txBody>
        </p:sp>
      </p:grpSp>
      <p:grpSp>
        <p:nvGrpSpPr>
          <p:cNvPr id="6" name="Group 5"/>
          <p:cNvGrpSpPr/>
          <p:nvPr/>
        </p:nvGrpSpPr>
        <p:grpSpPr>
          <a:xfrm>
            <a:off x="7828184" y="1180318"/>
            <a:ext cx="3980189" cy="489452"/>
            <a:chOff x="7828184" y="1180318"/>
            <a:chExt cx="3980189" cy="489452"/>
          </a:xfrm>
        </p:grpSpPr>
        <p:grpSp>
          <p:nvGrpSpPr>
            <p:cNvPr id="15" name="Group 14"/>
            <p:cNvGrpSpPr/>
            <p:nvPr/>
          </p:nvGrpSpPr>
          <p:grpSpPr>
            <a:xfrm>
              <a:off x="7828184" y="1526567"/>
              <a:ext cx="3980189" cy="143203"/>
              <a:chOff x="877561" y="4210050"/>
              <a:chExt cx="3980189" cy="228600"/>
            </a:xfrm>
          </p:grpSpPr>
          <p:sp>
            <p:nvSpPr>
              <p:cNvPr id="16" name="Rounded Rectangle 15"/>
              <p:cNvSpPr/>
              <p:nvPr/>
            </p:nvSpPr>
            <p:spPr>
              <a:xfrm>
                <a:off x="877561" y="4210050"/>
                <a:ext cx="3980189" cy="2286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7828184" y="1180318"/>
              <a:ext cx="3311769"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grpSp>
        <p:nvGrpSpPr>
          <p:cNvPr id="2" name="Group 1"/>
          <p:cNvGrpSpPr/>
          <p:nvPr/>
        </p:nvGrpSpPr>
        <p:grpSpPr>
          <a:xfrm>
            <a:off x="381994" y="2812921"/>
            <a:ext cx="3979750" cy="651246"/>
            <a:chOff x="381994" y="2812921"/>
            <a:chExt cx="3979750" cy="651246"/>
          </a:xfrm>
        </p:grpSpPr>
        <p:sp>
          <p:nvSpPr>
            <p:cNvPr id="19" name="TextBox 18"/>
            <p:cNvSpPr txBox="1"/>
            <p:nvPr/>
          </p:nvSpPr>
          <p:spPr>
            <a:xfrm>
              <a:off x="381994" y="2812921"/>
              <a:ext cx="3973654"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ANDREW MARTIN</a:t>
              </a:r>
            </a:p>
          </p:txBody>
        </p:sp>
        <p:sp>
          <p:nvSpPr>
            <p:cNvPr id="20" name="TextBox 19"/>
            <p:cNvSpPr txBox="1"/>
            <p:nvPr/>
          </p:nvSpPr>
          <p:spPr>
            <a:xfrm>
              <a:off x="388090" y="3168060"/>
              <a:ext cx="3973654" cy="296107"/>
            </a:xfrm>
            <a:prstGeom prst="rect">
              <a:avLst/>
            </a:prstGeom>
            <a:noFill/>
          </p:spPr>
          <p:txBody>
            <a:bodyPr wrap="square" rtlCol="0" anchor="b">
              <a:spAutoFit/>
            </a:bodyPr>
            <a:lstStyle/>
            <a:p>
              <a:pPr>
                <a:lnSpc>
                  <a:spcPct val="150000"/>
                </a:lnSpc>
              </a:pPr>
              <a:r>
                <a:rPr lang="en-US" sz="1000" i="1" spc="300" dirty="0" smtClean="0">
                  <a:latin typeface="Raleway" panose="020B0503030101060003" pitchFamily="34" charset="0"/>
                </a:rPr>
                <a:t>Creative Director</a:t>
              </a:r>
            </a:p>
          </p:txBody>
        </p:sp>
      </p:grpSp>
      <p:grpSp>
        <p:nvGrpSpPr>
          <p:cNvPr id="3" name="Group 2"/>
          <p:cNvGrpSpPr/>
          <p:nvPr/>
        </p:nvGrpSpPr>
        <p:grpSpPr>
          <a:xfrm>
            <a:off x="381994" y="3617050"/>
            <a:ext cx="3980189" cy="489452"/>
            <a:chOff x="381994" y="3617050"/>
            <a:chExt cx="3980189" cy="489452"/>
          </a:xfrm>
        </p:grpSpPr>
        <p:grpSp>
          <p:nvGrpSpPr>
            <p:cNvPr id="21" name="Group 20"/>
            <p:cNvGrpSpPr/>
            <p:nvPr/>
          </p:nvGrpSpPr>
          <p:grpSpPr>
            <a:xfrm>
              <a:off x="381994" y="3963299"/>
              <a:ext cx="3980189" cy="143203"/>
              <a:chOff x="877561" y="4210050"/>
              <a:chExt cx="3980189" cy="228600"/>
            </a:xfrm>
          </p:grpSpPr>
          <p:sp>
            <p:nvSpPr>
              <p:cNvPr id="22" name="Rounded Rectangle 21"/>
              <p:cNvSpPr/>
              <p:nvPr/>
            </p:nvSpPr>
            <p:spPr>
              <a:xfrm>
                <a:off x="877561" y="4210050"/>
                <a:ext cx="3980189" cy="2286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381994" y="3617050"/>
              <a:ext cx="3311769"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sp>
        <p:nvSpPr>
          <p:cNvPr id="25" name="Chevron 24"/>
          <p:cNvSpPr/>
          <p:nvPr/>
        </p:nvSpPr>
        <p:spPr>
          <a:xfrm>
            <a:off x="4744176" y="3574221"/>
            <a:ext cx="231033" cy="23103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hevron 25"/>
          <p:cNvSpPr/>
          <p:nvPr/>
        </p:nvSpPr>
        <p:spPr>
          <a:xfrm rot="10800000">
            <a:off x="7213524" y="1114152"/>
            <a:ext cx="231033" cy="23103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2489200" y="5510066"/>
            <a:ext cx="7213600" cy="526939"/>
          </a:xfrm>
          <a:prstGeom prst="rect">
            <a:avLst/>
          </a:prstGeom>
          <a:noFill/>
        </p:spPr>
        <p:txBody>
          <a:bodyPr wrap="square" rtlCol="0">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a:t>
            </a:r>
          </a:p>
        </p:txBody>
      </p:sp>
      <p:grpSp>
        <p:nvGrpSpPr>
          <p:cNvPr id="4" name="Group 3"/>
          <p:cNvGrpSpPr/>
          <p:nvPr/>
        </p:nvGrpSpPr>
        <p:grpSpPr>
          <a:xfrm>
            <a:off x="381994" y="4235247"/>
            <a:ext cx="1155630" cy="265503"/>
            <a:chOff x="381994" y="4235247"/>
            <a:chExt cx="1155630" cy="265503"/>
          </a:xfrm>
        </p:grpSpPr>
        <p:sp>
          <p:nvSpPr>
            <p:cNvPr id="28" name="Shape 2872"/>
            <p:cNvSpPr/>
            <p:nvPr/>
          </p:nvSpPr>
          <p:spPr>
            <a:xfrm>
              <a:off x="381994" y="423687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9" name="Shape 2874"/>
            <p:cNvSpPr/>
            <p:nvPr/>
          </p:nvSpPr>
          <p:spPr>
            <a:xfrm>
              <a:off x="827873" y="4236878"/>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0" name="Shape 2877"/>
            <p:cNvSpPr/>
            <p:nvPr/>
          </p:nvSpPr>
          <p:spPr>
            <a:xfrm>
              <a:off x="1273752" y="4235247"/>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7" name="Group 6"/>
          <p:cNvGrpSpPr/>
          <p:nvPr/>
        </p:nvGrpSpPr>
        <p:grpSpPr>
          <a:xfrm>
            <a:off x="7816408" y="1821093"/>
            <a:ext cx="1155630" cy="265503"/>
            <a:chOff x="7816408" y="1821093"/>
            <a:chExt cx="1155630" cy="265503"/>
          </a:xfrm>
        </p:grpSpPr>
        <p:sp>
          <p:nvSpPr>
            <p:cNvPr id="31" name="Shape 2872"/>
            <p:cNvSpPr/>
            <p:nvPr/>
          </p:nvSpPr>
          <p:spPr>
            <a:xfrm>
              <a:off x="7816408" y="18227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2" name="Shape 2874"/>
            <p:cNvSpPr/>
            <p:nvPr/>
          </p:nvSpPr>
          <p:spPr>
            <a:xfrm>
              <a:off x="8262287" y="1822724"/>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3" name="Shape 2877"/>
            <p:cNvSpPr/>
            <p:nvPr/>
          </p:nvSpPr>
          <p:spPr>
            <a:xfrm>
              <a:off x="8708166" y="1821093"/>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
        <p:nvSpPr>
          <p:cNvPr id="8" name="Picture Placeholder 7"/>
          <p:cNvSpPr>
            <a:spLocks noGrp="1"/>
          </p:cNvSpPr>
          <p:nvPr>
            <p:ph type="pic" sz="quarter" idx="17"/>
          </p:nvPr>
        </p:nvSpPr>
        <p:spPr/>
      </p:sp>
      <p:sp>
        <p:nvSpPr>
          <p:cNvPr id="34" name="Picture Placeholder 33"/>
          <p:cNvSpPr>
            <a:spLocks noGrp="1"/>
          </p:cNvSpPr>
          <p:nvPr>
            <p:ph type="pic" sz="quarter" idx="18"/>
          </p:nvPr>
        </p:nvSpPr>
        <p:spPr/>
      </p:sp>
    </p:spTree>
    <p:extLst>
      <p:ext uri="{BB962C8B-B14F-4D97-AF65-F5344CB8AC3E}">
        <p14:creationId xmlns:p14="http://schemas.microsoft.com/office/powerpoint/2010/main" val="716019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75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anim calcmode="lin" valueType="num">
                                      <p:cBhvr>
                                        <p:cTn id="48" dur="1000" fill="hold"/>
                                        <p:tgtEl>
                                          <p:spTgt spid="27"/>
                                        </p:tgtEl>
                                        <p:attrNameLst>
                                          <p:attrName>ppt_x</p:attrName>
                                        </p:attrNameLst>
                                      </p:cBhvr>
                                      <p:tavLst>
                                        <p:tav tm="0">
                                          <p:val>
                                            <p:strVal val="#ppt_x"/>
                                          </p:val>
                                        </p:tav>
                                        <p:tav tm="100000">
                                          <p:val>
                                            <p:strVal val="#ppt_x"/>
                                          </p:val>
                                        </p:tav>
                                      </p:tavLst>
                                    </p:anim>
                                    <p:anim calcmode="lin" valueType="num">
                                      <p:cBhvr>
                                        <p:cTn id="4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669" b="18669"/>
          <a:stretch>
            <a:fillRect/>
          </a:stretch>
        </p:blipFill>
        <p:spPr/>
      </p:pic>
      <p:sp>
        <p:nvSpPr>
          <p:cNvPr id="5" name="Rectangle 4"/>
          <p:cNvSpPr/>
          <p:nvPr/>
        </p:nvSpPr>
        <p:spPr>
          <a:xfrm>
            <a:off x="3994030" y="0"/>
            <a:ext cx="819797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27275" y="5139081"/>
            <a:ext cx="6981202" cy="707886"/>
          </a:xfrm>
          <a:prstGeom prst="rect">
            <a:avLst/>
          </a:prstGeom>
          <a:noFill/>
        </p:spPr>
        <p:txBody>
          <a:bodyPr wrap="square" rtlCol="0">
            <a:spAutoFit/>
          </a:bodyPr>
          <a:lstStyle/>
          <a:p>
            <a:pPr algn="r"/>
            <a:r>
              <a:rPr lang="ru-RU" sz="4000" spc="2000" dirty="0" smtClean="0">
                <a:solidFill>
                  <a:schemeClr val="bg1"/>
                </a:solidFill>
                <a:latin typeface="Raleway" panose="020B0503030101060003" pitchFamily="34" charset="0"/>
              </a:rPr>
              <a:t>ПРЕИМУЩЕСТВА</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4425351" y="6000727"/>
            <a:ext cx="74187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301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p:sp>
      <p:sp>
        <p:nvSpPr>
          <p:cNvPr id="5" name="Picture Placeholder 4"/>
          <p:cNvSpPr>
            <a:spLocks noGrp="1"/>
          </p:cNvSpPr>
          <p:nvPr>
            <p:ph type="pic" sz="quarter" idx="17"/>
          </p:nvPr>
        </p:nvSpPr>
        <p:spPr/>
      </p:sp>
      <p:sp>
        <p:nvSpPr>
          <p:cNvPr id="8" name="Rectangle 7"/>
          <p:cNvSpPr/>
          <p:nvPr/>
        </p:nvSpPr>
        <p:spPr>
          <a:xfrm>
            <a:off x="0" y="4864608"/>
            <a:ext cx="6096000" cy="199339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96000" y="4864608"/>
            <a:ext cx="6096000" cy="199339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57906" y="5243323"/>
            <a:ext cx="3973654"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ANDREW MARTIN</a:t>
            </a:r>
          </a:p>
        </p:txBody>
      </p:sp>
      <p:sp>
        <p:nvSpPr>
          <p:cNvPr id="11" name="TextBox 10"/>
          <p:cNvSpPr txBox="1"/>
          <p:nvPr/>
        </p:nvSpPr>
        <p:spPr>
          <a:xfrm>
            <a:off x="1064002" y="5598462"/>
            <a:ext cx="3973654" cy="296107"/>
          </a:xfrm>
          <a:prstGeom prst="rect">
            <a:avLst/>
          </a:prstGeom>
          <a:noFill/>
        </p:spPr>
        <p:txBody>
          <a:bodyPr wrap="square" rtlCol="0" anchor="b">
            <a:spAutoFit/>
          </a:bodyPr>
          <a:lstStyle/>
          <a:p>
            <a:pPr>
              <a:lnSpc>
                <a:spcPct val="150000"/>
              </a:lnSpc>
            </a:pPr>
            <a:r>
              <a:rPr lang="en-US" sz="1000" i="1" spc="300" dirty="0" smtClean="0">
                <a:latin typeface="Raleway" panose="020B0503030101060003" pitchFamily="34" charset="0"/>
              </a:rPr>
              <a:t>Creative Director</a:t>
            </a:r>
          </a:p>
        </p:txBody>
      </p:sp>
      <p:grpSp>
        <p:nvGrpSpPr>
          <p:cNvPr id="2" name="Group 1"/>
          <p:cNvGrpSpPr/>
          <p:nvPr/>
        </p:nvGrpSpPr>
        <p:grpSpPr>
          <a:xfrm>
            <a:off x="1057906" y="6047452"/>
            <a:ext cx="3980189" cy="489452"/>
            <a:chOff x="1057906" y="6047452"/>
            <a:chExt cx="3980189" cy="489452"/>
          </a:xfrm>
        </p:grpSpPr>
        <p:grpSp>
          <p:nvGrpSpPr>
            <p:cNvPr id="12" name="Group 11"/>
            <p:cNvGrpSpPr/>
            <p:nvPr/>
          </p:nvGrpSpPr>
          <p:grpSpPr>
            <a:xfrm>
              <a:off x="1057906" y="6393701"/>
              <a:ext cx="3980189" cy="143203"/>
              <a:chOff x="877561" y="4210050"/>
              <a:chExt cx="3980189" cy="228600"/>
            </a:xfrm>
          </p:grpSpPr>
          <p:sp>
            <p:nvSpPr>
              <p:cNvPr id="13" name="Rounded Rectangle 12"/>
              <p:cNvSpPr/>
              <p:nvPr/>
            </p:nvSpPr>
            <p:spPr>
              <a:xfrm>
                <a:off x="877561" y="4210050"/>
                <a:ext cx="3980189" cy="2286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1057906" y="6047452"/>
              <a:ext cx="3311769"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sp>
        <p:nvSpPr>
          <p:cNvPr id="19" name="TextBox 18"/>
          <p:cNvSpPr txBox="1"/>
          <p:nvPr/>
        </p:nvSpPr>
        <p:spPr>
          <a:xfrm>
            <a:off x="7160441" y="5243323"/>
            <a:ext cx="3973654"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ANDREW MARTIN</a:t>
            </a:r>
          </a:p>
        </p:txBody>
      </p:sp>
      <p:sp>
        <p:nvSpPr>
          <p:cNvPr id="20" name="TextBox 19"/>
          <p:cNvSpPr txBox="1"/>
          <p:nvPr/>
        </p:nvSpPr>
        <p:spPr>
          <a:xfrm>
            <a:off x="7166537" y="5598462"/>
            <a:ext cx="3973654" cy="296107"/>
          </a:xfrm>
          <a:prstGeom prst="rect">
            <a:avLst/>
          </a:prstGeom>
          <a:noFill/>
        </p:spPr>
        <p:txBody>
          <a:bodyPr wrap="square" rtlCol="0" anchor="b">
            <a:spAutoFit/>
          </a:bodyPr>
          <a:lstStyle/>
          <a:p>
            <a:pPr>
              <a:lnSpc>
                <a:spcPct val="150000"/>
              </a:lnSpc>
            </a:pPr>
            <a:r>
              <a:rPr lang="en-US" sz="1000" i="1" spc="300" dirty="0" smtClean="0">
                <a:latin typeface="Raleway" panose="020B0503030101060003" pitchFamily="34" charset="0"/>
              </a:rPr>
              <a:t>Creative Director</a:t>
            </a:r>
          </a:p>
        </p:txBody>
      </p:sp>
      <p:grpSp>
        <p:nvGrpSpPr>
          <p:cNvPr id="3" name="Group 2"/>
          <p:cNvGrpSpPr/>
          <p:nvPr/>
        </p:nvGrpSpPr>
        <p:grpSpPr>
          <a:xfrm>
            <a:off x="7160441" y="6047452"/>
            <a:ext cx="3980189" cy="489452"/>
            <a:chOff x="7160441" y="6047452"/>
            <a:chExt cx="3980189" cy="489452"/>
          </a:xfrm>
        </p:grpSpPr>
        <p:grpSp>
          <p:nvGrpSpPr>
            <p:cNvPr id="21" name="Group 20"/>
            <p:cNvGrpSpPr/>
            <p:nvPr/>
          </p:nvGrpSpPr>
          <p:grpSpPr>
            <a:xfrm>
              <a:off x="7160441" y="6393701"/>
              <a:ext cx="3980189" cy="143203"/>
              <a:chOff x="877561" y="4210050"/>
              <a:chExt cx="3980189" cy="228600"/>
            </a:xfrm>
          </p:grpSpPr>
          <p:sp>
            <p:nvSpPr>
              <p:cNvPr id="22" name="Rounded Rectangle 21"/>
              <p:cNvSpPr/>
              <p:nvPr/>
            </p:nvSpPr>
            <p:spPr>
              <a:xfrm>
                <a:off x="877561" y="4210050"/>
                <a:ext cx="3980189" cy="2286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77561" y="4210050"/>
                <a:ext cx="2970539"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7160441" y="6047452"/>
              <a:ext cx="3311769" cy="346249"/>
            </a:xfrm>
            <a:prstGeom prst="rect">
              <a:avLst/>
            </a:prstGeom>
            <a:noFill/>
          </p:spPr>
          <p:txBody>
            <a:bodyPr wrap="square" rtlCol="0" anchor="ctr">
              <a:spAutoFit/>
            </a:bodyPr>
            <a:lstStyle/>
            <a:p>
              <a:pPr>
                <a:lnSpc>
                  <a:spcPct val="150000"/>
                </a:lnSpc>
              </a:pPr>
              <a:r>
                <a:rPr lang="en-US" sz="1100" spc="600" dirty="0" smtClean="0">
                  <a:latin typeface="Raleway" panose="020B0503030101060003" pitchFamily="34" charset="0"/>
                </a:rPr>
                <a:t>WEB DESIGN</a:t>
              </a:r>
            </a:p>
          </p:txBody>
        </p:sp>
      </p:grpSp>
    </p:spTree>
    <p:extLst>
      <p:ext uri="{BB962C8B-B14F-4D97-AF65-F5344CB8AC3E}">
        <p14:creationId xmlns:p14="http://schemas.microsoft.com/office/powerpoint/2010/main" val="1228640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245608" y="5153717"/>
            <a:ext cx="1700784" cy="592214"/>
            <a:chOff x="922539" y="2414337"/>
            <a:chExt cx="3289628" cy="592214"/>
          </a:xfrm>
        </p:grpSpPr>
        <p:sp>
          <p:nvSpPr>
            <p:cNvPr id="15" name="TextBox 14"/>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Creative Manager</a:t>
              </a:r>
            </a:p>
          </p:txBody>
        </p:sp>
        <p:sp>
          <p:nvSpPr>
            <p:cNvPr id="16" name="TextBox 15"/>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latin typeface="Raleway" panose="020B0503030101060003" pitchFamily="34" charset="0"/>
                </a:rPr>
                <a:t>MEMBER NAME</a:t>
              </a:r>
            </a:p>
          </p:txBody>
        </p:sp>
      </p:grpSp>
      <p:grpSp>
        <p:nvGrpSpPr>
          <p:cNvPr id="17" name="Group 16"/>
          <p:cNvGrpSpPr/>
          <p:nvPr/>
        </p:nvGrpSpPr>
        <p:grpSpPr>
          <a:xfrm>
            <a:off x="7501128" y="5153717"/>
            <a:ext cx="1700784" cy="592214"/>
            <a:chOff x="922539" y="2414337"/>
            <a:chExt cx="3289628" cy="592214"/>
          </a:xfrm>
        </p:grpSpPr>
        <p:sp>
          <p:nvSpPr>
            <p:cNvPr id="18" name="TextBox 17"/>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Creative Manager</a:t>
              </a:r>
            </a:p>
          </p:txBody>
        </p:sp>
        <p:sp>
          <p:nvSpPr>
            <p:cNvPr id="19" name="TextBox 18"/>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latin typeface="Raleway" panose="020B0503030101060003" pitchFamily="34" charset="0"/>
                </a:rPr>
                <a:t>MEMBER NAME</a:t>
              </a:r>
            </a:p>
          </p:txBody>
        </p:sp>
      </p:grpSp>
      <p:grpSp>
        <p:nvGrpSpPr>
          <p:cNvPr id="20" name="Group 19"/>
          <p:cNvGrpSpPr/>
          <p:nvPr/>
        </p:nvGrpSpPr>
        <p:grpSpPr>
          <a:xfrm>
            <a:off x="9756648" y="5153717"/>
            <a:ext cx="1700784" cy="592214"/>
            <a:chOff x="922539" y="2414337"/>
            <a:chExt cx="3289628" cy="592214"/>
          </a:xfrm>
        </p:grpSpPr>
        <p:sp>
          <p:nvSpPr>
            <p:cNvPr id="21" name="TextBox 20"/>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Creative Manager</a:t>
              </a:r>
            </a:p>
          </p:txBody>
        </p:sp>
        <p:sp>
          <p:nvSpPr>
            <p:cNvPr id="22" name="TextBox 21"/>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latin typeface="Raleway" panose="020B0503030101060003" pitchFamily="34" charset="0"/>
                </a:rPr>
                <a:t>MEMBER NAME</a:t>
              </a:r>
            </a:p>
          </p:txBody>
        </p:sp>
      </p:grpSp>
      <p:grpSp>
        <p:nvGrpSpPr>
          <p:cNvPr id="23" name="Group 22"/>
          <p:cNvGrpSpPr/>
          <p:nvPr/>
        </p:nvGrpSpPr>
        <p:grpSpPr>
          <a:xfrm>
            <a:off x="2990088" y="5153717"/>
            <a:ext cx="1700784" cy="592214"/>
            <a:chOff x="922539" y="2414337"/>
            <a:chExt cx="3289628" cy="592214"/>
          </a:xfrm>
        </p:grpSpPr>
        <p:sp>
          <p:nvSpPr>
            <p:cNvPr id="24" name="TextBox 23"/>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Creative Manager</a:t>
              </a:r>
            </a:p>
          </p:txBody>
        </p:sp>
        <p:sp>
          <p:nvSpPr>
            <p:cNvPr id="25" name="TextBox 24"/>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latin typeface="Raleway" panose="020B0503030101060003" pitchFamily="34" charset="0"/>
                </a:rPr>
                <a:t>MEMBER NAME</a:t>
              </a:r>
            </a:p>
          </p:txBody>
        </p:sp>
      </p:grpSp>
      <p:grpSp>
        <p:nvGrpSpPr>
          <p:cNvPr id="26" name="Group 25"/>
          <p:cNvGrpSpPr/>
          <p:nvPr/>
        </p:nvGrpSpPr>
        <p:grpSpPr>
          <a:xfrm>
            <a:off x="734568" y="5153717"/>
            <a:ext cx="1700784" cy="592214"/>
            <a:chOff x="922539" y="2414337"/>
            <a:chExt cx="3289628" cy="592214"/>
          </a:xfrm>
        </p:grpSpPr>
        <p:sp>
          <p:nvSpPr>
            <p:cNvPr id="27" name="TextBox 26"/>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latin typeface="Raleway" panose="020B0503030101060003" pitchFamily="34" charset="0"/>
                </a:rPr>
                <a:t>Creative Manager</a:t>
              </a:r>
            </a:p>
          </p:txBody>
        </p:sp>
        <p:sp>
          <p:nvSpPr>
            <p:cNvPr id="28" name="TextBox 27"/>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latin typeface="Raleway" panose="020B0503030101060003" pitchFamily="34" charset="0"/>
                </a:rPr>
                <a:t>MEMBER NAME</a:t>
              </a:r>
            </a:p>
          </p:txBody>
        </p:sp>
      </p:grpSp>
      <p:sp>
        <p:nvSpPr>
          <p:cNvPr id="29" name="TextBox 28"/>
          <p:cNvSpPr txBox="1"/>
          <p:nvPr/>
        </p:nvSpPr>
        <p:spPr>
          <a:xfrm>
            <a:off x="3925663" y="619394"/>
            <a:ext cx="4340674" cy="415498"/>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TEAM</a:t>
            </a:r>
          </a:p>
        </p:txBody>
      </p:sp>
      <p:sp>
        <p:nvSpPr>
          <p:cNvPr id="2" name="Picture Placeholder 1"/>
          <p:cNvSpPr>
            <a:spLocks noGrp="1"/>
          </p:cNvSpPr>
          <p:nvPr>
            <p:ph type="pic" sz="quarter" idx="21"/>
          </p:nvPr>
        </p:nvSpPr>
        <p:spPr/>
      </p:sp>
      <p:sp>
        <p:nvSpPr>
          <p:cNvPr id="3" name="Picture Placeholder 2"/>
          <p:cNvSpPr>
            <a:spLocks noGrp="1"/>
          </p:cNvSpPr>
          <p:nvPr>
            <p:ph type="pic" sz="quarter" idx="20"/>
          </p:nvPr>
        </p:nvSpPr>
        <p:spPr/>
      </p:sp>
      <p:sp>
        <p:nvSpPr>
          <p:cNvPr id="4" name="Picture Placeholder 3"/>
          <p:cNvSpPr>
            <a:spLocks noGrp="1"/>
          </p:cNvSpPr>
          <p:nvPr>
            <p:ph type="pic" sz="quarter" idx="17"/>
          </p:nvPr>
        </p:nvSpPr>
        <p:spPr/>
      </p:sp>
      <p:sp>
        <p:nvSpPr>
          <p:cNvPr id="5" name="Picture Placeholder 4"/>
          <p:cNvSpPr>
            <a:spLocks noGrp="1"/>
          </p:cNvSpPr>
          <p:nvPr>
            <p:ph type="pic" sz="quarter" idx="18"/>
          </p:nvPr>
        </p:nvSpPr>
        <p:spPr/>
      </p:sp>
      <p:sp>
        <p:nvSpPr>
          <p:cNvPr id="6" name="Picture Placeholder 5"/>
          <p:cNvSpPr>
            <a:spLocks noGrp="1"/>
          </p:cNvSpPr>
          <p:nvPr>
            <p:ph type="pic" sz="quarter" idx="19"/>
          </p:nvPr>
        </p:nvSpPr>
        <p:spPr/>
      </p:sp>
    </p:spTree>
    <p:extLst>
      <p:ext uri="{BB962C8B-B14F-4D97-AF65-F5344CB8AC3E}">
        <p14:creationId xmlns:p14="http://schemas.microsoft.com/office/powerpoint/2010/main" val="825241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21"/>
          </p:nvPr>
        </p:nvSpPr>
        <p:spPr/>
      </p:sp>
      <p:sp>
        <p:nvSpPr>
          <p:cNvPr id="3" name="Picture Placeholder 2"/>
          <p:cNvSpPr>
            <a:spLocks noGrp="1"/>
          </p:cNvSpPr>
          <p:nvPr>
            <p:ph type="pic" sz="quarter" idx="24"/>
          </p:nvPr>
        </p:nvSpPr>
        <p:spPr/>
      </p:sp>
      <p:sp>
        <p:nvSpPr>
          <p:cNvPr id="4" name="Picture Placeholder 3"/>
          <p:cNvSpPr>
            <a:spLocks noGrp="1"/>
          </p:cNvSpPr>
          <p:nvPr>
            <p:ph type="pic" sz="quarter" idx="22"/>
          </p:nvPr>
        </p:nvSpPr>
        <p:spPr/>
      </p:sp>
      <p:sp>
        <p:nvSpPr>
          <p:cNvPr id="5" name="Picture Placeholder 4"/>
          <p:cNvSpPr>
            <a:spLocks noGrp="1"/>
          </p:cNvSpPr>
          <p:nvPr>
            <p:ph type="pic" sz="quarter" idx="25"/>
          </p:nvPr>
        </p:nvSpPr>
        <p:spPr/>
      </p:sp>
      <p:sp>
        <p:nvSpPr>
          <p:cNvPr id="6" name="Picture Placeholder 5"/>
          <p:cNvSpPr>
            <a:spLocks noGrp="1"/>
          </p:cNvSpPr>
          <p:nvPr>
            <p:ph type="pic" sz="quarter" idx="26"/>
          </p:nvPr>
        </p:nvSpPr>
        <p:spPr/>
      </p:sp>
      <p:sp>
        <p:nvSpPr>
          <p:cNvPr id="7" name="Picture Placeholder 6"/>
          <p:cNvSpPr>
            <a:spLocks noGrp="1"/>
          </p:cNvSpPr>
          <p:nvPr>
            <p:ph type="pic" sz="quarter" idx="23"/>
          </p:nvPr>
        </p:nvSpPr>
        <p:spPr/>
      </p:sp>
      <p:sp>
        <p:nvSpPr>
          <p:cNvPr id="38" name="Rectangle 37"/>
          <p:cNvSpPr/>
          <p:nvPr/>
        </p:nvSpPr>
        <p:spPr>
          <a:xfrm>
            <a:off x="1018032" y="1609344"/>
            <a:ext cx="2011680" cy="1938528"/>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18032" y="3547872"/>
            <a:ext cx="2011680" cy="1938528"/>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090160" y="1609344"/>
            <a:ext cx="2011680" cy="1938528"/>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090160" y="3547872"/>
            <a:ext cx="2011680" cy="1938528"/>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162288" y="1609344"/>
            <a:ext cx="2011680" cy="1938528"/>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162288" y="3547872"/>
            <a:ext cx="2011680" cy="1938528"/>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173480" y="2809354"/>
            <a:ext cx="1700784" cy="592214"/>
            <a:chOff x="922539" y="2414337"/>
            <a:chExt cx="3289628" cy="592214"/>
          </a:xfrm>
        </p:grpSpPr>
        <p:sp>
          <p:nvSpPr>
            <p:cNvPr id="14" name="TextBox 13"/>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15" name="TextBox 14"/>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sp>
        <p:nvSpPr>
          <p:cNvPr id="16" name="TextBox 15"/>
          <p:cNvSpPr txBox="1"/>
          <p:nvPr/>
        </p:nvSpPr>
        <p:spPr>
          <a:xfrm>
            <a:off x="3925663" y="619394"/>
            <a:ext cx="4340674" cy="415498"/>
          </a:xfrm>
          <a:prstGeom prst="rect">
            <a:avLst/>
          </a:prstGeom>
          <a:noFill/>
        </p:spPr>
        <p:txBody>
          <a:bodyPr wrap="square" rtlCol="0">
            <a:spAutoFit/>
          </a:bodyPr>
          <a:lstStyle/>
          <a:p>
            <a:pPr algn="ctr">
              <a:lnSpc>
                <a:spcPct val="150000"/>
              </a:lnSpc>
            </a:pPr>
            <a:r>
              <a:rPr lang="en-US" sz="1400" b="1" spc="600" dirty="0" smtClean="0">
                <a:latin typeface="Raleway" panose="020B0503030101060003" pitchFamily="34" charset="0"/>
              </a:rPr>
              <a:t>OUR GREAT TEAM</a:t>
            </a:r>
          </a:p>
        </p:txBody>
      </p:sp>
      <p:grpSp>
        <p:nvGrpSpPr>
          <p:cNvPr id="23" name="Group 22"/>
          <p:cNvGrpSpPr/>
          <p:nvPr/>
        </p:nvGrpSpPr>
        <p:grpSpPr>
          <a:xfrm>
            <a:off x="1173480" y="4747882"/>
            <a:ext cx="1700784" cy="592214"/>
            <a:chOff x="922539" y="2414337"/>
            <a:chExt cx="3289628" cy="592214"/>
          </a:xfrm>
        </p:grpSpPr>
        <p:sp>
          <p:nvSpPr>
            <p:cNvPr id="24" name="TextBox 23"/>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25" name="TextBox 24"/>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grpSp>
        <p:nvGrpSpPr>
          <p:cNvPr id="26" name="Group 25"/>
          <p:cNvGrpSpPr/>
          <p:nvPr/>
        </p:nvGrpSpPr>
        <p:grpSpPr>
          <a:xfrm>
            <a:off x="5248656" y="2809354"/>
            <a:ext cx="1700784" cy="592214"/>
            <a:chOff x="922539" y="2414337"/>
            <a:chExt cx="3289628" cy="592214"/>
          </a:xfrm>
        </p:grpSpPr>
        <p:sp>
          <p:nvSpPr>
            <p:cNvPr id="27" name="TextBox 26"/>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28" name="TextBox 27"/>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grpSp>
        <p:nvGrpSpPr>
          <p:cNvPr id="29" name="Group 28"/>
          <p:cNvGrpSpPr/>
          <p:nvPr/>
        </p:nvGrpSpPr>
        <p:grpSpPr>
          <a:xfrm>
            <a:off x="5248656" y="4747882"/>
            <a:ext cx="1700784" cy="592214"/>
            <a:chOff x="922539" y="2414337"/>
            <a:chExt cx="3289628" cy="592214"/>
          </a:xfrm>
        </p:grpSpPr>
        <p:sp>
          <p:nvSpPr>
            <p:cNvPr id="30" name="TextBox 29"/>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31" name="TextBox 30"/>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grpSp>
        <p:nvGrpSpPr>
          <p:cNvPr id="32" name="Group 31"/>
          <p:cNvGrpSpPr/>
          <p:nvPr/>
        </p:nvGrpSpPr>
        <p:grpSpPr>
          <a:xfrm>
            <a:off x="9323832" y="2809354"/>
            <a:ext cx="1700784" cy="592214"/>
            <a:chOff x="922539" y="2414337"/>
            <a:chExt cx="3289628" cy="592214"/>
          </a:xfrm>
        </p:grpSpPr>
        <p:sp>
          <p:nvSpPr>
            <p:cNvPr id="33" name="TextBox 32"/>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34" name="TextBox 33"/>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grpSp>
        <p:nvGrpSpPr>
          <p:cNvPr id="35" name="Group 34"/>
          <p:cNvGrpSpPr/>
          <p:nvPr/>
        </p:nvGrpSpPr>
        <p:grpSpPr>
          <a:xfrm>
            <a:off x="9323832" y="4747882"/>
            <a:ext cx="1700784" cy="592214"/>
            <a:chOff x="922539" y="2414337"/>
            <a:chExt cx="3289628" cy="592214"/>
          </a:xfrm>
        </p:grpSpPr>
        <p:sp>
          <p:nvSpPr>
            <p:cNvPr id="36" name="TextBox 35"/>
            <p:cNvSpPr txBox="1"/>
            <p:nvPr/>
          </p:nvSpPr>
          <p:spPr>
            <a:xfrm>
              <a:off x="922539" y="2710444"/>
              <a:ext cx="3289628" cy="296107"/>
            </a:xfrm>
            <a:prstGeom prst="rect">
              <a:avLst/>
            </a:prstGeom>
            <a:noFill/>
          </p:spPr>
          <p:txBody>
            <a:bodyPr wrap="square" rtlCol="0">
              <a:spAutoFit/>
            </a:bodyPr>
            <a:lstStyle/>
            <a:p>
              <a:pPr algn="ctr">
                <a:lnSpc>
                  <a:spcPct val="150000"/>
                </a:lnSpc>
              </a:pPr>
              <a:r>
                <a:rPr lang="en-US" sz="1000" i="1" dirty="0" smtClean="0">
                  <a:solidFill>
                    <a:schemeClr val="bg1"/>
                  </a:solidFill>
                  <a:latin typeface="Raleway" panose="020B0503030101060003" pitchFamily="34" charset="0"/>
                </a:rPr>
                <a:t>Creative Manager</a:t>
              </a:r>
            </a:p>
          </p:txBody>
        </p:sp>
        <p:sp>
          <p:nvSpPr>
            <p:cNvPr id="37" name="TextBox 36"/>
            <p:cNvSpPr txBox="1"/>
            <p:nvPr/>
          </p:nvSpPr>
          <p:spPr>
            <a:xfrm>
              <a:off x="922539" y="2414337"/>
              <a:ext cx="3289628" cy="296107"/>
            </a:xfrm>
            <a:prstGeom prst="rect">
              <a:avLst/>
            </a:prstGeom>
            <a:noFill/>
          </p:spPr>
          <p:txBody>
            <a:bodyPr wrap="square" rtlCol="0">
              <a:spAutoFit/>
            </a:bodyPr>
            <a:lstStyle/>
            <a:p>
              <a:pPr algn="ctr">
                <a:lnSpc>
                  <a:spcPct val="150000"/>
                </a:lnSpc>
              </a:pPr>
              <a:r>
                <a:rPr lang="en-US" sz="1000" b="1" spc="300" dirty="0" smtClean="0">
                  <a:solidFill>
                    <a:schemeClr val="bg1"/>
                  </a:solidFill>
                  <a:latin typeface="Raleway" panose="020B0503030101060003" pitchFamily="34" charset="0"/>
                </a:rPr>
                <a:t>MEMBER NAME</a:t>
              </a:r>
            </a:p>
          </p:txBody>
        </p:sp>
      </p:grpSp>
    </p:spTree>
    <p:extLst>
      <p:ext uri="{BB962C8B-B14F-4D97-AF65-F5344CB8AC3E}">
        <p14:creationId xmlns:p14="http://schemas.microsoft.com/office/powerpoint/2010/main" val="3284523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5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17" name="Freeform 16"/>
          <p:cNvSpPr/>
          <p:nvPr/>
        </p:nvSpPr>
        <p:spPr>
          <a:xfrm>
            <a:off x="0" y="0"/>
            <a:ext cx="12192000" cy="6858000"/>
          </a:xfrm>
          <a:custGeom>
            <a:avLst/>
            <a:gdLst>
              <a:gd name="connsiteX0" fmla="*/ 12192000 w 12192000"/>
              <a:gd name="connsiteY0" fmla="*/ 1670304 h 6858000"/>
              <a:gd name="connsiteX1" fmla="*/ 12192000 w 12192000"/>
              <a:gd name="connsiteY1" fmla="*/ 6858000 h 6858000"/>
              <a:gd name="connsiteX2" fmla="*/ 7004304 w 12192000"/>
              <a:gd name="connsiteY2" fmla="*/ 6858000 h 6858000"/>
              <a:gd name="connsiteX3" fmla="*/ 0 w 12192000"/>
              <a:gd name="connsiteY3" fmla="*/ 0 h 6858000"/>
              <a:gd name="connsiteX4" fmla="*/ 12192000 w 12192000"/>
              <a:gd name="connsiteY4" fmla="*/ 0 h 6858000"/>
              <a:gd name="connsiteX5" fmla="*/ 12192000 w 12192000"/>
              <a:gd name="connsiteY5" fmla="*/ 566928 h 6858000"/>
              <a:gd name="connsiteX6" fmla="*/ 8851392 w 12192000"/>
              <a:gd name="connsiteY6" fmla="*/ 566928 h 6858000"/>
              <a:gd name="connsiteX7" fmla="*/ 4407408 w 12192000"/>
              <a:gd name="connsiteY7" fmla="*/ 5010912 h 6858000"/>
              <a:gd name="connsiteX8" fmla="*/ 4407408 w 12192000"/>
              <a:gd name="connsiteY8" fmla="*/ 6858000 h 6858000"/>
              <a:gd name="connsiteX9" fmla="*/ 0 w 12192000"/>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12192000" y="1670304"/>
                </a:moveTo>
                <a:lnTo>
                  <a:pt x="12192000" y="6858000"/>
                </a:lnTo>
                <a:lnTo>
                  <a:pt x="7004304" y="6858000"/>
                </a:lnTo>
                <a:close/>
                <a:moveTo>
                  <a:pt x="0" y="0"/>
                </a:moveTo>
                <a:lnTo>
                  <a:pt x="12192000" y="0"/>
                </a:lnTo>
                <a:lnTo>
                  <a:pt x="12192000" y="566928"/>
                </a:lnTo>
                <a:lnTo>
                  <a:pt x="8851392" y="566928"/>
                </a:lnTo>
                <a:lnTo>
                  <a:pt x="4407408" y="5010912"/>
                </a:lnTo>
                <a:lnTo>
                  <a:pt x="4407408" y="6858000"/>
                </a:lnTo>
                <a:lnTo>
                  <a:pt x="0" y="685800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p:cNvGrpSpPr/>
          <p:nvPr/>
        </p:nvGrpSpPr>
        <p:grpSpPr>
          <a:xfrm>
            <a:off x="1352307" y="1349450"/>
            <a:ext cx="5341527" cy="5033062"/>
            <a:chOff x="1352307" y="1349450"/>
            <a:chExt cx="5341527" cy="5033062"/>
          </a:xfrm>
        </p:grpSpPr>
        <p:sp>
          <p:nvSpPr>
            <p:cNvPr id="11" name="TextBox 10"/>
            <p:cNvSpPr txBox="1"/>
            <p:nvPr/>
          </p:nvSpPr>
          <p:spPr>
            <a:xfrm>
              <a:off x="1352307" y="1349450"/>
              <a:ext cx="5341527" cy="707886"/>
            </a:xfrm>
            <a:prstGeom prst="rect">
              <a:avLst/>
            </a:prstGeom>
            <a:noFill/>
          </p:spPr>
          <p:txBody>
            <a:bodyPr wrap="none" rtlCol="0">
              <a:spAutoFit/>
            </a:bodyPr>
            <a:lstStyle/>
            <a:p>
              <a:r>
                <a:rPr lang="en-US" sz="4000" spc="2000" dirty="0" smtClean="0">
                  <a:solidFill>
                    <a:schemeClr val="bg1"/>
                  </a:solidFill>
                  <a:latin typeface="Raleway" panose="020B0503030101060003" pitchFamily="34" charset="0"/>
                </a:rPr>
                <a:t>PORTFOLIO</a:t>
              </a:r>
              <a:endParaRPr lang="en-US" sz="4000" spc="2000" dirty="0">
                <a:solidFill>
                  <a:schemeClr val="bg1"/>
                </a:solidFill>
                <a:latin typeface="Raleway" panose="020B0503030101060003" pitchFamily="34" charset="0"/>
              </a:endParaRPr>
            </a:p>
          </p:txBody>
        </p:sp>
        <p:cxnSp>
          <p:nvCxnSpPr>
            <p:cNvPr id="12" name="Straight Connector 11"/>
            <p:cNvCxnSpPr>
              <a:stCxn id="11" idx="2"/>
            </p:cNvCxnSpPr>
            <p:nvPr/>
          </p:nvCxnSpPr>
          <p:spPr>
            <a:xfrm flipH="1">
              <a:off x="4023070" y="2057336"/>
              <a:ext cx="1" cy="432517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0179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284720" y="2718816"/>
            <a:ext cx="2871216" cy="3974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40480" y="176784"/>
            <a:ext cx="2871216" cy="3974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132320" y="971633"/>
            <a:ext cx="2871216"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a:t>
            </a:r>
            <a:r>
              <a:rPr lang="en-US" sz="1000" dirty="0" err="1" smtClean="0">
                <a:latin typeface="Raleway" panose="020B0503030101060003" pitchFamily="34" charset="0"/>
              </a:rPr>
              <a:t>malesuada</a:t>
            </a:r>
            <a:r>
              <a:rPr lang="en-US" sz="1000" dirty="0" smtClean="0">
                <a:latin typeface="Raleway" panose="020B0503030101060003" pitchFamily="34" charset="0"/>
              </a:rPr>
              <a:t> libero.</a:t>
            </a:r>
          </a:p>
        </p:txBody>
      </p:sp>
      <p:sp>
        <p:nvSpPr>
          <p:cNvPr id="9" name="TextBox 8"/>
          <p:cNvSpPr txBox="1"/>
          <p:nvPr/>
        </p:nvSpPr>
        <p:spPr>
          <a:xfrm>
            <a:off x="1564021" y="785414"/>
            <a:ext cx="2160635" cy="700833"/>
          </a:xfrm>
          <a:prstGeom prst="rect">
            <a:avLst/>
          </a:prstGeom>
          <a:noFill/>
        </p:spPr>
        <p:txBody>
          <a:bodyPr wrap="square" rtlCol="0">
            <a:spAutoFit/>
          </a:bodyPr>
          <a:lstStyle/>
          <a:p>
            <a:pPr algn="r">
              <a:lnSpc>
                <a:spcPct val="150000"/>
              </a:lnSpc>
            </a:pPr>
            <a:r>
              <a:rPr lang="en-US" sz="1400" b="1" spc="600" dirty="0" smtClean="0">
                <a:latin typeface="Raleway" panose="020B0503030101060003" pitchFamily="34" charset="0"/>
              </a:rPr>
              <a:t>PORTFOLIO GALLERY</a:t>
            </a:r>
          </a:p>
        </p:txBody>
      </p:sp>
      <p:sp>
        <p:nvSpPr>
          <p:cNvPr id="10" name="TextBox 9"/>
          <p:cNvSpPr txBox="1"/>
          <p:nvPr/>
        </p:nvSpPr>
        <p:spPr>
          <a:xfrm>
            <a:off x="4145280" y="5023104"/>
            <a:ext cx="2871216"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a:t>
            </a:r>
            <a:r>
              <a:rPr lang="en-US" sz="1000" dirty="0" err="1" smtClean="0">
                <a:latin typeface="Raleway" panose="020B0503030101060003" pitchFamily="34" charset="0"/>
              </a:rPr>
              <a:t>malesuada</a:t>
            </a:r>
            <a:r>
              <a:rPr lang="en-US" sz="1000" dirty="0" smtClean="0">
                <a:latin typeface="Raleway" panose="020B0503030101060003" pitchFamily="34" charset="0"/>
              </a:rPr>
              <a:t> libero.</a:t>
            </a:r>
          </a:p>
        </p:txBody>
      </p:sp>
      <p:sp>
        <p:nvSpPr>
          <p:cNvPr id="2" name="Picture Placeholder 1"/>
          <p:cNvSpPr>
            <a:spLocks noGrp="1"/>
          </p:cNvSpPr>
          <p:nvPr>
            <p:ph type="pic" sz="quarter" idx="24"/>
          </p:nvPr>
        </p:nvSpPr>
        <p:spPr/>
      </p:sp>
      <p:sp>
        <p:nvSpPr>
          <p:cNvPr id="3" name="Picture Placeholder 2"/>
          <p:cNvSpPr>
            <a:spLocks noGrp="1"/>
          </p:cNvSpPr>
          <p:nvPr>
            <p:ph type="pic" sz="quarter" idx="25"/>
          </p:nvPr>
        </p:nvSpPr>
        <p:spPr/>
      </p:sp>
    </p:spTree>
    <p:extLst>
      <p:ext uri="{BB962C8B-B14F-4D97-AF65-F5344CB8AC3E}">
        <p14:creationId xmlns:p14="http://schemas.microsoft.com/office/powerpoint/2010/main" val="2348666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90446" y="5193893"/>
            <a:ext cx="7367954" cy="1015663"/>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11" name="TextBox 10"/>
          <p:cNvSpPr txBox="1"/>
          <p:nvPr/>
        </p:nvSpPr>
        <p:spPr>
          <a:xfrm>
            <a:off x="380511" y="4047013"/>
            <a:ext cx="2010997" cy="700833"/>
          </a:xfrm>
          <a:prstGeom prst="rect">
            <a:avLst/>
          </a:prstGeom>
          <a:noFill/>
        </p:spPr>
        <p:txBody>
          <a:bodyPr wrap="square" rtlCol="0">
            <a:spAutoFit/>
          </a:bodyPr>
          <a:lstStyle/>
          <a:p>
            <a:pPr algn="r">
              <a:lnSpc>
                <a:spcPct val="150000"/>
              </a:lnSpc>
            </a:pPr>
            <a:r>
              <a:rPr lang="en-US" sz="1400" b="1" spc="600" dirty="0" smtClean="0">
                <a:latin typeface="Raleway" panose="020B0503030101060003" pitchFamily="34" charset="0"/>
              </a:rPr>
              <a:t>PORTFOLIO GALLERY</a:t>
            </a:r>
          </a:p>
        </p:txBody>
      </p:sp>
      <p:sp>
        <p:nvSpPr>
          <p:cNvPr id="2" name="Picture Placeholder 1"/>
          <p:cNvSpPr>
            <a:spLocks noGrp="1"/>
          </p:cNvSpPr>
          <p:nvPr>
            <p:ph type="pic" sz="quarter" idx="25"/>
          </p:nvPr>
        </p:nvSpPr>
        <p:spPr/>
      </p:sp>
    </p:spTree>
    <p:extLst>
      <p:ext uri="{BB962C8B-B14F-4D97-AF65-F5344CB8AC3E}">
        <p14:creationId xmlns:p14="http://schemas.microsoft.com/office/powerpoint/2010/main" val="2784052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43002" y="4843477"/>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10" name="TextBox 9"/>
          <p:cNvSpPr txBox="1"/>
          <p:nvPr/>
        </p:nvSpPr>
        <p:spPr>
          <a:xfrm>
            <a:off x="9026282" y="698228"/>
            <a:ext cx="2010997" cy="700833"/>
          </a:xfrm>
          <a:prstGeom prst="rect">
            <a:avLst/>
          </a:prstGeom>
          <a:noFill/>
        </p:spPr>
        <p:txBody>
          <a:bodyPr wrap="square" rtlCol="0">
            <a:spAutoFit/>
          </a:bodyPr>
          <a:lstStyle/>
          <a:p>
            <a:pPr algn="r">
              <a:lnSpc>
                <a:spcPct val="150000"/>
              </a:lnSpc>
            </a:pPr>
            <a:r>
              <a:rPr lang="en-US" sz="1400" b="1" spc="600" dirty="0" smtClean="0">
                <a:latin typeface="Raleway" panose="020B0503030101060003" pitchFamily="34" charset="0"/>
              </a:rPr>
              <a:t>PORTFOLIO GALLERY</a:t>
            </a:r>
          </a:p>
        </p:txBody>
      </p:sp>
      <p:sp>
        <p:nvSpPr>
          <p:cNvPr id="11" name="TextBox 10"/>
          <p:cNvSpPr txBox="1"/>
          <p:nvPr/>
        </p:nvSpPr>
        <p:spPr>
          <a:xfrm>
            <a:off x="3200401" y="4843477"/>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12" name="TextBox 11"/>
          <p:cNvSpPr txBox="1"/>
          <p:nvPr/>
        </p:nvSpPr>
        <p:spPr>
          <a:xfrm>
            <a:off x="6359771" y="4843477"/>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13" name="TextBox 12"/>
          <p:cNvSpPr txBox="1"/>
          <p:nvPr/>
        </p:nvSpPr>
        <p:spPr>
          <a:xfrm>
            <a:off x="8417170" y="4843477"/>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2" name="Picture Placeholder 1"/>
          <p:cNvSpPr>
            <a:spLocks noGrp="1"/>
          </p:cNvSpPr>
          <p:nvPr>
            <p:ph type="pic" sz="quarter" idx="26"/>
          </p:nvPr>
        </p:nvSpPr>
        <p:spPr/>
      </p:sp>
      <p:sp>
        <p:nvSpPr>
          <p:cNvPr id="3" name="Picture Placeholder 2"/>
          <p:cNvSpPr>
            <a:spLocks noGrp="1"/>
          </p:cNvSpPr>
          <p:nvPr>
            <p:ph type="pic" sz="quarter" idx="25"/>
          </p:nvPr>
        </p:nvSpPr>
        <p:spPr/>
      </p:sp>
    </p:spTree>
    <p:extLst>
      <p:ext uri="{BB962C8B-B14F-4D97-AF65-F5344CB8AC3E}">
        <p14:creationId xmlns:p14="http://schemas.microsoft.com/office/powerpoint/2010/main" val="2916351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60123" y="1884400"/>
            <a:ext cx="3077308" cy="2169825"/>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7" name="TextBox 6"/>
          <p:cNvSpPr txBox="1"/>
          <p:nvPr/>
        </p:nvSpPr>
        <p:spPr>
          <a:xfrm>
            <a:off x="6260123" y="914400"/>
            <a:ext cx="3077308" cy="700833"/>
          </a:xfrm>
          <a:prstGeom prst="rect">
            <a:avLst/>
          </a:prstGeom>
          <a:noFill/>
        </p:spPr>
        <p:txBody>
          <a:bodyPr wrap="square" rtlCol="0" anchor="b">
            <a:spAutoFit/>
          </a:bodyPr>
          <a:lstStyle/>
          <a:p>
            <a:pPr algn="just">
              <a:lnSpc>
                <a:spcPct val="150000"/>
              </a:lnSpc>
            </a:pPr>
            <a:r>
              <a:rPr lang="en-US" sz="1400" b="1" spc="600" dirty="0" smtClean="0">
                <a:latin typeface="Raleway" panose="020B0503030101060003" pitchFamily="34" charset="0"/>
              </a:rPr>
              <a:t>PORTFOLIO GALLERY</a:t>
            </a:r>
          </a:p>
        </p:txBody>
      </p:sp>
      <p:sp>
        <p:nvSpPr>
          <p:cNvPr id="8" name="TextBox 7"/>
          <p:cNvSpPr txBox="1"/>
          <p:nvPr/>
        </p:nvSpPr>
        <p:spPr>
          <a:xfrm>
            <a:off x="6260123" y="4323392"/>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9" name="TextBox 8"/>
          <p:cNvSpPr txBox="1"/>
          <p:nvPr/>
        </p:nvSpPr>
        <p:spPr>
          <a:xfrm>
            <a:off x="6260123" y="5108222"/>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2" name="Picture Placeholder 1"/>
          <p:cNvSpPr>
            <a:spLocks noGrp="1"/>
          </p:cNvSpPr>
          <p:nvPr>
            <p:ph type="pic" sz="quarter" idx="25"/>
          </p:nvPr>
        </p:nvSpPr>
        <p:spPr/>
      </p:sp>
    </p:spTree>
    <p:extLst>
      <p:ext uri="{BB962C8B-B14F-4D97-AF65-F5344CB8AC3E}">
        <p14:creationId xmlns:p14="http://schemas.microsoft.com/office/powerpoint/2010/main" val="578627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03170" y="828115"/>
            <a:ext cx="1312984" cy="1384995"/>
          </a:xfrm>
          <a:prstGeom prst="rect">
            <a:avLst/>
          </a:prstGeom>
          <a:noFill/>
        </p:spPr>
        <p:txBody>
          <a:bodyPr wrap="square" rtlCol="0" anchor="b">
            <a:spAutoFit/>
          </a:bodyPr>
          <a:lstStyle/>
          <a:p>
            <a:pPr algn="just">
              <a:lnSpc>
                <a:spcPct val="150000"/>
              </a:lnSpc>
            </a:pPr>
            <a:r>
              <a:rPr lang="en-US" sz="1400" b="1" spc="600" dirty="0" smtClean="0">
                <a:latin typeface="Raleway" panose="020B0503030101060003" pitchFamily="34" charset="0"/>
              </a:rPr>
              <a:t>PORTFOLIO GALLERY</a:t>
            </a:r>
          </a:p>
        </p:txBody>
      </p:sp>
      <p:sp>
        <p:nvSpPr>
          <p:cNvPr id="7" name="TextBox 6"/>
          <p:cNvSpPr txBox="1"/>
          <p:nvPr/>
        </p:nvSpPr>
        <p:spPr>
          <a:xfrm>
            <a:off x="10703170" y="3195730"/>
            <a:ext cx="1312984" cy="1315104"/>
          </a:xfrm>
          <a:prstGeom prst="rect">
            <a:avLst/>
          </a:prstGeom>
          <a:noFill/>
        </p:spPr>
        <p:txBody>
          <a:bodyPr wrap="square" rtlCol="0" anchor="b">
            <a:spAutoFit/>
          </a:bodyPr>
          <a:lstStyle/>
          <a:p>
            <a:pPr algn="just">
              <a:lnSpc>
                <a:spcPct val="150000"/>
              </a:lnSpc>
            </a:pPr>
            <a:r>
              <a:rPr lang="en-US" sz="6000" b="1" spc="600" dirty="0" smtClean="0">
                <a:latin typeface="Raleway" panose="020B0503030101060003" pitchFamily="34" charset="0"/>
              </a:rPr>
              <a:t>01</a:t>
            </a:r>
          </a:p>
        </p:txBody>
      </p:sp>
      <p:sp>
        <p:nvSpPr>
          <p:cNvPr id="2" name="Picture Placeholder 1"/>
          <p:cNvSpPr>
            <a:spLocks noGrp="1"/>
          </p:cNvSpPr>
          <p:nvPr>
            <p:ph type="pic" sz="quarter" idx="25"/>
          </p:nvPr>
        </p:nvSpPr>
        <p:spPr/>
      </p:sp>
    </p:spTree>
    <p:extLst>
      <p:ext uri="{BB962C8B-B14F-4D97-AF65-F5344CB8AC3E}">
        <p14:creationId xmlns:p14="http://schemas.microsoft.com/office/powerpoint/2010/main" val="1192426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802315" y="852743"/>
            <a:ext cx="4853354" cy="1477328"/>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8" name="TextBox 7"/>
          <p:cNvSpPr txBox="1"/>
          <p:nvPr/>
        </p:nvSpPr>
        <p:spPr>
          <a:xfrm>
            <a:off x="2848708" y="4894194"/>
            <a:ext cx="3077308" cy="700833"/>
          </a:xfrm>
          <a:prstGeom prst="rect">
            <a:avLst/>
          </a:prstGeom>
          <a:noFill/>
        </p:spPr>
        <p:txBody>
          <a:bodyPr wrap="square" rtlCol="0" anchor="b">
            <a:spAutoFit/>
          </a:bodyPr>
          <a:lstStyle/>
          <a:p>
            <a:pPr algn="r">
              <a:lnSpc>
                <a:spcPct val="150000"/>
              </a:lnSpc>
            </a:pPr>
            <a:r>
              <a:rPr lang="en-US" sz="1400" b="1" spc="600" dirty="0" smtClean="0">
                <a:latin typeface="Raleway" panose="020B0503030101060003" pitchFamily="34" charset="0"/>
              </a:rPr>
              <a:t>PORTFOLIO GALLERY</a:t>
            </a:r>
          </a:p>
        </p:txBody>
      </p:sp>
      <p:sp>
        <p:nvSpPr>
          <p:cNvPr id="9" name="TextBox 8"/>
          <p:cNvSpPr txBox="1"/>
          <p:nvPr/>
        </p:nvSpPr>
        <p:spPr>
          <a:xfrm>
            <a:off x="6802315" y="2494592"/>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10" name="TextBox 9"/>
          <p:cNvSpPr txBox="1"/>
          <p:nvPr/>
        </p:nvSpPr>
        <p:spPr>
          <a:xfrm>
            <a:off x="9524998" y="2494592"/>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2" name="Picture Placeholder 1"/>
          <p:cNvSpPr>
            <a:spLocks noGrp="1"/>
          </p:cNvSpPr>
          <p:nvPr>
            <p:ph type="pic" sz="quarter" idx="25"/>
          </p:nvPr>
        </p:nvSpPr>
        <p:spPr/>
      </p:sp>
      <p:sp>
        <p:nvSpPr>
          <p:cNvPr id="3" name="Picture Placeholder 2"/>
          <p:cNvSpPr>
            <a:spLocks noGrp="1"/>
          </p:cNvSpPr>
          <p:nvPr>
            <p:ph type="pic" sz="quarter" idx="26"/>
          </p:nvPr>
        </p:nvSpPr>
        <p:spPr/>
      </p:sp>
    </p:spTree>
    <p:extLst>
      <p:ext uri="{BB962C8B-B14F-4D97-AF65-F5344CB8AC3E}">
        <p14:creationId xmlns:p14="http://schemas.microsoft.com/office/powerpoint/2010/main" val="1146134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820" b="9820"/>
          <a:stretch>
            <a:fillRect/>
          </a:stretch>
        </p:blipFill>
        <p:spPr>
          <a:xfrm>
            <a:off x="0" y="0"/>
            <a:ext cx="12192000" cy="3954463"/>
          </a:xfrm>
        </p:spPr>
      </p:pic>
      <p:sp>
        <p:nvSpPr>
          <p:cNvPr id="4" name="TextBox 3"/>
          <p:cNvSpPr txBox="1"/>
          <p:nvPr/>
        </p:nvSpPr>
        <p:spPr>
          <a:xfrm>
            <a:off x="1021477" y="4957616"/>
            <a:ext cx="5080385" cy="1477328"/>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Используя городское земледелие в местах с высокой плотностью населения, например, вертикальные фермы или многоярусные теплицы, можно добиться многих экологических преимуществ в масштабах города</a:t>
            </a:r>
            <a:r>
              <a:rPr lang="ru-RU" sz="1000" dirty="0">
                <a:latin typeface="Raleway" panose="020B0503030101060003" pitchFamily="34" charset="0"/>
              </a:rPr>
              <a:t>. Сегодня в большинстве городов остается много свободных земель из-за увеличения площади городских пространств. </a:t>
            </a:r>
            <a:r>
              <a:rPr lang="ru-RU" sz="1000" dirty="0" smtClean="0">
                <a:latin typeface="Raleway" panose="020B0503030101060003" pitchFamily="34" charset="0"/>
              </a:rPr>
              <a:t>Данные территории можно </a:t>
            </a:r>
            <a:r>
              <a:rPr lang="ru-RU" sz="1000" dirty="0">
                <a:latin typeface="Raleway" panose="020B0503030101060003" pitchFamily="34" charset="0"/>
              </a:rPr>
              <a:t>использовать </a:t>
            </a:r>
            <a:r>
              <a:rPr lang="ru-RU" sz="1000" dirty="0" smtClean="0">
                <a:latin typeface="Raleway" panose="020B0503030101060003" pitchFamily="34" charset="0"/>
              </a:rPr>
              <a:t>в качестве пространств для производства продуктов питания.</a:t>
            </a:r>
            <a:endParaRPr lang="en-US" sz="1000" dirty="0" smtClean="0">
              <a:latin typeface="Raleway" panose="020B0503030101060003" pitchFamily="34" charset="0"/>
            </a:endParaRPr>
          </a:p>
        </p:txBody>
      </p:sp>
      <p:sp>
        <p:nvSpPr>
          <p:cNvPr id="5" name="TextBox 4"/>
          <p:cNvSpPr txBox="1"/>
          <p:nvPr/>
        </p:nvSpPr>
        <p:spPr>
          <a:xfrm>
            <a:off x="1021477" y="4180613"/>
            <a:ext cx="6474878" cy="738664"/>
          </a:xfrm>
          <a:prstGeom prst="rect">
            <a:avLst/>
          </a:prstGeom>
          <a:noFill/>
        </p:spPr>
        <p:txBody>
          <a:bodyPr wrap="square" rtlCol="0">
            <a:spAutoFit/>
          </a:bodyPr>
          <a:lstStyle/>
          <a:p>
            <a:pPr>
              <a:lnSpc>
                <a:spcPct val="150000"/>
              </a:lnSpc>
            </a:pPr>
            <a:r>
              <a:rPr lang="ru-RU" sz="1400" b="1" spc="600" dirty="0" smtClean="0">
                <a:latin typeface="Raleway" panose="020B0503030101060003" pitchFamily="34" charset="0"/>
              </a:rPr>
              <a:t>РАЦИОНАЛЬНОЕ ИСПОЛЬЗОВАНИЕ СВОБОДНЫХ ГОРОДСКИХ ТЕРРИТОРИЙ</a:t>
            </a:r>
            <a:endParaRPr lang="en-US" sz="1400" b="1" spc="600" dirty="0" smtClean="0">
              <a:latin typeface="Raleway" panose="020B0503030101060003" pitchFamily="34" charset="0"/>
            </a:endParaRPr>
          </a:p>
        </p:txBody>
      </p:sp>
      <p:sp>
        <p:nvSpPr>
          <p:cNvPr id="16" name="Rectangle 15"/>
          <p:cNvSpPr/>
          <p:nvPr/>
        </p:nvSpPr>
        <p:spPr>
          <a:xfrm>
            <a:off x="378070" y="3329796"/>
            <a:ext cx="8610656" cy="325564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478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855069" y="2198077"/>
            <a:ext cx="3077308" cy="1477328"/>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a:t>
            </a:r>
          </a:p>
        </p:txBody>
      </p:sp>
      <p:sp>
        <p:nvSpPr>
          <p:cNvPr id="9" name="TextBox 8"/>
          <p:cNvSpPr txBox="1"/>
          <p:nvPr/>
        </p:nvSpPr>
        <p:spPr>
          <a:xfrm>
            <a:off x="6855069" y="1251059"/>
            <a:ext cx="3077308" cy="700833"/>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PORTFOLIO GALLERY</a:t>
            </a:r>
          </a:p>
        </p:txBody>
      </p:sp>
      <p:sp>
        <p:nvSpPr>
          <p:cNvPr id="10" name="TextBox 9"/>
          <p:cNvSpPr txBox="1"/>
          <p:nvPr/>
        </p:nvSpPr>
        <p:spPr>
          <a:xfrm>
            <a:off x="6855069" y="3921590"/>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11" name="TextBox 10"/>
          <p:cNvSpPr txBox="1"/>
          <p:nvPr/>
        </p:nvSpPr>
        <p:spPr>
          <a:xfrm>
            <a:off x="6855069" y="4912583"/>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2" name="Picture Placeholder 1"/>
          <p:cNvSpPr>
            <a:spLocks noGrp="1"/>
          </p:cNvSpPr>
          <p:nvPr>
            <p:ph type="pic" sz="quarter" idx="25"/>
          </p:nvPr>
        </p:nvSpPr>
        <p:spPr/>
      </p:sp>
      <p:sp>
        <p:nvSpPr>
          <p:cNvPr id="3" name="Picture Placeholder 2"/>
          <p:cNvSpPr>
            <a:spLocks noGrp="1"/>
          </p:cNvSpPr>
          <p:nvPr>
            <p:ph type="pic" sz="quarter" idx="26"/>
          </p:nvPr>
        </p:nvSpPr>
        <p:spPr/>
      </p:sp>
    </p:spTree>
    <p:extLst>
      <p:ext uri="{BB962C8B-B14F-4D97-AF65-F5344CB8AC3E}">
        <p14:creationId xmlns:p14="http://schemas.microsoft.com/office/powerpoint/2010/main" val="156565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08484" y="4699376"/>
            <a:ext cx="4853354" cy="1477328"/>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Fusce est. Vivamus a </a:t>
            </a:r>
            <a:r>
              <a:rPr lang="en-US" sz="1000" dirty="0" err="1" smtClean="0">
                <a:latin typeface="Raleway" panose="020B0503030101060003" pitchFamily="34" charset="0"/>
              </a:rPr>
              <a:t>tellus</a:t>
            </a:r>
            <a:r>
              <a:rPr lang="en-US" sz="1000" dirty="0" smtClean="0">
                <a:latin typeface="Raleway" panose="020B0503030101060003" pitchFamily="34" charset="0"/>
              </a:rPr>
              <a:t>.</a:t>
            </a:r>
            <a:r>
              <a:rPr lang="en-US" sz="1000" dirty="0">
                <a:latin typeface="Raleway" panose="020B0503030101060003" pitchFamily="34" charset="0"/>
              </a:rPr>
              <a:t> </a:t>
            </a:r>
            <a:r>
              <a:rPr lang="en-US" sz="1000" dirty="0" err="1" smtClean="0">
                <a:latin typeface="Raleway" panose="020B0503030101060003" pitchFamily="34" charset="0"/>
              </a:rPr>
              <a:t>Pellentesque</a:t>
            </a:r>
            <a:r>
              <a:rPr lang="en-US" sz="1000" dirty="0" smtClean="0">
                <a:latin typeface="Raleway" panose="020B0503030101060003" pitchFamily="34" charset="0"/>
              </a:rPr>
              <a:t> habitant morbi tristique senectus et netus et malesuada fames ac turpis egestas. Proin pharetra nonummy pede. Mauris et </a:t>
            </a:r>
            <a:r>
              <a:rPr lang="en-US" sz="1000" dirty="0" err="1" smtClean="0">
                <a:latin typeface="Raleway" panose="020B0503030101060003" pitchFamily="34" charset="0"/>
              </a:rPr>
              <a:t>orci</a:t>
            </a:r>
            <a:r>
              <a:rPr lang="en-US" sz="1000" dirty="0" smtClean="0">
                <a:latin typeface="Raleway" panose="020B0503030101060003" pitchFamily="34" charset="0"/>
              </a:rPr>
              <a:t>.</a:t>
            </a:r>
          </a:p>
        </p:txBody>
      </p:sp>
      <p:sp>
        <p:nvSpPr>
          <p:cNvPr id="7" name="TextBox 6"/>
          <p:cNvSpPr txBox="1"/>
          <p:nvPr/>
        </p:nvSpPr>
        <p:spPr>
          <a:xfrm>
            <a:off x="1107830" y="5049793"/>
            <a:ext cx="2004647" cy="738664"/>
          </a:xfrm>
          <a:prstGeom prst="rect">
            <a:avLst/>
          </a:prstGeom>
          <a:noFill/>
        </p:spPr>
        <p:txBody>
          <a:bodyPr wrap="square" rtlCol="0" anchor="b">
            <a:spAutoFit/>
          </a:bodyPr>
          <a:lstStyle/>
          <a:p>
            <a:pPr algn="r">
              <a:lnSpc>
                <a:spcPct val="150000"/>
              </a:lnSpc>
            </a:pPr>
            <a:r>
              <a:rPr lang="en-US" sz="1400" b="1" spc="600" dirty="0" smtClean="0">
                <a:latin typeface="Raleway" panose="020B0503030101060003" pitchFamily="34" charset="0"/>
              </a:rPr>
              <a:t>PORTFOLIO GALLERY</a:t>
            </a:r>
          </a:p>
        </p:txBody>
      </p:sp>
      <p:sp>
        <p:nvSpPr>
          <p:cNvPr id="8" name="TextBox 7"/>
          <p:cNvSpPr txBox="1"/>
          <p:nvPr/>
        </p:nvSpPr>
        <p:spPr>
          <a:xfrm>
            <a:off x="8701454" y="5045625"/>
            <a:ext cx="1846384"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2" name="Picture Placeholder 1"/>
          <p:cNvSpPr>
            <a:spLocks noGrp="1"/>
          </p:cNvSpPr>
          <p:nvPr>
            <p:ph type="pic" sz="quarter" idx="25"/>
          </p:nvPr>
        </p:nvSpPr>
        <p:spPr/>
      </p:sp>
    </p:spTree>
    <p:extLst>
      <p:ext uri="{BB962C8B-B14F-4D97-AF65-F5344CB8AC3E}">
        <p14:creationId xmlns:p14="http://schemas.microsoft.com/office/powerpoint/2010/main" val="1513247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Rectangle 4"/>
          <p:cNvSpPr/>
          <p:nvPr/>
        </p:nvSpPr>
        <p:spPr>
          <a:xfrm>
            <a:off x="5416062" y="0"/>
            <a:ext cx="6775938"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60729" y="5139081"/>
            <a:ext cx="4645824" cy="707886"/>
          </a:xfrm>
          <a:prstGeom prst="rect">
            <a:avLst/>
          </a:prstGeom>
          <a:noFill/>
        </p:spPr>
        <p:txBody>
          <a:bodyPr wrap="square" rtlCol="0">
            <a:spAutoFit/>
          </a:bodyPr>
          <a:lstStyle/>
          <a:p>
            <a:pPr algn="r"/>
            <a:r>
              <a:rPr lang="en-US" sz="4000" spc="2000" dirty="0" smtClean="0">
                <a:solidFill>
                  <a:schemeClr val="bg1"/>
                </a:solidFill>
                <a:latin typeface="Raleway" panose="020B0503030101060003" pitchFamily="34" charset="0"/>
              </a:rPr>
              <a:t>CHART</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6096000" y="5996354"/>
            <a:ext cx="5310553" cy="43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74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612623941"/>
              </p:ext>
            </p:extLst>
          </p:nvPr>
        </p:nvGraphicFramePr>
        <p:xfrm>
          <a:off x="1135185" y="1283678"/>
          <a:ext cx="5037015" cy="429194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995745" y="2291609"/>
            <a:ext cx="3994639" cy="784830"/>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a:t>
            </a:r>
            <a:r>
              <a:rPr lang="en-US" sz="1000" dirty="0" err="1" smtClean="0">
                <a:latin typeface="Raleway" panose="020B0503030101060003" pitchFamily="34" charset="0"/>
              </a:rPr>
              <a:t>pulvinar</a:t>
            </a:r>
            <a:r>
              <a:rPr lang="en-US" sz="1000" dirty="0" smtClean="0">
                <a:latin typeface="Raleway" panose="020B0503030101060003" pitchFamily="34" charset="0"/>
              </a:rPr>
              <a:t> </a:t>
            </a:r>
            <a:r>
              <a:rPr lang="en-US" sz="1000" dirty="0" err="1" smtClean="0">
                <a:latin typeface="Raleway" panose="020B0503030101060003" pitchFamily="34" charset="0"/>
              </a:rPr>
              <a:t>ultricies</a:t>
            </a:r>
            <a:r>
              <a:rPr lang="en-US" sz="1000" dirty="0" smtClean="0">
                <a:latin typeface="Raleway" panose="020B0503030101060003" pitchFamily="34" charset="0"/>
              </a:rPr>
              <a:t>.</a:t>
            </a:r>
          </a:p>
        </p:txBody>
      </p:sp>
      <p:sp>
        <p:nvSpPr>
          <p:cNvPr id="6" name="TextBox 5"/>
          <p:cNvSpPr txBox="1"/>
          <p:nvPr/>
        </p:nvSpPr>
        <p:spPr>
          <a:xfrm>
            <a:off x="6995745" y="1321509"/>
            <a:ext cx="3994639" cy="377667"/>
          </a:xfrm>
          <a:prstGeom prst="rect">
            <a:avLst/>
          </a:prstGeom>
          <a:noFill/>
        </p:spPr>
        <p:txBody>
          <a:bodyPr wrap="square" rtlCol="0" anchor="b">
            <a:spAutoFit/>
          </a:bodyPr>
          <a:lstStyle/>
          <a:p>
            <a:pPr>
              <a:lnSpc>
                <a:spcPct val="150000"/>
              </a:lnSpc>
            </a:pPr>
            <a:r>
              <a:rPr lang="en-US" sz="1400" b="1" spc="600" dirty="0">
                <a:latin typeface="Raleway" panose="020B0503030101060003" pitchFamily="34" charset="0"/>
              </a:rPr>
              <a:t>SMART CHART</a:t>
            </a:r>
          </a:p>
        </p:txBody>
      </p:sp>
      <p:sp>
        <p:nvSpPr>
          <p:cNvPr id="7" name="TextBox 6"/>
          <p:cNvSpPr txBox="1"/>
          <p:nvPr/>
        </p:nvSpPr>
        <p:spPr>
          <a:xfrm>
            <a:off x="6995746" y="3391873"/>
            <a:ext cx="3994638" cy="553998"/>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8" name="TextBox 7"/>
          <p:cNvSpPr txBox="1"/>
          <p:nvPr/>
        </p:nvSpPr>
        <p:spPr>
          <a:xfrm>
            <a:off x="6995745" y="4177355"/>
            <a:ext cx="3994638" cy="553998"/>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9" name="TextBox 8"/>
          <p:cNvSpPr txBox="1"/>
          <p:nvPr/>
        </p:nvSpPr>
        <p:spPr>
          <a:xfrm>
            <a:off x="6995744" y="4962837"/>
            <a:ext cx="3994638" cy="553998"/>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Tree>
    <p:extLst>
      <p:ext uri="{BB962C8B-B14F-4D97-AF65-F5344CB8AC3E}">
        <p14:creationId xmlns:p14="http://schemas.microsoft.com/office/powerpoint/2010/main" val="3922640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02154824"/>
              </p:ext>
            </p:extLst>
          </p:nvPr>
        </p:nvGraphicFramePr>
        <p:xfrm>
          <a:off x="6031523" y="1283678"/>
          <a:ext cx="5240216" cy="44326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175237" y="2291609"/>
            <a:ext cx="3994639" cy="784830"/>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a:t>
            </a:r>
            <a:r>
              <a:rPr lang="en-US" sz="1000" dirty="0" err="1" smtClean="0">
                <a:latin typeface="Raleway" panose="020B0503030101060003" pitchFamily="34" charset="0"/>
              </a:rPr>
              <a:t>pulvinar</a:t>
            </a:r>
            <a:r>
              <a:rPr lang="en-US" sz="1000" dirty="0" smtClean="0">
                <a:latin typeface="Raleway" panose="020B0503030101060003" pitchFamily="34" charset="0"/>
              </a:rPr>
              <a:t> </a:t>
            </a:r>
            <a:r>
              <a:rPr lang="en-US" sz="1000" dirty="0" err="1" smtClean="0">
                <a:latin typeface="Raleway" panose="020B0503030101060003" pitchFamily="34" charset="0"/>
              </a:rPr>
              <a:t>ultricies</a:t>
            </a:r>
            <a:r>
              <a:rPr lang="en-US" sz="1000" dirty="0" smtClean="0">
                <a:latin typeface="Raleway" panose="020B0503030101060003" pitchFamily="34" charset="0"/>
              </a:rPr>
              <a:t>.</a:t>
            </a:r>
          </a:p>
        </p:txBody>
      </p:sp>
      <p:sp>
        <p:nvSpPr>
          <p:cNvPr id="6" name="TextBox 5"/>
          <p:cNvSpPr txBox="1"/>
          <p:nvPr/>
        </p:nvSpPr>
        <p:spPr>
          <a:xfrm>
            <a:off x="1175237" y="1321509"/>
            <a:ext cx="3994639" cy="377667"/>
          </a:xfrm>
          <a:prstGeom prst="rect">
            <a:avLst/>
          </a:prstGeom>
          <a:noFill/>
        </p:spPr>
        <p:txBody>
          <a:bodyPr wrap="square" rtlCol="0" anchor="b">
            <a:spAutoFit/>
          </a:bodyPr>
          <a:lstStyle/>
          <a:p>
            <a:pPr>
              <a:lnSpc>
                <a:spcPct val="150000"/>
              </a:lnSpc>
            </a:pPr>
            <a:r>
              <a:rPr lang="en-US" sz="1400" b="1" spc="600" dirty="0">
                <a:latin typeface="Raleway" panose="020B0503030101060003" pitchFamily="34" charset="0"/>
              </a:rPr>
              <a:t>SMART CHART</a:t>
            </a:r>
          </a:p>
        </p:txBody>
      </p:sp>
      <p:sp>
        <p:nvSpPr>
          <p:cNvPr id="7" name="TextBox 6"/>
          <p:cNvSpPr txBox="1"/>
          <p:nvPr/>
        </p:nvSpPr>
        <p:spPr>
          <a:xfrm>
            <a:off x="1175238" y="3391873"/>
            <a:ext cx="3994638" cy="553998"/>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8" name="TextBox 7"/>
          <p:cNvSpPr txBox="1"/>
          <p:nvPr/>
        </p:nvSpPr>
        <p:spPr>
          <a:xfrm>
            <a:off x="1175237" y="4177355"/>
            <a:ext cx="3994638" cy="553998"/>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9" name="TextBox 8"/>
          <p:cNvSpPr txBox="1"/>
          <p:nvPr/>
        </p:nvSpPr>
        <p:spPr>
          <a:xfrm>
            <a:off x="1175236" y="4962837"/>
            <a:ext cx="3994638" cy="553998"/>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Tree>
    <p:extLst>
      <p:ext uri="{BB962C8B-B14F-4D97-AF65-F5344CB8AC3E}">
        <p14:creationId xmlns:p14="http://schemas.microsoft.com/office/powerpoint/2010/main" val="4127073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417099318"/>
              </p:ext>
            </p:extLst>
          </p:nvPr>
        </p:nvGraphicFramePr>
        <p:xfrm>
          <a:off x="738554" y="1512277"/>
          <a:ext cx="6224953" cy="367649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7417775" y="2115762"/>
            <a:ext cx="3994639" cy="784830"/>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a:t>
            </a:r>
            <a:r>
              <a:rPr lang="en-US" sz="1000" dirty="0" err="1" smtClean="0">
                <a:latin typeface="Raleway" panose="020B0503030101060003" pitchFamily="34" charset="0"/>
              </a:rPr>
              <a:t>pulvinar</a:t>
            </a:r>
            <a:r>
              <a:rPr lang="en-US" sz="1000" dirty="0" smtClean="0">
                <a:latin typeface="Raleway" panose="020B0503030101060003" pitchFamily="34" charset="0"/>
              </a:rPr>
              <a:t> </a:t>
            </a:r>
            <a:r>
              <a:rPr lang="en-US" sz="1000" dirty="0" err="1" smtClean="0">
                <a:latin typeface="Raleway" panose="020B0503030101060003" pitchFamily="34" charset="0"/>
              </a:rPr>
              <a:t>ultricies</a:t>
            </a:r>
            <a:r>
              <a:rPr lang="en-US" sz="1000" dirty="0" smtClean="0">
                <a:latin typeface="Raleway" panose="020B0503030101060003" pitchFamily="34" charset="0"/>
              </a:rPr>
              <a:t>.</a:t>
            </a:r>
          </a:p>
        </p:txBody>
      </p:sp>
      <p:sp>
        <p:nvSpPr>
          <p:cNvPr id="6" name="TextBox 5"/>
          <p:cNvSpPr txBox="1"/>
          <p:nvPr/>
        </p:nvSpPr>
        <p:spPr>
          <a:xfrm>
            <a:off x="7417775" y="1145662"/>
            <a:ext cx="3994639" cy="377667"/>
          </a:xfrm>
          <a:prstGeom prst="rect">
            <a:avLst/>
          </a:prstGeom>
          <a:noFill/>
        </p:spPr>
        <p:txBody>
          <a:bodyPr wrap="square" rtlCol="0" anchor="b">
            <a:spAutoFit/>
          </a:bodyPr>
          <a:lstStyle/>
          <a:p>
            <a:pPr>
              <a:lnSpc>
                <a:spcPct val="150000"/>
              </a:lnSpc>
            </a:pPr>
            <a:r>
              <a:rPr lang="en-US" sz="1400" b="1" spc="600" dirty="0">
                <a:latin typeface="Raleway" panose="020B0503030101060003" pitchFamily="34" charset="0"/>
              </a:rPr>
              <a:t>SMART CHART</a:t>
            </a:r>
          </a:p>
        </p:txBody>
      </p:sp>
      <p:grpSp>
        <p:nvGrpSpPr>
          <p:cNvPr id="2" name="Group 1"/>
          <p:cNvGrpSpPr/>
          <p:nvPr/>
        </p:nvGrpSpPr>
        <p:grpSpPr>
          <a:xfrm>
            <a:off x="7578969" y="3100610"/>
            <a:ext cx="3833445" cy="784830"/>
            <a:chOff x="7578969" y="3100610"/>
            <a:chExt cx="3833445" cy="784830"/>
          </a:xfrm>
        </p:grpSpPr>
        <p:sp>
          <p:nvSpPr>
            <p:cNvPr id="7" name="TextBox 6"/>
            <p:cNvSpPr txBox="1"/>
            <p:nvPr/>
          </p:nvSpPr>
          <p:spPr>
            <a:xfrm>
              <a:off x="8387862" y="3100610"/>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cxnSp>
          <p:nvCxnSpPr>
            <p:cNvPr id="11" name="Straight Connector 10"/>
            <p:cNvCxnSpPr/>
            <p:nvPr/>
          </p:nvCxnSpPr>
          <p:spPr>
            <a:xfrm flipH="1">
              <a:off x="7578969" y="3516923"/>
              <a:ext cx="5627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7578969" y="3885440"/>
            <a:ext cx="3833445" cy="784830"/>
            <a:chOff x="7578969" y="3885440"/>
            <a:chExt cx="3833445" cy="784830"/>
          </a:xfrm>
        </p:grpSpPr>
        <p:sp>
          <p:nvSpPr>
            <p:cNvPr id="8" name="TextBox 7"/>
            <p:cNvSpPr txBox="1"/>
            <p:nvPr/>
          </p:nvSpPr>
          <p:spPr>
            <a:xfrm>
              <a:off x="8387862" y="3885440"/>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cxnSp>
          <p:nvCxnSpPr>
            <p:cNvPr id="12" name="Straight Connector 11"/>
            <p:cNvCxnSpPr/>
            <p:nvPr/>
          </p:nvCxnSpPr>
          <p:spPr>
            <a:xfrm flipH="1">
              <a:off x="7578969" y="4337538"/>
              <a:ext cx="56270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7578969" y="4670270"/>
            <a:ext cx="3833445" cy="784830"/>
            <a:chOff x="7578969" y="4670270"/>
            <a:chExt cx="3833445" cy="784830"/>
          </a:xfrm>
        </p:grpSpPr>
        <p:sp>
          <p:nvSpPr>
            <p:cNvPr id="9" name="TextBox 8"/>
            <p:cNvSpPr txBox="1"/>
            <p:nvPr/>
          </p:nvSpPr>
          <p:spPr>
            <a:xfrm>
              <a:off x="8387862" y="4670270"/>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cxnSp>
          <p:nvCxnSpPr>
            <p:cNvPr id="13" name="Straight Connector 12"/>
            <p:cNvCxnSpPr/>
            <p:nvPr/>
          </p:nvCxnSpPr>
          <p:spPr>
            <a:xfrm flipH="1">
              <a:off x="7578969" y="5158153"/>
              <a:ext cx="56270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5769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16518360"/>
              </p:ext>
            </p:extLst>
          </p:nvPr>
        </p:nvGraphicFramePr>
        <p:xfrm>
          <a:off x="4137720" y="1846384"/>
          <a:ext cx="3916560" cy="374682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8264769" y="2326886"/>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6" name="TextBox 5"/>
          <p:cNvSpPr txBox="1"/>
          <p:nvPr/>
        </p:nvSpPr>
        <p:spPr>
          <a:xfrm>
            <a:off x="8264769" y="4096455"/>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7" name="TextBox 6"/>
          <p:cNvSpPr txBox="1"/>
          <p:nvPr/>
        </p:nvSpPr>
        <p:spPr>
          <a:xfrm>
            <a:off x="902679" y="2326886"/>
            <a:ext cx="3024552"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8" name="TextBox 7"/>
          <p:cNvSpPr txBox="1"/>
          <p:nvPr/>
        </p:nvSpPr>
        <p:spPr>
          <a:xfrm>
            <a:off x="902679" y="4096455"/>
            <a:ext cx="3024552"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9" name="TextBox 8"/>
          <p:cNvSpPr txBox="1"/>
          <p:nvPr/>
        </p:nvSpPr>
        <p:spPr>
          <a:xfrm>
            <a:off x="4098681" y="952231"/>
            <a:ext cx="3994639" cy="377667"/>
          </a:xfrm>
          <a:prstGeom prst="rect">
            <a:avLst/>
          </a:prstGeom>
          <a:noFill/>
        </p:spPr>
        <p:txBody>
          <a:bodyPr wrap="square" rtlCol="0" anchor="b">
            <a:spAutoFit/>
          </a:bodyPr>
          <a:lstStyle/>
          <a:p>
            <a:pPr algn="ctr">
              <a:lnSpc>
                <a:spcPct val="150000"/>
              </a:lnSpc>
            </a:pPr>
            <a:r>
              <a:rPr lang="en-US" sz="1400" b="1" spc="600" dirty="0">
                <a:latin typeface="Raleway" panose="020B0503030101060003" pitchFamily="34" charset="0"/>
              </a:rPr>
              <a:t>SMART CHART</a:t>
            </a:r>
          </a:p>
        </p:txBody>
      </p:sp>
    </p:spTree>
    <p:extLst>
      <p:ext uri="{BB962C8B-B14F-4D97-AF65-F5344CB8AC3E}">
        <p14:creationId xmlns:p14="http://schemas.microsoft.com/office/powerpoint/2010/main" val="1293980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971720276"/>
              </p:ext>
            </p:extLst>
          </p:nvPr>
        </p:nvGraphicFramePr>
        <p:xfrm>
          <a:off x="3168163" y="1899139"/>
          <a:ext cx="5855674" cy="3903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8264769" y="2326886"/>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6" name="TextBox 5"/>
          <p:cNvSpPr txBox="1"/>
          <p:nvPr/>
        </p:nvSpPr>
        <p:spPr>
          <a:xfrm>
            <a:off x="8264769" y="4096455"/>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7" name="TextBox 6"/>
          <p:cNvSpPr txBox="1"/>
          <p:nvPr/>
        </p:nvSpPr>
        <p:spPr>
          <a:xfrm>
            <a:off x="902679" y="2326886"/>
            <a:ext cx="3024552"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8" name="TextBox 7"/>
          <p:cNvSpPr txBox="1"/>
          <p:nvPr/>
        </p:nvSpPr>
        <p:spPr>
          <a:xfrm>
            <a:off x="902679" y="4096455"/>
            <a:ext cx="3024552"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9" name="TextBox 8"/>
          <p:cNvSpPr txBox="1"/>
          <p:nvPr/>
        </p:nvSpPr>
        <p:spPr>
          <a:xfrm>
            <a:off x="4098681" y="952231"/>
            <a:ext cx="3994639" cy="377667"/>
          </a:xfrm>
          <a:prstGeom prst="rect">
            <a:avLst/>
          </a:prstGeom>
          <a:noFill/>
        </p:spPr>
        <p:txBody>
          <a:bodyPr wrap="square" rtlCol="0" anchor="b">
            <a:spAutoFit/>
          </a:bodyPr>
          <a:lstStyle/>
          <a:p>
            <a:pPr algn="ctr">
              <a:lnSpc>
                <a:spcPct val="150000"/>
              </a:lnSpc>
            </a:pPr>
            <a:r>
              <a:rPr lang="en-US" sz="1400" b="1" spc="600" dirty="0">
                <a:latin typeface="Raleway" panose="020B0503030101060003" pitchFamily="34" charset="0"/>
              </a:rPr>
              <a:t>SMART CHART</a:t>
            </a:r>
          </a:p>
        </p:txBody>
      </p:sp>
    </p:spTree>
    <p:extLst>
      <p:ext uri="{BB962C8B-B14F-4D97-AF65-F5344CB8AC3E}">
        <p14:creationId xmlns:p14="http://schemas.microsoft.com/office/powerpoint/2010/main" val="757775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292910495"/>
              </p:ext>
            </p:extLst>
          </p:nvPr>
        </p:nvGraphicFramePr>
        <p:xfrm>
          <a:off x="5433646" y="1125416"/>
          <a:ext cx="6344138" cy="460716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753206" y="2485039"/>
            <a:ext cx="3994639" cy="784830"/>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a:t>
            </a:r>
            <a:r>
              <a:rPr lang="en-US" sz="1000" dirty="0" err="1" smtClean="0">
                <a:latin typeface="Raleway" panose="020B0503030101060003" pitchFamily="34" charset="0"/>
              </a:rPr>
              <a:t>pulvinar</a:t>
            </a:r>
            <a:r>
              <a:rPr lang="en-US" sz="1000" dirty="0" smtClean="0">
                <a:latin typeface="Raleway" panose="020B0503030101060003" pitchFamily="34" charset="0"/>
              </a:rPr>
              <a:t> </a:t>
            </a:r>
            <a:r>
              <a:rPr lang="en-US" sz="1000" dirty="0" err="1" smtClean="0">
                <a:latin typeface="Raleway" panose="020B0503030101060003" pitchFamily="34" charset="0"/>
              </a:rPr>
              <a:t>ultricies</a:t>
            </a:r>
            <a:r>
              <a:rPr lang="en-US" sz="1000" dirty="0" smtClean="0">
                <a:latin typeface="Raleway" panose="020B0503030101060003" pitchFamily="34" charset="0"/>
              </a:rPr>
              <a:t>.</a:t>
            </a:r>
          </a:p>
        </p:txBody>
      </p:sp>
      <p:sp>
        <p:nvSpPr>
          <p:cNvPr id="6" name="TextBox 5"/>
          <p:cNvSpPr txBox="1"/>
          <p:nvPr/>
        </p:nvSpPr>
        <p:spPr>
          <a:xfrm>
            <a:off x="753206" y="1514939"/>
            <a:ext cx="3994639" cy="377667"/>
          </a:xfrm>
          <a:prstGeom prst="rect">
            <a:avLst/>
          </a:prstGeom>
          <a:noFill/>
        </p:spPr>
        <p:txBody>
          <a:bodyPr wrap="square" rtlCol="0" anchor="b">
            <a:spAutoFit/>
          </a:bodyPr>
          <a:lstStyle/>
          <a:p>
            <a:pPr>
              <a:lnSpc>
                <a:spcPct val="150000"/>
              </a:lnSpc>
            </a:pPr>
            <a:r>
              <a:rPr lang="en-US" sz="1400" b="1" spc="600" dirty="0">
                <a:latin typeface="Raleway" panose="020B0503030101060003" pitchFamily="34" charset="0"/>
              </a:rPr>
              <a:t>SMART CHART</a:t>
            </a:r>
          </a:p>
        </p:txBody>
      </p:sp>
      <p:grpSp>
        <p:nvGrpSpPr>
          <p:cNvPr id="2" name="Group 1"/>
          <p:cNvGrpSpPr/>
          <p:nvPr/>
        </p:nvGrpSpPr>
        <p:grpSpPr>
          <a:xfrm>
            <a:off x="914400" y="3469887"/>
            <a:ext cx="3833445" cy="784830"/>
            <a:chOff x="914400" y="3469887"/>
            <a:chExt cx="3833445" cy="784830"/>
          </a:xfrm>
        </p:grpSpPr>
        <p:sp>
          <p:nvSpPr>
            <p:cNvPr id="7" name="TextBox 6"/>
            <p:cNvSpPr txBox="1"/>
            <p:nvPr/>
          </p:nvSpPr>
          <p:spPr>
            <a:xfrm>
              <a:off x="1723293" y="3469887"/>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cxnSp>
          <p:nvCxnSpPr>
            <p:cNvPr id="9" name="Straight Connector 8"/>
            <p:cNvCxnSpPr/>
            <p:nvPr/>
          </p:nvCxnSpPr>
          <p:spPr>
            <a:xfrm flipH="1">
              <a:off x="914400" y="3886200"/>
              <a:ext cx="5627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14400" y="4254717"/>
            <a:ext cx="3833445" cy="784830"/>
            <a:chOff x="914400" y="4254717"/>
            <a:chExt cx="3833445" cy="784830"/>
          </a:xfrm>
        </p:grpSpPr>
        <p:sp>
          <p:nvSpPr>
            <p:cNvPr id="8" name="TextBox 7"/>
            <p:cNvSpPr txBox="1"/>
            <p:nvPr/>
          </p:nvSpPr>
          <p:spPr>
            <a:xfrm>
              <a:off x="1723293" y="4254717"/>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cxnSp>
          <p:nvCxnSpPr>
            <p:cNvPr id="10" name="Straight Connector 9"/>
            <p:cNvCxnSpPr/>
            <p:nvPr/>
          </p:nvCxnSpPr>
          <p:spPr>
            <a:xfrm flipH="1">
              <a:off x="914400" y="4706815"/>
              <a:ext cx="56270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8948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54472864"/>
              </p:ext>
            </p:extLst>
          </p:nvPr>
        </p:nvGraphicFramePr>
        <p:xfrm>
          <a:off x="836246" y="808892"/>
          <a:ext cx="5511800" cy="53470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7224345" y="2291609"/>
            <a:ext cx="3994639" cy="784830"/>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a:t>
            </a:r>
            <a:r>
              <a:rPr lang="en-US" sz="1000" dirty="0" err="1" smtClean="0">
                <a:latin typeface="Raleway" panose="020B0503030101060003" pitchFamily="34" charset="0"/>
              </a:rPr>
              <a:t>pulvinar</a:t>
            </a:r>
            <a:r>
              <a:rPr lang="en-US" sz="1000" dirty="0" smtClean="0">
                <a:latin typeface="Raleway" panose="020B0503030101060003" pitchFamily="34" charset="0"/>
              </a:rPr>
              <a:t> </a:t>
            </a:r>
            <a:r>
              <a:rPr lang="en-US" sz="1000" dirty="0" err="1" smtClean="0">
                <a:latin typeface="Raleway" panose="020B0503030101060003" pitchFamily="34" charset="0"/>
              </a:rPr>
              <a:t>ultricies</a:t>
            </a:r>
            <a:r>
              <a:rPr lang="en-US" sz="1000" dirty="0" smtClean="0">
                <a:latin typeface="Raleway" panose="020B0503030101060003" pitchFamily="34" charset="0"/>
              </a:rPr>
              <a:t>.</a:t>
            </a:r>
          </a:p>
        </p:txBody>
      </p:sp>
      <p:sp>
        <p:nvSpPr>
          <p:cNvPr id="6" name="TextBox 5"/>
          <p:cNvSpPr txBox="1"/>
          <p:nvPr/>
        </p:nvSpPr>
        <p:spPr>
          <a:xfrm>
            <a:off x="7224345" y="1321509"/>
            <a:ext cx="3994639"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SMART CHART</a:t>
            </a:r>
          </a:p>
        </p:txBody>
      </p:sp>
      <p:sp>
        <p:nvSpPr>
          <p:cNvPr id="7" name="TextBox 6"/>
          <p:cNvSpPr txBox="1"/>
          <p:nvPr/>
        </p:nvSpPr>
        <p:spPr>
          <a:xfrm>
            <a:off x="7224346" y="3391873"/>
            <a:ext cx="3994638" cy="553998"/>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8" name="TextBox 7"/>
          <p:cNvSpPr txBox="1"/>
          <p:nvPr/>
        </p:nvSpPr>
        <p:spPr>
          <a:xfrm>
            <a:off x="7224345" y="4177355"/>
            <a:ext cx="3994638" cy="553998"/>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9" name="TextBox 8"/>
          <p:cNvSpPr txBox="1"/>
          <p:nvPr/>
        </p:nvSpPr>
        <p:spPr>
          <a:xfrm>
            <a:off x="7224344" y="4962837"/>
            <a:ext cx="3994638" cy="553998"/>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Tree>
    <p:extLst>
      <p:ext uri="{BB962C8B-B14F-4D97-AF65-F5344CB8AC3E}">
        <p14:creationId xmlns:p14="http://schemas.microsoft.com/office/powerpoint/2010/main" val="823951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18"/>
          <p:cNvSpPr/>
          <p:nvPr/>
        </p:nvSpPr>
        <p:spPr>
          <a:xfrm>
            <a:off x="9907506"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18"/>
          <p:cNvSpPr/>
          <p:nvPr/>
        </p:nvSpPr>
        <p:spPr>
          <a:xfrm>
            <a:off x="6828163"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8"/>
          <p:cNvSpPr/>
          <p:nvPr/>
        </p:nvSpPr>
        <p:spPr>
          <a:xfrm>
            <a:off x="669477"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8"/>
          <p:cNvSpPr/>
          <p:nvPr/>
        </p:nvSpPr>
        <p:spPr>
          <a:xfrm>
            <a:off x="3748820"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058821" y="134727"/>
            <a:ext cx="13906500" cy="415498"/>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ОБЩАЯ </a:t>
            </a:r>
            <a:r>
              <a:rPr lang="ru-RU" sz="1400" b="1" spc="600" dirty="0">
                <a:latin typeface="Raleway" panose="020B0503030101060003" pitchFamily="34" charset="0"/>
              </a:rPr>
              <a:t>КЛАССИФИКАЦИЯ </a:t>
            </a:r>
            <a:r>
              <a:rPr lang="ru-RU" sz="1400" b="1" spc="600" dirty="0" smtClean="0">
                <a:latin typeface="Raleway" panose="020B0503030101060003" pitchFamily="34" charset="0"/>
              </a:rPr>
              <a:t>ГОРОДСКИХ РАСТЕНИЕВОДЧЕСКИХ </a:t>
            </a:r>
            <a:r>
              <a:rPr lang="ru-RU" sz="1400" b="1" spc="600" dirty="0">
                <a:latin typeface="Raleway" panose="020B0503030101060003" pitchFamily="34" charset="0"/>
              </a:rPr>
              <a:t>ФЕРМ</a:t>
            </a:r>
            <a:endParaRPr lang="en-US" sz="1400" b="1" spc="600" dirty="0" smtClean="0">
              <a:latin typeface="Raleway" panose="020B0503030101060003" pitchFamily="34" charset="0"/>
            </a:endParaRPr>
          </a:p>
        </p:txBody>
      </p:sp>
      <p:pic>
        <p:nvPicPr>
          <p:cNvPr id="10" name="Рисунок 9"/>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37736" r="37736"/>
          <a:stretch>
            <a:fillRect/>
          </a:stretch>
        </p:blipFill>
        <p:spPr>
          <a:xfrm>
            <a:off x="458788" y="984135"/>
            <a:ext cx="2011362" cy="3309937"/>
          </a:xfrm>
        </p:spPr>
      </p:pic>
      <p:pic>
        <p:nvPicPr>
          <p:cNvPr id="11" name="Рисунок 10"/>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25966" r="25966"/>
          <a:stretch>
            <a:fillRect/>
          </a:stretch>
        </p:blipFill>
        <p:spPr>
          <a:xfrm>
            <a:off x="3536950" y="984135"/>
            <a:ext cx="2012950" cy="3309937"/>
          </a:xfrm>
        </p:spPr>
      </p:pic>
      <p:pic>
        <p:nvPicPr>
          <p:cNvPr id="12" name="Рисунок 11"/>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31010" r="31010"/>
          <a:stretch>
            <a:fillRect/>
          </a:stretch>
        </p:blipFill>
        <p:spPr>
          <a:xfrm>
            <a:off x="6616700" y="983265"/>
            <a:ext cx="2011363" cy="3309938"/>
          </a:xfrm>
        </p:spPr>
      </p:pic>
      <p:pic>
        <p:nvPicPr>
          <p:cNvPr id="13" name="Рисунок 12"/>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29752" r="29752"/>
          <a:stretch>
            <a:fillRect/>
          </a:stretch>
        </p:blipFill>
        <p:spPr>
          <a:xfrm>
            <a:off x="9696450" y="983265"/>
            <a:ext cx="2011363" cy="3309938"/>
          </a:xfrm>
        </p:spPr>
      </p:pic>
      <p:grpSp>
        <p:nvGrpSpPr>
          <p:cNvPr id="31" name="Group 25"/>
          <p:cNvGrpSpPr/>
          <p:nvPr/>
        </p:nvGrpSpPr>
        <p:grpSpPr>
          <a:xfrm>
            <a:off x="2817387" y="4612789"/>
            <a:ext cx="3005443" cy="1589891"/>
            <a:chOff x="-1492100" y="2414337"/>
            <a:chExt cx="5704267" cy="598424"/>
          </a:xfrm>
        </p:grpSpPr>
        <p:sp>
          <p:nvSpPr>
            <p:cNvPr id="32" name="TextBox 31"/>
            <p:cNvSpPr txBox="1"/>
            <p:nvPr/>
          </p:nvSpPr>
          <p:spPr>
            <a:xfrm>
              <a:off x="-815326" y="2630472"/>
              <a:ext cx="5027493" cy="382289"/>
            </a:xfrm>
            <a:prstGeom prst="rect">
              <a:avLst/>
            </a:prstGeom>
            <a:noFill/>
          </p:spPr>
          <p:txBody>
            <a:bodyPr wrap="square" rtlCol="0">
              <a:spAutoFit/>
            </a:bodyPr>
            <a:lstStyle/>
            <a:p>
              <a:pPr algn="r">
                <a:lnSpc>
                  <a:spcPct val="150000"/>
                </a:lnSpc>
              </a:pPr>
              <a:r>
                <a:rPr lang="ru-RU" sz="1000" i="1" dirty="0" smtClean="0">
                  <a:latin typeface="Raleway" panose="020B0503030101060003" pitchFamily="34" charset="0"/>
                </a:rPr>
                <a:t>Доступность </a:t>
              </a:r>
              <a:r>
                <a:rPr lang="ru-RU" sz="1000" i="1" dirty="0">
                  <a:latin typeface="Raleway" panose="020B0503030101060003" pitchFamily="34" charset="0"/>
                </a:rPr>
                <a:t>для жителей домов, повышение звукоизоляции, снижение запыленности и загрязненности воздуха, задержка дождевой </a:t>
              </a:r>
              <a:r>
                <a:rPr lang="ru-RU" sz="1000" i="1" dirty="0" smtClean="0">
                  <a:latin typeface="Raleway" panose="020B0503030101060003" pitchFamily="34" charset="0"/>
                </a:rPr>
                <a:t>воды.</a:t>
              </a:r>
              <a:endParaRPr lang="en-US" sz="1000" i="1" dirty="0" smtClean="0">
                <a:latin typeface="Raleway" panose="020B0503030101060003" pitchFamily="34" charset="0"/>
              </a:endParaRPr>
            </a:p>
          </p:txBody>
        </p:sp>
        <p:sp>
          <p:nvSpPr>
            <p:cNvPr id="33" name="TextBox 32"/>
            <p:cNvSpPr txBox="1"/>
            <p:nvPr/>
          </p:nvSpPr>
          <p:spPr>
            <a:xfrm>
              <a:off x="-1492100" y="2414337"/>
              <a:ext cx="5704267" cy="208521"/>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КОНСТРУКТИВНЫЕ ЭЛЕМЕНТЫ ЖИЛЫХ ЗДАНИЙ</a:t>
              </a:r>
              <a:endParaRPr lang="en-US" sz="1000" b="1" spc="300" dirty="0" smtClean="0">
                <a:latin typeface="Raleway" panose="020B0503030101060003" pitchFamily="34" charset="0"/>
              </a:endParaRPr>
            </a:p>
          </p:txBody>
        </p:sp>
      </p:grpSp>
      <p:grpSp>
        <p:nvGrpSpPr>
          <p:cNvPr id="34" name="Group 25"/>
          <p:cNvGrpSpPr/>
          <p:nvPr/>
        </p:nvGrpSpPr>
        <p:grpSpPr>
          <a:xfrm>
            <a:off x="5894429" y="4612788"/>
            <a:ext cx="3005443" cy="1800495"/>
            <a:chOff x="-1492100" y="2414337"/>
            <a:chExt cx="5704267" cy="677694"/>
          </a:xfrm>
        </p:grpSpPr>
        <p:sp>
          <p:nvSpPr>
            <p:cNvPr id="35" name="TextBox 34"/>
            <p:cNvSpPr txBox="1"/>
            <p:nvPr/>
          </p:nvSpPr>
          <p:spPr>
            <a:xfrm>
              <a:off x="-1292448" y="2709742"/>
              <a:ext cx="5492477" cy="382289"/>
            </a:xfrm>
            <a:prstGeom prst="rect">
              <a:avLst/>
            </a:prstGeom>
            <a:noFill/>
          </p:spPr>
          <p:txBody>
            <a:bodyPr wrap="square" rtlCol="0">
              <a:spAutoFit/>
            </a:bodyPr>
            <a:lstStyle/>
            <a:p>
              <a:pPr algn="r">
                <a:lnSpc>
                  <a:spcPct val="150000"/>
                </a:lnSpc>
              </a:pPr>
              <a:r>
                <a:rPr lang="ru-RU" sz="1000" i="1" dirty="0" smtClean="0">
                  <a:latin typeface="Raleway" panose="020B0503030101060003" pitchFamily="34" charset="0"/>
                </a:rPr>
                <a:t>Диверсификация </a:t>
              </a:r>
              <a:r>
                <a:rPr lang="ru-RU" sz="1000" i="1" dirty="0">
                  <a:latin typeface="Raleway" panose="020B0503030101060003" pitchFamily="34" charset="0"/>
                </a:rPr>
                <a:t>производимой продукции, </a:t>
              </a:r>
              <a:r>
                <a:rPr lang="ru-RU" sz="1000" i="1" dirty="0" err="1">
                  <a:latin typeface="Raleway" panose="020B0503030101060003" pitchFamily="34" charset="0"/>
                </a:rPr>
                <a:t>самообеспечение</a:t>
              </a:r>
              <a:r>
                <a:rPr lang="ru-RU" sz="1000" i="1" dirty="0">
                  <a:latin typeface="Raleway" panose="020B0503030101060003" pitchFamily="34" charset="0"/>
                </a:rPr>
                <a:t> работников и точек питания предприятия сельскохозяйственной продукцией.</a:t>
              </a:r>
              <a:endParaRPr lang="en-US" sz="1000" i="1" dirty="0" smtClean="0">
                <a:latin typeface="Raleway" panose="020B0503030101060003" pitchFamily="34" charset="0"/>
              </a:endParaRPr>
            </a:p>
          </p:txBody>
        </p:sp>
        <p:sp>
          <p:nvSpPr>
            <p:cNvPr id="36" name="TextBox 35"/>
            <p:cNvSpPr txBox="1"/>
            <p:nvPr/>
          </p:nvSpPr>
          <p:spPr>
            <a:xfrm>
              <a:off x="-1492100" y="2414337"/>
              <a:ext cx="5704267" cy="295405"/>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КОНСТРУКТИВНЫЕ ЭЛЕМЕНТЫ ПРОМЫШЛЕННЫХ ЗДАНИЙ (РЕНОВАЦИЯ)</a:t>
              </a:r>
              <a:endParaRPr lang="en-US" sz="1000" b="1" spc="300" dirty="0" smtClean="0">
                <a:latin typeface="Raleway" panose="020B0503030101060003" pitchFamily="34" charset="0"/>
              </a:endParaRPr>
            </a:p>
          </p:txBody>
        </p:sp>
      </p:grpSp>
      <p:grpSp>
        <p:nvGrpSpPr>
          <p:cNvPr id="37" name="Group 25"/>
          <p:cNvGrpSpPr/>
          <p:nvPr/>
        </p:nvGrpSpPr>
        <p:grpSpPr>
          <a:xfrm>
            <a:off x="8971471" y="4612789"/>
            <a:ext cx="3005443" cy="1082060"/>
            <a:chOff x="-1492100" y="2414337"/>
            <a:chExt cx="5704267" cy="407280"/>
          </a:xfrm>
        </p:grpSpPr>
        <p:sp>
          <p:nvSpPr>
            <p:cNvPr id="38" name="TextBox 37"/>
            <p:cNvSpPr txBox="1"/>
            <p:nvPr/>
          </p:nvSpPr>
          <p:spPr>
            <a:xfrm>
              <a:off x="-1492100" y="2526212"/>
              <a:ext cx="5628371" cy="295405"/>
            </a:xfrm>
            <a:prstGeom prst="rect">
              <a:avLst/>
            </a:prstGeom>
            <a:noFill/>
          </p:spPr>
          <p:txBody>
            <a:bodyPr wrap="square" rtlCol="0">
              <a:spAutoFit/>
            </a:bodyPr>
            <a:lstStyle/>
            <a:p>
              <a:pPr algn="r">
                <a:lnSpc>
                  <a:spcPct val="150000"/>
                </a:lnSpc>
              </a:pPr>
              <a:r>
                <a:rPr lang="ru-RU" sz="1000" i="1" dirty="0" err="1" smtClean="0">
                  <a:latin typeface="Raleway" panose="020B0503030101060003" pitchFamily="34" charset="0"/>
                </a:rPr>
                <a:t>Самообеспечение</a:t>
              </a:r>
              <a:r>
                <a:rPr lang="ru-RU" sz="1000" i="1" dirty="0" smtClean="0">
                  <a:latin typeface="Raleway" panose="020B0503030101060003" pitchFamily="34" charset="0"/>
                </a:rPr>
                <a:t> </a:t>
              </a:r>
              <a:r>
                <a:rPr lang="ru-RU" sz="1000" i="1" dirty="0">
                  <a:latin typeface="Raleway" panose="020B0503030101060003" pitchFamily="34" charset="0"/>
                </a:rPr>
                <a:t>населения основными экологически чистыми сельскохозяйственными продуктами, источник дополнительного дохода </a:t>
              </a:r>
              <a:endParaRPr lang="en-US" sz="1000" i="1" dirty="0" smtClean="0">
                <a:latin typeface="Raleway" panose="020B0503030101060003" pitchFamily="34" charset="0"/>
              </a:endParaRPr>
            </a:p>
          </p:txBody>
        </p:sp>
        <p:sp>
          <p:nvSpPr>
            <p:cNvPr id="39" name="TextBox 38"/>
            <p:cNvSpPr txBox="1"/>
            <p:nvPr/>
          </p:nvSpPr>
          <p:spPr>
            <a:xfrm>
              <a:off x="-1492100" y="2414337"/>
              <a:ext cx="5704267" cy="111597"/>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ПРИУСАДЕБНЫЕ УЧАСТКИ</a:t>
              </a:r>
              <a:endParaRPr lang="en-US" sz="1000" b="1" spc="300" dirty="0" smtClean="0">
                <a:latin typeface="Raleway" panose="020B0503030101060003" pitchFamily="34" charset="0"/>
              </a:endParaRPr>
            </a:p>
          </p:txBody>
        </p:sp>
      </p:grpSp>
      <p:grpSp>
        <p:nvGrpSpPr>
          <p:cNvPr id="43" name="Group 25"/>
          <p:cNvGrpSpPr/>
          <p:nvPr/>
        </p:nvGrpSpPr>
        <p:grpSpPr>
          <a:xfrm>
            <a:off x="69012" y="4612790"/>
            <a:ext cx="2665562" cy="2060766"/>
            <a:chOff x="-847011" y="2414337"/>
            <a:chExt cx="5059180" cy="775658"/>
          </a:xfrm>
        </p:grpSpPr>
        <p:sp>
          <p:nvSpPr>
            <p:cNvPr id="44" name="TextBox 43"/>
            <p:cNvSpPr txBox="1"/>
            <p:nvPr/>
          </p:nvSpPr>
          <p:spPr>
            <a:xfrm>
              <a:off x="-404947" y="2633939"/>
              <a:ext cx="4454989" cy="556056"/>
            </a:xfrm>
            <a:prstGeom prst="rect">
              <a:avLst/>
            </a:prstGeom>
            <a:noFill/>
          </p:spPr>
          <p:txBody>
            <a:bodyPr wrap="square" rtlCol="0">
              <a:spAutoFit/>
            </a:bodyPr>
            <a:lstStyle/>
            <a:p>
              <a:pPr algn="r">
                <a:lnSpc>
                  <a:spcPct val="150000"/>
                </a:lnSpc>
              </a:pPr>
              <a:r>
                <a:rPr lang="ru-RU" sz="1000" i="1" dirty="0">
                  <a:latin typeface="Raleway" panose="020B0503030101060003" pitchFamily="34" charset="0"/>
                </a:rPr>
                <a:t>Плюсы: низкие транспортные издержки продукции, наличие сельскохозяйственных земель, возможность производства животноводческой продукции вблизи города</a:t>
              </a:r>
              <a:r>
                <a:rPr lang="ru-RU" sz="1000" i="1" dirty="0" smtClean="0">
                  <a:latin typeface="Raleway" panose="020B0503030101060003" pitchFamily="34" charset="0"/>
                </a:rPr>
                <a:t>.</a:t>
              </a:r>
              <a:endParaRPr lang="ru-RU" sz="1000" i="1" dirty="0">
                <a:latin typeface="Raleway" panose="020B0503030101060003" pitchFamily="34" charset="0"/>
              </a:endParaRPr>
            </a:p>
          </p:txBody>
        </p:sp>
        <p:sp>
          <p:nvSpPr>
            <p:cNvPr id="45" name="TextBox 44"/>
            <p:cNvSpPr txBox="1"/>
            <p:nvPr/>
          </p:nvSpPr>
          <p:spPr>
            <a:xfrm>
              <a:off x="-847011" y="2414337"/>
              <a:ext cx="5059180" cy="208521"/>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СВОБОДНЫЕ ТЕРРИТОРИИ В ГОРОДАХ И ПРИГОРОДАХ </a:t>
              </a:r>
              <a:endParaRPr lang="en-US" sz="1000" b="1" spc="300" dirty="0" smtClean="0">
                <a:latin typeface="Raleway" panose="020B0503030101060003" pitchFamily="34" charset="0"/>
              </a:endParaRPr>
            </a:p>
          </p:txBody>
        </p:sp>
      </p:grpSp>
    </p:spTree>
    <p:extLst>
      <p:ext uri="{BB962C8B-B14F-4D97-AF65-F5344CB8AC3E}">
        <p14:creationId xmlns:p14="http://schemas.microsoft.com/office/powerpoint/2010/main" val="3639408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421000121"/>
              </p:ext>
            </p:extLst>
          </p:nvPr>
        </p:nvGraphicFramePr>
        <p:xfrm>
          <a:off x="947618" y="937702"/>
          <a:ext cx="5380890" cy="506437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995745" y="2485039"/>
            <a:ext cx="3994639" cy="784830"/>
          </a:xfrm>
          <a:prstGeom prst="rect">
            <a:avLst/>
          </a:prstGeom>
          <a:noFill/>
        </p:spPr>
        <p:txBody>
          <a:bodyPr wrap="square" rtlCol="0" anchor="ctr">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a:t>
            </a:r>
            <a:r>
              <a:rPr lang="en-US" sz="1000" dirty="0" err="1" smtClean="0">
                <a:latin typeface="Raleway" panose="020B0503030101060003" pitchFamily="34" charset="0"/>
              </a:rPr>
              <a:t>pulvinar</a:t>
            </a:r>
            <a:r>
              <a:rPr lang="en-US" sz="1000" dirty="0" smtClean="0">
                <a:latin typeface="Raleway" panose="020B0503030101060003" pitchFamily="34" charset="0"/>
              </a:rPr>
              <a:t> </a:t>
            </a:r>
            <a:r>
              <a:rPr lang="en-US" sz="1000" dirty="0" err="1" smtClean="0">
                <a:latin typeface="Raleway" panose="020B0503030101060003" pitchFamily="34" charset="0"/>
              </a:rPr>
              <a:t>ultricies</a:t>
            </a:r>
            <a:r>
              <a:rPr lang="en-US" sz="1000" dirty="0" smtClean="0">
                <a:latin typeface="Raleway" panose="020B0503030101060003" pitchFamily="34" charset="0"/>
              </a:rPr>
              <a:t>.</a:t>
            </a:r>
          </a:p>
        </p:txBody>
      </p:sp>
      <p:sp>
        <p:nvSpPr>
          <p:cNvPr id="6" name="TextBox 5"/>
          <p:cNvSpPr txBox="1"/>
          <p:nvPr/>
        </p:nvSpPr>
        <p:spPr>
          <a:xfrm>
            <a:off x="6995745" y="1514939"/>
            <a:ext cx="3994639"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SMART CHART</a:t>
            </a:r>
          </a:p>
        </p:txBody>
      </p:sp>
      <p:grpSp>
        <p:nvGrpSpPr>
          <p:cNvPr id="2" name="Group 1"/>
          <p:cNvGrpSpPr/>
          <p:nvPr/>
        </p:nvGrpSpPr>
        <p:grpSpPr>
          <a:xfrm>
            <a:off x="7156939" y="3469887"/>
            <a:ext cx="3833445" cy="784830"/>
            <a:chOff x="7156939" y="3469887"/>
            <a:chExt cx="3833445" cy="784830"/>
          </a:xfrm>
        </p:grpSpPr>
        <p:sp>
          <p:nvSpPr>
            <p:cNvPr id="7" name="TextBox 6"/>
            <p:cNvSpPr txBox="1"/>
            <p:nvPr/>
          </p:nvSpPr>
          <p:spPr>
            <a:xfrm>
              <a:off x="7965832" y="3469887"/>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cxnSp>
          <p:nvCxnSpPr>
            <p:cNvPr id="9" name="Straight Connector 8"/>
            <p:cNvCxnSpPr/>
            <p:nvPr/>
          </p:nvCxnSpPr>
          <p:spPr>
            <a:xfrm flipH="1">
              <a:off x="7156939" y="3886200"/>
              <a:ext cx="5627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7156939" y="4254717"/>
            <a:ext cx="3833445" cy="784830"/>
            <a:chOff x="7156939" y="4254717"/>
            <a:chExt cx="3833445" cy="784830"/>
          </a:xfrm>
        </p:grpSpPr>
        <p:sp>
          <p:nvSpPr>
            <p:cNvPr id="8" name="TextBox 7"/>
            <p:cNvSpPr txBox="1"/>
            <p:nvPr/>
          </p:nvSpPr>
          <p:spPr>
            <a:xfrm>
              <a:off x="7965832" y="4254717"/>
              <a:ext cx="3024552"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cxnSp>
          <p:nvCxnSpPr>
            <p:cNvPr id="10" name="Straight Connector 9"/>
            <p:cNvCxnSpPr/>
            <p:nvPr/>
          </p:nvCxnSpPr>
          <p:spPr>
            <a:xfrm flipH="1">
              <a:off x="7156939" y="4706815"/>
              <a:ext cx="56270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529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4" name="Rectangle 3"/>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134533" y="3073215"/>
            <a:ext cx="6563620" cy="861646"/>
            <a:chOff x="1134533" y="3073215"/>
            <a:chExt cx="6563620" cy="861646"/>
          </a:xfrm>
        </p:grpSpPr>
        <p:sp>
          <p:nvSpPr>
            <p:cNvPr id="5" name="TextBox 4"/>
            <p:cNvSpPr txBox="1"/>
            <p:nvPr/>
          </p:nvSpPr>
          <p:spPr>
            <a:xfrm>
              <a:off x="1134533" y="3073215"/>
              <a:ext cx="6563620" cy="707886"/>
            </a:xfrm>
            <a:prstGeom prst="rect">
              <a:avLst/>
            </a:prstGeom>
            <a:noFill/>
          </p:spPr>
          <p:txBody>
            <a:bodyPr wrap="square" rtlCol="0">
              <a:spAutoFit/>
            </a:bodyPr>
            <a:lstStyle/>
            <a:p>
              <a:pPr algn="r"/>
              <a:r>
                <a:rPr lang="en-US" sz="4000" spc="2000" dirty="0" smtClean="0">
                  <a:solidFill>
                    <a:schemeClr val="bg1"/>
                  </a:solidFill>
                  <a:latin typeface="Raleway" panose="020B0503030101060003" pitchFamily="34" charset="0"/>
                </a:rPr>
                <a:t>INFOGRAPHIC</a:t>
              </a:r>
              <a:endParaRPr lang="en-US" sz="4000" spc="2000" dirty="0">
                <a:solidFill>
                  <a:schemeClr val="bg1"/>
                </a:solidFill>
                <a:latin typeface="Raleway" panose="020B0503030101060003" pitchFamily="34" charset="0"/>
              </a:endParaRPr>
            </a:p>
          </p:txBody>
        </p:sp>
        <p:cxnSp>
          <p:nvCxnSpPr>
            <p:cNvPr id="6" name="Straight Connector 5"/>
            <p:cNvCxnSpPr/>
            <p:nvPr/>
          </p:nvCxnSpPr>
          <p:spPr>
            <a:xfrm>
              <a:off x="2387600" y="3930488"/>
              <a:ext cx="5310553" cy="437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5257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2641601" y="1473200"/>
            <a:ext cx="6916737" cy="4268788"/>
            <a:chOff x="2641601" y="1473200"/>
            <a:chExt cx="6916737" cy="4268788"/>
          </a:xfrm>
        </p:grpSpPr>
        <p:sp>
          <p:nvSpPr>
            <p:cNvPr id="5" name="Freeform 5"/>
            <p:cNvSpPr>
              <a:spLocks/>
            </p:cNvSpPr>
            <p:nvPr/>
          </p:nvSpPr>
          <p:spPr bwMode="auto">
            <a:xfrm>
              <a:off x="6096001" y="1584325"/>
              <a:ext cx="1944688" cy="293688"/>
            </a:xfrm>
            <a:custGeom>
              <a:avLst/>
              <a:gdLst>
                <a:gd name="T0" fmla="*/ 1225 w 1225"/>
                <a:gd name="T1" fmla="*/ 90 h 185"/>
                <a:gd name="T2" fmla="*/ 1100 w 1225"/>
                <a:gd name="T3" fmla="*/ 5 h 185"/>
                <a:gd name="T4" fmla="*/ 1090 w 1225"/>
                <a:gd name="T5" fmla="*/ 0 h 185"/>
                <a:gd name="T6" fmla="*/ 0 w 1225"/>
                <a:gd name="T7" fmla="*/ 0 h 185"/>
                <a:gd name="T8" fmla="*/ 0 w 1225"/>
                <a:gd name="T9" fmla="*/ 185 h 185"/>
                <a:gd name="T10" fmla="*/ 1090 w 1225"/>
                <a:gd name="T11" fmla="*/ 185 h 185"/>
                <a:gd name="T12" fmla="*/ 1225 w 1225"/>
                <a:gd name="T13" fmla="*/ 90 h 185"/>
              </a:gdLst>
              <a:ahLst/>
              <a:cxnLst>
                <a:cxn ang="0">
                  <a:pos x="T0" y="T1"/>
                </a:cxn>
                <a:cxn ang="0">
                  <a:pos x="T2" y="T3"/>
                </a:cxn>
                <a:cxn ang="0">
                  <a:pos x="T4" y="T5"/>
                </a:cxn>
                <a:cxn ang="0">
                  <a:pos x="T6" y="T7"/>
                </a:cxn>
                <a:cxn ang="0">
                  <a:pos x="T8" y="T9"/>
                </a:cxn>
                <a:cxn ang="0">
                  <a:pos x="T10" y="T11"/>
                </a:cxn>
                <a:cxn ang="0">
                  <a:pos x="T12" y="T13"/>
                </a:cxn>
              </a:cxnLst>
              <a:rect l="0" t="0" r="r" b="b"/>
              <a:pathLst>
                <a:path w="1225" h="185">
                  <a:moveTo>
                    <a:pt x="1225" y="90"/>
                  </a:moveTo>
                  <a:lnTo>
                    <a:pt x="1100" y="5"/>
                  </a:lnTo>
                  <a:lnTo>
                    <a:pt x="1090" y="0"/>
                  </a:lnTo>
                  <a:lnTo>
                    <a:pt x="0" y="0"/>
                  </a:lnTo>
                  <a:lnTo>
                    <a:pt x="0" y="185"/>
                  </a:lnTo>
                  <a:lnTo>
                    <a:pt x="1090" y="185"/>
                  </a:lnTo>
                  <a:lnTo>
                    <a:pt x="1225" y="9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Rectangle 6"/>
            <p:cNvSpPr>
              <a:spLocks noChangeArrowheads="1"/>
            </p:cNvSpPr>
            <p:nvPr/>
          </p:nvSpPr>
          <p:spPr bwMode="auto">
            <a:xfrm>
              <a:off x="6096001" y="1878013"/>
              <a:ext cx="1730375" cy="15875"/>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7826376" y="1727200"/>
              <a:ext cx="214313" cy="166688"/>
            </a:xfrm>
            <a:custGeom>
              <a:avLst/>
              <a:gdLst>
                <a:gd name="T0" fmla="*/ 0 w 135"/>
                <a:gd name="T1" fmla="*/ 95 h 105"/>
                <a:gd name="T2" fmla="*/ 135 w 135"/>
                <a:gd name="T3" fmla="*/ 0 h 105"/>
                <a:gd name="T4" fmla="*/ 0 w 135"/>
                <a:gd name="T5" fmla="*/ 105 h 105"/>
                <a:gd name="T6" fmla="*/ 0 w 135"/>
                <a:gd name="T7" fmla="*/ 95 h 105"/>
              </a:gdLst>
              <a:ahLst/>
              <a:cxnLst>
                <a:cxn ang="0">
                  <a:pos x="T0" y="T1"/>
                </a:cxn>
                <a:cxn ang="0">
                  <a:pos x="T2" y="T3"/>
                </a:cxn>
                <a:cxn ang="0">
                  <a:pos x="T4" y="T5"/>
                </a:cxn>
                <a:cxn ang="0">
                  <a:pos x="T6" y="T7"/>
                </a:cxn>
              </a:cxnLst>
              <a:rect l="0" t="0" r="r" b="b"/>
              <a:pathLst>
                <a:path w="135" h="105">
                  <a:moveTo>
                    <a:pt x="0" y="95"/>
                  </a:moveTo>
                  <a:lnTo>
                    <a:pt x="135" y="0"/>
                  </a:lnTo>
                  <a:lnTo>
                    <a:pt x="0" y="105"/>
                  </a:lnTo>
                  <a:lnTo>
                    <a:pt x="0" y="95"/>
                  </a:lnTo>
                  <a:close/>
                </a:path>
              </a:pathLst>
            </a:custGeom>
            <a:solidFill>
              <a:srgbClr val="2A20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6096001" y="1647825"/>
              <a:ext cx="2047875" cy="2043113"/>
            </a:xfrm>
            <a:custGeom>
              <a:avLst/>
              <a:gdLst>
                <a:gd name="T0" fmla="*/ 185 w 259"/>
                <a:gd name="T1" fmla="*/ 78 h 258"/>
                <a:gd name="T2" fmla="*/ 0 w 259"/>
                <a:gd name="T3" fmla="*/ 0 h 258"/>
                <a:gd name="T4" fmla="*/ 0 w 259"/>
                <a:gd name="T5" fmla="*/ 0 h 258"/>
                <a:gd name="T6" fmla="*/ 0 w 259"/>
                <a:gd name="T7" fmla="*/ 47 h 258"/>
                <a:gd name="T8" fmla="*/ 0 w 259"/>
                <a:gd name="T9" fmla="*/ 47 h 258"/>
                <a:gd name="T10" fmla="*/ 152 w 259"/>
                <a:gd name="T11" fmla="*/ 111 h 258"/>
                <a:gd name="T12" fmla="*/ 212 w 259"/>
                <a:gd name="T13" fmla="*/ 258 h 258"/>
                <a:gd name="T14" fmla="*/ 212 w 259"/>
                <a:gd name="T15" fmla="*/ 258 h 258"/>
                <a:gd name="T16" fmla="*/ 259 w 259"/>
                <a:gd name="T17" fmla="*/ 258 h 258"/>
                <a:gd name="T18" fmla="*/ 259 w 259"/>
                <a:gd name="T19" fmla="*/ 258 h 258"/>
                <a:gd name="T20" fmla="*/ 185 w 259"/>
                <a:gd name="T21" fmla="*/ 7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58">
                  <a:moveTo>
                    <a:pt x="185" y="78"/>
                  </a:moveTo>
                  <a:cubicBezTo>
                    <a:pt x="138" y="30"/>
                    <a:pt x="73" y="0"/>
                    <a:pt x="0" y="0"/>
                  </a:cubicBezTo>
                  <a:cubicBezTo>
                    <a:pt x="0" y="0"/>
                    <a:pt x="0" y="0"/>
                    <a:pt x="0" y="0"/>
                  </a:cubicBezTo>
                  <a:cubicBezTo>
                    <a:pt x="0" y="47"/>
                    <a:pt x="0" y="47"/>
                    <a:pt x="0" y="47"/>
                  </a:cubicBezTo>
                  <a:cubicBezTo>
                    <a:pt x="0" y="47"/>
                    <a:pt x="0" y="47"/>
                    <a:pt x="0" y="47"/>
                  </a:cubicBezTo>
                  <a:cubicBezTo>
                    <a:pt x="60" y="47"/>
                    <a:pt x="114" y="71"/>
                    <a:pt x="152" y="111"/>
                  </a:cubicBezTo>
                  <a:cubicBezTo>
                    <a:pt x="189" y="149"/>
                    <a:pt x="212" y="201"/>
                    <a:pt x="212" y="258"/>
                  </a:cubicBezTo>
                  <a:cubicBezTo>
                    <a:pt x="212" y="258"/>
                    <a:pt x="212" y="258"/>
                    <a:pt x="212" y="258"/>
                  </a:cubicBezTo>
                  <a:cubicBezTo>
                    <a:pt x="259" y="258"/>
                    <a:pt x="259" y="258"/>
                    <a:pt x="259" y="258"/>
                  </a:cubicBezTo>
                  <a:cubicBezTo>
                    <a:pt x="259" y="258"/>
                    <a:pt x="259" y="258"/>
                    <a:pt x="259" y="258"/>
                  </a:cubicBezTo>
                  <a:cubicBezTo>
                    <a:pt x="259" y="188"/>
                    <a:pt x="231" y="125"/>
                    <a:pt x="185" y="78"/>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6096001" y="1584325"/>
              <a:ext cx="2047875" cy="2043113"/>
            </a:xfrm>
            <a:custGeom>
              <a:avLst/>
              <a:gdLst>
                <a:gd name="T0" fmla="*/ 185 w 259"/>
                <a:gd name="T1" fmla="*/ 78 h 258"/>
                <a:gd name="T2" fmla="*/ 0 w 259"/>
                <a:gd name="T3" fmla="*/ 0 h 258"/>
                <a:gd name="T4" fmla="*/ 0 w 259"/>
                <a:gd name="T5" fmla="*/ 0 h 258"/>
                <a:gd name="T6" fmla="*/ 0 w 259"/>
                <a:gd name="T7" fmla="*/ 47 h 258"/>
                <a:gd name="T8" fmla="*/ 0 w 259"/>
                <a:gd name="T9" fmla="*/ 47 h 258"/>
                <a:gd name="T10" fmla="*/ 152 w 259"/>
                <a:gd name="T11" fmla="*/ 111 h 258"/>
                <a:gd name="T12" fmla="*/ 212 w 259"/>
                <a:gd name="T13" fmla="*/ 258 h 258"/>
                <a:gd name="T14" fmla="*/ 212 w 259"/>
                <a:gd name="T15" fmla="*/ 258 h 258"/>
                <a:gd name="T16" fmla="*/ 259 w 259"/>
                <a:gd name="T17" fmla="*/ 258 h 258"/>
                <a:gd name="T18" fmla="*/ 259 w 259"/>
                <a:gd name="T19" fmla="*/ 258 h 258"/>
                <a:gd name="T20" fmla="*/ 185 w 259"/>
                <a:gd name="T21" fmla="*/ 7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58">
                  <a:moveTo>
                    <a:pt x="185" y="78"/>
                  </a:moveTo>
                  <a:cubicBezTo>
                    <a:pt x="138" y="30"/>
                    <a:pt x="73" y="0"/>
                    <a:pt x="0" y="0"/>
                  </a:cubicBezTo>
                  <a:cubicBezTo>
                    <a:pt x="0" y="0"/>
                    <a:pt x="0" y="0"/>
                    <a:pt x="0" y="0"/>
                  </a:cubicBezTo>
                  <a:cubicBezTo>
                    <a:pt x="0" y="47"/>
                    <a:pt x="0" y="47"/>
                    <a:pt x="0" y="47"/>
                  </a:cubicBezTo>
                  <a:cubicBezTo>
                    <a:pt x="0" y="47"/>
                    <a:pt x="0" y="47"/>
                    <a:pt x="0" y="47"/>
                  </a:cubicBezTo>
                  <a:cubicBezTo>
                    <a:pt x="60" y="47"/>
                    <a:pt x="114" y="71"/>
                    <a:pt x="152" y="111"/>
                  </a:cubicBezTo>
                  <a:cubicBezTo>
                    <a:pt x="189" y="149"/>
                    <a:pt x="212" y="201"/>
                    <a:pt x="212" y="258"/>
                  </a:cubicBezTo>
                  <a:cubicBezTo>
                    <a:pt x="212" y="258"/>
                    <a:pt x="212" y="258"/>
                    <a:pt x="212" y="258"/>
                  </a:cubicBezTo>
                  <a:cubicBezTo>
                    <a:pt x="259" y="258"/>
                    <a:pt x="259" y="258"/>
                    <a:pt x="259" y="258"/>
                  </a:cubicBezTo>
                  <a:cubicBezTo>
                    <a:pt x="259" y="258"/>
                    <a:pt x="259" y="258"/>
                    <a:pt x="259" y="258"/>
                  </a:cubicBezTo>
                  <a:cubicBezTo>
                    <a:pt x="259" y="188"/>
                    <a:pt x="231" y="125"/>
                    <a:pt x="185" y="7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7281863" y="3690938"/>
              <a:ext cx="862013" cy="1449388"/>
            </a:xfrm>
            <a:custGeom>
              <a:avLst/>
              <a:gdLst>
                <a:gd name="T0" fmla="*/ 109 w 109"/>
                <a:gd name="T1" fmla="*/ 0 h 183"/>
                <a:gd name="T2" fmla="*/ 37 w 109"/>
                <a:gd name="T3" fmla="*/ 179 h 183"/>
                <a:gd name="T4" fmla="*/ 37 w 109"/>
                <a:gd name="T5" fmla="*/ 179 h 183"/>
                <a:gd name="T6" fmla="*/ 33 w 109"/>
                <a:gd name="T7" fmla="*/ 183 h 183"/>
                <a:gd name="T8" fmla="*/ 0 w 109"/>
                <a:gd name="T9" fmla="*/ 150 h 183"/>
                <a:gd name="T10" fmla="*/ 62 w 109"/>
                <a:gd name="T11" fmla="*/ 0 h 183"/>
                <a:gd name="T12" fmla="*/ 109 w 109"/>
                <a:gd name="T13" fmla="*/ 0 h 183"/>
              </a:gdLst>
              <a:ahLst/>
              <a:cxnLst>
                <a:cxn ang="0">
                  <a:pos x="T0" y="T1"/>
                </a:cxn>
                <a:cxn ang="0">
                  <a:pos x="T2" y="T3"/>
                </a:cxn>
                <a:cxn ang="0">
                  <a:pos x="T4" y="T5"/>
                </a:cxn>
                <a:cxn ang="0">
                  <a:pos x="T6" y="T7"/>
                </a:cxn>
                <a:cxn ang="0">
                  <a:pos x="T8" y="T9"/>
                </a:cxn>
                <a:cxn ang="0">
                  <a:pos x="T10" y="T11"/>
                </a:cxn>
                <a:cxn ang="0">
                  <a:pos x="T12" y="T13"/>
                </a:cxn>
              </a:cxnLst>
              <a:rect l="0" t="0" r="r" b="b"/>
              <a:pathLst>
                <a:path w="109" h="183">
                  <a:moveTo>
                    <a:pt x="109" y="0"/>
                  </a:moveTo>
                  <a:cubicBezTo>
                    <a:pt x="109" y="70"/>
                    <a:pt x="81" y="132"/>
                    <a:pt x="37" y="179"/>
                  </a:cubicBezTo>
                  <a:cubicBezTo>
                    <a:pt x="37" y="179"/>
                    <a:pt x="37" y="179"/>
                    <a:pt x="37" y="179"/>
                  </a:cubicBezTo>
                  <a:cubicBezTo>
                    <a:pt x="36" y="180"/>
                    <a:pt x="34" y="182"/>
                    <a:pt x="33" y="183"/>
                  </a:cubicBezTo>
                  <a:cubicBezTo>
                    <a:pt x="0" y="150"/>
                    <a:pt x="0" y="150"/>
                    <a:pt x="0" y="150"/>
                  </a:cubicBezTo>
                  <a:cubicBezTo>
                    <a:pt x="38" y="112"/>
                    <a:pt x="62" y="59"/>
                    <a:pt x="62" y="0"/>
                  </a:cubicBezTo>
                  <a:lnTo>
                    <a:pt x="109" y="0"/>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7281863" y="3627438"/>
              <a:ext cx="862013" cy="1449388"/>
            </a:xfrm>
            <a:custGeom>
              <a:avLst/>
              <a:gdLst>
                <a:gd name="T0" fmla="*/ 109 w 109"/>
                <a:gd name="T1" fmla="*/ 0 h 183"/>
                <a:gd name="T2" fmla="*/ 62 w 109"/>
                <a:gd name="T3" fmla="*/ 0 h 183"/>
                <a:gd name="T4" fmla="*/ 0 w 109"/>
                <a:gd name="T5" fmla="*/ 150 h 183"/>
                <a:gd name="T6" fmla="*/ 33 w 109"/>
                <a:gd name="T7" fmla="*/ 183 h 183"/>
                <a:gd name="T8" fmla="*/ 109 w 109"/>
                <a:gd name="T9" fmla="*/ 0 h 183"/>
              </a:gdLst>
              <a:ahLst/>
              <a:cxnLst>
                <a:cxn ang="0">
                  <a:pos x="T0" y="T1"/>
                </a:cxn>
                <a:cxn ang="0">
                  <a:pos x="T2" y="T3"/>
                </a:cxn>
                <a:cxn ang="0">
                  <a:pos x="T4" y="T5"/>
                </a:cxn>
                <a:cxn ang="0">
                  <a:pos x="T6" y="T7"/>
                </a:cxn>
                <a:cxn ang="0">
                  <a:pos x="T8" y="T9"/>
                </a:cxn>
              </a:cxnLst>
              <a:rect l="0" t="0" r="r" b="b"/>
              <a:pathLst>
                <a:path w="109" h="183">
                  <a:moveTo>
                    <a:pt x="109" y="0"/>
                  </a:moveTo>
                  <a:cubicBezTo>
                    <a:pt x="62" y="0"/>
                    <a:pt x="62" y="0"/>
                    <a:pt x="62" y="0"/>
                  </a:cubicBezTo>
                  <a:cubicBezTo>
                    <a:pt x="62" y="59"/>
                    <a:pt x="38" y="112"/>
                    <a:pt x="0" y="150"/>
                  </a:cubicBezTo>
                  <a:cubicBezTo>
                    <a:pt x="33" y="183"/>
                    <a:pt x="33" y="183"/>
                    <a:pt x="33" y="183"/>
                  </a:cubicBezTo>
                  <a:cubicBezTo>
                    <a:pt x="80" y="137"/>
                    <a:pt x="109" y="72"/>
                    <a:pt x="109"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7772401" y="3627438"/>
              <a:ext cx="1247775" cy="293688"/>
            </a:xfrm>
            <a:custGeom>
              <a:avLst/>
              <a:gdLst>
                <a:gd name="T0" fmla="*/ 786 w 786"/>
                <a:gd name="T1" fmla="*/ 95 h 185"/>
                <a:gd name="T2" fmla="*/ 662 w 786"/>
                <a:gd name="T3" fmla="*/ 10 h 185"/>
                <a:gd name="T4" fmla="*/ 652 w 786"/>
                <a:gd name="T5" fmla="*/ 0 h 185"/>
                <a:gd name="T6" fmla="*/ 0 w 786"/>
                <a:gd name="T7" fmla="*/ 0 h 185"/>
                <a:gd name="T8" fmla="*/ 0 w 786"/>
                <a:gd name="T9" fmla="*/ 185 h 185"/>
                <a:gd name="T10" fmla="*/ 652 w 786"/>
                <a:gd name="T11" fmla="*/ 185 h 185"/>
                <a:gd name="T12" fmla="*/ 786 w 786"/>
                <a:gd name="T13" fmla="*/ 95 h 185"/>
              </a:gdLst>
              <a:ahLst/>
              <a:cxnLst>
                <a:cxn ang="0">
                  <a:pos x="T0" y="T1"/>
                </a:cxn>
                <a:cxn ang="0">
                  <a:pos x="T2" y="T3"/>
                </a:cxn>
                <a:cxn ang="0">
                  <a:pos x="T4" y="T5"/>
                </a:cxn>
                <a:cxn ang="0">
                  <a:pos x="T6" y="T7"/>
                </a:cxn>
                <a:cxn ang="0">
                  <a:pos x="T8" y="T9"/>
                </a:cxn>
                <a:cxn ang="0">
                  <a:pos x="T10" y="T11"/>
                </a:cxn>
                <a:cxn ang="0">
                  <a:pos x="T12" y="T13"/>
                </a:cxn>
              </a:cxnLst>
              <a:rect l="0" t="0" r="r" b="b"/>
              <a:pathLst>
                <a:path w="786" h="185">
                  <a:moveTo>
                    <a:pt x="786" y="95"/>
                  </a:moveTo>
                  <a:lnTo>
                    <a:pt x="662" y="10"/>
                  </a:lnTo>
                  <a:lnTo>
                    <a:pt x="652" y="0"/>
                  </a:lnTo>
                  <a:lnTo>
                    <a:pt x="0" y="0"/>
                  </a:lnTo>
                  <a:lnTo>
                    <a:pt x="0" y="185"/>
                  </a:lnTo>
                  <a:lnTo>
                    <a:pt x="652" y="185"/>
                  </a:lnTo>
                  <a:lnTo>
                    <a:pt x="786" y="9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3"/>
            <p:cNvSpPr>
              <a:spLocks noChangeArrowheads="1"/>
            </p:cNvSpPr>
            <p:nvPr/>
          </p:nvSpPr>
          <p:spPr bwMode="auto">
            <a:xfrm>
              <a:off x="8120063" y="3921125"/>
              <a:ext cx="687388" cy="15875"/>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8807451" y="3778250"/>
              <a:ext cx="212725" cy="158750"/>
            </a:xfrm>
            <a:custGeom>
              <a:avLst/>
              <a:gdLst>
                <a:gd name="T0" fmla="*/ 0 w 134"/>
                <a:gd name="T1" fmla="*/ 90 h 100"/>
                <a:gd name="T2" fmla="*/ 134 w 134"/>
                <a:gd name="T3" fmla="*/ 0 h 100"/>
                <a:gd name="T4" fmla="*/ 0 w 134"/>
                <a:gd name="T5" fmla="*/ 100 h 100"/>
                <a:gd name="T6" fmla="*/ 0 w 134"/>
                <a:gd name="T7" fmla="*/ 90 h 100"/>
              </a:gdLst>
              <a:ahLst/>
              <a:cxnLst>
                <a:cxn ang="0">
                  <a:pos x="T0" y="T1"/>
                </a:cxn>
                <a:cxn ang="0">
                  <a:pos x="T2" y="T3"/>
                </a:cxn>
                <a:cxn ang="0">
                  <a:pos x="T4" y="T5"/>
                </a:cxn>
                <a:cxn ang="0">
                  <a:pos x="T6" y="T7"/>
                </a:cxn>
              </a:cxnLst>
              <a:rect l="0" t="0" r="r" b="b"/>
              <a:pathLst>
                <a:path w="134" h="100">
                  <a:moveTo>
                    <a:pt x="0" y="90"/>
                  </a:moveTo>
                  <a:lnTo>
                    <a:pt x="134" y="0"/>
                  </a:lnTo>
                  <a:lnTo>
                    <a:pt x="0" y="100"/>
                  </a:lnTo>
                  <a:lnTo>
                    <a:pt x="0" y="90"/>
                  </a:lnTo>
                  <a:close/>
                </a:path>
              </a:pathLst>
            </a:custGeom>
            <a:solidFill>
              <a:srgbClr val="4A42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3740151" y="1870075"/>
              <a:ext cx="1328738" cy="292100"/>
            </a:xfrm>
            <a:custGeom>
              <a:avLst/>
              <a:gdLst>
                <a:gd name="T0" fmla="*/ 0 w 837"/>
                <a:gd name="T1" fmla="*/ 89 h 184"/>
                <a:gd name="T2" fmla="*/ 125 w 837"/>
                <a:gd name="T3" fmla="*/ 5 h 184"/>
                <a:gd name="T4" fmla="*/ 134 w 837"/>
                <a:gd name="T5" fmla="*/ 0 h 184"/>
                <a:gd name="T6" fmla="*/ 837 w 837"/>
                <a:gd name="T7" fmla="*/ 0 h 184"/>
                <a:gd name="T8" fmla="*/ 837 w 837"/>
                <a:gd name="T9" fmla="*/ 184 h 184"/>
                <a:gd name="T10" fmla="*/ 134 w 837"/>
                <a:gd name="T11" fmla="*/ 184 h 184"/>
                <a:gd name="T12" fmla="*/ 0 w 837"/>
                <a:gd name="T13" fmla="*/ 89 h 184"/>
              </a:gdLst>
              <a:ahLst/>
              <a:cxnLst>
                <a:cxn ang="0">
                  <a:pos x="T0" y="T1"/>
                </a:cxn>
                <a:cxn ang="0">
                  <a:pos x="T2" y="T3"/>
                </a:cxn>
                <a:cxn ang="0">
                  <a:pos x="T4" y="T5"/>
                </a:cxn>
                <a:cxn ang="0">
                  <a:pos x="T6" y="T7"/>
                </a:cxn>
                <a:cxn ang="0">
                  <a:pos x="T8" y="T9"/>
                </a:cxn>
                <a:cxn ang="0">
                  <a:pos x="T10" y="T11"/>
                </a:cxn>
                <a:cxn ang="0">
                  <a:pos x="T12" y="T13"/>
                </a:cxn>
              </a:cxnLst>
              <a:rect l="0" t="0" r="r" b="b"/>
              <a:pathLst>
                <a:path w="837" h="184">
                  <a:moveTo>
                    <a:pt x="0" y="89"/>
                  </a:moveTo>
                  <a:lnTo>
                    <a:pt x="125" y="5"/>
                  </a:lnTo>
                  <a:lnTo>
                    <a:pt x="134" y="0"/>
                  </a:lnTo>
                  <a:lnTo>
                    <a:pt x="837" y="0"/>
                  </a:lnTo>
                  <a:lnTo>
                    <a:pt x="837" y="184"/>
                  </a:lnTo>
                  <a:lnTo>
                    <a:pt x="134" y="184"/>
                  </a:lnTo>
                  <a:lnTo>
                    <a:pt x="0" y="8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6"/>
            <p:cNvSpPr>
              <a:spLocks noChangeArrowheads="1"/>
            </p:cNvSpPr>
            <p:nvPr/>
          </p:nvSpPr>
          <p:spPr bwMode="auto">
            <a:xfrm>
              <a:off x="3952876" y="2162175"/>
              <a:ext cx="1116013" cy="15875"/>
            </a:xfrm>
            <a:prstGeom prst="rect">
              <a:avLst/>
            </a:prstGeom>
            <a:solidFill>
              <a:schemeClr val="accent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3740151" y="2011363"/>
              <a:ext cx="212725" cy="166688"/>
            </a:xfrm>
            <a:custGeom>
              <a:avLst/>
              <a:gdLst>
                <a:gd name="T0" fmla="*/ 134 w 134"/>
                <a:gd name="T1" fmla="*/ 95 h 105"/>
                <a:gd name="T2" fmla="*/ 0 w 134"/>
                <a:gd name="T3" fmla="*/ 0 h 105"/>
                <a:gd name="T4" fmla="*/ 134 w 134"/>
                <a:gd name="T5" fmla="*/ 105 h 105"/>
                <a:gd name="T6" fmla="*/ 134 w 134"/>
                <a:gd name="T7" fmla="*/ 95 h 105"/>
              </a:gdLst>
              <a:ahLst/>
              <a:cxnLst>
                <a:cxn ang="0">
                  <a:pos x="T0" y="T1"/>
                </a:cxn>
                <a:cxn ang="0">
                  <a:pos x="T2" y="T3"/>
                </a:cxn>
                <a:cxn ang="0">
                  <a:pos x="T4" y="T5"/>
                </a:cxn>
                <a:cxn ang="0">
                  <a:pos x="T6" y="T7"/>
                </a:cxn>
              </a:cxnLst>
              <a:rect l="0" t="0" r="r" b="b"/>
              <a:pathLst>
                <a:path w="134" h="105">
                  <a:moveTo>
                    <a:pt x="134" y="95"/>
                  </a:moveTo>
                  <a:lnTo>
                    <a:pt x="0" y="0"/>
                  </a:lnTo>
                  <a:lnTo>
                    <a:pt x="134" y="105"/>
                  </a:lnTo>
                  <a:lnTo>
                    <a:pt x="134" y="95"/>
                  </a:lnTo>
                  <a:close/>
                </a:path>
              </a:pathLst>
            </a:custGeom>
            <a:solidFill>
              <a:schemeClr val="accent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4649788" y="1647825"/>
              <a:ext cx="1446213" cy="863600"/>
            </a:xfrm>
            <a:custGeom>
              <a:avLst/>
              <a:gdLst>
                <a:gd name="T0" fmla="*/ 183 w 183"/>
                <a:gd name="T1" fmla="*/ 47 h 109"/>
                <a:gd name="T2" fmla="*/ 183 w 183"/>
                <a:gd name="T3" fmla="*/ 0 h 109"/>
                <a:gd name="T4" fmla="*/ 0 w 183"/>
                <a:gd name="T5" fmla="*/ 76 h 109"/>
                <a:gd name="T6" fmla="*/ 33 w 183"/>
                <a:gd name="T7" fmla="*/ 109 h 109"/>
                <a:gd name="T8" fmla="*/ 183 w 183"/>
                <a:gd name="T9" fmla="*/ 47 h 109"/>
              </a:gdLst>
              <a:ahLst/>
              <a:cxnLst>
                <a:cxn ang="0">
                  <a:pos x="T0" y="T1"/>
                </a:cxn>
                <a:cxn ang="0">
                  <a:pos x="T2" y="T3"/>
                </a:cxn>
                <a:cxn ang="0">
                  <a:pos x="T4" y="T5"/>
                </a:cxn>
                <a:cxn ang="0">
                  <a:pos x="T6" y="T7"/>
                </a:cxn>
                <a:cxn ang="0">
                  <a:pos x="T8" y="T9"/>
                </a:cxn>
              </a:cxnLst>
              <a:rect l="0" t="0" r="r" b="b"/>
              <a:pathLst>
                <a:path w="183" h="109">
                  <a:moveTo>
                    <a:pt x="183" y="47"/>
                  </a:moveTo>
                  <a:cubicBezTo>
                    <a:pt x="183" y="0"/>
                    <a:pt x="183" y="0"/>
                    <a:pt x="183" y="0"/>
                  </a:cubicBezTo>
                  <a:cubicBezTo>
                    <a:pt x="112" y="0"/>
                    <a:pt x="47" y="29"/>
                    <a:pt x="0" y="76"/>
                  </a:cubicBezTo>
                  <a:cubicBezTo>
                    <a:pt x="33" y="109"/>
                    <a:pt x="33" y="109"/>
                    <a:pt x="33" y="109"/>
                  </a:cubicBezTo>
                  <a:cubicBezTo>
                    <a:pt x="71" y="70"/>
                    <a:pt x="124" y="47"/>
                    <a:pt x="183" y="47"/>
                  </a:cubicBezTo>
                  <a:close/>
                </a:path>
              </a:pathLst>
            </a:custGeom>
            <a:solidFill>
              <a:schemeClr val="accent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4649788" y="1584325"/>
              <a:ext cx="1446213" cy="863600"/>
            </a:xfrm>
            <a:custGeom>
              <a:avLst/>
              <a:gdLst>
                <a:gd name="T0" fmla="*/ 183 w 183"/>
                <a:gd name="T1" fmla="*/ 47 h 109"/>
                <a:gd name="T2" fmla="*/ 183 w 183"/>
                <a:gd name="T3" fmla="*/ 0 h 109"/>
                <a:gd name="T4" fmla="*/ 0 w 183"/>
                <a:gd name="T5" fmla="*/ 76 h 109"/>
                <a:gd name="T6" fmla="*/ 33 w 183"/>
                <a:gd name="T7" fmla="*/ 109 h 109"/>
                <a:gd name="T8" fmla="*/ 183 w 183"/>
                <a:gd name="T9" fmla="*/ 47 h 109"/>
              </a:gdLst>
              <a:ahLst/>
              <a:cxnLst>
                <a:cxn ang="0">
                  <a:pos x="T0" y="T1"/>
                </a:cxn>
                <a:cxn ang="0">
                  <a:pos x="T2" y="T3"/>
                </a:cxn>
                <a:cxn ang="0">
                  <a:pos x="T4" y="T5"/>
                </a:cxn>
                <a:cxn ang="0">
                  <a:pos x="T6" y="T7"/>
                </a:cxn>
                <a:cxn ang="0">
                  <a:pos x="T8" y="T9"/>
                </a:cxn>
              </a:cxnLst>
              <a:rect l="0" t="0" r="r" b="b"/>
              <a:pathLst>
                <a:path w="183" h="109">
                  <a:moveTo>
                    <a:pt x="183" y="47"/>
                  </a:moveTo>
                  <a:cubicBezTo>
                    <a:pt x="183" y="0"/>
                    <a:pt x="183" y="0"/>
                    <a:pt x="183" y="0"/>
                  </a:cubicBezTo>
                  <a:cubicBezTo>
                    <a:pt x="112" y="0"/>
                    <a:pt x="47" y="29"/>
                    <a:pt x="0" y="76"/>
                  </a:cubicBezTo>
                  <a:cubicBezTo>
                    <a:pt x="33" y="109"/>
                    <a:pt x="33" y="109"/>
                    <a:pt x="33" y="109"/>
                  </a:cubicBezTo>
                  <a:cubicBezTo>
                    <a:pt x="71" y="70"/>
                    <a:pt x="124" y="47"/>
                    <a:pt x="183" y="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3163888" y="3327400"/>
              <a:ext cx="1122363" cy="284163"/>
            </a:xfrm>
            <a:custGeom>
              <a:avLst/>
              <a:gdLst>
                <a:gd name="T0" fmla="*/ 0 w 707"/>
                <a:gd name="T1" fmla="*/ 89 h 179"/>
                <a:gd name="T2" fmla="*/ 124 w 707"/>
                <a:gd name="T3" fmla="*/ 4 h 179"/>
                <a:gd name="T4" fmla="*/ 134 w 707"/>
                <a:gd name="T5" fmla="*/ 0 h 179"/>
                <a:gd name="T6" fmla="*/ 707 w 707"/>
                <a:gd name="T7" fmla="*/ 0 h 179"/>
                <a:gd name="T8" fmla="*/ 707 w 707"/>
                <a:gd name="T9" fmla="*/ 179 h 179"/>
                <a:gd name="T10" fmla="*/ 134 w 707"/>
                <a:gd name="T11" fmla="*/ 179 h 179"/>
                <a:gd name="T12" fmla="*/ 0 w 707"/>
                <a:gd name="T13" fmla="*/ 89 h 179"/>
              </a:gdLst>
              <a:ahLst/>
              <a:cxnLst>
                <a:cxn ang="0">
                  <a:pos x="T0" y="T1"/>
                </a:cxn>
                <a:cxn ang="0">
                  <a:pos x="T2" y="T3"/>
                </a:cxn>
                <a:cxn ang="0">
                  <a:pos x="T4" y="T5"/>
                </a:cxn>
                <a:cxn ang="0">
                  <a:pos x="T6" y="T7"/>
                </a:cxn>
                <a:cxn ang="0">
                  <a:pos x="T8" y="T9"/>
                </a:cxn>
                <a:cxn ang="0">
                  <a:pos x="T10" y="T11"/>
                </a:cxn>
                <a:cxn ang="0">
                  <a:pos x="T12" y="T13"/>
                </a:cxn>
              </a:cxnLst>
              <a:rect l="0" t="0" r="r" b="b"/>
              <a:pathLst>
                <a:path w="707" h="179">
                  <a:moveTo>
                    <a:pt x="0" y="89"/>
                  </a:moveTo>
                  <a:lnTo>
                    <a:pt x="124" y="4"/>
                  </a:lnTo>
                  <a:lnTo>
                    <a:pt x="134" y="0"/>
                  </a:lnTo>
                  <a:lnTo>
                    <a:pt x="707" y="0"/>
                  </a:lnTo>
                  <a:lnTo>
                    <a:pt x="707" y="179"/>
                  </a:lnTo>
                  <a:lnTo>
                    <a:pt x="134" y="179"/>
                  </a:lnTo>
                  <a:lnTo>
                    <a:pt x="0" y="8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p:nvSpPr>
          <p:spPr bwMode="auto">
            <a:xfrm>
              <a:off x="3376613" y="3611563"/>
              <a:ext cx="909638" cy="15875"/>
            </a:xfrm>
            <a:prstGeom prst="rect">
              <a:avLst/>
            </a:pr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3163888" y="3468688"/>
              <a:ext cx="212725" cy="158750"/>
            </a:xfrm>
            <a:custGeom>
              <a:avLst/>
              <a:gdLst>
                <a:gd name="T0" fmla="*/ 134 w 134"/>
                <a:gd name="T1" fmla="*/ 90 h 100"/>
                <a:gd name="T2" fmla="*/ 0 w 134"/>
                <a:gd name="T3" fmla="*/ 0 h 100"/>
                <a:gd name="T4" fmla="*/ 134 w 134"/>
                <a:gd name="T5" fmla="*/ 100 h 100"/>
                <a:gd name="T6" fmla="*/ 134 w 134"/>
                <a:gd name="T7" fmla="*/ 90 h 100"/>
              </a:gdLst>
              <a:ahLst/>
              <a:cxnLst>
                <a:cxn ang="0">
                  <a:pos x="T0" y="T1"/>
                </a:cxn>
                <a:cxn ang="0">
                  <a:pos x="T2" y="T3"/>
                </a:cxn>
                <a:cxn ang="0">
                  <a:pos x="T4" y="T5"/>
                </a:cxn>
                <a:cxn ang="0">
                  <a:pos x="T6" y="T7"/>
                </a:cxn>
              </a:cxnLst>
              <a:rect l="0" t="0" r="r" b="b"/>
              <a:pathLst>
                <a:path w="134" h="100">
                  <a:moveTo>
                    <a:pt x="134" y="90"/>
                  </a:moveTo>
                  <a:lnTo>
                    <a:pt x="0" y="0"/>
                  </a:lnTo>
                  <a:lnTo>
                    <a:pt x="134" y="100"/>
                  </a:lnTo>
                  <a:lnTo>
                    <a:pt x="134" y="90"/>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4048126" y="2249488"/>
              <a:ext cx="862013" cy="1441450"/>
            </a:xfrm>
            <a:custGeom>
              <a:avLst/>
              <a:gdLst>
                <a:gd name="T0" fmla="*/ 47 w 109"/>
                <a:gd name="T1" fmla="*/ 182 h 182"/>
                <a:gd name="T2" fmla="*/ 109 w 109"/>
                <a:gd name="T3" fmla="*/ 33 h 182"/>
                <a:gd name="T4" fmla="*/ 76 w 109"/>
                <a:gd name="T5" fmla="*/ 0 h 182"/>
                <a:gd name="T6" fmla="*/ 0 w 109"/>
                <a:gd name="T7" fmla="*/ 182 h 182"/>
                <a:gd name="T8" fmla="*/ 0 w 109"/>
                <a:gd name="T9" fmla="*/ 182 h 182"/>
                <a:gd name="T10" fmla="*/ 47 w 109"/>
                <a:gd name="T11" fmla="*/ 182 h 182"/>
                <a:gd name="T12" fmla="*/ 47 w 109"/>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09" h="182">
                  <a:moveTo>
                    <a:pt x="47" y="182"/>
                  </a:moveTo>
                  <a:cubicBezTo>
                    <a:pt x="47" y="124"/>
                    <a:pt x="71" y="71"/>
                    <a:pt x="109" y="33"/>
                  </a:cubicBezTo>
                  <a:cubicBezTo>
                    <a:pt x="76" y="0"/>
                    <a:pt x="76" y="0"/>
                    <a:pt x="76" y="0"/>
                  </a:cubicBezTo>
                  <a:cubicBezTo>
                    <a:pt x="29" y="46"/>
                    <a:pt x="0" y="111"/>
                    <a:pt x="0" y="182"/>
                  </a:cubicBezTo>
                  <a:cubicBezTo>
                    <a:pt x="0" y="182"/>
                    <a:pt x="0" y="182"/>
                    <a:pt x="0" y="182"/>
                  </a:cubicBezTo>
                  <a:cubicBezTo>
                    <a:pt x="47" y="182"/>
                    <a:pt x="47" y="182"/>
                    <a:pt x="47" y="182"/>
                  </a:cubicBezTo>
                  <a:cubicBezTo>
                    <a:pt x="47" y="182"/>
                    <a:pt x="47" y="182"/>
                    <a:pt x="47" y="182"/>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4048126" y="2185988"/>
              <a:ext cx="862013" cy="1441450"/>
            </a:xfrm>
            <a:custGeom>
              <a:avLst/>
              <a:gdLst>
                <a:gd name="T0" fmla="*/ 47 w 109"/>
                <a:gd name="T1" fmla="*/ 182 h 182"/>
                <a:gd name="T2" fmla="*/ 109 w 109"/>
                <a:gd name="T3" fmla="*/ 33 h 182"/>
                <a:gd name="T4" fmla="*/ 76 w 109"/>
                <a:gd name="T5" fmla="*/ 0 h 182"/>
                <a:gd name="T6" fmla="*/ 0 w 109"/>
                <a:gd name="T7" fmla="*/ 182 h 182"/>
                <a:gd name="T8" fmla="*/ 0 w 109"/>
                <a:gd name="T9" fmla="*/ 182 h 182"/>
                <a:gd name="T10" fmla="*/ 47 w 109"/>
                <a:gd name="T11" fmla="*/ 182 h 182"/>
                <a:gd name="T12" fmla="*/ 47 w 109"/>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109" h="182">
                  <a:moveTo>
                    <a:pt x="47" y="182"/>
                  </a:moveTo>
                  <a:cubicBezTo>
                    <a:pt x="47" y="124"/>
                    <a:pt x="71" y="71"/>
                    <a:pt x="109" y="33"/>
                  </a:cubicBezTo>
                  <a:cubicBezTo>
                    <a:pt x="76" y="0"/>
                    <a:pt x="76" y="0"/>
                    <a:pt x="76" y="0"/>
                  </a:cubicBezTo>
                  <a:cubicBezTo>
                    <a:pt x="29" y="46"/>
                    <a:pt x="0" y="111"/>
                    <a:pt x="0" y="182"/>
                  </a:cubicBezTo>
                  <a:cubicBezTo>
                    <a:pt x="0" y="182"/>
                    <a:pt x="0" y="182"/>
                    <a:pt x="0" y="182"/>
                  </a:cubicBezTo>
                  <a:cubicBezTo>
                    <a:pt x="47" y="182"/>
                    <a:pt x="47" y="182"/>
                    <a:pt x="47" y="182"/>
                  </a:cubicBezTo>
                  <a:cubicBezTo>
                    <a:pt x="47" y="182"/>
                    <a:pt x="47" y="182"/>
                    <a:pt x="47" y="18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4048126" y="3690938"/>
              <a:ext cx="3525838" cy="2051050"/>
            </a:xfrm>
            <a:custGeom>
              <a:avLst/>
              <a:gdLst>
                <a:gd name="T0" fmla="*/ 446 w 446"/>
                <a:gd name="T1" fmla="*/ 179 h 259"/>
                <a:gd name="T2" fmla="*/ 446 w 446"/>
                <a:gd name="T3" fmla="*/ 179 h 259"/>
                <a:gd name="T4" fmla="*/ 442 w 446"/>
                <a:gd name="T5" fmla="*/ 183 h 259"/>
                <a:gd name="T6" fmla="*/ 259 w 446"/>
                <a:gd name="T7" fmla="*/ 259 h 259"/>
                <a:gd name="T8" fmla="*/ 259 w 446"/>
                <a:gd name="T9" fmla="*/ 259 h 259"/>
                <a:gd name="T10" fmla="*/ 78 w 446"/>
                <a:gd name="T11" fmla="*/ 186 h 259"/>
                <a:gd name="T12" fmla="*/ 0 w 446"/>
                <a:gd name="T13" fmla="*/ 0 h 259"/>
                <a:gd name="T14" fmla="*/ 47 w 446"/>
                <a:gd name="T15" fmla="*/ 0 h 259"/>
                <a:gd name="T16" fmla="*/ 112 w 446"/>
                <a:gd name="T17" fmla="*/ 153 h 259"/>
                <a:gd name="T18" fmla="*/ 259 w 446"/>
                <a:gd name="T19" fmla="*/ 212 h 259"/>
                <a:gd name="T20" fmla="*/ 259 w 446"/>
                <a:gd name="T21" fmla="*/ 212 h 259"/>
                <a:gd name="T22" fmla="*/ 409 w 446"/>
                <a:gd name="T23" fmla="*/ 150 h 259"/>
                <a:gd name="T24" fmla="*/ 446 w 446"/>
                <a:gd name="T25" fmla="*/ 17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59">
                  <a:moveTo>
                    <a:pt x="446" y="179"/>
                  </a:moveTo>
                  <a:cubicBezTo>
                    <a:pt x="446" y="179"/>
                    <a:pt x="446" y="179"/>
                    <a:pt x="446" y="179"/>
                  </a:cubicBezTo>
                  <a:cubicBezTo>
                    <a:pt x="445" y="180"/>
                    <a:pt x="443" y="182"/>
                    <a:pt x="442" y="183"/>
                  </a:cubicBezTo>
                  <a:cubicBezTo>
                    <a:pt x="395" y="228"/>
                    <a:pt x="328" y="259"/>
                    <a:pt x="259" y="259"/>
                  </a:cubicBezTo>
                  <a:cubicBezTo>
                    <a:pt x="259" y="259"/>
                    <a:pt x="259" y="259"/>
                    <a:pt x="259" y="259"/>
                  </a:cubicBezTo>
                  <a:cubicBezTo>
                    <a:pt x="189" y="259"/>
                    <a:pt x="125" y="231"/>
                    <a:pt x="78" y="186"/>
                  </a:cubicBezTo>
                  <a:cubicBezTo>
                    <a:pt x="30" y="139"/>
                    <a:pt x="0" y="73"/>
                    <a:pt x="0" y="0"/>
                  </a:cubicBezTo>
                  <a:cubicBezTo>
                    <a:pt x="47" y="0"/>
                    <a:pt x="47" y="0"/>
                    <a:pt x="47" y="0"/>
                  </a:cubicBezTo>
                  <a:cubicBezTo>
                    <a:pt x="47" y="60"/>
                    <a:pt x="72" y="114"/>
                    <a:pt x="112" y="153"/>
                  </a:cubicBezTo>
                  <a:cubicBezTo>
                    <a:pt x="150" y="190"/>
                    <a:pt x="202" y="212"/>
                    <a:pt x="259" y="212"/>
                  </a:cubicBezTo>
                  <a:cubicBezTo>
                    <a:pt x="259" y="212"/>
                    <a:pt x="259" y="212"/>
                    <a:pt x="259" y="212"/>
                  </a:cubicBezTo>
                  <a:cubicBezTo>
                    <a:pt x="317" y="212"/>
                    <a:pt x="370" y="189"/>
                    <a:pt x="409" y="150"/>
                  </a:cubicBezTo>
                  <a:lnTo>
                    <a:pt x="446" y="179"/>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p:cNvSpPr>
            <p:nvPr/>
          </p:nvSpPr>
          <p:spPr bwMode="auto">
            <a:xfrm>
              <a:off x="4048126" y="3627438"/>
              <a:ext cx="3494088" cy="2051050"/>
            </a:xfrm>
            <a:custGeom>
              <a:avLst/>
              <a:gdLst>
                <a:gd name="T0" fmla="*/ 409 w 442"/>
                <a:gd name="T1" fmla="*/ 150 h 259"/>
                <a:gd name="T2" fmla="*/ 259 w 442"/>
                <a:gd name="T3" fmla="*/ 212 h 259"/>
                <a:gd name="T4" fmla="*/ 259 w 442"/>
                <a:gd name="T5" fmla="*/ 212 h 259"/>
                <a:gd name="T6" fmla="*/ 112 w 442"/>
                <a:gd name="T7" fmla="*/ 153 h 259"/>
                <a:gd name="T8" fmla="*/ 47 w 442"/>
                <a:gd name="T9" fmla="*/ 0 h 259"/>
                <a:gd name="T10" fmla="*/ 0 w 442"/>
                <a:gd name="T11" fmla="*/ 0 h 259"/>
                <a:gd name="T12" fmla="*/ 78 w 442"/>
                <a:gd name="T13" fmla="*/ 186 h 259"/>
                <a:gd name="T14" fmla="*/ 259 w 442"/>
                <a:gd name="T15" fmla="*/ 259 h 259"/>
                <a:gd name="T16" fmla="*/ 259 w 442"/>
                <a:gd name="T17" fmla="*/ 259 h 259"/>
                <a:gd name="T18" fmla="*/ 442 w 442"/>
                <a:gd name="T19" fmla="*/ 183 h 259"/>
                <a:gd name="T20" fmla="*/ 409 w 442"/>
                <a:gd name="T21" fmla="*/ 15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259">
                  <a:moveTo>
                    <a:pt x="409" y="150"/>
                  </a:moveTo>
                  <a:cubicBezTo>
                    <a:pt x="370" y="189"/>
                    <a:pt x="317" y="212"/>
                    <a:pt x="259" y="212"/>
                  </a:cubicBezTo>
                  <a:cubicBezTo>
                    <a:pt x="259" y="212"/>
                    <a:pt x="259" y="212"/>
                    <a:pt x="259" y="212"/>
                  </a:cubicBezTo>
                  <a:cubicBezTo>
                    <a:pt x="202" y="212"/>
                    <a:pt x="150" y="190"/>
                    <a:pt x="112" y="153"/>
                  </a:cubicBezTo>
                  <a:cubicBezTo>
                    <a:pt x="72" y="114"/>
                    <a:pt x="47" y="60"/>
                    <a:pt x="47" y="0"/>
                  </a:cubicBezTo>
                  <a:cubicBezTo>
                    <a:pt x="0" y="0"/>
                    <a:pt x="0" y="0"/>
                    <a:pt x="0" y="0"/>
                  </a:cubicBezTo>
                  <a:cubicBezTo>
                    <a:pt x="0" y="73"/>
                    <a:pt x="30" y="139"/>
                    <a:pt x="78" y="186"/>
                  </a:cubicBezTo>
                  <a:cubicBezTo>
                    <a:pt x="125" y="231"/>
                    <a:pt x="189" y="259"/>
                    <a:pt x="259" y="259"/>
                  </a:cubicBezTo>
                  <a:cubicBezTo>
                    <a:pt x="259" y="259"/>
                    <a:pt x="259" y="259"/>
                    <a:pt x="259" y="259"/>
                  </a:cubicBezTo>
                  <a:cubicBezTo>
                    <a:pt x="330" y="259"/>
                    <a:pt x="395" y="230"/>
                    <a:pt x="442" y="183"/>
                  </a:cubicBezTo>
                  <a:lnTo>
                    <a:pt x="40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p:cNvSpPr>
            <p:nvPr/>
          </p:nvSpPr>
          <p:spPr bwMode="auto">
            <a:xfrm>
              <a:off x="7059613" y="5076825"/>
              <a:ext cx="1368425" cy="293688"/>
            </a:xfrm>
            <a:custGeom>
              <a:avLst/>
              <a:gdLst>
                <a:gd name="T0" fmla="*/ 862 w 862"/>
                <a:gd name="T1" fmla="*/ 95 h 185"/>
                <a:gd name="T2" fmla="*/ 737 w 862"/>
                <a:gd name="T3" fmla="*/ 10 h 185"/>
                <a:gd name="T4" fmla="*/ 727 w 862"/>
                <a:gd name="T5" fmla="*/ 0 h 185"/>
                <a:gd name="T6" fmla="*/ 0 w 862"/>
                <a:gd name="T7" fmla="*/ 0 h 185"/>
                <a:gd name="T8" fmla="*/ 0 w 862"/>
                <a:gd name="T9" fmla="*/ 185 h 185"/>
                <a:gd name="T10" fmla="*/ 727 w 862"/>
                <a:gd name="T11" fmla="*/ 185 h 185"/>
                <a:gd name="T12" fmla="*/ 862 w 862"/>
                <a:gd name="T13" fmla="*/ 95 h 185"/>
              </a:gdLst>
              <a:ahLst/>
              <a:cxnLst>
                <a:cxn ang="0">
                  <a:pos x="T0" y="T1"/>
                </a:cxn>
                <a:cxn ang="0">
                  <a:pos x="T2" y="T3"/>
                </a:cxn>
                <a:cxn ang="0">
                  <a:pos x="T4" y="T5"/>
                </a:cxn>
                <a:cxn ang="0">
                  <a:pos x="T6" y="T7"/>
                </a:cxn>
                <a:cxn ang="0">
                  <a:pos x="T8" y="T9"/>
                </a:cxn>
                <a:cxn ang="0">
                  <a:pos x="T10" y="T11"/>
                </a:cxn>
                <a:cxn ang="0">
                  <a:pos x="T12" y="T13"/>
                </a:cxn>
              </a:cxnLst>
              <a:rect l="0" t="0" r="r" b="b"/>
              <a:pathLst>
                <a:path w="862" h="185">
                  <a:moveTo>
                    <a:pt x="862" y="95"/>
                  </a:moveTo>
                  <a:lnTo>
                    <a:pt x="737" y="10"/>
                  </a:lnTo>
                  <a:lnTo>
                    <a:pt x="727" y="0"/>
                  </a:lnTo>
                  <a:lnTo>
                    <a:pt x="0" y="0"/>
                  </a:lnTo>
                  <a:lnTo>
                    <a:pt x="0" y="185"/>
                  </a:lnTo>
                  <a:lnTo>
                    <a:pt x="727" y="185"/>
                  </a:lnTo>
                  <a:lnTo>
                    <a:pt x="862" y="9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8"/>
            <p:cNvSpPr>
              <a:spLocks noChangeArrowheads="1"/>
            </p:cNvSpPr>
            <p:nvPr/>
          </p:nvSpPr>
          <p:spPr bwMode="auto">
            <a:xfrm>
              <a:off x="7186613" y="5370513"/>
              <a:ext cx="1027113" cy="15875"/>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p:cNvSpPr>
            <p:nvPr/>
          </p:nvSpPr>
          <p:spPr bwMode="auto">
            <a:xfrm>
              <a:off x="8213726" y="5227638"/>
              <a:ext cx="214313" cy="158750"/>
            </a:xfrm>
            <a:custGeom>
              <a:avLst/>
              <a:gdLst>
                <a:gd name="T0" fmla="*/ 0 w 135"/>
                <a:gd name="T1" fmla="*/ 90 h 100"/>
                <a:gd name="T2" fmla="*/ 135 w 135"/>
                <a:gd name="T3" fmla="*/ 0 h 100"/>
                <a:gd name="T4" fmla="*/ 0 w 135"/>
                <a:gd name="T5" fmla="*/ 100 h 100"/>
                <a:gd name="T6" fmla="*/ 0 w 135"/>
                <a:gd name="T7" fmla="*/ 90 h 100"/>
              </a:gdLst>
              <a:ahLst/>
              <a:cxnLst>
                <a:cxn ang="0">
                  <a:pos x="T0" y="T1"/>
                </a:cxn>
                <a:cxn ang="0">
                  <a:pos x="T2" y="T3"/>
                </a:cxn>
                <a:cxn ang="0">
                  <a:pos x="T4" y="T5"/>
                </a:cxn>
                <a:cxn ang="0">
                  <a:pos x="T6" y="T7"/>
                </a:cxn>
              </a:cxnLst>
              <a:rect l="0" t="0" r="r" b="b"/>
              <a:pathLst>
                <a:path w="135" h="100">
                  <a:moveTo>
                    <a:pt x="0" y="90"/>
                  </a:moveTo>
                  <a:lnTo>
                    <a:pt x="135" y="0"/>
                  </a:lnTo>
                  <a:lnTo>
                    <a:pt x="0" y="100"/>
                  </a:lnTo>
                  <a:lnTo>
                    <a:pt x="0" y="90"/>
                  </a:lnTo>
                  <a:close/>
                </a:path>
              </a:pathLst>
            </a:custGeom>
            <a:solidFill>
              <a:srgbClr val="5D69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6096001" y="1584325"/>
              <a:ext cx="0" cy="293688"/>
            </a:xfrm>
            <a:custGeom>
              <a:avLst/>
              <a:gdLst>
                <a:gd name="T0" fmla="*/ 0 h 185"/>
                <a:gd name="T1" fmla="*/ 185 h 185"/>
                <a:gd name="T2" fmla="*/ 0 h 185"/>
              </a:gdLst>
              <a:ahLst/>
              <a:cxnLst>
                <a:cxn ang="0">
                  <a:pos x="0" y="T0"/>
                </a:cxn>
                <a:cxn ang="0">
                  <a:pos x="0" y="T1"/>
                </a:cxn>
                <a:cxn ang="0">
                  <a:pos x="0" y="T2"/>
                </a:cxn>
              </a:cxnLst>
              <a:rect l="0" t="0" r="r" b="b"/>
              <a:pathLst>
                <a:path h="185">
                  <a:moveTo>
                    <a:pt x="0" y="0"/>
                  </a:moveTo>
                  <a:lnTo>
                    <a:pt x="0" y="185"/>
                  </a:lnTo>
                  <a:lnTo>
                    <a:pt x="0" y="0"/>
                  </a:lnTo>
                  <a:close/>
                </a:path>
              </a:pathLst>
            </a:custGeom>
            <a:solidFill>
              <a:srgbClr val="C8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31"/>
            <p:cNvSpPr>
              <a:spLocks noChangeShapeType="1"/>
            </p:cNvSpPr>
            <p:nvPr/>
          </p:nvSpPr>
          <p:spPr bwMode="auto">
            <a:xfrm>
              <a:off x="6096001" y="1584325"/>
              <a:ext cx="0" cy="2936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6096001" y="1878013"/>
              <a:ext cx="0" cy="15875"/>
            </a:xfrm>
            <a:custGeom>
              <a:avLst/>
              <a:gdLst>
                <a:gd name="T0" fmla="*/ 10 h 10"/>
                <a:gd name="T1" fmla="*/ 0 h 10"/>
                <a:gd name="T2" fmla="*/ 10 h 10"/>
              </a:gdLst>
              <a:ahLst/>
              <a:cxnLst>
                <a:cxn ang="0">
                  <a:pos x="0" y="T0"/>
                </a:cxn>
                <a:cxn ang="0">
                  <a:pos x="0" y="T1"/>
                </a:cxn>
                <a:cxn ang="0">
                  <a:pos x="0" y="T2"/>
                </a:cxn>
              </a:cxnLst>
              <a:rect l="0" t="0" r="r" b="b"/>
              <a:pathLst>
                <a:path h="10">
                  <a:moveTo>
                    <a:pt x="0" y="10"/>
                  </a:moveTo>
                  <a:lnTo>
                    <a:pt x="0" y="0"/>
                  </a:lnTo>
                  <a:lnTo>
                    <a:pt x="0" y="10"/>
                  </a:lnTo>
                  <a:close/>
                </a:path>
              </a:pathLst>
            </a:custGeom>
            <a:solidFill>
              <a:srgbClr val="90B6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Line 33"/>
            <p:cNvSpPr>
              <a:spLocks noChangeShapeType="1"/>
            </p:cNvSpPr>
            <p:nvPr/>
          </p:nvSpPr>
          <p:spPr bwMode="auto">
            <a:xfrm flipV="1">
              <a:off x="6096001" y="1878013"/>
              <a:ext cx="0" cy="158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4"/>
            <p:cNvSpPr>
              <a:spLocks noChangeArrowheads="1"/>
            </p:cNvSpPr>
            <p:nvPr/>
          </p:nvSpPr>
          <p:spPr bwMode="auto">
            <a:xfrm>
              <a:off x="3225801" y="1806575"/>
              <a:ext cx="458788" cy="458788"/>
            </a:xfrm>
            <a:prstGeom prst="ellipse">
              <a:avLst/>
            </a:prstGeom>
            <a:solidFill>
              <a:schemeClr val="accent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35"/>
            <p:cNvSpPr>
              <a:spLocks noChangeArrowheads="1"/>
            </p:cNvSpPr>
            <p:nvPr/>
          </p:nvSpPr>
          <p:spPr bwMode="auto">
            <a:xfrm>
              <a:off x="3225801" y="1758950"/>
              <a:ext cx="458788" cy="4667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36"/>
            <p:cNvSpPr>
              <a:spLocks noChangeArrowheads="1"/>
            </p:cNvSpPr>
            <p:nvPr/>
          </p:nvSpPr>
          <p:spPr bwMode="auto">
            <a:xfrm>
              <a:off x="3374398" y="1869709"/>
              <a:ext cx="1298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4263E"/>
                  </a:solidFill>
                  <a:effectLst/>
                  <a:latin typeface="Raleway" panose="020B0503030101060003" pitchFamily="34" charset="0"/>
                </a:rPr>
                <a:t>4</a:t>
              </a:r>
              <a:endParaRPr kumimoji="0" lang="en-US" altLang="en-US" sz="1100" b="0" i="0" u="none" strike="noStrike" cap="none" normalizeH="0" baseline="0" dirty="0" smtClean="0">
                <a:ln>
                  <a:noFill/>
                </a:ln>
                <a:solidFill>
                  <a:schemeClr val="tx1"/>
                </a:solidFill>
                <a:effectLst/>
                <a:latin typeface="Raleway" panose="020B0503030101060003" pitchFamily="34" charset="0"/>
              </a:endParaRPr>
            </a:p>
          </p:txBody>
        </p:sp>
        <p:sp>
          <p:nvSpPr>
            <p:cNvPr id="37" name="Oval 37"/>
            <p:cNvSpPr>
              <a:spLocks noChangeArrowheads="1"/>
            </p:cNvSpPr>
            <p:nvPr/>
          </p:nvSpPr>
          <p:spPr bwMode="auto">
            <a:xfrm>
              <a:off x="2641601" y="3255963"/>
              <a:ext cx="458788" cy="466725"/>
            </a:xfrm>
            <a:prstGeom prst="ellipse">
              <a:avLst/>
            </a:pr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38"/>
            <p:cNvSpPr>
              <a:spLocks noChangeArrowheads="1"/>
            </p:cNvSpPr>
            <p:nvPr/>
          </p:nvSpPr>
          <p:spPr bwMode="auto">
            <a:xfrm>
              <a:off x="2641601" y="3216275"/>
              <a:ext cx="458788" cy="46672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9"/>
            <p:cNvSpPr>
              <a:spLocks noChangeArrowheads="1"/>
            </p:cNvSpPr>
            <p:nvPr/>
          </p:nvSpPr>
          <p:spPr bwMode="auto">
            <a:xfrm>
              <a:off x="2809279" y="3327034"/>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4263E"/>
                  </a:solidFill>
                  <a:effectLst/>
                  <a:latin typeface="Raleway" panose="020B0503030101060003" pitchFamily="34" charset="0"/>
                </a:rPr>
                <a:t>3</a:t>
              </a:r>
              <a:endParaRPr kumimoji="0" lang="en-US" altLang="en-US" sz="1100" b="0" i="0" u="none" strike="noStrike" cap="none" normalizeH="0" baseline="0" dirty="0" smtClean="0">
                <a:ln>
                  <a:noFill/>
                </a:ln>
                <a:solidFill>
                  <a:schemeClr val="tx1"/>
                </a:solidFill>
                <a:effectLst/>
                <a:latin typeface="Raleway" panose="020B0503030101060003" pitchFamily="34" charset="0"/>
              </a:endParaRPr>
            </a:p>
          </p:txBody>
        </p:sp>
        <p:sp>
          <p:nvSpPr>
            <p:cNvPr id="40" name="Oval 40"/>
            <p:cNvSpPr>
              <a:spLocks noChangeArrowheads="1"/>
            </p:cNvSpPr>
            <p:nvPr/>
          </p:nvSpPr>
          <p:spPr bwMode="auto">
            <a:xfrm>
              <a:off x="9091613" y="3563938"/>
              <a:ext cx="466725" cy="468313"/>
            </a:xfrm>
            <a:prstGeom prst="ellipse">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41"/>
            <p:cNvSpPr>
              <a:spLocks noChangeArrowheads="1"/>
            </p:cNvSpPr>
            <p:nvPr/>
          </p:nvSpPr>
          <p:spPr bwMode="auto">
            <a:xfrm>
              <a:off x="9091613" y="3524250"/>
              <a:ext cx="466725" cy="46037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42"/>
            <p:cNvSpPr>
              <a:spLocks noChangeArrowheads="1"/>
            </p:cNvSpPr>
            <p:nvPr/>
          </p:nvSpPr>
          <p:spPr bwMode="auto">
            <a:xfrm>
              <a:off x="9269098" y="3619500"/>
              <a:ext cx="9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bg1"/>
                  </a:solidFill>
                  <a:effectLst/>
                  <a:latin typeface="Raleway" panose="020B0503030101060003" pitchFamily="34" charset="0"/>
                </a:rPr>
                <a:t>1</a:t>
              </a:r>
              <a:endParaRPr kumimoji="0" lang="en-US" altLang="en-US" sz="1100" b="0" i="0" u="none" strike="noStrike" cap="none" normalizeH="0" baseline="0" dirty="0" smtClean="0">
                <a:ln>
                  <a:noFill/>
                </a:ln>
                <a:solidFill>
                  <a:schemeClr val="bg1"/>
                </a:solidFill>
                <a:effectLst/>
                <a:latin typeface="Raleway" panose="020B0503030101060003" pitchFamily="34" charset="0"/>
              </a:endParaRPr>
            </a:p>
          </p:txBody>
        </p:sp>
        <p:sp>
          <p:nvSpPr>
            <p:cNvPr id="43" name="Oval 43"/>
            <p:cNvSpPr>
              <a:spLocks noChangeArrowheads="1"/>
            </p:cNvSpPr>
            <p:nvPr/>
          </p:nvSpPr>
          <p:spPr bwMode="auto">
            <a:xfrm>
              <a:off x="8088313" y="1520825"/>
              <a:ext cx="466725" cy="458788"/>
            </a:xfrm>
            <a:prstGeom prst="ellipse">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44"/>
            <p:cNvSpPr>
              <a:spLocks noChangeArrowheads="1"/>
            </p:cNvSpPr>
            <p:nvPr/>
          </p:nvSpPr>
          <p:spPr bwMode="auto">
            <a:xfrm>
              <a:off x="8088313" y="1473200"/>
              <a:ext cx="466725" cy="46672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45"/>
            <p:cNvSpPr>
              <a:spLocks noChangeArrowheads="1"/>
            </p:cNvSpPr>
            <p:nvPr/>
          </p:nvSpPr>
          <p:spPr bwMode="auto">
            <a:xfrm>
              <a:off x="8232094" y="1580376"/>
              <a:ext cx="1410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Raleway" panose="020B0503030101060003" pitchFamily="34" charset="0"/>
                </a:rPr>
                <a:t>0</a:t>
              </a:r>
              <a:endParaRPr kumimoji="0" lang="en-US" altLang="en-US" sz="1100" b="0" i="0" u="none" strike="noStrike" cap="none" normalizeH="0" baseline="0" dirty="0" smtClean="0">
                <a:ln>
                  <a:noFill/>
                </a:ln>
                <a:effectLst/>
                <a:latin typeface="Raleway" panose="020B0503030101060003" pitchFamily="34" charset="0"/>
              </a:endParaRPr>
            </a:p>
          </p:txBody>
        </p:sp>
        <p:sp>
          <p:nvSpPr>
            <p:cNvPr id="46" name="Oval 46"/>
            <p:cNvSpPr>
              <a:spLocks noChangeArrowheads="1"/>
            </p:cNvSpPr>
            <p:nvPr/>
          </p:nvSpPr>
          <p:spPr bwMode="auto">
            <a:xfrm>
              <a:off x="8507413" y="5013325"/>
              <a:ext cx="457200" cy="466725"/>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47"/>
            <p:cNvSpPr>
              <a:spLocks noChangeArrowheads="1"/>
            </p:cNvSpPr>
            <p:nvPr/>
          </p:nvSpPr>
          <p:spPr bwMode="auto">
            <a:xfrm>
              <a:off x="8507413" y="4973638"/>
              <a:ext cx="457200" cy="46037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8" name="Rectangle 48"/>
            <p:cNvSpPr>
              <a:spLocks noChangeArrowheads="1"/>
            </p:cNvSpPr>
            <p:nvPr/>
          </p:nvSpPr>
          <p:spPr bwMode="auto">
            <a:xfrm>
              <a:off x="8675900" y="5065325"/>
              <a:ext cx="1202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bg1"/>
                  </a:solidFill>
                  <a:effectLst/>
                  <a:latin typeface="Raleway" panose="020B0503030101060003" pitchFamily="34" charset="0"/>
                </a:rPr>
                <a:t>2</a:t>
              </a:r>
              <a:endParaRPr kumimoji="0" lang="en-US" altLang="en-US" sz="1100" b="0" i="0" u="none" strike="noStrike" cap="none" normalizeH="0" baseline="0" dirty="0" smtClean="0">
                <a:ln>
                  <a:noFill/>
                </a:ln>
                <a:solidFill>
                  <a:schemeClr val="bg1"/>
                </a:solidFill>
                <a:effectLst/>
                <a:latin typeface="Raleway" panose="020B0503030101060003" pitchFamily="34" charset="0"/>
              </a:endParaRPr>
            </a:p>
          </p:txBody>
        </p:sp>
      </p:grpSp>
      <p:sp>
        <p:nvSpPr>
          <p:cNvPr id="50" name="TextBox 49"/>
          <p:cNvSpPr txBox="1"/>
          <p:nvPr/>
        </p:nvSpPr>
        <p:spPr>
          <a:xfrm>
            <a:off x="4098681" y="687262"/>
            <a:ext cx="3994639" cy="377667"/>
          </a:xfrm>
          <a:prstGeom prst="rect">
            <a:avLst/>
          </a:prstGeom>
          <a:noFill/>
        </p:spPr>
        <p:txBody>
          <a:bodyPr wrap="square" rtlCol="0" anchor="b">
            <a:spAutoFit/>
          </a:bodyPr>
          <a:lstStyle/>
          <a:p>
            <a:pPr algn="ctr">
              <a:lnSpc>
                <a:spcPct val="150000"/>
              </a:lnSpc>
            </a:pPr>
            <a:r>
              <a:rPr lang="en-US" sz="1400" b="1" spc="600" dirty="0" smtClean="0">
                <a:latin typeface="Raleway" panose="020B0503030101060003" pitchFamily="34" charset="0"/>
              </a:rPr>
              <a:t>INFOGRAPHICS</a:t>
            </a:r>
          </a:p>
        </p:txBody>
      </p:sp>
      <p:sp>
        <p:nvSpPr>
          <p:cNvPr id="51" name="TextBox 50"/>
          <p:cNvSpPr txBox="1"/>
          <p:nvPr/>
        </p:nvSpPr>
        <p:spPr>
          <a:xfrm>
            <a:off x="8855605" y="1323616"/>
            <a:ext cx="1963571"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52" name="TextBox 51"/>
          <p:cNvSpPr txBox="1"/>
          <p:nvPr/>
        </p:nvSpPr>
        <p:spPr>
          <a:xfrm>
            <a:off x="9825915" y="3381867"/>
            <a:ext cx="1963571"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53" name="TextBox 52"/>
          <p:cNvSpPr txBox="1"/>
          <p:nvPr/>
        </p:nvSpPr>
        <p:spPr>
          <a:xfrm>
            <a:off x="9147175" y="4831254"/>
            <a:ext cx="1963571"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54" name="TextBox 53"/>
          <p:cNvSpPr txBox="1"/>
          <p:nvPr/>
        </p:nvSpPr>
        <p:spPr>
          <a:xfrm>
            <a:off x="368633" y="3057222"/>
            <a:ext cx="1963571"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55" name="TextBox 54"/>
          <p:cNvSpPr txBox="1"/>
          <p:nvPr/>
        </p:nvSpPr>
        <p:spPr>
          <a:xfrm>
            <a:off x="1042447" y="1599897"/>
            <a:ext cx="1963571"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Tree>
    <p:extLst>
      <p:ext uri="{BB962C8B-B14F-4D97-AF65-F5344CB8AC3E}">
        <p14:creationId xmlns:p14="http://schemas.microsoft.com/office/powerpoint/2010/main" val="1366654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strVal val="#ppt_x"/>
                                          </p:val>
                                        </p:tav>
                                        <p:tav tm="100000">
                                          <p:val>
                                            <p:strVal val="#ppt_x"/>
                                          </p:val>
                                        </p:tav>
                                      </p:tavLst>
                                    </p:anim>
                                    <p:anim calcmode="lin" valueType="num">
                                      <p:cBhvr>
                                        <p:cTn id="24" dur="1000" fill="hold"/>
                                        <p:tgtEl>
                                          <p:spTgt spid="5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1000"/>
                                        <p:tgtEl>
                                          <p:spTgt spid="55"/>
                                        </p:tgtEl>
                                      </p:cBhvr>
                                    </p:animEffect>
                                    <p:anim calcmode="lin" valueType="num">
                                      <p:cBhvr>
                                        <p:cTn id="33" dur="1000" fill="hold"/>
                                        <p:tgtEl>
                                          <p:spTgt spid="55"/>
                                        </p:tgtEl>
                                        <p:attrNameLst>
                                          <p:attrName>ppt_x</p:attrName>
                                        </p:attrNameLst>
                                      </p:cBhvr>
                                      <p:tavLst>
                                        <p:tav tm="0">
                                          <p:val>
                                            <p:strVal val="#ppt_x"/>
                                          </p:val>
                                        </p:tav>
                                        <p:tav tm="100000">
                                          <p:val>
                                            <p:strVal val="#ppt_x"/>
                                          </p:val>
                                        </p:tav>
                                      </p:tavLst>
                                    </p:anim>
                                    <p:anim calcmode="lin" valueType="num">
                                      <p:cBhvr>
                                        <p:cTn id="34" dur="1000" fill="hold"/>
                                        <p:tgtEl>
                                          <p:spTgt spid="5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5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anim calcmode="lin" valueType="num">
                                      <p:cBhvr>
                                        <p:cTn id="38" dur="1000" fill="hold"/>
                                        <p:tgtEl>
                                          <p:spTgt spid="54"/>
                                        </p:tgtEl>
                                        <p:attrNameLst>
                                          <p:attrName>ppt_x</p:attrName>
                                        </p:attrNameLst>
                                      </p:cBhvr>
                                      <p:tavLst>
                                        <p:tav tm="0">
                                          <p:val>
                                            <p:strVal val="#ppt_x"/>
                                          </p:val>
                                        </p:tav>
                                        <p:tav tm="100000">
                                          <p:val>
                                            <p:strVal val="#ppt_x"/>
                                          </p:val>
                                        </p:tav>
                                      </p:tavLst>
                                    </p:anim>
                                    <p:anim calcmode="lin" valueType="num">
                                      <p:cBhvr>
                                        <p:cTn id="3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p:cNvGrpSpPr/>
          <p:nvPr/>
        </p:nvGrpSpPr>
        <p:grpSpPr>
          <a:xfrm>
            <a:off x="800100" y="2897715"/>
            <a:ext cx="2927350" cy="1385888"/>
            <a:chOff x="800100" y="2846916"/>
            <a:chExt cx="2927350" cy="1385888"/>
          </a:xfrm>
        </p:grpSpPr>
        <p:sp>
          <p:nvSpPr>
            <p:cNvPr id="26" name="Freeform 27"/>
            <p:cNvSpPr>
              <a:spLocks/>
            </p:cNvSpPr>
            <p:nvPr/>
          </p:nvSpPr>
          <p:spPr bwMode="auto">
            <a:xfrm>
              <a:off x="800100" y="2846916"/>
              <a:ext cx="2927350" cy="1284288"/>
            </a:xfrm>
            <a:custGeom>
              <a:avLst/>
              <a:gdLst>
                <a:gd name="T0" fmla="*/ 1844 w 1844"/>
                <a:gd name="T1" fmla="*/ 405 h 809"/>
                <a:gd name="T2" fmla="*/ 1639 w 1844"/>
                <a:gd name="T3" fmla="*/ 809 h 809"/>
                <a:gd name="T4" fmla="*/ 0 w 1844"/>
                <a:gd name="T5" fmla="*/ 809 h 809"/>
                <a:gd name="T6" fmla="*/ 204 w 1844"/>
                <a:gd name="T7" fmla="*/ 405 h 809"/>
                <a:gd name="T8" fmla="*/ 20 w 1844"/>
                <a:gd name="T9" fmla="*/ 36 h 809"/>
                <a:gd name="T10" fmla="*/ 0 w 1844"/>
                <a:gd name="T11" fmla="*/ 0 h 809"/>
                <a:gd name="T12" fmla="*/ 1639 w 1844"/>
                <a:gd name="T13" fmla="*/ 0 h 809"/>
                <a:gd name="T14" fmla="*/ 1659 w 1844"/>
                <a:gd name="T15" fmla="*/ 36 h 809"/>
                <a:gd name="T16" fmla="*/ 1844 w 1844"/>
                <a:gd name="T17" fmla="*/ 40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4" h="809">
                  <a:moveTo>
                    <a:pt x="1844" y="405"/>
                  </a:moveTo>
                  <a:lnTo>
                    <a:pt x="1639" y="809"/>
                  </a:lnTo>
                  <a:lnTo>
                    <a:pt x="0" y="809"/>
                  </a:lnTo>
                  <a:lnTo>
                    <a:pt x="204" y="405"/>
                  </a:lnTo>
                  <a:lnTo>
                    <a:pt x="20" y="36"/>
                  </a:lnTo>
                  <a:lnTo>
                    <a:pt x="0" y="0"/>
                  </a:lnTo>
                  <a:lnTo>
                    <a:pt x="1639" y="0"/>
                  </a:lnTo>
                  <a:lnTo>
                    <a:pt x="1659" y="36"/>
                  </a:lnTo>
                  <a:lnTo>
                    <a:pt x="1844" y="40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95" name="Rectangle 79"/>
            <p:cNvSpPr>
              <a:spLocks noChangeArrowheads="1"/>
            </p:cNvSpPr>
            <p:nvPr/>
          </p:nvSpPr>
          <p:spPr bwMode="auto">
            <a:xfrm>
              <a:off x="800100" y="4131204"/>
              <a:ext cx="2601913" cy="101600"/>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0" name="Freeform 84"/>
            <p:cNvSpPr>
              <a:spLocks/>
            </p:cNvSpPr>
            <p:nvPr/>
          </p:nvSpPr>
          <p:spPr bwMode="auto">
            <a:xfrm>
              <a:off x="800100" y="2846916"/>
              <a:ext cx="2633663" cy="57150"/>
            </a:xfrm>
            <a:custGeom>
              <a:avLst/>
              <a:gdLst>
                <a:gd name="T0" fmla="*/ 1659 w 1659"/>
                <a:gd name="T1" fmla="*/ 36 h 36"/>
                <a:gd name="T2" fmla="*/ 20 w 1659"/>
                <a:gd name="T3" fmla="*/ 36 h 36"/>
                <a:gd name="T4" fmla="*/ 0 w 1659"/>
                <a:gd name="T5" fmla="*/ 0 h 36"/>
                <a:gd name="T6" fmla="*/ 1639 w 1659"/>
                <a:gd name="T7" fmla="*/ 0 h 36"/>
                <a:gd name="T8" fmla="*/ 1659 w 1659"/>
                <a:gd name="T9" fmla="*/ 36 h 36"/>
              </a:gdLst>
              <a:ahLst/>
              <a:cxnLst>
                <a:cxn ang="0">
                  <a:pos x="T0" y="T1"/>
                </a:cxn>
                <a:cxn ang="0">
                  <a:pos x="T2" y="T3"/>
                </a:cxn>
                <a:cxn ang="0">
                  <a:pos x="T4" y="T5"/>
                </a:cxn>
                <a:cxn ang="0">
                  <a:pos x="T6" y="T7"/>
                </a:cxn>
                <a:cxn ang="0">
                  <a:pos x="T8" y="T9"/>
                </a:cxn>
              </a:cxnLst>
              <a:rect l="0" t="0" r="r" b="b"/>
              <a:pathLst>
                <a:path w="1659" h="36">
                  <a:moveTo>
                    <a:pt x="1659" y="36"/>
                  </a:moveTo>
                  <a:lnTo>
                    <a:pt x="20" y="36"/>
                  </a:lnTo>
                  <a:lnTo>
                    <a:pt x="0" y="0"/>
                  </a:lnTo>
                  <a:lnTo>
                    <a:pt x="1639" y="0"/>
                  </a:lnTo>
                  <a:lnTo>
                    <a:pt x="1659" y="36"/>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4" name="Oval 88"/>
            <p:cNvSpPr>
              <a:spLocks noChangeArrowheads="1"/>
            </p:cNvSpPr>
            <p:nvPr/>
          </p:nvSpPr>
          <p:spPr bwMode="auto">
            <a:xfrm>
              <a:off x="1168400" y="3256491"/>
              <a:ext cx="455613" cy="4603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05" name="Rectangle 89"/>
            <p:cNvSpPr>
              <a:spLocks noChangeArrowheads="1"/>
            </p:cNvSpPr>
            <p:nvPr/>
          </p:nvSpPr>
          <p:spPr bwMode="auto">
            <a:xfrm>
              <a:off x="1332180" y="3317073"/>
              <a:ext cx="1090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4263E"/>
                  </a:solidFill>
                  <a:effectLst/>
                  <a:latin typeface="Raleway" panose="020B0503030101060003" pitchFamily="34" charset="0"/>
                </a:rPr>
                <a:t>1</a:t>
              </a:r>
              <a:endParaRPr kumimoji="0" lang="en-US" altLang="en-US" sz="1200" b="0" i="0" u="none" strike="noStrike" cap="none" normalizeH="0" baseline="0" dirty="0" smtClean="0">
                <a:ln>
                  <a:noFill/>
                </a:ln>
                <a:solidFill>
                  <a:schemeClr val="tx1"/>
                </a:solidFill>
                <a:effectLst/>
                <a:latin typeface="Raleway" panose="020B0503030101060003" pitchFamily="34" charset="0"/>
              </a:endParaRPr>
            </a:p>
          </p:txBody>
        </p:sp>
        <p:sp>
          <p:nvSpPr>
            <p:cNvPr id="96" name="TextBox 95"/>
            <p:cNvSpPr txBox="1"/>
            <p:nvPr/>
          </p:nvSpPr>
          <p:spPr>
            <a:xfrm>
              <a:off x="1680620" y="2978847"/>
              <a:ext cx="1740444" cy="1015663"/>
            </a:xfrm>
            <a:prstGeom prst="rect">
              <a:avLst/>
            </a:prstGeom>
            <a:noFill/>
          </p:spPr>
          <p:txBody>
            <a:bodyPr wrap="square" rtlCol="0" anchor="ctr">
              <a:spAutoFit/>
            </a:bodyPr>
            <a:lstStyle/>
            <a:p>
              <a:pPr>
                <a:lnSpc>
                  <a:spcPct val="150000"/>
                </a:lnSpc>
              </a:pPr>
              <a:r>
                <a:rPr lang="en-US" sz="1000" b="1" dirty="0" smtClean="0">
                  <a:solidFill>
                    <a:schemeClr val="bg1"/>
                  </a:solidFill>
                  <a:latin typeface="Raleway" panose="020B0503030101060003" pitchFamily="34" charset="0"/>
                </a:rPr>
                <a:t>Title</a:t>
              </a:r>
            </a:p>
            <a:p>
              <a:pPr>
                <a:lnSpc>
                  <a:spcPct val="150000"/>
                </a:lnSpc>
              </a:pPr>
              <a:r>
                <a:rPr lang="en-US" sz="1000" dirty="0" smtClean="0">
                  <a:solidFill>
                    <a:schemeClr val="bg1"/>
                  </a:solidFill>
                  <a:latin typeface="Raleway" panose="020B0503030101060003" pitchFamily="34" charset="0"/>
                </a:rPr>
                <a:t>Lorem ipsum dolor sit amet, consectetuer </a:t>
              </a:r>
              <a:r>
                <a:rPr lang="en-US" sz="1000" dirty="0" err="1" smtClean="0">
                  <a:solidFill>
                    <a:schemeClr val="bg1"/>
                  </a:solidFill>
                  <a:latin typeface="Raleway" panose="020B0503030101060003" pitchFamily="34" charset="0"/>
                </a:rPr>
                <a:t>adipiscing</a:t>
              </a:r>
              <a:r>
                <a:rPr lang="en-US" sz="1000" dirty="0" smtClean="0">
                  <a:solidFill>
                    <a:schemeClr val="bg1"/>
                  </a:solidFill>
                  <a:latin typeface="Raleway" panose="020B0503030101060003" pitchFamily="34" charset="0"/>
                </a:rPr>
                <a:t> </a:t>
              </a:r>
              <a:r>
                <a:rPr lang="en-US" sz="1000" dirty="0" err="1" smtClean="0">
                  <a:solidFill>
                    <a:schemeClr val="bg1"/>
                  </a:solidFill>
                  <a:latin typeface="Raleway" panose="020B0503030101060003" pitchFamily="34" charset="0"/>
                </a:rPr>
                <a:t>elit</a:t>
              </a:r>
              <a:r>
                <a:rPr lang="en-US" sz="1000" dirty="0" smtClean="0">
                  <a:solidFill>
                    <a:schemeClr val="bg1"/>
                  </a:solidFill>
                  <a:latin typeface="Raleway" panose="020B0503030101060003" pitchFamily="34" charset="0"/>
                </a:rPr>
                <a:t>.</a:t>
              </a:r>
            </a:p>
          </p:txBody>
        </p:sp>
      </p:grpSp>
      <p:grpSp>
        <p:nvGrpSpPr>
          <p:cNvPr id="102" name="Group 101"/>
          <p:cNvGrpSpPr/>
          <p:nvPr/>
        </p:nvGrpSpPr>
        <p:grpSpPr>
          <a:xfrm>
            <a:off x="3402013" y="2897715"/>
            <a:ext cx="2927350" cy="1385888"/>
            <a:chOff x="3402013" y="2846916"/>
            <a:chExt cx="2927350" cy="1385888"/>
          </a:xfrm>
        </p:grpSpPr>
        <p:sp>
          <p:nvSpPr>
            <p:cNvPr id="6" name="Freeform 7"/>
            <p:cNvSpPr>
              <a:spLocks/>
            </p:cNvSpPr>
            <p:nvPr/>
          </p:nvSpPr>
          <p:spPr bwMode="auto">
            <a:xfrm>
              <a:off x="3402013" y="2846916"/>
              <a:ext cx="2927350" cy="1284288"/>
            </a:xfrm>
            <a:custGeom>
              <a:avLst/>
              <a:gdLst>
                <a:gd name="T0" fmla="*/ 1844 w 1844"/>
                <a:gd name="T1" fmla="*/ 405 h 809"/>
                <a:gd name="T2" fmla="*/ 1640 w 1844"/>
                <a:gd name="T3" fmla="*/ 809 h 809"/>
                <a:gd name="T4" fmla="*/ 0 w 1844"/>
                <a:gd name="T5" fmla="*/ 809 h 809"/>
                <a:gd name="T6" fmla="*/ 205 w 1844"/>
                <a:gd name="T7" fmla="*/ 405 h 809"/>
                <a:gd name="T8" fmla="*/ 0 w 1844"/>
                <a:gd name="T9" fmla="*/ 0 h 809"/>
                <a:gd name="T10" fmla="*/ 1640 w 1844"/>
                <a:gd name="T11" fmla="*/ 0 h 809"/>
                <a:gd name="T12" fmla="*/ 1844 w 1844"/>
                <a:gd name="T13" fmla="*/ 405 h 809"/>
              </a:gdLst>
              <a:ahLst/>
              <a:cxnLst>
                <a:cxn ang="0">
                  <a:pos x="T0" y="T1"/>
                </a:cxn>
                <a:cxn ang="0">
                  <a:pos x="T2" y="T3"/>
                </a:cxn>
                <a:cxn ang="0">
                  <a:pos x="T4" y="T5"/>
                </a:cxn>
                <a:cxn ang="0">
                  <a:pos x="T6" y="T7"/>
                </a:cxn>
                <a:cxn ang="0">
                  <a:pos x="T8" y="T9"/>
                </a:cxn>
                <a:cxn ang="0">
                  <a:pos x="T10" y="T11"/>
                </a:cxn>
                <a:cxn ang="0">
                  <a:pos x="T12" y="T13"/>
                </a:cxn>
              </a:cxnLst>
              <a:rect l="0" t="0" r="r" b="b"/>
              <a:pathLst>
                <a:path w="1844" h="809">
                  <a:moveTo>
                    <a:pt x="1844" y="405"/>
                  </a:moveTo>
                  <a:lnTo>
                    <a:pt x="1640" y="809"/>
                  </a:lnTo>
                  <a:lnTo>
                    <a:pt x="0" y="809"/>
                  </a:lnTo>
                  <a:lnTo>
                    <a:pt x="205" y="405"/>
                  </a:lnTo>
                  <a:lnTo>
                    <a:pt x="0" y="0"/>
                  </a:lnTo>
                  <a:lnTo>
                    <a:pt x="1640" y="0"/>
                  </a:lnTo>
                  <a:lnTo>
                    <a:pt x="1844" y="40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96" name="Rectangle 80"/>
            <p:cNvSpPr>
              <a:spLocks noChangeArrowheads="1"/>
            </p:cNvSpPr>
            <p:nvPr/>
          </p:nvSpPr>
          <p:spPr bwMode="auto">
            <a:xfrm>
              <a:off x="3402013" y="4131204"/>
              <a:ext cx="2603500" cy="101600"/>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1" name="Freeform 85"/>
            <p:cNvSpPr>
              <a:spLocks/>
            </p:cNvSpPr>
            <p:nvPr/>
          </p:nvSpPr>
          <p:spPr bwMode="auto">
            <a:xfrm>
              <a:off x="3402013" y="2846916"/>
              <a:ext cx="2633663" cy="57150"/>
            </a:xfrm>
            <a:custGeom>
              <a:avLst/>
              <a:gdLst>
                <a:gd name="T0" fmla="*/ 1659 w 1659"/>
                <a:gd name="T1" fmla="*/ 36 h 36"/>
                <a:gd name="T2" fmla="*/ 20 w 1659"/>
                <a:gd name="T3" fmla="*/ 36 h 36"/>
                <a:gd name="T4" fmla="*/ 0 w 1659"/>
                <a:gd name="T5" fmla="*/ 0 h 36"/>
                <a:gd name="T6" fmla="*/ 1640 w 1659"/>
                <a:gd name="T7" fmla="*/ 0 h 36"/>
                <a:gd name="T8" fmla="*/ 1659 w 1659"/>
                <a:gd name="T9" fmla="*/ 36 h 36"/>
              </a:gdLst>
              <a:ahLst/>
              <a:cxnLst>
                <a:cxn ang="0">
                  <a:pos x="T0" y="T1"/>
                </a:cxn>
                <a:cxn ang="0">
                  <a:pos x="T2" y="T3"/>
                </a:cxn>
                <a:cxn ang="0">
                  <a:pos x="T4" y="T5"/>
                </a:cxn>
                <a:cxn ang="0">
                  <a:pos x="T6" y="T7"/>
                </a:cxn>
                <a:cxn ang="0">
                  <a:pos x="T8" y="T9"/>
                </a:cxn>
              </a:cxnLst>
              <a:rect l="0" t="0" r="r" b="b"/>
              <a:pathLst>
                <a:path w="1659" h="36">
                  <a:moveTo>
                    <a:pt x="1659" y="36"/>
                  </a:moveTo>
                  <a:lnTo>
                    <a:pt x="20" y="36"/>
                  </a:lnTo>
                  <a:lnTo>
                    <a:pt x="0" y="0"/>
                  </a:lnTo>
                  <a:lnTo>
                    <a:pt x="1640" y="0"/>
                  </a:lnTo>
                  <a:lnTo>
                    <a:pt x="1659" y="36"/>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6" name="Oval 90"/>
            <p:cNvSpPr>
              <a:spLocks noChangeArrowheads="1"/>
            </p:cNvSpPr>
            <p:nvPr/>
          </p:nvSpPr>
          <p:spPr bwMode="auto">
            <a:xfrm>
              <a:off x="3763963" y="3256491"/>
              <a:ext cx="455613" cy="4603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07" name="Rectangle 91"/>
            <p:cNvSpPr>
              <a:spLocks noChangeArrowheads="1"/>
            </p:cNvSpPr>
            <p:nvPr/>
          </p:nvSpPr>
          <p:spPr bwMode="auto">
            <a:xfrm>
              <a:off x="3915719" y="3317073"/>
              <a:ext cx="1330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rgbClr val="2A2032"/>
                  </a:solidFill>
                  <a:effectLst/>
                  <a:latin typeface="Raleway" panose="020B0503030101060003" pitchFamily="34" charset="0"/>
                </a:rPr>
                <a:t>2</a:t>
              </a:r>
              <a:endParaRPr kumimoji="0" lang="en-US" altLang="en-US" sz="1200" b="0" i="0" u="none" strike="noStrike" cap="none" normalizeH="0" baseline="0" smtClean="0">
                <a:ln>
                  <a:noFill/>
                </a:ln>
                <a:solidFill>
                  <a:schemeClr val="tx1"/>
                </a:solidFill>
                <a:effectLst/>
                <a:latin typeface="Raleway" panose="020B0503030101060003" pitchFamily="34" charset="0"/>
              </a:endParaRPr>
            </a:p>
          </p:txBody>
        </p:sp>
        <p:sp>
          <p:nvSpPr>
            <p:cNvPr id="97" name="TextBox 96"/>
            <p:cNvSpPr txBox="1"/>
            <p:nvPr/>
          </p:nvSpPr>
          <p:spPr>
            <a:xfrm>
              <a:off x="4276182" y="2978847"/>
              <a:ext cx="1740444" cy="1015663"/>
            </a:xfrm>
            <a:prstGeom prst="rect">
              <a:avLst/>
            </a:prstGeom>
            <a:noFill/>
          </p:spPr>
          <p:txBody>
            <a:bodyPr wrap="square" rtlCol="0" anchor="ctr">
              <a:spAutoFit/>
            </a:bodyPr>
            <a:lstStyle/>
            <a:p>
              <a:pPr>
                <a:lnSpc>
                  <a:spcPct val="150000"/>
                </a:lnSpc>
              </a:pPr>
              <a:r>
                <a:rPr lang="en-US" sz="1000" b="1" dirty="0" smtClean="0">
                  <a:solidFill>
                    <a:schemeClr val="bg1"/>
                  </a:solidFill>
                  <a:latin typeface="Raleway" panose="020B0503030101060003" pitchFamily="34" charset="0"/>
                </a:rPr>
                <a:t>Title</a:t>
              </a:r>
            </a:p>
            <a:p>
              <a:pPr>
                <a:lnSpc>
                  <a:spcPct val="150000"/>
                </a:lnSpc>
              </a:pPr>
              <a:r>
                <a:rPr lang="en-US" sz="1000" dirty="0" smtClean="0">
                  <a:solidFill>
                    <a:schemeClr val="bg1"/>
                  </a:solidFill>
                  <a:latin typeface="Raleway" panose="020B0503030101060003" pitchFamily="34" charset="0"/>
                </a:rPr>
                <a:t>Lorem ipsum dolor sit amet, consectetuer </a:t>
              </a:r>
              <a:r>
                <a:rPr lang="en-US" sz="1000" dirty="0" err="1" smtClean="0">
                  <a:solidFill>
                    <a:schemeClr val="bg1"/>
                  </a:solidFill>
                  <a:latin typeface="Raleway" panose="020B0503030101060003" pitchFamily="34" charset="0"/>
                </a:rPr>
                <a:t>adipiscing</a:t>
              </a:r>
              <a:r>
                <a:rPr lang="en-US" sz="1000" dirty="0" smtClean="0">
                  <a:solidFill>
                    <a:schemeClr val="bg1"/>
                  </a:solidFill>
                  <a:latin typeface="Raleway" panose="020B0503030101060003" pitchFamily="34" charset="0"/>
                </a:rPr>
                <a:t> </a:t>
              </a:r>
              <a:r>
                <a:rPr lang="en-US" sz="1000" dirty="0" err="1" smtClean="0">
                  <a:solidFill>
                    <a:schemeClr val="bg1"/>
                  </a:solidFill>
                  <a:latin typeface="Raleway" panose="020B0503030101060003" pitchFamily="34" charset="0"/>
                </a:rPr>
                <a:t>elit</a:t>
              </a:r>
              <a:r>
                <a:rPr lang="en-US" sz="1000" dirty="0" smtClean="0">
                  <a:solidFill>
                    <a:schemeClr val="bg1"/>
                  </a:solidFill>
                  <a:latin typeface="Raleway" panose="020B0503030101060003" pitchFamily="34" charset="0"/>
                </a:rPr>
                <a:t>.</a:t>
              </a:r>
            </a:p>
          </p:txBody>
        </p:sp>
      </p:grpSp>
      <p:grpSp>
        <p:nvGrpSpPr>
          <p:cNvPr id="103" name="Group 102"/>
          <p:cNvGrpSpPr/>
          <p:nvPr/>
        </p:nvGrpSpPr>
        <p:grpSpPr>
          <a:xfrm>
            <a:off x="6005513" y="2897715"/>
            <a:ext cx="2927350" cy="1385888"/>
            <a:chOff x="6005513" y="2846916"/>
            <a:chExt cx="2927350" cy="1385888"/>
          </a:xfrm>
        </p:grpSpPr>
        <p:sp>
          <p:nvSpPr>
            <p:cNvPr id="7" name="Freeform 8"/>
            <p:cNvSpPr>
              <a:spLocks/>
            </p:cNvSpPr>
            <p:nvPr/>
          </p:nvSpPr>
          <p:spPr bwMode="auto">
            <a:xfrm>
              <a:off x="6005513" y="2846916"/>
              <a:ext cx="2927350" cy="1284288"/>
            </a:xfrm>
            <a:custGeom>
              <a:avLst/>
              <a:gdLst>
                <a:gd name="T0" fmla="*/ 1844 w 1844"/>
                <a:gd name="T1" fmla="*/ 405 h 809"/>
                <a:gd name="T2" fmla="*/ 1639 w 1844"/>
                <a:gd name="T3" fmla="*/ 809 h 809"/>
                <a:gd name="T4" fmla="*/ 0 w 1844"/>
                <a:gd name="T5" fmla="*/ 809 h 809"/>
                <a:gd name="T6" fmla="*/ 204 w 1844"/>
                <a:gd name="T7" fmla="*/ 405 h 809"/>
                <a:gd name="T8" fmla="*/ 0 w 1844"/>
                <a:gd name="T9" fmla="*/ 0 h 809"/>
                <a:gd name="T10" fmla="*/ 1639 w 1844"/>
                <a:gd name="T11" fmla="*/ 0 h 809"/>
                <a:gd name="T12" fmla="*/ 1844 w 1844"/>
                <a:gd name="T13" fmla="*/ 405 h 809"/>
              </a:gdLst>
              <a:ahLst/>
              <a:cxnLst>
                <a:cxn ang="0">
                  <a:pos x="T0" y="T1"/>
                </a:cxn>
                <a:cxn ang="0">
                  <a:pos x="T2" y="T3"/>
                </a:cxn>
                <a:cxn ang="0">
                  <a:pos x="T4" y="T5"/>
                </a:cxn>
                <a:cxn ang="0">
                  <a:pos x="T6" y="T7"/>
                </a:cxn>
                <a:cxn ang="0">
                  <a:pos x="T8" y="T9"/>
                </a:cxn>
                <a:cxn ang="0">
                  <a:pos x="T10" y="T11"/>
                </a:cxn>
                <a:cxn ang="0">
                  <a:pos x="T12" y="T13"/>
                </a:cxn>
              </a:cxnLst>
              <a:rect l="0" t="0" r="r" b="b"/>
              <a:pathLst>
                <a:path w="1844" h="809">
                  <a:moveTo>
                    <a:pt x="1844" y="405"/>
                  </a:moveTo>
                  <a:lnTo>
                    <a:pt x="1639" y="809"/>
                  </a:lnTo>
                  <a:lnTo>
                    <a:pt x="0" y="809"/>
                  </a:lnTo>
                  <a:lnTo>
                    <a:pt x="204" y="405"/>
                  </a:lnTo>
                  <a:lnTo>
                    <a:pt x="0" y="0"/>
                  </a:lnTo>
                  <a:lnTo>
                    <a:pt x="1639" y="0"/>
                  </a:lnTo>
                  <a:lnTo>
                    <a:pt x="1844" y="4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97" name="Rectangle 81"/>
            <p:cNvSpPr>
              <a:spLocks noChangeArrowheads="1"/>
            </p:cNvSpPr>
            <p:nvPr/>
          </p:nvSpPr>
          <p:spPr bwMode="auto">
            <a:xfrm>
              <a:off x="6005513" y="4131204"/>
              <a:ext cx="2601913" cy="101600"/>
            </a:xfrm>
            <a:prstGeom prst="rect">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2" name="Freeform 86"/>
            <p:cNvSpPr>
              <a:spLocks/>
            </p:cNvSpPr>
            <p:nvPr/>
          </p:nvSpPr>
          <p:spPr bwMode="auto">
            <a:xfrm>
              <a:off x="6005513" y="2846916"/>
              <a:ext cx="2633663" cy="57150"/>
            </a:xfrm>
            <a:custGeom>
              <a:avLst/>
              <a:gdLst>
                <a:gd name="T0" fmla="*/ 1659 w 1659"/>
                <a:gd name="T1" fmla="*/ 36 h 36"/>
                <a:gd name="T2" fmla="*/ 19 w 1659"/>
                <a:gd name="T3" fmla="*/ 36 h 36"/>
                <a:gd name="T4" fmla="*/ 0 w 1659"/>
                <a:gd name="T5" fmla="*/ 0 h 36"/>
                <a:gd name="T6" fmla="*/ 1639 w 1659"/>
                <a:gd name="T7" fmla="*/ 0 h 36"/>
                <a:gd name="T8" fmla="*/ 1659 w 1659"/>
                <a:gd name="T9" fmla="*/ 36 h 36"/>
              </a:gdLst>
              <a:ahLst/>
              <a:cxnLst>
                <a:cxn ang="0">
                  <a:pos x="T0" y="T1"/>
                </a:cxn>
                <a:cxn ang="0">
                  <a:pos x="T2" y="T3"/>
                </a:cxn>
                <a:cxn ang="0">
                  <a:pos x="T4" y="T5"/>
                </a:cxn>
                <a:cxn ang="0">
                  <a:pos x="T6" y="T7"/>
                </a:cxn>
                <a:cxn ang="0">
                  <a:pos x="T8" y="T9"/>
                </a:cxn>
              </a:cxnLst>
              <a:rect l="0" t="0" r="r" b="b"/>
              <a:pathLst>
                <a:path w="1659" h="36">
                  <a:moveTo>
                    <a:pt x="1659" y="36"/>
                  </a:moveTo>
                  <a:lnTo>
                    <a:pt x="19" y="36"/>
                  </a:lnTo>
                  <a:lnTo>
                    <a:pt x="0" y="0"/>
                  </a:lnTo>
                  <a:lnTo>
                    <a:pt x="1639" y="0"/>
                  </a:lnTo>
                  <a:lnTo>
                    <a:pt x="1659" y="36"/>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8" name="Oval 92"/>
            <p:cNvSpPr>
              <a:spLocks noChangeArrowheads="1"/>
            </p:cNvSpPr>
            <p:nvPr/>
          </p:nvSpPr>
          <p:spPr bwMode="auto">
            <a:xfrm>
              <a:off x="6361113" y="3256491"/>
              <a:ext cx="455613" cy="4603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09" name="Rectangle 93"/>
            <p:cNvSpPr>
              <a:spLocks noChangeArrowheads="1"/>
            </p:cNvSpPr>
            <p:nvPr/>
          </p:nvSpPr>
          <p:spPr bwMode="auto">
            <a:xfrm>
              <a:off x="6511266" y="3317073"/>
              <a:ext cx="1362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4263E"/>
                  </a:solidFill>
                  <a:effectLst/>
                  <a:latin typeface="Raleway" panose="020B0503030101060003" pitchFamily="34" charset="0"/>
                </a:rPr>
                <a:t>3</a:t>
              </a:r>
              <a:endParaRPr kumimoji="0" lang="en-US" altLang="en-US" sz="1200" b="0" i="0" u="none" strike="noStrike" cap="none" normalizeH="0" baseline="0" dirty="0" smtClean="0">
                <a:ln>
                  <a:noFill/>
                </a:ln>
                <a:solidFill>
                  <a:schemeClr val="tx1"/>
                </a:solidFill>
                <a:effectLst/>
                <a:latin typeface="Raleway" panose="020B0503030101060003" pitchFamily="34" charset="0"/>
              </a:endParaRPr>
            </a:p>
          </p:txBody>
        </p:sp>
        <p:sp>
          <p:nvSpPr>
            <p:cNvPr id="98" name="TextBox 97"/>
            <p:cNvSpPr txBox="1"/>
            <p:nvPr/>
          </p:nvSpPr>
          <p:spPr>
            <a:xfrm>
              <a:off x="6871744" y="2978847"/>
              <a:ext cx="1740444" cy="1015663"/>
            </a:xfrm>
            <a:prstGeom prst="rect">
              <a:avLst/>
            </a:prstGeom>
            <a:noFill/>
          </p:spPr>
          <p:txBody>
            <a:bodyPr wrap="square" rtlCol="0" anchor="ctr">
              <a:spAutoFit/>
            </a:bodyPr>
            <a:lstStyle/>
            <a:p>
              <a:pPr>
                <a:lnSpc>
                  <a:spcPct val="150000"/>
                </a:lnSpc>
              </a:pPr>
              <a:r>
                <a:rPr lang="en-US" sz="1000" b="1" dirty="0" smtClean="0">
                  <a:latin typeface="Raleway" panose="020B0503030101060003" pitchFamily="34" charset="0"/>
                </a:rPr>
                <a:t>Title</a:t>
              </a:r>
            </a:p>
            <a:p>
              <a:pP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grpSp>
        <p:nvGrpSpPr>
          <p:cNvPr id="104" name="Group 103"/>
          <p:cNvGrpSpPr/>
          <p:nvPr/>
        </p:nvGrpSpPr>
        <p:grpSpPr>
          <a:xfrm>
            <a:off x="8607425" y="2897715"/>
            <a:ext cx="2927351" cy="1385888"/>
            <a:chOff x="8607425" y="2846916"/>
            <a:chExt cx="2927351" cy="1385888"/>
          </a:xfrm>
        </p:grpSpPr>
        <p:sp>
          <p:nvSpPr>
            <p:cNvPr id="8" name="Freeform 9"/>
            <p:cNvSpPr>
              <a:spLocks/>
            </p:cNvSpPr>
            <p:nvPr/>
          </p:nvSpPr>
          <p:spPr bwMode="auto">
            <a:xfrm>
              <a:off x="8607425" y="2846916"/>
              <a:ext cx="2927350" cy="1284288"/>
            </a:xfrm>
            <a:custGeom>
              <a:avLst/>
              <a:gdLst>
                <a:gd name="T0" fmla="*/ 1844 w 1844"/>
                <a:gd name="T1" fmla="*/ 405 h 809"/>
                <a:gd name="T2" fmla="*/ 1639 w 1844"/>
                <a:gd name="T3" fmla="*/ 809 h 809"/>
                <a:gd name="T4" fmla="*/ 0 w 1844"/>
                <a:gd name="T5" fmla="*/ 809 h 809"/>
                <a:gd name="T6" fmla="*/ 205 w 1844"/>
                <a:gd name="T7" fmla="*/ 405 h 809"/>
                <a:gd name="T8" fmla="*/ 0 w 1844"/>
                <a:gd name="T9" fmla="*/ 0 h 809"/>
                <a:gd name="T10" fmla="*/ 1639 w 1844"/>
                <a:gd name="T11" fmla="*/ 0 h 809"/>
                <a:gd name="T12" fmla="*/ 1844 w 1844"/>
                <a:gd name="T13" fmla="*/ 405 h 809"/>
              </a:gdLst>
              <a:ahLst/>
              <a:cxnLst>
                <a:cxn ang="0">
                  <a:pos x="T0" y="T1"/>
                </a:cxn>
                <a:cxn ang="0">
                  <a:pos x="T2" y="T3"/>
                </a:cxn>
                <a:cxn ang="0">
                  <a:pos x="T4" y="T5"/>
                </a:cxn>
                <a:cxn ang="0">
                  <a:pos x="T6" y="T7"/>
                </a:cxn>
                <a:cxn ang="0">
                  <a:pos x="T8" y="T9"/>
                </a:cxn>
                <a:cxn ang="0">
                  <a:pos x="T10" y="T11"/>
                </a:cxn>
                <a:cxn ang="0">
                  <a:pos x="T12" y="T13"/>
                </a:cxn>
              </a:cxnLst>
              <a:rect l="0" t="0" r="r" b="b"/>
              <a:pathLst>
                <a:path w="1844" h="809">
                  <a:moveTo>
                    <a:pt x="1844" y="405"/>
                  </a:moveTo>
                  <a:lnTo>
                    <a:pt x="1639" y="809"/>
                  </a:lnTo>
                  <a:lnTo>
                    <a:pt x="0" y="809"/>
                  </a:lnTo>
                  <a:lnTo>
                    <a:pt x="205" y="405"/>
                  </a:lnTo>
                  <a:lnTo>
                    <a:pt x="0" y="0"/>
                  </a:lnTo>
                  <a:lnTo>
                    <a:pt x="1639" y="0"/>
                  </a:lnTo>
                  <a:lnTo>
                    <a:pt x="1844" y="4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98" name="Rectangle 82"/>
            <p:cNvSpPr>
              <a:spLocks noChangeArrowheads="1"/>
            </p:cNvSpPr>
            <p:nvPr/>
          </p:nvSpPr>
          <p:spPr bwMode="auto">
            <a:xfrm>
              <a:off x="8607425" y="4131204"/>
              <a:ext cx="2601913" cy="101600"/>
            </a:xfrm>
            <a:prstGeom prst="rect">
              <a:avLst/>
            </a:prstGeom>
            <a:solidFill>
              <a:schemeClr val="accent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9" name="Freeform 83"/>
            <p:cNvSpPr>
              <a:spLocks/>
            </p:cNvSpPr>
            <p:nvPr/>
          </p:nvSpPr>
          <p:spPr bwMode="auto">
            <a:xfrm>
              <a:off x="11209338" y="3489854"/>
              <a:ext cx="325438" cy="742950"/>
            </a:xfrm>
            <a:custGeom>
              <a:avLst/>
              <a:gdLst>
                <a:gd name="T0" fmla="*/ 205 w 205"/>
                <a:gd name="T1" fmla="*/ 0 h 468"/>
                <a:gd name="T2" fmla="*/ 0 w 205"/>
                <a:gd name="T3" fmla="*/ 468 h 468"/>
                <a:gd name="T4" fmla="*/ 0 w 205"/>
                <a:gd name="T5" fmla="*/ 404 h 468"/>
                <a:gd name="T6" fmla="*/ 205 w 205"/>
                <a:gd name="T7" fmla="*/ 0 h 468"/>
              </a:gdLst>
              <a:ahLst/>
              <a:cxnLst>
                <a:cxn ang="0">
                  <a:pos x="T0" y="T1"/>
                </a:cxn>
                <a:cxn ang="0">
                  <a:pos x="T2" y="T3"/>
                </a:cxn>
                <a:cxn ang="0">
                  <a:pos x="T4" y="T5"/>
                </a:cxn>
                <a:cxn ang="0">
                  <a:pos x="T6" y="T7"/>
                </a:cxn>
              </a:cxnLst>
              <a:rect l="0" t="0" r="r" b="b"/>
              <a:pathLst>
                <a:path w="205" h="468">
                  <a:moveTo>
                    <a:pt x="205" y="0"/>
                  </a:moveTo>
                  <a:lnTo>
                    <a:pt x="0" y="468"/>
                  </a:lnTo>
                  <a:lnTo>
                    <a:pt x="0" y="404"/>
                  </a:lnTo>
                  <a:lnTo>
                    <a:pt x="205" y="0"/>
                  </a:lnTo>
                  <a:close/>
                </a:path>
              </a:pathLst>
            </a:custGeom>
            <a:solidFill>
              <a:srgbClr val="90B6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Freeform 87"/>
            <p:cNvSpPr>
              <a:spLocks/>
            </p:cNvSpPr>
            <p:nvPr/>
          </p:nvSpPr>
          <p:spPr bwMode="auto">
            <a:xfrm>
              <a:off x="8607425" y="2846916"/>
              <a:ext cx="2627313" cy="57150"/>
            </a:xfrm>
            <a:custGeom>
              <a:avLst/>
              <a:gdLst>
                <a:gd name="T0" fmla="*/ 1655 w 1655"/>
                <a:gd name="T1" fmla="*/ 36 h 36"/>
                <a:gd name="T2" fmla="*/ 20 w 1655"/>
                <a:gd name="T3" fmla="*/ 36 h 36"/>
                <a:gd name="T4" fmla="*/ 0 w 1655"/>
                <a:gd name="T5" fmla="*/ 0 h 36"/>
                <a:gd name="T6" fmla="*/ 1639 w 1655"/>
                <a:gd name="T7" fmla="*/ 0 h 36"/>
                <a:gd name="T8" fmla="*/ 1655 w 1655"/>
                <a:gd name="T9" fmla="*/ 36 h 36"/>
              </a:gdLst>
              <a:ahLst/>
              <a:cxnLst>
                <a:cxn ang="0">
                  <a:pos x="T0" y="T1"/>
                </a:cxn>
                <a:cxn ang="0">
                  <a:pos x="T2" y="T3"/>
                </a:cxn>
                <a:cxn ang="0">
                  <a:pos x="T4" y="T5"/>
                </a:cxn>
                <a:cxn ang="0">
                  <a:pos x="T6" y="T7"/>
                </a:cxn>
                <a:cxn ang="0">
                  <a:pos x="T8" y="T9"/>
                </a:cxn>
              </a:cxnLst>
              <a:rect l="0" t="0" r="r" b="b"/>
              <a:pathLst>
                <a:path w="1655" h="36">
                  <a:moveTo>
                    <a:pt x="1655" y="36"/>
                  </a:moveTo>
                  <a:lnTo>
                    <a:pt x="20" y="36"/>
                  </a:lnTo>
                  <a:lnTo>
                    <a:pt x="0" y="0"/>
                  </a:lnTo>
                  <a:lnTo>
                    <a:pt x="1639" y="0"/>
                  </a:lnTo>
                  <a:lnTo>
                    <a:pt x="1655" y="36"/>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0" name="Oval 94"/>
            <p:cNvSpPr>
              <a:spLocks noChangeArrowheads="1"/>
            </p:cNvSpPr>
            <p:nvPr/>
          </p:nvSpPr>
          <p:spPr bwMode="auto">
            <a:xfrm>
              <a:off x="8956675" y="3256491"/>
              <a:ext cx="455613" cy="4603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11" name="Rectangle 95"/>
            <p:cNvSpPr>
              <a:spLocks noChangeArrowheads="1"/>
            </p:cNvSpPr>
            <p:nvPr/>
          </p:nvSpPr>
          <p:spPr bwMode="auto">
            <a:xfrm>
              <a:off x="9102822" y="3317073"/>
              <a:ext cx="1442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rgbClr val="34263E"/>
                  </a:solidFill>
                  <a:effectLst/>
                  <a:latin typeface="Raleway" panose="020B0503030101060003" pitchFamily="34" charset="0"/>
                </a:rPr>
                <a:t>4</a:t>
              </a:r>
              <a:endParaRPr kumimoji="0" lang="en-US" altLang="en-US" sz="1200" b="0" i="0" u="none" strike="noStrike" cap="none" normalizeH="0" baseline="0" smtClean="0">
                <a:ln>
                  <a:noFill/>
                </a:ln>
                <a:solidFill>
                  <a:schemeClr val="tx1"/>
                </a:solidFill>
                <a:effectLst/>
                <a:latin typeface="Raleway" panose="020B0503030101060003" pitchFamily="34" charset="0"/>
              </a:endParaRPr>
            </a:p>
          </p:txBody>
        </p:sp>
        <p:sp>
          <p:nvSpPr>
            <p:cNvPr id="99" name="TextBox 98"/>
            <p:cNvSpPr txBox="1"/>
            <p:nvPr/>
          </p:nvSpPr>
          <p:spPr>
            <a:xfrm>
              <a:off x="9467306" y="2978847"/>
              <a:ext cx="1740444" cy="1015663"/>
            </a:xfrm>
            <a:prstGeom prst="rect">
              <a:avLst/>
            </a:prstGeom>
            <a:noFill/>
          </p:spPr>
          <p:txBody>
            <a:bodyPr wrap="square" rtlCol="0" anchor="ctr">
              <a:spAutoFit/>
            </a:bodyPr>
            <a:lstStyle/>
            <a:p>
              <a:pPr>
                <a:lnSpc>
                  <a:spcPct val="150000"/>
                </a:lnSpc>
              </a:pPr>
              <a:r>
                <a:rPr lang="en-US" sz="1000" b="1" dirty="0" smtClean="0">
                  <a:latin typeface="Raleway" panose="020B0503030101060003" pitchFamily="34" charset="0"/>
                </a:rPr>
                <a:t>Title</a:t>
              </a:r>
            </a:p>
            <a:p>
              <a:pP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sp>
        <p:nvSpPr>
          <p:cNvPr id="100" name="TextBox 99"/>
          <p:cNvSpPr txBox="1"/>
          <p:nvPr/>
        </p:nvSpPr>
        <p:spPr>
          <a:xfrm>
            <a:off x="4098681" y="1727576"/>
            <a:ext cx="3994639" cy="377667"/>
          </a:xfrm>
          <a:prstGeom prst="rect">
            <a:avLst/>
          </a:prstGeom>
          <a:noFill/>
        </p:spPr>
        <p:txBody>
          <a:bodyPr wrap="square" rtlCol="0" anchor="b">
            <a:spAutoFit/>
          </a:bodyPr>
          <a:lstStyle/>
          <a:p>
            <a:pPr algn="ctr">
              <a:lnSpc>
                <a:spcPct val="150000"/>
              </a:lnSpc>
            </a:pPr>
            <a:r>
              <a:rPr lang="en-US" sz="1400" b="1" spc="600" dirty="0" smtClean="0">
                <a:latin typeface="Raleway" panose="020B0503030101060003" pitchFamily="34" charset="0"/>
              </a:rPr>
              <a:t>INFOGRAPHICS</a:t>
            </a:r>
          </a:p>
        </p:txBody>
      </p:sp>
    </p:spTree>
    <p:extLst>
      <p:ext uri="{BB962C8B-B14F-4D97-AF65-F5344CB8AC3E}">
        <p14:creationId xmlns:p14="http://schemas.microsoft.com/office/powerpoint/2010/main" val="2247200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anim calcmode="lin" valueType="num">
                                      <p:cBhvr>
                                        <p:cTn id="8" dur="1000" fill="hold"/>
                                        <p:tgtEl>
                                          <p:spTgt spid="100"/>
                                        </p:tgtEl>
                                        <p:attrNameLst>
                                          <p:attrName>ppt_x</p:attrName>
                                        </p:attrNameLst>
                                      </p:cBhvr>
                                      <p:tavLst>
                                        <p:tav tm="0">
                                          <p:val>
                                            <p:strVal val="#ppt_x"/>
                                          </p:val>
                                        </p:tav>
                                        <p:tav tm="100000">
                                          <p:val>
                                            <p:strVal val="#ppt_x"/>
                                          </p:val>
                                        </p:tav>
                                      </p:tavLst>
                                    </p:anim>
                                    <p:anim calcmode="lin" valueType="num">
                                      <p:cBhvr>
                                        <p:cTn id="9" dur="1000" fill="hold"/>
                                        <p:tgtEl>
                                          <p:spTgt spid="10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anim calcmode="lin" valueType="num">
                                      <p:cBhvr>
                                        <p:cTn id="13" dur="1000" fill="hold"/>
                                        <p:tgtEl>
                                          <p:spTgt spid="101"/>
                                        </p:tgtEl>
                                        <p:attrNameLst>
                                          <p:attrName>ppt_x</p:attrName>
                                        </p:attrNameLst>
                                      </p:cBhvr>
                                      <p:tavLst>
                                        <p:tav tm="0">
                                          <p:val>
                                            <p:strVal val="#ppt_x"/>
                                          </p:val>
                                        </p:tav>
                                        <p:tav tm="100000">
                                          <p:val>
                                            <p:strVal val="#ppt_x"/>
                                          </p:val>
                                        </p:tav>
                                      </p:tavLst>
                                    </p:anim>
                                    <p:anim calcmode="lin" valueType="num">
                                      <p:cBhvr>
                                        <p:cTn id="14" dur="1000" fill="hold"/>
                                        <p:tgtEl>
                                          <p:spTgt spid="10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1000"/>
                                        <p:tgtEl>
                                          <p:spTgt spid="102"/>
                                        </p:tgtEl>
                                      </p:cBhvr>
                                    </p:animEffect>
                                    <p:anim calcmode="lin" valueType="num">
                                      <p:cBhvr>
                                        <p:cTn id="18" dur="1000" fill="hold"/>
                                        <p:tgtEl>
                                          <p:spTgt spid="102"/>
                                        </p:tgtEl>
                                        <p:attrNameLst>
                                          <p:attrName>ppt_x</p:attrName>
                                        </p:attrNameLst>
                                      </p:cBhvr>
                                      <p:tavLst>
                                        <p:tav tm="0">
                                          <p:val>
                                            <p:strVal val="#ppt_x"/>
                                          </p:val>
                                        </p:tav>
                                        <p:tav tm="100000">
                                          <p:val>
                                            <p:strVal val="#ppt_x"/>
                                          </p:val>
                                        </p:tav>
                                      </p:tavLst>
                                    </p:anim>
                                    <p:anim calcmode="lin" valueType="num">
                                      <p:cBhvr>
                                        <p:cTn id="19" dur="1000" fill="hold"/>
                                        <p:tgtEl>
                                          <p:spTgt spid="10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1000"/>
                                        <p:tgtEl>
                                          <p:spTgt spid="103"/>
                                        </p:tgtEl>
                                      </p:cBhvr>
                                    </p:animEffect>
                                    <p:anim calcmode="lin" valueType="num">
                                      <p:cBhvr>
                                        <p:cTn id="23" dur="1000" fill="hold"/>
                                        <p:tgtEl>
                                          <p:spTgt spid="103"/>
                                        </p:tgtEl>
                                        <p:attrNameLst>
                                          <p:attrName>ppt_x</p:attrName>
                                        </p:attrNameLst>
                                      </p:cBhvr>
                                      <p:tavLst>
                                        <p:tav tm="0">
                                          <p:val>
                                            <p:strVal val="#ppt_x"/>
                                          </p:val>
                                        </p:tav>
                                        <p:tav tm="100000">
                                          <p:val>
                                            <p:strVal val="#ppt_x"/>
                                          </p:val>
                                        </p:tav>
                                      </p:tavLst>
                                    </p:anim>
                                    <p:anim calcmode="lin" valueType="num">
                                      <p:cBhvr>
                                        <p:cTn id="24" dur="1000" fill="hold"/>
                                        <p:tgtEl>
                                          <p:spTgt spid="10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1000"/>
                                        <p:tgtEl>
                                          <p:spTgt spid="104"/>
                                        </p:tgtEl>
                                      </p:cBhvr>
                                    </p:animEffect>
                                    <p:anim calcmode="lin" valueType="num">
                                      <p:cBhvr>
                                        <p:cTn id="28" dur="1000" fill="hold"/>
                                        <p:tgtEl>
                                          <p:spTgt spid="104"/>
                                        </p:tgtEl>
                                        <p:attrNameLst>
                                          <p:attrName>ppt_x</p:attrName>
                                        </p:attrNameLst>
                                      </p:cBhvr>
                                      <p:tavLst>
                                        <p:tav tm="0">
                                          <p:val>
                                            <p:strVal val="#ppt_x"/>
                                          </p:val>
                                        </p:tav>
                                        <p:tav tm="100000">
                                          <p:val>
                                            <p:strVal val="#ppt_x"/>
                                          </p:val>
                                        </p:tav>
                                      </p:tavLst>
                                    </p:anim>
                                    <p:anim calcmode="lin" valueType="num">
                                      <p:cBhvr>
                                        <p:cTn id="2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4098681" y="687262"/>
            <a:ext cx="3994639" cy="377667"/>
          </a:xfrm>
          <a:prstGeom prst="rect">
            <a:avLst/>
          </a:prstGeom>
          <a:noFill/>
        </p:spPr>
        <p:txBody>
          <a:bodyPr wrap="square" rtlCol="0" anchor="b">
            <a:spAutoFit/>
          </a:bodyPr>
          <a:lstStyle/>
          <a:p>
            <a:pPr algn="ctr">
              <a:lnSpc>
                <a:spcPct val="150000"/>
              </a:lnSpc>
            </a:pPr>
            <a:r>
              <a:rPr lang="en-US" sz="1400" b="1" spc="600" dirty="0" smtClean="0">
                <a:latin typeface="Raleway" panose="020B0503030101060003" pitchFamily="34" charset="0"/>
              </a:rPr>
              <a:t>INFOGRAPHICS</a:t>
            </a:r>
          </a:p>
        </p:txBody>
      </p:sp>
      <p:sp>
        <p:nvSpPr>
          <p:cNvPr id="39" name="TextBox 38"/>
          <p:cNvSpPr txBox="1"/>
          <p:nvPr/>
        </p:nvSpPr>
        <p:spPr>
          <a:xfrm>
            <a:off x="8652405" y="1237154"/>
            <a:ext cx="1963571"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40" name="TextBox 39"/>
          <p:cNvSpPr txBox="1"/>
          <p:nvPr/>
        </p:nvSpPr>
        <p:spPr>
          <a:xfrm>
            <a:off x="8652404" y="2410317"/>
            <a:ext cx="1963571"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41" name="TextBox 40"/>
          <p:cNvSpPr txBox="1"/>
          <p:nvPr/>
        </p:nvSpPr>
        <p:spPr>
          <a:xfrm>
            <a:off x="8652403" y="3583480"/>
            <a:ext cx="1963571"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42" name="TextBox 41"/>
          <p:cNvSpPr txBox="1"/>
          <p:nvPr/>
        </p:nvSpPr>
        <p:spPr>
          <a:xfrm>
            <a:off x="8652402" y="4756643"/>
            <a:ext cx="1963571"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nvGrpSpPr>
          <p:cNvPr id="50" name="Group 49"/>
          <p:cNvGrpSpPr/>
          <p:nvPr/>
        </p:nvGrpSpPr>
        <p:grpSpPr>
          <a:xfrm>
            <a:off x="571501" y="1095376"/>
            <a:ext cx="6538912" cy="4684712"/>
            <a:chOff x="571501" y="1095376"/>
            <a:chExt cx="6538912" cy="4684712"/>
          </a:xfrm>
        </p:grpSpPr>
        <p:sp>
          <p:nvSpPr>
            <p:cNvPr id="5" name="Freeform 5"/>
            <p:cNvSpPr>
              <a:spLocks/>
            </p:cNvSpPr>
            <p:nvPr/>
          </p:nvSpPr>
          <p:spPr bwMode="auto">
            <a:xfrm>
              <a:off x="3268663" y="4592638"/>
              <a:ext cx="3841750" cy="1187450"/>
            </a:xfrm>
            <a:custGeom>
              <a:avLst/>
              <a:gdLst>
                <a:gd name="T0" fmla="*/ 457 w 513"/>
                <a:gd name="T1" fmla="*/ 158 h 158"/>
                <a:gd name="T2" fmla="*/ 0 w 513"/>
                <a:gd name="T3" fmla="*/ 158 h 158"/>
                <a:gd name="T4" fmla="*/ 0 w 513"/>
                <a:gd name="T5" fmla="*/ 0 h 158"/>
                <a:gd name="T6" fmla="*/ 457 w 513"/>
                <a:gd name="T7" fmla="*/ 0 h 158"/>
                <a:gd name="T8" fmla="*/ 513 w 513"/>
                <a:gd name="T9" fmla="*/ 56 h 158"/>
                <a:gd name="T10" fmla="*/ 513 w 513"/>
                <a:gd name="T11" fmla="*/ 102 h 158"/>
                <a:gd name="T12" fmla="*/ 457 w 513"/>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513" h="158">
                  <a:moveTo>
                    <a:pt x="457" y="158"/>
                  </a:moveTo>
                  <a:cubicBezTo>
                    <a:pt x="0" y="158"/>
                    <a:pt x="0" y="158"/>
                    <a:pt x="0" y="158"/>
                  </a:cubicBezTo>
                  <a:cubicBezTo>
                    <a:pt x="0" y="0"/>
                    <a:pt x="0" y="0"/>
                    <a:pt x="0" y="0"/>
                  </a:cubicBezTo>
                  <a:cubicBezTo>
                    <a:pt x="457" y="0"/>
                    <a:pt x="457" y="0"/>
                    <a:pt x="457" y="0"/>
                  </a:cubicBezTo>
                  <a:cubicBezTo>
                    <a:pt x="488" y="0"/>
                    <a:pt x="513" y="25"/>
                    <a:pt x="513" y="56"/>
                  </a:cubicBezTo>
                  <a:cubicBezTo>
                    <a:pt x="513" y="102"/>
                    <a:pt x="513" y="102"/>
                    <a:pt x="513" y="102"/>
                  </a:cubicBezTo>
                  <a:cubicBezTo>
                    <a:pt x="513" y="133"/>
                    <a:pt x="488" y="158"/>
                    <a:pt x="457" y="158"/>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268663" y="3397251"/>
              <a:ext cx="3055937" cy="1195388"/>
            </a:xfrm>
            <a:custGeom>
              <a:avLst/>
              <a:gdLst>
                <a:gd name="T0" fmla="*/ 352 w 408"/>
                <a:gd name="T1" fmla="*/ 159 h 159"/>
                <a:gd name="T2" fmla="*/ 0 w 408"/>
                <a:gd name="T3" fmla="*/ 159 h 159"/>
                <a:gd name="T4" fmla="*/ 0 w 408"/>
                <a:gd name="T5" fmla="*/ 0 h 159"/>
                <a:gd name="T6" fmla="*/ 352 w 408"/>
                <a:gd name="T7" fmla="*/ 0 h 159"/>
                <a:gd name="T8" fmla="*/ 408 w 408"/>
                <a:gd name="T9" fmla="*/ 56 h 159"/>
                <a:gd name="T10" fmla="*/ 408 w 408"/>
                <a:gd name="T11" fmla="*/ 103 h 159"/>
                <a:gd name="T12" fmla="*/ 352 w 408"/>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408" h="159">
                  <a:moveTo>
                    <a:pt x="352" y="159"/>
                  </a:moveTo>
                  <a:cubicBezTo>
                    <a:pt x="0" y="159"/>
                    <a:pt x="0" y="159"/>
                    <a:pt x="0" y="159"/>
                  </a:cubicBezTo>
                  <a:cubicBezTo>
                    <a:pt x="0" y="0"/>
                    <a:pt x="0" y="0"/>
                    <a:pt x="0" y="0"/>
                  </a:cubicBezTo>
                  <a:cubicBezTo>
                    <a:pt x="352" y="0"/>
                    <a:pt x="352" y="0"/>
                    <a:pt x="352" y="0"/>
                  </a:cubicBezTo>
                  <a:cubicBezTo>
                    <a:pt x="383" y="0"/>
                    <a:pt x="408" y="25"/>
                    <a:pt x="408" y="56"/>
                  </a:cubicBezTo>
                  <a:cubicBezTo>
                    <a:pt x="408" y="103"/>
                    <a:pt x="408" y="103"/>
                    <a:pt x="408" y="103"/>
                  </a:cubicBezTo>
                  <a:cubicBezTo>
                    <a:pt x="408" y="134"/>
                    <a:pt x="383" y="159"/>
                    <a:pt x="352" y="159"/>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268663" y="2208213"/>
              <a:ext cx="2276475" cy="1189038"/>
            </a:xfrm>
            <a:custGeom>
              <a:avLst/>
              <a:gdLst>
                <a:gd name="T0" fmla="*/ 248 w 304"/>
                <a:gd name="T1" fmla="*/ 158 h 158"/>
                <a:gd name="T2" fmla="*/ 0 w 304"/>
                <a:gd name="T3" fmla="*/ 158 h 158"/>
                <a:gd name="T4" fmla="*/ 0 w 304"/>
                <a:gd name="T5" fmla="*/ 0 h 158"/>
                <a:gd name="T6" fmla="*/ 248 w 304"/>
                <a:gd name="T7" fmla="*/ 0 h 158"/>
                <a:gd name="T8" fmla="*/ 304 w 304"/>
                <a:gd name="T9" fmla="*/ 56 h 158"/>
                <a:gd name="T10" fmla="*/ 304 w 304"/>
                <a:gd name="T11" fmla="*/ 102 h 158"/>
                <a:gd name="T12" fmla="*/ 248 w 304"/>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304" h="158">
                  <a:moveTo>
                    <a:pt x="248" y="158"/>
                  </a:moveTo>
                  <a:cubicBezTo>
                    <a:pt x="0" y="158"/>
                    <a:pt x="0" y="158"/>
                    <a:pt x="0" y="158"/>
                  </a:cubicBezTo>
                  <a:cubicBezTo>
                    <a:pt x="0" y="0"/>
                    <a:pt x="0" y="0"/>
                    <a:pt x="0" y="0"/>
                  </a:cubicBezTo>
                  <a:cubicBezTo>
                    <a:pt x="248" y="0"/>
                    <a:pt x="248" y="0"/>
                    <a:pt x="248" y="0"/>
                  </a:cubicBezTo>
                  <a:cubicBezTo>
                    <a:pt x="278" y="0"/>
                    <a:pt x="304" y="25"/>
                    <a:pt x="304" y="56"/>
                  </a:cubicBezTo>
                  <a:cubicBezTo>
                    <a:pt x="304" y="102"/>
                    <a:pt x="304" y="102"/>
                    <a:pt x="304" y="102"/>
                  </a:cubicBezTo>
                  <a:cubicBezTo>
                    <a:pt x="304" y="133"/>
                    <a:pt x="278" y="158"/>
                    <a:pt x="248" y="15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3268663" y="1095376"/>
              <a:ext cx="1490662" cy="1112838"/>
            </a:xfrm>
            <a:custGeom>
              <a:avLst/>
              <a:gdLst>
                <a:gd name="T0" fmla="*/ 146 w 199"/>
                <a:gd name="T1" fmla="*/ 148 h 148"/>
                <a:gd name="T2" fmla="*/ 0 w 199"/>
                <a:gd name="T3" fmla="*/ 148 h 148"/>
                <a:gd name="T4" fmla="*/ 0 w 199"/>
                <a:gd name="T5" fmla="*/ 0 h 148"/>
                <a:gd name="T6" fmla="*/ 146 w 199"/>
                <a:gd name="T7" fmla="*/ 0 h 148"/>
                <a:gd name="T8" fmla="*/ 199 w 199"/>
                <a:gd name="T9" fmla="*/ 52 h 148"/>
                <a:gd name="T10" fmla="*/ 199 w 199"/>
                <a:gd name="T11" fmla="*/ 96 h 148"/>
                <a:gd name="T12" fmla="*/ 146 w 199"/>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99" h="148">
                  <a:moveTo>
                    <a:pt x="146" y="148"/>
                  </a:moveTo>
                  <a:cubicBezTo>
                    <a:pt x="0" y="148"/>
                    <a:pt x="0" y="148"/>
                    <a:pt x="0" y="148"/>
                  </a:cubicBezTo>
                  <a:cubicBezTo>
                    <a:pt x="0" y="0"/>
                    <a:pt x="0" y="0"/>
                    <a:pt x="0" y="0"/>
                  </a:cubicBezTo>
                  <a:cubicBezTo>
                    <a:pt x="146" y="0"/>
                    <a:pt x="146" y="0"/>
                    <a:pt x="146" y="0"/>
                  </a:cubicBezTo>
                  <a:cubicBezTo>
                    <a:pt x="175" y="0"/>
                    <a:pt x="199" y="23"/>
                    <a:pt x="199" y="52"/>
                  </a:cubicBezTo>
                  <a:cubicBezTo>
                    <a:pt x="199" y="96"/>
                    <a:pt x="199" y="96"/>
                    <a:pt x="199" y="96"/>
                  </a:cubicBezTo>
                  <a:cubicBezTo>
                    <a:pt x="199" y="125"/>
                    <a:pt x="175" y="148"/>
                    <a:pt x="146" y="148"/>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p:nvSpPr>
          <p:spPr bwMode="auto">
            <a:xfrm>
              <a:off x="4010025" y="1449388"/>
              <a:ext cx="344487" cy="360363"/>
            </a:xfrm>
            <a:custGeom>
              <a:avLst/>
              <a:gdLst>
                <a:gd name="T0" fmla="*/ 35 w 46"/>
                <a:gd name="T1" fmla="*/ 48 h 48"/>
                <a:gd name="T2" fmla="*/ 32 w 46"/>
                <a:gd name="T3" fmla="*/ 37 h 48"/>
                <a:gd name="T4" fmla="*/ 15 w 46"/>
                <a:gd name="T5" fmla="*/ 37 h 48"/>
                <a:gd name="T6" fmla="*/ 11 w 46"/>
                <a:gd name="T7" fmla="*/ 48 h 48"/>
                <a:gd name="T8" fmla="*/ 0 w 46"/>
                <a:gd name="T9" fmla="*/ 48 h 48"/>
                <a:gd name="T10" fmla="*/ 17 w 46"/>
                <a:gd name="T11" fmla="*/ 0 h 48"/>
                <a:gd name="T12" fmla="*/ 29 w 46"/>
                <a:gd name="T13" fmla="*/ 0 h 48"/>
                <a:gd name="T14" fmla="*/ 46 w 46"/>
                <a:gd name="T15" fmla="*/ 48 h 48"/>
                <a:gd name="T16" fmla="*/ 35 w 46"/>
                <a:gd name="T17" fmla="*/ 48 h 48"/>
                <a:gd name="T18" fmla="*/ 29 w 46"/>
                <a:gd name="T19" fmla="*/ 28 h 48"/>
                <a:gd name="T20" fmla="*/ 24 w 46"/>
                <a:gd name="T21" fmla="*/ 11 h 48"/>
                <a:gd name="T22" fmla="*/ 23 w 46"/>
                <a:gd name="T23" fmla="*/ 8 h 48"/>
                <a:gd name="T24" fmla="*/ 17 w 46"/>
                <a:gd name="T25" fmla="*/ 28 h 48"/>
                <a:gd name="T26" fmla="*/ 29 w 46"/>
                <a:gd name="T2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48">
                  <a:moveTo>
                    <a:pt x="35" y="48"/>
                  </a:moveTo>
                  <a:cubicBezTo>
                    <a:pt x="32" y="37"/>
                    <a:pt x="32" y="37"/>
                    <a:pt x="32" y="37"/>
                  </a:cubicBezTo>
                  <a:cubicBezTo>
                    <a:pt x="15" y="37"/>
                    <a:pt x="15" y="37"/>
                    <a:pt x="15" y="37"/>
                  </a:cubicBezTo>
                  <a:cubicBezTo>
                    <a:pt x="11" y="48"/>
                    <a:pt x="11" y="48"/>
                    <a:pt x="11" y="48"/>
                  </a:cubicBezTo>
                  <a:cubicBezTo>
                    <a:pt x="0" y="48"/>
                    <a:pt x="0" y="48"/>
                    <a:pt x="0" y="48"/>
                  </a:cubicBezTo>
                  <a:cubicBezTo>
                    <a:pt x="17" y="0"/>
                    <a:pt x="17" y="0"/>
                    <a:pt x="17" y="0"/>
                  </a:cubicBezTo>
                  <a:cubicBezTo>
                    <a:pt x="29" y="0"/>
                    <a:pt x="29" y="0"/>
                    <a:pt x="29" y="0"/>
                  </a:cubicBezTo>
                  <a:cubicBezTo>
                    <a:pt x="46" y="48"/>
                    <a:pt x="46" y="48"/>
                    <a:pt x="46" y="48"/>
                  </a:cubicBezTo>
                  <a:lnTo>
                    <a:pt x="35" y="48"/>
                  </a:lnTo>
                  <a:close/>
                  <a:moveTo>
                    <a:pt x="29" y="28"/>
                  </a:moveTo>
                  <a:cubicBezTo>
                    <a:pt x="26" y="18"/>
                    <a:pt x="24" y="12"/>
                    <a:pt x="24" y="11"/>
                  </a:cubicBezTo>
                  <a:cubicBezTo>
                    <a:pt x="24" y="9"/>
                    <a:pt x="23" y="8"/>
                    <a:pt x="23" y="8"/>
                  </a:cubicBezTo>
                  <a:cubicBezTo>
                    <a:pt x="23" y="10"/>
                    <a:pt x="20" y="17"/>
                    <a:pt x="17" y="28"/>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p:nvSpPr>
          <p:spPr bwMode="auto">
            <a:xfrm>
              <a:off x="4795838" y="2630488"/>
              <a:ext cx="263525" cy="352425"/>
            </a:xfrm>
            <a:custGeom>
              <a:avLst/>
              <a:gdLst>
                <a:gd name="T0" fmla="*/ 0 w 35"/>
                <a:gd name="T1" fmla="*/ 0 h 47"/>
                <a:gd name="T2" fmla="*/ 15 w 35"/>
                <a:gd name="T3" fmla="*/ 0 h 47"/>
                <a:gd name="T4" fmla="*/ 30 w 35"/>
                <a:gd name="T5" fmla="*/ 2 h 47"/>
                <a:gd name="T6" fmla="*/ 34 w 35"/>
                <a:gd name="T7" fmla="*/ 12 h 47"/>
                <a:gd name="T8" fmla="*/ 32 w 35"/>
                <a:gd name="T9" fmla="*/ 19 h 47"/>
                <a:gd name="T10" fmla="*/ 27 w 35"/>
                <a:gd name="T11" fmla="*/ 22 h 47"/>
                <a:gd name="T12" fmla="*/ 27 w 35"/>
                <a:gd name="T13" fmla="*/ 22 h 47"/>
                <a:gd name="T14" fmla="*/ 33 w 35"/>
                <a:gd name="T15" fmla="*/ 26 h 47"/>
                <a:gd name="T16" fmla="*/ 35 w 35"/>
                <a:gd name="T17" fmla="*/ 33 h 47"/>
                <a:gd name="T18" fmla="*/ 31 w 35"/>
                <a:gd name="T19" fmla="*/ 43 h 47"/>
                <a:gd name="T20" fmla="*/ 18 w 35"/>
                <a:gd name="T21" fmla="*/ 47 h 47"/>
                <a:gd name="T22" fmla="*/ 0 w 35"/>
                <a:gd name="T23" fmla="*/ 47 h 47"/>
                <a:gd name="T24" fmla="*/ 0 w 35"/>
                <a:gd name="T25" fmla="*/ 0 h 47"/>
                <a:gd name="T26" fmla="*/ 10 w 35"/>
                <a:gd name="T27" fmla="*/ 18 h 47"/>
                <a:gd name="T28" fmla="*/ 16 w 35"/>
                <a:gd name="T29" fmla="*/ 18 h 47"/>
                <a:gd name="T30" fmla="*/ 22 w 35"/>
                <a:gd name="T31" fmla="*/ 17 h 47"/>
                <a:gd name="T32" fmla="*/ 24 w 35"/>
                <a:gd name="T33" fmla="*/ 13 h 47"/>
                <a:gd name="T34" fmla="*/ 22 w 35"/>
                <a:gd name="T35" fmla="*/ 9 h 47"/>
                <a:gd name="T36" fmla="*/ 15 w 35"/>
                <a:gd name="T37" fmla="*/ 8 h 47"/>
                <a:gd name="T38" fmla="*/ 10 w 35"/>
                <a:gd name="T39" fmla="*/ 8 h 47"/>
                <a:gd name="T40" fmla="*/ 10 w 35"/>
                <a:gd name="T41" fmla="*/ 18 h 47"/>
                <a:gd name="T42" fmla="*/ 10 w 35"/>
                <a:gd name="T43" fmla="*/ 26 h 47"/>
                <a:gd name="T44" fmla="*/ 10 w 35"/>
                <a:gd name="T45" fmla="*/ 39 h 47"/>
                <a:gd name="T46" fmla="*/ 17 w 35"/>
                <a:gd name="T47" fmla="*/ 39 h 47"/>
                <a:gd name="T48" fmla="*/ 23 w 35"/>
                <a:gd name="T49" fmla="*/ 37 h 47"/>
                <a:gd name="T50" fmla="*/ 25 w 35"/>
                <a:gd name="T51" fmla="*/ 32 h 47"/>
                <a:gd name="T52" fmla="*/ 16 w 35"/>
                <a:gd name="T53" fmla="*/ 26 h 47"/>
                <a:gd name="T54" fmla="*/ 10 w 35"/>
                <a:gd name="T5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47">
                  <a:moveTo>
                    <a:pt x="0" y="0"/>
                  </a:moveTo>
                  <a:cubicBezTo>
                    <a:pt x="15" y="0"/>
                    <a:pt x="15" y="0"/>
                    <a:pt x="15" y="0"/>
                  </a:cubicBezTo>
                  <a:cubicBezTo>
                    <a:pt x="22" y="0"/>
                    <a:pt x="26" y="1"/>
                    <a:pt x="30" y="2"/>
                  </a:cubicBezTo>
                  <a:cubicBezTo>
                    <a:pt x="33" y="4"/>
                    <a:pt x="34" y="7"/>
                    <a:pt x="34" y="12"/>
                  </a:cubicBezTo>
                  <a:cubicBezTo>
                    <a:pt x="34" y="14"/>
                    <a:pt x="33" y="17"/>
                    <a:pt x="32" y="19"/>
                  </a:cubicBezTo>
                  <a:cubicBezTo>
                    <a:pt x="31" y="20"/>
                    <a:pt x="29" y="21"/>
                    <a:pt x="27" y="22"/>
                  </a:cubicBezTo>
                  <a:cubicBezTo>
                    <a:pt x="27" y="22"/>
                    <a:pt x="27" y="22"/>
                    <a:pt x="27" y="22"/>
                  </a:cubicBezTo>
                  <a:cubicBezTo>
                    <a:pt x="30" y="23"/>
                    <a:pt x="32" y="24"/>
                    <a:pt x="33" y="26"/>
                  </a:cubicBezTo>
                  <a:cubicBezTo>
                    <a:pt x="35" y="28"/>
                    <a:pt x="35" y="30"/>
                    <a:pt x="35" y="33"/>
                  </a:cubicBezTo>
                  <a:cubicBezTo>
                    <a:pt x="35" y="37"/>
                    <a:pt x="34" y="41"/>
                    <a:pt x="31" y="43"/>
                  </a:cubicBezTo>
                  <a:cubicBezTo>
                    <a:pt x="27" y="46"/>
                    <a:pt x="23" y="47"/>
                    <a:pt x="18" y="47"/>
                  </a:cubicBezTo>
                  <a:cubicBezTo>
                    <a:pt x="0" y="47"/>
                    <a:pt x="0" y="47"/>
                    <a:pt x="0" y="47"/>
                  </a:cubicBezTo>
                  <a:lnTo>
                    <a:pt x="0" y="0"/>
                  </a:lnTo>
                  <a:close/>
                  <a:moveTo>
                    <a:pt x="10" y="18"/>
                  </a:moveTo>
                  <a:cubicBezTo>
                    <a:pt x="16" y="18"/>
                    <a:pt x="16" y="18"/>
                    <a:pt x="16" y="18"/>
                  </a:cubicBezTo>
                  <a:cubicBezTo>
                    <a:pt x="19" y="18"/>
                    <a:pt x="21" y="18"/>
                    <a:pt x="22" y="17"/>
                  </a:cubicBezTo>
                  <a:cubicBezTo>
                    <a:pt x="23" y="16"/>
                    <a:pt x="24" y="15"/>
                    <a:pt x="24" y="13"/>
                  </a:cubicBezTo>
                  <a:cubicBezTo>
                    <a:pt x="24" y="11"/>
                    <a:pt x="23" y="10"/>
                    <a:pt x="22" y="9"/>
                  </a:cubicBezTo>
                  <a:cubicBezTo>
                    <a:pt x="20" y="8"/>
                    <a:pt x="18" y="8"/>
                    <a:pt x="15" y="8"/>
                  </a:cubicBezTo>
                  <a:cubicBezTo>
                    <a:pt x="10" y="8"/>
                    <a:pt x="10" y="8"/>
                    <a:pt x="10" y="8"/>
                  </a:cubicBezTo>
                  <a:lnTo>
                    <a:pt x="10" y="18"/>
                  </a:lnTo>
                  <a:close/>
                  <a:moveTo>
                    <a:pt x="10" y="26"/>
                  </a:moveTo>
                  <a:cubicBezTo>
                    <a:pt x="10" y="39"/>
                    <a:pt x="10" y="39"/>
                    <a:pt x="10" y="39"/>
                  </a:cubicBezTo>
                  <a:cubicBezTo>
                    <a:pt x="17" y="39"/>
                    <a:pt x="17" y="39"/>
                    <a:pt x="17" y="39"/>
                  </a:cubicBezTo>
                  <a:cubicBezTo>
                    <a:pt x="20" y="39"/>
                    <a:pt x="22" y="38"/>
                    <a:pt x="23" y="37"/>
                  </a:cubicBezTo>
                  <a:cubicBezTo>
                    <a:pt x="24" y="36"/>
                    <a:pt x="25" y="34"/>
                    <a:pt x="25" y="32"/>
                  </a:cubicBezTo>
                  <a:cubicBezTo>
                    <a:pt x="25" y="28"/>
                    <a:pt x="22" y="26"/>
                    <a:pt x="16" y="26"/>
                  </a:cubicBezTo>
                  <a:lnTo>
                    <a:pt x="1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5545138" y="3810001"/>
              <a:ext cx="269875" cy="368300"/>
            </a:xfrm>
            <a:custGeom>
              <a:avLst/>
              <a:gdLst>
                <a:gd name="T0" fmla="*/ 22 w 36"/>
                <a:gd name="T1" fmla="*/ 9 h 49"/>
                <a:gd name="T2" fmla="*/ 13 w 36"/>
                <a:gd name="T3" fmla="*/ 13 h 49"/>
                <a:gd name="T4" fmla="*/ 10 w 36"/>
                <a:gd name="T5" fmla="*/ 25 h 49"/>
                <a:gd name="T6" fmla="*/ 22 w 36"/>
                <a:gd name="T7" fmla="*/ 41 h 49"/>
                <a:gd name="T8" fmla="*/ 34 w 36"/>
                <a:gd name="T9" fmla="*/ 38 h 49"/>
                <a:gd name="T10" fmla="*/ 34 w 36"/>
                <a:gd name="T11" fmla="*/ 46 h 49"/>
                <a:gd name="T12" fmla="*/ 21 w 36"/>
                <a:gd name="T13" fmla="*/ 49 h 49"/>
                <a:gd name="T14" fmla="*/ 5 w 36"/>
                <a:gd name="T15" fmla="*/ 43 h 49"/>
                <a:gd name="T16" fmla="*/ 0 w 36"/>
                <a:gd name="T17" fmla="*/ 25 h 49"/>
                <a:gd name="T18" fmla="*/ 2 w 36"/>
                <a:gd name="T19" fmla="*/ 12 h 49"/>
                <a:gd name="T20" fmla="*/ 10 w 36"/>
                <a:gd name="T21" fmla="*/ 3 h 49"/>
                <a:gd name="T22" fmla="*/ 22 w 36"/>
                <a:gd name="T23" fmla="*/ 0 h 49"/>
                <a:gd name="T24" fmla="*/ 36 w 36"/>
                <a:gd name="T25" fmla="*/ 4 h 49"/>
                <a:gd name="T26" fmla="*/ 32 w 36"/>
                <a:gd name="T27" fmla="*/ 12 h 49"/>
                <a:gd name="T28" fmla="*/ 27 w 36"/>
                <a:gd name="T29" fmla="*/ 10 h 49"/>
                <a:gd name="T30" fmla="*/ 22 w 36"/>
                <a:gd name="T3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9">
                  <a:moveTo>
                    <a:pt x="22" y="9"/>
                  </a:moveTo>
                  <a:cubicBezTo>
                    <a:pt x="18" y="9"/>
                    <a:pt x="15" y="10"/>
                    <a:pt x="13" y="13"/>
                  </a:cubicBezTo>
                  <a:cubicBezTo>
                    <a:pt x="11" y="16"/>
                    <a:pt x="10" y="20"/>
                    <a:pt x="10" y="25"/>
                  </a:cubicBezTo>
                  <a:cubicBezTo>
                    <a:pt x="10" y="35"/>
                    <a:pt x="14" y="41"/>
                    <a:pt x="22" y="41"/>
                  </a:cubicBezTo>
                  <a:cubicBezTo>
                    <a:pt x="25" y="41"/>
                    <a:pt x="29" y="40"/>
                    <a:pt x="34" y="38"/>
                  </a:cubicBezTo>
                  <a:cubicBezTo>
                    <a:pt x="34" y="46"/>
                    <a:pt x="34" y="46"/>
                    <a:pt x="34" y="46"/>
                  </a:cubicBezTo>
                  <a:cubicBezTo>
                    <a:pt x="30" y="48"/>
                    <a:pt x="26" y="49"/>
                    <a:pt x="21" y="49"/>
                  </a:cubicBezTo>
                  <a:cubicBezTo>
                    <a:pt x="14" y="49"/>
                    <a:pt x="9" y="47"/>
                    <a:pt x="5" y="43"/>
                  </a:cubicBezTo>
                  <a:cubicBezTo>
                    <a:pt x="1" y="38"/>
                    <a:pt x="0" y="32"/>
                    <a:pt x="0" y="25"/>
                  </a:cubicBezTo>
                  <a:cubicBezTo>
                    <a:pt x="0" y="20"/>
                    <a:pt x="0" y="15"/>
                    <a:pt x="2" y="12"/>
                  </a:cubicBezTo>
                  <a:cubicBezTo>
                    <a:pt x="4" y="8"/>
                    <a:pt x="7" y="5"/>
                    <a:pt x="10" y="3"/>
                  </a:cubicBezTo>
                  <a:cubicBezTo>
                    <a:pt x="13" y="1"/>
                    <a:pt x="17" y="0"/>
                    <a:pt x="22" y="0"/>
                  </a:cubicBezTo>
                  <a:cubicBezTo>
                    <a:pt x="26" y="0"/>
                    <a:pt x="31" y="1"/>
                    <a:pt x="36" y="4"/>
                  </a:cubicBezTo>
                  <a:cubicBezTo>
                    <a:pt x="32" y="12"/>
                    <a:pt x="32" y="12"/>
                    <a:pt x="32" y="12"/>
                  </a:cubicBezTo>
                  <a:cubicBezTo>
                    <a:pt x="31" y="11"/>
                    <a:pt x="29" y="10"/>
                    <a:pt x="27" y="10"/>
                  </a:cubicBezTo>
                  <a:cubicBezTo>
                    <a:pt x="25" y="9"/>
                    <a:pt x="23" y="9"/>
                    <a:pt x="2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p:nvSpPr>
          <p:spPr bwMode="auto">
            <a:xfrm>
              <a:off x="6324600" y="5006976"/>
              <a:ext cx="300037" cy="360363"/>
            </a:xfrm>
            <a:custGeom>
              <a:avLst/>
              <a:gdLst>
                <a:gd name="T0" fmla="*/ 40 w 40"/>
                <a:gd name="T1" fmla="*/ 23 h 48"/>
                <a:gd name="T2" fmla="*/ 33 w 40"/>
                <a:gd name="T3" fmla="*/ 41 h 48"/>
                <a:gd name="T4" fmla="*/ 14 w 40"/>
                <a:gd name="T5" fmla="*/ 48 h 48"/>
                <a:gd name="T6" fmla="*/ 0 w 40"/>
                <a:gd name="T7" fmla="*/ 48 h 48"/>
                <a:gd name="T8" fmla="*/ 0 w 40"/>
                <a:gd name="T9" fmla="*/ 0 h 48"/>
                <a:gd name="T10" fmla="*/ 15 w 40"/>
                <a:gd name="T11" fmla="*/ 0 h 48"/>
                <a:gd name="T12" fmla="*/ 33 w 40"/>
                <a:gd name="T13" fmla="*/ 6 h 48"/>
                <a:gd name="T14" fmla="*/ 40 w 40"/>
                <a:gd name="T15" fmla="*/ 23 h 48"/>
                <a:gd name="T16" fmla="*/ 29 w 40"/>
                <a:gd name="T17" fmla="*/ 24 h 48"/>
                <a:gd name="T18" fmla="*/ 16 w 40"/>
                <a:gd name="T19" fmla="*/ 8 h 48"/>
                <a:gd name="T20" fmla="*/ 10 w 40"/>
                <a:gd name="T21" fmla="*/ 8 h 48"/>
                <a:gd name="T22" fmla="*/ 10 w 40"/>
                <a:gd name="T23" fmla="*/ 39 h 48"/>
                <a:gd name="T24" fmla="*/ 15 w 40"/>
                <a:gd name="T25" fmla="*/ 39 h 48"/>
                <a:gd name="T26" fmla="*/ 29 w 40"/>
                <a:gd name="T2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8">
                  <a:moveTo>
                    <a:pt x="40" y="23"/>
                  </a:moveTo>
                  <a:cubicBezTo>
                    <a:pt x="40" y="31"/>
                    <a:pt x="37" y="37"/>
                    <a:pt x="33" y="41"/>
                  </a:cubicBezTo>
                  <a:cubicBezTo>
                    <a:pt x="29" y="46"/>
                    <a:pt x="22" y="48"/>
                    <a:pt x="14" y="48"/>
                  </a:cubicBezTo>
                  <a:cubicBezTo>
                    <a:pt x="0" y="48"/>
                    <a:pt x="0" y="48"/>
                    <a:pt x="0" y="48"/>
                  </a:cubicBezTo>
                  <a:cubicBezTo>
                    <a:pt x="0" y="0"/>
                    <a:pt x="0" y="0"/>
                    <a:pt x="0" y="0"/>
                  </a:cubicBezTo>
                  <a:cubicBezTo>
                    <a:pt x="15" y="0"/>
                    <a:pt x="15" y="0"/>
                    <a:pt x="15" y="0"/>
                  </a:cubicBezTo>
                  <a:cubicBezTo>
                    <a:pt x="23" y="0"/>
                    <a:pt x="29" y="2"/>
                    <a:pt x="33" y="6"/>
                  </a:cubicBezTo>
                  <a:cubicBezTo>
                    <a:pt x="37" y="10"/>
                    <a:pt x="40" y="16"/>
                    <a:pt x="40" y="23"/>
                  </a:cubicBezTo>
                  <a:close/>
                  <a:moveTo>
                    <a:pt x="29" y="24"/>
                  </a:moveTo>
                  <a:cubicBezTo>
                    <a:pt x="29" y="14"/>
                    <a:pt x="25" y="8"/>
                    <a:pt x="16" y="8"/>
                  </a:cubicBezTo>
                  <a:cubicBezTo>
                    <a:pt x="10" y="8"/>
                    <a:pt x="10" y="8"/>
                    <a:pt x="10" y="8"/>
                  </a:cubicBezTo>
                  <a:cubicBezTo>
                    <a:pt x="10" y="39"/>
                    <a:pt x="10" y="39"/>
                    <a:pt x="10" y="39"/>
                  </a:cubicBezTo>
                  <a:cubicBezTo>
                    <a:pt x="15" y="39"/>
                    <a:pt x="15" y="39"/>
                    <a:pt x="15" y="39"/>
                  </a:cubicBezTo>
                  <a:cubicBezTo>
                    <a:pt x="24" y="39"/>
                    <a:pt x="29" y="34"/>
                    <a:pt x="29"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571501" y="4592638"/>
              <a:ext cx="5392737" cy="1187450"/>
            </a:xfrm>
            <a:custGeom>
              <a:avLst/>
              <a:gdLst>
                <a:gd name="T0" fmla="*/ 0 w 3397"/>
                <a:gd name="T1" fmla="*/ 748 h 748"/>
                <a:gd name="T2" fmla="*/ 3397 w 3397"/>
                <a:gd name="T3" fmla="*/ 748 h 748"/>
                <a:gd name="T4" fmla="*/ 2963 w 3397"/>
                <a:gd name="T5" fmla="*/ 0 h 748"/>
                <a:gd name="T6" fmla="*/ 429 w 3397"/>
                <a:gd name="T7" fmla="*/ 0 h 748"/>
                <a:gd name="T8" fmla="*/ 0 w 3397"/>
                <a:gd name="T9" fmla="*/ 748 h 748"/>
              </a:gdLst>
              <a:ahLst/>
              <a:cxnLst>
                <a:cxn ang="0">
                  <a:pos x="T0" y="T1"/>
                </a:cxn>
                <a:cxn ang="0">
                  <a:pos x="T2" y="T3"/>
                </a:cxn>
                <a:cxn ang="0">
                  <a:pos x="T4" y="T5"/>
                </a:cxn>
                <a:cxn ang="0">
                  <a:pos x="T6" y="T7"/>
                </a:cxn>
                <a:cxn ang="0">
                  <a:pos x="T8" y="T9"/>
                </a:cxn>
              </a:cxnLst>
              <a:rect l="0" t="0" r="r" b="b"/>
              <a:pathLst>
                <a:path w="3397" h="748">
                  <a:moveTo>
                    <a:pt x="0" y="748"/>
                  </a:moveTo>
                  <a:lnTo>
                    <a:pt x="3397" y="748"/>
                  </a:lnTo>
                  <a:lnTo>
                    <a:pt x="2963" y="0"/>
                  </a:lnTo>
                  <a:lnTo>
                    <a:pt x="429" y="0"/>
                  </a:lnTo>
                  <a:lnTo>
                    <a:pt x="0" y="7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571501" y="4592638"/>
              <a:ext cx="5392737" cy="1187450"/>
            </a:xfrm>
            <a:custGeom>
              <a:avLst/>
              <a:gdLst>
                <a:gd name="T0" fmla="*/ 0 w 3397"/>
                <a:gd name="T1" fmla="*/ 748 h 748"/>
                <a:gd name="T2" fmla="*/ 3397 w 3397"/>
                <a:gd name="T3" fmla="*/ 748 h 748"/>
                <a:gd name="T4" fmla="*/ 2963 w 3397"/>
                <a:gd name="T5" fmla="*/ 0 h 748"/>
                <a:gd name="T6" fmla="*/ 429 w 3397"/>
                <a:gd name="T7" fmla="*/ 0 h 748"/>
                <a:gd name="T8" fmla="*/ 0 w 3397"/>
                <a:gd name="T9" fmla="*/ 748 h 748"/>
              </a:gdLst>
              <a:ahLst/>
              <a:cxnLst>
                <a:cxn ang="0">
                  <a:pos x="T0" y="T1"/>
                </a:cxn>
                <a:cxn ang="0">
                  <a:pos x="T2" y="T3"/>
                </a:cxn>
                <a:cxn ang="0">
                  <a:pos x="T4" y="T5"/>
                </a:cxn>
                <a:cxn ang="0">
                  <a:pos x="T6" y="T7"/>
                </a:cxn>
                <a:cxn ang="0">
                  <a:pos x="T8" y="T9"/>
                </a:cxn>
              </a:cxnLst>
              <a:rect l="0" t="0" r="r" b="b"/>
              <a:pathLst>
                <a:path w="3397" h="748">
                  <a:moveTo>
                    <a:pt x="0" y="748"/>
                  </a:moveTo>
                  <a:lnTo>
                    <a:pt x="3397" y="748"/>
                  </a:lnTo>
                  <a:lnTo>
                    <a:pt x="2963" y="0"/>
                  </a:lnTo>
                  <a:lnTo>
                    <a:pt x="429" y="0"/>
                  </a:lnTo>
                  <a:lnTo>
                    <a:pt x="0" y="7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2624138" y="1095376"/>
              <a:ext cx="1289050" cy="1112838"/>
            </a:xfrm>
            <a:custGeom>
              <a:avLst/>
              <a:gdLst>
                <a:gd name="T0" fmla="*/ 406 w 812"/>
                <a:gd name="T1" fmla="*/ 0 h 701"/>
                <a:gd name="T2" fmla="*/ 0 w 812"/>
                <a:gd name="T3" fmla="*/ 701 h 701"/>
                <a:gd name="T4" fmla="*/ 812 w 812"/>
                <a:gd name="T5" fmla="*/ 701 h 701"/>
                <a:gd name="T6" fmla="*/ 406 w 812"/>
                <a:gd name="T7" fmla="*/ 0 h 701"/>
              </a:gdLst>
              <a:ahLst/>
              <a:cxnLst>
                <a:cxn ang="0">
                  <a:pos x="T0" y="T1"/>
                </a:cxn>
                <a:cxn ang="0">
                  <a:pos x="T2" y="T3"/>
                </a:cxn>
                <a:cxn ang="0">
                  <a:pos x="T4" y="T5"/>
                </a:cxn>
                <a:cxn ang="0">
                  <a:pos x="T6" y="T7"/>
                </a:cxn>
              </a:cxnLst>
              <a:rect l="0" t="0" r="r" b="b"/>
              <a:pathLst>
                <a:path w="812" h="701">
                  <a:moveTo>
                    <a:pt x="406" y="0"/>
                  </a:moveTo>
                  <a:lnTo>
                    <a:pt x="0" y="701"/>
                  </a:lnTo>
                  <a:lnTo>
                    <a:pt x="812" y="701"/>
                  </a:lnTo>
                  <a:lnTo>
                    <a:pt x="40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2624138" y="1095376"/>
              <a:ext cx="1289050" cy="1112838"/>
            </a:xfrm>
            <a:custGeom>
              <a:avLst/>
              <a:gdLst>
                <a:gd name="T0" fmla="*/ 406 w 812"/>
                <a:gd name="T1" fmla="*/ 0 h 701"/>
                <a:gd name="T2" fmla="*/ 0 w 812"/>
                <a:gd name="T3" fmla="*/ 701 h 701"/>
                <a:gd name="T4" fmla="*/ 812 w 812"/>
                <a:gd name="T5" fmla="*/ 701 h 701"/>
                <a:gd name="T6" fmla="*/ 406 w 812"/>
                <a:gd name="T7" fmla="*/ 0 h 701"/>
              </a:gdLst>
              <a:ahLst/>
              <a:cxnLst>
                <a:cxn ang="0">
                  <a:pos x="T0" y="T1"/>
                </a:cxn>
                <a:cxn ang="0">
                  <a:pos x="T2" y="T3"/>
                </a:cxn>
                <a:cxn ang="0">
                  <a:pos x="T4" y="T5"/>
                </a:cxn>
                <a:cxn ang="0">
                  <a:pos x="T6" y="T7"/>
                </a:cxn>
              </a:cxnLst>
              <a:rect l="0" t="0" r="r" b="b"/>
              <a:pathLst>
                <a:path w="812" h="701">
                  <a:moveTo>
                    <a:pt x="406" y="0"/>
                  </a:moveTo>
                  <a:lnTo>
                    <a:pt x="0" y="701"/>
                  </a:lnTo>
                  <a:lnTo>
                    <a:pt x="812" y="701"/>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1943100" y="2208213"/>
              <a:ext cx="2651125" cy="1189038"/>
            </a:xfrm>
            <a:custGeom>
              <a:avLst/>
              <a:gdLst>
                <a:gd name="T0" fmla="*/ 1241 w 1670"/>
                <a:gd name="T1" fmla="*/ 0 h 749"/>
                <a:gd name="T2" fmla="*/ 429 w 1670"/>
                <a:gd name="T3" fmla="*/ 0 h 749"/>
                <a:gd name="T4" fmla="*/ 0 w 1670"/>
                <a:gd name="T5" fmla="*/ 749 h 749"/>
                <a:gd name="T6" fmla="*/ 1670 w 1670"/>
                <a:gd name="T7" fmla="*/ 749 h 749"/>
                <a:gd name="T8" fmla="*/ 1241 w 1670"/>
                <a:gd name="T9" fmla="*/ 0 h 749"/>
              </a:gdLst>
              <a:ahLst/>
              <a:cxnLst>
                <a:cxn ang="0">
                  <a:pos x="T0" y="T1"/>
                </a:cxn>
                <a:cxn ang="0">
                  <a:pos x="T2" y="T3"/>
                </a:cxn>
                <a:cxn ang="0">
                  <a:pos x="T4" y="T5"/>
                </a:cxn>
                <a:cxn ang="0">
                  <a:pos x="T6" y="T7"/>
                </a:cxn>
                <a:cxn ang="0">
                  <a:pos x="T8" y="T9"/>
                </a:cxn>
              </a:cxnLst>
              <a:rect l="0" t="0" r="r" b="b"/>
              <a:pathLst>
                <a:path w="1670" h="749">
                  <a:moveTo>
                    <a:pt x="1241" y="0"/>
                  </a:moveTo>
                  <a:lnTo>
                    <a:pt x="429" y="0"/>
                  </a:lnTo>
                  <a:lnTo>
                    <a:pt x="0" y="749"/>
                  </a:lnTo>
                  <a:lnTo>
                    <a:pt x="1670" y="749"/>
                  </a:lnTo>
                  <a:lnTo>
                    <a:pt x="124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1943100" y="2208213"/>
              <a:ext cx="2651125" cy="1189038"/>
            </a:xfrm>
            <a:custGeom>
              <a:avLst/>
              <a:gdLst>
                <a:gd name="T0" fmla="*/ 1241 w 1670"/>
                <a:gd name="T1" fmla="*/ 0 h 749"/>
                <a:gd name="T2" fmla="*/ 429 w 1670"/>
                <a:gd name="T3" fmla="*/ 0 h 749"/>
                <a:gd name="T4" fmla="*/ 0 w 1670"/>
                <a:gd name="T5" fmla="*/ 749 h 749"/>
                <a:gd name="T6" fmla="*/ 1670 w 1670"/>
                <a:gd name="T7" fmla="*/ 749 h 749"/>
                <a:gd name="T8" fmla="*/ 1241 w 1670"/>
                <a:gd name="T9" fmla="*/ 0 h 749"/>
              </a:gdLst>
              <a:ahLst/>
              <a:cxnLst>
                <a:cxn ang="0">
                  <a:pos x="T0" y="T1"/>
                </a:cxn>
                <a:cxn ang="0">
                  <a:pos x="T2" y="T3"/>
                </a:cxn>
                <a:cxn ang="0">
                  <a:pos x="T4" y="T5"/>
                </a:cxn>
                <a:cxn ang="0">
                  <a:pos x="T6" y="T7"/>
                </a:cxn>
                <a:cxn ang="0">
                  <a:pos x="T8" y="T9"/>
                </a:cxn>
              </a:cxnLst>
              <a:rect l="0" t="0" r="r" b="b"/>
              <a:pathLst>
                <a:path w="1670" h="749">
                  <a:moveTo>
                    <a:pt x="1241" y="0"/>
                  </a:moveTo>
                  <a:lnTo>
                    <a:pt x="429" y="0"/>
                  </a:lnTo>
                  <a:lnTo>
                    <a:pt x="0" y="749"/>
                  </a:lnTo>
                  <a:lnTo>
                    <a:pt x="1670" y="749"/>
                  </a:lnTo>
                  <a:lnTo>
                    <a:pt x="12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1252538" y="3397251"/>
              <a:ext cx="4022725" cy="1195388"/>
            </a:xfrm>
            <a:custGeom>
              <a:avLst/>
              <a:gdLst>
                <a:gd name="T0" fmla="*/ 435 w 2534"/>
                <a:gd name="T1" fmla="*/ 0 h 753"/>
                <a:gd name="T2" fmla="*/ 0 w 2534"/>
                <a:gd name="T3" fmla="*/ 753 h 753"/>
                <a:gd name="T4" fmla="*/ 2534 w 2534"/>
                <a:gd name="T5" fmla="*/ 753 h 753"/>
                <a:gd name="T6" fmla="*/ 2105 w 2534"/>
                <a:gd name="T7" fmla="*/ 0 h 753"/>
                <a:gd name="T8" fmla="*/ 435 w 2534"/>
                <a:gd name="T9" fmla="*/ 0 h 753"/>
              </a:gdLst>
              <a:ahLst/>
              <a:cxnLst>
                <a:cxn ang="0">
                  <a:pos x="T0" y="T1"/>
                </a:cxn>
                <a:cxn ang="0">
                  <a:pos x="T2" y="T3"/>
                </a:cxn>
                <a:cxn ang="0">
                  <a:pos x="T4" y="T5"/>
                </a:cxn>
                <a:cxn ang="0">
                  <a:pos x="T6" y="T7"/>
                </a:cxn>
                <a:cxn ang="0">
                  <a:pos x="T8" y="T9"/>
                </a:cxn>
              </a:cxnLst>
              <a:rect l="0" t="0" r="r" b="b"/>
              <a:pathLst>
                <a:path w="2534" h="753">
                  <a:moveTo>
                    <a:pt x="435" y="0"/>
                  </a:moveTo>
                  <a:lnTo>
                    <a:pt x="0" y="753"/>
                  </a:lnTo>
                  <a:lnTo>
                    <a:pt x="2534" y="753"/>
                  </a:lnTo>
                  <a:lnTo>
                    <a:pt x="2105" y="0"/>
                  </a:lnTo>
                  <a:lnTo>
                    <a:pt x="43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1252538" y="3397251"/>
              <a:ext cx="4022725" cy="1195388"/>
            </a:xfrm>
            <a:custGeom>
              <a:avLst/>
              <a:gdLst>
                <a:gd name="T0" fmla="*/ 435 w 2534"/>
                <a:gd name="T1" fmla="*/ 0 h 753"/>
                <a:gd name="T2" fmla="*/ 0 w 2534"/>
                <a:gd name="T3" fmla="*/ 753 h 753"/>
                <a:gd name="T4" fmla="*/ 2534 w 2534"/>
                <a:gd name="T5" fmla="*/ 753 h 753"/>
                <a:gd name="T6" fmla="*/ 2105 w 2534"/>
                <a:gd name="T7" fmla="*/ 0 h 753"/>
                <a:gd name="T8" fmla="*/ 435 w 2534"/>
                <a:gd name="T9" fmla="*/ 0 h 753"/>
              </a:gdLst>
              <a:ahLst/>
              <a:cxnLst>
                <a:cxn ang="0">
                  <a:pos x="T0" y="T1"/>
                </a:cxn>
                <a:cxn ang="0">
                  <a:pos x="T2" y="T3"/>
                </a:cxn>
                <a:cxn ang="0">
                  <a:pos x="T4" y="T5"/>
                </a:cxn>
                <a:cxn ang="0">
                  <a:pos x="T6" y="T7"/>
                </a:cxn>
                <a:cxn ang="0">
                  <a:pos x="T8" y="T9"/>
                </a:cxn>
              </a:cxnLst>
              <a:rect l="0" t="0" r="r" b="b"/>
              <a:pathLst>
                <a:path w="2534" h="753">
                  <a:moveTo>
                    <a:pt x="435" y="0"/>
                  </a:moveTo>
                  <a:lnTo>
                    <a:pt x="0" y="753"/>
                  </a:lnTo>
                  <a:lnTo>
                    <a:pt x="2534" y="753"/>
                  </a:lnTo>
                  <a:lnTo>
                    <a:pt x="2105" y="0"/>
                  </a:lnTo>
                  <a:lnTo>
                    <a:pt x="4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5275263" y="4592638"/>
              <a:ext cx="1244600" cy="1187450"/>
            </a:xfrm>
            <a:custGeom>
              <a:avLst/>
              <a:gdLst>
                <a:gd name="T0" fmla="*/ 265 w 784"/>
                <a:gd name="T1" fmla="*/ 0 h 748"/>
                <a:gd name="T2" fmla="*/ 0 w 784"/>
                <a:gd name="T3" fmla="*/ 0 h 748"/>
                <a:gd name="T4" fmla="*/ 434 w 784"/>
                <a:gd name="T5" fmla="*/ 748 h 748"/>
                <a:gd name="T6" fmla="*/ 784 w 784"/>
                <a:gd name="T7" fmla="*/ 748 h 748"/>
                <a:gd name="T8" fmla="*/ 265 w 784"/>
                <a:gd name="T9" fmla="*/ 0 h 748"/>
              </a:gdLst>
              <a:ahLst/>
              <a:cxnLst>
                <a:cxn ang="0">
                  <a:pos x="T0" y="T1"/>
                </a:cxn>
                <a:cxn ang="0">
                  <a:pos x="T2" y="T3"/>
                </a:cxn>
                <a:cxn ang="0">
                  <a:pos x="T4" y="T5"/>
                </a:cxn>
                <a:cxn ang="0">
                  <a:pos x="T6" y="T7"/>
                </a:cxn>
                <a:cxn ang="0">
                  <a:pos x="T8" y="T9"/>
                </a:cxn>
              </a:cxnLst>
              <a:rect l="0" t="0" r="r" b="b"/>
              <a:pathLst>
                <a:path w="784" h="748">
                  <a:moveTo>
                    <a:pt x="265" y="0"/>
                  </a:moveTo>
                  <a:lnTo>
                    <a:pt x="0" y="0"/>
                  </a:lnTo>
                  <a:lnTo>
                    <a:pt x="434" y="748"/>
                  </a:lnTo>
                  <a:lnTo>
                    <a:pt x="784" y="748"/>
                  </a:lnTo>
                  <a:lnTo>
                    <a:pt x="265"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5275263" y="4592638"/>
              <a:ext cx="1244600" cy="1187450"/>
            </a:xfrm>
            <a:custGeom>
              <a:avLst/>
              <a:gdLst>
                <a:gd name="T0" fmla="*/ 265 w 784"/>
                <a:gd name="T1" fmla="*/ 0 h 748"/>
                <a:gd name="T2" fmla="*/ 0 w 784"/>
                <a:gd name="T3" fmla="*/ 0 h 748"/>
                <a:gd name="T4" fmla="*/ 434 w 784"/>
                <a:gd name="T5" fmla="*/ 748 h 748"/>
                <a:gd name="T6" fmla="*/ 784 w 784"/>
                <a:gd name="T7" fmla="*/ 748 h 748"/>
                <a:gd name="T8" fmla="*/ 265 w 784"/>
                <a:gd name="T9" fmla="*/ 0 h 748"/>
              </a:gdLst>
              <a:ahLst/>
              <a:cxnLst>
                <a:cxn ang="0">
                  <a:pos x="T0" y="T1"/>
                </a:cxn>
                <a:cxn ang="0">
                  <a:pos x="T2" y="T3"/>
                </a:cxn>
                <a:cxn ang="0">
                  <a:pos x="T4" y="T5"/>
                </a:cxn>
                <a:cxn ang="0">
                  <a:pos x="T6" y="T7"/>
                </a:cxn>
                <a:cxn ang="0">
                  <a:pos x="T8" y="T9"/>
                </a:cxn>
              </a:cxnLst>
              <a:rect l="0" t="0" r="r" b="b"/>
              <a:pathLst>
                <a:path w="784" h="748">
                  <a:moveTo>
                    <a:pt x="265" y="0"/>
                  </a:moveTo>
                  <a:lnTo>
                    <a:pt x="0" y="0"/>
                  </a:lnTo>
                  <a:lnTo>
                    <a:pt x="434" y="748"/>
                  </a:lnTo>
                  <a:lnTo>
                    <a:pt x="784" y="748"/>
                  </a:lnTo>
                  <a:lnTo>
                    <a:pt x="2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4594225" y="3397251"/>
              <a:ext cx="1101725" cy="1195388"/>
            </a:xfrm>
            <a:custGeom>
              <a:avLst/>
              <a:gdLst>
                <a:gd name="T0" fmla="*/ 175 w 694"/>
                <a:gd name="T1" fmla="*/ 0 h 753"/>
                <a:gd name="T2" fmla="*/ 0 w 694"/>
                <a:gd name="T3" fmla="*/ 0 h 753"/>
                <a:gd name="T4" fmla="*/ 429 w 694"/>
                <a:gd name="T5" fmla="*/ 753 h 753"/>
                <a:gd name="T6" fmla="*/ 429 w 694"/>
                <a:gd name="T7" fmla="*/ 753 h 753"/>
                <a:gd name="T8" fmla="*/ 429 w 694"/>
                <a:gd name="T9" fmla="*/ 753 h 753"/>
                <a:gd name="T10" fmla="*/ 694 w 694"/>
                <a:gd name="T11" fmla="*/ 753 h 753"/>
                <a:gd name="T12" fmla="*/ 175 w 694"/>
                <a:gd name="T13" fmla="*/ 0 h 753"/>
              </a:gdLst>
              <a:ahLst/>
              <a:cxnLst>
                <a:cxn ang="0">
                  <a:pos x="T0" y="T1"/>
                </a:cxn>
                <a:cxn ang="0">
                  <a:pos x="T2" y="T3"/>
                </a:cxn>
                <a:cxn ang="0">
                  <a:pos x="T4" y="T5"/>
                </a:cxn>
                <a:cxn ang="0">
                  <a:pos x="T6" y="T7"/>
                </a:cxn>
                <a:cxn ang="0">
                  <a:pos x="T8" y="T9"/>
                </a:cxn>
                <a:cxn ang="0">
                  <a:pos x="T10" y="T11"/>
                </a:cxn>
                <a:cxn ang="0">
                  <a:pos x="T12" y="T13"/>
                </a:cxn>
              </a:cxnLst>
              <a:rect l="0" t="0" r="r" b="b"/>
              <a:pathLst>
                <a:path w="694" h="753">
                  <a:moveTo>
                    <a:pt x="175" y="0"/>
                  </a:moveTo>
                  <a:lnTo>
                    <a:pt x="0" y="0"/>
                  </a:lnTo>
                  <a:lnTo>
                    <a:pt x="429" y="753"/>
                  </a:lnTo>
                  <a:lnTo>
                    <a:pt x="429" y="753"/>
                  </a:lnTo>
                  <a:lnTo>
                    <a:pt x="429" y="753"/>
                  </a:lnTo>
                  <a:lnTo>
                    <a:pt x="694" y="753"/>
                  </a:lnTo>
                  <a:lnTo>
                    <a:pt x="175"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4594225" y="3397251"/>
              <a:ext cx="1101725" cy="1195388"/>
            </a:xfrm>
            <a:custGeom>
              <a:avLst/>
              <a:gdLst>
                <a:gd name="T0" fmla="*/ 175 w 694"/>
                <a:gd name="T1" fmla="*/ 0 h 753"/>
                <a:gd name="T2" fmla="*/ 0 w 694"/>
                <a:gd name="T3" fmla="*/ 0 h 753"/>
                <a:gd name="T4" fmla="*/ 429 w 694"/>
                <a:gd name="T5" fmla="*/ 753 h 753"/>
                <a:gd name="T6" fmla="*/ 429 w 694"/>
                <a:gd name="T7" fmla="*/ 753 h 753"/>
                <a:gd name="T8" fmla="*/ 429 w 694"/>
                <a:gd name="T9" fmla="*/ 753 h 753"/>
                <a:gd name="T10" fmla="*/ 694 w 694"/>
                <a:gd name="T11" fmla="*/ 753 h 753"/>
                <a:gd name="T12" fmla="*/ 175 w 694"/>
                <a:gd name="T13" fmla="*/ 0 h 753"/>
              </a:gdLst>
              <a:ahLst/>
              <a:cxnLst>
                <a:cxn ang="0">
                  <a:pos x="T0" y="T1"/>
                </a:cxn>
                <a:cxn ang="0">
                  <a:pos x="T2" y="T3"/>
                </a:cxn>
                <a:cxn ang="0">
                  <a:pos x="T4" y="T5"/>
                </a:cxn>
                <a:cxn ang="0">
                  <a:pos x="T6" y="T7"/>
                </a:cxn>
                <a:cxn ang="0">
                  <a:pos x="T8" y="T9"/>
                </a:cxn>
                <a:cxn ang="0">
                  <a:pos x="T10" y="T11"/>
                </a:cxn>
                <a:cxn ang="0">
                  <a:pos x="T12" y="T13"/>
                </a:cxn>
              </a:cxnLst>
              <a:rect l="0" t="0" r="r" b="b"/>
              <a:pathLst>
                <a:path w="694" h="753">
                  <a:moveTo>
                    <a:pt x="175" y="0"/>
                  </a:moveTo>
                  <a:lnTo>
                    <a:pt x="0" y="0"/>
                  </a:lnTo>
                  <a:lnTo>
                    <a:pt x="429" y="753"/>
                  </a:lnTo>
                  <a:lnTo>
                    <a:pt x="429" y="753"/>
                  </a:lnTo>
                  <a:lnTo>
                    <a:pt x="429" y="753"/>
                  </a:lnTo>
                  <a:lnTo>
                    <a:pt x="694" y="753"/>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3913188" y="2208213"/>
              <a:ext cx="958850" cy="1189038"/>
            </a:xfrm>
            <a:custGeom>
              <a:avLst/>
              <a:gdLst>
                <a:gd name="T0" fmla="*/ 80 w 604"/>
                <a:gd name="T1" fmla="*/ 0 h 749"/>
                <a:gd name="T2" fmla="*/ 0 w 604"/>
                <a:gd name="T3" fmla="*/ 0 h 749"/>
                <a:gd name="T4" fmla="*/ 429 w 604"/>
                <a:gd name="T5" fmla="*/ 749 h 749"/>
                <a:gd name="T6" fmla="*/ 604 w 604"/>
                <a:gd name="T7" fmla="*/ 749 h 749"/>
                <a:gd name="T8" fmla="*/ 80 w 604"/>
                <a:gd name="T9" fmla="*/ 0 h 749"/>
              </a:gdLst>
              <a:ahLst/>
              <a:cxnLst>
                <a:cxn ang="0">
                  <a:pos x="T0" y="T1"/>
                </a:cxn>
                <a:cxn ang="0">
                  <a:pos x="T2" y="T3"/>
                </a:cxn>
                <a:cxn ang="0">
                  <a:pos x="T4" y="T5"/>
                </a:cxn>
                <a:cxn ang="0">
                  <a:pos x="T6" y="T7"/>
                </a:cxn>
                <a:cxn ang="0">
                  <a:pos x="T8" y="T9"/>
                </a:cxn>
              </a:cxnLst>
              <a:rect l="0" t="0" r="r" b="b"/>
              <a:pathLst>
                <a:path w="604" h="749">
                  <a:moveTo>
                    <a:pt x="80" y="0"/>
                  </a:moveTo>
                  <a:lnTo>
                    <a:pt x="0" y="0"/>
                  </a:lnTo>
                  <a:lnTo>
                    <a:pt x="429" y="749"/>
                  </a:lnTo>
                  <a:lnTo>
                    <a:pt x="604" y="749"/>
                  </a:lnTo>
                  <a:lnTo>
                    <a:pt x="8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p:cNvSpPr>
            <p:nvPr/>
          </p:nvSpPr>
          <p:spPr bwMode="auto">
            <a:xfrm>
              <a:off x="3913188" y="2208213"/>
              <a:ext cx="958850" cy="1189038"/>
            </a:xfrm>
            <a:custGeom>
              <a:avLst/>
              <a:gdLst>
                <a:gd name="T0" fmla="*/ 80 w 604"/>
                <a:gd name="T1" fmla="*/ 0 h 749"/>
                <a:gd name="T2" fmla="*/ 0 w 604"/>
                <a:gd name="T3" fmla="*/ 0 h 749"/>
                <a:gd name="T4" fmla="*/ 429 w 604"/>
                <a:gd name="T5" fmla="*/ 749 h 749"/>
                <a:gd name="T6" fmla="*/ 604 w 604"/>
                <a:gd name="T7" fmla="*/ 749 h 749"/>
                <a:gd name="T8" fmla="*/ 80 w 604"/>
                <a:gd name="T9" fmla="*/ 0 h 749"/>
              </a:gdLst>
              <a:ahLst/>
              <a:cxnLst>
                <a:cxn ang="0">
                  <a:pos x="T0" y="T1"/>
                </a:cxn>
                <a:cxn ang="0">
                  <a:pos x="T2" y="T3"/>
                </a:cxn>
                <a:cxn ang="0">
                  <a:pos x="T4" y="T5"/>
                </a:cxn>
                <a:cxn ang="0">
                  <a:pos x="T6" y="T7"/>
                </a:cxn>
                <a:cxn ang="0">
                  <a:pos x="T8" y="T9"/>
                </a:cxn>
              </a:cxnLst>
              <a:rect l="0" t="0" r="r" b="b"/>
              <a:pathLst>
                <a:path w="604" h="749">
                  <a:moveTo>
                    <a:pt x="80" y="0"/>
                  </a:moveTo>
                  <a:lnTo>
                    <a:pt x="0" y="0"/>
                  </a:lnTo>
                  <a:lnTo>
                    <a:pt x="429" y="749"/>
                  </a:lnTo>
                  <a:lnTo>
                    <a:pt x="604" y="749"/>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p:cNvSpPr>
            <p:nvPr/>
          </p:nvSpPr>
          <p:spPr bwMode="auto">
            <a:xfrm>
              <a:off x="3268663" y="1095376"/>
              <a:ext cx="771525" cy="1112838"/>
            </a:xfrm>
            <a:custGeom>
              <a:avLst/>
              <a:gdLst>
                <a:gd name="T0" fmla="*/ 0 w 486"/>
                <a:gd name="T1" fmla="*/ 0 h 701"/>
                <a:gd name="T2" fmla="*/ 0 w 486"/>
                <a:gd name="T3" fmla="*/ 0 h 701"/>
                <a:gd name="T4" fmla="*/ 406 w 486"/>
                <a:gd name="T5" fmla="*/ 701 h 701"/>
                <a:gd name="T6" fmla="*/ 486 w 486"/>
                <a:gd name="T7" fmla="*/ 701 h 701"/>
                <a:gd name="T8" fmla="*/ 0 w 486"/>
                <a:gd name="T9" fmla="*/ 0 h 701"/>
              </a:gdLst>
              <a:ahLst/>
              <a:cxnLst>
                <a:cxn ang="0">
                  <a:pos x="T0" y="T1"/>
                </a:cxn>
                <a:cxn ang="0">
                  <a:pos x="T2" y="T3"/>
                </a:cxn>
                <a:cxn ang="0">
                  <a:pos x="T4" y="T5"/>
                </a:cxn>
                <a:cxn ang="0">
                  <a:pos x="T6" y="T7"/>
                </a:cxn>
                <a:cxn ang="0">
                  <a:pos x="T8" y="T9"/>
                </a:cxn>
              </a:cxnLst>
              <a:rect l="0" t="0" r="r" b="b"/>
              <a:pathLst>
                <a:path w="486" h="701">
                  <a:moveTo>
                    <a:pt x="0" y="0"/>
                  </a:moveTo>
                  <a:lnTo>
                    <a:pt x="0" y="0"/>
                  </a:lnTo>
                  <a:lnTo>
                    <a:pt x="406" y="701"/>
                  </a:lnTo>
                  <a:lnTo>
                    <a:pt x="486" y="701"/>
                  </a:lnTo>
                  <a:lnTo>
                    <a:pt x="0" y="0"/>
                  </a:lnTo>
                  <a:close/>
                </a:path>
              </a:pathLst>
            </a:custGeom>
            <a:solidFill>
              <a:schemeClr val="accent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p:nvSpPr>
          <p:spPr bwMode="auto">
            <a:xfrm>
              <a:off x="3268663" y="1095376"/>
              <a:ext cx="771525" cy="1112838"/>
            </a:xfrm>
            <a:custGeom>
              <a:avLst/>
              <a:gdLst>
                <a:gd name="T0" fmla="*/ 0 w 486"/>
                <a:gd name="T1" fmla="*/ 0 h 701"/>
                <a:gd name="T2" fmla="*/ 0 w 486"/>
                <a:gd name="T3" fmla="*/ 0 h 701"/>
                <a:gd name="T4" fmla="*/ 406 w 486"/>
                <a:gd name="T5" fmla="*/ 701 h 701"/>
                <a:gd name="T6" fmla="*/ 486 w 486"/>
                <a:gd name="T7" fmla="*/ 701 h 701"/>
                <a:gd name="T8" fmla="*/ 0 w 486"/>
                <a:gd name="T9" fmla="*/ 0 h 701"/>
              </a:gdLst>
              <a:ahLst/>
              <a:cxnLst>
                <a:cxn ang="0">
                  <a:pos x="T0" y="T1"/>
                </a:cxn>
                <a:cxn ang="0">
                  <a:pos x="T2" y="T3"/>
                </a:cxn>
                <a:cxn ang="0">
                  <a:pos x="T4" y="T5"/>
                </a:cxn>
                <a:cxn ang="0">
                  <a:pos x="T6" y="T7"/>
                </a:cxn>
                <a:cxn ang="0">
                  <a:pos x="T8" y="T9"/>
                </a:cxn>
              </a:cxnLst>
              <a:rect l="0" t="0" r="r" b="b"/>
              <a:pathLst>
                <a:path w="486" h="701">
                  <a:moveTo>
                    <a:pt x="0" y="0"/>
                  </a:moveTo>
                  <a:lnTo>
                    <a:pt x="0" y="0"/>
                  </a:lnTo>
                  <a:lnTo>
                    <a:pt x="406" y="701"/>
                  </a:lnTo>
                  <a:lnTo>
                    <a:pt x="486" y="70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p:cNvSpPr>
            <p:nvPr/>
          </p:nvSpPr>
          <p:spPr bwMode="auto">
            <a:xfrm>
              <a:off x="5275263" y="4592638"/>
              <a:ext cx="688975" cy="1187450"/>
            </a:xfrm>
            <a:custGeom>
              <a:avLst/>
              <a:gdLst>
                <a:gd name="T0" fmla="*/ 0 w 434"/>
                <a:gd name="T1" fmla="*/ 0 h 748"/>
                <a:gd name="T2" fmla="*/ 0 w 434"/>
                <a:gd name="T3" fmla="*/ 0 h 748"/>
                <a:gd name="T4" fmla="*/ 434 w 434"/>
                <a:gd name="T5" fmla="*/ 748 h 748"/>
                <a:gd name="T6" fmla="*/ 0 w 434"/>
                <a:gd name="T7" fmla="*/ 0 h 748"/>
              </a:gdLst>
              <a:ahLst/>
              <a:cxnLst>
                <a:cxn ang="0">
                  <a:pos x="T0" y="T1"/>
                </a:cxn>
                <a:cxn ang="0">
                  <a:pos x="T2" y="T3"/>
                </a:cxn>
                <a:cxn ang="0">
                  <a:pos x="T4" y="T5"/>
                </a:cxn>
                <a:cxn ang="0">
                  <a:pos x="T6" y="T7"/>
                </a:cxn>
              </a:cxnLst>
              <a:rect l="0" t="0" r="r" b="b"/>
              <a:pathLst>
                <a:path w="434" h="748">
                  <a:moveTo>
                    <a:pt x="0" y="0"/>
                  </a:moveTo>
                  <a:lnTo>
                    <a:pt x="0" y="0"/>
                  </a:lnTo>
                  <a:lnTo>
                    <a:pt x="434" y="748"/>
                  </a:lnTo>
                  <a:lnTo>
                    <a:pt x="0" y="0"/>
                  </a:lnTo>
                  <a:close/>
                </a:path>
              </a:pathLst>
            </a:custGeom>
            <a:solidFill>
              <a:srgbClr val="1F3E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5275263" y="4592638"/>
              <a:ext cx="688975" cy="1187450"/>
            </a:xfrm>
            <a:custGeom>
              <a:avLst/>
              <a:gdLst>
                <a:gd name="T0" fmla="*/ 0 w 434"/>
                <a:gd name="T1" fmla="*/ 0 h 748"/>
                <a:gd name="T2" fmla="*/ 0 w 434"/>
                <a:gd name="T3" fmla="*/ 0 h 748"/>
                <a:gd name="T4" fmla="*/ 434 w 434"/>
                <a:gd name="T5" fmla="*/ 748 h 748"/>
                <a:gd name="T6" fmla="*/ 0 w 434"/>
                <a:gd name="T7" fmla="*/ 0 h 748"/>
              </a:gdLst>
              <a:ahLst/>
              <a:cxnLst>
                <a:cxn ang="0">
                  <a:pos x="T0" y="T1"/>
                </a:cxn>
                <a:cxn ang="0">
                  <a:pos x="T2" y="T3"/>
                </a:cxn>
                <a:cxn ang="0">
                  <a:pos x="T4" y="T5"/>
                </a:cxn>
                <a:cxn ang="0">
                  <a:pos x="T6" y="T7"/>
                </a:cxn>
              </a:cxnLst>
              <a:rect l="0" t="0" r="r" b="b"/>
              <a:pathLst>
                <a:path w="434" h="748">
                  <a:moveTo>
                    <a:pt x="0" y="0"/>
                  </a:moveTo>
                  <a:lnTo>
                    <a:pt x="0" y="0"/>
                  </a:lnTo>
                  <a:lnTo>
                    <a:pt x="434" y="7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3268663" y="1095376"/>
              <a:ext cx="644525" cy="1112838"/>
            </a:xfrm>
            <a:custGeom>
              <a:avLst/>
              <a:gdLst>
                <a:gd name="T0" fmla="*/ 0 w 406"/>
                <a:gd name="T1" fmla="*/ 0 h 701"/>
                <a:gd name="T2" fmla="*/ 406 w 406"/>
                <a:gd name="T3" fmla="*/ 701 h 701"/>
                <a:gd name="T4" fmla="*/ 406 w 406"/>
                <a:gd name="T5" fmla="*/ 701 h 701"/>
                <a:gd name="T6" fmla="*/ 0 w 406"/>
                <a:gd name="T7" fmla="*/ 0 h 701"/>
              </a:gdLst>
              <a:ahLst/>
              <a:cxnLst>
                <a:cxn ang="0">
                  <a:pos x="T0" y="T1"/>
                </a:cxn>
                <a:cxn ang="0">
                  <a:pos x="T2" y="T3"/>
                </a:cxn>
                <a:cxn ang="0">
                  <a:pos x="T4" y="T5"/>
                </a:cxn>
                <a:cxn ang="0">
                  <a:pos x="T6" y="T7"/>
                </a:cxn>
              </a:cxnLst>
              <a:rect l="0" t="0" r="r" b="b"/>
              <a:pathLst>
                <a:path w="406" h="701">
                  <a:moveTo>
                    <a:pt x="0" y="0"/>
                  </a:moveTo>
                  <a:lnTo>
                    <a:pt x="406" y="701"/>
                  </a:lnTo>
                  <a:lnTo>
                    <a:pt x="406" y="701"/>
                  </a:lnTo>
                  <a:lnTo>
                    <a:pt x="0" y="0"/>
                  </a:lnTo>
                  <a:close/>
                </a:path>
              </a:pathLst>
            </a:custGeom>
            <a:solidFill>
              <a:srgbClr val="CE9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3268663" y="1095376"/>
              <a:ext cx="644525" cy="1112838"/>
            </a:xfrm>
            <a:custGeom>
              <a:avLst/>
              <a:gdLst>
                <a:gd name="T0" fmla="*/ 0 w 406"/>
                <a:gd name="T1" fmla="*/ 0 h 701"/>
                <a:gd name="T2" fmla="*/ 406 w 406"/>
                <a:gd name="T3" fmla="*/ 701 h 701"/>
                <a:gd name="T4" fmla="*/ 406 w 406"/>
                <a:gd name="T5" fmla="*/ 701 h 701"/>
                <a:gd name="T6" fmla="*/ 0 w 406"/>
                <a:gd name="T7" fmla="*/ 0 h 701"/>
              </a:gdLst>
              <a:ahLst/>
              <a:cxnLst>
                <a:cxn ang="0">
                  <a:pos x="T0" y="T1"/>
                </a:cxn>
                <a:cxn ang="0">
                  <a:pos x="T2" y="T3"/>
                </a:cxn>
                <a:cxn ang="0">
                  <a:pos x="T4" y="T5"/>
                </a:cxn>
                <a:cxn ang="0">
                  <a:pos x="T6" y="T7"/>
                </a:cxn>
              </a:cxnLst>
              <a:rect l="0" t="0" r="r" b="b"/>
              <a:pathLst>
                <a:path w="406" h="701">
                  <a:moveTo>
                    <a:pt x="0" y="0"/>
                  </a:moveTo>
                  <a:lnTo>
                    <a:pt x="406" y="701"/>
                  </a:lnTo>
                  <a:lnTo>
                    <a:pt x="406" y="70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3913188" y="2208213"/>
              <a:ext cx="681037" cy="1189038"/>
            </a:xfrm>
            <a:custGeom>
              <a:avLst/>
              <a:gdLst>
                <a:gd name="T0" fmla="*/ 0 w 429"/>
                <a:gd name="T1" fmla="*/ 0 h 749"/>
                <a:gd name="T2" fmla="*/ 0 w 429"/>
                <a:gd name="T3" fmla="*/ 0 h 749"/>
                <a:gd name="T4" fmla="*/ 0 w 429"/>
                <a:gd name="T5" fmla="*/ 0 h 749"/>
                <a:gd name="T6" fmla="*/ 429 w 429"/>
                <a:gd name="T7" fmla="*/ 749 h 749"/>
                <a:gd name="T8" fmla="*/ 429 w 429"/>
                <a:gd name="T9" fmla="*/ 749 h 749"/>
                <a:gd name="T10" fmla="*/ 0 w 429"/>
                <a:gd name="T11" fmla="*/ 0 h 749"/>
              </a:gdLst>
              <a:ahLst/>
              <a:cxnLst>
                <a:cxn ang="0">
                  <a:pos x="T0" y="T1"/>
                </a:cxn>
                <a:cxn ang="0">
                  <a:pos x="T2" y="T3"/>
                </a:cxn>
                <a:cxn ang="0">
                  <a:pos x="T4" y="T5"/>
                </a:cxn>
                <a:cxn ang="0">
                  <a:pos x="T6" y="T7"/>
                </a:cxn>
                <a:cxn ang="0">
                  <a:pos x="T8" y="T9"/>
                </a:cxn>
                <a:cxn ang="0">
                  <a:pos x="T10" y="T11"/>
                </a:cxn>
              </a:cxnLst>
              <a:rect l="0" t="0" r="r" b="b"/>
              <a:pathLst>
                <a:path w="429" h="749">
                  <a:moveTo>
                    <a:pt x="0" y="0"/>
                  </a:moveTo>
                  <a:lnTo>
                    <a:pt x="0" y="0"/>
                  </a:lnTo>
                  <a:lnTo>
                    <a:pt x="0" y="0"/>
                  </a:lnTo>
                  <a:lnTo>
                    <a:pt x="429" y="749"/>
                  </a:lnTo>
                  <a:lnTo>
                    <a:pt x="429" y="749"/>
                  </a:lnTo>
                  <a:lnTo>
                    <a:pt x="0" y="0"/>
                  </a:lnTo>
                  <a:close/>
                </a:path>
              </a:pathLst>
            </a:custGeom>
            <a:solidFill>
              <a:srgbClr val="209C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3913188" y="2208213"/>
              <a:ext cx="681037" cy="1189038"/>
            </a:xfrm>
            <a:custGeom>
              <a:avLst/>
              <a:gdLst>
                <a:gd name="T0" fmla="*/ 0 w 429"/>
                <a:gd name="T1" fmla="*/ 0 h 749"/>
                <a:gd name="T2" fmla="*/ 0 w 429"/>
                <a:gd name="T3" fmla="*/ 0 h 749"/>
                <a:gd name="T4" fmla="*/ 0 w 429"/>
                <a:gd name="T5" fmla="*/ 0 h 749"/>
                <a:gd name="T6" fmla="*/ 429 w 429"/>
                <a:gd name="T7" fmla="*/ 749 h 749"/>
                <a:gd name="T8" fmla="*/ 429 w 429"/>
                <a:gd name="T9" fmla="*/ 749 h 749"/>
                <a:gd name="T10" fmla="*/ 0 w 429"/>
                <a:gd name="T11" fmla="*/ 0 h 749"/>
              </a:gdLst>
              <a:ahLst/>
              <a:cxnLst>
                <a:cxn ang="0">
                  <a:pos x="T0" y="T1"/>
                </a:cxn>
                <a:cxn ang="0">
                  <a:pos x="T2" y="T3"/>
                </a:cxn>
                <a:cxn ang="0">
                  <a:pos x="T4" y="T5"/>
                </a:cxn>
                <a:cxn ang="0">
                  <a:pos x="T6" y="T7"/>
                </a:cxn>
                <a:cxn ang="0">
                  <a:pos x="T8" y="T9"/>
                </a:cxn>
                <a:cxn ang="0">
                  <a:pos x="T10" y="T11"/>
                </a:cxn>
              </a:cxnLst>
              <a:rect l="0" t="0" r="r" b="b"/>
              <a:pathLst>
                <a:path w="429" h="749">
                  <a:moveTo>
                    <a:pt x="0" y="0"/>
                  </a:moveTo>
                  <a:lnTo>
                    <a:pt x="0" y="0"/>
                  </a:lnTo>
                  <a:lnTo>
                    <a:pt x="0" y="0"/>
                  </a:lnTo>
                  <a:lnTo>
                    <a:pt x="429" y="749"/>
                  </a:lnTo>
                  <a:lnTo>
                    <a:pt x="429" y="7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4594225" y="3397251"/>
              <a:ext cx="681037" cy="1195388"/>
            </a:xfrm>
            <a:custGeom>
              <a:avLst/>
              <a:gdLst>
                <a:gd name="T0" fmla="*/ 0 w 429"/>
                <a:gd name="T1" fmla="*/ 0 h 753"/>
                <a:gd name="T2" fmla="*/ 0 w 429"/>
                <a:gd name="T3" fmla="*/ 0 h 753"/>
                <a:gd name="T4" fmla="*/ 0 w 429"/>
                <a:gd name="T5" fmla="*/ 0 h 753"/>
                <a:gd name="T6" fmla="*/ 429 w 429"/>
                <a:gd name="T7" fmla="*/ 753 h 753"/>
                <a:gd name="T8" fmla="*/ 429 w 429"/>
                <a:gd name="T9" fmla="*/ 753 h 753"/>
                <a:gd name="T10" fmla="*/ 0 w 429"/>
                <a:gd name="T11" fmla="*/ 0 h 753"/>
              </a:gdLst>
              <a:ahLst/>
              <a:cxnLst>
                <a:cxn ang="0">
                  <a:pos x="T0" y="T1"/>
                </a:cxn>
                <a:cxn ang="0">
                  <a:pos x="T2" y="T3"/>
                </a:cxn>
                <a:cxn ang="0">
                  <a:pos x="T4" y="T5"/>
                </a:cxn>
                <a:cxn ang="0">
                  <a:pos x="T6" y="T7"/>
                </a:cxn>
                <a:cxn ang="0">
                  <a:pos x="T8" y="T9"/>
                </a:cxn>
                <a:cxn ang="0">
                  <a:pos x="T10" y="T11"/>
                </a:cxn>
              </a:cxnLst>
              <a:rect l="0" t="0" r="r" b="b"/>
              <a:pathLst>
                <a:path w="429" h="753">
                  <a:moveTo>
                    <a:pt x="0" y="0"/>
                  </a:moveTo>
                  <a:lnTo>
                    <a:pt x="0" y="0"/>
                  </a:lnTo>
                  <a:lnTo>
                    <a:pt x="0" y="0"/>
                  </a:lnTo>
                  <a:lnTo>
                    <a:pt x="429" y="753"/>
                  </a:lnTo>
                  <a:lnTo>
                    <a:pt x="429" y="753"/>
                  </a:lnTo>
                  <a:lnTo>
                    <a:pt x="0" y="0"/>
                  </a:lnTo>
                  <a:close/>
                </a:path>
              </a:pathLst>
            </a:custGeom>
            <a:solidFill>
              <a:srgbClr val="C54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4594225" y="3397251"/>
              <a:ext cx="681037" cy="1195388"/>
            </a:xfrm>
            <a:custGeom>
              <a:avLst/>
              <a:gdLst>
                <a:gd name="T0" fmla="*/ 0 w 429"/>
                <a:gd name="T1" fmla="*/ 0 h 753"/>
                <a:gd name="T2" fmla="*/ 0 w 429"/>
                <a:gd name="T3" fmla="*/ 0 h 753"/>
                <a:gd name="T4" fmla="*/ 0 w 429"/>
                <a:gd name="T5" fmla="*/ 0 h 753"/>
                <a:gd name="T6" fmla="*/ 429 w 429"/>
                <a:gd name="T7" fmla="*/ 753 h 753"/>
                <a:gd name="T8" fmla="*/ 429 w 429"/>
                <a:gd name="T9" fmla="*/ 753 h 753"/>
                <a:gd name="T10" fmla="*/ 0 w 429"/>
                <a:gd name="T11" fmla="*/ 0 h 753"/>
              </a:gdLst>
              <a:ahLst/>
              <a:cxnLst>
                <a:cxn ang="0">
                  <a:pos x="T0" y="T1"/>
                </a:cxn>
                <a:cxn ang="0">
                  <a:pos x="T2" y="T3"/>
                </a:cxn>
                <a:cxn ang="0">
                  <a:pos x="T4" y="T5"/>
                </a:cxn>
                <a:cxn ang="0">
                  <a:pos x="T6" y="T7"/>
                </a:cxn>
                <a:cxn ang="0">
                  <a:pos x="T8" y="T9"/>
                </a:cxn>
                <a:cxn ang="0">
                  <a:pos x="T10" y="T11"/>
                </a:cxn>
              </a:cxnLst>
              <a:rect l="0" t="0" r="r" b="b"/>
              <a:pathLst>
                <a:path w="429" h="753">
                  <a:moveTo>
                    <a:pt x="0" y="0"/>
                  </a:moveTo>
                  <a:lnTo>
                    <a:pt x="0" y="0"/>
                  </a:lnTo>
                  <a:lnTo>
                    <a:pt x="0" y="0"/>
                  </a:lnTo>
                  <a:lnTo>
                    <a:pt x="429" y="753"/>
                  </a:lnTo>
                  <a:lnTo>
                    <a:pt x="429" y="7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TextBox 42"/>
            <p:cNvSpPr txBox="1"/>
            <p:nvPr/>
          </p:nvSpPr>
          <p:spPr>
            <a:xfrm>
              <a:off x="2832098" y="1546283"/>
              <a:ext cx="863604" cy="526939"/>
            </a:xfrm>
            <a:prstGeom prst="rect">
              <a:avLst/>
            </a:prstGeom>
            <a:noFill/>
          </p:spPr>
          <p:txBody>
            <a:bodyPr wrap="square" rtlCol="0" anchor="ctr">
              <a:spAutoFit/>
            </a:bodyPr>
            <a:lstStyle/>
            <a:p>
              <a:pPr algn="ctr">
                <a:lnSpc>
                  <a:spcPct val="150000"/>
                </a:lnSpc>
              </a:pPr>
              <a:r>
                <a:rPr lang="en-US" sz="1000" dirty="0" smtClean="0">
                  <a:latin typeface="Raleway" panose="020B0503030101060003" pitchFamily="34" charset="0"/>
                </a:rPr>
                <a:t>Lorem ipsum</a:t>
              </a:r>
            </a:p>
          </p:txBody>
        </p:sp>
        <p:sp>
          <p:nvSpPr>
            <p:cNvPr id="47" name="TextBox 46"/>
            <p:cNvSpPr txBox="1"/>
            <p:nvPr/>
          </p:nvSpPr>
          <p:spPr>
            <a:xfrm>
              <a:off x="1266580" y="4756643"/>
              <a:ext cx="3994639" cy="784830"/>
            </a:xfrm>
            <a:prstGeom prst="rect">
              <a:avLst/>
            </a:prstGeom>
            <a:noFill/>
          </p:spPr>
          <p:txBody>
            <a:bodyPr wrap="square" rtlCol="0" anchor="ctr">
              <a:spAutoFit/>
            </a:bodyPr>
            <a:lstStyle/>
            <a:p>
              <a:pPr algn="ctr">
                <a:lnSpc>
                  <a:spcPct val="150000"/>
                </a:lnSpc>
              </a:pPr>
              <a:r>
                <a:rPr lang="en-US" sz="1000" dirty="0" smtClean="0">
                  <a:solidFill>
                    <a:schemeClr val="bg1"/>
                  </a:solidFill>
                  <a:latin typeface="Raleway" panose="020B0503030101060003" pitchFamily="34" charset="0"/>
                </a:rPr>
                <a:t>Lorem ipsum dolor sit amet, consectetuer adipiscing elit. Maecenas porttitor congue massa. Fusce posuere, magna sed </a:t>
              </a:r>
              <a:r>
                <a:rPr lang="en-US" sz="1000" dirty="0" err="1" smtClean="0">
                  <a:solidFill>
                    <a:schemeClr val="bg1"/>
                  </a:solidFill>
                  <a:latin typeface="Raleway" panose="020B0503030101060003" pitchFamily="34" charset="0"/>
                </a:rPr>
                <a:t>pulvinar</a:t>
              </a:r>
              <a:r>
                <a:rPr lang="en-US" sz="1000" dirty="0" smtClean="0">
                  <a:solidFill>
                    <a:schemeClr val="bg1"/>
                  </a:solidFill>
                  <a:latin typeface="Raleway" panose="020B0503030101060003" pitchFamily="34" charset="0"/>
                </a:rPr>
                <a:t> </a:t>
              </a:r>
              <a:r>
                <a:rPr lang="en-US" sz="1000" dirty="0" err="1" smtClean="0">
                  <a:solidFill>
                    <a:schemeClr val="bg1"/>
                  </a:solidFill>
                  <a:latin typeface="Raleway" panose="020B0503030101060003" pitchFamily="34" charset="0"/>
                </a:rPr>
                <a:t>ultricies</a:t>
              </a:r>
              <a:r>
                <a:rPr lang="en-US" sz="1000" dirty="0" smtClean="0">
                  <a:solidFill>
                    <a:schemeClr val="bg1"/>
                  </a:solidFill>
                  <a:latin typeface="Raleway" panose="020B0503030101060003" pitchFamily="34" charset="0"/>
                </a:rPr>
                <a:t>.</a:t>
              </a:r>
            </a:p>
          </p:txBody>
        </p:sp>
        <p:sp>
          <p:nvSpPr>
            <p:cNvPr id="48" name="TextBox 47"/>
            <p:cNvSpPr txBox="1"/>
            <p:nvPr/>
          </p:nvSpPr>
          <p:spPr>
            <a:xfrm>
              <a:off x="1933575" y="3583480"/>
              <a:ext cx="2660650" cy="784830"/>
            </a:xfrm>
            <a:prstGeom prst="rect">
              <a:avLst/>
            </a:prstGeom>
            <a:noFill/>
          </p:spPr>
          <p:txBody>
            <a:bodyPr wrap="square" rtlCol="0" anchor="ctr">
              <a:spAutoFit/>
            </a:bodyPr>
            <a:lstStyle/>
            <a:p>
              <a:pPr algn="ctr">
                <a:lnSpc>
                  <a:spcPct val="150000"/>
                </a:lnSpc>
              </a:pPr>
              <a:r>
                <a:rPr lang="en-US" sz="1000" dirty="0" smtClean="0">
                  <a:solidFill>
                    <a:schemeClr val="bg1"/>
                  </a:solidFill>
                  <a:latin typeface="Raleway" panose="020B0503030101060003" pitchFamily="34" charset="0"/>
                </a:rPr>
                <a:t>Lorem ipsum dolor sit amet, consectetuer adipiscing elit. Maecenas porttitor congue massa. </a:t>
              </a:r>
            </a:p>
          </p:txBody>
        </p:sp>
        <p:sp>
          <p:nvSpPr>
            <p:cNvPr id="49" name="TextBox 48"/>
            <p:cNvSpPr txBox="1"/>
            <p:nvPr/>
          </p:nvSpPr>
          <p:spPr>
            <a:xfrm>
              <a:off x="2506662" y="2392526"/>
              <a:ext cx="1533526" cy="784830"/>
            </a:xfrm>
            <a:prstGeom prst="rect">
              <a:avLst/>
            </a:prstGeom>
            <a:noFill/>
          </p:spPr>
          <p:txBody>
            <a:bodyPr wrap="square" rtlCol="0" anchor="ctr">
              <a:spAutoFit/>
            </a:bodyPr>
            <a:lstStyle/>
            <a:p>
              <a:pPr algn="ctr">
                <a:lnSpc>
                  <a:spcPct val="150000"/>
                </a:lnSpc>
              </a:pPr>
              <a:r>
                <a:rPr lang="en-US" sz="1000" dirty="0" smtClean="0">
                  <a:latin typeface="Raleway" panose="020B0503030101060003" pitchFamily="34" charset="0"/>
                </a:rPr>
                <a:t>Lorem ipsum dolor sit amet, consectetuer adipiscing elit. </a:t>
              </a:r>
            </a:p>
          </p:txBody>
        </p:sp>
      </p:grpSp>
    </p:spTree>
    <p:extLst>
      <p:ext uri="{BB962C8B-B14F-4D97-AF65-F5344CB8AC3E}">
        <p14:creationId xmlns:p14="http://schemas.microsoft.com/office/powerpoint/2010/main" val="748546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98681" y="687262"/>
            <a:ext cx="3994639" cy="377667"/>
          </a:xfrm>
          <a:prstGeom prst="rect">
            <a:avLst/>
          </a:prstGeom>
          <a:noFill/>
        </p:spPr>
        <p:txBody>
          <a:bodyPr wrap="square" rtlCol="0" anchor="b">
            <a:spAutoFit/>
          </a:bodyPr>
          <a:lstStyle/>
          <a:p>
            <a:pPr algn="ctr">
              <a:lnSpc>
                <a:spcPct val="150000"/>
              </a:lnSpc>
            </a:pPr>
            <a:r>
              <a:rPr lang="en-US" sz="1400" b="1" spc="600" dirty="0" smtClean="0">
                <a:latin typeface="Raleway" panose="020B0503030101060003" pitchFamily="34" charset="0"/>
              </a:rPr>
              <a:t>INFOGRAPHICS</a:t>
            </a:r>
          </a:p>
        </p:txBody>
      </p:sp>
      <p:sp>
        <p:nvSpPr>
          <p:cNvPr id="4" name="TextBox 3"/>
          <p:cNvSpPr txBox="1"/>
          <p:nvPr/>
        </p:nvSpPr>
        <p:spPr>
          <a:xfrm>
            <a:off x="7338302" y="1929494"/>
            <a:ext cx="1963571"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grpSp>
        <p:nvGrpSpPr>
          <p:cNvPr id="37" name="Group 36"/>
          <p:cNvGrpSpPr/>
          <p:nvPr/>
        </p:nvGrpSpPr>
        <p:grpSpPr>
          <a:xfrm>
            <a:off x="2717800" y="2095501"/>
            <a:ext cx="6756400" cy="3082925"/>
            <a:chOff x="2717800" y="2095501"/>
            <a:chExt cx="6756400" cy="3082925"/>
          </a:xfrm>
        </p:grpSpPr>
        <p:sp>
          <p:nvSpPr>
            <p:cNvPr id="7" name="Freeform 5"/>
            <p:cNvSpPr>
              <a:spLocks/>
            </p:cNvSpPr>
            <p:nvPr/>
          </p:nvSpPr>
          <p:spPr bwMode="auto">
            <a:xfrm>
              <a:off x="6429375" y="2095501"/>
              <a:ext cx="612775" cy="555625"/>
            </a:xfrm>
            <a:custGeom>
              <a:avLst/>
              <a:gdLst>
                <a:gd name="T0" fmla="*/ 108 w 112"/>
                <a:gd name="T1" fmla="*/ 38 h 101"/>
                <a:gd name="T2" fmla="*/ 92 w 112"/>
                <a:gd name="T3" fmla="*/ 12 h 101"/>
                <a:gd name="T4" fmla="*/ 71 w 112"/>
                <a:gd name="T5" fmla="*/ 0 h 101"/>
                <a:gd name="T6" fmla="*/ 41 w 112"/>
                <a:gd name="T7" fmla="*/ 0 h 101"/>
                <a:gd name="T8" fmla="*/ 20 w 112"/>
                <a:gd name="T9" fmla="*/ 12 h 101"/>
                <a:gd name="T10" fmla="*/ 5 w 112"/>
                <a:gd name="T11" fmla="*/ 38 h 101"/>
                <a:gd name="T12" fmla="*/ 5 w 112"/>
                <a:gd name="T13" fmla="*/ 62 h 101"/>
                <a:gd name="T14" fmla="*/ 20 w 112"/>
                <a:gd name="T15" fmla="*/ 89 h 101"/>
                <a:gd name="T16" fmla="*/ 41 w 112"/>
                <a:gd name="T17" fmla="*/ 101 h 101"/>
                <a:gd name="T18" fmla="*/ 71 w 112"/>
                <a:gd name="T19" fmla="*/ 101 h 101"/>
                <a:gd name="T20" fmla="*/ 92 w 112"/>
                <a:gd name="T21" fmla="*/ 89 h 101"/>
                <a:gd name="T22" fmla="*/ 108 w 112"/>
                <a:gd name="T23" fmla="*/ 62 h 101"/>
                <a:gd name="T24" fmla="*/ 108 w 112"/>
                <a:gd name="T25" fmla="*/ 3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01">
                  <a:moveTo>
                    <a:pt x="108" y="38"/>
                  </a:moveTo>
                  <a:cubicBezTo>
                    <a:pt x="92" y="12"/>
                    <a:pt x="92" y="12"/>
                    <a:pt x="92" y="12"/>
                  </a:cubicBezTo>
                  <a:cubicBezTo>
                    <a:pt x="88" y="4"/>
                    <a:pt x="80" y="0"/>
                    <a:pt x="71" y="0"/>
                  </a:cubicBezTo>
                  <a:cubicBezTo>
                    <a:pt x="41" y="0"/>
                    <a:pt x="41" y="0"/>
                    <a:pt x="41" y="0"/>
                  </a:cubicBezTo>
                  <a:cubicBezTo>
                    <a:pt x="32" y="0"/>
                    <a:pt x="24" y="4"/>
                    <a:pt x="20" y="12"/>
                  </a:cubicBezTo>
                  <a:cubicBezTo>
                    <a:pt x="5" y="38"/>
                    <a:pt x="5" y="38"/>
                    <a:pt x="5" y="38"/>
                  </a:cubicBezTo>
                  <a:cubicBezTo>
                    <a:pt x="0" y="46"/>
                    <a:pt x="0" y="55"/>
                    <a:pt x="5" y="62"/>
                  </a:cubicBezTo>
                  <a:cubicBezTo>
                    <a:pt x="20" y="89"/>
                    <a:pt x="20" y="89"/>
                    <a:pt x="20" y="89"/>
                  </a:cubicBezTo>
                  <a:cubicBezTo>
                    <a:pt x="24" y="96"/>
                    <a:pt x="32" y="101"/>
                    <a:pt x="41" y="101"/>
                  </a:cubicBezTo>
                  <a:cubicBezTo>
                    <a:pt x="71" y="101"/>
                    <a:pt x="71" y="101"/>
                    <a:pt x="71" y="101"/>
                  </a:cubicBezTo>
                  <a:cubicBezTo>
                    <a:pt x="80" y="101"/>
                    <a:pt x="88" y="96"/>
                    <a:pt x="92" y="89"/>
                  </a:cubicBezTo>
                  <a:cubicBezTo>
                    <a:pt x="108" y="62"/>
                    <a:pt x="108" y="62"/>
                    <a:pt x="108" y="62"/>
                  </a:cubicBezTo>
                  <a:cubicBezTo>
                    <a:pt x="112" y="55"/>
                    <a:pt x="112" y="46"/>
                    <a:pt x="108" y="3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3871913" y="2095501"/>
              <a:ext cx="606425" cy="555625"/>
            </a:xfrm>
            <a:custGeom>
              <a:avLst/>
              <a:gdLst>
                <a:gd name="T0" fmla="*/ 107 w 111"/>
                <a:gd name="T1" fmla="*/ 38 h 101"/>
                <a:gd name="T2" fmla="*/ 91 w 111"/>
                <a:gd name="T3" fmla="*/ 12 h 101"/>
                <a:gd name="T4" fmla="*/ 71 w 111"/>
                <a:gd name="T5" fmla="*/ 0 h 101"/>
                <a:gd name="T6" fmla="*/ 40 w 111"/>
                <a:gd name="T7" fmla="*/ 0 h 101"/>
                <a:gd name="T8" fmla="*/ 19 w 111"/>
                <a:gd name="T9" fmla="*/ 12 h 101"/>
                <a:gd name="T10" fmla="*/ 4 w 111"/>
                <a:gd name="T11" fmla="*/ 38 h 101"/>
                <a:gd name="T12" fmla="*/ 4 w 111"/>
                <a:gd name="T13" fmla="*/ 62 h 101"/>
                <a:gd name="T14" fmla="*/ 19 w 111"/>
                <a:gd name="T15" fmla="*/ 89 h 101"/>
                <a:gd name="T16" fmla="*/ 40 w 111"/>
                <a:gd name="T17" fmla="*/ 101 h 101"/>
                <a:gd name="T18" fmla="*/ 71 w 111"/>
                <a:gd name="T19" fmla="*/ 101 h 101"/>
                <a:gd name="T20" fmla="*/ 91 w 111"/>
                <a:gd name="T21" fmla="*/ 89 h 101"/>
                <a:gd name="T22" fmla="*/ 107 w 111"/>
                <a:gd name="T23" fmla="*/ 62 h 101"/>
                <a:gd name="T24" fmla="*/ 107 w 111"/>
                <a:gd name="T25" fmla="*/ 3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01">
                  <a:moveTo>
                    <a:pt x="107" y="38"/>
                  </a:moveTo>
                  <a:cubicBezTo>
                    <a:pt x="91" y="12"/>
                    <a:pt x="91" y="12"/>
                    <a:pt x="91" y="12"/>
                  </a:cubicBezTo>
                  <a:cubicBezTo>
                    <a:pt x="87" y="4"/>
                    <a:pt x="79" y="0"/>
                    <a:pt x="71" y="0"/>
                  </a:cubicBezTo>
                  <a:cubicBezTo>
                    <a:pt x="40" y="0"/>
                    <a:pt x="40" y="0"/>
                    <a:pt x="40" y="0"/>
                  </a:cubicBezTo>
                  <a:cubicBezTo>
                    <a:pt x="31" y="0"/>
                    <a:pt x="24" y="4"/>
                    <a:pt x="19" y="12"/>
                  </a:cubicBezTo>
                  <a:cubicBezTo>
                    <a:pt x="4" y="38"/>
                    <a:pt x="4" y="38"/>
                    <a:pt x="4" y="38"/>
                  </a:cubicBezTo>
                  <a:cubicBezTo>
                    <a:pt x="0" y="46"/>
                    <a:pt x="0" y="55"/>
                    <a:pt x="4" y="62"/>
                  </a:cubicBezTo>
                  <a:cubicBezTo>
                    <a:pt x="19" y="89"/>
                    <a:pt x="19" y="89"/>
                    <a:pt x="19" y="89"/>
                  </a:cubicBezTo>
                  <a:cubicBezTo>
                    <a:pt x="24" y="96"/>
                    <a:pt x="31" y="101"/>
                    <a:pt x="40" y="101"/>
                  </a:cubicBezTo>
                  <a:cubicBezTo>
                    <a:pt x="71" y="101"/>
                    <a:pt x="71" y="101"/>
                    <a:pt x="71" y="101"/>
                  </a:cubicBezTo>
                  <a:cubicBezTo>
                    <a:pt x="79" y="101"/>
                    <a:pt x="87" y="96"/>
                    <a:pt x="91" y="89"/>
                  </a:cubicBezTo>
                  <a:cubicBezTo>
                    <a:pt x="107" y="62"/>
                    <a:pt x="107" y="62"/>
                    <a:pt x="107" y="62"/>
                  </a:cubicBezTo>
                  <a:cubicBezTo>
                    <a:pt x="111" y="55"/>
                    <a:pt x="111" y="46"/>
                    <a:pt x="10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noEditPoints="1"/>
            </p:cNvSpPr>
            <p:nvPr/>
          </p:nvSpPr>
          <p:spPr bwMode="auto">
            <a:xfrm>
              <a:off x="4106863" y="2228851"/>
              <a:ext cx="136525" cy="142875"/>
            </a:xfrm>
            <a:custGeom>
              <a:avLst/>
              <a:gdLst>
                <a:gd name="T0" fmla="*/ 12 w 25"/>
                <a:gd name="T1" fmla="*/ 26 h 26"/>
                <a:gd name="T2" fmla="*/ 0 w 25"/>
                <a:gd name="T3" fmla="*/ 13 h 26"/>
                <a:gd name="T4" fmla="*/ 12 w 25"/>
                <a:gd name="T5" fmla="*/ 0 h 26"/>
                <a:gd name="T6" fmla="*/ 25 w 25"/>
                <a:gd name="T7" fmla="*/ 13 h 26"/>
                <a:gd name="T8" fmla="*/ 12 w 25"/>
                <a:gd name="T9" fmla="*/ 26 h 26"/>
                <a:gd name="T10" fmla="*/ 12 w 25"/>
                <a:gd name="T11" fmla="*/ 3 h 26"/>
                <a:gd name="T12" fmla="*/ 3 w 25"/>
                <a:gd name="T13" fmla="*/ 13 h 26"/>
                <a:gd name="T14" fmla="*/ 12 w 25"/>
                <a:gd name="T15" fmla="*/ 22 h 26"/>
                <a:gd name="T16" fmla="*/ 22 w 25"/>
                <a:gd name="T17" fmla="*/ 13 h 26"/>
                <a:gd name="T18" fmla="*/ 12 w 25"/>
                <a:gd name="T1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6">
                  <a:moveTo>
                    <a:pt x="12" y="26"/>
                  </a:moveTo>
                  <a:cubicBezTo>
                    <a:pt x="5" y="26"/>
                    <a:pt x="0" y="20"/>
                    <a:pt x="0" y="13"/>
                  </a:cubicBezTo>
                  <a:cubicBezTo>
                    <a:pt x="0" y="6"/>
                    <a:pt x="5" y="0"/>
                    <a:pt x="12" y="0"/>
                  </a:cubicBezTo>
                  <a:cubicBezTo>
                    <a:pt x="19" y="0"/>
                    <a:pt x="25" y="6"/>
                    <a:pt x="25" y="13"/>
                  </a:cubicBezTo>
                  <a:cubicBezTo>
                    <a:pt x="25" y="20"/>
                    <a:pt x="19" y="26"/>
                    <a:pt x="12" y="26"/>
                  </a:cubicBezTo>
                  <a:close/>
                  <a:moveTo>
                    <a:pt x="12" y="3"/>
                  </a:moveTo>
                  <a:cubicBezTo>
                    <a:pt x="7" y="3"/>
                    <a:pt x="3" y="8"/>
                    <a:pt x="3" y="13"/>
                  </a:cubicBezTo>
                  <a:cubicBezTo>
                    <a:pt x="3" y="18"/>
                    <a:pt x="7" y="22"/>
                    <a:pt x="12" y="22"/>
                  </a:cubicBezTo>
                  <a:cubicBezTo>
                    <a:pt x="18" y="22"/>
                    <a:pt x="22" y="18"/>
                    <a:pt x="22" y="13"/>
                  </a:cubicBezTo>
                  <a:cubicBezTo>
                    <a:pt x="22" y="8"/>
                    <a:pt x="18"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noEditPoints="1"/>
            </p:cNvSpPr>
            <p:nvPr/>
          </p:nvSpPr>
          <p:spPr bwMode="auto">
            <a:xfrm>
              <a:off x="4067175" y="2349501"/>
              <a:ext cx="214313" cy="165100"/>
            </a:xfrm>
            <a:custGeom>
              <a:avLst/>
              <a:gdLst>
                <a:gd name="T0" fmla="*/ 33 w 39"/>
                <a:gd name="T1" fmla="*/ 30 h 30"/>
                <a:gd name="T2" fmla="*/ 6 w 39"/>
                <a:gd name="T3" fmla="*/ 30 h 30"/>
                <a:gd name="T4" fmla="*/ 0 w 39"/>
                <a:gd name="T5" fmla="*/ 25 h 30"/>
                <a:gd name="T6" fmla="*/ 0 w 39"/>
                <a:gd name="T7" fmla="*/ 20 h 30"/>
                <a:gd name="T8" fmla="*/ 17 w 39"/>
                <a:gd name="T9" fmla="*/ 0 h 30"/>
                <a:gd name="T10" fmla="*/ 32 w 39"/>
                <a:gd name="T11" fmla="*/ 5 h 30"/>
                <a:gd name="T12" fmla="*/ 39 w 39"/>
                <a:gd name="T13" fmla="*/ 20 h 30"/>
                <a:gd name="T14" fmla="*/ 39 w 39"/>
                <a:gd name="T15" fmla="*/ 25 h 30"/>
                <a:gd name="T16" fmla="*/ 33 w 39"/>
                <a:gd name="T17" fmla="*/ 30 h 30"/>
                <a:gd name="T18" fmla="*/ 19 w 39"/>
                <a:gd name="T19" fmla="*/ 4 h 30"/>
                <a:gd name="T20" fmla="*/ 18 w 39"/>
                <a:gd name="T21" fmla="*/ 4 h 30"/>
                <a:gd name="T22" fmla="*/ 18 w 39"/>
                <a:gd name="T23" fmla="*/ 4 h 30"/>
                <a:gd name="T24" fmla="*/ 3 w 39"/>
                <a:gd name="T25" fmla="*/ 20 h 30"/>
                <a:gd name="T26" fmla="*/ 3 w 39"/>
                <a:gd name="T27" fmla="*/ 25 h 30"/>
                <a:gd name="T28" fmla="*/ 6 w 39"/>
                <a:gd name="T29" fmla="*/ 27 h 30"/>
                <a:gd name="T30" fmla="*/ 33 w 39"/>
                <a:gd name="T31" fmla="*/ 27 h 30"/>
                <a:gd name="T32" fmla="*/ 35 w 39"/>
                <a:gd name="T33" fmla="*/ 25 h 30"/>
                <a:gd name="T34" fmla="*/ 35 w 39"/>
                <a:gd name="T35" fmla="*/ 20 h 30"/>
                <a:gd name="T36" fmla="*/ 30 w 39"/>
                <a:gd name="T37" fmla="*/ 8 h 30"/>
                <a:gd name="T38" fmla="*/ 19 w 39"/>
                <a:gd name="T39" fmla="*/ 4 h 30"/>
                <a:gd name="T40" fmla="*/ 18 w 39"/>
                <a:gd name="T41" fmla="*/ 2 h 30"/>
                <a:gd name="T42" fmla="*/ 18 w 39"/>
                <a:gd name="T43"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0">
                  <a:moveTo>
                    <a:pt x="33" y="30"/>
                  </a:moveTo>
                  <a:cubicBezTo>
                    <a:pt x="6" y="30"/>
                    <a:pt x="6" y="30"/>
                    <a:pt x="6" y="30"/>
                  </a:cubicBezTo>
                  <a:cubicBezTo>
                    <a:pt x="3" y="30"/>
                    <a:pt x="0" y="28"/>
                    <a:pt x="0" y="25"/>
                  </a:cubicBezTo>
                  <a:cubicBezTo>
                    <a:pt x="0" y="20"/>
                    <a:pt x="0" y="20"/>
                    <a:pt x="0" y="20"/>
                  </a:cubicBezTo>
                  <a:cubicBezTo>
                    <a:pt x="0" y="10"/>
                    <a:pt x="8" y="1"/>
                    <a:pt x="17" y="0"/>
                  </a:cubicBezTo>
                  <a:cubicBezTo>
                    <a:pt x="23" y="0"/>
                    <a:pt x="28" y="2"/>
                    <a:pt x="32" y="5"/>
                  </a:cubicBezTo>
                  <a:cubicBezTo>
                    <a:pt x="36" y="9"/>
                    <a:pt x="39" y="14"/>
                    <a:pt x="39" y="20"/>
                  </a:cubicBezTo>
                  <a:cubicBezTo>
                    <a:pt x="39" y="25"/>
                    <a:pt x="39" y="25"/>
                    <a:pt x="39" y="25"/>
                  </a:cubicBezTo>
                  <a:cubicBezTo>
                    <a:pt x="39" y="28"/>
                    <a:pt x="36" y="30"/>
                    <a:pt x="33" y="30"/>
                  </a:cubicBezTo>
                  <a:close/>
                  <a:moveTo>
                    <a:pt x="19" y="4"/>
                  </a:moveTo>
                  <a:cubicBezTo>
                    <a:pt x="19" y="4"/>
                    <a:pt x="18" y="4"/>
                    <a:pt x="18" y="4"/>
                  </a:cubicBezTo>
                  <a:cubicBezTo>
                    <a:pt x="18" y="4"/>
                    <a:pt x="18" y="4"/>
                    <a:pt x="18" y="4"/>
                  </a:cubicBezTo>
                  <a:cubicBezTo>
                    <a:pt x="10" y="4"/>
                    <a:pt x="3" y="12"/>
                    <a:pt x="3" y="20"/>
                  </a:cubicBezTo>
                  <a:cubicBezTo>
                    <a:pt x="3" y="25"/>
                    <a:pt x="3" y="25"/>
                    <a:pt x="3" y="25"/>
                  </a:cubicBezTo>
                  <a:cubicBezTo>
                    <a:pt x="3" y="26"/>
                    <a:pt x="4" y="27"/>
                    <a:pt x="6" y="27"/>
                  </a:cubicBezTo>
                  <a:cubicBezTo>
                    <a:pt x="33" y="27"/>
                    <a:pt x="33" y="27"/>
                    <a:pt x="33" y="27"/>
                  </a:cubicBezTo>
                  <a:cubicBezTo>
                    <a:pt x="34" y="27"/>
                    <a:pt x="35" y="26"/>
                    <a:pt x="35" y="25"/>
                  </a:cubicBezTo>
                  <a:cubicBezTo>
                    <a:pt x="35" y="20"/>
                    <a:pt x="35" y="20"/>
                    <a:pt x="35" y="20"/>
                  </a:cubicBezTo>
                  <a:cubicBezTo>
                    <a:pt x="35" y="15"/>
                    <a:pt x="33" y="11"/>
                    <a:pt x="30" y="8"/>
                  </a:cubicBezTo>
                  <a:cubicBezTo>
                    <a:pt x="27" y="5"/>
                    <a:pt x="23" y="4"/>
                    <a:pt x="19" y="4"/>
                  </a:cubicBezTo>
                  <a:close/>
                  <a:moveTo>
                    <a:pt x="18" y="2"/>
                  </a:moveTo>
                  <a:cubicBezTo>
                    <a:pt x="18" y="2"/>
                    <a:pt x="18" y="2"/>
                    <a:pt x="1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6615113" y="2238376"/>
              <a:ext cx="241300" cy="236538"/>
            </a:xfrm>
            <a:custGeom>
              <a:avLst/>
              <a:gdLst>
                <a:gd name="T0" fmla="*/ 42 w 44"/>
                <a:gd name="T1" fmla="*/ 43 h 43"/>
                <a:gd name="T2" fmla="*/ 5 w 44"/>
                <a:gd name="T3" fmla="*/ 43 h 43"/>
                <a:gd name="T4" fmla="*/ 0 w 44"/>
                <a:gd name="T5" fmla="*/ 38 h 43"/>
                <a:gd name="T6" fmla="*/ 0 w 44"/>
                <a:gd name="T7" fmla="*/ 1 h 43"/>
                <a:gd name="T8" fmla="*/ 2 w 44"/>
                <a:gd name="T9" fmla="*/ 0 h 43"/>
                <a:gd name="T10" fmla="*/ 3 w 44"/>
                <a:gd name="T11" fmla="*/ 1 h 43"/>
                <a:gd name="T12" fmla="*/ 3 w 44"/>
                <a:gd name="T13" fmla="*/ 38 h 43"/>
                <a:gd name="T14" fmla="*/ 5 w 44"/>
                <a:gd name="T15" fmla="*/ 40 h 43"/>
                <a:gd name="T16" fmla="*/ 42 w 44"/>
                <a:gd name="T17" fmla="*/ 40 h 43"/>
                <a:gd name="T18" fmla="*/ 44 w 44"/>
                <a:gd name="T19" fmla="*/ 42 h 43"/>
                <a:gd name="T20" fmla="*/ 42 w 4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3">
                  <a:moveTo>
                    <a:pt x="42" y="43"/>
                  </a:moveTo>
                  <a:cubicBezTo>
                    <a:pt x="5" y="43"/>
                    <a:pt x="5" y="43"/>
                    <a:pt x="5" y="43"/>
                  </a:cubicBezTo>
                  <a:cubicBezTo>
                    <a:pt x="2" y="43"/>
                    <a:pt x="0" y="41"/>
                    <a:pt x="0" y="38"/>
                  </a:cubicBezTo>
                  <a:cubicBezTo>
                    <a:pt x="0" y="1"/>
                    <a:pt x="0" y="1"/>
                    <a:pt x="0" y="1"/>
                  </a:cubicBezTo>
                  <a:cubicBezTo>
                    <a:pt x="0" y="0"/>
                    <a:pt x="1" y="0"/>
                    <a:pt x="2" y="0"/>
                  </a:cubicBezTo>
                  <a:cubicBezTo>
                    <a:pt x="3" y="0"/>
                    <a:pt x="3" y="0"/>
                    <a:pt x="3" y="1"/>
                  </a:cubicBezTo>
                  <a:cubicBezTo>
                    <a:pt x="3" y="38"/>
                    <a:pt x="3" y="38"/>
                    <a:pt x="3" y="38"/>
                  </a:cubicBezTo>
                  <a:cubicBezTo>
                    <a:pt x="3" y="39"/>
                    <a:pt x="4" y="40"/>
                    <a:pt x="5" y="40"/>
                  </a:cubicBezTo>
                  <a:cubicBezTo>
                    <a:pt x="42" y="40"/>
                    <a:pt x="42" y="40"/>
                    <a:pt x="42" y="40"/>
                  </a:cubicBezTo>
                  <a:cubicBezTo>
                    <a:pt x="43" y="40"/>
                    <a:pt x="44" y="41"/>
                    <a:pt x="44" y="42"/>
                  </a:cubicBezTo>
                  <a:cubicBezTo>
                    <a:pt x="44" y="42"/>
                    <a:pt x="43" y="43"/>
                    <a:pt x="4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6653213" y="2249488"/>
              <a:ext cx="192088" cy="153988"/>
            </a:xfrm>
            <a:custGeom>
              <a:avLst/>
              <a:gdLst>
                <a:gd name="T0" fmla="*/ 33 w 35"/>
                <a:gd name="T1" fmla="*/ 28 h 28"/>
                <a:gd name="T2" fmla="*/ 33 w 35"/>
                <a:gd name="T3" fmla="*/ 28 h 28"/>
                <a:gd name="T4" fmla="*/ 16 w 35"/>
                <a:gd name="T5" fmla="*/ 24 h 28"/>
                <a:gd name="T6" fmla="*/ 16 w 35"/>
                <a:gd name="T7" fmla="*/ 12 h 28"/>
                <a:gd name="T8" fmla="*/ 8 w 35"/>
                <a:gd name="T9" fmla="*/ 12 h 28"/>
                <a:gd name="T10" fmla="*/ 1 w 35"/>
                <a:gd name="T11" fmla="*/ 3 h 28"/>
                <a:gd name="T12" fmla="*/ 1 w 35"/>
                <a:gd name="T13" fmla="*/ 1 h 28"/>
                <a:gd name="T14" fmla="*/ 3 w 35"/>
                <a:gd name="T15" fmla="*/ 1 h 28"/>
                <a:gd name="T16" fmla="*/ 9 w 35"/>
                <a:gd name="T17" fmla="*/ 9 h 28"/>
                <a:gd name="T18" fmla="*/ 18 w 35"/>
                <a:gd name="T19" fmla="*/ 9 h 28"/>
                <a:gd name="T20" fmla="*/ 18 w 35"/>
                <a:gd name="T21" fmla="*/ 21 h 28"/>
                <a:gd name="T22" fmla="*/ 33 w 35"/>
                <a:gd name="T23" fmla="*/ 25 h 28"/>
                <a:gd name="T24" fmla="*/ 34 w 35"/>
                <a:gd name="T25" fmla="*/ 27 h 28"/>
                <a:gd name="T26" fmla="*/ 33 w 35"/>
                <a:gd name="T2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8">
                  <a:moveTo>
                    <a:pt x="33" y="28"/>
                  </a:moveTo>
                  <a:cubicBezTo>
                    <a:pt x="33" y="28"/>
                    <a:pt x="33" y="28"/>
                    <a:pt x="33" y="28"/>
                  </a:cubicBezTo>
                  <a:cubicBezTo>
                    <a:pt x="16" y="24"/>
                    <a:pt x="16" y="24"/>
                    <a:pt x="16" y="24"/>
                  </a:cubicBezTo>
                  <a:cubicBezTo>
                    <a:pt x="16" y="12"/>
                    <a:pt x="16" y="12"/>
                    <a:pt x="16" y="12"/>
                  </a:cubicBezTo>
                  <a:cubicBezTo>
                    <a:pt x="8" y="12"/>
                    <a:pt x="8" y="12"/>
                    <a:pt x="8" y="12"/>
                  </a:cubicBezTo>
                  <a:cubicBezTo>
                    <a:pt x="1" y="3"/>
                    <a:pt x="1" y="3"/>
                    <a:pt x="1" y="3"/>
                  </a:cubicBezTo>
                  <a:cubicBezTo>
                    <a:pt x="0" y="2"/>
                    <a:pt x="0" y="1"/>
                    <a:pt x="1" y="1"/>
                  </a:cubicBezTo>
                  <a:cubicBezTo>
                    <a:pt x="2" y="0"/>
                    <a:pt x="3" y="0"/>
                    <a:pt x="3" y="1"/>
                  </a:cubicBezTo>
                  <a:cubicBezTo>
                    <a:pt x="9" y="9"/>
                    <a:pt x="9" y="9"/>
                    <a:pt x="9" y="9"/>
                  </a:cubicBezTo>
                  <a:cubicBezTo>
                    <a:pt x="18" y="9"/>
                    <a:pt x="18" y="9"/>
                    <a:pt x="18" y="9"/>
                  </a:cubicBezTo>
                  <a:cubicBezTo>
                    <a:pt x="18" y="21"/>
                    <a:pt x="18" y="21"/>
                    <a:pt x="18" y="21"/>
                  </a:cubicBezTo>
                  <a:cubicBezTo>
                    <a:pt x="33" y="25"/>
                    <a:pt x="33" y="25"/>
                    <a:pt x="33" y="25"/>
                  </a:cubicBezTo>
                  <a:cubicBezTo>
                    <a:pt x="34" y="26"/>
                    <a:pt x="35" y="26"/>
                    <a:pt x="34" y="27"/>
                  </a:cubicBezTo>
                  <a:cubicBezTo>
                    <a:pt x="34" y="28"/>
                    <a:pt x="34" y="28"/>
                    <a:pt x="33"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6796088" y="2354263"/>
              <a:ext cx="49213" cy="77788"/>
            </a:xfrm>
            <a:custGeom>
              <a:avLst/>
              <a:gdLst>
                <a:gd name="T0" fmla="*/ 1 w 9"/>
                <a:gd name="T1" fmla="*/ 14 h 14"/>
                <a:gd name="T2" fmla="*/ 0 w 9"/>
                <a:gd name="T3" fmla="*/ 13 h 14"/>
                <a:gd name="T4" fmla="*/ 1 w 9"/>
                <a:gd name="T5" fmla="*/ 11 h 14"/>
                <a:gd name="T6" fmla="*/ 6 w 9"/>
                <a:gd name="T7" fmla="*/ 8 h 14"/>
                <a:gd name="T8" fmla="*/ 2 w 9"/>
                <a:gd name="T9" fmla="*/ 2 h 14"/>
                <a:gd name="T10" fmla="*/ 2 w 9"/>
                <a:gd name="T11" fmla="*/ 0 h 14"/>
                <a:gd name="T12" fmla="*/ 4 w 9"/>
                <a:gd name="T13" fmla="*/ 0 h 14"/>
                <a:gd name="T14" fmla="*/ 8 w 9"/>
                <a:gd name="T15" fmla="*/ 6 h 14"/>
                <a:gd name="T16" fmla="*/ 8 w 9"/>
                <a:gd name="T17" fmla="*/ 10 h 14"/>
                <a:gd name="T18" fmla="*/ 2 w 9"/>
                <a:gd name="T19" fmla="*/ 14 h 14"/>
                <a:gd name="T20" fmla="*/ 1 w 9"/>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4">
                  <a:moveTo>
                    <a:pt x="1" y="14"/>
                  </a:moveTo>
                  <a:cubicBezTo>
                    <a:pt x="1" y="14"/>
                    <a:pt x="1" y="14"/>
                    <a:pt x="0" y="13"/>
                  </a:cubicBezTo>
                  <a:cubicBezTo>
                    <a:pt x="0" y="13"/>
                    <a:pt x="0" y="12"/>
                    <a:pt x="1" y="11"/>
                  </a:cubicBezTo>
                  <a:cubicBezTo>
                    <a:pt x="6" y="8"/>
                    <a:pt x="6" y="8"/>
                    <a:pt x="6" y="8"/>
                  </a:cubicBezTo>
                  <a:cubicBezTo>
                    <a:pt x="2" y="2"/>
                    <a:pt x="2" y="2"/>
                    <a:pt x="2" y="2"/>
                  </a:cubicBezTo>
                  <a:cubicBezTo>
                    <a:pt x="2" y="1"/>
                    <a:pt x="2" y="0"/>
                    <a:pt x="2" y="0"/>
                  </a:cubicBezTo>
                  <a:cubicBezTo>
                    <a:pt x="3" y="0"/>
                    <a:pt x="4" y="0"/>
                    <a:pt x="4" y="0"/>
                  </a:cubicBezTo>
                  <a:cubicBezTo>
                    <a:pt x="8" y="6"/>
                    <a:pt x="8" y="6"/>
                    <a:pt x="8" y="6"/>
                  </a:cubicBezTo>
                  <a:cubicBezTo>
                    <a:pt x="9" y="7"/>
                    <a:pt x="9" y="9"/>
                    <a:pt x="8" y="10"/>
                  </a:cubicBezTo>
                  <a:cubicBezTo>
                    <a:pt x="2" y="14"/>
                    <a:pt x="2" y="14"/>
                    <a:pt x="2" y="14"/>
                  </a:cubicBezTo>
                  <a:cubicBezTo>
                    <a:pt x="2" y="14"/>
                    <a:pt x="2" y="14"/>
                    <a:pt x="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7713663" y="4618038"/>
              <a:ext cx="606425" cy="560388"/>
            </a:xfrm>
            <a:custGeom>
              <a:avLst/>
              <a:gdLst>
                <a:gd name="T0" fmla="*/ 107 w 111"/>
                <a:gd name="T1" fmla="*/ 39 h 102"/>
                <a:gd name="T2" fmla="*/ 92 w 111"/>
                <a:gd name="T3" fmla="*/ 12 h 102"/>
                <a:gd name="T4" fmla="*/ 71 w 111"/>
                <a:gd name="T5" fmla="*/ 0 h 102"/>
                <a:gd name="T6" fmla="*/ 40 w 111"/>
                <a:gd name="T7" fmla="*/ 0 h 102"/>
                <a:gd name="T8" fmla="*/ 19 w 111"/>
                <a:gd name="T9" fmla="*/ 12 h 102"/>
                <a:gd name="T10" fmla="*/ 4 w 111"/>
                <a:gd name="T11" fmla="*/ 39 h 102"/>
                <a:gd name="T12" fmla="*/ 4 w 111"/>
                <a:gd name="T13" fmla="*/ 63 h 102"/>
                <a:gd name="T14" fmla="*/ 19 w 111"/>
                <a:gd name="T15" fmla="*/ 90 h 102"/>
                <a:gd name="T16" fmla="*/ 40 w 111"/>
                <a:gd name="T17" fmla="*/ 102 h 102"/>
                <a:gd name="T18" fmla="*/ 71 w 111"/>
                <a:gd name="T19" fmla="*/ 102 h 102"/>
                <a:gd name="T20" fmla="*/ 92 w 111"/>
                <a:gd name="T21" fmla="*/ 90 h 102"/>
                <a:gd name="T22" fmla="*/ 107 w 111"/>
                <a:gd name="T23" fmla="*/ 63 h 102"/>
                <a:gd name="T24" fmla="*/ 107 w 111"/>
                <a:gd name="T25"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02">
                  <a:moveTo>
                    <a:pt x="107" y="39"/>
                  </a:moveTo>
                  <a:cubicBezTo>
                    <a:pt x="92" y="12"/>
                    <a:pt x="92" y="12"/>
                    <a:pt x="92" y="12"/>
                  </a:cubicBezTo>
                  <a:cubicBezTo>
                    <a:pt x="87" y="5"/>
                    <a:pt x="79" y="0"/>
                    <a:pt x="71" y="0"/>
                  </a:cubicBezTo>
                  <a:cubicBezTo>
                    <a:pt x="40" y="0"/>
                    <a:pt x="40" y="0"/>
                    <a:pt x="40" y="0"/>
                  </a:cubicBezTo>
                  <a:cubicBezTo>
                    <a:pt x="31" y="0"/>
                    <a:pt x="24" y="5"/>
                    <a:pt x="19" y="12"/>
                  </a:cubicBezTo>
                  <a:cubicBezTo>
                    <a:pt x="4" y="39"/>
                    <a:pt x="4" y="39"/>
                    <a:pt x="4" y="39"/>
                  </a:cubicBezTo>
                  <a:cubicBezTo>
                    <a:pt x="0" y="46"/>
                    <a:pt x="0" y="56"/>
                    <a:pt x="4" y="63"/>
                  </a:cubicBezTo>
                  <a:cubicBezTo>
                    <a:pt x="19" y="90"/>
                    <a:pt x="19" y="90"/>
                    <a:pt x="19" y="90"/>
                  </a:cubicBezTo>
                  <a:cubicBezTo>
                    <a:pt x="24" y="97"/>
                    <a:pt x="31" y="102"/>
                    <a:pt x="40" y="102"/>
                  </a:cubicBezTo>
                  <a:cubicBezTo>
                    <a:pt x="71" y="102"/>
                    <a:pt x="71" y="102"/>
                    <a:pt x="71" y="102"/>
                  </a:cubicBezTo>
                  <a:cubicBezTo>
                    <a:pt x="79" y="102"/>
                    <a:pt x="87" y="97"/>
                    <a:pt x="92" y="90"/>
                  </a:cubicBezTo>
                  <a:cubicBezTo>
                    <a:pt x="107" y="63"/>
                    <a:pt x="107" y="63"/>
                    <a:pt x="107" y="63"/>
                  </a:cubicBezTo>
                  <a:cubicBezTo>
                    <a:pt x="111" y="56"/>
                    <a:pt x="111" y="46"/>
                    <a:pt x="107" y="3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7921625" y="4881563"/>
              <a:ext cx="192088" cy="149225"/>
            </a:xfrm>
            <a:custGeom>
              <a:avLst/>
              <a:gdLst>
                <a:gd name="T0" fmla="*/ 29 w 35"/>
                <a:gd name="T1" fmla="*/ 27 h 27"/>
                <a:gd name="T2" fmla="*/ 6 w 35"/>
                <a:gd name="T3" fmla="*/ 27 h 27"/>
                <a:gd name="T4" fmla="*/ 0 w 35"/>
                <a:gd name="T5" fmla="*/ 21 h 27"/>
                <a:gd name="T6" fmla="*/ 0 w 35"/>
                <a:gd name="T7" fmla="*/ 2 h 27"/>
                <a:gd name="T8" fmla="*/ 2 w 35"/>
                <a:gd name="T9" fmla="*/ 0 h 27"/>
                <a:gd name="T10" fmla="*/ 3 w 35"/>
                <a:gd name="T11" fmla="*/ 2 h 27"/>
                <a:gd name="T12" fmla="*/ 3 w 35"/>
                <a:gd name="T13" fmla="*/ 21 h 27"/>
                <a:gd name="T14" fmla="*/ 6 w 35"/>
                <a:gd name="T15" fmla="*/ 24 h 27"/>
                <a:gd name="T16" fmla="*/ 29 w 35"/>
                <a:gd name="T17" fmla="*/ 24 h 27"/>
                <a:gd name="T18" fmla="*/ 32 w 35"/>
                <a:gd name="T19" fmla="*/ 21 h 27"/>
                <a:gd name="T20" fmla="*/ 32 w 35"/>
                <a:gd name="T21" fmla="*/ 2 h 27"/>
                <a:gd name="T22" fmla="*/ 33 w 35"/>
                <a:gd name="T23" fmla="*/ 0 h 27"/>
                <a:gd name="T24" fmla="*/ 35 w 35"/>
                <a:gd name="T25" fmla="*/ 2 h 27"/>
                <a:gd name="T26" fmla="*/ 35 w 35"/>
                <a:gd name="T27" fmla="*/ 21 h 27"/>
                <a:gd name="T28" fmla="*/ 29 w 35"/>
                <a:gd name="T2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27">
                  <a:moveTo>
                    <a:pt x="29" y="27"/>
                  </a:moveTo>
                  <a:cubicBezTo>
                    <a:pt x="6" y="27"/>
                    <a:pt x="6" y="27"/>
                    <a:pt x="6" y="27"/>
                  </a:cubicBezTo>
                  <a:cubicBezTo>
                    <a:pt x="3" y="27"/>
                    <a:pt x="0" y="24"/>
                    <a:pt x="0" y="21"/>
                  </a:cubicBezTo>
                  <a:cubicBezTo>
                    <a:pt x="0" y="2"/>
                    <a:pt x="0" y="2"/>
                    <a:pt x="0" y="2"/>
                  </a:cubicBezTo>
                  <a:cubicBezTo>
                    <a:pt x="0" y="1"/>
                    <a:pt x="1" y="0"/>
                    <a:pt x="2" y="0"/>
                  </a:cubicBezTo>
                  <a:cubicBezTo>
                    <a:pt x="3" y="0"/>
                    <a:pt x="3" y="1"/>
                    <a:pt x="3" y="2"/>
                  </a:cubicBezTo>
                  <a:cubicBezTo>
                    <a:pt x="3" y="21"/>
                    <a:pt x="3" y="21"/>
                    <a:pt x="3" y="21"/>
                  </a:cubicBezTo>
                  <a:cubicBezTo>
                    <a:pt x="3" y="23"/>
                    <a:pt x="4" y="24"/>
                    <a:pt x="6" y="24"/>
                  </a:cubicBezTo>
                  <a:cubicBezTo>
                    <a:pt x="29" y="24"/>
                    <a:pt x="29" y="24"/>
                    <a:pt x="29" y="24"/>
                  </a:cubicBezTo>
                  <a:cubicBezTo>
                    <a:pt x="30" y="24"/>
                    <a:pt x="32" y="23"/>
                    <a:pt x="32" y="21"/>
                  </a:cubicBezTo>
                  <a:cubicBezTo>
                    <a:pt x="32" y="2"/>
                    <a:pt x="32" y="2"/>
                    <a:pt x="32" y="2"/>
                  </a:cubicBezTo>
                  <a:cubicBezTo>
                    <a:pt x="32" y="1"/>
                    <a:pt x="32" y="0"/>
                    <a:pt x="33" y="0"/>
                  </a:cubicBezTo>
                  <a:cubicBezTo>
                    <a:pt x="34" y="0"/>
                    <a:pt x="35" y="1"/>
                    <a:pt x="35" y="2"/>
                  </a:cubicBezTo>
                  <a:cubicBezTo>
                    <a:pt x="35" y="21"/>
                    <a:pt x="35" y="21"/>
                    <a:pt x="35" y="21"/>
                  </a:cubicBezTo>
                  <a:cubicBezTo>
                    <a:pt x="35" y="24"/>
                    <a:pt x="32" y="27"/>
                    <a:pt x="2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auto">
            <a:xfrm>
              <a:off x="7867650" y="4767263"/>
              <a:ext cx="300038" cy="153988"/>
            </a:xfrm>
            <a:custGeom>
              <a:avLst/>
              <a:gdLst>
                <a:gd name="T0" fmla="*/ 53 w 55"/>
                <a:gd name="T1" fmla="*/ 27 h 28"/>
                <a:gd name="T2" fmla="*/ 52 w 55"/>
                <a:gd name="T3" fmla="*/ 27 h 28"/>
                <a:gd name="T4" fmla="*/ 29 w 55"/>
                <a:gd name="T5" fmla="*/ 4 h 28"/>
                <a:gd name="T6" fmla="*/ 26 w 55"/>
                <a:gd name="T7" fmla="*/ 4 h 28"/>
                <a:gd name="T8" fmla="*/ 3 w 55"/>
                <a:gd name="T9" fmla="*/ 27 h 28"/>
                <a:gd name="T10" fmla="*/ 0 w 55"/>
                <a:gd name="T11" fmla="*/ 27 h 28"/>
                <a:gd name="T12" fmla="*/ 0 w 55"/>
                <a:gd name="T13" fmla="*/ 25 h 28"/>
                <a:gd name="T14" fmla="*/ 24 w 55"/>
                <a:gd name="T15" fmla="*/ 2 h 28"/>
                <a:gd name="T16" fmla="*/ 31 w 55"/>
                <a:gd name="T17" fmla="*/ 2 h 28"/>
                <a:gd name="T18" fmla="*/ 54 w 55"/>
                <a:gd name="T19" fmla="*/ 25 h 28"/>
                <a:gd name="T20" fmla="*/ 54 w 55"/>
                <a:gd name="T21" fmla="*/ 27 h 28"/>
                <a:gd name="T22" fmla="*/ 53 w 55"/>
                <a:gd name="T23"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8">
                  <a:moveTo>
                    <a:pt x="53" y="27"/>
                  </a:moveTo>
                  <a:cubicBezTo>
                    <a:pt x="53" y="27"/>
                    <a:pt x="53" y="27"/>
                    <a:pt x="52" y="27"/>
                  </a:cubicBezTo>
                  <a:cubicBezTo>
                    <a:pt x="29" y="4"/>
                    <a:pt x="29" y="4"/>
                    <a:pt x="29" y="4"/>
                  </a:cubicBezTo>
                  <a:cubicBezTo>
                    <a:pt x="28" y="3"/>
                    <a:pt x="27" y="3"/>
                    <a:pt x="26" y="4"/>
                  </a:cubicBezTo>
                  <a:cubicBezTo>
                    <a:pt x="3" y="27"/>
                    <a:pt x="3" y="27"/>
                    <a:pt x="3" y="27"/>
                  </a:cubicBezTo>
                  <a:cubicBezTo>
                    <a:pt x="2" y="28"/>
                    <a:pt x="1" y="28"/>
                    <a:pt x="0" y="27"/>
                  </a:cubicBezTo>
                  <a:cubicBezTo>
                    <a:pt x="0" y="26"/>
                    <a:pt x="0" y="26"/>
                    <a:pt x="0" y="25"/>
                  </a:cubicBezTo>
                  <a:cubicBezTo>
                    <a:pt x="24" y="2"/>
                    <a:pt x="24" y="2"/>
                    <a:pt x="24" y="2"/>
                  </a:cubicBezTo>
                  <a:cubicBezTo>
                    <a:pt x="26" y="0"/>
                    <a:pt x="29" y="0"/>
                    <a:pt x="31" y="2"/>
                  </a:cubicBezTo>
                  <a:cubicBezTo>
                    <a:pt x="54" y="25"/>
                    <a:pt x="54" y="25"/>
                    <a:pt x="54" y="25"/>
                  </a:cubicBezTo>
                  <a:cubicBezTo>
                    <a:pt x="55" y="26"/>
                    <a:pt x="55" y="26"/>
                    <a:pt x="54" y="27"/>
                  </a:cubicBezTo>
                  <a:cubicBezTo>
                    <a:pt x="54" y="27"/>
                    <a:pt x="54" y="27"/>
                    <a:pt x="5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auto">
            <a:xfrm>
              <a:off x="8096250" y="4778376"/>
              <a:ext cx="17463" cy="82550"/>
            </a:xfrm>
            <a:custGeom>
              <a:avLst/>
              <a:gdLst>
                <a:gd name="T0" fmla="*/ 1 w 3"/>
                <a:gd name="T1" fmla="*/ 15 h 15"/>
                <a:gd name="T2" fmla="*/ 0 w 3"/>
                <a:gd name="T3" fmla="*/ 14 h 15"/>
                <a:gd name="T4" fmla="*/ 0 w 3"/>
                <a:gd name="T5" fmla="*/ 1 h 15"/>
                <a:gd name="T6" fmla="*/ 1 w 3"/>
                <a:gd name="T7" fmla="*/ 0 h 15"/>
                <a:gd name="T8" fmla="*/ 3 w 3"/>
                <a:gd name="T9" fmla="*/ 1 h 15"/>
                <a:gd name="T10" fmla="*/ 3 w 3"/>
                <a:gd name="T11" fmla="*/ 14 h 15"/>
                <a:gd name="T12" fmla="*/ 1 w 3"/>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 h="15">
                  <a:moveTo>
                    <a:pt x="1" y="15"/>
                  </a:moveTo>
                  <a:cubicBezTo>
                    <a:pt x="0" y="15"/>
                    <a:pt x="0" y="14"/>
                    <a:pt x="0" y="14"/>
                  </a:cubicBezTo>
                  <a:cubicBezTo>
                    <a:pt x="0" y="1"/>
                    <a:pt x="0" y="1"/>
                    <a:pt x="0" y="1"/>
                  </a:cubicBezTo>
                  <a:cubicBezTo>
                    <a:pt x="0" y="0"/>
                    <a:pt x="0" y="0"/>
                    <a:pt x="1" y="0"/>
                  </a:cubicBezTo>
                  <a:cubicBezTo>
                    <a:pt x="2" y="0"/>
                    <a:pt x="3" y="0"/>
                    <a:pt x="3" y="1"/>
                  </a:cubicBezTo>
                  <a:cubicBezTo>
                    <a:pt x="3" y="14"/>
                    <a:pt x="3" y="14"/>
                    <a:pt x="3" y="14"/>
                  </a:cubicBezTo>
                  <a:cubicBezTo>
                    <a:pt x="3" y="14"/>
                    <a:pt x="2" y="15"/>
                    <a:pt x="1"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p:cNvSpPr>
              <a:spLocks noEditPoints="1"/>
            </p:cNvSpPr>
            <p:nvPr/>
          </p:nvSpPr>
          <p:spPr bwMode="auto">
            <a:xfrm>
              <a:off x="7977188" y="4876801"/>
              <a:ext cx="76200" cy="76200"/>
            </a:xfrm>
            <a:custGeom>
              <a:avLst/>
              <a:gdLst>
                <a:gd name="T0" fmla="*/ 11 w 14"/>
                <a:gd name="T1" fmla="*/ 14 h 14"/>
                <a:gd name="T2" fmla="*/ 4 w 14"/>
                <a:gd name="T3" fmla="*/ 14 h 14"/>
                <a:gd name="T4" fmla="*/ 0 w 14"/>
                <a:gd name="T5" fmla="*/ 11 h 14"/>
                <a:gd name="T6" fmla="*/ 0 w 14"/>
                <a:gd name="T7" fmla="*/ 4 h 14"/>
                <a:gd name="T8" fmla="*/ 4 w 14"/>
                <a:gd name="T9" fmla="*/ 0 h 14"/>
                <a:gd name="T10" fmla="*/ 11 w 14"/>
                <a:gd name="T11" fmla="*/ 0 h 14"/>
                <a:gd name="T12" fmla="*/ 14 w 14"/>
                <a:gd name="T13" fmla="*/ 4 h 14"/>
                <a:gd name="T14" fmla="*/ 14 w 14"/>
                <a:gd name="T15" fmla="*/ 11 h 14"/>
                <a:gd name="T16" fmla="*/ 11 w 14"/>
                <a:gd name="T17" fmla="*/ 14 h 14"/>
                <a:gd name="T18" fmla="*/ 4 w 14"/>
                <a:gd name="T19" fmla="*/ 3 h 14"/>
                <a:gd name="T20" fmla="*/ 3 w 14"/>
                <a:gd name="T21" fmla="*/ 11 h 14"/>
                <a:gd name="T22" fmla="*/ 11 w 14"/>
                <a:gd name="T23" fmla="*/ 11 h 14"/>
                <a:gd name="T24" fmla="*/ 11 w 14"/>
                <a:gd name="T25" fmla="*/ 11 h 14"/>
                <a:gd name="T26" fmla="*/ 11 w 14"/>
                <a:gd name="T27" fmla="*/ 4 h 14"/>
                <a:gd name="T28" fmla="*/ 4 w 14"/>
                <a:gd name="T2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4">
                  <a:moveTo>
                    <a:pt x="11" y="14"/>
                  </a:moveTo>
                  <a:cubicBezTo>
                    <a:pt x="4" y="14"/>
                    <a:pt x="4" y="14"/>
                    <a:pt x="4" y="14"/>
                  </a:cubicBezTo>
                  <a:cubicBezTo>
                    <a:pt x="2" y="14"/>
                    <a:pt x="0" y="13"/>
                    <a:pt x="0" y="11"/>
                  </a:cubicBezTo>
                  <a:cubicBezTo>
                    <a:pt x="0" y="4"/>
                    <a:pt x="0" y="4"/>
                    <a:pt x="0" y="4"/>
                  </a:cubicBezTo>
                  <a:cubicBezTo>
                    <a:pt x="0" y="2"/>
                    <a:pt x="2" y="0"/>
                    <a:pt x="4" y="0"/>
                  </a:cubicBezTo>
                  <a:cubicBezTo>
                    <a:pt x="11" y="0"/>
                    <a:pt x="11" y="0"/>
                    <a:pt x="11" y="0"/>
                  </a:cubicBezTo>
                  <a:cubicBezTo>
                    <a:pt x="13" y="0"/>
                    <a:pt x="14" y="2"/>
                    <a:pt x="14" y="4"/>
                  </a:cubicBezTo>
                  <a:cubicBezTo>
                    <a:pt x="14" y="11"/>
                    <a:pt x="14" y="11"/>
                    <a:pt x="14" y="11"/>
                  </a:cubicBezTo>
                  <a:cubicBezTo>
                    <a:pt x="14" y="13"/>
                    <a:pt x="13" y="14"/>
                    <a:pt x="11" y="14"/>
                  </a:cubicBezTo>
                  <a:close/>
                  <a:moveTo>
                    <a:pt x="4" y="3"/>
                  </a:moveTo>
                  <a:cubicBezTo>
                    <a:pt x="3" y="11"/>
                    <a:pt x="3" y="11"/>
                    <a:pt x="3" y="11"/>
                  </a:cubicBezTo>
                  <a:cubicBezTo>
                    <a:pt x="11" y="11"/>
                    <a:pt x="11" y="11"/>
                    <a:pt x="11" y="11"/>
                  </a:cubicBezTo>
                  <a:cubicBezTo>
                    <a:pt x="11" y="11"/>
                    <a:pt x="11" y="11"/>
                    <a:pt x="11" y="11"/>
                  </a:cubicBezTo>
                  <a:cubicBezTo>
                    <a:pt x="11" y="4"/>
                    <a:pt x="11" y="4"/>
                    <a:pt x="11"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p:nvSpPr>
          <p:spPr bwMode="auto">
            <a:xfrm>
              <a:off x="5149850" y="4618038"/>
              <a:ext cx="606425" cy="560388"/>
            </a:xfrm>
            <a:custGeom>
              <a:avLst/>
              <a:gdLst>
                <a:gd name="T0" fmla="*/ 107 w 111"/>
                <a:gd name="T1" fmla="*/ 39 h 102"/>
                <a:gd name="T2" fmla="*/ 92 w 111"/>
                <a:gd name="T3" fmla="*/ 12 h 102"/>
                <a:gd name="T4" fmla="*/ 71 w 111"/>
                <a:gd name="T5" fmla="*/ 0 h 102"/>
                <a:gd name="T6" fmla="*/ 40 w 111"/>
                <a:gd name="T7" fmla="*/ 0 h 102"/>
                <a:gd name="T8" fmla="*/ 20 w 111"/>
                <a:gd name="T9" fmla="*/ 12 h 102"/>
                <a:gd name="T10" fmla="*/ 4 w 111"/>
                <a:gd name="T11" fmla="*/ 39 h 102"/>
                <a:gd name="T12" fmla="*/ 4 w 111"/>
                <a:gd name="T13" fmla="*/ 63 h 102"/>
                <a:gd name="T14" fmla="*/ 20 w 111"/>
                <a:gd name="T15" fmla="*/ 90 h 102"/>
                <a:gd name="T16" fmla="*/ 40 w 111"/>
                <a:gd name="T17" fmla="*/ 102 h 102"/>
                <a:gd name="T18" fmla="*/ 71 w 111"/>
                <a:gd name="T19" fmla="*/ 102 h 102"/>
                <a:gd name="T20" fmla="*/ 92 w 111"/>
                <a:gd name="T21" fmla="*/ 90 h 102"/>
                <a:gd name="T22" fmla="*/ 107 w 111"/>
                <a:gd name="T23" fmla="*/ 63 h 102"/>
                <a:gd name="T24" fmla="*/ 107 w 111"/>
                <a:gd name="T25"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02">
                  <a:moveTo>
                    <a:pt x="107" y="39"/>
                  </a:moveTo>
                  <a:cubicBezTo>
                    <a:pt x="92" y="12"/>
                    <a:pt x="92" y="12"/>
                    <a:pt x="92" y="12"/>
                  </a:cubicBezTo>
                  <a:cubicBezTo>
                    <a:pt x="88" y="5"/>
                    <a:pt x="80" y="0"/>
                    <a:pt x="71" y="0"/>
                  </a:cubicBezTo>
                  <a:cubicBezTo>
                    <a:pt x="40" y="0"/>
                    <a:pt x="40" y="0"/>
                    <a:pt x="40" y="0"/>
                  </a:cubicBezTo>
                  <a:cubicBezTo>
                    <a:pt x="32" y="0"/>
                    <a:pt x="24" y="5"/>
                    <a:pt x="20" y="12"/>
                  </a:cubicBezTo>
                  <a:cubicBezTo>
                    <a:pt x="4" y="39"/>
                    <a:pt x="4" y="39"/>
                    <a:pt x="4" y="39"/>
                  </a:cubicBezTo>
                  <a:cubicBezTo>
                    <a:pt x="0" y="46"/>
                    <a:pt x="0" y="56"/>
                    <a:pt x="4" y="63"/>
                  </a:cubicBezTo>
                  <a:cubicBezTo>
                    <a:pt x="20" y="90"/>
                    <a:pt x="20" y="90"/>
                    <a:pt x="20" y="90"/>
                  </a:cubicBezTo>
                  <a:cubicBezTo>
                    <a:pt x="24" y="97"/>
                    <a:pt x="32" y="102"/>
                    <a:pt x="40" y="102"/>
                  </a:cubicBezTo>
                  <a:cubicBezTo>
                    <a:pt x="71" y="102"/>
                    <a:pt x="71" y="102"/>
                    <a:pt x="71" y="102"/>
                  </a:cubicBezTo>
                  <a:cubicBezTo>
                    <a:pt x="80" y="102"/>
                    <a:pt x="88" y="97"/>
                    <a:pt x="92" y="90"/>
                  </a:cubicBezTo>
                  <a:cubicBezTo>
                    <a:pt x="107" y="63"/>
                    <a:pt x="107" y="63"/>
                    <a:pt x="107" y="63"/>
                  </a:cubicBezTo>
                  <a:cubicBezTo>
                    <a:pt x="111" y="56"/>
                    <a:pt x="111" y="46"/>
                    <a:pt x="10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EditPoints="1"/>
            </p:cNvSpPr>
            <p:nvPr/>
          </p:nvSpPr>
          <p:spPr bwMode="auto">
            <a:xfrm>
              <a:off x="5330825" y="4789488"/>
              <a:ext cx="246063" cy="257175"/>
            </a:xfrm>
            <a:custGeom>
              <a:avLst/>
              <a:gdLst>
                <a:gd name="T0" fmla="*/ 23 w 45"/>
                <a:gd name="T1" fmla="*/ 47 h 47"/>
                <a:gd name="T2" fmla="*/ 0 w 45"/>
                <a:gd name="T3" fmla="*/ 13 h 47"/>
                <a:gd name="T4" fmla="*/ 1 w 45"/>
                <a:gd name="T5" fmla="*/ 10 h 47"/>
                <a:gd name="T6" fmla="*/ 4 w 45"/>
                <a:gd name="T7" fmla="*/ 8 h 47"/>
                <a:gd name="T8" fmla="*/ 20 w 45"/>
                <a:gd name="T9" fmla="*/ 1 h 47"/>
                <a:gd name="T10" fmla="*/ 26 w 45"/>
                <a:gd name="T11" fmla="*/ 1 h 47"/>
                <a:gd name="T12" fmla="*/ 41 w 45"/>
                <a:gd name="T13" fmla="*/ 8 h 47"/>
                <a:gd name="T14" fmla="*/ 41 w 45"/>
                <a:gd name="T15" fmla="*/ 8 h 47"/>
                <a:gd name="T16" fmla="*/ 44 w 45"/>
                <a:gd name="T17" fmla="*/ 10 h 47"/>
                <a:gd name="T18" fmla="*/ 45 w 45"/>
                <a:gd name="T19" fmla="*/ 13 h 47"/>
                <a:gd name="T20" fmla="*/ 23 w 45"/>
                <a:gd name="T21" fmla="*/ 47 h 47"/>
                <a:gd name="T22" fmla="*/ 23 w 45"/>
                <a:gd name="T23" fmla="*/ 3 h 47"/>
                <a:gd name="T24" fmla="*/ 22 w 45"/>
                <a:gd name="T25" fmla="*/ 3 h 47"/>
                <a:gd name="T26" fmla="*/ 4 w 45"/>
                <a:gd name="T27" fmla="*/ 11 h 47"/>
                <a:gd name="T28" fmla="*/ 3 w 45"/>
                <a:gd name="T29" fmla="*/ 12 h 47"/>
                <a:gd name="T30" fmla="*/ 3 w 45"/>
                <a:gd name="T31" fmla="*/ 12 h 47"/>
                <a:gd name="T32" fmla="*/ 23 w 45"/>
                <a:gd name="T33" fmla="*/ 44 h 47"/>
                <a:gd name="T34" fmla="*/ 42 w 45"/>
                <a:gd name="T35" fmla="*/ 12 h 47"/>
                <a:gd name="T36" fmla="*/ 42 w 45"/>
                <a:gd name="T37" fmla="*/ 12 h 47"/>
                <a:gd name="T38" fmla="*/ 41 w 45"/>
                <a:gd name="T39" fmla="*/ 11 h 47"/>
                <a:gd name="T40" fmla="*/ 41 w 45"/>
                <a:gd name="T41" fmla="*/ 11 h 47"/>
                <a:gd name="T42" fmla="*/ 23 w 45"/>
                <a:gd name="T43" fmla="*/ 3 h 47"/>
                <a:gd name="T44" fmla="*/ 23 w 45"/>
                <a:gd name="T45"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47">
                  <a:moveTo>
                    <a:pt x="23" y="47"/>
                  </a:moveTo>
                  <a:cubicBezTo>
                    <a:pt x="4" y="47"/>
                    <a:pt x="1" y="21"/>
                    <a:pt x="0" y="13"/>
                  </a:cubicBezTo>
                  <a:cubicBezTo>
                    <a:pt x="0" y="11"/>
                    <a:pt x="0" y="10"/>
                    <a:pt x="1" y="10"/>
                  </a:cubicBezTo>
                  <a:cubicBezTo>
                    <a:pt x="2" y="9"/>
                    <a:pt x="3" y="8"/>
                    <a:pt x="4" y="8"/>
                  </a:cubicBezTo>
                  <a:cubicBezTo>
                    <a:pt x="12" y="8"/>
                    <a:pt x="17" y="4"/>
                    <a:pt x="20" y="1"/>
                  </a:cubicBezTo>
                  <a:cubicBezTo>
                    <a:pt x="21" y="0"/>
                    <a:pt x="24" y="0"/>
                    <a:pt x="26" y="1"/>
                  </a:cubicBezTo>
                  <a:cubicBezTo>
                    <a:pt x="28" y="4"/>
                    <a:pt x="34" y="8"/>
                    <a:pt x="41" y="8"/>
                  </a:cubicBezTo>
                  <a:cubicBezTo>
                    <a:pt x="41" y="8"/>
                    <a:pt x="41" y="8"/>
                    <a:pt x="41" y="8"/>
                  </a:cubicBezTo>
                  <a:cubicBezTo>
                    <a:pt x="43" y="8"/>
                    <a:pt x="44" y="9"/>
                    <a:pt x="44" y="10"/>
                  </a:cubicBezTo>
                  <a:cubicBezTo>
                    <a:pt x="45" y="10"/>
                    <a:pt x="45" y="11"/>
                    <a:pt x="45" y="13"/>
                  </a:cubicBezTo>
                  <a:cubicBezTo>
                    <a:pt x="45" y="21"/>
                    <a:pt x="42" y="47"/>
                    <a:pt x="23" y="47"/>
                  </a:cubicBezTo>
                  <a:close/>
                  <a:moveTo>
                    <a:pt x="23" y="3"/>
                  </a:moveTo>
                  <a:cubicBezTo>
                    <a:pt x="22" y="3"/>
                    <a:pt x="22" y="3"/>
                    <a:pt x="22" y="3"/>
                  </a:cubicBezTo>
                  <a:cubicBezTo>
                    <a:pt x="19" y="6"/>
                    <a:pt x="13" y="11"/>
                    <a:pt x="4" y="11"/>
                  </a:cubicBezTo>
                  <a:cubicBezTo>
                    <a:pt x="4" y="11"/>
                    <a:pt x="4" y="12"/>
                    <a:pt x="3" y="12"/>
                  </a:cubicBezTo>
                  <a:cubicBezTo>
                    <a:pt x="3" y="12"/>
                    <a:pt x="3" y="12"/>
                    <a:pt x="3" y="12"/>
                  </a:cubicBezTo>
                  <a:cubicBezTo>
                    <a:pt x="4" y="20"/>
                    <a:pt x="6" y="44"/>
                    <a:pt x="23" y="44"/>
                  </a:cubicBezTo>
                  <a:cubicBezTo>
                    <a:pt x="39" y="44"/>
                    <a:pt x="42" y="20"/>
                    <a:pt x="42" y="12"/>
                  </a:cubicBezTo>
                  <a:cubicBezTo>
                    <a:pt x="42" y="12"/>
                    <a:pt x="42" y="12"/>
                    <a:pt x="42" y="12"/>
                  </a:cubicBezTo>
                  <a:cubicBezTo>
                    <a:pt x="42" y="12"/>
                    <a:pt x="42" y="11"/>
                    <a:pt x="41" y="11"/>
                  </a:cubicBezTo>
                  <a:cubicBezTo>
                    <a:pt x="41" y="11"/>
                    <a:pt x="41" y="11"/>
                    <a:pt x="41" y="11"/>
                  </a:cubicBezTo>
                  <a:cubicBezTo>
                    <a:pt x="32" y="11"/>
                    <a:pt x="26" y="6"/>
                    <a:pt x="23" y="3"/>
                  </a:cubicBezTo>
                  <a:cubicBezTo>
                    <a:pt x="23" y="3"/>
                    <a:pt x="23" y="3"/>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p:nvSpPr>
          <p:spPr bwMode="auto">
            <a:xfrm>
              <a:off x="2892425" y="3117851"/>
              <a:ext cx="2563813" cy="506413"/>
            </a:xfrm>
            <a:custGeom>
              <a:avLst/>
              <a:gdLst>
                <a:gd name="T0" fmla="*/ 428 w 469"/>
                <a:gd name="T1" fmla="*/ 30 h 92"/>
                <a:gd name="T2" fmla="*/ 277 w 469"/>
                <a:gd name="T3" fmla="*/ 30 h 92"/>
                <a:gd name="T4" fmla="*/ 263 w 469"/>
                <a:gd name="T5" fmla="*/ 24 h 92"/>
                <a:gd name="T6" fmla="*/ 248 w 469"/>
                <a:gd name="T7" fmla="*/ 8 h 92"/>
                <a:gd name="T8" fmla="*/ 220 w 469"/>
                <a:gd name="T9" fmla="*/ 8 h 92"/>
                <a:gd name="T10" fmla="*/ 206 w 469"/>
                <a:gd name="T11" fmla="*/ 24 h 92"/>
                <a:gd name="T12" fmla="*/ 192 w 469"/>
                <a:gd name="T13" fmla="*/ 30 h 92"/>
                <a:gd name="T14" fmla="*/ 41 w 469"/>
                <a:gd name="T15" fmla="*/ 30 h 92"/>
                <a:gd name="T16" fmla="*/ 0 w 469"/>
                <a:gd name="T17" fmla="*/ 70 h 92"/>
                <a:gd name="T18" fmla="*/ 0 w 469"/>
                <a:gd name="T19" fmla="*/ 92 h 92"/>
                <a:gd name="T20" fmla="*/ 469 w 469"/>
                <a:gd name="T21" fmla="*/ 92 h 92"/>
                <a:gd name="T22" fmla="*/ 469 w 469"/>
                <a:gd name="T23" fmla="*/ 70 h 92"/>
                <a:gd name="T24" fmla="*/ 428 w 469"/>
                <a:gd name="T25" fmla="*/ 3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9" h="92">
                  <a:moveTo>
                    <a:pt x="428" y="30"/>
                  </a:moveTo>
                  <a:cubicBezTo>
                    <a:pt x="277" y="30"/>
                    <a:pt x="277" y="30"/>
                    <a:pt x="277" y="30"/>
                  </a:cubicBezTo>
                  <a:cubicBezTo>
                    <a:pt x="272" y="30"/>
                    <a:pt x="267" y="27"/>
                    <a:pt x="263" y="24"/>
                  </a:cubicBezTo>
                  <a:cubicBezTo>
                    <a:pt x="248" y="8"/>
                    <a:pt x="248" y="8"/>
                    <a:pt x="248" y="8"/>
                  </a:cubicBezTo>
                  <a:cubicBezTo>
                    <a:pt x="241" y="0"/>
                    <a:pt x="228" y="0"/>
                    <a:pt x="220" y="8"/>
                  </a:cubicBezTo>
                  <a:cubicBezTo>
                    <a:pt x="206" y="24"/>
                    <a:pt x="206" y="24"/>
                    <a:pt x="206" y="24"/>
                  </a:cubicBezTo>
                  <a:cubicBezTo>
                    <a:pt x="202" y="27"/>
                    <a:pt x="197" y="30"/>
                    <a:pt x="192" y="30"/>
                  </a:cubicBezTo>
                  <a:cubicBezTo>
                    <a:pt x="41" y="30"/>
                    <a:pt x="41" y="30"/>
                    <a:pt x="41" y="30"/>
                  </a:cubicBezTo>
                  <a:cubicBezTo>
                    <a:pt x="18" y="30"/>
                    <a:pt x="0" y="48"/>
                    <a:pt x="0" y="70"/>
                  </a:cubicBezTo>
                  <a:cubicBezTo>
                    <a:pt x="0" y="92"/>
                    <a:pt x="0" y="92"/>
                    <a:pt x="0" y="92"/>
                  </a:cubicBezTo>
                  <a:cubicBezTo>
                    <a:pt x="469" y="92"/>
                    <a:pt x="469" y="92"/>
                    <a:pt x="469" y="92"/>
                  </a:cubicBezTo>
                  <a:cubicBezTo>
                    <a:pt x="469" y="70"/>
                    <a:pt x="469" y="70"/>
                    <a:pt x="469" y="70"/>
                  </a:cubicBezTo>
                  <a:cubicBezTo>
                    <a:pt x="469" y="48"/>
                    <a:pt x="451" y="30"/>
                    <a:pt x="428" y="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auto">
            <a:xfrm>
              <a:off x="4171950" y="3624263"/>
              <a:ext cx="2563813" cy="504825"/>
            </a:xfrm>
            <a:custGeom>
              <a:avLst/>
              <a:gdLst>
                <a:gd name="T0" fmla="*/ 0 w 469"/>
                <a:gd name="T1" fmla="*/ 0 h 92"/>
                <a:gd name="T2" fmla="*/ 0 w 469"/>
                <a:gd name="T3" fmla="*/ 22 h 92"/>
                <a:gd name="T4" fmla="*/ 41 w 469"/>
                <a:gd name="T5" fmla="*/ 62 h 92"/>
                <a:gd name="T6" fmla="*/ 192 w 469"/>
                <a:gd name="T7" fmla="*/ 62 h 92"/>
                <a:gd name="T8" fmla="*/ 206 w 469"/>
                <a:gd name="T9" fmla="*/ 68 h 92"/>
                <a:gd name="T10" fmla="*/ 221 w 469"/>
                <a:gd name="T11" fmla="*/ 84 h 92"/>
                <a:gd name="T12" fmla="*/ 249 w 469"/>
                <a:gd name="T13" fmla="*/ 84 h 92"/>
                <a:gd name="T14" fmla="*/ 263 w 469"/>
                <a:gd name="T15" fmla="*/ 68 h 92"/>
                <a:gd name="T16" fmla="*/ 277 w 469"/>
                <a:gd name="T17" fmla="*/ 62 h 92"/>
                <a:gd name="T18" fmla="*/ 429 w 469"/>
                <a:gd name="T19" fmla="*/ 62 h 92"/>
                <a:gd name="T20" fmla="*/ 469 w 469"/>
                <a:gd name="T21" fmla="*/ 22 h 92"/>
                <a:gd name="T22" fmla="*/ 469 w 469"/>
                <a:gd name="T23" fmla="*/ 0 h 92"/>
                <a:gd name="T24" fmla="*/ 0 w 469"/>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9" h="92">
                  <a:moveTo>
                    <a:pt x="0" y="0"/>
                  </a:moveTo>
                  <a:cubicBezTo>
                    <a:pt x="0" y="22"/>
                    <a:pt x="0" y="22"/>
                    <a:pt x="0" y="22"/>
                  </a:cubicBezTo>
                  <a:cubicBezTo>
                    <a:pt x="0" y="44"/>
                    <a:pt x="19" y="62"/>
                    <a:pt x="41" y="62"/>
                  </a:cubicBezTo>
                  <a:cubicBezTo>
                    <a:pt x="192" y="62"/>
                    <a:pt x="192" y="62"/>
                    <a:pt x="192" y="62"/>
                  </a:cubicBezTo>
                  <a:cubicBezTo>
                    <a:pt x="197" y="62"/>
                    <a:pt x="202" y="64"/>
                    <a:pt x="206" y="68"/>
                  </a:cubicBezTo>
                  <a:cubicBezTo>
                    <a:pt x="221" y="84"/>
                    <a:pt x="221" y="84"/>
                    <a:pt x="221" y="84"/>
                  </a:cubicBezTo>
                  <a:cubicBezTo>
                    <a:pt x="228" y="92"/>
                    <a:pt x="241" y="92"/>
                    <a:pt x="249" y="84"/>
                  </a:cubicBezTo>
                  <a:cubicBezTo>
                    <a:pt x="263" y="68"/>
                    <a:pt x="263" y="68"/>
                    <a:pt x="263" y="68"/>
                  </a:cubicBezTo>
                  <a:cubicBezTo>
                    <a:pt x="267" y="64"/>
                    <a:pt x="272" y="62"/>
                    <a:pt x="277" y="62"/>
                  </a:cubicBezTo>
                  <a:cubicBezTo>
                    <a:pt x="429" y="62"/>
                    <a:pt x="429" y="62"/>
                    <a:pt x="429" y="62"/>
                  </a:cubicBezTo>
                  <a:cubicBezTo>
                    <a:pt x="451" y="62"/>
                    <a:pt x="469" y="44"/>
                    <a:pt x="469" y="22"/>
                  </a:cubicBezTo>
                  <a:cubicBezTo>
                    <a:pt x="469" y="0"/>
                    <a:pt x="469" y="0"/>
                    <a:pt x="469" y="0"/>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auto">
            <a:xfrm>
              <a:off x="5456238" y="3117851"/>
              <a:ext cx="2559050" cy="506413"/>
            </a:xfrm>
            <a:custGeom>
              <a:avLst/>
              <a:gdLst>
                <a:gd name="T0" fmla="*/ 428 w 468"/>
                <a:gd name="T1" fmla="*/ 30 h 92"/>
                <a:gd name="T2" fmla="*/ 277 w 468"/>
                <a:gd name="T3" fmla="*/ 30 h 92"/>
                <a:gd name="T4" fmla="*/ 263 w 468"/>
                <a:gd name="T5" fmla="*/ 24 h 92"/>
                <a:gd name="T6" fmla="*/ 248 w 468"/>
                <a:gd name="T7" fmla="*/ 8 h 92"/>
                <a:gd name="T8" fmla="*/ 220 w 468"/>
                <a:gd name="T9" fmla="*/ 8 h 92"/>
                <a:gd name="T10" fmla="*/ 205 w 468"/>
                <a:gd name="T11" fmla="*/ 24 h 92"/>
                <a:gd name="T12" fmla="*/ 191 w 468"/>
                <a:gd name="T13" fmla="*/ 30 h 92"/>
                <a:gd name="T14" fmla="*/ 40 w 468"/>
                <a:gd name="T15" fmla="*/ 30 h 92"/>
                <a:gd name="T16" fmla="*/ 0 w 468"/>
                <a:gd name="T17" fmla="*/ 70 h 92"/>
                <a:gd name="T18" fmla="*/ 0 w 468"/>
                <a:gd name="T19" fmla="*/ 92 h 92"/>
                <a:gd name="T20" fmla="*/ 468 w 468"/>
                <a:gd name="T21" fmla="*/ 92 h 92"/>
                <a:gd name="T22" fmla="*/ 468 w 468"/>
                <a:gd name="T23" fmla="*/ 70 h 92"/>
                <a:gd name="T24" fmla="*/ 428 w 468"/>
                <a:gd name="T25" fmla="*/ 3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92">
                  <a:moveTo>
                    <a:pt x="428" y="30"/>
                  </a:moveTo>
                  <a:cubicBezTo>
                    <a:pt x="277" y="30"/>
                    <a:pt x="277" y="30"/>
                    <a:pt x="277" y="30"/>
                  </a:cubicBezTo>
                  <a:cubicBezTo>
                    <a:pt x="271" y="30"/>
                    <a:pt x="266" y="27"/>
                    <a:pt x="263" y="24"/>
                  </a:cubicBezTo>
                  <a:cubicBezTo>
                    <a:pt x="248" y="8"/>
                    <a:pt x="248" y="8"/>
                    <a:pt x="248" y="8"/>
                  </a:cubicBezTo>
                  <a:cubicBezTo>
                    <a:pt x="240" y="0"/>
                    <a:pt x="228" y="0"/>
                    <a:pt x="220" y="8"/>
                  </a:cubicBezTo>
                  <a:cubicBezTo>
                    <a:pt x="205" y="24"/>
                    <a:pt x="205" y="24"/>
                    <a:pt x="205" y="24"/>
                  </a:cubicBezTo>
                  <a:cubicBezTo>
                    <a:pt x="202" y="27"/>
                    <a:pt x="197" y="30"/>
                    <a:pt x="191" y="30"/>
                  </a:cubicBezTo>
                  <a:cubicBezTo>
                    <a:pt x="40" y="30"/>
                    <a:pt x="40" y="30"/>
                    <a:pt x="40" y="30"/>
                  </a:cubicBezTo>
                  <a:cubicBezTo>
                    <a:pt x="18" y="30"/>
                    <a:pt x="0" y="48"/>
                    <a:pt x="0" y="70"/>
                  </a:cubicBezTo>
                  <a:cubicBezTo>
                    <a:pt x="0" y="92"/>
                    <a:pt x="0" y="92"/>
                    <a:pt x="0" y="92"/>
                  </a:cubicBezTo>
                  <a:cubicBezTo>
                    <a:pt x="468" y="92"/>
                    <a:pt x="468" y="92"/>
                    <a:pt x="468" y="92"/>
                  </a:cubicBezTo>
                  <a:cubicBezTo>
                    <a:pt x="468" y="70"/>
                    <a:pt x="468" y="70"/>
                    <a:pt x="468" y="70"/>
                  </a:cubicBezTo>
                  <a:cubicBezTo>
                    <a:pt x="468" y="48"/>
                    <a:pt x="450" y="30"/>
                    <a:pt x="428" y="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6735763" y="3624263"/>
              <a:ext cx="2563813" cy="504825"/>
            </a:xfrm>
            <a:custGeom>
              <a:avLst/>
              <a:gdLst>
                <a:gd name="T0" fmla="*/ 0 w 469"/>
                <a:gd name="T1" fmla="*/ 0 h 92"/>
                <a:gd name="T2" fmla="*/ 0 w 469"/>
                <a:gd name="T3" fmla="*/ 22 h 92"/>
                <a:gd name="T4" fmla="*/ 41 w 469"/>
                <a:gd name="T5" fmla="*/ 62 h 92"/>
                <a:gd name="T6" fmla="*/ 192 w 469"/>
                <a:gd name="T7" fmla="*/ 62 h 92"/>
                <a:gd name="T8" fmla="*/ 206 w 469"/>
                <a:gd name="T9" fmla="*/ 68 h 92"/>
                <a:gd name="T10" fmla="*/ 221 w 469"/>
                <a:gd name="T11" fmla="*/ 84 h 92"/>
                <a:gd name="T12" fmla="*/ 248 w 469"/>
                <a:gd name="T13" fmla="*/ 84 h 92"/>
                <a:gd name="T14" fmla="*/ 263 w 469"/>
                <a:gd name="T15" fmla="*/ 68 h 92"/>
                <a:gd name="T16" fmla="*/ 277 w 469"/>
                <a:gd name="T17" fmla="*/ 62 h 92"/>
                <a:gd name="T18" fmla="*/ 428 w 469"/>
                <a:gd name="T19" fmla="*/ 62 h 92"/>
                <a:gd name="T20" fmla="*/ 469 w 469"/>
                <a:gd name="T21" fmla="*/ 22 h 92"/>
                <a:gd name="T22" fmla="*/ 469 w 469"/>
                <a:gd name="T23" fmla="*/ 0 h 92"/>
                <a:gd name="T24" fmla="*/ 0 w 469"/>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9" h="92">
                  <a:moveTo>
                    <a:pt x="0" y="0"/>
                  </a:moveTo>
                  <a:cubicBezTo>
                    <a:pt x="0" y="22"/>
                    <a:pt x="0" y="22"/>
                    <a:pt x="0" y="22"/>
                  </a:cubicBezTo>
                  <a:cubicBezTo>
                    <a:pt x="0" y="44"/>
                    <a:pt x="18" y="62"/>
                    <a:pt x="41" y="62"/>
                  </a:cubicBezTo>
                  <a:cubicBezTo>
                    <a:pt x="192" y="62"/>
                    <a:pt x="192" y="62"/>
                    <a:pt x="192" y="62"/>
                  </a:cubicBezTo>
                  <a:cubicBezTo>
                    <a:pt x="197" y="62"/>
                    <a:pt x="202" y="64"/>
                    <a:pt x="206" y="68"/>
                  </a:cubicBezTo>
                  <a:cubicBezTo>
                    <a:pt x="221" y="84"/>
                    <a:pt x="221" y="84"/>
                    <a:pt x="221" y="84"/>
                  </a:cubicBezTo>
                  <a:cubicBezTo>
                    <a:pt x="228" y="92"/>
                    <a:pt x="241" y="92"/>
                    <a:pt x="248" y="84"/>
                  </a:cubicBezTo>
                  <a:cubicBezTo>
                    <a:pt x="263" y="68"/>
                    <a:pt x="263" y="68"/>
                    <a:pt x="263" y="68"/>
                  </a:cubicBezTo>
                  <a:cubicBezTo>
                    <a:pt x="267" y="64"/>
                    <a:pt x="272" y="62"/>
                    <a:pt x="277" y="62"/>
                  </a:cubicBezTo>
                  <a:cubicBezTo>
                    <a:pt x="428" y="62"/>
                    <a:pt x="428" y="62"/>
                    <a:pt x="428" y="62"/>
                  </a:cubicBezTo>
                  <a:cubicBezTo>
                    <a:pt x="451" y="62"/>
                    <a:pt x="469" y="44"/>
                    <a:pt x="469" y="22"/>
                  </a:cubicBezTo>
                  <a:cubicBezTo>
                    <a:pt x="469" y="0"/>
                    <a:pt x="469" y="0"/>
                    <a:pt x="469"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auto">
            <a:xfrm>
              <a:off x="2717800" y="3602038"/>
              <a:ext cx="6756400" cy="44450"/>
            </a:xfrm>
            <a:custGeom>
              <a:avLst/>
              <a:gdLst>
                <a:gd name="T0" fmla="*/ 1232 w 1236"/>
                <a:gd name="T1" fmla="*/ 8 h 8"/>
                <a:gd name="T2" fmla="*/ 4 w 1236"/>
                <a:gd name="T3" fmla="*/ 8 h 8"/>
                <a:gd name="T4" fmla="*/ 0 w 1236"/>
                <a:gd name="T5" fmla="*/ 4 h 8"/>
                <a:gd name="T6" fmla="*/ 4 w 1236"/>
                <a:gd name="T7" fmla="*/ 0 h 8"/>
                <a:gd name="T8" fmla="*/ 1232 w 1236"/>
                <a:gd name="T9" fmla="*/ 0 h 8"/>
                <a:gd name="T10" fmla="*/ 1236 w 1236"/>
                <a:gd name="T11" fmla="*/ 4 h 8"/>
                <a:gd name="T12" fmla="*/ 1232 w 123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236" h="8">
                  <a:moveTo>
                    <a:pt x="1232" y="8"/>
                  </a:moveTo>
                  <a:cubicBezTo>
                    <a:pt x="4" y="8"/>
                    <a:pt x="4" y="8"/>
                    <a:pt x="4" y="8"/>
                  </a:cubicBezTo>
                  <a:cubicBezTo>
                    <a:pt x="2" y="8"/>
                    <a:pt x="0" y="6"/>
                    <a:pt x="0" y="4"/>
                  </a:cubicBezTo>
                  <a:cubicBezTo>
                    <a:pt x="0" y="1"/>
                    <a:pt x="2" y="0"/>
                    <a:pt x="4" y="0"/>
                  </a:cubicBezTo>
                  <a:cubicBezTo>
                    <a:pt x="1232" y="0"/>
                    <a:pt x="1232" y="0"/>
                    <a:pt x="1232" y="0"/>
                  </a:cubicBezTo>
                  <a:cubicBezTo>
                    <a:pt x="1234" y="0"/>
                    <a:pt x="1236" y="1"/>
                    <a:pt x="1236" y="4"/>
                  </a:cubicBezTo>
                  <a:cubicBezTo>
                    <a:pt x="1236" y="6"/>
                    <a:pt x="1234" y="8"/>
                    <a:pt x="1232" y="8"/>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auto">
            <a:xfrm>
              <a:off x="4067175" y="3508376"/>
              <a:ext cx="207963" cy="209550"/>
            </a:xfrm>
            <a:prstGeom prst="ellipse">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auto">
            <a:xfrm>
              <a:off x="5353050" y="3508376"/>
              <a:ext cx="207963" cy="209550"/>
            </a:xfrm>
            <a:prstGeom prst="ellipse">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26"/>
            <p:cNvSpPr>
              <a:spLocks noChangeArrowheads="1"/>
            </p:cNvSpPr>
            <p:nvPr/>
          </p:nvSpPr>
          <p:spPr bwMode="auto">
            <a:xfrm>
              <a:off x="6630988" y="3508376"/>
              <a:ext cx="207963" cy="209550"/>
            </a:xfrm>
            <a:prstGeom prst="ellipse">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auto">
            <a:xfrm>
              <a:off x="7910513" y="3508376"/>
              <a:ext cx="207963" cy="209550"/>
            </a:xfrm>
            <a:prstGeom prst="ellipse">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4156075" y="2695576"/>
              <a:ext cx="31750" cy="390525"/>
            </a:xfrm>
            <a:custGeom>
              <a:avLst/>
              <a:gdLst>
                <a:gd name="T0" fmla="*/ 3 w 6"/>
                <a:gd name="T1" fmla="*/ 71 h 71"/>
                <a:gd name="T2" fmla="*/ 0 w 6"/>
                <a:gd name="T3" fmla="*/ 68 h 71"/>
                <a:gd name="T4" fmla="*/ 0 w 6"/>
                <a:gd name="T5" fmla="*/ 3 h 71"/>
                <a:gd name="T6" fmla="*/ 3 w 6"/>
                <a:gd name="T7" fmla="*/ 0 h 71"/>
                <a:gd name="T8" fmla="*/ 6 w 6"/>
                <a:gd name="T9" fmla="*/ 3 h 71"/>
                <a:gd name="T10" fmla="*/ 6 w 6"/>
                <a:gd name="T11" fmla="*/ 68 h 71"/>
                <a:gd name="T12" fmla="*/ 3 w 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6" h="71">
                  <a:moveTo>
                    <a:pt x="3" y="71"/>
                  </a:moveTo>
                  <a:cubicBezTo>
                    <a:pt x="2" y="71"/>
                    <a:pt x="0" y="70"/>
                    <a:pt x="0" y="68"/>
                  </a:cubicBezTo>
                  <a:cubicBezTo>
                    <a:pt x="0" y="3"/>
                    <a:pt x="0" y="3"/>
                    <a:pt x="0" y="3"/>
                  </a:cubicBezTo>
                  <a:cubicBezTo>
                    <a:pt x="0" y="2"/>
                    <a:pt x="2" y="0"/>
                    <a:pt x="3" y="0"/>
                  </a:cubicBezTo>
                  <a:cubicBezTo>
                    <a:pt x="5" y="0"/>
                    <a:pt x="6" y="2"/>
                    <a:pt x="6" y="3"/>
                  </a:cubicBezTo>
                  <a:cubicBezTo>
                    <a:pt x="6" y="68"/>
                    <a:pt x="6" y="68"/>
                    <a:pt x="6" y="68"/>
                  </a:cubicBezTo>
                  <a:cubicBezTo>
                    <a:pt x="6" y="70"/>
                    <a:pt x="5" y="71"/>
                    <a:pt x="3" y="7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6719888" y="2695576"/>
              <a:ext cx="31750" cy="390525"/>
            </a:xfrm>
            <a:custGeom>
              <a:avLst/>
              <a:gdLst>
                <a:gd name="T0" fmla="*/ 3 w 6"/>
                <a:gd name="T1" fmla="*/ 71 h 71"/>
                <a:gd name="T2" fmla="*/ 0 w 6"/>
                <a:gd name="T3" fmla="*/ 68 h 71"/>
                <a:gd name="T4" fmla="*/ 0 w 6"/>
                <a:gd name="T5" fmla="*/ 3 h 71"/>
                <a:gd name="T6" fmla="*/ 3 w 6"/>
                <a:gd name="T7" fmla="*/ 0 h 71"/>
                <a:gd name="T8" fmla="*/ 6 w 6"/>
                <a:gd name="T9" fmla="*/ 3 h 71"/>
                <a:gd name="T10" fmla="*/ 6 w 6"/>
                <a:gd name="T11" fmla="*/ 68 h 71"/>
                <a:gd name="T12" fmla="*/ 3 w 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6" h="71">
                  <a:moveTo>
                    <a:pt x="3" y="71"/>
                  </a:moveTo>
                  <a:cubicBezTo>
                    <a:pt x="1" y="71"/>
                    <a:pt x="0" y="70"/>
                    <a:pt x="0" y="68"/>
                  </a:cubicBezTo>
                  <a:cubicBezTo>
                    <a:pt x="0" y="3"/>
                    <a:pt x="0" y="3"/>
                    <a:pt x="0" y="3"/>
                  </a:cubicBezTo>
                  <a:cubicBezTo>
                    <a:pt x="0" y="2"/>
                    <a:pt x="1" y="0"/>
                    <a:pt x="3" y="0"/>
                  </a:cubicBezTo>
                  <a:cubicBezTo>
                    <a:pt x="5" y="0"/>
                    <a:pt x="6" y="2"/>
                    <a:pt x="6" y="3"/>
                  </a:cubicBezTo>
                  <a:cubicBezTo>
                    <a:pt x="6" y="68"/>
                    <a:pt x="6" y="68"/>
                    <a:pt x="6" y="68"/>
                  </a:cubicBezTo>
                  <a:cubicBezTo>
                    <a:pt x="6" y="70"/>
                    <a:pt x="5" y="71"/>
                    <a:pt x="3" y="7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5440363" y="4184651"/>
              <a:ext cx="31750" cy="390525"/>
            </a:xfrm>
            <a:custGeom>
              <a:avLst/>
              <a:gdLst>
                <a:gd name="T0" fmla="*/ 3 w 6"/>
                <a:gd name="T1" fmla="*/ 0 h 71"/>
                <a:gd name="T2" fmla="*/ 6 w 6"/>
                <a:gd name="T3" fmla="*/ 3 h 71"/>
                <a:gd name="T4" fmla="*/ 6 w 6"/>
                <a:gd name="T5" fmla="*/ 68 h 71"/>
                <a:gd name="T6" fmla="*/ 3 w 6"/>
                <a:gd name="T7" fmla="*/ 71 h 71"/>
                <a:gd name="T8" fmla="*/ 0 w 6"/>
                <a:gd name="T9" fmla="*/ 68 h 71"/>
                <a:gd name="T10" fmla="*/ 0 w 6"/>
                <a:gd name="T11" fmla="*/ 3 h 71"/>
                <a:gd name="T12" fmla="*/ 3 w 6"/>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 h="71">
                  <a:moveTo>
                    <a:pt x="3" y="0"/>
                  </a:moveTo>
                  <a:cubicBezTo>
                    <a:pt x="4" y="0"/>
                    <a:pt x="6" y="2"/>
                    <a:pt x="6" y="3"/>
                  </a:cubicBezTo>
                  <a:cubicBezTo>
                    <a:pt x="6" y="68"/>
                    <a:pt x="6" y="68"/>
                    <a:pt x="6" y="68"/>
                  </a:cubicBezTo>
                  <a:cubicBezTo>
                    <a:pt x="6" y="70"/>
                    <a:pt x="4" y="71"/>
                    <a:pt x="3" y="71"/>
                  </a:cubicBezTo>
                  <a:cubicBezTo>
                    <a:pt x="1" y="71"/>
                    <a:pt x="0" y="70"/>
                    <a:pt x="0" y="68"/>
                  </a:cubicBezTo>
                  <a:cubicBezTo>
                    <a:pt x="0" y="3"/>
                    <a:pt x="0" y="3"/>
                    <a:pt x="0" y="3"/>
                  </a:cubicBezTo>
                  <a:cubicBezTo>
                    <a:pt x="0" y="2"/>
                    <a:pt x="1" y="0"/>
                    <a:pt x="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004175" y="4184651"/>
              <a:ext cx="26988" cy="390525"/>
            </a:xfrm>
            <a:custGeom>
              <a:avLst/>
              <a:gdLst>
                <a:gd name="T0" fmla="*/ 2 w 5"/>
                <a:gd name="T1" fmla="*/ 0 h 71"/>
                <a:gd name="T2" fmla="*/ 5 w 5"/>
                <a:gd name="T3" fmla="*/ 3 h 71"/>
                <a:gd name="T4" fmla="*/ 5 w 5"/>
                <a:gd name="T5" fmla="*/ 68 h 71"/>
                <a:gd name="T6" fmla="*/ 2 w 5"/>
                <a:gd name="T7" fmla="*/ 71 h 71"/>
                <a:gd name="T8" fmla="*/ 0 w 5"/>
                <a:gd name="T9" fmla="*/ 68 h 71"/>
                <a:gd name="T10" fmla="*/ 0 w 5"/>
                <a:gd name="T11" fmla="*/ 3 h 71"/>
                <a:gd name="T12" fmla="*/ 2 w 5"/>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5" h="71">
                  <a:moveTo>
                    <a:pt x="2" y="0"/>
                  </a:moveTo>
                  <a:cubicBezTo>
                    <a:pt x="4" y="0"/>
                    <a:pt x="5" y="2"/>
                    <a:pt x="5" y="3"/>
                  </a:cubicBezTo>
                  <a:cubicBezTo>
                    <a:pt x="5" y="68"/>
                    <a:pt x="5" y="68"/>
                    <a:pt x="5" y="68"/>
                  </a:cubicBezTo>
                  <a:cubicBezTo>
                    <a:pt x="5" y="70"/>
                    <a:pt x="4" y="71"/>
                    <a:pt x="2" y="71"/>
                  </a:cubicBezTo>
                  <a:cubicBezTo>
                    <a:pt x="1" y="71"/>
                    <a:pt x="0" y="70"/>
                    <a:pt x="0" y="68"/>
                  </a:cubicBezTo>
                  <a:cubicBezTo>
                    <a:pt x="0" y="3"/>
                    <a:pt x="0" y="3"/>
                    <a:pt x="0" y="3"/>
                  </a:cubicBezTo>
                  <a:cubicBezTo>
                    <a:pt x="0" y="2"/>
                    <a:pt x="1" y="0"/>
                    <a:pt x="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4" name="TextBox 33"/>
          <p:cNvSpPr txBox="1"/>
          <p:nvPr/>
        </p:nvSpPr>
        <p:spPr>
          <a:xfrm>
            <a:off x="8682204" y="4522486"/>
            <a:ext cx="1963571" cy="784830"/>
          </a:xfrm>
          <a:prstGeom prst="rect">
            <a:avLst/>
          </a:prstGeom>
          <a:noFill/>
        </p:spPr>
        <p:txBody>
          <a:bodyPr wrap="square" rtlCol="0" anchor="ctr">
            <a:spAutoFit/>
          </a:bodyPr>
          <a:lstStyle/>
          <a:p>
            <a:pPr algn="just">
              <a:lnSpc>
                <a:spcPct val="150000"/>
              </a:lnSpc>
            </a:pPr>
            <a:r>
              <a:rPr lang="en-US" sz="1000" b="1" dirty="0" smtClean="0">
                <a:latin typeface="Raleway" panose="020B0503030101060003" pitchFamily="34" charset="0"/>
              </a:rPr>
              <a:t>Title</a:t>
            </a:r>
          </a:p>
          <a:p>
            <a:pPr algn="just">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35" name="TextBox 34"/>
          <p:cNvSpPr txBox="1"/>
          <p:nvPr/>
        </p:nvSpPr>
        <p:spPr>
          <a:xfrm>
            <a:off x="1513410" y="1929494"/>
            <a:ext cx="1963571"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36" name="TextBox 35"/>
          <p:cNvSpPr txBox="1"/>
          <p:nvPr/>
        </p:nvSpPr>
        <p:spPr>
          <a:xfrm>
            <a:off x="2857312" y="4522486"/>
            <a:ext cx="1963571" cy="784830"/>
          </a:xfrm>
          <a:prstGeom prst="rect">
            <a:avLst/>
          </a:prstGeom>
          <a:noFill/>
        </p:spPr>
        <p:txBody>
          <a:bodyPr wrap="square" rtlCol="0" anchor="ctr">
            <a:spAutoFit/>
          </a:bodyPr>
          <a:lstStyle/>
          <a:p>
            <a:pPr algn="r">
              <a:lnSpc>
                <a:spcPct val="150000"/>
              </a:lnSpc>
            </a:pPr>
            <a:r>
              <a:rPr lang="en-US" sz="1000" b="1" dirty="0" smtClean="0">
                <a:latin typeface="Raleway" panose="020B0503030101060003" pitchFamily="34" charset="0"/>
              </a:rPr>
              <a:t>Title</a:t>
            </a:r>
          </a:p>
          <a:p>
            <a:pPr algn="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Tree>
    <p:extLst>
      <p:ext uri="{BB962C8B-B14F-4D97-AF65-F5344CB8AC3E}">
        <p14:creationId xmlns:p14="http://schemas.microsoft.com/office/powerpoint/2010/main" val="1849664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4" grpId="0"/>
      <p:bldP spid="35" grpId="0"/>
      <p:bldP spid="3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2049463" y="2364846"/>
            <a:ext cx="8115300" cy="1036638"/>
            <a:chOff x="2049463" y="2364846"/>
            <a:chExt cx="8115300" cy="1036638"/>
          </a:xfrm>
        </p:grpSpPr>
        <p:sp>
          <p:nvSpPr>
            <p:cNvPr id="5" name="Freeform 5"/>
            <p:cNvSpPr>
              <a:spLocks/>
            </p:cNvSpPr>
            <p:nvPr/>
          </p:nvSpPr>
          <p:spPr bwMode="auto">
            <a:xfrm>
              <a:off x="2049463" y="2364846"/>
              <a:ext cx="1116013" cy="1036638"/>
            </a:xfrm>
            <a:custGeom>
              <a:avLst/>
              <a:gdLst>
                <a:gd name="T0" fmla="*/ 148 w 154"/>
                <a:gd name="T1" fmla="*/ 54 h 140"/>
                <a:gd name="T2" fmla="*/ 127 w 154"/>
                <a:gd name="T3" fmla="*/ 17 h 140"/>
                <a:gd name="T4" fmla="*/ 98 w 154"/>
                <a:gd name="T5" fmla="*/ 0 h 140"/>
                <a:gd name="T6" fmla="*/ 56 w 154"/>
                <a:gd name="T7" fmla="*/ 0 h 140"/>
                <a:gd name="T8" fmla="*/ 27 w 154"/>
                <a:gd name="T9" fmla="*/ 17 h 140"/>
                <a:gd name="T10" fmla="*/ 6 w 154"/>
                <a:gd name="T11" fmla="*/ 54 h 140"/>
                <a:gd name="T12" fmla="*/ 6 w 154"/>
                <a:gd name="T13" fmla="*/ 87 h 140"/>
                <a:gd name="T14" fmla="*/ 27 w 154"/>
                <a:gd name="T15" fmla="*/ 124 h 140"/>
                <a:gd name="T16" fmla="*/ 56 w 154"/>
                <a:gd name="T17" fmla="*/ 140 h 140"/>
                <a:gd name="T18" fmla="*/ 98 w 154"/>
                <a:gd name="T19" fmla="*/ 140 h 140"/>
                <a:gd name="T20" fmla="*/ 127 w 154"/>
                <a:gd name="T21" fmla="*/ 124 h 140"/>
                <a:gd name="T22" fmla="*/ 148 w 154"/>
                <a:gd name="T23" fmla="*/ 87 h 140"/>
                <a:gd name="T24" fmla="*/ 148 w 154"/>
                <a:gd name="T25" fmla="*/ 5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40">
                  <a:moveTo>
                    <a:pt x="148" y="54"/>
                  </a:moveTo>
                  <a:cubicBezTo>
                    <a:pt x="127" y="17"/>
                    <a:pt x="127" y="17"/>
                    <a:pt x="127" y="17"/>
                  </a:cubicBezTo>
                  <a:cubicBezTo>
                    <a:pt x="121" y="6"/>
                    <a:pt x="110" y="0"/>
                    <a:pt x="98" y="0"/>
                  </a:cubicBezTo>
                  <a:cubicBezTo>
                    <a:pt x="56" y="0"/>
                    <a:pt x="56" y="0"/>
                    <a:pt x="56" y="0"/>
                  </a:cubicBezTo>
                  <a:cubicBezTo>
                    <a:pt x="44" y="0"/>
                    <a:pt x="33" y="6"/>
                    <a:pt x="27" y="17"/>
                  </a:cubicBezTo>
                  <a:cubicBezTo>
                    <a:pt x="6" y="54"/>
                    <a:pt x="6" y="54"/>
                    <a:pt x="6" y="54"/>
                  </a:cubicBezTo>
                  <a:cubicBezTo>
                    <a:pt x="0" y="64"/>
                    <a:pt x="0" y="76"/>
                    <a:pt x="6" y="87"/>
                  </a:cubicBezTo>
                  <a:cubicBezTo>
                    <a:pt x="27" y="124"/>
                    <a:pt x="27" y="124"/>
                    <a:pt x="27" y="124"/>
                  </a:cubicBezTo>
                  <a:cubicBezTo>
                    <a:pt x="33" y="134"/>
                    <a:pt x="44" y="140"/>
                    <a:pt x="56" y="140"/>
                  </a:cubicBezTo>
                  <a:cubicBezTo>
                    <a:pt x="98" y="140"/>
                    <a:pt x="98" y="140"/>
                    <a:pt x="98" y="140"/>
                  </a:cubicBezTo>
                  <a:cubicBezTo>
                    <a:pt x="110" y="140"/>
                    <a:pt x="121" y="134"/>
                    <a:pt x="127" y="124"/>
                  </a:cubicBezTo>
                  <a:cubicBezTo>
                    <a:pt x="148" y="87"/>
                    <a:pt x="148" y="87"/>
                    <a:pt x="148" y="87"/>
                  </a:cubicBezTo>
                  <a:cubicBezTo>
                    <a:pt x="154" y="76"/>
                    <a:pt x="154" y="64"/>
                    <a:pt x="148"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4376738" y="2364846"/>
              <a:ext cx="1123950" cy="1036638"/>
            </a:xfrm>
            <a:custGeom>
              <a:avLst/>
              <a:gdLst>
                <a:gd name="T0" fmla="*/ 149 w 155"/>
                <a:gd name="T1" fmla="*/ 54 h 140"/>
                <a:gd name="T2" fmla="*/ 128 w 155"/>
                <a:gd name="T3" fmla="*/ 17 h 140"/>
                <a:gd name="T4" fmla="*/ 99 w 155"/>
                <a:gd name="T5" fmla="*/ 0 h 140"/>
                <a:gd name="T6" fmla="*/ 56 w 155"/>
                <a:gd name="T7" fmla="*/ 0 h 140"/>
                <a:gd name="T8" fmla="*/ 27 w 155"/>
                <a:gd name="T9" fmla="*/ 17 h 140"/>
                <a:gd name="T10" fmla="*/ 6 w 155"/>
                <a:gd name="T11" fmla="*/ 54 h 140"/>
                <a:gd name="T12" fmla="*/ 6 w 155"/>
                <a:gd name="T13" fmla="*/ 87 h 140"/>
                <a:gd name="T14" fmla="*/ 27 w 155"/>
                <a:gd name="T15" fmla="*/ 124 h 140"/>
                <a:gd name="T16" fmla="*/ 56 w 155"/>
                <a:gd name="T17" fmla="*/ 140 h 140"/>
                <a:gd name="T18" fmla="*/ 99 w 155"/>
                <a:gd name="T19" fmla="*/ 140 h 140"/>
                <a:gd name="T20" fmla="*/ 128 w 155"/>
                <a:gd name="T21" fmla="*/ 124 h 140"/>
                <a:gd name="T22" fmla="*/ 149 w 155"/>
                <a:gd name="T23" fmla="*/ 87 h 140"/>
                <a:gd name="T24" fmla="*/ 149 w 155"/>
                <a:gd name="T25" fmla="*/ 5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40">
                  <a:moveTo>
                    <a:pt x="149" y="54"/>
                  </a:moveTo>
                  <a:cubicBezTo>
                    <a:pt x="128" y="17"/>
                    <a:pt x="128" y="17"/>
                    <a:pt x="128" y="17"/>
                  </a:cubicBezTo>
                  <a:cubicBezTo>
                    <a:pt x="122" y="6"/>
                    <a:pt x="111" y="0"/>
                    <a:pt x="99" y="0"/>
                  </a:cubicBezTo>
                  <a:cubicBezTo>
                    <a:pt x="56" y="0"/>
                    <a:pt x="56" y="0"/>
                    <a:pt x="56" y="0"/>
                  </a:cubicBezTo>
                  <a:cubicBezTo>
                    <a:pt x="44" y="0"/>
                    <a:pt x="33" y="6"/>
                    <a:pt x="27" y="17"/>
                  </a:cubicBezTo>
                  <a:cubicBezTo>
                    <a:pt x="6" y="54"/>
                    <a:pt x="6" y="54"/>
                    <a:pt x="6" y="54"/>
                  </a:cubicBezTo>
                  <a:cubicBezTo>
                    <a:pt x="0" y="64"/>
                    <a:pt x="0" y="76"/>
                    <a:pt x="6" y="87"/>
                  </a:cubicBezTo>
                  <a:cubicBezTo>
                    <a:pt x="27" y="124"/>
                    <a:pt x="27" y="124"/>
                    <a:pt x="27" y="124"/>
                  </a:cubicBezTo>
                  <a:cubicBezTo>
                    <a:pt x="33" y="134"/>
                    <a:pt x="44" y="140"/>
                    <a:pt x="56" y="140"/>
                  </a:cubicBezTo>
                  <a:cubicBezTo>
                    <a:pt x="99" y="140"/>
                    <a:pt x="99" y="140"/>
                    <a:pt x="99" y="140"/>
                  </a:cubicBezTo>
                  <a:cubicBezTo>
                    <a:pt x="111" y="140"/>
                    <a:pt x="122" y="134"/>
                    <a:pt x="128" y="124"/>
                  </a:cubicBezTo>
                  <a:cubicBezTo>
                    <a:pt x="149" y="87"/>
                    <a:pt x="149" y="87"/>
                    <a:pt x="149" y="87"/>
                  </a:cubicBezTo>
                  <a:cubicBezTo>
                    <a:pt x="155" y="76"/>
                    <a:pt x="155" y="64"/>
                    <a:pt x="149" y="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6705601" y="2364846"/>
              <a:ext cx="1123950" cy="1036638"/>
            </a:xfrm>
            <a:custGeom>
              <a:avLst/>
              <a:gdLst>
                <a:gd name="T0" fmla="*/ 149 w 155"/>
                <a:gd name="T1" fmla="*/ 54 h 140"/>
                <a:gd name="T2" fmla="*/ 128 w 155"/>
                <a:gd name="T3" fmla="*/ 17 h 140"/>
                <a:gd name="T4" fmla="*/ 99 w 155"/>
                <a:gd name="T5" fmla="*/ 0 h 140"/>
                <a:gd name="T6" fmla="*/ 56 w 155"/>
                <a:gd name="T7" fmla="*/ 0 h 140"/>
                <a:gd name="T8" fmla="*/ 28 w 155"/>
                <a:gd name="T9" fmla="*/ 17 h 140"/>
                <a:gd name="T10" fmla="*/ 6 w 155"/>
                <a:gd name="T11" fmla="*/ 54 h 140"/>
                <a:gd name="T12" fmla="*/ 6 w 155"/>
                <a:gd name="T13" fmla="*/ 87 h 140"/>
                <a:gd name="T14" fmla="*/ 28 w 155"/>
                <a:gd name="T15" fmla="*/ 124 h 140"/>
                <a:gd name="T16" fmla="*/ 56 w 155"/>
                <a:gd name="T17" fmla="*/ 140 h 140"/>
                <a:gd name="T18" fmla="*/ 99 w 155"/>
                <a:gd name="T19" fmla="*/ 140 h 140"/>
                <a:gd name="T20" fmla="*/ 128 w 155"/>
                <a:gd name="T21" fmla="*/ 124 h 140"/>
                <a:gd name="T22" fmla="*/ 149 w 155"/>
                <a:gd name="T23" fmla="*/ 87 h 140"/>
                <a:gd name="T24" fmla="*/ 149 w 155"/>
                <a:gd name="T25" fmla="*/ 5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40">
                  <a:moveTo>
                    <a:pt x="149" y="54"/>
                  </a:moveTo>
                  <a:cubicBezTo>
                    <a:pt x="128" y="17"/>
                    <a:pt x="128" y="17"/>
                    <a:pt x="128" y="17"/>
                  </a:cubicBezTo>
                  <a:cubicBezTo>
                    <a:pt x="122" y="6"/>
                    <a:pt x="111" y="0"/>
                    <a:pt x="99" y="0"/>
                  </a:cubicBezTo>
                  <a:cubicBezTo>
                    <a:pt x="56" y="0"/>
                    <a:pt x="56" y="0"/>
                    <a:pt x="56" y="0"/>
                  </a:cubicBezTo>
                  <a:cubicBezTo>
                    <a:pt x="45" y="0"/>
                    <a:pt x="34" y="6"/>
                    <a:pt x="28" y="17"/>
                  </a:cubicBezTo>
                  <a:cubicBezTo>
                    <a:pt x="6" y="54"/>
                    <a:pt x="6" y="54"/>
                    <a:pt x="6" y="54"/>
                  </a:cubicBezTo>
                  <a:cubicBezTo>
                    <a:pt x="0" y="64"/>
                    <a:pt x="0" y="76"/>
                    <a:pt x="6" y="87"/>
                  </a:cubicBezTo>
                  <a:cubicBezTo>
                    <a:pt x="28" y="124"/>
                    <a:pt x="28" y="124"/>
                    <a:pt x="28" y="124"/>
                  </a:cubicBezTo>
                  <a:cubicBezTo>
                    <a:pt x="34" y="134"/>
                    <a:pt x="45" y="140"/>
                    <a:pt x="56" y="140"/>
                  </a:cubicBezTo>
                  <a:cubicBezTo>
                    <a:pt x="99" y="140"/>
                    <a:pt x="99" y="140"/>
                    <a:pt x="99" y="140"/>
                  </a:cubicBezTo>
                  <a:cubicBezTo>
                    <a:pt x="111" y="140"/>
                    <a:pt x="122" y="134"/>
                    <a:pt x="128" y="124"/>
                  </a:cubicBezTo>
                  <a:cubicBezTo>
                    <a:pt x="149" y="87"/>
                    <a:pt x="149" y="87"/>
                    <a:pt x="149" y="87"/>
                  </a:cubicBezTo>
                  <a:cubicBezTo>
                    <a:pt x="155" y="76"/>
                    <a:pt x="155" y="64"/>
                    <a:pt x="149" y="5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9040813" y="2364846"/>
              <a:ext cx="1123950" cy="1036638"/>
            </a:xfrm>
            <a:custGeom>
              <a:avLst/>
              <a:gdLst>
                <a:gd name="T0" fmla="*/ 149 w 155"/>
                <a:gd name="T1" fmla="*/ 54 h 140"/>
                <a:gd name="T2" fmla="*/ 127 w 155"/>
                <a:gd name="T3" fmla="*/ 17 h 140"/>
                <a:gd name="T4" fmla="*/ 99 w 155"/>
                <a:gd name="T5" fmla="*/ 0 h 140"/>
                <a:gd name="T6" fmla="*/ 56 w 155"/>
                <a:gd name="T7" fmla="*/ 0 h 140"/>
                <a:gd name="T8" fmla="*/ 27 w 155"/>
                <a:gd name="T9" fmla="*/ 17 h 140"/>
                <a:gd name="T10" fmla="*/ 6 w 155"/>
                <a:gd name="T11" fmla="*/ 54 h 140"/>
                <a:gd name="T12" fmla="*/ 6 w 155"/>
                <a:gd name="T13" fmla="*/ 87 h 140"/>
                <a:gd name="T14" fmla="*/ 27 w 155"/>
                <a:gd name="T15" fmla="*/ 124 h 140"/>
                <a:gd name="T16" fmla="*/ 56 w 155"/>
                <a:gd name="T17" fmla="*/ 140 h 140"/>
                <a:gd name="T18" fmla="*/ 99 w 155"/>
                <a:gd name="T19" fmla="*/ 140 h 140"/>
                <a:gd name="T20" fmla="*/ 127 w 155"/>
                <a:gd name="T21" fmla="*/ 124 h 140"/>
                <a:gd name="T22" fmla="*/ 149 w 155"/>
                <a:gd name="T23" fmla="*/ 87 h 140"/>
                <a:gd name="T24" fmla="*/ 149 w 155"/>
                <a:gd name="T25" fmla="*/ 5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40">
                  <a:moveTo>
                    <a:pt x="149" y="54"/>
                  </a:moveTo>
                  <a:cubicBezTo>
                    <a:pt x="127" y="17"/>
                    <a:pt x="127" y="17"/>
                    <a:pt x="127" y="17"/>
                  </a:cubicBezTo>
                  <a:cubicBezTo>
                    <a:pt x="121" y="6"/>
                    <a:pt x="110" y="0"/>
                    <a:pt x="99" y="0"/>
                  </a:cubicBezTo>
                  <a:cubicBezTo>
                    <a:pt x="56" y="0"/>
                    <a:pt x="56" y="0"/>
                    <a:pt x="56" y="0"/>
                  </a:cubicBezTo>
                  <a:cubicBezTo>
                    <a:pt x="44" y="0"/>
                    <a:pt x="33" y="6"/>
                    <a:pt x="27" y="17"/>
                  </a:cubicBezTo>
                  <a:cubicBezTo>
                    <a:pt x="6" y="54"/>
                    <a:pt x="6" y="54"/>
                    <a:pt x="6" y="54"/>
                  </a:cubicBezTo>
                  <a:cubicBezTo>
                    <a:pt x="0" y="64"/>
                    <a:pt x="0" y="76"/>
                    <a:pt x="6" y="87"/>
                  </a:cubicBezTo>
                  <a:cubicBezTo>
                    <a:pt x="27" y="124"/>
                    <a:pt x="27" y="124"/>
                    <a:pt x="27" y="124"/>
                  </a:cubicBezTo>
                  <a:cubicBezTo>
                    <a:pt x="33" y="134"/>
                    <a:pt x="44" y="140"/>
                    <a:pt x="56" y="140"/>
                  </a:cubicBezTo>
                  <a:cubicBezTo>
                    <a:pt x="99" y="140"/>
                    <a:pt x="99" y="140"/>
                    <a:pt x="99" y="140"/>
                  </a:cubicBezTo>
                  <a:cubicBezTo>
                    <a:pt x="110" y="140"/>
                    <a:pt x="121" y="134"/>
                    <a:pt x="127" y="124"/>
                  </a:cubicBezTo>
                  <a:cubicBezTo>
                    <a:pt x="149" y="87"/>
                    <a:pt x="149" y="87"/>
                    <a:pt x="149" y="87"/>
                  </a:cubicBezTo>
                  <a:cubicBezTo>
                    <a:pt x="155" y="76"/>
                    <a:pt x="155" y="64"/>
                    <a:pt x="149" y="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p:nvSpPr>
          <p:spPr bwMode="auto">
            <a:xfrm>
              <a:off x="9475788" y="2617259"/>
              <a:ext cx="254000" cy="258763"/>
            </a:xfrm>
            <a:custGeom>
              <a:avLst/>
              <a:gdLst>
                <a:gd name="T0" fmla="*/ 17 w 35"/>
                <a:gd name="T1" fmla="*/ 35 h 35"/>
                <a:gd name="T2" fmla="*/ 0 w 35"/>
                <a:gd name="T3" fmla="*/ 18 h 35"/>
                <a:gd name="T4" fmla="*/ 17 w 35"/>
                <a:gd name="T5" fmla="*/ 0 h 35"/>
                <a:gd name="T6" fmla="*/ 35 w 35"/>
                <a:gd name="T7" fmla="*/ 18 h 35"/>
                <a:gd name="T8" fmla="*/ 17 w 35"/>
                <a:gd name="T9" fmla="*/ 35 h 35"/>
                <a:gd name="T10" fmla="*/ 17 w 35"/>
                <a:gd name="T11" fmla="*/ 5 h 35"/>
                <a:gd name="T12" fmla="*/ 4 w 35"/>
                <a:gd name="T13" fmla="*/ 18 h 35"/>
                <a:gd name="T14" fmla="*/ 17 w 35"/>
                <a:gd name="T15" fmla="*/ 31 h 35"/>
                <a:gd name="T16" fmla="*/ 30 w 35"/>
                <a:gd name="T17" fmla="*/ 18 h 35"/>
                <a:gd name="T18" fmla="*/ 17 w 35"/>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8"/>
                  </a:cubicBezTo>
                  <a:cubicBezTo>
                    <a:pt x="0" y="8"/>
                    <a:pt x="8" y="0"/>
                    <a:pt x="17" y="0"/>
                  </a:cubicBezTo>
                  <a:cubicBezTo>
                    <a:pt x="27" y="0"/>
                    <a:pt x="35" y="8"/>
                    <a:pt x="35" y="18"/>
                  </a:cubicBezTo>
                  <a:cubicBezTo>
                    <a:pt x="35" y="27"/>
                    <a:pt x="27" y="35"/>
                    <a:pt x="17" y="35"/>
                  </a:cubicBezTo>
                  <a:close/>
                  <a:moveTo>
                    <a:pt x="17" y="5"/>
                  </a:moveTo>
                  <a:cubicBezTo>
                    <a:pt x="10" y="5"/>
                    <a:pt x="4" y="10"/>
                    <a:pt x="4" y="18"/>
                  </a:cubicBezTo>
                  <a:cubicBezTo>
                    <a:pt x="4" y="25"/>
                    <a:pt x="10" y="31"/>
                    <a:pt x="17" y="31"/>
                  </a:cubicBezTo>
                  <a:cubicBezTo>
                    <a:pt x="24" y="31"/>
                    <a:pt x="30" y="25"/>
                    <a:pt x="30" y="18"/>
                  </a:cubicBezTo>
                  <a:cubicBezTo>
                    <a:pt x="30" y="10"/>
                    <a:pt x="24" y="5"/>
                    <a:pt x="1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noEditPoints="1"/>
            </p:cNvSpPr>
            <p:nvPr/>
          </p:nvSpPr>
          <p:spPr bwMode="auto">
            <a:xfrm>
              <a:off x="9402763" y="2839509"/>
              <a:ext cx="392113" cy="311150"/>
            </a:xfrm>
            <a:custGeom>
              <a:avLst/>
              <a:gdLst>
                <a:gd name="T0" fmla="*/ 46 w 54"/>
                <a:gd name="T1" fmla="*/ 42 h 42"/>
                <a:gd name="T2" fmla="*/ 8 w 54"/>
                <a:gd name="T3" fmla="*/ 42 h 42"/>
                <a:gd name="T4" fmla="*/ 0 w 54"/>
                <a:gd name="T5" fmla="*/ 35 h 42"/>
                <a:gd name="T6" fmla="*/ 0 w 54"/>
                <a:gd name="T7" fmla="*/ 29 h 42"/>
                <a:gd name="T8" fmla="*/ 25 w 54"/>
                <a:gd name="T9" fmla="*/ 1 h 42"/>
                <a:gd name="T10" fmla="*/ 45 w 54"/>
                <a:gd name="T11" fmla="*/ 8 h 42"/>
                <a:gd name="T12" fmla="*/ 54 w 54"/>
                <a:gd name="T13" fmla="*/ 27 h 42"/>
                <a:gd name="T14" fmla="*/ 54 w 54"/>
                <a:gd name="T15" fmla="*/ 35 h 42"/>
                <a:gd name="T16" fmla="*/ 46 w 54"/>
                <a:gd name="T17" fmla="*/ 42 h 42"/>
                <a:gd name="T18" fmla="*/ 27 w 54"/>
                <a:gd name="T19" fmla="*/ 5 h 42"/>
                <a:gd name="T20" fmla="*/ 25 w 54"/>
                <a:gd name="T21" fmla="*/ 5 h 42"/>
                <a:gd name="T22" fmla="*/ 25 w 54"/>
                <a:gd name="T23" fmla="*/ 5 h 42"/>
                <a:gd name="T24" fmla="*/ 5 w 54"/>
                <a:gd name="T25" fmla="*/ 29 h 42"/>
                <a:gd name="T26" fmla="*/ 5 w 54"/>
                <a:gd name="T27" fmla="*/ 35 h 42"/>
                <a:gd name="T28" fmla="*/ 8 w 54"/>
                <a:gd name="T29" fmla="*/ 38 h 42"/>
                <a:gd name="T30" fmla="*/ 46 w 54"/>
                <a:gd name="T31" fmla="*/ 38 h 42"/>
                <a:gd name="T32" fmla="*/ 49 w 54"/>
                <a:gd name="T33" fmla="*/ 35 h 42"/>
                <a:gd name="T34" fmla="*/ 49 w 54"/>
                <a:gd name="T35" fmla="*/ 27 h 42"/>
                <a:gd name="T36" fmla="*/ 42 w 54"/>
                <a:gd name="T37" fmla="*/ 11 h 42"/>
                <a:gd name="T38" fmla="*/ 27 w 54"/>
                <a:gd name="T39" fmla="*/ 5 h 42"/>
                <a:gd name="T40" fmla="*/ 25 w 54"/>
                <a:gd name="T41" fmla="*/ 3 h 42"/>
                <a:gd name="T42" fmla="*/ 25 w 54"/>
                <a:gd name="T43"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42">
                  <a:moveTo>
                    <a:pt x="46" y="42"/>
                  </a:moveTo>
                  <a:cubicBezTo>
                    <a:pt x="8" y="42"/>
                    <a:pt x="8" y="42"/>
                    <a:pt x="8" y="42"/>
                  </a:cubicBezTo>
                  <a:cubicBezTo>
                    <a:pt x="4" y="42"/>
                    <a:pt x="0" y="39"/>
                    <a:pt x="0" y="35"/>
                  </a:cubicBezTo>
                  <a:cubicBezTo>
                    <a:pt x="0" y="29"/>
                    <a:pt x="0" y="29"/>
                    <a:pt x="0" y="29"/>
                  </a:cubicBezTo>
                  <a:cubicBezTo>
                    <a:pt x="0" y="14"/>
                    <a:pt x="11" y="2"/>
                    <a:pt x="25" y="1"/>
                  </a:cubicBezTo>
                  <a:cubicBezTo>
                    <a:pt x="32" y="0"/>
                    <a:pt x="40" y="3"/>
                    <a:pt x="45" y="8"/>
                  </a:cubicBezTo>
                  <a:cubicBezTo>
                    <a:pt x="51" y="13"/>
                    <a:pt x="54" y="20"/>
                    <a:pt x="54" y="27"/>
                  </a:cubicBezTo>
                  <a:cubicBezTo>
                    <a:pt x="54" y="35"/>
                    <a:pt x="54" y="35"/>
                    <a:pt x="54" y="35"/>
                  </a:cubicBezTo>
                  <a:cubicBezTo>
                    <a:pt x="54" y="39"/>
                    <a:pt x="51" y="42"/>
                    <a:pt x="46" y="42"/>
                  </a:cubicBezTo>
                  <a:close/>
                  <a:moveTo>
                    <a:pt x="27" y="5"/>
                  </a:moveTo>
                  <a:cubicBezTo>
                    <a:pt x="27" y="5"/>
                    <a:pt x="26" y="5"/>
                    <a:pt x="25" y="5"/>
                  </a:cubicBezTo>
                  <a:cubicBezTo>
                    <a:pt x="25" y="5"/>
                    <a:pt x="25" y="5"/>
                    <a:pt x="25" y="5"/>
                  </a:cubicBezTo>
                  <a:cubicBezTo>
                    <a:pt x="14" y="6"/>
                    <a:pt x="5" y="17"/>
                    <a:pt x="5" y="29"/>
                  </a:cubicBezTo>
                  <a:cubicBezTo>
                    <a:pt x="5" y="35"/>
                    <a:pt x="5" y="35"/>
                    <a:pt x="5" y="35"/>
                  </a:cubicBezTo>
                  <a:cubicBezTo>
                    <a:pt x="5" y="36"/>
                    <a:pt x="6" y="38"/>
                    <a:pt x="8" y="38"/>
                  </a:cubicBezTo>
                  <a:cubicBezTo>
                    <a:pt x="46" y="38"/>
                    <a:pt x="46" y="38"/>
                    <a:pt x="46" y="38"/>
                  </a:cubicBezTo>
                  <a:cubicBezTo>
                    <a:pt x="48" y="38"/>
                    <a:pt x="49" y="36"/>
                    <a:pt x="49" y="35"/>
                  </a:cubicBezTo>
                  <a:cubicBezTo>
                    <a:pt x="49" y="27"/>
                    <a:pt x="49" y="27"/>
                    <a:pt x="49" y="27"/>
                  </a:cubicBezTo>
                  <a:cubicBezTo>
                    <a:pt x="49" y="21"/>
                    <a:pt x="47" y="15"/>
                    <a:pt x="42" y="11"/>
                  </a:cubicBezTo>
                  <a:cubicBezTo>
                    <a:pt x="38" y="7"/>
                    <a:pt x="33" y="5"/>
                    <a:pt x="27" y="5"/>
                  </a:cubicBezTo>
                  <a:close/>
                  <a:moveTo>
                    <a:pt x="25" y="3"/>
                  </a:moveTo>
                  <a:cubicBezTo>
                    <a:pt x="25" y="3"/>
                    <a:pt x="25" y="3"/>
                    <a:pt x="2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p:nvSpPr>
          <p:spPr bwMode="auto">
            <a:xfrm>
              <a:off x="7053263" y="2631546"/>
              <a:ext cx="434975" cy="444500"/>
            </a:xfrm>
            <a:custGeom>
              <a:avLst/>
              <a:gdLst>
                <a:gd name="T0" fmla="*/ 58 w 60"/>
                <a:gd name="T1" fmla="*/ 60 h 60"/>
                <a:gd name="T2" fmla="*/ 6 w 60"/>
                <a:gd name="T3" fmla="*/ 60 h 60"/>
                <a:gd name="T4" fmla="*/ 0 w 60"/>
                <a:gd name="T5" fmla="*/ 54 h 60"/>
                <a:gd name="T6" fmla="*/ 0 w 60"/>
                <a:gd name="T7" fmla="*/ 2 h 60"/>
                <a:gd name="T8" fmla="*/ 2 w 60"/>
                <a:gd name="T9" fmla="*/ 0 h 60"/>
                <a:gd name="T10" fmla="*/ 4 w 60"/>
                <a:gd name="T11" fmla="*/ 2 h 60"/>
                <a:gd name="T12" fmla="*/ 4 w 60"/>
                <a:gd name="T13" fmla="*/ 54 h 60"/>
                <a:gd name="T14" fmla="*/ 6 w 60"/>
                <a:gd name="T15" fmla="*/ 56 h 60"/>
                <a:gd name="T16" fmla="*/ 58 w 60"/>
                <a:gd name="T17" fmla="*/ 56 h 60"/>
                <a:gd name="T18" fmla="*/ 60 w 60"/>
                <a:gd name="T19" fmla="*/ 58 h 60"/>
                <a:gd name="T20" fmla="*/ 58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58" y="60"/>
                  </a:moveTo>
                  <a:cubicBezTo>
                    <a:pt x="6" y="60"/>
                    <a:pt x="6" y="60"/>
                    <a:pt x="6" y="60"/>
                  </a:cubicBezTo>
                  <a:cubicBezTo>
                    <a:pt x="3" y="60"/>
                    <a:pt x="0" y="57"/>
                    <a:pt x="0" y="54"/>
                  </a:cubicBezTo>
                  <a:cubicBezTo>
                    <a:pt x="0" y="2"/>
                    <a:pt x="0" y="2"/>
                    <a:pt x="0" y="2"/>
                  </a:cubicBezTo>
                  <a:cubicBezTo>
                    <a:pt x="0" y="1"/>
                    <a:pt x="1" y="0"/>
                    <a:pt x="2" y="0"/>
                  </a:cubicBezTo>
                  <a:cubicBezTo>
                    <a:pt x="3" y="0"/>
                    <a:pt x="4" y="1"/>
                    <a:pt x="4" y="2"/>
                  </a:cubicBezTo>
                  <a:cubicBezTo>
                    <a:pt x="4" y="54"/>
                    <a:pt x="4" y="54"/>
                    <a:pt x="4" y="54"/>
                  </a:cubicBezTo>
                  <a:cubicBezTo>
                    <a:pt x="4" y="55"/>
                    <a:pt x="5" y="56"/>
                    <a:pt x="6" y="56"/>
                  </a:cubicBezTo>
                  <a:cubicBezTo>
                    <a:pt x="58" y="56"/>
                    <a:pt x="58" y="56"/>
                    <a:pt x="58" y="56"/>
                  </a:cubicBezTo>
                  <a:cubicBezTo>
                    <a:pt x="59" y="56"/>
                    <a:pt x="60" y="57"/>
                    <a:pt x="60" y="58"/>
                  </a:cubicBezTo>
                  <a:cubicBezTo>
                    <a:pt x="60" y="59"/>
                    <a:pt x="59" y="60"/>
                    <a:pt x="58"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7118351" y="2661709"/>
              <a:ext cx="347663" cy="280988"/>
            </a:xfrm>
            <a:custGeom>
              <a:avLst/>
              <a:gdLst>
                <a:gd name="T0" fmla="*/ 46 w 48"/>
                <a:gd name="T1" fmla="*/ 38 h 38"/>
                <a:gd name="T2" fmla="*/ 45 w 48"/>
                <a:gd name="T3" fmla="*/ 38 h 38"/>
                <a:gd name="T4" fmla="*/ 22 w 48"/>
                <a:gd name="T5" fmla="*/ 32 h 38"/>
                <a:gd name="T6" fmla="*/ 22 w 48"/>
                <a:gd name="T7" fmla="*/ 16 h 38"/>
                <a:gd name="T8" fmla="*/ 11 w 48"/>
                <a:gd name="T9" fmla="*/ 16 h 38"/>
                <a:gd name="T10" fmla="*/ 1 w 48"/>
                <a:gd name="T11" fmla="*/ 3 h 38"/>
                <a:gd name="T12" fmla="*/ 1 w 48"/>
                <a:gd name="T13" fmla="*/ 0 h 38"/>
                <a:gd name="T14" fmla="*/ 4 w 48"/>
                <a:gd name="T15" fmla="*/ 1 h 38"/>
                <a:gd name="T16" fmla="*/ 12 w 48"/>
                <a:gd name="T17" fmla="*/ 12 h 38"/>
                <a:gd name="T18" fmla="*/ 25 w 48"/>
                <a:gd name="T19" fmla="*/ 12 h 38"/>
                <a:gd name="T20" fmla="*/ 25 w 48"/>
                <a:gd name="T21" fmla="*/ 29 h 38"/>
                <a:gd name="T22" fmla="*/ 46 w 48"/>
                <a:gd name="T23" fmla="*/ 35 h 38"/>
                <a:gd name="T24" fmla="*/ 48 w 48"/>
                <a:gd name="T25" fmla="*/ 37 h 38"/>
                <a:gd name="T26" fmla="*/ 46 w 48"/>
                <a:gd name="T2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38">
                  <a:moveTo>
                    <a:pt x="46" y="38"/>
                  </a:moveTo>
                  <a:cubicBezTo>
                    <a:pt x="46" y="38"/>
                    <a:pt x="45" y="38"/>
                    <a:pt x="45" y="38"/>
                  </a:cubicBezTo>
                  <a:cubicBezTo>
                    <a:pt x="22" y="32"/>
                    <a:pt x="22" y="32"/>
                    <a:pt x="22" y="32"/>
                  </a:cubicBezTo>
                  <a:cubicBezTo>
                    <a:pt x="22" y="16"/>
                    <a:pt x="22" y="16"/>
                    <a:pt x="22" y="16"/>
                  </a:cubicBezTo>
                  <a:cubicBezTo>
                    <a:pt x="11" y="16"/>
                    <a:pt x="11" y="16"/>
                    <a:pt x="11" y="16"/>
                  </a:cubicBezTo>
                  <a:cubicBezTo>
                    <a:pt x="1" y="3"/>
                    <a:pt x="1" y="3"/>
                    <a:pt x="1" y="3"/>
                  </a:cubicBezTo>
                  <a:cubicBezTo>
                    <a:pt x="0" y="2"/>
                    <a:pt x="1" y="1"/>
                    <a:pt x="1" y="0"/>
                  </a:cubicBezTo>
                  <a:cubicBezTo>
                    <a:pt x="2" y="0"/>
                    <a:pt x="3" y="0"/>
                    <a:pt x="4" y="1"/>
                  </a:cubicBezTo>
                  <a:cubicBezTo>
                    <a:pt x="12" y="12"/>
                    <a:pt x="12" y="12"/>
                    <a:pt x="12" y="12"/>
                  </a:cubicBezTo>
                  <a:cubicBezTo>
                    <a:pt x="25" y="12"/>
                    <a:pt x="25" y="12"/>
                    <a:pt x="25" y="12"/>
                  </a:cubicBezTo>
                  <a:cubicBezTo>
                    <a:pt x="25" y="29"/>
                    <a:pt x="25" y="29"/>
                    <a:pt x="25" y="29"/>
                  </a:cubicBezTo>
                  <a:cubicBezTo>
                    <a:pt x="46" y="35"/>
                    <a:pt x="46" y="35"/>
                    <a:pt x="46" y="35"/>
                  </a:cubicBezTo>
                  <a:cubicBezTo>
                    <a:pt x="47" y="35"/>
                    <a:pt x="48" y="36"/>
                    <a:pt x="48" y="37"/>
                  </a:cubicBezTo>
                  <a:cubicBezTo>
                    <a:pt x="47" y="38"/>
                    <a:pt x="47" y="38"/>
                    <a:pt x="4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7380288" y="2845859"/>
              <a:ext cx="93663" cy="149225"/>
            </a:xfrm>
            <a:custGeom>
              <a:avLst/>
              <a:gdLst>
                <a:gd name="T0" fmla="*/ 2 w 13"/>
                <a:gd name="T1" fmla="*/ 20 h 20"/>
                <a:gd name="T2" fmla="*/ 0 w 13"/>
                <a:gd name="T3" fmla="*/ 19 h 20"/>
                <a:gd name="T4" fmla="*/ 1 w 13"/>
                <a:gd name="T5" fmla="*/ 17 h 20"/>
                <a:gd name="T6" fmla="*/ 8 w 13"/>
                <a:gd name="T7" fmla="*/ 11 h 20"/>
                <a:gd name="T8" fmla="*/ 3 w 13"/>
                <a:gd name="T9" fmla="*/ 3 h 20"/>
                <a:gd name="T10" fmla="*/ 3 w 13"/>
                <a:gd name="T11" fmla="*/ 1 h 20"/>
                <a:gd name="T12" fmla="*/ 6 w 13"/>
                <a:gd name="T13" fmla="*/ 1 h 20"/>
                <a:gd name="T14" fmla="*/ 11 w 13"/>
                <a:gd name="T15" fmla="*/ 9 h 20"/>
                <a:gd name="T16" fmla="*/ 10 w 13"/>
                <a:gd name="T17" fmla="*/ 14 h 20"/>
                <a:gd name="T18" fmla="*/ 3 w 13"/>
                <a:gd name="T19" fmla="*/ 20 h 20"/>
                <a:gd name="T20" fmla="*/ 2 w 13"/>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0">
                  <a:moveTo>
                    <a:pt x="2" y="20"/>
                  </a:moveTo>
                  <a:cubicBezTo>
                    <a:pt x="1" y="20"/>
                    <a:pt x="1" y="20"/>
                    <a:pt x="0" y="19"/>
                  </a:cubicBezTo>
                  <a:cubicBezTo>
                    <a:pt x="0" y="18"/>
                    <a:pt x="0" y="17"/>
                    <a:pt x="1" y="17"/>
                  </a:cubicBezTo>
                  <a:cubicBezTo>
                    <a:pt x="8" y="11"/>
                    <a:pt x="8" y="11"/>
                    <a:pt x="8" y="11"/>
                  </a:cubicBezTo>
                  <a:cubicBezTo>
                    <a:pt x="3" y="3"/>
                    <a:pt x="3" y="3"/>
                    <a:pt x="3" y="3"/>
                  </a:cubicBezTo>
                  <a:cubicBezTo>
                    <a:pt x="2" y="3"/>
                    <a:pt x="3" y="1"/>
                    <a:pt x="3" y="1"/>
                  </a:cubicBezTo>
                  <a:cubicBezTo>
                    <a:pt x="4" y="0"/>
                    <a:pt x="5" y="0"/>
                    <a:pt x="6" y="1"/>
                  </a:cubicBezTo>
                  <a:cubicBezTo>
                    <a:pt x="11" y="9"/>
                    <a:pt x="11" y="9"/>
                    <a:pt x="11" y="9"/>
                  </a:cubicBezTo>
                  <a:cubicBezTo>
                    <a:pt x="13" y="10"/>
                    <a:pt x="12" y="13"/>
                    <a:pt x="10" y="14"/>
                  </a:cubicBezTo>
                  <a:cubicBezTo>
                    <a:pt x="3" y="20"/>
                    <a:pt x="3" y="20"/>
                    <a:pt x="3" y="20"/>
                  </a:cubicBezTo>
                  <a:cubicBezTo>
                    <a:pt x="3" y="20"/>
                    <a:pt x="2" y="20"/>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2433638" y="2853796"/>
              <a:ext cx="347663" cy="274638"/>
            </a:xfrm>
            <a:custGeom>
              <a:avLst/>
              <a:gdLst>
                <a:gd name="T0" fmla="*/ 40 w 48"/>
                <a:gd name="T1" fmla="*/ 37 h 37"/>
                <a:gd name="T2" fmla="*/ 8 w 48"/>
                <a:gd name="T3" fmla="*/ 37 h 37"/>
                <a:gd name="T4" fmla="*/ 0 w 48"/>
                <a:gd name="T5" fmla="*/ 29 h 37"/>
                <a:gd name="T6" fmla="*/ 0 w 48"/>
                <a:gd name="T7" fmla="*/ 2 h 37"/>
                <a:gd name="T8" fmla="*/ 2 w 48"/>
                <a:gd name="T9" fmla="*/ 0 h 37"/>
                <a:gd name="T10" fmla="*/ 4 w 48"/>
                <a:gd name="T11" fmla="*/ 2 h 37"/>
                <a:gd name="T12" fmla="*/ 4 w 48"/>
                <a:gd name="T13" fmla="*/ 29 h 37"/>
                <a:gd name="T14" fmla="*/ 8 w 48"/>
                <a:gd name="T15" fmla="*/ 33 h 37"/>
                <a:gd name="T16" fmla="*/ 40 w 48"/>
                <a:gd name="T17" fmla="*/ 33 h 37"/>
                <a:gd name="T18" fmla="*/ 44 w 48"/>
                <a:gd name="T19" fmla="*/ 29 h 37"/>
                <a:gd name="T20" fmla="*/ 44 w 48"/>
                <a:gd name="T21" fmla="*/ 2 h 37"/>
                <a:gd name="T22" fmla="*/ 46 w 48"/>
                <a:gd name="T23" fmla="*/ 0 h 37"/>
                <a:gd name="T24" fmla="*/ 48 w 48"/>
                <a:gd name="T25" fmla="*/ 2 h 37"/>
                <a:gd name="T26" fmla="*/ 48 w 48"/>
                <a:gd name="T27" fmla="*/ 29 h 37"/>
                <a:gd name="T28" fmla="*/ 40 w 48"/>
                <a:gd name="T2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37">
                  <a:moveTo>
                    <a:pt x="40" y="37"/>
                  </a:moveTo>
                  <a:cubicBezTo>
                    <a:pt x="8" y="37"/>
                    <a:pt x="8" y="37"/>
                    <a:pt x="8" y="37"/>
                  </a:cubicBezTo>
                  <a:cubicBezTo>
                    <a:pt x="4" y="37"/>
                    <a:pt x="0" y="34"/>
                    <a:pt x="0" y="29"/>
                  </a:cubicBezTo>
                  <a:cubicBezTo>
                    <a:pt x="0" y="2"/>
                    <a:pt x="0" y="2"/>
                    <a:pt x="0" y="2"/>
                  </a:cubicBezTo>
                  <a:cubicBezTo>
                    <a:pt x="0" y="1"/>
                    <a:pt x="1" y="0"/>
                    <a:pt x="2" y="0"/>
                  </a:cubicBezTo>
                  <a:cubicBezTo>
                    <a:pt x="4" y="0"/>
                    <a:pt x="4" y="1"/>
                    <a:pt x="4" y="2"/>
                  </a:cubicBezTo>
                  <a:cubicBezTo>
                    <a:pt x="4" y="29"/>
                    <a:pt x="4" y="29"/>
                    <a:pt x="4" y="29"/>
                  </a:cubicBezTo>
                  <a:cubicBezTo>
                    <a:pt x="4" y="31"/>
                    <a:pt x="6" y="33"/>
                    <a:pt x="8" y="33"/>
                  </a:cubicBezTo>
                  <a:cubicBezTo>
                    <a:pt x="40" y="33"/>
                    <a:pt x="40" y="33"/>
                    <a:pt x="40" y="33"/>
                  </a:cubicBezTo>
                  <a:cubicBezTo>
                    <a:pt x="42" y="33"/>
                    <a:pt x="44" y="31"/>
                    <a:pt x="44" y="29"/>
                  </a:cubicBezTo>
                  <a:cubicBezTo>
                    <a:pt x="44" y="2"/>
                    <a:pt x="44" y="2"/>
                    <a:pt x="44" y="2"/>
                  </a:cubicBezTo>
                  <a:cubicBezTo>
                    <a:pt x="44" y="1"/>
                    <a:pt x="45" y="0"/>
                    <a:pt x="46" y="0"/>
                  </a:cubicBezTo>
                  <a:cubicBezTo>
                    <a:pt x="47" y="0"/>
                    <a:pt x="48" y="1"/>
                    <a:pt x="48" y="2"/>
                  </a:cubicBezTo>
                  <a:cubicBezTo>
                    <a:pt x="48" y="29"/>
                    <a:pt x="48" y="29"/>
                    <a:pt x="48" y="29"/>
                  </a:cubicBezTo>
                  <a:cubicBezTo>
                    <a:pt x="48" y="34"/>
                    <a:pt x="44" y="37"/>
                    <a:pt x="4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2332038" y="2631546"/>
              <a:ext cx="550863" cy="288925"/>
            </a:xfrm>
            <a:custGeom>
              <a:avLst/>
              <a:gdLst>
                <a:gd name="T0" fmla="*/ 74 w 76"/>
                <a:gd name="T1" fmla="*/ 39 h 39"/>
                <a:gd name="T2" fmla="*/ 73 w 76"/>
                <a:gd name="T3" fmla="*/ 38 h 39"/>
                <a:gd name="T4" fmla="*/ 40 w 76"/>
                <a:gd name="T5" fmla="*/ 6 h 39"/>
                <a:gd name="T6" fmla="*/ 36 w 76"/>
                <a:gd name="T7" fmla="*/ 6 h 39"/>
                <a:gd name="T8" fmla="*/ 4 w 76"/>
                <a:gd name="T9" fmla="*/ 38 h 39"/>
                <a:gd name="T10" fmla="*/ 1 w 76"/>
                <a:gd name="T11" fmla="*/ 38 h 39"/>
                <a:gd name="T12" fmla="*/ 1 w 76"/>
                <a:gd name="T13" fmla="*/ 35 h 39"/>
                <a:gd name="T14" fmla="*/ 33 w 76"/>
                <a:gd name="T15" fmla="*/ 3 h 39"/>
                <a:gd name="T16" fmla="*/ 43 w 76"/>
                <a:gd name="T17" fmla="*/ 3 h 39"/>
                <a:gd name="T18" fmla="*/ 75 w 76"/>
                <a:gd name="T19" fmla="*/ 35 h 39"/>
                <a:gd name="T20" fmla="*/ 75 w 76"/>
                <a:gd name="T21" fmla="*/ 38 h 39"/>
                <a:gd name="T22" fmla="*/ 74 w 76"/>
                <a:gd name="T2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39">
                  <a:moveTo>
                    <a:pt x="74" y="39"/>
                  </a:moveTo>
                  <a:cubicBezTo>
                    <a:pt x="73" y="39"/>
                    <a:pt x="73" y="39"/>
                    <a:pt x="73" y="38"/>
                  </a:cubicBezTo>
                  <a:cubicBezTo>
                    <a:pt x="40" y="6"/>
                    <a:pt x="40" y="6"/>
                    <a:pt x="40" y="6"/>
                  </a:cubicBezTo>
                  <a:cubicBezTo>
                    <a:pt x="39" y="5"/>
                    <a:pt x="37" y="5"/>
                    <a:pt x="36" y="6"/>
                  </a:cubicBezTo>
                  <a:cubicBezTo>
                    <a:pt x="4" y="38"/>
                    <a:pt x="4" y="38"/>
                    <a:pt x="4" y="38"/>
                  </a:cubicBezTo>
                  <a:cubicBezTo>
                    <a:pt x="3" y="39"/>
                    <a:pt x="1" y="39"/>
                    <a:pt x="1" y="38"/>
                  </a:cubicBezTo>
                  <a:cubicBezTo>
                    <a:pt x="0" y="38"/>
                    <a:pt x="0" y="36"/>
                    <a:pt x="1" y="35"/>
                  </a:cubicBezTo>
                  <a:cubicBezTo>
                    <a:pt x="33" y="3"/>
                    <a:pt x="33" y="3"/>
                    <a:pt x="33" y="3"/>
                  </a:cubicBezTo>
                  <a:cubicBezTo>
                    <a:pt x="35" y="0"/>
                    <a:pt x="41" y="0"/>
                    <a:pt x="43" y="3"/>
                  </a:cubicBezTo>
                  <a:cubicBezTo>
                    <a:pt x="75" y="35"/>
                    <a:pt x="75" y="35"/>
                    <a:pt x="75" y="35"/>
                  </a:cubicBezTo>
                  <a:cubicBezTo>
                    <a:pt x="76" y="36"/>
                    <a:pt x="76" y="38"/>
                    <a:pt x="75" y="38"/>
                  </a:cubicBezTo>
                  <a:cubicBezTo>
                    <a:pt x="75" y="39"/>
                    <a:pt x="75" y="39"/>
                    <a:pt x="74"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2752726" y="2653771"/>
              <a:ext cx="28575" cy="163513"/>
            </a:xfrm>
            <a:custGeom>
              <a:avLst/>
              <a:gdLst>
                <a:gd name="T0" fmla="*/ 2 w 4"/>
                <a:gd name="T1" fmla="*/ 22 h 22"/>
                <a:gd name="T2" fmla="*/ 0 w 4"/>
                <a:gd name="T3" fmla="*/ 20 h 22"/>
                <a:gd name="T4" fmla="*/ 0 w 4"/>
                <a:gd name="T5" fmla="*/ 2 h 22"/>
                <a:gd name="T6" fmla="*/ 2 w 4"/>
                <a:gd name="T7" fmla="*/ 0 h 22"/>
                <a:gd name="T8" fmla="*/ 4 w 4"/>
                <a:gd name="T9" fmla="*/ 2 h 22"/>
                <a:gd name="T10" fmla="*/ 4 w 4"/>
                <a:gd name="T11" fmla="*/ 20 h 22"/>
                <a:gd name="T12" fmla="*/ 2 w 4"/>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 h="22">
                  <a:moveTo>
                    <a:pt x="2" y="22"/>
                  </a:moveTo>
                  <a:cubicBezTo>
                    <a:pt x="1" y="22"/>
                    <a:pt x="0" y="21"/>
                    <a:pt x="0" y="20"/>
                  </a:cubicBezTo>
                  <a:cubicBezTo>
                    <a:pt x="0" y="2"/>
                    <a:pt x="0" y="2"/>
                    <a:pt x="0" y="2"/>
                  </a:cubicBezTo>
                  <a:cubicBezTo>
                    <a:pt x="0" y="1"/>
                    <a:pt x="1" y="0"/>
                    <a:pt x="2" y="0"/>
                  </a:cubicBezTo>
                  <a:cubicBezTo>
                    <a:pt x="3" y="0"/>
                    <a:pt x="4" y="1"/>
                    <a:pt x="4" y="2"/>
                  </a:cubicBezTo>
                  <a:cubicBezTo>
                    <a:pt x="4" y="20"/>
                    <a:pt x="4" y="20"/>
                    <a:pt x="4" y="20"/>
                  </a:cubicBezTo>
                  <a:cubicBezTo>
                    <a:pt x="4" y="21"/>
                    <a:pt x="3" y="22"/>
                    <a:pt x="2"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p:nvSpPr>
          <p:spPr bwMode="auto">
            <a:xfrm>
              <a:off x="2535238" y="2845859"/>
              <a:ext cx="144463" cy="149225"/>
            </a:xfrm>
            <a:custGeom>
              <a:avLst/>
              <a:gdLst>
                <a:gd name="T0" fmla="*/ 15 w 20"/>
                <a:gd name="T1" fmla="*/ 20 h 20"/>
                <a:gd name="T2" fmla="*/ 5 w 20"/>
                <a:gd name="T3" fmla="*/ 20 h 20"/>
                <a:gd name="T4" fmla="*/ 0 w 20"/>
                <a:gd name="T5" fmla="*/ 15 h 20"/>
                <a:gd name="T6" fmla="*/ 0 w 20"/>
                <a:gd name="T7" fmla="*/ 5 h 20"/>
                <a:gd name="T8" fmla="*/ 5 w 20"/>
                <a:gd name="T9" fmla="*/ 0 h 20"/>
                <a:gd name="T10" fmla="*/ 15 w 20"/>
                <a:gd name="T11" fmla="*/ 0 h 20"/>
                <a:gd name="T12" fmla="*/ 20 w 20"/>
                <a:gd name="T13" fmla="*/ 5 h 20"/>
                <a:gd name="T14" fmla="*/ 20 w 20"/>
                <a:gd name="T15" fmla="*/ 15 h 20"/>
                <a:gd name="T16" fmla="*/ 15 w 20"/>
                <a:gd name="T17" fmla="*/ 20 h 20"/>
                <a:gd name="T18" fmla="*/ 5 w 20"/>
                <a:gd name="T19" fmla="*/ 4 h 20"/>
                <a:gd name="T20" fmla="*/ 5 w 20"/>
                <a:gd name="T21" fmla="*/ 15 h 20"/>
                <a:gd name="T22" fmla="*/ 15 w 20"/>
                <a:gd name="T23" fmla="*/ 15 h 20"/>
                <a:gd name="T24" fmla="*/ 16 w 20"/>
                <a:gd name="T25" fmla="*/ 15 h 20"/>
                <a:gd name="T26" fmla="*/ 16 w 20"/>
                <a:gd name="T27" fmla="*/ 5 h 20"/>
                <a:gd name="T28" fmla="*/ 5 w 20"/>
                <a:gd name="T2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0">
                  <a:moveTo>
                    <a:pt x="15" y="20"/>
                  </a:moveTo>
                  <a:cubicBezTo>
                    <a:pt x="5" y="20"/>
                    <a:pt x="5" y="20"/>
                    <a:pt x="5" y="20"/>
                  </a:cubicBezTo>
                  <a:cubicBezTo>
                    <a:pt x="2" y="20"/>
                    <a:pt x="0" y="18"/>
                    <a:pt x="0" y="15"/>
                  </a:cubicBezTo>
                  <a:cubicBezTo>
                    <a:pt x="0" y="5"/>
                    <a:pt x="0" y="5"/>
                    <a:pt x="0" y="5"/>
                  </a:cubicBezTo>
                  <a:cubicBezTo>
                    <a:pt x="0" y="2"/>
                    <a:pt x="2" y="0"/>
                    <a:pt x="5" y="0"/>
                  </a:cubicBezTo>
                  <a:cubicBezTo>
                    <a:pt x="15" y="0"/>
                    <a:pt x="15" y="0"/>
                    <a:pt x="15" y="0"/>
                  </a:cubicBezTo>
                  <a:cubicBezTo>
                    <a:pt x="18" y="0"/>
                    <a:pt x="20" y="2"/>
                    <a:pt x="20" y="5"/>
                  </a:cubicBezTo>
                  <a:cubicBezTo>
                    <a:pt x="20" y="15"/>
                    <a:pt x="20" y="15"/>
                    <a:pt x="20" y="15"/>
                  </a:cubicBezTo>
                  <a:cubicBezTo>
                    <a:pt x="20" y="18"/>
                    <a:pt x="18" y="20"/>
                    <a:pt x="15" y="20"/>
                  </a:cubicBezTo>
                  <a:close/>
                  <a:moveTo>
                    <a:pt x="5" y="4"/>
                  </a:moveTo>
                  <a:cubicBezTo>
                    <a:pt x="5" y="15"/>
                    <a:pt x="5" y="15"/>
                    <a:pt x="5" y="15"/>
                  </a:cubicBezTo>
                  <a:cubicBezTo>
                    <a:pt x="15" y="15"/>
                    <a:pt x="15" y="15"/>
                    <a:pt x="15" y="15"/>
                  </a:cubicBezTo>
                  <a:cubicBezTo>
                    <a:pt x="15" y="15"/>
                    <a:pt x="16" y="15"/>
                    <a:pt x="16" y="15"/>
                  </a:cubicBezTo>
                  <a:cubicBezTo>
                    <a:pt x="16" y="5"/>
                    <a:pt x="16" y="5"/>
                    <a:pt x="16" y="5"/>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4710113" y="2675996"/>
              <a:ext cx="457200" cy="488950"/>
            </a:xfrm>
            <a:custGeom>
              <a:avLst/>
              <a:gdLst>
                <a:gd name="T0" fmla="*/ 31 w 63"/>
                <a:gd name="T1" fmla="*/ 66 h 66"/>
                <a:gd name="T2" fmla="*/ 0 w 63"/>
                <a:gd name="T3" fmla="*/ 18 h 66"/>
                <a:gd name="T4" fmla="*/ 2 w 63"/>
                <a:gd name="T5" fmla="*/ 14 h 66"/>
                <a:gd name="T6" fmla="*/ 5 w 63"/>
                <a:gd name="T7" fmla="*/ 12 h 66"/>
                <a:gd name="T8" fmla="*/ 28 w 63"/>
                <a:gd name="T9" fmla="*/ 2 h 66"/>
                <a:gd name="T10" fmla="*/ 35 w 63"/>
                <a:gd name="T11" fmla="*/ 2 h 66"/>
                <a:gd name="T12" fmla="*/ 57 w 63"/>
                <a:gd name="T13" fmla="*/ 12 h 66"/>
                <a:gd name="T14" fmla="*/ 57 w 63"/>
                <a:gd name="T15" fmla="*/ 12 h 66"/>
                <a:gd name="T16" fmla="*/ 61 w 63"/>
                <a:gd name="T17" fmla="*/ 14 h 66"/>
                <a:gd name="T18" fmla="*/ 63 w 63"/>
                <a:gd name="T19" fmla="*/ 18 h 66"/>
                <a:gd name="T20" fmla="*/ 31 w 63"/>
                <a:gd name="T21" fmla="*/ 66 h 66"/>
                <a:gd name="T22" fmla="*/ 31 w 63"/>
                <a:gd name="T23" fmla="*/ 4 h 66"/>
                <a:gd name="T24" fmla="*/ 30 w 63"/>
                <a:gd name="T25" fmla="*/ 5 h 66"/>
                <a:gd name="T26" fmla="*/ 6 w 63"/>
                <a:gd name="T27" fmla="*/ 16 h 66"/>
                <a:gd name="T28" fmla="*/ 5 w 63"/>
                <a:gd name="T29" fmla="*/ 16 h 66"/>
                <a:gd name="T30" fmla="*/ 4 w 63"/>
                <a:gd name="T31" fmla="*/ 18 h 66"/>
                <a:gd name="T32" fmla="*/ 31 w 63"/>
                <a:gd name="T33" fmla="*/ 61 h 66"/>
                <a:gd name="T34" fmla="*/ 59 w 63"/>
                <a:gd name="T35" fmla="*/ 18 h 66"/>
                <a:gd name="T36" fmla="*/ 58 w 63"/>
                <a:gd name="T37" fmla="*/ 16 h 66"/>
                <a:gd name="T38" fmla="*/ 57 w 63"/>
                <a:gd name="T39" fmla="*/ 16 h 66"/>
                <a:gd name="T40" fmla="*/ 57 w 63"/>
                <a:gd name="T41" fmla="*/ 16 h 66"/>
                <a:gd name="T42" fmla="*/ 32 w 63"/>
                <a:gd name="T43" fmla="*/ 5 h 66"/>
                <a:gd name="T44" fmla="*/ 31 w 63"/>
                <a:gd name="T4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6">
                  <a:moveTo>
                    <a:pt x="31" y="66"/>
                  </a:moveTo>
                  <a:cubicBezTo>
                    <a:pt x="5" y="66"/>
                    <a:pt x="1" y="29"/>
                    <a:pt x="0" y="18"/>
                  </a:cubicBezTo>
                  <a:cubicBezTo>
                    <a:pt x="0" y="16"/>
                    <a:pt x="1" y="15"/>
                    <a:pt x="2" y="14"/>
                  </a:cubicBezTo>
                  <a:cubicBezTo>
                    <a:pt x="3" y="13"/>
                    <a:pt x="4" y="12"/>
                    <a:pt x="5" y="12"/>
                  </a:cubicBezTo>
                  <a:cubicBezTo>
                    <a:pt x="16" y="11"/>
                    <a:pt x="24" y="5"/>
                    <a:pt x="28" y="2"/>
                  </a:cubicBezTo>
                  <a:cubicBezTo>
                    <a:pt x="30" y="0"/>
                    <a:pt x="33" y="0"/>
                    <a:pt x="35" y="2"/>
                  </a:cubicBezTo>
                  <a:cubicBezTo>
                    <a:pt x="39" y="5"/>
                    <a:pt x="46" y="11"/>
                    <a:pt x="57" y="12"/>
                  </a:cubicBezTo>
                  <a:cubicBezTo>
                    <a:pt x="57" y="12"/>
                    <a:pt x="57" y="12"/>
                    <a:pt x="57" y="12"/>
                  </a:cubicBezTo>
                  <a:cubicBezTo>
                    <a:pt x="59" y="12"/>
                    <a:pt x="60" y="13"/>
                    <a:pt x="61" y="14"/>
                  </a:cubicBezTo>
                  <a:cubicBezTo>
                    <a:pt x="62" y="15"/>
                    <a:pt x="63" y="16"/>
                    <a:pt x="63" y="18"/>
                  </a:cubicBezTo>
                  <a:cubicBezTo>
                    <a:pt x="62" y="29"/>
                    <a:pt x="58" y="66"/>
                    <a:pt x="31" y="66"/>
                  </a:cubicBezTo>
                  <a:close/>
                  <a:moveTo>
                    <a:pt x="31" y="4"/>
                  </a:moveTo>
                  <a:cubicBezTo>
                    <a:pt x="31" y="4"/>
                    <a:pt x="31" y="5"/>
                    <a:pt x="30" y="5"/>
                  </a:cubicBezTo>
                  <a:cubicBezTo>
                    <a:pt x="27" y="9"/>
                    <a:pt x="18" y="15"/>
                    <a:pt x="6" y="16"/>
                  </a:cubicBezTo>
                  <a:cubicBezTo>
                    <a:pt x="5" y="16"/>
                    <a:pt x="5" y="16"/>
                    <a:pt x="5" y="16"/>
                  </a:cubicBezTo>
                  <a:cubicBezTo>
                    <a:pt x="4" y="17"/>
                    <a:pt x="4" y="17"/>
                    <a:pt x="4" y="18"/>
                  </a:cubicBezTo>
                  <a:cubicBezTo>
                    <a:pt x="5" y="28"/>
                    <a:pt x="9" y="61"/>
                    <a:pt x="31" y="61"/>
                  </a:cubicBezTo>
                  <a:cubicBezTo>
                    <a:pt x="54" y="61"/>
                    <a:pt x="58" y="28"/>
                    <a:pt x="59" y="18"/>
                  </a:cubicBezTo>
                  <a:cubicBezTo>
                    <a:pt x="59" y="17"/>
                    <a:pt x="58" y="17"/>
                    <a:pt x="58" y="16"/>
                  </a:cubicBezTo>
                  <a:cubicBezTo>
                    <a:pt x="58" y="16"/>
                    <a:pt x="58" y="16"/>
                    <a:pt x="57" y="16"/>
                  </a:cubicBezTo>
                  <a:cubicBezTo>
                    <a:pt x="57" y="16"/>
                    <a:pt x="57" y="16"/>
                    <a:pt x="57" y="16"/>
                  </a:cubicBezTo>
                  <a:cubicBezTo>
                    <a:pt x="45" y="15"/>
                    <a:pt x="36" y="9"/>
                    <a:pt x="32" y="5"/>
                  </a:cubicBezTo>
                  <a:cubicBezTo>
                    <a:pt x="32" y="5"/>
                    <a:pt x="32" y="4"/>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9"/>
            <p:cNvSpPr>
              <a:spLocks noChangeArrowheads="1"/>
            </p:cNvSpPr>
            <p:nvPr/>
          </p:nvSpPr>
          <p:spPr bwMode="auto">
            <a:xfrm>
              <a:off x="3703638" y="2845859"/>
              <a:ext cx="144463" cy="149225"/>
            </a:xfrm>
            <a:prstGeom prst="ellipse">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3238501" y="2906184"/>
              <a:ext cx="1066800" cy="22225"/>
            </a:xfrm>
            <a:custGeom>
              <a:avLst/>
              <a:gdLst>
                <a:gd name="T0" fmla="*/ 146 w 147"/>
                <a:gd name="T1" fmla="*/ 3 h 3"/>
                <a:gd name="T2" fmla="*/ 2 w 147"/>
                <a:gd name="T3" fmla="*/ 3 h 3"/>
                <a:gd name="T4" fmla="*/ 0 w 147"/>
                <a:gd name="T5" fmla="*/ 2 h 3"/>
                <a:gd name="T6" fmla="*/ 2 w 147"/>
                <a:gd name="T7" fmla="*/ 0 h 3"/>
                <a:gd name="T8" fmla="*/ 146 w 147"/>
                <a:gd name="T9" fmla="*/ 0 h 3"/>
                <a:gd name="T10" fmla="*/ 147 w 147"/>
                <a:gd name="T11" fmla="*/ 2 h 3"/>
                <a:gd name="T12" fmla="*/ 146 w 14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47" h="3">
                  <a:moveTo>
                    <a:pt x="146" y="3"/>
                  </a:moveTo>
                  <a:cubicBezTo>
                    <a:pt x="2" y="3"/>
                    <a:pt x="2" y="3"/>
                    <a:pt x="2" y="3"/>
                  </a:cubicBezTo>
                  <a:cubicBezTo>
                    <a:pt x="1" y="3"/>
                    <a:pt x="0" y="3"/>
                    <a:pt x="0" y="2"/>
                  </a:cubicBezTo>
                  <a:cubicBezTo>
                    <a:pt x="0" y="1"/>
                    <a:pt x="1" y="0"/>
                    <a:pt x="2" y="0"/>
                  </a:cubicBezTo>
                  <a:cubicBezTo>
                    <a:pt x="146" y="0"/>
                    <a:pt x="146" y="0"/>
                    <a:pt x="146" y="0"/>
                  </a:cubicBezTo>
                  <a:cubicBezTo>
                    <a:pt x="146" y="0"/>
                    <a:pt x="147" y="1"/>
                    <a:pt x="147" y="2"/>
                  </a:cubicBezTo>
                  <a:cubicBezTo>
                    <a:pt x="147" y="3"/>
                    <a:pt x="146" y="3"/>
                    <a:pt x="146" y="3"/>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21"/>
            <p:cNvSpPr>
              <a:spLocks noChangeArrowheads="1"/>
            </p:cNvSpPr>
            <p:nvPr/>
          </p:nvSpPr>
          <p:spPr bwMode="auto">
            <a:xfrm>
              <a:off x="6030913" y="2845859"/>
              <a:ext cx="144463" cy="149225"/>
            </a:xfrm>
            <a:prstGeom prst="ellipse">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5573713" y="2906184"/>
              <a:ext cx="1058863" cy="22225"/>
            </a:xfrm>
            <a:custGeom>
              <a:avLst/>
              <a:gdLst>
                <a:gd name="T0" fmla="*/ 145 w 146"/>
                <a:gd name="T1" fmla="*/ 3 h 3"/>
                <a:gd name="T2" fmla="*/ 1 w 146"/>
                <a:gd name="T3" fmla="*/ 3 h 3"/>
                <a:gd name="T4" fmla="*/ 0 w 146"/>
                <a:gd name="T5" fmla="*/ 2 h 3"/>
                <a:gd name="T6" fmla="*/ 1 w 146"/>
                <a:gd name="T7" fmla="*/ 0 h 3"/>
                <a:gd name="T8" fmla="*/ 145 w 146"/>
                <a:gd name="T9" fmla="*/ 0 h 3"/>
                <a:gd name="T10" fmla="*/ 146 w 146"/>
                <a:gd name="T11" fmla="*/ 2 h 3"/>
                <a:gd name="T12" fmla="*/ 145 w 14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46" h="3">
                  <a:moveTo>
                    <a:pt x="145" y="3"/>
                  </a:moveTo>
                  <a:cubicBezTo>
                    <a:pt x="1" y="3"/>
                    <a:pt x="1" y="3"/>
                    <a:pt x="1" y="3"/>
                  </a:cubicBezTo>
                  <a:cubicBezTo>
                    <a:pt x="0" y="3"/>
                    <a:pt x="0" y="3"/>
                    <a:pt x="0" y="2"/>
                  </a:cubicBezTo>
                  <a:cubicBezTo>
                    <a:pt x="0" y="1"/>
                    <a:pt x="0" y="0"/>
                    <a:pt x="1" y="0"/>
                  </a:cubicBezTo>
                  <a:cubicBezTo>
                    <a:pt x="145" y="0"/>
                    <a:pt x="145" y="0"/>
                    <a:pt x="145" y="0"/>
                  </a:cubicBezTo>
                  <a:cubicBezTo>
                    <a:pt x="146" y="0"/>
                    <a:pt x="146" y="1"/>
                    <a:pt x="146" y="2"/>
                  </a:cubicBezTo>
                  <a:cubicBezTo>
                    <a:pt x="146" y="3"/>
                    <a:pt x="146" y="3"/>
                    <a:pt x="145" y="3"/>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23"/>
            <p:cNvSpPr>
              <a:spLocks noChangeArrowheads="1"/>
            </p:cNvSpPr>
            <p:nvPr/>
          </p:nvSpPr>
          <p:spPr bwMode="auto">
            <a:xfrm>
              <a:off x="8366126" y="2845859"/>
              <a:ext cx="138113" cy="149225"/>
            </a:xfrm>
            <a:prstGeom prst="ellipse">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7900988" y="2906184"/>
              <a:ext cx="1066800" cy="22225"/>
            </a:xfrm>
            <a:custGeom>
              <a:avLst/>
              <a:gdLst>
                <a:gd name="T0" fmla="*/ 145 w 147"/>
                <a:gd name="T1" fmla="*/ 3 h 3"/>
                <a:gd name="T2" fmla="*/ 2 w 147"/>
                <a:gd name="T3" fmla="*/ 3 h 3"/>
                <a:gd name="T4" fmla="*/ 0 w 147"/>
                <a:gd name="T5" fmla="*/ 2 h 3"/>
                <a:gd name="T6" fmla="*/ 2 w 147"/>
                <a:gd name="T7" fmla="*/ 0 h 3"/>
                <a:gd name="T8" fmla="*/ 145 w 147"/>
                <a:gd name="T9" fmla="*/ 0 h 3"/>
                <a:gd name="T10" fmla="*/ 147 w 147"/>
                <a:gd name="T11" fmla="*/ 2 h 3"/>
                <a:gd name="T12" fmla="*/ 145 w 14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47" h="3">
                  <a:moveTo>
                    <a:pt x="145" y="3"/>
                  </a:moveTo>
                  <a:cubicBezTo>
                    <a:pt x="2" y="3"/>
                    <a:pt x="2" y="3"/>
                    <a:pt x="2" y="3"/>
                  </a:cubicBezTo>
                  <a:cubicBezTo>
                    <a:pt x="1" y="3"/>
                    <a:pt x="0" y="3"/>
                    <a:pt x="0" y="2"/>
                  </a:cubicBezTo>
                  <a:cubicBezTo>
                    <a:pt x="0" y="1"/>
                    <a:pt x="1" y="0"/>
                    <a:pt x="2" y="0"/>
                  </a:cubicBezTo>
                  <a:cubicBezTo>
                    <a:pt x="145" y="0"/>
                    <a:pt x="145" y="0"/>
                    <a:pt x="145" y="0"/>
                  </a:cubicBezTo>
                  <a:cubicBezTo>
                    <a:pt x="146" y="0"/>
                    <a:pt x="147" y="1"/>
                    <a:pt x="147" y="2"/>
                  </a:cubicBezTo>
                  <a:cubicBezTo>
                    <a:pt x="147" y="3"/>
                    <a:pt x="146" y="3"/>
                    <a:pt x="145" y="3"/>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TextBox 24"/>
          <p:cNvSpPr txBox="1"/>
          <p:nvPr/>
        </p:nvSpPr>
        <p:spPr>
          <a:xfrm>
            <a:off x="4098681" y="687262"/>
            <a:ext cx="3994639" cy="377667"/>
          </a:xfrm>
          <a:prstGeom prst="rect">
            <a:avLst/>
          </a:prstGeom>
          <a:noFill/>
        </p:spPr>
        <p:txBody>
          <a:bodyPr wrap="square" rtlCol="0" anchor="b">
            <a:spAutoFit/>
          </a:bodyPr>
          <a:lstStyle/>
          <a:p>
            <a:pPr algn="ctr">
              <a:lnSpc>
                <a:spcPct val="150000"/>
              </a:lnSpc>
            </a:pPr>
            <a:r>
              <a:rPr lang="en-US" sz="1400" b="1" spc="600" dirty="0" smtClean="0">
                <a:latin typeface="Raleway" panose="020B0503030101060003" pitchFamily="34" charset="0"/>
              </a:rPr>
              <a:t>INFOGRAPHICS</a:t>
            </a:r>
          </a:p>
        </p:txBody>
      </p:sp>
      <p:sp>
        <p:nvSpPr>
          <p:cNvPr id="26" name="TextBox 25"/>
          <p:cNvSpPr txBox="1"/>
          <p:nvPr/>
        </p:nvSpPr>
        <p:spPr>
          <a:xfrm>
            <a:off x="1625683" y="4207916"/>
            <a:ext cx="1963571" cy="784830"/>
          </a:xfrm>
          <a:prstGeom prst="rect">
            <a:avLst/>
          </a:prstGeom>
          <a:noFill/>
        </p:spPr>
        <p:txBody>
          <a:bodyPr wrap="square" rtlCol="0" anchor="ctr">
            <a:spAutoFit/>
          </a:bodyPr>
          <a:lstStyle/>
          <a:p>
            <a:pPr algn="ctr">
              <a:lnSpc>
                <a:spcPct val="150000"/>
              </a:lnSpc>
            </a:pPr>
            <a:r>
              <a:rPr lang="en-US" sz="1000" b="1" dirty="0" smtClean="0">
                <a:latin typeface="Raleway" panose="020B0503030101060003" pitchFamily="34" charset="0"/>
              </a:rPr>
              <a:t>Title</a:t>
            </a:r>
          </a:p>
          <a:p>
            <a:pPr algn="ct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27" name="TextBox 26"/>
          <p:cNvSpPr txBox="1"/>
          <p:nvPr/>
        </p:nvSpPr>
        <p:spPr>
          <a:xfrm>
            <a:off x="3956927" y="4207916"/>
            <a:ext cx="1963571" cy="784830"/>
          </a:xfrm>
          <a:prstGeom prst="rect">
            <a:avLst/>
          </a:prstGeom>
          <a:noFill/>
        </p:spPr>
        <p:txBody>
          <a:bodyPr wrap="square" rtlCol="0" anchor="ctr">
            <a:spAutoFit/>
          </a:bodyPr>
          <a:lstStyle/>
          <a:p>
            <a:pPr algn="ctr">
              <a:lnSpc>
                <a:spcPct val="150000"/>
              </a:lnSpc>
            </a:pPr>
            <a:r>
              <a:rPr lang="en-US" sz="1000" b="1" dirty="0" smtClean="0">
                <a:latin typeface="Raleway" panose="020B0503030101060003" pitchFamily="34" charset="0"/>
              </a:rPr>
              <a:t>Title</a:t>
            </a:r>
          </a:p>
          <a:p>
            <a:pPr algn="ct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28" name="TextBox 27"/>
          <p:cNvSpPr txBox="1"/>
          <p:nvPr/>
        </p:nvSpPr>
        <p:spPr>
          <a:xfrm>
            <a:off x="6288171" y="4207916"/>
            <a:ext cx="1963571" cy="784830"/>
          </a:xfrm>
          <a:prstGeom prst="rect">
            <a:avLst/>
          </a:prstGeom>
          <a:noFill/>
        </p:spPr>
        <p:txBody>
          <a:bodyPr wrap="square" rtlCol="0" anchor="ctr">
            <a:spAutoFit/>
          </a:bodyPr>
          <a:lstStyle/>
          <a:p>
            <a:pPr algn="ctr">
              <a:lnSpc>
                <a:spcPct val="150000"/>
              </a:lnSpc>
            </a:pPr>
            <a:r>
              <a:rPr lang="en-US" sz="1000" b="1" dirty="0" smtClean="0">
                <a:latin typeface="Raleway" panose="020B0503030101060003" pitchFamily="34" charset="0"/>
              </a:rPr>
              <a:t>Title</a:t>
            </a:r>
          </a:p>
          <a:p>
            <a:pPr algn="ct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
        <p:nvSpPr>
          <p:cNvPr id="29" name="TextBox 28"/>
          <p:cNvSpPr txBox="1"/>
          <p:nvPr/>
        </p:nvSpPr>
        <p:spPr>
          <a:xfrm>
            <a:off x="8619415" y="4207916"/>
            <a:ext cx="1963571" cy="784830"/>
          </a:xfrm>
          <a:prstGeom prst="rect">
            <a:avLst/>
          </a:prstGeom>
          <a:noFill/>
        </p:spPr>
        <p:txBody>
          <a:bodyPr wrap="square" rtlCol="0" anchor="ctr">
            <a:spAutoFit/>
          </a:bodyPr>
          <a:lstStyle/>
          <a:p>
            <a:pPr algn="ctr">
              <a:lnSpc>
                <a:spcPct val="150000"/>
              </a:lnSpc>
            </a:pPr>
            <a:r>
              <a:rPr lang="en-US" sz="1000" b="1" dirty="0" smtClean="0">
                <a:latin typeface="Raleway" panose="020B0503030101060003" pitchFamily="34" charset="0"/>
              </a:rPr>
              <a:t>Title</a:t>
            </a:r>
          </a:p>
          <a:p>
            <a:pPr algn="ctr">
              <a:lnSpc>
                <a:spcPct val="150000"/>
              </a:lnSpc>
            </a:pPr>
            <a:r>
              <a:rPr lang="en-US" sz="1000" dirty="0" smtClean="0">
                <a:latin typeface="Raleway" panose="020B0503030101060003" pitchFamily="34" charset="0"/>
              </a:rPr>
              <a:t>Lorem ipsum dolor sit amet, consectetuer </a:t>
            </a:r>
            <a:r>
              <a:rPr lang="en-US" sz="1000" dirty="0" err="1" smtClean="0">
                <a:latin typeface="Raleway" panose="020B0503030101060003" pitchFamily="34" charset="0"/>
              </a:rPr>
              <a:t>adipiscing</a:t>
            </a:r>
            <a:r>
              <a:rPr lang="en-US" sz="1000" dirty="0" smtClean="0">
                <a:latin typeface="Raleway" panose="020B0503030101060003" pitchFamily="34" charset="0"/>
              </a:rPr>
              <a:t> </a:t>
            </a:r>
            <a:r>
              <a:rPr lang="en-US" sz="1000" dirty="0" err="1" smtClean="0">
                <a:latin typeface="Raleway" panose="020B0503030101060003" pitchFamily="34" charset="0"/>
              </a:rPr>
              <a:t>elit</a:t>
            </a:r>
            <a:r>
              <a:rPr lang="en-US" sz="1000" dirty="0" smtClean="0">
                <a:latin typeface="Raleway" panose="020B0503030101060003" pitchFamily="34" charset="0"/>
              </a:rPr>
              <a:t>.</a:t>
            </a:r>
          </a:p>
        </p:txBody>
      </p:sp>
    </p:spTree>
    <p:extLst>
      <p:ext uri="{BB962C8B-B14F-4D97-AF65-F5344CB8AC3E}">
        <p14:creationId xmlns:p14="http://schemas.microsoft.com/office/powerpoint/2010/main" val="1101588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sp>
        <p:nvSpPr>
          <p:cNvPr id="9" name="Freeform 8"/>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5631903 w 12192000"/>
              <a:gd name="connsiteY3" fmla="*/ 6858000 h 6858000"/>
              <a:gd name="connsiteX4" fmla="*/ 5758957 w 12192000"/>
              <a:gd name="connsiteY4" fmla="*/ 6762991 h 6858000"/>
              <a:gd name="connsiteX5" fmla="*/ 6840416 w 12192000"/>
              <a:gd name="connsiteY5" fmla="*/ 4469805 h 6858000"/>
              <a:gd name="connsiteX6" fmla="*/ 3868616 w 12192000"/>
              <a:gd name="connsiteY6" fmla="*/ 1498005 h 6858000"/>
              <a:gd name="connsiteX7" fmla="*/ 896816 w 12192000"/>
              <a:gd name="connsiteY7" fmla="*/ 4469805 h 6858000"/>
              <a:gd name="connsiteX8" fmla="*/ 1978275 w 12192000"/>
              <a:gd name="connsiteY8" fmla="*/ 6762991 h 6858000"/>
              <a:gd name="connsiteX9" fmla="*/ 210533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2192000" y="0"/>
                </a:lnTo>
                <a:lnTo>
                  <a:pt x="12192000" y="6858000"/>
                </a:lnTo>
                <a:lnTo>
                  <a:pt x="5631903" y="6858000"/>
                </a:lnTo>
                <a:lnTo>
                  <a:pt x="5758957" y="6762991"/>
                </a:lnTo>
                <a:cubicBezTo>
                  <a:pt x="6419432" y="6217919"/>
                  <a:pt x="6840416" y="5393025"/>
                  <a:pt x="6840416" y="4469805"/>
                </a:cubicBezTo>
                <a:cubicBezTo>
                  <a:pt x="6840416" y="2828525"/>
                  <a:pt x="5509896" y="1498005"/>
                  <a:pt x="3868616" y="1498005"/>
                </a:cubicBezTo>
                <a:cubicBezTo>
                  <a:pt x="2227336" y="1498005"/>
                  <a:pt x="896816" y="2828525"/>
                  <a:pt x="896816" y="4469805"/>
                </a:cubicBezTo>
                <a:cubicBezTo>
                  <a:pt x="896816" y="5393025"/>
                  <a:pt x="1317801" y="6217919"/>
                  <a:pt x="1978275" y="6762991"/>
                </a:cubicBezTo>
                <a:lnTo>
                  <a:pt x="2105330" y="6858000"/>
                </a:lnTo>
                <a:lnTo>
                  <a:pt x="0" y="685800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p:cNvGrpSpPr/>
          <p:nvPr/>
        </p:nvGrpSpPr>
        <p:grpSpPr>
          <a:xfrm>
            <a:off x="6987825" y="1373723"/>
            <a:ext cx="4565268" cy="707886"/>
            <a:chOff x="6987825" y="1373723"/>
            <a:chExt cx="4565268" cy="707886"/>
          </a:xfrm>
        </p:grpSpPr>
        <p:sp>
          <p:nvSpPr>
            <p:cNvPr id="5" name="TextBox 4"/>
            <p:cNvSpPr txBox="1"/>
            <p:nvPr/>
          </p:nvSpPr>
          <p:spPr>
            <a:xfrm>
              <a:off x="6987825" y="1373723"/>
              <a:ext cx="2069797" cy="707886"/>
            </a:xfrm>
            <a:prstGeom prst="rect">
              <a:avLst/>
            </a:prstGeom>
            <a:noFill/>
          </p:spPr>
          <p:txBody>
            <a:bodyPr wrap="none" rtlCol="0">
              <a:spAutoFit/>
            </a:bodyPr>
            <a:lstStyle/>
            <a:p>
              <a:r>
                <a:rPr lang="en-US" sz="4000" spc="2000" dirty="0" smtClean="0">
                  <a:solidFill>
                    <a:schemeClr val="bg1"/>
                  </a:solidFill>
                  <a:latin typeface="Raleway" panose="020B0503030101060003" pitchFamily="34" charset="0"/>
                </a:rPr>
                <a:t>MAP</a:t>
              </a:r>
              <a:endParaRPr lang="en-US" sz="4000" spc="2000" dirty="0">
                <a:solidFill>
                  <a:schemeClr val="bg1"/>
                </a:solidFill>
                <a:latin typeface="Raleway" panose="020B0503030101060003" pitchFamily="34" charset="0"/>
              </a:endParaRPr>
            </a:p>
          </p:txBody>
        </p:sp>
        <p:cxnSp>
          <p:nvCxnSpPr>
            <p:cNvPr id="6" name="Straight Connector 5"/>
            <p:cNvCxnSpPr>
              <a:stCxn id="5" idx="3"/>
            </p:cNvCxnSpPr>
            <p:nvPr/>
          </p:nvCxnSpPr>
          <p:spPr>
            <a:xfrm>
              <a:off x="9057622" y="1727666"/>
              <a:ext cx="2495471"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9730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2539" y="1675386"/>
            <a:ext cx="7186246" cy="3498292"/>
            <a:chOff x="2483751" y="2120605"/>
            <a:chExt cx="7224499" cy="3516916"/>
          </a:xfrm>
          <a:solidFill>
            <a:schemeClr val="accent2"/>
          </a:solidFill>
        </p:grpSpPr>
        <p:grpSp>
          <p:nvGrpSpPr>
            <p:cNvPr id="7" name="Group 1107"/>
            <p:cNvGrpSpPr>
              <a:grpSpLocks noChangeAspect="1"/>
            </p:cNvGrpSpPr>
            <p:nvPr/>
          </p:nvGrpSpPr>
          <p:grpSpPr bwMode="auto">
            <a:xfrm>
              <a:off x="8149987" y="4770654"/>
              <a:ext cx="1317602" cy="866867"/>
              <a:chOff x="4133" y="2396"/>
              <a:chExt cx="709" cy="482"/>
            </a:xfrm>
            <a:grpFill/>
          </p:grpSpPr>
          <p:sp>
            <p:nvSpPr>
              <p:cNvPr id="1107" name="Freeform 1108"/>
              <p:cNvSpPr>
                <a:spLocks/>
              </p:cNvSpPr>
              <p:nvPr/>
            </p:nvSpPr>
            <p:spPr bwMode="auto">
              <a:xfrm>
                <a:off x="4438" y="2396"/>
                <a:ext cx="98" cy="82"/>
              </a:xfrm>
              <a:custGeom>
                <a:avLst/>
                <a:gdLst>
                  <a:gd name="T0" fmla="*/ 20 w 103"/>
                  <a:gd name="T1" fmla="*/ 66 h 86"/>
                  <a:gd name="T2" fmla="*/ 23 w 103"/>
                  <a:gd name="T3" fmla="*/ 63 h 86"/>
                  <a:gd name="T4" fmla="*/ 26 w 103"/>
                  <a:gd name="T5" fmla="*/ 60 h 86"/>
                  <a:gd name="T6" fmla="*/ 29 w 103"/>
                  <a:gd name="T7" fmla="*/ 55 h 86"/>
                  <a:gd name="T8" fmla="*/ 35 w 103"/>
                  <a:gd name="T9" fmla="*/ 53 h 86"/>
                  <a:gd name="T10" fmla="*/ 55 w 103"/>
                  <a:gd name="T11" fmla="*/ 60 h 86"/>
                  <a:gd name="T12" fmla="*/ 64 w 103"/>
                  <a:gd name="T13" fmla="*/ 70 h 86"/>
                  <a:gd name="T14" fmla="*/ 78 w 103"/>
                  <a:gd name="T15" fmla="*/ 82 h 86"/>
                  <a:gd name="T16" fmla="*/ 81 w 103"/>
                  <a:gd name="T17" fmla="*/ 82 h 86"/>
                  <a:gd name="T18" fmla="*/ 92 w 103"/>
                  <a:gd name="T19" fmla="*/ 84 h 86"/>
                  <a:gd name="T20" fmla="*/ 102 w 103"/>
                  <a:gd name="T21" fmla="*/ 86 h 86"/>
                  <a:gd name="T22" fmla="*/ 102 w 103"/>
                  <a:gd name="T23" fmla="*/ 86 h 86"/>
                  <a:gd name="T24" fmla="*/ 103 w 103"/>
                  <a:gd name="T25" fmla="*/ 86 h 86"/>
                  <a:gd name="T26" fmla="*/ 100 w 103"/>
                  <a:gd name="T27" fmla="*/ 83 h 86"/>
                  <a:gd name="T28" fmla="*/ 90 w 103"/>
                  <a:gd name="T29" fmla="*/ 74 h 86"/>
                  <a:gd name="T30" fmla="*/ 87 w 103"/>
                  <a:gd name="T31" fmla="*/ 73 h 86"/>
                  <a:gd name="T32" fmla="*/ 80 w 103"/>
                  <a:gd name="T33" fmla="*/ 70 h 86"/>
                  <a:gd name="T34" fmla="*/ 75 w 103"/>
                  <a:gd name="T35" fmla="*/ 61 h 86"/>
                  <a:gd name="T36" fmla="*/ 72 w 103"/>
                  <a:gd name="T37" fmla="*/ 55 h 86"/>
                  <a:gd name="T38" fmla="*/ 65 w 103"/>
                  <a:gd name="T39" fmla="*/ 45 h 86"/>
                  <a:gd name="T40" fmla="*/ 70 w 103"/>
                  <a:gd name="T41" fmla="*/ 42 h 86"/>
                  <a:gd name="T42" fmla="*/ 71 w 103"/>
                  <a:gd name="T43" fmla="*/ 42 h 86"/>
                  <a:gd name="T44" fmla="*/ 74 w 103"/>
                  <a:gd name="T45" fmla="*/ 41 h 86"/>
                  <a:gd name="T46" fmla="*/ 71 w 103"/>
                  <a:gd name="T47" fmla="*/ 38 h 86"/>
                  <a:gd name="T48" fmla="*/ 62 w 103"/>
                  <a:gd name="T49" fmla="*/ 34 h 86"/>
                  <a:gd name="T50" fmla="*/ 48 w 103"/>
                  <a:gd name="T51" fmla="*/ 24 h 86"/>
                  <a:gd name="T52" fmla="*/ 6 w 103"/>
                  <a:gd name="T53" fmla="*/ 2 h 86"/>
                  <a:gd name="T54" fmla="*/ 0 w 103"/>
                  <a:gd name="T55" fmla="*/ 0 h 86"/>
                  <a:gd name="T56" fmla="*/ 0 w 103"/>
                  <a:gd name="T57" fmla="*/ 68 h 86"/>
                  <a:gd name="T58" fmla="*/ 10 w 103"/>
                  <a:gd name="T59" fmla="*/ 71 h 86"/>
                  <a:gd name="T60" fmla="*/ 20 w 103"/>
                  <a:gd name="T61"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86">
                    <a:moveTo>
                      <a:pt x="20" y="66"/>
                    </a:moveTo>
                    <a:cubicBezTo>
                      <a:pt x="20" y="65"/>
                      <a:pt x="21" y="63"/>
                      <a:pt x="23" y="63"/>
                    </a:cubicBezTo>
                    <a:cubicBezTo>
                      <a:pt x="24" y="63"/>
                      <a:pt x="25" y="61"/>
                      <a:pt x="26" y="60"/>
                    </a:cubicBezTo>
                    <a:cubicBezTo>
                      <a:pt x="26" y="58"/>
                      <a:pt x="27" y="57"/>
                      <a:pt x="29" y="55"/>
                    </a:cubicBezTo>
                    <a:cubicBezTo>
                      <a:pt x="30" y="54"/>
                      <a:pt x="32" y="53"/>
                      <a:pt x="35" y="53"/>
                    </a:cubicBezTo>
                    <a:cubicBezTo>
                      <a:pt x="41" y="53"/>
                      <a:pt x="50" y="56"/>
                      <a:pt x="55" y="60"/>
                    </a:cubicBezTo>
                    <a:cubicBezTo>
                      <a:pt x="58" y="63"/>
                      <a:pt x="61" y="66"/>
                      <a:pt x="64" y="70"/>
                    </a:cubicBezTo>
                    <a:cubicBezTo>
                      <a:pt x="69" y="76"/>
                      <a:pt x="74" y="83"/>
                      <a:pt x="78" y="82"/>
                    </a:cubicBezTo>
                    <a:cubicBezTo>
                      <a:pt x="79" y="82"/>
                      <a:pt x="80" y="82"/>
                      <a:pt x="81" y="82"/>
                    </a:cubicBezTo>
                    <a:cubicBezTo>
                      <a:pt x="85" y="82"/>
                      <a:pt x="89" y="83"/>
                      <a:pt x="92" y="84"/>
                    </a:cubicBezTo>
                    <a:cubicBezTo>
                      <a:pt x="96" y="85"/>
                      <a:pt x="99" y="86"/>
                      <a:pt x="102" y="86"/>
                    </a:cubicBezTo>
                    <a:cubicBezTo>
                      <a:pt x="102" y="86"/>
                      <a:pt x="102" y="86"/>
                      <a:pt x="102" y="86"/>
                    </a:cubicBezTo>
                    <a:cubicBezTo>
                      <a:pt x="103" y="86"/>
                      <a:pt x="103" y="86"/>
                      <a:pt x="103" y="86"/>
                    </a:cubicBezTo>
                    <a:cubicBezTo>
                      <a:pt x="103" y="85"/>
                      <a:pt x="101" y="84"/>
                      <a:pt x="100" y="83"/>
                    </a:cubicBezTo>
                    <a:cubicBezTo>
                      <a:pt x="100" y="83"/>
                      <a:pt x="90" y="79"/>
                      <a:pt x="90" y="74"/>
                    </a:cubicBezTo>
                    <a:cubicBezTo>
                      <a:pt x="90" y="73"/>
                      <a:pt x="88" y="73"/>
                      <a:pt x="87" y="73"/>
                    </a:cubicBezTo>
                    <a:cubicBezTo>
                      <a:pt x="85" y="72"/>
                      <a:pt x="82" y="71"/>
                      <a:pt x="80" y="70"/>
                    </a:cubicBezTo>
                    <a:cubicBezTo>
                      <a:pt x="77" y="68"/>
                      <a:pt x="76" y="64"/>
                      <a:pt x="75" y="61"/>
                    </a:cubicBezTo>
                    <a:cubicBezTo>
                      <a:pt x="75" y="58"/>
                      <a:pt x="74" y="56"/>
                      <a:pt x="72" y="55"/>
                    </a:cubicBezTo>
                    <a:cubicBezTo>
                      <a:pt x="68" y="53"/>
                      <a:pt x="65" y="49"/>
                      <a:pt x="65" y="45"/>
                    </a:cubicBezTo>
                    <a:cubicBezTo>
                      <a:pt x="66" y="44"/>
                      <a:pt x="66" y="42"/>
                      <a:pt x="70" y="42"/>
                    </a:cubicBezTo>
                    <a:cubicBezTo>
                      <a:pt x="71" y="42"/>
                      <a:pt x="71" y="42"/>
                      <a:pt x="71" y="42"/>
                    </a:cubicBezTo>
                    <a:cubicBezTo>
                      <a:pt x="73" y="42"/>
                      <a:pt x="74" y="42"/>
                      <a:pt x="74" y="41"/>
                    </a:cubicBezTo>
                    <a:cubicBezTo>
                      <a:pt x="74" y="41"/>
                      <a:pt x="74" y="40"/>
                      <a:pt x="71" y="38"/>
                    </a:cubicBezTo>
                    <a:cubicBezTo>
                      <a:pt x="70" y="37"/>
                      <a:pt x="66" y="35"/>
                      <a:pt x="62" y="34"/>
                    </a:cubicBezTo>
                    <a:cubicBezTo>
                      <a:pt x="56" y="32"/>
                      <a:pt x="49" y="30"/>
                      <a:pt x="48" y="24"/>
                    </a:cubicBezTo>
                    <a:cubicBezTo>
                      <a:pt x="48" y="20"/>
                      <a:pt x="21" y="5"/>
                      <a:pt x="6" y="2"/>
                    </a:cubicBezTo>
                    <a:cubicBezTo>
                      <a:pt x="4" y="1"/>
                      <a:pt x="2" y="1"/>
                      <a:pt x="0" y="0"/>
                    </a:cubicBezTo>
                    <a:cubicBezTo>
                      <a:pt x="0" y="68"/>
                      <a:pt x="0" y="68"/>
                      <a:pt x="0" y="68"/>
                    </a:cubicBezTo>
                    <a:cubicBezTo>
                      <a:pt x="3" y="69"/>
                      <a:pt x="6" y="70"/>
                      <a:pt x="10" y="71"/>
                    </a:cubicBezTo>
                    <a:cubicBezTo>
                      <a:pt x="18" y="71"/>
                      <a:pt x="19" y="68"/>
                      <a:pt x="20"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8" name="Freeform 1109"/>
              <p:cNvSpPr>
                <a:spLocks/>
              </p:cNvSpPr>
              <p:nvPr/>
            </p:nvSpPr>
            <p:spPr bwMode="auto">
              <a:xfrm>
                <a:off x="4133" y="2483"/>
                <a:ext cx="437" cy="328"/>
              </a:xfrm>
              <a:custGeom>
                <a:avLst/>
                <a:gdLst>
                  <a:gd name="T0" fmla="*/ 452 w 456"/>
                  <a:gd name="T1" fmla="*/ 176 h 342"/>
                  <a:gd name="T2" fmla="*/ 430 w 456"/>
                  <a:gd name="T3" fmla="*/ 154 h 342"/>
                  <a:gd name="T4" fmla="*/ 423 w 456"/>
                  <a:gd name="T5" fmla="*/ 138 h 342"/>
                  <a:gd name="T6" fmla="*/ 415 w 456"/>
                  <a:gd name="T7" fmla="*/ 138 h 342"/>
                  <a:gd name="T8" fmla="*/ 377 w 456"/>
                  <a:gd name="T9" fmla="*/ 99 h 342"/>
                  <a:gd name="T10" fmla="*/ 363 w 456"/>
                  <a:gd name="T11" fmla="*/ 63 h 342"/>
                  <a:gd name="T12" fmla="*/ 352 w 456"/>
                  <a:gd name="T13" fmla="*/ 42 h 342"/>
                  <a:gd name="T14" fmla="*/ 333 w 456"/>
                  <a:gd name="T15" fmla="*/ 3 h 342"/>
                  <a:gd name="T16" fmla="*/ 323 w 456"/>
                  <a:gd name="T17" fmla="*/ 29 h 342"/>
                  <a:gd name="T18" fmla="*/ 317 w 456"/>
                  <a:gd name="T19" fmla="*/ 70 h 342"/>
                  <a:gd name="T20" fmla="*/ 284 w 456"/>
                  <a:gd name="T21" fmla="*/ 70 h 342"/>
                  <a:gd name="T22" fmla="*/ 254 w 456"/>
                  <a:gd name="T23" fmla="*/ 49 h 342"/>
                  <a:gd name="T24" fmla="*/ 254 w 456"/>
                  <a:gd name="T25" fmla="*/ 32 h 342"/>
                  <a:gd name="T26" fmla="*/ 266 w 456"/>
                  <a:gd name="T27" fmla="*/ 17 h 342"/>
                  <a:gd name="T28" fmla="*/ 261 w 456"/>
                  <a:gd name="T29" fmla="*/ 20 h 342"/>
                  <a:gd name="T30" fmla="*/ 249 w 456"/>
                  <a:gd name="T31" fmla="*/ 18 h 342"/>
                  <a:gd name="T32" fmla="*/ 206 w 456"/>
                  <a:gd name="T33" fmla="*/ 17 h 342"/>
                  <a:gd name="T34" fmla="*/ 196 w 456"/>
                  <a:gd name="T35" fmla="*/ 24 h 342"/>
                  <a:gd name="T36" fmla="*/ 188 w 456"/>
                  <a:gd name="T37" fmla="*/ 45 h 342"/>
                  <a:gd name="T38" fmla="*/ 175 w 456"/>
                  <a:gd name="T39" fmla="*/ 51 h 342"/>
                  <a:gd name="T40" fmla="*/ 162 w 456"/>
                  <a:gd name="T41" fmla="*/ 41 h 342"/>
                  <a:gd name="T42" fmla="*/ 146 w 456"/>
                  <a:gd name="T43" fmla="*/ 42 h 342"/>
                  <a:gd name="T44" fmla="*/ 136 w 456"/>
                  <a:gd name="T45" fmla="*/ 45 h 342"/>
                  <a:gd name="T46" fmla="*/ 128 w 456"/>
                  <a:gd name="T47" fmla="*/ 62 h 342"/>
                  <a:gd name="T48" fmla="*/ 122 w 456"/>
                  <a:gd name="T49" fmla="*/ 69 h 342"/>
                  <a:gd name="T50" fmla="*/ 110 w 456"/>
                  <a:gd name="T51" fmla="*/ 68 h 342"/>
                  <a:gd name="T52" fmla="*/ 73 w 456"/>
                  <a:gd name="T53" fmla="*/ 107 h 342"/>
                  <a:gd name="T54" fmla="*/ 46 w 456"/>
                  <a:gd name="T55" fmla="*/ 117 h 342"/>
                  <a:gd name="T56" fmla="*/ 15 w 456"/>
                  <a:gd name="T57" fmla="*/ 131 h 342"/>
                  <a:gd name="T58" fmla="*/ 8 w 456"/>
                  <a:gd name="T59" fmla="*/ 132 h 342"/>
                  <a:gd name="T60" fmla="*/ 11 w 456"/>
                  <a:gd name="T61" fmla="*/ 182 h 342"/>
                  <a:gd name="T62" fmla="*/ 4 w 456"/>
                  <a:gd name="T63" fmla="*/ 186 h 342"/>
                  <a:gd name="T64" fmla="*/ 30 w 456"/>
                  <a:gd name="T65" fmla="*/ 255 h 342"/>
                  <a:gd name="T66" fmla="*/ 23 w 456"/>
                  <a:gd name="T67" fmla="*/ 279 h 342"/>
                  <a:gd name="T68" fmla="*/ 53 w 456"/>
                  <a:gd name="T69" fmla="*/ 289 h 342"/>
                  <a:gd name="T70" fmla="*/ 84 w 456"/>
                  <a:gd name="T71" fmla="*/ 274 h 342"/>
                  <a:gd name="T72" fmla="*/ 136 w 456"/>
                  <a:gd name="T73" fmla="*/ 258 h 342"/>
                  <a:gd name="T74" fmla="*/ 202 w 456"/>
                  <a:gd name="T75" fmla="*/ 244 h 342"/>
                  <a:gd name="T76" fmla="*/ 229 w 456"/>
                  <a:gd name="T77" fmla="*/ 252 h 342"/>
                  <a:gd name="T78" fmla="*/ 239 w 456"/>
                  <a:gd name="T79" fmla="*/ 266 h 342"/>
                  <a:gd name="T80" fmla="*/ 253 w 456"/>
                  <a:gd name="T81" fmla="*/ 288 h 342"/>
                  <a:gd name="T82" fmla="*/ 281 w 456"/>
                  <a:gd name="T83" fmla="*/ 263 h 342"/>
                  <a:gd name="T84" fmla="*/ 276 w 456"/>
                  <a:gd name="T85" fmla="*/ 289 h 342"/>
                  <a:gd name="T86" fmla="*/ 287 w 456"/>
                  <a:gd name="T87" fmla="*/ 296 h 342"/>
                  <a:gd name="T88" fmla="*/ 303 w 456"/>
                  <a:gd name="T89" fmla="*/ 314 h 342"/>
                  <a:gd name="T90" fmla="*/ 344 w 456"/>
                  <a:gd name="T91" fmla="*/ 339 h 342"/>
                  <a:gd name="T92" fmla="*/ 364 w 456"/>
                  <a:gd name="T93" fmla="*/ 331 h 342"/>
                  <a:gd name="T94" fmla="*/ 381 w 456"/>
                  <a:gd name="T95" fmla="*/ 337 h 342"/>
                  <a:gd name="T96" fmla="*/ 417 w 456"/>
                  <a:gd name="T97" fmla="*/ 303 h 342"/>
                  <a:gd name="T98" fmla="*/ 448 w 456"/>
                  <a:gd name="T99" fmla="*/ 246 h 342"/>
                  <a:gd name="T100" fmla="*/ 455 w 456"/>
                  <a:gd name="T101" fmla="*/ 20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342">
                    <a:moveTo>
                      <a:pt x="456" y="201"/>
                    </a:moveTo>
                    <a:cubicBezTo>
                      <a:pt x="456" y="201"/>
                      <a:pt x="455" y="198"/>
                      <a:pt x="455" y="197"/>
                    </a:cubicBezTo>
                    <a:cubicBezTo>
                      <a:pt x="454" y="197"/>
                      <a:pt x="454" y="197"/>
                      <a:pt x="454" y="197"/>
                    </a:cubicBezTo>
                    <a:cubicBezTo>
                      <a:pt x="453" y="197"/>
                      <a:pt x="453" y="196"/>
                      <a:pt x="452" y="196"/>
                    </a:cubicBezTo>
                    <a:cubicBezTo>
                      <a:pt x="450" y="193"/>
                      <a:pt x="451" y="180"/>
                      <a:pt x="452" y="176"/>
                    </a:cubicBezTo>
                    <a:cubicBezTo>
                      <a:pt x="451" y="176"/>
                      <a:pt x="450" y="176"/>
                      <a:pt x="450" y="176"/>
                    </a:cubicBezTo>
                    <a:cubicBezTo>
                      <a:pt x="445" y="176"/>
                      <a:pt x="443" y="168"/>
                      <a:pt x="442" y="165"/>
                    </a:cubicBezTo>
                    <a:cubicBezTo>
                      <a:pt x="441" y="163"/>
                      <a:pt x="438" y="158"/>
                      <a:pt x="436" y="158"/>
                    </a:cubicBezTo>
                    <a:cubicBezTo>
                      <a:pt x="435" y="158"/>
                      <a:pt x="435" y="159"/>
                      <a:pt x="434" y="159"/>
                    </a:cubicBezTo>
                    <a:cubicBezTo>
                      <a:pt x="431" y="159"/>
                      <a:pt x="430" y="156"/>
                      <a:pt x="430" y="154"/>
                    </a:cubicBezTo>
                    <a:cubicBezTo>
                      <a:pt x="430" y="154"/>
                      <a:pt x="430" y="153"/>
                      <a:pt x="430" y="153"/>
                    </a:cubicBezTo>
                    <a:cubicBezTo>
                      <a:pt x="429" y="153"/>
                      <a:pt x="429" y="153"/>
                      <a:pt x="429" y="153"/>
                    </a:cubicBezTo>
                    <a:cubicBezTo>
                      <a:pt x="427" y="153"/>
                      <a:pt x="426" y="153"/>
                      <a:pt x="425" y="152"/>
                    </a:cubicBezTo>
                    <a:cubicBezTo>
                      <a:pt x="423" y="149"/>
                      <a:pt x="423" y="142"/>
                      <a:pt x="423" y="139"/>
                    </a:cubicBezTo>
                    <a:cubicBezTo>
                      <a:pt x="423" y="139"/>
                      <a:pt x="423" y="139"/>
                      <a:pt x="423" y="138"/>
                    </a:cubicBezTo>
                    <a:cubicBezTo>
                      <a:pt x="423" y="138"/>
                      <a:pt x="423" y="138"/>
                      <a:pt x="422" y="138"/>
                    </a:cubicBezTo>
                    <a:cubicBezTo>
                      <a:pt x="421" y="138"/>
                      <a:pt x="420" y="138"/>
                      <a:pt x="419" y="137"/>
                    </a:cubicBezTo>
                    <a:cubicBezTo>
                      <a:pt x="419" y="137"/>
                      <a:pt x="419" y="136"/>
                      <a:pt x="419" y="136"/>
                    </a:cubicBezTo>
                    <a:cubicBezTo>
                      <a:pt x="419" y="136"/>
                      <a:pt x="418" y="137"/>
                      <a:pt x="417" y="137"/>
                    </a:cubicBezTo>
                    <a:cubicBezTo>
                      <a:pt x="416" y="137"/>
                      <a:pt x="416" y="138"/>
                      <a:pt x="415" y="138"/>
                    </a:cubicBezTo>
                    <a:cubicBezTo>
                      <a:pt x="414" y="139"/>
                      <a:pt x="412" y="138"/>
                      <a:pt x="411" y="137"/>
                    </a:cubicBezTo>
                    <a:cubicBezTo>
                      <a:pt x="409" y="134"/>
                      <a:pt x="409" y="130"/>
                      <a:pt x="410" y="128"/>
                    </a:cubicBezTo>
                    <a:cubicBezTo>
                      <a:pt x="410" y="126"/>
                      <a:pt x="409" y="124"/>
                      <a:pt x="406" y="122"/>
                    </a:cubicBezTo>
                    <a:cubicBezTo>
                      <a:pt x="402" y="118"/>
                      <a:pt x="401" y="115"/>
                      <a:pt x="402" y="112"/>
                    </a:cubicBezTo>
                    <a:cubicBezTo>
                      <a:pt x="400" y="109"/>
                      <a:pt x="382" y="100"/>
                      <a:pt x="377" y="99"/>
                    </a:cubicBezTo>
                    <a:cubicBezTo>
                      <a:pt x="373" y="98"/>
                      <a:pt x="373" y="94"/>
                      <a:pt x="373" y="92"/>
                    </a:cubicBezTo>
                    <a:cubicBezTo>
                      <a:pt x="373" y="91"/>
                      <a:pt x="374" y="91"/>
                      <a:pt x="373" y="90"/>
                    </a:cubicBezTo>
                    <a:cubicBezTo>
                      <a:pt x="371" y="88"/>
                      <a:pt x="370" y="80"/>
                      <a:pt x="370" y="75"/>
                    </a:cubicBezTo>
                    <a:cubicBezTo>
                      <a:pt x="370" y="73"/>
                      <a:pt x="369" y="72"/>
                      <a:pt x="367" y="70"/>
                    </a:cubicBezTo>
                    <a:cubicBezTo>
                      <a:pt x="365" y="68"/>
                      <a:pt x="363" y="66"/>
                      <a:pt x="363" y="63"/>
                    </a:cubicBezTo>
                    <a:cubicBezTo>
                      <a:pt x="364" y="61"/>
                      <a:pt x="363" y="60"/>
                      <a:pt x="363" y="58"/>
                    </a:cubicBezTo>
                    <a:cubicBezTo>
                      <a:pt x="362" y="55"/>
                      <a:pt x="362" y="52"/>
                      <a:pt x="362" y="49"/>
                    </a:cubicBezTo>
                    <a:cubicBezTo>
                      <a:pt x="362" y="48"/>
                      <a:pt x="361" y="47"/>
                      <a:pt x="358" y="45"/>
                    </a:cubicBezTo>
                    <a:cubicBezTo>
                      <a:pt x="357" y="44"/>
                      <a:pt x="355" y="43"/>
                      <a:pt x="355" y="41"/>
                    </a:cubicBezTo>
                    <a:cubicBezTo>
                      <a:pt x="354" y="42"/>
                      <a:pt x="353" y="42"/>
                      <a:pt x="352" y="42"/>
                    </a:cubicBezTo>
                    <a:cubicBezTo>
                      <a:pt x="351" y="42"/>
                      <a:pt x="349" y="43"/>
                      <a:pt x="348" y="43"/>
                    </a:cubicBezTo>
                    <a:cubicBezTo>
                      <a:pt x="346" y="43"/>
                      <a:pt x="345" y="43"/>
                      <a:pt x="344" y="41"/>
                    </a:cubicBezTo>
                    <a:cubicBezTo>
                      <a:pt x="342" y="39"/>
                      <a:pt x="342" y="34"/>
                      <a:pt x="342" y="29"/>
                    </a:cubicBezTo>
                    <a:cubicBezTo>
                      <a:pt x="343" y="24"/>
                      <a:pt x="340" y="15"/>
                      <a:pt x="338" y="13"/>
                    </a:cubicBezTo>
                    <a:cubicBezTo>
                      <a:pt x="335" y="11"/>
                      <a:pt x="334" y="7"/>
                      <a:pt x="333" y="3"/>
                    </a:cubicBezTo>
                    <a:cubicBezTo>
                      <a:pt x="333" y="2"/>
                      <a:pt x="333" y="1"/>
                      <a:pt x="332" y="0"/>
                    </a:cubicBezTo>
                    <a:cubicBezTo>
                      <a:pt x="331" y="1"/>
                      <a:pt x="328" y="4"/>
                      <a:pt x="328" y="6"/>
                    </a:cubicBezTo>
                    <a:cubicBezTo>
                      <a:pt x="328" y="10"/>
                      <a:pt x="327" y="14"/>
                      <a:pt x="325" y="17"/>
                    </a:cubicBezTo>
                    <a:cubicBezTo>
                      <a:pt x="324" y="17"/>
                      <a:pt x="325" y="19"/>
                      <a:pt x="325" y="20"/>
                    </a:cubicBezTo>
                    <a:cubicBezTo>
                      <a:pt x="325" y="23"/>
                      <a:pt x="326" y="27"/>
                      <a:pt x="323" y="29"/>
                    </a:cubicBezTo>
                    <a:cubicBezTo>
                      <a:pt x="322" y="30"/>
                      <a:pt x="322" y="36"/>
                      <a:pt x="323" y="39"/>
                    </a:cubicBezTo>
                    <a:cubicBezTo>
                      <a:pt x="323" y="42"/>
                      <a:pt x="323" y="45"/>
                      <a:pt x="323" y="48"/>
                    </a:cubicBezTo>
                    <a:cubicBezTo>
                      <a:pt x="323" y="49"/>
                      <a:pt x="323" y="51"/>
                      <a:pt x="322" y="52"/>
                    </a:cubicBezTo>
                    <a:cubicBezTo>
                      <a:pt x="322" y="57"/>
                      <a:pt x="322" y="62"/>
                      <a:pt x="319" y="66"/>
                    </a:cubicBezTo>
                    <a:cubicBezTo>
                      <a:pt x="318" y="67"/>
                      <a:pt x="318" y="69"/>
                      <a:pt x="317" y="70"/>
                    </a:cubicBezTo>
                    <a:cubicBezTo>
                      <a:pt x="315" y="74"/>
                      <a:pt x="313" y="78"/>
                      <a:pt x="309" y="80"/>
                    </a:cubicBezTo>
                    <a:cubicBezTo>
                      <a:pt x="304" y="82"/>
                      <a:pt x="297" y="80"/>
                      <a:pt x="294" y="76"/>
                    </a:cubicBezTo>
                    <a:cubicBezTo>
                      <a:pt x="293" y="75"/>
                      <a:pt x="292" y="74"/>
                      <a:pt x="292" y="72"/>
                    </a:cubicBezTo>
                    <a:cubicBezTo>
                      <a:pt x="292" y="72"/>
                      <a:pt x="292" y="72"/>
                      <a:pt x="292" y="72"/>
                    </a:cubicBezTo>
                    <a:cubicBezTo>
                      <a:pt x="291" y="70"/>
                      <a:pt x="287" y="69"/>
                      <a:pt x="284" y="70"/>
                    </a:cubicBezTo>
                    <a:cubicBezTo>
                      <a:pt x="281" y="70"/>
                      <a:pt x="279" y="68"/>
                      <a:pt x="277" y="65"/>
                    </a:cubicBezTo>
                    <a:cubicBezTo>
                      <a:pt x="275" y="64"/>
                      <a:pt x="274" y="62"/>
                      <a:pt x="272" y="60"/>
                    </a:cubicBezTo>
                    <a:cubicBezTo>
                      <a:pt x="270" y="59"/>
                      <a:pt x="268" y="59"/>
                      <a:pt x="266" y="59"/>
                    </a:cubicBezTo>
                    <a:cubicBezTo>
                      <a:pt x="263" y="59"/>
                      <a:pt x="261" y="59"/>
                      <a:pt x="260" y="56"/>
                    </a:cubicBezTo>
                    <a:cubicBezTo>
                      <a:pt x="258" y="52"/>
                      <a:pt x="257" y="51"/>
                      <a:pt x="254" y="49"/>
                    </a:cubicBezTo>
                    <a:cubicBezTo>
                      <a:pt x="253" y="48"/>
                      <a:pt x="253" y="48"/>
                      <a:pt x="253" y="48"/>
                    </a:cubicBezTo>
                    <a:cubicBezTo>
                      <a:pt x="251" y="47"/>
                      <a:pt x="250" y="46"/>
                      <a:pt x="250" y="44"/>
                    </a:cubicBezTo>
                    <a:cubicBezTo>
                      <a:pt x="250" y="42"/>
                      <a:pt x="251" y="41"/>
                      <a:pt x="253" y="40"/>
                    </a:cubicBezTo>
                    <a:cubicBezTo>
                      <a:pt x="254" y="39"/>
                      <a:pt x="254" y="39"/>
                      <a:pt x="254" y="39"/>
                    </a:cubicBezTo>
                    <a:cubicBezTo>
                      <a:pt x="256" y="38"/>
                      <a:pt x="257" y="36"/>
                      <a:pt x="254" y="32"/>
                    </a:cubicBezTo>
                    <a:cubicBezTo>
                      <a:pt x="254" y="32"/>
                      <a:pt x="253" y="31"/>
                      <a:pt x="254" y="29"/>
                    </a:cubicBezTo>
                    <a:cubicBezTo>
                      <a:pt x="254" y="27"/>
                      <a:pt x="256" y="27"/>
                      <a:pt x="258" y="26"/>
                    </a:cubicBezTo>
                    <a:cubicBezTo>
                      <a:pt x="259" y="26"/>
                      <a:pt x="261" y="25"/>
                      <a:pt x="262" y="24"/>
                    </a:cubicBezTo>
                    <a:cubicBezTo>
                      <a:pt x="264" y="24"/>
                      <a:pt x="264" y="23"/>
                      <a:pt x="264" y="22"/>
                    </a:cubicBezTo>
                    <a:cubicBezTo>
                      <a:pt x="264" y="21"/>
                      <a:pt x="263" y="18"/>
                      <a:pt x="266" y="17"/>
                    </a:cubicBezTo>
                    <a:cubicBezTo>
                      <a:pt x="267" y="17"/>
                      <a:pt x="267" y="16"/>
                      <a:pt x="267" y="16"/>
                    </a:cubicBezTo>
                    <a:cubicBezTo>
                      <a:pt x="267" y="16"/>
                      <a:pt x="266" y="15"/>
                      <a:pt x="264" y="15"/>
                    </a:cubicBezTo>
                    <a:cubicBezTo>
                      <a:pt x="264" y="15"/>
                      <a:pt x="264" y="15"/>
                      <a:pt x="264" y="15"/>
                    </a:cubicBezTo>
                    <a:cubicBezTo>
                      <a:pt x="264" y="15"/>
                      <a:pt x="263" y="16"/>
                      <a:pt x="263" y="16"/>
                    </a:cubicBezTo>
                    <a:cubicBezTo>
                      <a:pt x="263" y="17"/>
                      <a:pt x="263" y="19"/>
                      <a:pt x="261" y="20"/>
                    </a:cubicBezTo>
                    <a:cubicBezTo>
                      <a:pt x="260" y="20"/>
                      <a:pt x="260" y="20"/>
                      <a:pt x="260" y="20"/>
                    </a:cubicBezTo>
                    <a:cubicBezTo>
                      <a:pt x="258" y="20"/>
                      <a:pt x="257" y="18"/>
                      <a:pt x="256" y="15"/>
                    </a:cubicBezTo>
                    <a:cubicBezTo>
                      <a:pt x="256" y="15"/>
                      <a:pt x="256" y="15"/>
                      <a:pt x="256" y="14"/>
                    </a:cubicBezTo>
                    <a:cubicBezTo>
                      <a:pt x="256" y="14"/>
                      <a:pt x="256" y="14"/>
                      <a:pt x="256" y="15"/>
                    </a:cubicBezTo>
                    <a:cubicBezTo>
                      <a:pt x="254" y="16"/>
                      <a:pt x="252" y="18"/>
                      <a:pt x="249" y="18"/>
                    </a:cubicBezTo>
                    <a:cubicBezTo>
                      <a:pt x="248" y="18"/>
                      <a:pt x="247" y="17"/>
                      <a:pt x="246" y="16"/>
                    </a:cubicBezTo>
                    <a:cubicBezTo>
                      <a:pt x="245" y="14"/>
                      <a:pt x="234" y="12"/>
                      <a:pt x="225" y="10"/>
                    </a:cubicBezTo>
                    <a:cubicBezTo>
                      <a:pt x="224" y="10"/>
                      <a:pt x="223" y="10"/>
                      <a:pt x="221" y="9"/>
                    </a:cubicBezTo>
                    <a:cubicBezTo>
                      <a:pt x="222" y="10"/>
                      <a:pt x="222" y="11"/>
                      <a:pt x="222" y="12"/>
                    </a:cubicBezTo>
                    <a:cubicBezTo>
                      <a:pt x="220" y="16"/>
                      <a:pt x="209" y="17"/>
                      <a:pt x="206" y="17"/>
                    </a:cubicBezTo>
                    <a:cubicBezTo>
                      <a:pt x="205" y="17"/>
                      <a:pt x="203" y="17"/>
                      <a:pt x="202" y="17"/>
                    </a:cubicBezTo>
                    <a:cubicBezTo>
                      <a:pt x="202" y="17"/>
                      <a:pt x="202" y="18"/>
                      <a:pt x="202" y="19"/>
                    </a:cubicBezTo>
                    <a:cubicBezTo>
                      <a:pt x="201" y="20"/>
                      <a:pt x="200" y="20"/>
                      <a:pt x="199" y="20"/>
                    </a:cubicBezTo>
                    <a:cubicBezTo>
                      <a:pt x="199" y="20"/>
                      <a:pt x="199" y="20"/>
                      <a:pt x="199" y="20"/>
                    </a:cubicBezTo>
                    <a:cubicBezTo>
                      <a:pt x="198" y="20"/>
                      <a:pt x="197" y="22"/>
                      <a:pt x="196" y="24"/>
                    </a:cubicBezTo>
                    <a:cubicBezTo>
                      <a:pt x="195" y="26"/>
                      <a:pt x="194" y="28"/>
                      <a:pt x="192" y="30"/>
                    </a:cubicBezTo>
                    <a:cubicBezTo>
                      <a:pt x="191" y="31"/>
                      <a:pt x="191" y="32"/>
                      <a:pt x="191" y="33"/>
                    </a:cubicBezTo>
                    <a:cubicBezTo>
                      <a:pt x="190" y="35"/>
                      <a:pt x="190" y="36"/>
                      <a:pt x="187" y="38"/>
                    </a:cubicBezTo>
                    <a:cubicBezTo>
                      <a:pt x="186" y="39"/>
                      <a:pt x="186" y="39"/>
                      <a:pt x="186" y="40"/>
                    </a:cubicBezTo>
                    <a:cubicBezTo>
                      <a:pt x="186" y="41"/>
                      <a:pt x="186" y="42"/>
                      <a:pt x="188" y="45"/>
                    </a:cubicBezTo>
                    <a:cubicBezTo>
                      <a:pt x="190" y="47"/>
                      <a:pt x="191" y="48"/>
                      <a:pt x="190" y="50"/>
                    </a:cubicBezTo>
                    <a:cubicBezTo>
                      <a:pt x="189" y="53"/>
                      <a:pt x="183" y="52"/>
                      <a:pt x="180" y="49"/>
                    </a:cubicBezTo>
                    <a:cubicBezTo>
                      <a:pt x="178" y="47"/>
                      <a:pt x="177" y="46"/>
                      <a:pt x="176" y="46"/>
                    </a:cubicBezTo>
                    <a:cubicBezTo>
                      <a:pt x="176" y="46"/>
                      <a:pt x="176" y="47"/>
                      <a:pt x="176" y="48"/>
                    </a:cubicBezTo>
                    <a:cubicBezTo>
                      <a:pt x="176" y="49"/>
                      <a:pt x="175" y="50"/>
                      <a:pt x="175" y="51"/>
                    </a:cubicBezTo>
                    <a:cubicBezTo>
                      <a:pt x="174" y="52"/>
                      <a:pt x="171" y="52"/>
                      <a:pt x="170" y="50"/>
                    </a:cubicBezTo>
                    <a:cubicBezTo>
                      <a:pt x="168" y="49"/>
                      <a:pt x="168" y="47"/>
                      <a:pt x="168" y="45"/>
                    </a:cubicBezTo>
                    <a:cubicBezTo>
                      <a:pt x="168" y="44"/>
                      <a:pt x="168" y="44"/>
                      <a:pt x="168" y="44"/>
                    </a:cubicBezTo>
                    <a:cubicBezTo>
                      <a:pt x="168" y="44"/>
                      <a:pt x="167" y="44"/>
                      <a:pt x="167" y="44"/>
                    </a:cubicBezTo>
                    <a:cubicBezTo>
                      <a:pt x="165" y="43"/>
                      <a:pt x="163" y="43"/>
                      <a:pt x="162" y="41"/>
                    </a:cubicBezTo>
                    <a:cubicBezTo>
                      <a:pt x="161" y="39"/>
                      <a:pt x="157" y="35"/>
                      <a:pt x="155" y="35"/>
                    </a:cubicBezTo>
                    <a:cubicBezTo>
                      <a:pt x="154" y="35"/>
                      <a:pt x="153" y="35"/>
                      <a:pt x="153" y="36"/>
                    </a:cubicBezTo>
                    <a:cubicBezTo>
                      <a:pt x="152" y="37"/>
                      <a:pt x="150" y="39"/>
                      <a:pt x="148" y="39"/>
                    </a:cubicBezTo>
                    <a:cubicBezTo>
                      <a:pt x="147" y="39"/>
                      <a:pt x="147" y="39"/>
                      <a:pt x="146" y="39"/>
                    </a:cubicBezTo>
                    <a:cubicBezTo>
                      <a:pt x="146" y="39"/>
                      <a:pt x="146" y="40"/>
                      <a:pt x="146" y="42"/>
                    </a:cubicBezTo>
                    <a:cubicBezTo>
                      <a:pt x="147" y="43"/>
                      <a:pt x="146" y="44"/>
                      <a:pt x="146" y="44"/>
                    </a:cubicBezTo>
                    <a:cubicBezTo>
                      <a:pt x="145" y="45"/>
                      <a:pt x="145" y="45"/>
                      <a:pt x="143" y="45"/>
                    </a:cubicBezTo>
                    <a:cubicBezTo>
                      <a:pt x="142" y="45"/>
                      <a:pt x="141" y="45"/>
                      <a:pt x="140" y="45"/>
                    </a:cubicBezTo>
                    <a:cubicBezTo>
                      <a:pt x="139" y="44"/>
                      <a:pt x="137" y="44"/>
                      <a:pt x="136" y="44"/>
                    </a:cubicBezTo>
                    <a:cubicBezTo>
                      <a:pt x="136" y="44"/>
                      <a:pt x="136" y="45"/>
                      <a:pt x="136" y="45"/>
                    </a:cubicBezTo>
                    <a:cubicBezTo>
                      <a:pt x="136" y="46"/>
                      <a:pt x="137" y="47"/>
                      <a:pt x="136" y="48"/>
                    </a:cubicBezTo>
                    <a:cubicBezTo>
                      <a:pt x="135" y="49"/>
                      <a:pt x="135" y="49"/>
                      <a:pt x="134" y="49"/>
                    </a:cubicBezTo>
                    <a:cubicBezTo>
                      <a:pt x="134" y="49"/>
                      <a:pt x="134" y="50"/>
                      <a:pt x="133" y="50"/>
                    </a:cubicBezTo>
                    <a:cubicBezTo>
                      <a:pt x="133" y="51"/>
                      <a:pt x="131" y="53"/>
                      <a:pt x="128" y="53"/>
                    </a:cubicBezTo>
                    <a:cubicBezTo>
                      <a:pt x="128" y="53"/>
                      <a:pt x="127" y="56"/>
                      <a:pt x="128" y="62"/>
                    </a:cubicBezTo>
                    <a:cubicBezTo>
                      <a:pt x="128" y="62"/>
                      <a:pt x="128" y="63"/>
                      <a:pt x="127" y="64"/>
                    </a:cubicBezTo>
                    <a:cubicBezTo>
                      <a:pt x="126" y="66"/>
                      <a:pt x="124" y="65"/>
                      <a:pt x="122" y="64"/>
                    </a:cubicBezTo>
                    <a:cubicBezTo>
                      <a:pt x="121" y="64"/>
                      <a:pt x="120" y="63"/>
                      <a:pt x="119" y="63"/>
                    </a:cubicBezTo>
                    <a:cubicBezTo>
                      <a:pt x="119" y="63"/>
                      <a:pt x="119" y="64"/>
                      <a:pt x="120" y="64"/>
                    </a:cubicBezTo>
                    <a:cubicBezTo>
                      <a:pt x="120" y="66"/>
                      <a:pt x="121" y="67"/>
                      <a:pt x="122" y="69"/>
                    </a:cubicBezTo>
                    <a:cubicBezTo>
                      <a:pt x="123" y="74"/>
                      <a:pt x="120" y="75"/>
                      <a:pt x="119" y="76"/>
                    </a:cubicBezTo>
                    <a:cubicBezTo>
                      <a:pt x="118" y="76"/>
                      <a:pt x="118" y="77"/>
                      <a:pt x="118" y="77"/>
                    </a:cubicBezTo>
                    <a:cubicBezTo>
                      <a:pt x="117" y="77"/>
                      <a:pt x="116" y="78"/>
                      <a:pt x="116" y="78"/>
                    </a:cubicBezTo>
                    <a:cubicBezTo>
                      <a:pt x="114" y="78"/>
                      <a:pt x="112" y="76"/>
                      <a:pt x="111" y="73"/>
                    </a:cubicBezTo>
                    <a:cubicBezTo>
                      <a:pt x="110" y="72"/>
                      <a:pt x="110" y="70"/>
                      <a:pt x="110" y="68"/>
                    </a:cubicBezTo>
                    <a:cubicBezTo>
                      <a:pt x="109" y="68"/>
                      <a:pt x="107" y="70"/>
                      <a:pt x="104" y="73"/>
                    </a:cubicBezTo>
                    <a:cubicBezTo>
                      <a:pt x="103" y="75"/>
                      <a:pt x="103" y="77"/>
                      <a:pt x="104" y="80"/>
                    </a:cubicBezTo>
                    <a:cubicBezTo>
                      <a:pt x="105" y="83"/>
                      <a:pt x="106" y="85"/>
                      <a:pt x="103" y="86"/>
                    </a:cubicBezTo>
                    <a:cubicBezTo>
                      <a:pt x="102" y="87"/>
                      <a:pt x="93" y="96"/>
                      <a:pt x="88" y="102"/>
                    </a:cubicBezTo>
                    <a:cubicBezTo>
                      <a:pt x="84" y="106"/>
                      <a:pt x="78" y="107"/>
                      <a:pt x="73" y="107"/>
                    </a:cubicBezTo>
                    <a:cubicBezTo>
                      <a:pt x="71" y="107"/>
                      <a:pt x="68" y="107"/>
                      <a:pt x="67" y="108"/>
                    </a:cubicBezTo>
                    <a:cubicBezTo>
                      <a:pt x="65" y="110"/>
                      <a:pt x="63" y="110"/>
                      <a:pt x="61" y="110"/>
                    </a:cubicBezTo>
                    <a:cubicBezTo>
                      <a:pt x="59" y="110"/>
                      <a:pt x="58" y="110"/>
                      <a:pt x="57" y="111"/>
                    </a:cubicBezTo>
                    <a:cubicBezTo>
                      <a:pt x="56" y="112"/>
                      <a:pt x="56" y="112"/>
                      <a:pt x="56" y="112"/>
                    </a:cubicBezTo>
                    <a:cubicBezTo>
                      <a:pt x="52" y="115"/>
                      <a:pt x="49" y="117"/>
                      <a:pt x="46" y="117"/>
                    </a:cubicBezTo>
                    <a:cubicBezTo>
                      <a:pt x="44" y="117"/>
                      <a:pt x="43" y="116"/>
                      <a:pt x="43" y="115"/>
                    </a:cubicBezTo>
                    <a:cubicBezTo>
                      <a:pt x="43" y="115"/>
                      <a:pt x="42" y="115"/>
                      <a:pt x="42" y="115"/>
                    </a:cubicBezTo>
                    <a:cubicBezTo>
                      <a:pt x="39" y="115"/>
                      <a:pt x="35" y="117"/>
                      <a:pt x="33" y="119"/>
                    </a:cubicBezTo>
                    <a:cubicBezTo>
                      <a:pt x="29" y="123"/>
                      <a:pt x="22" y="127"/>
                      <a:pt x="17" y="127"/>
                    </a:cubicBezTo>
                    <a:cubicBezTo>
                      <a:pt x="16" y="127"/>
                      <a:pt x="15" y="129"/>
                      <a:pt x="15" y="131"/>
                    </a:cubicBezTo>
                    <a:cubicBezTo>
                      <a:pt x="14" y="133"/>
                      <a:pt x="13" y="134"/>
                      <a:pt x="12" y="135"/>
                    </a:cubicBezTo>
                    <a:cubicBezTo>
                      <a:pt x="12" y="136"/>
                      <a:pt x="11" y="136"/>
                      <a:pt x="11" y="136"/>
                    </a:cubicBezTo>
                    <a:cubicBezTo>
                      <a:pt x="10" y="136"/>
                      <a:pt x="10" y="136"/>
                      <a:pt x="10" y="136"/>
                    </a:cubicBezTo>
                    <a:cubicBezTo>
                      <a:pt x="9" y="135"/>
                      <a:pt x="9" y="135"/>
                      <a:pt x="9" y="135"/>
                    </a:cubicBezTo>
                    <a:cubicBezTo>
                      <a:pt x="8" y="134"/>
                      <a:pt x="8" y="133"/>
                      <a:pt x="8" y="132"/>
                    </a:cubicBezTo>
                    <a:cubicBezTo>
                      <a:pt x="7" y="133"/>
                      <a:pt x="7" y="134"/>
                      <a:pt x="6" y="136"/>
                    </a:cubicBezTo>
                    <a:cubicBezTo>
                      <a:pt x="6" y="137"/>
                      <a:pt x="6" y="138"/>
                      <a:pt x="7" y="140"/>
                    </a:cubicBezTo>
                    <a:cubicBezTo>
                      <a:pt x="8" y="142"/>
                      <a:pt x="9" y="145"/>
                      <a:pt x="6" y="149"/>
                    </a:cubicBezTo>
                    <a:cubicBezTo>
                      <a:pt x="2" y="155"/>
                      <a:pt x="0" y="159"/>
                      <a:pt x="4" y="164"/>
                    </a:cubicBezTo>
                    <a:cubicBezTo>
                      <a:pt x="10" y="172"/>
                      <a:pt x="13" y="177"/>
                      <a:pt x="11" y="182"/>
                    </a:cubicBezTo>
                    <a:cubicBezTo>
                      <a:pt x="10" y="183"/>
                      <a:pt x="9" y="183"/>
                      <a:pt x="8" y="183"/>
                    </a:cubicBezTo>
                    <a:cubicBezTo>
                      <a:pt x="8" y="183"/>
                      <a:pt x="8" y="183"/>
                      <a:pt x="8" y="183"/>
                    </a:cubicBezTo>
                    <a:cubicBezTo>
                      <a:pt x="8" y="184"/>
                      <a:pt x="7" y="184"/>
                      <a:pt x="7" y="184"/>
                    </a:cubicBezTo>
                    <a:cubicBezTo>
                      <a:pt x="6" y="185"/>
                      <a:pt x="5" y="186"/>
                      <a:pt x="3" y="185"/>
                    </a:cubicBezTo>
                    <a:cubicBezTo>
                      <a:pt x="3" y="185"/>
                      <a:pt x="4" y="185"/>
                      <a:pt x="4" y="186"/>
                    </a:cubicBezTo>
                    <a:cubicBezTo>
                      <a:pt x="7" y="192"/>
                      <a:pt x="11" y="198"/>
                      <a:pt x="11" y="202"/>
                    </a:cubicBezTo>
                    <a:cubicBezTo>
                      <a:pt x="11" y="204"/>
                      <a:pt x="13" y="207"/>
                      <a:pt x="15" y="210"/>
                    </a:cubicBezTo>
                    <a:cubicBezTo>
                      <a:pt x="18" y="214"/>
                      <a:pt x="21" y="218"/>
                      <a:pt x="21" y="224"/>
                    </a:cubicBezTo>
                    <a:cubicBezTo>
                      <a:pt x="20" y="231"/>
                      <a:pt x="28" y="244"/>
                      <a:pt x="30" y="248"/>
                    </a:cubicBezTo>
                    <a:cubicBezTo>
                      <a:pt x="32" y="250"/>
                      <a:pt x="31" y="252"/>
                      <a:pt x="30" y="255"/>
                    </a:cubicBezTo>
                    <a:cubicBezTo>
                      <a:pt x="29" y="258"/>
                      <a:pt x="28" y="261"/>
                      <a:pt x="28" y="264"/>
                    </a:cubicBezTo>
                    <a:cubicBezTo>
                      <a:pt x="29" y="268"/>
                      <a:pt x="28" y="271"/>
                      <a:pt x="26" y="273"/>
                    </a:cubicBezTo>
                    <a:cubicBezTo>
                      <a:pt x="25" y="275"/>
                      <a:pt x="22" y="276"/>
                      <a:pt x="20" y="276"/>
                    </a:cubicBezTo>
                    <a:cubicBezTo>
                      <a:pt x="19" y="276"/>
                      <a:pt x="19" y="276"/>
                      <a:pt x="20" y="277"/>
                    </a:cubicBezTo>
                    <a:cubicBezTo>
                      <a:pt x="21" y="278"/>
                      <a:pt x="22" y="279"/>
                      <a:pt x="23" y="279"/>
                    </a:cubicBezTo>
                    <a:cubicBezTo>
                      <a:pt x="26" y="280"/>
                      <a:pt x="28" y="281"/>
                      <a:pt x="29" y="283"/>
                    </a:cubicBezTo>
                    <a:cubicBezTo>
                      <a:pt x="29" y="284"/>
                      <a:pt x="30" y="285"/>
                      <a:pt x="32" y="287"/>
                    </a:cubicBezTo>
                    <a:cubicBezTo>
                      <a:pt x="34" y="288"/>
                      <a:pt x="38" y="289"/>
                      <a:pt x="44" y="289"/>
                    </a:cubicBezTo>
                    <a:cubicBezTo>
                      <a:pt x="46" y="289"/>
                      <a:pt x="48" y="289"/>
                      <a:pt x="50" y="289"/>
                    </a:cubicBezTo>
                    <a:cubicBezTo>
                      <a:pt x="51" y="289"/>
                      <a:pt x="52" y="289"/>
                      <a:pt x="53" y="289"/>
                    </a:cubicBezTo>
                    <a:cubicBezTo>
                      <a:pt x="54" y="289"/>
                      <a:pt x="55" y="288"/>
                      <a:pt x="56" y="286"/>
                    </a:cubicBezTo>
                    <a:cubicBezTo>
                      <a:pt x="58" y="284"/>
                      <a:pt x="60" y="282"/>
                      <a:pt x="64" y="282"/>
                    </a:cubicBezTo>
                    <a:cubicBezTo>
                      <a:pt x="67" y="282"/>
                      <a:pt x="68" y="281"/>
                      <a:pt x="69" y="279"/>
                    </a:cubicBezTo>
                    <a:cubicBezTo>
                      <a:pt x="69" y="279"/>
                      <a:pt x="70" y="278"/>
                      <a:pt x="71" y="277"/>
                    </a:cubicBezTo>
                    <a:cubicBezTo>
                      <a:pt x="72" y="275"/>
                      <a:pt x="76" y="274"/>
                      <a:pt x="84" y="274"/>
                    </a:cubicBezTo>
                    <a:cubicBezTo>
                      <a:pt x="89" y="274"/>
                      <a:pt x="94" y="274"/>
                      <a:pt x="99" y="275"/>
                    </a:cubicBezTo>
                    <a:cubicBezTo>
                      <a:pt x="101" y="275"/>
                      <a:pt x="101" y="275"/>
                      <a:pt x="101" y="275"/>
                    </a:cubicBezTo>
                    <a:cubicBezTo>
                      <a:pt x="112" y="275"/>
                      <a:pt x="118" y="273"/>
                      <a:pt x="120" y="267"/>
                    </a:cubicBezTo>
                    <a:cubicBezTo>
                      <a:pt x="122" y="264"/>
                      <a:pt x="126" y="262"/>
                      <a:pt x="130" y="261"/>
                    </a:cubicBezTo>
                    <a:cubicBezTo>
                      <a:pt x="132" y="260"/>
                      <a:pt x="135" y="259"/>
                      <a:pt x="136" y="258"/>
                    </a:cubicBezTo>
                    <a:cubicBezTo>
                      <a:pt x="140" y="254"/>
                      <a:pt x="143" y="254"/>
                      <a:pt x="154" y="254"/>
                    </a:cubicBezTo>
                    <a:cubicBezTo>
                      <a:pt x="161" y="255"/>
                      <a:pt x="168" y="251"/>
                      <a:pt x="174" y="249"/>
                    </a:cubicBezTo>
                    <a:cubicBezTo>
                      <a:pt x="176" y="248"/>
                      <a:pt x="177" y="248"/>
                      <a:pt x="178" y="247"/>
                    </a:cubicBezTo>
                    <a:cubicBezTo>
                      <a:pt x="182" y="245"/>
                      <a:pt x="187" y="245"/>
                      <a:pt x="193" y="245"/>
                    </a:cubicBezTo>
                    <a:cubicBezTo>
                      <a:pt x="196" y="245"/>
                      <a:pt x="200" y="245"/>
                      <a:pt x="202" y="244"/>
                    </a:cubicBezTo>
                    <a:cubicBezTo>
                      <a:pt x="203" y="244"/>
                      <a:pt x="203" y="244"/>
                      <a:pt x="204" y="244"/>
                    </a:cubicBezTo>
                    <a:cubicBezTo>
                      <a:pt x="207" y="244"/>
                      <a:pt x="209" y="246"/>
                      <a:pt x="211" y="248"/>
                    </a:cubicBezTo>
                    <a:cubicBezTo>
                      <a:pt x="212" y="249"/>
                      <a:pt x="214" y="251"/>
                      <a:pt x="216" y="251"/>
                    </a:cubicBezTo>
                    <a:cubicBezTo>
                      <a:pt x="221" y="250"/>
                      <a:pt x="224" y="251"/>
                      <a:pt x="226" y="252"/>
                    </a:cubicBezTo>
                    <a:cubicBezTo>
                      <a:pt x="227" y="252"/>
                      <a:pt x="228" y="252"/>
                      <a:pt x="229" y="252"/>
                    </a:cubicBezTo>
                    <a:cubicBezTo>
                      <a:pt x="230" y="252"/>
                      <a:pt x="230" y="252"/>
                      <a:pt x="230" y="252"/>
                    </a:cubicBezTo>
                    <a:cubicBezTo>
                      <a:pt x="232" y="252"/>
                      <a:pt x="234" y="254"/>
                      <a:pt x="234" y="254"/>
                    </a:cubicBezTo>
                    <a:cubicBezTo>
                      <a:pt x="235" y="255"/>
                      <a:pt x="236" y="255"/>
                      <a:pt x="237" y="256"/>
                    </a:cubicBezTo>
                    <a:cubicBezTo>
                      <a:pt x="239" y="256"/>
                      <a:pt x="240" y="258"/>
                      <a:pt x="240" y="259"/>
                    </a:cubicBezTo>
                    <a:cubicBezTo>
                      <a:pt x="241" y="260"/>
                      <a:pt x="241" y="263"/>
                      <a:pt x="239" y="266"/>
                    </a:cubicBezTo>
                    <a:cubicBezTo>
                      <a:pt x="239" y="266"/>
                      <a:pt x="240" y="266"/>
                      <a:pt x="240" y="267"/>
                    </a:cubicBezTo>
                    <a:cubicBezTo>
                      <a:pt x="243" y="268"/>
                      <a:pt x="246" y="269"/>
                      <a:pt x="249" y="273"/>
                    </a:cubicBezTo>
                    <a:cubicBezTo>
                      <a:pt x="252" y="277"/>
                      <a:pt x="251" y="280"/>
                      <a:pt x="251" y="282"/>
                    </a:cubicBezTo>
                    <a:cubicBezTo>
                      <a:pt x="251" y="283"/>
                      <a:pt x="251" y="284"/>
                      <a:pt x="251" y="286"/>
                    </a:cubicBezTo>
                    <a:cubicBezTo>
                      <a:pt x="252" y="287"/>
                      <a:pt x="253" y="288"/>
                      <a:pt x="253" y="288"/>
                    </a:cubicBezTo>
                    <a:cubicBezTo>
                      <a:pt x="253" y="288"/>
                      <a:pt x="255" y="286"/>
                      <a:pt x="257" y="282"/>
                    </a:cubicBezTo>
                    <a:cubicBezTo>
                      <a:pt x="260" y="278"/>
                      <a:pt x="263" y="277"/>
                      <a:pt x="266" y="277"/>
                    </a:cubicBezTo>
                    <a:cubicBezTo>
                      <a:pt x="268" y="276"/>
                      <a:pt x="268" y="276"/>
                      <a:pt x="268" y="275"/>
                    </a:cubicBezTo>
                    <a:cubicBezTo>
                      <a:pt x="269" y="269"/>
                      <a:pt x="273" y="262"/>
                      <a:pt x="278" y="262"/>
                    </a:cubicBezTo>
                    <a:cubicBezTo>
                      <a:pt x="279" y="262"/>
                      <a:pt x="280" y="263"/>
                      <a:pt x="281" y="263"/>
                    </a:cubicBezTo>
                    <a:cubicBezTo>
                      <a:pt x="284" y="266"/>
                      <a:pt x="282" y="269"/>
                      <a:pt x="281" y="271"/>
                    </a:cubicBezTo>
                    <a:cubicBezTo>
                      <a:pt x="280" y="273"/>
                      <a:pt x="278" y="276"/>
                      <a:pt x="277" y="281"/>
                    </a:cubicBezTo>
                    <a:cubicBezTo>
                      <a:pt x="276" y="288"/>
                      <a:pt x="274" y="290"/>
                      <a:pt x="271" y="290"/>
                    </a:cubicBezTo>
                    <a:cubicBezTo>
                      <a:pt x="272" y="291"/>
                      <a:pt x="272" y="291"/>
                      <a:pt x="273" y="291"/>
                    </a:cubicBezTo>
                    <a:cubicBezTo>
                      <a:pt x="274" y="291"/>
                      <a:pt x="276" y="290"/>
                      <a:pt x="276" y="289"/>
                    </a:cubicBezTo>
                    <a:cubicBezTo>
                      <a:pt x="276" y="282"/>
                      <a:pt x="279" y="280"/>
                      <a:pt x="281" y="280"/>
                    </a:cubicBezTo>
                    <a:cubicBezTo>
                      <a:pt x="283" y="280"/>
                      <a:pt x="284" y="282"/>
                      <a:pt x="286" y="284"/>
                    </a:cubicBezTo>
                    <a:cubicBezTo>
                      <a:pt x="290" y="289"/>
                      <a:pt x="287" y="293"/>
                      <a:pt x="286" y="295"/>
                    </a:cubicBezTo>
                    <a:cubicBezTo>
                      <a:pt x="286" y="296"/>
                      <a:pt x="285" y="296"/>
                      <a:pt x="285" y="297"/>
                    </a:cubicBezTo>
                    <a:cubicBezTo>
                      <a:pt x="286" y="297"/>
                      <a:pt x="287" y="296"/>
                      <a:pt x="287" y="296"/>
                    </a:cubicBezTo>
                    <a:cubicBezTo>
                      <a:pt x="289" y="296"/>
                      <a:pt x="290" y="295"/>
                      <a:pt x="291" y="295"/>
                    </a:cubicBezTo>
                    <a:cubicBezTo>
                      <a:pt x="292" y="295"/>
                      <a:pt x="292" y="295"/>
                      <a:pt x="292" y="295"/>
                    </a:cubicBezTo>
                    <a:cubicBezTo>
                      <a:pt x="295" y="296"/>
                      <a:pt x="297" y="299"/>
                      <a:pt x="299" y="301"/>
                    </a:cubicBezTo>
                    <a:cubicBezTo>
                      <a:pt x="301" y="304"/>
                      <a:pt x="304" y="309"/>
                      <a:pt x="303" y="313"/>
                    </a:cubicBezTo>
                    <a:cubicBezTo>
                      <a:pt x="303" y="314"/>
                      <a:pt x="303" y="314"/>
                      <a:pt x="303" y="314"/>
                    </a:cubicBezTo>
                    <a:cubicBezTo>
                      <a:pt x="302" y="319"/>
                      <a:pt x="301" y="322"/>
                      <a:pt x="308" y="326"/>
                    </a:cubicBezTo>
                    <a:cubicBezTo>
                      <a:pt x="311" y="327"/>
                      <a:pt x="313" y="329"/>
                      <a:pt x="314" y="329"/>
                    </a:cubicBezTo>
                    <a:cubicBezTo>
                      <a:pt x="315" y="330"/>
                      <a:pt x="315" y="330"/>
                      <a:pt x="318" y="330"/>
                    </a:cubicBezTo>
                    <a:cubicBezTo>
                      <a:pt x="325" y="330"/>
                      <a:pt x="339" y="336"/>
                      <a:pt x="342" y="339"/>
                    </a:cubicBezTo>
                    <a:cubicBezTo>
                      <a:pt x="343" y="339"/>
                      <a:pt x="343" y="339"/>
                      <a:pt x="344" y="339"/>
                    </a:cubicBezTo>
                    <a:cubicBezTo>
                      <a:pt x="347" y="339"/>
                      <a:pt x="352" y="336"/>
                      <a:pt x="353" y="332"/>
                    </a:cubicBezTo>
                    <a:cubicBezTo>
                      <a:pt x="354" y="329"/>
                      <a:pt x="356" y="327"/>
                      <a:pt x="358" y="327"/>
                    </a:cubicBezTo>
                    <a:cubicBezTo>
                      <a:pt x="360" y="327"/>
                      <a:pt x="362" y="329"/>
                      <a:pt x="363" y="331"/>
                    </a:cubicBezTo>
                    <a:cubicBezTo>
                      <a:pt x="363" y="331"/>
                      <a:pt x="363" y="331"/>
                      <a:pt x="363" y="331"/>
                    </a:cubicBezTo>
                    <a:cubicBezTo>
                      <a:pt x="363" y="331"/>
                      <a:pt x="364" y="331"/>
                      <a:pt x="364" y="331"/>
                    </a:cubicBezTo>
                    <a:cubicBezTo>
                      <a:pt x="365" y="331"/>
                      <a:pt x="366" y="332"/>
                      <a:pt x="367" y="335"/>
                    </a:cubicBezTo>
                    <a:cubicBezTo>
                      <a:pt x="367" y="336"/>
                      <a:pt x="369" y="336"/>
                      <a:pt x="370" y="337"/>
                    </a:cubicBezTo>
                    <a:cubicBezTo>
                      <a:pt x="372" y="338"/>
                      <a:pt x="373" y="339"/>
                      <a:pt x="374" y="341"/>
                    </a:cubicBezTo>
                    <a:cubicBezTo>
                      <a:pt x="375" y="341"/>
                      <a:pt x="375" y="341"/>
                      <a:pt x="375" y="342"/>
                    </a:cubicBezTo>
                    <a:cubicBezTo>
                      <a:pt x="376" y="339"/>
                      <a:pt x="378" y="338"/>
                      <a:pt x="381" y="337"/>
                    </a:cubicBezTo>
                    <a:cubicBezTo>
                      <a:pt x="383" y="336"/>
                      <a:pt x="385" y="334"/>
                      <a:pt x="388" y="331"/>
                    </a:cubicBezTo>
                    <a:cubicBezTo>
                      <a:pt x="389" y="331"/>
                      <a:pt x="390" y="330"/>
                      <a:pt x="391" y="329"/>
                    </a:cubicBezTo>
                    <a:cubicBezTo>
                      <a:pt x="395" y="325"/>
                      <a:pt x="411" y="325"/>
                      <a:pt x="415" y="324"/>
                    </a:cubicBezTo>
                    <a:cubicBezTo>
                      <a:pt x="415" y="322"/>
                      <a:pt x="416" y="315"/>
                      <a:pt x="417" y="310"/>
                    </a:cubicBezTo>
                    <a:cubicBezTo>
                      <a:pt x="417" y="308"/>
                      <a:pt x="417" y="305"/>
                      <a:pt x="417" y="303"/>
                    </a:cubicBezTo>
                    <a:cubicBezTo>
                      <a:pt x="418" y="299"/>
                      <a:pt x="420" y="296"/>
                      <a:pt x="422" y="294"/>
                    </a:cubicBezTo>
                    <a:cubicBezTo>
                      <a:pt x="424" y="292"/>
                      <a:pt x="425" y="290"/>
                      <a:pt x="426" y="286"/>
                    </a:cubicBezTo>
                    <a:cubicBezTo>
                      <a:pt x="427" y="278"/>
                      <a:pt x="436" y="261"/>
                      <a:pt x="439" y="260"/>
                    </a:cubicBezTo>
                    <a:cubicBezTo>
                      <a:pt x="440" y="260"/>
                      <a:pt x="444" y="258"/>
                      <a:pt x="445" y="254"/>
                    </a:cubicBezTo>
                    <a:cubicBezTo>
                      <a:pt x="445" y="252"/>
                      <a:pt x="446" y="249"/>
                      <a:pt x="448" y="246"/>
                    </a:cubicBezTo>
                    <a:cubicBezTo>
                      <a:pt x="449" y="244"/>
                      <a:pt x="451" y="241"/>
                      <a:pt x="451" y="239"/>
                    </a:cubicBezTo>
                    <a:cubicBezTo>
                      <a:pt x="451" y="235"/>
                      <a:pt x="452" y="231"/>
                      <a:pt x="453" y="229"/>
                    </a:cubicBezTo>
                    <a:cubicBezTo>
                      <a:pt x="453" y="227"/>
                      <a:pt x="453" y="225"/>
                      <a:pt x="453" y="225"/>
                    </a:cubicBezTo>
                    <a:cubicBezTo>
                      <a:pt x="453" y="222"/>
                      <a:pt x="451" y="216"/>
                      <a:pt x="455" y="212"/>
                    </a:cubicBezTo>
                    <a:cubicBezTo>
                      <a:pt x="456" y="210"/>
                      <a:pt x="456" y="209"/>
                      <a:pt x="455" y="207"/>
                    </a:cubicBezTo>
                    <a:cubicBezTo>
                      <a:pt x="455" y="205"/>
                      <a:pt x="454" y="203"/>
                      <a:pt x="456" y="2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9" name="Freeform 1110"/>
              <p:cNvSpPr>
                <a:spLocks/>
              </p:cNvSpPr>
              <p:nvPr/>
            </p:nvSpPr>
            <p:spPr bwMode="auto">
              <a:xfrm>
                <a:off x="4477" y="2837"/>
                <a:ext cx="35" cy="36"/>
              </a:xfrm>
              <a:custGeom>
                <a:avLst/>
                <a:gdLst>
                  <a:gd name="T0" fmla="*/ 27 w 37"/>
                  <a:gd name="T1" fmla="*/ 3 h 37"/>
                  <a:gd name="T2" fmla="*/ 17 w 37"/>
                  <a:gd name="T3" fmla="*/ 6 h 37"/>
                  <a:gd name="T4" fmla="*/ 3 w 37"/>
                  <a:gd name="T5" fmla="*/ 2 h 37"/>
                  <a:gd name="T6" fmla="*/ 0 w 37"/>
                  <a:gd name="T7" fmla="*/ 1 h 37"/>
                  <a:gd name="T8" fmla="*/ 2 w 37"/>
                  <a:gd name="T9" fmla="*/ 5 h 37"/>
                  <a:gd name="T10" fmla="*/ 4 w 37"/>
                  <a:gd name="T11" fmla="*/ 22 h 37"/>
                  <a:gd name="T12" fmla="*/ 5 w 37"/>
                  <a:gd name="T13" fmla="*/ 24 h 37"/>
                  <a:gd name="T14" fmla="*/ 18 w 37"/>
                  <a:gd name="T15" fmla="*/ 36 h 37"/>
                  <a:gd name="T16" fmla="*/ 20 w 37"/>
                  <a:gd name="T17" fmla="*/ 35 h 37"/>
                  <a:gd name="T18" fmla="*/ 24 w 37"/>
                  <a:gd name="T19" fmla="*/ 32 h 37"/>
                  <a:gd name="T20" fmla="*/ 24 w 37"/>
                  <a:gd name="T21" fmla="*/ 32 h 37"/>
                  <a:gd name="T22" fmla="*/ 25 w 37"/>
                  <a:gd name="T23" fmla="*/ 30 h 37"/>
                  <a:gd name="T24" fmla="*/ 25 w 37"/>
                  <a:gd name="T25" fmla="*/ 28 h 37"/>
                  <a:gd name="T26" fmla="*/ 27 w 37"/>
                  <a:gd name="T27" fmla="*/ 25 h 37"/>
                  <a:gd name="T28" fmla="*/ 30 w 37"/>
                  <a:gd name="T29" fmla="*/ 26 h 37"/>
                  <a:gd name="T30" fmla="*/ 32 w 37"/>
                  <a:gd name="T31" fmla="*/ 27 h 37"/>
                  <a:gd name="T32" fmla="*/ 32 w 37"/>
                  <a:gd name="T33" fmla="*/ 23 h 37"/>
                  <a:gd name="T34" fmla="*/ 34 w 37"/>
                  <a:gd name="T35" fmla="*/ 16 h 37"/>
                  <a:gd name="T36" fmla="*/ 36 w 37"/>
                  <a:gd name="T37" fmla="*/ 15 h 37"/>
                  <a:gd name="T38" fmla="*/ 34 w 37"/>
                  <a:gd name="T39" fmla="*/ 0 h 37"/>
                  <a:gd name="T40" fmla="*/ 27 w 37"/>
                  <a:gd name="T4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7">
                    <a:moveTo>
                      <a:pt x="27" y="3"/>
                    </a:moveTo>
                    <a:cubicBezTo>
                      <a:pt x="23" y="4"/>
                      <a:pt x="20" y="5"/>
                      <a:pt x="17" y="6"/>
                    </a:cubicBezTo>
                    <a:cubicBezTo>
                      <a:pt x="13" y="6"/>
                      <a:pt x="7" y="4"/>
                      <a:pt x="3" y="2"/>
                    </a:cubicBezTo>
                    <a:cubicBezTo>
                      <a:pt x="2" y="1"/>
                      <a:pt x="1" y="1"/>
                      <a:pt x="0" y="1"/>
                    </a:cubicBezTo>
                    <a:cubicBezTo>
                      <a:pt x="0" y="2"/>
                      <a:pt x="1" y="4"/>
                      <a:pt x="2" y="5"/>
                    </a:cubicBezTo>
                    <a:cubicBezTo>
                      <a:pt x="4" y="12"/>
                      <a:pt x="7" y="18"/>
                      <a:pt x="4" y="22"/>
                    </a:cubicBezTo>
                    <a:cubicBezTo>
                      <a:pt x="4" y="22"/>
                      <a:pt x="4" y="23"/>
                      <a:pt x="5" y="24"/>
                    </a:cubicBezTo>
                    <a:cubicBezTo>
                      <a:pt x="7" y="29"/>
                      <a:pt x="15" y="36"/>
                      <a:pt x="18" y="36"/>
                    </a:cubicBezTo>
                    <a:cubicBezTo>
                      <a:pt x="19" y="36"/>
                      <a:pt x="19" y="37"/>
                      <a:pt x="20" y="35"/>
                    </a:cubicBezTo>
                    <a:cubicBezTo>
                      <a:pt x="20" y="34"/>
                      <a:pt x="21" y="32"/>
                      <a:pt x="24" y="32"/>
                    </a:cubicBezTo>
                    <a:cubicBezTo>
                      <a:pt x="24" y="32"/>
                      <a:pt x="24" y="32"/>
                      <a:pt x="24" y="32"/>
                    </a:cubicBezTo>
                    <a:cubicBezTo>
                      <a:pt x="25" y="32"/>
                      <a:pt x="25" y="31"/>
                      <a:pt x="25" y="30"/>
                    </a:cubicBezTo>
                    <a:cubicBezTo>
                      <a:pt x="25" y="29"/>
                      <a:pt x="25" y="28"/>
                      <a:pt x="25" y="28"/>
                    </a:cubicBezTo>
                    <a:cubicBezTo>
                      <a:pt x="25" y="26"/>
                      <a:pt x="26" y="25"/>
                      <a:pt x="27" y="25"/>
                    </a:cubicBezTo>
                    <a:cubicBezTo>
                      <a:pt x="28" y="25"/>
                      <a:pt x="29" y="26"/>
                      <a:pt x="30" y="26"/>
                    </a:cubicBezTo>
                    <a:cubicBezTo>
                      <a:pt x="31" y="27"/>
                      <a:pt x="32" y="27"/>
                      <a:pt x="32" y="27"/>
                    </a:cubicBezTo>
                    <a:cubicBezTo>
                      <a:pt x="32" y="27"/>
                      <a:pt x="32" y="25"/>
                      <a:pt x="32" y="23"/>
                    </a:cubicBezTo>
                    <a:cubicBezTo>
                      <a:pt x="32" y="20"/>
                      <a:pt x="32" y="18"/>
                      <a:pt x="34" y="16"/>
                    </a:cubicBezTo>
                    <a:cubicBezTo>
                      <a:pt x="34" y="15"/>
                      <a:pt x="35" y="15"/>
                      <a:pt x="36" y="15"/>
                    </a:cubicBezTo>
                    <a:cubicBezTo>
                      <a:pt x="37" y="13"/>
                      <a:pt x="36" y="7"/>
                      <a:pt x="34" y="0"/>
                    </a:cubicBezTo>
                    <a:cubicBezTo>
                      <a:pt x="32" y="0"/>
                      <a:pt x="29" y="2"/>
                      <a:pt x="27"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0" name="Freeform 1111"/>
              <p:cNvSpPr>
                <a:spLocks/>
              </p:cNvSpPr>
              <p:nvPr/>
            </p:nvSpPr>
            <p:spPr bwMode="auto">
              <a:xfrm>
                <a:off x="4786" y="2727"/>
                <a:ext cx="16" cy="24"/>
              </a:xfrm>
              <a:custGeom>
                <a:avLst/>
                <a:gdLst>
                  <a:gd name="T0" fmla="*/ 15 w 17"/>
                  <a:gd name="T1" fmla="*/ 15 h 25"/>
                  <a:gd name="T2" fmla="*/ 12 w 17"/>
                  <a:gd name="T3" fmla="*/ 8 h 25"/>
                  <a:gd name="T4" fmla="*/ 0 w 17"/>
                  <a:gd name="T5" fmla="*/ 0 h 25"/>
                  <a:gd name="T6" fmla="*/ 5 w 17"/>
                  <a:gd name="T7" fmla="*/ 9 h 25"/>
                  <a:gd name="T8" fmla="*/ 8 w 17"/>
                  <a:gd name="T9" fmla="*/ 12 h 25"/>
                  <a:gd name="T10" fmla="*/ 13 w 17"/>
                  <a:gd name="T11" fmla="*/ 18 h 25"/>
                  <a:gd name="T12" fmla="*/ 17 w 17"/>
                  <a:gd name="T13" fmla="*/ 25 h 25"/>
                  <a:gd name="T14" fmla="*/ 16 w 17"/>
                  <a:gd name="T15" fmla="*/ 19 h 25"/>
                  <a:gd name="T16" fmla="*/ 15 w 17"/>
                  <a:gd name="T1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5" y="15"/>
                    </a:moveTo>
                    <a:cubicBezTo>
                      <a:pt x="13" y="14"/>
                      <a:pt x="12" y="12"/>
                      <a:pt x="12" y="8"/>
                    </a:cubicBezTo>
                    <a:cubicBezTo>
                      <a:pt x="12" y="4"/>
                      <a:pt x="4" y="0"/>
                      <a:pt x="0" y="0"/>
                    </a:cubicBezTo>
                    <a:cubicBezTo>
                      <a:pt x="0" y="2"/>
                      <a:pt x="2" y="6"/>
                      <a:pt x="5" y="9"/>
                    </a:cubicBezTo>
                    <a:cubicBezTo>
                      <a:pt x="6" y="10"/>
                      <a:pt x="7" y="11"/>
                      <a:pt x="8" y="12"/>
                    </a:cubicBezTo>
                    <a:cubicBezTo>
                      <a:pt x="11" y="14"/>
                      <a:pt x="13" y="16"/>
                      <a:pt x="13" y="18"/>
                    </a:cubicBezTo>
                    <a:cubicBezTo>
                      <a:pt x="13" y="19"/>
                      <a:pt x="15" y="23"/>
                      <a:pt x="17" y="25"/>
                    </a:cubicBezTo>
                    <a:cubicBezTo>
                      <a:pt x="17" y="23"/>
                      <a:pt x="16" y="21"/>
                      <a:pt x="16" y="19"/>
                    </a:cubicBezTo>
                    <a:cubicBezTo>
                      <a:pt x="16" y="17"/>
                      <a:pt x="16" y="16"/>
                      <a:pt x="15"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1" name="Freeform 1112"/>
              <p:cNvSpPr>
                <a:spLocks/>
              </p:cNvSpPr>
              <p:nvPr/>
            </p:nvSpPr>
            <p:spPr bwMode="auto">
              <a:xfrm>
                <a:off x="4793" y="2751"/>
                <a:ext cx="49" cy="59"/>
              </a:xfrm>
              <a:custGeom>
                <a:avLst/>
                <a:gdLst>
                  <a:gd name="T0" fmla="*/ 50 w 51"/>
                  <a:gd name="T1" fmla="*/ 12 h 61"/>
                  <a:gd name="T2" fmla="*/ 44 w 51"/>
                  <a:gd name="T3" fmla="*/ 15 h 61"/>
                  <a:gd name="T4" fmla="*/ 40 w 51"/>
                  <a:gd name="T5" fmla="*/ 18 h 61"/>
                  <a:gd name="T6" fmla="*/ 35 w 51"/>
                  <a:gd name="T7" fmla="*/ 16 h 61"/>
                  <a:gd name="T8" fmla="*/ 31 w 51"/>
                  <a:gd name="T9" fmla="*/ 15 h 61"/>
                  <a:gd name="T10" fmla="*/ 22 w 51"/>
                  <a:gd name="T11" fmla="*/ 6 h 61"/>
                  <a:gd name="T12" fmla="*/ 20 w 51"/>
                  <a:gd name="T13" fmla="*/ 0 h 61"/>
                  <a:gd name="T14" fmla="*/ 21 w 51"/>
                  <a:gd name="T15" fmla="*/ 5 h 61"/>
                  <a:gd name="T16" fmla="*/ 18 w 51"/>
                  <a:gd name="T17" fmla="*/ 6 h 61"/>
                  <a:gd name="T18" fmla="*/ 15 w 51"/>
                  <a:gd name="T19" fmla="*/ 4 h 61"/>
                  <a:gd name="T20" fmla="*/ 14 w 51"/>
                  <a:gd name="T21" fmla="*/ 3 h 61"/>
                  <a:gd name="T22" fmla="*/ 13 w 51"/>
                  <a:gd name="T23" fmla="*/ 3 h 61"/>
                  <a:gd name="T24" fmla="*/ 12 w 51"/>
                  <a:gd name="T25" fmla="*/ 10 h 61"/>
                  <a:gd name="T26" fmla="*/ 10 w 51"/>
                  <a:gd name="T27" fmla="*/ 19 h 61"/>
                  <a:gd name="T28" fmla="*/ 4 w 51"/>
                  <a:gd name="T29" fmla="*/ 28 h 61"/>
                  <a:gd name="T30" fmla="*/ 0 w 51"/>
                  <a:gd name="T31" fmla="*/ 30 h 61"/>
                  <a:gd name="T32" fmla="*/ 0 w 51"/>
                  <a:gd name="T33" fmla="*/ 31 h 61"/>
                  <a:gd name="T34" fmla="*/ 8 w 51"/>
                  <a:gd name="T35" fmla="*/ 37 h 61"/>
                  <a:gd name="T36" fmla="*/ 15 w 51"/>
                  <a:gd name="T37" fmla="*/ 41 h 61"/>
                  <a:gd name="T38" fmla="*/ 14 w 51"/>
                  <a:gd name="T39" fmla="*/ 56 h 61"/>
                  <a:gd name="T40" fmla="*/ 13 w 51"/>
                  <a:gd name="T41" fmla="*/ 60 h 61"/>
                  <a:gd name="T42" fmla="*/ 17 w 51"/>
                  <a:gd name="T43" fmla="*/ 61 h 61"/>
                  <a:gd name="T44" fmla="*/ 20 w 51"/>
                  <a:gd name="T45" fmla="*/ 60 h 61"/>
                  <a:gd name="T46" fmla="*/ 27 w 51"/>
                  <a:gd name="T47" fmla="*/ 51 h 61"/>
                  <a:gd name="T48" fmla="*/ 32 w 51"/>
                  <a:gd name="T49" fmla="*/ 43 h 61"/>
                  <a:gd name="T50" fmla="*/ 34 w 51"/>
                  <a:gd name="T51" fmla="*/ 37 h 61"/>
                  <a:gd name="T52" fmla="*/ 35 w 51"/>
                  <a:gd name="T53" fmla="*/ 32 h 61"/>
                  <a:gd name="T54" fmla="*/ 43 w 51"/>
                  <a:gd name="T55" fmla="*/ 28 h 61"/>
                  <a:gd name="T56" fmla="*/ 44 w 51"/>
                  <a:gd name="T57" fmla="*/ 28 h 61"/>
                  <a:gd name="T58" fmla="*/ 44 w 51"/>
                  <a:gd name="T59" fmla="*/ 27 h 61"/>
                  <a:gd name="T60" fmla="*/ 49 w 51"/>
                  <a:gd name="T61" fmla="*/ 22 h 61"/>
                  <a:gd name="T62" fmla="*/ 50 w 51"/>
                  <a:gd name="T63" fmla="*/ 19 h 61"/>
                  <a:gd name="T64" fmla="*/ 51 w 51"/>
                  <a:gd name="T65" fmla="*/ 13 h 61"/>
                  <a:gd name="T66" fmla="*/ 51 w 51"/>
                  <a:gd name="T67" fmla="*/ 13 h 61"/>
                  <a:gd name="T68" fmla="*/ 50 w 51"/>
                  <a:gd name="T6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61">
                    <a:moveTo>
                      <a:pt x="50" y="12"/>
                    </a:moveTo>
                    <a:cubicBezTo>
                      <a:pt x="48" y="12"/>
                      <a:pt x="44" y="14"/>
                      <a:pt x="44" y="15"/>
                    </a:cubicBezTo>
                    <a:cubicBezTo>
                      <a:pt x="43" y="17"/>
                      <a:pt x="41" y="18"/>
                      <a:pt x="40" y="18"/>
                    </a:cubicBezTo>
                    <a:cubicBezTo>
                      <a:pt x="38" y="18"/>
                      <a:pt x="36" y="17"/>
                      <a:pt x="35" y="16"/>
                    </a:cubicBezTo>
                    <a:cubicBezTo>
                      <a:pt x="34" y="16"/>
                      <a:pt x="32" y="15"/>
                      <a:pt x="31" y="15"/>
                    </a:cubicBezTo>
                    <a:cubicBezTo>
                      <a:pt x="26" y="15"/>
                      <a:pt x="22" y="11"/>
                      <a:pt x="22" y="6"/>
                    </a:cubicBezTo>
                    <a:cubicBezTo>
                      <a:pt x="22" y="4"/>
                      <a:pt x="22" y="1"/>
                      <a:pt x="20" y="0"/>
                    </a:cubicBezTo>
                    <a:cubicBezTo>
                      <a:pt x="21" y="1"/>
                      <a:pt x="22" y="3"/>
                      <a:pt x="21" y="5"/>
                    </a:cubicBezTo>
                    <a:cubicBezTo>
                      <a:pt x="20" y="6"/>
                      <a:pt x="19" y="6"/>
                      <a:pt x="18" y="6"/>
                    </a:cubicBezTo>
                    <a:cubicBezTo>
                      <a:pt x="17" y="6"/>
                      <a:pt x="16" y="5"/>
                      <a:pt x="15" y="4"/>
                    </a:cubicBezTo>
                    <a:cubicBezTo>
                      <a:pt x="15" y="4"/>
                      <a:pt x="14" y="3"/>
                      <a:pt x="14" y="3"/>
                    </a:cubicBezTo>
                    <a:cubicBezTo>
                      <a:pt x="14" y="4"/>
                      <a:pt x="13" y="3"/>
                      <a:pt x="13" y="3"/>
                    </a:cubicBezTo>
                    <a:cubicBezTo>
                      <a:pt x="13" y="5"/>
                      <a:pt x="12" y="8"/>
                      <a:pt x="12" y="10"/>
                    </a:cubicBezTo>
                    <a:cubicBezTo>
                      <a:pt x="11" y="13"/>
                      <a:pt x="10" y="16"/>
                      <a:pt x="10" y="19"/>
                    </a:cubicBezTo>
                    <a:cubicBezTo>
                      <a:pt x="10" y="24"/>
                      <a:pt x="7" y="26"/>
                      <a:pt x="4" y="28"/>
                    </a:cubicBezTo>
                    <a:cubicBezTo>
                      <a:pt x="3" y="28"/>
                      <a:pt x="2" y="29"/>
                      <a:pt x="0" y="30"/>
                    </a:cubicBezTo>
                    <a:cubicBezTo>
                      <a:pt x="0" y="31"/>
                      <a:pt x="0" y="31"/>
                      <a:pt x="0" y="31"/>
                    </a:cubicBezTo>
                    <a:cubicBezTo>
                      <a:pt x="1" y="32"/>
                      <a:pt x="5" y="35"/>
                      <a:pt x="8" y="37"/>
                    </a:cubicBezTo>
                    <a:cubicBezTo>
                      <a:pt x="11" y="38"/>
                      <a:pt x="13" y="40"/>
                      <a:pt x="15" y="41"/>
                    </a:cubicBezTo>
                    <a:cubicBezTo>
                      <a:pt x="20" y="45"/>
                      <a:pt x="16" y="52"/>
                      <a:pt x="14" y="56"/>
                    </a:cubicBezTo>
                    <a:cubicBezTo>
                      <a:pt x="14" y="57"/>
                      <a:pt x="13" y="59"/>
                      <a:pt x="13" y="60"/>
                    </a:cubicBezTo>
                    <a:cubicBezTo>
                      <a:pt x="13" y="60"/>
                      <a:pt x="14" y="61"/>
                      <a:pt x="17" y="61"/>
                    </a:cubicBezTo>
                    <a:cubicBezTo>
                      <a:pt x="18" y="61"/>
                      <a:pt x="19" y="61"/>
                      <a:pt x="20" y="60"/>
                    </a:cubicBezTo>
                    <a:cubicBezTo>
                      <a:pt x="23" y="60"/>
                      <a:pt x="25" y="55"/>
                      <a:pt x="27" y="51"/>
                    </a:cubicBezTo>
                    <a:cubicBezTo>
                      <a:pt x="29" y="48"/>
                      <a:pt x="30" y="45"/>
                      <a:pt x="32" y="43"/>
                    </a:cubicBezTo>
                    <a:cubicBezTo>
                      <a:pt x="34" y="42"/>
                      <a:pt x="34" y="40"/>
                      <a:pt x="34" y="37"/>
                    </a:cubicBezTo>
                    <a:cubicBezTo>
                      <a:pt x="34" y="35"/>
                      <a:pt x="34" y="33"/>
                      <a:pt x="35" y="32"/>
                    </a:cubicBezTo>
                    <a:cubicBezTo>
                      <a:pt x="38" y="28"/>
                      <a:pt x="41" y="28"/>
                      <a:pt x="43" y="28"/>
                    </a:cubicBezTo>
                    <a:cubicBezTo>
                      <a:pt x="44" y="28"/>
                      <a:pt x="44" y="28"/>
                      <a:pt x="44" y="28"/>
                    </a:cubicBezTo>
                    <a:cubicBezTo>
                      <a:pt x="44" y="28"/>
                      <a:pt x="44" y="27"/>
                      <a:pt x="44" y="27"/>
                    </a:cubicBezTo>
                    <a:cubicBezTo>
                      <a:pt x="45" y="25"/>
                      <a:pt x="46" y="22"/>
                      <a:pt x="49" y="22"/>
                    </a:cubicBezTo>
                    <a:cubicBezTo>
                      <a:pt x="50" y="21"/>
                      <a:pt x="50" y="20"/>
                      <a:pt x="50" y="19"/>
                    </a:cubicBezTo>
                    <a:cubicBezTo>
                      <a:pt x="50" y="17"/>
                      <a:pt x="50" y="15"/>
                      <a:pt x="51" y="13"/>
                    </a:cubicBezTo>
                    <a:cubicBezTo>
                      <a:pt x="51" y="13"/>
                      <a:pt x="51" y="13"/>
                      <a:pt x="51" y="13"/>
                    </a:cubicBezTo>
                    <a:cubicBezTo>
                      <a:pt x="51" y="13"/>
                      <a:pt x="51" y="12"/>
                      <a:pt x="50"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2" name="Freeform 1113"/>
              <p:cNvSpPr>
                <a:spLocks/>
              </p:cNvSpPr>
              <p:nvPr/>
            </p:nvSpPr>
            <p:spPr bwMode="auto">
              <a:xfrm>
                <a:off x="4715" y="2803"/>
                <a:ext cx="79" cy="75"/>
              </a:xfrm>
              <a:custGeom>
                <a:avLst/>
                <a:gdLst>
                  <a:gd name="T0" fmla="*/ 82 w 83"/>
                  <a:gd name="T1" fmla="*/ 4 h 78"/>
                  <a:gd name="T2" fmla="*/ 82 w 83"/>
                  <a:gd name="T3" fmla="*/ 2 h 78"/>
                  <a:gd name="T4" fmla="*/ 78 w 83"/>
                  <a:gd name="T5" fmla="*/ 3 h 78"/>
                  <a:gd name="T6" fmla="*/ 75 w 83"/>
                  <a:gd name="T7" fmla="*/ 5 h 78"/>
                  <a:gd name="T8" fmla="*/ 73 w 83"/>
                  <a:gd name="T9" fmla="*/ 5 h 78"/>
                  <a:gd name="T10" fmla="*/ 68 w 83"/>
                  <a:gd name="T11" fmla="*/ 2 h 78"/>
                  <a:gd name="T12" fmla="*/ 65 w 83"/>
                  <a:gd name="T13" fmla="*/ 0 h 78"/>
                  <a:gd name="T14" fmla="*/ 64 w 83"/>
                  <a:gd name="T15" fmla="*/ 0 h 78"/>
                  <a:gd name="T16" fmla="*/ 62 w 83"/>
                  <a:gd name="T17" fmla="*/ 3 h 78"/>
                  <a:gd name="T18" fmla="*/ 59 w 83"/>
                  <a:gd name="T19" fmla="*/ 10 h 78"/>
                  <a:gd name="T20" fmla="*/ 55 w 83"/>
                  <a:gd name="T21" fmla="*/ 16 h 78"/>
                  <a:gd name="T22" fmla="*/ 50 w 83"/>
                  <a:gd name="T23" fmla="*/ 25 h 78"/>
                  <a:gd name="T24" fmla="*/ 29 w 83"/>
                  <a:gd name="T25" fmla="*/ 39 h 78"/>
                  <a:gd name="T26" fmla="*/ 19 w 83"/>
                  <a:gd name="T27" fmla="*/ 46 h 78"/>
                  <a:gd name="T28" fmla="*/ 11 w 83"/>
                  <a:gd name="T29" fmla="*/ 53 h 78"/>
                  <a:gd name="T30" fmla="*/ 5 w 83"/>
                  <a:gd name="T31" fmla="*/ 58 h 78"/>
                  <a:gd name="T32" fmla="*/ 3 w 83"/>
                  <a:gd name="T33" fmla="*/ 63 h 78"/>
                  <a:gd name="T34" fmla="*/ 2 w 83"/>
                  <a:gd name="T35" fmla="*/ 69 h 78"/>
                  <a:gd name="T36" fmla="*/ 6 w 83"/>
                  <a:gd name="T37" fmla="*/ 71 h 78"/>
                  <a:gd name="T38" fmla="*/ 12 w 83"/>
                  <a:gd name="T39" fmla="*/ 73 h 78"/>
                  <a:gd name="T40" fmla="*/ 15 w 83"/>
                  <a:gd name="T41" fmla="*/ 75 h 78"/>
                  <a:gd name="T42" fmla="*/ 20 w 83"/>
                  <a:gd name="T43" fmla="*/ 77 h 78"/>
                  <a:gd name="T44" fmla="*/ 23 w 83"/>
                  <a:gd name="T45" fmla="*/ 78 h 78"/>
                  <a:gd name="T46" fmla="*/ 38 w 83"/>
                  <a:gd name="T47" fmla="*/ 72 h 78"/>
                  <a:gd name="T48" fmla="*/ 43 w 83"/>
                  <a:gd name="T49" fmla="*/ 63 h 78"/>
                  <a:gd name="T50" fmla="*/ 45 w 83"/>
                  <a:gd name="T51" fmla="*/ 59 h 78"/>
                  <a:gd name="T52" fmla="*/ 48 w 83"/>
                  <a:gd name="T53" fmla="*/ 53 h 78"/>
                  <a:gd name="T54" fmla="*/ 50 w 83"/>
                  <a:gd name="T55" fmla="*/ 48 h 78"/>
                  <a:gd name="T56" fmla="*/ 51 w 83"/>
                  <a:gd name="T57" fmla="*/ 47 h 78"/>
                  <a:gd name="T58" fmla="*/ 65 w 83"/>
                  <a:gd name="T59" fmla="*/ 39 h 78"/>
                  <a:gd name="T60" fmla="*/ 68 w 83"/>
                  <a:gd name="T61" fmla="*/ 39 h 78"/>
                  <a:gd name="T62" fmla="*/ 66 w 83"/>
                  <a:gd name="T63" fmla="*/ 35 h 78"/>
                  <a:gd name="T64" fmla="*/ 71 w 83"/>
                  <a:gd name="T65" fmla="*/ 29 h 78"/>
                  <a:gd name="T66" fmla="*/ 74 w 83"/>
                  <a:gd name="T67" fmla="*/ 24 h 78"/>
                  <a:gd name="T68" fmla="*/ 79 w 83"/>
                  <a:gd name="T69" fmla="*/ 15 h 78"/>
                  <a:gd name="T70" fmla="*/ 83 w 83"/>
                  <a:gd name="T71" fmla="*/ 11 h 78"/>
                  <a:gd name="T72" fmla="*/ 82 w 83"/>
                  <a:gd name="T73"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78">
                    <a:moveTo>
                      <a:pt x="82" y="4"/>
                    </a:moveTo>
                    <a:cubicBezTo>
                      <a:pt x="83" y="3"/>
                      <a:pt x="83" y="3"/>
                      <a:pt x="82" y="2"/>
                    </a:cubicBezTo>
                    <a:cubicBezTo>
                      <a:pt x="81" y="1"/>
                      <a:pt x="80" y="2"/>
                      <a:pt x="78" y="3"/>
                    </a:cubicBezTo>
                    <a:cubicBezTo>
                      <a:pt x="77" y="4"/>
                      <a:pt x="76" y="4"/>
                      <a:pt x="75" y="5"/>
                    </a:cubicBezTo>
                    <a:cubicBezTo>
                      <a:pt x="74" y="5"/>
                      <a:pt x="74" y="5"/>
                      <a:pt x="73" y="5"/>
                    </a:cubicBezTo>
                    <a:cubicBezTo>
                      <a:pt x="71" y="5"/>
                      <a:pt x="69" y="4"/>
                      <a:pt x="68" y="2"/>
                    </a:cubicBezTo>
                    <a:cubicBezTo>
                      <a:pt x="67" y="1"/>
                      <a:pt x="66" y="0"/>
                      <a:pt x="65" y="0"/>
                    </a:cubicBezTo>
                    <a:cubicBezTo>
                      <a:pt x="65" y="0"/>
                      <a:pt x="65" y="0"/>
                      <a:pt x="64" y="0"/>
                    </a:cubicBezTo>
                    <a:cubicBezTo>
                      <a:pt x="63" y="2"/>
                      <a:pt x="63" y="2"/>
                      <a:pt x="62" y="3"/>
                    </a:cubicBezTo>
                    <a:cubicBezTo>
                      <a:pt x="62" y="5"/>
                      <a:pt x="62" y="7"/>
                      <a:pt x="59" y="10"/>
                    </a:cubicBezTo>
                    <a:cubicBezTo>
                      <a:pt x="56" y="12"/>
                      <a:pt x="56" y="13"/>
                      <a:pt x="55" y="16"/>
                    </a:cubicBezTo>
                    <a:cubicBezTo>
                      <a:pt x="54" y="18"/>
                      <a:pt x="53" y="21"/>
                      <a:pt x="50" y="25"/>
                    </a:cubicBezTo>
                    <a:cubicBezTo>
                      <a:pt x="46" y="31"/>
                      <a:pt x="37" y="36"/>
                      <a:pt x="29" y="39"/>
                    </a:cubicBezTo>
                    <a:cubicBezTo>
                      <a:pt x="25" y="42"/>
                      <a:pt x="20" y="44"/>
                      <a:pt x="19" y="46"/>
                    </a:cubicBezTo>
                    <a:cubicBezTo>
                      <a:pt x="17" y="49"/>
                      <a:pt x="14" y="51"/>
                      <a:pt x="11" y="53"/>
                    </a:cubicBezTo>
                    <a:cubicBezTo>
                      <a:pt x="8" y="55"/>
                      <a:pt x="5" y="57"/>
                      <a:pt x="5" y="58"/>
                    </a:cubicBezTo>
                    <a:cubicBezTo>
                      <a:pt x="5" y="60"/>
                      <a:pt x="4" y="62"/>
                      <a:pt x="3" y="63"/>
                    </a:cubicBezTo>
                    <a:cubicBezTo>
                      <a:pt x="1" y="66"/>
                      <a:pt x="0" y="67"/>
                      <a:pt x="2" y="69"/>
                    </a:cubicBezTo>
                    <a:cubicBezTo>
                      <a:pt x="3" y="71"/>
                      <a:pt x="4" y="71"/>
                      <a:pt x="6" y="71"/>
                    </a:cubicBezTo>
                    <a:cubicBezTo>
                      <a:pt x="7" y="71"/>
                      <a:pt x="10" y="71"/>
                      <a:pt x="12" y="73"/>
                    </a:cubicBezTo>
                    <a:cubicBezTo>
                      <a:pt x="13" y="75"/>
                      <a:pt x="14" y="75"/>
                      <a:pt x="15" y="75"/>
                    </a:cubicBezTo>
                    <a:cubicBezTo>
                      <a:pt x="16" y="75"/>
                      <a:pt x="19" y="75"/>
                      <a:pt x="20" y="77"/>
                    </a:cubicBezTo>
                    <a:cubicBezTo>
                      <a:pt x="20" y="77"/>
                      <a:pt x="21" y="78"/>
                      <a:pt x="23" y="78"/>
                    </a:cubicBezTo>
                    <a:cubicBezTo>
                      <a:pt x="27" y="78"/>
                      <a:pt x="33" y="76"/>
                      <a:pt x="38" y="72"/>
                    </a:cubicBezTo>
                    <a:cubicBezTo>
                      <a:pt x="42" y="68"/>
                      <a:pt x="42" y="65"/>
                      <a:pt x="43" y="63"/>
                    </a:cubicBezTo>
                    <a:cubicBezTo>
                      <a:pt x="43" y="62"/>
                      <a:pt x="43" y="60"/>
                      <a:pt x="45" y="59"/>
                    </a:cubicBezTo>
                    <a:cubicBezTo>
                      <a:pt x="47" y="58"/>
                      <a:pt x="48" y="55"/>
                      <a:pt x="48" y="53"/>
                    </a:cubicBezTo>
                    <a:cubicBezTo>
                      <a:pt x="49" y="51"/>
                      <a:pt x="50" y="49"/>
                      <a:pt x="50" y="48"/>
                    </a:cubicBezTo>
                    <a:cubicBezTo>
                      <a:pt x="51" y="47"/>
                      <a:pt x="51" y="47"/>
                      <a:pt x="51" y="47"/>
                    </a:cubicBezTo>
                    <a:cubicBezTo>
                      <a:pt x="53" y="43"/>
                      <a:pt x="55" y="39"/>
                      <a:pt x="65" y="39"/>
                    </a:cubicBezTo>
                    <a:cubicBezTo>
                      <a:pt x="66" y="39"/>
                      <a:pt x="67" y="39"/>
                      <a:pt x="68" y="39"/>
                    </a:cubicBezTo>
                    <a:cubicBezTo>
                      <a:pt x="67" y="38"/>
                      <a:pt x="67" y="37"/>
                      <a:pt x="66" y="35"/>
                    </a:cubicBezTo>
                    <a:cubicBezTo>
                      <a:pt x="66" y="32"/>
                      <a:pt x="69" y="30"/>
                      <a:pt x="71" y="29"/>
                    </a:cubicBezTo>
                    <a:cubicBezTo>
                      <a:pt x="73" y="27"/>
                      <a:pt x="74" y="26"/>
                      <a:pt x="74" y="24"/>
                    </a:cubicBezTo>
                    <a:cubicBezTo>
                      <a:pt x="74" y="21"/>
                      <a:pt x="77" y="18"/>
                      <a:pt x="79" y="15"/>
                    </a:cubicBezTo>
                    <a:cubicBezTo>
                      <a:pt x="81" y="14"/>
                      <a:pt x="83" y="12"/>
                      <a:pt x="83" y="11"/>
                    </a:cubicBezTo>
                    <a:cubicBezTo>
                      <a:pt x="81" y="8"/>
                      <a:pt x="82" y="6"/>
                      <a:pt x="8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 name="Group 1116"/>
            <p:cNvGrpSpPr>
              <a:grpSpLocks noChangeAspect="1"/>
            </p:cNvGrpSpPr>
            <p:nvPr/>
          </p:nvGrpSpPr>
          <p:grpSpPr bwMode="auto">
            <a:xfrm>
              <a:off x="6457915" y="2602602"/>
              <a:ext cx="3250335" cy="2285876"/>
              <a:chOff x="3564" y="1150"/>
              <a:chExt cx="1749" cy="1271"/>
            </a:xfrm>
            <a:grpFill/>
          </p:grpSpPr>
          <p:sp>
            <p:nvSpPr>
              <p:cNvPr id="1065" name="Freeform 1117"/>
              <p:cNvSpPr>
                <a:spLocks/>
              </p:cNvSpPr>
              <p:nvPr/>
            </p:nvSpPr>
            <p:spPr bwMode="auto">
              <a:xfrm>
                <a:off x="4621" y="1886"/>
                <a:ext cx="35" cy="45"/>
              </a:xfrm>
              <a:custGeom>
                <a:avLst/>
                <a:gdLst>
                  <a:gd name="T0" fmla="*/ 4 w 36"/>
                  <a:gd name="T1" fmla="*/ 10 h 47"/>
                  <a:gd name="T2" fmla="*/ 8 w 36"/>
                  <a:gd name="T3" fmla="*/ 15 h 47"/>
                  <a:gd name="T4" fmla="*/ 2 w 36"/>
                  <a:gd name="T5" fmla="*/ 19 h 47"/>
                  <a:gd name="T6" fmla="*/ 4 w 36"/>
                  <a:gd name="T7" fmla="*/ 27 h 47"/>
                  <a:gd name="T8" fmla="*/ 2 w 36"/>
                  <a:gd name="T9" fmla="*/ 37 h 47"/>
                  <a:gd name="T10" fmla="*/ 0 w 36"/>
                  <a:gd name="T11" fmla="*/ 40 h 47"/>
                  <a:gd name="T12" fmla="*/ 2 w 36"/>
                  <a:gd name="T13" fmla="*/ 46 h 47"/>
                  <a:gd name="T14" fmla="*/ 2 w 36"/>
                  <a:gd name="T15" fmla="*/ 47 h 47"/>
                  <a:gd name="T16" fmla="*/ 2 w 36"/>
                  <a:gd name="T17" fmla="*/ 47 h 47"/>
                  <a:gd name="T18" fmla="*/ 20 w 36"/>
                  <a:gd name="T19" fmla="*/ 40 h 47"/>
                  <a:gd name="T20" fmla="*/ 30 w 36"/>
                  <a:gd name="T21" fmla="*/ 35 h 47"/>
                  <a:gd name="T22" fmla="*/ 33 w 36"/>
                  <a:gd name="T23" fmla="*/ 35 h 47"/>
                  <a:gd name="T24" fmla="*/ 33 w 36"/>
                  <a:gd name="T25" fmla="*/ 35 h 47"/>
                  <a:gd name="T26" fmla="*/ 36 w 36"/>
                  <a:gd name="T27" fmla="*/ 34 h 47"/>
                  <a:gd name="T28" fmla="*/ 36 w 36"/>
                  <a:gd name="T29" fmla="*/ 33 h 47"/>
                  <a:gd name="T30" fmla="*/ 32 w 36"/>
                  <a:gd name="T31" fmla="*/ 16 h 47"/>
                  <a:gd name="T32" fmla="*/ 22 w 36"/>
                  <a:gd name="T33" fmla="*/ 0 h 47"/>
                  <a:gd name="T34" fmla="*/ 22 w 36"/>
                  <a:gd name="T35" fmla="*/ 0 h 47"/>
                  <a:gd name="T36" fmla="*/ 22 w 36"/>
                  <a:gd name="T37" fmla="*/ 0 h 47"/>
                  <a:gd name="T38" fmla="*/ 21 w 36"/>
                  <a:gd name="T39" fmla="*/ 0 h 47"/>
                  <a:gd name="T40" fmla="*/ 20 w 36"/>
                  <a:gd name="T41" fmla="*/ 1 h 47"/>
                  <a:gd name="T42" fmla="*/ 19 w 36"/>
                  <a:gd name="T43" fmla="*/ 1 h 47"/>
                  <a:gd name="T44" fmla="*/ 19 w 36"/>
                  <a:gd name="T45" fmla="*/ 1 h 47"/>
                  <a:gd name="T46" fmla="*/ 17 w 36"/>
                  <a:gd name="T47" fmla="*/ 1 h 47"/>
                  <a:gd name="T48" fmla="*/ 8 w 36"/>
                  <a:gd name="T49" fmla="*/ 3 h 47"/>
                  <a:gd name="T50" fmla="*/ 5 w 36"/>
                  <a:gd name="T51" fmla="*/ 5 h 47"/>
                  <a:gd name="T52" fmla="*/ 3 w 36"/>
                  <a:gd name="T53" fmla="*/ 7 h 47"/>
                  <a:gd name="T54" fmla="*/ 2 w 36"/>
                  <a:gd name="T55" fmla="*/ 7 h 47"/>
                  <a:gd name="T56" fmla="*/ 3 w 36"/>
                  <a:gd name="T57" fmla="*/ 8 h 47"/>
                  <a:gd name="T58" fmla="*/ 4 w 36"/>
                  <a:gd name="T5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7">
                    <a:moveTo>
                      <a:pt x="4" y="10"/>
                    </a:moveTo>
                    <a:cubicBezTo>
                      <a:pt x="6" y="11"/>
                      <a:pt x="8" y="13"/>
                      <a:pt x="8" y="15"/>
                    </a:cubicBezTo>
                    <a:cubicBezTo>
                      <a:pt x="8" y="18"/>
                      <a:pt x="5" y="20"/>
                      <a:pt x="2" y="19"/>
                    </a:cubicBezTo>
                    <a:cubicBezTo>
                      <a:pt x="2" y="20"/>
                      <a:pt x="2" y="23"/>
                      <a:pt x="4" y="27"/>
                    </a:cubicBezTo>
                    <a:cubicBezTo>
                      <a:pt x="6" y="30"/>
                      <a:pt x="4" y="35"/>
                      <a:pt x="2" y="37"/>
                    </a:cubicBezTo>
                    <a:cubicBezTo>
                      <a:pt x="1" y="38"/>
                      <a:pt x="0" y="40"/>
                      <a:pt x="0" y="40"/>
                    </a:cubicBezTo>
                    <a:cubicBezTo>
                      <a:pt x="2" y="42"/>
                      <a:pt x="2" y="45"/>
                      <a:pt x="2" y="46"/>
                    </a:cubicBezTo>
                    <a:cubicBezTo>
                      <a:pt x="2" y="47"/>
                      <a:pt x="2" y="47"/>
                      <a:pt x="2" y="47"/>
                    </a:cubicBezTo>
                    <a:cubicBezTo>
                      <a:pt x="2" y="47"/>
                      <a:pt x="2" y="47"/>
                      <a:pt x="2" y="47"/>
                    </a:cubicBezTo>
                    <a:cubicBezTo>
                      <a:pt x="6" y="47"/>
                      <a:pt x="16" y="45"/>
                      <a:pt x="20" y="40"/>
                    </a:cubicBezTo>
                    <a:cubicBezTo>
                      <a:pt x="24" y="36"/>
                      <a:pt x="27" y="35"/>
                      <a:pt x="30" y="35"/>
                    </a:cubicBezTo>
                    <a:cubicBezTo>
                      <a:pt x="31" y="35"/>
                      <a:pt x="32" y="35"/>
                      <a:pt x="33" y="35"/>
                    </a:cubicBezTo>
                    <a:cubicBezTo>
                      <a:pt x="33" y="35"/>
                      <a:pt x="33" y="35"/>
                      <a:pt x="33" y="35"/>
                    </a:cubicBezTo>
                    <a:cubicBezTo>
                      <a:pt x="34" y="35"/>
                      <a:pt x="35" y="35"/>
                      <a:pt x="36" y="34"/>
                    </a:cubicBezTo>
                    <a:cubicBezTo>
                      <a:pt x="36" y="34"/>
                      <a:pt x="36" y="34"/>
                      <a:pt x="36" y="33"/>
                    </a:cubicBezTo>
                    <a:cubicBezTo>
                      <a:pt x="34" y="30"/>
                      <a:pt x="32" y="24"/>
                      <a:pt x="32" y="16"/>
                    </a:cubicBezTo>
                    <a:cubicBezTo>
                      <a:pt x="33" y="13"/>
                      <a:pt x="29" y="7"/>
                      <a:pt x="22" y="0"/>
                    </a:cubicBezTo>
                    <a:cubicBezTo>
                      <a:pt x="22" y="0"/>
                      <a:pt x="22" y="0"/>
                      <a:pt x="22" y="0"/>
                    </a:cubicBezTo>
                    <a:cubicBezTo>
                      <a:pt x="22" y="0"/>
                      <a:pt x="22" y="0"/>
                      <a:pt x="22" y="0"/>
                    </a:cubicBezTo>
                    <a:cubicBezTo>
                      <a:pt x="22" y="0"/>
                      <a:pt x="21" y="0"/>
                      <a:pt x="21" y="0"/>
                    </a:cubicBezTo>
                    <a:cubicBezTo>
                      <a:pt x="21" y="1"/>
                      <a:pt x="20" y="1"/>
                      <a:pt x="20" y="1"/>
                    </a:cubicBezTo>
                    <a:cubicBezTo>
                      <a:pt x="20" y="1"/>
                      <a:pt x="19" y="1"/>
                      <a:pt x="19" y="1"/>
                    </a:cubicBezTo>
                    <a:cubicBezTo>
                      <a:pt x="19" y="1"/>
                      <a:pt x="19" y="1"/>
                      <a:pt x="19" y="1"/>
                    </a:cubicBezTo>
                    <a:cubicBezTo>
                      <a:pt x="18" y="1"/>
                      <a:pt x="17" y="1"/>
                      <a:pt x="17" y="1"/>
                    </a:cubicBezTo>
                    <a:cubicBezTo>
                      <a:pt x="10" y="1"/>
                      <a:pt x="8" y="2"/>
                      <a:pt x="8" y="3"/>
                    </a:cubicBezTo>
                    <a:cubicBezTo>
                      <a:pt x="7" y="4"/>
                      <a:pt x="6" y="4"/>
                      <a:pt x="5" y="5"/>
                    </a:cubicBezTo>
                    <a:cubicBezTo>
                      <a:pt x="4" y="6"/>
                      <a:pt x="3" y="6"/>
                      <a:pt x="3" y="7"/>
                    </a:cubicBezTo>
                    <a:cubicBezTo>
                      <a:pt x="3" y="7"/>
                      <a:pt x="2" y="7"/>
                      <a:pt x="2" y="7"/>
                    </a:cubicBezTo>
                    <a:cubicBezTo>
                      <a:pt x="3" y="8"/>
                      <a:pt x="3" y="8"/>
                      <a:pt x="3" y="8"/>
                    </a:cubicBezTo>
                    <a:cubicBezTo>
                      <a:pt x="3" y="9"/>
                      <a:pt x="3" y="10"/>
                      <a:pt x="4"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6" name="Freeform 1118"/>
              <p:cNvSpPr>
                <a:spLocks/>
              </p:cNvSpPr>
              <p:nvPr/>
            </p:nvSpPr>
            <p:spPr bwMode="auto">
              <a:xfrm>
                <a:off x="4217" y="2032"/>
                <a:ext cx="39" cy="47"/>
              </a:xfrm>
              <a:custGeom>
                <a:avLst/>
                <a:gdLst>
                  <a:gd name="T0" fmla="*/ 29 w 40"/>
                  <a:gd name="T1" fmla="*/ 36 h 49"/>
                  <a:gd name="T2" fmla="*/ 28 w 40"/>
                  <a:gd name="T3" fmla="*/ 34 h 49"/>
                  <a:gd name="T4" fmla="*/ 28 w 40"/>
                  <a:gd name="T5" fmla="*/ 34 h 49"/>
                  <a:gd name="T6" fmla="*/ 28 w 40"/>
                  <a:gd name="T7" fmla="*/ 32 h 49"/>
                  <a:gd name="T8" fmla="*/ 28 w 40"/>
                  <a:gd name="T9" fmla="*/ 32 h 49"/>
                  <a:gd name="T10" fmla="*/ 28 w 40"/>
                  <a:gd name="T11" fmla="*/ 30 h 49"/>
                  <a:gd name="T12" fmla="*/ 33 w 40"/>
                  <a:gd name="T13" fmla="*/ 23 h 49"/>
                  <a:gd name="T14" fmla="*/ 40 w 40"/>
                  <a:gd name="T15" fmla="*/ 14 h 49"/>
                  <a:gd name="T16" fmla="*/ 34 w 40"/>
                  <a:gd name="T17" fmla="*/ 13 h 49"/>
                  <a:gd name="T18" fmla="*/ 21 w 40"/>
                  <a:gd name="T19" fmla="*/ 14 h 49"/>
                  <a:gd name="T20" fmla="*/ 21 w 40"/>
                  <a:gd name="T21" fmla="*/ 14 h 49"/>
                  <a:gd name="T22" fmla="*/ 20 w 40"/>
                  <a:gd name="T23" fmla="*/ 13 h 49"/>
                  <a:gd name="T24" fmla="*/ 14 w 40"/>
                  <a:gd name="T25" fmla="*/ 6 h 49"/>
                  <a:gd name="T26" fmla="*/ 8 w 40"/>
                  <a:gd name="T27" fmla="*/ 2 h 49"/>
                  <a:gd name="T28" fmla="*/ 3 w 40"/>
                  <a:gd name="T29" fmla="*/ 0 h 49"/>
                  <a:gd name="T30" fmla="*/ 2 w 40"/>
                  <a:gd name="T31" fmla="*/ 0 h 49"/>
                  <a:gd name="T32" fmla="*/ 0 w 40"/>
                  <a:gd name="T33" fmla="*/ 1 h 49"/>
                  <a:gd name="T34" fmla="*/ 0 w 40"/>
                  <a:gd name="T35" fmla="*/ 2 h 49"/>
                  <a:gd name="T36" fmla="*/ 3 w 40"/>
                  <a:gd name="T37" fmla="*/ 4 h 49"/>
                  <a:gd name="T38" fmla="*/ 8 w 40"/>
                  <a:gd name="T39" fmla="*/ 10 h 49"/>
                  <a:gd name="T40" fmla="*/ 3 w 40"/>
                  <a:gd name="T41" fmla="*/ 14 h 49"/>
                  <a:gd name="T42" fmla="*/ 2 w 40"/>
                  <a:gd name="T43" fmla="*/ 14 h 49"/>
                  <a:gd name="T44" fmla="*/ 5 w 40"/>
                  <a:gd name="T45" fmla="*/ 30 h 49"/>
                  <a:gd name="T46" fmla="*/ 5 w 40"/>
                  <a:gd name="T47" fmla="*/ 32 h 49"/>
                  <a:gd name="T48" fmla="*/ 5 w 40"/>
                  <a:gd name="T49" fmla="*/ 33 h 49"/>
                  <a:gd name="T50" fmla="*/ 6 w 40"/>
                  <a:gd name="T51" fmla="*/ 34 h 49"/>
                  <a:gd name="T52" fmla="*/ 6 w 40"/>
                  <a:gd name="T53" fmla="*/ 35 h 49"/>
                  <a:gd name="T54" fmla="*/ 6 w 40"/>
                  <a:gd name="T55" fmla="*/ 36 h 49"/>
                  <a:gd name="T56" fmla="*/ 7 w 40"/>
                  <a:gd name="T57" fmla="*/ 37 h 49"/>
                  <a:gd name="T58" fmla="*/ 7 w 40"/>
                  <a:gd name="T59" fmla="*/ 39 h 49"/>
                  <a:gd name="T60" fmla="*/ 7 w 40"/>
                  <a:gd name="T61" fmla="*/ 40 h 49"/>
                  <a:gd name="T62" fmla="*/ 8 w 40"/>
                  <a:gd name="T63" fmla="*/ 42 h 49"/>
                  <a:gd name="T64" fmla="*/ 8 w 40"/>
                  <a:gd name="T65" fmla="*/ 43 h 49"/>
                  <a:gd name="T66" fmla="*/ 8 w 40"/>
                  <a:gd name="T67" fmla="*/ 45 h 49"/>
                  <a:gd name="T68" fmla="*/ 8 w 40"/>
                  <a:gd name="T69" fmla="*/ 46 h 49"/>
                  <a:gd name="T70" fmla="*/ 8 w 40"/>
                  <a:gd name="T71" fmla="*/ 48 h 49"/>
                  <a:gd name="T72" fmla="*/ 9 w 40"/>
                  <a:gd name="T73" fmla="*/ 49 h 49"/>
                  <a:gd name="T74" fmla="*/ 9 w 40"/>
                  <a:gd name="T75" fmla="*/ 49 h 49"/>
                  <a:gd name="T76" fmla="*/ 9 w 40"/>
                  <a:gd name="T77" fmla="*/ 49 h 49"/>
                  <a:gd name="T78" fmla="*/ 14 w 40"/>
                  <a:gd name="T79" fmla="*/ 48 h 49"/>
                  <a:gd name="T80" fmla="*/ 21 w 40"/>
                  <a:gd name="T81" fmla="*/ 45 h 49"/>
                  <a:gd name="T82" fmla="*/ 30 w 40"/>
                  <a:gd name="T83" fmla="*/ 38 h 49"/>
                  <a:gd name="T84" fmla="*/ 30 w 40"/>
                  <a:gd name="T85" fmla="*/ 37 h 49"/>
                  <a:gd name="T86" fmla="*/ 29 w 40"/>
                  <a:gd name="T87" fmla="*/ 36 h 49"/>
                  <a:gd name="T88" fmla="*/ 29 w 40"/>
                  <a:gd name="T8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49">
                    <a:moveTo>
                      <a:pt x="29" y="36"/>
                    </a:moveTo>
                    <a:cubicBezTo>
                      <a:pt x="29" y="35"/>
                      <a:pt x="28" y="35"/>
                      <a:pt x="28" y="34"/>
                    </a:cubicBezTo>
                    <a:cubicBezTo>
                      <a:pt x="28" y="34"/>
                      <a:pt x="28" y="34"/>
                      <a:pt x="28" y="34"/>
                    </a:cubicBezTo>
                    <a:cubicBezTo>
                      <a:pt x="28" y="33"/>
                      <a:pt x="28" y="33"/>
                      <a:pt x="28" y="32"/>
                    </a:cubicBezTo>
                    <a:cubicBezTo>
                      <a:pt x="28" y="32"/>
                      <a:pt x="28" y="32"/>
                      <a:pt x="28" y="32"/>
                    </a:cubicBezTo>
                    <a:cubicBezTo>
                      <a:pt x="28" y="31"/>
                      <a:pt x="28" y="30"/>
                      <a:pt x="28" y="30"/>
                    </a:cubicBezTo>
                    <a:cubicBezTo>
                      <a:pt x="28" y="26"/>
                      <a:pt x="30" y="23"/>
                      <a:pt x="33" y="23"/>
                    </a:cubicBezTo>
                    <a:cubicBezTo>
                      <a:pt x="36" y="23"/>
                      <a:pt x="40" y="16"/>
                      <a:pt x="40" y="14"/>
                    </a:cubicBezTo>
                    <a:cubicBezTo>
                      <a:pt x="39" y="13"/>
                      <a:pt x="36" y="13"/>
                      <a:pt x="34" y="13"/>
                    </a:cubicBezTo>
                    <a:cubicBezTo>
                      <a:pt x="30" y="13"/>
                      <a:pt x="21" y="14"/>
                      <a:pt x="21" y="14"/>
                    </a:cubicBezTo>
                    <a:cubicBezTo>
                      <a:pt x="21" y="14"/>
                      <a:pt x="21" y="14"/>
                      <a:pt x="21" y="14"/>
                    </a:cubicBezTo>
                    <a:cubicBezTo>
                      <a:pt x="20" y="13"/>
                      <a:pt x="20" y="13"/>
                      <a:pt x="20" y="13"/>
                    </a:cubicBezTo>
                    <a:cubicBezTo>
                      <a:pt x="20" y="13"/>
                      <a:pt x="14" y="11"/>
                      <a:pt x="14" y="6"/>
                    </a:cubicBezTo>
                    <a:cubicBezTo>
                      <a:pt x="14" y="4"/>
                      <a:pt x="13" y="2"/>
                      <a:pt x="8" y="2"/>
                    </a:cubicBezTo>
                    <a:cubicBezTo>
                      <a:pt x="5" y="2"/>
                      <a:pt x="4" y="1"/>
                      <a:pt x="3" y="0"/>
                    </a:cubicBezTo>
                    <a:cubicBezTo>
                      <a:pt x="2" y="0"/>
                      <a:pt x="2" y="0"/>
                      <a:pt x="2" y="0"/>
                    </a:cubicBezTo>
                    <a:cubicBezTo>
                      <a:pt x="2" y="0"/>
                      <a:pt x="1" y="0"/>
                      <a:pt x="0" y="1"/>
                    </a:cubicBezTo>
                    <a:cubicBezTo>
                      <a:pt x="0" y="2"/>
                      <a:pt x="0" y="2"/>
                      <a:pt x="0" y="2"/>
                    </a:cubicBezTo>
                    <a:cubicBezTo>
                      <a:pt x="0" y="3"/>
                      <a:pt x="2" y="3"/>
                      <a:pt x="3" y="4"/>
                    </a:cubicBezTo>
                    <a:cubicBezTo>
                      <a:pt x="5" y="5"/>
                      <a:pt x="9" y="7"/>
                      <a:pt x="8" y="10"/>
                    </a:cubicBezTo>
                    <a:cubicBezTo>
                      <a:pt x="7" y="13"/>
                      <a:pt x="5" y="14"/>
                      <a:pt x="3" y="14"/>
                    </a:cubicBezTo>
                    <a:cubicBezTo>
                      <a:pt x="3" y="14"/>
                      <a:pt x="2" y="14"/>
                      <a:pt x="2" y="14"/>
                    </a:cubicBezTo>
                    <a:cubicBezTo>
                      <a:pt x="1" y="18"/>
                      <a:pt x="3" y="26"/>
                      <a:pt x="5" y="30"/>
                    </a:cubicBezTo>
                    <a:cubicBezTo>
                      <a:pt x="5" y="31"/>
                      <a:pt x="5" y="31"/>
                      <a:pt x="5" y="32"/>
                    </a:cubicBezTo>
                    <a:cubicBezTo>
                      <a:pt x="5" y="32"/>
                      <a:pt x="5" y="32"/>
                      <a:pt x="5" y="33"/>
                    </a:cubicBezTo>
                    <a:cubicBezTo>
                      <a:pt x="6" y="33"/>
                      <a:pt x="6" y="33"/>
                      <a:pt x="6" y="34"/>
                    </a:cubicBezTo>
                    <a:cubicBezTo>
                      <a:pt x="6" y="34"/>
                      <a:pt x="6" y="35"/>
                      <a:pt x="6" y="35"/>
                    </a:cubicBezTo>
                    <a:cubicBezTo>
                      <a:pt x="6" y="35"/>
                      <a:pt x="6" y="36"/>
                      <a:pt x="6" y="36"/>
                    </a:cubicBezTo>
                    <a:cubicBezTo>
                      <a:pt x="7" y="37"/>
                      <a:pt x="7" y="37"/>
                      <a:pt x="7" y="37"/>
                    </a:cubicBezTo>
                    <a:cubicBezTo>
                      <a:pt x="7" y="38"/>
                      <a:pt x="7" y="38"/>
                      <a:pt x="7" y="39"/>
                    </a:cubicBezTo>
                    <a:cubicBezTo>
                      <a:pt x="7" y="39"/>
                      <a:pt x="7" y="40"/>
                      <a:pt x="7" y="40"/>
                    </a:cubicBezTo>
                    <a:cubicBezTo>
                      <a:pt x="7" y="41"/>
                      <a:pt x="8" y="41"/>
                      <a:pt x="8" y="42"/>
                    </a:cubicBezTo>
                    <a:cubicBezTo>
                      <a:pt x="8" y="42"/>
                      <a:pt x="8" y="43"/>
                      <a:pt x="8" y="43"/>
                    </a:cubicBezTo>
                    <a:cubicBezTo>
                      <a:pt x="8" y="43"/>
                      <a:pt x="8" y="44"/>
                      <a:pt x="8" y="45"/>
                    </a:cubicBezTo>
                    <a:cubicBezTo>
                      <a:pt x="8" y="45"/>
                      <a:pt x="8" y="45"/>
                      <a:pt x="8" y="46"/>
                    </a:cubicBezTo>
                    <a:cubicBezTo>
                      <a:pt x="8" y="47"/>
                      <a:pt x="8" y="47"/>
                      <a:pt x="8" y="48"/>
                    </a:cubicBezTo>
                    <a:cubicBezTo>
                      <a:pt x="9" y="48"/>
                      <a:pt x="9" y="49"/>
                      <a:pt x="9" y="49"/>
                    </a:cubicBezTo>
                    <a:cubicBezTo>
                      <a:pt x="9" y="49"/>
                      <a:pt x="9" y="49"/>
                      <a:pt x="9" y="49"/>
                    </a:cubicBezTo>
                    <a:cubicBezTo>
                      <a:pt x="9" y="49"/>
                      <a:pt x="9" y="49"/>
                      <a:pt x="9" y="49"/>
                    </a:cubicBezTo>
                    <a:cubicBezTo>
                      <a:pt x="11" y="48"/>
                      <a:pt x="12" y="48"/>
                      <a:pt x="14" y="48"/>
                    </a:cubicBezTo>
                    <a:cubicBezTo>
                      <a:pt x="19" y="48"/>
                      <a:pt x="21" y="47"/>
                      <a:pt x="21" y="45"/>
                    </a:cubicBezTo>
                    <a:cubicBezTo>
                      <a:pt x="22" y="40"/>
                      <a:pt x="26" y="37"/>
                      <a:pt x="30" y="38"/>
                    </a:cubicBezTo>
                    <a:cubicBezTo>
                      <a:pt x="30" y="38"/>
                      <a:pt x="30" y="38"/>
                      <a:pt x="30" y="37"/>
                    </a:cubicBezTo>
                    <a:cubicBezTo>
                      <a:pt x="29" y="37"/>
                      <a:pt x="29" y="37"/>
                      <a:pt x="29" y="36"/>
                    </a:cubicBezTo>
                    <a:cubicBezTo>
                      <a:pt x="29" y="36"/>
                      <a:pt x="29" y="36"/>
                      <a:pt x="29"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7" name="Freeform 1119"/>
              <p:cNvSpPr>
                <a:spLocks/>
              </p:cNvSpPr>
              <p:nvPr/>
            </p:nvSpPr>
            <p:spPr bwMode="auto">
              <a:xfrm>
                <a:off x="4248" y="2063"/>
                <a:ext cx="10" cy="25"/>
              </a:xfrm>
              <a:custGeom>
                <a:avLst/>
                <a:gdLst>
                  <a:gd name="T0" fmla="*/ 10 w 11"/>
                  <a:gd name="T1" fmla="*/ 14 h 26"/>
                  <a:gd name="T2" fmla="*/ 10 w 11"/>
                  <a:gd name="T3" fmla="*/ 11 h 26"/>
                  <a:gd name="T4" fmla="*/ 10 w 11"/>
                  <a:gd name="T5" fmla="*/ 9 h 26"/>
                  <a:gd name="T6" fmla="*/ 8 w 11"/>
                  <a:gd name="T7" fmla="*/ 2 h 26"/>
                  <a:gd name="T8" fmla="*/ 8 w 11"/>
                  <a:gd name="T9" fmla="*/ 0 h 26"/>
                  <a:gd name="T10" fmla="*/ 7 w 11"/>
                  <a:gd name="T11" fmla="*/ 1 h 26"/>
                  <a:gd name="T12" fmla="*/ 1 w 11"/>
                  <a:gd name="T13" fmla="*/ 7 h 26"/>
                  <a:gd name="T14" fmla="*/ 0 w 11"/>
                  <a:gd name="T15" fmla="*/ 7 h 26"/>
                  <a:gd name="T16" fmla="*/ 6 w 11"/>
                  <a:gd name="T17" fmla="*/ 23 h 26"/>
                  <a:gd name="T18" fmla="*/ 7 w 11"/>
                  <a:gd name="T19" fmla="*/ 26 h 26"/>
                  <a:gd name="T20" fmla="*/ 8 w 11"/>
                  <a:gd name="T21" fmla="*/ 25 h 26"/>
                  <a:gd name="T22" fmla="*/ 8 w 11"/>
                  <a:gd name="T23" fmla="*/ 24 h 26"/>
                  <a:gd name="T24" fmla="*/ 11 w 11"/>
                  <a:gd name="T25" fmla="*/ 18 h 26"/>
                  <a:gd name="T26" fmla="*/ 10 w 11"/>
                  <a:gd name="T27" fmla="*/ 15 h 26"/>
                  <a:gd name="T28" fmla="*/ 10 w 11"/>
                  <a:gd name="T2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6">
                    <a:moveTo>
                      <a:pt x="10" y="14"/>
                    </a:moveTo>
                    <a:cubicBezTo>
                      <a:pt x="10" y="13"/>
                      <a:pt x="10" y="12"/>
                      <a:pt x="10" y="11"/>
                    </a:cubicBezTo>
                    <a:cubicBezTo>
                      <a:pt x="10" y="10"/>
                      <a:pt x="10" y="10"/>
                      <a:pt x="10" y="9"/>
                    </a:cubicBezTo>
                    <a:cubicBezTo>
                      <a:pt x="9" y="7"/>
                      <a:pt x="9" y="4"/>
                      <a:pt x="8" y="2"/>
                    </a:cubicBezTo>
                    <a:cubicBezTo>
                      <a:pt x="8" y="1"/>
                      <a:pt x="8" y="1"/>
                      <a:pt x="8" y="0"/>
                    </a:cubicBezTo>
                    <a:cubicBezTo>
                      <a:pt x="8" y="0"/>
                      <a:pt x="8" y="1"/>
                      <a:pt x="7" y="1"/>
                    </a:cubicBezTo>
                    <a:cubicBezTo>
                      <a:pt x="6" y="4"/>
                      <a:pt x="4" y="7"/>
                      <a:pt x="1" y="7"/>
                    </a:cubicBezTo>
                    <a:cubicBezTo>
                      <a:pt x="0" y="7"/>
                      <a:pt x="0" y="7"/>
                      <a:pt x="0" y="7"/>
                    </a:cubicBezTo>
                    <a:cubicBezTo>
                      <a:pt x="3" y="11"/>
                      <a:pt x="6" y="19"/>
                      <a:pt x="6" y="23"/>
                    </a:cubicBezTo>
                    <a:cubicBezTo>
                      <a:pt x="6" y="24"/>
                      <a:pt x="6" y="25"/>
                      <a:pt x="7" y="26"/>
                    </a:cubicBezTo>
                    <a:cubicBezTo>
                      <a:pt x="7" y="25"/>
                      <a:pt x="8" y="25"/>
                      <a:pt x="8" y="25"/>
                    </a:cubicBezTo>
                    <a:cubicBezTo>
                      <a:pt x="8" y="24"/>
                      <a:pt x="8" y="24"/>
                      <a:pt x="8" y="24"/>
                    </a:cubicBezTo>
                    <a:cubicBezTo>
                      <a:pt x="9" y="22"/>
                      <a:pt x="10" y="20"/>
                      <a:pt x="11" y="18"/>
                    </a:cubicBezTo>
                    <a:cubicBezTo>
                      <a:pt x="11" y="17"/>
                      <a:pt x="11" y="16"/>
                      <a:pt x="10" y="15"/>
                    </a:cubicBezTo>
                    <a:cubicBezTo>
                      <a:pt x="10" y="14"/>
                      <a:pt x="10" y="14"/>
                      <a:pt x="10"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8" name="Freeform 1120"/>
              <p:cNvSpPr>
                <a:spLocks/>
              </p:cNvSpPr>
              <p:nvPr/>
            </p:nvSpPr>
            <p:spPr bwMode="auto">
              <a:xfrm>
                <a:off x="4008" y="1922"/>
                <a:ext cx="294" cy="311"/>
              </a:xfrm>
              <a:custGeom>
                <a:avLst/>
                <a:gdLst>
                  <a:gd name="T0" fmla="*/ 267 w 308"/>
                  <a:gd name="T1" fmla="*/ 152 h 326"/>
                  <a:gd name="T2" fmla="*/ 280 w 308"/>
                  <a:gd name="T3" fmla="*/ 137 h 326"/>
                  <a:gd name="T4" fmla="*/ 293 w 308"/>
                  <a:gd name="T5" fmla="*/ 104 h 326"/>
                  <a:gd name="T6" fmla="*/ 307 w 308"/>
                  <a:gd name="T7" fmla="*/ 93 h 326"/>
                  <a:gd name="T8" fmla="*/ 304 w 308"/>
                  <a:gd name="T9" fmla="*/ 90 h 326"/>
                  <a:gd name="T10" fmla="*/ 300 w 308"/>
                  <a:gd name="T11" fmla="*/ 83 h 326"/>
                  <a:gd name="T12" fmla="*/ 276 w 308"/>
                  <a:gd name="T13" fmla="*/ 85 h 326"/>
                  <a:gd name="T14" fmla="*/ 261 w 308"/>
                  <a:gd name="T15" fmla="*/ 97 h 326"/>
                  <a:gd name="T16" fmla="*/ 258 w 308"/>
                  <a:gd name="T17" fmla="*/ 98 h 326"/>
                  <a:gd name="T18" fmla="*/ 258 w 308"/>
                  <a:gd name="T19" fmla="*/ 108 h 326"/>
                  <a:gd name="T20" fmla="*/ 242 w 308"/>
                  <a:gd name="T21" fmla="*/ 110 h 326"/>
                  <a:gd name="T22" fmla="*/ 227 w 308"/>
                  <a:gd name="T23" fmla="*/ 107 h 326"/>
                  <a:gd name="T24" fmla="*/ 224 w 308"/>
                  <a:gd name="T25" fmla="*/ 107 h 326"/>
                  <a:gd name="T26" fmla="*/ 222 w 308"/>
                  <a:gd name="T27" fmla="*/ 104 h 326"/>
                  <a:gd name="T28" fmla="*/ 222 w 308"/>
                  <a:gd name="T29" fmla="*/ 102 h 326"/>
                  <a:gd name="T30" fmla="*/ 221 w 308"/>
                  <a:gd name="T31" fmla="*/ 94 h 326"/>
                  <a:gd name="T32" fmla="*/ 218 w 308"/>
                  <a:gd name="T33" fmla="*/ 101 h 326"/>
                  <a:gd name="T34" fmla="*/ 188 w 308"/>
                  <a:gd name="T35" fmla="*/ 110 h 326"/>
                  <a:gd name="T36" fmla="*/ 162 w 308"/>
                  <a:gd name="T37" fmla="*/ 102 h 326"/>
                  <a:gd name="T38" fmla="*/ 136 w 308"/>
                  <a:gd name="T39" fmla="*/ 88 h 326"/>
                  <a:gd name="T40" fmla="*/ 135 w 308"/>
                  <a:gd name="T41" fmla="*/ 68 h 326"/>
                  <a:gd name="T42" fmla="*/ 136 w 308"/>
                  <a:gd name="T43" fmla="*/ 66 h 326"/>
                  <a:gd name="T44" fmla="*/ 132 w 308"/>
                  <a:gd name="T45" fmla="*/ 62 h 326"/>
                  <a:gd name="T46" fmla="*/ 112 w 308"/>
                  <a:gd name="T47" fmla="*/ 41 h 326"/>
                  <a:gd name="T48" fmla="*/ 121 w 308"/>
                  <a:gd name="T49" fmla="*/ 32 h 326"/>
                  <a:gd name="T50" fmla="*/ 116 w 308"/>
                  <a:gd name="T51" fmla="*/ 16 h 326"/>
                  <a:gd name="T52" fmla="*/ 116 w 308"/>
                  <a:gd name="T53" fmla="*/ 13 h 326"/>
                  <a:gd name="T54" fmla="*/ 106 w 308"/>
                  <a:gd name="T55" fmla="*/ 1 h 326"/>
                  <a:gd name="T56" fmla="*/ 102 w 308"/>
                  <a:gd name="T57" fmla="*/ 1 h 326"/>
                  <a:gd name="T58" fmla="*/ 97 w 308"/>
                  <a:gd name="T59" fmla="*/ 8 h 326"/>
                  <a:gd name="T60" fmla="*/ 83 w 308"/>
                  <a:gd name="T61" fmla="*/ 13 h 326"/>
                  <a:gd name="T62" fmla="*/ 64 w 308"/>
                  <a:gd name="T63" fmla="*/ 11 h 326"/>
                  <a:gd name="T64" fmla="*/ 67 w 308"/>
                  <a:gd name="T65" fmla="*/ 27 h 326"/>
                  <a:gd name="T66" fmla="*/ 79 w 308"/>
                  <a:gd name="T67" fmla="*/ 38 h 326"/>
                  <a:gd name="T68" fmla="*/ 68 w 308"/>
                  <a:gd name="T69" fmla="*/ 59 h 326"/>
                  <a:gd name="T70" fmla="*/ 53 w 308"/>
                  <a:gd name="T71" fmla="*/ 82 h 326"/>
                  <a:gd name="T72" fmla="*/ 36 w 308"/>
                  <a:gd name="T73" fmla="*/ 97 h 326"/>
                  <a:gd name="T74" fmla="*/ 23 w 308"/>
                  <a:gd name="T75" fmla="*/ 97 h 326"/>
                  <a:gd name="T76" fmla="*/ 21 w 308"/>
                  <a:gd name="T77" fmla="*/ 113 h 326"/>
                  <a:gd name="T78" fmla="*/ 8 w 308"/>
                  <a:gd name="T79" fmla="*/ 140 h 326"/>
                  <a:gd name="T80" fmla="*/ 2 w 308"/>
                  <a:gd name="T81" fmla="*/ 148 h 326"/>
                  <a:gd name="T82" fmla="*/ 9 w 308"/>
                  <a:gd name="T83" fmla="*/ 162 h 326"/>
                  <a:gd name="T84" fmla="*/ 43 w 308"/>
                  <a:gd name="T85" fmla="*/ 161 h 326"/>
                  <a:gd name="T86" fmla="*/ 50 w 308"/>
                  <a:gd name="T87" fmla="*/ 198 h 326"/>
                  <a:gd name="T88" fmla="*/ 73 w 308"/>
                  <a:gd name="T89" fmla="*/ 270 h 326"/>
                  <a:gd name="T90" fmla="*/ 106 w 308"/>
                  <a:gd name="T91" fmla="*/ 320 h 326"/>
                  <a:gd name="T92" fmla="*/ 127 w 308"/>
                  <a:gd name="T93" fmla="*/ 279 h 326"/>
                  <a:gd name="T94" fmla="*/ 145 w 308"/>
                  <a:gd name="T95" fmla="*/ 229 h 326"/>
                  <a:gd name="T96" fmla="*/ 198 w 308"/>
                  <a:gd name="T97" fmla="*/ 185 h 326"/>
                  <a:gd name="T98" fmla="*/ 224 w 308"/>
                  <a:gd name="T99" fmla="*/ 165 h 326"/>
                  <a:gd name="T100" fmla="*/ 223 w 308"/>
                  <a:gd name="T101" fmla="*/ 159 h 326"/>
                  <a:gd name="T102" fmla="*/ 221 w 308"/>
                  <a:gd name="T103" fmla="*/ 152 h 326"/>
                  <a:gd name="T104" fmla="*/ 217 w 308"/>
                  <a:gd name="T105" fmla="*/ 130 h 326"/>
                  <a:gd name="T106" fmla="*/ 216 w 308"/>
                  <a:gd name="T107" fmla="*/ 115 h 326"/>
                  <a:gd name="T108" fmla="*/ 240 w 308"/>
                  <a:gd name="T109" fmla="*/ 126 h 326"/>
                  <a:gd name="T110" fmla="*/ 252 w 308"/>
                  <a:gd name="T111" fmla="*/ 151 h 326"/>
                  <a:gd name="T112" fmla="*/ 265 w 308"/>
                  <a:gd name="T11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8" h="326">
                    <a:moveTo>
                      <a:pt x="265" y="162"/>
                    </a:moveTo>
                    <a:cubicBezTo>
                      <a:pt x="266" y="161"/>
                      <a:pt x="266" y="161"/>
                      <a:pt x="266" y="161"/>
                    </a:cubicBezTo>
                    <a:cubicBezTo>
                      <a:pt x="266" y="161"/>
                      <a:pt x="266" y="160"/>
                      <a:pt x="266" y="160"/>
                    </a:cubicBezTo>
                    <a:cubicBezTo>
                      <a:pt x="266" y="160"/>
                      <a:pt x="266" y="159"/>
                      <a:pt x="266" y="159"/>
                    </a:cubicBezTo>
                    <a:cubicBezTo>
                      <a:pt x="266" y="156"/>
                      <a:pt x="266" y="154"/>
                      <a:pt x="267" y="152"/>
                    </a:cubicBezTo>
                    <a:cubicBezTo>
                      <a:pt x="268" y="151"/>
                      <a:pt x="268" y="148"/>
                      <a:pt x="268" y="146"/>
                    </a:cubicBezTo>
                    <a:cubicBezTo>
                      <a:pt x="268" y="143"/>
                      <a:pt x="269" y="140"/>
                      <a:pt x="271" y="140"/>
                    </a:cubicBezTo>
                    <a:cubicBezTo>
                      <a:pt x="272" y="140"/>
                      <a:pt x="272" y="140"/>
                      <a:pt x="274" y="141"/>
                    </a:cubicBezTo>
                    <a:cubicBezTo>
                      <a:pt x="275" y="141"/>
                      <a:pt x="277" y="141"/>
                      <a:pt x="278" y="141"/>
                    </a:cubicBezTo>
                    <a:cubicBezTo>
                      <a:pt x="278" y="140"/>
                      <a:pt x="279" y="139"/>
                      <a:pt x="280" y="137"/>
                    </a:cubicBezTo>
                    <a:cubicBezTo>
                      <a:pt x="281" y="134"/>
                      <a:pt x="282" y="131"/>
                      <a:pt x="282" y="129"/>
                    </a:cubicBezTo>
                    <a:cubicBezTo>
                      <a:pt x="281" y="126"/>
                      <a:pt x="283" y="124"/>
                      <a:pt x="284" y="121"/>
                    </a:cubicBezTo>
                    <a:cubicBezTo>
                      <a:pt x="284" y="119"/>
                      <a:pt x="285" y="117"/>
                      <a:pt x="285" y="115"/>
                    </a:cubicBezTo>
                    <a:cubicBezTo>
                      <a:pt x="285" y="110"/>
                      <a:pt x="288" y="108"/>
                      <a:pt x="291" y="106"/>
                    </a:cubicBezTo>
                    <a:cubicBezTo>
                      <a:pt x="292" y="106"/>
                      <a:pt x="293" y="105"/>
                      <a:pt x="293" y="104"/>
                    </a:cubicBezTo>
                    <a:cubicBezTo>
                      <a:pt x="295" y="103"/>
                      <a:pt x="300" y="99"/>
                      <a:pt x="303" y="99"/>
                    </a:cubicBezTo>
                    <a:cubicBezTo>
                      <a:pt x="304" y="99"/>
                      <a:pt x="305" y="100"/>
                      <a:pt x="306" y="101"/>
                    </a:cubicBezTo>
                    <a:cubicBezTo>
                      <a:pt x="306" y="101"/>
                      <a:pt x="306" y="101"/>
                      <a:pt x="306" y="102"/>
                    </a:cubicBezTo>
                    <a:cubicBezTo>
                      <a:pt x="305" y="99"/>
                      <a:pt x="305" y="97"/>
                      <a:pt x="305" y="95"/>
                    </a:cubicBezTo>
                    <a:cubicBezTo>
                      <a:pt x="305" y="94"/>
                      <a:pt x="306" y="93"/>
                      <a:pt x="307" y="93"/>
                    </a:cubicBezTo>
                    <a:cubicBezTo>
                      <a:pt x="307" y="93"/>
                      <a:pt x="307" y="92"/>
                      <a:pt x="308" y="92"/>
                    </a:cubicBezTo>
                    <a:cubicBezTo>
                      <a:pt x="308" y="92"/>
                      <a:pt x="308" y="92"/>
                      <a:pt x="308" y="92"/>
                    </a:cubicBezTo>
                    <a:cubicBezTo>
                      <a:pt x="308" y="92"/>
                      <a:pt x="308" y="91"/>
                      <a:pt x="308" y="91"/>
                    </a:cubicBezTo>
                    <a:cubicBezTo>
                      <a:pt x="308" y="91"/>
                      <a:pt x="308" y="91"/>
                      <a:pt x="308" y="91"/>
                    </a:cubicBezTo>
                    <a:cubicBezTo>
                      <a:pt x="304" y="90"/>
                      <a:pt x="304" y="90"/>
                      <a:pt x="304" y="90"/>
                    </a:cubicBezTo>
                    <a:cubicBezTo>
                      <a:pt x="306" y="90"/>
                      <a:pt x="306" y="90"/>
                      <a:pt x="306" y="90"/>
                    </a:cubicBezTo>
                    <a:cubicBezTo>
                      <a:pt x="305" y="89"/>
                      <a:pt x="304" y="89"/>
                      <a:pt x="303" y="88"/>
                    </a:cubicBezTo>
                    <a:cubicBezTo>
                      <a:pt x="303" y="88"/>
                      <a:pt x="303" y="88"/>
                      <a:pt x="303" y="88"/>
                    </a:cubicBezTo>
                    <a:cubicBezTo>
                      <a:pt x="303" y="87"/>
                      <a:pt x="302" y="87"/>
                      <a:pt x="302" y="86"/>
                    </a:cubicBezTo>
                    <a:cubicBezTo>
                      <a:pt x="302" y="85"/>
                      <a:pt x="301" y="84"/>
                      <a:pt x="300" y="83"/>
                    </a:cubicBezTo>
                    <a:cubicBezTo>
                      <a:pt x="299" y="82"/>
                      <a:pt x="298" y="80"/>
                      <a:pt x="298" y="79"/>
                    </a:cubicBezTo>
                    <a:cubicBezTo>
                      <a:pt x="297" y="79"/>
                      <a:pt x="296" y="80"/>
                      <a:pt x="295" y="80"/>
                    </a:cubicBezTo>
                    <a:cubicBezTo>
                      <a:pt x="293" y="82"/>
                      <a:pt x="291" y="81"/>
                      <a:pt x="289" y="81"/>
                    </a:cubicBezTo>
                    <a:cubicBezTo>
                      <a:pt x="286" y="80"/>
                      <a:pt x="284" y="80"/>
                      <a:pt x="281" y="81"/>
                    </a:cubicBezTo>
                    <a:cubicBezTo>
                      <a:pt x="279" y="82"/>
                      <a:pt x="277" y="84"/>
                      <a:pt x="276" y="85"/>
                    </a:cubicBezTo>
                    <a:cubicBezTo>
                      <a:pt x="274" y="87"/>
                      <a:pt x="273" y="88"/>
                      <a:pt x="270" y="87"/>
                    </a:cubicBezTo>
                    <a:cubicBezTo>
                      <a:pt x="270" y="87"/>
                      <a:pt x="270" y="88"/>
                      <a:pt x="270" y="88"/>
                    </a:cubicBezTo>
                    <a:cubicBezTo>
                      <a:pt x="269" y="89"/>
                      <a:pt x="269" y="90"/>
                      <a:pt x="268" y="91"/>
                    </a:cubicBezTo>
                    <a:cubicBezTo>
                      <a:pt x="267" y="92"/>
                      <a:pt x="266" y="93"/>
                      <a:pt x="266" y="93"/>
                    </a:cubicBezTo>
                    <a:cubicBezTo>
                      <a:pt x="264" y="95"/>
                      <a:pt x="263" y="97"/>
                      <a:pt x="261" y="97"/>
                    </a:cubicBezTo>
                    <a:cubicBezTo>
                      <a:pt x="261" y="97"/>
                      <a:pt x="261" y="97"/>
                      <a:pt x="261" y="97"/>
                    </a:cubicBezTo>
                    <a:cubicBezTo>
                      <a:pt x="260" y="97"/>
                      <a:pt x="260" y="97"/>
                      <a:pt x="259" y="97"/>
                    </a:cubicBezTo>
                    <a:cubicBezTo>
                      <a:pt x="259" y="97"/>
                      <a:pt x="259" y="97"/>
                      <a:pt x="259" y="97"/>
                    </a:cubicBezTo>
                    <a:cubicBezTo>
                      <a:pt x="259" y="98"/>
                      <a:pt x="258" y="98"/>
                      <a:pt x="258" y="98"/>
                    </a:cubicBezTo>
                    <a:cubicBezTo>
                      <a:pt x="258" y="98"/>
                      <a:pt x="258" y="98"/>
                      <a:pt x="258" y="98"/>
                    </a:cubicBezTo>
                    <a:cubicBezTo>
                      <a:pt x="258" y="99"/>
                      <a:pt x="258" y="100"/>
                      <a:pt x="259" y="101"/>
                    </a:cubicBezTo>
                    <a:cubicBezTo>
                      <a:pt x="259" y="101"/>
                      <a:pt x="259" y="101"/>
                      <a:pt x="259" y="102"/>
                    </a:cubicBezTo>
                    <a:cubicBezTo>
                      <a:pt x="259" y="102"/>
                      <a:pt x="259" y="102"/>
                      <a:pt x="259" y="102"/>
                    </a:cubicBezTo>
                    <a:cubicBezTo>
                      <a:pt x="259" y="102"/>
                      <a:pt x="259" y="103"/>
                      <a:pt x="259" y="103"/>
                    </a:cubicBezTo>
                    <a:cubicBezTo>
                      <a:pt x="259" y="105"/>
                      <a:pt x="259" y="106"/>
                      <a:pt x="258" y="108"/>
                    </a:cubicBezTo>
                    <a:cubicBezTo>
                      <a:pt x="257" y="110"/>
                      <a:pt x="254" y="111"/>
                      <a:pt x="251" y="110"/>
                    </a:cubicBezTo>
                    <a:cubicBezTo>
                      <a:pt x="249" y="110"/>
                      <a:pt x="247" y="110"/>
                      <a:pt x="246" y="110"/>
                    </a:cubicBezTo>
                    <a:cubicBezTo>
                      <a:pt x="245" y="110"/>
                      <a:pt x="244" y="110"/>
                      <a:pt x="243" y="110"/>
                    </a:cubicBezTo>
                    <a:cubicBezTo>
                      <a:pt x="243" y="110"/>
                      <a:pt x="243" y="111"/>
                      <a:pt x="243" y="111"/>
                    </a:cubicBezTo>
                    <a:cubicBezTo>
                      <a:pt x="243" y="111"/>
                      <a:pt x="242" y="110"/>
                      <a:pt x="242" y="110"/>
                    </a:cubicBezTo>
                    <a:cubicBezTo>
                      <a:pt x="242" y="110"/>
                      <a:pt x="242" y="110"/>
                      <a:pt x="241" y="110"/>
                    </a:cubicBezTo>
                    <a:cubicBezTo>
                      <a:pt x="240" y="110"/>
                      <a:pt x="239" y="110"/>
                      <a:pt x="238" y="110"/>
                    </a:cubicBezTo>
                    <a:cubicBezTo>
                      <a:pt x="237" y="109"/>
                      <a:pt x="236" y="109"/>
                      <a:pt x="235" y="109"/>
                    </a:cubicBezTo>
                    <a:cubicBezTo>
                      <a:pt x="233" y="110"/>
                      <a:pt x="230" y="109"/>
                      <a:pt x="229" y="108"/>
                    </a:cubicBezTo>
                    <a:cubicBezTo>
                      <a:pt x="228" y="108"/>
                      <a:pt x="228" y="108"/>
                      <a:pt x="227" y="107"/>
                    </a:cubicBezTo>
                    <a:cubicBezTo>
                      <a:pt x="227" y="108"/>
                      <a:pt x="227" y="108"/>
                      <a:pt x="227" y="108"/>
                    </a:cubicBezTo>
                    <a:cubicBezTo>
                      <a:pt x="226" y="108"/>
                      <a:pt x="226" y="107"/>
                      <a:pt x="226" y="107"/>
                    </a:cubicBezTo>
                    <a:cubicBezTo>
                      <a:pt x="226" y="107"/>
                      <a:pt x="225" y="107"/>
                      <a:pt x="225" y="107"/>
                    </a:cubicBezTo>
                    <a:cubicBezTo>
                      <a:pt x="225" y="107"/>
                      <a:pt x="225" y="107"/>
                      <a:pt x="224" y="107"/>
                    </a:cubicBezTo>
                    <a:cubicBezTo>
                      <a:pt x="224" y="107"/>
                      <a:pt x="224" y="107"/>
                      <a:pt x="224" y="107"/>
                    </a:cubicBezTo>
                    <a:cubicBezTo>
                      <a:pt x="224" y="106"/>
                      <a:pt x="224" y="106"/>
                      <a:pt x="224" y="106"/>
                    </a:cubicBezTo>
                    <a:cubicBezTo>
                      <a:pt x="224" y="107"/>
                      <a:pt x="224" y="107"/>
                      <a:pt x="224" y="107"/>
                    </a:cubicBezTo>
                    <a:cubicBezTo>
                      <a:pt x="222" y="104"/>
                      <a:pt x="222" y="104"/>
                      <a:pt x="222" y="104"/>
                    </a:cubicBezTo>
                    <a:cubicBezTo>
                      <a:pt x="222" y="104"/>
                      <a:pt x="222" y="104"/>
                      <a:pt x="222" y="104"/>
                    </a:cubicBezTo>
                    <a:cubicBezTo>
                      <a:pt x="222" y="104"/>
                      <a:pt x="222" y="104"/>
                      <a:pt x="222" y="104"/>
                    </a:cubicBezTo>
                    <a:cubicBezTo>
                      <a:pt x="222" y="104"/>
                      <a:pt x="222" y="104"/>
                      <a:pt x="222" y="104"/>
                    </a:cubicBezTo>
                    <a:cubicBezTo>
                      <a:pt x="222" y="103"/>
                      <a:pt x="222" y="103"/>
                      <a:pt x="222" y="103"/>
                    </a:cubicBezTo>
                    <a:cubicBezTo>
                      <a:pt x="222" y="103"/>
                      <a:pt x="222" y="103"/>
                      <a:pt x="222" y="103"/>
                    </a:cubicBezTo>
                    <a:cubicBezTo>
                      <a:pt x="222" y="103"/>
                      <a:pt x="222" y="102"/>
                      <a:pt x="222" y="102"/>
                    </a:cubicBezTo>
                    <a:cubicBezTo>
                      <a:pt x="222" y="102"/>
                      <a:pt x="222" y="102"/>
                      <a:pt x="222" y="102"/>
                    </a:cubicBezTo>
                    <a:cubicBezTo>
                      <a:pt x="221" y="101"/>
                      <a:pt x="221" y="101"/>
                      <a:pt x="221" y="100"/>
                    </a:cubicBezTo>
                    <a:cubicBezTo>
                      <a:pt x="221" y="100"/>
                      <a:pt x="221" y="100"/>
                      <a:pt x="221" y="100"/>
                    </a:cubicBezTo>
                    <a:cubicBezTo>
                      <a:pt x="221" y="99"/>
                      <a:pt x="221" y="98"/>
                      <a:pt x="222" y="97"/>
                    </a:cubicBezTo>
                    <a:cubicBezTo>
                      <a:pt x="222" y="97"/>
                      <a:pt x="222" y="97"/>
                      <a:pt x="222" y="97"/>
                    </a:cubicBezTo>
                    <a:cubicBezTo>
                      <a:pt x="222" y="96"/>
                      <a:pt x="221" y="95"/>
                      <a:pt x="221" y="94"/>
                    </a:cubicBezTo>
                    <a:cubicBezTo>
                      <a:pt x="220" y="95"/>
                      <a:pt x="219" y="95"/>
                      <a:pt x="218" y="96"/>
                    </a:cubicBezTo>
                    <a:cubicBezTo>
                      <a:pt x="218" y="96"/>
                      <a:pt x="218" y="96"/>
                      <a:pt x="218" y="96"/>
                    </a:cubicBezTo>
                    <a:cubicBezTo>
                      <a:pt x="218" y="96"/>
                      <a:pt x="218" y="96"/>
                      <a:pt x="218" y="96"/>
                    </a:cubicBezTo>
                    <a:cubicBezTo>
                      <a:pt x="218" y="97"/>
                      <a:pt x="217" y="97"/>
                      <a:pt x="217" y="98"/>
                    </a:cubicBezTo>
                    <a:cubicBezTo>
                      <a:pt x="217" y="99"/>
                      <a:pt x="218" y="100"/>
                      <a:pt x="218" y="101"/>
                    </a:cubicBezTo>
                    <a:cubicBezTo>
                      <a:pt x="218" y="104"/>
                      <a:pt x="219" y="108"/>
                      <a:pt x="216" y="111"/>
                    </a:cubicBezTo>
                    <a:cubicBezTo>
                      <a:pt x="214" y="113"/>
                      <a:pt x="206" y="114"/>
                      <a:pt x="202" y="114"/>
                    </a:cubicBezTo>
                    <a:cubicBezTo>
                      <a:pt x="201" y="114"/>
                      <a:pt x="200" y="114"/>
                      <a:pt x="199" y="114"/>
                    </a:cubicBezTo>
                    <a:cubicBezTo>
                      <a:pt x="196" y="114"/>
                      <a:pt x="195" y="113"/>
                      <a:pt x="194" y="112"/>
                    </a:cubicBezTo>
                    <a:cubicBezTo>
                      <a:pt x="193" y="112"/>
                      <a:pt x="190" y="111"/>
                      <a:pt x="188" y="110"/>
                    </a:cubicBezTo>
                    <a:cubicBezTo>
                      <a:pt x="183" y="109"/>
                      <a:pt x="179" y="108"/>
                      <a:pt x="179" y="105"/>
                    </a:cubicBezTo>
                    <a:cubicBezTo>
                      <a:pt x="178" y="104"/>
                      <a:pt x="176" y="101"/>
                      <a:pt x="175" y="101"/>
                    </a:cubicBezTo>
                    <a:cubicBezTo>
                      <a:pt x="174" y="101"/>
                      <a:pt x="172" y="101"/>
                      <a:pt x="171" y="102"/>
                    </a:cubicBezTo>
                    <a:cubicBezTo>
                      <a:pt x="168" y="103"/>
                      <a:pt x="164" y="104"/>
                      <a:pt x="163" y="102"/>
                    </a:cubicBezTo>
                    <a:cubicBezTo>
                      <a:pt x="162" y="102"/>
                      <a:pt x="162" y="102"/>
                      <a:pt x="162" y="102"/>
                    </a:cubicBezTo>
                    <a:cubicBezTo>
                      <a:pt x="161" y="101"/>
                      <a:pt x="158" y="99"/>
                      <a:pt x="156" y="98"/>
                    </a:cubicBezTo>
                    <a:cubicBezTo>
                      <a:pt x="155" y="98"/>
                      <a:pt x="155" y="97"/>
                      <a:pt x="154" y="97"/>
                    </a:cubicBezTo>
                    <a:cubicBezTo>
                      <a:pt x="152" y="97"/>
                      <a:pt x="145" y="95"/>
                      <a:pt x="144" y="92"/>
                    </a:cubicBezTo>
                    <a:cubicBezTo>
                      <a:pt x="144" y="91"/>
                      <a:pt x="142" y="91"/>
                      <a:pt x="141" y="90"/>
                    </a:cubicBezTo>
                    <a:cubicBezTo>
                      <a:pt x="139" y="90"/>
                      <a:pt x="137" y="89"/>
                      <a:pt x="136" y="88"/>
                    </a:cubicBezTo>
                    <a:cubicBezTo>
                      <a:pt x="135" y="87"/>
                      <a:pt x="134" y="87"/>
                      <a:pt x="134" y="86"/>
                    </a:cubicBezTo>
                    <a:cubicBezTo>
                      <a:pt x="132" y="86"/>
                      <a:pt x="129" y="85"/>
                      <a:pt x="129" y="82"/>
                    </a:cubicBezTo>
                    <a:cubicBezTo>
                      <a:pt x="129" y="81"/>
                      <a:pt x="130" y="79"/>
                      <a:pt x="130" y="78"/>
                    </a:cubicBezTo>
                    <a:cubicBezTo>
                      <a:pt x="131" y="76"/>
                      <a:pt x="131" y="75"/>
                      <a:pt x="131" y="73"/>
                    </a:cubicBezTo>
                    <a:cubicBezTo>
                      <a:pt x="131" y="71"/>
                      <a:pt x="133" y="69"/>
                      <a:pt x="135" y="68"/>
                    </a:cubicBezTo>
                    <a:cubicBezTo>
                      <a:pt x="135" y="67"/>
                      <a:pt x="135" y="67"/>
                      <a:pt x="136" y="67"/>
                    </a:cubicBezTo>
                    <a:cubicBezTo>
                      <a:pt x="136" y="67"/>
                      <a:pt x="136" y="67"/>
                      <a:pt x="136" y="67"/>
                    </a:cubicBezTo>
                    <a:cubicBezTo>
                      <a:pt x="136" y="67"/>
                      <a:pt x="136" y="66"/>
                      <a:pt x="136" y="66"/>
                    </a:cubicBezTo>
                    <a:cubicBezTo>
                      <a:pt x="136" y="66"/>
                      <a:pt x="136" y="66"/>
                      <a:pt x="136" y="66"/>
                    </a:cubicBezTo>
                    <a:cubicBezTo>
                      <a:pt x="136" y="66"/>
                      <a:pt x="136" y="66"/>
                      <a:pt x="136" y="66"/>
                    </a:cubicBezTo>
                    <a:cubicBezTo>
                      <a:pt x="136" y="66"/>
                      <a:pt x="135" y="65"/>
                      <a:pt x="135" y="65"/>
                    </a:cubicBezTo>
                    <a:cubicBezTo>
                      <a:pt x="135" y="65"/>
                      <a:pt x="135" y="65"/>
                      <a:pt x="135" y="65"/>
                    </a:cubicBezTo>
                    <a:cubicBezTo>
                      <a:pt x="134" y="64"/>
                      <a:pt x="133" y="64"/>
                      <a:pt x="132" y="63"/>
                    </a:cubicBezTo>
                    <a:cubicBezTo>
                      <a:pt x="132" y="63"/>
                      <a:pt x="132" y="63"/>
                      <a:pt x="132" y="63"/>
                    </a:cubicBezTo>
                    <a:cubicBezTo>
                      <a:pt x="132" y="62"/>
                      <a:pt x="132" y="62"/>
                      <a:pt x="132" y="62"/>
                    </a:cubicBezTo>
                    <a:cubicBezTo>
                      <a:pt x="131" y="61"/>
                      <a:pt x="128" y="58"/>
                      <a:pt x="127" y="58"/>
                    </a:cubicBezTo>
                    <a:cubicBezTo>
                      <a:pt x="124" y="58"/>
                      <a:pt x="122" y="55"/>
                      <a:pt x="120" y="54"/>
                    </a:cubicBezTo>
                    <a:cubicBezTo>
                      <a:pt x="119" y="52"/>
                      <a:pt x="118" y="51"/>
                      <a:pt x="117" y="51"/>
                    </a:cubicBezTo>
                    <a:cubicBezTo>
                      <a:pt x="114" y="51"/>
                      <a:pt x="113" y="47"/>
                      <a:pt x="113" y="44"/>
                    </a:cubicBezTo>
                    <a:cubicBezTo>
                      <a:pt x="113" y="43"/>
                      <a:pt x="112" y="42"/>
                      <a:pt x="112" y="41"/>
                    </a:cubicBezTo>
                    <a:cubicBezTo>
                      <a:pt x="110" y="39"/>
                      <a:pt x="110" y="36"/>
                      <a:pt x="111" y="35"/>
                    </a:cubicBezTo>
                    <a:cubicBezTo>
                      <a:pt x="112" y="32"/>
                      <a:pt x="115" y="32"/>
                      <a:pt x="118" y="34"/>
                    </a:cubicBezTo>
                    <a:cubicBezTo>
                      <a:pt x="118" y="34"/>
                      <a:pt x="119" y="34"/>
                      <a:pt x="119" y="34"/>
                    </a:cubicBezTo>
                    <a:cubicBezTo>
                      <a:pt x="120" y="34"/>
                      <a:pt x="121" y="34"/>
                      <a:pt x="121" y="33"/>
                    </a:cubicBezTo>
                    <a:cubicBezTo>
                      <a:pt x="121" y="33"/>
                      <a:pt x="122" y="33"/>
                      <a:pt x="121" y="32"/>
                    </a:cubicBezTo>
                    <a:cubicBezTo>
                      <a:pt x="120" y="31"/>
                      <a:pt x="119" y="29"/>
                      <a:pt x="118" y="28"/>
                    </a:cubicBezTo>
                    <a:cubicBezTo>
                      <a:pt x="116" y="25"/>
                      <a:pt x="115" y="23"/>
                      <a:pt x="115" y="21"/>
                    </a:cubicBezTo>
                    <a:cubicBezTo>
                      <a:pt x="115" y="21"/>
                      <a:pt x="115" y="20"/>
                      <a:pt x="115" y="18"/>
                    </a:cubicBezTo>
                    <a:cubicBezTo>
                      <a:pt x="115" y="17"/>
                      <a:pt x="115" y="17"/>
                      <a:pt x="115" y="17"/>
                    </a:cubicBezTo>
                    <a:cubicBezTo>
                      <a:pt x="115" y="16"/>
                      <a:pt x="116" y="16"/>
                      <a:pt x="116" y="16"/>
                    </a:cubicBezTo>
                    <a:cubicBezTo>
                      <a:pt x="116" y="16"/>
                      <a:pt x="116" y="16"/>
                      <a:pt x="116" y="16"/>
                    </a:cubicBezTo>
                    <a:cubicBezTo>
                      <a:pt x="116" y="15"/>
                      <a:pt x="116" y="15"/>
                      <a:pt x="116" y="15"/>
                    </a:cubicBezTo>
                    <a:cubicBezTo>
                      <a:pt x="116" y="15"/>
                      <a:pt x="116" y="15"/>
                      <a:pt x="116" y="15"/>
                    </a:cubicBezTo>
                    <a:cubicBezTo>
                      <a:pt x="116" y="14"/>
                      <a:pt x="116" y="13"/>
                      <a:pt x="116" y="13"/>
                    </a:cubicBezTo>
                    <a:cubicBezTo>
                      <a:pt x="116" y="13"/>
                      <a:pt x="116" y="13"/>
                      <a:pt x="116" y="13"/>
                    </a:cubicBezTo>
                    <a:cubicBezTo>
                      <a:pt x="116" y="13"/>
                      <a:pt x="116" y="13"/>
                      <a:pt x="115" y="13"/>
                    </a:cubicBezTo>
                    <a:cubicBezTo>
                      <a:pt x="115" y="13"/>
                      <a:pt x="115" y="13"/>
                      <a:pt x="115" y="12"/>
                    </a:cubicBezTo>
                    <a:cubicBezTo>
                      <a:pt x="111" y="10"/>
                      <a:pt x="109" y="7"/>
                      <a:pt x="108" y="4"/>
                    </a:cubicBezTo>
                    <a:cubicBezTo>
                      <a:pt x="107" y="3"/>
                      <a:pt x="107" y="3"/>
                      <a:pt x="107" y="3"/>
                    </a:cubicBezTo>
                    <a:cubicBezTo>
                      <a:pt x="107" y="2"/>
                      <a:pt x="107" y="2"/>
                      <a:pt x="106" y="1"/>
                    </a:cubicBezTo>
                    <a:cubicBezTo>
                      <a:pt x="106" y="1"/>
                      <a:pt x="106" y="1"/>
                      <a:pt x="106" y="1"/>
                    </a:cubicBezTo>
                    <a:cubicBezTo>
                      <a:pt x="105" y="1"/>
                      <a:pt x="105" y="0"/>
                      <a:pt x="105" y="0"/>
                    </a:cubicBezTo>
                    <a:cubicBezTo>
                      <a:pt x="103" y="0"/>
                      <a:pt x="103" y="0"/>
                      <a:pt x="103" y="0"/>
                    </a:cubicBezTo>
                    <a:cubicBezTo>
                      <a:pt x="102" y="0"/>
                      <a:pt x="102" y="0"/>
                      <a:pt x="102" y="0"/>
                    </a:cubicBezTo>
                    <a:cubicBezTo>
                      <a:pt x="102" y="0"/>
                      <a:pt x="102" y="1"/>
                      <a:pt x="102" y="1"/>
                    </a:cubicBezTo>
                    <a:cubicBezTo>
                      <a:pt x="101" y="2"/>
                      <a:pt x="101" y="2"/>
                      <a:pt x="101" y="2"/>
                    </a:cubicBezTo>
                    <a:cubicBezTo>
                      <a:pt x="101" y="2"/>
                      <a:pt x="101" y="2"/>
                      <a:pt x="101" y="2"/>
                    </a:cubicBezTo>
                    <a:cubicBezTo>
                      <a:pt x="101" y="3"/>
                      <a:pt x="100" y="4"/>
                      <a:pt x="100" y="5"/>
                    </a:cubicBezTo>
                    <a:cubicBezTo>
                      <a:pt x="98" y="7"/>
                      <a:pt x="98" y="8"/>
                      <a:pt x="97" y="8"/>
                    </a:cubicBezTo>
                    <a:cubicBezTo>
                      <a:pt x="97" y="8"/>
                      <a:pt x="97" y="8"/>
                      <a:pt x="97" y="8"/>
                    </a:cubicBezTo>
                    <a:cubicBezTo>
                      <a:pt x="97" y="8"/>
                      <a:pt x="97" y="8"/>
                      <a:pt x="97" y="8"/>
                    </a:cubicBezTo>
                    <a:cubicBezTo>
                      <a:pt x="97" y="8"/>
                      <a:pt x="97" y="8"/>
                      <a:pt x="97" y="8"/>
                    </a:cubicBezTo>
                    <a:cubicBezTo>
                      <a:pt x="96" y="8"/>
                      <a:pt x="95" y="9"/>
                      <a:pt x="94" y="9"/>
                    </a:cubicBezTo>
                    <a:cubicBezTo>
                      <a:pt x="91" y="10"/>
                      <a:pt x="88" y="11"/>
                      <a:pt x="86" y="12"/>
                    </a:cubicBezTo>
                    <a:cubicBezTo>
                      <a:pt x="85" y="13"/>
                      <a:pt x="84" y="13"/>
                      <a:pt x="83" y="13"/>
                    </a:cubicBezTo>
                    <a:cubicBezTo>
                      <a:pt x="81" y="13"/>
                      <a:pt x="79" y="13"/>
                      <a:pt x="77" y="12"/>
                    </a:cubicBezTo>
                    <a:cubicBezTo>
                      <a:pt x="76" y="12"/>
                      <a:pt x="76" y="12"/>
                      <a:pt x="75" y="11"/>
                    </a:cubicBezTo>
                    <a:cubicBezTo>
                      <a:pt x="73" y="11"/>
                      <a:pt x="71" y="10"/>
                      <a:pt x="70" y="10"/>
                    </a:cubicBezTo>
                    <a:cubicBezTo>
                      <a:pt x="69" y="10"/>
                      <a:pt x="69" y="10"/>
                      <a:pt x="68" y="10"/>
                    </a:cubicBezTo>
                    <a:cubicBezTo>
                      <a:pt x="66" y="10"/>
                      <a:pt x="65" y="11"/>
                      <a:pt x="64" y="11"/>
                    </a:cubicBezTo>
                    <a:cubicBezTo>
                      <a:pt x="64" y="12"/>
                      <a:pt x="64" y="12"/>
                      <a:pt x="64" y="12"/>
                    </a:cubicBezTo>
                    <a:cubicBezTo>
                      <a:pt x="65" y="13"/>
                      <a:pt x="65" y="14"/>
                      <a:pt x="66" y="16"/>
                    </a:cubicBezTo>
                    <a:cubicBezTo>
                      <a:pt x="66" y="18"/>
                      <a:pt x="66" y="21"/>
                      <a:pt x="66" y="23"/>
                    </a:cubicBezTo>
                    <a:cubicBezTo>
                      <a:pt x="66" y="23"/>
                      <a:pt x="66" y="24"/>
                      <a:pt x="66" y="24"/>
                    </a:cubicBezTo>
                    <a:cubicBezTo>
                      <a:pt x="66" y="25"/>
                      <a:pt x="67" y="26"/>
                      <a:pt x="67" y="27"/>
                    </a:cubicBezTo>
                    <a:cubicBezTo>
                      <a:pt x="68" y="31"/>
                      <a:pt x="70" y="33"/>
                      <a:pt x="70" y="33"/>
                    </a:cubicBezTo>
                    <a:cubicBezTo>
                      <a:pt x="72" y="33"/>
                      <a:pt x="73" y="33"/>
                      <a:pt x="75" y="34"/>
                    </a:cubicBezTo>
                    <a:cubicBezTo>
                      <a:pt x="77" y="35"/>
                      <a:pt x="79" y="37"/>
                      <a:pt x="79" y="38"/>
                    </a:cubicBezTo>
                    <a:cubicBezTo>
                      <a:pt x="79" y="38"/>
                      <a:pt x="79" y="38"/>
                      <a:pt x="79" y="38"/>
                    </a:cubicBezTo>
                    <a:cubicBezTo>
                      <a:pt x="79" y="38"/>
                      <a:pt x="79" y="38"/>
                      <a:pt x="79" y="38"/>
                    </a:cubicBezTo>
                    <a:cubicBezTo>
                      <a:pt x="79" y="39"/>
                      <a:pt x="79" y="41"/>
                      <a:pt x="78" y="41"/>
                    </a:cubicBezTo>
                    <a:cubicBezTo>
                      <a:pt x="78" y="42"/>
                      <a:pt x="77" y="42"/>
                      <a:pt x="77" y="42"/>
                    </a:cubicBezTo>
                    <a:cubicBezTo>
                      <a:pt x="74" y="43"/>
                      <a:pt x="73" y="46"/>
                      <a:pt x="72" y="49"/>
                    </a:cubicBezTo>
                    <a:cubicBezTo>
                      <a:pt x="72" y="50"/>
                      <a:pt x="72" y="51"/>
                      <a:pt x="72" y="52"/>
                    </a:cubicBezTo>
                    <a:cubicBezTo>
                      <a:pt x="72" y="54"/>
                      <a:pt x="72" y="58"/>
                      <a:pt x="68" y="59"/>
                    </a:cubicBezTo>
                    <a:cubicBezTo>
                      <a:pt x="66" y="59"/>
                      <a:pt x="65" y="60"/>
                      <a:pt x="65" y="63"/>
                    </a:cubicBezTo>
                    <a:cubicBezTo>
                      <a:pt x="65" y="68"/>
                      <a:pt x="61" y="69"/>
                      <a:pt x="59" y="69"/>
                    </a:cubicBezTo>
                    <a:cubicBezTo>
                      <a:pt x="59" y="70"/>
                      <a:pt x="58" y="70"/>
                      <a:pt x="58" y="70"/>
                    </a:cubicBezTo>
                    <a:cubicBezTo>
                      <a:pt x="58" y="70"/>
                      <a:pt x="57" y="72"/>
                      <a:pt x="57" y="73"/>
                    </a:cubicBezTo>
                    <a:cubicBezTo>
                      <a:pt x="55" y="79"/>
                      <a:pt x="54" y="81"/>
                      <a:pt x="53" y="82"/>
                    </a:cubicBezTo>
                    <a:cubicBezTo>
                      <a:pt x="52" y="83"/>
                      <a:pt x="51" y="83"/>
                      <a:pt x="49" y="84"/>
                    </a:cubicBezTo>
                    <a:cubicBezTo>
                      <a:pt x="47" y="84"/>
                      <a:pt x="44" y="85"/>
                      <a:pt x="44" y="87"/>
                    </a:cubicBezTo>
                    <a:cubicBezTo>
                      <a:pt x="44" y="91"/>
                      <a:pt x="40" y="97"/>
                      <a:pt x="36" y="97"/>
                    </a:cubicBezTo>
                    <a:cubicBezTo>
                      <a:pt x="36" y="97"/>
                      <a:pt x="36" y="97"/>
                      <a:pt x="36" y="97"/>
                    </a:cubicBezTo>
                    <a:cubicBezTo>
                      <a:pt x="36" y="97"/>
                      <a:pt x="36" y="97"/>
                      <a:pt x="36" y="97"/>
                    </a:cubicBezTo>
                    <a:cubicBezTo>
                      <a:pt x="35" y="97"/>
                      <a:pt x="35" y="97"/>
                      <a:pt x="34" y="96"/>
                    </a:cubicBezTo>
                    <a:cubicBezTo>
                      <a:pt x="33" y="96"/>
                      <a:pt x="32" y="96"/>
                      <a:pt x="31" y="96"/>
                    </a:cubicBezTo>
                    <a:cubicBezTo>
                      <a:pt x="30" y="96"/>
                      <a:pt x="30" y="96"/>
                      <a:pt x="30" y="96"/>
                    </a:cubicBezTo>
                    <a:cubicBezTo>
                      <a:pt x="30" y="97"/>
                      <a:pt x="29" y="98"/>
                      <a:pt x="27" y="98"/>
                    </a:cubicBezTo>
                    <a:cubicBezTo>
                      <a:pt x="26" y="98"/>
                      <a:pt x="24" y="98"/>
                      <a:pt x="23" y="97"/>
                    </a:cubicBezTo>
                    <a:cubicBezTo>
                      <a:pt x="22" y="97"/>
                      <a:pt x="22" y="96"/>
                      <a:pt x="21" y="96"/>
                    </a:cubicBezTo>
                    <a:cubicBezTo>
                      <a:pt x="21" y="96"/>
                      <a:pt x="21" y="97"/>
                      <a:pt x="20" y="97"/>
                    </a:cubicBezTo>
                    <a:cubicBezTo>
                      <a:pt x="16" y="101"/>
                      <a:pt x="14" y="104"/>
                      <a:pt x="14" y="105"/>
                    </a:cubicBezTo>
                    <a:cubicBezTo>
                      <a:pt x="14" y="106"/>
                      <a:pt x="15" y="106"/>
                      <a:pt x="16" y="107"/>
                    </a:cubicBezTo>
                    <a:cubicBezTo>
                      <a:pt x="18" y="108"/>
                      <a:pt x="21" y="110"/>
                      <a:pt x="21" y="113"/>
                    </a:cubicBezTo>
                    <a:cubicBezTo>
                      <a:pt x="20" y="117"/>
                      <a:pt x="23" y="121"/>
                      <a:pt x="25" y="123"/>
                    </a:cubicBezTo>
                    <a:cubicBezTo>
                      <a:pt x="27" y="125"/>
                      <a:pt x="32" y="132"/>
                      <a:pt x="29" y="136"/>
                    </a:cubicBezTo>
                    <a:cubicBezTo>
                      <a:pt x="27" y="139"/>
                      <a:pt x="24" y="140"/>
                      <a:pt x="19" y="139"/>
                    </a:cubicBezTo>
                    <a:cubicBezTo>
                      <a:pt x="18" y="139"/>
                      <a:pt x="17" y="139"/>
                      <a:pt x="16" y="139"/>
                    </a:cubicBezTo>
                    <a:cubicBezTo>
                      <a:pt x="15" y="140"/>
                      <a:pt x="12" y="140"/>
                      <a:pt x="8" y="140"/>
                    </a:cubicBezTo>
                    <a:cubicBezTo>
                      <a:pt x="8" y="139"/>
                      <a:pt x="7" y="139"/>
                      <a:pt x="7" y="139"/>
                    </a:cubicBezTo>
                    <a:cubicBezTo>
                      <a:pt x="4" y="139"/>
                      <a:pt x="3" y="141"/>
                      <a:pt x="2" y="143"/>
                    </a:cubicBezTo>
                    <a:cubicBezTo>
                      <a:pt x="1" y="144"/>
                      <a:pt x="1" y="144"/>
                      <a:pt x="1" y="145"/>
                    </a:cubicBezTo>
                    <a:cubicBezTo>
                      <a:pt x="0" y="145"/>
                      <a:pt x="0" y="145"/>
                      <a:pt x="0" y="145"/>
                    </a:cubicBezTo>
                    <a:cubicBezTo>
                      <a:pt x="1" y="146"/>
                      <a:pt x="2" y="147"/>
                      <a:pt x="2" y="148"/>
                    </a:cubicBezTo>
                    <a:cubicBezTo>
                      <a:pt x="4" y="150"/>
                      <a:pt x="6" y="152"/>
                      <a:pt x="9" y="153"/>
                    </a:cubicBezTo>
                    <a:cubicBezTo>
                      <a:pt x="11" y="154"/>
                      <a:pt x="14" y="153"/>
                      <a:pt x="16" y="153"/>
                    </a:cubicBezTo>
                    <a:cubicBezTo>
                      <a:pt x="17" y="152"/>
                      <a:pt x="18" y="152"/>
                      <a:pt x="19" y="152"/>
                    </a:cubicBezTo>
                    <a:cubicBezTo>
                      <a:pt x="21" y="152"/>
                      <a:pt x="22" y="153"/>
                      <a:pt x="22" y="156"/>
                    </a:cubicBezTo>
                    <a:cubicBezTo>
                      <a:pt x="22" y="161"/>
                      <a:pt x="15" y="161"/>
                      <a:pt x="9" y="162"/>
                    </a:cubicBezTo>
                    <a:cubicBezTo>
                      <a:pt x="9" y="162"/>
                      <a:pt x="8" y="162"/>
                      <a:pt x="7" y="162"/>
                    </a:cubicBezTo>
                    <a:cubicBezTo>
                      <a:pt x="11" y="167"/>
                      <a:pt x="23" y="180"/>
                      <a:pt x="28" y="179"/>
                    </a:cubicBezTo>
                    <a:cubicBezTo>
                      <a:pt x="34" y="178"/>
                      <a:pt x="38" y="172"/>
                      <a:pt x="39" y="170"/>
                    </a:cubicBezTo>
                    <a:cubicBezTo>
                      <a:pt x="38" y="169"/>
                      <a:pt x="37" y="168"/>
                      <a:pt x="38" y="166"/>
                    </a:cubicBezTo>
                    <a:cubicBezTo>
                      <a:pt x="38" y="164"/>
                      <a:pt x="41" y="161"/>
                      <a:pt x="43" y="161"/>
                    </a:cubicBezTo>
                    <a:cubicBezTo>
                      <a:pt x="44" y="161"/>
                      <a:pt x="44" y="161"/>
                      <a:pt x="45" y="161"/>
                    </a:cubicBezTo>
                    <a:cubicBezTo>
                      <a:pt x="47" y="162"/>
                      <a:pt x="47" y="165"/>
                      <a:pt x="47" y="168"/>
                    </a:cubicBezTo>
                    <a:cubicBezTo>
                      <a:pt x="47" y="170"/>
                      <a:pt x="47" y="173"/>
                      <a:pt x="48" y="173"/>
                    </a:cubicBezTo>
                    <a:cubicBezTo>
                      <a:pt x="52" y="176"/>
                      <a:pt x="50" y="181"/>
                      <a:pt x="49" y="186"/>
                    </a:cubicBezTo>
                    <a:cubicBezTo>
                      <a:pt x="48" y="188"/>
                      <a:pt x="49" y="193"/>
                      <a:pt x="50" y="198"/>
                    </a:cubicBezTo>
                    <a:cubicBezTo>
                      <a:pt x="50" y="200"/>
                      <a:pt x="51" y="202"/>
                      <a:pt x="51" y="204"/>
                    </a:cubicBezTo>
                    <a:cubicBezTo>
                      <a:pt x="51" y="206"/>
                      <a:pt x="52" y="209"/>
                      <a:pt x="53" y="212"/>
                    </a:cubicBezTo>
                    <a:cubicBezTo>
                      <a:pt x="54" y="216"/>
                      <a:pt x="55" y="220"/>
                      <a:pt x="56" y="224"/>
                    </a:cubicBezTo>
                    <a:cubicBezTo>
                      <a:pt x="57" y="232"/>
                      <a:pt x="62" y="245"/>
                      <a:pt x="66" y="254"/>
                    </a:cubicBezTo>
                    <a:cubicBezTo>
                      <a:pt x="69" y="258"/>
                      <a:pt x="71" y="265"/>
                      <a:pt x="73" y="270"/>
                    </a:cubicBezTo>
                    <a:cubicBezTo>
                      <a:pt x="74" y="276"/>
                      <a:pt x="76" y="281"/>
                      <a:pt x="77" y="283"/>
                    </a:cubicBezTo>
                    <a:cubicBezTo>
                      <a:pt x="80" y="286"/>
                      <a:pt x="88" y="299"/>
                      <a:pt x="88" y="307"/>
                    </a:cubicBezTo>
                    <a:cubicBezTo>
                      <a:pt x="88" y="314"/>
                      <a:pt x="96" y="324"/>
                      <a:pt x="98" y="326"/>
                    </a:cubicBezTo>
                    <a:cubicBezTo>
                      <a:pt x="99" y="326"/>
                      <a:pt x="99" y="326"/>
                      <a:pt x="99" y="326"/>
                    </a:cubicBezTo>
                    <a:cubicBezTo>
                      <a:pt x="101" y="326"/>
                      <a:pt x="105" y="323"/>
                      <a:pt x="106" y="320"/>
                    </a:cubicBezTo>
                    <a:cubicBezTo>
                      <a:pt x="107" y="317"/>
                      <a:pt x="110" y="315"/>
                      <a:pt x="112" y="313"/>
                    </a:cubicBezTo>
                    <a:cubicBezTo>
                      <a:pt x="114" y="312"/>
                      <a:pt x="116" y="311"/>
                      <a:pt x="116" y="310"/>
                    </a:cubicBezTo>
                    <a:cubicBezTo>
                      <a:pt x="117" y="307"/>
                      <a:pt x="117" y="301"/>
                      <a:pt x="122" y="300"/>
                    </a:cubicBezTo>
                    <a:cubicBezTo>
                      <a:pt x="123" y="300"/>
                      <a:pt x="124" y="299"/>
                      <a:pt x="124" y="294"/>
                    </a:cubicBezTo>
                    <a:cubicBezTo>
                      <a:pt x="124" y="290"/>
                      <a:pt x="124" y="283"/>
                      <a:pt x="127" y="279"/>
                    </a:cubicBezTo>
                    <a:cubicBezTo>
                      <a:pt x="130" y="275"/>
                      <a:pt x="130" y="266"/>
                      <a:pt x="129" y="262"/>
                    </a:cubicBezTo>
                    <a:cubicBezTo>
                      <a:pt x="127" y="258"/>
                      <a:pt x="128" y="251"/>
                      <a:pt x="130" y="247"/>
                    </a:cubicBezTo>
                    <a:cubicBezTo>
                      <a:pt x="130" y="245"/>
                      <a:pt x="130" y="244"/>
                      <a:pt x="131" y="243"/>
                    </a:cubicBezTo>
                    <a:cubicBezTo>
                      <a:pt x="131" y="240"/>
                      <a:pt x="132" y="236"/>
                      <a:pt x="135" y="236"/>
                    </a:cubicBezTo>
                    <a:cubicBezTo>
                      <a:pt x="138" y="236"/>
                      <a:pt x="142" y="233"/>
                      <a:pt x="145" y="229"/>
                    </a:cubicBezTo>
                    <a:cubicBezTo>
                      <a:pt x="148" y="226"/>
                      <a:pt x="153" y="222"/>
                      <a:pt x="158" y="219"/>
                    </a:cubicBezTo>
                    <a:cubicBezTo>
                      <a:pt x="160" y="217"/>
                      <a:pt x="162" y="216"/>
                      <a:pt x="163" y="215"/>
                    </a:cubicBezTo>
                    <a:cubicBezTo>
                      <a:pt x="167" y="212"/>
                      <a:pt x="177" y="202"/>
                      <a:pt x="180" y="197"/>
                    </a:cubicBezTo>
                    <a:cubicBezTo>
                      <a:pt x="183" y="194"/>
                      <a:pt x="187" y="192"/>
                      <a:pt x="191" y="190"/>
                    </a:cubicBezTo>
                    <a:cubicBezTo>
                      <a:pt x="193" y="188"/>
                      <a:pt x="196" y="187"/>
                      <a:pt x="198" y="185"/>
                    </a:cubicBezTo>
                    <a:cubicBezTo>
                      <a:pt x="200" y="183"/>
                      <a:pt x="200" y="181"/>
                      <a:pt x="200" y="179"/>
                    </a:cubicBezTo>
                    <a:cubicBezTo>
                      <a:pt x="200" y="177"/>
                      <a:pt x="201" y="176"/>
                      <a:pt x="201" y="175"/>
                    </a:cubicBezTo>
                    <a:cubicBezTo>
                      <a:pt x="202" y="167"/>
                      <a:pt x="223" y="166"/>
                      <a:pt x="223" y="166"/>
                    </a:cubicBezTo>
                    <a:cubicBezTo>
                      <a:pt x="223" y="166"/>
                      <a:pt x="223" y="166"/>
                      <a:pt x="224" y="166"/>
                    </a:cubicBezTo>
                    <a:cubicBezTo>
                      <a:pt x="224" y="166"/>
                      <a:pt x="224" y="166"/>
                      <a:pt x="224" y="165"/>
                    </a:cubicBezTo>
                    <a:cubicBezTo>
                      <a:pt x="224" y="165"/>
                      <a:pt x="224" y="165"/>
                      <a:pt x="224" y="164"/>
                    </a:cubicBezTo>
                    <a:cubicBezTo>
                      <a:pt x="223" y="164"/>
                      <a:pt x="223" y="163"/>
                      <a:pt x="223" y="163"/>
                    </a:cubicBezTo>
                    <a:cubicBezTo>
                      <a:pt x="223" y="162"/>
                      <a:pt x="223" y="162"/>
                      <a:pt x="223" y="161"/>
                    </a:cubicBezTo>
                    <a:cubicBezTo>
                      <a:pt x="223" y="161"/>
                      <a:pt x="223" y="160"/>
                      <a:pt x="223" y="160"/>
                    </a:cubicBezTo>
                    <a:cubicBezTo>
                      <a:pt x="223" y="160"/>
                      <a:pt x="223" y="159"/>
                      <a:pt x="223" y="159"/>
                    </a:cubicBezTo>
                    <a:cubicBezTo>
                      <a:pt x="223" y="158"/>
                      <a:pt x="223" y="158"/>
                      <a:pt x="222" y="157"/>
                    </a:cubicBezTo>
                    <a:cubicBezTo>
                      <a:pt x="222" y="157"/>
                      <a:pt x="222" y="156"/>
                      <a:pt x="222" y="156"/>
                    </a:cubicBezTo>
                    <a:cubicBezTo>
                      <a:pt x="222" y="156"/>
                      <a:pt x="222" y="155"/>
                      <a:pt x="222" y="155"/>
                    </a:cubicBezTo>
                    <a:cubicBezTo>
                      <a:pt x="222" y="154"/>
                      <a:pt x="222" y="154"/>
                      <a:pt x="222" y="154"/>
                    </a:cubicBezTo>
                    <a:cubicBezTo>
                      <a:pt x="222" y="153"/>
                      <a:pt x="221" y="153"/>
                      <a:pt x="221" y="152"/>
                    </a:cubicBezTo>
                    <a:cubicBezTo>
                      <a:pt x="221" y="152"/>
                      <a:pt x="221" y="152"/>
                      <a:pt x="221" y="151"/>
                    </a:cubicBezTo>
                    <a:cubicBezTo>
                      <a:pt x="221" y="151"/>
                      <a:pt x="221" y="150"/>
                      <a:pt x="221" y="150"/>
                    </a:cubicBezTo>
                    <a:cubicBezTo>
                      <a:pt x="221" y="150"/>
                      <a:pt x="221" y="150"/>
                      <a:pt x="220" y="150"/>
                    </a:cubicBezTo>
                    <a:cubicBezTo>
                      <a:pt x="220" y="149"/>
                      <a:pt x="220" y="148"/>
                      <a:pt x="220" y="148"/>
                    </a:cubicBezTo>
                    <a:cubicBezTo>
                      <a:pt x="218" y="143"/>
                      <a:pt x="216" y="134"/>
                      <a:pt x="217" y="130"/>
                    </a:cubicBezTo>
                    <a:cubicBezTo>
                      <a:pt x="218" y="127"/>
                      <a:pt x="220" y="127"/>
                      <a:pt x="221" y="126"/>
                    </a:cubicBezTo>
                    <a:cubicBezTo>
                      <a:pt x="223" y="126"/>
                      <a:pt x="223" y="126"/>
                      <a:pt x="223" y="125"/>
                    </a:cubicBezTo>
                    <a:cubicBezTo>
                      <a:pt x="223" y="125"/>
                      <a:pt x="221" y="124"/>
                      <a:pt x="220" y="124"/>
                    </a:cubicBezTo>
                    <a:cubicBezTo>
                      <a:pt x="218" y="123"/>
                      <a:pt x="216" y="121"/>
                      <a:pt x="215" y="119"/>
                    </a:cubicBezTo>
                    <a:cubicBezTo>
                      <a:pt x="215" y="118"/>
                      <a:pt x="215" y="116"/>
                      <a:pt x="216" y="115"/>
                    </a:cubicBezTo>
                    <a:cubicBezTo>
                      <a:pt x="217" y="113"/>
                      <a:pt x="219" y="112"/>
                      <a:pt x="221" y="112"/>
                    </a:cubicBezTo>
                    <a:cubicBezTo>
                      <a:pt x="222" y="112"/>
                      <a:pt x="223" y="112"/>
                      <a:pt x="224" y="113"/>
                    </a:cubicBezTo>
                    <a:cubicBezTo>
                      <a:pt x="225" y="114"/>
                      <a:pt x="226" y="114"/>
                      <a:pt x="227" y="114"/>
                    </a:cubicBezTo>
                    <a:cubicBezTo>
                      <a:pt x="233" y="114"/>
                      <a:pt x="237" y="117"/>
                      <a:pt x="237" y="122"/>
                    </a:cubicBezTo>
                    <a:cubicBezTo>
                      <a:pt x="237" y="123"/>
                      <a:pt x="239" y="125"/>
                      <a:pt x="240" y="126"/>
                    </a:cubicBezTo>
                    <a:cubicBezTo>
                      <a:pt x="242" y="125"/>
                      <a:pt x="249" y="125"/>
                      <a:pt x="253" y="125"/>
                    </a:cubicBezTo>
                    <a:cubicBezTo>
                      <a:pt x="257" y="125"/>
                      <a:pt x="263" y="125"/>
                      <a:pt x="263" y="130"/>
                    </a:cubicBezTo>
                    <a:cubicBezTo>
                      <a:pt x="263" y="133"/>
                      <a:pt x="258" y="143"/>
                      <a:pt x="252" y="143"/>
                    </a:cubicBezTo>
                    <a:cubicBezTo>
                      <a:pt x="252" y="143"/>
                      <a:pt x="251" y="144"/>
                      <a:pt x="251" y="146"/>
                    </a:cubicBezTo>
                    <a:cubicBezTo>
                      <a:pt x="251" y="149"/>
                      <a:pt x="251" y="151"/>
                      <a:pt x="252" y="151"/>
                    </a:cubicBezTo>
                    <a:cubicBezTo>
                      <a:pt x="252" y="151"/>
                      <a:pt x="254" y="149"/>
                      <a:pt x="255" y="148"/>
                    </a:cubicBezTo>
                    <a:cubicBezTo>
                      <a:pt x="255" y="147"/>
                      <a:pt x="255" y="147"/>
                      <a:pt x="255" y="147"/>
                    </a:cubicBezTo>
                    <a:cubicBezTo>
                      <a:pt x="256" y="145"/>
                      <a:pt x="258" y="142"/>
                      <a:pt x="260" y="142"/>
                    </a:cubicBezTo>
                    <a:cubicBezTo>
                      <a:pt x="262" y="142"/>
                      <a:pt x="263" y="146"/>
                      <a:pt x="265" y="157"/>
                    </a:cubicBezTo>
                    <a:cubicBezTo>
                      <a:pt x="265" y="158"/>
                      <a:pt x="265" y="160"/>
                      <a:pt x="265" y="162"/>
                    </a:cubicBezTo>
                    <a:cubicBezTo>
                      <a:pt x="265" y="162"/>
                      <a:pt x="265" y="162"/>
                      <a:pt x="265" y="162"/>
                    </a:cubicBezTo>
                    <a:cubicBezTo>
                      <a:pt x="265" y="162"/>
                      <a:pt x="265" y="162"/>
                      <a:pt x="265" y="1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9" name="Freeform 1121"/>
              <p:cNvSpPr>
                <a:spLocks/>
              </p:cNvSpPr>
              <p:nvPr/>
            </p:nvSpPr>
            <p:spPr bwMode="auto">
              <a:xfrm>
                <a:off x="4021" y="1823"/>
                <a:ext cx="112" cy="46"/>
              </a:xfrm>
              <a:custGeom>
                <a:avLst/>
                <a:gdLst>
                  <a:gd name="T0" fmla="*/ 117 w 118"/>
                  <a:gd name="T1" fmla="*/ 12 h 48"/>
                  <a:gd name="T2" fmla="*/ 116 w 118"/>
                  <a:gd name="T3" fmla="*/ 12 h 48"/>
                  <a:gd name="T4" fmla="*/ 109 w 118"/>
                  <a:gd name="T5" fmla="*/ 9 h 48"/>
                  <a:gd name="T6" fmla="*/ 105 w 118"/>
                  <a:gd name="T7" fmla="*/ 7 h 48"/>
                  <a:gd name="T8" fmla="*/ 77 w 118"/>
                  <a:gd name="T9" fmla="*/ 4 h 48"/>
                  <a:gd name="T10" fmla="*/ 56 w 118"/>
                  <a:gd name="T11" fmla="*/ 1 h 48"/>
                  <a:gd name="T12" fmla="*/ 53 w 118"/>
                  <a:gd name="T13" fmla="*/ 0 h 48"/>
                  <a:gd name="T14" fmla="*/ 41 w 118"/>
                  <a:gd name="T15" fmla="*/ 9 h 48"/>
                  <a:gd name="T16" fmla="*/ 25 w 118"/>
                  <a:gd name="T17" fmla="*/ 5 h 48"/>
                  <a:gd name="T18" fmla="*/ 13 w 118"/>
                  <a:gd name="T19" fmla="*/ 15 h 48"/>
                  <a:gd name="T20" fmla="*/ 12 w 118"/>
                  <a:gd name="T21" fmla="*/ 16 h 48"/>
                  <a:gd name="T22" fmla="*/ 11 w 118"/>
                  <a:gd name="T23" fmla="*/ 18 h 48"/>
                  <a:gd name="T24" fmla="*/ 14 w 118"/>
                  <a:gd name="T25" fmla="*/ 22 h 48"/>
                  <a:gd name="T26" fmla="*/ 20 w 118"/>
                  <a:gd name="T27" fmla="*/ 22 h 48"/>
                  <a:gd name="T28" fmla="*/ 39 w 118"/>
                  <a:gd name="T29" fmla="*/ 28 h 48"/>
                  <a:gd name="T30" fmla="*/ 38 w 118"/>
                  <a:gd name="T31" fmla="*/ 35 h 48"/>
                  <a:gd name="T32" fmla="*/ 29 w 118"/>
                  <a:gd name="T33" fmla="*/ 39 h 48"/>
                  <a:gd name="T34" fmla="*/ 23 w 118"/>
                  <a:gd name="T35" fmla="*/ 39 h 48"/>
                  <a:gd name="T36" fmla="*/ 22 w 118"/>
                  <a:gd name="T37" fmla="*/ 40 h 48"/>
                  <a:gd name="T38" fmla="*/ 20 w 118"/>
                  <a:gd name="T39" fmla="*/ 40 h 48"/>
                  <a:gd name="T40" fmla="*/ 17 w 118"/>
                  <a:gd name="T41" fmla="*/ 41 h 48"/>
                  <a:gd name="T42" fmla="*/ 10 w 118"/>
                  <a:gd name="T43" fmla="*/ 41 h 48"/>
                  <a:gd name="T44" fmla="*/ 9 w 118"/>
                  <a:gd name="T45" fmla="*/ 41 h 48"/>
                  <a:gd name="T46" fmla="*/ 5 w 118"/>
                  <a:gd name="T47" fmla="*/ 42 h 48"/>
                  <a:gd name="T48" fmla="*/ 5 w 118"/>
                  <a:gd name="T49" fmla="*/ 41 h 48"/>
                  <a:gd name="T50" fmla="*/ 5 w 118"/>
                  <a:gd name="T51" fmla="*/ 41 h 48"/>
                  <a:gd name="T52" fmla="*/ 3 w 118"/>
                  <a:gd name="T53" fmla="*/ 45 h 48"/>
                  <a:gd name="T54" fmla="*/ 14 w 118"/>
                  <a:gd name="T55" fmla="*/ 46 h 48"/>
                  <a:gd name="T56" fmla="*/ 18 w 118"/>
                  <a:gd name="T57" fmla="*/ 46 h 48"/>
                  <a:gd name="T58" fmla="*/ 28 w 118"/>
                  <a:gd name="T59" fmla="*/ 48 h 48"/>
                  <a:gd name="T60" fmla="*/ 31 w 118"/>
                  <a:gd name="T61" fmla="*/ 47 h 48"/>
                  <a:gd name="T62" fmla="*/ 34 w 118"/>
                  <a:gd name="T63" fmla="*/ 48 h 48"/>
                  <a:gd name="T64" fmla="*/ 37 w 118"/>
                  <a:gd name="T65" fmla="*/ 48 h 48"/>
                  <a:gd name="T66" fmla="*/ 39 w 118"/>
                  <a:gd name="T67" fmla="*/ 48 h 48"/>
                  <a:gd name="T68" fmla="*/ 40 w 118"/>
                  <a:gd name="T69" fmla="*/ 48 h 48"/>
                  <a:gd name="T70" fmla="*/ 42 w 118"/>
                  <a:gd name="T71" fmla="*/ 47 h 48"/>
                  <a:gd name="T72" fmla="*/ 44 w 118"/>
                  <a:gd name="T73" fmla="*/ 47 h 48"/>
                  <a:gd name="T74" fmla="*/ 46 w 118"/>
                  <a:gd name="T75" fmla="*/ 47 h 48"/>
                  <a:gd name="T76" fmla="*/ 47 w 118"/>
                  <a:gd name="T77" fmla="*/ 47 h 48"/>
                  <a:gd name="T78" fmla="*/ 47 w 118"/>
                  <a:gd name="T79" fmla="*/ 45 h 48"/>
                  <a:gd name="T80" fmla="*/ 47 w 118"/>
                  <a:gd name="T81" fmla="*/ 44 h 48"/>
                  <a:gd name="T82" fmla="*/ 47 w 118"/>
                  <a:gd name="T83" fmla="*/ 43 h 48"/>
                  <a:gd name="T84" fmla="*/ 54 w 118"/>
                  <a:gd name="T85" fmla="*/ 38 h 48"/>
                  <a:gd name="T86" fmla="*/ 61 w 118"/>
                  <a:gd name="T87" fmla="*/ 34 h 48"/>
                  <a:gd name="T88" fmla="*/ 68 w 118"/>
                  <a:gd name="T89" fmla="*/ 32 h 48"/>
                  <a:gd name="T90" fmla="*/ 73 w 118"/>
                  <a:gd name="T91" fmla="*/ 35 h 48"/>
                  <a:gd name="T92" fmla="*/ 76 w 118"/>
                  <a:gd name="T93" fmla="*/ 33 h 48"/>
                  <a:gd name="T94" fmla="*/ 90 w 118"/>
                  <a:gd name="T95" fmla="*/ 27 h 48"/>
                  <a:gd name="T96" fmla="*/ 99 w 118"/>
                  <a:gd name="T97" fmla="*/ 23 h 48"/>
                  <a:gd name="T98" fmla="*/ 108 w 118"/>
                  <a:gd name="T99" fmla="*/ 17 h 48"/>
                  <a:gd name="T100" fmla="*/ 110 w 118"/>
                  <a:gd name="T101" fmla="*/ 16 h 48"/>
                  <a:gd name="T102" fmla="*/ 111 w 118"/>
                  <a:gd name="T103" fmla="*/ 15 h 48"/>
                  <a:gd name="T104" fmla="*/ 113 w 118"/>
                  <a:gd name="T105" fmla="*/ 14 h 48"/>
                  <a:gd name="T106" fmla="*/ 114 w 118"/>
                  <a:gd name="T107" fmla="*/ 14 h 48"/>
                  <a:gd name="T108" fmla="*/ 118 w 118"/>
                  <a:gd name="T10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48">
                    <a:moveTo>
                      <a:pt x="118" y="12"/>
                    </a:moveTo>
                    <a:cubicBezTo>
                      <a:pt x="117" y="12"/>
                      <a:pt x="117" y="12"/>
                      <a:pt x="117" y="12"/>
                    </a:cubicBezTo>
                    <a:cubicBezTo>
                      <a:pt x="117" y="12"/>
                      <a:pt x="117" y="12"/>
                      <a:pt x="117" y="12"/>
                    </a:cubicBezTo>
                    <a:cubicBezTo>
                      <a:pt x="117" y="12"/>
                      <a:pt x="116" y="12"/>
                      <a:pt x="116" y="12"/>
                    </a:cubicBezTo>
                    <a:cubicBezTo>
                      <a:pt x="115" y="12"/>
                      <a:pt x="115" y="12"/>
                      <a:pt x="115" y="12"/>
                    </a:cubicBezTo>
                    <a:cubicBezTo>
                      <a:pt x="113" y="12"/>
                      <a:pt x="111" y="11"/>
                      <a:pt x="109" y="9"/>
                    </a:cubicBezTo>
                    <a:cubicBezTo>
                      <a:pt x="107" y="7"/>
                      <a:pt x="106" y="7"/>
                      <a:pt x="106" y="7"/>
                    </a:cubicBezTo>
                    <a:cubicBezTo>
                      <a:pt x="105" y="7"/>
                      <a:pt x="105" y="7"/>
                      <a:pt x="105" y="7"/>
                    </a:cubicBezTo>
                    <a:cubicBezTo>
                      <a:pt x="103" y="7"/>
                      <a:pt x="101" y="7"/>
                      <a:pt x="100" y="7"/>
                    </a:cubicBezTo>
                    <a:cubicBezTo>
                      <a:pt x="96" y="6"/>
                      <a:pt x="85" y="4"/>
                      <a:pt x="77" y="4"/>
                    </a:cubicBezTo>
                    <a:cubicBezTo>
                      <a:pt x="73" y="4"/>
                      <a:pt x="72" y="5"/>
                      <a:pt x="72" y="5"/>
                    </a:cubicBezTo>
                    <a:cubicBezTo>
                      <a:pt x="68" y="6"/>
                      <a:pt x="60" y="3"/>
                      <a:pt x="56" y="1"/>
                    </a:cubicBezTo>
                    <a:cubicBezTo>
                      <a:pt x="55" y="0"/>
                      <a:pt x="55" y="0"/>
                      <a:pt x="55" y="0"/>
                    </a:cubicBezTo>
                    <a:cubicBezTo>
                      <a:pt x="55" y="0"/>
                      <a:pt x="54" y="0"/>
                      <a:pt x="53" y="0"/>
                    </a:cubicBezTo>
                    <a:cubicBezTo>
                      <a:pt x="50" y="0"/>
                      <a:pt x="47" y="2"/>
                      <a:pt x="46" y="3"/>
                    </a:cubicBezTo>
                    <a:cubicBezTo>
                      <a:pt x="46" y="7"/>
                      <a:pt x="44" y="9"/>
                      <a:pt x="41" y="9"/>
                    </a:cubicBezTo>
                    <a:cubicBezTo>
                      <a:pt x="39" y="9"/>
                      <a:pt x="37" y="8"/>
                      <a:pt x="34" y="7"/>
                    </a:cubicBezTo>
                    <a:cubicBezTo>
                      <a:pt x="31" y="5"/>
                      <a:pt x="28" y="5"/>
                      <a:pt x="25" y="5"/>
                    </a:cubicBezTo>
                    <a:cubicBezTo>
                      <a:pt x="22" y="5"/>
                      <a:pt x="21" y="5"/>
                      <a:pt x="21" y="6"/>
                    </a:cubicBezTo>
                    <a:cubicBezTo>
                      <a:pt x="21" y="10"/>
                      <a:pt x="15" y="14"/>
                      <a:pt x="13" y="15"/>
                    </a:cubicBezTo>
                    <a:cubicBezTo>
                      <a:pt x="13" y="15"/>
                      <a:pt x="13" y="15"/>
                      <a:pt x="13" y="15"/>
                    </a:cubicBezTo>
                    <a:cubicBezTo>
                      <a:pt x="13" y="15"/>
                      <a:pt x="13" y="15"/>
                      <a:pt x="12" y="16"/>
                    </a:cubicBezTo>
                    <a:cubicBezTo>
                      <a:pt x="12" y="16"/>
                      <a:pt x="12" y="16"/>
                      <a:pt x="12" y="16"/>
                    </a:cubicBezTo>
                    <a:cubicBezTo>
                      <a:pt x="12" y="16"/>
                      <a:pt x="12" y="17"/>
                      <a:pt x="11" y="18"/>
                    </a:cubicBezTo>
                    <a:cubicBezTo>
                      <a:pt x="12" y="19"/>
                      <a:pt x="13" y="20"/>
                      <a:pt x="14" y="21"/>
                    </a:cubicBezTo>
                    <a:cubicBezTo>
                      <a:pt x="14" y="22"/>
                      <a:pt x="14" y="22"/>
                      <a:pt x="14" y="22"/>
                    </a:cubicBezTo>
                    <a:cubicBezTo>
                      <a:pt x="15" y="22"/>
                      <a:pt x="16" y="23"/>
                      <a:pt x="17" y="23"/>
                    </a:cubicBezTo>
                    <a:cubicBezTo>
                      <a:pt x="19" y="23"/>
                      <a:pt x="20" y="22"/>
                      <a:pt x="20" y="22"/>
                    </a:cubicBezTo>
                    <a:cubicBezTo>
                      <a:pt x="20" y="21"/>
                      <a:pt x="21" y="20"/>
                      <a:pt x="23" y="20"/>
                    </a:cubicBezTo>
                    <a:cubicBezTo>
                      <a:pt x="27" y="20"/>
                      <a:pt x="34" y="25"/>
                      <a:pt x="39" y="28"/>
                    </a:cubicBezTo>
                    <a:cubicBezTo>
                      <a:pt x="40" y="29"/>
                      <a:pt x="41" y="31"/>
                      <a:pt x="41" y="32"/>
                    </a:cubicBezTo>
                    <a:cubicBezTo>
                      <a:pt x="41" y="34"/>
                      <a:pt x="39" y="34"/>
                      <a:pt x="38" y="35"/>
                    </a:cubicBezTo>
                    <a:cubicBezTo>
                      <a:pt x="36" y="35"/>
                      <a:pt x="35" y="35"/>
                      <a:pt x="34" y="36"/>
                    </a:cubicBezTo>
                    <a:cubicBezTo>
                      <a:pt x="34" y="38"/>
                      <a:pt x="32" y="39"/>
                      <a:pt x="29" y="39"/>
                    </a:cubicBezTo>
                    <a:cubicBezTo>
                      <a:pt x="28" y="39"/>
                      <a:pt x="26" y="39"/>
                      <a:pt x="25" y="39"/>
                    </a:cubicBezTo>
                    <a:cubicBezTo>
                      <a:pt x="24" y="39"/>
                      <a:pt x="24" y="39"/>
                      <a:pt x="23" y="39"/>
                    </a:cubicBezTo>
                    <a:cubicBezTo>
                      <a:pt x="23" y="39"/>
                      <a:pt x="22" y="39"/>
                      <a:pt x="22" y="39"/>
                    </a:cubicBezTo>
                    <a:cubicBezTo>
                      <a:pt x="22" y="40"/>
                      <a:pt x="22" y="40"/>
                      <a:pt x="22" y="40"/>
                    </a:cubicBezTo>
                    <a:cubicBezTo>
                      <a:pt x="21" y="40"/>
                      <a:pt x="21" y="40"/>
                      <a:pt x="20" y="40"/>
                    </a:cubicBezTo>
                    <a:cubicBezTo>
                      <a:pt x="20" y="40"/>
                      <a:pt x="20" y="40"/>
                      <a:pt x="20" y="40"/>
                    </a:cubicBezTo>
                    <a:cubicBezTo>
                      <a:pt x="19" y="40"/>
                      <a:pt x="19" y="40"/>
                      <a:pt x="18" y="41"/>
                    </a:cubicBezTo>
                    <a:cubicBezTo>
                      <a:pt x="18" y="41"/>
                      <a:pt x="18" y="41"/>
                      <a:pt x="17" y="41"/>
                    </a:cubicBezTo>
                    <a:cubicBezTo>
                      <a:pt x="17" y="41"/>
                      <a:pt x="17" y="41"/>
                      <a:pt x="16" y="41"/>
                    </a:cubicBezTo>
                    <a:cubicBezTo>
                      <a:pt x="14" y="41"/>
                      <a:pt x="11" y="41"/>
                      <a:pt x="10" y="41"/>
                    </a:cubicBezTo>
                    <a:cubicBezTo>
                      <a:pt x="10" y="41"/>
                      <a:pt x="10" y="41"/>
                      <a:pt x="10" y="41"/>
                    </a:cubicBezTo>
                    <a:cubicBezTo>
                      <a:pt x="9" y="41"/>
                      <a:pt x="9" y="41"/>
                      <a:pt x="9" y="41"/>
                    </a:cubicBezTo>
                    <a:cubicBezTo>
                      <a:pt x="9" y="41"/>
                      <a:pt x="9" y="41"/>
                      <a:pt x="9" y="41"/>
                    </a:cubicBezTo>
                    <a:cubicBezTo>
                      <a:pt x="5" y="42"/>
                      <a:pt x="5" y="42"/>
                      <a:pt x="5" y="42"/>
                    </a:cubicBezTo>
                    <a:cubicBezTo>
                      <a:pt x="5" y="41"/>
                      <a:pt x="5" y="41"/>
                      <a:pt x="5" y="41"/>
                    </a:cubicBezTo>
                    <a:cubicBezTo>
                      <a:pt x="5" y="41"/>
                      <a:pt x="5" y="41"/>
                      <a:pt x="5" y="41"/>
                    </a:cubicBezTo>
                    <a:cubicBezTo>
                      <a:pt x="5" y="41"/>
                      <a:pt x="5" y="41"/>
                      <a:pt x="5" y="41"/>
                    </a:cubicBezTo>
                    <a:cubicBezTo>
                      <a:pt x="5" y="41"/>
                      <a:pt x="5" y="41"/>
                      <a:pt x="5" y="41"/>
                    </a:cubicBezTo>
                    <a:cubicBezTo>
                      <a:pt x="3" y="41"/>
                      <a:pt x="1" y="43"/>
                      <a:pt x="0" y="45"/>
                    </a:cubicBezTo>
                    <a:cubicBezTo>
                      <a:pt x="1" y="45"/>
                      <a:pt x="2" y="45"/>
                      <a:pt x="3" y="45"/>
                    </a:cubicBezTo>
                    <a:cubicBezTo>
                      <a:pt x="5" y="45"/>
                      <a:pt x="6" y="44"/>
                      <a:pt x="8" y="44"/>
                    </a:cubicBezTo>
                    <a:cubicBezTo>
                      <a:pt x="11" y="44"/>
                      <a:pt x="13" y="45"/>
                      <a:pt x="14" y="46"/>
                    </a:cubicBezTo>
                    <a:cubicBezTo>
                      <a:pt x="15" y="46"/>
                      <a:pt x="16" y="46"/>
                      <a:pt x="16" y="46"/>
                    </a:cubicBezTo>
                    <a:cubicBezTo>
                      <a:pt x="17" y="46"/>
                      <a:pt x="18" y="46"/>
                      <a:pt x="18" y="46"/>
                    </a:cubicBezTo>
                    <a:cubicBezTo>
                      <a:pt x="21" y="45"/>
                      <a:pt x="24" y="45"/>
                      <a:pt x="25" y="47"/>
                    </a:cubicBezTo>
                    <a:cubicBezTo>
                      <a:pt x="25" y="47"/>
                      <a:pt x="26" y="48"/>
                      <a:pt x="28" y="48"/>
                    </a:cubicBezTo>
                    <a:cubicBezTo>
                      <a:pt x="28" y="48"/>
                      <a:pt x="29" y="48"/>
                      <a:pt x="30" y="48"/>
                    </a:cubicBezTo>
                    <a:cubicBezTo>
                      <a:pt x="30" y="47"/>
                      <a:pt x="30" y="47"/>
                      <a:pt x="31" y="47"/>
                    </a:cubicBezTo>
                    <a:cubicBezTo>
                      <a:pt x="32" y="47"/>
                      <a:pt x="33" y="48"/>
                      <a:pt x="34" y="48"/>
                    </a:cubicBezTo>
                    <a:cubicBezTo>
                      <a:pt x="34" y="48"/>
                      <a:pt x="34" y="48"/>
                      <a:pt x="34" y="48"/>
                    </a:cubicBezTo>
                    <a:cubicBezTo>
                      <a:pt x="35" y="48"/>
                      <a:pt x="35" y="48"/>
                      <a:pt x="35" y="48"/>
                    </a:cubicBezTo>
                    <a:cubicBezTo>
                      <a:pt x="36" y="48"/>
                      <a:pt x="36" y="48"/>
                      <a:pt x="37" y="48"/>
                    </a:cubicBezTo>
                    <a:cubicBezTo>
                      <a:pt x="37" y="48"/>
                      <a:pt x="37" y="48"/>
                      <a:pt x="37" y="48"/>
                    </a:cubicBezTo>
                    <a:cubicBezTo>
                      <a:pt x="38" y="48"/>
                      <a:pt x="38" y="48"/>
                      <a:pt x="39" y="48"/>
                    </a:cubicBezTo>
                    <a:cubicBezTo>
                      <a:pt x="39" y="48"/>
                      <a:pt x="39" y="48"/>
                      <a:pt x="39" y="48"/>
                    </a:cubicBezTo>
                    <a:cubicBezTo>
                      <a:pt x="40" y="48"/>
                      <a:pt x="40" y="48"/>
                      <a:pt x="40" y="48"/>
                    </a:cubicBezTo>
                    <a:cubicBezTo>
                      <a:pt x="41" y="48"/>
                      <a:pt x="41" y="48"/>
                      <a:pt x="41" y="48"/>
                    </a:cubicBezTo>
                    <a:cubicBezTo>
                      <a:pt x="42" y="47"/>
                      <a:pt x="42" y="47"/>
                      <a:pt x="42" y="47"/>
                    </a:cubicBezTo>
                    <a:cubicBezTo>
                      <a:pt x="43" y="47"/>
                      <a:pt x="43" y="47"/>
                      <a:pt x="43" y="47"/>
                    </a:cubicBezTo>
                    <a:cubicBezTo>
                      <a:pt x="44" y="47"/>
                      <a:pt x="44" y="47"/>
                      <a:pt x="44" y="47"/>
                    </a:cubicBezTo>
                    <a:cubicBezTo>
                      <a:pt x="45" y="47"/>
                      <a:pt x="45" y="47"/>
                      <a:pt x="45" y="47"/>
                    </a:cubicBezTo>
                    <a:cubicBezTo>
                      <a:pt x="45" y="47"/>
                      <a:pt x="45" y="47"/>
                      <a:pt x="46" y="47"/>
                    </a:cubicBezTo>
                    <a:cubicBezTo>
                      <a:pt x="46" y="47"/>
                      <a:pt x="46" y="47"/>
                      <a:pt x="46" y="47"/>
                    </a:cubicBezTo>
                    <a:cubicBezTo>
                      <a:pt x="46" y="47"/>
                      <a:pt x="47" y="47"/>
                      <a:pt x="47" y="47"/>
                    </a:cubicBezTo>
                    <a:cubicBezTo>
                      <a:pt x="47" y="46"/>
                      <a:pt x="47" y="46"/>
                      <a:pt x="47" y="46"/>
                    </a:cubicBezTo>
                    <a:cubicBezTo>
                      <a:pt x="47" y="46"/>
                      <a:pt x="47" y="46"/>
                      <a:pt x="47" y="45"/>
                    </a:cubicBezTo>
                    <a:cubicBezTo>
                      <a:pt x="47" y="45"/>
                      <a:pt x="47" y="45"/>
                      <a:pt x="47" y="45"/>
                    </a:cubicBezTo>
                    <a:cubicBezTo>
                      <a:pt x="47" y="45"/>
                      <a:pt x="47" y="45"/>
                      <a:pt x="47" y="44"/>
                    </a:cubicBezTo>
                    <a:cubicBezTo>
                      <a:pt x="47" y="44"/>
                      <a:pt x="47" y="44"/>
                      <a:pt x="47" y="44"/>
                    </a:cubicBezTo>
                    <a:cubicBezTo>
                      <a:pt x="47" y="44"/>
                      <a:pt x="47" y="43"/>
                      <a:pt x="47" y="43"/>
                    </a:cubicBezTo>
                    <a:cubicBezTo>
                      <a:pt x="47" y="39"/>
                      <a:pt x="51" y="39"/>
                      <a:pt x="52" y="39"/>
                    </a:cubicBezTo>
                    <a:cubicBezTo>
                      <a:pt x="53" y="38"/>
                      <a:pt x="53" y="38"/>
                      <a:pt x="54" y="38"/>
                    </a:cubicBezTo>
                    <a:cubicBezTo>
                      <a:pt x="55" y="38"/>
                      <a:pt x="55" y="37"/>
                      <a:pt x="56" y="37"/>
                    </a:cubicBezTo>
                    <a:cubicBezTo>
                      <a:pt x="57" y="35"/>
                      <a:pt x="59" y="34"/>
                      <a:pt x="61" y="34"/>
                    </a:cubicBezTo>
                    <a:cubicBezTo>
                      <a:pt x="61" y="34"/>
                      <a:pt x="62" y="34"/>
                      <a:pt x="63" y="33"/>
                    </a:cubicBezTo>
                    <a:cubicBezTo>
                      <a:pt x="64" y="32"/>
                      <a:pt x="66" y="31"/>
                      <a:pt x="68" y="32"/>
                    </a:cubicBezTo>
                    <a:cubicBezTo>
                      <a:pt x="69" y="32"/>
                      <a:pt x="70" y="33"/>
                      <a:pt x="71" y="34"/>
                    </a:cubicBezTo>
                    <a:cubicBezTo>
                      <a:pt x="71" y="34"/>
                      <a:pt x="72" y="35"/>
                      <a:pt x="73" y="35"/>
                    </a:cubicBezTo>
                    <a:cubicBezTo>
                      <a:pt x="73" y="35"/>
                      <a:pt x="73" y="35"/>
                      <a:pt x="73" y="35"/>
                    </a:cubicBezTo>
                    <a:cubicBezTo>
                      <a:pt x="74" y="34"/>
                      <a:pt x="75" y="33"/>
                      <a:pt x="76" y="33"/>
                    </a:cubicBezTo>
                    <a:cubicBezTo>
                      <a:pt x="77" y="33"/>
                      <a:pt x="78" y="33"/>
                      <a:pt x="80" y="30"/>
                    </a:cubicBezTo>
                    <a:cubicBezTo>
                      <a:pt x="83" y="27"/>
                      <a:pt x="86" y="26"/>
                      <a:pt x="90" y="27"/>
                    </a:cubicBezTo>
                    <a:cubicBezTo>
                      <a:pt x="92" y="27"/>
                      <a:pt x="92" y="27"/>
                      <a:pt x="92" y="27"/>
                    </a:cubicBezTo>
                    <a:cubicBezTo>
                      <a:pt x="96" y="27"/>
                      <a:pt x="97" y="25"/>
                      <a:pt x="99" y="23"/>
                    </a:cubicBezTo>
                    <a:cubicBezTo>
                      <a:pt x="100" y="20"/>
                      <a:pt x="102" y="19"/>
                      <a:pt x="105" y="19"/>
                    </a:cubicBezTo>
                    <a:cubicBezTo>
                      <a:pt x="106" y="18"/>
                      <a:pt x="107" y="18"/>
                      <a:pt x="108" y="17"/>
                    </a:cubicBezTo>
                    <a:cubicBezTo>
                      <a:pt x="108" y="17"/>
                      <a:pt x="109" y="17"/>
                      <a:pt x="109" y="16"/>
                    </a:cubicBezTo>
                    <a:cubicBezTo>
                      <a:pt x="109" y="16"/>
                      <a:pt x="110" y="16"/>
                      <a:pt x="110" y="16"/>
                    </a:cubicBezTo>
                    <a:cubicBezTo>
                      <a:pt x="110" y="16"/>
                      <a:pt x="110" y="16"/>
                      <a:pt x="110" y="16"/>
                    </a:cubicBezTo>
                    <a:cubicBezTo>
                      <a:pt x="111" y="15"/>
                      <a:pt x="111" y="15"/>
                      <a:pt x="111" y="15"/>
                    </a:cubicBezTo>
                    <a:cubicBezTo>
                      <a:pt x="111" y="15"/>
                      <a:pt x="112" y="15"/>
                      <a:pt x="112" y="15"/>
                    </a:cubicBezTo>
                    <a:cubicBezTo>
                      <a:pt x="112" y="15"/>
                      <a:pt x="112" y="14"/>
                      <a:pt x="113" y="14"/>
                    </a:cubicBezTo>
                    <a:cubicBezTo>
                      <a:pt x="113" y="14"/>
                      <a:pt x="113" y="14"/>
                      <a:pt x="113" y="14"/>
                    </a:cubicBezTo>
                    <a:cubicBezTo>
                      <a:pt x="113" y="14"/>
                      <a:pt x="114" y="14"/>
                      <a:pt x="114" y="14"/>
                    </a:cubicBezTo>
                    <a:cubicBezTo>
                      <a:pt x="114" y="14"/>
                      <a:pt x="114" y="14"/>
                      <a:pt x="114" y="14"/>
                    </a:cubicBezTo>
                    <a:cubicBezTo>
                      <a:pt x="116" y="13"/>
                      <a:pt x="117" y="12"/>
                      <a:pt x="118" y="12"/>
                    </a:cubicBezTo>
                    <a:cubicBezTo>
                      <a:pt x="118" y="12"/>
                      <a:pt x="118" y="12"/>
                      <a:pt x="118"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0" name="Freeform 1122"/>
              <p:cNvSpPr>
                <a:spLocks/>
              </p:cNvSpPr>
              <p:nvPr/>
            </p:nvSpPr>
            <p:spPr bwMode="auto">
              <a:xfrm>
                <a:off x="4113" y="1917"/>
                <a:ext cx="21" cy="19"/>
              </a:xfrm>
              <a:custGeom>
                <a:avLst/>
                <a:gdLst>
                  <a:gd name="T0" fmla="*/ 1 w 22"/>
                  <a:gd name="T1" fmla="*/ 6 h 20"/>
                  <a:gd name="T2" fmla="*/ 1 w 22"/>
                  <a:gd name="T3" fmla="*/ 6 h 20"/>
                  <a:gd name="T4" fmla="*/ 1 w 22"/>
                  <a:gd name="T5" fmla="*/ 8 h 20"/>
                  <a:gd name="T6" fmla="*/ 1 w 22"/>
                  <a:gd name="T7" fmla="*/ 8 h 20"/>
                  <a:gd name="T8" fmla="*/ 5 w 22"/>
                  <a:gd name="T9" fmla="*/ 13 h 20"/>
                  <a:gd name="T10" fmla="*/ 7 w 22"/>
                  <a:gd name="T11" fmla="*/ 14 h 20"/>
                  <a:gd name="T12" fmla="*/ 8 w 22"/>
                  <a:gd name="T13" fmla="*/ 15 h 20"/>
                  <a:gd name="T14" fmla="*/ 9 w 22"/>
                  <a:gd name="T15" fmla="*/ 15 h 20"/>
                  <a:gd name="T16" fmla="*/ 9 w 22"/>
                  <a:gd name="T17" fmla="*/ 17 h 20"/>
                  <a:gd name="T18" fmla="*/ 9 w 22"/>
                  <a:gd name="T19" fmla="*/ 17 h 20"/>
                  <a:gd name="T20" fmla="*/ 10 w 22"/>
                  <a:gd name="T21" fmla="*/ 18 h 20"/>
                  <a:gd name="T22" fmla="*/ 10 w 22"/>
                  <a:gd name="T23" fmla="*/ 19 h 20"/>
                  <a:gd name="T24" fmla="*/ 10 w 22"/>
                  <a:gd name="T25" fmla="*/ 20 h 20"/>
                  <a:gd name="T26" fmla="*/ 10 w 22"/>
                  <a:gd name="T27" fmla="*/ 20 h 20"/>
                  <a:gd name="T28" fmla="*/ 10 w 22"/>
                  <a:gd name="T29" fmla="*/ 20 h 20"/>
                  <a:gd name="T30" fmla="*/ 11 w 22"/>
                  <a:gd name="T31" fmla="*/ 20 h 20"/>
                  <a:gd name="T32" fmla="*/ 11 w 22"/>
                  <a:gd name="T33" fmla="*/ 20 h 20"/>
                  <a:gd name="T34" fmla="*/ 12 w 22"/>
                  <a:gd name="T35" fmla="*/ 20 h 20"/>
                  <a:gd name="T36" fmla="*/ 22 w 22"/>
                  <a:gd name="T37" fmla="*/ 8 h 20"/>
                  <a:gd name="T38" fmla="*/ 10 w 22"/>
                  <a:gd name="T39" fmla="*/ 0 h 20"/>
                  <a:gd name="T40" fmla="*/ 10 w 22"/>
                  <a:gd name="T41" fmla="*/ 0 h 20"/>
                  <a:gd name="T42" fmla="*/ 9 w 22"/>
                  <a:gd name="T43" fmla="*/ 0 h 20"/>
                  <a:gd name="T44" fmla="*/ 8 w 22"/>
                  <a:gd name="T45" fmla="*/ 0 h 20"/>
                  <a:gd name="T46" fmla="*/ 7 w 22"/>
                  <a:gd name="T47" fmla="*/ 0 h 20"/>
                  <a:gd name="T48" fmla="*/ 7 w 22"/>
                  <a:gd name="T49" fmla="*/ 0 h 20"/>
                  <a:gd name="T50" fmla="*/ 6 w 22"/>
                  <a:gd name="T51" fmla="*/ 1 h 20"/>
                  <a:gd name="T52" fmla="*/ 5 w 22"/>
                  <a:gd name="T53" fmla="*/ 1 h 20"/>
                  <a:gd name="T54" fmla="*/ 4 w 22"/>
                  <a:gd name="T55" fmla="*/ 2 h 20"/>
                  <a:gd name="T56" fmla="*/ 3 w 22"/>
                  <a:gd name="T57" fmla="*/ 2 h 20"/>
                  <a:gd name="T58" fmla="*/ 3 w 22"/>
                  <a:gd name="T59" fmla="*/ 2 h 20"/>
                  <a:gd name="T60" fmla="*/ 2 w 22"/>
                  <a:gd name="T61" fmla="*/ 3 h 20"/>
                  <a:gd name="T62" fmla="*/ 1 w 22"/>
                  <a:gd name="T63" fmla="*/ 3 h 20"/>
                  <a:gd name="T64" fmla="*/ 1 w 22"/>
                  <a:gd name="T65" fmla="*/ 4 h 20"/>
                  <a:gd name="T66" fmla="*/ 0 w 22"/>
                  <a:gd name="T67" fmla="*/ 4 h 20"/>
                  <a:gd name="T68" fmla="*/ 0 w 22"/>
                  <a:gd name="T69" fmla="*/ 5 h 20"/>
                  <a:gd name="T70" fmla="*/ 0 w 22"/>
                  <a:gd name="T71" fmla="*/ 5 h 20"/>
                  <a:gd name="T72" fmla="*/ 0 w 22"/>
                  <a:gd name="T73" fmla="*/ 5 h 20"/>
                  <a:gd name="T74" fmla="*/ 1 w 22"/>
                  <a:gd name="T7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20">
                    <a:moveTo>
                      <a:pt x="1" y="6"/>
                    </a:moveTo>
                    <a:cubicBezTo>
                      <a:pt x="1" y="6"/>
                      <a:pt x="1" y="6"/>
                      <a:pt x="1" y="6"/>
                    </a:cubicBezTo>
                    <a:cubicBezTo>
                      <a:pt x="1" y="7"/>
                      <a:pt x="1" y="7"/>
                      <a:pt x="1" y="8"/>
                    </a:cubicBezTo>
                    <a:cubicBezTo>
                      <a:pt x="1" y="8"/>
                      <a:pt x="1" y="8"/>
                      <a:pt x="1" y="8"/>
                    </a:cubicBezTo>
                    <a:cubicBezTo>
                      <a:pt x="2" y="9"/>
                      <a:pt x="3" y="11"/>
                      <a:pt x="5" y="13"/>
                    </a:cubicBezTo>
                    <a:cubicBezTo>
                      <a:pt x="6" y="13"/>
                      <a:pt x="6" y="14"/>
                      <a:pt x="7" y="14"/>
                    </a:cubicBezTo>
                    <a:cubicBezTo>
                      <a:pt x="8" y="14"/>
                      <a:pt x="8" y="15"/>
                      <a:pt x="8" y="15"/>
                    </a:cubicBezTo>
                    <a:cubicBezTo>
                      <a:pt x="9" y="15"/>
                      <a:pt x="9" y="15"/>
                      <a:pt x="9" y="15"/>
                    </a:cubicBezTo>
                    <a:cubicBezTo>
                      <a:pt x="9" y="16"/>
                      <a:pt x="9" y="16"/>
                      <a:pt x="9" y="17"/>
                    </a:cubicBezTo>
                    <a:cubicBezTo>
                      <a:pt x="9" y="17"/>
                      <a:pt x="9" y="17"/>
                      <a:pt x="9" y="17"/>
                    </a:cubicBezTo>
                    <a:cubicBezTo>
                      <a:pt x="10" y="17"/>
                      <a:pt x="10" y="18"/>
                      <a:pt x="10" y="18"/>
                    </a:cubicBezTo>
                    <a:cubicBezTo>
                      <a:pt x="10" y="18"/>
                      <a:pt x="10" y="18"/>
                      <a:pt x="10" y="19"/>
                    </a:cubicBezTo>
                    <a:cubicBezTo>
                      <a:pt x="10" y="19"/>
                      <a:pt x="10" y="20"/>
                      <a:pt x="10" y="20"/>
                    </a:cubicBezTo>
                    <a:cubicBezTo>
                      <a:pt x="10" y="20"/>
                      <a:pt x="10" y="20"/>
                      <a:pt x="10" y="20"/>
                    </a:cubicBezTo>
                    <a:cubicBezTo>
                      <a:pt x="10" y="20"/>
                      <a:pt x="10" y="20"/>
                      <a:pt x="10" y="20"/>
                    </a:cubicBezTo>
                    <a:cubicBezTo>
                      <a:pt x="10" y="20"/>
                      <a:pt x="10" y="20"/>
                      <a:pt x="11" y="20"/>
                    </a:cubicBezTo>
                    <a:cubicBezTo>
                      <a:pt x="11" y="20"/>
                      <a:pt x="11" y="20"/>
                      <a:pt x="11" y="20"/>
                    </a:cubicBezTo>
                    <a:cubicBezTo>
                      <a:pt x="11" y="20"/>
                      <a:pt x="12" y="20"/>
                      <a:pt x="12" y="20"/>
                    </a:cubicBezTo>
                    <a:cubicBezTo>
                      <a:pt x="14" y="19"/>
                      <a:pt x="21" y="11"/>
                      <a:pt x="22" y="8"/>
                    </a:cubicBezTo>
                    <a:cubicBezTo>
                      <a:pt x="21" y="6"/>
                      <a:pt x="14" y="0"/>
                      <a:pt x="10" y="0"/>
                    </a:cubicBezTo>
                    <a:cubicBezTo>
                      <a:pt x="10" y="0"/>
                      <a:pt x="10" y="0"/>
                      <a:pt x="10" y="0"/>
                    </a:cubicBezTo>
                    <a:cubicBezTo>
                      <a:pt x="10" y="0"/>
                      <a:pt x="9" y="0"/>
                      <a:pt x="9" y="0"/>
                    </a:cubicBezTo>
                    <a:cubicBezTo>
                      <a:pt x="9" y="0"/>
                      <a:pt x="9" y="0"/>
                      <a:pt x="8" y="0"/>
                    </a:cubicBezTo>
                    <a:cubicBezTo>
                      <a:pt x="8" y="0"/>
                      <a:pt x="8" y="0"/>
                      <a:pt x="7" y="0"/>
                    </a:cubicBezTo>
                    <a:cubicBezTo>
                      <a:pt x="7" y="0"/>
                      <a:pt x="7" y="0"/>
                      <a:pt x="7" y="0"/>
                    </a:cubicBezTo>
                    <a:cubicBezTo>
                      <a:pt x="6" y="1"/>
                      <a:pt x="6" y="1"/>
                      <a:pt x="6" y="1"/>
                    </a:cubicBezTo>
                    <a:cubicBezTo>
                      <a:pt x="5" y="1"/>
                      <a:pt x="5" y="1"/>
                      <a:pt x="5" y="1"/>
                    </a:cubicBezTo>
                    <a:cubicBezTo>
                      <a:pt x="5" y="1"/>
                      <a:pt x="4" y="1"/>
                      <a:pt x="4" y="2"/>
                    </a:cubicBezTo>
                    <a:cubicBezTo>
                      <a:pt x="4" y="2"/>
                      <a:pt x="4" y="2"/>
                      <a:pt x="3" y="2"/>
                    </a:cubicBezTo>
                    <a:cubicBezTo>
                      <a:pt x="3" y="2"/>
                      <a:pt x="3" y="2"/>
                      <a:pt x="3" y="2"/>
                    </a:cubicBezTo>
                    <a:cubicBezTo>
                      <a:pt x="2" y="3"/>
                      <a:pt x="2" y="3"/>
                      <a:pt x="2" y="3"/>
                    </a:cubicBezTo>
                    <a:cubicBezTo>
                      <a:pt x="2" y="3"/>
                      <a:pt x="2" y="3"/>
                      <a:pt x="1" y="3"/>
                    </a:cubicBezTo>
                    <a:cubicBezTo>
                      <a:pt x="1" y="3"/>
                      <a:pt x="1" y="4"/>
                      <a:pt x="1" y="4"/>
                    </a:cubicBezTo>
                    <a:cubicBezTo>
                      <a:pt x="1" y="4"/>
                      <a:pt x="0" y="4"/>
                      <a:pt x="0" y="4"/>
                    </a:cubicBezTo>
                    <a:cubicBezTo>
                      <a:pt x="0" y="4"/>
                      <a:pt x="0" y="5"/>
                      <a:pt x="0" y="5"/>
                    </a:cubicBezTo>
                    <a:cubicBezTo>
                      <a:pt x="0" y="5"/>
                      <a:pt x="0" y="5"/>
                      <a:pt x="0" y="5"/>
                    </a:cubicBezTo>
                    <a:cubicBezTo>
                      <a:pt x="0" y="5"/>
                      <a:pt x="0" y="5"/>
                      <a:pt x="0" y="5"/>
                    </a:cubicBezTo>
                    <a:cubicBezTo>
                      <a:pt x="0" y="5"/>
                      <a:pt x="1" y="6"/>
                      <a:pt x="1"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1" name="Freeform 1123"/>
              <p:cNvSpPr>
                <a:spLocks/>
              </p:cNvSpPr>
              <p:nvPr/>
            </p:nvSpPr>
            <p:spPr bwMode="auto">
              <a:xfrm>
                <a:off x="4600" y="1827"/>
                <a:ext cx="66" cy="65"/>
              </a:xfrm>
              <a:custGeom>
                <a:avLst/>
                <a:gdLst>
                  <a:gd name="T0" fmla="*/ 11 w 69"/>
                  <a:gd name="T1" fmla="*/ 46 h 68"/>
                  <a:gd name="T2" fmla="*/ 7 w 69"/>
                  <a:gd name="T3" fmla="*/ 58 h 68"/>
                  <a:gd name="T4" fmla="*/ 4 w 69"/>
                  <a:gd name="T5" fmla="*/ 60 h 68"/>
                  <a:gd name="T6" fmla="*/ 4 w 69"/>
                  <a:gd name="T7" fmla="*/ 61 h 68"/>
                  <a:gd name="T8" fmla="*/ 5 w 69"/>
                  <a:gd name="T9" fmla="*/ 62 h 68"/>
                  <a:gd name="T10" fmla="*/ 7 w 69"/>
                  <a:gd name="T11" fmla="*/ 66 h 68"/>
                  <a:gd name="T12" fmla="*/ 9 w 69"/>
                  <a:gd name="T13" fmla="*/ 68 h 68"/>
                  <a:gd name="T14" fmla="*/ 9 w 69"/>
                  <a:gd name="T15" fmla="*/ 68 h 68"/>
                  <a:gd name="T16" fmla="*/ 14 w 69"/>
                  <a:gd name="T17" fmla="*/ 65 h 68"/>
                  <a:gd name="T18" fmla="*/ 16 w 69"/>
                  <a:gd name="T19" fmla="*/ 65 h 68"/>
                  <a:gd name="T20" fmla="*/ 22 w 69"/>
                  <a:gd name="T21" fmla="*/ 66 h 68"/>
                  <a:gd name="T22" fmla="*/ 22 w 69"/>
                  <a:gd name="T23" fmla="*/ 66 h 68"/>
                  <a:gd name="T24" fmla="*/ 25 w 69"/>
                  <a:gd name="T25" fmla="*/ 64 h 68"/>
                  <a:gd name="T26" fmla="*/ 27 w 69"/>
                  <a:gd name="T27" fmla="*/ 62 h 68"/>
                  <a:gd name="T28" fmla="*/ 39 w 69"/>
                  <a:gd name="T29" fmla="*/ 59 h 68"/>
                  <a:gd name="T30" fmla="*/ 40 w 69"/>
                  <a:gd name="T31" fmla="*/ 59 h 68"/>
                  <a:gd name="T32" fmla="*/ 41 w 69"/>
                  <a:gd name="T33" fmla="*/ 59 h 68"/>
                  <a:gd name="T34" fmla="*/ 41 w 69"/>
                  <a:gd name="T35" fmla="*/ 59 h 68"/>
                  <a:gd name="T36" fmla="*/ 42 w 69"/>
                  <a:gd name="T37" fmla="*/ 59 h 68"/>
                  <a:gd name="T38" fmla="*/ 34 w 69"/>
                  <a:gd name="T39" fmla="*/ 51 h 68"/>
                  <a:gd name="T40" fmla="*/ 31 w 69"/>
                  <a:gd name="T41" fmla="*/ 45 h 68"/>
                  <a:gd name="T42" fmla="*/ 37 w 69"/>
                  <a:gd name="T43" fmla="*/ 38 h 68"/>
                  <a:gd name="T44" fmla="*/ 51 w 69"/>
                  <a:gd name="T45" fmla="*/ 29 h 68"/>
                  <a:gd name="T46" fmla="*/ 57 w 69"/>
                  <a:gd name="T47" fmla="*/ 26 h 68"/>
                  <a:gd name="T48" fmla="*/ 58 w 69"/>
                  <a:gd name="T49" fmla="*/ 21 h 68"/>
                  <a:gd name="T50" fmla="*/ 60 w 69"/>
                  <a:gd name="T51" fmla="*/ 13 h 68"/>
                  <a:gd name="T52" fmla="*/ 69 w 69"/>
                  <a:gd name="T53" fmla="*/ 4 h 68"/>
                  <a:gd name="T54" fmla="*/ 69 w 69"/>
                  <a:gd name="T55" fmla="*/ 3 h 68"/>
                  <a:gd name="T56" fmla="*/ 64 w 69"/>
                  <a:gd name="T57" fmla="*/ 1 h 68"/>
                  <a:gd name="T58" fmla="*/ 62 w 69"/>
                  <a:gd name="T59" fmla="*/ 0 h 68"/>
                  <a:gd name="T60" fmla="*/ 60 w 69"/>
                  <a:gd name="T61" fmla="*/ 3 h 68"/>
                  <a:gd name="T62" fmla="*/ 55 w 69"/>
                  <a:gd name="T63" fmla="*/ 8 h 68"/>
                  <a:gd name="T64" fmla="*/ 53 w 69"/>
                  <a:gd name="T65" fmla="*/ 10 h 68"/>
                  <a:gd name="T66" fmla="*/ 47 w 69"/>
                  <a:gd name="T67" fmla="*/ 14 h 68"/>
                  <a:gd name="T68" fmla="*/ 47 w 69"/>
                  <a:gd name="T69" fmla="*/ 14 h 68"/>
                  <a:gd name="T70" fmla="*/ 44 w 69"/>
                  <a:gd name="T71" fmla="*/ 15 h 68"/>
                  <a:gd name="T72" fmla="*/ 44 w 69"/>
                  <a:gd name="T73" fmla="*/ 16 h 68"/>
                  <a:gd name="T74" fmla="*/ 45 w 69"/>
                  <a:gd name="T75" fmla="*/ 19 h 68"/>
                  <a:gd name="T76" fmla="*/ 41 w 69"/>
                  <a:gd name="T77" fmla="*/ 21 h 68"/>
                  <a:gd name="T78" fmla="*/ 38 w 69"/>
                  <a:gd name="T79" fmla="*/ 21 h 68"/>
                  <a:gd name="T80" fmla="*/ 35 w 69"/>
                  <a:gd name="T81" fmla="*/ 21 h 68"/>
                  <a:gd name="T82" fmla="*/ 30 w 69"/>
                  <a:gd name="T83" fmla="*/ 19 h 68"/>
                  <a:gd name="T84" fmla="*/ 28 w 69"/>
                  <a:gd name="T85" fmla="*/ 18 h 68"/>
                  <a:gd name="T86" fmla="*/ 24 w 69"/>
                  <a:gd name="T87" fmla="*/ 22 h 68"/>
                  <a:gd name="T88" fmla="*/ 23 w 69"/>
                  <a:gd name="T89" fmla="*/ 25 h 68"/>
                  <a:gd name="T90" fmla="*/ 4 w 69"/>
                  <a:gd name="T91" fmla="*/ 36 h 68"/>
                  <a:gd name="T92" fmla="*/ 1 w 69"/>
                  <a:gd name="T93" fmla="*/ 37 h 68"/>
                  <a:gd name="T94" fmla="*/ 1 w 69"/>
                  <a:gd name="T95" fmla="*/ 37 h 68"/>
                  <a:gd name="T96" fmla="*/ 1 w 69"/>
                  <a:gd name="T97" fmla="*/ 37 h 68"/>
                  <a:gd name="T98" fmla="*/ 0 w 69"/>
                  <a:gd name="T99" fmla="*/ 38 h 68"/>
                  <a:gd name="T100" fmla="*/ 0 w 69"/>
                  <a:gd name="T101" fmla="*/ 38 h 68"/>
                  <a:gd name="T102" fmla="*/ 0 w 69"/>
                  <a:gd name="T103" fmla="*/ 38 h 68"/>
                  <a:gd name="T104" fmla="*/ 0 w 69"/>
                  <a:gd name="T105" fmla="*/ 38 h 68"/>
                  <a:gd name="T106" fmla="*/ 0 w 69"/>
                  <a:gd name="T107" fmla="*/ 39 h 68"/>
                  <a:gd name="T108" fmla="*/ 0 w 69"/>
                  <a:gd name="T109" fmla="*/ 39 h 68"/>
                  <a:gd name="T110" fmla="*/ 11 w 69"/>
                  <a:gd name="T11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68">
                    <a:moveTo>
                      <a:pt x="11" y="46"/>
                    </a:moveTo>
                    <a:cubicBezTo>
                      <a:pt x="15" y="50"/>
                      <a:pt x="10" y="54"/>
                      <a:pt x="7" y="58"/>
                    </a:cubicBezTo>
                    <a:cubicBezTo>
                      <a:pt x="6" y="58"/>
                      <a:pt x="5" y="59"/>
                      <a:pt x="4" y="60"/>
                    </a:cubicBezTo>
                    <a:cubicBezTo>
                      <a:pt x="4" y="61"/>
                      <a:pt x="4" y="61"/>
                      <a:pt x="4" y="61"/>
                    </a:cubicBezTo>
                    <a:cubicBezTo>
                      <a:pt x="4" y="61"/>
                      <a:pt x="4" y="61"/>
                      <a:pt x="5" y="62"/>
                    </a:cubicBezTo>
                    <a:cubicBezTo>
                      <a:pt x="5" y="62"/>
                      <a:pt x="7" y="64"/>
                      <a:pt x="7" y="66"/>
                    </a:cubicBezTo>
                    <a:cubicBezTo>
                      <a:pt x="7" y="67"/>
                      <a:pt x="8" y="68"/>
                      <a:pt x="9" y="68"/>
                    </a:cubicBezTo>
                    <a:cubicBezTo>
                      <a:pt x="9" y="68"/>
                      <a:pt x="9" y="68"/>
                      <a:pt x="9" y="68"/>
                    </a:cubicBezTo>
                    <a:cubicBezTo>
                      <a:pt x="10" y="65"/>
                      <a:pt x="12" y="65"/>
                      <a:pt x="14" y="65"/>
                    </a:cubicBezTo>
                    <a:cubicBezTo>
                      <a:pt x="15" y="65"/>
                      <a:pt x="16" y="65"/>
                      <a:pt x="16" y="65"/>
                    </a:cubicBezTo>
                    <a:cubicBezTo>
                      <a:pt x="18" y="65"/>
                      <a:pt x="21" y="65"/>
                      <a:pt x="22" y="66"/>
                    </a:cubicBezTo>
                    <a:cubicBezTo>
                      <a:pt x="22" y="66"/>
                      <a:pt x="22" y="66"/>
                      <a:pt x="22" y="66"/>
                    </a:cubicBezTo>
                    <a:cubicBezTo>
                      <a:pt x="23" y="65"/>
                      <a:pt x="24" y="64"/>
                      <a:pt x="25" y="64"/>
                    </a:cubicBezTo>
                    <a:cubicBezTo>
                      <a:pt x="26" y="63"/>
                      <a:pt x="27" y="62"/>
                      <a:pt x="27" y="62"/>
                    </a:cubicBezTo>
                    <a:cubicBezTo>
                      <a:pt x="29" y="60"/>
                      <a:pt x="33" y="59"/>
                      <a:pt x="39" y="59"/>
                    </a:cubicBezTo>
                    <a:cubicBezTo>
                      <a:pt x="39" y="59"/>
                      <a:pt x="40" y="59"/>
                      <a:pt x="40" y="59"/>
                    </a:cubicBezTo>
                    <a:cubicBezTo>
                      <a:pt x="40" y="59"/>
                      <a:pt x="40" y="59"/>
                      <a:pt x="41" y="59"/>
                    </a:cubicBezTo>
                    <a:cubicBezTo>
                      <a:pt x="41" y="59"/>
                      <a:pt x="41" y="59"/>
                      <a:pt x="41" y="59"/>
                    </a:cubicBezTo>
                    <a:cubicBezTo>
                      <a:pt x="42" y="59"/>
                      <a:pt x="42" y="59"/>
                      <a:pt x="42" y="59"/>
                    </a:cubicBezTo>
                    <a:cubicBezTo>
                      <a:pt x="38" y="55"/>
                      <a:pt x="35" y="52"/>
                      <a:pt x="34" y="51"/>
                    </a:cubicBezTo>
                    <a:cubicBezTo>
                      <a:pt x="32" y="50"/>
                      <a:pt x="30" y="48"/>
                      <a:pt x="31" y="45"/>
                    </a:cubicBezTo>
                    <a:cubicBezTo>
                      <a:pt x="31" y="41"/>
                      <a:pt x="34" y="38"/>
                      <a:pt x="37" y="38"/>
                    </a:cubicBezTo>
                    <a:cubicBezTo>
                      <a:pt x="40" y="37"/>
                      <a:pt x="47" y="32"/>
                      <a:pt x="51" y="29"/>
                    </a:cubicBezTo>
                    <a:cubicBezTo>
                      <a:pt x="54" y="28"/>
                      <a:pt x="55" y="26"/>
                      <a:pt x="57" y="26"/>
                    </a:cubicBezTo>
                    <a:cubicBezTo>
                      <a:pt x="57" y="25"/>
                      <a:pt x="58" y="24"/>
                      <a:pt x="58" y="21"/>
                    </a:cubicBezTo>
                    <a:cubicBezTo>
                      <a:pt x="58" y="19"/>
                      <a:pt x="58" y="16"/>
                      <a:pt x="60" y="13"/>
                    </a:cubicBezTo>
                    <a:cubicBezTo>
                      <a:pt x="61" y="11"/>
                      <a:pt x="65" y="7"/>
                      <a:pt x="69" y="4"/>
                    </a:cubicBezTo>
                    <a:cubicBezTo>
                      <a:pt x="69" y="4"/>
                      <a:pt x="69" y="3"/>
                      <a:pt x="69" y="3"/>
                    </a:cubicBezTo>
                    <a:cubicBezTo>
                      <a:pt x="67" y="3"/>
                      <a:pt x="65" y="2"/>
                      <a:pt x="64" y="1"/>
                    </a:cubicBezTo>
                    <a:cubicBezTo>
                      <a:pt x="63" y="0"/>
                      <a:pt x="62" y="0"/>
                      <a:pt x="62" y="0"/>
                    </a:cubicBezTo>
                    <a:cubicBezTo>
                      <a:pt x="61" y="0"/>
                      <a:pt x="61" y="2"/>
                      <a:pt x="60" y="3"/>
                    </a:cubicBezTo>
                    <a:cubicBezTo>
                      <a:pt x="59" y="5"/>
                      <a:pt x="58" y="8"/>
                      <a:pt x="55" y="8"/>
                    </a:cubicBezTo>
                    <a:cubicBezTo>
                      <a:pt x="55" y="8"/>
                      <a:pt x="54" y="9"/>
                      <a:pt x="53" y="10"/>
                    </a:cubicBezTo>
                    <a:cubicBezTo>
                      <a:pt x="52" y="11"/>
                      <a:pt x="51" y="14"/>
                      <a:pt x="47" y="14"/>
                    </a:cubicBezTo>
                    <a:cubicBezTo>
                      <a:pt x="47" y="14"/>
                      <a:pt x="47" y="14"/>
                      <a:pt x="47" y="14"/>
                    </a:cubicBezTo>
                    <a:cubicBezTo>
                      <a:pt x="46" y="14"/>
                      <a:pt x="45" y="15"/>
                      <a:pt x="44" y="15"/>
                    </a:cubicBezTo>
                    <a:cubicBezTo>
                      <a:pt x="44" y="15"/>
                      <a:pt x="44" y="15"/>
                      <a:pt x="44" y="16"/>
                    </a:cubicBezTo>
                    <a:cubicBezTo>
                      <a:pt x="45" y="16"/>
                      <a:pt x="46" y="18"/>
                      <a:pt x="45" y="19"/>
                    </a:cubicBezTo>
                    <a:cubicBezTo>
                      <a:pt x="44" y="21"/>
                      <a:pt x="42" y="21"/>
                      <a:pt x="41" y="21"/>
                    </a:cubicBezTo>
                    <a:cubicBezTo>
                      <a:pt x="40" y="21"/>
                      <a:pt x="39" y="21"/>
                      <a:pt x="38" y="21"/>
                    </a:cubicBezTo>
                    <a:cubicBezTo>
                      <a:pt x="37" y="21"/>
                      <a:pt x="36" y="21"/>
                      <a:pt x="35" y="21"/>
                    </a:cubicBezTo>
                    <a:cubicBezTo>
                      <a:pt x="32" y="21"/>
                      <a:pt x="31" y="20"/>
                      <a:pt x="30" y="19"/>
                    </a:cubicBezTo>
                    <a:cubicBezTo>
                      <a:pt x="29" y="18"/>
                      <a:pt x="29" y="18"/>
                      <a:pt x="28" y="18"/>
                    </a:cubicBezTo>
                    <a:cubicBezTo>
                      <a:pt x="27" y="18"/>
                      <a:pt x="25" y="21"/>
                      <a:pt x="24" y="22"/>
                    </a:cubicBezTo>
                    <a:cubicBezTo>
                      <a:pt x="24" y="23"/>
                      <a:pt x="23" y="24"/>
                      <a:pt x="23" y="25"/>
                    </a:cubicBezTo>
                    <a:cubicBezTo>
                      <a:pt x="21" y="28"/>
                      <a:pt x="13" y="32"/>
                      <a:pt x="4" y="36"/>
                    </a:cubicBezTo>
                    <a:cubicBezTo>
                      <a:pt x="3" y="36"/>
                      <a:pt x="2" y="37"/>
                      <a:pt x="1" y="37"/>
                    </a:cubicBezTo>
                    <a:cubicBezTo>
                      <a:pt x="1" y="37"/>
                      <a:pt x="1" y="37"/>
                      <a:pt x="1" y="37"/>
                    </a:cubicBezTo>
                    <a:cubicBezTo>
                      <a:pt x="1" y="37"/>
                      <a:pt x="1" y="37"/>
                      <a:pt x="1" y="37"/>
                    </a:cubicBezTo>
                    <a:cubicBezTo>
                      <a:pt x="1" y="37"/>
                      <a:pt x="0" y="37"/>
                      <a:pt x="0" y="38"/>
                    </a:cubicBezTo>
                    <a:cubicBezTo>
                      <a:pt x="0" y="38"/>
                      <a:pt x="0" y="38"/>
                      <a:pt x="0" y="38"/>
                    </a:cubicBezTo>
                    <a:cubicBezTo>
                      <a:pt x="0" y="38"/>
                      <a:pt x="0" y="38"/>
                      <a:pt x="0" y="38"/>
                    </a:cubicBezTo>
                    <a:cubicBezTo>
                      <a:pt x="0" y="38"/>
                      <a:pt x="0" y="38"/>
                      <a:pt x="0" y="38"/>
                    </a:cubicBezTo>
                    <a:cubicBezTo>
                      <a:pt x="0" y="38"/>
                      <a:pt x="0" y="38"/>
                      <a:pt x="0" y="39"/>
                    </a:cubicBezTo>
                    <a:cubicBezTo>
                      <a:pt x="0" y="39"/>
                      <a:pt x="0" y="39"/>
                      <a:pt x="0" y="39"/>
                    </a:cubicBezTo>
                    <a:cubicBezTo>
                      <a:pt x="5" y="40"/>
                      <a:pt x="9" y="43"/>
                      <a:pt x="11"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2" name="Freeform 1124"/>
              <p:cNvSpPr>
                <a:spLocks/>
              </p:cNvSpPr>
              <p:nvPr/>
            </p:nvSpPr>
            <p:spPr bwMode="auto">
              <a:xfrm>
                <a:off x="4256" y="2007"/>
                <a:ext cx="85" cy="194"/>
              </a:xfrm>
              <a:custGeom>
                <a:avLst/>
                <a:gdLst>
                  <a:gd name="T0" fmla="*/ 84 w 89"/>
                  <a:gd name="T1" fmla="*/ 92 h 204"/>
                  <a:gd name="T2" fmla="*/ 86 w 89"/>
                  <a:gd name="T3" fmla="*/ 90 h 204"/>
                  <a:gd name="T4" fmla="*/ 87 w 89"/>
                  <a:gd name="T5" fmla="*/ 89 h 204"/>
                  <a:gd name="T6" fmla="*/ 88 w 89"/>
                  <a:gd name="T7" fmla="*/ 86 h 204"/>
                  <a:gd name="T8" fmla="*/ 89 w 89"/>
                  <a:gd name="T9" fmla="*/ 84 h 204"/>
                  <a:gd name="T10" fmla="*/ 85 w 89"/>
                  <a:gd name="T11" fmla="*/ 85 h 204"/>
                  <a:gd name="T12" fmla="*/ 83 w 89"/>
                  <a:gd name="T13" fmla="*/ 84 h 204"/>
                  <a:gd name="T14" fmla="*/ 76 w 89"/>
                  <a:gd name="T15" fmla="*/ 77 h 204"/>
                  <a:gd name="T16" fmla="*/ 74 w 89"/>
                  <a:gd name="T17" fmla="*/ 67 h 204"/>
                  <a:gd name="T18" fmla="*/ 67 w 89"/>
                  <a:gd name="T19" fmla="*/ 61 h 204"/>
                  <a:gd name="T20" fmla="*/ 59 w 89"/>
                  <a:gd name="T21" fmla="*/ 53 h 204"/>
                  <a:gd name="T22" fmla="*/ 54 w 89"/>
                  <a:gd name="T23" fmla="*/ 47 h 204"/>
                  <a:gd name="T24" fmla="*/ 66 w 89"/>
                  <a:gd name="T25" fmla="*/ 14 h 204"/>
                  <a:gd name="T26" fmla="*/ 56 w 89"/>
                  <a:gd name="T27" fmla="*/ 0 h 204"/>
                  <a:gd name="T28" fmla="*/ 54 w 89"/>
                  <a:gd name="T29" fmla="*/ 1 h 204"/>
                  <a:gd name="T30" fmla="*/ 53 w 89"/>
                  <a:gd name="T31" fmla="*/ 3 h 204"/>
                  <a:gd name="T32" fmla="*/ 51 w 89"/>
                  <a:gd name="T33" fmla="*/ 6 h 204"/>
                  <a:gd name="T34" fmla="*/ 52 w 89"/>
                  <a:gd name="T35" fmla="*/ 12 h 204"/>
                  <a:gd name="T36" fmla="*/ 43 w 89"/>
                  <a:gd name="T37" fmla="*/ 14 h 204"/>
                  <a:gd name="T38" fmla="*/ 30 w 89"/>
                  <a:gd name="T39" fmla="*/ 26 h 204"/>
                  <a:gd name="T40" fmla="*/ 24 w 89"/>
                  <a:gd name="T41" fmla="*/ 49 h 204"/>
                  <a:gd name="T42" fmla="*/ 20 w 89"/>
                  <a:gd name="T43" fmla="*/ 56 h 204"/>
                  <a:gd name="T44" fmla="*/ 13 w 89"/>
                  <a:gd name="T45" fmla="*/ 57 h 204"/>
                  <a:gd name="T46" fmla="*/ 11 w 89"/>
                  <a:gd name="T47" fmla="*/ 72 h 204"/>
                  <a:gd name="T48" fmla="*/ 10 w 89"/>
                  <a:gd name="T49" fmla="*/ 74 h 204"/>
                  <a:gd name="T50" fmla="*/ 10 w 89"/>
                  <a:gd name="T51" fmla="*/ 76 h 204"/>
                  <a:gd name="T52" fmla="*/ 9 w 89"/>
                  <a:gd name="T53" fmla="*/ 77 h 204"/>
                  <a:gd name="T54" fmla="*/ 8 w 89"/>
                  <a:gd name="T55" fmla="*/ 78 h 204"/>
                  <a:gd name="T56" fmla="*/ 7 w 89"/>
                  <a:gd name="T57" fmla="*/ 78 h 204"/>
                  <a:gd name="T58" fmla="*/ 4 w 89"/>
                  <a:gd name="T59" fmla="*/ 85 h 204"/>
                  <a:gd name="T60" fmla="*/ 4 w 89"/>
                  <a:gd name="T61" fmla="*/ 86 h 204"/>
                  <a:gd name="T62" fmla="*/ 3 w 89"/>
                  <a:gd name="T63" fmla="*/ 87 h 204"/>
                  <a:gd name="T64" fmla="*/ 1 w 89"/>
                  <a:gd name="T65" fmla="*/ 88 h 204"/>
                  <a:gd name="T66" fmla="*/ 9 w 89"/>
                  <a:gd name="T67" fmla="*/ 97 h 204"/>
                  <a:gd name="T68" fmla="*/ 21 w 89"/>
                  <a:gd name="T69" fmla="*/ 142 h 204"/>
                  <a:gd name="T70" fmla="*/ 34 w 89"/>
                  <a:gd name="T71" fmla="*/ 144 h 204"/>
                  <a:gd name="T72" fmla="*/ 46 w 89"/>
                  <a:gd name="T73" fmla="*/ 130 h 204"/>
                  <a:gd name="T74" fmla="*/ 57 w 89"/>
                  <a:gd name="T75" fmla="*/ 150 h 204"/>
                  <a:gd name="T76" fmla="*/ 67 w 89"/>
                  <a:gd name="T77" fmla="*/ 193 h 204"/>
                  <a:gd name="T78" fmla="*/ 71 w 89"/>
                  <a:gd name="T79" fmla="*/ 198 h 204"/>
                  <a:gd name="T80" fmla="*/ 73 w 89"/>
                  <a:gd name="T81" fmla="*/ 194 h 204"/>
                  <a:gd name="T82" fmla="*/ 70 w 89"/>
                  <a:gd name="T83" fmla="*/ 182 h 204"/>
                  <a:gd name="T84" fmla="*/ 62 w 89"/>
                  <a:gd name="T85" fmla="*/ 155 h 204"/>
                  <a:gd name="T86" fmla="*/ 64 w 89"/>
                  <a:gd name="T87" fmla="*/ 146 h 204"/>
                  <a:gd name="T88" fmla="*/ 65 w 89"/>
                  <a:gd name="T89" fmla="*/ 145 h 204"/>
                  <a:gd name="T90" fmla="*/ 53 w 89"/>
                  <a:gd name="T91" fmla="*/ 125 h 204"/>
                  <a:gd name="T92" fmla="*/ 64 w 89"/>
                  <a:gd name="T93" fmla="*/ 102 h 204"/>
                  <a:gd name="T94" fmla="*/ 77 w 89"/>
                  <a:gd name="T95" fmla="*/ 96 h 204"/>
                  <a:gd name="T96" fmla="*/ 81 w 89"/>
                  <a:gd name="T97" fmla="*/ 9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204">
                    <a:moveTo>
                      <a:pt x="81" y="93"/>
                    </a:moveTo>
                    <a:cubicBezTo>
                      <a:pt x="83" y="92"/>
                      <a:pt x="83" y="92"/>
                      <a:pt x="83" y="92"/>
                    </a:cubicBezTo>
                    <a:cubicBezTo>
                      <a:pt x="83" y="92"/>
                      <a:pt x="84" y="92"/>
                      <a:pt x="84" y="92"/>
                    </a:cubicBezTo>
                    <a:cubicBezTo>
                      <a:pt x="85" y="91"/>
                      <a:pt x="85" y="91"/>
                      <a:pt x="85" y="91"/>
                    </a:cubicBezTo>
                    <a:cubicBezTo>
                      <a:pt x="85" y="91"/>
                      <a:pt x="85" y="91"/>
                      <a:pt x="85" y="91"/>
                    </a:cubicBezTo>
                    <a:cubicBezTo>
                      <a:pt x="85" y="91"/>
                      <a:pt x="86" y="91"/>
                      <a:pt x="86" y="90"/>
                    </a:cubicBezTo>
                    <a:cubicBezTo>
                      <a:pt x="86" y="90"/>
                      <a:pt x="86" y="90"/>
                      <a:pt x="86" y="90"/>
                    </a:cubicBezTo>
                    <a:cubicBezTo>
                      <a:pt x="86" y="90"/>
                      <a:pt x="86" y="90"/>
                      <a:pt x="86" y="89"/>
                    </a:cubicBezTo>
                    <a:cubicBezTo>
                      <a:pt x="86" y="89"/>
                      <a:pt x="87" y="89"/>
                      <a:pt x="87" y="89"/>
                    </a:cubicBezTo>
                    <a:cubicBezTo>
                      <a:pt x="87" y="88"/>
                      <a:pt x="87" y="88"/>
                      <a:pt x="87" y="88"/>
                    </a:cubicBezTo>
                    <a:cubicBezTo>
                      <a:pt x="87" y="87"/>
                      <a:pt x="87" y="87"/>
                      <a:pt x="87" y="87"/>
                    </a:cubicBezTo>
                    <a:cubicBezTo>
                      <a:pt x="87" y="87"/>
                      <a:pt x="88" y="86"/>
                      <a:pt x="88" y="86"/>
                    </a:cubicBezTo>
                    <a:cubicBezTo>
                      <a:pt x="88" y="86"/>
                      <a:pt x="88" y="86"/>
                      <a:pt x="88" y="85"/>
                    </a:cubicBezTo>
                    <a:cubicBezTo>
                      <a:pt x="88" y="85"/>
                      <a:pt x="89" y="85"/>
                      <a:pt x="89" y="85"/>
                    </a:cubicBezTo>
                    <a:cubicBezTo>
                      <a:pt x="89" y="84"/>
                      <a:pt x="89" y="84"/>
                      <a:pt x="89" y="84"/>
                    </a:cubicBezTo>
                    <a:cubicBezTo>
                      <a:pt x="89" y="84"/>
                      <a:pt x="88" y="84"/>
                      <a:pt x="88" y="85"/>
                    </a:cubicBezTo>
                    <a:cubicBezTo>
                      <a:pt x="88" y="85"/>
                      <a:pt x="87" y="85"/>
                      <a:pt x="87" y="85"/>
                    </a:cubicBezTo>
                    <a:cubicBezTo>
                      <a:pt x="87" y="85"/>
                      <a:pt x="86" y="85"/>
                      <a:pt x="85" y="85"/>
                    </a:cubicBezTo>
                    <a:cubicBezTo>
                      <a:pt x="85" y="85"/>
                      <a:pt x="85" y="85"/>
                      <a:pt x="85" y="85"/>
                    </a:cubicBezTo>
                    <a:cubicBezTo>
                      <a:pt x="84" y="85"/>
                      <a:pt x="84" y="84"/>
                      <a:pt x="83" y="84"/>
                    </a:cubicBezTo>
                    <a:cubicBezTo>
                      <a:pt x="83" y="84"/>
                      <a:pt x="83" y="84"/>
                      <a:pt x="83" y="84"/>
                    </a:cubicBezTo>
                    <a:cubicBezTo>
                      <a:pt x="82" y="84"/>
                      <a:pt x="82" y="83"/>
                      <a:pt x="81" y="83"/>
                    </a:cubicBezTo>
                    <a:cubicBezTo>
                      <a:pt x="80" y="82"/>
                      <a:pt x="80" y="80"/>
                      <a:pt x="80" y="78"/>
                    </a:cubicBezTo>
                    <a:cubicBezTo>
                      <a:pt x="80" y="77"/>
                      <a:pt x="77" y="77"/>
                      <a:pt x="76" y="77"/>
                    </a:cubicBezTo>
                    <a:cubicBezTo>
                      <a:pt x="75" y="77"/>
                      <a:pt x="74" y="77"/>
                      <a:pt x="73" y="76"/>
                    </a:cubicBezTo>
                    <a:cubicBezTo>
                      <a:pt x="72" y="74"/>
                      <a:pt x="73" y="71"/>
                      <a:pt x="74" y="68"/>
                    </a:cubicBezTo>
                    <a:cubicBezTo>
                      <a:pt x="74" y="67"/>
                      <a:pt x="74" y="67"/>
                      <a:pt x="74" y="67"/>
                    </a:cubicBezTo>
                    <a:cubicBezTo>
                      <a:pt x="74" y="67"/>
                      <a:pt x="74" y="66"/>
                      <a:pt x="74" y="66"/>
                    </a:cubicBezTo>
                    <a:cubicBezTo>
                      <a:pt x="74" y="65"/>
                      <a:pt x="73" y="65"/>
                      <a:pt x="72" y="65"/>
                    </a:cubicBezTo>
                    <a:cubicBezTo>
                      <a:pt x="70" y="65"/>
                      <a:pt x="68" y="64"/>
                      <a:pt x="67" y="61"/>
                    </a:cubicBezTo>
                    <a:cubicBezTo>
                      <a:pt x="66" y="59"/>
                      <a:pt x="65" y="56"/>
                      <a:pt x="66" y="54"/>
                    </a:cubicBezTo>
                    <a:cubicBezTo>
                      <a:pt x="65" y="53"/>
                      <a:pt x="64" y="53"/>
                      <a:pt x="62" y="53"/>
                    </a:cubicBezTo>
                    <a:cubicBezTo>
                      <a:pt x="61" y="53"/>
                      <a:pt x="59" y="53"/>
                      <a:pt x="59" y="53"/>
                    </a:cubicBezTo>
                    <a:cubicBezTo>
                      <a:pt x="57" y="54"/>
                      <a:pt x="56" y="54"/>
                      <a:pt x="55" y="53"/>
                    </a:cubicBezTo>
                    <a:cubicBezTo>
                      <a:pt x="54" y="52"/>
                      <a:pt x="54" y="51"/>
                      <a:pt x="54" y="49"/>
                    </a:cubicBezTo>
                    <a:cubicBezTo>
                      <a:pt x="54" y="48"/>
                      <a:pt x="54" y="47"/>
                      <a:pt x="54" y="47"/>
                    </a:cubicBezTo>
                    <a:cubicBezTo>
                      <a:pt x="52" y="42"/>
                      <a:pt x="61" y="32"/>
                      <a:pt x="64" y="29"/>
                    </a:cubicBezTo>
                    <a:cubicBezTo>
                      <a:pt x="67" y="26"/>
                      <a:pt x="66" y="22"/>
                      <a:pt x="66" y="18"/>
                    </a:cubicBezTo>
                    <a:cubicBezTo>
                      <a:pt x="66" y="17"/>
                      <a:pt x="66" y="15"/>
                      <a:pt x="66" y="14"/>
                    </a:cubicBezTo>
                    <a:cubicBezTo>
                      <a:pt x="66" y="10"/>
                      <a:pt x="65" y="10"/>
                      <a:pt x="63" y="10"/>
                    </a:cubicBezTo>
                    <a:cubicBezTo>
                      <a:pt x="59" y="10"/>
                      <a:pt x="59" y="5"/>
                      <a:pt x="59" y="2"/>
                    </a:cubicBezTo>
                    <a:cubicBezTo>
                      <a:pt x="59" y="1"/>
                      <a:pt x="57" y="0"/>
                      <a:pt x="56" y="0"/>
                    </a:cubicBezTo>
                    <a:cubicBezTo>
                      <a:pt x="55" y="0"/>
                      <a:pt x="55" y="0"/>
                      <a:pt x="55" y="1"/>
                    </a:cubicBezTo>
                    <a:cubicBezTo>
                      <a:pt x="54" y="1"/>
                      <a:pt x="54" y="1"/>
                      <a:pt x="54" y="1"/>
                    </a:cubicBezTo>
                    <a:cubicBezTo>
                      <a:pt x="54" y="1"/>
                      <a:pt x="54" y="1"/>
                      <a:pt x="54" y="1"/>
                    </a:cubicBezTo>
                    <a:cubicBezTo>
                      <a:pt x="54" y="1"/>
                      <a:pt x="54" y="1"/>
                      <a:pt x="53" y="1"/>
                    </a:cubicBezTo>
                    <a:cubicBezTo>
                      <a:pt x="53" y="2"/>
                      <a:pt x="53" y="2"/>
                      <a:pt x="53" y="3"/>
                    </a:cubicBezTo>
                    <a:cubicBezTo>
                      <a:pt x="53" y="3"/>
                      <a:pt x="53" y="3"/>
                      <a:pt x="53" y="3"/>
                    </a:cubicBezTo>
                    <a:cubicBezTo>
                      <a:pt x="53" y="3"/>
                      <a:pt x="53" y="4"/>
                      <a:pt x="52" y="4"/>
                    </a:cubicBezTo>
                    <a:cubicBezTo>
                      <a:pt x="52" y="4"/>
                      <a:pt x="52" y="4"/>
                      <a:pt x="52" y="5"/>
                    </a:cubicBezTo>
                    <a:cubicBezTo>
                      <a:pt x="52" y="5"/>
                      <a:pt x="52" y="6"/>
                      <a:pt x="51" y="6"/>
                    </a:cubicBezTo>
                    <a:cubicBezTo>
                      <a:pt x="51" y="6"/>
                      <a:pt x="51" y="6"/>
                      <a:pt x="51" y="6"/>
                    </a:cubicBezTo>
                    <a:cubicBezTo>
                      <a:pt x="51" y="7"/>
                      <a:pt x="50" y="7"/>
                      <a:pt x="50" y="7"/>
                    </a:cubicBezTo>
                    <a:cubicBezTo>
                      <a:pt x="50" y="7"/>
                      <a:pt x="50" y="9"/>
                      <a:pt x="52" y="12"/>
                    </a:cubicBezTo>
                    <a:cubicBezTo>
                      <a:pt x="53" y="13"/>
                      <a:pt x="53" y="15"/>
                      <a:pt x="52" y="16"/>
                    </a:cubicBezTo>
                    <a:cubicBezTo>
                      <a:pt x="52" y="16"/>
                      <a:pt x="51" y="17"/>
                      <a:pt x="49" y="17"/>
                    </a:cubicBezTo>
                    <a:cubicBezTo>
                      <a:pt x="48" y="17"/>
                      <a:pt x="45" y="16"/>
                      <a:pt x="43" y="14"/>
                    </a:cubicBezTo>
                    <a:cubicBezTo>
                      <a:pt x="42" y="15"/>
                      <a:pt x="40" y="16"/>
                      <a:pt x="37" y="18"/>
                    </a:cubicBezTo>
                    <a:cubicBezTo>
                      <a:pt x="36" y="19"/>
                      <a:pt x="35" y="20"/>
                      <a:pt x="34" y="20"/>
                    </a:cubicBezTo>
                    <a:cubicBezTo>
                      <a:pt x="32" y="22"/>
                      <a:pt x="30" y="23"/>
                      <a:pt x="30" y="26"/>
                    </a:cubicBezTo>
                    <a:cubicBezTo>
                      <a:pt x="30" y="29"/>
                      <a:pt x="29" y="31"/>
                      <a:pt x="28" y="33"/>
                    </a:cubicBezTo>
                    <a:cubicBezTo>
                      <a:pt x="27" y="36"/>
                      <a:pt x="27" y="38"/>
                      <a:pt x="27" y="39"/>
                    </a:cubicBezTo>
                    <a:cubicBezTo>
                      <a:pt x="28" y="42"/>
                      <a:pt x="26" y="46"/>
                      <a:pt x="24" y="49"/>
                    </a:cubicBezTo>
                    <a:cubicBezTo>
                      <a:pt x="24" y="51"/>
                      <a:pt x="23" y="53"/>
                      <a:pt x="23" y="53"/>
                    </a:cubicBezTo>
                    <a:cubicBezTo>
                      <a:pt x="23" y="54"/>
                      <a:pt x="23" y="55"/>
                      <a:pt x="22" y="55"/>
                    </a:cubicBezTo>
                    <a:cubicBezTo>
                      <a:pt x="22" y="56"/>
                      <a:pt x="20" y="56"/>
                      <a:pt x="20" y="56"/>
                    </a:cubicBezTo>
                    <a:cubicBezTo>
                      <a:pt x="18" y="56"/>
                      <a:pt x="16" y="56"/>
                      <a:pt x="14" y="55"/>
                    </a:cubicBezTo>
                    <a:cubicBezTo>
                      <a:pt x="14" y="55"/>
                      <a:pt x="14" y="55"/>
                      <a:pt x="13" y="55"/>
                    </a:cubicBezTo>
                    <a:cubicBezTo>
                      <a:pt x="13" y="56"/>
                      <a:pt x="13" y="57"/>
                      <a:pt x="13" y="57"/>
                    </a:cubicBezTo>
                    <a:cubicBezTo>
                      <a:pt x="13" y="60"/>
                      <a:pt x="13" y="63"/>
                      <a:pt x="12" y="65"/>
                    </a:cubicBezTo>
                    <a:cubicBezTo>
                      <a:pt x="11" y="66"/>
                      <a:pt x="11" y="69"/>
                      <a:pt x="11" y="70"/>
                    </a:cubicBezTo>
                    <a:cubicBezTo>
                      <a:pt x="11" y="71"/>
                      <a:pt x="11" y="71"/>
                      <a:pt x="11" y="72"/>
                    </a:cubicBezTo>
                    <a:cubicBezTo>
                      <a:pt x="11" y="72"/>
                      <a:pt x="11" y="72"/>
                      <a:pt x="11" y="72"/>
                    </a:cubicBezTo>
                    <a:cubicBezTo>
                      <a:pt x="11" y="72"/>
                      <a:pt x="10" y="73"/>
                      <a:pt x="10" y="73"/>
                    </a:cubicBezTo>
                    <a:cubicBezTo>
                      <a:pt x="10" y="73"/>
                      <a:pt x="10" y="73"/>
                      <a:pt x="10" y="74"/>
                    </a:cubicBezTo>
                    <a:cubicBezTo>
                      <a:pt x="10" y="74"/>
                      <a:pt x="10" y="74"/>
                      <a:pt x="10" y="74"/>
                    </a:cubicBezTo>
                    <a:cubicBezTo>
                      <a:pt x="10" y="75"/>
                      <a:pt x="10" y="75"/>
                      <a:pt x="10" y="75"/>
                    </a:cubicBezTo>
                    <a:cubicBezTo>
                      <a:pt x="10" y="75"/>
                      <a:pt x="10" y="75"/>
                      <a:pt x="10" y="76"/>
                    </a:cubicBezTo>
                    <a:cubicBezTo>
                      <a:pt x="10" y="76"/>
                      <a:pt x="10" y="76"/>
                      <a:pt x="10" y="76"/>
                    </a:cubicBezTo>
                    <a:cubicBezTo>
                      <a:pt x="10" y="76"/>
                      <a:pt x="10" y="76"/>
                      <a:pt x="9" y="77"/>
                    </a:cubicBezTo>
                    <a:cubicBezTo>
                      <a:pt x="9" y="77"/>
                      <a:pt x="9" y="77"/>
                      <a:pt x="9" y="77"/>
                    </a:cubicBezTo>
                    <a:cubicBezTo>
                      <a:pt x="9" y="77"/>
                      <a:pt x="9" y="77"/>
                      <a:pt x="9" y="77"/>
                    </a:cubicBezTo>
                    <a:cubicBezTo>
                      <a:pt x="9" y="78"/>
                      <a:pt x="9" y="78"/>
                      <a:pt x="8" y="78"/>
                    </a:cubicBezTo>
                    <a:cubicBezTo>
                      <a:pt x="8" y="78"/>
                      <a:pt x="8" y="78"/>
                      <a:pt x="8" y="78"/>
                    </a:cubicBezTo>
                    <a:cubicBezTo>
                      <a:pt x="8" y="78"/>
                      <a:pt x="8" y="78"/>
                      <a:pt x="7" y="78"/>
                    </a:cubicBezTo>
                    <a:cubicBezTo>
                      <a:pt x="7" y="78"/>
                      <a:pt x="7" y="78"/>
                      <a:pt x="7" y="78"/>
                    </a:cubicBezTo>
                    <a:cubicBezTo>
                      <a:pt x="7" y="78"/>
                      <a:pt x="7" y="78"/>
                      <a:pt x="7" y="78"/>
                    </a:cubicBezTo>
                    <a:cubicBezTo>
                      <a:pt x="7" y="78"/>
                      <a:pt x="7" y="78"/>
                      <a:pt x="7" y="79"/>
                    </a:cubicBezTo>
                    <a:cubicBezTo>
                      <a:pt x="7" y="79"/>
                      <a:pt x="7" y="79"/>
                      <a:pt x="7" y="79"/>
                    </a:cubicBezTo>
                    <a:cubicBezTo>
                      <a:pt x="6" y="80"/>
                      <a:pt x="4" y="83"/>
                      <a:pt x="4" y="85"/>
                    </a:cubicBezTo>
                    <a:cubicBezTo>
                      <a:pt x="4" y="85"/>
                      <a:pt x="4" y="85"/>
                      <a:pt x="4" y="85"/>
                    </a:cubicBezTo>
                    <a:cubicBezTo>
                      <a:pt x="4" y="85"/>
                      <a:pt x="4" y="85"/>
                      <a:pt x="4" y="85"/>
                    </a:cubicBezTo>
                    <a:cubicBezTo>
                      <a:pt x="4" y="86"/>
                      <a:pt x="4" y="86"/>
                      <a:pt x="4" y="86"/>
                    </a:cubicBezTo>
                    <a:cubicBezTo>
                      <a:pt x="3" y="86"/>
                      <a:pt x="3" y="86"/>
                      <a:pt x="3" y="86"/>
                    </a:cubicBezTo>
                    <a:cubicBezTo>
                      <a:pt x="3" y="86"/>
                      <a:pt x="3" y="86"/>
                      <a:pt x="3" y="87"/>
                    </a:cubicBezTo>
                    <a:cubicBezTo>
                      <a:pt x="3" y="87"/>
                      <a:pt x="3" y="87"/>
                      <a:pt x="3" y="87"/>
                    </a:cubicBezTo>
                    <a:cubicBezTo>
                      <a:pt x="2" y="87"/>
                      <a:pt x="2" y="87"/>
                      <a:pt x="2" y="87"/>
                    </a:cubicBezTo>
                    <a:cubicBezTo>
                      <a:pt x="2" y="87"/>
                      <a:pt x="2" y="87"/>
                      <a:pt x="2" y="87"/>
                    </a:cubicBezTo>
                    <a:cubicBezTo>
                      <a:pt x="1" y="87"/>
                      <a:pt x="1" y="88"/>
                      <a:pt x="1" y="88"/>
                    </a:cubicBezTo>
                    <a:cubicBezTo>
                      <a:pt x="1" y="88"/>
                      <a:pt x="1" y="88"/>
                      <a:pt x="0" y="88"/>
                    </a:cubicBezTo>
                    <a:cubicBezTo>
                      <a:pt x="0" y="88"/>
                      <a:pt x="0" y="88"/>
                      <a:pt x="0" y="88"/>
                    </a:cubicBezTo>
                    <a:cubicBezTo>
                      <a:pt x="2" y="92"/>
                      <a:pt x="6" y="96"/>
                      <a:pt x="9" y="97"/>
                    </a:cubicBezTo>
                    <a:cubicBezTo>
                      <a:pt x="15" y="99"/>
                      <a:pt x="19" y="108"/>
                      <a:pt x="23" y="121"/>
                    </a:cubicBezTo>
                    <a:cubicBezTo>
                      <a:pt x="25" y="129"/>
                      <a:pt x="24" y="137"/>
                      <a:pt x="21" y="141"/>
                    </a:cubicBezTo>
                    <a:cubicBezTo>
                      <a:pt x="21" y="142"/>
                      <a:pt x="21" y="142"/>
                      <a:pt x="21" y="142"/>
                    </a:cubicBezTo>
                    <a:cubicBezTo>
                      <a:pt x="21" y="143"/>
                      <a:pt x="22" y="143"/>
                      <a:pt x="23" y="143"/>
                    </a:cubicBezTo>
                    <a:cubicBezTo>
                      <a:pt x="24" y="144"/>
                      <a:pt x="24" y="144"/>
                      <a:pt x="25" y="144"/>
                    </a:cubicBezTo>
                    <a:cubicBezTo>
                      <a:pt x="29" y="146"/>
                      <a:pt x="32" y="146"/>
                      <a:pt x="34" y="144"/>
                    </a:cubicBezTo>
                    <a:cubicBezTo>
                      <a:pt x="35" y="142"/>
                      <a:pt x="36" y="141"/>
                      <a:pt x="38" y="139"/>
                    </a:cubicBezTo>
                    <a:cubicBezTo>
                      <a:pt x="40" y="137"/>
                      <a:pt x="42" y="135"/>
                      <a:pt x="43" y="133"/>
                    </a:cubicBezTo>
                    <a:cubicBezTo>
                      <a:pt x="43" y="131"/>
                      <a:pt x="45" y="130"/>
                      <a:pt x="46" y="130"/>
                    </a:cubicBezTo>
                    <a:cubicBezTo>
                      <a:pt x="47" y="130"/>
                      <a:pt x="49" y="132"/>
                      <a:pt x="50" y="134"/>
                    </a:cubicBezTo>
                    <a:cubicBezTo>
                      <a:pt x="51" y="135"/>
                      <a:pt x="51" y="136"/>
                      <a:pt x="52" y="137"/>
                    </a:cubicBezTo>
                    <a:cubicBezTo>
                      <a:pt x="55" y="139"/>
                      <a:pt x="57" y="144"/>
                      <a:pt x="57" y="150"/>
                    </a:cubicBezTo>
                    <a:cubicBezTo>
                      <a:pt x="57" y="153"/>
                      <a:pt x="57" y="153"/>
                      <a:pt x="57" y="153"/>
                    </a:cubicBezTo>
                    <a:cubicBezTo>
                      <a:pt x="58" y="158"/>
                      <a:pt x="59" y="170"/>
                      <a:pt x="62" y="173"/>
                    </a:cubicBezTo>
                    <a:cubicBezTo>
                      <a:pt x="68" y="179"/>
                      <a:pt x="69" y="190"/>
                      <a:pt x="67" y="193"/>
                    </a:cubicBezTo>
                    <a:cubicBezTo>
                      <a:pt x="67" y="195"/>
                      <a:pt x="67" y="197"/>
                      <a:pt x="68" y="199"/>
                    </a:cubicBezTo>
                    <a:cubicBezTo>
                      <a:pt x="68" y="200"/>
                      <a:pt x="69" y="202"/>
                      <a:pt x="69" y="204"/>
                    </a:cubicBezTo>
                    <a:cubicBezTo>
                      <a:pt x="70" y="202"/>
                      <a:pt x="70" y="200"/>
                      <a:pt x="71" y="198"/>
                    </a:cubicBezTo>
                    <a:cubicBezTo>
                      <a:pt x="71" y="198"/>
                      <a:pt x="71" y="198"/>
                      <a:pt x="71" y="197"/>
                    </a:cubicBezTo>
                    <a:cubicBezTo>
                      <a:pt x="72" y="197"/>
                      <a:pt x="72" y="196"/>
                      <a:pt x="72" y="195"/>
                    </a:cubicBezTo>
                    <a:cubicBezTo>
                      <a:pt x="72" y="194"/>
                      <a:pt x="73" y="194"/>
                      <a:pt x="73" y="194"/>
                    </a:cubicBezTo>
                    <a:cubicBezTo>
                      <a:pt x="73" y="193"/>
                      <a:pt x="73" y="192"/>
                      <a:pt x="74" y="190"/>
                    </a:cubicBezTo>
                    <a:cubicBezTo>
                      <a:pt x="74" y="189"/>
                      <a:pt x="73" y="188"/>
                      <a:pt x="72" y="187"/>
                    </a:cubicBezTo>
                    <a:cubicBezTo>
                      <a:pt x="71" y="186"/>
                      <a:pt x="70" y="184"/>
                      <a:pt x="70" y="182"/>
                    </a:cubicBezTo>
                    <a:cubicBezTo>
                      <a:pt x="70" y="179"/>
                      <a:pt x="70" y="173"/>
                      <a:pt x="66" y="170"/>
                    </a:cubicBezTo>
                    <a:cubicBezTo>
                      <a:pt x="63" y="167"/>
                      <a:pt x="61" y="162"/>
                      <a:pt x="61" y="159"/>
                    </a:cubicBezTo>
                    <a:cubicBezTo>
                      <a:pt x="61" y="157"/>
                      <a:pt x="61" y="156"/>
                      <a:pt x="62" y="155"/>
                    </a:cubicBezTo>
                    <a:cubicBezTo>
                      <a:pt x="63" y="154"/>
                      <a:pt x="63" y="152"/>
                      <a:pt x="63" y="150"/>
                    </a:cubicBezTo>
                    <a:cubicBezTo>
                      <a:pt x="63" y="149"/>
                      <a:pt x="63" y="148"/>
                      <a:pt x="64" y="147"/>
                    </a:cubicBezTo>
                    <a:cubicBezTo>
                      <a:pt x="64" y="146"/>
                      <a:pt x="64" y="146"/>
                      <a:pt x="64" y="146"/>
                    </a:cubicBezTo>
                    <a:cubicBezTo>
                      <a:pt x="65" y="146"/>
                      <a:pt x="65" y="146"/>
                      <a:pt x="65" y="146"/>
                    </a:cubicBezTo>
                    <a:cubicBezTo>
                      <a:pt x="65" y="146"/>
                      <a:pt x="65" y="146"/>
                      <a:pt x="65" y="145"/>
                    </a:cubicBezTo>
                    <a:cubicBezTo>
                      <a:pt x="65" y="145"/>
                      <a:pt x="65" y="145"/>
                      <a:pt x="65" y="145"/>
                    </a:cubicBezTo>
                    <a:cubicBezTo>
                      <a:pt x="63" y="143"/>
                      <a:pt x="63" y="141"/>
                      <a:pt x="63" y="139"/>
                    </a:cubicBezTo>
                    <a:cubicBezTo>
                      <a:pt x="63" y="138"/>
                      <a:pt x="63" y="137"/>
                      <a:pt x="63" y="137"/>
                    </a:cubicBezTo>
                    <a:cubicBezTo>
                      <a:pt x="60" y="136"/>
                      <a:pt x="53" y="128"/>
                      <a:pt x="53" y="125"/>
                    </a:cubicBezTo>
                    <a:cubicBezTo>
                      <a:pt x="53" y="123"/>
                      <a:pt x="54" y="115"/>
                      <a:pt x="55" y="108"/>
                    </a:cubicBezTo>
                    <a:cubicBezTo>
                      <a:pt x="56" y="107"/>
                      <a:pt x="56" y="107"/>
                      <a:pt x="56" y="107"/>
                    </a:cubicBezTo>
                    <a:cubicBezTo>
                      <a:pt x="56" y="103"/>
                      <a:pt x="61" y="102"/>
                      <a:pt x="64" y="102"/>
                    </a:cubicBezTo>
                    <a:cubicBezTo>
                      <a:pt x="65" y="102"/>
                      <a:pt x="65" y="102"/>
                      <a:pt x="65" y="102"/>
                    </a:cubicBezTo>
                    <a:cubicBezTo>
                      <a:pt x="69" y="102"/>
                      <a:pt x="70" y="101"/>
                      <a:pt x="70" y="100"/>
                    </a:cubicBezTo>
                    <a:cubicBezTo>
                      <a:pt x="72" y="98"/>
                      <a:pt x="75" y="97"/>
                      <a:pt x="77" y="96"/>
                    </a:cubicBezTo>
                    <a:cubicBezTo>
                      <a:pt x="79" y="95"/>
                      <a:pt x="80" y="95"/>
                      <a:pt x="81" y="94"/>
                    </a:cubicBezTo>
                    <a:cubicBezTo>
                      <a:pt x="81" y="94"/>
                      <a:pt x="81" y="94"/>
                      <a:pt x="81" y="94"/>
                    </a:cubicBezTo>
                    <a:lnTo>
                      <a:pt x="81" y="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3" name="Freeform 1125"/>
              <p:cNvSpPr>
                <a:spLocks/>
              </p:cNvSpPr>
              <p:nvPr/>
            </p:nvSpPr>
            <p:spPr bwMode="auto">
              <a:xfrm>
                <a:off x="4361" y="2067"/>
                <a:ext cx="73" cy="159"/>
              </a:xfrm>
              <a:custGeom>
                <a:avLst/>
                <a:gdLst>
                  <a:gd name="T0" fmla="*/ 1 w 77"/>
                  <a:gd name="T1" fmla="*/ 11 h 167"/>
                  <a:gd name="T2" fmla="*/ 2 w 77"/>
                  <a:gd name="T3" fmla="*/ 12 h 167"/>
                  <a:gd name="T4" fmla="*/ 3 w 77"/>
                  <a:gd name="T5" fmla="*/ 14 h 167"/>
                  <a:gd name="T6" fmla="*/ 8 w 77"/>
                  <a:gd name="T7" fmla="*/ 23 h 167"/>
                  <a:gd name="T8" fmla="*/ 9 w 77"/>
                  <a:gd name="T9" fmla="*/ 24 h 167"/>
                  <a:gd name="T10" fmla="*/ 9 w 77"/>
                  <a:gd name="T11" fmla="*/ 24 h 167"/>
                  <a:gd name="T12" fmla="*/ 10 w 77"/>
                  <a:gd name="T13" fmla="*/ 25 h 167"/>
                  <a:gd name="T14" fmla="*/ 14 w 77"/>
                  <a:gd name="T15" fmla="*/ 26 h 167"/>
                  <a:gd name="T16" fmla="*/ 20 w 77"/>
                  <a:gd name="T17" fmla="*/ 25 h 167"/>
                  <a:gd name="T18" fmla="*/ 27 w 77"/>
                  <a:gd name="T19" fmla="*/ 34 h 167"/>
                  <a:gd name="T20" fmla="*/ 23 w 77"/>
                  <a:gd name="T21" fmla="*/ 43 h 167"/>
                  <a:gd name="T22" fmla="*/ 26 w 77"/>
                  <a:gd name="T23" fmla="*/ 48 h 167"/>
                  <a:gd name="T24" fmla="*/ 35 w 77"/>
                  <a:gd name="T25" fmla="*/ 59 h 167"/>
                  <a:gd name="T26" fmla="*/ 42 w 77"/>
                  <a:gd name="T27" fmla="*/ 68 h 167"/>
                  <a:gd name="T28" fmla="*/ 53 w 77"/>
                  <a:gd name="T29" fmla="*/ 81 h 167"/>
                  <a:gd name="T30" fmla="*/ 59 w 77"/>
                  <a:gd name="T31" fmla="*/ 97 h 167"/>
                  <a:gd name="T32" fmla="*/ 59 w 77"/>
                  <a:gd name="T33" fmla="*/ 104 h 167"/>
                  <a:gd name="T34" fmla="*/ 59 w 77"/>
                  <a:gd name="T35" fmla="*/ 107 h 167"/>
                  <a:gd name="T36" fmla="*/ 60 w 77"/>
                  <a:gd name="T37" fmla="*/ 110 h 167"/>
                  <a:gd name="T38" fmla="*/ 62 w 77"/>
                  <a:gd name="T39" fmla="*/ 114 h 167"/>
                  <a:gd name="T40" fmla="*/ 54 w 77"/>
                  <a:gd name="T41" fmla="*/ 129 h 167"/>
                  <a:gd name="T42" fmla="*/ 46 w 77"/>
                  <a:gd name="T43" fmla="*/ 137 h 167"/>
                  <a:gd name="T44" fmla="*/ 42 w 77"/>
                  <a:gd name="T45" fmla="*/ 136 h 167"/>
                  <a:gd name="T46" fmla="*/ 43 w 77"/>
                  <a:gd name="T47" fmla="*/ 139 h 167"/>
                  <a:gd name="T48" fmla="*/ 41 w 77"/>
                  <a:gd name="T49" fmla="*/ 147 h 167"/>
                  <a:gd name="T50" fmla="*/ 32 w 77"/>
                  <a:gd name="T51" fmla="*/ 146 h 167"/>
                  <a:gd name="T52" fmla="*/ 31 w 77"/>
                  <a:gd name="T53" fmla="*/ 147 h 167"/>
                  <a:gd name="T54" fmla="*/ 30 w 77"/>
                  <a:gd name="T55" fmla="*/ 148 h 167"/>
                  <a:gd name="T56" fmla="*/ 29 w 77"/>
                  <a:gd name="T57" fmla="*/ 149 h 167"/>
                  <a:gd name="T58" fmla="*/ 26 w 77"/>
                  <a:gd name="T59" fmla="*/ 150 h 167"/>
                  <a:gd name="T60" fmla="*/ 29 w 77"/>
                  <a:gd name="T61" fmla="*/ 152 h 167"/>
                  <a:gd name="T62" fmla="*/ 29 w 77"/>
                  <a:gd name="T63" fmla="*/ 158 h 167"/>
                  <a:gd name="T64" fmla="*/ 29 w 77"/>
                  <a:gd name="T65" fmla="*/ 167 h 167"/>
                  <a:gd name="T66" fmla="*/ 40 w 77"/>
                  <a:gd name="T67" fmla="*/ 158 h 167"/>
                  <a:gd name="T68" fmla="*/ 40 w 77"/>
                  <a:gd name="T69" fmla="*/ 158 h 167"/>
                  <a:gd name="T70" fmla="*/ 44 w 77"/>
                  <a:gd name="T71" fmla="*/ 152 h 167"/>
                  <a:gd name="T72" fmla="*/ 49 w 77"/>
                  <a:gd name="T73" fmla="*/ 146 h 167"/>
                  <a:gd name="T74" fmla="*/ 53 w 77"/>
                  <a:gd name="T75" fmla="*/ 147 h 167"/>
                  <a:gd name="T76" fmla="*/ 67 w 77"/>
                  <a:gd name="T77" fmla="*/ 140 h 167"/>
                  <a:gd name="T78" fmla="*/ 75 w 77"/>
                  <a:gd name="T79" fmla="*/ 126 h 167"/>
                  <a:gd name="T80" fmla="*/ 73 w 77"/>
                  <a:gd name="T81" fmla="*/ 100 h 167"/>
                  <a:gd name="T82" fmla="*/ 64 w 77"/>
                  <a:gd name="T83" fmla="*/ 84 h 167"/>
                  <a:gd name="T84" fmla="*/ 45 w 77"/>
                  <a:gd name="T85" fmla="*/ 69 h 167"/>
                  <a:gd name="T86" fmla="*/ 40 w 77"/>
                  <a:gd name="T87" fmla="*/ 60 h 167"/>
                  <a:gd name="T88" fmla="*/ 42 w 77"/>
                  <a:gd name="T89" fmla="*/ 36 h 167"/>
                  <a:gd name="T90" fmla="*/ 46 w 77"/>
                  <a:gd name="T91" fmla="*/ 26 h 167"/>
                  <a:gd name="T92" fmla="*/ 57 w 77"/>
                  <a:gd name="T93" fmla="*/ 20 h 167"/>
                  <a:gd name="T94" fmla="*/ 56 w 77"/>
                  <a:gd name="T95" fmla="*/ 20 h 167"/>
                  <a:gd name="T96" fmla="*/ 54 w 77"/>
                  <a:gd name="T97" fmla="*/ 19 h 167"/>
                  <a:gd name="T98" fmla="*/ 52 w 77"/>
                  <a:gd name="T99" fmla="*/ 17 h 167"/>
                  <a:gd name="T100" fmla="*/ 50 w 77"/>
                  <a:gd name="T101" fmla="*/ 16 h 167"/>
                  <a:gd name="T102" fmla="*/ 48 w 77"/>
                  <a:gd name="T103" fmla="*/ 14 h 167"/>
                  <a:gd name="T104" fmla="*/ 46 w 77"/>
                  <a:gd name="T105" fmla="*/ 13 h 167"/>
                  <a:gd name="T106" fmla="*/ 45 w 77"/>
                  <a:gd name="T107" fmla="*/ 11 h 167"/>
                  <a:gd name="T108" fmla="*/ 45 w 77"/>
                  <a:gd name="T109" fmla="*/ 7 h 167"/>
                  <a:gd name="T110" fmla="*/ 46 w 77"/>
                  <a:gd name="T111" fmla="*/ 6 h 167"/>
                  <a:gd name="T112" fmla="*/ 33 w 77"/>
                  <a:gd name="T113" fmla="*/ 0 h 167"/>
                  <a:gd name="T114" fmla="*/ 27 w 77"/>
                  <a:gd name="T115" fmla="*/ 5 h 167"/>
                  <a:gd name="T116" fmla="*/ 22 w 77"/>
                  <a:gd name="T117" fmla="*/ 7 h 167"/>
                  <a:gd name="T118" fmla="*/ 11 w 77"/>
                  <a:gd name="T119" fmla="*/ 7 h 167"/>
                  <a:gd name="T120" fmla="*/ 6 w 77"/>
                  <a:gd name="T121" fmla="*/ 8 h 167"/>
                  <a:gd name="T122" fmla="*/ 1 w 77"/>
                  <a:gd name="T123" fmla="*/ 7 h 167"/>
                  <a:gd name="T124" fmla="*/ 0 w 77"/>
                  <a:gd name="T125"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167">
                    <a:moveTo>
                      <a:pt x="0" y="10"/>
                    </a:moveTo>
                    <a:cubicBezTo>
                      <a:pt x="1" y="10"/>
                      <a:pt x="1" y="10"/>
                      <a:pt x="1" y="11"/>
                    </a:cubicBezTo>
                    <a:cubicBezTo>
                      <a:pt x="1" y="11"/>
                      <a:pt x="1" y="11"/>
                      <a:pt x="1" y="11"/>
                    </a:cubicBezTo>
                    <a:cubicBezTo>
                      <a:pt x="2" y="12"/>
                      <a:pt x="2" y="12"/>
                      <a:pt x="2" y="12"/>
                    </a:cubicBezTo>
                    <a:cubicBezTo>
                      <a:pt x="2" y="13"/>
                      <a:pt x="2" y="13"/>
                      <a:pt x="2" y="13"/>
                    </a:cubicBezTo>
                    <a:cubicBezTo>
                      <a:pt x="2" y="13"/>
                      <a:pt x="3" y="14"/>
                      <a:pt x="3" y="14"/>
                    </a:cubicBezTo>
                    <a:cubicBezTo>
                      <a:pt x="3" y="15"/>
                      <a:pt x="4" y="16"/>
                      <a:pt x="5" y="17"/>
                    </a:cubicBezTo>
                    <a:cubicBezTo>
                      <a:pt x="6" y="18"/>
                      <a:pt x="8" y="20"/>
                      <a:pt x="8" y="23"/>
                    </a:cubicBezTo>
                    <a:cubicBezTo>
                      <a:pt x="8" y="23"/>
                      <a:pt x="8" y="23"/>
                      <a:pt x="8" y="23"/>
                    </a:cubicBezTo>
                    <a:cubicBezTo>
                      <a:pt x="8" y="24"/>
                      <a:pt x="9" y="24"/>
                      <a:pt x="9" y="24"/>
                    </a:cubicBezTo>
                    <a:cubicBezTo>
                      <a:pt x="9" y="24"/>
                      <a:pt x="9" y="24"/>
                      <a:pt x="9" y="24"/>
                    </a:cubicBezTo>
                    <a:cubicBezTo>
                      <a:pt x="9" y="24"/>
                      <a:pt x="9" y="24"/>
                      <a:pt x="9" y="24"/>
                    </a:cubicBezTo>
                    <a:cubicBezTo>
                      <a:pt x="9" y="24"/>
                      <a:pt x="9" y="24"/>
                      <a:pt x="9" y="24"/>
                    </a:cubicBezTo>
                    <a:cubicBezTo>
                      <a:pt x="10" y="25"/>
                      <a:pt x="10" y="25"/>
                      <a:pt x="10" y="25"/>
                    </a:cubicBezTo>
                    <a:cubicBezTo>
                      <a:pt x="10" y="25"/>
                      <a:pt x="10" y="25"/>
                      <a:pt x="10" y="25"/>
                    </a:cubicBezTo>
                    <a:cubicBezTo>
                      <a:pt x="11" y="26"/>
                      <a:pt x="13" y="26"/>
                      <a:pt x="14" y="26"/>
                    </a:cubicBezTo>
                    <a:cubicBezTo>
                      <a:pt x="14" y="26"/>
                      <a:pt x="15" y="26"/>
                      <a:pt x="15" y="26"/>
                    </a:cubicBezTo>
                    <a:cubicBezTo>
                      <a:pt x="16" y="25"/>
                      <a:pt x="18" y="25"/>
                      <a:pt x="20" y="25"/>
                    </a:cubicBezTo>
                    <a:cubicBezTo>
                      <a:pt x="23" y="25"/>
                      <a:pt x="25" y="27"/>
                      <a:pt x="25" y="30"/>
                    </a:cubicBezTo>
                    <a:cubicBezTo>
                      <a:pt x="26" y="32"/>
                      <a:pt x="26" y="33"/>
                      <a:pt x="27" y="34"/>
                    </a:cubicBezTo>
                    <a:cubicBezTo>
                      <a:pt x="28" y="35"/>
                      <a:pt x="29" y="36"/>
                      <a:pt x="29" y="39"/>
                    </a:cubicBezTo>
                    <a:cubicBezTo>
                      <a:pt x="29" y="42"/>
                      <a:pt x="26" y="43"/>
                      <a:pt x="23" y="43"/>
                    </a:cubicBezTo>
                    <a:cubicBezTo>
                      <a:pt x="22" y="43"/>
                      <a:pt x="21" y="44"/>
                      <a:pt x="20" y="44"/>
                    </a:cubicBezTo>
                    <a:cubicBezTo>
                      <a:pt x="21" y="45"/>
                      <a:pt x="24" y="47"/>
                      <a:pt x="26" y="48"/>
                    </a:cubicBezTo>
                    <a:cubicBezTo>
                      <a:pt x="30" y="50"/>
                      <a:pt x="33" y="52"/>
                      <a:pt x="33" y="54"/>
                    </a:cubicBezTo>
                    <a:cubicBezTo>
                      <a:pt x="33" y="55"/>
                      <a:pt x="34" y="57"/>
                      <a:pt x="35" y="59"/>
                    </a:cubicBezTo>
                    <a:cubicBezTo>
                      <a:pt x="36" y="60"/>
                      <a:pt x="37" y="62"/>
                      <a:pt x="38" y="64"/>
                    </a:cubicBezTo>
                    <a:cubicBezTo>
                      <a:pt x="39" y="65"/>
                      <a:pt x="40" y="67"/>
                      <a:pt x="42" y="68"/>
                    </a:cubicBezTo>
                    <a:cubicBezTo>
                      <a:pt x="44" y="71"/>
                      <a:pt x="47" y="73"/>
                      <a:pt x="47" y="76"/>
                    </a:cubicBezTo>
                    <a:cubicBezTo>
                      <a:pt x="48" y="78"/>
                      <a:pt x="51" y="80"/>
                      <a:pt x="53" y="81"/>
                    </a:cubicBezTo>
                    <a:cubicBezTo>
                      <a:pt x="54" y="82"/>
                      <a:pt x="55" y="83"/>
                      <a:pt x="56" y="84"/>
                    </a:cubicBezTo>
                    <a:cubicBezTo>
                      <a:pt x="59" y="87"/>
                      <a:pt x="60" y="93"/>
                      <a:pt x="59" y="97"/>
                    </a:cubicBezTo>
                    <a:cubicBezTo>
                      <a:pt x="59" y="98"/>
                      <a:pt x="59" y="99"/>
                      <a:pt x="59" y="101"/>
                    </a:cubicBezTo>
                    <a:cubicBezTo>
                      <a:pt x="59" y="102"/>
                      <a:pt x="59" y="103"/>
                      <a:pt x="59" y="104"/>
                    </a:cubicBezTo>
                    <a:cubicBezTo>
                      <a:pt x="59" y="104"/>
                      <a:pt x="59" y="104"/>
                      <a:pt x="59" y="104"/>
                    </a:cubicBezTo>
                    <a:cubicBezTo>
                      <a:pt x="59" y="105"/>
                      <a:pt x="59" y="106"/>
                      <a:pt x="59" y="107"/>
                    </a:cubicBezTo>
                    <a:cubicBezTo>
                      <a:pt x="59" y="107"/>
                      <a:pt x="59" y="107"/>
                      <a:pt x="59" y="107"/>
                    </a:cubicBezTo>
                    <a:cubicBezTo>
                      <a:pt x="60" y="108"/>
                      <a:pt x="60" y="109"/>
                      <a:pt x="60" y="110"/>
                    </a:cubicBezTo>
                    <a:cubicBezTo>
                      <a:pt x="60" y="110"/>
                      <a:pt x="61" y="111"/>
                      <a:pt x="61" y="111"/>
                    </a:cubicBezTo>
                    <a:cubicBezTo>
                      <a:pt x="61" y="112"/>
                      <a:pt x="62" y="113"/>
                      <a:pt x="62" y="114"/>
                    </a:cubicBezTo>
                    <a:cubicBezTo>
                      <a:pt x="66" y="120"/>
                      <a:pt x="61" y="124"/>
                      <a:pt x="57" y="127"/>
                    </a:cubicBezTo>
                    <a:cubicBezTo>
                      <a:pt x="56" y="127"/>
                      <a:pt x="55" y="128"/>
                      <a:pt x="54" y="129"/>
                    </a:cubicBezTo>
                    <a:cubicBezTo>
                      <a:pt x="54" y="130"/>
                      <a:pt x="53" y="131"/>
                      <a:pt x="53" y="132"/>
                    </a:cubicBezTo>
                    <a:cubicBezTo>
                      <a:pt x="52" y="134"/>
                      <a:pt x="51" y="137"/>
                      <a:pt x="46" y="137"/>
                    </a:cubicBezTo>
                    <a:cubicBezTo>
                      <a:pt x="45" y="137"/>
                      <a:pt x="44" y="137"/>
                      <a:pt x="42" y="136"/>
                    </a:cubicBezTo>
                    <a:cubicBezTo>
                      <a:pt x="42" y="136"/>
                      <a:pt x="42" y="136"/>
                      <a:pt x="42" y="136"/>
                    </a:cubicBezTo>
                    <a:cubicBezTo>
                      <a:pt x="42" y="137"/>
                      <a:pt x="42" y="138"/>
                      <a:pt x="43" y="138"/>
                    </a:cubicBezTo>
                    <a:cubicBezTo>
                      <a:pt x="43" y="138"/>
                      <a:pt x="43" y="139"/>
                      <a:pt x="43" y="139"/>
                    </a:cubicBezTo>
                    <a:cubicBezTo>
                      <a:pt x="44" y="141"/>
                      <a:pt x="45" y="143"/>
                      <a:pt x="44" y="145"/>
                    </a:cubicBezTo>
                    <a:cubicBezTo>
                      <a:pt x="44" y="146"/>
                      <a:pt x="43" y="147"/>
                      <a:pt x="41" y="147"/>
                    </a:cubicBezTo>
                    <a:cubicBezTo>
                      <a:pt x="39" y="147"/>
                      <a:pt x="37" y="147"/>
                      <a:pt x="35" y="146"/>
                    </a:cubicBezTo>
                    <a:cubicBezTo>
                      <a:pt x="34" y="146"/>
                      <a:pt x="33" y="146"/>
                      <a:pt x="32" y="146"/>
                    </a:cubicBezTo>
                    <a:cubicBezTo>
                      <a:pt x="32" y="146"/>
                      <a:pt x="31" y="146"/>
                      <a:pt x="31" y="146"/>
                    </a:cubicBezTo>
                    <a:cubicBezTo>
                      <a:pt x="31" y="146"/>
                      <a:pt x="31" y="147"/>
                      <a:pt x="31" y="147"/>
                    </a:cubicBezTo>
                    <a:cubicBezTo>
                      <a:pt x="31" y="147"/>
                      <a:pt x="31" y="147"/>
                      <a:pt x="30" y="148"/>
                    </a:cubicBezTo>
                    <a:cubicBezTo>
                      <a:pt x="30" y="148"/>
                      <a:pt x="30" y="148"/>
                      <a:pt x="30" y="148"/>
                    </a:cubicBezTo>
                    <a:cubicBezTo>
                      <a:pt x="30" y="148"/>
                      <a:pt x="29" y="148"/>
                      <a:pt x="29" y="149"/>
                    </a:cubicBezTo>
                    <a:cubicBezTo>
                      <a:pt x="29" y="149"/>
                      <a:pt x="29" y="149"/>
                      <a:pt x="29" y="149"/>
                    </a:cubicBezTo>
                    <a:cubicBezTo>
                      <a:pt x="28" y="149"/>
                      <a:pt x="27" y="150"/>
                      <a:pt x="27" y="150"/>
                    </a:cubicBezTo>
                    <a:cubicBezTo>
                      <a:pt x="27" y="150"/>
                      <a:pt x="26" y="150"/>
                      <a:pt x="26" y="150"/>
                    </a:cubicBezTo>
                    <a:cubicBezTo>
                      <a:pt x="27" y="151"/>
                      <a:pt x="27" y="151"/>
                      <a:pt x="28" y="151"/>
                    </a:cubicBezTo>
                    <a:cubicBezTo>
                      <a:pt x="29" y="152"/>
                      <a:pt x="29" y="152"/>
                      <a:pt x="29" y="152"/>
                    </a:cubicBezTo>
                    <a:cubicBezTo>
                      <a:pt x="30" y="153"/>
                      <a:pt x="30" y="153"/>
                      <a:pt x="31" y="154"/>
                    </a:cubicBezTo>
                    <a:cubicBezTo>
                      <a:pt x="31" y="156"/>
                      <a:pt x="30" y="157"/>
                      <a:pt x="29" y="158"/>
                    </a:cubicBezTo>
                    <a:cubicBezTo>
                      <a:pt x="28" y="160"/>
                      <a:pt x="27" y="161"/>
                      <a:pt x="27" y="163"/>
                    </a:cubicBezTo>
                    <a:cubicBezTo>
                      <a:pt x="27" y="166"/>
                      <a:pt x="28" y="167"/>
                      <a:pt x="29" y="167"/>
                    </a:cubicBezTo>
                    <a:cubicBezTo>
                      <a:pt x="29" y="167"/>
                      <a:pt x="29" y="167"/>
                      <a:pt x="29" y="167"/>
                    </a:cubicBezTo>
                    <a:cubicBezTo>
                      <a:pt x="30" y="164"/>
                      <a:pt x="37" y="159"/>
                      <a:pt x="40" y="158"/>
                    </a:cubicBezTo>
                    <a:cubicBezTo>
                      <a:pt x="40" y="158"/>
                      <a:pt x="40" y="158"/>
                      <a:pt x="40" y="158"/>
                    </a:cubicBezTo>
                    <a:cubicBezTo>
                      <a:pt x="40" y="158"/>
                      <a:pt x="40" y="158"/>
                      <a:pt x="40" y="158"/>
                    </a:cubicBezTo>
                    <a:cubicBezTo>
                      <a:pt x="40" y="154"/>
                      <a:pt x="42" y="154"/>
                      <a:pt x="43" y="154"/>
                    </a:cubicBezTo>
                    <a:cubicBezTo>
                      <a:pt x="43" y="154"/>
                      <a:pt x="43" y="153"/>
                      <a:pt x="44" y="152"/>
                    </a:cubicBezTo>
                    <a:cubicBezTo>
                      <a:pt x="44" y="151"/>
                      <a:pt x="44" y="150"/>
                      <a:pt x="44" y="149"/>
                    </a:cubicBezTo>
                    <a:cubicBezTo>
                      <a:pt x="46" y="147"/>
                      <a:pt x="48" y="146"/>
                      <a:pt x="49" y="146"/>
                    </a:cubicBezTo>
                    <a:cubicBezTo>
                      <a:pt x="50" y="146"/>
                      <a:pt x="50" y="146"/>
                      <a:pt x="51" y="146"/>
                    </a:cubicBezTo>
                    <a:cubicBezTo>
                      <a:pt x="52" y="146"/>
                      <a:pt x="52" y="147"/>
                      <a:pt x="53" y="147"/>
                    </a:cubicBezTo>
                    <a:cubicBezTo>
                      <a:pt x="53" y="147"/>
                      <a:pt x="53" y="147"/>
                      <a:pt x="53" y="147"/>
                    </a:cubicBezTo>
                    <a:cubicBezTo>
                      <a:pt x="57" y="147"/>
                      <a:pt x="62" y="143"/>
                      <a:pt x="67" y="140"/>
                    </a:cubicBezTo>
                    <a:cubicBezTo>
                      <a:pt x="67" y="140"/>
                      <a:pt x="67" y="140"/>
                      <a:pt x="67" y="140"/>
                    </a:cubicBezTo>
                    <a:cubicBezTo>
                      <a:pt x="73" y="136"/>
                      <a:pt x="73" y="136"/>
                      <a:pt x="75" y="126"/>
                    </a:cubicBezTo>
                    <a:cubicBezTo>
                      <a:pt x="77" y="119"/>
                      <a:pt x="75" y="110"/>
                      <a:pt x="74" y="105"/>
                    </a:cubicBezTo>
                    <a:cubicBezTo>
                      <a:pt x="73" y="103"/>
                      <a:pt x="73" y="101"/>
                      <a:pt x="73" y="100"/>
                    </a:cubicBezTo>
                    <a:cubicBezTo>
                      <a:pt x="73" y="98"/>
                      <a:pt x="66" y="85"/>
                      <a:pt x="64" y="84"/>
                    </a:cubicBezTo>
                    <a:cubicBezTo>
                      <a:pt x="64" y="84"/>
                      <a:pt x="64" y="84"/>
                      <a:pt x="64" y="84"/>
                    </a:cubicBezTo>
                    <a:cubicBezTo>
                      <a:pt x="62" y="84"/>
                      <a:pt x="57" y="81"/>
                      <a:pt x="47" y="70"/>
                    </a:cubicBezTo>
                    <a:cubicBezTo>
                      <a:pt x="46" y="70"/>
                      <a:pt x="45" y="69"/>
                      <a:pt x="45" y="69"/>
                    </a:cubicBezTo>
                    <a:cubicBezTo>
                      <a:pt x="43" y="67"/>
                      <a:pt x="43" y="66"/>
                      <a:pt x="42" y="64"/>
                    </a:cubicBezTo>
                    <a:cubicBezTo>
                      <a:pt x="42" y="63"/>
                      <a:pt x="41" y="61"/>
                      <a:pt x="40" y="60"/>
                    </a:cubicBezTo>
                    <a:cubicBezTo>
                      <a:pt x="36" y="56"/>
                      <a:pt x="35" y="49"/>
                      <a:pt x="36" y="43"/>
                    </a:cubicBezTo>
                    <a:cubicBezTo>
                      <a:pt x="37" y="39"/>
                      <a:pt x="39" y="37"/>
                      <a:pt x="42" y="36"/>
                    </a:cubicBezTo>
                    <a:cubicBezTo>
                      <a:pt x="43" y="35"/>
                      <a:pt x="44" y="34"/>
                      <a:pt x="44" y="33"/>
                    </a:cubicBezTo>
                    <a:cubicBezTo>
                      <a:pt x="44" y="30"/>
                      <a:pt x="45" y="28"/>
                      <a:pt x="46" y="26"/>
                    </a:cubicBezTo>
                    <a:cubicBezTo>
                      <a:pt x="47" y="25"/>
                      <a:pt x="48" y="25"/>
                      <a:pt x="50" y="25"/>
                    </a:cubicBezTo>
                    <a:cubicBezTo>
                      <a:pt x="53" y="24"/>
                      <a:pt x="56" y="22"/>
                      <a:pt x="57" y="20"/>
                    </a:cubicBezTo>
                    <a:cubicBezTo>
                      <a:pt x="57" y="20"/>
                      <a:pt x="57" y="20"/>
                      <a:pt x="57" y="20"/>
                    </a:cubicBezTo>
                    <a:cubicBezTo>
                      <a:pt x="57" y="20"/>
                      <a:pt x="56" y="20"/>
                      <a:pt x="56" y="20"/>
                    </a:cubicBezTo>
                    <a:cubicBezTo>
                      <a:pt x="56" y="20"/>
                      <a:pt x="56" y="19"/>
                      <a:pt x="56" y="19"/>
                    </a:cubicBezTo>
                    <a:cubicBezTo>
                      <a:pt x="55" y="19"/>
                      <a:pt x="55" y="19"/>
                      <a:pt x="54" y="19"/>
                    </a:cubicBezTo>
                    <a:cubicBezTo>
                      <a:pt x="54" y="19"/>
                      <a:pt x="54" y="19"/>
                      <a:pt x="54" y="19"/>
                    </a:cubicBezTo>
                    <a:cubicBezTo>
                      <a:pt x="53" y="18"/>
                      <a:pt x="53" y="18"/>
                      <a:pt x="52" y="17"/>
                    </a:cubicBezTo>
                    <a:cubicBezTo>
                      <a:pt x="52" y="17"/>
                      <a:pt x="52" y="17"/>
                      <a:pt x="52" y="17"/>
                    </a:cubicBezTo>
                    <a:cubicBezTo>
                      <a:pt x="51" y="17"/>
                      <a:pt x="50" y="16"/>
                      <a:pt x="50" y="16"/>
                    </a:cubicBezTo>
                    <a:cubicBezTo>
                      <a:pt x="50" y="16"/>
                      <a:pt x="50" y="16"/>
                      <a:pt x="49" y="16"/>
                    </a:cubicBezTo>
                    <a:cubicBezTo>
                      <a:pt x="49" y="15"/>
                      <a:pt x="48" y="15"/>
                      <a:pt x="48" y="14"/>
                    </a:cubicBezTo>
                    <a:cubicBezTo>
                      <a:pt x="48" y="14"/>
                      <a:pt x="48" y="14"/>
                      <a:pt x="47" y="14"/>
                    </a:cubicBezTo>
                    <a:cubicBezTo>
                      <a:pt x="47" y="13"/>
                      <a:pt x="47" y="13"/>
                      <a:pt x="46" y="13"/>
                    </a:cubicBezTo>
                    <a:cubicBezTo>
                      <a:pt x="46" y="12"/>
                      <a:pt x="46" y="12"/>
                      <a:pt x="46" y="12"/>
                    </a:cubicBezTo>
                    <a:cubicBezTo>
                      <a:pt x="45" y="12"/>
                      <a:pt x="45" y="11"/>
                      <a:pt x="45" y="11"/>
                    </a:cubicBezTo>
                    <a:cubicBezTo>
                      <a:pt x="45" y="11"/>
                      <a:pt x="45" y="10"/>
                      <a:pt x="45" y="10"/>
                    </a:cubicBezTo>
                    <a:cubicBezTo>
                      <a:pt x="45" y="9"/>
                      <a:pt x="45" y="8"/>
                      <a:pt x="45" y="7"/>
                    </a:cubicBezTo>
                    <a:cubicBezTo>
                      <a:pt x="46" y="7"/>
                      <a:pt x="46" y="6"/>
                      <a:pt x="46" y="6"/>
                    </a:cubicBezTo>
                    <a:cubicBezTo>
                      <a:pt x="46" y="6"/>
                      <a:pt x="46" y="6"/>
                      <a:pt x="46" y="6"/>
                    </a:cubicBezTo>
                    <a:cubicBezTo>
                      <a:pt x="46" y="6"/>
                      <a:pt x="45" y="5"/>
                      <a:pt x="43" y="5"/>
                    </a:cubicBezTo>
                    <a:cubicBezTo>
                      <a:pt x="37" y="4"/>
                      <a:pt x="35" y="2"/>
                      <a:pt x="33" y="0"/>
                    </a:cubicBezTo>
                    <a:cubicBezTo>
                      <a:pt x="33" y="0"/>
                      <a:pt x="33" y="0"/>
                      <a:pt x="33" y="0"/>
                    </a:cubicBezTo>
                    <a:cubicBezTo>
                      <a:pt x="32" y="0"/>
                      <a:pt x="28" y="3"/>
                      <a:pt x="27" y="5"/>
                    </a:cubicBezTo>
                    <a:cubicBezTo>
                      <a:pt x="26" y="6"/>
                      <a:pt x="25" y="7"/>
                      <a:pt x="24" y="7"/>
                    </a:cubicBezTo>
                    <a:cubicBezTo>
                      <a:pt x="23" y="7"/>
                      <a:pt x="22" y="7"/>
                      <a:pt x="22" y="7"/>
                    </a:cubicBezTo>
                    <a:cubicBezTo>
                      <a:pt x="21" y="6"/>
                      <a:pt x="20" y="6"/>
                      <a:pt x="19" y="7"/>
                    </a:cubicBezTo>
                    <a:cubicBezTo>
                      <a:pt x="16" y="8"/>
                      <a:pt x="13" y="7"/>
                      <a:pt x="11" y="7"/>
                    </a:cubicBezTo>
                    <a:cubicBezTo>
                      <a:pt x="11" y="6"/>
                      <a:pt x="10" y="6"/>
                      <a:pt x="10" y="6"/>
                    </a:cubicBezTo>
                    <a:cubicBezTo>
                      <a:pt x="9" y="8"/>
                      <a:pt x="8" y="8"/>
                      <a:pt x="6" y="8"/>
                    </a:cubicBezTo>
                    <a:cubicBezTo>
                      <a:pt x="5" y="8"/>
                      <a:pt x="4" y="8"/>
                      <a:pt x="3" y="8"/>
                    </a:cubicBezTo>
                    <a:cubicBezTo>
                      <a:pt x="3" y="7"/>
                      <a:pt x="2" y="7"/>
                      <a:pt x="1" y="7"/>
                    </a:cubicBezTo>
                    <a:cubicBezTo>
                      <a:pt x="1" y="8"/>
                      <a:pt x="0" y="8"/>
                      <a:pt x="0" y="9"/>
                    </a:cubicBezTo>
                    <a:cubicBezTo>
                      <a:pt x="0" y="9"/>
                      <a:pt x="0" y="9"/>
                      <a:pt x="0" y="9"/>
                    </a:cubicBezTo>
                    <a:cubicBezTo>
                      <a:pt x="0" y="9"/>
                      <a:pt x="0" y="10"/>
                      <a:pt x="0"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4" name="Freeform 1126"/>
              <p:cNvSpPr>
                <a:spLocks/>
              </p:cNvSpPr>
              <p:nvPr/>
            </p:nvSpPr>
            <p:spPr bwMode="auto">
              <a:xfrm>
                <a:off x="4340" y="2077"/>
                <a:ext cx="73" cy="91"/>
              </a:xfrm>
              <a:custGeom>
                <a:avLst/>
                <a:gdLst>
                  <a:gd name="T0" fmla="*/ 16 w 77"/>
                  <a:gd name="T1" fmla="*/ 0 h 95"/>
                  <a:gd name="T2" fmla="*/ 14 w 77"/>
                  <a:gd name="T3" fmla="*/ 0 h 95"/>
                  <a:gd name="T4" fmla="*/ 14 w 77"/>
                  <a:gd name="T5" fmla="*/ 2 h 95"/>
                  <a:gd name="T6" fmla="*/ 11 w 77"/>
                  <a:gd name="T7" fmla="*/ 14 h 95"/>
                  <a:gd name="T8" fmla="*/ 6 w 77"/>
                  <a:gd name="T9" fmla="*/ 10 h 95"/>
                  <a:gd name="T10" fmla="*/ 5 w 77"/>
                  <a:gd name="T11" fmla="*/ 12 h 95"/>
                  <a:gd name="T12" fmla="*/ 4 w 77"/>
                  <a:gd name="T13" fmla="*/ 14 h 95"/>
                  <a:gd name="T14" fmla="*/ 3 w 77"/>
                  <a:gd name="T15" fmla="*/ 15 h 95"/>
                  <a:gd name="T16" fmla="*/ 2 w 77"/>
                  <a:gd name="T17" fmla="*/ 18 h 95"/>
                  <a:gd name="T18" fmla="*/ 2 w 77"/>
                  <a:gd name="T19" fmla="*/ 19 h 95"/>
                  <a:gd name="T20" fmla="*/ 1 w 77"/>
                  <a:gd name="T21" fmla="*/ 20 h 95"/>
                  <a:gd name="T22" fmla="*/ 0 w 77"/>
                  <a:gd name="T23" fmla="*/ 20 h 95"/>
                  <a:gd name="T24" fmla="*/ 0 w 77"/>
                  <a:gd name="T25" fmla="*/ 20 h 95"/>
                  <a:gd name="T26" fmla="*/ 1 w 77"/>
                  <a:gd name="T27" fmla="*/ 25 h 95"/>
                  <a:gd name="T28" fmla="*/ 3 w 77"/>
                  <a:gd name="T29" fmla="*/ 30 h 95"/>
                  <a:gd name="T30" fmla="*/ 6 w 77"/>
                  <a:gd name="T31" fmla="*/ 30 h 95"/>
                  <a:gd name="T32" fmla="*/ 7 w 77"/>
                  <a:gd name="T33" fmla="*/ 30 h 95"/>
                  <a:gd name="T34" fmla="*/ 8 w 77"/>
                  <a:gd name="T35" fmla="*/ 31 h 95"/>
                  <a:gd name="T36" fmla="*/ 9 w 77"/>
                  <a:gd name="T37" fmla="*/ 41 h 95"/>
                  <a:gd name="T38" fmla="*/ 8 w 77"/>
                  <a:gd name="T39" fmla="*/ 47 h 95"/>
                  <a:gd name="T40" fmla="*/ 5 w 77"/>
                  <a:gd name="T41" fmla="*/ 53 h 95"/>
                  <a:gd name="T42" fmla="*/ 5 w 77"/>
                  <a:gd name="T43" fmla="*/ 54 h 95"/>
                  <a:gd name="T44" fmla="*/ 12 w 77"/>
                  <a:gd name="T45" fmla="*/ 49 h 95"/>
                  <a:gd name="T46" fmla="*/ 24 w 77"/>
                  <a:gd name="T47" fmla="*/ 49 h 95"/>
                  <a:gd name="T48" fmla="*/ 34 w 77"/>
                  <a:gd name="T49" fmla="*/ 44 h 95"/>
                  <a:gd name="T50" fmla="*/ 41 w 77"/>
                  <a:gd name="T51" fmla="*/ 46 h 95"/>
                  <a:gd name="T52" fmla="*/ 49 w 77"/>
                  <a:gd name="T53" fmla="*/ 54 h 95"/>
                  <a:gd name="T54" fmla="*/ 49 w 77"/>
                  <a:gd name="T55" fmla="*/ 67 h 95"/>
                  <a:gd name="T56" fmla="*/ 58 w 77"/>
                  <a:gd name="T57" fmla="*/ 85 h 95"/>
                  <a:gd name="T58" fmla="*/ 59 w 77"/>
                  <a:gd name="T59" fmla="*/ 87 h 95"/>
                  <a:gd name="T60" fmla="*/ 59 w 77"/>
                  <a:gd name="T61" fmla="*/ 89 h 95"/>
                  <a:gd name="T62" fmla="*/ 59 w 77"/>
                  <a:gd name="T63" fmla="*/ 91 h 95"/>
                  <a:gd name="T64" fmla="*/ 58 w 77"/>
                  <a:gd name="T65" fmla="*/ 93 h 95"/>
                  <a:gd name="T66" fmla="*/ 58 w 77"/>
                  <a:gd name="T67" fmla="*/ 93 h 95"/>
                  <a:gd name="T68" fmla="*/ 61 w 77"/>
                  <a:gd name="T69" fmla="*/ 94 h 95"/>
                  <a:gd name="T70" fmla="*/ 71 w 77"/>
                  <a:gd name="T71" fmla="*/ 90 h 95"/>
                  <a:gd name="T72" fmla="*/ 74 w 77"/>
                  <a:gd name="T73" fmla="*/ 90 h 95"/>
                  <a:gd name="T74" fmla="*/ 75 w 77"/>
                  <a:gd name="T75" fmla="*/ 90 h 95"/>
                  <a:gd name="T76" fmla="*/ 76 w 77"/>
                  <a:gd name="T77" fmla="*/ 89 h 95"/>
                  <a:gd name="T78" fmla="*/ 77 w 77"/>
                  <a:gd name="T79" fmla="*/ 89 h 95"/>
                  <a:gd name="T80" fmla="*/ 77 w 77"/>
                  <a:gd name="T81" fmla="*/ 87 h 95"/>
                  <a:gd name="T82" fmla="*/ 77 w 77"/>
                  <a:gd name="T83" fmla="*/ 85 h 95"/>
                  <a:gd name="T84" fmla="*/ 77 w 77"/>
                  <a:gd name="T85" fmla="*/ 82 h 95"/>
                  <a:gd name="T86" fmla="*/ 75 w 77"/>
                  <a:gd name="T87" fmla="*/ 76 h 95"/>
                  <a:gd name="T88" fmla="*/ 66 w 77"/>
                  <a:gd name="T89" fmla="*/ 66 h 95"/>
                  <a:gd name="T90" fmla="*/ 56 w 77"/>
                  <a:gd name="T91" fmla="*/ 54 h 95"/>
                  <a:gd name="T92" fmla="*/ 51 w 77"/>
                  <a:gd name="T93" fmla="*/ 43 h 95"/>
                  <a:gd name="T94" fmla="*/ 39 w 77"/>
                  <a:gd name="T95" fmla="*/ 32 h 95"/>
                  <a:gd name="T96" fmla="*/ 47 w 77"/>
                  <a:gd name="T97" fmla="*/ 28 h 95"/>
                  <a:gd name="T98" fmla="*/ 43 w 77"/>
                  <a:gd name="T99" fmla="*/ 19 h 95"/>
                  <a:gd name="T100" fmla="*/ 39 w 77"/>
                  <a:gd name="T101" fmla="*/ 19 h 95"/>
                  <a:gd name="T102" fmla="*/ 37 w 77"/>
                  <a:gd name="T103" fmla="*/ 19 h 95"/>
                  <a:gd name="T104" fmla="*/ 32 w 77"/>
                  <a:gd name="T105" fmla="*/ 19 h 95"/>
                  <a:gd name="T106" fmla="*/ 30 w 77"/>
                  <a:gd name="T107" fmla="*/ 17 h 95"/>
                  <a:gd name="T108" fmla="*/ 30 w 77"/>
                  <a:gd name="T109" fmla="*/ 17 h 95"/>
                  <a:gd name="T110" fmla="*/ 28 w 77"/>
                  <a:gd name="T111" fmla="*/ 16 h 95"/>
                  <a:gd name="T112" fmla="*/ 27 w 77"/>
                  <a:gd name="T113" fmla="*/ 14 h 95"/>
                  <a:gd name="T114" fmla="*/ 26 w 77"/>
                  <a:gd name="T115" fmla="*/ 12 h 95"/>
                  <a:gd name="T116" fmla="*/ 21 w 77"/>
                  <a:gd name="T117" fmla="*/ 3 h 95"/>
                  <a:gd name="T118" fmla="*/ 20 w 77"/>
                  <a:gd name="T119" fmla="*/ 2 h 95"/>
                  <a:gd name="T120" fmla="*/ 19 w 77"/>
                  <a:gd name="T121" fmla="*/ 1 h 95"/>
                  <a:gd name="T122" fmla="*/ 18 w 77"/>
                  <a:gd name="T123" fmla="*/ 0 h 95"/>
                  <a:gd name="T124" fmla="*/ 18 w 77"/>
                  <a:gd name="T1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95">
                    <a:moveTo>
                      <a:pt x="16" y="0"/>
                    </a:moveTo>
                    <a:cubicBezTo>
                      <a:pt x="16" y="0"/>
                      <a:pt x="16" y="0"/>
                      <a:pt x="16" y="0"/>
                    </a:cubicBezTo>
                    <a:cubicBezTo>
                      <a:pt x="16" y="0"/>
                      <a:pt x="16" y="0"/>
                      <a:pt x="16" y="0"/>
                    </a:cubicBezTo>
                    <a:cubicBezTo>
                      <a:pt x="15" y="0"/>
                      <a:pt x="15" y="0"/>
                      <a:pt x="14" y="0"/>
                    </a:cubicBezTo>
                    <a:cubicBezTo>
                      <a:pt x="14" y="1"/>
                      <a:pt x="14" y="1"/>
                      <a:pt x="14" y="2"/>
                    </a:cubicBezTo>
                    <a:cubicBezTo>
                      <a:pt x="14" y="2"/>
                      <a:pt x="14" y="2"/>
                      <a:pt x="14" y="2"/>
                    </a:cubicBezTo>
                    <a:cubicBezTo>
                      <a:pt x="15" y="4"/>
                      <a:pt x="17" y="9"/>
                      <a:pt x="15" y="12"/>
                    </a:cubicBezTo>
                    <a:cubicBezTo>
                      <a:pt x="15" y="14"/>
                      <a:pt x="13" y="15"/>
                      <a:pt x="11" y="14"/>
                    </a:cubicBezTo>
                    <a:cubicBezTo>
                      <a:pt x="9" y="14"/>
                      <a:pt x="7" y="12"/>
                      <a:pt x="7" y="10"/>
                    </a:cubicBezTo>
                    <a:cubicBezTo>
                      <a:pt x="6" y="10"/>
                      <a:pt x="6" y="10"/>
                      <a:pt x="6" y="10"/>
                    </a:cubicBezTo>
                    <a:cubicBezTo>
                      <a:pt x="6" y="10"/>
                      <a:pt x="6" y="10"/>
                      <a:pt x="6" y="11"/>
                    </a:cubicBezTo>
                    <a:cubicBezTo>
                      <a:pt x="5" y="11"/>
                      <a:pt x="5" y="11"/>
                      <a:pt x="5" y="12"/>
                    </a:cubicBezTo>
                    <a:cubicBezTo>
                      <a:pt x="5" y="12"/>
                      <a:pt x="4" y="12"/>
                      <a:pt x="4" y="13"/>
                    </a:cubicBezTo>
                    <a:cubicBezTo>
                      <a:pt x="4" y="13"/>
                      <a:pt x="4" y="13"/>
                      <a:pt x="4" y="14"/>
                    </a:cubicBezTo>
                    <a:cubicBezTo>
                      <a:pt x="3" y="14"/>
                      <a:pt x="3" y="14"/>
                      <a:pt x="3" y="15"/>
                    </a:cubicBezTo>
                    <a:cubicBezTo>
                      <a:pt x="3" y="15"/>
                      <a:pt x="3" y="15"/>
                      <a:pt x="3" y="15"/>
                    </a:cubicBezTo>
                    <a:cubicBezTo>
                      <a:pt x="2" y="16"/>
                      <a:pt x="2" y="16"/>
                      <a:pt x="2" y="16"/>
                    </a:cubicBezTo>
                    <a:cubicBezTo>
                      <a:pt x="2" y="17"/>
                      <a:pt x="2" y="17"/>
                      <a:pt x="2" y="18"/>
                    </a:cubicBezTo>
                    <a:cubicBezTo>
                      <a:pt x="2" y="18"/>
                      <a:pt x="2" y="18"/>
                      <a:pt x="2" y="18"/>
                    </a:cubicBezTo>
                    <a:cubicBezTo>
                      <a:pt x="2" y="18"/>
                      <a:pt x="2" y="18"/>
                      <a:pt x="2" y="19"/>
                    </a:cubicBezTo>
                    <a:cubicBezTo>
                      <a:pt x="1" y="19"/>
                      <a:pt x="1" y="19"/>
                      <a:pt x="1" y="19"/>
                    </a:cubicBezTo>
                    <a:cubicBezTo>
                      <a:pt x="1" y="19"/>
                      <a:pt x="1" y="19"/>
                      <a:pt x="1" y="20"/>
                    </a:cubicBezTo>
                    <a:cubicBezTo>
                      <a:pt x="1" y="20"/>
                      <a:pt x="1" y="20"/>
                      <a:pt x="0" y="20"/>
                    </a:cubicBezTo>
                    <a:cubicBezTo>
                      <a:pt x="0" y="20"/>
                      <a:pt x="0" y="20"/>
                      <a:pt x="0" y="20"/>
                    </a:cubicBezTo>
                    <a:cubicBezTo>
                      <a:pt x="0" y="20"/>
                      <a:pt x="0" y="20"/>
                      <a:pt x="0" y="20"/>
                    </a:cubicBezTo>
                    <a:cubicBezTo>
                      <a:pt x="0" y="20"/>
                      <a:pt x="0" y="20"/>
                      <a:pt x="0" y="20"/>
                    </a:cubicBezTo>
                    <a:cubicBezTo>
                      <a:pt x="0" y="20"/>
                      <a:pt x="0" y="21"/>
                      <a:pt x="0" y="21"/>
                    </a:cubicBezTo>
                    <a:cubicBezTo>
                      <a:pt x="1" y="22"/>
                      <a:pt x="1" y="23"/>
                      <a:pt x="1" y="25"/>
                    </a:cubicBezTo>
                    <a:cubicBezTo>
                      <a:pt x="1" y="27"/>
                      <a:pt x="1" y="28"/>
                      <a:pt x="1" y="30"/>
                    </a:cubicBezTo>
                    <a:cubicBezTo>
                      <a:pt x="2" y="30"/>
                      <a:pt x="2" y="30"/>
                      <a:pt x="3" y="30"/>
                    </a:cubicBezTo>
                    <a:cubicBezTo>
                      <a:pt x="3" y="29"/>
                      <a:pt x="4" y="29"/>
                      <a:pt x="5" y="29"/>
                    </a:cubicBezTo>
                    <a:cubicBezTo>
                      <a:pt x="5" y="29"/>
                      <a:pt x="6" y="29"/>
                      <a:pt x="6" y="30"/>
                    </a:cubicBezTo>
                    <a:cubicBezTo>
                      <a:pt x="6" y="30"/>
                      <a:pt x="6" y="30"/>
                      <a:pt x="6" y="30"/>
                    </a:cubicBezTo>
                    <a:cubicBezTo>
                      <a:pt x="7" y="30"/>
                      <a:pt x="7" y="30"/>
                      <a:pt x="7" y="30"/>
                    </a:cubicBezTo>
                    <a:cubicBezTo>
                      <a:pt x="7" y="30"/>
                      <a:pt x="8" y="30"/>
                      <a:pt x="8" y="31"/>
                    </a:cubicBezTo>
                    <a:cubicBezTo>
                      <a:pt x="8" y="31"/>
                      <a:pt x="8" y="31"/>
                      <a:pt x="8" y="31"/>
                    </a:cubicBezTo>
                    <a:cubicBezTo>
                      <a:pt x="9" y="32"/>
                      <a:pt x="9" y="32"/>
                      <a:pt x="9" y="33"/>
                    </a:cubicBezTo>
                    <a:cubicBezTo>
                      <a:pt x="10" y="36"/>
                      <a:pt x="9" y="39"/>
                      <a:pt x="9" y="41"/>
                    </a:cubicBezTo>
                    <a:cubicBezTo>
                      <a:pt x="9" y="42"/>
                      <a:pt x="8" y="44"/>
                      <a:pt x="8" y="45"/>
                    </a:cubicBezTo>
                    <a:cubicBezTo>
                      <a:pt x="8" y="46"/>
                      <a:pt x="8" y="47"/>
                      <a:pt x="8" y="47"/>
                    </a:cubicBezTo>
                    <a:cubicBezTo>
                      <a:pt x="8" y="49"/>
                      <a:pt x="7" y="50"/>
                      <a:pt x="6" y="51"/>
                    </a:cubicBezTo>
                    <a:cubicBezTo>
                      <a:pt x="5" y="52"/>
                      <a:pt x="5" y="52"/>
                      <a:pt x="5" y="53"/>
                    </a:cubicBezTo>
                    <a:cubicBezTo>
                      <a:pt x="5" y="53"/>
                      <a:pt x="5" y="53"/>
                      <a:pt x="5" y="54"/>
                    </a:cubicBezTo>
                    <a:cubicBezTo>
                      <a:pt x="5" y="54"/>
                      <a:pt x="5" y="54"/>
                      <a:pt x="5" y="54"/>
                    </a:cubicBezTo>
                    <a:cubicBezTo>
                      <a:pt x="6" y="53"/>
                      <a:pt x="9" y="51"/>
                      <a:pt x="10" y="50"/>
                    </a:cubicBezTo>
                    <a:cubicBezTo>
                      <a:pt x="11" y="50"/>
                      <a:pt x="12" y="49"/>
                      <a:pt x="12" y="49"/>
                    </a:cubicBezTo>
                    <a:cubicBezTo>
                      <a:pt x="17" y="45"/>
                      <a:pt x="21" y="46"/>
                      <a:pt x="23" y="49"/>
                    </a:cubicBezTo>
                    <a:cubicBezTo>
                      <a:pt x="23" y="49"/>
                      <a:pt x="23" y="49"/>
                      <a:pt x="24" y="49"/>
                    </a:cubicBezTo>
                    <a:cubicBezTo>
                      <a:pt x="25" y="49"/>
                      <a:pt x="27" y="48"/>
                      <a:pt x="27" y="47"/>
                    </a:cubicBezTo>
                    <a:cubicBezTo>
                      <a:pt x="28" y="45"/>
                      <a:pt x="31" y="44"/>
                      <a:pt x="34" y="44"/>
                    </a:cubicBezTo>
                    <a:cubicBezTo>
                      <a:pt x="35" y="44"/>
                      <a:pt x="36" y="44"/>
                      <a:pt x="36" y="44"/>
                    </a:cubicBezTo>
                    <a:cubicBezTo>
                      <a:pt x="38" y="44"/>
                      <a:pt x="40" y="45"/>
                      <a:pt x="41" y="46"/>
                    </a:cubicBezTo>
                    <a:cubicBezTo>
                      <a:pt x="42" y="48"/>
                      <a:pt x="42" y="48"/>
                      <a:pt x="42" y="48"/>
                    </a:cubicBezTo>
                    <a:cubicBezTo>
                      <a:pt x="44" y="50"/>
                      <a:pt x="46" y="52"/>
                      <a:pt x="49" y="54"/>
                    </a:cubicBezTo>
                    <a:cubicBezTo>
                      <a:pt x="52" y="56"/>
                      <a:pt x="51" y="60"/>
                      <a:pt x="50" y="63"/>
                    </a:cubicBezTo>
                    <a:cubicBezTo>
                      <a:pt x="50" y="64"/>
                      <a:pt x="49" y="66"/>
                      <a:pt x="49" y="67"/>
                    </a:cubicBezTo>
                    <a:cubicBezTo>
                      <a:pt x="53" y="69"/>
                      <a:pt x="59" y="75"/>
                      <a:pt x="58" y="81"/>
                    </a:cubicBezTo>
                    <a:cubicBezTo>
                      <a:pt x="58" y="83"/>
                      <a:pt x="58" y="84"/>
                      <a:pt x="58" y="85"/>
                    </a:cubicBezTo>
                    <a:cubicBezTo>
                      <a:pt x="59" y="86"/>
                      <a:pt x="59" y="86"/>
                      <a:pt x="59" y="87"/>
                    </a:cubicBezTo>
                    <a:cubicBezTo>
                      <a:pt x="59" y="87"/>
                      <a:pt x="59" y="87"/>
                      <a:pt x="59" y="87"/>
                    </a:cubicBezTo>
                    <a:cubicBezTo>
                      <a:pt x="59" y="88"/>
                      <a:pt x="59" y="88"/>
                      <a:pt x="59" y="89"/>
                    </a:cubicBezTo>
                    <a:cubicBezTo>
                      <a:pt x="59" y="89"/>
                      <a:pt x="59" y="89"/>
                      <a:pt x="59" y="89"/>
                    </a:cubicBezTo>
                    <a:cubicBezTo>
                      <a:pt x="59" y="90"/>
                      <a:pt x="59" y="90"/>
                      <a:pt x="59" y="91"/>
                    </a:cubicBezTo>
                    <a:cubicBezTo>
                      <a:pt x="59" y="91"/>
                      <a:pt x="59" y="91"/>
                      <a:pt x="59" y="91"/>
                    </a:cubicBezTo>
                    <a:cubicBezTo>
                      <a:pt x="58" y="92"/>
                      <a:pt x="58" y="92"/>
                      <a:pt x="58" y="93"/>
                    </a:cubicBezTo>
                    <a:cubicBezTo>
                      <a:pt x="58" y="93"/>
                      <a:pt x="58" y="93"/>
                      <a:pt x="58" y="93"/>
                    </a:cubicBezTo>
                    <a:cubicBezTo>
                      <a:pt x="58" y="93"/>
                      <a:pt x="58" y="93"/>
                      <a:pt x="58" y="93"/>
                    </a:cubicBezTo>
                    <a:cubicBezTo>
                      <a:pt x="58" y="93"/>
                      <a:pt x="58" y="93"/>
                      <a:pt x="58" y="93"/>
                    </a:cubicBezTo>
                    <a:cubicBezTo>
                      <a:pt x="59" y="94"/>
                      <a:pt x="60" y="94"/>
                      <a:pt x="61" y="95"/>
                    </a:cubicBezTo>
                    <a:cubicBezTo>
                      <a:pt x="61" y="95"/>
                      <a:pt x="61" y="94"/>
                      <a:pt x="61" y="94"/>
                    </a:cubicBezTo>
                    <a:cubicBezTo>
                      <a:pt x="61" y="91"/>
                      <a:pt x="63" y="89"/>
                      <a:pt x="67" y="89"/>
                    </a:cubicBezTo>
                    <a:cubicBezTo>
                      <a:pt x="68" y="89"/>
                      <a:pt x="70" y="89"/>
                      <a:pt x="71" y="90"/>
                    </a:cubicBezTo>
                    <a:cubicBezTo>
                      <a:pt x="72" y="90"/>
                      <a:pt x="72" y="90"/>
                      <a:pt x="73" y="90"/>
                    </a:cubicBezTo>
                    <a:cubicBezTo>
                      <a:pt x="73" y="90"/>
                      <a:pt x="73" y="90"/>
                      <a:pt x="74" y="90"/>
                    </a:cubicBezTo>
                    <a:cubicBezTo>
                      <a:pt x="74" y="90"/>
                      <a:pt x="74" y="90"/>
                      <a:pt x="74" y="90"/>
                    </a:cubicBezTo>
                    <a:cubicBezTo>
                      <a:pt x="74" y="90"/>
                      <a:pt x="74" y="90"/>
                      <a:pt x="75" y="90"/>
                    </a:cubicBezTo>
                    <a:cubicBezTo>
                      <a:pt x="75" y="90"/>
                      <a:pt x="75" y="90"/>
                      <a:pt x="75" y="90"/>
                    </a:cubicBezTo>
                    <a:cubicBezTo>
                      <a:pt x="75" y="90"/>
                      <a:pt x="76" y="90"/>
                      <a:pt x="76" y="89"/>
                    </a:cubicBezTo>
                    <a:cubicBezTo>
                      <a:pt x="76" y="89"/>
                      <a:pt x="76" y="89"/>
                      <a:pt x="76" y="89"/>
                    </a:cubicBezTo>
                    <a:cubicBezTo>
                      <a:pt x="76" y="89"/>
                      <a:pt x="77" y="89"/>
                      <a:pt x="77" y="89"/>
                    </a:cubicBezTo>
                    <a:cubicBezTo>
                      <a:pt x="77" y="89"/>
                      <a:pt x="77" y="89"/>
                      <a:pt x="77" y="89"/>
                    </a:cubicBezTo>
                    <a:cubicBezTo>
                      <a:pt x="77" y="88"/>
                      <a:pt x="77" y="88"/>
                      <a:pt x="77" y="87"/>
                    </a:cubicBezTo>
                    <a:cubicBezTo>
                      <a:pt x="77" y="87"/>
                      <a:pt x="77" y="87"/>
                      <a:pt x="77" y="87"/>
                    </a:cubicBezTo>
                    <a:cubicBezTo>
                      <a:pt x="77" y="86"/>
                      <a:pt x="77" y="86"/>
                      <a:pt x="77" y="85"/>
                    </a:cubicBezTo>
                    <a:cubicBezTo>
                      <a:pt x="77" y="85"/>
                      <a:pt x="77" y="85"/>
                      <a:pt x="77" y="85"/>
                    </a:cubicBezTo>
                    <a:cubicBezTo>
                      <a:pt x="77" y="84"/>
                      <a:pt x="77" y="83"/>
                      <a:pt x="77" y="82"/>
                    </a:cubicBezTo>
                    <a:cubicBezTo>
                      <a:pt x="77" y="80"/>
                      <a:pt x="77" y="78"/>
                      <a:pt x="76" y="77"/>
                    </a:cubicBezTo>
                    <a:cubicBezTo>
                      <a:pt x="76" y="76"/>
                      <a:pt x="76" y="76"/>
                      <a:pt x="75" y="76"/>
                    </a:cubicBezTo>
                    <a:cubicBezTo>
                      <a:pt x="75" y="75"/>
                      <a:pt x="74" y="74"/>
                      <a:pt x="73" y="74"/>
                    </a:cubicBezTo>
                    <a:cubicBezTo>
                      <a:pt x="70" y="72"/>
                      <a:pt x="67" y="70"/>
                      <a:pt x="66" y="66"/>
                    </a:cubicBezTo>
                    <a:cubicBezTo>
                      <a:pt x="65" y="64"/>
                      <a:pt x="63" y="62"/>
                      <a:pt x="61" y="60"/>
                    </a:cubicBezTo>
                    <a:cubicBezTo>
                      <a:pt x="59" y="58"/>
                      <a:pt x="57" y="56"/>
                      <a:pt x="56" y="54"/>
                    </a:cubicBezTo>
                    <a:cubicBezTo>
                      <a:pt x="56" y="53"/>
                      <a:pt x="55" y="51"/>
                      <a:pt x="54" y="50"/>
                    </a:cubicBezTo>
                    <a:cubicBezTo>
                      <a:pt x="52" y="48"/>
                      <a:pt x="51" y="46"/>
                      <a:pt x="51" y="43"/>
                    </a:cubicBezTo>
                    <a:cubicBezTo>
                      <a:pt x="50" y="43"/>
                      <a:pt x="48" y="42"/>
                      <a:pt x="46" y="41"/>
                    </a:cubicBezTo>
                    <a:cubicBezTo>
                      <a:pt x="42" y="38"/>
                      <a:pt x="37" y="36"/>
                      <a:pt x="39" y="32"/>
                    </a:cubicBezTo>
                    <a:cubicBezTo>
                      <a:pt x="40" y="29"/>
                      <a:pt x="43" y="29"/>
                      <a:pt x="45" y="28"/>
                    </a:cubicBezTo>
                    <a:cubicBezTo>
                      <a:pt x="46" y="28"/>
                      <a:pt x="47" y="28"/>
                      <a:pt x="47" y="28"/>
                    </a:cubicBezTo>
                    <a:cubicBezTo>
                      <a:pt x="47" y="27"/>
                      <a:pt x="47" y="26"/>
                      <a:pt x="46" y="25"/>
                    </a:cubicBezTo>
                    <a:cubicBezTo>
                      <a:pt x="45" y="24"/>
                      <a:pt x="44" y="22"/>
                      <a:pt x="43" y="19"/>
                    </a:cubicBezTo>
                    <a:cubicBezTo>
                      <a:pt x="43" y="18"/>
                      <a:pt x="43" y="18"/>
                      <a:pt x="42" y="18"/>
                    </a:cubicBezTo>
                    <a:cubicBezTo>
                      <a:pt x="41" y="18"/>
                      <a:pt x="39" y="18"/>
                      <a:pt x="39" y="19"/>
                    </a:cubicBezTo>
                    <a:cubicBezTo>
                      <a:pt x="38" y="19"/>
                      <a:pt x="38" y="19"/>
                      <a:pt x="37" y="19"/>
                    </a:cubicBezTo>
                    <a:cubicBezTo>
                      <a:pt x="37" y="19"/>
                      <a:pt x="37" y="19"/>
                      <a:pt x="37" y="19"/>
                    </a:cubicBezTo>
                    <a:cubicBezTo>
                      <a:pt x="37" y="19"/>
                      <a:pt x="36" y="19"/>
                      <a:pt x="36" y="19"/>
                    </a:cubicBezTo>
                    <a:cubicBezTo>
                      <a:pt x="35" y="19"/>
                      <a:pt x="34" y="19"/>
                      <a:pt x="32" y="19"/>
                    </a:cubicBezTo>
                    <a:cubicBezTo>
                      <a:pt x="32" y="19"/>
                      <a:pt x="32" y="19"/>
                      <a:pt x="32" y="19"/>
                    </a:cubicBezTo>
                    <a:cubicBezTo>
                      <a:pt x="32" y="18"/>
                      <a:pt x="31" y="18"/>
                      <a:pt x="30" y="17"/>
                    </a:cubicBezTo>
                    <a:cubicBezTo>
                      <a:pt x="30" y="17"/>
                      <a:pt x="30" y="17"/>
                      <a:pt x="30" y="17"/>
                    </a:cubicBezTo>
                    <a:cubicBezTo>
                      <a:pt x="30" y="17"/>
                      <a:pt x="30" y="17"/>
                      <a:pt x="30" y="17"/>
                    </a:cubicBezTo>
                    <a:cubicBezTo>
                      <a:pt x="29" y="17"/>
                      <a:pt x="29" y="17"/>
                      <a:pt x="29" y="16"/>
                    </a:cubicBezTo>
                    <a:cubicBezTo>
                      <a:pt x="29" y="16"/>
                      <a:pt x="28" y="16"/>
                      <a:pt x="28" y="16"/>
                    </a:cubicBezTo>
                    <a:cubicBezTo>
                      <a:pt x="28" y="16"/>
                      <a:pt x="28" y="15"/>
                      <a:pt x="27" y="15"/>
                    </a:cubicBezTo>
                    <a:cubicBezTo>
                      <a:pt x="27" y="15"/>
                      <a:pt x="27" y="14"/>
                      <a:pt x="27" y="14"/>
                    </a:cubicBezTo>
                    <a:cubicBezTo>
                      <a:pt x="27" y="14"/>
                      <a:pt x="27" y="14"/>
                      <a:pt x="27" y="13"/>
                    </a:cubicBezTo>
                    <a:cubicBezTo>
                      <a:pt x="26" y="13"/>
                      <a:pt x="26" y="12"/>
                      <a:pt x="26" y="12"/>
                    </a:cubicBezTo>
                    <a:cubicBezTo>
                      <a:pt x="26" y="11"/>
                      <a:pt x="25" y="10"/>
                      <a:pt x="24" y="9"/>
                    </a:cubicBezTo>
                    <a:cubicBezTo>
                      <a:pt x="22" y="7"/>
                      <a:pt x="21" y="6"/>
                      <a:pt x="21" y="3"/>
                    </a:cubicBezTo>
                    <a:cubicBezTo>
                      <a:pt x="21" y="3"/>
                      <a:pt x="20" y="3"/>
                      <a:pt x="20" y="3"/>
                    </a:cubicBezTo>
                    <a:cubicBezTo>
                      <a:pt x="20" y="3"/>
                      <a:pt x="20" y="2"/>
                      <a:pt x="20" y="2"/>
                    </a:cubicBezTo>
                    <a:cubicBezTo>
                      <a:pt x="20" y="2"/>
                      <a:pt x="20" y="2"/>
                      <a:pt x="20" y="2"/>
                    </a:cubicBezTo>
                    <a:cubicBezTo>
                      <a:pt x="19" y="2"/>
                      <a:pt x="19" y="1"/>
                      <a:pt x="19" y="1"/>
                    </a:cubicBezTo>
                    <a:cubicBezTo>
                      <a:pt x="19" y="1"/>
                      <a:pt x="19" y="1"/>
                      <a:pt x="19" y="1"/>
                    </a:cubicBezTo>
                    <a:cubicBezTo>
                      <a:pt x="18" y="0"/>
                      <a:pt x="18" y="0"/>
                      <a:pt x="18" y="0"/>
                    </a:cubicBezTo>
                    <a:cubicBezTo>
                      <a:pt x="18" y="0"/>
                      <a:pt x="18" y="0"/>
                      <a:pt x="18" y="0"/>
                    </a:cubicBezTo>
                    <a:cubicBezTo>
                      <a:pt x="18" y="0"/>
                      <a:pt x="18" y="0"/>
                      <a:pt x="18" y="0"/>
                    </a:cubicBezTo>
                    <a:cubicBezTo>
                      <a:pt x="17" y="0"/>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5" name="Freeform 1127"/>
              <p:cNvSpPr>
                <a:spLocks/>
              </p:cNvSpPr>
              <p:nvPr/>
            </p:nvSpPr>
            <p:spPr bwMode="auto">
              <a:xfrm>
                <a:off x="4310" y="2098"/>
                <a:ext cx="82" cy="159"/>
              </a:xfrm>
              <a:custGeom>
                <a:avLst/>
                <a:gdLst>
                  <a:gd name="T0" fmla="*/ 86 w 86"/>
                  <a:gd name="T1" fmla="*/ 67 h 166"/>
                  <a:gd name="T2" fmla="*/ 86 w 86"/>
                  <a:gd name="T3" fmla="*/ 66 h 166"/>
                  <a:gd name="T4" fmla="*/ 85 w 86"/>
                  <a:gd name="T5" fmla="*/ 59 h 166"/>
                  <a:gd name="T6" fmla="*/ 77 w 86"/>
                  <a:gd name="T7" fmla="*/ 40 h 166"/>
                  <a:gd name="T8" fmla="*/ 70 w 86"/>
                  <a:gd name="T9" fmla="*/ 28 h 166"/>
                  <a:gd name="T10" fmla="*/ 65 w 86"/>
                  <a:gd name="T11" fmla="*/ 26 h 166"/>
                  <a:gd name="T12" fmla="*/ 55 w 86"/>
                  <a:gd name="T13" fmla="*/ 31 h 166"/>
                  <a:gd name="T14" fmla="*/ 49 w 86"/>
                  <a:gd name="T15" fmla="*/ 28 h 166"/>
                  <a:gd name="T16" fmla="*/ 44 w 86"/>
                  <a:gd name="T17" fmla="*/ 31 h 166"/>
                  <a:gd name="T18" fmla="*/ 32 w 86"/>
                  <a:gd name="T19" fmla="*/ 33 h 166"/>
                  <a:gd name="T20" fmla="*/ 34 w 86"/>
                  <a:gd name="T21" fmla="*/ 27 h 166"/>
                  <a:gd name="T22" fmla="*/ 35 w 86"/>
                  <a:gd name="T23" fmla="*/ 23 h 166"/>
                  <a:gd name="T24" fmla="*/ 36 w 86"/>
                  <a:gd name="T25" fmla="*/ 12 h 166"/>
                  <a:gd name="T26" fmla="*/ 34 w 86"/>
                  <a:gd name="T27" fmla="*/ 11 h 166"/>
                  <a:gd name="T28" fmla="*/ 28 w 86"/>
                  <a:gd name="T29" fmla="*/ 3 h 166"/>
                  <a:gd name="T30" fmla="*/ 28 w 86"/>
                  <a:gd name="T31" fmla="*/ 1 h 166"/>
                  <a:gd name="T32" fmla="*/ 27 w 86"/>
                  <a:gd name="T33" fmla="*/ 0 h 166"/>
                  <a:gd name="T34" fmla="*/ 26 w 86"/>
                  <a:gd name="T35" fmla="*/ 1 h 166"/>
                  <a:gd name="T36" fmla="*/ 25 w 86"/>
                  <a:gd name="T37" fmla="*/ 2 h 166"/>
                  <a:gd name="T38" fmla="*/ 24 w 86"/>
                  <a:gd name="T39" fmla="*/ 3 h 166"/>
                  <a:gd name="T40" fmla="*/ 17 w 86"/>
                  <a:gd name="T41" fmla="*/ 6 h 166"/>
                  <a:gd name="T42" fmla="*/ 7 w 86"/>
                  <a:gd name="T43" fmla="*/ 10 h 166"/>
                  <a:gd name="T44" fmla="*/ 2 w 86"/>
                  <a:gd name="T45" fmla="*/ 12 h 166"/>
                  <a:gd name="T46" fmla="*/ 7 w 86"/>
                  <a:gd name="T47" fmla="*/ 38 h 166"/>
                  <a:gd name="T48" fmla="*/ 10 w 86"/>
                  <a:gd name="T49" fmla="*/ 45 h 166"/>
                  <a:gd name="T50" fmla="*/ 10 w 86"/>
                  <a:gd name="T51" fmla="*/ 54 h 166"/>
                  <a:gd name="T52" fmla="*/ 8 w 86"/>
                  <a:gd name="T53" fmla="*/ 62 h 166"/>
                  <a:gd name="T54" fmla="*/ 12 w 86"/>
                  <a:gd name="T55" fmla="*/ 71 h 166"/>
                  <a:gd name="T56" fmla="*/ 18 w 86"/>
                  <a:gd name="T57" fmla="*/ 89 h 166"/>
                  <a:gd name="T58" fmla="*/ 21 w 86"/>
                  <a:gd name="T59" fmla="*/ 95 h 166"/>
                  <a:gd name="T60" fmla="*/ 20 w 86"/>
                  <a:gd name="T61" fmla="*/ 98 h 166"/>
                  <a:gd name="T62" fmla="*/ 19 w 86"/>
                  <a:gd name="T63" fmla="*/ 101 h 166"/>
                  <a:gd name="T64" fmla="*/ 18 w 86"/>
                  <a:gd name="T65" fmla="*/ 104 h 166"/>
                  <a:gd name="T66" fmla="*/ 17 w 86"/>
                  <a:gd name="T67" fmla="*/ 107 h 166"/>
                  <a:gd name="T68" fmla="*/ 14 w 86"/>
                  <a:gd name="T69" fmla="*/ 112 h 166"/>
                  <a:gd name="T70" fmla="*/ 12 w 86"/>
                  <a:gd name="T71" fmla="*/ 114 h 166"/>
                  <a:gd name="T72" fmla="*/ 11 w 86"/>
                  <a:gd name="T73" fmla="*/ 115 h 166"/>
                  <a:gd name="T74" fmla="*/ 8 w 86"/>
                  <a:gd name="T75" fmla="*/ 130 h 166"/>
                  <a:gd name="T76" fmla="*/ 23 w 86"/>
                  <a:gd name="T77" fmla="*/ 153 h 166"/>
                  <a:gd name="T78" fmla="*/ 32 w 86"/>
                  <a:gd name="T79" fmla="*/ 158 h 166"/>
                  <a:gd name="T80" fmla="*/ 36 w 86"/>
                  <a:gd name="T81" fmla="*/ 160 h 166"/>
                  <a:gd name="T82" fmla="*/ 41 w 86"/>
                  <a:gd name="T83" fmla="*/ 166 h 166"/>
                  <a:gd name="T84" fmla="*/ 45 w 86"/>
                  <a:gd name="T85" fmla="*/ 165 h 166"/>
                  <a:gd name="T86" fmla="*/ 45 w 86"/>
                  <a:gd name="T87" fmla="*/ 164 h 166"/>
                  <a:gd name="T88" fmla="*/ 46 w 86"/>
                  <a:gd name="T89" fmla="*/ 163 h 166"/>
                  <a:gd name="T90" fmla="*/ 30 w 86"/>
                  <a:gd name="T91" fmla="*/ 154 h 166"/>
                  <a:gd name="T92" fmla="*/ 25 w 86"/>
                  <a:gd name="T93" fmla="*/ 138 h 166"/>
                  <a:gd name="T94" fmla="*/ 19 w 86"/>
                  <a:gd name="T95" fmla="*/ 130 h 166"/>
                  <a:gd name="T96" fmla="*/ 15 w 86"/>
                  <a:gd name="T97" fmla="*/ 114 h 166"/>
                  <a:gd name="T98" fmla="*/ 19 w 86"/>
                  <a:gd name="T99" fmla="*/ 100 h 166"/>
                  <a:gd name="T100" fmla="*/ 23 w 86"/>
                  <a:gd name="T101" fmla="*/ 83 h 166"/>
                  <a:gd name="T102" fmla="*/ 36 w 86"/>
                  <a:gd name="T103" fmla="*/ 83 h 166"/>
                  <a:gd name="T104" fmla="*/ 43 w 86"/>
                  <a:gd name="T105" fmla="*/ 88 h 166"/>
                  <a:gd name="T106" fmla="*/ 54 w 86"/>
                  <a:gd name="T107" fmla="*/ 94 h 166"/>
                  <a:gd name="T108" fmla="*/ 53 w 86"/>
                  <a:gd name="T109" fmla="*/ 93 h 166"/>
                  <a:gd name="T110" fmla="*/ 51 w 86"/>
                  <a:gd name="T111" fmla="*/ 85 h 166"/>
                  <a:gd name="T112" fmla="*/ 70 w 86"/>
                  <a:gd name="T113" fmla="*/ 68 h 166"/>
                  <a:gd name="T114" fmla="*/ 76 w 86"/>
                  <a:gd name="T115" fmla="*/ 68 h 166"/>
                  <a:gd name="T116" fmla="*/ 82 w 86"/>
                  <a:gd name="T117" fmla="*/ 68 h 166"/>
                  <a:gd name="T118" fmla="*/ 83 w 86"/>
                  <a:gd name="T119" fmla="*/ 68 h 166"/>
                  <a:gd name="T120" fmla="*/ 84 w 86"/>
                  <a:gd name="T121" fmla="*/ 68 h 166"/>
                  <a:gd name="T122" fmla="*/ 85 w 86"/>
                  <a:gd name="T123" fmla="*/ 6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 h="166">
                    <a:moveTo>
                      <a:pt x="86" y="68"/>
                    </a:moveTo>
                    <a:cubicBezTo>
                      <a:pt x="86" y="67"/>
                      <a:pt x="86" y="67"/>
                      <a:pt x="86" y="67"/>
                    </a:cubicBezTo>
                    <a:cubicBezTo>
                      <a:pt x="86" y="67"/>
                      <a:pt x="86" y="66"/>
                      <a:pt x="86" y="66"/>
                    </a:cubicBezTo>
                    <a:cubicBezTo>
                      <a:pt x="86" y="66"/>
                      <a:pt x="86" y="66"/>
                      <a:pt x="86" y="66"/>
                    </a:cubicBezTo>
                    <a:cubicBezTo>
                      <a:pt x="86" y="65"/>
                      <a:pt x="86" y="65"/>
                      <a:pt x="86" y="64"/>
                    </a:cubicBezTo>
                    <a:cubicBezTo>
                      <a:pt x="85" y="62"/>
                      <a:pt x="85" y="61"/>
                      <a:pt x="85" y="59"/>
                    </a:cubicBezTo>
                    <a:cubicBezTo>
                      <a:pt x="86" y="54"/>
                      <a:pt x="81" y="50"/>
                      <a:pt x="79" y="49"/>
                    </a:cubicBezTo>
                    <a:cubicBezTo>
                      <a:pt x="76" y="48"/>
                      <a:pt x="76" y="44"/>
                      <a:pt x="77" y="40"/>
                    </a:cubicBezTo>
                    <a:cubicBezTo>
                      <a:pt x="77" y="39"/>
                      <a:pt x="78" y="36"/>
                      <a:pt x="78" y="35"/>
                    </a:cubicBezTo>
                    <a:cubicBezTo>
                      <a:pt x="74" y="33"/>
                      <a:pt x="72" y="31"/>
                      <a:pt x="70" y="28"/>
                    </a:cubicBezTo>
                    <a:cubicBezTo>
                      <a:pt x="69" y="27"/>
                      <a:pt x="69" y="27"/>
                      <a:pt x="69" y="27"/>
                    </a:cubicBezTo>
                    <a:cubicBezTo>
                      <a:pt x="68" y="26"/>
                      <a:pt x="67" y="26"/>
                      <a:pt x="65" y="26"/>
                    </a:cubicBezTo>
                    <a:cubicBezTo>
                      <a:pt x="63" y="26"/>
                      <a:pt x="62" y="26"/>
                      <a:pt x="62" y="27"/>
                    </a:cubicBezTo>
                    <a:cubicBezTo>
                      <a:pt x="61" y="29"/>
                      <a:pt x="57" y="31"/>
                      <a:pt x="55" y="31"/>
                    </a:cubicBezTo>
                    <a:cubicBezTo>
                      <a:pt x="53" y="31"/>
                      <a:pt x="52" y="30"/>
                      <a:pt x="51" y="29"/>
                    </a:cubicBezTo>
                    <a:cubicBezTo>
                      <a:pt x="51" y="28"/>
                      <a:pt x="50" y="28"/>
                      <a:pt x="49" y="28"/>
                    </a:cubicBezTo>
                    <a:cubicBezTo>
                      <a:pt x="49" y="28"/>
                      <a:pt x="47" y="29"/>
                      <a:pt x="46" y="30"/>
                    </a:cubicBezTo>
                    <a:cubicBezTo>
                      <a:pt x="45" y="30"/>
                      <a:pt x="44" y="31"/>
                      <a:pt x="44" y="31"/>
                    </a:cubicBezTo>
                    <a:cubicBezTo>
                      <a:pt x="41" y="34"/>
                      <a:pt x="38" y="36"/>
                      <a:pt x="36" y="36"/>
                    </a:cubicBezTo>
                    <a:cubicBezTo>
                      <a:pt x="35" y="36"/>
                      <a:pt x="33" y="36"/>
                      <a:pt x="32" y="33"/>
                    </a:cubicBezTo>
                    <a:cubicBezTo>
                      <a:pt x="32" y="32"/>
                      <a:pt x="32" y="31"/>
                      <a:pt x="32" y="30"/>
                    </a:cubicBezTo>
                    <a:cubicBezTo>
                      <a:pt x="32" y="29"/>
                      <a:pt x="33" y="27"/>
                      <a:pt x="34" y="27"/>
                    </a:cubicBezTo>
                    <a:cubicBezTo>
                      <a:pt x="34" y="26"/>
                      <a:pt x="35" y="25"/>
                      <a:pt x="35" y="25"/>
                    </a:cubicBezTo>
                    <a:cubicBezTo>
                      <a:pt x="35" y="24"/>
                      <a:pt x="35" y="24"/>
                      <a:pt x="35" y="23"/>
                    </a:cubicBezTo>
                    <a:cubicBezTo>
                      <a:pt x="35" y="21"/>
                      <a:pt x="36" y="20"/>
                      <a:pt x="36" y="18"/>
                    </a:cubicBezTo>
                    <a:cubicBezTo>
                      <a:pt x="37" y="16"/>
                      <a:pt x="37" y="14"/>
                      <a:pt x="36" y="12"/>
                    </a:cubicBezTo>
                    <a:cubicBezTo>
                      <a:pt x="36" y="11"/>
                      <a:pt x="36" y="11"/>
                      <a:pt x="36" y="11"/>
                    </a:cubicBezTo>
                    <a:cubicBezTo>
                      <a:pt x="35" y="11"/>
                      <a:pt x="35" y="11"/>
                      <a:pt x="34" y="11"/>
                    </a:cubicBezTo>
                    <a:cubicBezTo>
                      <a:pt x="32" y="12"/>
                      <a:pt x="30" y="11"/>
                      <a:pt x="29" y="9"/>
                    </a:cubicBezTo>
                    <a:cubicBezTo>
                      <a:pt x="28" y="7"/>
                      <a:pt x="28" y="5"/>
                      <a:pt x="28" y="3"/>
                    </a:cubicBezTo>
                    <a:cubicBezTo>
                      <a:pt x="28" y="2"/>
                      <a:pt x="28" y="1"/>
                      <a:pt x="28" y="1"/>
                    </a:cubicBezTo>
                    <a:cubicBezTo>
                      <a:pt x="28" y="1"/>
                      <a:pt x="28" y="1"/>
                      <a:pt x="28" y="1"/>
                    </a:cubicBezTo>
                    <a:cubicBezTo>
                      <a:pt x="28" y="1"/>
                      <a:pt x="27" y="1"/>
                      <a:pt x="27" y="0"/>
                    </a:cubicBezTo>
                    <a:cubicBezTo>
                      <a:pt x="27" y="0"/>
                      <a:pt x="27" y="0"/>
                      <a:pt x="27" y="0"/>
                    </a:cubicBezTo>
                    <a:cubicBezTo>
                      <a:pt x="27" y="1"/>
                      <a:pt x="27" y="1"/>
                      <a:pt x="27" y="1"/>
                    </a:cubicBezTo>
                    <a:cubicBezTo>
                      <a:pt x="27" y="1"/>
                      <a:pt x="27" y="1"/>
                      <a:pt x="26" y="1"/>
                    </a:cubicBezTo>
                    <a:cubicBezTo>
                      <a:pt x="26" y="2"/>
                      <a:pt x="26" y="2"/>
                      <a:pt x="26" y="2"/>
                    </a:cubicBezTo>
                    <a:cubicBezTo>
                      <a:pt x="25" y="2"/>
                      <a:pt x="25" y="2"/>
                      <a:pt x="25" y="2"/>
                    </a:cubicBezTo>
                    <a:cubicBezTo>
                      <a:pt x="25" y="2"/>
                      <a:pt x="24" y="3"/>
                      <a:pt x="24" y="3"/>
                    </a:cubicBezTo>
                    <a:cubicBezTo>
                      <a:pt x="24" y="3"/>
                      <a:pt x="24" y="3"/>
                      <a:pt x="24" y="3"/>
                    </a:cubicBezTo>
                    <a:cubicBezTo>
                      <a:pt x="23" y="3"/>
                      <a:pt x="22" y="3"/>
                      <a:pt x="22" y="4"/>
                    </a:cubicBezTo>
                    <a:cubicBezTo>
                      <a:pt x="20" y="4"/>
                      <a:pt x="18" y="5"/>
                      <a:pt x="17" y="6"/>
                    </a:cubicBezTo>
                    <a:cubicBezTo>
                      <a:pt x="16" y="9"/>
                      <a:pt x="13" y="10"/>
                      <a:pt x="8" y="10"/>
                    </a:cubicBezTo>
                    <a:cubicBezTo>
                      <a:pt x="7" y="10"/>
                      <a:pt x="7" y="10"/>
                      <a:pt x="7" y="10"/>
                    </a:cubicBezTo>
                    <a:cubicBezTo>
                      <a:pt x="5" y="10"/>
                      <a:pt x="3" y="10"/>
                      <a:pt x="2" y="12"/>
                    </a:cubicBezTo>
                    <a:cubicBezTo>
                      <a:pt x="2" y="12"/>
                      <a:pt x="2" y="12"/>
                      <a:pt x="2" y="12"/>
                    </a:cubicBezTo>
                    <a:cubicBezTo>
                      <a:pt x="1" y="22"/>
                      <a:pt x="0" y="28"/>
                      <a:pt x="0" y="29"/>
                    </a:cubicBezTo>
                    <a:cubicBezTo>
                      <a:pt x="1" y="31"/>
                      <a:pt x="6" y="37"/>
                      <a:pt x="7" y="38"/>
                    </a:cubicBezTo>
                    <a:cubicBezTo>
                      <a:pt x="10" y="38"/>
                      <a:pt x="10" y="41"/>
                      <a:pt x="10" y="43"/>
                    </a:cubicBezTo>
                    <a:cubicBezTo>
                      <a:pt x="10" y="43"/>
                      <a:pt x="10" y="45"/>
                      <a:pt x="10" y="45"/>
                    </a:cubicBezTo>
                    <a:cubicBezTo>
                      <a:pt x="12" y="46"/>
                      <a:pt x="13" y="48"/>
                      <a:pt x="12" y="51"/>
                    </a:cubicBezTo>
                    <a:cubicBezTo>
                      <a:pt x="12" y="52"/>
                      <a:pt x="11" y="53"/>
                      <a:pt x="10" y="54"/>
                    </a:cubicBezTo>
                    <a:cubicBezTo>
                      <a:pt x="10" y="54"/>
                      <a:pt x="10" y="54"/>
                      <a:pt x="10" y="54"/>
                    </a:cubicBezTo>
                    <a:cubicBezTo>
                      <a:pt x="10" y="56"/>
                      <a:pt x="10" y="60"/>
                      <a:pt x="8" y="62"/>
                    </a:cubicBezTo>
                    <a:cubicBezTo>
                      <a:pt x="8" y="62"/>
                      <a:pt x="8" y="62"/>
                      <a:pt x="8" y="63"/>
                    </a:cubicBezTo>
                    <a:cubicBezTo>
                      <a:pt x="8" y="65"/>
                      <a:pt x="9" y="68"/>
                      <a:pt x="12" y="71"/>
                    </a:cubicBezTo>
                    <a:cubicBezTo>
                      <a:pt x="17" y="75"/>
                      <a:pt x="17" y="82"/>
                      <a:pt x="17" y="86"/>
                    </a:cubicBezTo>
                    <a:cubicBezTo>
                      <a:pt x="17" y="87"/>
                      <a:pt x="18" y="88"/>
                      <a:pt x="18" y="89"/>
                    </a:cubicBezTo>
                    <a:cubicBezTo>
                      <a:pt x="19" y="90"/>
                      <a:pt x="21" y="92"/>
                      <a:pt x="21" y="95"/>
                    </a:cubicBezTo>
                    <a:cubicBezTo>
                      <a:pt x="21" y="95"/>
                      <a:pt x="21" y="95"/>
                      <a:pt x="21" y="95"/>
                    </a:cubicBezTo>
                    <a:cubicBezTo>
                      <a:pt x="20" y="96"/>
                      <a:pt x="20" y="97"/>
                      <a:pt x="20" y="98"/>
                    </a:cubicBezTo>
                    <a:cubicBezTo>
                      <a:pt x="20" y="98"/>
                      <a:pt x="20" y="98"/>
                      <a:pt x="20" y="98"/>
                    </a:cubicBezTo>
                    <a:cubicBezTo>
                      <a:pt x="20" y="99"/>
                      <a:pt x="19" y="100"/>
                      <a:pt x="19" y="100"/>
                    </a:cubicBezTo>
                    <a:cubicBezTo>
                      <a:pt x="19" y="101"/>
                      <a:pt x="19" y="101"/>
                      <a:pt x="19" y="101"/>
                    </a:cubicBezTo>
                    <a:cubicBezTo>
                      <a:pt x="19" y="102"/>
                      <a:pt x="18" y="103"/>
                      <a:pt x="18" y="104"/>
                    </a:cubicBezTo>
                    <a:cubicBezTo>
                      <a:pt x="18" y="104"/>
                      <a:pt x="18" y="104"/>
                      <a:pt x="18" y="104"/>
                    </a:cubicBezTo>
                    <a:cubicBezTo>
                      <a:pt x="17" y="105"/>
                      <a:pt x="17" y="106"/>
                      <a:pt x="17" y="107"/>
                    </a:cubicBezTo>
                    <a:cubicBezTo>
                      <a:pt x="17" y="107"/>
                      <a:pt x="17" y="107"/>
                      <a:pt x="17" y="107"/>
                    </a:cubicBezTo>
                    <a:cubicBezTo>
                      <a:pt x="16" y="109"/>
                      <a:pt x="15" y="110"/>
                      <a:pt x="14" y="112"/>
                    </a:cubicBezTo>
                    <a:cubicBezTo>
                      <a:pt x="14" y="112"/>
                      <a:pt x="14" y="112"/>
                      <a:pt x="14" y="112"/>
                    </a:cubicBezTo>
                    <a:cubicBezTo>
                      <a:pt x="13" y="113"/>
                      <a:pt x="13" y="113"/>
                      <a:pt x="13" y="114"/>
                    </a:cubicBezTo>
                    <a:cubicBezTo>
                      <a:pt x="12" y="114"/>
                      <a:pt x="12" y="114"/>
                      <a:pt x="12" y="114"/>
                    </a:cubicBezTo>
                    <a:cubicBezTo>
                      <a:pt x="12" y="114"/>
                      <a:pt x="11" y="115"/>
                      <a:pt x="11" y="115"/>
                    </a:cubicBezTo>
                    <a:cubicBezTo>
                      <a:pt x="11" y="115"/>
                      <a:pt x="11" y="115"/>
                      <a:pt x="11" y="115"/>
                    </a:cubicBezTo>
                    <a:cubicBezTo>
                      <a:pt x="11" y="116"/>
                      <a:pt x="10" y="118"/>
                      <a:pt x="10" y="119"/>
                    </a:cubicBezTo>
                    <a:cubicBezTo>
                      <a:pt x="9" y="123"/>
                      <a:pt x="9" y="127"/>
                      <a:pt x="8" y="130"/>
                    </a:cubicBezTo>
                    <a:cubicBezTo>
                      <a:pt x="7" y="132"/>
                      <a:pt x="6" y="137"/>
                      <a:pt x="7" y="138"/>
                    </a:cubicBezTo>
                    <a:cubicBezTo>
                      <a:pt x="10" y="138"/>
                      <a:pt x="15" y="143"/>
                      <a:pt x="23" y="153"/>
                    </a:cubicBezTo>
                    <a:cubicBezTo>
                      <a:pt x="24" y="154"/>
                      <a:pt x="25" y="156"/>
                      <a:pt x="26" y="158"/>
                    </a:cubicBezTo>
                    <a:cubicBezTo>
                      <a:pt x="28" y="158"/>
                      <a:pt x="30" y="158"/>
                      <a:pt x="32" y="158"/>
                    </a:cubicBezTo>
                    <a:cubicBezTo>
                      <a:pt x="32" y="158"/>
                      <a:pt x="33" y="159"/>
                      <a:pt x="33" y="159"/>
                    </a:cubicBezTo>
                    <a:cubicBezTo>
                      <a:pt x="34" y="159"/>
                      <a:pt x="35" y="160"/>
                      <a:pt x="36" y="160"/>
                    </a:cubicBezTo>
                    <a:cubicBezTo>
                      <a:pt x="38" y="162"/>
                      <a:pt x="39" y="164"/>
                      <a:pt x="39" y="166"/>
                    </a:cubicBezTo>
                    <a:cubicBezTo>
                      <a:pt x="39" y="166"/>
                      <a:pt x="40" y="166"/>
                      <a:pt x="41" y="166"/>
                    </a:cubicBezTo>
                    <a:cubicBezTo>
                      <a:pt x="42" y="166"/>
                      <a:pt x="44" y="166"/>
                      <a:pt x="44" y="166"/>
                    </a:cubicBezTo>
                    <a:cubicBezTo>
                      <a:pt x="44" y="166"/>
                      <a:pt x="45" y="166"/>
                      <a:pt x="45" y="165"/>
                    </a:cubicBezTo>
                    <a:cubicBezTo>
                      <a:pt x="45" y="165"/>
                      <a:pt x="45" y="165"/>
                      <a:pt x="45" y="165"/>
                    </a:cubicBezTo>
                    <a:cubicBezTo>
                      <a:pt x="45" y="164"/>
                      <a:pt x="45" y="164"/>
                      <a:pt x="45" y="164"/>
                    </a:cubicBezTo>
                    <a:cubicBezTo>
                      <a:pt x="45" y="164"/>
                      <a:pt x="46" y="164"/>
                      <a:pt x="46" y="164"/>
                    </a:cubicBezTo>
                    <a:cubicBezTo>
                      <a:pt x="46" y="163"/>
                      <a:pt x="46" y="163"/>
                      <a:pt x="46" y="163"/>
                    </a:cubicBezTo>
                    <a:cubicBezTo>
                      <a:pt x="44" y="161"/>
                      <a:pt x="39" y="158"/>
                      <a:pt x="36" y="158"/>
                    </a:cubicBezTo>
                    <a:cubicBezTo>
                      <a:pt x="34" y="158"/>
                      <a:pt x="32" y="156"/>
                      <a:pt x="30" y="154"/>
                    </a:cubicBezTo>
                    <a:cubicBezTo>
                      <a:pt x="27" y="151"/>
                      <a:pt x="26" y="146"/>
                      <a:pt x="26" y="143"/>
                    </a:cubicBezTo>
                    <a:cubicBezTo>
                      <a:pt x="27" y="141"/>
                      <a:pt x="26" y="140"/>
                      <a:pt x="25" y="138"/>
                    </a:cubicBezTo>
                    <a:cubicBezTo>
                      <a:pt x="23" y="137"/>
                      <a:pt x="22" y="135"/>
                      <a:pt x="22" y="133"/>
                    </a:cubicBezTo>
                    <a:cubicBezTo>
                      <a:pt x="22" y="132"/>
                      <a:pt x="22" y="131"/>
                      <a:pt x="19" y="130"/>
                    </a:cubicBezTo>
                    <a:cubicBezTo>
                      <a:pt x="18" y="130"/>
                      <a:pt x="17" y="130"/>
                      <a:pt x="16" y="129"/>
                    </a:cubicBezTo>
                    <a:cubicBezTo>
                      <a:pt x="12" y="127"/>
                      <a:pt x="14" y="120"/>
                      <a:pt x="15" y="114"/>
                    </a:cubicBezTo>
                    <a:cubicBezTo>
                      <a:pt x="16" y="112"/>
                      <a:pt x="16" y="110"/>
                      <a:pt x="16" y="109"/>
                    </a:cubicBezTo>
                    <a:cubicBezTo>
                      <a:pt x="17" y="107"/>
                      <a:pt x="18" y="104"/>
                      <a:pt x="19" y="100"/>
                    </a:cubicBezTo>
                    <a:cubicBezTo>
                      <a:pt x="21" y="96"/>
                      <a:pt x="24" y="89"/>
                      <a:pt x="23" y="87"/>
                    </a:cubicBezTo>
                    <a:cubicBezTo>
                      <a:pt x="22" y="86"/>
                      <a:pt x="22" y="84"/>
                      <a:pt x="23" y="83"/>
                    </a:cubicBezTo>
                    <a:cubicBezTo>
                      <a:pt x="24" y="80"/>
                      <a:pt x="28" y="79"/>
                      <a:pt x="30" y="79"/>
                    </a:cubicBezTo>
                    <a:cubicBezTo>
                      <a:pt x="33" y="79"/>
                      <a:pt x="35" y="80"/>
                      <a:pt x="36" y="83"/>
                    </a:cubicBezTo>
                    <a:cubicBezTo>
                      <a:pt x="37" y="88"/>
                      <a:pt x="38" y="88"/>
                      <a:pt x="42" y="88"/>
                    </a:cubicBezTo>
                    <a:cubicBezTo>
                      <a:pt x="43" y="88"/>
                      <a:pt x="43" y="88"/>
                      <a:pt x="43" y="88"/>
                    </a:cubicBezTo>
                    <a:cubicBezTo>
                      <a:pt x="47" y="88"/>
                      <a:pt x="49" y="90"/>
                      <a:pt x="51" y="92"/>
                    </a:cubicBezTo>
                    <a:cubicBezTo>
                      <a:pt x="52" y="93"/>
                      <a:pt x="53" y="94"/>
                      <a:pt x="54" y="94"/>
                    </a:cubicBezTo>
                    <a:cubicBezTo>
                      <a:pt x="54" y="94"/>
                      <a:pt x="54" y="94"/>
                      <a:pt x="54" y="94"/>
                    </a:cubicBezTo>
                    <a:cubicBezTo>
                      <a:pt x="54" y="94"/>
                      <a:pt x="54" y="94"/>
                      <a:pt x="53" y="93"/>
                    </a:cubicBezTo>
                    <a:cubicBezTo>
                      <a:pt x="53" y="92"/>
                      <a:pt x="52" y="91"/>
                      <a:pt x="52" y="88"/>
                    </a:cubicBezTo>
                    <a:cubicBezTo>
                      <a:pt x="52" y="87"/>
                      <a:pt x="52" y="86"/>
                      <a:pt x="51" y="85"/>
                    </a:cubicBezTo>
                    <a:cubicBezTo>
                      <a:pt x="50" y="83"/>
                      <a:pt x="49" y="81"/>
                      <a:pt x="52" y="77"/>
                    </a:cubicBezTo>
                    <a:cubicBezTo>
                      <a:pt x="57" y="70"/>
                      <a:pt x="65" y="67"/>
                      <a:pt x="70" y="68"/>
                    </a:cubicBezTo>
                    <a:cubicBezTo>
                      <a:pt x="70" y="68"/>
                      <a:pt x="70" y="68"/>
                      <a:pt x="71" y="68"/>
                    </a:cubicBezTo>
                    <a:cubicBezTo>
                      <a:pt x="72" y="69"/>
                      <a:pt x="74" y="68"/>
                      <a:pt x="76" y="68"/>
                    </a:cubicBezTo>
                    <a:cubicBezTo>
                      <a:pt x="78" y="68"/>
                      <a:pt x="79" y="68"/>
                      <a:pt x="81" y="68"/>
                    </a:cubicBezTo>
                    <a:cubicBezTo>
                      <a:pt x="81" y="68"/>
                      <a:pt x="81" y="68"/>
                      <a:pt x="82" y="68"/>
                    </a:cubicBezTo>
                    <a:cubicBezTo>
                      <a:pt x="82" y="68"/>
                      <a:pt x="82" y="68"/>
                      <a:pt x="82" y="68"/>
                    </a:cubicBezTo>
                    <a:cubicBezTo>
                      <a:pt x="82" y="68"/>
                      <a:pt x="83" y="68"/>
                      <a:pt x="83" y="68"/>
                    </a:cubicBezTo>
                    <a:cubicBezTo>
                      <a:pt x="83" y="68"/>
                      <a:pt x="83" y="68"/>
                      <a:pt x="83" y="68"/>
                    </a:cubicBezTo>
                    <a:cubicBezTo>
                      <a:pt x="84" y="68"/>
                      <a:pt x="84" y="68"/>
                      <a:pt x="84" y="68"/>
                    </a:cubicBezTo>
                    <a:cubicBezTo>
                      <a:pt x="85" y="68"/>
                      <a:pt x="85" y="68"/>
                      <a:pt x="85" y="69"/>
                    </a:cubicBezTo>
                    <a:cubicBezTo>
                      <a:pt x="85" y="69"/>
                      <a:pt x="85" y="69"/>
                      <a:pt x="85" y="69"/>
                    </a:cubicBezTo>
                    <a:cubicBezTo>
                      <a:pt x="86" y="68"/>
                      <a:pt x="86" y="68"/>
                      <a:pt x="86"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6" name="Freeform 1128"/>
              <p:cNvSpPr>
                <a:spLocks/>
              </p:cNvSpPr>
              <p:nvPr/>
            </p:nvSpPr>
            <p:spPr bwMode="auto">
              <a:xfrm>
                <a:off x="4440" y="2251"/>
                <a:ext cx="100" cy="60"/>
              </a:xfrm>
              <a:custGeom>
                <a:avLst/>
                <a:gdLst>
                  <a:gd name="T0" fmla="*/ 94 w 105"/>
                  <a:gd name="T1" fmla="*/ 19 h 63"/>
                  <a:gd name="T2" fmla="*/ 105 w 105"/>
                  <a:gd name="T3" fmla="*/ 16 h 63"/>
                  <a:gd name="T4" fmla="*/ 99 w 105"/>
                  <a:gd name="T5" fmla="*/ 12 h 63"/>
                  <a:gd name="T6" fmla="*/ 90 w 105"/>
                  <a:gd name="T7" fmla="*/ 11 h 63"/>
                  <a:gd name="T8" fmla="*/ 78 w 105"/>
                  <a:gd name="T9" fmla="*/ 0 h 63"/>
                  <a:gd name="T10" fmla="*/ 68 w 105"/>
                  <a:gd name="T11" fmla="*/ 14 h 63"/>
                  <a:gd name="T12" fmla="*/ 63 w 105"/>
                  <a:gd name="T13" fmla="*/ 21 h 63"/>
                  <a:gd name="T14" fmla="*/ 64 w 105"/>
                  <a:gd name="T15" fmla="*/ 24 h 63"/>
                  <a:gd name="T16" fmla="*/ 64 w 105"/>
                  <a:gd name="T17" fmla="*/ 25 h 63"/>
                  <a:gd name="T18" fmla="*/ 64 w 105"/>
                  <a:gd name="T19" fmla="*/ 27 h 63"/>
                  <a:gd name="T20" fmla="*/ 63 w 105"/>
                  <a:gd name="T21" fmla="*/ 28 h 63"/>
                  <a:gd name="T22" fmla="*/ 61 w 105"/>
                  <a:gd name="T23" fmla="*/ 29 h 63"/>
                  <a:gd name="T24" fmla="*/ 54 w 105"/>
                  <a:gd name="T25" fmla="*/ 32 h 63"/>
                  <a:gd name="T26" fmla="*/ 53 w 105"/>
                  <a:gd name="T27" fmla="*/ 31 h 63"/>
                  <a:gd name="T28" fmla="*/ 52 w 105"/>
                  <a:gd name="T29" fmla="*/ 31 h 63"/>
                  <a:gd name="T30" fmla="*/ 51 w 105"/>
                  <a:gd name="T31" fmla="*/ 30 h 63"/>
                  <a:gd name="T32" fmla="*/ 50 w 105"/>
                  <a:gd name="T33" fmla="*/ 30 h 63"/>
                  <a:gd name="T34" fmla="*/ 49 w 105"/>
                  <a:gd name="T35" fmla="*/ 28 h 63"/>
                  <a:gd name="T36" fmla="*/ 48 w 105"/>
                  <a:gd name="T37" fmla="*/ 27 h 63"/>
                  <a:gd name="T38" fmla="*/ 47 w 105"/>
                  <a:gd name="T39" fmla="*/ 25 h 63"/>
                  <a:gd name="T40" fmla="*/ 39 w 105"/>
                  <a:gd name="T41" fmla="*/ 38 h 63"/>
                  <a:gd name="T42" fmla="*/ 21 w 105"/>
                  <a:gd name="T43" fmla="*/ 44 h 63"/>
                  <a:gd name="T44" fmla="*/ 16 w 105"/>
                  <a:gd name="T45" fmla="*/ 57 h 63"/>
                  <a:gd name="T46" fmla="*/ 3 w 105"/>
                  <a:gd name="T47" fmla="*/ 57 h 63"/>
                  <a:gd name="T48" fmla="*/ 0 w 105"/>
                  <a:gd name="T49" fmla="*/ 56 h 63"/>
                  <a:gd name="T50" fmla="*/ 0 w 105"/>
                  <a:gd name="T51" fmla="*/ 56 h 63"/>
                  <a:gd name="T52" fmla="*/ 1 w 105"/>
                  <a:gd name="T53" fmla="*/ 57 h 63"/>
                  <a:gd name="T54" fmla="*/ 1 w 105"/>
                  <a:gd name="T55" fmla="*/ 57 h 63"/>
                  <a:gd name="T56" fmla="*/ 6 w 105"/>
                  <a:gd name="T57" fmla="*/ 60 h 63"/>
                  <a:gd name="T58" fmla="*/ 7 w 105"/>
                  <a:gd name="T59" fmla="*/ 62 h 63"/>
                  <a:gd name="T60" fmla="*/ 8 w 105"/>
                  <a:gd name="T61" fmla="*/ 62 h 63"/>
                  <a:gd name="T62" fmla="*/ 10 w 105"/>
                  <a:gd name="T63" fmla="*/ 62 h 63"/>
                  <a:gd name="T64" fmla="*/ 17 w 105"/>
                  <a:gd name="T65" fmla="*/ 61 h 63"/>
                  <a:gd name="T66" fmla="*/ 24 w 105"/>
                  <a:gd name="T67" fmla="*/ 61 h 63"/>
                  <a:gd name="T68" fmla="*/ 36 w 105"/>
                  <a:gd name="T69" fmla="*/ 56 h 63"/>
                  <a:gd name="T70" fmla="*/ 43 w 105"/>
                  <a:gd name="T71" fmla="*/ 59 h 63"/>
                  <a:gd name="T72" fmla="*/ 43 w 105"/>
                  <a:gd name="T73" fmla="*/ 59 h 63"/>
                  <a:gd name="T74" fmla="*/ 52 w 105"/>
                  <a:gd name="T75" fmla="*/ 56 h 63"/>
                  <a:gd name="T76" fmla="*/ 57 w 105"/>
                  <a:gd name="T77" fmla="*/ 46 h 63"/>
                  <a:gd name="T78" fmla="*/ 62 w 105"/>
                  <a:gd name="T79" fmla="*/ 38 h 63"/>
                  <a:gd name="T80" fmla="*/ 66 w 105"/>
                  <a:gd name="T81" fmla="*/ 27 h 63"/>
                  <a:gd name="T82" fmla="*/ 84 w 105"/>
                  <a:gd name="T83" fmla="*/ 24 h 63"/>
                  <a:gd name="T84" fmla="*/ 85 w 105"/>
                  <a:gd name="T85" fmla="*/ 24 h 63"/>
                  <a:gd name="T86" fmla="*/ 87 w 105"/>
                  <a:gd name="T87" fmla="*/ 24 h 63"/>
                  <a:gd name="T88" fmla="*/ 89 w 105"/>
                  <a:gd name="T89" fmla="*/ 25 h 63"/>
                  <a:gd name="T90" fmla="*/ 95 w 105"/>
                  <a:gd name="T9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 h="63">
                    <a:moveTo>
                      <a:pt x="95" y="22"/>
                    </a:moveTo>
                    <a:cubicBezTo>
                      <a:pt x="93" y="21"/>
                      <a:pt x="94" y="20"/>
                      <a:pt x="94" y="19"/>
                    </a:cubicBezTo>
                    <a:cubicBezTo>
                      <a:pt x="94" y="17"/>
                      <a:pt x="96" y="17"/>
                      <a:pt x="99" y="17"/>
                    </a:cubicBezTo>
                    <a:cubicBezTo>
                      <a:pt x="100" y="17"/>
                      <a:pt x="104" y="17"/>
                      <a:pt x="105" y="16"/>
                    </a:cubicBezTo>
                    <a:cubicBezTo>
                      <a:pt x="105" y="15"/>
                      <a:pt x="105" y="15"/>
                      <a:pt x="104" y="14"/>
                    </a:cubicBezTo>
                    <a:cubicBezTo>
                      <a:pt x="103" y="12"/>
                      <a:pt x="100" y="11"/>
                      <a:pt x="99" y="12"/>
                    </a:cubicBezTo>
                    <a:cubicBezTo>
                      <a:pt x="98" y="12"/>
                      <a:pt x="97" y="12"/>
                      <a:pt x="96" y="12"/>
                    </a:cubicBezTo>
                    <a:cubicBezTo>
                      <a:pt x="94" y="12"/>
                      <a:pt x="92" y="12"/>
                      <a:pt x="90" y="11"/>
                    </a:cubicBezTo>
                    <a:cubicBezTo>
                      <a:pt x="87" y="10"/>
                      <a:pt x="87" y="8"/>
                      <a:pt x="87" y="7"/>
                    </a:cubicBezTo>
                    <a:cubicBezTo>
                      <a:pt x="87" y="5"/>
                      <a:pt x="81" y="0"/>
                      <a:pt x="78" y="0"/>
                    </a:cubicBezTo>
                    <a:cubicBezTo>
                      <a:pt x="76" y="0"/>
                      <a:pt x="72" y="7"/>
                      <a:pt x="71" y="10"/>
                    </a:cubicBezTo>
                    <a:cubicBezTo>
                      <a:pt x="71" y="12"/>
                      <a:pt x="69" y="13"/>
                      <a:pt x="68" y="14"/>
                    </a:cubicBezTo>
                    <a:cubicBezTo>
                      <a:pt x="66" y="15"/>
                      <a:pt x="65" y="16"/>
                      <a:pt x="65" y="17"/>
                    </a:cubicBezTo>
                    <a:cubicBezTo>
                      <a:pt x="66" y="18"/>
                      <a:pt x="65" y="20"/>
                      <a:pt x="63" y="21"/>
                    </a:cubicBezTo>
                    <a:cubicBezTo>
                      <a:pt x="63" y="22"/>
                      <a:pt x="63" y="22"/>
                      <a:pt x="63" y="22"/>
                    </a:cubicBezTo>
                    <a:cubicBezTo>
                      <a:pt x="63" y="22"/>
                      <a:pt x="64" y="23"/>
                      <a:pt x="64" y="24"/>
                    </a:cubicBezTo>
                    <a:cubicBezTo>
                      <a:pt x="64" y="24"/>
                      <a:pt x="64" y="24"/>
                      <a:pt x="64" y="24"/>
                    </a:cubicBezTo>
                    <a:cubicBezTo>
                      <a:pt x="64" y="24"/>
                      <a:pt x="64" y="25"/>
                      <a:pt x="64" y="25"/>
                    </a:cubicBezTo>
                    <a:cubicBezTo>
                      <a:pt x="64" y="26"/>
                      <a:pt x="64" y="26"/>
                      <a:pt x="64" y="26"/>
                    </a:cubicBezTo>
                    <a:cubicBezTo>
                      <a:pt x="64" y="26"/>
                      <a:pt x="64" y="27"/>
                      <a:pt x="64" y="27"/>
                    </a:cubicBezTo>
                    <a:cubicBezTo>
                      <a:pt x="64" y="27"/>
                      <a:pt x="64" y="27"/>
                      <a:pt x="64" y="27"/>
                    </a:cubicBezTo>
                    <a:cubicBezTo>
                      <a:pt x="64" y="27"/>
                      <a:pt x="64" y="28"/>
                      <a:pt x="63" y="28"/>
                    </a:cubicBezTo>
                    <a:cubicBezTo>
                      <a:pt x="63" y="29"/>
                      <a:pt x="62" y="29"/>
                      <a:pt x="61" y="29"/>
                    </a:cubicBezTo>
                    <a:cubicBezTo>
                      <a:pt x="61" y="29"/>
                      <a:pt x="61" y="29"/>
                      <a:pt x="61" y="29"/>
                    </a:cubicBezTo>
                    <a:cubicBezTo>
                      <a:pt x="60" y="29"/>
                      <a:pt x="60" y="29"/>
                      <a:pt x="59" y="30"/>
                    </a:cubicBezTo>
                    <a:cubicBezTo>
                      <a:pt x="58" y="30"/>
                      <a:pt x="56" y="32"/>
                      <a:pt x="54" y="32"/>
                    </a:cubicBezTo>
                    <a:cubicBezTo>
                      <a:pt x="54" y="32"/>
                      <a:pt x="53" y="32"/>
                      <a:pt x="53" y="32"/>
                    </a:cubicBezTo>
                    <a:cubicBezTo>
                      <a:pt x="53" y="31"/>
                      <a:pt x="53" y="31"/>
                      <a:pt x="53" y="31"/>
                    </a:cubicBezTo>
                    <a:cubicBezTo>
                      <a:pt x="53" y="31"/>
                      <a:pt x="53" y="31"/>
                      <a:pt x="52" y="31"/>
                    </a:cubicBezTo>
                    <a:cubicBezTo>
                      <a:pt x="52" y="31"/>
                      <a:pt x="52" y="31"/>
                      <a:pt x="52" y="31"/>
                    </a:cubicBezTo>
                    <a:cubicBezTo>
                      <a:pt x="52" y="31"/>
                      <a:pt x="52" y="31"/>
                      <a:pt x="52" y="31"/>
                    </a:cubicBezTo>
                    <a:cubicBezTo>
                      <a:pt x="51" y="31"/>
                      <a:pt x="51" y="31"/>
                      <a:pt x="51" y="30"/>
                    </a:cubicBezTo>
                    <a:cubicBezTo>
                      <a:pt x="51" y="30"/>
                      <a:pt x="51" y="30"/>
                      <a:pt x="51" y="30"/>
                    </a:cubicBezTo>
                    <a:cubicBezTo>
                      <a:pt x="51" y="30"/>
                      <a:pt x="50" y="30"/>
                      <a:pt x="50" y="30"/>
                    </a:cubicBezTo>
                    <a:cubicBezTo>
                      <a:pt x="50" y="29"/>
                      <a:pt x="50" y="29"/>
                      <a:pt x="50" y="29"/>
                    </a:cubicBezTo>
                    <a:cubicBezTo>
                      <a:pt x="50" y="29"/>
                      <a:pt x="50" y="29"/>
                      <a:pt x="49" y="28"/>
                    </a:cubicBezTo>
                    <a:cubicBezTo>
                      <a:pt x="49" y="28"/>
                      <a:pt x="49" y="28"/>
                      <a:pt x="49" y="27"/>
                    </a:cubicBezTo>
                    <a:cubicBezTo>
                      <a:pt x="49" y="27"/>
                      <a:pt x="48" y="27"/>
                      <a:pt x="48" y="27"/>
                    </a:cubicBezTo>
                    <a:cubicBezTo>
                      <a:pt x="48" y="26"/>
                      <a:pt x="48" y="26"/>
                      <a:pt x="48" y="26"/>
                    </a:cubicBezTo>
                    <a:cubicBezTo>
                      <a:pt x="47" y="25"/>
                      <a:pt x="47" y="25"/>
                      <a:pt x="47" y="25"/>
                    </a:cubicBezTo>
                    <a:cubicBezTo>
                      <a:pt x="47" y="24"/>
                      <a:pt x="47" y="24"/>
                      <a:pt x="47" y="24"/>
                    </a:cubicBezTo>
                    <a:cubicBezTo>
                      <a:pt x="45" y="26"/>
                      <a:pt x="40" y="32"/>
                      <a:pt x="39" y="38"/>
                    </a:cubicBezTo>
                    <a:cubicBezTo>
                      <a:pt x="38" y="44"/>
                      <a:pt x="33" y="44"/>
                      <a:pt x="27" y="44"/>
                    </a:cubicBezTo>
                    <a:cubicBezTo>
                      <a:pt x="25" y="44"/>
                      <a:pt x="23" y="44"/>
                      <a:pt x="21" y="44"/>
                    </a:cubicBezTo>
                    <a:cubicBezTo>
                      <a:pt x="17" y="45"/>
                      <a:pt x="17" y="47"/>
                      <a:pt x="17" y="52"/>
                    </a:cubicBezTo>
                    <a:cubicBezTo>
                      <a:pt x="16" y="54"/>
                      <a:pt x="16" y="56"/>
                      <a:pt x="16" y="57"/>
                    </a:cubicBezTo>
                    <a:cubicBezTo>
                      <a:pt x="15" y="58"/>
                      <a:pt x="14" y="60"/>
                      <a:pt x="12" y="60"/>
                    </a:cubicBezTo>
                    <a:cubicBezTo>
                      <a:pt x="9" y="60"/>
                      <a:pt x="6" y="58"/>
                      <a:pt x="3" y="57"/>
                    </a:cubicBezTo>
                    <a:cubicBezTo>
                      <a:pt x="2" y="56"/>
                      <a:pt x="1" y="56"/>
                      <a:pt x="0" y="56"/>
                    </a:cubicBezTo>
                    <a:cubicBezTo>
                      <a:pt x="0" y="56"/>
                      <a:pt x="0" y="56"/>
                      <a:pt x="0" y="56"/>
                    </a:cubicBezTo>
                    <a:cubicBezTo>
                      <a:pt x="0" y="56"/>
                      <a:pt x="0" y="56"/>
                      <a:pt x="0" y="56"/>
                    </a:cubicBezTo>
                    <a:cubicBezTo>
                      <a:pt x="0" y="56"/>
                      <a:pt x="0" y="56"/>
                      <a:pt x="0" y="56"/>
                    </a:cubicBezTo>
                    <a:cubicBezTo>
                      <a:pt x="0" y="57"/>
                      <a:pt x="0" y="57"/>
                      <a:pt x="1" y="57"/>
                    </a:cubicBezTo>
                    <a:cubicBezTo>
                      <a:pt x="1" y="57"/>
                      <a:pt x="1" y="57"/>
                      <a:pt x="1" y="57"/>
                    </a:cubicBezTo>
                    <a:cubicBezTo>
                      <a:pt x="1" y="57"/>
                      <a:pt x="1" y="57"/>
                      <a:pt x="1" y="57"/>
                    </a:cubicBezTo>
                    <a:cubicBezTo>
                      <a:pt x="1" y="57"/>
                      <a:pt x="1" y="57"/>
                      <a:pt x="1" y="57"/>
                    </a:cubicBezTo>
                    <a:cubicBezTo>
                      <a:pt x="1" y="57"/>
                      <a:pt x="1" y="58"/>
                      <a:pt x="1" y="58"/>
                    </a:cubicBezTo>
                    <a:cubicBezTo>
                      <a:pt x="3" y="58"/>
                      <a:pt x="4" y="59"/>
                      <a:pt x="6" y="60"/>
                    </a:cubicBezTo>
                    <a:cubicBezTo>
                      <a:pt x="6" y="61"/>
                      <a:pt x="7" y="61"/>
                      <a:pt x="7" y="62"/>
                    </a:cubicBezTo>
                    <a:cubicBezTo>
                      <a:pt x="7" y="62"/>
                      <a:pt x="7" y="62"/>
                      <a:pt x="7" y="62"/>
                    </a:cubicBezTo>
                    <a:cubicBezTo>
                      <a:pt x="8" y="62"/>
                      <a:pt x="8" y="62"/>
                      <a:pt x="8" y="62"/>
                    </a:cubicBezTo>
                    <a:cubicBezTo>
                      <a:pt x="8" y="62"/>
                      <a:pt x="8" y="62"/>
                      <a:pt x="8" y="62"/>
                    </a:cubicBezTo>
                    <a:cubicBezTo>
                      <a:pt x="8" y="63"/>
                      <a:pt x="9" y="63"/>
                      <a:pt x="9" y="63"/>
                    </a:cubicBezTo>
                    <a:cubicBezTo>
                      <a:pt x="9" y="62"/>
                      <a:pt x="10" y="62"/>
                      <a:pt x="10" y="62"/>
                    </a:cubicBezTo>
                    <a:cubicBezTo>
                      <a:pt x="10" y="62"/>
                      <a:pt x="10" y="62"/>
                      <a:pt x="10" y="62"/>
                    </a:cubicBezTo>
                    <a:cubicBezTo>
                      <a:pt x="12" y="61"/>
                      <a:pt x="15" y="61"/>
                      <a:pt x="17" y="61"/>
                    </a:cubicBezTo>
                    <a:cubicBezTo>
                      <a:pt x="18" y="61"/>
                      <a:pt x="19" y="61"/>
                      <a:pt x="20" y="61"/>
                    </a:cubicBezTo>
                    <a:cubicBezTo>
                      <a:pt x="21" y="61"/>
                      <a:pt x="23" y="61"/>
                      <a:pt x="24" y="61"/>
                    </a:cubicBezTo>
                    <a:cubicBezTo>
                      <a:pt x="25" y="61"/>
                      <a:pt x="26" y="60"/>
                      <a:pt x="27" y="59"/>
                    </a:cubicBezTo>
                    <a:cubicBezTo>
                      <a:pt x="29" y="58"/>
                      <a:pt x="31" y="56"/>
                      <a:pt x="36" y="56"/>
                    </a:cubicBezTo>
                    <a:cubicBezTo>
                      <a:pt x="40" y="56"/>
                      <a:pt x="41" y="58"/>
                      <a:pt x="42" y="59"/>
                    </a:cubicBezTo>
                    <a:cubicBezTo>
                      <a:pt x="42" y="59"/>
                      <a:pt x="43" y="59"/>
                      <a:pt x="43" y="59"/>
                    </a:cubicBezTo>
                    <a:cubicBezTo>
                      <a:pt x="43" y="59"/>
                      <a:pt x="43" y="59"/>
                      <a:pt x="43" y="59"/>
                    </a:cubicBezTo>
                    <a:cubicBezTo>
                      <a:pt x="43" y="59"/>
                      <a:pt x="43" y="59"/>
                      <a:pt x="43" y="59"/>
                    </a:cubicBezTo>
                    <a:cubicBezTo>
                      <a:pt x="43" y="59"/>
                      <a:pt x="44" y="59"/>
                      <a:pt x="46" y="58"/>
                    </a:cubicBezTo>
                    <a:cubicBezTo>
                      <a:pt x="48" y="57"/>
                      <a:pt x="50" y="57"/>
                      <a:pt x="52" y="56"/>
                    </a:cubicBezTo>
                    <a:cubicBezTo>
                      <a:pt x="55" y="56"/>
                      <a:pt x="55" y="56"/>
                      <a:pt x="54" y="54"/>
                    </a:cubicBezTo>
                    <a:cubicBezTo>
                      <a:pt x="54" y="50"/>
                      <a:pt x="56" y="48"/>
                      <a:pt x="57" y="46"/>
                    </a:cubicBezTo>
                    <a:cubicBezTo>
                      <a:pt x="57" y="45"/>
                      <a:pt x="58" y="45"/>
                      <a:pt x="58" y="43"/>
                    </a:cubicBezTo>
                    <a:cubicBezTo>
                      <a:pt x="57" y="40"/>
                      <a:pt x="60" y="39"/>
                      <a:pt x="62" y="38"/>
                    </a:cubicBezTo>
                    <a:cubicBezTo>
                      <a:pt x="63" y="37"/>
                      <a:pt x="65" y="37"/>
                      <a:pt x="64" y="33"/>
                    </a:cubicBezTo>
                    <a:cubicBezTo>
                      <a:pt x="64" y="31"/>
                      <a:pt x="65" y="29"/>
                      <a:pt x="66" y="27"/>
                    </a:cubicBezTo>
                    <a:cubicBezTo>
                      <a:pt x="70" y="23"/>
                      <a:pt x="77" y="23"/>
                      <a:pt x="82" y="24"/>
                    </a:cubicBezTo>
                    <a:cubicBezTo>
                      <a:pt x="83" y="24"/>
                      <a:pt x="83" y="24"/>
                      <a:pt x="84" y="24"/>
                    </a:cubicBezTo>
                    <a:cubicBezTo>
                      <a:pt x="84" y="24"/>
                      <a:pt x="84" y="24"/>
                      <a:pt x="85" y="24"/>
                    </a:cubicBezTo>
                    <a:cubicBezTo>
                      <a:pt x="85" y="24"/>
                      <a:pt x="85" y="24"/>
                      <a:pt x="85" y="24"/>
                    </a:cubicBezTo>
                    <a:cubicBezTo>
                      <a:pt x="86" y="24"/>
                      <a:pt x="86" y="24"/>
                      <a:pt x="86" y="24"/>
                    </a:cubicBezTo>
                    <a:cubicBezTo>
                      <a:pt x="86" y="24"/>
                      <a:pt x="87" y="24"/>
                      <a:pt x="87" y="24"/>
                    </a:cubicBezTo>
                    <a:cubicBezTo>
                      <a:pt x="87" y="24"/>
                      <a:pt x="87" y="24"/>
                      <a:pt x="88" y="25"/>
                    </a:cubicBezTo>
                    <a:cubicBezTo>
                      <a:pt x="88" y="25"/>
                      <a:pt x="88" y="25"/>
                      <a:pt x="89" y="25"/>
                    </a:cubicBezTo>
                    <a:cubicBezTo>
                      <a:pt x="89" y="25"/>
                      <a:pt x="89" y="25"/>
                      <a:pt x="89" y="25"/>
                    </a:cubicBezTo>
                    <a:cubicBezTo>
                      <a:pt x="91" y="24"/>
                      <a:pt x="94" y="23"/>
                      <a:pt x="95"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7" name="Freeform 1129"/>
              <p:cNvSpPr>
                <a:spLocks/>
              </p:cNvSpPr>
              <p:nvPr/>
            </p:nvSpPr>
            <p:spPr bwMode="auto">
              <a:xfrm>
                <a:off x="4337" y="2253"/>
                <a:ext cx="40" cy="53"/>
              </a:xfrm>
              <a:custGeom>
                <a:avLst/>
                <a:gdLst>
                  <a:gd name="T0" fmla="*/ 9 w 42"/>
                  <a:gd name="T1" fmla="*/ 29 h 56"/>
                  <a:gd name="T2" fmla="*/ 13 w 42"/>
                  <a:gd name="T3" fmla="*/ 36 h 56"/>
                  <a:gd name="T4" fmla="*/ 20 w 42"/>
                  <a:gd name="T5" fmla="*/ 43 h 56"/>
                  <a:gd name="T6" fmla="*/ 23 w 42"/>
                  <a:gd name="T7" fmla="*/ 45 h 56"/>
                  <a:gd name="T8" fmla="*/ 42 w 42"/>
                  <a:gd name="T9" fmla="*/ 56 h 56"/>
                  <a:gd name="T10" fmla="*/ 35 w 42"/>
                  <a:gd name="T11" fmla="*/ 43 h 56"/>
                  <a:gd name="T12" fmla="*/ 33 w 42"/>
                  <a:gd name="T13" fmla="*/ 28 h 56"/>
                  <a:gd name="T14" fmla="*/ 34 w 42"/>
                  <a:gd name="T15" fmla="*/ 20 h 56"/>
                  <a:gd name="T16" fmla="*/ 31 w 42"/>
                  <a:gd name="T17" fmla="*/ 15 h 56"/>
                  <a:gd name="T18" fmla="*/ 26 w 42"/>
                  <a:gd name="T19" fmla="*/ 9 h 56"/>
                  <a:gd name="T20" fmla="*/ 24 w 42"/>
                  <a:gd name="T21" fmla="*/ 7 h 56"/>
                  <a:gd name="T22" fmla="*/ 20 w 42"/>
                  <a:gd name="T23" fmla="*/ 4 h 56"/>
                  <a:gd name="T24" fmla="*/ 20 w 42"/>
                  <a:gd name="T25" fmla="*/ 5 h 56"/>
                  <a:gd name="T26" fmla="*/ 20 w 42"/>
                  <a:gd name="T27" fmla="*/ 5 h 56"/>
                  <a:gd name="T28" fmla="*/ 18 w 42"/>
                  <a:gd name="T29" fmla="*/ 8 h 56"/>
                  <a:gd name="T30" fmla="*/ 13 w 42"/>
                  <a:gd name="T31" fmla="*/ 8 h 56"/>
                  <a:gd name="T32" fmla="*/ 11 w 42"/>
                  <a:gd name="T33" fmla="*/ 8 h 56"/>
                  <a:gd name="T34" fmla="*/ 10 w 42"/>
                  <a:gd name="T35" fmla="*/ 8 h 56"/>
                  <a:gd name="T36" fmla="*/ 10 w 42"/>
                  <a:gd name="T37" fmla="*/ 8 h 56"/>
                  <a:gd name="T38" fmla="*/ 9 w 42"/>
                  <a:gd name="T39" fmla="*/ 8 h 56"/>
                  <a:gd name="T40" fmla="*/ 8 w 42"/>
                  <a:gd name="T41" fmla="*/ 7 h 56"/>
                  <a:gd name="T42" fmla="*/ 7 w 42"/>
                  <a:gd name="T43" fmla="*/ 7 h 56"/>
                  <a:gd name="T44" fmla="*/ 7 w 42"/>
                  <a:gd name="T45" fmla="*/ 6 h 56"/>
                  <a:gd name="T46" fmla="*/ 7 w 42"/>
                  <a:gd name="T47" fmla="*/ 5 h 56"/>
                  <a:gd name="T48" fmla="*/ 3 w 42"/>
                  <a:gd name="T49" fmla="*/ 0 h 56"/>
                  <a:gd name="T50" fmla="*/ 0 w 42"/>
                  <a:gd name="T51" fmla="*/ 0 h 56"/>
                  <a:gd name="T52" fmla="*/ 0 w 42"/>
                  <a:gd name="T53" fmla="*/ 0 h 56"/>
                  <a:gd name="T54" fmla="*/ 2 w 42"/>
                  <a:gd name="T55" fmla="*/ 15 h 56"/>
                  <a:gd name="T56" fmla="*/ 9 w 42"/>
                  <a:gd name="T57" fmla="*/ 2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56">
                    <a:moveTo>
                      <a:pt x="9" y="29"/>
                    </a:moveTo>
                    <a:cubicBezTo>
                      <a:pt x="11" y="32"/>
                      <a:pt x="13" y="34"/>
                      <a:pt x="13" y="36"/>
                    </a:cubicBezTo>
                    <a:cubicBezTo>
                      <a:pt x="14" y="39"/>
                      <a:pt x="16" y="40"/>
                      <a:pt x="20" y="43"/>
                    </a:cubicBezTo>
                    <a:cubicBezTo>
                      <a:pt x="21" y="44"/>
                      <a:pt x="22" y="45"/>
                      <a:pt x="23" y="45"/>
                    </a:cubicBezTo>
                    <a:cubicBezTo>
                      <a:pt x="30" y="50"/>
                      <a:pt x="39" y="55"/>
                      <a:pt x="42" y="56"/>
                    </a:cubicBezTo>
                    <a:cubicBezTo>
                      <a:pt x="42" y="53"/>
                      <a:pt x="38" y="47"/>
                      <a:pt x="35" y="43"/>
                    </a:cubicBezTo>
                    <a:cubicBezTo>
                      <a:pt x="32" y="40"/>
                      <a:pt x="33" y="34"/>
                      <a:pt x="33" y="28"/>
                    </a:cubicBezTo>
                    <a:cubicBezTo>
                      <a:pt x="34" y="25"/>
                      <a:pt x="34" y="23"/>
                      <a:pt x="34" y="20"/>
                    </a:cubicBezTo>
                    <a:cubicBezTo>
                      <a:pt x="34" y="17"/>
                      <a:pt x="33" y="16"/>
                      <a:pt x="31" y="15"/>
                    </a:cubicBezTo>
                    <a:cubicBezTo>
                      <a:pt x="29" y="13"/>
                      <a:pt x="27" y="12"/>
                      <a:pt x="26" y="9"/>
                    </a:cubicBezTo>
                    <a:cubicBezTo>
                      <a:pt x="25" y="7"/>
                      <a:pt x="25" y="7"/>
                      <a:pt x="24" y="7"/>
                    </a:cubicBezTo>
                    <a:cubicBezTo>
                      <a:pt x="23" y="7"/>
                      <a:pt x="21" y="6"/>
                      <a:pt x="20" y="4"/>
                    </a:cubicBezTo>
                    <a:cubicBezTo>
                      <a:pt x="20" y="4"/>
                      <a:pt x="20" y="5"/>
                      <a:pt x="20" y="5"/>
                    </a:cubicBezTo>
                    <a:cubicBezTo>
                      <a:pt x="20" y="5"/>
                      <a:pt x="20" y="5"/>
                      <a:pt x="20" y="5"/>
                    </a:cubicBezTo>
                    <a:cubicBezTo>
                      <a:pt x="20" y="6"/>
                      <a:pt x="20" y="8"/>
                      <a:pt x="18" y="8"/>
                    </a:cubicBezTo>
                    <a:cubicBezTo>
                      <a:pt x="17" y="8"/>
                      <a:pt x="15" y="8"/>
                      <a:pt x="13" y="8"/>
                    </a:cubicBezTo>
                    <a:cubicBezTo>
                      <a:pt x="12" y="8"/>
                      <a:pt x="11" y="8"/>
                      <a:pt x="11" y="8"/>
                    </a:cubicBezTo>
                    <a:cubicBezTo>
                      <a:pt x="10" y="8"/>
                      <a:pt x="10" y="8"/>
                      <a:pt x="10" y="8"/>
                    </a:cubicBezTo>
                    <a:cubicBezTo>
                      <a:pt x="10" y="8"/>
                      <a:pt x="10" y="8"/>
                      <a:pt x="10" y="8"/>
                    </a:cubicBezTo>
                    <a:cubicBezTo>
                      <a:pt x="9" y="8"/>
                      <a:pt x="9" y="8"/>
                      <a:pt x="9" y="8"/>
                    </a:cubicBezTo>
                    <a:cubicBezTo>
                      <a:pt x="9" y="8"/>
                      <a:pt x="8" y="8"/>
                      <a:pt x="8" y="7"/>
                    </a:cubicBezTo>
                    <a:cubicBezTo>
                      <a:pt x="8" y="7"/>
                      <a:pt x="8" y="7"/>
                      <a:pt x="7" y="7"/>
                    </a:cubicBezTo>
                    <a:cubicBezTo>
                      <a:pt x="7" y="7"/>
                      <a:pt x="7" y="6"/>
                      <a:pt x="7" y="6"/>
                    </a:cubicBezTo>
                    <a:cubicBezTo>
                      <a:pt x="7" y="6"/>
                      <a:pt x="7" y="5"/>
                      <a:pt x="7" y="5"/>
                    </a:cubicBezTo>
                    <a:cubicBezTo>
                      <a:pt x="7" y="4"/>
                      <a:pt x="7" y="1"/>
                      <a:pt x="3" y="0"/>
                    </a:cubicBezTo>
                    <a:cubicBezTo>
                      <a:pt x="2" y="0"/>
                      <a:pt x="1" y="0"/>
                      <a:pt x="0" y="0"/>
                    </a:cubicBezTo>
                    <a:cubicBezTo>
                      <a:pt x="0" y="0"/>
                      <a:pt x="0" y="0"/>
                      <a:pt x="0" y="0"/>
                    </a:cubicBezTo>
                    <a:cubicBezTo>
                      <a:pt x="1" y="5"/>
                      <a:pt x="2" y="10"/>
                      <a:pt x="2" y="15"/>
                    </a:cubicBezTo>
                    <a:cubicBezTo>
                      <a:pt x="2" y="19"/>
                      <a:pt x="6" y="24"/>
                      <a:pt x="9"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8" name="Freeform 1130"/>
              <p:cNvSpPr>
                <a:spLocks/>
              </p:cNvSpPr>
              <p:nvPr/>
            </p:nvSpPr>
            <p:spPr bwMode="auto">
              <a:xfrm>
                <a:off x="4658" y="1944"/>
                <a:ext cx="23" cy="28"/>
              </a:xfrm>
              <a:custGeom>
                <a:avLst/>
                <a:gdLst>
                  <a:gd name="T0" fmla="*/ 1 w 24"/>
                  <a:gd name="T1" fmla="*/ 10 h 30"/>
                  <a:gd name="T2" fmla="*/ 4 w 24"/>
                  <a:gd name="T3" fmla="*/ 6 h 30"/>
                  <a:gd name="T4" fmla="*/ 6 w 24"/>
                  <a:gd name="T5" fmla="*/ 4 h 30"/>
                  <a:gd name="T6" fmla="*/ 9 w 24"/>
                  <a:gd name="T7" fmla="*/ 6 h 30"/>
                  <a:gd name="T8" fmla="*/ 9 w 24"/>
                  <a:gd name="T9" fmla="*/ 19 h 30"/>
                  <a:gd name="T10" fmla="*/ 9 w 24"/>
                  <a:gd name="T11" fmla="*/ 29 h 30"/>
                  <a:gd name="T12" fmla="*/ 11 w 24"/>
                  <a:gd name="T13" fmla="*/ 30 h 30"/>
                  <a:gd name="T14" fmla="*/ 11 w 24"/>
                  <a:gd name="T15" fmla="*/ 30 h 30"/>
                  <a:gd name="T16" fmla="*/ 16 w 24"/>
                  <a:gd name="T17" fmla="*/ 22 h 30"/>
                  <a:gd name="T18" fmla="*/ 23 w 24"/>
                  <a:gd name="T19" fmla="*/ 12 h 30"/>
                  <a:gd name="T20" fmla="*/ 24 w 24"/>
                  <a:gd name="T21" fmla="*/ 10 h 30"/>
                  <a:gd name="T22" fmla="*/ 23 w 24"/>
                  <a:gd name="T23" fmla="*/ 10 h 30"/>
                  <a:gd name="T24" fmla="*/ 20 w 24"/>
                  <a:gd name="T25" fmla="*/ 6 h 30"/>
                  <a:gd name="T26" fmla="*/ 17 w 24"/>
                  <a:gd name="T27" fmla="*/ 4 h 30"/>
                  <a:gd name="T28" fmla="*/ 12 w 24"/>
                  <a:gd name="T29" fmla="*/ 0 h 30"/>
                  <a:gd name="T30" fmla="*/ 5 w 24"/>
                  <a:gd name="T31" fmla="*/ 4 h 30"/>
                  <a:gd name="T32" fmla="*/ 4 w 24"/>
                  <a:gd name="T33" fmla="*/ 5 h 30"/>
                  <a:gd name="T34" fmla="*/ 1 w 24"/>
                  <a:gd name="T35" fmla="*/ 9 h 30"/>
                  <a:gd name="T36" fmla="*/ 1 w 24"/>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30">
                    <a:moveTo>
                      <a:pt x="1" y="10"/>
                    </a:moveTo>
                    <a:cubicBezTo>
                      <a:pt x="2" y="10"/>
                      <a:pt x="3" y="8"/>
                      <a:pt x="4" y="6"/>
                    </a:cubicBezTo>
                    <a:cubicBezTo>
                      <a:pt x="4" y="4"/>
                      <a:pt x="6" y="4"/>
                      <a:pt x="6" y="4"/>
                    </a:cubicBezTo>
                    <a:cubicBezTo>
                      <a:pt x="7" y="4"/>
                      <a:pt x="8" y="4"/>
                      <a:pt x="9" y="6"/>
                    </a:cubicBezTo>
                    <a:cubicBezTo>
                      <a:pt x="10" y="8"/>
                      <a:pt x="11" y="14"/>
                      <a:pt x="9" y="19"/>
                    </a:cubicBezTo>
                    <a:cubicBezTo>
                      <a:pt x="7" y="22"/>
                      <a:pt x="8" y="26"/>
                      <a:pt x="9" y="29"/>
                    </a:cubicBezTo>
                    <a:cubicBezTo>
                      <a:pt x="10" y="29"/>
                      <a:pt x="10" y="30"/>
                      <a:pt x="11" y="30"/>
                    </a:cubicBezTo>
                    <a:cubicBezTo>
                      <a:pt x="11" y="30"/>
                      <a:pt x="11" y="30"/>
                      <a:pt x="11" y="30"/>
                    </a:cubicBezTo>
                    <a:cubicBezTo>
                      <a:pt x="12" y="30"/>
                      <a:pt x="15" y="25"/>
                      <a:pt x="16" y="22"/>
                    </a:cubicBezTo>
                    <a:cubicBezTo>
                      <a:pt x="18" y="18"/>
                      <a:pt x="20" y="14"/>
                      <a:pt x="23" y="12"/>
                    </a:cubicBezTo>
                    <a:cubicBezTo>
                      <a:pt x="23" y="11"/>
                      <a:pt x="24" y="10"/>
                      <a:pt x="24" y="10"/>
                    </a:cubicBezTo>
                    <a:cubicBezTo>
                      <a:pt x="24" y="10"/>
                      <a:pt x="23" y="10"/>
                      <a:pt x="23" y="10"/>
                    </a:cubicBezTo>
                    <a:cubicBezTo>
                      <a:pt x="22" y="9"/>
                      <a:pt x="20" y="8"/>
                      <a:pt x="20" y="6"/>
                    </a:cubicBezTo>
                    <a:cubicBezTo>
                      <a:pt x="20" y="5"/>
                      <a:pt x="18" y="5"/>
                      <a:pt x="17" y="4"/>
                    </a:cubicBezTo>
                    <a:cubicBezTo>
                      <a:pt x="15" y="4"/>
                      <a:pt x="13" y="3"/>
                      <a:pt x="12" y="0"/>
                    </a:cubicBezTo>
                    <a:cubicBezTo>
                      <a:pt x="11" y="0"/>
                      <a:pt x="8" y="2"/>
                      <a:pt x="5" y="4"/>
                    </a:cubicBezTo>
                    <a:cubicBezTo>
                      <a:pt x="4" y="5"/>
                      <a:pt x="4" y="5"/>
                      <a:pt x="4" y="5"/>
                    </a:cubicBezTo>
                    <a:cubicBezTo>
                      <a:pt x="0" y="8"/>
                      <a:pt x="0" y="8"/>
                      <a:pt x="1" y="9"/>
                    </a:cubicBezTo>
                    <a:cubicBezTo>
                      <a:pt x="1" y="10"/>
                      <a:pt x="1" y="10"/>
                      <a:pt x="1"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9" name="Freeform 1131"/>
              <p:cNvSpPr>
                <a:spLocks/>
              </p:cNvSpPr>
              <p:nvPr/>
            </p:nvSpPr>
            <p:spPr bwMode="auto">
              <a:xfrm>
                <a:off x="4672" y="1850"/>
                <a:ext cx="118" cy="92"/>
              </a:xfrm>
              <a:custGeom>
                <a:avLst/>
                <a:gdLst>
                  <a:gd name="T0" fmla="*/ 7 w 123"/>
                  <a:gd name="T1" fmla="*/ 91 h 96"/>
                  <a:gd name="T2" fmla="*/ 11 w 123"/>
                  <a:gd name="T3" fmla="*/ 90 h 96"/>
                  <a:gd name="T4" fmla="*/ 41 w 123"/>
                  <a:gd name="T5" fmla="*/ 82 h 96"/>
                  <a:gd name="T6" fmla="*/ 42 w 123"/>
                  <a:gd name="T7" fmla="*/ 82 h 96"/>
                  <a:gd name="T8" fmla="*/ 48 w 123"/>
                  <a:gd name="T9" fmla="*/ 84 h 96"/>
                  <a:gd name="T10" fmla="*/ 49 w 123"/>
                  <a:gd name="T11" fmla="*/ 90 h 96"/>
                  <a:gd name="T12" fmla="*/ 48 w 123"/>
                  <a:gd name="T13" fmla="*/ 94 h 96"/>
                  <a:gd name="T14" fmla="*/ 51 w 123"/>
                  <a:gd name="T15" fmla="*/ 96 h 96"/>
                  <a:gd name="T16" fmla="*/ 58 w 123"/>
                  <a:gd name="T17" fmla="*/ 92 h 96"/>
                  <a:gd name="T18" fmla="*/ 62 w 123"/>
                  <a:gd name="T19" fmla="*/ 88 h 96"/>
                  <a:gd name="T20" fmla="*/ 63 w 123"/>
                  <a:gd name="T21" fmla="*/ 88 h 96"/>
                  <a:gd name="T22" fmla="*/ 62 w 123"/>
                  <a:gd name="T23" fmla="*/ 87 h 96"/>
                  <a:gd name="T24" fmla="*/ 60 w 123"/>
                  <a:gd name="T25" fmla="*/ 83 h 96"/>
                  <a:gd name="T26" fmla="*/ 64 w 123"/>
                  <a:gd name="T27" fmla="*/ 80 h 96"/>
                  <a:gd name="T28" fmla="*/ 68 w 123"/>
                  <a:gd name="T29" fmla="*/ 83 h 96"/>
                  <a:gd name="T30" fmla="*/ 73 w 123"/>
                  <a:gd name="T31" fmla="*/ 85 h 96"/>
                  <a:gd name="T32" fmla="*/ 79 w 123"/>
                  <a:gd name="T33" fmla="*/ 82 h 96"/>
                  <a:gd name="T34" fmla="*/ 84 w 123"/>
                  <a:gd name="T35" fmla="*/ 79 h 96"/>
                  <a:gd name="T36" fmla="*/ 87 w 123"/>
                  <a:gd name="T37" fmla="*/ 81 h 96"/>
                  <a:gd name="T38" fmla="*/ 89 w 123"/>
                  <a:gd name="T39" fmla="*/ 82 h 96"/>
                  <a:gd name="T40" fmla="*/ 93 w 123"/>
                  <a:gd name="T41" fmla="*/ 77 h 96"/>
                  <a:gd name="T42" fmla="*/ 96 w 123"/>
                  <a:gd name="T43" fmla="*/ 74 h 96"/>
                  <a:gd name="T44" fmla="*/ 98 w 123"/>
                  <a:gd name="T45" fmla="*/ 77 h 96"/>
                  <a:gd name="T46" fmla="*/ 99 w 123"/>
                  <a:gd name="T47" fmla="*/ 77 h 96"/>
                  <a:gd name="T48" fmla="*/ 105 w 123"/>
                  <a:gd name="T49" fmla="*/ 74 h 96"/>
                  <a:gd name="T50" fmla="*/ 107 w 123"/>
                  <a:gd name="T51" fmla="*/ 67 h 96"/>
                  <a:gd name="T52" fmla="*/ 108 w 123"/>
                  <a:gd name="T53" fmla="*/ 58 h 96"/>
                  <a:gd name="T54" fmla="*/ 111 w 123"/>
                  <a:gd name="T55" fmla="*/ 43 h 96"/>
                  <a:gd name="T56" fmla="*/ 117 w 123"/>
                  <a:gd name="T57" fmla="*/ 31 h 96"/>
                  <a:gd name="T58" fmla="*/ 121 w 123"/>
                  <a:gd name="T59" fmla="*/ 28 h 96"/>
                  <a:gd name="T60" fmla="*/ 118 w 123"/>
                  <a:gd name="T61" fmla="*/ 11 h 96"/>
                  <a:gd name="T62" fmla="*/ 115 w 123"/>
                  <a:gd name="T63" fmla="*/ 0 h 96"/>
                  <a:gd name="T64" fmla="*/ 115 w 123"/>
                  <a:gd name="T65" fmla="*/ 0 h 96"/>
                  <a:gd name="T66" fmla="*/ 107 w 123"/>
                  <a:gd name="T67" fmla="*/ 4 h 96"/>
                  <a:gd name="T68" fmla="*/ 104 w 123"/>
                  <a:gd name="T69" fmla="*/ 6 h 96"/>
                  <a:gd name="T70" fmla="*/ 101 w 123"/>
                  <a:gd name="T71" fmla="*/ 12 h 96"/>
                  <a:gd name="T72" fmla="*/ 102 w 123"/>
                  <a:gd name="T73" fmla="*/ 17 h 96"/>
                  <a:gd name="T74" fmla="*/ 101 w 123"/>
                  <a:gd name="T75" fmla="*/ 27 h 96"/>
                  <a:gd name="T76" fmla="*/ 97 w 123"/>
                  <a:gd name="T77" fmla="*/ 34 h 96"/>
                  <a:gd name="T78" fmla="*/ 93 w 123"/>
                  <a:gd name="T79" fmla="*/ 42 h 96"/>
                  <a:gd name="T80" fmla="*/ 90 w 123"/>
                  <a:gd name="T81" fmla="*/ 45 h 96"/>
                  <a:gd name="T82" fmla="*/ 85 w 123"/>
                  <a:gd name="T83" fmla="*/ 51 h 96"/>
                  <a:gd name="T84" fmla="*/ 79 w 123"/>
                  <a:gd name="T85" fmla="*/ 55 h 96"/>
                  <a:gd name="T86" fmla="*/ 69 w 123"/>
                  <a:gd name="T87" fmla="*/ 54 h 96"/>
                  <a:gd name="T88" fmla="*/ 68 w 123"/>
                  <a:gd name="T89" fmla="*/ 51 h 96"/>
                  <a:gd name="T90" fmla="*/ 64 w 123"/>
                  <a:gd name="T91" fmla="*/ 58 h 96"/>
                  <a:gd name="T92" fmla="*/ 59 w 123"/>
                  <a:gd name="T93" fmla="*/ 68 h 96"/>
                  <a:gd name="T94" fmla="*/ 57 w 123"/>
                  <a:gd name="T95" fmla="*/ 69 h 96"/>
                  <a:gd name="T96" fmla="*/ 57 w 123"/>
                  <a:gd name="T97" fmla="*/ 72 h 96"/>
                  <a:gd name="T98" fmla="*/ 51 w 123"/>
                  <a:gd name="T99" fmla="*/ 75 h 96"/>
                  <a:gd name="T100" fmla="*/ 47 w 123"/>
                  <a:gd name="T101" fmla="*/ 74 h 96"/>
                  <a:gd name="T102" fmla="*/ 46 w 123"/>
                  <a:gd name="T103" fmla="*/ 72 h 96"/>
                  <a:gd name="T104" fmla="*/ 35 w 123"/>
                  <a:gd name="T105" fmla="*/ 75 h 96"/>
                  <a:gd name="T106" fmla="*/ 25 w 123"/>
                  <a:gd name="T107" fmla="*/ 76 h 96"/>
                  <a:gd name="T108" fmla="*/ 19 w 123"/>
                  <a:gd name="T109" fmla="*/ 76 h 96"/>
                  <a:gd name="T110" fmla="*/ 19 w 123"/>
                  <a:gd name="T111" fmla="*/ 77 h 96"/>
                  <a:gd name="T112" fmla="*/ 1 w 123"/>
                  <a:gd name="T113" fmla="*/ 90 h 96"/>
                  <a:gd name="T114" fmla="*/ 0 w 123"/>
                  <a:gd name="T115" fmla="*/ 91 h 96"/>
                  <a:gd name="T116" fmla="*/ 0 w 123"/>
                  <a:gd name="T117" fmla="*/ 92 h 96"/>
                  <a:gd name="T118" fmla="*/ 7 w 123"/>
                  <a:gd name="T119"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96">
                    <a:moveTo>
                      <a:pt x="7" y="91"/>
                    </a:moveTo>
                    <a:cubicBezTo>
                      <a:pt x="9" y="91"/>
                      <a:pt x="11" y="91"/>
                      <a:pt x="11" y="90"/>
                    </a:cubicBezTo>
                    <a:cubicBezTo>
                      <a:pt x="14" y="86"/>
                      <a:pt x="33" y="83"/>
                      <a:pt x="41" y="82"/>
                    </a:cubicBezTo>
                    <a:cubicBezTo>
                      <a:pt x="42" y="82"/>
                      <a:pt x="42" y="82"/>
                      <a:pt x="42" y="82"/>
                    </a:cubicBezTo>
                    <a:cubicBezTo>
                      <a:pt x="44" y="82"/>
                      <a:pt x="47" y="82"/>
                      <a:pt x="48" y="84"/>
                    </a:cubicBezTo>
                    <a:cubicBezTo>
                      <a:pt x="50" y="86"/>
                      <a:pt x="49" y="88"/>
                      <a:pt x="49" y="90"/>
                    </a:cubicBezTo>
                    <a:cubicBezTo>
                      <a:pt x="48" y="91"/>
                      <a:pt x="48" y="93"/>
                      <a:pt x="48" y="94"/>
                    </a:cubicBezTo>
                    <a:cubicBezTo>
                      <a:pt x="48" y="94"/>
                      <a:pt x="48" y="96"/>
                      <a:pt x="51" y="96"/>
                    </a:cubicBezTo>
                    <a:cubicBezTo>
                      <a:pt x="53" y="96"/>
                      <a:pt x="56" y="95"/>
                      <a:pt x="58" y="92"/>
                    </a:cubicBezTo>
                    <a:cubicBezTo>
                      <a:pt x="59" y="90"/>
                      <a:pt x="61" y="89"/>
                      <a:pt x="62" y="88"/>
                    </a:cubicBezTo>
                    <a:cubicBezTo>
                      <a:pt x="62" y="88"/>
                      <a:pt x="62" y="88"/>
                      <a:pt x="63" y="88"/>
                    </a:cubicBezTo>
                    <a:cubicBezTo>
                      <a:pt x="63" y="88"/>
                      <a:pt x="62" y="88"/>
                      <a:pt x="62" y="87"/>
                    </a:cubicBezTo>
                    <a:cubicBezTo>
                      <a:pt x="60" y="86"/>
                      <a:pt x="60" y="84"/>
                      <a:pt x="60" y="83"/>
                    </a:cubicBezTo>
                    <a:cubicBezTo>
                      <a:pt x="61" y="81"/>
                      <a:pt x="62" y="80"/>
                      <a:pt x="64" y="80"/>
                    </a:cubicBezTo>
                    <a:cubicBezTo>
                      <a:pt x="65" y="80"/>
                      <a:pt x="67" y="81"/>
                      <a:pt x="68" y="83"/>
                    </a:cubicBezTo>
                    <a:cubicBezTo>
                      <a:pt x="69" y="84"/>
                      <a:pt x="71" y="85"/>
                      <a:pt x="73" y="85"/>
                    </a:cubicBezTo>
                    <a:cubicBezTo>
                      <a:pt x="76" y="85"/>
                      <a:pt x="78" y="84"/>
                      <a:pt x="79" y="82"/>
                    </a:cubicBezTo>
                    <a:cubicBezTo>
                      <a:pt x="80" y="81"/>
                      <a:pt x="82" y="79"/>
                      <a:pt x="84" y="79"/>
                    </a:cubicBezTo>
                    <a:cubicBezTo>
                      <a:pt x="85" y="79"/>
                      <a:pt x="86" y="80"/>
                      <a:pt x="87" y="81"/>
                    </a:cubicBezTo>
                    <a:cubicBezTo>
                      <a:pt x="88" y="81"/>
                      <a:pt x="88" y="82"/>
                      <a:pt x="89" y="82"/>
                    </a:cubicBezTo>
                    <a:cubicBezTo>
                      <a:pt x="90" y="82"/>
                      <a:pt x="92" y="79"/>
                      <a:pt x="93" y="77"/>
                    </a:cubicBezTo>
                    <a:cubicBezTo>
                      <a:pt x="94" y="76"/>
                      <a:pt x="94" y="74"/>
                      <a:pt x="96" y="74"/>
                    </a:cubicBezTo>
                    <a:cubicBezTo>
                      <a:pt x="96" y="74"/>
                      <a:pt x="98" y="75"/>
                      <a:pt x="98" y="77"/>
                    </a:cubicBezTo>
                    <a:cubicBezTo>
                      <a:pt x="98" y="77"/>
                      <a:pt x="98" y="77"/>
                      <a:pt x="99" y="77"/>
                    </a:cubicBezTo>
                    <a:cubicBezTo>
                      <a:pt x="101" y="77"/>
                      <a:pt x="103" y="76"/>
                      <a:pt x="105" y="74"/>
                    </a:cubicBezTo>
                    <a:cubicBezTo>
                      <a:pt x="107" y="72"/>
                      <a:pt x="107" y="70"/>
                      <a:pt x="107" y="67"/>
                    </a:cubicBezTo>
                    <a:cubicBezTo>
                      <a:pt x="107" y="64"/>
                      <a:pt x="107" y="61"/>
                      <a:pt x="108" y="58"/>
                    </a:cubicBezTo>
                    <a:cubicBezTo>
                      <a:pt x="111" y="55"/>
                      <a:pt x="113" y="47"/>
                      <a:pt x="111" y="43"/>
                    </a:cubicBezTo>
                    <a:cubicBezTo>
                      <a:pt x="108" y="38"/>
                      <a:pt x="113" y="34"/>
                      <a:pt x="117" y="31"/>
                    </a:cubicBezTo>
                    <a:cubicBezTo>
                      <a:pt x="119" y="30"/>
                      <a:pt x="120" y="29"/>
                      <a:pt x="121" y="28"/>
                    </a:cubicBezTo>
                    <a:cubicBezTo>
                      <a:pt x="123" y="27"/>
                      <a:pt x="120" y="16"/>
                      <a:pt x="118" y="11"/>
                    </a:cubicBezTo>
                    <a:cubicBezTo>
                      <a:pt x="117" y="6"/>
                      <a:pt x="116" y="2"/>
                      <a:pt x="115" y="0"/>
                    </a:cubicBezTo>
                    <a:cubicBezTo>
                      <a:pt x="115" y="0"/>
                      <a:pt x="115" y="0"/>
                      <a:pt x="115" y="0"/>
                    </a:cubicBezTo>
                    <a:cubicBezTo>
                      <a:pt x="114" y="0"/>
                      <a:pt x="109" y="2"/>
                      <a:pt x="107" y="4"/>
                    </a:cubicBezTo>
                    <a:cubicBezTo>
                      <a:pt x="106" y="5"/>
                      <a:pt x="105" y="5"/>
                      <a:pt x="104" y="6"/>
                    </a:cubicBezTo>
                    <a:cubicBezTo>
                      <a:pt x="103" y="6"/>
                      <a:pt x="102" y="9"/>
                      <a:pt x="101" y="12"/>
                    </a:cubicBezTo>
                    <a:cubicBezTo>
                      <a:pt x="101" y="15"/>
                      <a:pt x="101" y="17"/>
                      <a:pt x="102" y="17"/>
                    </a:cubicBezTo>
                    <a:cubicBezTo>
                      <a:pt x="106" y="20"/>
                      <a:pt x="103" y="24"/>
                      <a:pt x="101" y="27"/>
                    </a:cubicBezTo>
                    <a:cubicBezTo>
                      <a:pt x="99" y="29"/>
                      <a:pt x="97" y="31"/>
                      <a:pt x="97" y="34"/>
                    </a:cubicBezTo>
                    <a:cubicBezTo>
                      <a:pt x="98" y="38"/>
                      <a:pt x="95" y="41"/>
                      <a:pt x="93" y="42"/>
                    </a:cubicBezTo>
                    <a:cubicBezTo>
                      <a:pt x="92" y="43"/>
                      <a:pt x="91" y="44"/>
                      <a:pt x="90" y="45"/>
                    </a:cubicBezTo>
                    <a:cubicBezTo>
                      <a:pt x="90" y="49"/>
                      <a:pt x="87" y="50"/>
                      <a:pt x="85" y="51"/>
                    </a:cubicBezTo>
                    <a:cubicBezTo>
                      <a:pt x="83" y="52"/>
                      <a:pt x="81" y="53"/>
                      <a:pt x="79" y="55"/>
                    </a:cubicBezTo>
                    <a:cubicBezTo>
                      <a:pt x="75" y="57"/>
                      <a:pt x="71" y="57"/>
                      <a:pt x="69" y="54"/>
                    </a:cubicBezTo>
                    <a:cubicBezTo>
                      <a:pt x="69" y="53"/>
                      <a:pt x="69" y="52"/>
                      <a:pt x="68" y="51"/>
                    </a:cubicBezTo>
                    <a:cubicBezTo>
                      <a:pt x="67" y="53"/>
                      <a:pt x="64" y="55"/>
                      <a:pt x="64" y="58"/>
                    </a:cubicBezTo>
                    <a:cubicBezTo>
                      <a:pt x="65" y="63"/>
                      <a:pt x="61" y="66"/>
                      <a:pt x="59" y="68"/>
                    </a:cubicBezTo>
                    <a:cubicBezTo>
                      <a:pt x="58" y="68"/>
                      <a:pt x="58" y="68"/>
                      <a:pt x="57" y="69"/>
                    </a:cubicBezTo>
                    <a:cubicBezTo>
                      <a:pt x="58" y="70"/>
                      <a:pt x="58" y="71"/>
                      <a:pt x="57" y="72"/>
                    </a:cubicBezTo>
                    <a:cubicBezTo>
                      <a:pt x="56" y="75"/>
                      <a:pt x="53" y="75"/>
                      <a:pt x="51" y="75"/>
                    </a:cubicBezTo>
                    <a:cubicBezTo>
                      <a:pt x="49" y="75"/>
                      <a:pt x="48" y="75"/>
                      <a:pt x="47" y="74"/>
                    </a:cubicBezTo>
                    <a:cubicBezTo>
                      <a:pt x="47" y="74"/>
                      <a:pt x="46" y="73"/>
                      <a:pt x="46" y="72"/>
                    </a:cubicBezTo>
                    <a:cubicBezTo>
                      <a:pt x="45" y="72"/>
                      <a:pt x="42" y="73"/>
                      <a:pt x="35" y="75"/>
                    </a:cubicBezTo>
                    <a:cubicBezTo>
                      <a:pt x="32" y="77"/>
                      <a:pt x="28" y="76"/>
                      <a:pt x="25" y="76"/>
                    </a:cubicBezTo>
                    <a:cubicBezTo>
                      <a:pt x="22" y="75"/>
                      <a:pt x="21" y="75"/>
                      <a:pt x="19" y="76"/>
                    </a:cubicBezTo>
                    <a:cubicBezTo>
                      <a:pt x="19" y="77"/>
                      <a:pt x="19" y="77"/>
                      <a:pt x="19" y="77"/>
                    </a:cubicBezTo>
                    <a:cubicBezTo>
                      <a:pt x="14" y="81"/>
                      <a:pt x="7" y="89"/>
                      <a:pt x="1" y="90"/>
                    </a:cubicBezTo>
                    <a:cubicBezTo>
                      <a:pt x="0" y="90"/>
                      <a:pt x="0" y="90"/>
                      <a:pt x="0" y="91"/>
                    </a:cubicBezTo>
                    <a:cubicBezTo>
                      <a:pt x="0" y="91"/>
                      <a:pt x="0" y="92"/>
                      <a:pt x="0" y="92"/>
                    </a:cubicBezTo>
                    <a:cubicBezTo>
                      <a:pt x="2" y="91"/>
                      <a:pt x="5" y="91"/>
                      <a:pt x="7" y="9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0" name="Freeform 1132"/>
              <p:cNvSpPr>
                <a:spLocks/>
              </p:cNvSpPr>
              <p:nvPr/>
            </p:nvSpPr>
            <p:spPr bwMode="auto">
              <a:xfrm>
                <a:off x="4774" y="1795"/>
                <a:ext cx="58" cy="41"/>
              </a:xfrm>
              <a:custGeom>
                <a:avLst/>
                <a:gdLst>
                  <a:gd name="T0" fmla="*/ 1 w 60"/>
                  <a:gd name="T1" fmla="*/ 33 h 43"/>
                  <a:gd name="T2" fmla="*/ 0 w 60"/>
                  <a:gd name="T3" fmla="*/ 37 h 43"/>
                  <a:gd name="T4" fmla="*/ 3 w 60"/>
                  <a:gd name="T5" fmla="*/ 37 h 43"/>
                  <a:gd name="T6" fmla="*/ 8 w 60"/>
                  <a:gd name="T7" fmla="*/ 37 h 43"/>
                  <a:gd name="T8" fmla="*/ 13 w 60"/>
                  <a:gd name="T9" fmla="*/ 36 h 43"/>
                  <a:gd name="T10" fmla="*/ 27 w 60"/>
                  <a:gd name="T11" fmla="*/ 41 h 43"/>
                  <a:gd name="T12" fmla="*/ 30 w 60"/>
                  <a:gd name="T13" fmla="*/ 43 h 43"/>
                  <a:gd name="T14" fmla="*/ 31 w 60"/>
                  <a:gd name="T15" fmla="*/ 40 h 43"/>
                  <a:gd name="T16" fmla="*/ 49 w 60"/>
                  <a:gd name="T17" fmla="*/ 31 h 43"/>
                  <a:gd name="T18" fmla="*/ 55 w 60"/>
                  <a:gd name="T19" fmla="*/ 29 h 43"/>
                  <a:gd name="T20" fmla="*/ 54 w 60"/>
                  <a:gd name="T21" fmla="*/ 29 h 43"/>
                  <a:gd name="T22" fmla="*/ 53 w 60"/>
                  <a:gd name="T23" fmla="*/ 27 h 43"/>
                  <a:gd name="T24" fmla="*/ 60 w 60"/>
                  <a:gd name="T25" fmla="*/ 19 h 43"/>
                  <a:gd name="T26" fmla="*/ 56 w 60"/>
                  <a:gd name="T27" fmla="*/ 17 h 43"/>
                  <a:gd name="T28" fmla="*/ 55 w 60"/>
                  <a:gd name="T29" fmla="*/ 17 h 43"/>
                  <a:gd name="T30" fmla="*/ 52 w 60"/>
                  <a:gd name="T31" fmla="*/ 19 h 43"/>
                  <a:gd name="T32" fmla="*/ 46 w 60"/>
                  <a:gd name="T33" fmla="*/ 21 h 43"/>
                  <a:gd name="T34" fmla="*/ 45 w 60"/>
                  <a:gd name="T35" fmla="*/ 21 h 43"/>
                  <a:gd name="T36" fmla="*/ 20 w 60"/>
                  <a:gd name="T37" fmla="*/ 2 h 43"/>
                  <a:gd name="T38" fmla="*/ 15 w 60"/>
                  <a:gd name="T39" fmla="*/ 1 h 43"/>
                  <a:gd name="T40" fmla="*/ 16 w 60"/>
                  <a:gd name="T41" fmla="*/ 3 h 43"/>
                  <a:gd name="T42" fmla="*/ 16 w 60"/>
                  <a:gd name="T43" fmla="*/ 11 h 43"/>
                  <a:gd name="T44" fmla="*/ 15 w 60"/>
                  <a:gd name="T45" fmla="*/ 16 h 43"/>
                  <a:gd name="T46" fmla="*/ 13 w 60"/>
                  <a:gd name="T47" fmla="*/ 23 h 43"/>
                  <a:gd name="T48" fmla="*/ 12 w 60"/>
                  <a:gd name="T49" fmla="*/ 26 h 43"/>
                  <a:gd name="T50" fmla="*/ 11 w 60"/>
                  <a:gd name="T51" fmla="*/ 29 h 43"/>
                  <a:gd name="T52" fmla="*/ 4 w 60"/>
                  <a:gd name="T53" fmla="*/ 32 h 43"/>
                  <a:gd name="T54" fmla="*/ 1 w 60"/>
                  <a:gd name="T55" fmla="*/ 32 h 43"/>
                  <a:gd name="T56" fmla="*/ 1 w 60"/>
                  <a:gd name="T57" fmla="*/ 32 h 43"/>
                  <a:gd name="T58" fmla="*/ 1 w 60"/>
                  <a:gd name="T59"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43">
                    <a:moveTo>
                      <a:pt x="1" y="33"/>
                    </a:moveTo>
                    <a:cubicBezTo>
                      <a:pt x="1" y="34"/>
                      <a:pt x="1" y="35"/>
                      <a:pt x="0" y="37"/>
                    </a:cubicBezTo>
                    <a:cubicBezTo>
                      <a:pt x="1" y="36"/>
                      <a:pt x="2" y="37"/>
                      <a:pt x="3" y="37"/>
                    </a:cubicBezTo>
                    <a:cubicBezTo>
                      <a:pt x="5" y="37"/>
                      <a:pt x="7" y="38"/>
                      <a:pt x="8" y="37"/>
                    </a:cubicBezTo>
                    <a:cubicBezTo>
                      <a:pt x="9" y="36"/>
                      <a:pt x="11" y="36"/>
                      <a:pt x="13" y="36"/>
                    </a:cubicBezTo>
                    <a:cubicBezTo>
                      <a:pt x="18" y="36"/>
                      <a:pt x="23" y="38"/>
                      <a:pt x="27" y="41"/>
                    </a:cubicBezTo>
                    <a:cubicBezTo>
                      <a:pt x="29" y="43"/>
                      <a:pt x="30" y="43"/>
                      <a:pt x="30" y="43"/>
                    </a:cubicBezTo>
                    <a:cubicBezTo>
                      <a:pt x="30" y="43"/>
                      <a:pt x="31" y="43"/>
                      <a:pt x="31" y="40"/>
                    </a:cubicBezTo>
                    <a:cubicBezTo>
                      <a:pt x="32" y="33"/>
                      <a:pt x="41" y="31"/>
                      <a:pt x="49" y="31"/>
                    </a:cubicBezTo>
                    <a:cubicBezTo>
                      <a:pt x="53" y="31"/>
                      <a:pt x="55" y="29"/>
                      <a:pt x="55" y="29"/>
                    </a:cubicBezTo>
                    <a:cubicBezTo>
                      <a:pt x="55" y="29"/>
                      <a:pt x="55" y="29"/>
                      <a:pt x="54" y="29"/>
                    </a:cubicBezTo>
                    <a:cubicBezTo>
                      <a:pt x="54" y="28"/>
                      <a:pt x="53" y="28"/>
                      <a:pt x="53" y="27"/>
                    </a:cubicBezTo>
                    <a:cubicBezTo>
                      <a:pt x="53" y="25"/>
                      <a:pt x="55" y="23"/>
                      <a:pt x="60" y="19"/>
                    </a:cubicBezTo>
                    <a:cubicBezTo>
                      <a:pt x="58" y="19"/>
                      <a:pt x="57" y="19"/>
                      <a:pt x="56" y="17"/>
                    </a:cubicBezTo>
                    <a:cubicBezTo>
                      <a:pt x="56" y="17"/>
                      <a:pt x="56" y="17"/>
                      <a:pt x="55" y="17"/>
                    </a:cubicBezTo>
                    <a:cubicBezTo>
                      <a:pt x="55" y="17"/>
                      <a:pt x="53" y="18"/>
                      <a:pt x="52" y="19"/>
                    </a:cubicBezTo>
                    <a:cubicBezTo>
                      <a:pt x="51" y="19"/>
                      <a:pt x="49" y="20"/>
                      <a:pt x="46" y="21"/>
                    </a:cubicBezTo>
                    <a:cubicBezTo>
                      <a:pt x="46" y="21"/>
                      <a:pt x="46" y="21"/>
                      <a:pt x="45" y="21"/>
                    </a:cubicBezTo>
                    <a:cubicBezTo>
                      <a:pt x="39" y="21"/>
                      <a:pt x="24" y="8"/>
                      <a:pt x="20" y="2"/>
                    </a:cubicBezTo>
                    <a:cubicBezTo>
                      <a:pt x="18" y="0"/>
                      <a:pt x="16" y="0"/>
                      <a:pt x="15" y="1"/>
                    </a:cubicBezTo>
                    <a:cubicBezTo>
                      <a:pt x="15" y="2"/>
                      <a:pt x="15" y="2"/>
                      <a:pt x="16" y="3"/>
                    </a:cubicBezTo>
                    <a:cubicBezTo>
                      <a:pt x="18" y="7"/>
                      <a:pt x="17" y="9"/>
                      <a:pt x="16" y="11"/>
                    </a:cubicBezTo>
                    <a:cubicBezTo>
                      <a:pt x="16" y="12"/>
                      <a:pt x="15" y="14"/>
                      <a:pt x="15" y="16"/>
                    </a:cubicBezTo>
                    <a:cubicBezTo>
                      <a:pt x="15" y="20"/>
                      <a:pt x="14" y="22"/>
                      <a:pt x="13" y="23"/>
                    </a:cubicBezTo>
                    <a:cubicBezTo>
                      <a:pt x="12" y="24"/>
                      <a:pt x="12" y="25"/>
                      <a:pt x="12" y="26"/>
                    </a:cubicBezTo>
                    <a:cubicBezTo>
                      <a:pt x="12" y="27"/>
                      <a:pt x="12" y="28"/>
                      <a:pt x="11" y="29"/>
                    </a:cubicBezTo>
                    <a:cubicBezTo>
                      <a:pt x="10" y="31"/>
                      <a:pt x="7" y="31"/>
                      <a:pt x="4" y="32"/>
                    </a:cubicBezTo>
                    <a:cubicBezTo>
                      <a:pt x="3" y="32"/>
                      <a:pt x="2" y="32"/>
                      <a:pt x="1" y="32"/>
                    </a:cubicBezTo>
                    <a:cubicBezTo>
                      <a:pt x="1" y="32"/>
                      <a:pt x="1" y="32"/>
                      <a:pt x="1" y="32"/>
                    </a:cubicBezTo>
                    <a:cubicBezTo>
                      <a:pt x="1" y="32"/>
                      <a:pt x="1" y="32"/>
                      <a:pt x="1"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1" name="Freeform 1133"/>
              <p:cNvSpPr>
                <a:spLocks/>
              </p:cNvSpPr>
              <p:nvPr/>
            </p:nvSpPr>
            <p:spPr bwMode="auto">
              <a:xfrm>
                <a:off x="4688" y="1936"/>
                <a:ext cx="21" cy="16"/>
              </a:xfrm>
              <a:custGeom>
                <a:avLst/>
                <a:gdLst>
                  <a:gd name="T0" fmla="*/ 15 w 22"/>
                  <a:gd name="T1" fmla="*/ 1 h 17"/>
                  <a:gd name="T2" fmla="*/ 7 w 22"/>
                  <a:gd name="T3" fmla="*/ 5 h 17"/>
                  <a:gd name="T4" fmla="*/ 2 w 22"/>
                  <a:gd name="T5" fmla="*/ 6 h 17"/>
                  <a:gd name="T6" fmla="*/ 0 w 22"/>
                  <a:gd name="T7" fmla="*/ 11 h 17"/>
                  <a:gd name="T8" fmla="*/ 1 w 22"/>
                  <a:gd name="T9" fmla="*/ 17 h 17"/>
                  <a:gd name="T10" fmla="*/ 3 w 22"/>
                  <a:gd name="T11" fmla="*/ 17 h 17"/>
                  <a:gd name="T12" fmla="*/ 5 w 22"/>
                  <a:gd name="T13" fmla="*/ 15 h 17"/>
                  <a:gd name="T14" fmla="*/ 13 w 22"/>
                  <a:gd name="T15" fmla="*/ 9 h 17"/>
                  <a:gd name="T16" fmla="*/ 17 w 22"/>
                  <a:gd name="T17" fmla="*/ 10 h 17"/>
                  <a:gd name="T18" fmla="*/ 20 w 22"/>
                  <a:gd name="T19" fmla="*/ 8 h 17"/>
                  <a:gd name="T20" fmla="*/ 22 w 22"/>
                  <a:gd name="T21" fmla="*/ 2 h 17"/>
                  <a:gd name="T22" fmla="*/ 18 w 22"/>
                  <a:gd name="T23" fmla="*/ 0 h 17"/>
                  <a:gd name="T24" fmla="*/ 15 w 22"/>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
                    <a:moveTo>
                      <a:pt x="15" y="1"/>
                    </a:moveTo>
                    <a:cubicBezTo>
                      <a:pt x="13" y="5"/>
                      <a:pt x="10" y="5"/>
                      <a:pt x="7" y="5"/>
                    </a:cubicBezTo>
                    <a:cubicBezTo>
                      <a:pt x="6" y="5"/>
                      <a:pt x="4" y="5"/>
                      <a:pt x="2" y="6"/>
                    </a:cubicBezTo>
                    <a:cubicBezTo>
                      <a:pt x="1" y="6"/>
                      <a:pt x="0" y="8"/>
                      <a:pt x="0" y="11"/>
                    </a:cubicBezTo>
                    <a:cubicBezTo>
                      <a:pt x="0" y="14"/>
                      <a:pt x="1" y="17"/>
                      <a:pt x="1" y="17"/>
                    </a:cubicBezTo>
                    <a:cubicBezTo>
                      <a:pt x="2" y="17"/>
                      <a:pt x="3" y="17"/>
                      <a:pt x="3" y="17"/>
                    </a:cubicBezTo>
                    <a:cubicBezTo>
                      <a:pt x="4" y="17"/>
                      <a:pt x="4" y="17"/>
                      <a:pt x="5" y="15"/>
                    </a:cubicBezTo>
                    <a:cubicBezTo>
                      <a:pt x="6" y="12"/>
                      <a:pt x="9" y="9"/>
                      <a:pt x="13" y="9"/>
                    </a:cubicBezTo>
                    <a:cubicBezTo>
                      <a:pt x="15" y="9"/>
                      <a:pt x="16" y="10"/>
                      <a:pt x="17" y="10"/>
                    </a:cubicBezTo>
                    <a:cubicBezTo>
                      <a:pt x="18" y="10"/>
                      <a:pt x="19" y="10"/>
                      <a:pt x="20" y="8"/>
                    </a:cubicBezTo>
                    <a:cubicBezTo>
                      <a:pt x="21" y="6"/>
                      <a:pt x="22" y="4"/>
                      <a:pt x="22" y="2"/>
                    </a:cubicBezTo>
                    <a:cubicBezTo>
                      <a:pt x="22" y="0"/>
                      <a:pt x="20" y="0"/>
                      <a:pt x="18" y="0"/>
                    </a:cubicBezTo>
                    <a:cubicBezTo>
                      <a:pt x="16" y="0"/>
                      <a:pt x="15" y="1"/>
                      <a:pt x="1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2" name="Freeform 1134"/>
              <p:cNvSpPr>
                <a:spLocks/>
              </p:cNvSpPr>
              <p:nvPr/>
            </p:nvSpPr>
            <p:spPr bwMode="auto">
              <a:xfrm>
                <a:off x="4068" y="1681"/>
                <a:ext cx="641" cy="415"/>
              </a:xfrm>
              <a:custGeom>
                <a:avLst/>
                <a:gdLst>
                  <a:gd name="T0" fmla="*/ 478 w 671"/>
                  <a:gd name="T1" fmla="*/ 83 h 435"/>
                  <a:gd name="T2" fmla="*/ 464 w 671"/>
                  <a:gd name="T3" fmla="*/ 113 h 435"/>
                  <a:gd name="T4" fmla="*/ 408 w 671"/>
                  <a:gd name="T5" fmla="*/ 147 h 435"/>
                  <a:gd name="T6" fmla="*/ 338 w 671"/>
                  <a:gd name="T7" fmla="*/ 171 h 435"/>
                  <a:gd name="T8" fmla="*/ 299 w 671"/>
                  <a:gd name="T9" fmla="*/ 162 h 435"/>
                  <a:gd name="T10" fmla="*/ 242 w 671"/>
                  <a:gd name="T11" fmla="*/ 157 h 435"/>
                  <a:gd name="T12" fmla="*/ 237 w 671"/>
                  <a:gd name="T13" fmla="*/ 155 h 435"/>
                  <a:gd name="T14" fmla="*/ 206 w 671"/>
                  <a:gd name="T15" fmla="*/ 124 h 435"/>
                  <a:gd name="T16" fmla="*/ 155 w 671"/>
                  <a:gd name="T17" fmla="*/ 73 h 435"/>
                  <a:gd name="T18" fmla="*/ 151 w 671"/>
                  <a:gd name="T19" fmla="*/ 68 h 435"/>
                  <a:gd name="T20" fmla="*/ 145 w 671"/>
                  <a:gd name="T21" fmla="*/ 63 h 435"/>
                  <a:gd name="T22" fmla="*/ 113 w 671"/>
                  <a:gd name="T23" fmla="*/ 96 h 435"/>
                  <a:gd name="T24" fmla="*/ 82 w 671"/>
                  <a:gd name="T25" fmla="*/ 121 h 435"/>
                  <a:gd name="T26" fmla="*/ 72 w 671"/>
                  <a:gd name="T27" fmla="*/ 159 h 435"/>
                  <a:gd name="T28" fmla="*/ 56 w 671"/>
                  <a:gd name="T29" fmla="*/ 171 h 435"/>
                  <a:gd name="T30" fmla="*/ 43 w 671"/>
                  <a:gd name="T31" fmla="*/ 180 h 435"/>
                  <a:gd name="T32" fmla="*/ 17 w 671"/>
                  <a:gd name="T33" fmla="*/ 185 h 435"/>
                  <a:gd name="T34" fmla="*/ 0 w 671"/>
                  <a:gd name="T35" fmla="*/ 198 h 435"/>
                  <a:gd name="T36" fmla="*/ 15 w 671"/>
                  <a:gd name="T37" fmla="*/ 229 h 435"/>
                  <a:gd name="T38" fmla="*/ 43 w 671"/>
                  <a:gd name="T39" fmla="*/ 248 h 435"/>
                  <a:gd name="T40" fmla="*/ 51 w 671"/>
                  <a:gd name="T41" fmla="*/ 244 h 435"/>
                  <a:gd name="T42" fmla="*/ 60 w 671"/>
                  <a:gd name="T43" fmla="*/ 271 h 435"/>
                  <a:gd name="T44" fmla="*/ 52 w 671"/>
                  <a:gd name="T45" fmla="*/ 291 h 435"/>
                  <a:gd name="T46" fmla="*/ 76 w 671"/>
                  <a:gd name="T47" fmla="*/ 315 h 435"/>
                  <a:gd name="T48" fmla="*/ 80 w 671"/>
                  <a:gd name="T49" fmla="*/ 316 h 435"/>
                  <a:gd name="T50" fmla="*/ 153 w 671"/>
                  <a:gd name="T51" fmla="*/ 345 h 435"/>
                  <a:gd name="T52" fmla="*/ 163 w 671"/>
                  <a:gd name="T53" fmla="*/ 348 h 435"/>
                  <a:gd name="T54" fmla="*/ 185 w 671"/>
                  <a:gd name="T55" fmla="*/ 343 h 435"/>
                  <a:gd name="T56" fmla="*/ 196 w 671"/>
                  <a:gd name="T57" fmla="*/ 345 h 435"/>
                  <a:gd name="T58" fmla="*/ 216 w 671"/>
                  <a:gd name="T59" fmla="*/ 330 h 435"/>
                  <a:gd name="T60" fmla="*/ 245 w 671"/>
                  <a:gd name="T61" fmla="*/ 338 h 435"/>
                  <a:gd name="T62" fmla="*/ 266 w 671"/>
                  <a:gd name="T63" fmla="*/ 359 h 435"/>
                  <a:gd name="T64" fmla="*/ 274 w 671"/>
                  <a:gd name="T65" fmla="*/ 410 h 435"/>
                  <a:gd name="T66" fmla="*/ 289 w 671"/>
                  <a:gd name="T67" fmla="*/ 420 h 435"/>
                  <a:gd name="T68" fmla="*/ 299 w 671"/>
                  <a:gd name="T69" fmla="*/ 411 h 435"/>
                  <a:gd name="T70" fmla="*/ 310 w 671"/>
                  <a:gd name="T71" fmla="*/ 408 h 435"/>
                  <a:gd name="T72" fmla="*/ 343 w 671"/>
                  <a:gd name="T73" fmla="*/ 402 h 435"/>
                  <a:gd name="T74" fmla="*/ 369 w 671"/>
                  <a:gd name="T75" fmla="*/ 422 h 435"/>
                  <a:gd name="T76" fmla="*/ 390 w 671"/>
                  <a:gd name="T77" fmla="*/ 429 h 435"/>
                  <a:gd name="T78" fmla="*/ 465 w 671"/>
                  <a:gd name="T79" fmla="*/ 403 h 435"/>
                  <a:gd name="T80" fmla="*/ 499 w 671"/>
                  <a:gd name="T81" fmla="*/ 373 h 435"/>
                  <a:gd name="T82" fmla="*/ 521 w 671"/>
                  <a:gd name="T83" fmla="*/ 333 h 435"/>
                  <a:gd name="T84" fmla="*/ 525 w 671"/>
                  <a:gd name="T85" fmla="*/ 308 h 435"/>
                  <a:gd name="T86" fmla="*/ 513 w 671"/>
                  <a:gd name="T87" fmla="*/ 283 h 435"/>
                  <a:gd name="T88" fmla="*/ 509 w 671"/>
                  <a:gd name="T89" fmla="*/ 241 h 435"/>
                  <a:gd name="T90" fmla="*/ 510 w 671"/>
                  <a:gd name="T91" fmla="*/ 226 h 435"/>
                  <a:gd name="T92" fmla="*/ 487 w 671"/>
                  <a:gd name="T93" fmla="*/ 201 h 435"/>
                  <a:gd name="T94" fmla="*/ 523 w 671"/>
                  <a:gd name="T95" fmla="*/ 201 h 435"/>
                  <a:gd name="T96" fmla="*/ 555 w 671"/>
                  <a:gd name="T97" fmla="*/ 187 h 435"/>
                  <a:gd name="T98" fmla="*/ 597 w 671"/>
                  <a:gd name="T99" fmla="*/ 166 h 435"/>
                  <a:gd name="T100" fmla="*/ 630 w 671"/>
                  <a:gd name="T101" fmla="*/ 152 h 435"/>
                  <a:gd name="T102" fmla="*/ 636 w 671"/>
                  <a:gd name="T103" fmla="*/ 121 h 435"/>
                  <a:gd name="T104" fmla="*/ 664 w 671"/>
                  <a:gd name="T105" fmla="*/ 102 h 435"/>
                  <a:gd name="T106" fmla="*/ 658 w 671"/>
                  <a:gd name="T107" fmla="*/ 81 h 435"/>
                  <a:gd name="T108" fmla="*/ 626 w 671"/>
                  <a:gd name="T109" fmla="*/ 70 h 435"/>
                  <a:gd name="T110" fmla="*/ 591 w 671"/>
                  <a:gd name="T111" fmla="*/ 49 h 435"/>
                  <a:gd name="T112" fmla="*/ 553 w 671"/>
                  <a:gd name="T113" fmla="*/ 2 h 435"/>
                  <a:gd name="T114" fmla="*/ 511 w 671"/>
                  <a:gd name="T115" fmla="*/ 8 h 435"/>
                  <a:gd name="T116" fmla="*/ 493 w 671"/>
                  <a:gd name="T117" fmla="*/ 53 h 435"/>
                  <a:gd name="T118" fmla="*/ 476 w 671"/>
                  <a:gd name="T119" fmla="*/ 59 h 435"/>
                  <a:gd name="T120" fmla="*/ 461 w 671"/>
                  <a:gd name="T121" fmla="*/ 71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1" h="435">
                    <a:moveTo>
                      <a:pt x="461" y="71"/>
                    </a:moveTo>
                    <a:cubicBezTo>
                      <a:pt x="461" y="77"/>
                      <a:pt x="461" y="77"/>
                      <a:pt x="461" y="77"/>
                    </a:cubicBezTo>
                    <a:cubicBezTo>
                      <a:pt x="459" y="78"/>
                      <a:pt x="459" y="78"/>
                      <a:pt x="459" y="78"/>
                    </a:cubicBezTo>
                    <a:cubicBezTo>
                      <a:pt x="459" y="78"/>
                      <a:pt x="458" y="78"/>
                      <a:pt x="458" y="79"/>
                    </a:cubicBezTo>
                    <a:cubicBezTo>
                      <a:pt x="458" y="79"/>
                      <a:pt x="458" y="79"/>
                      <a:pt x="459" y="80"/>
                    </a:cubicBezTo>
                    <a:cubicBezTo>
                      <a:pt x="460" y="82"/>
                      <a:pt x="461" y="82"/>
                      <a:pt x="461" y="82"/>
                    </a:cubicBezTo>
                    <a:cubicBezTo>
                      <a:pt x="462" y="82"/>
                      <a:pt x="462" y="82"/>
                      <a:pt x="463" y="81"/>
                    </a:cubicBezTo>
                    <a:cubicBezTo>
                      <a:pt x="464" y="81"/>
                      <a:pt x="466" y="80"/>
                      <a:pt x="469" y="80"/>
                    </a:cubicBezTo>
                    <a:cubicBezTo>
                      <a:pt x="472" y="80"/>
                      <a:pt x="475" y="82"/>
                      <a:pt x="477" y="82"/>
                    </a:cubicBezTo>
                    <a:cubicBezTo>
                      <a:pt x="477" y="83"/>
                      <a:pt x="478" y="83"/>
                      <a:pt x="478" y="83"/>
                    </a:cubicBezTo>
                    <a:cubicBezTo>
                      <a:pt x="479" y="80"/>
                      <a:pt x="483" y="78"/>
                      <a:pt x="486" y="78"/>
                    </a:cubicBezTo>
                    <a:cubicBezTo>
                      <a:pt x="488" y="78"/>
                      <a:pt x="491" y="79"/>
                      <a:pt x="492" y="81"/>
                    </a:cubicBezTo>
                    <a:cubicBezTo>
                      <a:pt x="493" y="83"/>
                      <a:pt x="496" y="85"/>
                      <a:pt x="498" y="86"/>
                    </a:cubicBezTo>
                    <a:cubicBezTo>
                      <a:pt x="503" y="91"/>
                      <a:pt x="508" y="95"/>
                      <a:pt x="507" y="98"/>
                    </a:cubicBezTo>
                    <a:cubicBezTo>
                      <a:pt x="507" y="100"/>
                      <a:pt x="506" y="102"/>
                      <a:pt x="500" y="102"/>
                    </a:cubicBezTo>
                    <a:cubicBezTo>
                      <a:pt x="498" y="102"/>
                      <a:pt x="496" y="102"/>
                      <a:pt x="493" y="101"/>
                    </a:cubicBezTo>
                    <a:cubicBezTo>
                      <a:pt x="491" y="100"/>
                      <a:pt x="489" y="101"/>
                      <a:pt x="486" y="102"/>
                    </a:cubicBezTo>
                    <a:cubicBezTo>
                      <a:pt x="484" y="103"/>
                      <a:pt x="481" y="104"/>
                      <a:pt x="479" y="104"/>
                    </a:cubicBezTo>
                    <a:cubicBezTo>
                      <a:pt x="476" y="104"/>
                      <a:pt x="471" y="105"/>
                      <a:pt x="467" y="109"/>
                    </a:cubicBezTo>
                    <a:cubicBezTo>
                      <a:pt x="465" y="111"/>
                      <a:pt x="465" y="112"/>
                      <a:pt x="464" y="113"/>
                    </a:cubicBezTo>
                    <a:cubicBezTo>
                      <a:pt x="462" y="116"/>
                      <a:pt x="461" y="119"/>
                      <a:pt x="455" y="119"/>
                    </a:cubicBezTo>
                    <a:cubicBezTo>
                      <a:pt x="454" y="119"/>
                      <a:pt x="453" y="119"/>
                      <a:pt x="452" y="120"/>
                    </a:cubicBezTo>
                    <a:cubicBezTo>
                      <a:pt x="448" y="120"/>
                      <a:pt x="445" y="120"/>
                      <a:pt x="440" y="124"/>
                    </a:cubicBezTo>
                    <a:cubicBezTo>
                      <a:pt x="436" y="126"/>
                      <a:pt x="432" y="128"/>
                      <a:pt x="428" y="128"/>
                    </a:cubicBezTo>
                    <a:cubicBezTo>
                      <a:pt x="424" y="128"/>
                      <a:pt x="420" y="126"/>
                      <a:pt x="419" y="126"/>
                    </a:cubicBezTo>
                    <a:cubicBezTo>
                      <a:pt x="419" y="125"/>
                      <a:pt x="417" y="125"/>
                      <a:pt x="416" y="125"/>
                    </a:cubicBezTo>
                    <a:cubicBezTo>
                      <a:pt x="414" y="125"/>
                      <a:pt x="412" y="126"/>
                      <a:pt x="411" y="128"/>
                    </a:cubicBezTo>
                    <a:cubicBezTo>
                      <a:pt x="410" y="129"/>
                      <a:pt x="411" y="130"/>
                      <a:pt x="412" y="132"/>
                    </a:cubicBezTo>
                    <a:cubicBezTo>
                      <a:pt x="413" y="134"/>
                      <a:pt x="415" y="137"/>
                      <a:pt x="414" y="140"/>
                    </a:cubicBezTo>
                    <a:cubicBezTo>
                      <a:pt x="414" y="144"/>
                      <a:pt x="411" y="146"/>
                      <a:pt x="408" y="147"/>
                    </a:cubicBezTo>
                    <a:cubicBezTo>
                      <a:pt x="405" y="148"/>
                      <a:pt x="402" y="149"/>
                      <a:pt x="400" y="152"/>
                    </a:cubicBezTo>
                    <a:cubicBezTo>
                      <a:pt x="394" y="159"/>
                      <a:pt x="383" y="162"/>
                      <a:pt x="378" y="161"/>
                    </a:cubicBezTo>
                    <a:cubicBezTo>
                      <a:pt x="377" y="161"/>
                      <a:pt x="376" y="161"/>
                      <a:pt x="375" y="161"/>
                    </a:cubicBezTo>
                    <a:cubicBezTo>
                      <a:pt x="373" y="160"/>
                      <a:pt x="369" y="160"/>
                      <a:pt x="365" y="160"/>
                    </a:cubicBezTo>
                    <a:cubicBezTo>
                      <a:pt x="360" y="160"/>
                      <a:pt x="357" y="160"/>
                      <a:pt x="354" y="162"/>
                    </a:cubicBezTo>
                    <a:cubicBezTo>
                      <a:pt x="350" y="164"/>
                      <a:pt x="346" y="166"/>
                      <a:pt x="343" y="168"/>
                    </a:cubicBezTo>
                    <a:cubicBezTo>
                      <a:pt x="343" y="168"/>
                      <a:pt x="342" y="169"/>
                      <a:pt x="341" y="169"/>
                    </a:cubicBezTo>
                    <a:cubicBezTo>
                      <a:pt x="341" y="170"/>
                      <a:pt x="340" y="170"/>
                      <a:pt x="339" y="170"/>
                    </a:cubicBezTo>
                    <a:cubicBezTo>
                      <a:pt x="339" y="170"/>
                      <a:pt x="339" y="171"/>
                      <a:pt x="339" y="171"/>
                    </a:cubicBezTo>
                    <a:cubicBezTo>
                      <a:pt x="338" y="171"/>
                      <a:pt x="338" y="171"/>
                      <a:pt x="338" y="171"/>
                    </a:cubicBezTo>
                    <a:cubicBezTo>
                      <a:pt x="337" y="172"/>
                      <a:pt x="337" y="172"/>
                      <a:pt x="336" y="172"/>
                    </a:cubicBezTo>
                    <a:cubicBezTo>
                      <a:pt x="336" y="172"/>
                      <a:pt x="336" y="172"/>
                      <a:pt x="335" y="172"/>
                    </a:cubicBezTo>
                    <a:cubicBezTo>
                      <a:pt x="335" y="172"/>
                      <a:pt x="334" y="172"/>
                      <a:pt x="334" y="172"/>
                    </a:cubicBezTo>
                    <a:cubicBezTo>
                      <a:pt x="334" y="172"/>
                      <a:pt x="334" y="172"/>
                      <a:pt x="334" y="172"/>
                    </a:cubicBezTo>
                    <a:cubicBezTo>
                      <a:pt x="333" y="172"/>
                      <a:pt x="333" y="172"/>
                      <a:pt x="333" y="172"/>
                    </a:cubicBezTo>
                    <a:cubicBezTo>
                      <a:pt x="331" y="172"/>
                      <a:pt x="329" y="171"/>
                      <a:pt x="328" y="169"/>
                    </a:cubicBezTo>
                    <a:cubicBezTo>
                      <a:pt x="327" y="168"/>
                      <a:pt x="327" y="168"/>
                      <a:pt x="325" y="168"/>
                    </a:cubicBezTo>
                    <a:cubicBezTo>
                      <a:pt x="319" y="169"/>
                      <a:pt x="316" y="167"/>
                      <a:pt x="312" y="165"/>
                    </a:cubicBezTo>
                    <a:cubicBezTo>
                      <a:pt x="311" y="164"/>
                      <a:pt x="310" y="164"/>
                      <a:pt x="309" y="164"/>
                    </a:cubicBezTo>
                    <a:cubicBezTo>
                      <a:pt x="306" y="164"/>
                      <a:pt x="304" y="165"/>
                      <a:pt x="299" y="162"/>
                    </a:cubicBezTo>
                    <a:cubicBezTo>
                      <a:pt x="295" y="159"/>
                      <a:pt x="289" y="158"/>
                      <a:pt x="284" y="158"/>
                    </a:cubicBezTo>
                    <a:cubicBezTo>
                      <a:pt x="283" y="158"/>
                      <a:pt x="281" y="158"/>
                      <a:pt x="280" y="158"/>
                    </a:cubicBezTo>
                    <a:cubicBezTo>
                      <a:pt x="278" y="157"/>
                      <a:pt x="272" y="157"/>
                      <a:pt x="267" y="157"/>
                    </a:cubicBezTo>
                    <a:cubicBezTo>
                      <a:pt x="262" y="157"/>
                      <a:pt x="256" y="157"/>
                      <a:pt x="253" y="157"/>
                    </a:cubicBezTo>
                    <a:cubicBezTo>
                      <a:pt x="251" y="157"/>
                      <a:pt x="249" y="157"/>
                      <a:pt x="246" y="157"/>
                    </a:cubicBezTo>
                    <a:cubicBezTo>
                      <a:pt x="245" y="157"/>
                      <a:pt x="244" y="157"/>
                      <a:pt x="243" y="157"/>
                    </a:cubicBezTo>
                    <a:cubicBezTo>
                      <a:pt x="243" y="157"/>
                      <a:pt x="243" y="157"/>
                      <a:pt x="243" y="157"/>
                    </a:cubicBezTo>
                    <a:cubicBezTo>
                      <a:pt x="243" y="157"/>
                      <a:pt x="243" y="157"/>
                      <a:pt x="243" y="157"/>
                    </a:cubicBezTo>
                    <a:cubicBezTo>
                      <a:pt x="243" y="157"/>
                      <a:pt x="242" y="157"/>
                      <a:pt x="242" y="157"/>
                    </a:cubicBezTo>
                    <a:cubicBezTo>
                      <a:pt x="242" y="157"/>
                      <a:pt x="242" y="157"/>
                      <a:pt x="242" y="157"/>
                    </a:cubicBezTo>
                    <a:cubicBezTo>
                      <a:pt x="242" y="157"/>
                      <a:pt x="242" y="157"/>
                      <a:pt x="241" y="157"/>
                    </a:cubicBezTo>
                    <a:cubicBezTo>
                      <a:pt x="241" y="157"/>
                      <a:pt x="241" y="157"/>
                      <a:pt x="241" y="157"/>
                    </a:cubicBezTo>
                    <a:cubicBezTo>
                      <a:pt x="241" y="157"/>
                      <a:pt x="241" y="157"/>
                      <a:pt x="241" y="157"/>
                    </a:cubicBezTo>
                    <a:cubicBezTo>
                      <a:pt x="240" y="157"/>
                      <a:pt x="240" y="157"/>
                      <a:pt x="240" y="157"/>
                    </a:cubicBezTo>
                    <a:cubicBezTo>
                      <a:pt x="240" y="157"/>
                      <a:pt x="240" y="157"/>
                      <a:pt x="240" y="157"/>
                    </a:cubicBezTo>
                    <a:cubicBezTo>
                      <a:pt x="239" y="157"/>
                      <a:pt x="239" y="157"/>
                      <a:pt x="239" y="157"/>
                    </a:cubicBezTo>
                    <a:cubicBezTo>
                      <a:pt x="239" y="156"/>
                      <a:pt x="239" y="156"/>
                      <a:pt x="239" y="156"/>
                    </a:cubicBezTo>
                    <a:cubicBezTo>
                      <a:pt x="239" y="156"/>
                      <a:pt x="238" y="156"/>
                      <a:pt x="238" y="156"/>
                    </a:cubicBezTo>
                    <a:cubicBezTo>
                      <a:pt x="238" y="156"/>
                      <a:pt x="238" y="156"/>
                      <a:pt x="238" y="156"/>
                    </a:cubicBezTo>
                    <a:cubicBezTo>
                      <a:pt x="238" y="156"/>
                      <a:pt x="238" y="156"/>
                      <a:pt x="237" y="155"/>
                    </a:cubicBezTo>
                    <a:cubicBezTo>
                      <a:pt x="237" y="155"/>
                      <a:pt x="237" y="155"/>
                      <a:pt x="237" y="155"/>
                    </a:cubicBezTo>
                    <a:cubicBezTo>
                      <a:pt x="237" y="155"/>
                      <a:pt x="237" y="154"/>
                      <a:pt x="237" y="154"/>
                    </a:cubicBezTo>
                    <a:cubicBezTo>
                      <a:pt x="237" y="153"/>
                      <a:pt x="236" y="152"/>
                      <a:pt x="235" y="151"/>
                    </a:cubicBezTo>
                    <a:cubicBezTo>
                      <a:pt x="233" y="149"/>
                      <a:pt x="231" y="147"/>
                      <a:pt x="230" y="142"/>
                    </a:cubicBezTo>
                    <a:cubicBezTo>
                      <a:pt x="229" y="136"/>
                      <a:pt x="226" y="135"/>
                      <a:pt x="223" y="134"/>
                    </a:cubicBezTo>
                    <a:cubicBezTo>
                      <a:pt x="221" y="134"/>
                      <a:pt x="219" y="132"/>
                      <a:pt x="218" y="131"/>
                    </a:cubicBezTo>
                    <a:cubicBezTo>
                      <a:pt x="217" y="130"/>
                      <a:pt x="217" y="130"/>
                      <a:pt x="216" y="129"/>
                    </a:cubicBezTo>
                    <a:cubicBezTo>
                      <a:pt x="215" y="129"/>
                      <a:pt x="214" y="128"/>
                      <a:pt x="213" y="127"/>
                    </a:cubicBezTo>
                    <a:cubicBezTo>
                      <a:pt x="212" y="126"/>
                      <a:pt x="210" y="124"/>
                      <a:pt x="208" y="124"/>
                    </a:cubicBezTo>
                    <a:cubicBezTo>
                      <a:pt x="207" y="124"/>
                      <a:pt x="207" y="124"/>
                      <a:pt x="206" y="124"/>
                    </a:cubicBezTo>
                    <a:cubicBezTo>
                      <a:pt x="200" y="124"/>
                      <a:pt x="184" y="122"/>
                      <a:pt x="181" y="117"/>
                    </a:cubicBezTo>
                    <a:cubicBezTo>
                      <a:pt x="179" y="114"/>
                      <a:pt x="180" y="111"/>
                      <a:pt x="182" y="110"/>
                    </a:cubicBezTo>
                    <a:cubicBezTo>
                      <a:pt x="182" y="109"/>
                      <a:pt x="183" y="108"/>
                      <a:pt x="183" y="107"/>
                    </a:cubicBezTo>
                    <a:cubicBezTo>
                      <a:pt x="183" y="105"/>
                      <a:pt x="183" y="103"/>
                      <a:pt x="184" y="101"/>
                    </a:cubicBezTo>
                    <a:cubicBezTo>
                      <a:pt x="184" y="100"/>
                      <a:pt x="185" y="98"/>
                      <a:pt x="184" y="97"/>
                    </a:cubicBezTo>
                    <a:cubicBezTo>
                      <a:pt x="182" y="96"/>
                      <a:pt x="178" y="91"/>
                      <a:pt x="178" y="87"/>
                    </a:cubicBezTo>
                    <a:cubicBezTo>
                      <a:pt x="177" y="85"/>
                      <a:pt x="173" y="81"/>
                      <a:pt x="170" y="81"/>
                    </a:cubicBezTo>
                    <a:cubicBezTo>
                      <a:pt x="165" y="81"/>
                      <a:pt x="162" y="78"/>
                      <a:pt x="159" y="75"/>
                    </a:cubicBezTo>
                    <a:cubicBezTo>
                      <a:pt x="158" y="74"/>
                      <a:pt x="157" y="74"/>
                      <a:pt x="156" y="74"/>
                    </a:cubicBezTo>
                    <a:cubicBezTo>
                      <a:pt x="156" y="73"/>
                      <a:pt x="156" y="73"/>
                      <a:pt x="155" y="73"/>
                    </a:cubicBezTo>
                    <a:cubicBezTo>
                      <a:pt x="155" y="73"/>
                      <a:pt x="155" y="73"/>
                      <a:pt x="155" y="73"/>
                    </a:cubicBezTo>
                    <a:cubicBezTo>
                      <a:pt x="155" y="73"/>
                      <a:pt x="155" y="72"/>
                      <a:pt x="154" y="72"/>
                    </a:cubicBezTo>
                    <a:cubicBezTo>
                      <a:pt x="154" y="72"/>
                      <a:pt x="154" y="72"/>
                      <a:pt x="154" y="72"/>
                    </a:cubicBezTo>
                    <a:cubicBezTo>
                      <a:pt x="154" y="72"/>
                      <a:pt x="154" y="72"/>
                      <a:pt x="153" y="71"/>
                    </a:cubicBezTo>
                    <a:cubicBezTo>
                      <a:pt x="153" y="71"/>
                      <a:pt x="153" y="71"/>
                      <a:pt x="153" y="71"/>
                    </a:cubicBezTo>
                    <a:cubicBezTo>
                      <a:pt x="153" y="71"/>
                      <a:pt x="153" y="71"/>
                      <a:pt x="152" y="70"/>
                    </a:cubicBezTo>
                    <a:cubicBezTo>
                      <a:pt x="152" y="70"/>
                      <a:pt x="152" y="70"/>
                      <a:pt x="152" y="70"/>
                    </a:cubicBezTo>
                    <a:cubicBezTo>
                      <a:pt x="152" y="70"/>
                      <a:pt x="152" y="69"/>
                      <a:pt x="152" y="69"/>
                    </a:cubicBezTo>
                    <a:cubicBezTo>
                      <a:pt x="152" y="69"/>
                      <a:pt x="151" y="69"/>
                      <a:pt x="151" y="69"/>
                    </a:cubicBezTo>
                    <a:cubicBezTo>
                      <a:pt x="151" y="68"/>
                      <a:pt x="151" y="68"/>
                      <a:pt x="151" y="68"/>
                    </a:cubicBezTo>
                    <a:cubicBezTo>
                      <a:pt x="151" y="67"/>
                      <a:pt x="151" y="67"/>
                      <a:pt x="151" y="67"/>
                    </a:cubicBezTo>
                    <a:cubicBezTo>
                      <a:pt x="151" y="67"/>
                      <a:pt x="150" y="66"/>
                      <a:pt x="150" y="66"/>
                    </a:cubicBezTo>
                    <a:cubicBezTo>
                      <a:pt x="150" y="66"/>
                      <a:pt x="150" y="65"/>
                      <a:pt x="150" y="65"/>
                    </a:cubicBezTo>
                    <a:cubicBezTo>
                      <a:pt x="150" y="65"/>
                      <a:pt x="150" y="64"/>
                      <a:pt x="150" y="64"/>
                    </a:cubicBezTo>
                    <a:cubicBezTo>
                      <a:pt x="150" y="64"/>
                      <a:pt x="150" y="64"/>
                      <a:pt x="150" y="64"/>
                    </a:cubicBezTo>
                    <a:cubicBezTo>
                      <a:pt x="149" y="64"/>
                      <a:pt x="149" y="64"/>
                      <a:pt x="149" y="64"/>
                    </a:cubicBezTo>
                    <a:cubicBezTo>
                      <a:pt x="149" y="64"/>
                      <a:pt x="149" y="64"/>
                      <a:pt x="149" y="64"/>
                    </a:cubicBezTo>
                    <a:cubicBezTo>
                      <a:pt x="148" y="63"/>
                      <a:pt x="148" y="63"/>
                      <a:pt x="147" y="63"/>
                    </a:cubicBezTo>
                    <a:cubicBezTo>
                      <a:pt x="147" y="63"/>
                      <a:pt x="147" y="63"/>
                      <a:pt x="147" y="63"/>
                    </a:cubicBezTo>
                    <a:cubicBezTo>
                      <a:pt x="146" y="63"/>
                      <a:pt x="146" y="63"/>
                      <a:pt x="145" y="63"/>
                    </a:cubicBezTo>
                    <a:cubicBezTo>
                      <a:pt x="145" y="63"/>
                      <a:pt x="145" y="63"/>
                      <a:pt x="145" y="63"/>
                    </a:cubicBezTo>
                    <a:cubicBezTo>
                      <a:pt x="144" y="63"/>
                      <a:pt x="144" y="64"/>
                      <a:pt x="144" y="64"/>
                    </a:cubicBezTo>
                    <a:cubicBezTo>
                      <a:pt x="143" y="65"/>
                      <a:pt x="142" y="66"/>
                      <a:pt x="142" y="67"/>
                    </a:cubicBezTo>
                    <a:cubicBezTo>
                      <a:pt x="142" y="71"/>
                      <a:pt x="140" y="75"/>
                      <a:pt x="135" y="75"/>
                    </a:cubicBezTo>
                    <a:cubicBezTo>
                      <a:pt x="133" y="75"/>
                      <a:pt x="130" y="77"/>
                      <a:pt x="130" y="82"/>
                    </a:cubicBezTo>
                    <a:cubicBezTo>
                      <a:pt x="130" y="84"/>
                      <a:pt x="131" y="85"/>
                      <a:pt x="131" y="86"/>
                    </a:cubicBezTo>
                    <a:cubicBezTo>
                      <a:pt x="132" y="88"/>
                      <a:pt x="133" y="89"/>
                      <a:pt x="131" y="92"/>
                    </a:cubicBezTo>
                    <a:cubicBezTo>
                      <a:pt x="129" y="94"/>
                      <a:pt x="124" y="97"/>
                      <a:pt x="120" y="97"/>
                    </a:cubicBezTo>
                    <a:cubicBezTo>
                      <a:pt x="120" y="97"/>
                      <a:pt x="119" y="97"/>
                      <a:pt x="118" y="96"/>
                    </a:cubicBezTo>
                    <a:cubicBezTo>
                      <a:pt x="117" y="96"/>
                      <a:pt x="115" y="96"/>
                      <a:pt x="113" y="96"/>
                    </a:cubicBezTo>
                    <a:cubicBezTo>
                      <a:pt x="111" y="96"/>
                      <a:pt x="110" y="96"/>
                      <a:pt x="108" y="95"/>
                    </a:cubicBezTo>
                    <a:cubicBezTo>
                      <a:pt x="107" y="95"/>
                      <a:pt x="105" y="94"/>
                      <a:pt x="104" y="94"/>
                    </a:cubicBezTo>
                    <a:cubicBezTo>
                      <a:pt x="104" y="94"/>
                      <a:pt x="103" y="93"/>
                      <a:pt x="103" y="93"/>
                    </a:cubicBezTo>
                    <a:cubicBezTo>
                      <a:pt x="103" y="93"/>
                      <a:pt x="103" y="94"/>
                      <a:pt x="103" y="94"/>
                    </a:cubicBezTo>
                    <a:cubicBezTo>
                      <a:pt x="102" y="96"/>
                      <a:pt x="101" y="99"/>
                      <a:pt x="100" y="103"/>
                    </a:cubicBezTo>
                    <a:cubicBezTo>
                      <a:pt x="98" y="106"/>
                      <a:pt x="96" y="112"/>
                      <a:pt x="96" y="114"/>
                    </a:cubicBezTo>
                    <a:cubicBezTo>
                      <a:pt x="97" y="116"/>
                      <a:pt x="99" y="118"/>
                      <a:pt x="98" y="120"/>
                    </a:cubicBezTo>
                    <a:cubicBezTo>
                      <a:pt x="98" y="121"/>
                      <a:pt x="97" y="122"/>
                      <a:pt x="94" y="122"/>
                    </a:cubicBezTo>
                    <a:cubicBezTo>
                      <a:pt x="89" y="122"/>
                      <a:pt x="86" y="122"/>
                      <a:pt x="85" y="120"/>
                    </a:cubicBezTo>
                    <a:cubicBezTo>
                      <a:pt x="84" y="120"/>
                      <a:pt x="83" y="121"/>
                      <a:pt x="82" y="121"/>
                    </a:cubicBezTo>
                    <a:cubicBezTo>
                      <a:pt x="80" y="122"/>
                      <a:pt x="78" y="123"/>
                      <a:pt x="76" y="123"/>
                    </a:cubicBezTo>
                    <a:cubicBezTo>
                      <a:pt x="75" y="123"/>
                      <a:pt x="72" y="123"/>
                      <a:pt x="71" y="124"/>
                    </a:cubicBezTo>
                    <a:cubicBezTo>
                      <a:pt x="73" y="126"/>
                      <a:pt x="73" y="130"/>
                      <a:pt x="73" y="135"/>
                    </a:cubicBezTo>
                    <a:cubicBezTo>
                      <a:pt x="73" y="135"/>
                      <a:pt x="75" y="137"/>
                      <a:pt x="75" y="139"/>
                    </a:cubicBezTo>
                    <a:cubicBezTo>
                      <a:pt x="77" y="143"/>
                      <a:pt x="79" y="146"/>
                      <a:pt x="78" y="148"/>
                    </a:cubicBezTo>
                    <a:cubicBezTo>
                      <a:pt x="77" y="149"/>
                      <a:pt x="76" y="150"/>
                      <a:pt x="75" y="152"/>
                    </a:cubicBezTo>
                    <a:cubicBezTo>
                      <a:pt x="73" y="153"/>
                      <a:pt x="72" y="155"/>
                      <a:pt x="72" y="156"/>
                    </a:cubicBezTo>
                    <a:cubicBezTo>
                      <a:pt x="72" y="157"/>
                      <a:pt x="72" y="157"/>
                      <a:pt x="72" y="158"/>
                    </a:cubicBezTo>
                    <a:cubicBezTo>
                      <a:pt x="72" y="159"/>
                      <a:pt x="72" y="159"/>
                      <a:pt x="72" y="159"/>
                    </a:cubicBezTo>
                    <a:cubicBezTo>
                      <a:pt x="72" y="159"/>
                      <a:pt x="72" y="159"/>
                      <a:pt x="72" y="159"/>
                    </a:cubicBezTo>
                    <a:cubicBezTo>
                      <a:pt x="72" y="160"/>
                      <a:pt x="72" y="160"/>
                      <a:pt x="72" y="160"/>
                    </a:cubicBezTo>
                    <a:cubicBezTo>
                      <a:pt x="72" y="160"/>
                      <a:pt x="72" y="160"/>
                      <a:pt x="72" y="160"/>
                    </a:cubicBezTo>
                    <a:cubicBezTo>
                      <a:pt x="72" y="164"/>
                      <a:pt x="72" y="164"/>
                      <a:pt x="72" y="164"/>
                    </a:cubicBezTo>
                    <a:cubicBezTo>
                      <a:pt x="71" y="164"/>
                      <a:pt x="71" y="164"/>
                      <a:pt x="71" y="164"/>
                    </a:cubicBezTo>
                    <a:cubicBezTo>
                      <a:pt x="71" y="164"/>
                      <a:pt x="70" y="164"/>
                      <a:pt x="70" y="165"/>
                    </a:cubicBezTo>
                    <a:cubicBezTo>
                      <a:pt x="70" y="165"/>
                      <a:pt x="70" y="165"/>
                      <a:pt x="70" y="165"/>
                    </a:cubicBezTo>
                    <a:cubicBezTo>
                      <a:pt x="70" y="165"/>
                      <a:pt x="70" y="165"/>
                      <a:pt x="70" y="165"/>
                    </a:cubicBezTo>
                    <a:cubicBezTo>
                      <a:pt x="69" y="165"/>
                      <a:pt x="69" y="165"/>
                      <a:pt x="69" y="165"/>
                    </a:cubicBezTo>
                    <a:cubicBezTo>
                      <a:pt x="67" y="166"/>
                      <a:pt x="63" y="168"/>
                      <a:pt x="60" y="169"/>
                    </a:cubicBezTo>
                    <a:cubicBezTo>
                      <a:pt x="59" y="170"/>
                      <a:pt x="58" y="171"/>
                      <a:pt x="56" y="171"/>
                    </a:cubicBezTo>
                    <a:cubicBezTo>
                      <a:pt x="54" y="172"/>
                      <a:pt x="53" y="172"/>
                      <a:pt x="52" y="174"/>
                    </a:cubicBezTo>
                    <a:cubicBezTo>
                      <a:pt x="52" y="175"/>
                      <a:pt x="51" y="176"/>
                      <a:pt x="49" y="178"/>
                    </a:cubicBezTo>
                    <a:cubicBezTo>
                      <a:pt x="49" y="178"/>
                      <a:pt x="49" y="178"/>
                      <a:pt x="49" y="178"/>
                    </a:cubicBezTo>
                    <a:cubicBezTo>
                      <a:pt x="49" y="178"/>
                      <a:pt x="48" y="178"/>
                      <a:pt x="48" y="178"/>
                    </a:cubicBezTo>
                    <a:cubicBezTo>
                      <a:pt x="48" y="178"/>
                      <a:pt x="48" y="178"/>
                      <a:pt x="48" y="179"/>
                    </a:cubicBezTo>
                    <a:cubicBezTo>
                      <a:pt x="47" y="179"/>
                      <a:pt x="47" y="179"/>
                      <a:pt x="47" y="179"/>
                    </a:cubicBezTo>
                    <a:cubicBezTo>
                      <a:pt x="47" y="179"/>
                      <a:pt x="46" y="179"/>
                      <a:pt x="46" y="179"/>
                    </a:cubicBezTo>
                    <a:cubicBezTo>
                      <a:pt x="46" y="179"/>
                      <a:pt x="46" y="179"/>
                      <a:pt x="45" y="180"/>
                    </a:cubicBezTo>
                    <a:cubicBezTo>
                      <a:pt x="45" y="180"/>
                      <a:pt x="45" y="180"/>
                      <a:pt x="44" y="180"/>
                    </a:cubicBezTo>
                    <a:cubicBezTo>
                      <a:pt x="44" y="180"/>
                      <a:pt x="44" y="180"/>
                      <a:pt x="43" y="180"/>
                    </a:cubicBezTo>
                    <a:cubicBezTo>
                      <a:pt x="43" y="180"/>
                      <a:pt x="43" y="180"/>
                      <a:pt x="43" y="180"/>
                    </a:cubicBezTo>
                    <a:cubicBezTo>
                      <a:pt x="42" y="180"/>
                      <a:pt x="42" y="180"/>
                      <a:pt x="41" y="180"/>
                    </a:cubicBezTo>
                    <a:cubicBezTo>
                      <a:pt x="40" y="180"/>
                      <a:pt x="40" y="180"/>
                      <a:pt x="40" y="180"/>
                    </a:cubicBezTo>
                    <a:cubicBezTo>
                      <a:pt x="39" y="179"/>
                      <a:pt x="38" y="179"/>
                      <a:pt x="37" y="179"/>
                    </a:cubicBezTo>
                    <a:cubicBezTo>
                      <a:pt x="36" y="179"/>
                      <a:pt x="35" y="179"/>
                      <a:pt x="33" y="182"/>
                    </a:cubicBezTo>
                    <a:cubicBezTo>
                      <a:pt x="30" y="185"/>
                      <a:pt x="29" y="185"/>
                      <a:pt x="27" y="186"/>
                    </a:cubicBezTo>
                    <a:cubicBezTo>
                      <a:pt x="27" y="186"/>
                      <a:pt x="26" y="186"/>
                      <a:pt x="26" y="187"/>
                    </a:cubicBezTo>
                    <a:cubicBezTo>
                      <a:pt x="25" y="187"/>
                      <a:pt x="24" y="188"/>
                      <a:pt x="23" y="188"/>
                    </a:cubicBezTo>
                    <a:cubicBezTo>
                      <a:pt x="21" y="188"/>
                      <a:pt x="19" y="187"/>
                      <a:pt x="18" y="186"/>
                    </a:cubicBezTo>
                    <a:cubicBezTo>
                      <a:pt x="18" y="185"/>
                      <a:pt x="17" y="185"/>
                      <a:pt x="17" y="185"/>
                    </a:cubicBezTo>
                    <a:cubicBezTo>
                      <a:pt x="16" y="185"/>
                      <a:pt x="15" y="185"/>
                      <a:pt x="15" y="186"/>
                    </a:cubicBezTo>
                    <a:cubicBezTo>
                      <a:pt x="13" y="186"/>
                      <a:pt x="12" y="187"/>
                      <a:pt x="11" y="187"/>
                    </a:cubicBezTo>
                    <a:cubicBezTo>
                      <a:pt x="10" y="187"/>
                      <a:pt x="9" y="188"/>
                      <a:pt x="9" y="188"/>
                    </a:cubicBezTo>
                    <a:cubicBezTo>
                      <a:pt x="8" y="189"/>
                      <a:pt x="7" y="191"/>
                      <a:pt x="5" y="191"/>
                    </a:cubicBezTo>
                    <a:cubicBezTo>
                      <a:pt x="4" y="191"/>
                      <a:pt x="3" y="191"/>
                      <a:pt x="3" y="192"/>
                    </a:cubicBezTo>
                    <a:cubicBezTo>
                      <a:pt x="2" y="192"/>
                      <a:pt x="2" y="192"/>
                      <a:pt x="1" y="192"/>
                    </a:cubicBezTo>
                    <a:cubicBezTo>
                      <a:pt x="1" y="192"/>
                      <a:pt x="1" y="192"/>
                      <a:pt x="1" y="192"/>
                    </a:cubicBezTo>
                    <a:cubicBezTo>
                      <a:pt x="1" y="193"/>
                      <a:pt x="1" y="194"/>
                      <a:pt x="1" y="195"/>
                    </a:cubicBezTo>
                    <a:cubicBezTo>
                      <a:pt x="1" y="195"/>
                      <a:pt x="1" y="195"/>
                      <a:pt x="1" y="196"/>
                    </a:cubicBezTo>
                    <a:cubicBezTo>
                      <a:pt x="1" y="196"/>
                      <a:pt x="0" y="197"/>
                      <a:pt x="0" y="198"/>
                    </a:cubicBezTo>
                    <a:cubicBezTo>
                      <a:pt x="0" y="198"/>
                      <a:pt x="0" y="198"/>
                      <a:pt x="0" y="198"/>
                    </a:cubicBezTo>
                    <a:cubicBezTo>
                      <a:pt x="1" y="206"/>
                      <a:pt x="1" y="206"/>
                      <a:pt x="1" y="206"/>
                    </a:cubicBezTo>
                    <a:cubicBezTo>
                      <a:pt x="5" y="207"/>
                      <a:pt x="10" y="210"/>
                      <a:pt x="12" y="213"/>
                    </a:cubicBezTo>
                    <a:cubicBezTo>
                      <a:pt x="12" y="213"/>
                      <a:pt x="12" y="214"/>
                      <a:pt x="12" y="214"/>
                    </a:cubicBezTo>
                    <a:cubicBezTo>
                      <a:pt x="13" y="215"/>
                      <a:pt x="13" y="215"/>
                      <a:pt x="13" y="216"/>
                    </a:cubicBezTo>
                    <a:cubicBezTo>
                      <a:pt x="13" y="216"/>
                      <a:pt x="13" y="216"/>
                      <a:pt x="13" y="216"/>
                    </a:cubicBezTo>
                    <a:cubicBezTo>
                      <a:pt x="13" y="216"/>
                      <a:pt x="13" y="217"/>
                      <a:pt x="13" y="217"/>
                    </a:cubicBezTo>
                    <a:cubicBezTo>
                      <a:pt x="13" y="221"/>
                      <a:pt x="14" y="226"/>
                      <a:pt x="14" y="228"/>
                    </a:cubicBezTo>
                    <a:cubicBezTo>
                      <a:pt x="15" y="229"/>
                      <a:pt x="15" y="229"/>
                      <a:pt x="15" y="229"/>
                    </a:cubicBezTo>
                    <a:cubicBezTo>
                      <a:pt x="15" y="229"/>
                      <a:pt x="15" y="229"/>
                      <a:pt x="15" y="229"/>
                    </a:cubicBezTo>
                    <a:cubicBezTo>
                      <a:pt x="16" y="230"/>
                      <a:pt x="17" y="231"/>
                      <a:pt x="18" y="232"/>
                    </a:cubicBezTo>
                    <a:cubicBezTo>
                      <a:pt x="23" y="235"/>
                      <a:pt x="25" y="236"/>
                      <a:pt x="25" y="238"/>
                    </a:cubicBezTo>
                    <a:cubicBezTo>
                      <a:pt x="25" y="239"/>
                      <a:pt x="25" y="243"/>
                      <a:pt x="29" y="245"/>
                    </a:cubicBezTo>
                    <a:cubicBezTo>
                      <a:pt x="30" y="245"/>
                      <a:pt x="32" y="246"/>
                      <a:pt x="33" y="246"/>
                    </a:cubicBezTo>
                    <a:cubicBezTo>
                      <a:pt x="33" y="247"/>
                      <a:pt x="33" y="247"/>
                      <a:pt x="34" y="247"/>
                    </a:cubicBezTo>
                    <a:cubicBezTo>
                      <a:pt x="34" y="247"/>
                      <a:pt x="35" y="248"/>
                      <a:pt x="36" y="248"/>
                    </a:cubicBezTo>
                    <a:cubicBezTo>
                      <a:pt x="36" y="248"/>
                      <a:pt x="36" y="248"/>
                      <a:pt x="36"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4" y="249"/>
                      <a:pt x="44" y="249"/>
                    </a:cubicBezTo>
                    <a:cubicBezTo>
                      <a:pt x="44" y="249"/>
                      <a:pt x="45" y="249"/>
                      <a:pt x="45" y="248"/>
                    </a:cubicBezTo>
                    <a:cubicBezTo>
                      <a:pt x="45" y="248"/>
                      <a:pt x="45" y="248"/>
                      <a:pt x="45" y="248"/>
                    </a:cubicBezTo>
                    <a:cubicBezTo>
                      <a:pt x="46" y="247"/>
                      <a:pt x="46" y="247"/>
                      <a:pt x="46" y="247"/>
                    </a:cubicBezTo>
                    <a:cubicBezTo>
                      <a:pt x="47" y="247"/>
                      <a:pt x="47" y="247"/>
                      <a:pt x="47" y="246"/>
                    </a:cubicBezTo>
                    <a:cubicBezTo>
                      <a:pt x="47" y="246"/>
                      <a:pt x="48" y="246"/>
                      <a:pt x="49" y="245"/>
                    </a:cubicBezTo>
                    <a:cubicBezTo>
                      <a:pt x="49" y="245"/>
                      <a:pt x="49" y="245"/>
                      <a:pt x="49" y="245"/>
                    </a:cubicBezTo>
                    <a:cubicBezTo>
                      <a:pt x="50" y="245"/>
                      <a:pt x="50" y="245"/>
                      <a:pt x="51" y="244"/>
                    </a:cubicBezTo>
                    <a:cubicBezTo>
                      <a:pt x="51" y="244"/>
                      <a:pt x="51" y="244"/>
                      <a:pt x="51" y="244"/>
                    </a:cubicBezTo>
                    <a:cubicBezTo>
                      <a:pt x="52" y="244"/>
                      <a:pt x="52" y="244"/>
                      <a:pt x="53" y="243"/>
                    </a:cubicBezTo>
                    <a:cubicBezTo>
                      <a:pt x="53" y="243"/>
                      <a:pt x="53" y="243"/>
                      <a:pt x="53" y="243"/>
                    </a:cubicBezTo>
                    <a:cubicBezTo>
                      <a:pt x="54" y="243"/>
                      <a:pt x="54" y="243"/>
                      <a:pt x="55" y="243"/>
                    </a:cubicBezTo>
                    <a:cubicBezTo>
                      <a:pt x="55" y="243"/>
                      <a:pt x="55" y="243"/>
                      <a:pt x="55" y="243"/>
                    </a:cubicBezTo>
                    <a:cubicBezTo>
                      <a:pt x="56" y="243"/>
                      <a:pt x="57" y="243"/>
                      <a:pt x="57" y="243"/>
                    </a:cubicBezTo>
                    <a:cubicBezTo>
                      <a:pt x="58" y="243"/>
                      <a:pt x="58" y="243"/>
                      <a:pt x="58" y="243"/>
                    </a:cubicBezTo>
                    <a:cubicBezTo>
                      <a:pt x="62" y="243"/>
                      <a:pt x="69" y="248"/>
                      <a:pt x="71" y="252"/>
                    </a:cubicBezTo>
                    <a:cubicBezTo>
                      <a:pt x="72" y="254"/>
                      <a:pt x="73" y="255"/>
                      <a:pt x="72" y="256"/>
                    </a:cubicBezTo>
                    <a:cubicBezTo>
                      <a:pt x="71" y="259"/>
                      <a:pt x="64" y="270"/>
                      <a:pt x="60" y="271"/>
                    </a:cubicBezTo>
                    <a:cubicBezTo>
                      <a:pt x="59" y="271"/>
                      <a:pt x="58" y="271"/>
                      <a:pt x="58" y="271"/>
                    </a:cubicBezTo>
                    <a:cubicBezTo>
                      <a:pt x="57" y="271"/>
                      <a:pt x="57" y="271"/>
                      <a:pt x="57" y="271"/>
                    </a:cubicBezTo>
                    <a:cubicBezTo>
                      <a:pt x="57" y="271"/>
                      <a:pt x="56" y="271"/>
                      <a:pt x="56" y="271"/>
                    </a:cubicBezTo>
                    <a:cubicBezTo>
                      <a:pt x="56" y="272"/>
                      <a:pt x="56" y="273"/>
                      <a:pt x="56" y="273"/>
                    </a:cubicBezTo>
                    <a:cubicBezTo>
                      <a:pt x="56" y="274"/>
                      <a:pt x="57" y="276"/>
                      <a:pt x="58" y="277"/>
                    </a:cubicBezTo>
                    <a:cubicBezTo>
                      <a:pt x="59" y="279"/>
                      <a:pt x="61" y="280"/>
                      <a:pt x="62" y="282"/>
                    </a:cubicBezTo>
                    <a:cubicBezTo>
                      <a:pt x="63" y="284"/>
                      <a:pt x="63" y="286"/>
                      <a:pt x="62" y="287"/>
                    </a:cubicBezTo>
                    <a:cubicBezTo>
                      <a:pt x="60" y="290"/>
                      <a:pt x="55" y="291"/>
                      <a:pt x="52" y="289"/>
                    </a:cubicBezTo>
                    <a:cubicBezTo>
                      <a:pt x="52" y="289"/>
                      <a:pt x="52" y="289"/>
                      <a:pt x="52" y="289"/>
                    </a:cubicBezTo>
                    <a:cubicBezTo>
                      <a:pt x="52" y="289"/>
                      <a:pt x="52" y="290"/>
                      <a:pt x="52" y="291"/>
                    </a:cubicBezTo>
                    <a:cubicBezTo>
                      <a:pt x="53" y="292"/>
                      <a:pt x="53" y="294"/>
                      <a:pt x="54" y="296"/>
                    </a:cubicBezTo>
                    <a:cubicBezTo>
                      <a:pt x="54" y="297"/>
                      <a:pt x="54" y="299"/>
                      <a:pt x="55" y="299"/>
                    </a:cubicBezTo>
                    <a:cubicBezTo>
                      <a:pt x="57" y="299"/>
                      <a:pt x="59" y="301"/>
                      <a:pt x="60" y="303"/>
                    </a:cubicBezTo>
                    <a:cubicBezTo>
                      <a:pt x="61" y="304"/>
                      <a:pt x="63" y="306"/>
                      <a:pt x="64" y="306"/>
                    </a:cubicBezTo>
                    <a:cubicBezTo>
                      <a:pt x="68" y="306"/>
                      <a:pt x="71" y="310"/>
                      <a:pt x="72" y="312"/>
                    </a:cubicBezTo>
                    <a:cubicBezTo>
                      <a:pt x="73" y="312"/>
                      <a:pt x="73" y="313"/>
                      <a:pt x="73" y="313"/>
                    </a:cubicBezTo>
                    <a:cubicBezTo>
                      <a:pt x="73" y="313"/>
                      <a:pt x="74" y="313"/>
                      <a:pt x="74" y="313"/>
                    </a:cubicBezTo>
                    <a:cubicBezTo>
                      <a:pt x="74" y="314"/>
                      <a:pt x="75" y="314"/>
                      <a:pt x="75" y="314"/>
                    </a:cubicBezTo>
                    <a:cubicBezTo>
                      <a:pt x="75" y="314"/>
                      <a:pt x="75" y="314"/>
                      <a:pt x="75" y="314"/>
                    </a:cubicBezTo>
                    <a:cubicBezTo>
                      <a:pt x="75" y="315"/>
                      <a:pt x="76" y="315"/>
                      <a:pt x="76" y="315"/>
                    </a:cubicBezTo>
                    <a:cubicBezTo>
                      <a:pt x="76" y="315"/>
                      <a:pt x="76" y="316"/>
                      <a:pt x="76" y="316"/>
                    </a:cubicBezTo>
                    <a:cubicBezTo>
                      <a:pt x="77" y="316"/>
                      <a:pt x="77" y="316"/>
                      <a:pt x="77" y="317"/>
                    </a:cubicBezTo>
                    <a:cubicBezTo>
                      <a:pt x="77" y="317"/>
                      <a:pt x="77" y="317"/>
                      <a:pt x="77" y="317"/>
                    </a:cubicBezTo>
                    <a:cubicBezTo>
                      <a:pt x="77" y="317"/>
                      <a:pt x="77" y="317"/>
                      <a:pt x="77" y="317"/>
                    </a:cubicBezTo>
                    <a:cubicBezTo>
                      <a:pt x="77" y="317"/>
                      <a:pt x="77" y="317"/>
                      <a:pt x="77" y="317"/>
                    </a:cubicBezTo>
                    <a:cubicBezTo>
                      <a:pt x="78" y="317"/>
                      <a:pt x="78" y="317"/>
                      <a:pt x="78" y="317"/>
                    </a:cubicBezTo>
                    <a:cubicBezTo>
                      <a:pt x="79" y="317"/>
                      <a:pt x="79" y="317"/>
                      <a:pt x="79" y="317"/>
                    </a:cubicBezTo>
                    <a:cubicBezTo>
                      <a:pt x="79" y="317"/>
                      <a:pt x="79" y="317"/>
                      <a:pt x="79" y="317"/>
                    </a:cubicBezTo>
                    <a:cubicBezTo>
                      <a:pt x="80" y="316"/>
                      <a:pt x="80" y="316"/>
                      <a:pt x="80" y="316"/>
                    </a:cubicBezTo>
                    <a:cubicBezTo>
                      <a:pt x="80" y="316"/>
                      <a:pt x="80" y="316"/>
                      <a:pt x="80" y="316"/>
                    </a:cubicBezTo>
                    <a:cubicBezTo>
                      <a:pt x="81" y="315"/>
                      <a:pt x="82" y="314"/>
                      <a:pt x="85" y="314"/>
                    </a:cubicBezTo>
                    <a:cubicBezTo>
                      <a:pt x="87" y="314"/>
                      <a:pt x="90" y="315"/>
                      <a:pt x="93" y="317"/>
                    </a:cubicBezTo>
                    <a:cubicBezTo>
                      <a:pt x="94" y="319"/>
                      <a:pt x="100" y="323"/>
                      <a:pt x="105" y="326"/>
                    </a:cubicBezTo>
                    <a:cubicBezTo>
                      <a:pt x="109" y="329"/>
                      <a:pt x="113" y="332"/>
                      <a:pt x="115" y="334"/>
                    </a:cubicBezTo>
                    <a:cubicBezTo>
                      <a:pt x="120" y="338"/>
                      <a:pt x="132" y="342"/>
                      <a:pt x="136" y="342"/>
                    </a:cubicBezTo>
                    <a:cubicBezTo>
                      <a:pt x="136" y="342"/>
                      <a:pt x="136" y="342"/>
                      <a:pt x="136" y="342"/>
                    </a:cubicBezTo>
                    <a:cubicBezTo>
                      <a:pt x="138" y="342"/>
                      <a:pt x="140" y="343"/>
                      <a:pt x="142" y="343"/>
                    </a:cubicBezTo>
                    <a:cubicBezTo>
                      <a:pt x="145" y="344"/>
                      <a:pt x="147" y="345"/>
                      <a:pt x="150" y="345"/>
                    </a:cubicBezTo>
                    <a:cubicBezTo>
                      <a:pt x="151" y="345"/>
                      <a:pt x="151" y="345"/>
                      <a:pt x="151" y="345"/>
                    </a:cubicBezTo>
                    <a:cubicBezTo>
                      <a:pt x="152" y="345"/>
                      <a:pt x="152" y="345"/>
                      <a:pt x="153" y="345"/>
                    </a:cubicBezTo>
                    <a:cubicBezTo>
                      <a:pt x="153" y="345"/>
                      <a:pt x="153" y="344"/>
                      <a:pt x="154" y="344"/>
                    </a:cubicBezTo>
                    <a:cubicBezTo>
                      <a:pt x="154" y="344"/>
                      <a:pt x="155" y="344"/>
                      <a:pt x="155" y="343"/>
                    </a:cubicBezTo>
                    <a:cubicBezTo>
                      <a:pt x="156" y="342"/>
                      <a:pt x="157" y="341"/>
                      <a:pt x="158" y="341"/>
                    </a:cubicBezTo>
                    <a:cubicBezTo>
                      <a:pt x="159" y="341"/>
                      <a:pt x="160" y="342"/>
                      <a:pt x="161" y="343"/>
                    </a:cubicBezTo>
                    <a:cubicBezTo>
                      <a:pt x="161" y="343"/>
                      <a:pt x="161" y="344"/>
                      <a:pt x="162" y="344"/>
                    </a:cubicBezTo>
                    <a:cubicBezTo>
                      <a:pt x="162" y="344"/>
                      <a:pt x="162" y="345"/>
                      <a:pt x="162" y="345"/>
                    </a:cubicBezTo>
                    <a:cubicBezTo>
                      <a:pt x="162" y="345"/>
                      <a:pt x="162" y="346"/>
                      <a:pt x="162" y="346"/>
                    </a:cubicBezTo>
                    <a:cubicBezTo>
                      <a:pt x="162" y="346"/>
                      <a:pt x="162" y="346"/>
                      <a:pt x="162" y="346"/>
                    </a:cubicBezTo>
                    <a:cubicBezTo>
                      <a:pt x="163" y="347"/>
                      <a:pt x="163" y="347"/>
                      <a:pt x="163" y="348"/>
                    </a:cubicBezTo>
                    <a:cubicBezTo>
                      <a:pt x="163" y="348"/>
                      <a:pt x="163" y="348"/>
                      <a:pt x="163" y="348"/>
                    </a:cubicBezTo>
                    <a:cubicBezTo>
                      <a:pt x="163" y="347"/>
                      <a:pt x="164" y="346"/>
                      <a:pt x="164" y="346"/>
                    </a:cubicBezTo>
                    <a:cubicBezTo>
                      <a:pt x="164" y="346"/>
                      <a:pt x="164" y="346"/>
                      <a:pt x="164" y="346"/>
                    </a:cubicBezTo>
                    <a:cubicBezTo>
                      <a:pt x="165" y="345"/>
                      <a:pt x="165" y="345"/>
                      <a:pt x="166" y="344"/>
                    </a:cubicBezTo>
                    <a:cubicBezTo>
                      <a:pt x="166" y="344"/>
                      <a:pt x="166" y="344"/>
                      <a:pt x="166" y="344"/>
                    </a:cubicBezTo>
                    <a:cubicBezTo>
                      <a:pt x="166" y="344"/>
                      <a:pt x="167" y="343"/>
                      <a:pt x="167" y="343"/>
                    </a:cubicBezTo>
                    <a:cubicBezTo>
                      <a:pt x="167" y="343"/>
                      <a:pt x="167" y="343"/>
                      <a:pt x="167" y="343"/>
                    </a:cubicBezTo>
                    <a:cubicBezTo>
                      <a:pt x="168" y="343"/>
                      <a:pt x="168" y="343"/>
                      <a:pt x="169" y="343"/>
                    </a:cubicBezTo>
                    <a:cubicBezTo>
                      <a:pt x="169" y="342"/>
                      <a:pt x="170" y="342"/>
                      <a:pt x="170" y="342"/>
                    </a:cubicBezTo>
                    <a:cubicBezTo>
                      <a:pt x="173" y="339"/>
                      <a:pt x="176" y="340"/>
                      <a:pt x="182" y="343"/>
                    </a:cubicBezTo>
                    <a:cubicBezTo>
                      <a:pt x="183" y="343"/>
                      <a:pt x="184" y="343"/>
                      <a:pt x="185" y="343"/>
                    </a:cubicBezTo>
                    <a:cubicBezTo>
                      <a:pt x="186" y="343"/>
                      <a:pt x="187" y="343"/>
                      <a:pt x="187" y="343"/>
                    </a:cubicBezTo>
                    <a:cubicBezTo>
                      <a:pt x="188" y="343"/>
                      <a:pt x="189" y="343"/>
                      <a:pt x="189" y="343"/>
                    </a:cubicBezTo>
                    <a:cubicBezTo>
                      <a:pt x="189" y="343"/>
                      <a:pt x="190" y="343"/>
                      <a:pt x="190" y="343"/>
                    </a:cubicBezTo>
                    <a:cubicBezTo>
                      <a:pt x="190" y="343"/>
                      <a:pt x="191" y="344"/>
                      <a:pt x="191" y="344"/>
                    </a:cubicBezTo>
                    <a:cubicBezTo>
                      <a:pt x="191" y="344"/>
                      <a:pt x="192" y="344"/>
                      <a:pt x="192" y="344"/>
                    </a:cubicBezTo>
                    <a:cubicBezTo>
                      <a:pt x="192" y="344"/>
                      <a:pt x="193" y="345"/>
                      <a:pt x="193" y="345"/>
                    </a:cubicBezTo>
                    <a:cubicBezTo>
                      <a:pt x="193" y="345"/>
                      <a:pt x="193" y="345"/>
                      <a:pt x="194" y="345"/>
                    </a:cubicBezTo>
                    <a:cubicBezTo>
                      <a:pt x="194" y="346"/>
                      <a:pt x="194" y="346"/>
                      <a:pt x="194" y="346"/>
                    </a:cubicBezTo>
                    <a:cubicBezTo>
                      <a:pt x="195" y="346"/>
                      <a:pt x="195" y="346"/>
                      <a:pt x="195" y="346"/>
                    </a:cubicBezTo>
                    <a:cubicBezTo>
                      <a:pt x="196" y="345"/>
                      <a:pt x="196" y="345"/>
                      <a:pt x="196" y="345"/>
                    </a:cubicBezTo>
                    <a:cubicBezTo>
                      <a:pt x="196" y="345"/>
                      <a:pt x="196" y="345"/>
                      <a:pt x="196" y="345"/>
                    </a:cubicBezTo>
                    <a:cubicBezTo>
                      <a:pt x="197" y="345"/>
                      <a:pt x="198" y="345"/>
                      <a:pt x="198" y="345"/>
                    </a:cubicBezTo>
                    <a:cubicBezTo>
                      <a:pt x="198" y="345"/>
                      <a:pt x="199" y="343"/>
                      <a:pt x="200" y="343"/>
                    </a:cubicBezTo>
                    <a:cubicBezTo>
                      <a:pt x="200" y="342"/>
                      <a:pt x="201" y="341"/>
                      <a:pt x="202" y="341"/>
                    </a:cubicBezTo>
                    <a:cubicBezTo>
                      <a:pt x="202" y="340"/>
                      <a:pt x="203" y="339"/>
                      <a:pt x="203" y="339"/>
                    </a:cubicBezTo>
                    <a:cubicBezTo>
                      <a:pt x="204" y="337"/>
                      <a:pt x="205" y="335"/>
                      <a:pt x="208" y="336"/>
                    </a:cubicBezTo>
                    <a:cubicBezTo>
                      <a:pt x="208" y="336"/>
                      <a:pt x="208" y="335"/>
                      <a:pt x="208" y="335"/>
                    </a:cubicBezTo>
                    <a:cubicBezTo>
                      <a:pt x="209" y="335"/>
                      <a:pt x="210" y="335"/>
                      <a:pt x="210" y="334"/>
                    </a:cubicBezTo>
                    <a:cubicBezTo>
                      <a:pt x="211" y="333"/>
                      <a:pt x="213" y="332"/>
                      <a:pt x="215" y="331"/>
                    </a:cubicBezTo>
                    <a:cubicBezTo>
                      <a:pt x="215" y="330"/>
                      <a:pt x="216" y="330"/>
                      <a:pt x="216" y="330"/>
                    </a:cubicBezTo>
                    <a:cubicBezTo>
                      <a:pt x="220" y="328"/>
                      <a:pt x="224" y="328"/>
                      <a:pt x="227" y="329"/>
                    </a:cubicBezTo>
                    <a:cubicBezTo>
                      <a:pt x="228" y="329"/>
                      <a:pt x="229" y="329"/>
                      <a:pt x="230" y="329"/>
                    </a:cubicBezTo>
                    <a:cubicBezTo>
                      <a:pt x="232" y="328"/>
                      <a:pt x="234" y="327"/>
                      <a:pt x="235" y="327"/>
                    </a:cubicBezTo>
                    <a:cubicBezTo>
                      <a:pt x="237" y="327"/>
                      <a:pt x="239" y="328"/>
                      <a:pt x="239" y="330"/>
                    </a:cubicBezTo>
                    <a:cubicBezTo>
                      <a:pt x="239" y="330"/>
                      <a:pt x="240" y="332"/>
                      <a:pt x="240" y="333"/>
                    </a:cubicBezTo>
                    <a:cubicBezTo>
                      <a:pt x="241" y="334"/>
                      <a:pt x="242" y="335"/>
                      <a:pt x="243" y="337"/>
                    </a:cubicBezTo>
                    <a:cubicBezTo>
                      <a:pt x="243" y="337"/>
                      <a:pt x="243" y="337"/>
                      <a:pt x="243" y="337"/>
                    </a:cubicBezTo>
                    <a:cubicBezTo>
                      <a:pt x="244" y="338"/>
                      <a:pt x="244" y="338"/>
                      <a:pt x="244" y="338"/>
                    </a:cubicBezTo>
                    <a:cubicBezTo>
                      <a:pt x="244" y="338"/>
                      <a:pt x="244" y="338"/>
                      <a:pt x="245" y="338"/>
                    </a:cubicBezTo>
                    <a:cubicBezTo>
                      <a:pt x="245" y="338"/>
                      <a:pt x="245" y="338"/>
                      <a:pt x="245" y="338"/>
                    </a:cubicBezTo>
                    <a:cubicBezTo>
                      <a:pt x="245" y="338"/>
                      <a:pt x="246" y="338"/>
                      <a:pt x="246" y="339"/>
                    </a:cubicBezTo>
                    <a:cubicBezTo>
                      <a:pt x="246" y="339"/>
                      <a:pt x="246" y="339"/>
                      <a:pt x="247" y="339"/>
                    </a:cubicBezTo>
                    <a:cubicBezTo>
                      <a:pt x="247" y="339"/>
                      <a:pt x="247" y="339"/>
                      <a:pt x="247" y="339"/>
                    </a:cubicBezTo>
                    <a:cubicBezTo>
                      <a:pt x="247" y="339"/>
                      <a:pt x="247" y="339"/>
                      <a:pt x="247" y="339"/>
                    </a:cubicBezTo>
                    <a:cubicBezTo>
                      <a:pt x="248" y="339"/>
                      <a:pt x="248" y="338"/>
                      <a:pt x="248" y="338"/>
                    </a:cubicBezTo>
                    <a:cubicBezTo>
                      <a:pt x="249" y="338"/>
                      <a:pt x="251" y="337"/>
                      <a:pt x="252" y="337"/>
                    </a:cubicBezTo>
                    <a:cubicBezTo>
                      <a:pt x="255" y="337"/>
                      <a:pt x="259" y="340"/>
                      <a:pt x="259" y="343"/>
                    </a:cubicBezTo>
                    <a:cubicBezTo>
                      <a:pt x="259" y="347"/>
                      <a:pt x="259" y="347"/>
                      <a:pt x="260" y="347"/>
                    </a:cubicBezTo>
                    <a:cubicBezTo>
                      <a:pt x="263" y="347"/>
                      <a:pt x="266" y="348"/>
                      <a:pt x="266" y="355"/>
                    </a:cubicBezTo>
                    <a:cubicBezTo>
                      <a:pt x="266" y="356"/>
                      <a:pt x="266" y="357"/>
                      <a:pt x="266" y="359"/>
                    </a:cubicBezTo>
                    <a:cubicBezTo>
                      <a:pt x="266" y="363"/>
                      <a:pt x="267" y="368"/>
                      <a:pt x="263" y="373"/>
                    </a:cubicBezTo>
                    <a:cubicBezTo>
                      <a:pt x="258" y="378"/>
                      <a:pt x="254" y="385"/>
                      <a:pt x="254" y="387"/>
                    </a:cubicBezTo>
                    <a:cubicBezTo>
                      <a:pt x="254" y="388"/>
                      <a:pt x="254" y="389"/>
                      <a:pt x="254" y="390"/>
                    </a:cubicBezTo>
                    <a:cubicBezTo>
                      <a:pt x="255" y="390"/>
                      <a:pt x="257" y="390"/>
                      <a:pt x="258" y="390"/>
                    </a:cubicBezTo>
                    <a:cubicBezTo>
                      <a:pt x="260" y="390"/>
                      <a:pt x="265" y="391"/>
                      <a:pt x="266" y="393"/>
                    </a:cubicBezTo>
                    <a:cubicBezTo>
                      <a:pt x="266" y="394"/>
                      <a:pt x="266" y="395"/>
                      <a:pt x="266" y="396"/>
                    </a:cubicBezTo>
                    <a:cubicBezTo>
                      <a:pt x="266" y="396"/>
                      <a:pt x="266" y="399"/>
                      <a:pt x="267" y="401"/>
                    </a:cubicBezTo>
                    <a:cubicBezTo>
                      <a:pt x="267" y="402"/>
                      <a:pt x="268" y="402"/>
                      <a:pt x="268" y="402"/>
                    </a:cubicBezTo>
                    <a:cubicBezTo>
                      <a:pt x="270" y="402"/>
                      <a:pt x="272" y="403"/>
                      <a:pt x="273" y="405"/>
                    </a:cubicBezTo>
                    <a:cubicBezTo>
                      <a:pt x="274" y="406"/>
                      <a:pt x="275" y="407"/>
                      <a:pt x="274" y="410"/>
                    </a:cubicBezTo>
                    <a:cubicBezTo>
                      <a:pt x="274" y="410"/>
                      <a:pt x="274" y="410"/>
                      <a:pt x="274" y="410"/>
                    </a:cubicBezTo>
                    <a:cubicBezTo>
                      <a:pt x="273" y="411"/>
                      <a:pt x="273" y="411"/>
                      <a:pt x="273" y="411"/>
                    </a:cubicBezTo>
                    <a:cubicBezTo>
                      <a:pt x="273" y="412"/>
                      <a:pt x="272" y="414"/>
                      <a:pt x="272" y="414"/>
                    </a:cubicBezTo>
                    <a:cubicBezTo>
                      <a:pt x="275" y="414"/>
                      <a:pt x="278" y="415"/>
                      <a:pt x="279" y="416"/>
                    </a:cubicBezTo>
                    <a:cubicBezTo>
                      <a:pt x="280" y="417"/>
                      <a:pt x="280" y="418"/>
                      <a:pt x="280" y="420"/>
                    </a:cubicBezTo>
                    <a:cubicBezTo>
                      <a:pt x="280" y="420"/>
                      <a:pt x="280" y="421"/>
                      <a:pt x="280" y="421"/>
                    </a:cubicBezTo>
                    <a:cubicBezTo>
                      <a:pt x="281" y="422"/>
                      <a:pt x="282" y="422"/>
                      <a:pt x="282" y="422"/>
                    </a:cubicBezTo>
                    <a:cubicBezTo>
                      <a:pt x="283" y="422"/>
                      <a:pt x="284" y="422"/>
                      <a:pt x="284" y="421"/>
                    </a:cubicBezTo>
                    <a:cubicBezTo>
                      <a:pt x="285" y="421"/>
                      <a:pt x="286" y="421"/>
                      <a:pt x="286" y="421"/>
                    </a:cubicBezTo>
                    <a:cubicBezTo>
                      <a:pt x="287" y="420"/>
                      <a:pt x="288" y="420"/>
                      <a:pt x="289" y="420"/>
                    </a:cubicBezTo>
                    <a:cubicBezTo>
                      <a:pt x="290" y="420"/>
                      <a:pt x="290" y="420"/>
                      <a:pt x="290" y="420"/>
                    </a:cubicBezTo>
                    <a:cubicBezTo>
                      <a:pt x="290" y="420"/>
                      <a:pt x="290" y="420"/>
                      <a:pt x="291" y="420"/>
                    </a:cubicBezTo>
                    <a:cubicBezTo>
                      <a:pt x="291" y="420"/>
                      <a:pt x="291" y="420"/>
                      <a:pt x="291" y="420"/>
                    </a:cubicBezTo>
                    <a:cubicBezTo>
                      <a:pt x="291" y="420"/>
                      <a:pt x="291" y="420"/>
                      <a:pt x="291" y="420"/>
                    </a:cubicBezTo>
                    <a:cubicBezTo>
                      <a:pt x="293" y="421"/>
                      <a:pt x="293" y="422"/>
                      <a:pt x="294" y="423"/>
                    </a:cubicBezTo>
                    <a:cubicBezTo>
                      <a:pt x="295" y="424"/>
                      <a:pt x="295" y="425"/>
                      <a:pt x="296" y="425"/>
                    </a:cubicBezTo>
                    <a:cubicBezTo>
                      <a:pt x="296" y="424"/>
                      <a:pt x="295" y="421"/>
                      <a:pt x="295" y="420"/>
                    </a:cubicBezTo>
                    <a:cubicBezTo>
                      <a:pt x="293" y="418"/>
                      <a:pt x="294" y="415"/>
                      <a:pt x="295" y="413"/>
                    </a:cubicBezTo>
                    <a:cubicBezTo>
                      <a:pt x="295" y="411"/>
                      <a:pt x="297" y="411"/>
                      <a:pt x="298" y="411"/>
                    </a:cubicBezTo>
                    <a:cubicBezTo>
                      <a:pt x="298" y="411"/>
                      <a:pt x="299" y="411"/>
                      <a:pt x="299" y="411"/>
                    </a:cubicBezTo>
                    <a:cubicBezTo>
                      <a:pt x="300" y="411"/>
                      <a:pt x="301" y="411"/>
                      <a:pt x="301" y="411"/>
                    </a:cubicBezTo>
                    <a:cubicBezTo>
                      <a:pt x="301" y="411"/>
                      <a:pt x="301" y="411"/>
                      <a:pt x="302" y="411"/>
                    </a:cubicBezTo>
                    <a:cubicBezTo>
                      <a:pt x="302" y="410"/>
                      <a:pt x="302" y="410"/>
                      <a:pt x="303" y="410"/>
                    </a:cubicBezTo>
                    <a:cubicBezTo>
                      <a:pt x="303" y="410"/>
                      <a:pt x="303" y="410"/>
                      <a:pt x="303" y="410"/>
                    </a:cubicBezTo>
                    <a:cubicBezTo>
                      <a:pt x="303" y="410"/>
                      <a:pt x="304" y="409"/>
                      <a:pt x="304" y="409"/>
                    </a:cubicBezTo>
                    <a:cubicBezTo>
                      <a:pt x="304" y="409"/>
                      <a:pt x="304" y="409"/>
                      <a:pt x="304" y="409"/>
                    </a:cubicBezTo>
                    <a:cubicBezTo>
                      <a:pt x="304" y="409"/>
                      <a:pt x="304" y="408"/>
                      <a:pt x="305" y="408"/>
                    </a:cubicBezTo>
                    <a:cubicBezTo>
                      <a:pt x="305" y="408"/>
                      <a:pt x="305" y="408"/>
                      <a:pt x="306" y="407"/>
                    </a:cubicBezTo>
                    <a:cubicBezTo>
                      <a:pt x="306" y="407"/>
                      <a:pt x="307" y="407"/>
                      <a:pt x="307" y="407"/>
                    </a:cubicBezTo>
                    <a:cubicBezTo>
                      <a:pt x="308" y="407"/>
                      <a:pt x="310" y="408"/>
                      <a:pt x="310" y="408"/>
                    </a:cubicBezTo>
                    <a:cubicBezTo>
                      <a:pt x="311" y="408"/>
                      <a:pt x="312" y="408"/>
                      <a:pt x="312" y="408"/>
                    </a:cubicBezTo>
                    <a:cubicBezTo>
                      <a:pt x="313" y="407"/>
                      <a:pt x="314" y="406"/>
                      <a:pt x="316" y="406"/>
                    </a:cubicBezTo>
                    <a:cubicBezTo>
                      <a:pt x="317" y="406"/>
                      <a:pt x="318" y="407"/>
                      <a:pt x="319" y="407"/>
                    </a:cubicBezTo>
                    <a:cubicBezTo>
                      <a:pt x="320" y="408"/>
                      <a:pt x="322" y="408"/>
                      <a:pt x="323" y="407"/>
                    </a:cubicBezTo>
                    <a:cubicBezTo>
                      <a:pt x="325" y="406"/>
                      <a:pt x="328" y="406"/>
                      <a:pt x="329" y="407"/>
                    </a:cubicBezTo>
                    <a:cubicBezTo>
                      <a:pt x="329" y="407"/>
                      <a:pt x="329" y="407"/>
                      <a:pt x="330" y="407"/>
                    </a:cubicBezTo>
                    <a:cubicBezTo>
                      <a:pt x="330" y="407"/>
                      <a:pt x="330" y="407"/>
                      <a:pt x="330" y="407"/>
                    </a:cubicBezTo>
                    <a:cubicBezTo>
                      <a:pt x="331" y="404"/>
                      <a:pt x="337" y="400"/>
                      <a:pt x="340" y="400"/>
                    </a:cubicBezTo>
                    <a:cubicBezTo>
                      <a:pt x="341" y="400"/>
                      <a:pt x="341" y="400"/>
                      <a:pt x="342" y="401"/>
                    </a:cubicBezTo>
                    <a:cubicBezTo>
                      <a:pt x="342" y="401"/>
                      <a:pt x="342" y="401"/>
                      <a:pt x="343" y="402"/>
                    </a:cubicBezTo>
                    <a:cubicBezTo>
                      <a:pt x="344" y="403"/>
                      <a:pt x="345" y="404"/>
                      <a:pt x="350" y="405"/>
                    </a:cubicBezTo>
                    <a:cubicBezTo>
                      <a:pt x="352" y="405"/>
                      <a:pt x="354" y="406"/>
                      <a:pt x="355" y="408"/>
                    </a:cubicBezTo>
                    <a:cubicBezTo>
                      <a:pt x="356" y="409"/>
                      <a:pt x="356" y="411"/>
                      <a:pt x="355" y="412"/>
                    </a:cubicBezTo>
                    <a:cubicBezTo>
                      <a:pt x="355" y="413"/>
                      <a:pt x="355" y="413"/>
                      <a:pt x="355" y="414"/>
                    </a:cubicBezTo>
                    <a:cubicBezTo>
                      <a:pt x="355" y="415"/>
                      <a:pt x="362" y="420"/>
                      <a:pt x="364" y="420"/>
                    </a:cubicBezTo>
                    <a:cubicBezTo>
                      <a:pt x="365" y="420"/>
                      <a:pt x="365" y="420"/>
                      <a:pt x="365" y="421"/>
                    </a:cubicBezTo>
                    <a:cubicBezTo>
                      <a:pt x="365" y="421"/>
                      <a:pt x="365" y="421"/>
                      <a:pt x="366" y="421"/>
                    </a:cubicBezTo>
                    <a:cubicBezTo>
                      <a:pt x="366" y="421"/>
                      <a:pt x="366" y="421"/>
                      <a:pt x="367" y="422"/>
                    </a:cubicBezTo>
                    <a:cubicBezTo>
                      <a:pt x="367" y="422"/>
                      <a:pt x="367" y="422"/>
                      <a:pt x="367" y="422"/>
                    </a:cubicBezTo>
                    <a:cubicBezTo>
                      <a:pt x="367" y="422"/>
                      <a:pt x="368" y="422"/>
                      <a:pt x="369" y="422"/>
                    </a:cubicBezTo>
                    <a:cubicBezTo>
                      <a:pt x="370" y="422"/>
                      <a:pt x="370" y="422"/>
                      <a:pt x="370" y="422"/>
                    </a:cubicBezTo>
                    <a:cubicBezTo>
                      <a:pt x="371" y="422"/>
                      <a:pt x="371" y="421"/>
                      <a:pt x="371" y="421"/>
                    </a:cubicBezTo>
                    <a:cubicBezTo>
                      <a:pt x="372" y="419"/>
                      <a:pt x="374" y="418"/>
                      <a:pt x="376" y="418"/>
                    </a:cubicBezTo>
                    <a:cubicBezTo>
                      <a:pt x="378" y="418"/>
                      <a:pt x="380" y="419"/>
                      <a:pt x="381" y="421"/>
                    </a:cubicBezTo>
                    <a:cubicBezTo>
                      <a:pt x="381" y="422"/>
                      <a:pt x="382" y="422"/>
                      <a:pt x="382" y="422"/>
                    </a:cubicBezTo>
                    <a:cubicBezTo>
                      <a:pt x="382" y="422"/>
                      <a:pt x="383" y="422"/>
                      <a:pt x="384" y="421"/>
                    </a:cubicBezTo>
                    <a:cubicBezTo>
                      <a:pt x="385" y="420"/>
                      <a:pt x="386" y="420"/>
                      <a:pt x="387" y="420"/>
                    </a:cubicBezTo>
                    <a:cubicBezTo>
                      <a:pt x="389" y="420"/>
                      <a:pt x="391" y="421"/>
                      <a:pt x="391" y="423"/>
                    </a:cubicBezTo>
                    <a:cubicBezTo>
                      <a:pt x="392" y="424"/>
                      <a:pt x="392" y="427"/>
                      <a:pt x="390" y="429"/>
                    </a:cubicBezTo>
                    <a:cubicBezTo>
                      <a:pt x="390" y="429"/>
                      <a:pt x="390" y="429"/>
                      <a:pt x="390" y="429"/>
                    </a:cubicBezTo>
                    <a:cubicBezTo>
                      <a:pt x="390" y="431"/>
                      <a:pt x="391" y="434"/>
                      <a:pt x="392" y="435"/>
                    </a:cubicBezTo>
                    <a:cubicBezTo>
                      <a:pt x="393" y="435"/>
                      <a:pt x="393" y="434"/>
                      <a:pt x="392" y="433"/>
                    </a:cubicBezTo>
                    <a:cubicBezTo>
                      <a:pt x="391" y="428"/>
                      <a:pt x="398" y="424"/>
                      <a:pt x="409" y="421"/>
                    </a:cubicBezTo>
                    <a:cubicBezTo>
                      <a:pt x="419" y="417"/>
                      <a:pt x="429" y="411"/>
                      <a:pt x="430" y="409"/>
                    </a:cubicBezTo>
                    <a:cubicBezTo>
                      <a:pt x="430" y="408"/>
                      <a:pt x="431" y="407"/>
                      <a:pt x="433" y="407"/>
                    </a:cubicBezTo>
                    <a:cubicBezTo>
                      <a:pt x="433" y="407"/>
                      <a:pt x="434" y="408"/>
                      <a:pt x="436" y="408"/>
                    </a:cubicBezTo>
                    <a:cubicBezTo>
                      <a:pt x="438" y="409"/>
                      <a:pt x="441" y="409"/>
                      <a:pt x="442" y="408"/>
                    </a:cubicBezTo>
                    <a:cubicBezTo>
                      <a:pt x="445" y="406"/>
                      <a:pt x="454" y="405"/>
                      <a:pt x="461" y="405"/>
                    </a:cubicBezTo>
                    <a:cubicBezTo>
                      <a:pt x="462" y="405"/>
                      <a:pt x="462" y="405"/>
                      <a:pt x="462" y="405"/>
                    </a:cubicBezTo>
                    <a:cubicBezTo>
                      <a:pt x="463" y="405"/>
                      <a:pt x="464" y="405"/>
                      <a:pt x="465" y="403"/>
                    </a:cubicBezTo>
                    <a:cubicBezTo>
                      <a:pt x="465" y="402"/>
                      <a:pt x="466" y="401"/>
                      <a:pt x="468" y="400"/>
                    </a:cubicBezTo>
                    <a:cubicBezTo>
                      <a:pt x="469" y="399"/>
                      <a:pt x="470" y="398"/>
                      <a:pt x="470" y="397"/>
                    </a:cubicBezTo>
                    <a:cubicBezTo>
                      <a:pt x="472" y="396"/>
                      <a:pt x="472" y="395"/>
                      <a:pt x="475" y="394"/>
                    </a:cubicBezTo>
                    <a:cubicBezTo>
                      <a:pt x="479" y="393"/>
                      <a:pt x="480" y="390"/>
                      <a:pt x="480" y="389"/>
                    </a:cubicBezTo>
                    <a:cubicBezTo>
                      <a:pt x="480" y="387"/>
                      <a:pt x="483" y="386"/>
                      <a:pt x="485" y="385"/>
                    </a:cubicBezTo>
                    <a:cubicBezTo>
                      <a:pt x="486" y="384"/>
                      <a:pt x="488" y="384"/>
                      <a:pt x="488" y="384"/>
                    </a:cubicBezTo>
                    <a:cubicBezTo>
                      <a:pt x="488" y="382"/>
                      <a:pt x="490" y="381"/>
                      <a:pt x="492" y="380"/>
                    </a:cubicBezTo>
                    <a:cubicBezTo>
                      <a:pt x="492" y="380"/>
                      <a:pt x="494" y="379"/>
                      <a:pt x="494" y="379"/>
                    </a:cubicBezTo>
                    <a:cubicBezTo>
                      <a:pt x="494" y="376"/>
                      <a:pt x="496" y="375"/>
                      <a:pt x="497" y="374"/>
                    </a:cubicBezTo>
                    <a:cubicBezTo>
                      <a:pt x="498" y="374"/>
                      <a:pt x="499" y="374"/>
                      <a:pt x="499" y="373"/>
                    </a:cubicBezTo>
                    <a:cubicBezTo>
                      <a:pt x="499" y="373"/>
                      <a:pt x="499" y="371"/>
                      <a:pt x="499" y="370"/>
                    </a:cubicBezTo>
                    <a:cubicBezTo>
                      <a:pt x="499" y="368"/>
                      <a:pt x="498" y="365"/>
                      <a:pt x="501" y="364"/>
                    </a:cubicBezTo>
                    <a:cubicBezTo>
                      <a:pt x="500" y="364"/>
                      <a:pt x="500" y="363"/>
                      <a:pt x="500" y="363"/>
                    </a:cubicBezTo>
                    <a:cubicBezTo>
                      <a:pt x="499" y="362"/>
                      <a:pt x="499" y="362"/>
                      <a:pt x="499" y="361"/>
                    </a:cubicBezTo>
                    <a:cubicBezTo>
                      <a:pt x="498" y="360"/>
                      <a:pt x="499" y="359"/>
                      <a:pt x="499" y="359"/>
                    </a:cubicBezTo>
                    <a:cubicBezTo>
                      <a:pt x="500" y="358"/>
                      <a:pt x="501" y="357"/>
                      <a:pt x="503" y="356"/>
                    </a:cubicBezTo>
                    <a:cubicBezTo>
                      <a:pt x="505" y="356"/>
                      <a:pt x="506" y="356"/>
                      <a:pt x="507" y="355"/>
                    </a:cubicBezTo>
                    <a:cubicBezTo>
                      <a:pt x="510" y="353"/>
                      <a:pt x="511" y="351"/>
                      <a:pt x="512" y="348"/>
                    </a:cubicBezTo>
                    <a:cubicBezTo>
                      <a:pt x="512" y="344"/>
                      <a:pt x="518" y="341"/>
                      <a:pt x="520" y="340"/>
                    </a:cubicBezTo>
                    <a:cubicBezTo>
                      <a:pt x="521" y="340"/>
                      <a:pt x="522" y="337"/>
                      <a:pt x="521" y="333"/>
                    </a:cubicBezTo>
                    <a:cubicBezTo>
                      <a:pt x="521" y="331"/>
                      <a:pt x="522" y="329"/>
                      <a:pt x="523" y="329"/>
                    </a:cubicBezTo>
                    <a:cubicBezTo>
                      <a:pt x="522" y="328"/>
                      <a:pt x="522" y="327"/>
                      <a:pt x="522" y="326"/>
                    </a:cubicBezTo>
                    <a:cubicBezTo>
                      <a:pt x="523" y="325"/>
                      <a:pt x="523" y="324"/>
                      <a:pt x="525" y="323"/>
                    </a:cubicBezTo>
                    <a:cubicBezTo>
                      <a:pt x="523" y="323"/>
                      <a:pt x="522" y="321"/>
                      <a:pt x="521" y="320"/>
                    </a:cubicBezTo>
                    <a:cubicBezTo>
                      <a:pt x="520" y="320"/>
                      <a:pt x="520" y="320"/>
                      <a:pt x="520" y="320"/>
                    </a:cubicBezTo>
                    <a:cubicBezTo>
                      <a:pt x="519" y="320"/>
                      <a:pt x="518" y="321"/>
                      <a:pt x="517" y="321"/>
                    </a:cubicBezTo>
                    <a:cubicBezTo>
                      <a:pt x="515" y="321"/>
                      <a:pt x="512" y="319"/>
                      <a:pt x="512" y="317"/>
                    </a:cubicBezTo>
                    <a:cubicBezTo>
                      <a:pt x="511" y="316"/>
                      <a:pt x="512" y="314"/>
                      <a:pt x="514" y="314"/>
                    </a:cubicBezTo>
                    <a:cubicBezTo>
                      <a:pt x="516" y="313"/>
                      <a:pt x="519" y="312"/>
                      <a:pt x="521" y="310"/>
                    </a:cubicBezTo>
                    <a:cubicBezTo>
                      <a:pt x="523" y="310"/>
                      <a:pt x="524" y="309"/>
                      <a:pt x="525" y="308"/>
                    </a:cubicBezTo>
                    <a:cubicBezTo>
                      <a:pt x="524" y="307"/>
                      <a:pt x="521" y="306"/>
                      <a:pt x="520" y="306"/>
                    </a:cubicBezTo>
                    <a:cubicBezTo>
                      <a:pt x="520" y="306"/>
                      <a:pt x="520" y="306"/>
                      <a:pt x="520" y="306"/>
                    </a:cubicBezTo>
                    <a:cubicBezTo>
                      <a:pt x="517" y="306"/>
                      <a:pt x="515" y="303"/>
                      <a:pt x="513" y="301"/>
                    </a:cubicBezTo>
                    <a:cubicBezTo>
                      <a:pt x="512" y="300"/>
                      <a:pt x="511" y="298"/>
                      <a:pt x="510" y="298"/>
                    </a:cubicBezTo>
                    <a:cubicBezTo>
                      <a:pt x="507" y="298"/>
                      <a:pt x="507" y="297"/>
                      <a:pt x="507" y="296"/>
                    </a:cubicBezTo>
                    <a:cubicBezTo>
                      <a:pt x="507" y="293"/>
                      <a:pt x="511" y="293"/>
                      <a:pt x="512" y="293"/>
                    </a:cubicBezTo>
                    <a:cubicBezTo>
                      <a:pt x="514" y="293"/>
                      <a:pt x="516" y="293"/>
                      <a:pt x="517" y="294"/>
                    </a:cubicBezTo>
                    <a:cubicBezTo>
                      <a:pt x="520" y="296"/>
                      <a:pt x="522" y="297"/>
                      <a:pt x="524" y="297"/>
                    </a:cubicBezTo>
                    <a:cubicBezTo>
                      <a:pt x="523" y="295"/>
                      <a:pt x="520" y="292"/>
                      <a:pt x="515" y="289"/>
                    </a:cubicBezTo>
                    <a:cubicBezTo>
                      <a:pt x="513" y="287"/>
                      <a:pt x="513" y="284"/>
                      <a:pt x="513" y="283"/>
                    </a:cubicBezTo>
                    <a:cubicBezTo>
                      <a:pt x="513" y="282"/>
                      <a:pt x="513" y="282"/>
                      <a:pt x="513" y="282"/>
                    </a:cubicBezTo>
                    <a:cubicBezTo>
                      <a:pt x="511" y="280"/>
                      <a:pt x="507" y="270"/>
                      <a:pt x="506" y="267"/>
                    </a:cubicBezTo>
                    <a:cubicBezTo>
                      <a:pt x="505" y="266"/>
                      <a:pt x="503" y="265"/>
                      <a:pt x="501" y="264"/>
                    </a:cubicBezTo>
                    <a:cubicBezTo>
                      <a:pt x="499" y="263"/>
                      <a:pt x="497" y="262"/>
                      <a:pt x="496" y="261"/>
                    </a:cubicBezTo>
                    <a:cubicBezTo>
                      <a:pt x="495" y="259"/>
                      <a:pt x="495" y="257"/>
                      <a:pt x="495" y="255"/>
                    </a:cubicBezTo>
                    <a:cubicBezTo>
                      <a:pt x="496" y="252"/>
                      <a:pt x="499" y="249"/>
                      <a:pt x="502" y="247"/>
                    </a:cubicBezTo>
                    <a:cubicBezTo>
                      <a:pt x="504" y="247"/>
                      <a:pt x="504" y="245"/>
                      <a:pt x="505" y="244"/>
                    </a:cubicBezTo>
                    <a:cubicBezTo>
                      <a:pt x="505" y="243"/>
                      <a:pt x="506" y="241"/>
                      <a:pt x="508" y="241"/>
                    </a:cubicBezTo>
                    <a:cubicBezTo>
                      <a:pt x="508" y="241"/>
                      <a:pt x="508" y="241"/>
                      <a:pt x="508" y="241"/>
                    </a:cubicBezTo>
                    <a:cubicBezTo>
                      <a:pt x="509" y="241"/>
                      <a:pt x="509" y="241"/>
                      <a:pt x="509" y="241"/>
                    </a:cubicBezTo>
                    <a:cubicBezTo>
                      <a:pt x="510" y="241"/>
                      <a:pt x="511" y="241"/>
                      <a:pt x="512" y="238"/>
                    </a:cubicBezTo>
                    <a:cubicBezTo>
                      <a:pt x="514" y="235"/>
                      <a:pt x="517" y="235"/>
                      <a:pt x="518" y="234"/>
                    </a:cubicBezTo>
                    <a:cubicBezTo>
                      <a:pt x="519" y="234"/>
                      <a:pt x="519" y="234"/>
                      <a:pt x="520" y="234"/>
                    </a:cubicBezTo>
                    <a:cubicBezTo>
                      <a:pt x="521" y="233"/>
                      <a:pt x="524" y="232"/>
                      <a:pt x="527" y="231"/>
                    </a:cubicBezTo>
                    <a:cubicBezTo>
                      <a:pt x="529" y="231"/>
                      <a:pt x="532" y="231"/>
                      <a:pt x="533" y="230"/>
                    </a:cubicBezTo>
                    <a:cubicBezTo>
                      <a:pt x="533" y="230"/>
                      <a:pt x="533" y="229"/>
                      <a:pt x="532" y="228"/>
                    </a:cubicBezTo>
                    <a:cubicBezTo>
                      <a:pt x="531" y="227"/>
                      <a:pt x="529" y="226"/>
                      <a:pt x="528" y="226"/>
                    </a:cubicBezTo>
                    <a:cubicBezTo>
                      <a:pt x="527" y="227"/>
                      <a:pt x="526" y="227"/>
                      <a:pt x="525" y="227"/>
                    </a:cubicBezTo>
                    <a:cubicBezTo>
                      <a:pt x="521" y="227"/>
                      <a:pt x="517" y="225"/>
                      <a:pt x="515" y="221"/>
                    </a:cubicBezTo>
                    <a:cubicBezTo>
                      <a:pt x="514" y="221"/>
                      <a:pt x="511" y="224"/>
                      <a:pt x="510" y="226"/>
                    </a:cubicBezTo>
                    <a:cubicBezTo>
                      <a:pt x="507" y="228"/>
                      <a:pt x="505" y="230"/>
                      <a:pt x="502" y="232"/>
                    </a:cubicBezTo>
                    <a:cubicBezTo>
                      <a:pt x="499" y="233"/>
                      <a:pt x="496" y="232"/>
                      <a:pt x="494" y="229"/>
                    </a:cubicBezTo>
                    <a:cubicBezTo>
                      <a:pt x="492" y="226"/>
                      <a:pt x="491" y="223"/>
                      <a:pt x="493" y="220"/>
                    </a:cubicBezTo>
                    <a:cubicBezTo>
                      <a:pt x="493" y="219"/>
                      <a:pt x="493" y="219"/>
                      <a:pt x="493" y="219"/>
                    </a:cubicBezTo>
                    <a:cubicBezTo>
                      <a:pt x="493" y="219"/>
                      <a:pt x="492" y="219"/>
                      <a:pt x="488" y="219"/>
                    </a:cubicBezTo>
                    <a:cubicBezTo>
                      <a:pt x="486" y="219"/>
                      <a:pt x="485" y="219"/>
                      <a:pt x="483" y="219"/>
                    </a:cubicBezTo>
                    <a:cubicBezTo>
                      <a:pt x="483" y="219"/>
                      <a:pt x="483" y="219"/>
                      <a:pt x="483" y="219"/>
                    </a:cubicBezTo>
                    <a:cubicBezTo>
                      <a:pt x="479" y="219"/>
                      <a:pt x="476" y="216"/>
                      <a:pt x="476" y="212"/>
                    </a:cubicBezTo>
                    <a:cubicBezTo>
                      <a:pt x="476" y="208"/>
                      <a:pt x="478" y="201"/>
                      <a:pt x="482" y="201"/>
                    </a:cubicBezTo>
                    <a:cubicBezTo>
                      <a:pt x="484" y="201"/>
                      <a:pt x="486" y="201"/>
                      <a:pt x="487" y="201"/>
                    </a:cubicBezTo>
                    <a:cubicBezTo>
                      <a:pt x="488" y="201"/>
                      <a:pt x="490" y="202"/>
                      <a:pt x="491" y="202"/>
                    </a:cubicBezTo>
                    <a:cubicBezTo>
                      <a:pt x="492" y="202"/>
                      <a:pt x="494" y="201"/>
                      <a:pt x="495" y="198"/>
                    </a:cubicBezTo>
                    <a:cubicBezTo>
                      <a:pt x="496" y="193"/>
                      <a:pt x="499" y="192"/>
                      <a:pt x="502" y="192"/>
                    </a:cubicBezTo>
                    <a:cubicBezTo>
                      <a:pt x="504" y="191"/>
                      <a:pt x="506" y="191"/>
                      <a:pt x="508" y="188"/>
                    </a:cubicBezTo>
                    <a:cubicBezTo>
                      <a:pt x="512" y="184"/>
                      <a:pt x="518" y="178"/>
                      <a:pt x="524" y="178"/>
                    </a:cubicBezTo>
                    <a:cubicBezTo>
                      <a:pt x="526" y="178"/>
                      <a:pt x="528" y="179"/>
                      <a:pt x="530" y="180"/>
                    </a:cubicBezTo>
                    <a:cubicBezTo>
                      <a:pt x="532" y="182"/>
                      <a:pt x="532" y="183"/>
                      <a:pt x="532" y="184"/>
                    </a:cubicBezTo>
                    <a:cubicBezTo>
                      <a:pt x="533" y="188"/>
                      <a:pt x="530" y="191"/>
                      <a:pt x="527" y="194"/>
                    </a:cubicBezTo>
                    <a:cubicBezTo>
                      <a:pt x="525" y="195"/>
                      <a:pt x="524" y="197"/>
                      <a:pt x="523" y="198"/>
                    </a:cubicBezTo>
                    <a:cubicBezTo>
                      <a:pt x="523" y="199"/>
                      <a:pt x="523" y="200"/>
                      <a:pt x="523" y="201"/>
                    </a:cubicBezTo>
                    <a:cubicBezTo>
                      <a:pt x="523" y="202"/>
                      <a:pt x="523" y="204"/>
                      <a:pt x="522" y="206"/>
                    </a:cubicBezTo>
                    <a:cubicBezTo>
                      <a:pt x="523" y="206"/>
                      <a:pt x="525" y="205"/>
                      <a:pt x="526" y="204"/>
                    </a:cubicBezTo>
                    <a:cubicBezTo>
                      <a:pt x="534" y="199"/>
                      <a:pt x="541" y="195"/>
                      <a:pt x="548" y="192"/>
                    </a:cubicBezTo>
                    <a:cubicBezTo>
                      <a:pt x="549" y="192"/>
                      <a:pt x="551" y="191"/>
                      <a:pt x="552" y="191"/>
                    </a:cubicBezTo>
                    <a:cubicBezTo>
                      <a:pt x="552" y="191"/>
                      <a:pt x="552" y="191"/>
                      <a:pt x="553" y="191"/>
                    </a:cubicBezTo>
                    <a:cubicBezTo>
                      <a:pt x="553" y="191"/>
                      <a:pt x="553" y="190"/>
                      <a:pt x="553" y="190"/>
                    </a:cubicBezTo>
                    <a:cubicBezTo>
                      <a:pt x="553" y="190"/>
                      <a:pt x="553" y="189"/>
                      <a:pt x="554" y="189"/>
                    </a:cubicBezTo>
                    <a:cubicBezTo>
                      <a:pt x="554" y="189"/>
                      <a:pt x="554" y="189"/>
                      <a:pt x="554" y="189"/>
                    </a:cubicBezTo>
                    <a:cubicBezTo>
                      <a:pt x="554" y="188"/>
                      <a:pt x="554" y="188"/>
                      <a:pt x="555" y="188"/>
                    </a:cubicBezTo>
                    <a:cubicBezTo>
                      <a:pt x="555" y="188"/>
                      <a:pt x="555" y="188"/>
                      <a:pt x="555" y="187"/>
                    </a:cubicBezTo>
                    <a:cubicBezTo>
                      <a:pt x="555" y="187"/>
                      <a:pt x="556" y="187"/>
                      <a:pt x="556" y="187"/>
                    </a:cubicBezTo>
                    <a:cubicBezTo>
                      <a:pt x="557" y="186"/>
                      <a:pt x="558" y="186"/>
                      <a:pt x="559" y="185"/>
                    </a:cubicBezTo>
                    <a:cubicBezTo>
                      <a:pt x="564" y="183"/>
                      <a:pt x="575" y="178"/>
                      <a:pt x="576" y="176"/>
                    </a:cubicBezTo>
                    <a:cubicBezTo>
                      <a:pt x="577" y="175"/>
                      <a:pt x="577" y="174"/>
                      <a:pt x="578" y="173"/>
                    </a:cubicBezTo>
                    <a:cubicBezTo>
                      <a:pt x="580" y="170"/>
                      <a:pt x="582" y="167"/>
                      <a:pt x="585" y="167"/>
                    </a:cubicBezTo>
                    <a:cubicBezTo>
                      <a:pt x="587" y="167"/>
                      <a:pt x="588" y="168"/>
                      <a:pt x="589" y="169"/>
                    </a:cubicBezTo>
                    <a:cubicBezTo>
                      <a:pt x="590" y="169"/>
                      <a:pt x="591" y="170"/>
                      <a:pt x="592" y="170"/>
                    </a:cubicBezTo>
                    <a:cubicBezTo>
                      <a:pt x="594" y="170"/>
                      <a:pt x="595" y="170"/>
                      <a:pt x="596" y="170"/>
                    </a:cubicBezTo>
                    <a:cubicBezTo>
                      <a:pt x="596" y="170"/>
                      <a:pt x="597" y="170"/>
                      <a:pt x="598" y="170"/>
                    </a:cubicBezTo>
                    <a:cubicBezTo>
                      <a:pt x="597" y="169"/>
                      <a:pt x="596" y="167"/>
                      <a:pt x="597" y="166"/>
                    </a:cubicBezTo>
                    <a:cubicBezTo>
                      <a:pt x="598" y="164"/>
                      <a:pt x="600" y="164"/>
                      <a:pt x="603" y="163"/>
                    </a:cubicBezTo>
                    <a:cubicBezTo>
                      <a:pt x="604" y="163"/>
                      <a:pt x="604" y="163"/>
                      <a:pt x="604" y="163"/>
                    </a:cubicBezTo>
                    <a:cubicBezTo>
                      <a:pt x="606" y="163"/>
                      <a:pt x="606" y="162"/>
                      <a:pt x="607" y="161"/>
                    </a:cubicBezTo>
                    <a:cubicBezTo>
                      <a:pt x="608" y="159"/>
                      <a:pt x="609" y="157"/>
                      <a:pt x="612" y="157"/>
                    </a:cubicBezTo>
                    <a:cubicBezTo>
                      <a:pt x="612" y="157"/>
                      <a:pt x="613" y="155"/>
                      <a:pt x="613" y="154"/>
                    </a:cubicBezTo>
                    <a:cubicBezTo>
                      <a:pt x="614" y="152"/>
                      <a:pt x="615" y="149"/>
                      <a:pt x="619" y="149"/>
                    </a:cubicBezTo>
                    <a:cubicBezTo>
                      <a:pt x="621" y="149"/>
                      <a:pt x="622" y="150"/>
                      <a:pt x="624" y="151"/>
                    </a:cubicBezTo>
                    <a:cubicBezTo>
                      <a:pt x="625" y="152"/>
                      <a:pt x="626" y="153"/>
                      <a:pt x="627" y="152"/>
                    </a:cubicBezTo>
                    <a:cubicBezTo>
                      <a:pt x="628" y="152"/>
                      <a:pt x="629" y="152"/>
                      <a:pt x="629" y="152"/>
                    </a:cubicBezTo>
                    <a:cubicBezTo>
                      <a:pt x="629" y="152"/>
                      <a:pt x="630" y="152"/>
                      <a:pt x="630" y="152"/>
                    </a:cubicBezTo>
                    <a:cubicBezTo>
                      <a:pt x="630" y="152"/>
                      <a:pt x="630" y="152"/>
                      <a:pt x="631" y="153"/>
                    </a:cubicBezTo>
                    <a:cubicBezTo>
                      <a:pt x="631" y="152"/>
                      <a:pt x="631" y="152"/>
                      <a:pt x="632" y="152"/>
                    </a:cubicBezTo>
                    <a:cubicBezTo>
                      <a:pt x="632" y="152"/>
                      <a:pt x="632" y="152"/>
                      <a:pt x="632" y="151"/>
                    </a:cubicBezTo>
                    <a:cubicBezTo>
                      <a:pt x="632" y="150"/>
                      <a:pt x="632" y="149"/>
                      <a:pt x="632" y="148"/>
                    </a:cubicBezTo>
                    <a:cubicBezTo>
                      <a:pt x="632" y="146"/>
                      <a:pt x="632" y="144"/>
                      <a:pt x="631" y="143"/>
                    </a:cubicBezTo>
                    <a:cubicBezTo>
                      <a:pt x="630" y="140"/>
                      <a:pt x="630" y="137"/>
                      <a:pt x="630" y="136"/>
                    </a:cubicBezTo>
                    <a:cubicBezTo>
                      <a:pt x="631" y="135"/>
                      <a:pt x="631" y="134"/>
                      <a:pt x="630" y="133"/>
                    </a:cubicBezTo>
                    <a:cubicBezTo>
                      <a:pt x="630" y="132"/>
                      <a:pt x="629" y="127"/>
                      <a:pt x="631" y="124"/>
                    </a:cubicBezTo>
                    <a:cubicBezTo>
                      <a:pt x="632" y="123"/>
                      <a:pt x="633" y="123"/>
                      <a:pt x="634" y="123"/>
                    </a:cubicBezTo>
                    <a:cubicBezTo>
                      <a:pt x="634" y="123"/>
                      <a:pt x="636" y="121"/>
                      <a:pt x="636" y="121"/>
                    </a:cubicBezTo>
                    <a:cubicBezTo>
                      <a:pt x="638" y="119"/>
                      <a:pt x="640" y="118"/>
                      <a:pt x="642" y="118"/>
                    </a:cubicBezTo>
                    <a:cubicBezTo>
                      <a:pt x="643" y="118"/>
                      <a:pt x="644" y="118"/>
                      <a:pt x="645" y="119"/>
                    </a:cubicBezTo>
                    <a:cubicBezTo>
                      <a:pt x="646" y="120"/>
                      <a:pt x="648" y="120"/>
                      <a:pt x="650" y="120"/>
                    </a:cubicBezTo>
                    <a:cubicBezTo>
                      <a:pt x="650" y="120"/>
                      <a:pt x="650" y="120"/>
                      <a:pt x="650" y="120"/>
                    </a:cubicBezTo>
                    <a:cubicBezTo>
                      <a:pt x="651" y="120"/>
                      <a:pt x="651" y="120"/>
                      <a:pt x="652" y="120"/>
                    </a:cubicBezTo>
                    <a:cubicBezTo>
                      <a:pt x="651" y="118"/>
                      <a:pt x="653" y="117"/>
                      <a:pt x="654" y="115"/>
                    </a:cubicBezTo>
                    <a:cubicBezTo>
                      <a:pt x="656" y="114"/>
                      <a:pt x="657" y="114"/>
                      <a:pt x="657" y="113"/>
                    </a:cubicBezTo>
                    <a:cubicBezTo>
                      <a:pt x="657" y="110"/>
                      <a:pt x="659" y="108"/>
                      <a:pt x="661" y="107"/>
                    </a:cubicBezTo>
                    <a:cubicBezTo>
                      <a:pt x="662" y="106"/>
                      <a:pt x="663" y="105"/>
                      <a:pt x="663" y="104"/>
                    </a:cubicBezTo>
                    <a:cubicBezTo>
                      <a:pt x="664" y="103"/>
                      <a:pt x="664" y="103"/>
                      <a:pt x="664" y="102"/>
                    </a:cubicBezTo>
                    <a:cubicBezTo>
                      <a:pt x="665" y="97"/>
                      <a:pt x="666" y="93"/>
                      <a:pt x="668" y="90"/>
                    </a:cubicBezTo>
                    <a:cubicBezTo>
                      <a:pt x="669" y="89"/>
                      <a:pt x="670" y="89"/>
                      <a:pt x="670" y="88"/>
                    </a:cubicBezTo>
                    <a:cubicBezTo>
                      <a:pt x="671" y="88"/>
                      <a:pt x="671" y="88"/>
                      <a:pt x="671" y="88"/>
                    </a:cubicBezTo>
                    <a:cubicBezTo>
                      <a:pt x="671" y="88"/>
                      <a:pt x="671" y="88"/>
                      <a:pt x="671" y="88"/>
                    </a:cubicBezTo>
                    <a:cubicBezTo>
                      <a:pt x="671" y="88"/>
                      <a:pt x="670" y="87"/>
                      <a:pt x="670" y="87"/>
                    </a:cubicBezTo>
                    <a:cubicBezTo>
                      <a:pt x="670" y="86"/>
                      <a:pt x="669" y="84"/>
                      <a:pt x="669" y="80"/>
                    </a:cubicBezTo>
                    <a:cubicBezTo>
                      <a:pt x="669" y="80"/>
                      <a:pt x="669" y="79"/>
                      <a:pt x="669" y="79"/>
                    </a:cubicBezTo>
                    <a:cubicBezTo>
                      <a:pt x="668" y="79"/>
                      <a:pt x="668" y="79"/>
                      <a:pt x="667" y="79"/>
                    </a:cubicBezTo>
                    <a:cubicBezTo>
                      <a:pt x="666" y="79"/>
                      <a:pt x="664" y="79"/>
                      <a:pt x="663" y="80"/>
                    </a:cubicBezTo>
                    <a:cubicBezTo>
                      <a:pt x="662" y="81"/>
                      <a:pt x="660" y="81"/>
                      <a:pt x="658" y="81"/>
                    </a:cubicBezTo>
                    <a:cubicBezTo>
                      <a:pt x="656" y="81"/>
                      <a:pt x="654" y="82"/>
                      <a:pt x="653" y="83"/>
                    </a:cubicBezTo>
                    <a:cubicBezTo>
                      <a:pt x="651" y="86"/>
                      <a:pt x="649" y="87"/>
                      <a:pt x="647" y="87"/>
                    </a:cubicBezTo>
                    <a:cubicBezTo>
                      <a:pt x="646" y="87"/>
                      <a:pt x="646" y="87"/>
                      <a:pt x="645" y="87"/>
                    </a:cubicBezTo>
                    <a:cubicBezTo>
                      <a:pt x="644" y="86"/>
                      <a:pt x="643" y="86"/>
                      <a:pt x="641" y="87"/>
                    </a:cubicBezTo>
                    <a:cubicBezTo>
                      <a:pt x="641" y="87"/>
                      <a:pt x="640" y="87"/>
                      <a:pt x="639" y="87"/>
                    </a:cubicBezTo>
                    <a:cubicBezTo>
                      <a:pt x="636" y="87"/>
                      <a:pt x="631" y="86"/>
                      <a:pt x="629" y="83"/>
                    </a:cubicBezTo>
                    <a:cubicBezTo>
                      <a:pt x="628" y="82"/>
                      <a:pt x="628" y="81"/>
                      <a:pt x="628" y="80"/>
                    </a:cubicBezTo>
                    <a:cubicBezTo>
                      <a:pt x="628" y="79"/>
                      <a:pt x="628" y="78"/>
                      <a:pt x="627" y="77"/>
                    </a:cubicBezTo>
                    <a:cubicBezTo>
                      <a:pt x="627" y="76"/>
                      <a:pt x="627" y="76"/>
                      <a:pt x="627" y="75"/>
                    </a:cubicBezTo>
                    <a:cubicBezTo>
                      <a:pt x="626" y="74"/>
                      <a:pt x="626" y="72"/>
                      <a:pt x="626" y="70"/>
                    </a:cubicBezTo>
                    <a:cubicBezTo>
                      <a:pt x="626" y="70"/>
                      <a:pt x="625" y="70"/>
                      <a:pt x="624" y="70"/>
                    </a:cubicBezTo>
                    <a:cubicBezTo>
                      <a:pt x="622" y="69"/>
                      <a:pt x="620" y="69"/>
                      <a:pt x="618" y="67"/>
                    </a:cubicBezTo>
                    <a:cubicBezTo>
                      <a:pt x="618" y="66"/>
                      <a:pt x="617" y="65"/>
                      <a:pt x="616" y="65"/>
                    </a:cubicBezTo>
                    <a:cubicBezTo>
                      <a:pt x="613" y="63"/>
                      <a:pt x="610" y="62"/>
                      <a:pt x="609" y="62"/>
                    </a:cubicBezTo>
                    <a:cubicBezTo>
                      <a:pt x="609" y="62"/>
                      <a:pt x="609" y="62"/>
                      <a:pt x="609" y="62"/>
                    </a:cubicBezTo>
                    <a:cubicBezTo>
                      <a:pt x="608" y="62"/>
                      <a:pt x="608" y="62"/>
                      <a:pt x="608" y="62"/>
                    </a:cubicBezTo>
                    <a:cubicBezTo>
                      <a:pt x="607" y="62"/>
                      <a:pt x="606" y="62"/>
                      <a:pt x="604" y="61"/>
                    </a:cubicBezTo>
                    <a:cubicBezTo>
                      <a:pt x="603" y="60"/>
                      <a:pt x="600" y="58"/>
                      <a:pt x="597" y="58"/>
                    </a:cubicBezTo>
                    <a:cubicBezTo>
                      <a:pt x="595" y="58"/>
                      <a:pt x="593" y="57"/>
                      <a:pt x="592" y="56"/>
                    </a:cubicBezTo>
                    <a:cubicBezTo>
                      <a:pt x="590" y="54"/>
                      <a:pt x="591" y="51"/>
                      <a:pt x="591" y="49"/>
                    </a:cubicBezTo>
                    <a:cubicBezTo>
                      <a:pt x="591" y="49"/>
                      <a:pt x="590" y="45"/>
                      <a:pt x="589" y="44"/>
                    </a:cubicBezTo>
                    <a:cubicBezTo>
                      <a:pt x="587" y="41"/>
                      <a:pt x="586" y="39"/>
                      <a:pt x="585" y="37"/>
                    </a:cubicBezTo>
                    <a:cubicBezTo>
                      <a:pt x="585" y="36"/>
                      <a:pt x="585" y="35"/>
                      <a:pt x="584" y="34"/>
                    </a:cubicBezTo>
                    <a:cubicBezTo>
                      <a:pt x="582" y="32"/>
                      <a:pt x="580" y="29"/>
                      <a:pt x="579" y="23"/>
                    </a:cubicBezTo>
                    <a:cubicBezTo>
                      <a:pt x="578" y="19"/>
                      <a:pt x="577" y="18"/>
                      <a:pt x="575" y="17"/>
                    </a:cubicBezTo>
                    <a:cubicBezTo>
                      <a:pt x="574" y="16"/>
                      <a:pt x="573" y="15"/>
                      <a:pt x="573" y="12"/>
                    </a:cubicBezTo>
                    <a:cubicBezTo>
                      <a:pt x="574" y="11"/>
                      <a:pt x="572" y="10"/>
                      <a:pt x="570" y="8"/>
                    </a:cubicBezTo>
                    <a:cubicBezTo>
                      <a:pt x="569" y="7"/>
                      <a:pt x="567" y="7"/>
                      <a:pt x="566" y="5"/>
                    </a:cubicBezTo>
                    <a:cubicBezTo>
                      <a:pt x="566" y="5"/>
                      <a:pt x="564" y="5"/>
                      <a:pt x="562" y="4"/>
                    </a:cubicBezTo>
                    <a:cubicBezTo>
                      <a:pt x="559" y="4"/>
                      <a:pt x="556" y="3"/>
                      <a:pt x="553" y="2"/>
                    </a:cubicBezTo>
                    <a:cubicBezTo>
                      <a:pt x="551" y="1"/>
                      <a:pt x="550" y="1"/>
                      <a:pt x="548" y="1"/>
                    </a:cubicBezTo>
                    <a:cubicBezTo>
                      <a:pt x="546" y="1"/>
                      <a:pt x="546" y="1"/>
                      <a:pt x="546" y="1"/>
                    </a:cubicBezTo>
                    <a:cubicBezTo>
                      <a:pt x="545" y="1"/>
                      <a:pt x="543" y="1"/>
                      <a:pt x="541" y="0"/>
                    </a:cubicBezTo>
                    <a:cubicBezTo>
                      <a:pt x="539" y="0"/>
                      <a:pt x="534" y="0"/>
                      <a:pt x="530" y="1"/>
                    </a:cubicBezTo>
                    <a:cubicBezTo>
                      <a:pt x="529" y="1"/>
                      <a:pt x="529" y="1"/>
                      <a:pt x="528" y="1"/>
                    </a:cubicBezTo>
                    <a:cubicBezTo>
                      <a:pt x="527" y="1"/>
                      <a:pt x="525" y="2"/>
                      <a:pt x="525" y="2"/>
                    </a:cubicBezTo>
                    <a:cubicBezTo>
                      <a:pt x="525" y="2"/>
                      <a:pt x="525" y="2"/>
                      <a:pt x="524" y="2"/>
                    </a:cubicBezTo>
                    <a:cubicBezTo>
                      <a:pt x="524" y="1"/>
                      <a:pt x="523" y="1"/>
                      <a:pt x="522" y="1"/>
                    </a:cubicBezTo>
                    <a:cubicBezTo>
                      <a:pt x="517" y="1"/>
                      <a:pt x="514" y="3"/>
                      <a:pt x="512" y="5"/>
                    </a:cubicBezTo>
                    <a:cubicBezTo>
                      <a:pt x="511" y="7"/>
                      <a:pt x="511" y="8"/>
                      <a:pt x="511" y="8"/>
                    </a:cubicBezTo>
                    <a:cubicBezTo>
                      <a:pt x="511" y="8"/>
                      <a:pt x="511" y="8"/>
                      <a:pt x="511" y="8"/>
                    </a:cubicBezTo>
                    <a:cubicBezTo>
                      <a:pt x="512" y="8"/>
                      <a:pt x="512" y="8"/>
                      <a:pt x="512" y="8"/>
                    </a:cubicBezTo>
                    <a:cubicBezTo>
                      <a:pt x="512" y="8"/>
                      <a:pt x="513" y="8"/>
                      <a:pt x="513" y="8"/>
                    </a:cubicBezTo>
                    <a:cubicBezTo>
                      <a:pt x="515" y="9"/>
                      <a:pt x="516" y="14"/>
                      <a:pt x="517" y="18"/>
                    </a:cubicBezTo>
                    <a:cubicBezTo>
                      <a:pt x="518" y="21"/>
                      <a:pt x="513" y="25"/>
                      <a:pt x="511" y="26"/>
                    </a:cubicBezTo>
                    <a:cubicBezTo>
                      <a:pt x="510" y="26"/>
                      <a:pt x="506" y="33"/>
                      <a:pt x="505" y="35"/>
                    </a:cubicBezTo>
                    <a:cubicBezTo>
                      <a:pt x="505" y="36"/>
                      <a:pt x="504" y="38"/>
                      <a:pt x="502" y="40"/>
                    </a:cubicBezTo>
                    <a:cubicBezTo>
                      <a:pt x="501" y="42"/>
                      <a:pt x="500" y="45"/>
                      <a:pt x="500" y="46"/>
                    </a:cubicBezTo>
                    <a:cubicBezTo>
                      <a:pt x="500" y="47"/>
                      <a:pt x="500" y="48"/>
                      <a:pt x="499" y="50"/>
                    </a:cubicBezTo>
                    <a:cubicBezTo>
                      <a:pt x="498" y="52"/>
                      <a:pt x="495" y="53"/>
                      <a:pt x="493" y="53"/>
                    </a:cubicBezTo>
                    <a:cubicBezTo>
                      <a:pt x="492" y="53"/>
                      <a:pt x="489" y="55"/>
                      <a:pt x="487" y="56"/>
                    </a:cubicBezTo>
                    <a:cubicBezTo>
                      <a:pt x="487" y="57"/>
                      <a:pt x="487" y="57"/>
                      <a:pt x="486" y="57"/>
                    </a:cubicBezTo>
                    <a:cubicBezTo>
                      <a:pt x="485" y="58"/>
                      <a:pt x="484" y="59"/>
                      <a:pt x="483" y="59"/>
                    </a:cubicBezTo>
                    <a:cubicBezTo>
                      <a:pt x="482" y="59"/>
                      <a:pt x="481" y="59"/>
                      <a:pt x="481" y="59"/>
                    </a:cubicBezTo>
                    <a:cubicBezTo>
                      <a:pt x="480" y="59"/>
                      <a:pt x="480" y="59"/>
                      <a:pt x="480" y="59"/>
                    </a:cubicBezTo>
                    <a:cubicBezTo>
                      <a:pt x="479" y="59"/>
                      <a:pt x="479" y="59"/>
                      <a:pt x="479" y="59"/>
                    </a:cubicBezTo>
                    <a:cubicBezTo>
                      <a:pt x="479" y="59"/>
                      <a:pt x="479" y="59"/>
                      <a:pt x="478" y="59"/>
                    </a:cubicBezTo>
                    <a:cubicBezTo>
                      <a:pt x="478" y="59"/>
                      <a:pt x="478" y="59"/>
                      <a:pt x="478" y="59"/>
                    </a:cubicBezTo>
                    <a:cubicBezTo>
                      <a:pt x="477" y="59"/>
                      <a:pt x="477" y="59"/>
                      <a:pt x="477" y="59"/>
                    </a:cubicBezTo>
                    <a:cubicBezTo>
                      <a:pt x="476" y="59"/>
                      <a:pt x="476" y="59"/>
                      <a:pt x="476" y="59"/>
                    </a:cubicBezTo>
                    <a:cubicBezTo>
                      <a:pt x="476" y="58"/>
                      <a:pt x="475" y="58"/>
                      <a:pt x="475" y="58"/>
                    </a:cubicBezTo>
                    <a:cubicBezTo>
                      <a:pt x="475" y="58"/>
                      <a:pt x="474" y="58"/>
                      <a:pt x="474" y="58"/>
                    </a:cubicBezTo>
                    <a:cubicBezTo>
                      <a:pt x="474" y="58"/>
                      <a:pt x="473" y="58"/>
                      <a:pt x="473" y="58"/>
                    </a:cubicBezTo>
                    <a:cubicBezTo>
                      <a:pt x="473" y="58"/>
                      <a:pt x="473" y="57"/>
                      <a:pt x="472" y="57"/>
                    </a:cubicBezTo>
                    <a:cubicBezTo>
                      <a:pt x="472" y="57"/>
                      <a:pt x="472" y="57"/>
                      <a:pt x="472" y="57"/>
                    </a:cubicBezTo>
                    <a:cubicBezTo>
                      <a:pt x="471" y="57"/>
                      <a:pt x="471" y="57"/>
                      <a:pt x="471" y="57"/>
                    </a:cubicBezTo>
                    <a:cubicBezTo>
                      <a:pt x="471" y="56"/>
                      <a:pt x="470" y="56"/>
                      <a:pt x="470" y="56"/>
                    </a:cubicBezTo>
                    <a:cubicBezTo>
                      <a:pt x="470" y="56"/>
                      <a:pt x="470" y="56"/>
                      <a:pt x="470" y="55"/>
                    </a:cubicBezTo>
                    <a:cubicBezTo>
                      <a:pt x="470" y="55"/>
                      <a:pt x="469" y="55"/>
                      <a:pt x="469" y="55"/>
                    </a:cubicBezTo>
                    <a:lnTo>
                      <a:pt x="461" y="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3" name="Freeform 1135"/>
              <p:cNvSpPr>
                <a:spLocks/>
              </p:cNvSpPr>
              <p:nvPr/>
            </p:nvSpPr>
            <p:spPr bwMode="auto">
              <a:xfrm>
                <a:off x="4429" y="2104"/>
                <a:ext cx="22" cy="16"/>
              </a:xfrm>
              <a:custGeom>
                <a:avLst/>
                <a:gdLst>
                  <a:gd name="T0" fmla="*/ 2 w 23"/>
                  <a:gd name="T1" fmla="*/ 6 h 17"/>
                  <a:gd name="T2" fmla="*/ 2 w 23"/>
                  <a:gd name="T3" fmla="*/ 13 h 17"/>
                  <a:gd name="T4" fmla="*/ 8 w 23"/>
                  <a:gd name="T5" fmla="*/ 17 h 17"/>
                  <a:gd name="T6" fmla="*/ 17 w 23"/>
                  <a:gd name="T7" fmla="*/ 13 h 17"/>
                  <a:gd name="T8" fmla="*/ 20 w 23"/>
                  <a:gd name="T9" fmla="*/ 5 h 17"/>
                  <a:gd name="T10" fmla="*/ 23 w 23"/>
                  <a:gd name="T11" fmla="*/ 0 h 17"/>
                  <a:gd name="T12" fmla="*/ 20 w 23"/>
                  <a:gd name="T13" fmla="*/ 0 h 17"/>
                  <a:gd name="T14" fmla="*/ 15 w 23"/>
                  <a:gd name="T15" fmla="*/ 0 h 17"/>
                  <a:gd name="T16" fmla="*/ 11 w 23"/>
                  <a:gd name="T17" fmla="*/ 1 h 17"/>
                  <a:gd name="T18" fmla="*/ 2 w 23"/>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7">
                    <a:moveTo>
                      <a:pt x="2" y="6"/>
                    </a:moveTo>
                    <a:cubicBezTo>
                      <a:pt x="0" y="8"/>
                      <a:pt x="0" y="11"/>
                      <a:pt x="2" y="13"/>
                    </a:cubicBezTo>
                    <a:cubicBezTo>
                      <a:pt x="3" y="15"/>
                      <a:pt x="5" y="17"/>
                      <a:pt x="8" y="17"/>
                    </a:cubicBezTo>
                    <a:cubicBezTo>
                      <a:pt x="12" y="17"/>
                      <a:pt x="17" y="14"/>
                      <a:pt x="17" y="13"/>
                    </a:cubicBezTo>
                    <a:cubicBezTo>
                      <a:pt x="17" y="10"/>
                      <a:pt x="19" y="8"/>
                      <a:pt x="20" y="5"/>
                    </a:cubicBezTo>
                    <a:cubicBezTo>
                      <a:pt x="21" y="4"/>
                      <a:pt x="23" y="2"/>
                      <a:pt x="23" y="0"/>
                    </a:cubicBezTo>
                    <a:cubicBezTo>
                      <a:pt x="22" y="0"/>
                      <a:pt x="22" y="0"/>
                      <a:pt x="20" y="0"/>
                    </a:cubicBezTo>
                    <a:cubicBezTo>
                      <a:pt x="18" y="0"/>
                      <a:pt x="16" y="0"/>
                      <a:pt x="15" y="0"/>
                    </a:cubicBezTo>
                    <a:cubicBezTo>
                      <a:pt x="13" y="0"/>
                      <a:pt x="12" y="1"/>
                      <a:pt x="11" y="1"/>
                    </a:cubicBezTo>
                    <a:cubicBezTo>
                      <a:pt x="9" y="1"/>
                      <a:pt x="4" y="3"/>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4" name="Freeform 1136"/>
              <p:cNvSpPr>
                <a:spLocks/>
              </p:cNvSpPr>
              <p:nvPr/>
            </p:nvSpPr>
            <p:spPr bwMode="auto">
              <a:xfrm>
                <a:off x="4553" y="2045"/>
                <a:ext cx="20" cy="30"/>
              </a:xfrm>
              <a:custGeom>
                <a:avLst/>
                <a:gdLst>
                  <a:gd name="T0" fmla="*/ 6 w 21"/>
                  <a:gd name="T1" fmla="*/ 32 h 32"/>
                  <a:gd name="T2" fmla="*/ 19 w 21"/>
                  <a:gd name="T3" fmla="*/ 1 h 32"/>
                  <a:gd name="T4" fmla="*/ 18 w 21"/>
                  <a:gd name="T5" fmla="*/ 0 h 32"/>
                  <a:gd name="T6" fmla="*/ 3 w 21"/>
                  <a:gd name="T7" fmla="*/ 16 h 32"/>
                  <a:gd name="T8" fmla="*/ 6 w 21"/>
                  <a:gd name="T9" fmla="*/ 32 h 32"/>
                </a:gdLst>
                <a:ahLst/>
                <a:cxnLst>
                  <a:cxn ang="0">
                    <a:pos x="T0" y="T1"/>
                  </a:cxn>
                  <a:cxn ang="0">
                    <a:pos x="T2" y="T3"/>
                  </a:cxn>
                  <a:cxn ang="0">
                    <a:pos x="T4" y="T5"/>
                  </a:cxn>
                  <a:cxn ang="0">
                    <a:pos x="T6" y="T7"/>
                  </a:cxn>
                  <a:cxn ang="0">
                    <a:pos x="T8" y="T9"/>
                  </a:cxn>
                </a:cxnLst>
                <a:rect l="0" t="0" r="r" b="b"/>
                <a:pathLst>
                  <a:path w="21" h="32">
                    <a:moveTo>
                      <a:pt x="6" y="32"/>
                    </a:moveTo>
                    <a:cubicBezTo>
                      <a:pt x="10" y="28"/>
                      <a:pt x="21" y="4"/>
                      <a:pt x="19" y="1"/>
                    </a:cubicBezTo>
                    <a:cubicBezTo>
                      <a:pt x="19" y="0"/>
                      <a:pt x="18" y="0"/>
                      <a:pt x="18" y="0"/>
                    </a:cubicBezTo>
                    <a:cubicBezTo>
                      <a:pt x="14" y="0"/>
                      <a:pt x="5" y="6"/>
                      <a:pt x="3" y="16"/>
                    </a:cubicBezTo>
                    <a:cubicBezTo>
                      <a:pt x="0" y="26"/>
                      <a:pt x="4" y="31"/>
                      <a:pt x="6"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5" name="Freeform 1137"/>
              <p:cNvSpPr>
                <a:spLocks/>
              </p:cNvSpPr>
              <p:nvPr/>
            </p:nvSpPr>
            <p:spPr bwMode="auto">
              <a:xfrm>
                <a:off x="4573" y="2218"/>
                <a:ext cx="48" cy="44"/>
              </a:xfrm>
              <a:custGeom>
                <a:avLst/>
                <a:gdLst>
                  <a:gd name="T0" fmla="*/ 43 w 51"/>
                  <a:gd name="T1" fmla="*/ 0 h 46"/>
                  <a:gd name="T2" fmla="*/ 41 w 51"/>
                  <a:gd name="T3" fmla="*/ 1 h 46"/>
                  <a:gd name="T4" fmla="*/ 41 w 51"/>
                  <a:gd name="T5" fmla="*/ 2 h 46"/>
                  <a:gd name="T6" fmla="*/ 42 w 51"/>
                  <a:gd name="T7" fmla="*/ 6 h 46"/>
                  <a:gd name="T8" fmla="*/ 38 w 51"/>
                  <a:gd name="T9" fmla="*/ 8 h 46"/>
                  <a:gd name="T10" fmla="*/ 35 w 51"/>
                  <a:gd name="T11" fmla="*/ 9 h 46"/>
                  <a:gd name="T12" fmla="*/ 30 w 51"/>
                  <a:gd name="T13" fmla="*/ 14 h 46"/>
                  <a:gd name="T14" fmla="*/ 29 w 51"/>
                  <a:gd name="T15" fmla="*/ 14 h 46"/>
                  <a:gd name="T16" fmla="*/ 28 w 51"/>
                  <a:gd name="T17" fmla="*/ 17 h 46"/>
                  <a:gd name="T18" fmla="*/ 25 w 51"/>
                  <a:gd name="T19" fmla="*/ 18 h 46"/>
                  <a:gd name="T20" fmla="*/ 16 w 51"/>
                  <a:gd name="T21" fmla="*/ 13 h 46"/>
                  <a:gd name="T22" fmla="*/ 11 w 51"/>
                  <a:gd name="T23" fmla="*/ 16 h 46"/>
                  <a:gd name="T24" fmla="*/ 4 w 51"/>
                  <a:gd name="T25" fmla="*/ 21 h 46"/>
                  <a:gd name="T26" fmla="*/ 1 w 51"/>
                  <a:gd name="T27" fmla="*/ 25 h 46"/>
                  <a:gd name="T28" fmla="*/ 0 w 51"/>
                  <a:gd name="T29" fmla="*/ 29 h 46"/>
                  <a:gd name="T30" fmla="*/ 3 w 51"/>
                  <a:gd name="T31" fmla="*/ 27 h 46"/>
                  <a:gd name="T32" fmla="*/ 9 w 51"/>
                  <a:gd name="T33" fmla="*/ 24 h 46"/>
                  <a:gd name="T34" fmla="*/ 10 w 51"/>
                  <a:gd name="T35" fmla="*/ 24 h 46"/>
                  <a:gd name="T36" fmla="*/ 11 w 51"/>
                  <a:gd name="T37" fmla="*/ 23 h 46"/>
                  <a:gd name="T38" fmla="*/ 16 w 51"/>
                  <a:gd name="T39" fmla="*/ 20 h 46"/>
                  <a:gd name="T40" fmla="*/ 18 w 51"/>
                  <a:gd name="T41" fmla="*/ 21 h 46"/>
                  <a:gd name="T42" fmla="*/ 23 w 51"/>
                  <a:gd name="T43" fmla="*/ 31 h 46"/>
                  <a:gd name="T44" fmla="*/ 27 w 51"/>
                  <a:gd name="T45" fmla="*/ 40 h 46"/>
                  <a:gd name="T46" fmla="*/ 36 w 51"/>
                  <a:gd name="T47" fmla="*/ 44 h 46"/>
                  <a:gd name="T48" fmla="*/ 38 w 51"/>
                  <a:gd name="T49" fmla="*/ 46 h 46"/>
                  <a:gd name="T50" fmla="*/ 37 w 51"/>
                  <a:gd name="T51" fmla="*/ 40 h 46"/>
                  <a:gd name="T52" fmla="*/ 36 w 51"/>
                  <a:gd name="T53" fmla="*/ 33 h 46"/>
                  <a:gd name="T54" fmla="*/ 43 w 51"/>
                  <a:gd name="T55" fmla="*/ 29 h 46"/>
                  <a:gd name="T56" fmla="*/ 49 w 51"/>
                  <a:gd name="T57" fmla="*/ 27 h 46"/>
                  <a:gd name="T58" fmla="*/ 48 w 51"/>
                  <a:gd name="T59" fmla="*/ 15 h 46"/>
                  <a:gd name="T60" fmla="*/ 46 w 51"/>
                  <a:gd name="T61" fmla="*/ 4 h 46"/>
                  <a:gd name="T62" fmla="*/ 43 w 51"/>
                  <a:gd name="T6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6">
                    <a:moveTo>
                      <a:pt x="43" y="0"/>
                    </a:moveTo>
                    <a:cubicBezTo>
                      <a:pt x="42" y="0"/>
                      <a:pt x="41" y="1"/>
                      <a:pt x="41" y="1"/>
                    </a:cubicBezTo>
                    <a:cubicBezTo>
                      <a:pt x="41" y="1"/>
                      <a:pt x="41" y="2"/>
                      <a:pt x="41" y="2"/>
                    </a:cubicBezTo>
                    <a:cubicBezTo>
                      <a:pt x="42" y="3"/>
                      <a:pt x="43" y="4"/>
                      <a:pt x="42" y="6"/>
                    </a:cubicBezTo>
                    <a:cubicBezTo>
                      <a:pt x="41" y="7"/>
                      <a:pt x="40" y="8"/>
                      <a:pt x="38" y="8"/>
                    </a:cubicBezTo>
                    <a:cubicBezTo>
                      <a:pt x="36" y="8"/>
                      <a:pt x="35" y="8"/>
                      <a:pt x="35" y="9"/>
                    </a:cubicBezTo>
                    <a:cubicBezTo>
                      <a:pt x="35" y="13"/>
                      <a:pt x="31" y="14"/>
                      <a:pt x="30" y="14"/>
                    </a:cubicBezTo>
                    <a:cubicBezTo>
                      <a:pt x="29" y="14"/>
                      <a:pt x="29" y="14"/>
                      <a:pt x="29" y="14"/>
                    </a:cubicBezTo>
                    <a:cubicBezTo>
                      <a:pt x="29" y="15"/>
                      <a:pt x="28" y="16"/>
                      <a:pt x="28" y="17"/>
                    </a:cubicBezTo>
                    <a:cubicBezTo>
                      <a:pt x="27" y="17"/>
                      <a:pt x="27" y="18"/>
                      <a:pt x="25" y="18"/>
                    </a:cubicBezTo>
                    <a:cubicBezTo>
                      <a:pt x="22" y="18"/>
                      <a:pt x="17" y="14"/>
                      <a:pt x="16" y="13"/>
                    </a:cubicBezTo>
                    <a:cubicBezTo>
                      <a:pt x="15" y="13"/>
                      <a:pt x="13" y="15"/>
                      <a:pt x="11" y="16"/>
                    </a:cubicBezTo>
                    <a:cubicBezTo>
                      <a:pt x="9" y="18"/>
                      <a:pt x="7" y="20"/>
                      <a:pt x="4" y="21"/>
                    </a:cubicBezTo>
                    <a:cubicBezTo>
                      <a:pt x="3" y="21"/>
                      <a:pt x="2" y="23"/>
                      <a:pt x="1" y="25"/>
                    </a:cubicBezTo>
                    <a:cubicBezTo>
                      <a:pt x="0" y="26"/>
                      <a:pt x="0" y="28"/>
                      <a:pt x="0" y="29"/>
                    </a:cubicBezTo>
                    <a:cubicBezTo>
                      <a:pt x="1" y="28"/>
                      <a:pt x="2" y="28"/>
                      <a:pt x="3" y="27"/>
                    </a:cubicBezTo>
                    <a:cubicBezTo>
                      <a:pt x="5" y="25"/>
                      <a:pt x="6" y="24"/>
                      <a:pt x="9" y="24"/>
                    </a:cubicBezTo>
                    <a:cubicBezTo>
                      <a:pt x="10" y="24"/>
                      <a:pt x="10" y="24"/>
                      <a:pt x="10" y="24"/>
                    </a:cubicBezTo>
                    <a:cubicBezTo>
                      <a:pt x="10" y="24"/>
                      <a:pt x="11" y="23"/>
                      <a:pt x="11" y="23"/>
                    </a:cubicBezTo>
                    <a:cubicBezTo>
                      <a:pt x="12" y="22"/>
                      <a:pt x="13" y="20"/>
                      <a:pt x="16" y="20"/>
                    </a:cubicBezTo>
                    <a:cubicBezTo>
                      <a:pt x="17" y="20"/>
                      <a:pt x="17" y="20"/>
                      <a:pt x="18" y="21"/>
                    </a:cubicBezTo>
                    <a:cubicBezTo>
                      <a:pt x="22" y="21"/>
                      <a:pt x="23" y="26"/>
                      <a:pt x="23" y="31"/>
                    </a:cubicBezTo>
                    <a:cubicBezTo>
                      <a:pt x="24" y="36"/>
                      <a:pt x="25" y="40"/>
                      <a:pt x="27" y="40"/>
                    </a:cubicBezTo>
                    <a:cubicBezTo>
                      <a:pt x="32" y="41"/>
                      <a:pt x="35" y="43"/>
                      <a:pt x="36" y="44"/>
                    </a:cubicBezTo>
                    <a:cubicBezTo>
                      <a:pt x="37" y="45"/>
                      <a:pt x="38" y="46"/>
                      <a:pt x="38" y="46"/>
                    </a:cubicBezTo>
                    <a:cubicBezTo>
                      <a:pt x="38" y="45"/>
                      <a:pt x="38" y="42"/>
                      <a:pt x="37" y="40"/>
                    </a:cubicBezTo>
                    <a:cubicBezTo>
                      <a:pt x="37" y="37"/>
                      <a:pt x="36" y="35"/>
                      <a:pt x="36" y="33"/>
                    </a:cubicBezTo>
                    <a:cubicBezTo>
                      <a:pt x="37" y="30"/>
                      <a:pt x="40" y="30"/>
                      <a:pt x="43" y="29"/>
                    </a:cubicBezTo>
                    <a:cubicBezTo>
                      <a:pt x="45" y="29"/>
                      <a:pt x="47" y="29"/>
                      <a:pt x="49" y="27"/>
                    </a:cubicBezTo>
                    <a:cubicBezTo>
                      <a:pt x="51" y="25"/>
                      <a:pt x="49" y="20"/>
                      <a:pt x="48" y="15"/>
                    </a:cubicBezTo>
                    <a:cubicBezTo>
                      <a:pt x="47" y="11"/>
                      <a:pt x="46" y="7"/>
                      <a:pt x="46" y="4"/>
                    </a:cubicBezTo>
                    <a:cubicBezTo>
                      <a:pt x="46" y="1"/>
                      <a:pt x="44" y="0"/>
                      <a:pt x="4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6" name="Freeform 1138"/>
              <p:cNvSpPr>
                <a:spLocks/>
              </p:cNvSpPr>
              <p:nvPr/>
            </p:nvSpPr>
            <p:spPr bwMode="auto">
              <a:xfrm>
                <a:off x="4551" y="2121"/>
                <a:ext cx="25" cy="49"/>
              </a:xfrm>
              <a:custGeom>
                <a:avLst/>
                <a:gdLst>
                  <a:gd name="T0" fmla="*/ 6 w 26"/>
                  <a:gd name="T1" fmla="*/ 40 h 51"/>
                  <a:gd name="T2" fmla="*/ 6 w 26"/>
                  <a:gd name="T3" fmla="*/ 49 h 51"/>
                  <a:gd name="T4" fmla="*/ 6 w 26"/>
                  <a:gd name="T5" fmla="*/ 50 h 51"/>
                  <a:gd name="T6" fmla="*/ 9 w 26"/>
                  <a:gd name="T7" fmla="*/ 51 h 51"/>
                  <a:gd name="T8" fmla="*/ 15 w 26"/>
                  <a:gd name="T9" fmla="*/ 50 h 51"/>
                  <a:gd name="T10" fmla="*/ 18 w 26"/>
                  <a:gd name="T11" fmla="*/ 49 h 51"/>
                  <a:gd name="T12" fmla="*/ 18 w 26"/>
                  <a:gd name="T13" fmla="*/ 46 h 51"/>
                  <a:gd name="T14" fmla="*/ 16 w 26"/>
                  <a:gd name="T15" fmla="*/ 40 h 51"/>
                  <a:gd name="T16" fmla="*/ 22 w 26"/>
                  <a:gd name="T17" fmla="*/ 24 h 51"/>
                  <a:gd name="T18" fmla="*/ 24 w 26"/>
                  <a:gd name="T19" fmla="*/ 22 h 51"/>
                  <a:gd name="T20" fmla="*/ 24 w 26"/>
                  <a:gd name="T21" fmla="*/ 11 h 51"/>
                  <a:gd name="T22" fmla="*/ 22 w 26"/>
                  <a:gd name="T23" fmla="*/ 4 h 51"/>
                  <a:gd name="T24" fmla="*/ 23 w 26"/>
                  <a:gd name="T25" fmla="*/ 3 h 51"/>
                  <a:gd name="T26" fmla="*/ 16 w 26"/>
                  <a:gd name="T27" fmla="*/ 2 h 51"/>
                  <a:gd name="T28" fmla="*/ 7 w 26"/>
                  <a:gd name="T29" fmla="*/ 1 h 51"/>
                  <a:gd name="T30" fmla="*/ 6 w 26"/>
                  <a:gd name="T31" fmla="*/ 16 h 51"/>
                  <a:gd name="T32" fmla="*/ 5 w 26"/>
                  <a:gd name="T33" fmla="*/ 27 h 51"/>
                  <a:gd name="T34" fmla="*/ 0 w 26"/>
                  <a:gd name="T35" fmla="*/ 27 h 51"/>
                  <a:gd name="T36" fmla="*/ 2 w 26"/>
                  <a:gd name="T37" fmla="*/ 38 h 51"/>
                  <a:gd name="T38" fmla="*/ 6 w 26"/>
                  <a:gd name="T39"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1">
                    <a:moveTo>
                      <a:pt x="6" y="40"/>
                    </a:moveTo>
                    <a:cubicBezTo>
                      <a:pt x="7" y="42"/>
                      <a:pt x="7" y="45"/>
                      <a:pt x="6" y="49"/>
                    </a:cubicBezTo>
                    <a:cubicBezTo>
                      <a:pt x="6" y="49"/>
                      <a:pt x="6" y="50"/>
                      <a:pt x="6" y="50"/>
                    </a:cubicBezTo>
                    <a:cubicBezTo>
                      <a:pt x="7" y="51"/>
                      <a:pt x="8" y="51"/>
                      <a:pt x="9" y="51"/>
                    </a:cubicBezTo>
                    <a:cubicBezTo>
                      <a:pt x="11" y="51"/>
                      <a:pt x="13" y="51"/>
                      <a:pt x="15" y="50"/>
                    </a:cubicBezTo>
                    <a:cubicBezTo>
                      <a:pt x="16" y="50"/>
                      <a:pt x="17" y="49"/>
                      <a:pt x="18" y="49"/>
                    </a:cubicBezTo>
                    <a:cubicBezTo>
                      <a:pt x="18" y="48"/>
                      <a:pt x="18" y="47"/>
                      <a:pt x="18" y="46"/>
                    </a:cubicBezTo>
                    <a:cubicBezTo>
                      <a:pt x="17" y="44"/>
                      <a:pt x="17" y="42"/>
                      <a:pt x="16" y="40"/>
                    </a:cubicBezTo>
                    <a:cubicBezTo>
                      <a:pt x="11" y="35"/>
                      <a:pt x="17" y="29"/>
                      <a:pt x="22" y="24"/>
                    </a:cubicBezTo>
                    <a:cubicBezTo>
                      <a:pt x="22" y="23"/>
                      <a:pt x="23" y="22"/>
                      <a:pt x="24" y="22"/>
                    </a:cubicBezTo>
                    <a:cubicBezTo>
                      <a:pt x="26" y="19"/>
                      <a:pt x="25" y="15"/>
                      <a:pt x="24" y="11"/>
                    </a:cubicBezTo>
                    <a:cubicBezTo>
                      <a:pt x="23" y="8"/>
                      <a:pt x="22" y="6"/>
                      <a:pt x="22" y="4"/>
                    </a:cubicBezTo>
                    <a:cubicBezTo>
                      <a:pt x="23" y="4"/>
                      <a:pt x="23" y="3"/>
                      <a:pt x="23" y="3"/>
                    </a:cubicBezTo>
                    <a:cubicBezTo>
                      <a:pt x="21" y="3"/>
                      <a:pt x="19" y="3"/>
                      <a:pt x="16" y="2"/>
                    </a:cubicBezTo>
                    <a:cubicBezTo>
                      <a:pt x="13" y="1"/>
                      <a:pt x="9" y="0"/>
                      <a:pt x="7" y="1"/>
                    </a:cubicBezTo>
                    <a:cubicBezTo>
                      <a:pt x="6" y="2"/>
                      <a:pt x="6" y="12"/>
                      <a:pt x="6" y="16"/>
                    </a:cubicBezTo>
                    <a:cubicBezTo>
                      <a:pt x="6" y="23"/>
                      <a:pt x="7" y="26"/>
                      <a:pt x="5" y="27"/>
                    </a:cubicBezTo>
                    <a:cubicBezTo>
                      <a:pt x="4" y="28"/>
                      <a:pt x="1" y="28"/>
                      <a:pt x="0" y="27"/>
                    </a:cubicBezTo>
                    <a:cubicBezTo>
                      <a:pt x="0" y="30"/>
                      <a:pt x="1" y="36"/>
                      <a:pt x="2" y="38"/>
                    </a:cubicBezTo>
                    <a:cubicBezTo>
                      <a:pt x="3" y="38"/>
                      <a:pt x="5" y="39"/>
                      <a:pt x="6"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7" name="Freeform 1139"/>
              <p:cNvSpPr>
                <a:spLocks/>
              </p:cNvSpPr>
              <p:nvPr/>
            </p:nvSpPr>
            <p:spPr bwMode="auto">
              <a:xfrm>
                <a:off x="4572" y="2169"/>
                <a:ext cx="38" cy="41"/>
              </a:xfrm>
              <a:custGeom>
                <a:avLst/>
                <a:gdLst>
                  <a:gd name="T0" fmla="*/ 4 w 40"/>
                  <a:gd name="T1" fmla="*/ 3 h 43"/>
                  <a:gd name="T2" fmla="*/ 19 w 40"/>
                  <a:gd name="T3" fmla="*/ 11 h 43"/>
                  <a:gd name="T4" fmla="*/ 20 w 40"/>
                  <a:gd name="T5" fmla="*/ 16 h 43"/>
                  <a:gd name="T6" fmla="*/ 20 w 40"/>
                  <a:gd name="T7" fmla="*/ 23 h 43"/>
                  <a:gd name="T8" fmla="*/ 23 w 40"/>
                  <a:gd name="T9" fmla="*/ 22 h 43"/>
                  <a:gd name="T10" fmla="*/ 28 w 40"/>
                  <a:gd name="T11" fmla="*/ 25 h 43"/>
                  <a:gd name="T12" fmla="*/ 27 w 40"/>
                  <a:gd name="T13" fmla="*/ 31 h 43"/>
                  <a:gd name="T14" fmla="*/ 30 w 40"/>
                  <a:gd name="T15" fmla="*/ 37 h 43"/>
                  <a:gd name="T16" fmla="*/ 33 w 40"/>
                  <a:gd name="T17" fmla="*/ 43 h 43"/>
                  <a:gd name="T18" fmla="*/ 33 w 40"/>
                  <a:gd name="T19" fmla="*/ 42 h 43"/>
                  <a:gd name="T20" fmla="*/ 37 w 40"/>
                  <a:gd name="T21" fmla="*/ 34 h 43"/>
                  <a:gd name="T22" fmla="*/ 39 w 40"/>
                  <a:gd name="T23" fmla="*/ 33 h 43"/>
                  <a:gd name="T24" fmla="*/ 37 w 40"/>
                  <a:gd name="T25" fmla="*/ 26 h 43"/>
                  <a:gd name="T26" fmla="*/ 35 w 40"/>
                  <a:gd name="T27" fmla="*/ 22 h 43"/>
                  <a:gd name="T28" fmla="*/ 29 w 40"/>
                  <a:gd name="T29" fmla="*/ 18 h 43"/>
                  <a:gd name="T30" fmla="*/ 22 w 40"/>
                  <a:gd name="T31" fmla="*/ 12 h 43"/>
                  <a:gd name="T32" fmla="*/ 19 w 40"/>
                  <a:gd name="T33" fmla="*/ 7 h 43"/>
                  <a:gd name="T34" fmla="*/ 15 w 40"/>
                  <a:gd name="T35" fmla="*/ 2 h 43"/>
                  <a:gd name="T36" fmla="*/ 7 w 40"/>
                  <a:gd name="T37" fmla="*/ 0 h 43"/>
                  <a:gd name="T38" fmla="*/ 2 w 40"/>
                  <a:gd name="T39" fmla="*/ 1 h 43"/>
                  <a:gd name="T40" fmla="*/ 0 w 40"/>
                  <a:gd name="T41" fmla="*/ 2 h 43"/>
                  <a:gd name="T42" fmla="*/ 1 w 40"/>
                  <a:gd name="T43" fmla="*/ 2 h 43"/>
                  <a:gd name="T44" fmla="*/ 4 w 40"/>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43">
                    <a:moveTo>
                      <a:pt x="4" y="3"/>
                    </a:moveTo>
                    <a:cubicBezTo>
                      <a:pt x="9" y="2"/>
                      <a:pt x="16" y="7"/>
                      <a:pt x="19" y="11"/>
                    </a:cubicBezTo>
                    <a:cubicBezTo>
                      <a:pt x="20" y="13"/>
                      <a:pt x="20" y="15"/>
                      <a:pt x="20" y="16"/>
                    </a:cubicBezTo>
                    <a:cubicBezTo>
                      <a:pt x="19" y="18"/>
                      <a:pt x="19" y="22"/>
                      <a:pt x="20" y="23"/>
                    </a:cubicBezTo>
                    <a:cubicBezTo>
                      <a:pt x="21" y="23"/>
                      <a:pt x="22" y="22"/>
                      <a:pt x="23" y="22"/>
                    </a:cubicBezTo>
                    <a:cubicBezTo>
                      <a:pt x="25" y="22"/>
                      <a:pt x="27" y="23"/>
                      <a:pt x="28" y="25"/>
                    </a:cubicBezTo>
                    <a:cubicBezTo>
                      <a:pt x="29" y="27"/>
                      <a:pt x="29" y="29"/>
                      <a:pt x="27" y="31"/>
                    </a:cubicBezTo>
                    <a:cubicBezTo>
                      <a:pt x="27" y="33"/>
                      <a:pt x="27" y="34"/>
                      <a:pt x="30" y="37"/>
                    </a:cubicBezTo>
                    <a:cubicBezTo>
                      <a:pt x="31" y="39"/>
                      <a:pt x="32" y="41"/>
                      <a:pt x="33" y="43"/>
                    </a:cubicBezTo>
                    <a:cubicBezTo>
                      <a:pt x="33" y="42"/>
                      <a:pt x="33" y="42"/>
                      <a:pt x="33" y="42"/>
                    </a:cubicBezTo>
                    <a:cubicBezTo>
                      <a:pt x="32" y="37"/>
                      <a:pt x="34" y="36"/>
                      <a:pt x="37" y="34"/>
                    </a:cubicBezTo>
                    <a:cubicBezTo>
                      <a:pt x="37" y="34"/>
                      <a:pt x="38" y="34"/>
                      <a:pt x="39" y="33"/>
                    </a:cubicBezTo>
                    <a:cubicBezTo>
                      <a:pt x="40" y="32"/>
                      <a:pt x="40" y="31"/>
                      <a:pt x="37" y="26"/>
                    </a:cubicBezTo>
                    <a:cubicBezTo>
                      <a:pt x="37" y="24"/>
                      <a:pt x="36" y="23"/>
                      <a:pt x="35" y="22"/>
                    </a:cubicBezTo>
                    <a:cubicBezTo>
                      <a:pt x="34" y="20"/>
                      <a:pt x="32" y="19"/>
                      <a:pt x="29" y="18"/>
                    </a:cubicBezTo>
                    <a:cubicBezTo>
                      <a:pt x="26" y="17"/>
                      <a:pt x="22" y="16"/>
                      <a:pt x="22" y="12"/>
                    </a:cubicBezTo>
                    <a:cubicBezTo>
                      <a:pt x="22" y="10"/>
                      <a:pt x="21" y="9"/>
                      <a:pt x="19" y="7"/>
                    </a:cubicBezTo>
                    <a:cubicBezTo>
                      <a:pt x="17" y="6"/>
                      <a:pt x="15" y="4"/>
                      <a:pt x="15" y="2"/>
                    </a:cubicBezTo>
                    <a:cubicBezTo>
                      <a:pt x="14" y="2"/>
                      <a:pt x="11" y="0"/>
                      <a:pt x="7" y="0"/>
                    </a:cubicBezTo>
                    <a:cubicBezTo>
                      <a:pt x="5" y="0"/>
                      <a:pt x="3" y="0"/>
                      <a:pt x="2" y="1"/>
                    </a:cubicBezTo>
                    <a:cubicBezTo>
                      <a:pt x="1" y="1"/>
                      <a:pt x="1" y="2"/>
                      <a:pt x="0" y="2"/>
                    </a:cubicBezTo>
                    <a:cubicBezTo>
                      <a:pt x="0" y="2"/>
                      <a:pt x="1" y="2"/>
                      <a:pt x="1" y="2"/>
                    </a:cubicBezTo>
                    <a:cubicBezTo>
                      <a:pt x="1" y="3"/>
                      <a:pt x="2" y="4"/>
                      <a:pt x="4"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8" name="Freeform 1140"/>
              <p:cNvSpPr>
                <a:spLocks/>
              </p:cNvSpPr>
              <p:nvPr/>
            </p:nvSpPr>
            <p:spPr bwMode="auto">
              <a:xfrm>
                <a:off x="4571" y="2195"/>
                <a:ext cx="20" cy="28"/>
              </a:xfrm>
              <a:custGeom>
                <a:avLst/>
                <a:gdLst>
                  <a:gd name="T0" fmla="*/ 19 w 21"/>
                  <a:gd name="T1" fmla="*/ 15 h 30"/>
                  <a:gd name="T2" fmla="*/ 18 w 21"/>
                  <a:gd name="T3" fmla="*/ 15 h 30"/>
                  <a:gd name="T4" fmla="*/ 17 w 21"/>
                  <a:gd name="T5" fmla="*/ 14 h 30"/>
                  <a:gd name="T6" fmla="*/ 17 w 21"/>
                  <a:gd name="T7" fmla="*/ 11 h 30"/>
                  <a:gd name="T8" fmla="*/ 15 w 21"/>
                  <a:gd name="T9" fmla="*/ 8 h 30"/>
                  <a:gd name="T10" fmla="*/ 2 w 21"/>
                  <a:gd name="T11" fmla="*/ 0 h 30"/>
                  <a:gd name="T12" fmla="*/ 1 w 21"/>
                  <a:gd name="T13" fmla="*/ 3 h 30"/>
                  <a:gd name="T14" fmla="*/ 2 w 21"/>
                  <a:gd name="T15" fmla="*/ 12 h 30"/>
                  <a:gd name="T16" fmla="*/ 3 w 21"/>
                  <a:gd name="T17" fmla="*/ 11 h 30"/>
                  <a:gd name="T18" fmla="*/ 6 w 21"/>
                  <a:gd name="T19" fmla="*/ 10 h 30"/>
                  <a:gd name="T20" fmla="*/ 9 w 21"/>
                  <a:gd name="T21" fmla="*/ 8 h 30"/>
                  <a:gd name="T22" fmla="*/ 11 w 21"/>
                  <a:gd name="T23" fmla="*/ 10 h 30"/>
                  <a:gd name="T24" fmla="*/ 11 w 21"/>
                  <a:gd name="T25" fmla="*/ 21 h 30"/>
                  <a:gd name="T26" fmla="*/ 10 w 21"/>
                  <a:gd name="T27" fmla="*/ 27 h 30"/>
                  <a:gd name="T28" fmla="*/ 11 w 21"/>
                  <a:gd name="T29" fmla="*/ 30 h 30"/>
                  <a:gd name="T30" fmla="*/ 12 w 21"/>
                  <a:gd name="T31" fmla="*/ 30 h 30"/>
                  <a:gd name="T32" fmla="*/ 15 w 21"/>
                  <a:gd name="T33" fmla="*/ 27 h 30"/>
                  <a:gd name="T34" fmla="*/ 21 w 21"/>
                  <a:gd name="T35" fmla="*/ 15 h 30"/>
                  <a:gd name="T36" fmla="*/ 21 w 21"/>
                  <a:gd name="T37" fmla="*/ 15 h 30"/>
                  <a:gd name="T38" fmla="*/ 19 w 21"/>
                  <a:gd name="T3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0">
                    <a:moveTo>
                      <a:pt x="19" y="15"/>
                    </a:moveTo>
                    <a:cubicBezTo>
                      <a:pt x="18" y="15"/>
                      <a:pt x="18" y="15"/>
                      <a:pt x="18" y="15"/>
                    </a:cubicBezTo>
                    <a:cubicBezTo>
                      <a:pt x="17" y="14"/>
                      <a:pt x="17" y="14"/>
                      <a:pt x="17" y="14"/>
                    </a:cubicBezTo>
                    <a:cubicBezTo>
                      <a:pt x="16" y="13"/>
                      <a:pt x="17" y="12"/>
                      <a:pt x="17" y="11"/>
                    </a:cubicBezTo>
                    <a:cubicBezTo>
                      <a:pt x="17" y="11"/>
                      <a:pt x="16" y="10"/>
                      <a:pt x="15" y="8"/>
                    </a:cubicBezTo>
                    <a:cubicBezTo>
                      <a:pt x="11" y="4"/>
                      <a:pt x="5" y="0"/>
                      <a:pt x="2" y="0"/>
                    </a:cubicBezTo>
                    <a:cubicBezTo>
                      <a:pt x="2" y="0"/>
                      <a:pt x="1" y="1"/>
                      <a:pt x="1" y="3"/>
                    </a:cubicBezTo>
                    <a:cubicBezTo>
                      <a:pt x="0" y="7"/>
                      <a:pt x="1" y="11"/>
                      <a:pt x="2" y="12"/>
                    </a:cubicBezTo>
                    <a:cubicBezTo>
                      <a:pt x="2" y="12"/>
                      <a:pt x="3" y="11"/>
                      <a:pt x="3" y="11"/>
                    </a:cubicBezTo>
                    <a:cubicBezTo>
                      <a:pt x="6" y="11"/>
                      <a:pt x="6" y="11"/>
                      <a:pt x="6" y="10"/>
                    </a:cubicBezTo>
                    <a:cubicBezTo>
                      <a:pt x="7" y="8"/>
                      <a:pt x="8" y="8"/>
                      <a:pt x="9" y="8"/>
                    </a:cubicBezTo>
                    <a:cubicBezTo>
                      <a:pt x="10" y="8"/>
                      <a:pt x="11" y="9"/>
                      <a:pt x="11" y="10"/>
                    </a:cubicBezTo>
                    <a:cubicBezTo>
                      <a:pt x="12" y="12"/>
                      <a:pt x="14" y="18"/>
                      <a:pt x="11" y="21"/>
                    </a:cubicBezTo>
                    <a:cubicBezTo>
                      <a:pt x="9" y="22"/>
                      <a:pt x="9" y="25"/>
                      <a:pt x="10" y="27"/>
                    </a:cubicBezTo>
                    <a:cubicBezTo>
                      <a:pt x="10" y="29"/>
                      <a:pt x="11" y="29"/>
                      <a:pt x="11" y="30"/>
                    </a:cubicBezTo>
                    <a:cubicBezTo>
                      <a:pt x="12" y="30"/>
                      <a:pt x="12" y="30"/>
                      <a:pt x="12" y="30"/>
                    </a:cubicBezTo>
                    <a:cubicBezTo>
                      <a:pt x="12" y="30"/>
                      <a:pt x="13" y="29"/>
                      <a:pt x="15" y="27"/>
                    </a:cubicBezTo>
                    <a:cubicBezTo>
                      <a:pt x="18" y="23"/>
                      <a:pt x="21" y="17"/>
                      <a:pt x="21" y="15"/>
                    </a:cubicBezTo>
                    <a:cubicBezTo>
                      <a:pt x="21" y="15"/>
                      <a:pt x="21" y="15"/>
                      <a:pt x="21" y="15"/>
                    </a:cubicBezTo>
                    <a:cubicBezTo>
                      <a:pt x="20" y="15"/>
                      <a:pt x="20" y="15"/>
                      <a:pt x="19"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9" name="Freeform 1141"/>
              <p:cNvSpPr>
                <a:spLocks/>
              </p:cNvSpPr>
              <p:nvPr/>
            </p:nvSpPr>
            <p:spPr bwMode="auto">
              <a:xfrm>
                <a:off x="4129" y="2220"/>
                <a:ext cx="20" cy="37"/>
              </a:xfrm>
              <a:custGeom>
                <a:avLst/>
                <a:gdLst>
                  <a:gd name="T0" fmla="*/ 4 w 20"/>
                  <a:gd name="T1" fmla="*/ 0 h 39"/>
                  <a:gd name="T2" fmla="*/ 3 w 20"/>
                  <a:gd name="T3" fmla="*/ 4 h 39"/>
                  <a:gd name="T4" fmla="*/ 1 w 20"/>
                  <a:gd name="T5" fmla="*/ 9 h 39"/>
                  <a:gd name="T6" fmla="*/ 1 w 20"/>
                  <a:gd name="T7" fmla="*/ 23 h 39"/>
                  <a:gd name="T8" fmla="*/ 1 w 20"/>
                  <a:gd name="T9" fmla="*/ 26 h 39"/>
                  <a:gd name="T10" fmla="*/ 5 w 20"/>
                  <a:gd name="T11" fmla="*/ 38 h 39"/>
                  <a:gd name="T12" fmla="*/ 8 w 20"/>
                  <a:gd name="T13" fmla="*/ 39 h 39"/>
                  <a:gd name="T14" fmla="*/ 20 w 20"/>
                  <a:gd name="T15" fmla="*/ 24 h 39"/>
                  <a:gd name="T16" fmla="*/ 4 w 20"/>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9">
                    <a:moveTo>
                      <a:pt x="4" y="0"/>
                    </a:moveTo>
                    <a:cubicBezTo>
                      <a:pt x="3" y="0"/>
                      <a:pt x="3" y="2"/>
                      <a:pt x="3" y="4"/>
                    </a:cubicBezTo>
                    <a:cubicBezTo>
                      <a:pt x="2" y="5"/>
                      <a:pt x="2" y="7"/>
                      <a:pt x="1" y="9"/>
                    </a:cubicBezTo>
                    <a:cubicBezTo>
                      <a:pt x="0" y="13"/>
                      <a:pt x="0" y="17"/>
                      <a:pt x="1" y="23"/>
                    </a:cubicBezTo>
                    <a:cubicBezTo>
                      <a:pt x="1" y="24"/>
                      <a:pt x="1" y="25"/>
                      <a:pt x="1" y="26"/>
                    </a:cubicBezTo>
                    <a:cubicBezTo>
                      <a:pt x="1" y="31"/>
                      <a:pt x="2" y="36"/>
                      <a:pt x="5" y="38"/>
                    </a:cubicBezTo>
                    <a:cubicBezTo>
                      <a:pt x="6" y="39"/>
                      <a:pt x="7" y="39"/>
                      <a:pt x="8" y="39"/>
                    </a:cubicBezTo>
                    <a:cubicBezTo>
                      <a:pt x="12" y="39"/>
                      <a:pt x="19" y="31"/>
                      <a:pt x="20" y="24"/>
                    </a:cubicBezTo>
                    <a:cubicBezTo>
                      <a:pt x="20" y="16"/>
                      <a:pt x="7" y="2"/>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0" name="Freeform 1142"/>
              <p:cNvSpPr>
                <a:spLocks noEditPoints="1"/>
              </p:cNvSpPr>
              <p:nvPr/>
            </p:nvSpPr>
            <p:spPr bwMode="auto">
              <a:xfrm>
                <a:off x="3770" y="1652"/>
                <a:ext cx="434" cy="200"/>
              </a:xfrm>
              <a:custGeom>
                <a:avLst/>
                <a:gdLst>
                  <a:gd name="T0" fmla="*/ 74 w 454"/>
                  <a:gd name="T1" fmla="*/ 126 h 209"/>
                  <a:gd name="T2" fmla="*/ 61 w 454"/>
                  <a:gd name="T3" fmla="*/ 149 h 209"/>
                  <a:gd name="T4" fmla="*/ 42 w 454"/>
                  <a:gd name="T5" fmla="*/ 160 h 209"/>
                  <a:gd name="T6" fmla="*/ 63 w 454"/>
                  <a:gd name="T7" fmla="*/ 181 h 209"/>
                  <a:gd name="T8" fmla="*/ 70 w 454"/>
                  <a:gd name="T9" fmla="*/ 194 h 209"/>
                  <a:gd name="T10" fmla="*/ 70 w 454"/>
                  <a:gd name="T11" fmla="*/ 190 h 209"/>
                  <a:gd name="T12" fmla="*/ 134 w 454"/>
                  <a:gd name="T13" fmla="*/ 140 h 209"/>
                  <a:gd name="T14" fmla="*/ 155 w 454"/>
                  <a:gd name="T15" fmla="*/ 140 h 209"/>
                  <a:gd name="T16" fmla="*/ 164 w 454"/>
                  <a:gd name="T17" fmla="*/ 159 h 209"/>
                  <a:gd name="T18" fmla="*/ 170 w 454"/>
                  <a:gd name="T19" fmla="*/ 165 h 209"/>
                  <a:gd name="T20" fmla="*/ 175 w 454"/>
                  <a:gd name="T21" fmla="*/ 171 h 209"/>
                  <a:gd name="T22" fmla="*/ 187 w 454"/>
                  <a:gd name="T23" fmla="*/ 169 h 209"/>
                  <a:gd name="T24" fmla="*/ 224 w 454"/>
                  <a:gd name="T25" fmla="*/ 186 h 209"/>
                  <a:gd name="T26" fmla="*/ 249 w 454"/>
                  <a:gd name="T27" fmla="*/ 209 h 209"/>
                  <a:gd name="T28" fmla="*/ 269 w 454"/>
                  <a:gd name="T29" fmla="*/ 196 h 209"/>
                  <a:gd name="T30" fmla="*/ 270 w 454"/>
                  <a:gd name="T31" fmla="*/ 194 h 209"/>
                  <a:gd name="T32" fmla="*/ 272 w 454"/>
                  <a:gd name="T33" fmla="*/ 191 h 209"/>
                  <a:gd name="T34" fmla="*/ 279 w 454"/>
                  <a:gd name="T35" fmla="*/ 184 h 209"/>
                  <a:gd name="T36" fmla="*/ 319 w 454"/>
                  <a:gd name="T37" fmla="*/ 176 h 209"/>
                  <a:gd name="T38" fmla="*/ 366 w 454"/>
                  <a:gd name="T39" fmla="*/ 182 h 209"/>
                  <a:gd name="T40" fmla="*/ 380 w 454"/>
                  <a:gd name="T41" fmla="*/ 186 h 209"/>
                  <a:gd name="T42" fmla="*/ 378 w 454"/>
                  <a:gd name="T43" fmla="*/ 154 h 209"/>
                  <a:gd name="T44" fmla="*/ 405 w 454"/>
                  <a:gd name="T45" fmla="*/ 147 h 209"/>
                  <a:gd name="T46" fmla="*/ 425 w 454"/>
                  <a:gd name="T47" fmla="*/ 122 h 209"/>
                  <a:gd name="T48" fmla="*/ 438 w 454"/>
                  <a:gd name="T49" fmla="*/ 111 h 209"/>
                  <a:gd name="T50" fmla="*/ 454 w 454"/>
                  <a:gd name="T51" fmla="*/ 90 h 209"/>
                  <a:gd name="T52" fmla="*/ 433 w 454"/>
                  <a:gd name="T53" fmla="*/ 82 h 209"/>
                  <a:gd name="T54" fmla="*/ 410 w 454"/>
                  <a:gd name="T55" fmla="*/ 70 h 209"/>
                  <a:gd name="T56" fmla="*/ 386 w 454"/>
                  <a:gd name="T57" fmla="*/ 66 h 209"/>
                  <a:gd name="T58" fmla="*/ 341 w 454"/>
                  <a:gd name="T59" fmla="*/ 20 h 209"/>
                  <a:gd name="T60" fmla="*/ 327 w 454"/>
                  <a:gd name="T61" fmla="*/ 22 h 209"/>
                  <a:gd name="T62" fmla="*/ 304 w 454"/>
                  <a:gd name="T63" fmla="*/ 26 h 209"/>
                  <a:gd name="T64" fmla="*/ 297 w 454"/>
                  <a:gd name="T65" fmla="*/ 21 h 209"/>
                  <a:gd name="T66" fmla="*/ 293 w 454"/>
                  <a:gd name="T67" fmla="*/ 16 h 209"/>
                  <a:gd name="T68" fmla="*/ 281 w 454"/>
                  <a:gd name="T69" fmla="*/ 12 h 209"/>
                  <a:gd name="T70" fmla="*/ 264 w 454"/>
                  <a:gd name="T71" fmla="*/ 0 h 209"/>
                  <a:gd name="T72" fmla="*/ 215 w 454"/>
                  <a:gd name="T73" fmla="*/ 13 h 209"/>
                  <a:gd name="T74" fmla="*/ 184 w 454"/>
                  <a:gd name="T75" fmla="*/ 20 h 209"/>
                  <a:gd name="T76" fmla="*/ 168 w 454"/>
                  <a:gd name="T77" fmla="*/ 21 h 209"/>
                  <a:gd name="T78" fmla="*/ 170 w 454"/>
                  <a:gd name="T79" fmla="*/ 37 h 209"/>
                  <a:gd name="T80" fmla="*/ 158 w 454"/>
                  <a:gd name="T81" fmla="*/ 52 h 209"/>
                  <a:gd name="T82" fmla="*/ 157 w 454"/>
                  <a:gd name="T83" fmla="*/ 70 h 209"/>
                  <a:gd name="T84" fmla="*/ 147 w 454"/>
                  <a:gd name="T85" fmla="*/ 72 h 209"/>
                  <a:gd name="T86" fmla="*/ 120 w 454"/>
                  <a:gd name="T87" fmla="*/ 66 h 209"/>
                  <a:gd name="T88" fmla="*/ 94 w 454"/>
                  <a:gd name="T89" fmla="*/ 68 h 209"/>
                  <a:gd name="T90" fmla="*/ 90 w 454"/>
                  <a:gd name="T91" fmla="*/ 71 h 209"/>
                  <a:gd name="T92" fmla="*/ 88 w 454"/>
                  <a:gd name="T93" fmla="*/ 69 h 209"/>
                  <a:gd name="T94" fmla="*/ 73 w 454"/>
                  <a:gd name="T95" fmla="*/ 59 h 209"/>
                  <a:gd name="T96" fmla="*/ 52 w 454"/>
                  <a:gd name="T97" fmla="*/ 57 h 209"/>
                  <a:gd name="T98" fmla="*/ 32 w 454"/>
                  <a:gd name="T99" fmla="*/ 66 h 209"/>
                  <a:gd name="T100" fmla="*/ 27 w 454"/>
                  <a:gd name="T101" fmla="*/ 79 h 209"/>
                  <a:gd name="T102" fmla="*/ 11 w 454"/>
                  <a:gd name="T103" fmla="*/ 75 h 209"/>
                  <a:gd name="T104" fmla="*/ 6 w 454"/>
                  <a:gd name="T105" fmla="*/ 90 h 209"/>
                  <a:gd name="T106" fmla="*/ 11 w 454"/>
                  <a:gd name="T107" fmla="*/ 109 h 209"/>
                  <a:gd name="T108" fmla="*/ 24 w 454"/>
                  <a:gd name="T109" fmla="*/ 128 h 209"/>
                  <a:gd name="T110" fmla="*/ 311 w 454"/>
                  <a:gd name="T111" fmla="*/ 132 h 209"/>
                  <a:gd name="T112" fmla="*/ 358 w 454"/>
                  <a:gd name="T113" fmla="*/ 135 h 209"/>
                  <a:gd name="T114" fmla="*/ 313 w 454"/>
                  <a:gd name="T115" fmla="*/ 154 h 209"/>
                  <a:gd name="T116" fmla="*/ 170 w 454"/>
                  <a:gd name="T117" fmla="*/ 13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4" h="209">
                    <a:moveTo>
                      <a:pt x="30" y="130"/>
                    </a:moveTo>
                    <a:cubicBezTo>
                      <a:pt x="35" y="126"/>
                      <a:pt x="43" y="121"/>
                      <a:pt x="51" y="121"/>
                    </a:cubicBezTo>
                    <a:cubicBezTo>
                      <a:pt x="52" y="121"/>
                      <a:pt x="54" y="122"/>
                      <a:pt x="55" y="122"/>
                    </a:cubicBezTo>
                    <a:cubicBezTo>
                      <a:pt x="58" y="123"/>
                      <a:pt x="61" y="123"/>
                      <a:pt x="63" y="123"/>
                    </a:cubicBezTo>
                    <a:cubicBezTo>
                      <a:pt x="65" y="123"/>
                      <a:pt x="65" y="123"/>
                      <a:pt x="65" y="123"/>
                    </a:cubicBezTo>
                    <a:cubicBezTo>
                      <a:pt x="68" y="123"/>
                      <a:pt x="71" y="123"/>
                      <a:pt x="74" y="126"/>
                    </a:cubicBezTo>
                    <a:cubicBezTo>
                      <a:pt x="76" y="130"/>
                      <a:pt x="76" y="134"/>
                      <a:pt x="75" y="138"/>
                    </a:cubicBezTo>
                    <a:cubicBezTo>
                      <a:pt x="75" y="140"/>
                      <a:pt x="75" y="142"/>
                      <a:pt x="75" y="143"/>
                    </a:cubicBezTo>
                    <a:cubicBezTo>
                      <a:pt x="76" y="144"/>
                      <a:pt x="76" y="146"/>
                      <a:pt x="75" y="147"/>
                    </a:cubicBezTo>
                    <a:cubicBezTo>
                      <a:pt x="74" y="148"/>
                      <a:pt x="71" y="149"/>
                      <a:pt x="67" y="149"/>
                    </a:cubicBezTo>
                    <a:cubicBezTo>
                      <a:pt x="65" y="149"/>
                      <a:pt x="64" y="149"/>
                      <a:pt x="62" y="149"/>
                    </a:cubicBezTo>
                    <a:cubicBezTo>
                      <a:pt x="62" y="149"/>
                      <a:pt x="61" y="149"/>
                      <a:pt x="61" y="149"/>
                    </a:cubicBezTo>
                    <a:cubicBezTo>
                      <a:pt x="56" y="149"/>
                      <a:pt x="52" y="150"/>
                      <a:pt x="50" y="151"/>
                    </a:cubicBezTo>
                    <a:cubicBezTo>
                      <a:pt x="51" y="152"/>
                      <a:pt x="51" y="152"/>
                      <a:pt x="51" y="152"/>
                    </a:cubicBezTo>
                    <a:cubicBezTo>
                      <a:pt x="52" y="155"/>
                      <a:pt x="53" y="158"/>
                      <a:pt x="52" y="160"/>
                    </a:cubicBezTo>
                    <a:cubicBezTo>
                      <a:pt x="51" y="162"/>
                      <a:pt x="49" y="162"/>
                      <a:pt x="46" y="160"/>
                    </a:cubicBezTo>
                    <a:cubicBezTo>
                      <a:pt x="44" y="159"/>
                      <a:pt x="42" y="159"/>
                      <a:pt x="42" y="160"/>
                    </a:cubicBezTo>
                    <a:cubicBezTo>
                      <a:pt x="42" y="160"/>
                      <a:pt x="42" y="160"/>
                      <a:pt x="42" y="160"/>
                    </a:cubicBezTo>
                    <a:cubicBezTo>
                      <a:pt x="46" y="160"/>
                      <a:pt x="52" y="165"/>
                      <a:pt x="52" y="169"/>
                    </a:cubicBezTo>
                    <a:cubicBezTo>
                      <a:pt x="52" y="174"/>
                      <a:pt x="53" y="176"/>
                      <a:pt x="53" y="176"/>
                    </a:cubicBezTo>
                    <a:cubicBezTo>
                      <a:pt x="53" y="176"/>
                      <a:pt x="54" y="176"/>
                      <a:pt x="54" y="176"/>
                    </a:cubicBezTo>
                    <a:cubicBezTo>
                      <a:pt x="56" y="176"/>
                      <a:pt x="57" y="177"/>
                      <a:pt x="58" y="179"/>
                    </a:cubicBezTo>
                    <a:cubicBezTo>
                      <a:pt x="59" y="180"/>
                      <a:pt x="60" y="181"/>
                      <a:pt x="61" y="181"/>
                    </a:cubicBezTo>
                    <a:cubicBezTo>
                      <a:pt x="62" y="181"/>
                      <a:pt x="62" y="181"/>
                      <a:pt x="63" y="181"/>
                    </a:cubicBezTo>
                    <a:cubicBezTo>
                      <a:pt x="66" y="181"/>
                      <a:pt x="69" y="182"/>
                      <a:pt x="70" y="184"/>
                    </a:cubicBezTo>
                    <a:cubicBezTo>
                      <a:pt x="70" y="185"/>
                      <a:pt x="71" y="187"/>
                      <a:pt x="68" y="190"/>
                    </a:cubicBezTo>
                    <a:cubicBezTo>
                      <a:pt x="68" y="190"/>
                      <a:pt x="67" y="192"/>
                      <a:pt x="68" y="193"/>
                    </a:cubicBezTo>
                    <a:cubicBezTo>
                      <a:pt x="68" y="195"/>
                      <a:pt x="68" y="197"/>
                      <a:pt x="69" y="198"/>
                    </a:cubicBezTo>
                    <a:cubicBezTo>
                      <a:pt x="69" y="197"/>
                      <a:pt x="69" y="195"/>
                      <a:pt x="70" y="194"/>
                    </a:cubicBezTo>
                    <a:cubicBezTo>
                      <a:pt x="70" y="194"/>
                      <a:pt x="70" y="194"/>
                      <a:pt x="70" y="194"/>
                    </a:cubicBezTo>
                    <a:cubicBezTo>
                      <a:pt x="70" y="193"/>
                      <a:pt x="70" y="193"/>
                      <a:pt x="69" y="193"/>
                    </a:cubicBezTo>
                    <a:cubicBezTo>
                      <a:pt x="69" y="193"/>
                      <a:pt x="69" y="193"/>
                      <a:pt x="69" y="192"/>
                    </a:cubicBezTo>
                    <a:cubicBezTo>
                      <a:pt x="69" y="192"/>
                      <a:pt x="69" y="192"/>
                      <a:pt x="70" y="192"/>
                    </a:cubicBezTo>
                    <a:cubicBezTo>
                      <a:pt x="70" y="192"/>
                      <a:pt x="70" y="191"/>
                      <a:pt x="70" y="191"/>
                    </a:cubicBezTo>
                    <a:cubicBezTo>
                      <a:pt x="70" y="191"/>
                      <a:pt x="70" y="191"/>
                      <a:pt x="70" y="191"/>
                    </a:cubicBezTo>
                    <a:cubicBezTo>
                      <a:pt x="70" y="190"/>
                      <a:pt x="70" y="190"/>
                      <a:pt x="70" y="190"/>
                    </a:cubicBezTo>
                    <a:cubicBezTo>
                      <a:pt x="72" y="187"/>
                      <a:pt x="78" y="186"/>
                      <a:pt x="83" y="186"/>
                    </a:cubicBezTo>
                    <a:cubicBezTo>
                      <a:pt x="88" y="186"/>
                      <a:pt x="95" y="193"/>
                      <a:pt x="99" y="198"/>
                    </a:cubicBezTo>
                    <a:cubicBezTo>
                      <a:pt x="100" y="200"/>
                      <a:pt x="102" y="200"/>
                      <a:pt x="103" y="199"/>
                    </a:cubicBezTo>
                    <a:cubicBezTo>
                      <a:pt x="105" y="149"/>
                      <a:pt x="105" y="149"/>
                      <a:pt x="105" y="149"/>
                    </a:cubicBezTo>
                    <a:cubicBezTo>
                      <a:pt x="134" y="141"/>
                      <a:pt x="134" y="141"/>
                      <a:pt x="134" y="141"/>
                    </a:cubicBezTo>
                    <a:cubicBezTo>
                      <a:pt x="134" y="141"/>
                      <a:pt x="134" y="141"/>
                      <a:pt x="134" y="140"/>
                    </a:cubicBezTo>
                    <a:cubicBezTo>
                      <a:pt x="136" y="137"/>
                      <a:pt x="139" y="137"/>
                      <a:pt x="140" y="137"/>
                    </a:cubicBezTo>
                    <a:cubicBezTo>
                      <a:pt x="142" y="137"/>
                      <a:pt x="144" y="138"/>
                      <a:pt x="146" y="139"/>
                    </a:cubicBezTo>
                    <a:cubicBezTo>
                      <a:pt x="146" y="137"/>
                      <a:pt x="148" y="134"/>
                      <a:pt x="151" y="134"/>
                    </a:cubicBezTo>
                    <a:cubicBezTo>
                      <a:pt x="151" y="134"/>
                      <a:pt x="151" y="134"/>
                      <a:pt x="151" y="134"/>
                    </a:cubicBezTo>
                    <a:cubicBezTo>
                      <a:pt x="153" y="134"/>
                      <a:pt x="154" y="135"/>
                      <a:pt x="154" y="136"/>
                    </a:cubicBezTo>
                    <a:cubicBezTo>
                      <a:pt x="155" y="137"/>
                      <a:pt x="155" y="139"/>
                      <a:pt x="155" y="140"/>
                    </a:cubicBezTo>
                    <a:cubicBezTo>
                      <a:pt x="155" y="141"/>
                      <a:pt x="155" y="141"/>
                      <a:pt x="155" y="141"/>
                    </a:cubicBezTo>
                    <a:cubicBezTo>
                      <a:pt x="156" y="141"/>
                      <a:pt x="157" y="142"/>
                      <a:pt x="158" y="144"/>
                    </a:cubicBezTo>
                    <a:cubicBezTo>
                      <a:pt x="160" y="147"/>
                      <a:pt x="163" y="152"/>
                      <a:pt x="162" y="157"/>
                    </a:cubicBezTo>
                    <a:cubicBezTo>
                      <a:pt x="162" y="157"/>
                      <a:pt x="162" y="157"/>
                      <a:pt x="162" y="157"/>
                    </a:cubicBezTo>
                    <a:cubicBezTo>
                      <a:pt x="163" y="158"/>
                      <a:pt x="163" y="158"/>
                      <a:pt x="163" y="158"/>
                    </a:cubicBezTo>
                    <a:cubicBezTo>
                      <a:pt x="163" y="158"/>
                      <a:pt x="164" y="159"/>
                      <a:pt x="164" y="159"/>
                    </a:cubicBezTo>
                    <a:cubicBezTo>
                      <a:pt x="164" y="159"/>
                      <a:pt x="165" y="159"/>
                      <a:pt x="165" y="160"/>
                    </a:cubicBezTo>
                    <a:cubicBezTo>
                      <a:pt x="165" y="160"/>
                      <a:pt x="166" y="160"/>
                      <a:pt x="166" y="161"/>
                    </a:cubicBezTo>
                    <a:cubicBezTo>
                      <a:pt x="166" y="161"/>
                      <a:pt x="167" y="161"/>
                      <a:pt x="167" y="162"/>
                    </a:cubicBezTo>
                    <a:cubicBezTo>
                      <a:pt x="167" y="162"/>
                      <a:pt x="168" y="162"/>
                      <a:pt x="168" y="163"/>
                    </a:cubicBezTo>
                    <a:cubicBezTo>
                      <a:pt x="168" y="163"/>
                      <a:pt x="169" y="163"/>
                      <a:pt x="169" y="164"/>
                    </a:cubicBezTo>
                    <a:cubicBezTo>
                      <a:pt x="169" y="164"/>
                      <a:pt x="170" y="165"/>
                      <a:pt x="170" y="165"/>
                    </a:cubicBezTo>
                    <a:cubicBezTo>
                      <a:pt x="170" y="165"/>
                      <a:pt x="170" y="166"/>
                      <a:pt x="171" y="166"/>
                    </a:cubicBezTo>
                    <a:cubicBezTo>
                      <a:pt x="171" y="166"/>
                      <a:pt x="171" y="167"/>
                      <a:pt x="172" y="167"/>
                    </a:cubicBezTo>
                    <a:cubicBezTo>
                      <a:pt x="172" y="167"/>
                      <a:pt x="172" y="168"/>
                      <a:pt x="172" y="168"/>
                    </a:cubicBezTo>
                    <a:cubicBezTo>
                      <a:pt x="173" y="168"/>
                      <a:pt x="173" y="169"/>
                      <a:pt x="173" y="169"/>
                    </a:cubicBezTo>
                    <a:cubicBezTo>
                      <a:pt x="173" y="169"/>
                      <a:pt x="174" y="169"/>
                      <a:pt x="174" y="170"/>
                    </a:cubicBezTo>
                    <a:cubicBezTo>
                      <a:pt x="174" y="170"/>
                      <a:pt x="174" y="171"/>
                      <a:pt x="175" y="171"/>
                    </a:cubicBezTo>
                    <a:cubicBezTo>
                      <a:pt x="175" y="171"/>
                      <a:pt x="175" y="171"/>
                      <a:pt x="175" y="171"/>
                    </a:cubicBezTo>
                    <a:cubicBezTo>
                      <a:pt x="177" y="171"/>
                      <a:pt x="179" y="170"/>
                      <a:pt x="181" y="170"/>
                    </a:cubicBezTo>
                    <a:cubicBezTo>
                      <a:pt x="182" y="170"/>
                      <a:pt x="183" y="170"/>
                      <a:pt x="184" y="169"/>
                    </a:cubicBezTo>
                    <a:cubicBezTo>
                      <a:pt x="184" y="169"/>
                      <a:pt x="184" y="169"/>
                      <a:pt x="185" y="169"/>
                    </a:cubicBezTo>
                    <a:cubicBezTo>
                      <a:pt x="185" y="169"/>
                      <a:pt x="186" y="169"/>
                      <a:pt x="186" y="169"/>
                    </a:cubicBezTo>
                    <a:cubicBezTo>
                      <a:pt x="186" y="169"/>
                      <a:pt x="187" y="169"/>
                      <a:pt x="187" y="169"/>
                    </a:cubicBezTo>
                    <a:cubicBezTo>
                      <a:pt x="187" y="169"/>
                      <a:pt x="187" y="169"/>
                      <a:pt x="187" y="169"/>
                    </a:cubicBezTo>
                    <a:cubicBezTo>
                      <a:pt x="187" y="169"/>
                      <a:pt x="188" y="169"/>
                      <a:pt x="188" y="169"/>
                    </a:cubicBezTo>
                    <a:cubicBezTo>
                      <a:pt x="189" y="170"/>
                      <a:pt x="196" y="170"/>
                      <a:pt x="210" y="170"/>
                    </a:cubicBezTo>
                    <a:cubicBezTo>
                      <a:pt x="213" y="170"/>
                      <a:pt x="215" y="172"/>
                      <a:pt x="216" y="174"/>
                    </a:cubicBezTo>
                    <a:cubicBezTo>
                      <a:pt x="217" y="175"/>
                      <a:pt x="219" y="177"/>
                      <a:pt x="220" y="177"/>
                    </a:cubicBezTo>
                    <a:cubicBezTo>
                      <a:pt x="224" y="178"/>
                      <a:pt x="224" y="183"/>
                      <a:pt x="224" y="186"/>
                    </a:cubicBezTo>
                    <a:cubicBezTo>
                      <a:pt x="224" y="187"/>
                      <a:pt x="224" y="188"/>
                      <a:pt x="224" y="189"/>
                    </a:cubicBezTo>
                    <a:cubicBezTo>
                      <a:pt x="224" y="191"/>
                      <a:pt x="225" y="193"/>
                      <a:pt x="227" y="194"/>
                    </a:cubicBezTo>
                    <a:cubicBezTo>
                      <a:pt x="228" y="196"/>
                      <a:pt x="230" y="199"/>
                      <a:pt x="230" y="201"/>
                    </a:cubicBezTo>
                    <a:cubicBezTo>
                      <a:pt x="230" y="202"/>
                      <a:pt x="235" y="201"/>
                      <a:pt x="238" y="202"/>
                    </a:cubicBezTo>
                    <a:cubicBezTo>
                      <a:pt x="239" y="202"/>
                      <a:pt x="241" y="202"/>
                      <a:pt x="242" y="203"/>
                    </a:cubicBezTo>
                    <a:cubicBezTo>
                      <a:pt x="245" y="204"/>
                      <a:pt x="249" y="205"/>
                      <a:pt x="249" y="209"/>
                    </a:cubicBezTo>
                    <a:cubicBezTo>
                      <a:pt x="250" y="209"/>
                      <a:pt x="250" y="208"/>
                      <a:pt x="250" y="208"/>
                    </a:cubicBezTo>
                    <a:cubicBezTo>
                      <a:pt x="251" y="208"/>
                      <a:pt x="251" y="208"/>
                      <a:pt x="251" y="207"/>
                    </a:cubicBezTo>
                    <a:cubicBezTo>
                      <a:pt x="251" y="203"/>
                      <a:pt x="258" y="199"/>
                      <a:pt x="263" y="197"/>
                    </a:cubicBezTo>
                    <a:cubicBezTo>
                      <a:pt x="265" y="197"/>
                      <a:pt x="266" y="196"/>
                      <a:pt x="266" y="196"/>
                    </a:cubicBezTo>
                    <a:cubicBezTo>
                      <a:pt x="267" y="196"/>
                      <a:pt x="267" y="196"/>
                      <a:pt x="267" y="196"/>
                    </a:cubicBezTo>
                    <a:cubicBezTo>
                      <a:pt x="268" y="196"/>
                      <a:pt x="268" y="196"/>
                      <a:pt x="269" y="196"/>
                    </a:cubicBezTo>
                    <a:cubicBezTo>
                      <a:pt x="269" y="196"/>
                      <a:pt x="269" y="196"/>
                      <a:pt x="269" y="196"/>
                    </a:cubicBezTo>
                    <a:cubicBezTo>
                      <a:pt x="269" y="196"/>
                      <a:pt x="269" y="196"/>
                      <a:pt x="269" y="196"/>
                    </a:cubicBezTo>
                    <a:cubicBezTo>
                      <a:pt x="269" y="196"/>
                      <a:pt x="270" y="196"/>
                      <a:pt x="270" y="196"/>
                    </a:cubicBezTo>
                    <a:cubicBezTo>
                      <a:pt x="270" y="196"/>
                      <a:pt x="270" y="195"/>
                      <a:pt x="270" y="195"/>
                    </a:cubicBezTo>
                    <a:cubicBezTo>
                      <a:pt x="270" y="195"/>
                      <a:pt x="270" y="195"/>
                      <a:pt x="270" y="194"/>
                    </a:cubicBezTo>
                    <a:cubicBezTo>
                      <a:pt x="270" y="194"/>
                      <a:pt x="270" y="194"/>
                      <a:pt x="270" y="194"/>
                    </a:cubicBezTo>
                    <a:cubicBezTo>
                      <a:pt x="271" y="194"/>
                      <a:pt x="271" y="193"/>
                      <a:pt x="271" y="193"/>
                    </a:cubicBezTo>
                    <a:cubicBezTo>
                      <a:pt x="271" y="193"/>
                      <a:pt x="271" y="193"/>
                      <a:pt x="271" y="193"/>
                    </a:cubicBezTo>
                    <a:cubicBezTo>
                      <a:pt x="271" y="192"/>
                      <a:pt x="271" y="192"/>
                      <a:pt x="271" y="192"/>
                    </a:cubicBezTo>
                    <a:cubicBezTo>
                      <a:pt x="271" y="192"/>
                      <a:pt x="271" y="192"/>
                      <a:pt x="271" y="192"/>
                    </a:cubicBezTo>
                    <a:cubicBezTo>
                      <a:pt x="272" y="192"/>
                      <a:pt x="272" y="191"/>
                      <a:pt x="272" y="191"/>
                    </a:cubicBezTo>
                    <a:cubicBezTo>
                      <a:pt x="272" y="191"/>
                      <a:pt x="272" y="191"/>
                      <a:pt x="272" y="191"/>
                    </a:cubicBezTo>
                    <a:cubicBezTo>
                      <a:pt x="272" y="191"/>
                      <a:pt x="272" y="191"/>
                      <a:pt x="272" y="191"/>
                    </a:cubicBezTo>
                    <a:cubicBezTo>
                      <a:pt x="272" y="191"/>
                      <a:pt x="272" y="191"/>
                      <a:pt x="272" y="191"/>
                    </a:cubicBezTo>
                    <a:cubicBezTo>
                      <a:pt x="273" y="191"/>
                      <a:pt x="273" y="190"/>
                      <a:pt x="273" y="190"/>
                    </a:cubicBezTo>
                    <a:cubicBezTo>
                      <a:pt x="273" y="190"/>
                      <a:pt x="273" y="190"/>
                      <a:pt x="273" y="190"/>
                    </a:cubicBezTo>
                    <a:cubicBezTo>
                      <a:pt x="273" y="190"/>
                      <a:pt x="273" y="190"/>
                      <a:pt x="273" y="190"/>
                    </a:cubicBezTo>
                    <a:cubicBezTo>
                      <a:pt x="275" y="189"/>
                      <a:pt x="279" y="186"/>
                      <a:pt x="279" y="184"/>
                    </a:cubicBezTo>
                    <a:cubicBezTo>
                      <a:pt x="279" y="183"/>
                      <a:pt x="280" y="180"/>
                      <a:pt x="287" y="180"/>
                    </a:cubicBezTo>
                    <a:cubicBezTo>
                      <a:pt x="290" y="180"/>
                      <a:pt x="294" y="181"/>
                      <a:pt x="297" y="182"/>
                    </a:cubicBezTo>
                    <a:cubicBezTo>
                      <a:pt x="300" y="184"/>
                      <a:pt x="302" y="184"/>
                      <a:pt x="303" y="184"/>
                    </a:cubicBezTo>
                    <a:cubicBezTo>
                      <a:pt x="304" y="184"/>
                      <a:pt x="304" y="184"/>
                      <a:pt x="304" y="182"/>
                    </a:cubicBezTo>
                    <a:cubicBezTo>
                      <a:pt x="305" y="178"/>
                      <a:pt x="310" y="175"/>
                      <a:pt x="315" y="175"/>
                    </a:cubicBezTo>
                    <a:cubicBezTo>
                      <a:pt x="316" y="175"/>
                      <a:pt x="318" y="175"/>
                      <a:pt x="319" y="176"/>
                    </a:cubicBezTo>
                    <a:cubicBezTo>
                      <a:pt x="320" y="176"/>
                      <a:pt x="320" y="176"/>
                      <a:pt x="320" y="176"/>
                    </a:cubicBezTo>
                    <a:cubicBezTo>
                      <a:pt x="322" y="178"/>
                      <a:pt x="328" y="180"/>
                      <a:pt x="331" y="180"/>
                    </a:cubicBezTo>
                    <a:cubicBezTo>
                      <a:pt x="332" y="180"/>
                      <a:pt x="332" y="180"/>
                      <a:pt x="332" y="180"/>
                    </a:cubicBezTo>
                    <a:cubicBezTo>
                      <a:pt x="333" y="180"/>
                      <a:pt x="335" y="179"/>
                      <a:pt x="339" y="179"/>
                    </a:cubicBezTo>
                    <a:cubicBezTo>
                      <a:pt x="347" y="179"/>
                      <a:pt x="359" y="181"/>
                      <a:pt x="363" y="182"/>
                    </a:cubicBezTo>
                    <a:cubicBezTo>
                      <a:pt x="364" y="182"/>
                      <a:pt x="365" y="182"/>
                      <a:pt x="366" y="182"/>
                    </a:cubicBezTo>
                    <a:cubicBezTo>
                      <a:pt x="369" y="181"/>
                      <a:pt x="372" y="182"/>
                      <a:pt x="374" y="185"/>
                    </a:cubicBezTo>
                    <a:cubicBezTo>
                      <a:pt x="376" y="187"/>
                      <a:pt x="376" y="187"/>
                      <a:pt x="377" y="187"/>
                    </a:cubicBezTo>
                    <a:cubicBezTo>
                      <a:pt x="378" y="187"/>
                      <a:pt x="378" y="187"/>
                      <a:pt x="378" y="187"/>
                    </a:cubicBezTo>
                    <a:cubicBezTo>
                      <a:pt x="379" y="187"/>
                      <a:pt x="379" y="187"/>
                      <a:pt x="380" y="187"/>
                    </a:cubicBezTo>
                    <a:cubicBezTo>
                      <a:pt x="380" y="187"/>
                      <a:pt x="380" y="187"/>
                      <a:pt x="380" y="187"/>
                    </a:cubicBezTo>
                    <a:cubicBezTo>
                      <a:pt x="380" y="187"/>
                      <a:pt x="380" y="186"/>
                      <a:pt x="380" y="186"/>
                    </a:cubicBezTo>
                    <a:cubicBezTo>
                      <a:pt x="380" y="183"/>
                      <a:pt x="382" y="181"/>
                      <a:pt x="384" y="179"/>
                    </a:cubicBezTo>
                    <a:cubicBezTo>
                      <a:pt x="385" y="178"/>
                      <a:pt x="386" y="177"/>
                      <a:pt x="386" y="176"/>
                    </a:cubicBezTo>
                    <a:cubicBezTo>
                      <a:pt x="386" y="176"/>
                      <a:pt x="385" y="172"/>
                      <a:pt x="384" y="171"/>
                    </a:cubicBezTo>
                    <a:cubicBezTo>
                      <a:pt x="382" y="168"/>
                      <a:pt x="381" y="166"/>
                      <a:pt x="381" y="165"/>
                    </a:cubicBezTo>
                    <a:cubicBezTo>
                      <a:pt x="381" y="158"/>
                      <a:pt x="380" y="157"/>
                      <a:pt x="380" y="157"/>
                    </a:cubicBezTo>
                    <a:cubicBezTo>
                      <a:pt x="379" y="156"/>
                      <a:pt x="378" y="155"/>
                      <a:pt x="378" y="154"/>
                    </a:cubicBezTo>
                    <a:cubicBezTo>
                      <a:pt x="379" y="151"/>
                      <a:pt x="385" y="148"/>
                      <a:pt x="387" y="148"/>
                    </a:cubicBezTo>
                    <a:cubicBezTo>
                      <a:pt x="389" y="149"/>
                      <a:pt x="391" y="148"/>
                      <a:pt x="392" y="147"/>
                    </a:cubicBezTo>
                    <a:cubicBezTo>
                      <a:pt x="394" y="147"/>
                      <a:pt x="395" y="146"/>
                      <a:pt x="397" y="146"/>
                    </a:cubicBezTo>
                    <a:cubicBezTo>
                      <a:pt x="398" y="146"/>
                      <a:pt x="399" y="147"/>
                      <a:pt x="399" y="147"/>
                    </a:cubicBezTo>
                    <a:cubicBezTo>
                      <a:pt x="400" y="148"/>
                      <a:pt x="402" y="148"/>
                      <a:pt x="406" y="148"/>
                    </a:cubicBezTo>
                    <a:cubicBezTo>
                      <a:pt x="406" y="148"/>
                      <a:pt x="405" y="147"/>
                      <a:pt x="405" y="147"/>
                    </a:cubicBezTo>
                    <a:cubicBezTo>
                      <a:pt x="403" y="145"/>
                      <a:pt x="404" y="141"/>
                      <a:pt x="408" y="131"/>
                    </a:cubicBezTo>
                    <a:cubicBezTo>
                      <a:pt x="409" y="128"/>
                      <a:pt x="411" y="125"/>
                      <a:pt x="411" y="123"/>
                    </a:cubicBezTo>
                    <a:cubicBezTo>
                      <a:pt x="412" y="120"/>
                      <a:pt x="413" y="119"/>
                      <a:pt x="415" y="119"/>
                    </a:cubicBezTo>
                    <a:cubicBezTo>
                      <a:pt x="416" y="119"/>
                      <a:pt x="417" y="120"/>
                      <a:pt x="418" y="120"/>
                    </a:cubicBezTo>
                    <a:cubicBezTo>
                      <a:pt x="419" y="121"/>
                      <a:pt x="420" y="121"/>
                      <a:pt x="421" y="122"/>
                    </a:cubicBezTo>
                    <a:cubicBezTo>
                      <a:pt x="422" y="122"/>
                      <a:pt x="424" y="122"/>
                      <a:pt x="425" y="122"/>
                    </a:cubicBezTo>
                    <a:cubicBezTo>
                      <a:pt x="428" y="122"/>
                      <a:pt x="430" y="122"/>
                      <a:pt x="432" y="123"/>
                    </a:cubicBezTo>
                    <a:cubicBezTo>
                      <a:pt x="432" y="123"/>
                      <a:pt x="432" y="123"/>
                      <a:pt x="432" y="123"/>
                    </a:cubicBezTo>
                    <a:cubicBezTo>
                      <a:pt x="433" y="123"/>
                      <a:pt x="433" y="123"/>
                      <a:pt x="434" y="123"/>
                    </a:cubicBezTo>
                    <a:cubicBezTo>
                      <a:pt x="436" y="122"/>
                      <a:pt x="439" y="121"/>
                      <a:pt x="440" y="119"/>
                    </a:cubicBezTo>
                    <a:cubicBezTo>
                      <a:pt x="440" y="119"/>
                      <a:pt x="440" y="119"/>
                      <a:pt x="440" y="118"/>
                    </a:cubicBezTo>
                    <a:cubicBezTo>
                      <a:pt x="439" y="117"/>
                      <a:pt x="438" y="115"/>
                      <a:pt x="438" y="111"/>
                    </a:cubicBezTo>
                    <a:cubicBezTo>
                      <a:pt x="438" y="104"/>
                      <a:pt x="443" y="101"/>
                      <a:pt x="447" y="101"/>
                    </a:cubicBezTo>
                    <a:cubicBezTo>
                      <a:pt x="450" y="101"/>
                      <a:pt x="450" y="98"/>
                      <a:pt x="450" y="97"/>
                    </a:cubicBezTo>
                    <a:cubicBezTo>
                      <a:pt x="450" y="96"/>
                      <a:pt x="450" y="96"/>
                      <a:pt x="450" y="95"/>
                    </a:cubicBezTo>
                    <a:cubicBezTo>
                      <a:pt x="451" y="94"/>
                      <a:pt x="452" y="93"/>
                      <a:pt x="452" y="92"/>
                    </a:cubicBezTo>
                    <a:cubicBezTo>
                      <a:pt x="453" y="91"/>
                      <a:pt x="453" y="91"/>
                      <a:pt x="454" y="90"/>
                    </a:cubicBezTo>
                    <a:cubicBezTo>
                      <a:pt x="454" y="90"/>
                      <a:pt x="454" y="90"/>
                      <a:pt x="454" y="90"/>
                    </a:cubicBezTo>
                    <a:cubicBezTo>
                      <a:pt x="453" y="89"/>
                      <a:pt x="453" y="89"/>
                      <a:pt x="453" y="88"/>
                    </a:cubicBezTo>
                    <a:cubicBezTo>
                      <a:pt x="453" y="88"/>
                      <a:pt x="453" y="88"/>
                      <a:pt x="453" y="88"/>
                    </a:cubicBezTo>
                    <a:cubicBezTo>
                      <a:pt x="452" y="87"/>
                      <a:pt x="452" y="87"/>
                      <a:pt x="452" y="86"/>
                    </a:cubicBezTo>
                    <a:cubicBezTo>
                      <a:pt x="452" y="86"/>
                      <a:pt x="451" y="86"/>
                      <a:pt x="451" y="87"/>
                    </a:cubicBezTo>
                    <a:cubicBezTo>
                      <a:pt x="449" y="88"/>
                      <a:pt x="443" y="89"/>
                      <a:pt x="441" y="89"/>
                    </a:cubicBezTo>
                    <a:cubicBezTo>
                      <a:pt x="438" y="89"/>
                      <a:pt x="433" y="85"/>
                      <a:pt x="433" y="82"/>
                    </a:cubicBezTo>
                    <a:cubicBezTo>
                      <a:pt x="433" y="80"/>
                      <a:pt x="433" y="80"/>
                      <a:pt x="433" y="80"/>
                    </a:cubicBezTo>
                    <a:cubicBezTo>
                      <a:pt x="430" y="80"/>
                      <a:pt x="426" y="79"/>
                      <a:pt x="424" y="73"/>
                    </a:cubicBezTo>
                    <a:cubicBezTo>
                      <a:pt x="423" y="70"/>
                      <a:pt x="421" y="69"/>
                      <a:pt x="419" y="69"/>
                    </a:cubicBezTo>
                    <a:cubicBezTo>
                      <a:pt x="419" y="68"/>
                      <a:pt x="418" y="68"/>
                      <a:pt x="417" y="68"/>
                    </a:cubicBezTo>
                    <a:cubicBezTo>
                      <a:pt x="417" y="68"/>
                      <a:pt x="417" y="68"/>
                      <a:pt x="417" y="68"/>
                    </a:cubicBezTo>
                    <a:cubicBezTo>
                      <a:pt x="416" y="68"/>
                      <a:pt x="412" y="69"/>
                      <a:pt x="410" y="70"/>
                    </a:cubicBezTo>
                    <a:cubicBezTo>
                      <a:pt x="409" y="70"/>
                      <a:pt x="409" y="71"/>
                      <a:pt x="408" y="71"/>
                    </a:cubicBezTo>
                    <a:cubicBezTo>
                      <a:pt x="405" y="72"/>
                      <a:pt x="402" y="71"/>
                      <a:pt x="399" y="70"/>
                    </a:cubicBezTo>
                    <a:cubicBezTo>
                      <a:pt x="398" y="70"/>
                      <a:pt x="397" y="70"/>
                      <a:pt x="396" y="69"/>
                    </a:cubicBezTo>
                    <a:cubicBezTo>
                      <a:pt x="393" y="69"/>
                      <a:pt x="392" y="67"/>
                      <a:pt x="390" y="65"/>
                    </a:cubicBezTo>
                    <a:cubicBezTo>
                      <a:pt x="390" y="64"/>
                      <a:pt x="389" y="63"/>
                      <a:pt x="388" y="63"/>
                    </a:cubicBezTo>
                    <a:cubicBezTo>
                      <a:pt x="387" y="63"/>
                      <a:pt x="386" y="65"/>
                      <a:pt x="386" y="66"/>
                    </a:cubicBezTo>
                    <a:cubicBezTo>
                      <a:pt x="385" y="68"/>
                      <a:pt x="383" y="70"/>
                      <a:pt x="381" y="70"/>
                    </a:cubicBezTo>
                    <a:cubicBezTo>
                      <a:pt x="378" y="70"/>
                      <a:pt x="377" y="67"/>
                      <a:pt x="373" y="60"/>
                    </a:cubicBezTo>
                    <a:cubicBezTo>
                      <a:pt x="371" y="56"/>
                      <a:pt x="369" y="52"/>
                      <a:pt x="367" y="49"/>
                    </a:cubicBezTo>
                    <a:cubicBezTo>
                      <a:pt x="366" y="46"/>
                      <a:pt x="366" y="46"/>
                      <a:pt x="366" y="46"/>
                    </a:cubicBezTo>
                    <a:cubicBezTo>
                      <a:pt x="361" y="39"/>
                      <a:pt x="354" y="28"/>
                      <a:pt x="348" y="26"/>
                    </a:cubicBezTo>
                    <a:cubicBezTo>
                      <a:pt x="344" y="24"/>
                      <a:pt x="342" y="22"/>
                      <a:pt x="341" y="20"/>
                    </a:cubicBezTo>
                    <a:cubicBezTo>
                      <a:pt x="341" y="19"/>
                      <a:pt x="341" y="17"/>
                      <a:pt x="342" y="15"/>
                    </a:cubicBezTo>
                    <a:cubicBezTo>
                      <a:pt x="342" y="15"/>
                      <a:pt x="342" y="15"/>
                      <a:pt x="342" y="15"/>
                    </a:cubicBezTo>
                    <a:cubicBezTo>
                      <a:pt x="341" y="15"/>
                      <a:pt x="339" y="16"/>
                      <a:pt x="339" y="16"/>
                    </a:cubicBezTo>
                    <a:cubicBezTo>
                      <a:pt x="338" y="17"/>
                      <a:pt x="337" y="17"/>
                      <a:pt x="336" y="18"/>
                    </a:cubicBezTo>
                    <a:cubicBezTo>
                      <a:pt x="333" y="20"/>
                      <a:pt x="331" y="22"/>
                      <a:pt x="328" y="22"/>
                    </a:cubicBezTo>
                    <a:cubicBezTo>
                      <a:pt x="328" y="22"/>
                      <a:pt x="327" y="22"/>
                      <a:pt x="327" y="22"/>
                    </a:cubicBezTo>
                    <a:cubicBezTo>
                      <a:pt x="326" y="23"/>
                      <a:pt x="325" y="24"/>
                      <a:pt x="324" y="24"/>
                    </a:cubicBezTo>
                    <a:cubicBezTo>
                      <a:pt x="321" y="26"/>
                      <a:pt x="317" y="28"/>
                      <a:pt x="315" y="27"/>
                    </a:cubicBezTo>
                    <a:cubicBezTo>
                      <a:pt x="314" y="27"/>
                      <a:pt x="313" y="27"/>
                      <a:pt x="312" y="28"/>
                    </a:cubicBezTo>
                    <a:cubicBezTo>
                      <a:pt x="311" y="29"/>
                      <a:pt x="310" y="30"/>
                      <a:pt x="308" y="30"/>
                    </a:cubicBezTo>
                    <a:cubicBezTo>
                      <a:pt x="307" y="30"/>
                      <a:pt x="306" y="29"/>
                      <a:pt x="305" y="29"/>
                    </a:cubicBezTo>
                    <a:cubicBezTo>
                      <a:pt x="304" y="28"/>
                      <a:pt x="304" y="26"/>
                      <a:pt x="304" y="26"/>
                    </a:cubicBezTo>
                    <a:cubicBezTo>
                      <a:pt x="304" y="24"/>
                      <a:pt x="305" y="23"/>
                      <a:pt x="307" y="21"/>
                    </a:cubicBezTo>
                    <a:cubicBezTo>
                      <a:pt x="305" y="22"/>
                      <a:pt x="304" y="21"/>
                      <a:pt x="303" y="20"/>
                    </a:cubicBezTo>
                    <a:cubicBezTo>
                      <a:pt x="303" y="20"/>
                      <a:pt x="302" y="20"/>
                      <a:pt x="301" y="19"/>
                    </a:cubicBezTo>
                    <a:cubicBezTo>
                      <a:pt x="301" y="20"/>
                      <a:pt x="301" y="20"/>
                      <a:pt x="301" y="20"/>
                    </a:cubicBezTo>
                    <a:cubicBezTo>
                      <a:pt x="300" y="21"/>
                      <a:pt x="299" y="22"/>
                      <a:pt x="298" y="22"/>
                    </a:cubicBezTo>
                    <a:cubicBezTo>
                      <a:pt x="298" y="22"/>
                      <a:pt x="298" y="22"/>
                      <a:pt x="297" y="21"/>
                    </a:cubicBezTo>
                    <a:cubicBezTo>
                      <a:pt x="297" y="21"/>
                      <a:pt x="297" y="21"/>
                      <a:pt x="297" y="21"/>
                    </a:cubicBezTo>
                    <a:cubicBezTo>
                      <a:pt x="297" y="21"/>
                      <a:pt x="297" y="21"/>
                      <a:pt x="297" y="21"/>
                    </a:cubicBezTo>
                    <a:cubicBezTo>
                      <a:pt x="296" y="21"/>
                      <a:pt x="296" y="21"/>
                      <a:pt x="296" y="21"/>
                    </a:cubicBezTo>
                    <a:cubicBezTo>
                      <a:pt x="296" y="21"/>
                      <a:pt x="296" y="21"/>
                      <a:pt x="296" y="21"/>
                    </a:cubicBezTo>
                    <a:cubicBezTo>
                      <a:pt x="295" y="20"/>
                      <a:pt x="294" y="19"/>
                      <a:pt x="294" y="18"/>
                    </a:cubicBezTo>
                    <a:cubicBezTo>
                      <a:pt x="294" y="17"/>
                      <a:pt x="294" y="16"/>
                      <a:pt x="293" y="16"/>
                    </a:cubicBezTo>
                    <a:cubicBezTo>
                      <a:pt x="292" y="18"/>
                      <a:pt x="287" y="19"/>
                      <a:pt x="284" y="19"/>
                    </a:cubicBezTo>
                    <a:cubicBezTo>
                      <a:pt x="284" y="19"/>
                      <a:pt x="284" y="19"/>
                      <a:pt x="284" y="19"/>
                    </a:cubicBezTo>
                    <a:cubicBezTo>
                      <a:pt x="284" y="19"/>
                      <a:pt x="284" y="19"/>
                      <a:pt x="284" y="19"/>
                    </a:cubicBezTo>
                    <a:cubicBezTo>
                      <a:pt x="282" y="19"/>
                      <a:pt x="281" y="19"/>
                      <a:pt x="280" y="18"/>
                    </a:cubicBezTo>
                    <a:cubicBezTo>
                      <a:pt x="278" y="16"/>
                      <a:pt x="280" y="14"/>
                      <a:pt x="280" y="13"/>
                    </a:cubicBezTo>
                    <a:cubicBezTo>
                      <a:pt x="281" y="12"/>
                      <a:pt x="281" y="12"/>
                      <a:pt x="281" y="12"/>
                    </a:cubicBezTo>
                    <a:cubicBezTo>
                      <a:pt x="281" y="11"/>
                      <a:pt x="280" y="10"/>
                      <a:pt x="280" y="9"/>
                    </a:cubicBezTo>
                    <a:cubicBezTo>
                      <a:pt x="279" y="8"/>
                      <a:pt x="279" y="6"/>
                      <a:pt x="279" y="4"/>
                    </a:cubicBezTo>
                    <a:cubicBezTo>
                      <a:pt x="279" y="3"/>
                      <a:pt x="279" y="3"/>
                      <a:pt x="279" y="3"/>
                    </a:cubicBezTo>
                    <a:cubicBezTo>
                      <a:pt x="278" y="2"/>
                      <a:pt x="276" y="1"/>
                      <a:pt x="275" y="1"/>
                    </a:cubicBezTo>
                    <a:cubicBezTo>
                      <a:pt x="275" y="1"/>
                      <a:pt x="274" y="1"/>
                      <a:pt x="274" y="1"/>
                    </a:cubicBezTo>
                    <a:cubicBezTo>
                      <a:pt x="271" y="2"/>
                      <a:pt x="267" y="1"/>
                      <a:pt x="264" y="0"/>
                    </a:cubicBezTo>
                    <a:cubicBezTo>
                      <a:pt x="264" y="0"/>
                      <a:pt x="264" y="0"/>
                      <a:pt x="262" y="0"/>
                    </a:cubicBezTo>
                    <a:cubicBezTo>
                      <a:pt x="258" y="0"/>
                      <a:pt x="253" y="1"/>
                      <a:pt x="253" y="2"/>
                    </a:cubicBezTo>
                    <a:cubicBezTo>
                      <a:pt x="252" y="5"/>
                      <a:pt x="248" y="6"/>
                      <a:pt x="239" y="8"/>
                    </a:cubicBezTo>
                    <a:cubicBezTo>
                      <a:pt x="238" y="8"/>
                      <a:pt x="236" y="9"/>
                      <a:pt x="235" y="9"/>
                    </a:cubicBezTo>
                    <a:cubicBezTo>
                      <a:pt x="232" y="10"/>
                      <a:pt x="223" y="11"/>
                      <a:pt x="219" y="12"/>
                    </a:cubicBezTo>
                    <a:cubicBezTo>
                      <a:pt x="217" y="12"/>
                      <a:pt x="216" y="13"/>
                      <a:pt x="215" y="13"/>
                    </a:cubicBezTo>
                    <a:cubicBezTo>
                      <a:pt x="212" y="14"/>
                      <a:pt x="210" y="15"/>
                      <a:pt x="207" y="15"/>
                    </a:cubicBezTo>
                    <a:cubicBezTo>
                      <a:pt x="200" y="15"/>
                      <a:pt x="194" y="17"/>
                      <a:pt x="191" y="19"/>
                    </a:cubicBezTo>
                    <a:cubicBezTo>
                      <a:pt x="191" y="19"/>
                      <a:pt x="190" y="19"/>
                      <a:pt x="189" y="20"/>
                    </a:cubicBezTo>
                    <a:cubicBezTo>
                      <a:pt x="187" y="20"/>
                      <a:pt x="186" y="20"/>
                      <a:pt x="184" y="20"/>
                    </a:cubicBezTo>
                    <a:cubicBezTo>
                      <a:pt x="184" y="20"/>
                      <a:pt x="184" y="20"/>
                      <a:pt x="184" y="20"/>
                    </a:cubicBezTo>
                    <a:cubicBezTo>
                      <a:pt x="184" y="20"/>
                      <a:pt x="184" y="20"/>
                      <a:pt x="184" y="20"/>
                    </a:cubicBezTo>
                    <a:cubicBezTo>
                      <a:pt x="183" y="20"/>
                      <a:pt x="182" y="20"/>
                      <a:pt x="181" y="20"/>
                    </a:cubicBezTo>
                    <a:cubicBezTo>
                      <a:pt x="180" y="20"/>
                      <a:pt x="180" y="20"/>
                      <a:pt x="180" y="20"/>
                    </a:cubicBezTo>
                    <a:cubicBezTo>
                      <a:pt x="179" y="20"/>
                      <a:pt x="178" y="20"/>
                      <a:pt x="177" y="20"/>
                    </a:cubicBezTo>
                    <a:cubicBezTo>
                      <a:pt x="176" y="21"/>
                      <a:pt x="174" y="21"/>
                      <a:pt x="173" y="21"/>
                    </a:cubicBezTo>
                    <a:cubicBezTo>
                      <a:pt x="172" y="21"/>
                      <a:pt x="171" y="21"/>
                      <a:pt x="171" y="21"/>
                    </a:cubicBezTo>
                    <a:cubicBezTo>
                      <a:pt x="170" y="21"/>
                      <a:pt x="169" y="21"/>
                      <a:pt x="168" y="21"/>
                    </a:cubicBezTo>
                    <a:cubicBezTo>
                      <a:pt x="168" y="22"/>
                      <a:pt x="168" y="26"/>
                      <a:pt x="169" y="27"/>
                    </a:cubicBezTo>
                    <a:cubicBezTo>
                      <a:pt x="170" y="28"/>
                      <a:pt x="173" y="29"/>
                      <a:pt x="174" y="30"/>
                    </a:cubicBezTo>
                    <a:cubicBezTo>
                      <a:pt x="177" y="31"/>
                      <a:pt x="179" y="31"/>
                      <a:pt x="179" y="33"/>
                    </a:cubicBezTo>
                    <a:cubicBezTo>
                      <a:pt x="180" y="34"/>
                      <a:pt x="180" y="34"/>
                      <a:pt x="180" y="34"/>
                    </a:cubicBezTo>
                    <a:cubicBezTo>
                      <a:pt x="179" y="35"/>
                      <a:pt x="179" y="35"/>
                      <a:pt x="179" y="35"/>
                    </a:cubicBezTo>
                    <a:cubicBezTo>
                      <a:pt x="178" y="36"/>
                      <a:pt x="176" y="37"/>
                      <a:pt x="170" y="37"/>
                    </a:cubicBezTo>
                    <a:cubicBezTo>
                      <a:pt x="168" y="37"/>
                      <a:pt x="167" y="37"/>
                      <a:pt x="166" y="37"/>
                    </a:cubicBezTo>
                    <a:cubicBezTo>
                      <a:pt x="165" y="37"/>
                      <a:pt x="165" y="38"/>
                      <a:pt x="165" y="38"/>
                    </a:cubicBezTo>
                    <a:cubicBezTo>
                      <a:pt x="164" y="39"/>
                      <a:pt x="164" y="41"/>
                      <a:pt x="165" y="43"/>
                    </a:cubicBezTo>
                    <a:cubicBezTo>
                      <a:pt x="166" y="44"/>
                      <a:pt x="166" y="45"/>
                      <a:pt x="165" y="46"/>
                    </a:cubicBezTo>
                    <a:cubicBezTo>
                      <a:pt x="164" y="49"/>
                      <a:pt x="159" y="51"/>
                      <a:pt x="157" y="51"/>
                    </a:cubicBezTo>
                    <a:cubicBezTo>
                      <a:pt x="157" y="51"/>
                      <a:pt x="157" y="52"/>
                      <a:pt x="158" y="52"/>
                    </a:cubicBezTo>
                    <a:cubicBezTo>
                      <a:pt x="158" y="53"/>
                      <a:pt x="159" y="53"/>
                      <a:pt x="159" y="53"/>
                    </a:cubicBezTo>
                    <a:cubicBezTo>
                      <a:pt x="161" y="53"/>
                      <a:pt x="163" y="54"/>
                      <a:pt x="165" y="55"/>
                    </a:cubicBezTo>
                    <a:cubicBezTo>
                      <a:pt x="166" y="55"/>
                      <a:pt x="167" y="56"/>
                      <a:pt x="167" y="56"/>
                    </a:cubicBezTo>
                    <a:cubicBezTo>
                      <a:pt x="171" y="56"/>
                      <a:pt x="172" y="59"/>
                      <a:pt x="172" y="66"/>
                    </a:cubicBezTo>
                    <a:cubicBezTo>
                      <a:pt x="172" y="68"/>
                      <a:pt x="171" y="72"/>
                      <a:pt x="163" y="72"/>
                    </a:cubicBezTo>
                    <a:cubicBezTo>
                      <a:pt x="160" y="72"/>
                      <a:pt x="158" y="71"/>
                      <a:pt x="157" y="70"/>
                    </a:cubicBezTo>
                    <a:cubicBezTo>
                      <a:pt x="156" y="69"/>
                      <a:pt x="155" y="69"/>
                      <a:pt x="155" y="68"/>
                    </a:cubicBezTo>
                    <a:cubicBezTo>
                      <a:pt x="155" y="69"/>
                      <a:pt x="155" y="69"/>
                      <a:pt x="154" y="70"/>
                    </a:cubicBezTo>
                    <a:cubicBezTo>
                      <a:pt x="154" y="71"/>
                      <a:pt x="153" y="73"/>
                      <a:pt x="152" y="74"/>
                    </a:cubicBezTo>
                    <a:cubicBezTo>
                      <a:pt x="151" y="74"/>
                      <a:pt x="151" y="74"/>
                      <a:pt x="150" y="74"/>
                    </a:cubicBezTo>
                    <a:cubicBezTo>
                      <a:pt x="150" y="74"/>
                      <a:pt x="150" y="74"/>
                      <a:pt x="149" y="74"/>
                    </a:cubicBezTo>
                    <a:cubicBezTo>
                      <a:pt x="148" y="73"/>
                      <a:pt x="148" y="73"/>
                      <a:pt x="147" y="72"/>
                    </a:cubicBezTo>
                    <a:cubicBezTo>
                      <a:pt x="146" y="71"/>
                      <a:pt x="146" y="70"/>
                      <a:pt x="145" y="70"/>
                    </a:cubicBezTo>
                    <a:cubicBezTo>
                      <a:pt x="143" y="70"/>
                      <a:pt x="138" y="70"/>
                      <a:pt x="136" y="66"/>
                    </a:cubicBezTo>
                    <a:cubicBezTo>
                      <a:pt x="136" y="65"/>
                      <a:pt x="135" y="64"/>
                      <a:pt x="133" y="64"/>
                    </a:cubicBezTo>
                    <a:cubicBezTo>
                      <a:pt x="131" y="64"/>
                      <a:pt x="129" y="65"/>
                      <a:pt x="128" y="66"/>
                    </a:cubicBezTo>
                    <a:cubicBezTo>
                      <a:pt x="127" y="67"/>
                      <a:pt x="126" y="68"/>
                      <a:pt x="124" y="68"/>
                    </a:cubicBezTo>
                    <a:cubicBezTo>
                      <a:pt x="122" y="68"/>
                      <a:pt x="121" y="67"/>
                      <a:pt x="120" y="66"/>
                    </a:cubicBezTo>
                    <a:cubicBezTo>
                      <a:pt x="119" y="65"/>
                      <a:pt x="119" y="65"/>
                      <a:pt x="119" y="65"/>
                    </a:cubicBezTo>
                    <a:cubicBezTo>
                      <a:pt x="119" y="65"/>
                      <a:pt x="119" y="65"/>
                      <a:pt x="118" y="65"/>
                    </a:cubicBezTo>
                    <a:cubicBezTo>
                      <a:pt x="115" y="65"/>
                      <a:pt x="112" y="67"/>
                      <a:pt x="111" y="68"/>
                    </a:cubicBezTo>
                    <a:cubicBezTo>
                      <a:pt x="110" y="70"/>
                      <a:pt x="108" y="72"/>
                      <a:pt x="104" y="72"/>
                    </a:cubicBezTo>
                    <a:cubicBezTo>
                      <a:pt x="102" y="72"/>
                      <a:pt x="100" y="71"/>
                      <a:pt x="98" y="70"/>
                    </a:cubicBezTo>
                    <a:cubicBezTo>
                      <a:pt x="96" y="69"/>
                      <a:pt x="95" y="68"/>
                      <a:pt x="94" y="68"/>
                    </a:cubicBezTo>
                    <a:cubicBezTo>
                      <a:pt x="94" y="68"/>
                      <a:pt x="94" y="68"/>
                      <a:pt x="94" y="68"/>
                    </a:cubicBezTo>
                    <a:cubicBezTo>
                      <a:pt x="94" y="72"/>
                      <a:pt x="92" y="72"/>
                      <a:pt x="92" y="72"/>
                    </a:cubicBezTo>
                    <a:cubicBezTo>
                      <a:pt x="91" y="72"/>
                      <a:pt x="91" y="72"/>
                      <a:pt x="91" y="72"/>
                    </a:cubicBezTo>
                    <a:cubicBezTo>
                      <a:pt x="91" y="72"/>
                      <a:pt x="90" y="72"/>
                      <a:pt x="90" y="72"/>
                    </a:cubicBezTo>
                    <a:cubicBezTo>
                      <a:pt x="90" y="72"/>
                      <a:pt x="90" y="72"/>
                      <a:pt x="90" y="71"/>
                    </a:cubicBezTo>
                    <a:cubicBezTo>
                      <a:pt x="90" y="71"/>
                      <a:pt x="90" y="71"/>
                      <a:pt x="90" y="71"/>
                    </a:cubicBezTo>
                    <a:cubicBezTo>
                      <a:pt x="89" y="71"/>
                      <a:pt x="89" y="71"/>
                      <a:pt x="89" y="71"/>
                    </a:cubicBezTo>
                    <a:cubicBezTo>
                      <a:pt x="89" y="71"/>
                      <a:pt x="89" y="71"/>
                      <a:pt x="89" y="71"/>
                    </a:cubicBezTo>
                    <a:cubicBezTo>
                      <a:pt x="89" y="70"/>
                      <a:pt x="89" y="70"/>
                      <a:pt x="89" y="70"/>
                    </a:cubicBezTo>
                    <a:cubicBezTo>
                      <a:pt x="89" y="70"/>
                      <a:pt x="89" y="70"/>
                      <a:pt x="89" y="70"/>
                    </a:cubicBezTo>
                    <a:cubicBezTo>
                      <a:pt x="89" y="70"/>
                      <a:pt x="89" y="70"/>
                      <a:pt x="89" y="70"/>
                    </a:cubicBezTo>
                    <a:cubicBezTo>
                      <a:pt x="88" y="70"/>
                      <a:pt x="88" y="69"/>
                      <a:pt x="88" y="69"/>
                    </a:cubicBezTo>
                    <a:cubicBezTo>
                      <a:pt x="88" y="69"/>
                      <a:pt x="88" y="69"/>
                      <a:pt x="88" y="68"/>
                    </a:cubicBezTo>
                    <a:cubicBezTo>
                      <a:pt x="88" y="68"/>
                      <a:pt x="87" y="67"/>
                      <a:pt x="87" y="67"/>
                    </a:cubicBezTo>
                    <a:cubicBezTo>
                      <a:pt x="87" y="67"/>
                      <a:pt x="86" y="66"/>
                      <a:pt x="85" y="65"/>
                    </a:cubicBezTo>
                    <a:cubicBezTo>
                      <a:pt x="84" y="64"/>
                      <a:pt x="81" y="62"/>
                      <a:pt x="80" y="61"/>
                    </a:cubicBezTo>
                    <a:cubicBezTo>
                      <a:pt x="79" y="61"/>
                      <a:pt x="79" y="61"/>
                      <a:pt x="79" y="61"/>
                    </a:cubicBezTo>
                    <a:cubicBezTo>
                      <a:pt x="78" y="60"/>
                      <a:pt x="75" y="59"/>
                      <a:pt x="73" y="59"/>
                    </a:cubicBezTo>
                    <a:cubicBezTo>
                      <a:pt x="69" y="58"/>
                      <a:pt x="66" y="58"/>
                      <a:pt x="65" y="55"/>
                    </a:cubicBezTo>
                    <a:cubicBezTo>
                      <a:pt x="65" y="55"/>
                      <a:pt x="64" y="55"/>
                      <a:pt x="63" y="55"/>
                    </a:cubicBezTo>
                    <a:cubicBezTo>
                      <a:pt x="62" y="55"/>
                      <a:pt x="61" y="55"/>
                      <a:pt x="61" y="56"/>
                    </a:cubicBezTo>
                    <a:cubicBezTo>
                      <a:pt x="60" y="58"/>
                      <a:pt x="58" y="59"/>
                      <a:pt x="57" y="59"/>
                    </a:cubicBezTo>
                    <a:cubicBezTo>
                      <a:pt x="55" y="59"/>
                      <a:pt x="54" y="58"/>
                      <a:pt x="53" y="57"/>
                    </a:cubicBezTo>
                    <a:cubicBezTo>
                      <a:pt x="53" y="57"/>
                      <a:pt x="52" y="57"/>
                      <a:pt x="52" y="57"/>
                    </a:cubicBezTo>
                    <a:cubicBezTo>
                      <a:pt x="52" y="57"/>
                      <a:pt x="52" y="57"/>
                      <a:pt x="52" y="57"/>
                    </a:cubicBezTo>
                    <a:cubicBezTo>
                      <a:pt x="50" y="57"/>
                      <a:pt x="47" y="58"/>
                      <a:pt x="46" y="59"/>
                    </a:cubicBezTo>
                    <a:cubicBezTo>
                      <a:pt x="45" y="59"/>
                      <a:pt x="45" y="59"/>
                      <a:pt x="45" y="59"/>
                    </a:cubicBezTo>
                    <a:cubicBezTo>
                      <a:pt x="45" y="59"/>
                      <a:pt x="44" y="60"/>
                      <a:pt x="43" y="60"/>
                    </a:cubicBezTo>
                    <a:cubicBezTo>
                      <a:pt x="39" y="63"/>
                      <a:pt x="35" y="65"/>
                      <a:pt x="32" y="65"/>
                    </a:cubicBezTo>
                    <a:cubicBezTo>
                      <a:pt x="32" y="65"/>
                      <a:pt x="32" y="66"/>
                      <a:pt x="32" y="66"/>
                    </a:cubicBezTo>
                    <a:cubicBezTo>
                      <a:pt x="31" y="67"/>
                      <a:pt x="31" y="69"/>
                      <a:pt x="29" y="70"/>
                    </a:cubicBezTo>
                    <a:cubicBezTo>
                      <a:pt x="28" y="70"/>
                      <a:pt x="28" y="70"/>
                      <a:pt x="27" y="70"/>
                    </a:cubicBezTo>
                    <a:cubicBezTo>
                      <a:pt x="26" y="71"/>
                      <a:pt x="25" y="71"/>
                      <a:pt x="25" y="71"/>
                    </a:cubicBezTo>
                    <a:cubicBezTo>
                      <a:pt x="25" y="72"/>
                      <a:pt x="25" y="73"/>
                      <a:pt x="25" y="74"/>
                    </a:cubicBezTo>
                    <a:cubicBezTo>
                      <a:pt x="25" y="74"/>
                      <a:pt x="26" y="75"/>
                      <a:pt x="26" y="75"/>
                    </a:cubicBezTo>
                    <a:cubicBezTo>
                      <a:pt x="26" y="76"/>
                      <a:pt x="27" y="78"/>
                      <a:pt x="27" y="79"/>
                    </a:cubicBezTo>
                    <a:cubicBezTo>
                      <a:pt x="27" y="80"/>
                      <a:pt x="26" y="80"/>
                      <a:pt x="26" y="81"/>
                    </a:cubicBezTo>
                    <a:cubicBezTo>
                      <a:pt x="26" y="82"/>
                      <a:pt x="25" y="83"/>
                      <a:pt x="23" y="83"/>
                    </a:cubicBezTo>
                    <a:cubicBezTo>
                      <a:pt x="22" y="84"/>
                      <a:pt x="22" y="84"/>
                      <a:pt x="21" y="84"/>
                    </a:cubicBezTo>
                    <a:cubicBezTo>
                      <a:pt x="18" y="84"/>
                      <a:pt x="17" y="81"/>
                      <a:pt x="15" y="79"/>
                    </a:cubicBezTo>
                    <a:cubicBezTo>
                      <a:pt x="14" y="78"/>
                      <a:pt x="13" y="76"/>
                      <a:pt x="12" y="76"/>
                    </a:cubicBezTo>
                    <a:cubicBezTo>
                      <a:pt x="12" y="75"/>
                      <a:pt x="11" y="75"/>
                      <a:pt x="11" y="75"/>
                    </a:cubicBezTo>
                    <a:cubicBezTo>
                      <a:pt x="10" y="75"/>
                      <a:pt x="9" y="76"/>
                      <a:pt x="9" y="78"/>
                    </a:cubicBezTo>
                    <a:cubicBezTo>
                      <a:pt x="9" y="81"/>
                      <a:pt x="7" y="82"/>
                      <a:pt x="5" y="83"/>
                    </a:cubicBezTo>
                    <a:cubicBezTo>
                      <a:pt x="4" y="84"/>
                      <a:pt x="3" y="85"/>
                      <a:pt x="3" y="86"/>
                    </a:cubicBezTo>
                    <a:cubicBezTo>
                      <a:pt x="2" y="86"/>
                      <a:pt x="2" y="86"/>
                      <a:pt x="2" y="86"/>
                    </a:cubicBezTo>
                    <a:cubicBezTo>
                      <a:pt x="3" y="87"/>
                      <a:pt x="3" y="87"/>
                      <a:pt x="4" y="87"/>
                    </a:cubicBezTo>
                    <a:cubicBezTo>
                      <a:pt x="5" y="88"/>
                      <a:pt x="6" y="89"/>
                      <a:pt x="6" y="90"/>
                    </a:cubicBezTo>
                    <a:cubicBezTo>
                      <a:pt x="6" y="93"/>
                      <a:pt x="4" y="94"/>
                      <a:pt x="1" y="96"/>
                    </a:cubicBezTo>
                    <a:cubicBezTo>
                      <a:pt x="1" y="96"/>
                      <a:pt x="0" y="99"/>
                      <a:pt x="0" y="100"/>
                    </a:cubicBezTo>
                    <a:cubicBezTo>
                      <a:pt x="0" y="100"/>
                      <a:pt x="1" y="100"/>
                      <a:pt x="1" y="100"/>
                    </a:cubicBezTo>
                    <a:cubicBezTo>
                      <a:pt x="3" y="101"/>
                      <a:pt x="7" y="102"/>
                      <a:pt x="6" y="106"/>
                    </a:cubicBezTo>
                    <a:cubicBezTo>
                      <a:pt x="6" y="107"/>
                      <a:pt x="6" y="108"/>
                      <a:pt x="6" y="109"/>
                    </a:cubicBezTo>
                    <a:cubicBezTo>
                      <a:pt x="8" y="109"/>
                      <a:pt x="9" y="109"/>
                      <a:pt x="11" y="109"/>
                    </a:cubicBezTo>
                    <a:cubicBezTo>
                      <a:pt x="12" y="109"/>
                      <a:pt x="12" y="109"/>
                      <a:pt x="13" y="109"/>
                    </a:cubicBezTo>
                    <a:cubicBezTo>
                      <a:pt x="13" y="109"/>
                      <a:pt x="14" y="109"/>
                      <a:pt x="14" y="109"/>
                    </a:cubicBezTo>
                    <a:cubicBezTo>
                      <a:pt x="17" y="109"/>
                      <a:pt x="18" y="111"/>
                      <a:pt x="20" y="113"/>
                    </a:cubicBezTo>
                    <a:cubicBezTo>
                      <a:pt x="21" y="115"/>
                      <a:pt x="22" y="116"/>
                      <a:pt x="23" y="118"/>
                    </a:cubicBezTo>
                    <a:cubicBezTo>
                      <a:pt x="26" y="121"/>
                      <a:pt x="27" y="123"/>
                      <a:pt x="27" y="125"/>
                    </a:cubicBezTo>
                    <a:cubicBezTo>
                      <a:pt x="26" y="127"/>
                      <a:pt x="25" y="127"/>
                      <a:pt x="24" y="128"/>
                    </a:cubicBezTo>
                    <a:cubicBezTo>
                      <a:pt x="24" y="128"/>
                      <a:pt x="25" y="129"/>
                      <a:pt x="26" y="129"/>
                    </a:cubicBezTo>
                    <a:cubicBezTo>
                      <a:pt x="27" y="129"/>
                      <a:pt x="27" y="130"/>
                      <a:pt x="28" y="130"/>
                    </a:cubicBezTo>
                    <a:cubicBezTo>
                      <a:pt x="28" y="130"/>
                      <a:pt x="28" y="130"/>
                      <a:pt x="29" y="131"/>
                    </a:cubicBezTo>
                    <a:cubicBezTo>
                      <a:pt x="29" y="131"/>
                      <a:pt x="29" y="131"/>
                      <a:pt x="29" y="131"/>
                    </a:cubicBezTo>
                    <a:cubicBezTo>
                      <a:pt x="29" y="130"/>
                      <a:pt x="30" y="130"/>
                      <a:pt x="30" y="130"/>
                    </a:cubicBezTo>
                    <a:close/>
                    <a:moveTo>
                      <a:pt x="311" y="132"/>
                    </a:moveTo>
                    <a:cubicBezTo>
                      <a:pt x="315" y="128"/>
                      <a:pt x="324" y="126"/>
                      <a:pt x="332" y="126"/>
                    </a:cubicBezTo>
                    <a:cubicBezTo>
                      <a:pt x="336" y="126"/>
                      <a:pt x="339" y="126"/>
                      <a:pt x="342" y="127"/>
                    </a:cubicBezTo>
                    <a:cubicBezTo>
                      <a:pt x="347" y="128"/>
                      <a:pt x="356" y="127"/>
                      <a:pt x="363" y="126"/>
                    </a:cubicBezTo>
                    <a:cubicBezTo>
                      <a:pt x="366" y="126"/>
                      <a:pt x="369" y="125"/>
                      <a:pt x="370" y="126"/>
                    </a:cubicBezTo>
                    <a:cubicBezTo>
                      <a:pt x="371" y="126"/>
                      <a:pt x="372" y="127"/>
                      <a:pt x="372" y="129"/>
                    </a:cubicBezTo>
                    <a:cubicBezTo>
                      <a:pt x="372" y="132"/>
                      <a:pt x="366" y="135"/>
                      <a:pt x="358" y="135"/>
                    </a:cubicBezTo>
                    <a:cubicBezTo>
                      <a:pt x="356" y="135"/>
                      <a:pt x="353" y="135"/>
                      <a:pt x="350" y="134"/>
                    </a:cubicBezTo>
                    <a:cubicBezTo>
                      <a:pt x="346" y="134"/>
                      <a:pt x="342" y="134"/>
                      <a:pt x="338" y="134"/>
                    </a:cubicBezTo>
                    <a:cubicBezTo>
                      <a:pt x="329" y="134"/>
                      <a:pt x="324" y="135"/>
                      <a:pt x="321" y="139"/>
                    </a:cubicBezTo>
                    <a:cubicBezTo>
                      <a:pt x="316" y="143"/>
                      <a:pt x="317" y="147"/>
                      <a:pt x="317" y="149"/>
                    </a:cubicBezTo>
                    <a:cubicBezTo>
                      <a:pt x="317" y="150"/>
                      <a:pt x="317" y="153"/>
                      <a:pt x="314" y="154"/>
                    </a:cubicBezTo>
                    <a:cubicBezTo>
                      <a:pt x="313" y="154"/>
                      <a:pt x="313" y="154"/>
                      <a:pt x="313" y="154"/>
                    </a:cubicBezTo>
                    <a:cubicBezTo>
                      <a:pt x="312" y="154"/>
                      <a:pt x="310" y="153"/>
                      <a:pt x="309" y="150"/>
                    </a:cubicBezTo>
                    <a:cubicBezTo>
                      <a:pt x="307" y="145"/>
                      <a:pt x="307" y="136"/>
                      <a:pt x="311" y="132"/>
                    </a:cubicBezTo>
                    <a:close/>
                    <a:moveTo>
                      <a:pt x="151" y="128"/>
                    </a:moveTo>
                    <a:cubicBezTo>
                      <a:pt x="152" y="127"/>
                      <a:pt x="153" y="127"/>
                      <a:pt x="156" y="127"/>
                    </a:cubicBezTo>
                    <a:cubicBezTo>
                      <a:pt x="159" y="127"/>
                      <a:pt x="169" y="128"/>
                      <a:pt x="170" y="132"/>
                    </a:cubicBezTo>
                    <a:cubicBezTo>
                      <a:pt x="171" y="133"/>
                      <a:pt x="171" y="134"/>
                      <a:pt x="170" y="135"/>
                    </a:cubicBezTo>
                    <a:cubicBezTo>
                      <a:pt x="169" y="136"/>
                      <a:pt x="168" y="137"/>
                      <a:pt x="166" y="137"/>
                    </a:cubicBezTo>
                    <a:cubicBezTo>
                      <a:pt x="163" y="137"/>
                      <a:pt x="152" y="134"/>
                      <a:pt x="151" y="131"/>
                    </a:cubicBezTo>
                    <a:cubicBezTo>
                      <a:pt x="151" y="130"/>
                      <a:pt x="151" y="129"/>
                      <a:pt x="151" y="1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1" name="Freeform 1143"/>
              <p:cNvSpPr>
                <a:spLocks/>
              </p:cNvSpPr>
              <p:nvPr/>
            </p:nvSpPr>
            <p:spPr bwMode="auto">
              <a:xfrm>
                <a:off x="4740" y="1272"/>
                <a:ext cx="83" cy="30"/>
              </a:xfrm>
              <a:custGeom>
                <a:avLst/>
                <a:gdLst>
                  <a:gd name="T0" fmla="*/ 3 w 87"/>
                  <a:gd name="T1" fmla="*/ 22 h 31"/>
                  <a:gd name="T2" fmla="*/ 11 w 87"/>
                  <a:gd name="T3" fmla="*/ 29 h 31"/>
                  <a:gd name="T4" fmla="*/ 12 w 87"/>
                  <a:gd name="T5" fmla="*/ 30 h 31"/>
                  <a:gd name="T6" fmla="*/ 14 w 87"/>
                  <a:gd name="T7" fmla="*/ 30 h 31"/>
                  <a:gd name="T8" fmla="*/ 25 w 87"/>
                  <a:gd name="T9" fmla="*/ 28 h 31"/>
                  <a:gd name="T10" fmla="*/ 27 w 87"/>
                  <a:gd name="T11" fmla="*/ 27 h 31"/>
                  <a:gd name="T12" fmla="*/ 33 w 87"/>
                  <a:gd name="T13" fmla="*/ 29 h 31"/>
                  <a:gd name="T14" fmla="*/ 37 w 87"/>
                  <a:gd name="T15" fmla="*/ 29 h 31"/>
                  <a:gd name="T16" fmla="*/ 48 w 87"/>
                  <a:gd name="T17" fmla="*/ 26 h 31"/>
                  <a:gd name="T18" fmla="*/ 53 w 87"/>
                  <a:gd name="T19" fmla="*/ 27 h 31"/>
                  <a:gd name="T20" fmla="*/ 58 w 87"/>
                  <a:gd name="T21" fmla="*/ 27 h 31"/>
                  <a:gd name="T22" fmla="*/ 59 w 87"/>
                  <a:gd name="T23" fmla="*/ 27 h 31"/>
                  <a:gd name="T24" fmla="*/ 57 w 87"/>
                  <a:gd name="T25" fmla="*/ 22 h 31"/>
                  <a:gd name="T26" fmla="*/ 55 w 87"/>
                  <a:gd name="T27" fmla="*/ 16 h 31"/>
                  <a:gd name="T28" fmla="*/ 60 w 87"/>
                  <a:gd name="T29" fmla="*/ 12 h 31"/>
                  <a:gd name="T30" fmla="*/ 65 w 87"/>
                  <a:gd name="T31" fmla="*/ 15 h 31"/>
                  <a:gd name="T32" fmla="*/ 65 w 87"/>
                  <a:gd name="T33" fmla="*/ 19 h 31"/>
                  <a:gd name="T34" fmla="*/ 65 w 87"/>
                  <a:gd name="T35" fmla="*/ 21 h 31"/>
                  <a:gd name="T36" fmla="*/ 78 w 87"/>
                  <a:gd name="T37" fmla="*/ 26 h 31"/>
                  <a:gd name="T38" fmla="*/ 82 w 87"/>
                  <a:gd name="T39" fmla="*/ 23 h 31"/>
                  <a:gd name="T40" fmla="*/ 85 w 87"/>
                  <a:gd name="T41" fmla="*/ 17 h 31"/>
                  <a:gd name="T42" fmla="*/ 87 w 87"/>
                  <a:gd name="T43" fmla="*/ 15 h 31"/>
                  <a:gd name="T44" fmla="*/ 82 w 87"/>
                  <a:gd name="T45" fmla="*/ 11 h 31"/>
                  <a:gd name="T46" fmla="*/ 69 w 87"/>
                  <a:gd name="T47" fmla="*/ 8 h 31"/>
                  <a:gd name="T48" fmla="*/ 58 w 87"/>
                  <a:gd name="T49" fmla="*/ 6 h 31"/>
                  <a:gd name="T50" fmla="*/ 50 w 87"/>
                  <a:gd name="T51" fmla="*/ 4 h 31"/>
                  <a:gd name="T52" fmla="*/ 44 w 87"/>
                  <a:gd name="T53" fmla="*/ 8 h 31"/>
                  <a:gd name="T54" fmla="*/ 41 w 87"/>
                  <a:gd name="T55" fmla="*/ 12 h 31"/>
                  <a:gd name="T56" fmla="*/ 30 w 87"/>
                  <a:gd name="T57" fmla="*/ 6 h 31"/>
                  <a:gd name="T58" fmla="*/ 20 w 87"/>
                  <a:gd name="T59" fmla="*/ 0 h 31"/>
                  <a:gd name="T60" fmla="*/ 20 w 87"/>
                  <a:gd name="T61" fmla="*/ 0 h 31"/>
                  <a:gd name="T62" fmla="*/ 1 w 87"/>
                  <a:gd name="T63" fmla="*/ 18 h 31"/>
                  <a:gd name="T64" fmla="*/ 3 w 87"/>
                  <a:gd name="T65"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 h="31">
                    <a:moveTo>
                      <a:pt x="3" y="22"/>
                    </a:moveTo>
                    <a:cubicBezTo>
                      <a:pt x="7" y="25"/>
                      <a:pt x="9" y="27"/>
                      <a:pt x="11" y="29"/>
                    </a:cubicBezTo>
                    <a:cubicBezTo>
                      <a:pt x="11" y="29"/>
                      <a:pt x="12" y="30"/>
                      <a:pt x="12" y="30"/>
                    </a:cubicBezTo>
                    <a:cubicBezTo>
                      <a:pt x="12" y="30"/>
                      <a:pt x="12" y="30"/>
                      <a:pt x="14" y="30"/>
                    </a:cubicBezTo>
                    <a:cubicBezTo>
                      <a:pt x="17" y="30"/>
                      <a:pt x="22" y="29"/>
                      <a:pt x="25" y="28"/>
                    </a:cubicBezTo>
                    <a:cubicBezTo>
                      <a:pt x="27" y="27"/>
                      <a:pt x="27" y="27"/>
                      <a:pt x="27" y="27"/>
                    </a:cubicBezTo>
                    <a:cubicBezTo>
                      <a:pt x="29" y="26"/>
                      <a:pt x="31" y="28"/>
                      <a:pt x="33" y="29"/>
                    </a:cubicBezTo>
                    <a:cubicBezTo>
                      <a:pt x="34" y="30"/>
                      <a:pt x="35" y="31"/>
                      <a:pt x="37" y="29"/>
                    </a:cubicBezTo>
                    <a:cubicBezTo>
                      <a:pt x="41" y="27"/>
                      <a:pt x="45" y="26"/>
                      <a:pt x="48" y="26"/>
                    </a:cubicBezTo>
                    <a:cubicBezTo>
                      <a:pt x="49" y="26"/>
                      <a:pt x="51" y="27"/>
                      <a:pt x="53" y="27"/>
                    </a:cubicBezTo>
                    <a:cubicBezTo>
                      <a:pt x="54" y="27"/>
                      <a:pt x="56" y="27"/>
                      <a:pt x="58" y="27"/>
                    </a:cubicBezTo>
                    <a:cubicBezTo>
                      <a:pt x="59" y="27"/>
                      <a:pt x="59" y="27"/>
                      <a:pt x="59" y="27"/>
                    </a:cubicBezTo>
                    <a:cubicBezTo>
                      <a:pt x="59" y="26"/>
                      <a:pt x="58" y="24"/>
                      <a:pt x="57" y="22"/>
                    </a:cubicBezTo>
                    <a:cubicBezTo>
                      <a:pt x="56" y="20"/>
                      <a:pt x="55" y="18"/>
                      <a:pt x="55" y="16"/>
                    </a:cubicBezTo>
                    <a:cubicBezTo>
                      <a:pt x="55" y="13"/>
                      <a:pt x="57" y="12"/>
                      <a:pt x="60" y="12"/>
                    </a:cubicBezTo>
                    <a:cubicBezTo>
                      <a:pt x="62" y="12"/>
                      <a:pt x="64" y="13"/>
                      <a:pt x="65" y="15"/>
                    </a:cubicBezTo>
                    <a:cubicBezTo>
                      <a:pt x="66" y="16"/>
                      <a:pt x="66" y="18"/>
                      <a:pt x="65" y="19"/>
                    </a:cubicBezTo>
                    <a:cubicBezTo>
                      <a:pt x="64" y="20"/>
                      <a:pt x="65" y="20"/>
                      <a:pt x="65" y="21"/>
                    </a:cubicBezTo>
                    <a:cubicBezTo>
                      <a:pt x="66" y="24"/>
                      <a:pt x="71" y="27"/>
                      <a:pt x="78" y="26"/>
                    </a:cubicBezTo>
                    <a:cubicBezTo>
                      <a:pt x="82" y="26"/>
                      <a:pt x="82" y="25"/>
                      <a:pt x="82" y="23"/>
                    </a:cubicBezTo>
                    <a:cubicBezTo>
                      <a:pt x="82" y="21"/>
                      <a:pt x="81" y="18"/>
                      <a:pt x="85" y="17"/>
                    </a:cubicBezTo>
                    <a:cubicBezTo>
                      <a:pt x="87" y="16"/>
                      <a:pt x="87" y="15"/>
                      <a:pt x="87" y="15"/>
                    </a:cubicBezTo>
                    <a:cubicBezTo>
                      <a:pt x="87" y="15"/>
                      <a:pt x="87" y="14"/>
                      <a:pt x="82" y="11"/>
                    </a:cubicBezTo>
                    <a:cubicBezTo>
                      <a:pt x="78" y="8"/>
                      <a:pt x="73" y="8"/>
                      <a:pt x="69" y="8"/>
                    </a:cubicBezTo>
                    <a:cubicBezTo>
                      <a:pt x="65" y="8"/>
                      <a:pt x="61" y="8"/>
                      <a:pt x="58" y="6"/>
                    </a:cubicBezTo>
                    <a:cubicBezTo>
                      <a:pt x="55" y="5"/>
                      <a:pt x="52" y="4"/>
                      <a:pt x="50" y="4"/>
                    </a:cubicBezTo>
                    <a:cubicBezTo>
                      <a:pt x="45" y="4"/>
                      <a:pt x="44" y="7"/>
                      <a:pt x="44" y="8"/>
                    </a:cubicBezTo>
                    <a:cubicBezTo>
                      <a:pt x="44" y="11"/>
                      <a:pt x="42" y="12"/>
                      <a:pt x="41" y="12"/>
                    </a:cubicBezTo>
                    <a:cubicBezTo>
                      <a:pt x="38" y="12"/>
                      <a:pt x="35" y="10"/>
                      <a:pt x="30" y="6"/>
                    </a:cubicBezTo>
                    <a:cubicBezTo>
                      <a:pt x="27" y="4"/>
                      <a:pt x="23" y="1"/>
                      <a:pt x="20" y="0"/>
                    </a:cubicBezTo>
                    <a:cubicBezTo>
                      <a:pt x="20" y="0"/>
                      <a:pt x="20" y="0"/>
                      <a:pt x="20" y="0"/>
                    </a:cubicBezTo>
                    <a:cubicBezTo>
                      <a:pt x="15" y="0"/>
                      <a:pt x="3" y="10"/>
                      <a:pt x="1" y="18"/>
                    </a:cubicBezTo>
                    <a:cubicBezTo>
                      <a:pt x="0" y="21"/>
                      <a:pt x="1" y="22"/>
                      <a:pt x="3"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2" name="Freeform 1144"/>
              <p:cNvSpPr>
                <a:spLocks/>
              </p:cNvSpPr>
              <p:nvPr/>
            </p:nvSpPr>
            <p:spPr bwMode="auto">
              <a:xfrm>
                <a:off x="4332" y="1196"/>
                <a:ext cx="63" cy="32"/>
              </a:xfrm>
              <a:custGeom>
                <a:avLst/>
                <a:gdLst>
                  <a:gd name="T0" fmla="*/ 13 w 66"/>
                  <a:gd name="T1" fmla="*/ 33 h 34"/>
                  <a:gd name="T2" fmla="*/ 28 w 66"/>
                  <a:gd name="T3" fmla="*/ 31 h 34"/>
                  <a:gd name="T4" fmla="*/ 29 w 66"/>
                  <a:gd name="T5" fmla="*/ 31 h 34"/>
                  <a:gd name="T6" fmla="*/ 65 w 66"/>
                  <a:gd name="T7" fmla="*/ 19 h 34"/>
                  <a:gd name="T8" fmla="*/ 60 w 66"/>
                  <a:gd name="T9" fmla="*/ 16 h 34"/>
                  <a:gd name="T10" fmla="*/ 51 w 66"/>
                  <a:gd name="T11" fmla="*/ 11 h 34"/>
                  <a:gd name="T12" fmla="*/ 47 w 66"/>
                  <a:gd name="T13" fmla="*/ 10 h 34"/>
                  <a:gd name="T14" fmla="*/ 38 w 66"/>
                  <a:gd name="T15" fmla="*/ 14 h 34"/>
                  <a:gd name="T16" fmla="*/ 35 w 66"/>
                  <a:gd name="T17" fmla="*/ 17 h 34"/>
                  <a:gd name="T18" fmla="*/ 32 w 66"/>
                  <a:gd name="T19" fmla="*/ 15 h 34"/>
                  <a:gd name="T20" fmla="*/ 36 w 66"/>
                  <a:gd name="T21" fmla="*/ 6 h 34"/>
                  <a:gd name="T22" fmla="*/ 37 w 66"/>
                  <a:gd name="T23" fmla="*/ 3 h 34"/>
                  <a:gd name="T24" fmla="*/ 33 w 66"/>
                  <a:gd name="T25" fmla="*/ 0 h 34"/>
                  <a:gd name="T26" fmla="*/ 33 w 66"/>
                  <a:gd name="T27" fmla="*/ 0 h 34"/>
                  <a:gd name="T28" fmla="*/ 25 w 66"/>
                  <a:gd name="T29" fmla="*/ 4 h 34"/>
                  <a:gd name="T30" fmla="*/ 21 w 66"/>
                  <a:gd name="T31" fmla="*/ 5 h 34"/>
                  <a:gd name="T32" fmla="*/ 19 w 66"/>
                  <a:gd name="T33" fmla="*/ 10 h 34"/>
                  <a:gd name="T34" fmla="*/ 17 w 66"/>
                  <a:gd name="T35" fmla="*/ 13 h 34"/>
                  <a:gd name="T36" fmla="*/ 16 w 66"/>
                  <a:gd name="T37" fmla="*/ 16 h 34"/>
                  <a:gd name="T38" fmla="*/ 13 w 66"/>
                  <a:gd name="T39" fmla="*/ 17 h 34"/>
                  <a:gd name="T40" fmla="*/ 12 w 66"/>
                  <a:gd name="T41" fmla="*/ 17 h 34"/>
                  <a:gd name="T42" fmla="*/ 9 w 66"/>
                  <a:gd name="T43" fmla="*/ 20 h 34"/>
                  <a:gd name="T44" fmla="*/ 2 w 66"/>
                  <a:gd name="T45" fmla="*/ 31 h 34"/>
                  <a:gd name="T46" fmla="*/ 0 w 66"/>
                  <a:gd name="T47" fmla="*/ 34 h 34"/>
                  <a:gd name="T48" fmla="*/ 2 w 66"/>
                  <a:gd name="T49" fmla="*/ 34 h 34"/>
                  <a:gd name="T50" fmla="*/ 13 w 66"/>
                  <a:gd name="T5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34">
                    <a:moveTo>
                      <a:pt x="13" y="33"/>
                    </a:moveTo>
                    <a:cubicBezTo>
                      <a:pt x="18" y="32"/>
                      <a:pt x="23" y="31"/>
                      <a:pt x="28" y="31"/>
                    </a:cubicBezTo>
                    <a:cubicBezTo>
                      <a:pt x="29" y="31"/>
                      <a:pt x="29" y="31"/>
                      <a:pt x="29" y="31"/>
                    </a:cubicBezTo>
                    <a:cubicBezTo>
                      <a:pt x="41" y="31"/>
                      <a:pt x="64" y="23"/>
                      <a:pt x="65" y="19"/>
                    </a:cubicBezTo>
                    <a:cubicBezTo>
                      <a:pt x="66" y="18"/>
                      <a:pt x="64" y="17"/>
                      <a:pt x="60" y="16"/>
                    </a:cubicBezTo>
                    <a:cubicBezTo>
                      <a:pt x="57" y="15"/>
                      <a:pt x="53" y="14"/>
                      <a:pt x="51" y="11"/>
                    </a:cubicBezTo>
                    <a:cubicBezTo>
                      <a:pt x="50" y="10"/>
                      <a:pt x="49" y="10"/>
                      <a:pt x="47" y="10"/>
                    </a:cubicBezTo>
                    <a:cubicBezTo>
                      <a:pt x="44" y="10"/>
                      <a:pt x="39" y="12"/>
                      <a:pt x="38" y="14"/>
                    </a:cubicBezTo>
                    <a:cubicBezTo>
                      <a:pt x="37" y="17"/>
                      <a:pt x="35" y="17"/>
                      <a:pt x="35" y="17"/>
                    </a:cubicBezTo>
                    <a:cubicBezTo>
                      <a:pt x="33" y="17"/>
                      <a:pt x="32" y="16"/>
                      <a:pt x="32" y="15"/>
                    </a:cubicBezTo>
                    <a:cubicBezTo>
                      <a:pt x="31" y="13"/>
                      <a:pt x="33" y="9"/>
                      <a:pt x="36" y="6"/>
                    </a:cubicBezTo>
                    <a:cubicBezTo>
                      <a:pt x="38" y="4"/>
                      <a:pt x="38" y="3"/>
                      <a:pt x="37" y="3"/>
                    </a:cubicBezTo>
                    <a:cubicBezTo>
                      <a:pt x="37" y="2"/>
                      <a:pt x="35" y="0"/>
                      <a:pt x="33" y="0"/>
                    </a:cubicBezTo>
                    <a:cubicBezTo>
                      <a:pt x="33" y="0"/>
                      <a:pt x="33" y="0"/>
                      <a:pt x="33" y="0"/>
                    </a:cubicBezTo>
                    <a:cubicBezTo>
                      <a:pt x="32" y="4"/>
                      <a:pt x="28" y="4"/>
                      <a:pt x="25" y="4"/>
                    </a:cubicBezTo>
                    <a:cubicBezTo>
                      <a:pt x="24" y="4"/>
                      <a:pt x="22" y="4"/>
                      <a:pt x="21" y="5"/>
                    </a:cubicBezTo>
                    <a:cubicBezTo>
                      <a:pt x="21" y="7"/>
                      <a:pt x="20" y="9"/>
                      <a:pt x="19" y="10"/>
                    </a:cubicBezTo>
                    <a:cubicBezTo>
                      <a:pt x="18" y="11"/>
                      <a:pt x="17" y="12"/>
                      <a:pt x="17" y="13"/>
                    </a:cubicBezTo>
                    <a:cubicBezTo>
                      <a:pt x="17" y="14"/>
                      <a:pt x="17" y="15"/>
                      <a:pt x="16" y="16"/>
                    </a:cubicBezTo>
                    <a:cubicBezTo>
                      <a:pt x="15" y="17"/>
                      <a:pt x="14" y="17"/>
                      <a:pt x="13" y="17"/>
                    </a:cubicBezTo>
                    <a:cubicBezTo>
                      <a:pt x="12" y="17"/>
                      <a:pt x="12" y="17"/>
                      <a:pt x="12" y="17"/>
                    </a:cubicBezTo>
                    <a:cubicBezTo>
                      <a:pt x="10" y="17"/>
                      <a:pt x="9" y="17"/>
                      <a:pt x="9" y="20"/>
                    </a:cubicBezTo>
                    <a:cubicBezTo>
                      <a:pt x="9" y="25"/>
                      <a:pt x="5" y="28"/>
                      <a:pt x="2" y="31"/>
                    </a:cubicBezTo>
                    <a:cubicBezTo>
                      <a:pt x="1" y="32"/>
                      <a:pt x="0" y="33"/>
                      <a:pt x="0" y="34"/>
                    </a:cubicBezTo>
                    <a:cubicBezTo>
                      <a:pt x="0" y="34"/>
                      <a:pt x="1" y="34"/>
                      <a:pt x="2" y="34"/>
                    </a:cubicBezTo>
                    <a:cubicBezTo>
                      <a:pt x="5" y="34"/>
                      <a:pt x="9" y="33"/>
                      <a:pt x="13"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3" name="Freeform 1145"/>
              <p:cNvSpPr>
                <a:spLocks/>
              </p:cNvSpPr>
              <p:nvPr/>
            </p:nvSpPr>
            <p:spPr bwMode="auto">
              <a:xfrm>
                <a:off x="4257" y="1150"/>
                <a:ext cx="53" cy="39"/>
              </a:xfrm>
              <a:custGeom>
                <a:avLst/>
                <a:gdLst>
                  <a:gd name="T0" fmla="*/ 9 w 56"/>
                  <a:gd name="T1" fmla="*/ 25 h 41"/>
                  <a:gd name="T2" fmla="*/ 14 w 56"/>
                  <a:gd name="T3" fmla="*/ 30 h 41"/>
                  <a:gd name="T4" fmla="*/ 6 w 56"/>
                  <a:gd name="T5" fmla="*/ 34 h 41"/>
                  <a:gd name="T6" fmla="*/ 0 w 56"/>
                  <a:gd name="T7" fmla="*/ 34 h 41"/>
                  <a:gd name="T8" fmla="*/ 2 w 56"/>
                  <a:gd name="T9" fmla="*/ 37 h 41"/>
                  <a:gd name="T10" fmla="*/ 8 w 56"/>
                  <a:gd name="T11" fmla="*/ 40 h 41"/>
                  <a:gd name="T12" fmla="*/ 18 w 56"/>
                  <a:gd name="T13" fmla="*/ 37 h 41"/>
                  <a:gd name="T14" fmla="*/ 19 w 56"/>
                  <a:gd name="T15" fmla="*/ 35 h 41"/>
                  <a:gd name="T16" fmla="*/ 45 w 56"/>
                  <a:gd name="T17" fmla="*/ 24 h 41"/>
                  <a:gd name="T18" fmla="*/ 52 w 56"/>
                  <a:gd name="T19" fmla="*/ 23 h 41"/>
                  <a:gd name="T20" fmla="*/ 52 w 56"/>
                  <a:gd name="T21" fmla="*/ 23 h 41"/>
                  <a:gd name="T22" fmla="*/ 52 w 56"/>
                  <a:gd name="T23" fmla="*/ 21 h 41"/>
                  <a:gd name="T24" fmla="*/ 51 w 56"/>
                  <a:gd name="T25" fmla="*/ 16 h 41"/>
                  <a:gd name="T26" fmla="*/ 55 w 56"/>
                  <a:gd name="T27" fmla="*/ 14 h 41"/>
                  <a:gd name="T28" fmla="*/ 56 w 56"/>
                  <a:gd name="T29" fmla="*/ 14 h 41"/>
                  <a:gd name="T30" fmla="*/ 50 w 56"/>
                  <a:gd name="T31" fmla="*/ 12 h 41"/>
                  <a:gd name="T32" fmla="*/ 42 w 56"/>
                  <a:gd name="T33" fmla="*/ 3 h 41"/>
                  <a:gd name="T34" fmla="*/ 41 w 56"/>
                  <a:gd name="T35" fmla="*/ 0 h 41"/>
                  <a:gd name="T36" fmla="*/ 38 w 56"/>
                  <a:gd name="T37" fmla="*/ 1 h 41"/>
                  <a:gd name="T38" fmla="*/ 26 w 56"/>
                  <a:gd name="T39" fmla="*/ 6 h 41"/>
                  <a:gd name="T40" fmla="*/ 14 w 56"/>
                  <a:gd name="T41" fmla="*/ 10 h 41"/>
                  <a:gd name="T42" fmla="*/ 14 w 56"/>
                  <a:gd name="T43" fmla="*/ 10 h 41"/>
                  <a:gd name="T44" fmla="*/ 17 w 56"/>
                  <a:gd name="T45" fmla="*/ 16 h 41"/>
                  <a:gd name="T46" fmla="*/ 8 w 56"/>
                  <a:gd name="T47" fmla="*/ 22 h 41"/>
                  <a:gd name="T48" fmla="*/ 8 w 56"/>
                  <a:gd name="T49" fmla="*/ 22 h 41"/>
                  <a:gd name="T50" fmla="*/ 6 w 56"/>
                  <a:gd name="T51" fmla="*/ 22 h 41"/>
                  <a:gd name="T52" fmla="*/ 9 w 56"/>
                  <a:gd name="T5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41">
                    <a:moveTo>
                      <a:pt x="9" y="25"/>
                    </a:moveTo>
                    <a:cubicBezTo>
                      <a:pt x="11" y="26"/>
                      <a:pt x="15" y="28"/>
                      <a:pt x="14" y="30"/>
                    </a:cubicBezTo>
                    <a:cubicBezTo>
                      <a:pt x="14" y="33"/>
                      <a:pt x="11" y="34"/>
                      <a:pt x="6" y="34"/>
                    </a:cubicBezTo>
                    <a:cubicBezTo>
                      <a:pt x="3" y="34"/>
                      <a:pt x="1" y="34"/>
                      <a:pt x="0" y="34"/>
                    </a:cubicBezTo>
                    <a:cubicBezTo>
                      <a:pt x="1" y="35"/>
                      <a:pt x="1" y="36"/>
                      <a:pt x="2" y="37"/>
                    </a:cubicBezTo>
                    <a:cubicBezTo>
                      <a:pt x="3" y="38"/>
                      <a:pt x="5" y="39"/>
                      <a:pt x="8" y="40"/>
                    </a:cubicBezTo>
                    <a:cubicBezTo>
                      <a:pt x="12" y="41"/>
                      <a:pt x="16" y="39"/>
                      <a:pt x="18" y="37"/>
                    </a:cubicBezTo>
                    <a:cubicBezTo>
                      <a:pt x="19" y="36"/>
                      <a:pt x="19" y="35"/>
                      <a:pt x="19" y="35"/>
                    </a:cubicBezTo>
                    <a:cubicBezTo>
                      <a:pt x="18" y="30"/>
                      <a:pt x="25" y="28"/>
                      <a:pt x="45" y="24"/>
                    </a:cubicBezTo>
                    <a:cubicBezTo>
                      <a:pt x="48" y="24"/>
                      <a:pt x="50" y="23"/>
                      <a:pt x="52" y="23"/>
                    </a:cubicBezTo>
                    <a:cubicBezTo>
                      <a:pt x="52" y="23"/>
                      <a:pt x="52" y="23"/>
                      <a:pt x="52" y="23"/>
                    </a:cubicBezTo>
                    <a:cubicBezTo>
                      <a:pt x="52" y="22"/>
                      <a:pt x="52" y="21"/>
                      <a:pt x="52" y="21"/>
                    </a:cubicBezTo>
                    <a:cubicBezTo>
                      <a:pt x="51" y="19"/>
                      <a:pt x="50" y="17"/>
                      <a:pt x="51" y="16"/>
                    </a:cubicBezTo>
                    <a:cubicBezTo>
                      <a:pt x="52" y="14"/>
                      <a:pt x="54" y="14"/>
                      <a:pt x="55" y="14"/>
                    </a:cubicBezTo>
                    <a:cubicBezTo>
                      <a:pt x="55" y="14"/>
                      <a:pt x="55" y="14"/>
                      <a:pt x="56" y="14"/>
                    </a:cubicBezTo>
                    <a:cubicBezTo>
                      <a:pt x="54" y="13"/>
                      <a:pt x="53" y="13"/>
                      <a:pt x="50" y="12"/>
                    </a:cubicBezTo>
                    <a:cubicBezTo>
                      <a:pt x="43" y="11"/>
                      <a:pt x="42" y="6"/>
                      <a:pt x="42" y="3"/>
                    </a:cubicBezTo>
                    <a:cubicBezTo>
                      <a:pt x="41" y="2"/>
                      <a:pt x="41" y="1"/>
                      <a:pt x="41" y="0"/>
                    </a:cubicBezTo>
                    <a:cubicBezTo>
                      <a:pt x="40" y="0"/>
                      <a:pt x="39" y="1"/>
                      <a:pt x="38" y="1"/>
                    </a:cubicBezTo>
                    <a:cubicBezTo>
                      <a:pt x="36" y="3"/>
                      <a:pt x="33" y="5"/>
                      <a:pt x="26" y="6"/>
                    </a:cubicBezTo>
                    <a:cubicBezTo>
                      <a:pt x="18" y="8"/>
                      <a:pt x="15" y="9"/>
                      <a:pt x="14" y="10"/>
                    </a:cubicBezTo>
                    <a:cubicBezTo>
                      <a:pt x="14" y="10"/>
                      <a:pt x="14" y="10"/>
                      <a:pt x="14" y="10"/>
                    </a:cubicBezTo>
                    <a:cubicBezTo>
                      <a:pt x="16" y="11"/>
                      <a:pt x="17" y="13"/>
                      <a:pt x="17" y="16"/>
                    </a:cubicBezTo>
                    <a:cubicBezTo>
                      <a:pt x="16" y="19"/>
                      <a:pt x="12" y="22"/>
                      <a:pt x="8" y="22"/>
                    </a:cubicBezTo>
                    <a:cubicBezTo>
                      <a:pt x="8" y="22"/>
                      <a:pt x="8" y="22"/>
                      <a:pt x="8" y="22"/>
                    </a:cubicBezTo>
                    <a:cubicBezTo>
                      <a:pt x="7" y="22"/>
                      <a:pt x="6" y="22"/>
                      <a:pt x="6" y="22"/>
                    </a:cubicBezTo>
                    <a:cubicBezTo>
                      <a:pt x="6" y="23"/>
                      <a:pt x="7" y="24"/>
                      <a:pt x="9"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4" name="Freeform 1146"/>
              <p:cNvSpPr>
                <a:spLocks/>
              </p:cNvSpPr>
              <p:nvPr/>
            </p:nvSpPr>
            <p:spPr bwMode="auto">
              <a:xfrm>
                <a:off x="4276" y="1180"/>
                <a:ext cx="58" cy="28"/>
              </a:xfrm>
              <a:custGeom>
                <a:avLst/>
                <a:gdLst>
                  <a:gd name="T0" fmla="*/ 3 w 61"/>
                  <a:gd name="T1" fmla="*/ 12 h 30"/>
                  <a:gd name="T2" fmla="*/ 0 w 61"/>
                  <a:gd name="T3" fmla="*/ 14 h 30"/>
                  <a:gd name="T4" fmla="*/ 4 w 61"/>
                  <a:gd name="T5" fmla="*/ 16 h 30"/>
                  <a:gd name="T6" fmla="*/ 7 w 61"/>
                  <a:gd name="T7" fmla="*/ 16 h 30"/>
                  <a:gd name="T8" fmla="*/ 12 w 61"/>
                  <a:gd name="T9" fmla="*/ 20 h 30"/>
                  <a:gd name="T10" fmla="*/ 17 w 61"/>
                  <a:gd name="T11" fmla="*/ 24 h 30"/>
                  <a:gd name="T12" fmla="*/ 19 w 61"/>
                  <a:gd name="T13" fmla="*/ 23 h 30"/>
                  <a:gd name="T14" fmla="*/ 33 w 61"/>
                  <a:gd name="T15" fmla="*/ 27 h 30"/>
                  <a:gd name="T16" fmla="*/ 50 w 61"/>
                  <a:gd name="T17" fmla="*/ 30 h 30"/>
                  <a:gd name="T18" fmla="*/ 56 w 61"/>
                  <a:gd name="T19" fmla="*/ 27 h 30"/>
                  <a:gd name="T20" fmla="*/ 57 w 61"/>
                  <a:gd name="T21" fmla="*/ 26 h 30"/>
                  <a:gd name="T22" fmla="*/ 57 w 61"/>
                  <a:gd name="T23" fmla="*/ 26 h 30"/>
                  <a:gd name="T24" fmla="*/ 54 w 61"/>
                  <a:gd name="T25" fmla="*/ 24 h 30"/>
                  <a:gd name="T26" fmla="*/ 61 w 61"/>
                  <a:gd name="T27" fmla="*/ 10 h 30"/>
                  <a:gd name="T28" fmla="*/ 61 w 61"/>
                  <a:gd name="T29" fmla="*/ 8 h 30"/>
                  <a:gd name="T30" fmla="*/ 50 w 61"/>
                  <a:gd name="T31" fmla="*/ 3 h 30"/>
                  <a:gd name="T32" fmla="*/ 48 w 61"/>
                  <a:gd name="T33" fmla="*/ 4 h 30"/>
                  <a:gd name="T34" fmla="*/ 45 w 61"/>
                  <a:gd name="T35" fmla="*/ 8 h 30"/>
                  <a:gd name="T36" fmla="*/ 36 w 61"/>
                  <a:gd name="T37" fmla="*/ 0 h 30"/>
                  <a:gd name="T38" fmla="*/ 33 w 61"/>
                  <a:gd name="T39" fmla="*/ 0 h 30"/>
                  <a:gd name="T40" fmla="*/ 8 w 61"/>
                  <a:gd name="T41" fmla="*/ 6 h 30"/>
                  <a:gd name="T42" fmla="*/ 3 w 61"/>
                  <a:gd name="T4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30">
                    <a:moveTo>
                      <a:pt x="3" y="12"/>
                    </a:moveTo>
                    <a:cubicBezTo>
                      <a:pt x="2" y="13"/>
                      <a:pt x="1" y="14"/>
                      <a:pt x="0" y="14"/>
                    </a:cubicBezTo>
                    <a:cubicBezTo>
                      <a:pt x="1" y="15"/>
                      <a:pt x="2" y="15"/>
                      <a:pt x="4" y="16"/>
                    </a:cubicBezTo>
                    <a:cubicBezTo>
                      <a:pt x="5" y="16"/>
                      <a:pt x="6" y="16"/>
                      <a:pt x="7" y="16"/>
                    </a:cubicBezTo>
                    <a:cubicBezTo>
                      <a:pt x="9" y="16"/>
                      <a:pt x="11" y="18"/>
                      <a:pt x="12" y="20"/>
                    </a:cubicBezTo>
                    <a:cubicBezTo>
                      <a:pt x="14" y="23"/>
                      <a:pt x="15" y="24"/>
                      <a:pt x="17" y="24"/>
                    </a:cubicBezTo>
                    <a:cubicBezTo>
                      <a:pt x="18" y="23"/>
                      <a:pt x="19" y="23"/>
                      <a:pt x="19" y="23"/>
                    </a:cubicBezTo>
                    <a:cubicBezTo>
                      <a:pt x="23" y="23"/>
                      <a:pt x="28" y="25"/>
                      <a:pt x="33" y="27"/>
                    </a:cubicBezTo>
                    <a:cubicBezTo>
                      <a:pt x="39" y="28"/>
                      <a:pt x="45" y="30"/>
                      <a:pt x="50" y="30"/>
                    </a:cubicBezTo>
                    <a:cubicBezTo>
                      <a:pt x="54" y="30"/>
                      <a:pt x="56" y="28"/>
                      <a:pt x="56" y="27"/>
                    </a:cubicBezTo>
                    <a:cubicBezTo>
                      <a:pt x="57" y="27"/>
                      <a:pt x="57" y="26"/>
                      <a:pt x="57" y="26"/>
                    </a:cubicBezTo>
                    <a:cubicBezTo>
                      <a:pt x="57" y="26"/>
                      <a:pt x="57" y="26"/>
                      <a:pt x="57" y="26"/>
                    </a:cubicBezTo>
                    <a:cubicBezTo>
                      <a:pt x="55" y="26"/>
                      <a:pt x="55" y="25"/>
                      <a:pt x="54" y="24"/>
                    </a:cubicBezTo>
                    <a:cubicBezTo>
                      <a:pt x="53" y="22"/>
                      <a:pt x="55" y="19"/>
                      <a:pt x="61" y="10"/>
                    </a:cubicBezTo>
                    <a:cubicBezTo>
                      <a:pt x="61" y="9"/>
                      <a:pt x="61" y="9"/>
                      <a:pt x="61" y="8"/>
                    </a:cubicBezTo>
                    <a:cubicBezTo>
                      <a:pt x="60" y="6"/>
                      <a:pt x="54" y="3"/>
                      <a:pt x="50" y="3"/>
                    </a:cubicBezTo>
                    <a:cubicBezTo>
                      <a:pt x="48" y="3"/>
                      <a:pt x="48" y="4"/>
                      <a:pt x="48" y="4"/>
                    </a:cubicBezTo>
                    <a:cubicBezTo>
                      <a:pt x="48" y="8"/>
                      <a:pt x="45" y="8"/>
                      <a:pt x="45" y="8"/>
                    </a:cubicBezTo>
                    <a:cubicBezTo>
                      <a:pt x="41" y="8"/>
                      <a:pt x="37" y="2"/>
                      <a:pt x="36" y="0"/>
                    </a:cubicBezTo>
                    <a:cubicBezTo>
                      <a:pt x="36" y="0"/>
                      <a:pt x="35" y="0"/>
                      <a:pt x="33" y="0"/>
                    </a:cubicBezTo>
                    <a:cubicBezTo>
                      <a:pt x="25" y="0"/>
                      <a:pt x="10" y="4"/>
                      <a:pt x="8" y="6"/>
                    </a:cubicBezTo>
                    <a:cubicBezTo>
                      <a:pt x="8" y="9"/>
                      <a:pt x="5" y="10"/>
                      <a:pt x="3"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5" name="Freeform 1147"/>
              <p:cNvSpPr>
                <a:spLocks noEditPoints="1"/>
              </p:cNvSpPr>
              <p:nvPr/>
            </p:nvSpPr>
            <p:spPr bwMode="auto">
              <a:xfrm>
                <a:off x="3564" y="1238"/>
                <a:ext cx="1749" cy="606"/>
              </a:xfrm>
              <a:custGeom>
                <a:avLst/>
                <a:gdLst>
                  <a:gd name="T0" fmla="*/ 49 w 1831"/>
                  <a:gd name="T1" fmla="*/ 223 h 635"/>
                  <a:gd name="T2" fmla="*/ 53 w 1831"/>
                  <a:gd name="T3" fmla="*/ 179 h 635"/>
                  <a:gd name="T4" fmla="*/ 15 w 1831"/>
                  <a:gd name="T5" fmla="*/ 190 h 635"/>
                  <a:gd name="T6" fmla="*/ 32 w 1831"/>
                  <a:gd name="T7" fmla="*/ 275 h 635"/>
                  <a:gd name="T8" fmla="*/ 7 w 1831"/>
                  <a:gd name="T9" fmla="*/ 361 h 635"/>
                  <a:gd name="T10" fmla="*/ 1 w 1831"/>
                  <a:gd name="T11" fmla="*/ 391 h 635"/>
                  <a:gd name="T12" fmla="*/ 45 w 1831"/>
                  <a:gd name="T13" fmla="*/ 445 h 635"/>
                  <a:gd name="T14" fmla="*/ 75 w 1831"/>
                  <a:gd name="T15" fmla="*/ 484 h 635"/>
                  <a:gd name="T16" fmla="*/ 139 w 1831"/>
                  <a:gd name="T17" fmla="*/ 532 h 635"/>
                  <a:gd name="T18" fmla="*/ 136 w 1831"/>
                  <a:gd name="T19" fmla="*/ 603 h 635"/>
                  <a:gd name="T20" fmla="*/ 216 w 1831"/>
                  <a:gd name="T21" fmla="*/ 628 h 635"/>
                  <a:gd name="T22" fmla="*/ 236 w 1831"/>
                  <a:gd name="T23" fmla="*/ 554 h 635"/>
                  <a:gd name="T24" fmla="*/ 234 w 1831"/>
                  <a:gd name="T25" fmla="*/ 511 h 635"/>
                  <a:gd name="T26" fmla="*/ 320 w 1831"/>
                  <a:gd name="T27" fmla="*/ 502 h 635"/>
                  <a:gd name="T28" fmla="*/ 377 w 1831"/>
                  <a:gd name="T29" fmla="*/ 470 h 635"/>
                  <a:gd name="T30" fmla="*/ 501 w 1831"/>
                  <a:gd name="T31" fmla="*/ 446 h 635"/>
                  <a:gd name="T32" fmla="*/ 563 w 1831"/>
                  <a:gd name="T33" fmla="*/ 447 h 635"/>
                  <a:gd name="T34" fmla="*/ 672 w 1831"/>
                  <a:gd name="T35" fmla="*/ 520 h 635"/>
                  <a:gd name="T36" fmla="*/ 732 w 1831"/>
                  <a:gd name="T37" fmla="*/ 501 h 635"/>
                  <a:gd name="T38" fmla="*/ 822 w 1831"/>
                  <a:gd name="T39" fmla="*/ 490 h 635"/>
                  <a:gd name="T40" fmla="*/ 931 w 1831"/>
                  <a:gd name="T41" fmla="*/ 524 h 635"/>
                  <a:gd name="T42" fmla="*/ 1000 w 1831"/>
                  <a:gd name="T43" fmla="*/ 516 h 635"/>
                  <a:gd name="T44" fmla="*/ 1041 w 1831"/>
                  <a:gd name="T45" fmla="*/ 482 h 635"/>
                  <a:gd name="T46" fmla="*/ 1091 w 1831"/>
                  <a:gd name="T47" fmla="*/ 464 h 635"/>
                  <a:gd name="T48" fmla="*/ 1160 w 1831"/>
                  <a:gd name="T49" fmla="*/ 543 h 635"/>
                  <a:gd name="T50" fmla="*/ 1181 w 1831"/>
                  <a:gd name="T51" fmla="*/ 588 h 635"/>
                  <a:gd name="T52" fmla="*/ 1267 w 1831"/>
                  <a:gd name="T53" fmla="*/ 502 h 635"/>
                  <a:gd name="T54" fmla="*/ 1232 w 1831"/>
                  <a:gd name="T55" fmla="*/ 454 h 635"/>
                  <a:gd name="T56" fmla="*/ 1342 w 1831"/>
                  <a:gd name="T57" fmla="*/ 367 h 635"/>
                  <a:gd name="T58" fmla="*/ 1444 w 1831"/>
                  <a:gd name="T59" fmla="*/ 340 h 635"/>
                  <a:gd name="T60" fmla="*/ 1525 w 1831"/>
                  <a:gd name="T61" fmla="*/ 328 h 635"/>
                  <a:gd name="T62" fmla="*/ 1457 w 1831"/>
                  <a:gd name="T63" fmla="*/ 395 h 635"/>
                  <a:gd name="T64" fmla="*/ 1508 w 1831"/>
                  <a:gd name="T65" fmla="*/ 445 h 635"/>
                  <a:gd name="T66" fmla="*/ 1540 w 1831"/>
                  <a:gd name="T67" fmla="*/ 355 h 635"/>
                  <a:gd name="T68" fmla="*/ 1687 w 1831"/>
                  <a:gd name="T69" fmla="*/ 309 h 635"/>
                  <a:gd name="T70" fmla="*/ 1710 w 1831"/>
                  <a:gd name="T71" fmla="*/ 271 h 635"/>
                  <a:gd name="T72" fmla="*/ 1775 w 1831"/>
                  <a:gd name="T73" fmla="*/ 272 h 635"/>
                  <a:gd name="T74" fmla="*/ 1825 w 1831"/>
                  <a:gd name="T75" fmla="*/ 256 h 635"/>
                  <a:gd name="T76" fmla="*/ 1685 w 1831"/>
                  <a:gd name="T77" fmla="*/ 181 h 635"/>
                  <a:gd name="T78" fmla="*/ 1565 w 1831"/>
                  <a:gd name="T79" fmla="*/ 185 h 635"/>
                  <a:gd name="T80" fmla="*/ 1389 w 1831"/>
                  <a:gd name="T81" fmla="*/ 145 h 635"/>
                  <a:gd name="T82" fmla="*/ 1315 w 1831"/>
                  <a:gd name="T83" fmla="*/ 121 h 635"/>
                  <a:gd name="T84" fmla="*/ 1244 w 1831"/>
                  <a:gd name="T85" fmla="*/ 141 h 635"/>
                  <a:gd name="T86" fmla="*/ 1135 w 1831"/>
                  <a:gd name="T87" fmla="*/ 125 h 635"/>
                  <a:gd name="T88" fmla="*/ 1076 w 1831"/>
                  <a:gd name="T89" fmla="*/ 97 h 635"/>
                  <a:gd name="T90" fmla="*/ 957 w 1831"/>
                  <a:gd name="T91" fmla="*/ 95 h 635"/>
                  <a:gd name="T92" fmla="*/ 905 w 1831"/>
                  <a:gd name="T93" fmla="*/ 87 h 635"/>
                  <a:gd name="T94" fmla="*/ 949 w 1831"/>
                  <a:gd name="T95" fmla="*/ 27 h 635"/>
                  <a:gd name="T96" fmla="*/ 866 w 1831"/>
                  <a:gd name="T97" fmla="*/ 9 h 635"/>
                  <a:gd name="T98" fmla="*/ 781 w 1831"/>
                  <a:gd name="T99" fmla="*/ 40 h 635"/>
                  <a:gd name="T100" fmla="*/ 701 w 1831"/>
                  <a:gd name="T101" fmla="*/ 55 h 635"/>
                  <a:gd name="T102" fmla="*/ 654 w 1831"/>
                  <a:gd name="T103" fmla="*/ 93 h 635"/>
                  <a:gd name="T104" fmla="*/ 564 w 1831"/>
                  <a:gd name="T105" fmla="*/ 129 h 635"/>
                  <a:gd name="T106" fmla="*/ 523 w 1831"/>
                  <a:gd name="T107" fmla="*/ 140 h 635"/>
                  <a:gd name="T108" fmla="*/ 565 w 1831"/>
                  <a:gd name="T109" fmla="*/ 206 h 635"/>
                  <a:gd name="T110" fmla="*/ 483 w 1831"/>
                  <a:gd name="T111" fmla="*/ 235 h 635"/>
                  <a:gd name="T112" fmla="*/ 514 w 1831"/>
                  <a:gd name="T113" fmla="*/ 176 h 635"/>
                  <a:gd name="T114" fmla="*/ 454 w 1831"/>
                  <a:gd name="T115" fmla="*/ 170 h 635"/>
                  <a:gd name="T116" fmla="*/ 358 w 1831"/>
                  <a:gd name="T117" fmla="*/ 163 h 635"/>
                  <a:gd name="T118" fmla="*/ 294 w 1831"/>
                  <a:gd name="T119" fmla="*/ 206 h 635"/>
                  <a:gd name="T120" fmla="*/ 203 w 1831"/>
                  <a:gd name="T121" fmla="*/ 227 h 635"/>
                  <a:gd name="T122" fmla="*/ 185 w 1831"/>
                  <a:gd name="T123" fmla="*/ 245 h 635"/>
                  <a:gd name="T124" fmla="*/ 104 w 1831"/>
                  <a:gd name="T125" fmla="*/ 268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1" h="635">
                    <a:moveTo>
                      <a:pt x="104" y="268"/>
                    </a:moveTo>
                    <a:cubicBezTo>
                      <a:pt x="105" y="269"/>
                      <a:pt x="106" y="270"/>
                      <a:pt x="107" y="272"/>
                    </a:cubicBezTo>
                    <a:cubicBezTo>
                      <a:pt x="107" y="274"/>
                      <a:pt x="110" y="275"/>
                      <a:pt x="116" y="275"/>
                    </a:cubicBezTo>
                    <a:cubicBezTo>
                      <a:pt x="117" y="275"/>
                      <a:pt x="118" y="275"/>
                      <a:pt x="119" y="277"/>
                    </a:cubicBezTo>
                    <a:cubicBezTo>
                      <a:pt x="121" y="279"/>
                      <a:pt x="119" y="283"/>
                      <a:pt x="119" y="284"/>
                    </a:cubicBezTo>
                    <a:cubicBezTo>
                      <a:pt x="117" y="287"/>
                      <a:pt x="114" y="288"/>
                      <a:pt x="111" y="288"/>
                    </a:cubicBezTo>
                    <a:cubicBezTo>
                      <a:pt x="109" y="288"/>
                      <a:pt x="108" y="287"/>
                      <a:pt x="107" y="286"/>
                    </a:cubicBezTo>
                    <a:cubicBezTo>
                      <a:pt x="106" y="286"/>
                      <a:pt x="105" y="286"/>
                      <a:pt x="104" y="286"/>
                    </a:cubicBezTo>
                    <a:cubicBezTo>
                      <a:pt x="101" y="286"/>
                      <a:pt x="98" y="286"/>
                      <a:pt x="97" y="282"/>
                    </a:cubicBezTo>
                    <a:cubicBezTo>
                      <a:pt x="97" y="281"/>
                      <a:pt x="94" y="278"/>
                      <a:pt x="89" y="278"/>
                    </a:cubicBezTo>
                    <a:cubicBezTo>
                      <a:pt x="86" y="279"/>
                      <a:pt x="84" y="278"/>
                      <a:pt x="83" y="277"/>
                    </a:cubicBezTo>
                    <a:cubicBezTo>
                      <a:pt x="82" y="275"/>
                      <a:pt x="81" y="273"/>
                      <a:pt x="81" y="270"/>
                    </a:cubicBezTo>
                    <a:cubicBezTo>
                      <a:pt x="81" y="268"/>
                      <a:pt x="81" y="267"/>
                      <a:pt x="80" y="265"/>
                    </a:cubicBezTo>
                    <a:cubicBezTo>
                      <a:pt x="79" y="264"/>
                      <a:pt x="78" y="263"/>
                      <a:pt x="79" y="262"/>
                    </a:cubicBezTo>
                    <a:cubicBezTo>
                      <a:pt x="79" y="261"/>
                      <a:pt x="78" y="261"/>
                      <a:pt x="78" y="260"/>
                    </a:cubicBezTo>
                    <a:cubicBezTo>
                      <a:pt x="78" y="258"/>
                      <a:pt x="77" y="255"/>
                      <a:pt x="80" y="253"/>
                    </a:cubicBezTo>
                    <a:cubicBezTo>
                      <a:pt x="80" y="252"/>
                      <a:pt x="80" y="252"/>
                      <a:pt x="80" y="250"/>
                    </a:cubicBezTo>
                    <a:cubicBezTo>
                      <a:pt x="80" y="249"/>
                      <a:pt x="80" y="248"/>
                      <a:pt x="80" y="247"/>
                    </a:cubicBezTo>
                    <a:cubicBezTo>
                      <a:pt x="80" y="247"/>
                      <a:pt x="80" y="246"/>
                      <a:pt x="79" y="246"/>
                    </a:cubicBezTo>
                    <a:cubicBezTo>
                      <a:pt x="77" y="244"/>
                      <a:pt x="75" y="243"/>
                      <a:pt x="73" y="243"/>
                    </a:cubicBezTo>
                    <a:cubicBezTo>
                      <a:pt x="70" y="243"/>
                      <a:pt x="68" y="241"/>
                      <a:pt x="68" y="240"/>
                    </a:cubicBezTo>
                    <a:cubicBezTo>
                      <a:pt x="67" y="239"/>
                      <a:pt x="67" y="238"/>
                      <a:pt x="66" y="238"/>
                    </a:cubicBezTo>
                    <a:cubicBezTo>
                      <a:pt x="62" y="237"/>
                      <a:pt x="54" y="231"/>
                      <a:pt x="53" y="227"/>
                    </a:cubicBezTo>
                    <a:cubicBezTo>
                      <a:pt x="53" y="227"/>
                      <a:pt x="52" y="226"/>
                      <a:pt x="51" y="226"/>
                    </a:cubicBezTo>
                    <a:cubicBezTo>
                      <a:pt x="50" y="226"/>
                      <a:pt x="49" y="225"/>
                      <a:pt x="49" y="223"/>
                    </a:cubicBezTo>
                    <a:cubicBezTo>
                      <a:pt x="49" y="223"/>
                      <a:pt x="49" y="222"/>
                      <a:pt x="50" y="221"/>
                    </a:cubicBezTo>
                    <a:cubicBezTo>
                      <a:pt x="53" y="220"/>
                      <a:pt x="58" y="222"/>
                      <a:pt x="62" y="225"/>
                    </a:cubicBezTo>
                    <a:cubicBezTo>
                      <a:pt x="65" y="228"/>
                      <a:pt x="70" y="230"/>
                      <a:pt x="76" y="231"/>
                    </a:cubicBezTo>
                    <a:cubicBezTo>
                      <a:pt x="80" y="232"/>
                      <a:pt x="83" y="233"/>
                      <a:pt x="86" y="234"/>
                    </a:cubicBezTo>
                    <a:cubicBezTo>
                      <a:pt x="89" y="235"/>
                      <a:pt x="92" y="237"/>
                      <a:pt x="96" y="237"/>
                    </a:cubicBezTo>
                    <a:cubicBezTo>
                      <a:pt x="101" y="238"/>
                      <a:pt x="101" y="238"/>
                      <a:pt x="101" y="238"/>
                    </a:cubicBezTo>
                    <a:cubicBezTo>
                      <a:pt x="107" y="239"/>
                      <a:pt x="112" y="240"/>
                      <a:pt x="122" y="242"/>
                    </a:cubicBezTo>
                    <a:cubicBezTo>
                      <a:pt x="134" y="243"/>
                      <a:pt x="150" y="231"/>
                      <a:pt x="153" y="228"/>
                    </a:cubicBezTo>
                    <a:cubicBezTo>
                      <a:pt x="155" y="226"/>
                      <a:pt x="154" y="223"/>
                      <a:pt x="153" y="220"/>
                    </a:cubicBezTo>
                    <a:cubicBezTo>
                      <a:pt x="152" y="218"/>
                      <a:pt x="152" y="217"/>
                      <a:pt x="152" y="216"/>
                    </a:cubicBezTo>
                    <a:cubicBezTo>
                      <a:pt x="151" y="216"/>
                      <a:pt x="150" y="215"/>
                      <a:pt x="149" y="215"/>
                    </a:cubicBezTo>
                    <a:cubicBezTo>
                      <a:pt x="148" y="214"/>
                      <a:pt x="146" y="213"/>
                      <a:pt x="145" y="212"/>
                    </a:cubicBezTo>
                    <a:cubicBezTo>
                      <a:pt x="145" y="210"/>
                      <a:pt x="142" y="207"/>
                      <a:pt x="138" y="207"/>
                    </a:cubicBezTo>
                    <a:cubicBezTo>
                      <a:pt x="134" y="207"/>
                      <a:pt x="132" y="205"/>
                      <a:pt x="131" y="204"/>
                    </a:cubicBezTo>
                    <a:cubicBezTo>
                      <a:pt x="130" y="203"/>
                      <a:pt x="129" y="202"/>
                      <a:pt x="129" y="202"/>
                    </a:cubicBezTo>
                    <a:cubicBezTo>
                      <a:pt x="128" y="202"/>
                      <a:pt x="128" y="202"/>
                      <a:pt x="128" y="202"/>
                    </a:cubicBezTo>
                    <a:cubicBezTo>
                      <a:pt x="124" y="202"/>
                      <a:pt x="121" y="200"/>
                      <a:pt x="113" y="195"/>
                    </a:cubicBezTo>
                    <a:cubicBezTo>
                      <a:pt x="111" y="193"/>
                      <a:pt x="111" y="193"/>
                      <a:pt x="111" y="193"/>
                    </a:cubicBezTo>
                    <a:cubicBezTo>
                      <a:pt x="102" y="188"/>
                      <a:pt x="90" y="183"/>
                      <a:pt x="87" y="183"/>
                    </a:cubicBezTo>
                    <a:cubicBezTo>
                      <a:pt x="85" y="184"/>
                      <a:pt x="84" y="184"/>
                      <a:pt x="82" y="184"/>
                    </a:cubicBezTo>
                    <a:cubicBezTo>
                      <a:pt x="81" y="184"/>
                      <a:pt x="79" y="184"/>
                      <a:pt x="78" y="182"/>
                    </a:cubicBezTo>
                    <a:cubicBezTo>
                      <a:pt x="77" y="181"/>
                      <a:pt x="75" y="181"/>
                      <a:pt x="73" y="182"/>
                    </a:cubicBezTo>
                    <a:cubicBezTo>
                      <a:pt x="71" y="184"/>
                      <a:pt x="69" y="183"/>
                      <a:pt x="67" y="182"/>
                    </a:cubicBezTo>
                    <a:cubicBezTo>
                      <a:pt x="65" y="182"/>
                      <a:pt x="63" y="181"/>
                      <a:pt x="62" y="182"/>
                    </a:cubicBezTo>
                    <a:cubicBezTo>
                      <a:pt x="58" y="183"/>
                      <a:pt x="54" y="181"/>
                      <a:pt x="53" y="179"/>
                    </a:cubicBezTo>
                    <a:cubicBezTo>
                      <a:pt x="52" y="177"/>
                      <a:pt x="52" y="176"/>
                      <a:pt x="53" y="175"/>
                    </a:cubicBezTo>
                    <a:cubicBezTo>
                      <a:pt x="54" y="174"/>
                      <a:pt x="56" y="174"/>
                      <a:pt x="57" y="174"/>
                    </a:cubicBezTo>
                    <a:cubicBezTo>
                      <a:pt x="56" y="173"/>
                      <a:pt x="55" y="173"/>
                      <a:pt x="55" y="172"/>
                    </a:cubicBezTo>
                    <a:cubicBezTo>
                      <a:pt x="52" y="171"/>
                      <a:pt x="50" y="171"/>
                      <a:pt x="50" y="173"/>
                    </a:cubicBezTo>
                    <a:cubicBezTo>
                      <a:pt x="48" y="176"/>
                      <a:pt x="44" y="176"/>
                      <a:pt x="41" y="174"/>
                    </a:cubicBezTo>
                    <a:cubicBezTo>
                      <a:pt x="41" y="174"/>
                      <a:pt x="41" y="174"/>
                      <a:pt x="41" y="175"/>
                    </a:cubicBezTo>
                    <a:cubicBezTo>
                      <a:pt x="41" y="175"/>
                      <a:pt x="40" y="175"/>
                      <a:pt x="40" y="176"/>
                    </a:cubicBezTo>
                    <a:cubicBezTo>
                      <a:pt x="40" y="176"/>
                      <a:pt x="40" y="176"/>
                      <a:pt x="40" y="176"/>
                    </a:cubicBezTo>
                    <a:cubicBezTo>
                      <a:pt x="39" y="176"/>
                      <a:pt x="39" y="177"/>
                      <a:pt x="39" y="177"/>
                    </a:cubicBezTo>
                    <a:cubicBezTo>
                      <a:pt x="39" y="177"/>
                      <a:pt x="39" y="177"/>
                      <a:pt x="39" y="177"/>
                    </a:cubicBezTo>
                    <a:cubicBezTo>
                      <a:pt x="38" y="177"/>
                      <a:pt x="38" y="177"/>
                      <a:pt x="37" y="177"/>
                    </a:cubicBezTo>
                    <a:cubicBezTo>
                      <a:pt x="37" y="177"/>
                      <a:pt x="37" y="177"/>
                      <a:pt x="37" y="177"/>
                    </a:cubicBezTo>
                    <a:cubicBezTo>
                      <a:pt x="37" y="177"/>
                      <a:pt x="36" y="177"/>
                      <a:pt x="36" y="177"/>
                    </a:cubicBezTo>
                    <a:cubicBezTo>
                      <a:pt x="35" y="177"/>
                      <a:pt x="35" y="177"/>
                      <a:pt x="34" y="177"/>
                    </a:cubicBezTo>
                    <a:cubicBezTo>
                      <a:pt x="34" y="177"/>
                      <a:pt x="33" y="177"/>
                      <a:pt x="33" y="178"/>
                    </a:cubicBezTo>
                    <a:cubicBezTo>
                      <a:pt x="32" y="178"/>
                      <a:pt x="32" y="178"/>
                      <a:pt x="31" y="179"/>
                    </a:cubicBezTo>
                    <a:cubicBezTo>
                      <a:pt x="29" y="180"/>
                      <a:pt x="27" y="182"/>
                      <a:pt x="25" y="182"/>
                    </a:cubicBezTo>
                    <a:cubicBezTo>
                      <a:pt x="24" y="182"/>
                      <a:pt x="23" y="182"/>
                      <a:pt x="21" y="184"/>
                    </a:cubicBezTo>
                    <a:cubicBezTo>
                      <a:pt x="21" y="184"/>
                      <a:pt x="20" y="185"/>
                      <a:pt x="20" y="185"/>
                    </a:cubicBezTo>
                    <a:cubicBezTo>
                      <a:pt x="20" y="185"/>
                      <a:pt x="20" y="185"/>
                      <a:pt x="20" y="185"/>
                    </a:cubicBezTo>
                    <a:cubicBezTo>
                      <a:pt x="20" y="186"/>
                      <a:pt x="19" y="186"/>
                      <a:pt x="19" y="187"/>
                    </a:cubicBezTo>
                    <a:cubicBezTo>
                      <a:pt x="19" y="187"/>
                      <a:pt x="19" y="187"/>
                      <a:pt x="19" y="187"/>
                    </a:cubicBezTo>
                    <a:cubicBezTo>
                      <a:pt x="19" y="189"/>
                      <a:pt x="17" y="190"/>
                      <a:pt x="16" y="190"/>
                    </a:cubicBezTo>
                    <a:cubicBezTo>
                      <a:pt x="16" y="190"/>
                      <a:pt x="15" y="190"/>
                      <a:pt x="15" y="190"/>
                    </a:cubicBezTo>
                    <a:cubicBezTo>
                      <a:pt x="15" y="190"/>
                      <a:pt x="15" y="190"/>
                      <a:pt x="15" y="190"/>
                    </a:cubicBezTo>
                    <a:cubicBezTo>
                      <a:pt x="15" y="192"/>
                      <a:pt x="15" y="195"/>
                      <a:pt x="13" y="197"/>
                    </a:cubicBezTo>
                    <a:cubicBezTo>
                      <a:pt x="13" y="197"/>
                      <a:pt x="13" y="197"/>
                      <a:pt x="13" y="197"/>
                    </a:cubicBezTo>
                    <a:cubicBezTo>
                      <a:pt x="13" y="197"/>
                      <a:pt x="13" y="198"/>
                      <a:pt x="14" y="199"/>
                    </a:cubicBezTo>
                    <a:cubicBezTo>
                      <a:pt x="14" y="199"/>
                      <a:pt x="14" y="200"/>
                      <a:pt x="15" y="201"/>
                    </a:cubicBezTo>
                    <a:cubicBezTo>
                      <a:pt x="16" y="202"/>
                      <a:pt x="17" y="203"/>
                      <a:pt x="19" y="203"/>
                    </a:cubicBezTo>
                    <a:cubicBezTo>
                      <a:pt x="19" y="204"/>
                      <a:pt x="20" y="204"/>
                      <a:pt x="21" y="204"/>
                    </a:cubicBezTo>
                    <a:cubicBezTo>
                      <a:pt x="21" y="204"/>
                      <a:pt x="30" y="211"/>
                      <a:pt x="30" y="214"/>
                    </a:cubicBezTo>
                    <a:cubicBezTo>
                      <a:pt x="30" y="216"/>
                      <a:pt x="29" y="217"/>
                      <a:pt x="28" y="219"/>
                    </a:cubicBezTo>
                    <a:cubicBezTo>
                      <a:pt x="26" y="221"/>
                      <a:pt x="23" y="224"/>
                      <a:pt x="22" y="224"/>
                    </a:cubicBezTo>
                    <a:cubicBezTo>
                      <a:pt x="21" y="225"/>
                      <a:pt x="20" y="226"/>
                      <a:pt x="20" y="227"/>
                    </a:cubicBezTo>
                    <a:cubicBezTo>
                      <a:pt x="20" y="227"/>
                      <a:pt x="19" y="227"/>
                      <a:pt x="19" y="228"/>
                    </a:cubicBezTo>
                    <a:cubicBezTo>
                      <a:pt x="20" y="229"/>
                      <a:pt x="20" y="229"/>
                      <a:pt x="20" y="229"/>
                    </a:cubicBezTo>
                    <a:cubicBezTo>
                      <a:pt x="20" y="229"/>
                      <a:pt x="20" y="229"/>
                      <a:pt x="20" y="229"/>
                    </a:cubicBezTo>
                    <a:cubicBezTo>
                      <a:pt x="22" y="232"/>
                      <a:pt x="27" y="239"/>
                      <a:pt x="30" y="245"/>
                    </a:cubicBezTo>
                    <a:cubicBezTo>
                      <a:pt x="31" y="248"/>
                      <a:pt x="32" y="249"/>
                      <a:pt x="31" y="251"/>
                    </a:cubicBezTo>
                    <a:cubicBezTo>
                      <a:pt x="31" y="253"/>
                      <a:pt x="29" y="253"/>
                      <a:pt x="28" y="253"/>
                    </a:cubicBezTo>
                    <a:cubicBezTo>
                      <a:pt x="27" y="253"/>
                      <a:pt x="27" y="254"/>
                      <a:pt x="26" y="254"/>
                    </a:cubicBezTo>
                    <a:cubicBezTo>
                      <a:pt x="25" y="255"/>
                      <a:pt x="26" y="257"/>
                      <a:pt x="27" y="259"/>
                    </a:cubicBezTo>
                    <a:cubicBezTo>
                      <a:pt x="28" y="260"/>
                      <a:pt x="28" y="260"/>
                      <a:pt x="28" y="261"/>
                    </a:cubicBezTo>
                    <a:cubicBezTo>
                      <a:pt x="29" y="263"/>
                      <a:pt x="28" y="264"/>
                      <a:pt x="27" y="265"/>
                    </a:cubicBezTo>
                    <a:cubicBezTo>
                      <a:pt x="27" y="265"/>
                      <a:pt x="27" y="265"/>
                      <a:pt x="28" y="265"/>
                    </a:cubicBezTo>
                    <a:cubicBezTo>
                      <a:pt x="29" y="266"/>
                      <a:pt x="31" y="266"/>
                      <a:pt x="31" y="268"/>
                    </a:cubicBezTo>
                    <a:cubicBezTo>
                      <a:pt x="32" y="270"/>
                      <a:pt x="31" y="271"/>
                      <a:pt x="30" y="272"/>
                    </a:cubicBezTo>
                    <a:cubicBezTo>
                      <a:pt x="29" y="273"/>
                      <a:pt x="29" y="273"/>
                      <a:pt x="29" y="273"/>
                    </a:cubicBezTo>
                    <a:cubicBezTo>
                      <a:pt x="30" y="274"/>
                      <a:pt x="31" y="274"/>
                      <a:pt x="32" y="275"/>
                    </a:cubicBezTo>
                    <a:cubicBezTo>
                      <a:pt x="33" y="276"/>
                      <a:pt x="35" y="277"/>
                      <a:pt x="36" y="280"/>
                    </a:cubicBezTo>
                    <a:cubicBezTo>
                      <a:pt x="36" y="283"/>
                      <a:pt x="33" y="285"/>
                      <a:pt x="31" y="286"/>
                    </a:cubicBezTo>
                    <a:cubicBezTo>
                      <a:pt x="30" y="286"/>
                      <a:pt x="29" y="286"/>
                      <a:pt x="29" y="287"/>
                    </a:cubicBezTo>
                    <a:cubicBezTo>
                      <a:pt x="29" y="287"/>
                      <a:pt x="29" y="287"/>
                      <a:pt x="30" y="287"/>
                    </a:cubicBezTo>
                    <a:cubicBezTo>
                      <a:pt x="31" y="288"/>
                      <a:pt x="32" y="289"/>
                      <a:pt x="33" y="290"/>
                    </a:cubicBezTo>
                    <a:cubicBezTo>
                      <a:pt x="36" y="291"/>
                      <a:pt x="38" y="292"/>
                      <a:pt x="41" y="294"/>
                    </a:cubicBezTo>
                    <a:cubicBezTo>
                      <a:pt x="41" y="295"/>
                      <a:pt x="42" y="296"/>
                      <a:pt x="43" y="296"/>
                    </a:cubicBezTo>
                    <a:cubicBezTo>
                      <a:pt x="47" y="301"/>
                      <a:pt x="47" y="304"/>
                      <a:pt x="46" y="307"/>
                    </a:cubicBezTo>
                    <a:cubicBezTo>
                      <a:pt x="45" y="311"/>
                      <a:pt x="41" y="313"/>
                      <a:pt x="37" y="316"/>
                    </a:cubicBezTo>
                    <a:cubicBezTo>
                      <a:pt x="34" y="318"/>
                      <a:pt x="30" y="321"/>
                      <a:pt x="29" y="323"/>
                    </a:cubicBezTo>
                    <a:cubicBezTo>
                      <a:pt x="27" y="328"/>
                      <a:pt x="23" y="330"/>
                      <a:pt x="18" y="333"/>
                    </a:cubicBezTo>
                    <a:cubicBezTo>
                      <a:pt x="16" y="335"/>
                      <a:pt x="13" y="336"/>
                      <a:pt x="11" y="338"/>
                    </a:cubicBezTo>
                    <a:cubicBezTo>
                      <a:pt x="11" y="338"/>
                      <a:pt x="11" y="339"/>
                      <a:pt x="10" y="339"/>
                    </a:cubicBezTo>
                    <a:cubicBezTo>
                      <a:pt x="10" y="340"/>
                      <a:pt x="10" y="340"/>
                      <a:pt x="10" y="340"/>
                    </a:cubicBezTo>
                    <a:cubicBezTo>
                      <a:pt x="10" y="340"/>
                      <a:pt x="10" y="340"/>
                      <a:pt x="10" y="340"/>
                    </a:cubicBezTo>
                    <a:cubicBezTo>
                      <a:pt x="13" y="340"/>
                      <a:pt x="14" y="342"/>
                      <a:pt x="15" y="344"/>
                    </a:cubicBezTo>
                    <a:cubicBezTo>
                      <a:pt x="16" y="346"/>
                      <a:pt x="17" y="347"/>
                      <a:pt x="18" y="348"/>
                    </a:cubicBezTo>
                    <a:cubicBezTo>
                      <a:pt x="19" y="348"/>
                      <a:pt x="20" y="348"/>
                      <a:pt x="22" y="348"/>
                    </a:cubicBezTo>
                    <a:cubicBezTo>
                      <a:pt x="24" y="348"/>
                      <a:pt x="26" y="348"/>
                      <a:pt x="28" y="350"/>
                    </a:cubicBezTo>
                    <a:cubicBezTo>
                      <a:pt x="29" y="351"/>
                      <a:pt x="29" y="353"/>
                      <a:pt x="29" y="353"/>
                    </a:cubicBezTo>
                    <a:cubicBezTo>
                      <a:pt x="28" y="355"/>
                      <a:pt x="25" y="355"/>
                      <a:pt x="25" y="355"/>
                    </a:cubicBezTo>
                    <a:cubicBezTo>
                      <a:pt x="23" y="355"/>
                      <a:pt x="22" y="355"/>
                      <a:pt x="21" y="355"/>
                    </a:cubicBezTo>
                    <a:cubicBezTo>
                      <a:pt x="19" y="354"/>
                      <a:pt x="18" y="355"/>
                      <a:pt x="16" y="356"/>
                    </a:cubicBezTo>
                    <a:cubicBezTo>
                      <a:pt x="15" y="357"/>
                      <a:pt x="13" y="357"/>
                      <a:pt x="11" y="358"/>
                    </a:cubicBezTo>
                    <a:cubicBezTo>
                      <a:pt x="8" y="359"/>
                      <a:pt x="8" y="360"/>
                      <a:pt x="7" y="361"/>
                    </a:cubicBezTo>
                    <a:cubicBezTo>
                      <a:pt x="7" y="361"/>
                      <a:pt x="7" y="361"/>
                      <a:pt x="7" y="361"/>
                    </a:cubicBezTo>
                    <a:cubicBezTo>
                      <a:pt x="7" y="361"/>
                      <a:pt x="7" y="361"/>
                      <a:pt x="7" y="361"/>
                    </a:cubicBezTo>
                    <a:cubicBezTo>
                      <a:pt x="7" y="361"/>
                      <a:pt x="7" y="361"/>
                      <a:pt x="7" y="361"/>
                    </a:cubicBezTo>
                    <a:cubicBezTo>
                      <a:pt x="7" y="362"/>
                      <a:pt x="7" y="362"/>
                      <a:pt x="8" y="362"/>
                    </a:cubicBezTo>
                    <a:cubicBezTo>
                      <a:pt x="8" y="362"/>
                      <a:pt x="8" y="362"/>
                      <a:pt x="8" y="363"/>
                    </a:cubicBezTo>
                    <a:cubicBezTo>
                      <a:pt x="8" y="363"/>
                      <a:pt x="8" y="363"/>
                      <a:pt x="8" y="363"/>
                    </a:cubicBezTo>
                    <a:cubicBezTo>
                      <a:pt x="8" y="363"/>
                      <a:pt x="8" y="364"/>
                      <a:pt x="8" y="364"/>
                    </a:cubicBezTo>
                    <a:cubicBezTo>
                      <a:pt x="8" y="364"/>
                      <a:pt x="8" y="364"/>
                      <a:pt x="8" y="364"/>
                    </a:cubicBezTo>
                    <a:cubicBezTo>
                      <a:pt x="7" y="364"/>
                      <a:pt x="7" y="364"/>
                      <a:pt x="7" y="365"/>
                    </a:cubicBezTo>
                    <a:cubicBezTo>
                      <a:pt x="7" y="365"/>
                      <a:pt x="7" y="365"/>
                      <a:pt x="7" y="365"/>
                    </a:cubicBezTo>
                    <a:cubicBezTo>
                      <a:pt x="7" y="365"/>
                      <a:pt x="7" y="365"/>
                      <a:pt x="7" y="365"/>
                    </a:cubicBezTo>
                    <a:cubicBezTo>
                      <a:pt x="7" y="366"/>
                      <a:pt x="7" y="366"/>
                      <a:pt x="7" y="366"/>
                    </a:cubicBezTo>
                    <a:cubicBezTo>
                      <a:pt x="7" y="366"/>
                      <a:pt x="7" y="366"/>
                      <a:pt x="7" y="366"/>
                    </a:cubicBezTo>
                    <a:cubicBezTo>
                      <a:pt x="6" y="366"/>
                      <a:pt x="6" y="366"/>
                      <a:pt x="6" y="367"/>
                    </a:cubicBezTo>
                    <a:cubicBezTo>
                      <a:pt x="6" y="367"/>
                      <a:pt x="6" y="367"/>
                      <a:pt x="6" y="367"/>
                    </a:cubicBezTo>
                    <a:cubicBezTo>
                      <a:pt x="6" y="367"/>
                      <a:pt x="6" y="367"/>
                      <a:pt x="6" y="367"/>
                    </a:cubicBezTo>
                    <a:cubicBezTo>
                      <a:pt x="5" y="368"/>
                      <a:pt x="5" y="368"/>
                      <a:pt x="4" y="369"/>
                    </a:cubicBezTo>
                    <a:cubicBezTo>
                      <a:pt x="3" y="371"/>
                      <a:pt x="2" y="372"/>
                      <a:pt x="2" y="373"/>
                    </a:cubicBezTo>
                    <a:cubicBezTo>
                      <a:pt x="1" y="374"/>
                      <a:pt x="1" y="374"/>
                      <a:pt x="1" y="374"/>
                    </a:cubicBezTo>
                    <a:cubicBezTo>
                      <a:pt x="1" y="375"/>
                      <a:pt x="1" y="376"/>
                      <a:pt x="1" y="377"/>
                    </a:cubicBezTo>
                    <a:cubicBezTo>
                      <a:pt x="1" y="378"/>
                      <a:pt x="1" y="379"/>
                      <a:pt x="1" y="380"/>
                    </a:cubicBezTo>
                    <a:cubicBezTo>
                      <a:pt x="2" y="382"/>
                      <a:pt x="2" y="383"/>
                      <a:pt x="3" y="385"/>
                    </a:cubicBezTo>
                    <a:cubicBezTo>
                      <a:pt x="4" y="385"/>
                      <a:pt x="4" y="385"/>
                      <a:pt x="4" y="385"/>
                    </a:cubicBezTo>
                    <a:cubicBezTo>
                      <a:pt x="4" y="386"/>
                      <a:pt x="5" y="387"/>
                      <a:pt x="4" y="388"/>
                    </a:cubicBezTo>
                    <a:cubicBezTo>
                      <a:pt x="4" y="390"/>
                      <a:pt x="2" y="391"/>
                      <a:pt x="1" y="391"/>
                    </a:cubicBezTo>
                    <a:cubicBezTo>
                      <a:pt x="1" y="391"/>
                      <a:pt x="0" y="392"/>
                      <a:pt x="0" y="392"/>
                    </a:cubicBezTo>
                    <a:cubicBezTo>
                      <a:pt x="0" y="392"/>
                      <a:pt x="0" y="392"/>
                      <a:pt x="0" y="393"/>
                    </a:cubicBezTo>
                    <a:cubicBezTo>
                      <a:pt x="0" y="393"/>
                      <a:pt x="0" y="393"/>
                      <a:pt x="0" y="393"/>
                    </a:cubicBezTo>
                    <a:cubicBezTo>
                      <a:pt x="1" y="393"/>
                      <a:pt x="1" y="394"/>
                      <a:pt x="2" y="395"/>
                    </a:cubicBezTo>
                    <a:cubicBezTo>
                      <a:pt x="4" y="396"/>
                      <a:pt x="4" y="398"/>
                      <a:pt x="4" y="400"/>
                    </a:cubicBezTo>
                    <a:cubicBezTo>
                      <a:pt x="4" y="401"/>
                      <a:pt x="4" y="402"/>
                      <a:pt x="4" y="402"/>
                    </a:cubicBezTo>
                    <a:cubicBezTo>
                      <a:pt x="4" y="403"/>
                      <a:pt x="4" y="403"/>
                      <a:pt x="3" y="403"/>
                    </a:cubicBezTo>
                    <a:cubicBezTo>
                      <a:pt x="3" y="404"/>
                      <a:pt x="4" y="405"/>
                      <a:pt x="7" y="407"/>
                    </a:cubicBezTo>
                    <a:cubicBezTo>
                      <a:pt x="8" y="409"/>
                      <a:pt x="8" y="411"/>
                      <a:pt x="9" y="413"/>
                    </a:cubicBezTo>
                    <a:cubicBezTo>
                      <a:pt x="9" y="414"/>
                      <a:pt x="9" y="414"/>
                      <a:pt x="9" y="415"/>
                    </a:cubicBezTo>
                    <a:cubicBezTo>
                      <a:pt x="9" y="415"/>
                      <a:pt x="9" y="415"/>
                      <a:pt x="9" y="415"/>
                    </a:cubicBezTo>
                    <a:cubicBezTo>
                      <a:pt x="10" y="416"/>
                      <a:pt x="11" y="416"/>
                      <a:pt x="12" y="417"/>
                    </a:cubicBezTo>
                    <a:cubicBezTo>
                      <a:pt x="12" y="417"/>
                      <a:pt x="13" y="417"/>
                      <a:pt x="14" y="416"/>
                    </a:cubicBezTo>
                    <a:cubicBezTo>
                      <a:pt x="17" y="416"/>
                      <a:pt x="20" y="417"/>
                      <a:pt x="22" y="420"/>
                    </a:cubicBezTo>
                    <a:cubicBezTo>
                      <a:pt x="22" y="421"/>
                      <a:pt x="22" y="421"/>
                      <a:pt x="22" y="421"/>
                    </a:cubicBezTo>
                    <a:cubicBezTo>
                      <a:pt x="23" y="421"/>
                      <a:pt x="24" y="420"/>
                      <a:pt x="25" y="419"/>
                    </a:cubicBezTo>
                    <a:cubicBezTo>
                      <a:pt x="26" y="419"/>
                      <a:pt x="26" y="419"/>
                      <a:pt x="27" y="419"/>
                    </a:cubicBezTo>
                    <a:cubicBezTo>
                      <a:pt x="30" y="419"/>
                      <a:pt x="34" y="421"/>
                      <a:pt x="37" y="422"/>
                    </a:cubicBezTo>
                    <a:cubicBezTo>
                      <a:pt x="37" y="422"/>
                      <a:pt x="37" y="422"/>
                      <a:pt x="37" y="422"/>
                    </a:cubicBezTo>
                    <a:cubicBezTo>
                      <a:pt x="39" y="423"/>
                      <a:pt x="39" y="426"/>
                      <a:pt x="39" y="429"/>
                    </a:cubicBezTo>
                    <a:cubicBezTo>
                      <a:pt x="39" y="430"/>
                      <a:pt x="39" y="431"/>
                      <a:pt x="39" y="432"/>
                    </a:cubicBezTo>
                    <a:cubicBezTo>
                      <a:pt x="39" y="433"/>
                      <a:pt x="39" y="434"/>
                      <a:pt x="39" y="435"/>
                    </a:cubicBezTo>
                    <a:cubicBezTo>
                      <a:pt x="39" y="437"/>
                      <a:pt x="39" y="438"/>
                      <a:pt x="40" y="438"/>
                    </a:cubicBezTo>
                    <a:cubicBezTo>
                      <a:pt x="42" y="439"/>
                      <a:pt x="42" y="441"/>
                      <a:pt x="43" y="443"/>
                    </a:cubicBezTo>
                    <a:cubicBezTo>
                      <a:pt x="43" y="444"/>
                      <a:pt x="44" y="445"/>
                      <a:pt x="45" y="445"/>
                    </a:cubicBezTo>
                    <a:cubicBezTo>
                      <a:pt x="47" y="446"/>
                      <a:pt x="48" y="448"/>
                      <a:pt x="50" y="450"/>
                    </a:cubicBezTo>
                    <a:cubicBezTo>
                      <a:pt x="50" y="450"/>
                      <a:pt x="50" y="450"/>
                      <a:pt x="50" y="450"/>
                    </a:cubicBezTo>
                    <a:cubicBezTo>
                      <a:pt x="50" y="451"/>
                      <a:pt x="51" y="451"/>
                      <a:pt x="51" y="451"/>
                    </a:cubicBezTo>
                    <a:cubicBezTo>
                      <a:pt x="53" y="452"/>
                      <a:pt x="55" y="453"/>
                      <a:pt x="57" y="455"/>
                    </a:cubicBezTo>
                    <a:cubicBezTo>
                      <a:pt x="58" y="456"/>
                      <a:pt x="58" y="457"/>
                      <a:pt x="59" y="458"/>
                    </a:cubicBezTo>
                    <a:cubicBezTo>
                      <a:pt x="60" y="463"/>
                      <a:pt x="54" y="465"/>
                      <a:pt x="52" y="466"/>
                    </a:cubicBezTo>
                    <a:cubicBezTo>
                      <a:pt x="51" y="466"/>
                      <a:pt x="51" y="466"/>
                      <a:pt x="50" y="466"/>
                    </a:cubicBezTo>
                    <a:cubicBezTo>
                      <a:pt x="50" y="466"/>
                      <a:pt x="50" y="466"/>
                      <a:pt x="50" y="466"/>
                    </a:cubicBezTo>
                    <a:cubicBezTo>
                      <a:pt x="50" y="466"/>
                      <a:pt x="50" y="466"/>
                      <a:pt x="49" y="466"/>
                    </a:cubicBezTo>
                    <a:cubicBezTo>
                      <a:pt x="49" y="466"/>
                      <a:pt x="49" y="466"/>
                      <a:pt x="49" y="466"/>
                    </a:cubicBezTo>
                    <a:cubicBezTo>
                      <a:pt x="48" y="466"/>
                      <a:pt x="48" y="466"/>
                      <a:pt x="48" y="466"/>
                    </a:cubicBezTo>
                    <a:cubicBezTo>
                      <a:pt x="47" y="466"/>
                      <a:pt x="47" y="465"/>
                      <a:pt x="46" y="465"/>
                    </a:cubicBezTo>
                    <a:cubicBezTo>
                      <a:pt x="46" y="465"/>
                      <a:pt x="45" y="465"/>
                      <a:pt x="44" y="465"/>
                    </a:cubicBezTo>
                    <a:cubicBezTo>
                      <a:pt x="44" y="465"/>
                      <a:pt x="45" y="467"/>
                      <a:pt x="45" y="468"/>
                    </a:cubicBezTo>
                    <a:cubicBezTo>
                      <a:pt x="46" y="470"/>
                      <a:pt x="46" y="471"/>
                      <a:pt x="47" y="473"/>
                    </a:cubicBezTo>
                    <a:cubicBezTo>
                      <a:pt x="47" y="475"/>
                      <a:pt x="48" y="476"/>
                      <a:pt x="48" y="477"/>
                    </a:cubicBezTo>
                    <a:cubicBezTo>
                      <a:pt x="48" y="477"/>
                      <a:pt x="48" y="477"/>
                      <a:pt x="49" y="477"/>
                    </a:cubicBezTo>
                    <a:cubicBezTo>
                      <a:pt x="49" y="477"/>
                      <a:pt x="49" y="477"/>
                      <a:pt x="49" y="477"/>
                    </a:cubicBezTo>
                    <a:cubicBezTo>
                      <a:pt x="50" y="477"/>
                      <a:pt x="51" y="477"/>
                      <a:pt x="52" y="476"/>
                    </a:cubicBezTo>
                    <a:cubicBezTo>
                      <a:pt x="52" y="476"/>
                      <a:pt x="53" y="475"/>
                      <a:pt x="54" y="475"/>
                    </a:cubicBezTo>
                    <a:cubicBezTo>
                      <a:pt x="55" y="474"/>
                      <a:pt x="57" y="474"/>
                      <a:pt x="59" y="474"/>
                    </a:cubicBezTo>
                    <a:cubicBezTo>
                      <a:pt x="60" y="475"/>
                      <a:pt x="61" y="475"/>
                      <a:pt x="61" y="475"/>
                    </a:cubicBezTo>
                    <a:cubicBezTo>
                      <a:pt x="63" y="474"/>
                      <a:pt x="65" y="474"/>
                      <a:pt x="66" y="474"/>
                    </a:cubicBezTo>
                    <a:cubicBezTo>
                      <a:pt x="69" y="474"/>
                      <a:pt x="72" y="474"/>
                      <a:pt x="73" y="476"/>
                    </a:cubicBezTo>
                    <a:cubicBezTo>
                      <a:pt x="74" y="478"/>
                      <a:pt x="75" y="482"/>
                      <a:pt x="75" y="484"/>
                    </a:cubicBezTo>
                    <a:cubicBezTo>
                      <a:pt x="75" y="485"/>
                      <a:pt x="75" y="486"/>
                      <a:pt x="75" y="487"/>
                    </a:cubicBezTo>
                    <a:cubicBezTo>
                      <a:pt x="75" y="487"/>
                      <a:pt x="75" y="488"/>
                      <a:pt x="76" y="489"/>
                    </a:cubicBezTo>
                    <a:cubicBezTo>
                      <a:pt x="76" y="490"/>
                      <a:pt x="77" y="490"/>
                      <a:pt x="77" y="491"/>
                    </a:cubicBezTo>
                    <a:cubicBezTo>
                      <a:pt x="77" y="492"/>
                      <a:pt x="80" y="492"/>
                      <a:pt x="81" y="492"/>
                    </a:cubicBezTo>
                    <a:cubicBezTo>
                      <a:pt x="82" y="492"/>
                      <a:pt x="83" y="492"/>
                      <a:pt x="84" y="492"/>
                    </a:cubicBezTo>
                    <a:cubicBezTo>
                      <a:pt x="87" y="493"/>
                      <a:pt x="92" y="500"/>
                      <a:pt x="91" y="503"/>
                    </a:cubicBezTo>
                    <a:cubicBezTo>
                      <a:pt x="91" y="503"/>
                      <a:pt x="91" y="503"/>
                      <a:pt x="91" y="503"/>
                    </a:cubicBezTo>
                    <a:cubicBezTo>
                      <a:pt x="92" y="503"/>
                      <a:pt x="92" y="503"/>
                      <a:pt x="92" y="503"/>
                    </a:cubicBezTo>
                    <a:cubicBezTo>
                      <a:pt x="94" y="502"/>
                      <a:pt x="96" y="504"/>
                      <a:pt x="98" y="505"/>
                    </a:cubicBezTo>
                    <a:cubicBezTo>
                      <a:pt x="99" y="505"/>
                      <a:pt x="99" y="506"/>
                      <a:pt x="99" y="506"/>
                    </a:cubicBezTo>
                    <a:cubicBezTo>
                      <a:pt x="100" y="506"/>
                      <a:pt x="100" y="506"/>
                      <a:pt x="101" y="506"/>
                    </a:cubicBezTo>
                    <a:cubicBezTo>
                      <a:pt x="101" y="506"/>
                      <a:pt x="102" y="506"/>
                      <a:pt x="103" y="505"/>
                    </a:cubicBezTo>
                    <a:cubicBezTo>
                      <a:pt x="104" y="505"/>
                      <a:pt x="106" y="504"/>
                      <a:pt x="108" y="504"/>
                    </a:cubicBezTo>
                    <a:cubicBezTo>
                      <a:pt x="111" y="504"/>
                      <a:pt x="112" y="505"/>
                      <a:pt x="112" y="506"/>
                    </a:cubicBezTo>
                    <a:cubicBezTo>
                      <a:pt x="112" y="506"/>
                      <a:pt x="114" y="507"/>
                      <a:pt x="114" y="508"/>
                    </a:cubicBezTo>
                    <a:cubicBezTo>
                      <a:pt x="116" y="509"/>
                      <a:pt x="116" y="510"/>
                      <a:pt x="117" y="511"/>
                    </a:cubicBezTo>
                    <a:cubicBezTo>
                      <a:pt x="117" y="511"/>
                      <a:pt x="118" y="511"/>
                      <a:pt x="118" y="511"/>
                    </a:cubicBezTo>
                    <a:cubicBezTo>
                      <a:pt x="121" y="511"/>
                      <a:pt x="124" y="511"/>
                      <a:pt x="126" y="512"/>
                    </a:cubicBezTo>
                    <a:cubicBezTo>
                      <a:pt x="127" y="513"/>
                      <a:pt x="128" y="513"/>
                      <a:pt x="129" y="513"/>
                    </a:cubicBezTo>
                    <a:cubicBezTo>
                      <a:pt x="131" y="514"/>
                      <a:pt x="133" y="514"/>
                      <a:pt x="135" y="515"/>
                    </a:cubicBezTo>
                    <a:cubicBezTo>
                      <a:pt x="136" y="515"/>
                      <a:pt x="137" y="516"/>
                      <a:pt x="138" y="516"/>
                    </a:cubicBezTo>
                    <a:cubicBezTo>
                      <a:pt x="140" y="517"/>
                      <a:pt x="142" y="518"/>
                      <a:pt x="143" y="520"/>
                    </a:cubicBezTo>
                    <a:cubicBezTo>
                      <a:pt x="143" y="523"/>
                      <a:pt x="141" y="524"/>
                      <a:pt x="140" y="525"/>
                    </a:cubicBezTo>
                    <a:cubicBezTo>
                      <a:pt x="141" y="526"/>
                      <a:pt x="142" y="527"/>
                      <a:pt x="142" y="529"/>
                    </a:cubicBezTo>
                    <a:cubicBezTo>
                      <a:pt x="142" y="531"/>
                      <a:pt x="140" y="532"/>
                      <a:pt x="139" y="532"/>
                    </a:cubicBezTo>
                    <a:cubicBezTo>
                      <a:pt x="139" y="532"/>
                      <a:pt x="139" y="532"/>
                      <a:pt x="139" y="532"/>
                    </a:cubicBezTo>
                    <a:cubicBezTo>
                      <a:pt x="139" y="532"/>
                      <a:pt x="139" y="533"/>
                      <a:pt x="139" y="533"/>
                    </a:cubicBezTo>
                    <a:cubicBezTo>
                      <a:pt x="140" y="533"/>
                      <a:pt x="140" y="534"/>
                      <a:pt x="141" y="535"/>
                    </a:cubicBezTo>
                    <a:cubicBezTo>
                      <a:pt x="141" y="536"/>
                      <a:pt x="140" y="538"/>
                      <a:pt x="139" y="540"/>
                    </a:cubicBezTo>
                    <a:cubicBezTo>
                      <a:pt x="139" y="541"/>
                      <a:pt x="139" y="542"/>
                      <a:pt x="139" y="543"/>
                    </a:cubicBezTo>
                    <a:cubicBezTo>
                      <a:pt x="139" y="543"/>
                      <a:pt x="138" y="545"/>
                      <a:pt x="135" y="545"/>
                    </a:cubicBezTo>
                    <a:cubicBezTo>
                      <a:pt x="134" y="545"/>
                      <a:pt x="132" y="545"/>
                      <a:pt x="130" y="544"/>
                    </a:cubicBezTo>
                    <a:cubicBezTo>
                      <a:pt x="129" y="544"/>
                      <a:pt x="128" y="544"/>
                      <a:pt x="127" y="544"/>
                    </a:cubicBezTo>
                    <a:cubicBezTo>
                      <a:pt x="127" y="544"/>
                      <a:pt x="125" y="546"/>
                      <a:pt x="124" y="547"/>
                    </a:cubicBezTo>
                    <a:cubicBezTo>
                      <a:pt x="122" y="548"/>
                      <a:pt x="121" y="549"/>
                      <a:pt x="120" y="550"/>
                    </a:cubicBezTo>
                    <a:cubicBezTo>
                      <a:pt x="120" y="550"/>
                      <a:pt x="120" y="551"/>
                      <a:pt x="120" y="551"/>
                    </a:cubicBezTo>
                    <a:cubicBezTo>
                      <a:pt x="123" y="551"/>
                      <a:pt x="125" y="551"/>
                      <a:pt x="127" y="551"/>
                    </a:cubicBezTo>
                    <a:cubicBezTo>
                      <a:pt x="129" y="551"/>
                      <a:pt x="131" y="551"/>
                      <a:pt x="132" y="552"/>
                    </a:cubicBezTo>
                    <a:cubicBezTo>
                      <a:pt x="132" y="553"/>
                      <a:pt x="132" y="554"/>
                      <a:pt x="132" y="555"/>
                    </a:cubicBezTo>
                    <a:cubicBezTo>
                      <a:pt x="131" y="557"/>
                      <a:pt x="122" y="561"/>
                      <a:pt x="118" y="563"/>
                    </a:cubicBezTo>
                    <a:cubicBezTo>
                      <a:pt x="119" y="563"/>
                      <a:pt x="119" y="563"/>
                      <a:pt x="119" y="563"/>
                    </a:cubicBezTo>
                    <a:cubicBezTo>
                      <a:pt x="121" y="564"/>
                      <a:pt x="122" y="566"/>
                      <a:pt x="122" y="568"/>
                    </a:cubicBezTo>
                    <a:cubicBezTo>
                      <a:pt x="122" y="570"/>
                      <a:pt x="120" y="571"/>
                      <a:pt x="118" y="572"/>
                    </a:cubicBezTo>
                    <a:cubicBezTo>
                      <a:pt x="116" y="573"/>
                      <a:pt x="115" y="573"/>
                      <a:pt x="116" y="574"/>
                    </a:cubicBezTo>
                    <a:cubicBezTo>
                      <a:pt x="116" y="576"/>
                      <a:pt x="116" y="578"/>
                      <a:pt x="114" y="579"/>
                    </a:cubicBezTo>
                    <a:cubicBezTo>
                      <a:pt x="113" y="581"/>
                      <a:pt x="110" y="581"/>
                      <a:pt x="107" y="581"/>
                    </a:cubicBezTo>
                    <a:cubicBezTo>
                      <a:pt x="107" y="581"/>
                      <a:pt x="107" y="581"/>
                      <a:pt x="107" y="581"/>
                    </a:cubicBezTo>
                    <a:cubicBezTo>
                      <a:pt x="107" y="582"/>
                      <a:pt x="107" y="582"/>
                      <a:pt x="108" y="582"/>
                    </a:cubicBezTo>
                    <a:cubicBezTo>
                      <a:pt x="109" y="584"/>
                      <a:pt x="110" y="586"/>
                      <a:pt x="114" y="587"/>
                    </a:cubicBezTo>
                    <a:cubicBezTo>
                      <a:pt x="120" y="589"/>
                      <a:pt x="128" y="594"/>
                      <a:pt x="136" y="603"/>
                    </a:cubicBezTo>
                    <a:cubicBezTo>
                      <a:pt x="136" y="603"/>
                      <a:pt x="137" y="604"/>
                      <a:pt x="137" y="604"/>
                    </a:cubicBezTo>
                    <a:cubicBezTo>
                      <a:pt x="137" y="604"/>
                      <a:pt x="138" y="604"/>
                      <a:pt x="138" y="604"/>
                    </a:cubicBezTo>
                    <a:cubicBezTo>
                      <a:pt x="138" y="604"/>
                      <a:pt x="138" y="604"/>
                      <a:pt x="138" y="603"/>
                    </a:cubicBezTo>
                    <a:cubicBezTo>
                      <a:pt x="139" y="603"/>
                      <a:pt x="139" y="603"/>
                      <a:pt x="139" y="603"/>
                    </a:cubicBezTo>
                    <a:cubicBezTo>
                      <a:pt x="139" y="603"/>
                      <a:pt x="139" y="603"/>
                      <a:pt x="140" y="603"/>
                    </a:cubicBezTo>
                    <a:cubicBezTo>
                      <a:pt x="140" y="603"/>
                      <a:pt x="140" y="603"/>
                      <a:pt x="140" y="603"/>
                    </a:cubicBezTo>
                    <a:cubicBezTo>
                      <a:pt x="140" y="603"/>
                      <a:pt x="140" y="603"/>
                      <a:pt x="141" y="603"/>
                    </a:cubicBezTo>
                    <a:cubicBezTo>
                      <a:pt x="141" y="602"/>
                      <a:pt x="141" y="602"/>
                      <a:pt x="141" y="602"/>
                    </a:cubicBezTo>
                    <a:cubicBezTo>
                      <a:pt x="145" y="602"/>
                      <a:pt x="152" y="604"/>
                      <a:pt x="156" y="607"/>
                    </a:cubicBezTo>
                    <a:cubicBezTo>
                      <a:pt x="156" y="607"/>
                      <a:pt x="157" y="607"/>
                      <a:pt x="161" y="607"/>
                    </a:cubicBezTo>
                    <a:cubicBezTo>
                      <a:pt x="162" y="607"/>
                      <a:pt x="164" y="607"/>
                      <a:pt x="165" y="607"/>
                    </a:cubicBezTo>
                    <a:cubicBezTo>
                      <a:pt x="169" y="607"/>
                      <a:pt x="173" y="607"/>
                      <a:pt x="174" y="609"/>
                    </a:cubicBezTo>
                    <a:cubicBezTo>
                      <a:pt x="175" y="610"/>
                      <a:pt x="178" y="612"/>
                      <a:pt x="179" y="612"/>
                    </a:cubicBezTo>
                    <a:cubicBezTo>
                      <a:pt x="181" y="612"/>
                      <a:pt x="183" y="614"/>
                      <a:pt x="184" y="615"/>
                    </a:cubicBezTo>
                    <a:cubicBezTo>
                      <a:pt x="184" y="615"/>
                      <a:pt x="185" y="616"/>
                      <a:pt x="186" y="616"/>
                    </a:cubicBezTo>
                    <a:cubicBezTo>
                      <a:pt x="187" y="615"/>
                      <a:pt x="190" y="614"/>
                      <a:pt x="198" y="614"/>
                    </a:cubicBezTo>
                    <a:cubicBezTo>
                      <a:pt x="200" y="614"/>
                      <a:pt x="200" y="615"/>
                      <a:pt x="201" y="616"/>
                    </a:cubicBezTo>
                    <a:cubicBezTo>
                      <a:pt x="202" y="616"/>
                      <a:pt x="202" y="616"/>
                      <a:pt x="202" y="616"/>
                    </a:cubicBezTo>
                    <a:cubicBezTo>
                      <a:pt x="205" y="616"/>
                      <a:pt x="205" y="619"/>
                      <a:pt x="206" y="621"/>
                    </a:cubicBezTo>
                    <a:cubicBezTo>
                      <a:pt x="206" y="622"/>
                      <a:pt x="206" y="622"/>
                      <a:pt x="206" y="623"/>
                    </a:cubicBezTo>
                    <a:cubicBezTo>
                      <a:pt x="207" y="623"/>
                      <a:pt x="209" y="624"/>
                      <a:pt x="211" y="625"/>
                    </a:cubicBezTo>
                    <a:cubicBezTo>
                      <a:pt x="212" y="626"/>
                      <a:pt x="212" y="626"/>
                      <a:pt x="213" y="627"/>
                    </a:cubicBezTo>
                    <a:cubicBezTo>
                      <a:pt x="213" y="627"/>
                      <a:pt x="213" y="627"/>
                      <a:pt x="213" y="627"/>
                    </a:cubicBezTo>
                    <a:cubicBezTo>
                      <a:pt x="215" y="627"/>
                      <a:pt x="215" y="628"/>
                      <a:pt x="216" y="628"/>
                    </a:cubicBezTo>
                    <a:cubicBezTo>
                      <a:pt x="216" y="628"/>
                      <a:pt x="216" y="628"/>
                      <a:pt x="216" y="628"/>
                    </a:cubicBezTo>
                    <a:cubicBezTo>
                      <a:pt x="219" y="628"/>
                      <a:pt x="221" y="631"/>
                      <a:pt x="223" y="632"/>
                    </a:cubicBezTo>
                    <a:cubicBezTo>
                      <a:pt x="223" y="633"/>
                      <a:pt x="224" y="634"/>
                      <a:pt x="224" y="634"/>
                    </a:cubicBezTo>
                    <a:cubicBezTo>
                      <a:pt x="225" y="634"/>
                      <a:pt x="225" y="634"/>
                      <a:pt x="225" y="634"/>
                    </a:cubicBezTo>
                    <a:cubicBezTo>
                      <a:pt x="225" y="634"/>
                      <a:pt x="225" y="634"/>
                      <a:pt x="226" y="634"/>
                    </a:cubicBezTo>
                    <a:cubicBezTo>
                      <a:pt x="226" y="634"/>
                      <a:pt x="226" y="634"/>
                      <a:pt x="226" y="634"/>
                    </a:cubicBezTo>
                    <a:cubicBezTo>
                      <a:pt x="226" y="634"/>
                      <a:pt x="227" y="634"/>
                      <a:pt x="227" y="635"/>
                    </a:cubicBezTo>
                    <a:cubicBezTo>
                      <a:pt x="227" y="635"/>
                      <a:pt x="228" y="635"/>
                      <a:pt x="228" y="635"/>
                    </a:cubicBezTo>
                    <a:cubicBezTo>
                      <a:pt x="229" y="633"/>
                      <a:pt x="230" y="633"/>
                      <a:pt x="232" y="632"/>
                    </a:cubicBezTo>
                    <a:cubicBezTo>
                      <a:pt x="232" y="632"/>
                      <a:pt x="233" y="632"/>
                      <a:pt x="233" y="632"/>
                    </a:cubicBezTo>
                    <a:cubicBezTo>
                      <a:pt x="233" y="632"/>
                      <a:pt x="233" y="632"/>
                      <a:pt x="233" y="632"/>
                    </a:cubicBezTo>
                    <a:cubicBezTo>
                      <a:pt x="234" y="631"/>
                      <a:pt x="234" y="631"/>
                      <a:pt x="234" y="631"/>
                    </a:cubicBezTo>
                    <a:cubicBezTo>
                      <a:pt x="234" y="631"/>
                      <a:pt x="234" y="631"/>
                      <a:pt x="234" y="631"/>
                    </a:cubicBezTo>
                    <a:cubicBezTo>
                      <a:pt x="226" y="621"/>
                      <a:pt x="222" y="614"/>
                      <a:pt x="222" y="611"/>
                    </a:cubicBezTo>
                    <a:cubicBezTo>
                      <a:pt x="222" y="610"/>
                      <a:pt x="222" y="609"/>
                      <a:pt x="222" y="608"/>
                    </a:cubicBezTo>
                    <a:cubicBezTo>
                      <a:pt x="223" y="604"/>
                      <a:pt x="223" y="601"/>
                      <a:pt x="218" y="597"/>
                    </a:cubicBezTo>
                    <a:cubicBezTo>
                      <a:pt x="216" y="595"/>
                      <a:pt x="215" y="593"/>
                      <a:pt x="215" y="591"/>
                    </a:cubicBezTo>
                    <a:cubicBezTo>
                      <a:pt x="214" y="588"/>
                      <a:pt x="217" y="585"/>
                      <a:pt x="220" y="582"/>
                    </a:cubicBezTo>
                    <a:cubicBezTo>
                      <a:pt x="221" y="581"/>
                      <a:pt x="222" y="579"/>
                      <a:pt x="224" y="578"/>
                    </a:cubicBezTo>
                    <a:cubicBezTo>
                      <a:pt x="227" y="574"/>
                      <a:pt x="232" y="572"/>
                      <a:pt x="237" y="569"/>
                    </a:cubicBezTo>
                    <a:cubicBezTo>
                      <a:pt x="238" y="569"/>
                      <a:pt x="240" y="568"/>
                      <a:pt x="241" y="567"/>
                    </a:cubicBezTo>
                    <a:cubicBezTo>
                      <a:pt x="241" y="567"/>
                      <a:pt x="241" y="567"/>
                      <a:pt x="241" y="567"/>
                    </a:cubicBezTo>
                    <a:cubicBezTo>
                      <a:pt x="237" y="565"/>
                      <a:pt x="235" y="563"/>
                      <a:pt x="235" y="561"/>
                    </a:cubicBezTo>
                    <a:cubicBezTo>
                      <a:pt x="235" y="560"/>
                      <a:pt x="236" y="559"/>
                      <a:pt x="238" y="558"/>
                    </a:cubicBezTo>
                    <a:cubicBezTo>
                      <a:pt x="239" y="558"/>
                      <a:pt x="239" y="558"/>
                      <a:pt x="239" y="558"/>
                    </a:cubicBezTo>
                    <a:cubicBezTo>
                      <a:pt x="238" y="557"/>
                      <a:pt x="237" y="555"/>
                      <a:pt x="236" y="554"/>
                    </a:cubicBezTo>
                    <a:cubicBezTo>
                      <a:pt x="234" y="553"/>
                      <a:pt x="233" y="551"/>
                      <a:pt x="232" y="550"/>
                    </a:cubicBezTo>
                    <a:cubicBezTo>
                      <a:pt x="232" y="549"/>
                      <a:pt x="231" y="547"/>
                      <a:pt x="230" y="547"/>
                    </a:cubicBezTo>
                    <a:cubicBezTo>
                      <a:pt x="230" y="547"/>
                      <a:pt x="230" y="547"/>
                      <a:pt x="229" y="547"/>
                    </a:cubicBezTo>
                    <a:cubicBezTo>
                      <a:pt x="229" y="547"/>
                      <a:pt x="229" y="547"/>
                      <a:pt x="229" y="547"/>
                    </a:cubicBezTo>
                    <a:cubicBezTo>
                      <a:pt x="228" y="547"/>
                      <a:pt x="227" y="547"/>
                      <a:pt x="226" y="547"/>
                    </a:cubicBezTo>
                    <a:cubicBezTo>
                      <a:pt x="226" y="547"/>
                      <a:pt x="225" y="547"/>
                      <a:pt x="224" y="547"/>
                    </a:cubicBezTo>
                    <a:cubicBezTo>
                      <a:pt x="224" y="547"/>
                      <a:pt x="223" y="547"/>
                      <a:pt x="223" y="547"/>
                    </a:cubicBezTo>
                    <a:cubicBezTo>
                      <a:pt x="222" y="548"/>
                      <a:pt x="221" y="548"/>
                      <a:pt x="220" y="547"/>
                    </a:cubicBezTo>
                    <a:cubicBezTo>
                      <a:pt x="220" y="547"/>
                      <a:pt x="219" y="547"/>
                      <a:pt x="219" y="546"/>
                    </a:cubicBezTo>
                    <a:cubicBezTo>
                      <a:pt x="218" y="546"/>
                      <a:pt x="218" y="545"/>
                      <a:pt x="218" y="543"/>
                    </a:cubicBezTo>
                    <a:cubicBezTo>
                      <a:pt x="218" y="542"/>
                      <a:pt x="218" y="541"/>
                      <a:pt x="218" y="539"/>
                    </a:cubicBezTo>
                    <a:cubicBezTo>
                      <a:pt x="218" y="539"/>
                      <a:pt x="217" y="538"/>
                      <a:pt x="217" y="538"/>
                    </a:cubicBezTo>
                    <a:cubicBezTo>
                      <a:pt x="216" y="538"/>
                      <a:pt x="216" y="538"/>
                      <a:pt x="216" y="538"/>
                    </a:cubicBezTo>
                    <a:cubicBezTo>
                      <a:pt x="214" y="538"/>
                      <a:pt x="213" y="537"/>
                      <a:pt x="212" y="536"/>
                    </a:cubicBezTo>
                    <a:cubicBezTo>
                      <a:pt x="212" y="535"/>
                      <a:pt x="211" y="534"/>
                      <a:pt x="212" y="532"/>
                    </a:cubicBezTo>
                    <a:cubicBezTo>
                      <a:pt x="212" y="531"/>
                      <a:pt x="214" y="527"/>
                      <a:pt x="216" y="526"/>
                    </a:cubicBezTo>
                    <a:cubicBezTo>
                      <a:pt x="217" y="526"/>
                      <a:pt x="217" y="525"/>
                      <a:pt x="218" y="525"/>
                    </a:cubicBezTo>
                    <a:cubicBezTo>
                      <a:pt x="218" y="525"/>
                      <a:pt x="218" y="525"/>
                      <a:pt x="218" y="525"/>
                    </a:cubicBezTo>
                    <a:cubicBezTo>
                      <a:pt x="217" y="524"/>
                      <a:pt x="216" y="524"/>
                      <a:pt x="215" y="523"/>
                    </a:cubicBezTo>
                    <a:cubicBezTo>
                      <a:pt x="215" y="522"/>
                      <a:pt x="214" y="520"/>
                      <a:pt x="215" y="518"/>
                    </a:cubicBezTo>
                    <a:cubicBezTo>
                      <a:pt x="216" y="516"/>
                      <a:pt x="218" y="515"/>
                      <a:pt x="219" y="514"/>
                    </a:cubicBezTo>
                    <a:cubicBezTo>
                      <a:pt x="221" y="513"/>
                      <a:pt x="221" y="513"/>
                      <a:pt x="221" y="512"/>
                    </a:cubicBezTo>
                    <a:cubicBezTo>
                      <a:pt x="221" y="508"/>
                      <a:pt x="224" y="505"/>
                      <a:pt x="227" y="505"/>
                    </a:cubicBezTo>
                    <a:cubicBezTo>
                      <a:pt x="228" y="505"/>
                      <a:pt x="229" y="505"/>
                      <a:pt x="231" y="506"/>
                    </a:cubicBezTo>
                    <a:cubicBezTo>
                      <a:pt x="232" y="507"/>
                      <a:pt x="233" y="509"/>
                      <a:pt x="234" y="511"/>
                    </a:cubicBezTo>
                    <a:cubicBezTo>
                      <a:pt x="235" y="512"/>
                      <a:pt x="236" y="514"/>
                      <a:pt x="237" y="514"/>
                    </a:cubicBezTo>
                    <a:cubicBezTo>
                      <a:pt x="237" y="514"/>
                      <a:pt x="238" y="514"/>
                      <a:pt x="238" y="514"/>
                    </a:cubicBezTo>
                    <a:cubicBezTo>
                      <a:pt x="238" y="513"/>
                      <a:pt x="239" y="513"/>
                      <a:pt x="239" y="513"/>
                    </a:cubicBezTo>
                    <a:cubicBezTo>
                      <a:pt x="239" y="512"/>
                      <a:pt x="238" y="511"/>
                      <a:pt x="238" y="510"/>
                    </a:cubicBezTo>
                    <a:cubicBezTo>
                      <a:pt x="238" y="510"/>
                      <a:pt x="238" y="509"/>
                      <a:pt x="237" y="509"/>
                    </a:cubicBezTo>
                    <a:cubicBezTo>
                      <a:pt x="237" y="507"/>
                      <a:pt x="236" y="505"/>
                      <a:pt x="238" y="503"/>
                    </a:cubicBezTo>
                    <a:cubicBezTo>
                      <a:pt x="238" y="502"/>
                      <a:pt x="240" y="501"/>
                      <a:pt x="242" y="500"/>
                    </a:cubicBezTo>
                    <a:cubicBezTo>
                      <a:pt x="243" y="500"/>
                      <a:pt x="244" y="500"/>
                      <a:pt x="244" y="498"/>
                    </a:cubicBezTo>
                    <a:cubicBezTo>
                      <a:pt x="244" y="497"/>
                      <a:pt x="245" y="495"/>
                      <a:pt x="248" y="495"/>
                    </a:cubicBezTo>
                    <a:cubicBezTo>
                      <a:pt x="251" y="495"/>
                      <a:pt x="255" y="492"/>
                      <a:pt x="257" y="491"/>
                    </a:cubicBezTo>
                    <a:cubicBezTo>
                      <a:pt x="258" y="490"/>
                      <a:pt x="259" y="490"/>
                      <a:pt x="260" y="490"/>
                    </a:cubicBezTo>
                    <a:cubicBezTo>
                      <a:pt x="260" y="489"/>
                      <a:pt x="260" y="489"/>
                      <a:pt x="260" y="489"/>
                    </a:cubicBezTo>
                    <a:cubicBezTo>
                      <a:pt x="264" y="488"/>
                      <a:pt x="267" y="486"/>
                      <a:pt x="270" y="487"/>
                    </a:cubicBezTo>
                    <a:cubicBezTo>
                      <a:pt x="270" y="487"/>
                      <a:pt x="271" y="488"/>
                      <a:pt x="271" y="488"/>
                    </a:cubicBezTo>
                    <a:cubicBezTo>
                      <a:pt x="272" y="488"/>
                      <a:pt x="272" y="489"/>
                      <a:pt x="273" y="489"/>
                    </a:cubicBezTo>
                    <a:cubicBezTo>
                      <a:pt x="273" y="489"/>
                      <a:pt x="273" y="489"/>
                      <a:pt x="273" y="488"/>
                    </a:cubicBezTo>
                    <a:cubicBezTo>
                      <a:pt x="274" y="486"/>
                      <a:pt x="276" y="485"/>
                      <a:pt x="279" y="485"/>
                    </a:cubicBezTo>
                    <a:cubicBezTo>
                      <a:pt x="281" y="485"/>
                      <a:pt x="284" y="486"/>
                      <a:pt x="285" y="488"/>
                    </a:cubicBezTo>
                    <a:cubicBezTo>
                      <a:pt x="285" y="488"/>
                      <a:pt x="288" y="489"/>
                      <a:pt x="289" y="489"/>
                    </a:cubicBezTo>
                    <a:cubicBezTo>
                      <a:pt x="292" y="490"/>
                      <a:pt x="295" y="490"/>
                      <a:pt x="297" y="491"/>
                    </a:cubicBezTo>
                    <a:cubicBezTo>
                      <a:pt x="298" y="492"/>
                      <a:pt x="298" y="492"/>
                      <a:pt x="298" y="492"/>
                    </a:cubicBezTo>
                    <a:cubicBezTo>
                      <a:pt x="303" y="495"/>
                      <a:pt x="306" y="498"/>
                      <a:pt x="307" y="500"/>
                    </a:cubicBezTo>
                    <a:cubicBezTo>
                      <a:pt x="308" y="498"/>
                      <a:pt x="309" y="498"/>
                      <a:pt x="310" y="498"/>
                    </a:cubicBezTo>
                    <a:cubicBezTo>
                      <a:pt x="312" y="498"/>
                      <a:pt x="313" y="499"/>
                      <a:pt x="316" y="501"/>
                    </a:cubicBezTo>
                    <a:cubicBezTo>
                      <a:pt x="317" y="501"/>
                      <a:pt x="319" y="502"/>
                      <a:pt x="320" y="502"/>
                    </a:cubicBezTo>
                    <a:cubicBezTo>
                      <a:pt x="322" y="502"/>
                      <a:pt x="323" y="501"/>
                      <a:pt x="324" y="501"/>
                    </a:cubicBezTo>
                    <a:cubicBezTo>
                      <a:pt x="325" y="498"/>
                      <a:pt x="330" y="495"/>
                      <a:pt x="334" y="495"/>
                    </a:cubicBezTo>
                    <a:cubicBezTo>
                      <a:pt x="336" y="495"/>
                      <a:pt x="337" y="496"/>
                      <a:pt x="338" y="496"/>
                    </a:cubicBezTo>
                    <a:cubicBezTo>
                      <a:pt x="338" y="497"/>
                      <a:pt x="338" y="497"/>
                      <a:pt x="338" y="497"/>
                    </a:cubicBezTo>
                    <a:cubicBezTo>
                      <a:pt x="339" y="497"/>
                      <a:pt x="340" y="498"/>
                      <a:pt x="340" y="498"/>
                    </a:cubicBezTo>
                    <a:cubicBezTo>
                      <a:pt x="340" y="498"/>
                      <a:pt x="340" y="498"/>
                      <a:pt x="341" y="497"/>
                    </a:cubicBezTo>
                    <a:cubicBezTo>
                      <a:pt x="343" y="495"/>
                      <a:pt x="346" y="494"/>
                      <a:pt x="349" y="494"/>
                    </a:cubicBezTo>
                    <a:cubicBezTo>
                      <a:pt x="352" y="494"/>
                      <a:pt x="355" y="496"/>
                      <a:pt x="356" y="498"/>
                    </a:cubicBezTo>
                    <a:cubicBezTo>
                      <a:pt x="356" y="499"/>
                      <a:pt x="357" y="500"/>
                      <a:pt x="361" y="500"/>
                    </a:cubicBezTo>
                    <a:cubicBezTo>
                      <a:pt x="364" y="500"/>
                      <a:pt x="365" y="502"/>
                      <a:pt x="366" y="503"/>
                    </a:cubicBezTo>
                    <a:cubicBezTo>
                      <a:pt x="366" y="503"/>
                      <a:pt x="366" y="503"/>
                      <a:pt x="366" y="504"/>
                    </a:cubicBezTo>
                    <a:cubicBezTo>
                      <a:pt x="366" y="503"/>
                      <a:pt x="367" y="503"/>
                      <a:pt x="367" y="502"/>
                    </a:cubicBezTo>
                    <a:cubicBezTo>
                      <a:pt x="367" y="501"/>
                      <a:pt x="368" y="500"/>
                      <a:pt x="369" y="499"/>
                    </a:cubicBezTo>
                    <a:cubicBezTo>
                      <a:pt x="369" y="499"/>
                      <a:pt x="370" y="498"/>
                      <a:pt x="371" y="498"/>
                    </a:cubicBezTo>
                    <a:cubicBezTo>
                      <a:pt x="371" y="498"/>
                      <a:pt x="371" y="498"/>
                      <a:pt x="371" y="498"/>
                    </a:cubicBezTo>
                    <a:cubicBezTo>
                      <a:pt x="373" y="499"/>
                      <a:pt x="374" y="499"/>
                      <a:pt x="375" y="500"/>
                    </a:cubicBezTo>
                    <a:cubicBezTo>
                      <a:pt x="376" y="501"/>
                      <a:pt x="378" y="502"/>
                      <a:pt x="379" y="502"/>
                    </a:cubicBezTo>
                    <a:cubicBezTo>
                      <a:pt x="383" y="502"/>
                      <a:pt x="384" y="501"/>
                      <a:pt x="384" y="500"/>
                    </a:cubicBezTo>
                    <a:cubicBezTo>
                      <a:pt x="384" y="496"/>
                      <a:pt x="384" y="494"/>
                      <a:pt x="383" y="494"/>
                    </a:cubicBezTo>
                    <a:cubicBezTo>
                      <a:pt x="382" y="494"/>
                      <a:pt x="380" y="493"/>
                      <a:pt x="379" y="493"/>
                    </a:cubicBezTo>
                    <a:cubicBezTo>
                      <a:pt x="378" y="492"/>
                      <a:pt x="377" y="491"/>
                      <a:pt x="375" y="491"/>
                    </a:cubicBezTo>
                    <a:cubicBezTo>
                      <a:pt x="372" y="491"/>
                      <a:pt x="370" y="488"/>
                      <a:pt x="369" y="486"/>
                    </a:cubicBezTo>
                    <a:cubicBezTo>
                      <a:pt x="369" y="484"/>
                      <a:pt x="370" y="482"/>
                      <a:pt x="372" y="482"/>
                    </a:cubicBezTo>
                    <a:cubicBezTo>
                      <a:pt x="375" y="480"/>
                      <a:pt x="377" y="479"/>
                      <a:pt x="378" y="478"/>
                    </a:cubicBezTo>
                    <a:cubicBezTo>
                      <a:pt x="377" y="477"/>
                      <a:pt x="376" y="473"/>
                      <a:pt x="377" y="470"/>
                    </a:cubicBezTo>
                    <a:cubicBezTo>
                      <a:pt x="378" y="469"/>
                      <a:pt x="379" y="468"/>
                      <a:pt x="381" y="467"/>
                    </a:cubicBezTo>
                    <a:cubicBezTo>
                      <a:pt x="382" y="467"/>
                      <a:pt x="384" y="467"/>
                      <a:pt x="385" y="467"/>
                    </a:cubicBezTo>
                    <a:cubicBezTo>
                      <a:pt x="386" y="467"/>
                      <a:pt x="387" y="467"/>
                      <a:pt x="387" y="467"/>
                    </a:cubicBezTo>
                    <a:cubicBezTo>
                      <a:pt x="385" y="466"/>
                      <a:pt x="383" y="465"/>
                      <a:pt x="382" y="463"/>
                    </a:cubicBezTo>
                    <a:cubicBezTo>
                      <a:pt x="380" y="461"/>
                      <a:pt x="379" y="453"/>
                      <a:pt x="382" y="451"/>
                    </a:cubicBezTo>
                    <a:cubicBezTo>
                      <a:pt x="383" y="451"/>
                      <a:pt x="384" y="451"/>
                      <a:pt x="385" y="451"/>
                    </a:cubicBezTo>
                    <a:cubicBezTo>
                      <a:pt x="386" y="451"/>
                      <a:pt x="386" y="451"/>
                      <a:pt x="387" y="451"/>
                    </a:cubicBezTo>
                    <a:cubicBezTo>
                      <a:pt x="389" y="451"/>
                      <a:pt x="391" y="451"/>
                      <a:pt x="392" y="451"/>
                    </a:cubicBezTo>
                    <a:cubicBezTo>
                      <a:pt x="393" y="450"/>
                      <a:pt x="395" y="450"/>
                      <a:pt x="397" y="450"/>
                    </a:cubicBezTo>
                    <a:cubicBezTo>
                      <a:pt x="398" y="450"/>
                      <a:pt x="399" y="450"/>
                      <a:pt x="400" y="450"/>
                    </a:cubicBezTo>
                    <a:cubicBezTo>
                      <a:pt x="402" y="450"/>
                      <a:pt x="403" y="450"/>
                      <a:pt x="404" y="450"/>
                    </a:cubicBezTo>
                    <a:cubicBezTo>
                      <a:pt x="404" y="450"/>
                      <a:pt x="404" y="450"/>
                      <a:pt x="405" y="449"/>
                    </a:cubicBezTo>
                    <a:cubicBezTo>
                      <a:pt x="409" y="446"/>
                      <a:pt x="418" y="445"/>
                      <a:pt x="423" y="445"/>
                    </a:cubicBezTo>
                    <a:cubicBezTo>
                      <a:pt x="425" y="445"/>
                      <a:pt x="427" y="445"/>
                      <a:pt x="429" y="444"/>
                    </a:cubicBezTo>
                    <a:cubicBezTo>
                      <a:pt x="431" y="443"/>
                      <a:pt x="432" y="442"/>
                      <a:pt x="434" y="442"/>
                    </a:cubicBezTo>
                    <a:cubicBezTo>
                      <a:pt x="440" y="441"/>
                      <a:pt x="448" y="440"/>
                      <a:pt x="450" y="439"/>
                    </a:cubicBezTo>
                    <a:cubicBezTo>
                      <a:pt x="451" y="439"/>
                      <a:pt x="452" y="438"/>
                      <a:pt x="455" y="438"/>
                    </a:cubicBezTo>
                    <a:cubicBezTo>
                      <a:pt x="457" y="437"/>
                      <a:pt x="464" y="436"/>
                      <a:pt x="465" y="435"/>
                    </a:cubicBezTo>
                    <a:cubicBezTo>
                      <a:pt x="466" y="431"/>
                      <a:pt x="476" y="430"/>
                      <a:pt x="478" y="430"/>
                    </a:cubicBezTo>
                    <a:cubicBezTo>
                      <a:pt x="480" y="430"/>
                      <a:pt x="481" y="430"/>
                      <a:pt x="482" y="430"/>
                    </a:cubicBezTo>
                    <a:cubicBezTo>
                      <a:pt x="485" y="432"/>
                      <a:pt x="487" y="432"/>
                      <a:pt x="489" y="432"/>
                    </a:cubicBezTo>
                    <a:cubicBezTo>
                      <a:pt x="491" y="431"/>
                      <a:pt x="496" y="432"/>
                      <a:pt x="498" y="434"/>
                    </a:cubicBezTo>
                    <a:cubicBezTo>
                      <a:pt x="499" y="436"/>
                      <a:pt x="499" y="437"/>
                      <a:pt x="499" y="438"/>
                    </a:cubicBezTo>
                    <a:cubicBezTo>
                      <a:pt x="499" y="439"/>
                      <a:pt x="499" y="440"/>
                      <a:pt x="500" y="442"/>
                    </a:cubicBezTo>
                    <a:cubicBezTo>
                      <a:pt x="500" y="443"/>
                      <a:pt x="501" y="445"/>
                      <a:pt x="501" y="446"/>
                    </a:cubicBezTo>
                    <a:cubicBezTo>
                      <a:pt x="501" y="448"/>
                      <a:pt x="500" y="449"/>
                      <a:pt x="499" y="449"/>
                    </a:cubicBezTo>
                    <a:cubicBezTo>
                      <a:pt x="499" y="449"/>
                      <a:pt x="499" y="449"/>
                      <a:pt x="499" y="449"/>
                    </a:cubicBezTo>
                    <a:cubicBezTo>
                      <a:pt x="500" y="449"/>
                      <a:pt x="500" y="449"/>
                      <a:pt x="500" y="449"/>
                    </a:cubicBezTo>
                    <a:cubicBezTo>
                      <a:pt x="503" y="449"/>
                      <a:pt x="506" y="448"/>
                      <a:pt x="506" y="448"/>
                    </a:cubicBezTo>
                    <a:cubicBezTo>
                      <a:pt x="507" y="446"/>
                      <a:pt x="509" y="446"/>
                      <a:pt x="509" y="446"/>
                    </a:cubicBezTo>
                    <a:cubicBezTo>
                      <a:pt x="512" y="446"/>
                      <a:pt x="513" y="448"/>
                      <a:pt x="514" y="451"/>
                    </a:cubicBezTo>
                    <a:cubicBezTo>
                      <a:pt x="515" y="450"/>
                      <a:pt x="516" y="449"/>
                      <a:pt x="517" y="449"/>
                    </a:cubicBezTo>
                    <a:cubicBezTo>
                      <a:pt x="518" y="449"/>
                      <a:pt x="521" y="450"/>
                      <a:pt x="522" y="452"/>
                    </a:cubicBezTo>
                    <a:cubicBezTo>
                      <a:pt x="522" y="452"/>
                      <a:pt x="523" y="451"/>
                      <a:pt x="523" y="451"/>
                    </a:cubicBezTo>
                    <a:cubicBezTo>
                      <a:pt x="524" y="451"/>
                      <a:pt x="525" y="451"/>
                      <a:pt x="526" y="451"/>
                    </a:cubicBezTo>
                    <a:cubicBezTo>
                      <a:pt x="527" y="451"/>
                      <a:pt x="529" y="452"/>
                      <a:pt x="529" y="454"/>
                    </a:cubicBezTo>
                    <a:cubicBezTo>
                      <a:pt x="529" y="456"/>
                      <a:pt x="527" y="457"/>
                      <a:pt x="526" y="458"/>
                    </a:cubicBezTo>
                    <a:cubicBezTo>
                      <a:pt x="525" y="459"/>
                      <a:pt x="524" y="459"/>
                      <a:pt x="524" y="460"/>
                    </a:cubicBezTo>
                    <a:cubicBezTo>
                      <a:pt x="524" y="460"/>
                      <a:pt x="524" y="460"/>
                      <a:pt x="524" y="460"/>
                    </a:cubicBezTo>
                    <a:cubicBezTo>
                      <a:pt x="524" y="460"/>
                      <a:pt x="525" y="459"/>
                      <a:pt x="526" y="459"/>
                    </a:cubicBezTo>
                    <a:cubicBezTo>
                      <a:pt x="527" y="458"/>
                      <a:pt x="529" y="457"/>
                      <a:pt x="531" y="457"/>
                    </a:cubicBezTo>
                    <a:cubicBezTo>
                      <a:pt x="531" y="457"/>
                      <a:pt x="531" y="457"/>
                      <a:pt x="532" y="457"/>
                    </a:cubicBezTo>
                    <a:cubicBezTo>
                      <a:pt x="532" y="457"/>
                      <a:pt x="532" y="457"/>
                      <a:pt x="532" y="457"/>
                    </a:cubicBezTo>
                    <a:cubicBezTo>
                      <a:pt x="533" y="457"/>
                      <a:pt x="536" y="456"/>
                      <a:pt x="538" y="455"/>
                    </a:cubicBezTo>
                    <a:cubicBezTo>
                      <a:pt x="540" y="454"/>
                      <a:pt x="541" y="453"/>
                      <a:pt x="543" y="452"/>
                    </a:cubicBezTo>
                    <a:cubicBezTo>
                      <a:pt x="545" y="452"/>
                      <a:pt x="548" y="450"/>
                      <a:pt x="550" y="449"/>
                    </a:cubicBezTo>
                    <a:cubicBezTo>
                      <a:pt x="551" y="448"/>
                      <a:pt x="552" y="447"/>
                      <a:pt x="553" y="447"/>
                    </a:cubicBezTo>
                    <a:cubicBezTo>
                      <a:pt x="554" y="446"/>
                      <a:pt x="555" y="446"/>
                      <a:pt x="557" y="445"/>
                    </a:cubicBezTo>
                    <a:cubicBezTo>
                      <a:pt x="557" y="445"/>
                      <a:pt x="558" y="445"/>
                      <a:pt x="558" y="445"/>
                    </a:cubicBezTo>
                    <a:cubicBezTo>
                      <a:pt x="560" y="445"/>
                      <a:pt x="563" y="446"/>
                      <a:pt x="563" y="447"/>
                    </a:cubicBezTo>
                    <a:cubicBezTo>
                      <a:pt x="563" y="448"/>
                      <a:pt x="564" y="449"/>
                      <a:pt x="563" y="451"/>
                    </a:cubicBezTo>
                    <a:cubicBezTo>
                      <a:pt x="562" y="452"/>
                      <a:pt x="561" y="452"/>
                      <a:pt x="561" y="453"/>
                    </a:cubicBezTo>
                    <a:cubicBezTo>
                      <a:pt x="561" y="453"/>
                      <a:pt x="562" y="455"/>
                      <a:pt x="565" y="456"/>
                    </a:cubicBezTo>
                    <a:cubicBezTo>
                      <a:pt x="572" y="458"/>
                      <a:pt x="580" y="470"/>
                      <a:pt x="585" y="478"/>
                    </a:cubicBezTo>
                    <a:cubicBezTo>
                      <a:pt x="587" y="481"/>
                      <a:pt x="587" y="481"/>
                      <a:pt x="587" y="481"/>
                    </a:cubicBezTo>
                    <a:cubicBezTo>
                      <a:pt x="589" y="484"/>
                      <a:pt x="591" y="488"/>
                      <a:pt x="593" y="492"/>
                    </a:cubicBezTo>
                    <a:cubicBezTo>
                      <a:pt x="594" y="495"/>
                      <a:pt x="596" y="499"/>
                      <a:pt x="597" y="500"/>
                    </a:cubicBezTo>
                    <a:cubicBezTo>
                      <a:pt x="597" y="500"/>
                      <a:pt x="598" y="499"/>
                      <a:pt x="598" y="498"/>
                    </a:cubicBezTo>
                    <a:cubicBezTo>
                      <a:pt x="599" y="497"/>
                      <a:pt x="600" y="495"/>
                      <a:pt x="601" y="494"/>
                    </a:cubicBezTo>
                    <a:cubicBezTo>
                      <a:pt x="602" y="494"/>
                      <a:pt x="602" y="493"/>
                      <a:pt x="603" y="493"/>
                    </a:cubicBezTo>
                    <a:cubicBezTo>
                      <a:pt x="606" y="493"/>
                      <a:pt x="608" y="495"/>
                      <a:pt x="610" y="497"/>
                    </a:cubicBezTo>
                    <a:cubicBezTo>
                      <a:pt x="611" y="498"/>
                      <a:pt x="612" y="499"/>
                      <a:pt x="613" y="499"/>
                    </a:cubicBezTo>
                    <a:cubicBezTo>
                      <a:pt x="614" y="500"/>
                      <a:pt x="615" y="500"/>
                      <a:pt x="616" y="500"/>
                    </a:cubicBezTo>
                    <a:cubicBezTo>
                      <a:pt x="618" y="501"/>
                      <a:pt x="621" y="502"/>
                      <a:pt x="622" y="501"/>
                    </a:cubicBezTo>
                    <a:cubicBezTo>
                      <a:pt x="623" y="501"/>
                      <a:pt x="624" y="501"/>
                      <a:pt x="625" y="500"/>
                    </a:cubicBezTo>
                    <a:cubicBezTo>
                      <a:pt x="629" y="499"/>
                      <a:pt x="633" y="497"/>
                      <a:pt x="635" y="498"/>
                    </a:cubicBezTo>
                    <a:cubicBezTo>
                      <a:pt x="636" y="498"/>
                      <a:pt x="636" y="499"/>
                      <a:pt x="637" y="499"/>
                    </a:cubicBezTo>
                    <a:cubicBezTo>
                      <a:pt x="639" y="500"/>
                      <a:pt x="642" y="501"/>
                      <a:pt x="643" y="505"/>
                    </a:cubicBezTo>
                    <a:cubicBezTo>
                      <a:pt x="645" y="509"/>
                      <a:pt x="647" y="510"/>
                      <a:pt x="649" y="510"/>
                    </a:cubicBezTo>
                    <a:cubicBezTo>
                      <a:pt x="650" y="510"/>
                      <a:pt x="653" y="510"/>
                      <a:pt x="653" y="516"/>
                    </a:cubicBezTo>
                    <a:cubicBezTo>
                      <a:pt x="653" y="517"/>
                      <a:pt x="656" y="519"/>
                      <a:pt x="657" y="519"/>
                    </a:cubicBezTo>
                    <a:cubicBezTo>
                      <a:pt x="659" y="519"/>
                      <a:pt x="664" y="518"/>
                      <a:pt x="665" y="517"/>
                    </a:cubicBezTo>
                    <a:cubicBezTo>
                      <a:pt x="666" y="516"/>
                      <a:pt x="667" y="516"/>
                      <a:pt x="668" y="516"/>
                    </a:cubicBezTo>
                    <a:cubicBezTo>
                      <a:pt x="670" y="516"/>
                      <a:pt x="671" y="517"/>
                      <a:pt x="672" y="519"/>
                    </a:cubicBezTo>
                    <a:cubicBezTo>
                      <a:pt x="672" y="519"/>
                      <a:pt x="672" y="520"/>
                      <a:pt x="672" y="520"/>
                    </a:cubicBezTo>
                    <a:cubicBezTo>
                      <a:pt x="672" y="520"/>
                      <a:pt x="672" y="520"/>
                      <a:pt x="672" y="521"/>
                    </a:cubicBezTo>
                    <a:cubicBezTo>
                      <a:pt x="673" y="521"/>
                      <a:pt x="673" y="521"/>
                      <a:pt x="673" y="521"/>
                    </a:cubicBezTo>
                    <a:cubicBezTo>
                      <a:pt x="673" y="522"/>
                      <a:pt x="673" y="522"/>
                      <a:pt x="673" y="522"/>
                    </a:cubicBezTo>
                    <a:cubicBezTo>
                      <a:pt x="674" y="522"/>
                      <a:pt x="674" y="522"/>
                      <a:pt x="674" y="523"/>
                    </a:cubicBezTo>
                    <a:cubicBezTo>
                      <a:pt x="674" y="523"/>
                      <a:pt x="674" y="523"/>
                      <a:pt x="674" y="523"/>
                    </a:cubicBezTo>
                    <a:cubicBezTo>
                      <a:pt x="675" y="523"/>
                      <a:pt x="675" y="523"/>
                      <a:pt x="675" y="523"/>
                    </a:cubicBezTo>
                    <a:cubicBezTo>
                      <a:pt x="675" y="523"/>
                      <a:pt x="675" y="523"/>
                      <a:pt x="675" y="523"/>
                    </a:cubicBezTo>
                    <a:cubicBezTo>
                      <a:pt x="675" y="523"/>
                      <a:pt x="675" y="523"/>
                      <a:pt x="675" y="523"/>
                    </a:cubicBezTo>
                    <a:cubicBezTo>
                      <a:pt x="676" y="523"/>
                      <a:pt x="677" y="523"/>
                      <a:pt x="678" y="524"/>
                    </a:cubicBezTo>
                    <a:cubicBezTo>
                      <a:pt x="678" y="524"/>
                      <a:pt x="678" y="524"/>
                      <a:pt x="678" y="524"/>
                    </a:cubicBezTo>
                    <a:cubicBezTo>
                      <a:pt x="678" y="524"/>
                      <a:pt x="679" y="524"/>
                      <a:pt x="680" y="524"/>
                    </a:cubicBezTo>
                    <a:cubicBezTo>
                      <a:pt x="680" y="524"/>
                      <a:pt x="680" y="524"/>
                      <a:pt x="680" y="524"/>
                    </a:cubicBezTo>
                    <a:cubicBezTo>
                      <a:pt x="680" y="524"/>
                      <a:pt x="680" y="524"/>
                      <a:pt x="680" y="524"/>
                    </a:cubicBezTo>
                    <a:cubicBezTo>
                      <a:pt x="680" y="524"/>
                      <a:pt x="680" y="524"/>
                      <a:pt x="680" y="523"/>
                    </a:cubicBezTo>
                    <a:cubicBezTo>
                      <a:pt x="680" y="523"/>
                      <a:pt x="680" y="523"/>
                      <a:pt x="680" y="523"/>
                    </a:cubicBezTo>
                    <a:cubicBezTo>
                      <a:pt x="681" y="522"/>
                      <a:pt x="683" y="521"/>
                      <a:pt x="689" y="520"/>
                    </a:cubicBezTo>
                    <a:cubicBezTo>
                      <a:pt x="694" y="519"/>
                      <a:pt x="697" y="518"/>
                      <a:pt x="698" y="517"/>
                    </a:cubicBezTo>
                    <a:cubicBezTo>
                      <a:pt x="699" y="514"/>
                      <a:pt x="701" y="513"/>
                      <a:pt x="704" y="513"/>
                    </a:cubicBezTo>
                    <a:cubicBezTo>
                      <a:pt x="705" y="512"/>
                      <a:pt x="706" y="512"/>
                      <a:pt x="707" y="511"/>
                    </a:cubicBezTo>
                    <a:cubicBezTo>
                      <a:pt x="708" y="510"/>
                      <a:pt x="709" y="509"/>
                      <a:pt x="711" y="508"/>
                    </a:cubicBezTo>
                    <a:cubicBezTo>
                      <a:pt x="712" y="508"/>
                      <a:pt x="713" y="507"/>
                      <a:pt x="714" y="507"/>
                    </a:cubicBezTo>
                    <a:cubicBezTo>
                      <a:pt x="715" y="505"/>
                      <a:pt x="717" y="504"/>
                      <a:pt x="719" y="504"/>
                    </a:cubicBezTo>
                    <a:cubicBezTo>
                      <a:pt x="720" y="504"/>
                      <a:pt x="721" y="503"/>
                      <a:pt x="721" y="503"/>
                    </a:cubicBezTo>
                    <a:cubicBezTo>
                      <a:pt x="723" y="501"/>
                      <a:pt x="727" y="501"/>
                      <a:pt x="728" y="501"/>
                    </a:cubicBezTo>
                    <a:cubicBezTo>
                      <a:pt x="730" y="501"/>
                      <a:pt x="731" y="501"/>
                      <a:pt x="732" y="501"/>
                    </a:cubicBezTo>
                    <a:cubicBezTo>
                      <a:pt x="734" y="502"/>
                      <a:pt x="744" y="504"/>
                      <a:pt x="746" y="504"/>
                    </a:cubicBezTo>
                    <a:cubicBezTo>
                      <a:pt x="747" y="504"/>
                      <a:pt x="747" y="504"/>
                      <a:pt x="747" y="504"/>
                    </a:cubicBezTo>
                    <a:cubicBezTo>
                      <a:pt x="749" y="504"/>
                      <a:pt x="750" y="506"/>
                      <a:pt x="751" y="508"/>
                    </a:cubicBezTo>
                    <a:cubicBezTo>
                      <a:pt x="751" y="509"/>
                      <a:pt x="751" y="510"/>
                      <a:pt x="751" y="510"/>
                    </a:cubicBezTo>
                    <a:cubicBezTo>
                      <a:pt x="752" y="510"/>
                      <a:pt x="753" y="511"/>
                      <a:pt x="754" y="512"/>
                    </a:cubicBezTo>
                    <a:cubicBezTo>
                      <a:pt x="756" y="512"/>
                      <a:pt x="758" y="514"/>
                      <a:pt x="759" y="514"/>
                    </a:cubicBezTo>
                    <a:cubicBezTo>
                      <a:pt x="760" y="513"/>
                      <a:pt x="762" y="512"/>
                      <a:pt x="765" y="512"/>
                    </a:cubicBezTo>
                    <a:cubicBezTo>
                      <a:pt x="767" y="512"/>
                      <a:pt x="768" y="512"/>
                      <a:pt x="770" y="513"/>
                    </a:cubicBezTo>
                    <a:cubicBezTo>
                      <a:pt x="770" y="514"/>
                      <a:pt x="771" y="514"/>
                      <a:pt x="771" y="514"/>
                    </a:cubicBezTo>
                    <a:cubicBezTo>
                      <a:pt x="773" y="515"/>
                      <a:pt x="774" y="516"/>
                      <a:pt x="775" y="516"/>
                    </a:cubicBezTo>
                    <a:cubicBezTo>
                      <a:pt x="776" y="515"/>
                      <a:pt x="778" y="514"/>
                      <a:pt x="780" y="513"/>
                    </a:cubicBezTo>
                    <a:cubicBezTo>
                      <a:pt x="780" y="513"/>
                      <a:pt x="781" y="513"/>
                      <a:pt x="782" y="512"/>
                    </a:cubicBezTo>
                    <a:cubicBezTo>
                      <a:pt x="783" y="512"/>
                      <a:pt x="784" y="512"/>
                      <a:pt x="785" y="511"/>
                    </a:cubicBezTo>
                    <a:cubicBezTo>
                      <a:pt x="785" y="511"/>
                      <a:pt x="786" y="508"/>
                      <a:pt x="785" y="507"/>
                    </a:cubicBezTo>
                    <a:cubicBezTo>
                      <a:pt x="783" y="506"/>
                      <a:pt x="781" y="499"/>
                      <a:pt x="780" y="497"/>
                    </a:cubicBezTo>
                    <a:cubicBezTo>
                      <a:pt x="780" y="494"/>
                      <a:pt x="782" y="493"/>
                      <a:pt x="784" y="492"/>
                    </a:cubicBezTo>
                    <a:cubicBezTo>
                      <a:pt x="784" y="491"/>
                      <a:pt x="785" y="491"/>
                      <a:pt x="785" y="490"/>
                    </a:cubicBezTo>
                    <a:cubicBezTo>
                      <a:pt x="786" y="488"/>
                      <a:pt x="788" y="487"/>
                      <a:pt x="790" y="486"/>
                    </a:cubicBezTo>
                    <a:cubicBezTo>
                      <a:pt x="791" y="486"/>
                      <a:pt x="791" y="486"/>
                      <a:pt x="792" y="485"/>
                    </a:cubicBezTo>
                    <a:cubicBezTo>
                      <a:pt x="792" y="485"/>
                      <a:pt x="792" y="485"/>
                      <a:pt x="792" y="484"/>
                    </a:cubicBezTo>
                    <a:cubicBezTo>
                      <a:pt x="793" y="483"/>
                      <a:pt x="794" y="481"/>
                      <a:pt x="796" y="481"/>
                    </a:cubicBezTo>
                    <a:cubicBezTo>
                      <a:pt x="797" y="481"/>
                      <a:pt x="797" y="481"/>
                      <a:pt x="798" y="481"/>
                    </a:cubicBezTo>
                    <a:cubicBezTo>
                      <a:pt x="798" y="482"/>
                      <a:pt x="805" y="484"/>
                      <a:pt x="807" y="485"/>
                    </a:cubicBezTo>
                    <a:cubicBezTo>
                      <a:pt x="807" y="486"/>
                      <a:pt x="810" y="486"/>
                      <a:pt x="812" y="486"/>
                    </a:cubicBezTo>
                    <a:cubicBezTo>
                      <a:pt x="815" y="486"/>
                      <a:pt x="819" y="488"/>
                      <a:pt x="822" y="490"/>
                    </a:cubicBezTo>
                    <a:cubicBezTo>
                      <a:pt x="822" y="490"/>
                      <a:pt x="824" y="491"/>
                      <a:pt x="826" y="491"/>
                    </a:cubicBezTo>
                    <a:cubicBezTo>
                      <a:pt x="829" y="491"/>
                      <a:pt x="832" y="492"/>
                      <a:pt x="833" y="494"/>
                    </a:cubicBezTo>
                    <a:cubicBezTo>
                      <a:pt x="834" y="495"/>
                      <a:pt x="834" y="497"/>
                      <a:pt x="834" y="499"/>
                    </a:cubicBezTo>
                    <a:cubicBezTo>
                      <a:pt x="834" y="501"/>
                      <a:pt x="834" y="503"/>
                      <a:pt x="835" y="503"/>
                    </a:cubicBezTo>
                    <a:cubicBezTo>
                      <a:pt x="837" y="506"/>
                      <a:pt x="839" y="508"/>
                      <a:pt x="839" y="508"/>
                    </a:cubicBezTo>
                    <a:cubicBezTo>
                      <a:pt x="841" y="507"/>
                      <a:pt x="843" y="508"/>
                      <a:pt x="846" y="509"/>
                    </a:cubicBezTo>
                    <a:cubicBezTo>
                      <a:pt x="847" y="510"/>
                      <a:pt x="849" y="511"/>
                      <a:pt x="850" y="511"/>
                    </a:cubicBezTo>
                    <a:cubicBezTo>
                      <a:pt x="850" y="511"/>
                      <a:pt x="852" y="510"/>
                      <a:pt x="853" y="509"/>
                    </a:cubicBezTo>
                    <a:cubicBezTo>
                      <a:pt x="855" y="508"/>
                      <a:pt x="856" y="507"/>
                      <a:pt x="858" y="507"/>
                    </a:cubicBezTo>
                    <a:cubicBezTo>
                      <a:pt x="859" y="507"/>
                      <a:pt x="860" y="507"/>
                      <a:pt x="862" y="506"/>
                    </a:cubicBezTo>
                    <a:cubicBezTo>
                      <a:pt x="865" y="506"/>
                      <a:pt x="867" y="505"/>
                      <a:pt x="869" y="506"/>
                    </a:cubicBezTo>
                    <a:cubicBezTo>
                      <a:pt x="869" y="506"/>
                      <a:pt x="871" y="506"/>
                      <a:pt x="872" y="507"/>
                    </a:cubicBezTo>
                    <a:cubicBezTo>
                      <a:pt x="874" y="507"/>
                      <a:pt x="877" y="508"/>
                      <a:pt x="878" y="508"/>
                    </a:cubicBezTo>
                    <a:cubicBezTo>
                      <a:pt x="879" y="508"/>
                      <a:pt x="879" y="508"/>
                      <a:pt x="880" y="508"/>
                    </a:cubicBezTo>
                    <a:cubicBezTo>
                      <a:pt x="881" y="508"/>
                      <a:pt x="888" y="508"/>
                      <a:pt x="889" y="511"/>
                    </a:cubicBezTo>
                    <a:cubicBezTo>
                      <a:pt x="889" y="512"/>
                      <a:pt x="891" y="512"/>
                      <a:pt x="892" y="512"/>
                    </a:cubicBezTo>
                    <a:cubicBezTo>
                      <a:pt x="895" y="513"/>
                      <a:pt x="899" y="514"/>
                      <a:pt x="899" y="517"/>
                    </a:cubicBezTo>
                    <a:cubicBezTo>
                      <a:pt x="899" y="517"/>
                      <a:pt x="900" y="518"/>
                      <a:pt x="901" y="518"/>
                    </a:cubicBezTo>
                    <a:cubicBezTo>
                      <a:pt x="902" y="519"/>
                      <a:pt x="904" y="520"/>
                      <a:pt x="905" y="522"/>
                    </a:cubicBezTo>
                    <a:cubicBezTo>
                      <a:pt x="905" y="522"/>
                      <a:pt x="907" y="522"/>
                      <a:pt x="908" y="523"/>
                    </a:cubicBezTo>
                    <a:cubicBezTo>
                      <a:pt x="909" y="523"/>
                      <a:pt x="910" y="523"/>
                      <a:pt x="911" y="523"/>
                    </a:cubicBezTo>
                    <a:cubicBezTo>
                      <a:pt x="914" y="523"/>
                      <a:pt x="916" y="523"/>
                      <a:pt x="917" y="523"/>
                    </a:cubicBezTo>
                    <a:cubicBezTo>
                      <a:pt x="918" y="524"/>
                      <a:pt x="918" y="524"/>
                      <a:pt x="918" y="524"/>
                    </a:cubicBezTo>
                    <a:cubicBezTo>
                      <a:pt x="919" y="524"/>
                      <a:pt x="921" y="525"/>
                      <a:pt x="925" y="525"/>
                    </a:cubicBezTo>
                    <a:cubicBezTo>
                      <a:pt x="928" y="525"/>
                      <a:pt x="930" y="524"/>
                      <a:pt x="931" y="524"/>
                    </a:cubicBezTo>
                    <a:cubicBezTo>
                      <a:pt x="931" y="523"/>
                      <a:pt x="934" y="523"/>
                      <a:pt x="938" y="522"/>
                    </a:cubicBezTo>
                    <a:cubicBezTo>
                      <a:pt x="941" y="522"/>
                      <a:pt x="945" y="521"/>
                      <a:pt x="946" y="520"/>
                    </a:cubicBezTo>
                    <a:cubicBezTo>
                      <a:pt x="947" y="519"/>
                      <a:pt x="949" y="519"/>
                      <a:pt x="951" y="519"/>
                    </a:cubicBezTo>
                    <a:cubicBezTo>
                      <a:pt x="952" y="519"/>
                      <a:pt x="953" y="518"/>
                      <a:pt x="954" y="518"/>
                    </a:cubicBezTo>
                    <a:cubicBezTo>
                      <a:pt x="954" y="516"/>
                      <a:pt x="957" y="514"/>
                      <a:pt x="960" y="513"/>
                    </a:cubicBezTo>
                    <a:cubicBezTo>
                      <a:pt x="961" y="512"/>
                      <a:pt x="963" y="512"/>
                      <a:pt x="964" y="511"/>
                    </a:cubicBezTo>
                    <a:cubicBezTo>
                      <a:pt x="964" y="511"/>
                      <a:pt x="965" y="510"/>
                      <a:pt x="965" y="510"/>
                    </a:cubicBezTo>
                    <a:cubicBezTo>
                      <a:pt x="968" y="509"/>
                      <a:pt x="970" y="509"/>
                      <a:pt x="971" y="509"/>
                    </a:cubicBezTo>
                    <a:cubicBezTo>
                      <a:pt x="971" y="509"/>
                      <a:pt x="971" y="509"/>
                      <a:pt x="971" y="509"/>
                    </a:cubicBezTo>
                    <a:cubicBezTo>
                      <a:pt x="971" y="509"/>
                      <a:pt x="971" y="509"/>
                      <a:pt x="971" y="509"/>
                    </a:cubicBezTo>
                    <a:cubicBezTo>
                      <a:pt x="973" y="509"/>
                      <a:pt x="975" y="509"/>
                      <a:pt x="977" y="510"/>
                    </a:cubicBezTo>
                    <a:cubicBezTo>
                      <a:pt x="979" y="510"/>
                      <a:pt x="980" y="511"/>
                      <a:pt x="981" y="513"/>
                    </a:cubicBezTo>
                    <a:cubicBezTo>
                      <a:pt x="981" y="513"/>
                      <a:pt x="983" y="514"/>
                      <a:pt x="985" y="514"/>
                    </a:cubicBezTo>
                    <a:cubicBezTo>
                      <a:pt x="986" y="514"/>
                      <a:pt x="987" y="514"/>
                      <a:pt x="988" y="513"/>
                    </a:cubicBezTo>
                    <a:cubicBezTo>
                      <a:pt x="988" y="513"/>
                      <a:pt x="989" y="513"/>
                      <a:pt x="990" y="513"/>
                    </a:cubicBezTo>
                    <a:cubicBezTo>
                      <a:pt x="990" y="513"/>
                      <a:pt x="990" y="513"/>
                      <a:pt x="990" y="513"/>
                    </a:cubicBezTo>
                    <a:cubicBezTo>
                      <a:pt x="990" y="513"/>
                      <a:pt x="990" y="513"/>
                      <a:pt x="991" y="513"/>
                    </a:cubicBezTo>
                    <a:cubicBezTo>
                      <a:pt x="992" y="513"/>
                      <a:pt x="994" y="513"/>
                      <a:pt x="996" y="514"/>
                    </a:cubicBezTo>
                    <a:cubicBezTo>
                      <a:pt x="996" y="513"/>
                      <a:pt x="996" y="513"/>
                      <a:pt x="996" y="513"/>
                    </a:cubicBezTo>
                    <a:cubicBezTo>
                      <a:pt x="996" y="514"/>
                      <a:pt x="996" y="514"/>
                      <a:pt x="996" y="514"/>
                    </a:cubicBezTo>
                    <a:cubicBezTo>
                      <a:pt x="997" y="514"/>
                      <a:pt x="998" y="514"/>
                      <a:pt x="998" y="514"/>
                    </a:cubicBezTo>
                    <a:cubicBezTo>
                      <a:pt x="999" y="515"/>
                      <a:pt x="999" y="515"/>
                      <a:pt x="999" y="515"/>
                    </a:cubicBezTo>
                    <a:cubicBezTo>
                      <a:pt x="999" y="515"/>
                      <a:pt x="999" y="515"/>
                      <a:pt x="999" y="515"/>
                    </a:cubicBezTo>
                    <a:cubicBezTo>
                      <a:pt x="999" y="515"/>
                      <a:pt x="999" y="515"/>
                      <a:pt x="999" y="515"/>
                    </a:cubicBezTo>
                    <a:cubicBezTo>
                      <a:pt x="1000" y="516"/>
                      <a:pt x="1000" y="516"/>
                      <a:pt x="1000" y="516"/>
                    </a:cubicBezTo>
                    <a:cubicBezTo>
                      <a:pt x="1000" y="516"/>
                      <a:pt x="1000" y="516"/>
                      <a:pt x="1000" y="516"/>
                    </a:cubicBezTo>
                    <a:cubicBezTo>
                      <a:pt x="1001" y="516"/>
                      <a:pt x="1001" y="517"/>
                      <a:pt x="1001" y="517"/>
                    </a:cubicBezTo>
                    <a:cubicBezTo>
                      <a:pt x="1001" y="517"/>
                      <a:pt x="1001" y="517"/>
                      <a:pt x="1001" y="517"/>
                    </a:cubicBezTo>
                    <a:cubicBezTo>
                      <a:pt x="1001" y="517"/>
                      <a:pt x="1001" y="517"/>
                      <a:pt x="1001" y="517"/>
                    </a:cubicBezTo>
                    <a:cubicBezTo>
                      <a:pt x="1001" y="518"/>
                      <a:pt x="1002" y="518"/>
                      <a:pt x="1002" y="518"/>
                    </a:cubicBezTo>
                    <a:cubicBezTo>
                      <a:pt x="1002" y="518"/>
                      <a:pt x="1002" y="518"/>
                      <a:pt x="1002" y="518"/>
                    </a:cubicBezTo>
                    <a:cubicBezTo>
                      <a:pt x="1002" y="518"/>
                      <a:pt x="1002" y="518"/>
                      <a:pt x="1003" y="518"/>
                    </a:cubicBezTo>
                    <a:cubicBezTo>
                      <a:pt x="1003" y="518"/>
                      <a:pt x="1003" y="518"/>
                      <a:pt x="1003" y="518"/>
                    </a:cubicBezTo>
                    <a:cubicBezTo>
                      <a:pt x="1003" y="518"/>
                      <a:pt x="1003" y="518"/>
                      <a:pt x="1003" y="518"/>
                    </a:cubicBezTo>
                    <a:cubicBezTo>
                      <a:pt x="1004" y="518"/>
                      <a:pt x="1004" y="518"/>
                      <a:pt x="1004" y="518"/>
                    </a:cubicBezTo>
                    <a:cubicBezTo>
                      <a:pt x="1004" y="518"/>
                      <a:pt x="1004" y="518"/>
                      <a:pt x="1004" y="518"/>
                    </a:cubicBezTo>
                    <a:cubicBezTo>
                      <a:pt x="1004" y="519"/>
                      <a:pt x="1005" y="519"/>
                      <a:pt x="1005" y="519"/>
                    </a:cubicBezTo>
                    <a:cubicBezTo>
                      <a:pt x="1005" y="519"/>
                      <a:pt x="1005" y="519"/>
                      <a:pt x="1005" y="519"/>
                    </a:cubicBezTo>
                    <a:cubicBezTo>
                      <a:pt x="1006" y="519"/>
                      <a:pt x="1007" y="519"/>
                      <a:pt x="1009" y="519"/>
                    </a:cubicBezTo>
                    <a:cubicBezTo>
                      <a:pt x="1009" y="519"/>
                      <a:pt x="1009" y="519"/>
                      <a:pt x="1009" y="519"/>
                    </a:cubicBezTo>
                    <a:cubicBezTo>
                      <a:pt x="1010" y="519"/>
                      <a:pt x="1012" y="518"/>
                      <a:pt x="1013" y="517"/>
                    </a:cubicBezTo>
                    <a:cubicBezTo>
                      <a:pt x="1017" y="515"/>
                      <a:pt x="1019" y="514"/>
                      <a:pt x="1020" y="513"/>
                    </a:cubicBezTo>
                    <a:cubicBezTo>
                      <a:pt x="1022" y="513"/>
                      <a:pt x="1023" y="512"/>
                      <a:pt x="1024" y="511"/>
                    </a:cubicBezTo>
                    <a:cubicBezTo>
                      <a:pt x="1024" y="511"/>
                      <a:pt x="1024" y="511"/>
                      <a:pt x="1024" y="511"/>
                    </a:cubicBezTo>
                    <a:cubicBezTo>
                      <a:pt x="1024" y="510"/>
                      <a:pt x="1024" y="510"/>
                      <a:pt x="1024" y="509"/>
                    </a:cubicBezTo>
                    <a:cubicBezTo>
                      <a:pt x="1024" y="507"/>
                      <a:pt x="1025" y="505"/>
                      <a:pt x="1027" y="502"/>
                    </a:cubicBezTo>
                    <a:cubicBezTo>
                      <a:pt x="1028" y="501"/>
                      <a:pt x="1028" y="500"/>
                      <a:pt x="1029" y="499"/>
                    </a:cubicBezTo>
                    <a:cubicBezTo>
                      <a:pt x="1029" y="499"/>
                      <a:pt x="1029" y="498"/>
                      <a:pt x="1029" y="498"/>
                    </a:cubicBezTo>
                    <a:cubicBezTo>
                      <a:pt x="1030" y="495"/>
                      <a:pt x="1035" y="487"/>
                      <a:pt x="1037" y="486"/>
                    </a:cubicBezTo>
                    <a:cubicBezTo>
                      <a:pt x="1039" y="486"/>
                      <a:pt x="1041" y="483"/>
                      <a:pt x="1041" y="482"/>
                    </a:cubicBezTo>
                    <a:cubicBezTo>
                      <a:pt x="1041" y="482"/>
                      <a:pt x="1041" y="481"/>
                      <a:pt x="1041" y="481"/>
                    </a:cubicBezTo>
                    <a:cubicBezTo>
                      <a:pt x="1041" y="481"/>
                      <a:pt x="1041" y="481"/>
                      <a:pt x="1041" y="480"/>
                    </a:cubicBezTo>
                    <a:cubicBezTo>
                      <a:pt x="1041" y="480"/>
                      <a:pt x="1041" y="480"/>
                      <a:pt x="1041" y="480"/>
                    </a:cubicBezTo>
                    <a:cubicBezTo>
                      <a:pt x="1040" y="479"/>
                      <a:pt x="1040" y="479"/>
                      <a:pt x="1040" y="479"/>
                    </a:cubicBezTo>
                    <a:cubicBezTo>
                      <a:pt x="1040" y="479"/>
                      <a:pt x="1040" y="479"/>
                      <a:pt x="1040" y="478"/>
                    </a:cubicBezTo>
                    <a:cubicBezTo>
                      <a:pt x="1040" y="478"/>
                      <a:pt x="1040" y="478"/>
                      <a:pt x="1040" y="478"/>
                    </a:cubicBezTo>
                    <a:cubicBezTo>
                      <a:pt x="1040" y="478"/>
                      <a:pt x="1040" y="478"/>
                      <a:pt x="1040" y="478"/>
                    </a:cubicBezTo>
                    <a:cubicBezTo>
                      <a:pt x="1040" y="478"/>
                      <a:pt x="1040" y="477"/>
                      <a:pt x="1040" y="477"/>
                    </a:cubicBezTo>
                    <a:cubicBezTo>
                      <a:pt x="1040" y="477"/>
                      <a:pt x="1040" y="477"/>
                      <a:pt x="1040" y="477"/>
                    </a:cubicBezTo>
                    <a:cubicBezTo>
                      <a:pt x="1040" y="477"/>
                      <a:pt x="1040" y="477"/>
                      <a:pt x="1040" y="477"/>
                    </a:cubicBezTo>
                    <a:cubicBezTo>
                      <a:pt x="1040" y="477"/>
                      <a:pt x="1040" y="477"/>
                      <a:pt x="1039" y="476"/>
                    </a:cubicBezTo>
                    <a:cubicBezTo>
                      <a:pt x="1039" y="476"/>
                      <a:pt x="1039" y="476"/>
                      <a:pt x="1039" y="476"/>
                    </a:cubicBezTo>
                    <a:cubicBezTo>
                      <a:pt x="1039" y="476"/>
                      <a:pt x="1039" y="476"/>
                      <a:pt x="1039" y="476"/>
                    </a:cubicBezTo>
                    <a:cubicBezTo>
                      <a:pt x="1039" y="476"/>
                      <a:pt x="1039" y="476"/>
                      <a:pt x="1039" y="476"/>
                    </a:cubicBezTo>
                    <a:cubicBezTo>
                      <a:pt x="1038" y="476"/>
                      <a:pt x="1036" y="476"/>
                      <a:pt x="1035" y="474"/>
                    </a:cubicBezTo>
                    <a:cubicBezTo>
                      <a:pt x="1034" y="473"/>
                      <a:pt x="1035" y="470"/>
                      <a:pt x="1037" y="467"/>
                    </a:cubicBezTo>
                    <a:cubicBezTo>
                      <a:pt x="1040" y="463"/>
                      <a:pt x="1044" y="461"/>
                      <a:pt x="1050" y="461"/>
                    </a:cubicBezTo>
                    <a:cubicBezTo>
                      <a:pt x="1051" y="461"/>
                      <a:pt x="1052" y="461"/>
                      <a:pt x="1053" y="462"/>
                    </a:cubicBezTo>
                    <a:cubicBezTo>
                      <a:pt x="1053" y="462"/>
                      <a:pt x="1053" y="462"/>
                      <a:pt x="1053" y="462"/>
                    </a:cubicBezTo>
                    <a:cubicBezTo>
                      <a:pt x="1053" y="462"/>
                      <a:pt x="1054" y="461"/>
                      <a:pt x="1055" y="461"/>
                    </a:cubicBezTo>
                    <a:cubicBezTo>
                      <a:pt x="1059" y="461"/>
                      <a:pt x="1067" y="459"/>
                      <a:pt x="1070" y="460"/>
                    </a:cubicBezTo>
                    <a:cubicBezTo>
                      <a:pt x="1072" y="461"/>
                      <a:pt x="1073" y="461"/>
                      <a:pt x="1074" y="461"/>
                    </a:cubicBezTo>
                    <a:cubicBezTo>
                      <a:pt x="1076" y="461"/>
                      <a:pt x="1076" y="461"/>
                      <a:pt x="1076" y="461"/>
                    </a:cubicBezTo>
                    <a:cubicBezTo>
                      <a:pt x="1078" y="461"/>
                      <a:pt x="1080" y="461"/>
                      <a:pt x="1083" y="462"/>
                    </a:cubicBezTo>
                    <a:cubicBezTo>
                      <a:pt x="1085" y="464"/>
                      <a:pt x="1088" y="464"/>
                      <a:pt x="1091" y="464"/>
                    </a:cubicBezTo>
                    <a:cubicBezTo>
                      <a:pt x="1094" y="465"/>
                      <a:pt x="1096" y="465"/>
                      <a:pt x="1098" y="467"/>
                    </a:cubicBezTo>
                    <a:cubicBezTo>
                      <a:pt x="1098" y="468"/>
                      <a:pt x="1099" y="468"/>
                      <a:pt x="1100" y="469"/>
                    </a:cubicBezTo>
                    <a:cubicBezTo>
                      <a:pt x="1103" y="471"/>
                      <a:pt x="1106" y="473"/>
                      <a:pt x="1105" y="477"/>
                    </a:cubicBezTo>
                    <a:cubicBezTo>
                      <a:pt x="1105" y="477"/>
                      <a:pt x="1105" y="478"/>
                      <a:pt x="1105" y="478"/>
                    </a:cubicBezTo>
                    <a:cubicBezTo>
                      <a:pt x="1105" y="478"/>
                      <a:pt x="1106" y="478"/>
                      <a:pt x="1106" y="478"/>
                    </a:cubicBezTo>
                    <a:cubicBezTo>
                      <a:pt x="1107" y="479"/>
                      <a:pt x="1110" y="481"/>
                      <a:pt x="1111" y="487"/>
                    </a:cubicBezTo>
                    <a:cubicBezTo>
                      <a:pt x="1112" y="491"/>
                      <a:pt x="1113" y="493"/>
                      <a:pt x="1115" y="495"/>
                    </a:cubicBezTo>
                    <a:cubicBezTo>
                      <a:pt x="1116" y="496"/>
                      <a:pt x="1117" y="498"/>
                      <a:pt x="1117" y="500"/>
                    </a:cubicBezTo>
                    <a:cubicBezTo>
                      <a:pt x="1118" y="501"/>
                      <a:pt x="1119" y="504"/>
                      <a:pt x="1120" y="506"/>
                    </a:cubicBezTo>
                    <a:cubicBezTo>
                      <a:pt x="1122" y="510"/>
                      <a:pt x="1124" y="512"/>
                      <a:pt x="1123" y="514"/>
                    </a:cubicBezTo>
                    <a:cubicBezTo>
                      <a:pt x="1123" y="515"/>
                      <a:pt x="1122" y="517"/>
                      <a:pt x="1123" y="517"/>
                    </a:cubicBezTo>
                    <a:cubicBezTo>
                      <a:pt x="1123" y="518"/>
                      <a:pt x="1124" y="518"/>
                      <a:pt x="1126" y="518"/>
                    </a:cubicBezTo>
                    <a:cubicBezTo>
                      <a:pt x="1129" y="518"/>
                      <a:pt x="1132" y="520"/>
                      <a:pt x="1134" y="521"/>
                    </a:cubicBezTo>
                    <a:cubicBezTo>
                      <a:pt x="1135" y="522"/>
                      <a:pt x="1136" y="522"/>
                      <a:pt x="1136" y="522"/>
                    </a:cubicBezTo>
                    <a:cubicBezTo>
                      <a:pt x="1136" y="522"/>
                      <a:pt x="1137" y="522"/>
                      <a:pt x="1137" y="522"/>
                    </a:cubicBezTo>
                    <a:cubicBezTo>
                      <a:pt x="1137" y="522"/>
                      <a:pt x="1137" y="522"/>
                      <a:pt x="1137" y="522"/>
                    </a:cubicBezTo>
                    <a:cubicBezTo>
                      <a:pt x="1137" y="522"/>
                      <a:pt x="1137" y="522"/>
                      <a:pt x="1137" y="522"/>
                    </a:cubicBezTo>
                    <a:cubicBezTo>
                      <a:pt x="1139" y="522"/>
                      <a:pt x="1143" y="524"/>
                      <a:pt x="1146" y="526"/>
                    </a:cubicBezTo>
                    <a:cubicBezTo>
                      <a:pt x="1147" y="526"/>
                      <a:pt x="1148" y="527"/>
                      <a:pt x="1149" y="528"/>
                    </a:cubicBezTo>
                    <a:cubicBezTo>
                      <a:pt x="1150" y="529"/>
                      <a:pt x="1152" y="529"/>
                      <a:pt x="1153" y="530"/>
                    </a:cubicBezTo>
                    <a:cubicBezTo>
                      <a:pt x="1154" y="530"/>
                      <a:pt x="1155" y="530"/>
                      <a:pt x="1155" y="531"/>
                    </a:cubicBezTo>
                    <a:cubicBezTo>
                      <a:pt x="1157" y="531"/>
                      <a:pt x="1158" y="532"/>
                      <a:pt x="1158" y="535"/>
                    </a:cubicBezTo>
                    <a:cubicBezTo>
                      <a:pt x="1158" y="535"/>
                      <a:pt x="1158" y="536"/>
                      <a:pt x="1158" y="537"/>
                    </a:cubicBezTo>
                    <a:cubicBezTo>
                      <a:pt x="1158" y="538"/>
                      <a:pt x="1159" y="538"/>
                      <a:pt x="1159" y="539"/>
                    </a:cubicBezTo>
                    <a:cubicBezTo>
                      <a:pt x="1159" y="540"/>
                      <a:pt x="1160" y="542"/>
                      <a:pt x="1160" y="543"/>
                    </a:cubicBezTo>
                    <a:cubicBezTo>
                      <a:pt x="1160" y="544"/>
                      <a:pt x="1160" y="544"/>
                      <a:pt x="1160" y="544"/>
                    </a:cubicBezTo>
                    <a:cubicBezTo>
                      <a:pt x="1160" y="545"/>
                      <a:pt x="1163" y="547"/>
                      <a:pt x="1167" y="547"/>
                    </a:cubicBezTo>
                    <a:cubicBezTo>
                      <a:pt x="1168" y="547"/>
                      <a:pt x="1168" y="547"/>
                      <a:pt x="1169" y="547"/>
                    </a:cubicBezTo>
                    <a:cubicBezTo>
                      <a:pt x="1170" y="546"/>
                      <a:pt x="1172" y="546"/>
                      <a:pt x="1173" y="547"/>
                    </a:cubicBezTo>
                    <a:cubicBezTo>
                      <a:pt x="1174" y="547"/>
                      <a:pt x="1175" y="547"/>
                      <a:pt x="1175" y="547"/>
                    </a:cubicBezTo>
                    <a:cubicBezTo>
                      <a:pt x="1176" y="547"/>
                      <a:pt x="1177" y="546"/>
                      <a:pt x="1177" y="545"/>
                    </a:cubicBezTo>
                    <a:cubicBezTo>
                      <a:pt x="1179" y="542"/>
                      <a:pt x="1183" y="541"/>
                      <a:pt x="1186" y="541"/>
                    </a:cubicBezTo>
                    <a:cubicBezTo>
                      <a:pt x="1187" y="541"/>
                      <a:pt x="1188" y="541"/>
                      <a:pt x="1189" y="541"/>
                    </a:cubicBezTo>
                    <a:cubicBezTo>
                      <a:pt x="1190" y="540"/>
                      <a:pt x="1193" y="539"/>
                      <a:pt x="1195" y="539"/>
                    </a:cubicBezTo>
                    <a:cubicBezTo>
                      <a:pt x="1197" y="539"/>
                      <a:pt x="1199" y="539"/>
                      <a:pt x="1200" y="540"/>
                    </a:cubicBezTo>
                    <a:cubicBezTo>
                      <a:pt x="1201" y="541"/>
                      <a:pt x="1201" y="543"/>
                      <a:pt x="1201" y="545"/>
                    </a:cubicBezTo>
                    <a:cubicBezTo>
                      <a:pt x="1201" y="547"/>
                      <a:pt x="1202" y="548"/>
                      <a:pt x="1202" y="550"/>
                    </a:cubicBezTo>
                    <a:cubicBezTo>
                      <a:pt x="1203" y="551"/>
                      <a:pt x="1204" y="554"/>
                      <a:pt x="1200" y="556"/>
                    </a:cubicBezTo>
                    <a:cubicBezTo>
                      <a:pt x="1198" y="557"/>
                      <a:pt x="1197" y="564"/>
                      <a:pt x="1196" y="567"/>
                    </a:cubicBezTo>
                    <a:cubicBezTo>
                      <a:pt x="1196" y="568"/>
                      <a:pt x="1195" y="568"/>
                      <a:pt x="1195" y="569"/>
                    </a:cubicBezTo>
                    <a:cubicBezTo>
                      <a:pt x="1195" y="571"/>
                      <a:pt x="1193" y="573"/>
                      <a:pt x="1191" y="574"/>
                    </a:cubicBezTo>
                    <a:cubicBezTo>
                      <a:pt x="1190" y="575"/>
                      <a:pt x="1189" y="576"/>
                      <a:pt x="1189" y="577"/>
                    </a:cubicBezTo>
                    <a:cubicBezTo>
                      <a:pt x="1188" y="580"/>
                      <a:pt x="1186" y="582"/>
                      <a:pt x="1185" y="583"/>
                    </a:cubicBezTo>
                    <a:cubicBezTo>
                      <a:pt x="1184" y="583"/>
                      <a:pt x="1183" y="584"/>
                      <a:pt x="1183" y="584"/>
                    </a:cubicBezTo>
                    <a:cubicBezTo>
                      <a:pt x="1183" y="585"/>
                      <a:pt x="1183" y="585"/>
                      <a:pt x="1183" y="585"/>
                    </a:cubicBezTo>
                    <a:cubicBezTo>
                      <a:pt x="1183" y="585"/>
                      <a:pt x="1183" y="585"/>
                      <a:pt x="1183" y="585"/>
                    </a:cubicBezTo>
                    <a:cubicBezTo>
                      <a:pt x="1183" y="586"/>
                      <a:pt x="1183" y="586"/>
                      <a:pt x="1183" y="586"/>
                    </a:cubicBezTo>
                    <a:cubicBezTo>
                      <a:pt x="1183" y="586"/>
                      <a:pt x="1183" y="586"/>
                      <a:pt x="1183" y="586"/>
                    </a:cubicBezTo>
                    <a:cubicBezTo>
                      <a:pt x="1183" y="587"/>
                      <a:pt x="1182" y="587"/>
                      <a:pt x="1181" y="588"/>
                    </a:cubicBezTo>
                    <a:cubicBezTo>
                      <a:pt x="1181" y="588"/>
                      <a:pt x="1181" y="588"/>
                      <a:pt x="1181" y="588"/>
                    </a:cubicBezTo>
                    <a:cubicBezTo>
                      <a:pt x="1181" y="588"/>
                      <a:pt x="1181" y="588"/>
                      <a:pt x="1181" y="588"/>
                    </a:cubicBezTo>
                    <a:cubicBezTo>
                      <a:pt x="1181" y="588"/>
                      <a:pt x="1181" y="588"/>
                      <a:pt x="1180" y="588"/>
                    </a:cubicBezTo>
                    <a:cubicBezTo>
                      <a:pt x="1180" y="588"/>
                      <a:pt x="1180" y="588"/>
                      <a:pt x="1180" y="588"/>
                    </a:cubicBezTo>
                    <a:cubicBezTo>
                      <a:pt x="1179" y="588"/>
                      <a:pt x="1179" y="588"/>
                      <a:pt x="1178" y="588"/>
                    </a:cubicBezTo>
                    <a:cubicBezTo>
                      <a:pt x="1175" y="588"/>
                      <a:pt x="1172" y="587"/>
                      <a:pt x="1170" y="586"/>
                    </a:cubicBezTo>
                    <a:cubicBezTo>
                      <a:pt x="1169" y="586"/>
                      <a:pt x="1168" y="587"/>
                      <a:pt x="1167" y="588"/>
                    </a:cubicBezTo>
                    <a:cubicBezTo>
                      <a:pt x="1165" y="589"/>
                      <a:pt x="1164" y="591"/>
                      <a:pt x="1162" y="591"/>
                    </a:cubicBezTo>
                    <a:cubicBezTo>
                      <a:pt x="1162" y="591"/>
                      <a:pt x="1162" y="594"/>
                      <a:pt x="1162" y="596"/>
                    </a:cubicBezTo>
                    <a:cubicBezTo>
                      <a:pt x="1163" y="597"/>
                      <a:pt x="1163" y="599"/>
                      <a:pt x="1162" y="600"/>
                    </a:cubicBezTo>
                    <a:cubicBezTo>
                      <a:pt x="1162" y="602"/>
                      <a:pt x="1162" y="603"/>
                      <a:pt x="1163" y="605"/>
                    </a:cubicBezTo>
                    <a:cubicBezTo>
                      <a:pt x="1164" y="607"/>
                      <a:pt x="1164" y="609"/>
                      <a:pt x="1164" y="612"/>
                    </a:cubicBezTo>
                    <a:cubicBezTo>
                      <a:pt x="1164" y="612"/>
                      <a:pt x="1164" y="613"/>
                      <a:pt x="1164" y="613"/>
                    </a:cubicBezTo>
                    <a:cubicBezTo>
                      <a:pt x="1169" y="610"/>
                      <a:pt x="1171" y="610"/>
                      <a:pt x="1171" y="610"/>
                    </a:cubicBezTo>
                    <a:cubicBezTo>
                      <a:pt x="1174" y="610"/>
                      <a:pt x="1176" y="612"/>
                      <a:pt x="1179" y="614"/>
                    </a:cubicBezTo>
                    <a:cubicBezTo>
                      <a:pt x="1181" y="615"/>
                      <a:pt x="1183" y="617"/>
                      <a:pt x="1184" y="617"/>
                    </a:cubicBezTo>
                    <a:cubicBezTo>
                      <a:pt x="1188" y="617"/>
                      <a:pt x="1206" y="605"/>
                      <a:pt x="1208" y="602"/>
                    </a:cubicBezTo>
                    <a:cubicBezTo>
                      <a:pt x="1209" y="600"/>
                      <a:pt x="1212" y="596"/>
                      <a:pt x="1222" y="586"/>
                    </a:cubicBezTo>
                    <a:cubicBezTo>
                      <a:pt x="1224" y="584"/>
                      <a:pt x="1226" y="582"/>
                      <a:pt x="1227" y="581"/>
                    </a:cubicBezTo>
                    <a:cubicBezTo>
                      <a:pt x="1232" y="576"/>
                      <a:pt x="1240" y="567"/>
                      <a:pt x="1243" y="559"/>
                    </a:cubicBezTo>
                    <a:cubicBezTo>
                      <a:pt x="1244" y="556"/>
                      <a:pt x="1248" y="552"/>
                      <a:pt x="1251" y="549"/>
                    </a:cubicBezTo>
                    <a:cubicBezTo>
                      <a:pt x="1253" y="546"/>
                      <a:pt x="1255" y="544"/>
                      <a:pt x="1255" y="543"/>
                    </a:cubicBezTo>
                    <a:cubicBezTo>
                      <a:pt x="1256" y="542"/>
                      <a:pt x="1257" y="541"/>
                      <a:pt x="1257" y="540"/>
                    </a:cubicBezTo>
                    <a:cubicBezTo>
                      <a:pt x="1259" y="539"/>
                      <a:pt x="1260" y="537"/>
                      <a:pt x="1262" y="532"/>
                    </a:cubicBezTo>
                    <a:cubicBezTo>
                      <a:pt x="1264" y="527"/>
                      <a:pt x="1265" y="517"/>
                      <a:pt x="1266" y="511"/>
                    </a:cubicBezTo>
                    <a:cubicBezTo>
                      <a:pt x="1266" y="504"/>
                      <a:pt x="1267" y="503"/>
                      <a:pt x="1267" y="502"/>
                    </a:cubicBezTo>
                    <a:cubicBezTo>
                      <a:pt x="1268" y="501"/>
                      <a:pt x="1268" y="500"/>
                      <a:pt x="1268" y="500"/>
                    </a:cubicBezTo>
                    <a:cubicBezTo>
                      <a:pt x="1268" y="498"/>
                      <a:pt x="1268" y="496"/>
                      <a:pt x="1269" y="495"/>
                    </a:cubicBezTo>
                    <a:cubicBezTo>
                      <a:pt x="1270" y="494"/>
                      <a:pt x="1270" y="493"/>
                      <a:pt x="1270" y="493"/>
                    </a:cubicBezTo>
                    <a:cubicBezTo>
                      <a:pt x="1271" y="491"/>
                      <a:pt x="1271" y="489"/>
                      <a:pt x="1274" y="486"/>
                    </a:cubicBezTo>
                    <a:cubicBezTo>
                      <a:pt x="1276" y="484"/>
                      <a:pt x="1276" y="483"/>
                      <a:pt x="1275" y="481"/>
                    </a:cubicBezTo>
                    <a:cubicBezTo>
                      <a:pt x="1275" y="480"/>
                      <a:pt x="1275" y="478"/>
                      <a:pt x="1275" y="476"/>
                    </a:cubicBezTo>
                    <a:cubicBezTo>
                      <a:pt x="1275" y="475"/>
                      <a:pt x="1275" y="473"/>
                      <a:pt x="1275" y="473"/>
                    </a:cubicBezTo>
                    <a:cubicBezTo>
                      <a:pt x="1273" y="470"/>
                      <a:pt x="1274" y="468"/>
                      <a:pt x="1276" y="467"/>
                    </a:cubicBezTo>
                    <a:cubicBezTo>
                      <a:pt x="1275" y="467"/>
                      <a:pt x="1274" y="466"/>
                      <a:pt x="1273" y="465"/>
                    </a:cubicBezTo>
                    <a:cubicBezTo>
                      <a:pt x="1272" y="464"/>
                      <a:pt x="1272" y="464"/>
                      <a:pt x="1272" y="464"/>
                    </a:cubicBezTo>
                    <a:cubicBezTo>
                      <a:pt x="1269" y="463"/>
                      <a:pt x="1265" y="462"/>
                      <a:pt x="1265" y="458"/>
                    </a:cubicBezTo>
                    <a:cubicBezTo>
                      <a:pt x="1265" y="456"/>
                      <a:pt x="1261" y="453"/>
                      <a:pt x="1258" y="453"/>
                    </a:cubicBezTo>
                    <a:cubicBezTo>
                      <a:pt x="1258" y="453"/>
                      <a:pt x="1257" y="453"/>
                      <a:pt x="1257" y="453"/>
                    </a:cubicBezTo>
                    <a:cubicBezTo>
                      <a:pt x="1256" y="453"/>
                      <a:pt x="1254" y="453"/>
                      <a:pt x="1253" y="452"/>
                    </a:cubicBezTo>
                    <a:cubicBezTo>
                      <a:pt x="1252" y="452"/>
                      <a:pt x="1251" y="452"/>
                      <a:pt x="1250" y="452"/>
                    </a:cubicBezTo>
                    <a:cubicBezTo>
                      <a:pt x="1251" y="453"/>
                      <a:pt x="1250" y="454"/>
                      <a:pt x="1250" y="455"/>
                    </a:cubicBezTo>
                    <a:cubicBezTo>
                      <a:pt x="1249" y="457"/>
                      <a:pt x="1247" y="457"/>
                      <a:pt x="1246" y="457"/>
                    </a:cubicBezTo>
                    <a:cubicBezTo>
                      <a:pt x="1245" y="457"/>
                      <a:pt x="1244" y="458"/>
                      <a:pt x="1243" y="460"/>
                    </a:cubicBezTo>
                    <a:cubicBezTo>
                      <a:pt x="1243" y="460"/>
                      <a:pt x="1243" y="460"/>
                      <a:pt x="1243" y="460"/>
                    </a:cubicBezTo>
                    <a:cubicBezTo>
                      <a:pt x="1241" y="463"/>
                      <a:pt x="1238" y="464"/>
                      <a:pt x="1236" y="464"/>
                    </a:cubicBezTo>
                    <a:cubicBezTo>
                      <a:pt x="1233" y="464"/>
                      <a:pt x="1232" y="463"/>
                      <a:pt x="1232" y="462"/>
                    </a:cubicBezTo>
                    <a:cubicBezTo>
                      <a:pt x="1232" y="461"/>
                      <a:pt x="1232" y="460"/>
                      <a:pt x="1234" y="458"/>
                    </a:cubicBezTo>
                    <a:cubicBezTo>
                      <a:pt x="1234" y="458"/>
                      <a:pt x="1234" y="458"/>
                      <a:pt x="1234" y="458"/>
                    </a:cubicBezTo>
                    <a:cubicBezTo>
                      <a:pt x="1234" y="458"/>
                      <a:pt x="1234" y="457"/>
                      <a:pt x="1234" y="457"/>
                    </a:cubicBezTo>
                    <a:cubicBezTo>
                      <a:pt x="1233" y="457"/>
                      <a:pt x="1232" y="455"/>
                      <a:pt x="1232" y="454"/>
                    </a:cubicBezTo>
                    <a:cubicBezTo>
                      <a:pt x="1232" y="454"/>
                      <a:pt x="1232" y="454"/>
                      <a:pt x="1232" y="454"/>
                    </a:cubicBezTo>
                    <a:cubicBezTo>
                      <a:pt x="1231" y="456"/>
                      <a:pt x="1230" y="458"/>
                      <a:pt x="1227" y="459"/>
                    </a:cubicBezTo>
                    <a:cubicBezTo>
                      <a:pt x="1227" y="459"/>
                      <a:pt x="1227" y="459"/>
                      <a:pt x="1227" y="459"/>
                    </a:cubicBezTo>
                    <a:cubicBezTo>
                      <a:pt x="1226" y="459"/>
                      <a:pt x="1225" y="458"/>
                      <a:pt x="1224" y="457"/>
                    </a:cubicBezTo>
                    <a:cubicBezTo>
                      <a:pt x="1222" y="455"/>
                      <a:pt x="1223" y="449"/>
                      <a:pt x="1223" y="446"/>
                    </a:cubicBezTo>
                    <a:cubicBezTo>
                      <a:pt x="1223" y="446"/>
                      <a:pt x="1222" y="446"/>
                      <a:pt x="1221" y="446"/>
                    </a:cubicBezTo>
                    <a:cubicBezTo>
                      <a:pt x="1219" y="447"/>
                      <a:pt x="1216" y="447"/>
                      <a:pt x="1213" y="447"/>
                    </a:cubicBezTo>
                    <a:cubicBezTo>
                      <a:pt x="1208" y="446"/>
                      <a:pt x="1207" y="444"/>
                      <a:pt x="1206" y="443"/>
                    </a:cubicBezTo>
                    <a:cubicBezTo>
                      <a:pt x="1206" y="440"/>
                      <a:pt x="1208" y="437"/>
                      <a:pt x="1212" y="435"/>
                    </a:cubicBezTo>
                    <a:cubicBezTo>
                      <a:pt x="1215" y="433"/>
                      <a:pt x="1216" y="432"/>
                      <a:pt x="1217" y="431"/>
                    </a:cubicBezTo>
                    <a:cubicBezTo>
                      <a:pt x="1218" y="430"/>
                      <a:pt x="1218" y="428"/>
                      <a:pt x="1220" y="428"/>
                    </a:cubicBezTo>
                    <a:cubicBezTo>
                      <a:pt x="1222" y="427"/>
                      <a:pt x="1226" y="425"/>
                      <a:pt x="1229" y="422"/>
                    </a:cubicBezTo>
                    <a:cubicBezTo>
                      <a:pt x="1231" y="421"/>
                      <a:pt x="1233" y="420"/>
                      <a:pt x="1234" y="419"/>
                    </a:cubicBezTo>
                    <a:cubicBezTo>
                      <a:pt x="1238" y="417"/>
                      <a:pt x="1239" y="415"/>
                      <a:pt x="1240" y="412"/>
                    </a:cubicBezTo>
                    <a:cubicBezTo>
                      <a:pt x="1240" y="410"/>
                      <a:pt x="1243" y="408"/>
                      <a:pt x="1248" y="405"/>
                    </a:cubicBezTo>
                    <a:cubicBezTo>
                      <a:pt x="1250" y="403"/>
                      <a:pt x="1254" y="401"/>
                      <a:pt x="1256" y="399"/>
                    </a:cubicBezTo>
                    <a:cubicBezTo>
                      <a:pt x="1263" y="394"/>
                      <a:pt x="1267" y="390"/>
                      <a:pt x="1268" y="387"/>
                    </a:cubicBezTo>
                    <a:cubicBezTo>
                      <a:pt x="1269" y="385"/>
                      <a:pt x="1272" y="383"/>
                      <a:pt x="1276" y="381"/>
                    </a:cubicBezTo>
                    <a:cubicBezTo>
                      <a:pt x="1278" y="380"/>
                      <a:pt x="1280" y="378"/>
                      <a:pt x="1281" y="377"/>
                    </a:cubicBezTo>
                    <a:cubicBezTo>
                      <a:pt x="1281" y="373"/>
                      <a:pt x="1296" y="366"/>
                      <a:pt x="1303" y="364"/>
                    </a:cubicBezTo>
                    <a:cubicBezTo>
                      <a:pt x="1305" y="364"/>
                      <a:pt x="1308" y="364"/>
                      <a:pt x="1311" y="364"/>
                    </a:cubicBezTo>
                    <a:cubicBezTo>
                      <a:pt x="1318" y="364"/>
                      <a:pt x="1327" y="365"/>
                      <a:pt x="1330" y="368"/>
                    </a:cubicBezTo>
                    <a:cubicBezTo>
                      <a:pt x="1331" y="369"/>
                      <a:pt x="1331" y="369"/>
                      <a:pt x="1333" y="368"/>
                    </a:cubicBezTo>
                    <a:cubicBezTo>
                      <a:pt x="1334" y="366"/>
                      <a:pt x="1336" y="366"/>
                      <a:pt x="1337" y="366"/>
                    </a:cubicBezTo>
                    <a:cubicBezTo>
                      <a:pt x="1338" y="366"/>
                      <a:pt x="1340" y="366"/>
                      <a:pt x="1342" y="367"/>
                    </a:cubicBezTo>
                    <a:cubicBezTo>
                      <a:pt x="1345" y="367"/>
                      <a:pt x="1345" y="367"/>
                      <a:pt x="1345" y="367"/>
                    </a:cubicBezTo>
                    <a:cubicBezTo>
                      <a:pt x="1347" y="367"/>
                      <a:pt x="1349" y="367"/>
                      <a:pt x="1350" y="366"/>
                    </a:cubicBezTo>
                    <a:cubicBezTo>
                      <a:pt x="1352" y="366"/>
                      <a:pt x="1354" y="365"/>
                      <a:pt x="1356" y="366"/>
                    </a:cubicBezTo>
                    <a:cubicBezTo>
                      <a:pt x="1357" y="366"/>
                      <a:pt x="1359" y="366"/>
                      <a:pt x="1360" y="366"/>
                    </a:cubicBezTo>
                    <a:cubicBezTo>
                      <a:pt x="1361" y="366"/>
                      <a:pt x="1362" y="366"/>
                      <a:pt x="1363" y="364"/>
                    </a:cubicBezTo>
                    <a:cubicBezTo>
                      <a:pt x="1365" y="360"/>
                      <a:pt x="1370" y="360"/>
                      <a:pt x="1373" y="360"/>
                    </a:cubicBezTo>
                    <a:cubicBezTo>
                      <a:pt x="1376" y="360"/>
                      <a:pt x="1380" y="360"/>
                      <a:pt x="1382" y="361"/>
                    </a:cubicBezTo>
                    <a:cubicBezTo>
                      <a:pt x="1382" y="362"/>
                      <a:pt x="1382" y="362"/>
                      <a:pt x="1383" y="362"/>
                    </a:cubicBezTo>
                    <a:cubicBezTo>
                      <a:pt x="1385" y="364"/>
                      <a:pt x="1386" y="364"/>
                      <a:pt x="1388" y="363"/>
                    </a:cubicBezTo>
                    <a:cubicBezTo>
                      <a:pt x="1389" y="362"/>
                      <a:pt x="1390" y="362"/>
                      <a:pt x="1391" y="362"/>
                    </a:cubicBezTo>
                    <a:cubicBezTo>
                      <a:pt x="1393" y="362"/>
                      <a:pt x="1394" y="364"/>
                      <a:pt x="1395" y="365"/>
                    </a:cubicBezTo>
                    <a:cubicBezTo>
                      <a:pt x="1396" y="366"/>
                      <a:pt x="1396" y="367"/>
                      <a:pt x="1397" y="367"/>
                    </a:cubicBezTo>
                    <a:cubicBezTo>
                      <a:pt x="1400" y="367"/>
                      <a:pt x="1401" y="369"/>
                      <a:pt x="1401" y="370"/>
                    </a:cubicBezTo>
                    <a:cubicBezTo>
                      <a:pt x="1401" y="371"/>
                      <a:pt x="1400" y="372"/>
                      <a:pt x="1399" y="373"/>
                    </a:cubicBezTo>
                    <a:cubicBezTo>
                      <a:pt x="1400" y="373"/>
                      <a:pt x="1401" y="372"/>
                      <a:pt x="1402" y="372"/>
                    </a:cubicBezTo>
                    <a:cubicBezTo>
                      <a:pt x="1403" y="372"/>
                      <a:pt x="1403" y="372"/>
                      <a:pt x="1403" y="372"/>
                    </a:cubicBezTo>
                    <a:cubicBezTo>
                      <a:pt x="1404" y="373"/>
                      <a:pt x="1405" y="373"/>
                      <a:pt x="1406" y="373"/>
                    </a:cubicBezTo>
                    <a:cubicBezTo>
                      <a:pt x="1409" y="373"/>
                      <a:pt x="1411" y="372"/>
                      <a:pt x="1413" y="371"/>
                    </a:cubicBezTo>
                    <a:cubicBezTo>
                      <a:pt x="1416" y="369"/>
                      <a:pt x="1419" y="370"/>
                      <a:pt x="1420" y="371"/>
                    </a:cubicBezTo>
                    <a:cubicBezTo>
                      <a:pt x="1420" y="371"/>
                      <a:pt x="1421" y="371"/>
                      <a:pt x="1421" y="371"/>
                    </a:cubicBezTo>
                    <a:cubicBezTo>
                      <a:pt x="1423" y="369"/>
                      <a:pt x="1426" y="368"/>
                      <a:pt x="1428" y="368"/>
                    </a:cubicBezTo>
                    <a:cubicBezTo>
                      <a:pt x="1427" y="368"/>
                      <a:pt x="1425" y="367"/>
                      <a:pt x="1424" y="366"/>
                    </a:cubicBezTo>
                    <a:cubicBezTo>
                      <a:pt x="1423" y="363"/>
                      <a:pt x="1424" y="360"/>
                      <a:pt x="1427" y="355"/>
                    </a:cubicBezTo>
                    <a:cubicBezTo>
                      <a:pt x="1430" y="350"/>
                      <a:pt x="1435" y="347"/>
                      <a:pt x="1439" y="344"/>
                    </a:cubicBezTo>
                    <a:cubicBezTo>
                      <a:pt x="1441" y="343"/>
                      <a:pt x="1443" y="341"/>
                      <a:pt x="1444" y="340"/>
                    </a:cubicBezTo>
                    <a:cubicBezTo>
                      <a:pt x="1447" y="338"/>
                      <a:pt x="1449" y="337"/>
                      <a:pt x="1451" y="337"/>
                    </a:cubicBezTo>
                    <a:cubicBezTo>
                      <a:pt x="1451" y="337"/>
                      <a:pt x="1451" y="337"/>
                      <a:pt x="1452" y="337"/>
                    </a:cubicBezTo>
                    <a:cubicBezTo>
                      <a:pt x="1452" y="333"/>
                      <a:pt x="1454" y="325"/>
                      <a:pt x="1459" y="325"/>
                    </a:cubicBezTo>
                    <a:cubicBezTo>
                      <a:pt x="1460" y="325"/>
                      <a:pt x="1460" y="325"/>
                      <a:pt x="1460" y="325"/>
                    </a:cubicBezTo>
                    <a:cubicBezTo>
                      <a:pt x="1461" y="325"/>
                      <a:pt x="1462" y="325"/>
                      <a:pt x="1463" y="325"/>
                    </a:cubicBezTo>
                    <a:cubicBezTo>
                      <a:pt x="1465" y="325"/>
                      <a:pt x="1466" y="325"/>
                      <a:pt x="1468" y="325"/>
                    </a:cubicBezTo>
                    <a:cubicBezTo>
                      <a:pt x="1472" y="325"/>
                      <a:pt x="1475" y="324"/>
                      <a:pt x="1477" y="323"/>
                    </a:cubicBezTo>
                    <a:cubicBezTo>
                      <a:pt x="1479" y="322"/>
                      <a:pt x="1480" y="322"/>
                      <a:pt x="1481" y="322"/>
                    </a:cubicBezTo>
                    <a:cubicBezTo>
                      <a:pt x="1484" y="322"/>
                      <a:pt x="1485" y="324"/>
                      <a:pt x="1486" y="325"/>
                    </a:cubicBezTo>
                    <a:cubicBezTo>
                      <a:pt x="1486" y="326"/>
                      <a:pt x="1486" y="326"/>
                      <a:pt x="1486" y="326"/>
                    </a:cubicBezTo>
                    <a:cubicBezTo>
                      <a:pt x="1486" y="326"/>
                      <a:pt x="1487" y="325"/>
                      <a:pt x="1488" y="325"/>
                    </a:cubicBezTo>
                    <a:cubicBezTo>
                      <a:pt x="1489" y="324"/>
                      <a:pt x="1491" y="323"/>
                      <a:pt x="1493" y="323"/>
                    </a:cubicBezTo>
                    <a:cubicBezTo>
                      <a:pt x="1493" y="323"/>
                      <a:pt x="1494" y="323"/>
                      <a:pt x="1495" y="323"/>
                    </a:cubicBezTo>
                    <a:cubicBezTo>
                      <a:pt x="1496" y="324"/>
                      <a:pt x="1496" y="325"/>
                      <a:pt x="1496" y="325"/>
                    </a:cubicBezTo>
                    <a:cubicBezTo>
                      <a:pt x="1497" y="327"/>
                      <a:pt x="1495" y="329"/>
                      <a:pt x="1494" y="331"/>
                    </a:cubicBezTo>
                    <a:cubicBezTo>
                      <a:pt x="1492" y="332"/>
                      <a:pt x="1491" y="334"/>
                      <a:pt x="1490" y="336"/>
                    </a:cubicBezTo>
                    <a:cubicBezTo>
                      <a:pt x="1490" y="337"/>
                      <a:pt x="1490" y="337"/>
                      <a:pt x="1490" y="337"/>
                    </a:cubicBezTo>
                    <a:cubicBezTo>
                      <a:pt x="1490" y="337"/>
                      <a:pt x="1491" y="337"/>
                      <a:pt x="1492" y="337"/>
                    </a:cubicBezTo>
                    <a:cubicBezTo>
                      <a:pt x="1493" y="337"/>
                      <a:pt x="1494" y="337"/>
                      <a:pt x="1495" y="338"/>
                    </a:cubicBezTo>
                    <a:cubicBezTo>
                      <a:pt x="1497" y="339"/>
                      <a:pt x="1497" y="340"/>
                      <a:pt x="1497" y="340"/>
                    </a:cubicBezTo>
                    <a:cubicBezTo>
                      <a:pt x="1497" y="341"/>
                      <a:pt x="1497" y="342"/>
                      <a:pt x="1497" y="342"/>
                    </a:cubicBezTo>
                    <a:cubicBezTo>
                      <a:pt x="1499" y="341"/>
                      <a:pt x="1501" y="340"/>
                      <a:pt x="1504" y="337"/>
                    </a:cubicBezTo>
                    <a:cubicBezTo>
                      <a:pt x="1512" y="329"/>
                      <a:pt x="1518" y="328"/>
                      <a:pt x="1523" y="328"/>
                    </a:cubicBezTo>
                    <a:cubicBezTo>
                      <a:pt x="1523" y="328"/>
                      <a:pt x="1524" y="328"/>
                      <a:pt x="1524" y="328"/>
                    </a:cubicBezTo>
                    <a:cubicBezTo>
                      <a:pt x="1524" y="328"/>
                      <a:pt x="1524" y="328"/>
                      <a:pt x="1525" y="328"/>
                    </a:cubicBezTo>
                    <a:cubicBezTo>
                      <a:pt x="1525" y="327"/>
                      <a:pt x="1525" y="326"/>
                      <a:pt x="1525" y="325"/>
                    </a:cubicBezTo>
                    <a:cubicBezTo>
                      <a:pt x="1524" y="323"/>
                      <a:pt x="1524" y="321"/>
                      <a:pt x="1524" y="318"/>
                    </a:cubicBezTo>
                    <a:cubicBezTo>
                      <a:pt x="1525" y="312"/>
                      <a:pt x="1535" y="309"/>
                      <a:pt x="1541" y="309"/>
                    </a:cubicBezTo>
                    <a:cubicBezTo>
                      <a:pt x="1542" y="309"/>
                      <a:pt x="1545" y="309"/>
                      <a:pt x="1546" y="310"/>
                    </a:cubicBezTo>
                    <a:cubicBezTo>
                      <a:pt x="1550" y="311"/>
                      <a:pt x="1551" y="313"/>
                      <a:pt x="1551" y="315"/>
                    </a:cubicBezTo>
                    <a:cubicBezTo>
                      <a:pt x="1551" y="315"/>
                      <a:pt x="1550" y="317"/>
                      <a:pt x="1548" y="317"/>
                    </a:cubicBezTo>
                    <a:cubicBezTo>
                      <a:pt x="1547" y="317"/>
                      <a:pt x="1546" y="317"/>
                      <a:pt x="1545" y="316"/>
                    </a:cubicBezTo>
                    <a:cubicBezTo>
                      <a:pt x="1543" y="316"/>
                      <a:pt x="1542" y="316"/>
                      <a:pt x="1541" y="318"/>
                    </a:cubicBezTo>
                    <a:cubicBezTo>
                      <a:pt x="1540" y="319"/>
                      <a:pt x="1539" y="321"/>
                      <a:pt x="1539" y="323"/>
                    </a:cubicBezTo>
                    <a:cubicBezTo>
                      <a:pt x="1539" y="326"/>
                      <a:pt x="1538" y="328"/>
                      <a:pt x="1537" y="330"/>
                    </a:cubicBezTo>
                    <a:cubicBezTo>
                      <a:pt x="1537" y="330"/>
                      <a:pt x="1536" y="331"/>
                      <a:pt x="1536" y="331"/>
                    </a:cubicBezTo>
                    <a:cubicBezTo>
                      <a:pt x="1538" y="332"/>
                      <a:pt x="1538" y="333"/>
                      <a:pt x="1538" y="334"/>
                    </a:cubicBezTo>
                    <a:cubicBezTo>
                      <a:pt x="1537" y="335"/>
                      <a:pt x="1536" y="336"/>
                      <a:pt x="1535" y="337"/>
                    </a:cubicBezTo>
                    <a:cubicBezTo>
                      <a:pt x="1535" y="337"/>
                      <a:pt x="1534" y="338"/>
                      <a:pt x="1534" y="338"/>
                    </a:cubicBezTo>
                    <a:cubicBezTo>
                      <a:pt x="1534" y="338"/>
                      <a:pt x="1534" y="338"/>
                      <a:pt x="1534" y="338"/>
                    </a:cubicBezTo>
                    <a:cubicBezTo>
                      <a:pt x="1534" y="340"/>
                      <a:pt x="1533" y="343"/>
                      <a:pt x="1529" y="345"/>
                    </a:cubicBezTo>
                    <a:cubicBezTo>
                      <a:pt x="1528" y="345"/>
                      <a:pt x="1527" y="345"/>
                      <a:pt x="1526" y="345"/>
                    </a:cubicBezTo>
                    <a:cubicBezTo>
                      <a:pt x="1523" y="346"/>
                      <a:pt x="1516" y="347"/>
                      <a:pt x="1516" y="349"/>
                    </a:cubicBezTo>
                    <a:cubicBezTo>
                      <a:pt x="1515" y="353"/>
                      <a:pt x="1513" y="354"/>
                      <a:pt x="1511" y="356"/>
                    </a:cubicBezTo>
                    <a:cubicBezTo>
                      <a:pt x="1509" y="357"/>
                      <a:pt x="1507" y="358"/>
                      <a:pt x="1506" y="360"/>
                    </a:cubicBezTo>
                    <a:cubicBezTo>
                      <a:pt x="1505" y="363"/>
                      <a:pt x="1502" y="365"/>
                      <a:pt x="1498" y="368"/>
                    </a:cubicBezTo>
                    <a:cubicBezTo>
                      <a:pt x="1494" y="371"/>
                      <a:pt x="1489" y="374"/>
                      <a:pt x="1485" y="380"/>
                    </a:cubicBezTo>
                    <a:cubicBezTo>
                      <a:pt x="1480" y="387"/>
                      <a:pt x="1473" y="390"/>
                      <a:pt x="1469" y="391"/>
                    </a:cubicBezTo>
                    <a:cubicBezTo>
                      <a:pt x="1468" y="392"/>
                      <a:pt x="1467" y="392"/>
                      <a:pt x="1467" y="392"/>
                    </a:cubicBezTo>
                    <a:cubicBezTo>
                      <a:pt x="1466" y="395"/>
                      <a:pt x="1462" y="395"/>
                      <a:pt x="1457" y="395"/>
                    </a:cubicBezTo>
                    <a:cubicBezTo>
                      <a:pt x="1457" y="395"/>
                      <a:pt x="1456" y="395"/>
                      <a:pt x="1456" y="395"/>
                    </a:cubicBezTo>
                    <a:cubicBezTo>
                      <a:pt x="1456" y="396"/>
                      <a:pt x="1456" y="396"/>
                      <a:pt x="1456" y="396"/>
                    </a:cubicBezTo>
                    <a:cubicBezTo>
                      <a:pt x="1456" y="399"/>
                      <a:pt x="1457" y="404"/>
                      <a:pt x="1452" y="408"/>
                    </a:cubicBezTo>
                    <a:cubicBezTo>
                      <a:pt x="1446" y="415"/>
                      <a:pt x="1442" y="424"/>
                      <a:pt x="1442" y="433"/>
                    </a:cubicBezTo>
                    <a:cubicBezTo>
                      <a:pt x="1443" y="443"/>
                      <a:pt x="1446" y="469"/>
                      <a:pt x="1448" y="474"/>
                    </a:cubicBezTo>
                    <a:cubicBezTo>
                      <a:pt x="1450" y="476"/>
                      <a:pt x="1450" y="481"/>
                      <a:pt x="1451" y="485"/>
                    </a:cubicBezTo>
                    <a:cubicBezTo>
                      <a:pt x="1451" y="488"/>
                      <a:pt x="1451" y="492"/>
                      <a:pt x="1452" y="492"/>
                    </a:cubicBezTo>
                    <a:cubicBezTo>
                      <a:pt x="1453" y="494"/>
                      <a:pt x="1454" y="497"/>
                      <a:pt x="1454" y="498"/>
                    </a:cubicBezTo>
                    <a:cubicBezTo>
                      <a:pt x="1454" y="499"/>
                      <a:pt x="1454" y="499"/>
                      <a:pt x="1454" y="500"/>
                    </a:cubicBezTo>
                    <a:cubicBezTo>
                      <a:pt x="1455" y="499"/>
                      <a:pt x="1457" y="497"/>
                      <a:pt x="1459" y="495"/>
                    </a:cubicBezTo>
                    <a:cubicBezTo>
                      <a:pt x="1460" y="493"/>
                      <a:pt x="1462" y="492"/>
                      <a:pt x="1464" y="490"/>
                    </a:cubicBezTo>
                    <a:cubicBezTo>
                      <a:pt x="1466" y="489"/>
                      <a:pt x="1466" y="488"/>
                      <a:pt x="1467" y="487"/>
                    </a:cubicBezTo>
                    <a:cubicBezTo>
                      <a:pt x="1467" y="486"/>
                      <a:pt x="1468" y="485"/>
                      <a:pt x="1469" y="484"/>
                    </a:cubicBezTo>
                    <a:cubicBezTo>
                      <a:pt x="1470" y="483"/>
                      <a:pt x="1471" y="479"/>
                      <a:pt x="1471" y="477"/>
                    </a:cubicBezTo>
                    <a:cubicBezTo>
                      <a:pt x="1471" y="475"/>
                      <a:pt x="1471" y="474"/>
                      <a:pt x="1471" y="473"/>
                    </a:cubicBezTo>
                    <a:cubicBezTo>
                      <a:pt x="1472" y="471"/>
                      <a:pt x="1474" y="470"/>
                      <a:pt x="1476" y="469"/>
                    </a:cubicBezTo>
                    <a:cubicBezTo>
                      <a:pt x="1477" y="469"/>
                      <a:pt x="1479" y="468"/>
                      <a:pt x="1479" y="467"/>
                    </a:cubicBezTo>
                    <a:cubicBezTo>
                      <a:pt x="1481" y="465"/>
                      <a:pt x="1484" y="465"/>
                      <a:pt x="1486" y="465"/>
                    </a:cubicBezTo>
                    <a:cubicBezTo>
                      <a:pt x="1487" y="465"/>
                      <a:pt x="1487" y="465"/>
                      <a:pt x="1488" y="465"/>
                    </a:cubicBezTo>
                    <a:cubicBezTo>
                      <a:pt x="1488" y="464"/>
                      <a:pt x="1487" y="462"/>
                      <a:pt x="1487" y="460"/>
                    </a:cubicBezTo>
                    <a:cubicBezTo>
                      <a:pt x="1487" y="459"/>
                      <a:pt x="1486" y="459"/>
                      <a:pt x="1486" y="458"/>
                    </a:cubicBezTo>
                    <a:cubicBezTo>
                      <a:pt x="1485" y="454"/>
                      <a:pt x="1490" y="450"/>
                      <a:pt x="1495" y="447"/>
                    </a:cubicBezTo>
                    <a:cubicBezTo>
                      <a:pt x="1496" y="446"/>
                      <a:pt x="1497" y="446"/>
                      <a:pt x="1498" y="445"/>
                    </a:cubicBezTo>
                    <a:cubicBezTo>
                      <a:pt x="1500" y="444"/>
                      <a:pt x="1502" y="444"/>
                      <a:pt x="1505" y="444"/>
                    </a:cubicBezTo>
                    <a:cubicBezTo>
                      <a:pt x="1506" y="444"/>
                      <a:pt x="1507" y="445"/>
                      <a:pt x="1508" y="445"/>
                    </a:cubicBezTo>
                    <a:cubicBezTo>
                      <a:pt x="1509" y="445"/>
                      <a:pt x="1510" y="444"/>
                      <a:pt x="1511" y="443"/>
                    </a:cubicBezTo>
                    <a:cubicBezTo>
                      <a:pt x="1513" y="441"/>
                      <a:pt x="1512" y="439"/>
                      <a:pt x="1509" y="436"/>
                    </a:cubicBezTo>
                    <a:cubicBezTo>
                      <a:pt x="1509" y="435"/>
                      <a:pt x="1509" y="435"/>
                      <a:pt x="1509" y="435"/>
                    </a:cubicBezTo>
                    <a:cubicBezTo>
                      <a:pt x="1508" y="434"/>
                      <a:pt x="1508" y="432"/>
                      <a:pt x="1509" y="430"/>
                    </a:cubicBezTo>
                    <a:cubicBezTo>
                      <a:pt x="1510" y="426"/>
                      <a:pt x="1514" y="419"/>
                      <a:pt x="1518" y="418"/>
                    </a:cubicBezTo>
                    <a:cubicBezTo>
                      <a:pt x="1520" y="417"/>
                      <a:pt x="1522" y="418"/>
                      <a:pt x="1523" y="418"/>
                    </a:cubicBezTo>
                    <a:cubicBezTo>
                      <a:pt x="1523" y="418"/>
                      <a:pt x="1524" y="419"/>
                      <a:pt x="1524" y="419"/>
                    </a:cubicBezTo>
                    <a:cubicBezTo>
                      <a:pt x="1524" y="419"/>
                      <a:pt x="1525" y="419"/>
                      <a:pt x="1526" y="418"/>
                    </a:cubicBezTo>
                    <a:cubicBezTo>
                      <a:pt x="1526" y="418"/>
                      <a:pt x="1526" y="417"/>
                      <a:pt x="1526" y="417"/>
                    </a:cubicBezTo>
                    <a:cubicBezTo>
                      <a:pt x="1525" y="416"/>
                      <a:pt x="1523" y="414"/>
                      <a:pt x="1522" y="414"/>
                    </a:cubicBezTo>
                    <a:cubicBezTo>
                      <a:pt x="1521" y="414"/>
                      <a:pt x="1519" y="414"/>
                      <a:pt x="1518" y="411"/>
                    </a:cubicBezTo>
                    <a:cubicBezTo>
                      <a:pt x="1517" y="408"/>
                      <a:pt x="1518" y="401"/>
                      <a:pt x="1523" y="398"/>
                    </a:cubicBezTo>
                    <a:cubicBezTo>
                      <a:pt x="1524" y="397"/>
                      <a:pt x="1525" y="396"/>
                      <a:pt x="1525" y="396"/>
                    </a:cubicBezTo>
                    <a:cubicBezTo>
                      <a:pt x="1524" y="396"/>
                      <a:pt x="1524" y="395"/>
                      <a:pt x="1523" y="395"/>
                    </a:cubicBezTo>
                    <a:cubicBezTo>
                      <a:pt x="1522" y="395"/>
                      <a:pt x="1521" y="395"/>
                      <a:pt x="1520" y="395"/>
                    </a:cubicBezTo>
                    <a:cubicBezTo>
                      <a:pt x="1519" y="395"/>
                      <a:pt x="1518" y="396"/>
                      <a:pt x="1517" y="396"/>
                    </a:cubicBezTo>
                    <a:cubicBezTo>
                      <a:pt x="1517" y="396"/>
                      <a:pt x="1517" y="396"/>
                      <a:pt x="1517" y="396"/>
                    </a:cubicBezTo>
                    <a:cubicBezTo>
                      <a:pt x="1515" y="396"/>
                      <a:pt x="1513" y="395"/>
                      <a:pt x="1512" y="393"/>
                    </a:cubicBezTo>
                    <a:cubicBezTo>
                      <a:pt x="1511" y="390"/>
                      <a:pt x="1510" y="385"/>
                      <a:pt x="1514" y="381"/>
                    </a:cubicBezTo>
                    <a:cubicBezTo>
                      <a:pt x="1516" y="378"/>
                      <a:pt x="1518" y="377"/>
                      <a:pt x="1520" y="375"/>
                    </a:cubicBezTo>
                    <a:cubicBezTo>
                      <a:pt x="1522" y="374"/>
                      <a:pt x="1522" y="373"/>
                      <a:pt x="1523" y="372"/>
                    </a:cubicBezTo>
                    <a:cubicBezTo>
                      <a:pt x="1524" y="368"/>
                      <a:pt x="1527" y="363"/>
                      <a:pt x="1530" y="360"/>
                    </a:cubicBezTo>
                    <a:cubicBezTo>
                      <a:pt x="1530" y="358"/>
                      <a:pt x="1531" y="358"/>
                      <a:pt x="1532" y="357"/>
                    </a:cubicBezTo>
                    <a:cubicBezTo>
                      <a:pt x="1532" y="355"/>
                      <a:pt x="1534" y="355"/>
                      <a:pt x="1536" y="355"/>
                    </a:cubicBezTo>
                    <a:cubicBezTo>
                      <a:pt x="1537" y="355"/>
                      <a:pt x="1539" y="355"/>
                      <a:pt x="1540" y="355"/>
                    </a:cubicBezTo>
                    <a:cubicBezTo>
                      <a:pt x="1541" y="355"/>
                      <a:pt x="1542" y="355"/>
                      <a:pt x="1542" y="355"/>
                    </a:cubicBezTo>
                    <a:cubicBezTo>
                      <a:pt x="1543" y="355"/>
                      <a:pt x="1543" y="355"/>
                      <a:pt x="1543" y="355"/>
                    </a:cubicBezTo>
                    <a:cubicBezTo>
                      <a:pt x="1545" y="355"/>
                      <a:pt x="1546" y="357"/>
                      <a:pt x="1546" y="358"/>
                    </a:cubicBezTo>
                    <a:cubicBezTo>
                      <a:pt x="1547" y="357"/>
                      <a:pt x="1548" y="356"/>
                      <a:pt x="1549" y="354"/>
                    </a:cubicBezTo>
                    <a:cubicBezTo>
                      <a:pt x="1552" y="351"/>
                      <a:pt x="1555" y="347"/>
                      <a:pt x="1559" y="347"/>
                    </a:cubicBezTo>
                    <a:cubicBezTo>
                      <a:pt x="1560" y="347"/>
                      <a:pt x="1561" y="347"/>
                      <a:pt x="1562" y="348"/>
                    </a:cubicBezTo>
                    <a:cubicBezTo>
                      <a:pt x="1563" y="349"/>
                      <a:pt x="1563" y="352"/>
                      <a:pt x="1563" y="354"/>
                    </a:cubicBezTo>
                    <a:cubicBezTo>
                      <a:pt x="1563" y="355"/>
                      <a:pt x="1563" y="356"/>
                      <a:pt x="1563" y="357"/>
                    </a:cubicBezTo>
                    <a:cubicBezTo>
                      <a:pt x="1563" y="357"/>
                      <a:pt x="1564" y="356"/>
                      <a:pt x="1564" y="356"/>
                    </a:cubicBezTo>
                    <a:cubicBezTo>
                      <a:pt x="1566" y="355"/>
                      <a:pt x="1568" y="353"/>
                      <a:pt x="1570" y="351"/>
                    </a:cubicBezTo>
                    <a:cubicBezTo>
                      <a:pt x="1576" y="347"/>
                      <a:pt x="1585" y="347"/>
                      <a:pt x="1589" y="347"/>
                    </a:cubicBezTo>
                    <a:cubicBezTo>
                      <a:pt x="1594" y="347"/>
                      <a:pt x="1598" y="347"/>
                      <a:pt x="1601" y="348"/>
                    </a:cubicBezTo>
                    <a:cubicBezTo>
                      <a:pt x="1603" y="350"/>
                      <a:pt x="1605" y="352"/>
                      <a:pt x="1606" y="354"/>
                    </a:cubicBezTo>
                    <a:cubicBezTo>
                      <a:pt x="1607" y="354"/>
                      <a:pt x="1607" y="355"/>
                      <a:pt x="1608" y="355"/>
                    </a:cubicBezTo>
                    <a:cubicBezTo>
                      <a:pt x="1608" y="355"/>
                      <a:pt x="1608" y="355"/>
                      <a:pt x="1608" y="354"/>
                    </a:cubicBezTo>
                    <a:cubicBezTo>
                      <a:pt x="1609" y="352"/>
                      <a:pt x="1609" y="350"/>
                      <a:pt x="1612" y="349"/>
                    </a:cubicBezTo>
                    <a:cubicBezTo>
                      <a:pt x="1616" y="348"/>
                      <a:pt x="1622" y="344"/>
                      <a:pt x="1628" y="340"/>
                    </a:cubicBezTo>
                    <a:cubicBezTo>
                      <a:pt x="1630" y="338"/>
                      <a:pt x="1632" y="338"/>
                      <a:pt x="1633" y="337"/>
                    </a:cubicBezTo>
                    <a:cubicBezTo>
                      <a:pt x="1633" y="337"/>
                      <a:pt x="1633" y="337"/>
                      <a:pt x="1634" y="336"/>
                    </a:cubicBezTo>
                    <a:cubicBezTo>
                      <a:pt x="1636" y="333"/>
                      <a:pt x="1638" y="333"/>
                      <a:pt x="1639" y="333"/>
                    </a:cubicBezTo>
                    <a:cubicBezTo>
                      <a:pt x="1640" y="332"/>
                      <a:pt x="1640" y="332"/>
                      <a:pt x="1640" y="332"/>
                    </a:cubicBezTo>
                    <a:cubicBezTo>
                      <a:pt x="1642" y="328"/>
                      <a:pt x="1652" y="324"/>
                      <a:pt x="1661" y="322"/>
                    </a:cubicBezTo>
                    <a:cubicBezTo>
                      <a:pt x="1670" y="320"/>
                      <a:pt x="1681" y="315"/>
                      <a:pt x="1683" y="313"/>
                    </a:cubicBezTo>
                    <a:cubicBezTo>
                      <a:pt x="1683" y="312"/>
                      <a:pt x="1683" y="311"/>
                      <a:pt x="1683" y="310"/>
                    </a:cubicBezTo>
                    <a:cubicBezTo>
                      <a:pt x="1684" y="309"/>
                      <a:pt x="1686" y="309"/>
                      <a:pt x="1687" y="309"/>
                    </a:cubicBezTo>
                    <a:cubicBezTo>
                      <a:pt x="1689" y="309"/>
                      <a:pt x="1691" y="310"/>
                      <a:pt x="1691" y="311"/>
                    </a:cubicBezTo>
                    <a:cubicBezTo>
                      <a:pt x="1691" y="311"/>
                      <a:pt x="1693" y="311"/>
                      <a:pt x="1694" y="312"/>
                    </a:cubicBezTo>
                    <a:cubicBezTo>
                      <a:pt x="1696" y="312"/>
                      <a:pt x="1698" y="312"/>
                      <a:pt x="1700" y="312"/>
                    </a:cubicBezTo>
                    <a:cubicBezTo>
                      <a:pt x="1701" y="313"/>
                      <a:pt x="1702" y="313"/>
                      <a:pt x="1703" y="313"/>
                    </a:cubicBezTo>
                    <a:cubicBezTo>
                      <a:pt x="1704" y="314"/>
                      <a:pt x="1705" y="314"/>
                      <a:pt x="1706" y="314"/>
                    </a:cubicBezTo>
                    <a:cubicBezTo>
                      <a:pt x="1707" y="314"/>
                      <a:pt x="1708" y="314"/>
                      <a:pt x="1710" y="312"/>
                    </a:cubicBezTo>
                    <a:cubicBezTo>
                      <a:pt x="1712" y="310"/>
                      <a:pt x="1712" y="310"/>
                      <a:pt x="1711" y="308"/>
                    </a:cubicBezTo>
                    <a:cubicBezTo>
                      <a:pt x="1710" y="307"/>
                      <a:pt x="1709" y="306"/>
                      <a:pt x="1709" y="304"/>
                    </a:cubicBezTo>
                    <a:cubicBezTo>
                      <a:pt x="1709" y="303"/>
                      <a:pt x="1708" y="302"/>
                      <a:pt x="1707" y="301"/>
                    </a:cubicBezTo>
                    <a:cubicBezTo>
                      <a:pt x="1704" y="299"/>
                      <a:pt x="1702" y="296"/>
                      <a:pt x="1703" y="293"/>
                    </a:cubicBezTo>
                    <a:cubicBezTo>
                      <a:pt x="1703" y="291"/>
                      <a:pt x="1700" y="286"/>
                      <a:pt x="1698" y="285"/>
                    </a:cubicBezTo>
                    <a:cubicBezTo>
                      <a:pt x="1696" y="286"/>
                      <a:pt x="1693" y="285"/>
                      <a:pt x="1691" y="283"/>
                    </a:cubicBezTo>
                    <a:cubicBezTo>
                      <a:pt x="1689" y="282"/>
                      <a:pt x="1688" y="280"/>
                      <a:pt x="1688" y="279"/>
                    </a:cubicBezTo>
                    <a:cubicBezTo>
                      <a:pt x="1688" y="277"/>
                      <a:pt x="1688" y="277"/>
                      <a:pt x="1688" y="276"/>
                    </a:cubicBezTo>
                    <a:cubicBezTo>
                      <a:pt x="1688" y="276"/>
                      <a:pt x="1688" y="276"/>
                      <a:pt x="1688" y="276"/>
                    </a:cubicBezTo>
                    <a:cubicBezTo>
                      <a:pt x="1687" y="277"/>
                      <a:pt x="1685" y="278"/>
                      <a:pt x="1683" y="278"/>
                    </a:cubicBezTo>
                    <a:cubicBezTo>
                      <a:pt x="1679" y="278"/>
                      <a:pt x="1676" y="276"/>
                      <a:pt x="1676" y="273"/>
                    </a:cubicBezTo>
                    <a:cubicBezTo>
                      <a:pt x="1675" y="272"/>
                      <a:pt x="1675" y="271"/>
                      <a:pt x="1676" y="270"/>
                    </a:cubicBezTo>
                    <a:cubicBezTo>
                      <a:pt x="1677" y="268"/>
                      <a:pt x="1681" y="267"/>
                      <a:pt x="1684" y="267"/>
                    </a:cubicBezTo>
                    <a:cubicBezTo>
                      <a:pt x="1686" y="267"/>
                      <a:pt x="1688" y="267"/>
                      <a:pt x="1689" y="268"/>
                    </a:cubicBezTo>
                    <a:cubicBezTo>
                      <a:pt x="1693" y="269"/>
                      <a:pt x="1694" y="271"/>
                      <a:pt x="1695" y="272"/>
                    </a:cubicBezTo>
                    <a:cubicBezTo>
                      <a:pt x="1695" y="273"/>
                      <a:pt x="1695" y="273"/>
                      <a:pt x="1696" y="273"/>
                    </a:cubicBezTo>
                    <a:cubicBezTo>
                      <a:pt x="1696" y="274"/>
                      <a:pt x="1697" y="274"/>
                      <a:pt x="1699" y="274"/>
                    </a:cubicBezTo>
                    <a:cubicBezTo>
                      <a:pt x="1702" y="274"/>
                      <a:pt x="1705" y="273"/>
                      <a:pt x="1707" y="272"/>
                    </a:cubicBezTo>
                    <a:cubicBezTo>
                      <a:pt x="1707" y="272"/>
                      <a:pt x="1709" y="271"/>
                      <a:pt x="1710" y="271"/>
                    </a:cubicBezTo>
                    <a:cubicBezTo>
                      <a:pt x="1713" y="270"/>
                      <a:pt x="1720" y="267"/>
                      <a:pt x="1721" y="266"/>
                    </a:cubicBezTo>
                    <a:cubicBezTo>
                      <a:pt x="1721" y="265"/>
                      <a:pt x="1721" y="264"/>
                      <a:pt x="1721" y="264"/>
                    </a:cubicBezTo>
                    <a:cubicBezTo>
                      <a:pt x="1722" y="262"/>
                      <a:pt x="1722" y="260"/>
                      <a:pt x="1725" y="259"/>
                    </a:cubicBezTo>
                    <a:cubicBezTo>
                      <a:pt x="1725" y="259"/>
                      <a:pt x="1725" y="259"/>
                      <a:pt x="1725" y="259"/>
                    </a:cubicBezTo>
                    <a:cubicBezTo>
                      <a:pt x="1725" y="258"/>
                      <a:pt x="1724" y="257"/>
                      <a:pt x="1723" y="256"/>
                    </a:cubicBezTo>
                    <a:cubicBezTo>
                      <a:pt x="1720" y="255"/>
                      <a:pt x="1719" y="252"/>
                      <a:pt x="1720" y="250"/>
                    </a:cubicBezTo>
                    <a:cubicBezTo>
                      <a:pt x="1720" y="248"/>
                      <a:pt x="1722" y="247"/>
                      <a:pt x="1724" y="247"/>
                    </a:cubicBezTo>
                    <a:cubicBezTo>
                      <a:pt x="1725" y="247"/>
                      <a:pt x="1725" y="247"/>
                      <a:pt x="1725" y="246"/>
                    </a:cubicBezTo>
                    <a:cubicBezTo>
                      <a:pt x="1726" y="245"/>
                      <a:pt x="1726" y="243"/>
                      <a:pt x="1728" y="243"/>
                    </a:cubicBezTo>
                    <a:cubicBezTo>
                      <a:pt x="1729" y="243"/>
                      <a:pt x="1729" y="243"/>
                      <a:pt x="1729" y="243"/>
                    </a:cubicBezTo>
                    <a:cubicBezTo>
                      <a:pt x="1730" y="243"/>
                      <a:pt x="1730" y="243"/>
                      <a:pt x="1731" y="243"/>
                    </a:cubicBezTo>
                    <a:cubicBezTo>
                      <a:pt x="1731" y="243"/>
                      <a:pt x="1731" y="243"/>
                      <a:pt x="1732" y="243"/>
                    </a:cubicBezTo>
                    <a:cubicBezTo>
                      <a:pt x="1732" y="243"/>
                      <a:pt x="1733" y="243"/>
                      <a:pt x="1734" y="243"/>
                    </a:cubicBezTo>
                    <a:cubicBezTo>
                      <a:pt x="1735" y="242"/>
                      <a:pt x="1735" y="242"/>
                      <a:pt x="1736" y="242"/>
                    </a:cubicBezTo>
                    <a:cubicBezTo>
                      <a:pt x="1737" y="242"/>
                      <a:pt x="1737" y="242"/>
                      <a:pt x="1737" y="242"/>
                    </a:cubicBezTo>
                    <a:cubicBezTo>
                      <a:pt x="1738" y="243"/>
                      <a:pt x="1738" y="243"/>
                      <a:pt x="1738" y="243"/>
                    </a:cubicBezTo>
                    <a:cubicBezTo>
                      <a:pt x="1739" y="245"/>
                      <a:pt x="1738" y="247"/>
                      <a:pt x="1736" y="249"/>
                    </a:cubicBezTo>
                    <a:cubicBezTo>
                      <a:pt x="1736" y="250"/>
                      <a:pt x="1735" y="251"/>
                      <a:pt x="1735" y="252"/>
                    </a:cubicBezTo>
                    <a:cubicBezTo>
                      <a:pt x="1735" y="252"/>
                      <a:pt x="1735" y="253"/>
                      <a:pt x="1737" y="255"/>
                    </a:cubicBezTo>
                    <a:cubicBezTo>
                      <a:pt x="1738" y="256"/>
                      <a:pt x="1738" y="256"/>
                      <a:pt x="1739" y="257"/>
                    </a:cubicBezTo>
                    <a:cubicBezTo>
                      <a:pt x="1739" y="258"/>
                      <a:pt x="1741" y="258"/>
                      <a:pt x="1742" y="258"/>
                    </a:cubicBezTo>
                    <a:cubicBezTo>
                      <a:pt x="1745" y="258"/>
                      <a:pt x="1746" y="258"/>
                      <a:pt x="1748" y="257"/>
                    </a:cubicBezTo>
                    <a:cubicBezTo>
                      <a:pt x="1749" y="256"/>
                      <a:pt x="1750" y="256"/>
                      <a:pt x="1752" y="256"/>
                    </a:cubicBezTo>
                    <a:cubicBezTo>
                      <a:pt x="1757" y="256"/>
                      <a:pt x="1767" y="260"/>
                      <a:pt x="1768" y="264"/>
                    </a:cubicBezTo>
                    <a:cubicBezTo>
                      <a:pt x="1769" y="266"/>
                      <a:pt x="1770" y="270"/>
                      <a:pt x="1775" y="272"/>
                    </a:cubicBezTo>
                    <a:cubicBezTo>
                      <a:pt x="1778" y="273"/>
                      <a:pt x="1780" y="274"/>
                      <a:pt x="1782" y="274"/>
                    </a:cubicBezTo>
                    <a:cubicBezTo>
                      <a:pt x="1784" y="275"/>
                      <a:pt x="1786" y="275"/>
                      <a:pt x="1787" y="277"/>
                    </a:cubicBezTo>
                    <a:cubicBezTo>
                      <a:pt x="1788" y="279"/>
                      <a:pt x="1789" y="279"/>
                      <a:pt x="1790" y="279"/>
                    </a:cubicBezTo>
                    <a:cubicBezTo>
                      <a:pt x="1790" y="279"/>
                      <a:pt x="1791" y="279"/>
                      <a:pt x="1791" y="279"/>
                    </a:cubicBezTo>
                    <a:cubicBezTo>
                      <a:pt x="1793" y="279"/>
                      <a:pt x="1795" y="280"/>
                      <a:pt x="1796" y="280"/>
                    </a:cubicBezTo>
                    <a:cubicBezTo>
                      <a:pt x="1796" y="280"/>
                      <a:pt x="1797" y="281"/>
                      <a:pt x="1797" y="281"/>
                    </a:cubicBezTo>
                    <a:cubicBezTo>
                      <a:pt x="1799" y="279"/>
                      <a:pt x="1800" y="279"/>
                      <a:pt x="1802" y="279"/>
                    </a:cubicBezTo>
                    <a:cubicBezTo>
                      <a:pt x="1802" y="280"/>
                      <a:pt x="1802" y="280"/>
                      <a:pt x="1802" y="280"/>
                    </a:cubicBezTo>
                    <a:cubicBezTo>
                      <a:pt x="1802" y="280"/>
                      <a:pt x="1802" y="280"/>
                      <a:pt x="1803" y="280"/>
                    </a:cubicBezTo>
                    <a:cubicBezTo>
                      <a:pt x="1802" y="279"/>
                      <a:pt x="1802" y="279"/>
                      <a:pt x="1801" y="279"/>
                    </a:cubicBezTo>
                    <a:cubicBezTo>
                      <a:pt x="1800" y="278"/>
                      <a:pt x="1798" y="277"/>
                      <a:pt x="1798" y="275"/>
                    </a:cubicBezTo>
                    <a:cubicBezTo>
                      <a:pt x="1797" y="275"/>
                      <a:pt x="1797" y="274"/>
                      <a:pt x="1798" y="273"/>
                    </a:cubicBezTo>
                    <a:cubicBezTo>
                      <a:pt x="1799" y="272"/>
                      <a:pt x="1800" y="272"/>
                      <a:pt x="1800" y="272"/>
                    </a:cubicBezTo>
                    <a:cubicBezTo>
                      <a:pt x="1802" y="272"/>
                      <a:pt x="1802" y="272"/>
                      <a:pt x="1803" y="273"/>
                    </a:cubicBezTo>
                    <a:cubicBezTo>
                      <a:pt x="1803" y="273"/>
                      <a:pt x="1804" y="273"/>
                      <a:pt x="1804" y="273"/>
                    </a:cubicBezTo>
                    <a:cubicBezTo>
                      <a:pt x="1804" y="273"/>
                      <a:pt x="1804" y="273"/>
                      <a:pt x="1804" y="273"/>
                    </a:cubicBezTo>
                    <a:cubicBezTo>
                      <a:pt x="1804" y="272"/>
                      <a:pt x="1803" y="270"/>
                      <a:pt x="1805" y="269"/>
                    </a:cubicBezTo>
                    <a:cubicBezTo>
                      <a:pt x="1805" y="267"/>
                      <a:pt x="1805" y="262"/>
                      <a:pt x="1804" y="261"/>
                    </a:cubicBezTo>
                    <a:cubicBezTo>
                      <a:pt x="1802" y="260"/>
                      <a:pt x="1802" y="259"/>
                      <a:pt x="1802" y="258"/>
                    </a:cubicBezTo>
                    <a:cubicBezTo>
                      <a:pt x="1802" y="255"/>
                      <a:pt x="1806" y="254"/>
                      <a:pt x="1809" y="256"/>
                    </a:cubicBezTo>
                    <a:cubicBezTo>
                      <a:pt x="1811" y="257"/>
                      <a:pt x="1813" y="258"/>
                      <a:pt x="1816" y="258"/>
                    </a:cubicBezTo>
                    <a:cubicBezTo>
                      <a:pt x="1815" y="258"/>
                      <a:pt x="1815" y="257"/>
                      <a:pt x="1815" y="256"/>
                    </a:cubicBezTo>
                    <a:cubicBezTo>
                      <a:pt x="1815" y="255"/>
                      <a:pt x="1817" y="254"/>
                      <a:pt x="1819" y="254"/>
                    </a:cubicBezTo>
                    <a:cubicBezTo>
                      <a:pt x="1820" y="254"/>
                      <a:pt x="1821" y="254"/>
                      <a:pt x="1822" y="255"/>
                    </a:cubicBezTo>
                    <a:cubicBezTo>
                      <a:pt x="1823" y="256"/>
                      <a:pt x="1824" y="256"/>
                      <a:pt x="1825" y="256"/>
                    </a:cubicBezTo>
                    <a:cubicBezTo>
                      <a:pt x="1825" y="254"/>
                      <a:pt x="1828" y="249"/>
                      <a:pt x="1831" y="249"/>
                    </a:cubicBezTo>
                    <a:cubicBezTo>
                      <a:pt x="1827" y="246"/>
                      <a:pt x="1818" y="241"/>
                      <a:pt x="1816" y="237"/>
                    </a:cubicBezTo>
                    <a:cubicBezTo>
                      <a:pt x="1814" y="235"/>
                      <a:pt x="1808" y="233"/>
                      <a:pt x="1804" y="233"/>
                    </a:cubicBezTo>
                    <a:cubicBezTo>
                      <a:pt x="1804" y="233"/>
                      <a:pt x="1804" y="233"/>
                      <a:pt x="1803" y="233"/>
                    </a:cubicBezTo>
                    <a:cubicBezTo>
                      <a:pt x="1803" y="234"/>
                      <a:pt x="1802" y="235"/>
                      <a:pt x="1801" y="235"/>
                    </a:cubicBezTo>
                    <a:cubicBezTo>
                      <a:pt x="1799" y="235"/>
                      <a:pt x="1796" y="233"/>
                      <a:pt x="1795" y="231"/>
                    </a:cubicBezTo>
                    <a:cubicBezTo>
                      <a:pt x="1794" y="230"/>
                      <a:pt x="1792" y="230"/>
                      <a:pt x="1788" y="230"/>
                    </a:cubicBezTo>
                    <a:cubicBezTo>
                      <a:pt x="1787" y="230"/>
                      <a:pt x="1785" y="230"/>
                      <a:pt x="1785" y="230"/>
                    </a:cubicBezTo>
                    <a:cubicBezTo>
                      <a:pt x="1785" y="230"/>
                      <a:pt x="1785" y="230"/>
                      <a:pt x="1785" y="230"/>
                    </a:cubicBezTo>
                    <a:cubicBezTo>
                      <a:pt x="1786" y="231"/>
                      <a:pt x="1788" y="232"/>
                      <a:pt x="1789" y="233"/>
                    </a:cubicBezTo>
                    <a:cubicBezTo>
                      <a:pt x="1791" y="236"/>
                      <a:pt x="1789" y="238"/>
                      <a:pt x="1788" y="239"/>
                    </a:cubicBezTo>
                    <a:cubicBezTo>
                      <a:pt x="1787" y="240"/>
                      <a:pt x="1787" y="241"/>
                      <a:pt x="1787" y="241"/>
                    </a:cubicBezTo>
                    <a:cubicBezTo>
                      <a:pt x="1788" y="242"/>
                      <a:pt x="1788" y="243"/>
                      <a:pt x="1787" y="244"/>
                    </a:cubicBezTo>
                    <a:cubicBezTo>
                      <a:pt x="1786" y="245"/>
                      <a:pt x="1786" y="245"/>
                      <a:pt x="1786" y="245"/>
                    </a:cubicBezTo>
                    <a:cubicBezTo>
                      <a:pt x="1785" y="245"/>
                      <a:pt x="1785" y="245"/>
                      <a:pt x="1785" y="245"/>
                    </a:cubicBezTo>
                    <a:cubicBezTo>
                      <a:pt x="1784" y="245"/>
                      <a:pt x="1782" y="244"/>
                      <a:pt x="1777" y="240"/>
                    </a:cubicBezTo>
                    <a:cubicBezTo>
                      <a:pt x="1776" y="240"/>
                      <a:pt x="1774" y="238"/>
                      <a:pt x="1776" y="227"/>
                    </a:cubicBezTo>
                    <a:cubicBezTo>
                      <a:pt x="1776" y="226"/>
                      <a:pt x="1775" y="226"/>
                      <a:pt x="1775" y="226"/>
                    </a:cubicBezTo>
                    <a:cubicBezTo>
                      <a:pt x="1774" y="225"/>
                      <a:pt x="1772" y="224"/>
                      <a:pt x="1771" y="221"/>
                    </a:cubicBezTo>
                    <a:cubicBezTo>
                      <a:pt x="1771" y="220"/>
                      <a:pt x="1763" y="215"/>
                      <a:pt x="1751" y="210"/>
                    </a:cubicBezTo>
                    <a:cubicBezTo>
                      <a:pt x="1749" y="209"/>
                      <a:pt x="1748" y="209"/>
                      <a:pt x="1746" y="208"/>
                    </a:cubicBezTo>
                    <a:cubicBezTo>
                      <a:pt x="1741" y="206"/>
                      <a:pt x="1735" y="204"/>
                      <a:pt x="1733" y="201"/>
                    </a:cubicBezTo>
                    <a:cubicBezTo>
                      <a:pt x="1733" y="200"/>
                      <a:pt x="1729" y="199"/>
                      <a:pt x="1727" y="198"/>
                    </a:cubicBezTo>
                    <a:cubicBezTo>
                      <a:pt x="1723" y="197"/>
                      <a:pt x="1718" y="196"/>
                      <a:pt x="1716" y="193"/>
                    </a:cubicBezTo>
                    <a:cubicBezTo>
                      <a:pt x="1712" y="189"/>
                      <a:pt x="1693" y="181"/>
                      <a:pt x="1685" y="181"/>
                    </a:cubicBezTo>
                    <a:cubicBezTo>
                      <a:pt x="1680" y="180"/>
                      <a:pt x="1678" y="178"/>
                      <a:pt x="1677" y="177"/>
                    </a:cubicBezTo>
                    <a:cubicBezTo>
                      <a:pt x="1676" y="176"/>
                      <a:pt x="1676" y="176"/>
                      <a:pt x="1676" y="176"/>
                    </a:cubicBezTo>
                    <a:cubicBezTo>
                      <a:pt x="1674" y="177"/>
                      <a:pt x="1673" y="177"/>
                      <a:pt x="1670" y="177"/>
                    </a:cubicBezTo>
                    <a:cubicBezTo>
                      <a:pt x="1663" y="177"/>
                      <a:pt x="1653" y="176"/>
                      <a:pt x="1648" y="175"/>
                    </a:cubicBezTo>
                    <a:cubicBezTo>
                      <a:pt x="1646" y="175"/>
                      <a:pt x="1645" y="176"/>
                      <a:pt x="1644" y="176"/>
                    </a:cubicBezTo>
                    <a:cubicBezTo>
                      <a:pt x="1642" y="177"/>
                      <a:pt x="1640" y="178"/>
                      <a:pt x="1638" y="177"/>
                    </a:cubicBezTo>
                    <a:cubicBezTo>
                      <a:pt x="1633" y="175"/>
                      <a:pt x="1620" y="170"/>
                      <a:pt x="1615" y="170"/>
                    </a:cubicBezTo>
                    <a:cubicBezTo>
                      <a:pt x="1614" y="170"/>
                      <a:pt x="1614" y="171"/>
                      <a:pt x="1614" y="171"/>
                    </a:cubicBezTo>
                    <a:cubicBezTo>
                      <a:pt x="1613" y="171"/>
                      <a:pt x="1613" y="172"/>
                      <a:pt x="1613" y="174"/>
                    </a:cubicBezTo>
                    <a:cubicBezTo>
                      <a:pt x="1612" y="175"/>
                      <a:pt x="1612" y="177"/>
                      <a:pt x="1610" y="178"/>
                    </a:cubicBezTo>
                    <a:cubicBezTo>
                      <a:pt x="1611" y="179"/>
                      <a:pt x="1612" y="180"/>
                      <a:pt x="1616" y="184"/>
                    </a:cubicBezTo>
                    <a:cubicBezTo>
                      <a:pt x="1618" y="186"/>
                      <a:pt x="1619" y="189"/>
                      <a:pt x="1619" y="191"/>
                    </a:cubicBezTo>
                    <a:cubicBezTo>
                      <a:pt x="1619" y="194"/>
                      <a:pt x="1616" y="196"/>
                      <a:pt x="1612" y="198"/>
                    </a:cubicBezTo>
                    <a:cubicBezTo>
                      <a:pt x="1611" y="199"/>
                      <a:pt x="1610" y="199"/>
                      <a:pt x="1608" y="199"/>
                    </a:cubicBezTo>
                    <a:cubicBezTo>
                      <a:pt x="1603" y="199"/>
                      <a:pt x="1597" y="195"/>
                      <a:pt x="1594" y="192"/>
                    </a:cubicBezTo>
                    <a:cubicBezTo>
                      <a:pt x="1593" y="190"/>
                      <a:pt x="1592" y="190"/>
                      <a:pt x="1590" y="189"/>
                    </a:cubicBezTo>
                    <a:cubicBezTo>
                      <a:pt x="1588" y="189"/>
                      <a:pt x="1584" y="188"/>
                      <a:pt x="1583" y="184"/>
                    </a:cubicBezTo>
                    <a:cubicBezTo>
                      <a:pt x="1582" y="181"/>
                      <a:pt x="1583" y="179"/>
                      <a:pt x="1583" y="178"/>
                    </a:cubicBezTo>
                    <a:cubicBezTo>
                      <a:pt x="1585" y="176"/>
                      <a:pt x="1589" y="176"/>
                      <a:pt x="1592" y="179"/>
                    </a:cubicBezTo>
                    <a:cubicBezTo>
                      <a:pt x="1593" y="180"/>
                      <a:pt x="1596" y="179"/>
                      <a:pt x="1597" y="177"/>
                    </a:cubicBezTo>
                    <a:cubicBezTo>
                      <a:pt x="1597" y="177"/>
                      <a:pt x="1597" y="177"/>
                      <a:pt x="1596" y="176"/>
                    </a:cubicBezTo>
                    <a:cubicBezTo>
                      <a:pt x="1595" y="175"/>
                      <a:pt x="1589" y="173"/>
                      <a:pt x="1585" y="173"/>
                    </a:cubicBezTo>
                    <a:cubicBezTo>
                      <a:pt x="1582" y="173"/>
                      <a:pt x="1581" y="175"/>
                      <a:pt x="1578" y="178"/>
                    </a:cubicBezTo>
                    <a:cubicBezTo>
                      <a:pt x="1577" y="180"/>
                      <a:pt x="1575" y="182"/>
                      <a:pt x="1572" y="183"/>
                    </a:cubicBezTo>
                    <a:cubicBezTo>
                      <a:pt x="1570" y="184"/>
                      <a:pt x="1568" y="185"/>
                      <a:pt x="1565" y="185"/>
                    </a:cubicBezTo>
                    <a:cubicBezTo>
                      <a:pt x="1557" y="185"/>
                      <a:pt x="1544" y="182"/>
                      <a:pt x="1542" y="180"/>
                    </a:cubicBezTo>
                    <a:cubicBezTo>
                      <a:pt x="1542" y="180"/>
                      <a:pt x="1540" y="180"/>
                      <a:pt x="1535" y="180"/>
                    </a:cubicBezTo>
                    <a:cubicBezTo>
                      <a:pt x="1526" y="180"/>
                      <a:pt x="1512" y="181"/>
                      <a:pt x="1510" y="182"/>
                    </a:cubicBezTo>
                    <a:cubicBezTo>
                      <a:pt x="1509" y="183"/>
                      <a:pt x="1509" y="186"/>
                      <a:pt x="1509" y="187"/>
                    </a:cubicBezTo>
                    <a:cubicBezTo>
                      <a:pt x="1509" y="190"/>
                      <a:pt x="1509" y="192"/>
                      <a:pt x="1507" y="193"/>
                    </a:cubicBezTo>
                    <a:cubicBezTo>
                      <a:pt x="1507" y="193"/>
                      <a:pt x="1507" y="193"/>
                      <a:pt x="1507" y="193"/>
                    </a:cubicBezTo>
                    <a:cubicBezTo>
                      <a:pt x="1506" y="193"/>
                      <a:pt x="1506" y="193"/>
                      <a:pt x="1506" y="193"/>
                    </a:cubicBezTo>
                    <a:cubicBezTo>
                      <a:pt x="1504" y="193"/>
                      <a:pt x="1503" y="191"/>
                      <a:pt x="1503" y="187"/>
                    </a:cubicBezTo>
                    <a:cubicBezTo>
                      <a:pt x="1502" y="184"/>
                      <a:pt x="1502" y="181"/>
                      <a:pt x="1502" y="180"/>
                    </a:cubicBezTo>
                    <a:cubicBezTo>
                      <a:pt x="1501" y="180"/>
                      <a:pt x="1499" y="179"/>
                      <a:pt x="1495" y="179"/>
                    </a:cubicBezTo>
                    <a:cubicBezTo>
                      <a:pt x="1490" y="179"/>
                      <a:pt x="1487" y="179"/>
                      <a:pt x="1486" y="177"/>
                    </a:cubicBezTo>
                    <a:cubicBezTo>
                      <a:pt x="1486" y="176"/>
                      <a:pt x="1486" y="175"/>
                      <a:pt x="1487" y="173"/>
                    </a:cubicBezTo>
                    <a:cubicBezTo>
                      <a:pt x="1488" y="173"/>
                      <a:pt x="1487" y="173"/>
                      <a:pt x="1487" y="172"/>
                    </a:cubicBezTo>
                    <a:cubicBezTo>
                      <a:pt x="1487" y="171"/>
                      <a:pt x="1486" y="168"/>
                      <a:pt x="1490" y="166"/>
                    </a:cubicBezTo>
                    <a:cubicBezTo>
                      <a:pt x="1490" y="164"/>
                      <a:pt x="1482" y="158"/>
                      <a:pt x="1472" y="153"/>
                    </a:cubicBezTo>
                    <a:cubicBezTo>
                      <a:pt x="1468" y="152"/>
                      <a:pt x="1462" y="151"/>
                      <a:pt x="1454" y="151"/>
                    </a:cubicBezTo>
                    <a:cubicBezTo>
                      <a:pt x="1445" y="151"/>
                      <a:pt x="1434" y="152"/>
                      <a:pt x="1430" y="154"/>
                    </a:cubicBezTo>
                    <a:cubicBezTo>
                      <a:pt x="1426" y="155"/>
                      <a:pt x="1419" y="155"/>
                      <a:pt x="1412" y="155"/>
                    </a:cubicBezTo>
                    <a:cubicBezTo>
                      <a:pt x="1407" y="155"/>
                      <a:pt x="1407" y="155"/>
                      <a:pt x="1407" y="155"/>
                    </a:cubicBezTo>
                    <a:cubicBezTo>
                      <a:pt x="1406" y="155"/>
                      <a:pt x="1405" y="155"/>
                      <a:pt x="1404" y="155"/>
                    </a:cubicBezTo>
                    <a:cubicBezTo>
                      <a:pt x="1403" y="155"/>
                      <a:pt x="1403" y="155"/>
                      <a:pt x="1403" y="155"/>
                    </a:cubicBezTo>
                    <a:cubicBezTo>
                      <a:pt x="1401" y="155"/>
                      <a:pt x="1400" y="155"/>
                      <a:pt x="1399" y="154"/>
                    </a:cubicBezTo>
                    <a:cubicBezTo>
                      <a:pt x="1398" y="153"/>
                      <a:pt x="1398" y="151"/>
                      <a:pt x="1399" y="150"/>
                    </a:cubicBezTo>
                    <a:cubicBezTo>
                      <a:pt x="1399" y="149"/>
                      <a:pt x="1399" y="149"/>
                      <a:pt x="1399" y="149"/>
                    </a:cubicBezTo>
                    <a:cubicBezTo>
                      <a:pt x="1398" y="147"/>
                      <a:pt x="1392" y="145"/>
                      <a:pt x="1389" y="145"/>
                    </a:cubicBezTo>
                    <a:cubicBezTo>
                      <a:pt x="1388" y="145"/>
                      <a:pt x="1388" y="145"/>
                      <a:pt x="1388" y="145"/>
                    </a:cubicBezTo>
                    <a:cubicBezTo>
                      <a:pt x="1387" y="146"/>
                      <a:pt x="1386" y="147"/>
                      <a:pt x="1385" y="147"/>
                    </a:cubicBezTo>
                    <a:cubicBezTo>
                      <a:pt x="1384" y="147"/>
                      <a:pt x="1382" y="146"/>
                      <a:pt x="1381" y="145"/>
                    </a:cubicBezTo>
                    <a:cubicBezTo>
                      <a:pt x="1381" y="144"/>
                      <a:pt x="1380" y="143"/>
                      <a:pt x="1380" y="142"/>
                    </a:cubicBezTo>
                    <a:cubicBezTo>
                      <a:pt x="1379" y="141"/>
                      <a:pt x="1373" y="139"/>
                      <a:pt x="1369" y="139"/>
                    </a:cubicBezTo>
                    <a:cubicBezTo>
                      <a:pt x="1369" y="139"/>
                      <a:pt x="1369" y="139"/>
                      <a:pt x="1368" y="139"/>
                    </a:cubicBezTo>
                    <a:cubicBezTo>
                      <a:pt x="1366" y="140"/>
                      <a:pt x="1364" y="139"/>
                      <a:pt x="1362" y="137"/>
                    </a:cubicBezTo>
                    <a:cubicBezTo>
                      <a:pt x="1362" y="136"/>
                      <a:pt x="1362" y="134"/>
                      <a:pt x="1362" y="133"/>
                    </a:cubicBezTo>
                    <a:cubicBezTo>
                      <a:pt x="1363" y="133"/>
                      <a:pt x="1364" y="131"/>
                      <a:pt x="1367" y="131"/>
                    </a:cubicBezTo>
                    <a:cubicBezTo>
                      <a:pt x="1367" y="131"/>
                      <a:pt x="1368" y="131"/>
                      <a:pt x="1369" y="131"/>
                    </a:cubicBezTo>
                    <a:cubicBezTo>
                      <a:pt x="1370" y="131"/>
                      <a:pt x="1370" y="131"/>
                      <a:pt x="1371" y="131"/>
                    </a:cubicBezTo>
                    <a:cubicBezTo>
                      <a:pt x="1374" y="131"/>
                      <a:pt x="1374" y="131"/>
                      <a:pt x="1375" y="131"/>
                    </a:cubicBezTo>
                    <a:cubicBezTo>
                      <a:pt x="1375" y="131"/>
                      <a:pt x="1375" y="131"/>
                      <a:pt x="1374" y="130"/>
                    </a:cubicBezTo>
                    <a:cubicBezTo>
                      <a:pt x="1372" y="127"/>
                      <a:pt x="1355" y="125"/>
                      <a:pt x="1343" y="125"/>
                    </a:cubicBezTo>
                    <a:cubicBezTo>
                      <a:pt x="1341" y="125"/>
                      <a:pt x="1340" y="125"/>
                      <a:pt x="1340" y="125"/>
                    </a:cubicBezTo>
                    <a:cubicBezTo>
                      <a:pt x="1340" y="125"/>
                      <a:pt x="1340" y="126"/>
                      <a:pt x="1340" y="126"/>
                    </a:cubicBezTo>
                    <a:cubicBezTo>
                      <a:pt x="1339" y="128"/>
                      <a:pt x="1338" y="132"/>
                      <a:pt x="1334" y="136"/>
                    </a:cubicBezTo>
                    <a:cubicBezTo>
                      <a:pt x="1331" y="139"/>
                      <a:pt x="1328" y="139"/>
                      <a:pt x="1326" y="139"/>
                    </a:cubicBezTo>
                    <a:cubicBezTo>
                      <a:pt x="1323" y="139"/>
                      <a:pt x="1321" y="138"/>
                      <a:pt x="1320" y="136"/>
                    </a:cubicBezTo>
                    <a:cubicBezTo>
                      <a:pt x="1319" y="135"/>
                      <a:pt x="1319" y="134"/>
                      <a:pt x="1319" y="133"/>
                    </a:cubicBezTo>
                    <a:cubicBezTo>
                      <a:pt x="1320" y="130"/>
                      <a:pt x="1322" y="129"/>
                      <a:pt x="1325" y="128"/>
                    </a:cubicBezTo>
                    <a:cubicBezTo>
                      <a:pt x="1325" y="128"/>
                      <a:pt x="1326" y="128"/>
                      <a:pt x="1327" y="128"/>
                    </a:cubicBezTo>
                    <a:cubicBezTo>
                      <a:pt x="1326" y="128"/>
                      <a:pt x="1324" y="128"/>
                      <a:pt x="1323" y="127"/>
                    </a:cubicBezTo>
                    <a:cubicBezTo>
                      <a:pt x="1320" y="127"/>
                      <a:pt x="1317" y="127"/>
                      <a:pt x="1315" y="125"/>
                    </a:cubicBezTo>
                    <a:cubicBezTo>
                      <a:pt x="1315" y="124"/>
                      <a:pt x="1314" y="122"/>
                      <a:pt x="1315" y="121"/>
                    </a:cubicBezTo>
                    <a:cubicBezTo>
                      <a:pt x="1316" y="120"/>
                      <a:pt x="1317" y="119"/>
                      <a:pt x="1319" y="119"/>
                    </a:cubicBezTo>
                    <a:cubicBezTo>
                      <a:pt x="1319" y="118"/>
                      <a:pt x="1319" y="118"/>
                      <a:pt x="1319" y="118"/>
                    </a:cubicBezTo>
                    <a:cubicBezTo>
                      <a:pt x="1311" y="117"/>
                      <a:pt x="1299" y="115"/>
                      <a:pt x="1293" y="115"/>
                    </a:cubicBezTo>
                    <a:cubicBezTo>
                      <a:pt x="1287" y="116"/>
                      <a:pt x="1283" y="114"/>
                      <a:pt x="1280" y="113"/>
                    </a:cubicBezTo>
                    <a:cubicBezTo>
                      <a:pt x="1278" y="112"/>
                      <a:pt x="1277" y="112"/>
                      <a:pt x="1275" y="112"/>
                    </a:cubicBezTo>
                    <a:cubicBezTo>
                      <a:pt x="1274" y="112"/>
                      <a:pt x="1274" y="112"/>
                      <a:pt x="1274" y="112"/>
                    </a:cubicBezTo>
                    <a:cubicBezTo>
                      <a:pt x="1274" y="112"/>
                      <a:pt x="1274" y="113"/>
                      <a:pt x="1275" y="114"/>
                    </a:cubicBezTo>
                    <a:cubicBezTo>
                      <a:pt x="1276" y="115"/>
                      <a:pt x="1276" y="116"/>
                      <a:pt x="1275" y="117"/>
                    </a:cubicBezTo>
                    <a:cubicBezTo>
                      <a:pt x="1274" y="120"/>
                      <a:pt x="1268" y="121"/>
                      <a:pt x="1266" y="121"/>
                    </a:cubicBezTo>
                    <a:cubicBezTo>
                      <a:pt x="1265" y="121"/>
                      <a:pt x="1264" y="121"/>
                      <a:pt x="1263" y="120"/>
                    </a:cubicBezTo>
                    <a:cubicBezTo>
                      <a:pt x="1259" y="120"/>
                      <a:pt x="1255" y="122"/>
                      <a:pt x="1254" y="123"/>
                    </a:cubicBezTo>
                    <a:cubicBezTo>
                      <a:pt x="1254" y="123"/>
                      <a:pt x="1254" y="124"/>
                      <a:pt x="1254" y="124"/>
                    </a:cubicBezTo>
                    <a:cubicBezTo>
                      <a:pt x="1255" y="125"/>
                      <a:pt x="1255" y="125"/>
                      <a:pt x="1255" y="125"/>
                    </a:cubicBezTo>
                    <a:cubicBezTo>
                      <a:pt x="1256" y="125"/>
                      <a:pt x="1257" y="125"/>
                      <a:pt x="1257" y="124"/>
                    </a:cubicBezTo>
                    <a:cubicBezTo>
                      <a:pt x="1259" y="124"/>
                      <a:pt x="1261" y="123"/>
                      <a:pt x="1263" y="124"/>
                    </a:cubicBezTo>
                    <a:cubicBezTo>
                      <a:pt x="1264" y="124"/>
                      <a:pt x="1264" y="125"/>
                      <a:pt x="1264" y="126"/>
                    </a:cubicBezTo>
                    <a:cubicBezTo>
                      <a:pt x="1264" y="128"/>
                      <a:pt x="1263" y="129"/>
                      <a:pt x="1261" y="130"/>
                    </a:cubicBezTo>
                    <a:cubicBezTo>
                      <a:pt x="1261" y="130"/>
                      <a:pt x="1261" y="130"/>
                      <a:pt x="1261" y="130"/>
                    </a:cubicBezTo>
                    <a:cubicBezTo>
                      <a:pt x="1264" y="133"/>
                      <a:pt x="1264" y="136"/>
                      <a:pt x="1264" y="138"/>
                    </a:cubicBezTo>
                    <a:cubicBezTo>
                      <a:pt x="1264" y="139"/>
                      <a:pt x="1264" y="139"/>
                      <a:pt x="1264" y="139"/>
                    </a:cubicBezTo>
                    <a:cubicBezTo>
                      <a:pt x="1264" y="140"/>
                      <a:pt x="1264" y="141"/>
                      <a:pt x="1263" y="141"/>
                    </a:cubicBezTo>
                    <a:cubicBezTo>
                      <a:pt x="1262" y="143"/>
                      <a:pt x="1259" y="143"/>
                      <a:pt x="1258" y="143"/>
                    </a:cubicBezTo>
                    <a:cubicBezTo>
                      <a:pt x="1255" y="143"/>
                      <a:pt x="1253" y="142"/>
                      <a:pt x="1252" y="141"/>
                    </a:cubicBezTo>
                    <a:cubicBezTo>
                      <a:pt x="1251" y="139"/>
                      <a:pt x="1249" y="140"/>
                      <a:pt x="1247" y="140"/>
                    </a:cubicBezTo>
                    <a:cubicBezTo>
                      <a:pt x="1246" y="140"/>
                      <a:pt x="1245" y="141"/>
                      <a:pt x="1244" y="141"/>
                    </a:cubicBezTo>
                    <a:cubicBezTo>
                      <a:pt x="1245" y="141"/>
                      <a:pt x="1246" y="142"/>
                      <a:pt x="1246" y="144"/>
                    </a:cubicBezTo>
                    <a:cubicBezTo>
                      <a:pt x="1246" y="145"/>
                      <a:pt x="1245" y="147"/>
                      <a:pt x="1239" y="148"/>
                    </a:cubicBezTo>
                    <a:cubicBezTo>
                      <a:pt x="1234" y="148"/>
                      <a:pt x="1233" y="145"/>
                      <a:pt x="1232" y="143"/>
                    </a:cubicBezTo>
                    <a:cubicBezTo>
                      <a:pt x="1231" y="143"/>
                      <a:pt x="1231" y="142"/>
                      <a:pt x="1231" y="142"/>
                    </a:cubicBezTo>
                    <a:cubicBezTo>
                      <a:pt x="1230" y="142"/>
                      <a:pt x="1230" y="142"/>
                      <a:pt x="1229" y="142"/>
                    </a:cubicBezTo>
                    <a:cubicBezTo>
                      <a:pt x="1227" y="142"/>
                      <a:pt x="1224" y="142"/>
                      <a:pt x="1221" y="141"/>
                    </a:cubicBezTo>
                    <a:cubicBezTo>
                      <a:pt x="1218" y="140"/>
                      <a:pt x="1215" y="139"/>
                      <a:pt x="1213" y="139"/>
                    </a:cubicBezTo>
                    <a:cubicBezTo>
                      <a:pt x="1211" y="139"/>
                      <a:pt x="1210" y="140"/>
                      <a:pt x="1208" y="141"/>
                    </a:cubicBezTo>
                    <a:cubicBezTo>
                      <a:pt x="1206" y="142"/>
                      <a:pt x="1204" y="143"/>
                      <a:pt x="1200" y="144"/>
                    </a:cubicBezTo>
                    <a:cubicBezTo>
                      <a:pt x="1194" y="144"/>
                      <a:pt x="1184" y="140"/>
                      <a:pt x="1181" y="136"/>
                    </a:cubicBezTo>
                    <a:cubicBezTo>
                      <a:pt x="1181" y="136"/>
                      <a:pt x="1180" y="134"/>
                      <a:pt x="1180" y="134"/>
                    </a:cubicBezTo>
                    <a:cubicBezTo>
                      <a:pt x="1180" y="134"/>
                      <a:pt x="1179" y="135"/>
                      <a:pt x="1178" y="136"/>
                    </a:cubicBezTo>
                    <a:cubicBezTo>
                      <a:pt x="1177" y="137"/>
                      <a:pt x="1176" y="139"/>
                      <a:pt x="1176" y="141"/>
                    </a:cubicBezTo>
                    <a:cubicBezTo>
                      <a:pt x="1175" y="145"/>
                      <a:pt x="1174" y="148"/>
                      <a:pt x="1171" y="148"/>
                    </a:cubicBezTo>
                    <a:cubicBezTo>
                      <a:pt x="1170" y="148"/>
                      <a:pt x="1169" y="150"/>
                      <a:pt x="1168" y="151"/>
                    </a:cubicBezTo>
                    <a:cubicBezTo>
                      <a:pt x="1167" y="154"/>
                      <a:pt x="1166" y="156"/>
                      <a:pt x="1164" y="157"/>
                    </a:cubicBezTo>
                    <a:cubicBezTo>
                      <a:pt x="1163" y="157"/>
                      <a:pt x="1163" y="157"/>
                      <a:pt x="1162" y="157"/>
                    </a:cubicBezTo>
                    <a:cubicBezTo>
                      <a:pt x="1160" y="157"/>
                      <a:pt x="1159" y="156"/>
                      <a:pt x="1159" y="156"/>
                    </a:cubicBezTo>
                    <a:cubicBezTo>
                      <a:pt x="1158" y="155"/>
                      <a:pt x="1157" y="155"/>
                      <a:pt x="1157" y="155"/>
                    </a:cubicBezTo>
                    <a:cubicBezTo>
                      <a:pt x="1156" y="155"/>
                      <a:pt x="1156" y="155"/>
                      <a:pt x="1156" y="155"/>
                    </a:cubicBezTo>
                    <a:cubicBezTo>
                      <a:pt x="1151" y="155"/>
                      <a:pt x="1138" y="142"/>
                      <a:pt x="1137" y="138"/>
                    </a:cubicBezTo>
                    <a:cubicBezTo>
                      <a:pt x="1137" y="136"/>
                      <a:pt x="1130" y="129"/>
                      <a:pt x="1128" y="128"/>
                    </a:cubicBezTo>
                    <a:cubicBezTo>
                      <a:pt x="1126" y="127"/>
                      <a:pt x="1127" y="125"/>
                      <a:pt x="1127" y="125"/>
                    </a:cubicBezTo>
                    <a:cubicBezTo>
                      <a:pt x="1127" y="124"/>
                      <a:pt x="1127" y="123"/>
                      <a:pt x="1130" y="123"/>
                    </a:cubicBezTo>
                    <a:cubicBezTo>
                      <a:pt x="1132" y="123"/>
                      <a:pt x="1134" y="124"/>
                      <a:pt x="1135" y="125"/>
                    </a:cubicBezTo>
                    <a:cubicBezTo>
                      <a:pt x="1137" y="126"/>
                      <a:pt x="1139" y="126"/>
                      <a:pt x="1141" y="125"/>
                    </a:cubicBezTo>
                    <a:cubicBezTo>
                      <a:pt x="1141" y="125"/>
                      <a:pt x="1141" y="124"/>
                      <a:pt x="1141" y="123"/>
                    </a:cubicBezTo>
                    <a:cubicBezTo>
                      <a:pt x="1141" y="122"/>
                      <a:pt x="1140" y="121"/>
                      <a:pt x="1139" y="121"/>
                    </a:cubicBezTo>
                    <a:cubicBezTo>
                      <a:pt x="1136" y="121"/>
                      <a:pt x="1135" y="119"/>
                      <a:pt x="1135" y="118"/>
                    </a:cubicBezTo>
                    <a:cubicBezTo>
                      <a:pt x="1135" y="116"/>
                      <a:pt x="1136" y="115"/>
                      <a:pt x="1137" y="114"/>
                    </a:cubicBezTo>
                    <a:cubicBezTo>
                      <a:pt x="1137" y="113"/>
                      <a:pt x="1136" y="113"/>
                      <a:pt x="1136" y="112"/>
                    </a:cubicBezTo>
                    <a:cubicBezTo>
                      <a:pt x="1135" y="110"/>
                      <a:pt x="1134" y="109"/>
                      <a:pt x="1134" y="107"/>
                    </a:cubicBezTo>
                    <a:cubicBezTo>
                      <a:pt x="1135" y="106"/>
                      <a:pt x="1135" y="106"/>
                      <a:pt x="1136" y="105"/>
                    </a:cubicBezTo>
                    <a:cubicBezTo>
                      <a:pt x="1135" y="105"/>
                      <a:pt x="1135" y="105"/>
                      <a:pt x="1134" y="105"/>
                    </a:cubicBezTo>
                    <a:cubicBezTo>
                      <a:pt x="1131" y="105"/>
                      <a:pt x="1126" y="102"/>
                      <a:pt x="1125" y="99"/>
                    </a:cubicBezTo>
                    <a:cubicBezTo>
                      <a:pt x="1124" y="99"/>
                      <a:pt x="1122" y="98"/>
                      <a:pt x="1118" y="98"/>
                    </a:cubicBezTo>
                    <a:cubicBezTo>
                      <a:pt x="1116" y="98"/>
                      <a:pt x="1115" y="98"/>
                      <a:pt x="1114" y="99"/>
                    </a:cubicBezTo>
                    <a:cubicBezTo>
                      <a:pt x="1114" y="99"/>
                      <a:pt x="1114" y="100"/>
                      <a:pt x="1113" y="100"/>
                    </a:cubicBezTo>
                    <a:cubicBezTo>
                      <a:pt x="1113" y="101"/>
                      <a:pt x="1112" y="102"/>
                      <a:pt x="1110" y="102"/>
                    </a:cubicBezTo>
                    <a:cubicBezTo>
                      <a:pt x="1109" y="102"/>
                      <a:pt x="1107" y="101"/>
                      <a:pt x="1106" y="100"/>
                    </a:cubicBezTo>
                    <a:cubicBezTo>
                      <a:pt x="1106" y="99"/>
                      <a:pt x="1106" y="99"/>
                      <a:pt x="1106" y="98"/>
                    </a:cubicBezTo>
                    <a:cubicBezTo>
                      <a:pt x="1105" y="98"/>
                      <a:pt x="1104" y="98"/>
                      <a:pt x="1103" y="98"/>
                    </a:cubicBezTo>
                    <a:cubicBezTo>
                      <a:pt x="1100" y="97"/>
                      <a:pt x="1097" y="97"/>
                      <a:pt x="1094" y="96"/>
                    </a:cubicBezTo>
                    <a:cubicBezTo>
                      <a:pt x="1089" y="95"/>
                      <a:pt x="1087" y="92"/>
                      <a:pt x="1086" y="90"/>
                    </a:cubicBezTo>
                    <a:cubicBezTo>
                      <a:pt x="1085" y="90"/>
                      <a:pt x="1085" y="89"/>
                      <a:pt x="1085" y="89"/>
                    </a:cubicBezTo>
                    <a:cubicBezTo>
                      <a:pt x="1085" y="89"/>
                      <a:pt x="1085" y="90"/>
                      <a:pt x="1085" y="90"/>
                    </a:cubicBezTo>
                    <a:cubicBezTo>
                      <a:pt x="1084" y="92"/>
                      <a:pt x="1083" y="94"/>
                      <a:pt x="1081" y="94"/>
                    </a:cubicBezTo>
                    <a:cubicBezTo>
                      <a:pt x="1080" y="94"/>
                      <a:pt x="1079" y="94"/>
                      <a:pt x="1079" y="94"/>
                    </a:cubicBezTo>
                    <a:cubicBezTo>
                      <a:pt x="1078" y="93"/>
                      <a:pt x="1076" y="94"/>
                      <a:pt x="1076" y="95"/>
                    </a:cubicBezTo>
                    <a:cubicBezTo>
                      <a:pt x="1075" y="95"/>
                      <a:pt x="1075" y="96"/>
                      <a:pt x="1076" y="97"/>
                    </a:cubicBezTo>
                    <a:cubicBezTo>
                      <a:pt x="1077" y="100"/>
                      <a:pt x="1077" y="102"/>
                      <a:pt x="1076" y="104"/>
                    </a:cubicBezTo>
                    <a:cubicBezTo>
                      <a:pt x="1076" y="105"/>
                      <a:pt x="1076" y="106"/>
                      <a:pt x="1076" y="107"/>
                    </a:cubicBezTo>
                    <a:cubicBezTo>
                      <a:pt x="1075" y="110"/>
                      <a:pt x="1073" y="111"/>
                      <a:pt x="1072" y="111"/>
                    </a:cubicBezTo>
                    <a:cubicBezTo>
                      <a:pt x="1071" y="111"/>
                      <a:pt x="1070" y="110"/>
                      <a:pt x="1068" y="110"/>
                    </a:cubicBezTo>
                    <a:cubicBezTo>
                      <a:pt x="1068" y="109"/>
                      <a:pt x="1067" y="109"/>
                      <a:pt x="1066" y="109"/>
                    </a:cubicBezTo>
                    <a:cubicBezTo>
                      <a:pt x="1065" y="108"/>
                      <a:pt x="1065" y="109"/>
                      <a:pt x="1064" y="109"/>
                    </a:cubicBezTo>
                    <a:cubicBezTo>
                      <a:pt x="1063" y="110"/>
                      <a:pt x="1061" y="111"/>
                      <a:pt x="1058" y="111"/>
                    </a:cubicBezTo>
                    <a:cubicBezTo>
                      <a:pt x="1056" y="111"/>
                      <a:pt x="1055" y="111"/>
                      <a:pt x="1053" y="110"/>
                    </a:cubicBezTo>
                    <a:cubicBezTo>
                      <a:pt x="1049" y="109"/>
                      <a:pt x="1046" y="109"/>
                      <a:pt x="1043" y="109"/>
                    </a:cubicBezTo>
                    <a:cubicBezTo>
                      <a:pt x="1041" y="109"/>
                      <a:pt x="1038" y="109"/>
                      <a:pt x="1036" y="106"/>
                    </a:cubicBezTo>
                    <a:cubicBezTo>
                      <a:pt x="1036" y="106"/>
                      <a:pt x="1036" y="105"/>
                      <a:pt x="1035" y="105"/>
                    </a:cubicBezTo>
                    <a:cubicBezTo>
                      <a:pt x="1035" y="108"/>
                      <a:pt x="1030" y="108"/>
                      <a:pt x="1029" y="108"/>
                    </a:cubicBezTo>
                    <a:cubicBezTo>
                      <a:pt x="1025" y="108"/>
                      <a:pt x="1017" y="107"/>
                      <a:pt x="1016" y="103"/>
                    </a:cubicBezTo>
                    <a:cubicBezTo>
                      <a:pt x="1015" y="100"/>
                      <a:pt x="1016" y="98"/>
                      <a:pt x="1018" y="97"/>
                    </a:cubicBezTo>
                    <a:cubicBezTo>
                      <a:pt x="1016" y="97"/>
                      <a:pt x="1014" y="97"/>
                      <a:pt x="1012" y="97"/>
                    </a:cubicBezTo>
                    <a:cubicBezTo>
                      <a:pt x="1008" y="97"/>
                      <a:pt x="1005" y="96"/>
                      <a:pt x="1001" y="95"/>
                    </a:cubicBezTo>
                    <a:cubicBezTo>
                      <a:pt x="998" y="94"/>
                      <a:pt x="995" y="94"/>
                      <a:pt x="991" y="94"/>
                    </a:cubicBezTo>
                    <a:cubicBezTo>
                      <a:pt x="988" y="94"/>
                      <a:pt x="988" y="94"/>
                      <a:pt x="988" y="94"/>
                    </a:cubicBezTo>
                    <a:cubicBezTo>
                      <a:pt x="981" y="95"/>
                      <a:pt x="967" y="96"/>
                      <a:pt x="964" y="97"/>
                    </a:cubicBezTo>
                    <a:cubicBezTo>
                      <a:pt x="964" y="97"/>
                      <a:pt x="964" y="98"/>
                      <a:pt x="964" y="98"/>
                    </a:cubicBezTo>
                    <a:cubicBezTo>
                      <a:pt x="965" y="99"/>
                      <a:pt x="965" y="101"/>
                      <a:pt x="964" y="102"/>
                    </a:cubicBezTo>
                    <a:cubicBezTo>
                      <a:pt x="964" y="103"/>
                      <a:pt x="963" y="103"/>
                      <a:pt x="962" y="104"/>
                    </a:cubicBezTo>
                    <a:cubicBezTo>
                      <a:pt x="961" y="104"/>
                      <a:pt x="961" y="104"/>
                      <a:pt x="961" y="104"/>
                    </a:cubicBezTo>
                    <a:cubicBezTo>
                      <a:pt x="960" y="104"/>
                      <a:pt x="959" y="103"/>
                      <a:pt x="958" y="102"/>
                    </a:cubicBezTo>
                    <a:cubicBezTo>
                      <a:pt x="957" y="101"/>
                      <a:pt x="957" y="98"/>
                      <a:pt x="957" y="95"/>
                    </a:cubicBezTo>
                    <a:cubicBezTo>
                      <a:pt x="958" y="94"/>
                      <a:pt x="958" y="92"/>
                      <a:pt x="958" y="91"/>
                    </a:cubicBezTo>
                    <a:cubicBezTo>
                      <a:pt x="957" y="90"/>
                      <a:pt x="957" y="90"/>
                      <a:pt x="956" y="89"/>
                    </a:cubicBezTo>
                    <a:cubicBezTo>
                      <a:pt x="956" y="90"/>
                      <a:pt x="956" y="91"/>
                      <a:pt x="955" y="91"/>
                    </a:cubicBezTo>
                    <a:cubicBezTo>
                      <a:pt x="953" y="94"/>
                      <a:pt x="948" y="94"/>
                      <a:pt x="947" y="94"/>
                    </a:cubicBezTo>
                    <a:cubicBezTo>
                      <a:pt x="946" y="94"/>
                      <a:pt x="943" y="94"/>
                      <a:pt x="941" y="92"/>
                    </a:cubicBezTo>
                    <a:cubicBezTo>
                      <a:pt x="937" y="89"/>
                      <a:pt x="934" y="87"/>
                      <a:pt x="929" y="86"/>
                    </a:cubicBezTo>
                    <a:cubicBezTo>
                      <a:pt x="928" y="86"/>
                      <a:pt x="928" y="86"/>
                      <a:pt x="927" y="86"/>
                    </a:cubicBezTo>
                    <a:cubicBezTo>
                      <a:pt x="923" y="86"/>
                      <a:pt x="919" y="89"/>
                      <a:pt x="918" y="90"/>
                    </a:cubicBezTo>
                    <a:cubicBezTo>
                      <a:pt x="919" y="91"/>
                      <a:pt x="920" y="91"/>
                      <a:pt x="921" y="91"/>
                    </a:cubicBezTo>
                    <a:cubicBezTo>
                      <a:pt x="923" y="91"/>
                      <a:pt x="925" y="91"/>
                      <a:pt x="925" y="93"/>
                    </a:cubicBezTo>
                    <a:cubicBezTo>
                      <a:pt x="925" y="94"/>
                      <a:pt x="925" y="95"/>
                      <a:pt x="925" y="95"/>
                    </a:cubicBezTo>
                    <a:cubicBezTo>
                      <a:pt x="924" y="97"/>
                      <a:pt x="921" y="97"/>
                      <a:pt x="916" y="98"/>
                    </a:cubicBezTo>
                    <a:cubicBezTo>
                      <a:pt x="915" y="98"/>
                      <a:pt x="912" y="98"/>
                      <a:pt x="911" y="98"/>
                    </a:cubicBezTo>
                    <a:cubicBezTo>
                      <a:pt x="909" y="103"/>
                      <a:pt x="893" y="105"/>
                      <a:pt x="893" y="105"/>
                    </a:cubicBezTo>
                    <a:cubicBezTo>
                      <a:pt x="890" y="106"/>
                      <a:pt x="890" y="106"/>
                      <a:pt x="890" y="106"/>
                    </a:cubicBezTo>
                    <a:cubicBezTo>
                      <a:pt x="881" y="107"/>
                      <a:pt x="879" y="107"/>
                      <a:pt x="875" y="111"/>
                    </a:cubicBezTo>
                    <a:cubicBezTo>
                      <a:pt x="874" y="112"/>
                      <a:pt x="873" y="112"/>
                      <a:pt x="872" y="112"/>
                    </a:cubicBezTo>
                    <a:cubicBezTo>
                      <a:pt x="870" y="112"/>
                      <a:pt x="870" y="112"/>
                      <a:pt x="870" y="112"/>
                    </a:cubicBezTo>
                    <a:cubicBezTo>
                      <a:pt x="870" y="111"/>
                      <a:pt x="870" y="111"/>
                      <a:pt x="870" y="111"/>
                    </a:cubicBezTo>
                    <a:cubicBezTo>
                      <a:pt x="868" y="108"/>
                      <a:pt x="874" y="101"/>
                      <a:pt x="875" y="100"/>
                    </a:cubicBezTo>
                    <a:cubicBezTo>
                      <a:pt x="878" y="97"/>
                      <a:pt x="880" y="97"/>
                      <a:pt x="882" y="96"/>
                    </a:cubicBezTo>
                    <a:cubicBezTo>
                      <a:pt x="884" y="96"/>
                      <a:pt x="885" y="95"/>
                      <a:pt x="886" y="95"/>
                    </a:cubicBezTo>
                    <a:cubicBezTo>
                      <a:pt x="888" y="91"/>
                      <a:pt x="891" y="91"/>
                      <a:pt x="896" y="90"/>
                    </a:cubicBezTo>
                    <a:cubicBezTo>
                      <a:pt x="897" y="90"/>
                      <a:pt x="898" y="90"/>
                      <a:pt x="899" y="90"/>
                    </a:cubicBezTo>
                    <a:cubicBezTo>
                      <a:pt x="902" y="89"/>
                      <a:pt x="903" y="88"/>
                      <a:pt x="905" y="87"/>
                    </a:cubicBezTo>
                    <a:cubicBezTo>
                      <a:pt x="905" y="86"/>
                      <a:pt x="906" y="85"/>
                      <a:pt x="908" y="84"/>
                    </a:cubicBezTo>
                    <a:cubicBezTo>
                      <a:pt x="909" y="84"/>
                      <a:pt x="909" y="84"/>
                      <a:pt x="909" y="84"/>
                    </a:cubicBezTo>
                    <a:cubicBezTo>
                      <a:pt x="911" y="83"/>
                      <a:pt x="918" y="80"/>
                      <a:pt x="918" y="78"/>
                    </a:cubicBezTo>
                    <a:cubicBezTo>
                      <a:pt x="920" y="74"/>
                      <a:pt x="936" y="69"/>
                      <a:pt x="939" y="69"/>
                    </a:cubicBezTo>
                    <a:cubicBezTo>
                      <a:pt x="940" y="69"/>
                      <a:pt x="941" y="67"/>
                      <a:pt x="941" y="66"/>
                    </a:cubicBezTo>
                    <a:cubicBezTo>
                      <a:pt x="942" y="65"/>
                      <a:pt x="943" y="63"/>
                      <a:pt x="945" y="63"/>
                    </a:cubicBezTo>
                    <a:cubicBezTo>
                      <a:pt x="946" y="63"/>
                      <a:pt x="949" y="62"/>
                      <a:pt x="958" y="58"/>
                    </a:cubicBezTo>
                    <a:cubicBezTo>
                      <a:pt x="960" y="57"/>
                      <a:pt x="961" y="54"/>
                      <a:pt x="962" y="53"/>
                    </a:cubicBezTo>
                    <a:cubicBezTo>
                      <a:pt x="961" y="53"/>
                      <a:pt x="961" y="53"/>
                      <a:pt x="961" y="53"/>
                    </a:cubicBezTo>
                    <a:cubicBezTo>
                      <a:pt x="959" y="52"/>
                      <a:pt x="957" y="51"/>
                      <a:pt x="957" y="49"/>
                    </a:cubicBezTo>
                    <a:cubicBezTo>
                      <a:pt x="957" y="48"/>
                      <a:pt x="957" y="48"/>
                      <a:pt x="957" y="47"/>
                    </a:cubicBezTo>
                    <a:cubicBezTo>
                      <a:pt x="958" y="46"/>
                      <a:pt x="959" y="46"/>
                      <a:pt x="960" y="46"/>
                    </a:cubicBezTo>
                    <a:cubicBezTo>
                      <a:pt x="961" y="46"/>
                      <a:pt x="962" y="46"/>
                      <a:pt x="964" y="45"/>
                    </a:cubicBezTo>
                    <a:cubicBezTo>
                      <a:pt x="964" y="45"/>
                      <a:pt x="964" y="45"/>
                      <a:pt x="963" y="44"/>
                    </a:cubicBezTo>
                    <a:cubicBezTo>
                      <a:pt x="963" y="44"/>
                      <a:pt x="963" y="44"/>
                      <a:pt x="962" y="44"/>
                    </a:cubicBezTo>
                    <a:cubicBezTo>
                      <a:pt x="962" y="44"/>
                      <a:pt x="961" y="44"/>
                      <a:pt x="961" y="44"/>
                    </a:cubicBezTo>
                    <a:cubicBezTo>
                      <a:pt x="960" y="44"/>
                      <a:pt x="960" y="44"/>
                      <a:pt x="960" y="44"/>
                    </a:cubicBezTo>
                    <a:cubicBezTo>
                      <a:pt x="959" y="43"/>
                      <a:pt x="959" y="43"/>
                      <a:pt x="959" y="43"/>
                    </a:cubicBezTo>
                    <a:cubicBezTo>
                      <a:pt x="958" y="42"/>
                      <a:pt x="959" y="41"/>
                      <a:pt x="959" y="40"/>
                    </a:cubicBezTo>
                    <a:cubicBezTo>
                      <a:pt x="959" y="39"/>
                      <a:pt x="960" y="38"/>
                      <a:pt x="959" y="38"/>
                    </a:cubicBezTo>
                    <a:cubicBezTo>
                      <a:pt x="959" y="37"/>
                      <a:pt x="957" y="37"/>
                      <a:pt x="956" y="38"/>
                    </a:cubicBezTo>
                    <a:cubicBezTo>
                      <a:pt x="956" y="38"/>
                      <a:pt x="955" y="38"/>
                      <a:pt x="954" y="38"/>
                    </a:cubicBezTo>
                    <a:cubicBezTo>
                      <a:pt x="953" y="38"/>
                      <a:pt x="952" y="38"/>
                      <a:pt x="952" y="37"/>
                    </a:cubicBezTo>
                    <a:cubicBezTo>
                      <a:pt x="951" y="37"/>
                      <a:pt x="951" y="36"/>
                      <a:pt x="951" y="35"/>
                    </a:cubicBezTo>
                    <a:cubicBezTo>
                      <a:pt x="951" y="31"/>
                      <a:pt x="951" y="28"/>
                      <a:pt x="949" y="27"/>
                    </a:cubicBezTo>
                    <a:cubicBezTo>
                      <a:pt x="950" y="27"/>
                      <a:pt x="949" y="28"/>
                      <a:pt x="948" y="28"/>
                    </a:cubicBezTo>
                    <a:cubicBezTo>
                      <a:pt x="947" y="28"/>
                      <a:pt x="946" y="29"/>
                      <a:pt x="944" y="29"/>
                    </a:cubicBezTo>
                    <a:cubicBezTo>
                      <a:pt x="942" y="29"/>
                      <a:pt x="941" y="29"/>
                      <a:pt x="940" y="28"/>
                    </a:cubicBezTo>
                    <a:cubicBezTo>
                      <a:pt x="937" y="26"/>
                      <a:pt x="930" y="24"/>
                      <a:pt x="926" y="24"/>
                    </a:cubicBezTo>
                    <a:cubicBezTo>
                      <a:pt x="926" y="24"/>
                      <a:pt x="926" y="24"/>
                      <a:pt x="926" y="24"/>
                    </a:cubicBezTo>
                    <a:cubicBezTo>
                      <a:pt x="925" y="25"/>
                      <a:pt x="924" y="25"/>
                      <a:pt x="921" y="24"/>
                    </a:cubicBezTo>
                    <a:cubicBezTo>
                      <a:pt x="921" y="24"/>
                      <a:pt x="919" y="23"/>
                      <a:pt x="919" y="23"/>
                    </a:cubicBezTo>
                    <a:cubicBezTo>
                      <a:pt x="918" y="24"/>
                      <a:pt x="917" y="25"/>
                      <a:pt x="911" y="25"/>
                    </a:cubicBezTo>
                    <a:cubicBezTo>
                      <a:pt x="909" y="25"/>
                      <a:pt x="905" y="24"/>
                      <a:pt x="903" y="24"/>
                    </a:cubicBezTo>
                    <a:cubicBezTo>
                      <a:pt x="901" y="23"/>
                      <a:pt x="899" y="25"/>
                      <a:pt x="899" y="26"/>
                    </a:cubicBezTo>
                    <a:cubicBezTo>
                      <a:pt x="898" y="30"/>
                      <a:pt x="892" y="30"/>
                      <a:pt x="890" y="30"/>
                    </a:cubicBezTo>
                    <a:cubicBezTo>
                      <a:pt x="887" y="30"/>
                      <a:pt x="883" y="30"/>
                      <a:pt x="882" y="29"/>
                    </a:cubicBezTo>
                    <a:cubicBezTo>
                      <a:pt x="881" y="29"/>
                      <a:pt x="881" y="29"/>
                      <a:pt x="881" y="29"/>
                    </a:cubicBezTo>
                    <a:cubicBezTo>
                      <a:pt x="880" y="28"/>
                      <a:pt x="880" y="28"/>
                      <a:pt x="880" y="28"/>
                    </a:cubicBezTo>
                    <a:cubicBezTo>
                      <a:pt x="880" y="26"/>
                      <a:pt x="881" y="24"/>
                      <a:pt x="885" y="20"/>
                    </a:cubicBezTo>
                    <a:cubicBezTo>
                      <a:pt x="886" y="20"/>
                      <a:pt x="886" y="19"/>
                      <a:pt x="887" y="18"/>
                    </a:cubicBezTo>
                    <a:cubicBezTo>
                      <a:pt x="886" y="18"/>
                      <a:pt x="884" y="18"/>
                      <a:pt x="882" y="18"/>
                    </a:cubicBezTo>
                    <a:cubicBezTo>
                      <a:pt x="881" y="18"/>
                      <a:pt x="880" y="18"/>
                      <a:pt x="878" y="18"/>
                    </a:cubicBezTo>
                    <a:cubicBezTo>
                      <a:pt x="873" y="18"/>
                      <a:pt x="871" y="18"/>
                      <a:pt x="870" y="17"/>
                    </a:cubicBezTo>
                    <a:cubicBezTo>
                      <a:pt x="870" y="16"/>
                      <a:pt x="865" y="16"/>
                      <a:pt x="860" y="16"/>
                    </a:cubicBezTo>
                    <a:cubicBezTo>
                      <a:pt x="860" y="16"/>
                      <a:pt x="859" y="16"/>
                      <a:pt x="859" y="16"/>
                    </a:cubicBezTo>
                    <a:cubicBezTo>
                      <a:pt x="858" y="16"/>
                      <a:pt x="858" y="16"/>
                      <a:pt x="858" y="16"/>
                    </a:cubicBezTo>
                    <a:cubicBezTo>
                      <a:pt x="856" y="16"/>
                      <a:pt x="855" y="14"/>
                      <a:pt x="855" y="14"/>
                    </a:cubicBezTo>
                    <a:cubicBezTo>
                      <a:pt x="855" y="13"/>
                      <a:pt x="855" y="11"/>
                      <a:pt x="862" y="10"/>
                    </a:cubicBezTo>
                    <a:cubicBezTo>
                      <a:pt x="863" y="10"/>
                      <a:pt x="865" y="9"/>
                      <a:pt x="866" y="9"/>
                    </a:cubicBezTo>
                    <a:cubicBezTo>
                      <a:pt x="868" y="8"/>
                      <a:pt x="870" y="7"/>
                      <a:pt x="872" y="6"/>
                    </a:cubicBezTo>
                    <a:cubicBezTo>
                      <a:pt x="873" y="6"/>
                      <a:pt x="873" y="6"/>
                      <a:pt x="873" y="6"/>
                    </a:cubicBezTo>
                    <a:cubicBezTo>
                      <a:pt x="873" y="6"/>
                      <a:pt x="872" y="5"/>
                      <a:pt x="872" y="5"/>
                    </a:cubicBezTo>
                    <a:cubicBezTo>
                      <a:pt x="872" y="4"/>
                      <a:pt x="870" y="4"/>
                      <a:pt x="869" y="4"/>
                    </a:cubicBezTo>
                    <a:cubicBezTo>
                      <a:pt x="867" y="4"/>
                      <a:pt x="866" y="4"/>
                      <a:pt x="864" y="3"/>
                    </a:cubicBezTo>
                    <a:cubicBezTo>
                      <a:pt x="862" y="3"/>
                      <a:pt x="862" y="3"/>
                      <a:pt x="862" y="3"/>
                    </a:cubicBezTo>
                    <a:cubicBezTo>
                      <a:pt x="858" y="2"/>
                      <a:pt x="855" y="1"/>
                      <a:pt x="852" y="1"/>
                    </a:cubicBezTo>
                    <a:cubicBezTo>
                      <a:pt x="851" y="0"/>
                      <a:pt x="849" y="1"/>
                      <a:pt x="846" y="2"/>
                    </a:cubicBezTo>
                    <a:cubicBezTo>
                      <a:pt x="844" y="2"/>
                      <a:pt x="842" y="3"/>
                      <a:pt x="838" y="4"/>
                    </a:cubicBezTo>
                    <a:cubicBezTo>
                      <a:pt x="834" y="5"/>
                      <a:pt x="832" y="7"/>
                      <a:pt x="831" y="9"/>
                    </a:cubicBezTo>
                    <a:cubicBezTo>
                      <a:pt x="829" y="10"/>
                      <a:pt x="828" y="12"/>
                      <a:pt x="826" y="13"/>
                    </a:cubicBezTo>
                    <a:cubicBezTo>
                      <a:pt x="824" y="14"/>
                      <a:pt x="820" y="17"/>
                      <a:pt x="819" y="19"/>
                    </a:cubicBezTo>
                    <a:cubicBezTo>
                      <a:pt x="822" y="20"/>
                      <a:pt x="822" y="23"/>
                      <a:pt x="822" y="24"/>
                    </a:cubicBezTo>
                    <a:cubicBezTo>
                      <a:pt x="822" y="24"/>
                      <a:pt x="822" y="25"/>
                      <a:pt x="822" y="25"/>
                    </a:cubicBezTo>
                    <a:cubicBezTo>
                      <a:pt x="822" y="26"/>
                      <a:pt x="822" y="27"/>
                      <a:pt x="821" y="28"/>
                    </a:cubicBezTo>
                    <a:cubicBezTo>
                      <a:pt x="820" y="30"/>
                      <a:pt x="817" y="30"/>
                      <a:pt x="813" y="30"/>
                    </a:cubicBezTo>
                    <a:cubicBezTo>
                      <a:pt x="812" y="30"/>
                      <a:pt x="810" y="29"/>
                      <a:pt x="808" y="29"/>
                    </a:cubicBezTo>
                    <a:cubicBezTo>
                      <a:pt x="803" y="29"/>
                      <a:pt x="800" y="30"/>
                      <a:pt x="799" y="30"/>
                    </a:cubicBezTo>
                    <a:cubicBezTo>
                      <a:pt x="799" y="31"/>
                      <a:pt x="801" y="32"/>
                      <a:pt x="802" y="32"/>
                    </a:cubicBezTo>
                    <a:cubicBezTo>
                      <a:pt x="804" y="33"/>
                      <a:pt x="806" y="34"/>
                      <a:pt x="805" y="36"/>
                    </a:cubicBezTo>
                    <a:cubicBezTo>
                      <a:pt x="805" y="37"/>
                      <a:pt x="805" y="38"/>
                      <a:pt x="802" y="38"/>
                    </a:cubicBezTo>
                    <a:cubicBezTo>
                      <a:pt x="800" y="38"/>
                      <a:pt x="796" y="37"/>
                      <a:pt x="794" y="36"/>
                    </a:cubicBezTo>
                    <a:cubicBezTo>
                      <a:pt x="794" y="36"/>
                      <a:pt x="793" y="35"/>
                      <a:pt x="792" y="35"/>
                    </a:cubicBezTo>
                    <a:cubicBezTo>
                      <a:pt x="789" y="35"/>
                      <a:pt x="787" y="36"/>
                      <a:pt x="787" y="37"/>
                    </a:cubicBezTo>
                    <a:cubicBezTo>
                      <a:pt x="786" y="39"/>
                      <a:pt x="784" y="40"/>
                      <a:pt x="781" y="40"/>
                    </a:cubicBezTo>
                    <a:cubicBezTo>
                      <a:pt x="780" y="40"/>
                      <a:pt x="778" y="40"/>
                      <a:pt x="777" y="40"/>
                    </a:cubicBezTo>
                    <a:cubicBezTo>
                      <a:pt x="777" y="40"/>
                      <a:pt x="776" y="40"/>
                      <a:pt x="775" y="40"/>
                    </a:cubicBezTo>
                    <a:cubicBezTo>
                      <a:pt x="774" y="40"/>
                      <a:pt x="772" y="41"/>
                      <a:pt x="770" y="40"/>
                    </a:cubicBezTo>
                    <a:cubicBezTo>
                      <a:pt x="769" y="40"/>
                      <a:pt x="768" y="39"/>
                      <a:pt x="768" y="38"/>
                    </a:cubicBezTo>
                    <a:cubicBezTo>
                      <a:pt x="768" y="37"/>
                      <a:pt x="769" y="35"/>
                      <a:pt x="770" y="34"/>
                    </a:cubicBezTo>
                    <a:cubicBezTo>
                      <a:pt x="771" y="34"/>
                      <a:pt x="771" y="34"/>
                      <a:pt x="771" y="33"/>
                    </a:cubicBezTo>
                    <a:cubicBezTo>
                      <a:pt x="771" y="33"/>
                      <a:pt x="771" y="33"/>
                      <a:pt x="771" y="33"/>
                    </a:cubicBezTo>
                    <a:cubicBezTo>
                      <a:pt x="768" y="33"/>
                      <a:pt x="765" y="35"/>
                      <a:pt x="765" y="35"/>
                    </a:cubicBezTo>
                    <a:cubicBezTo>
                      <a:pt x="765" y="37"/>
                      <a:pt x="763" y="38"/>
                      <a:pt x="762" y="38"/>
                    </a:cubicBezTo>
                    <a:cubicBezTo>
                      <a:pt x="761" y="38"/>
                      <a:pt x="759" y="37"/>
                      <a:pt x="758" y="36"/>
                    </a:cubicBezTo>
                    <a:cubicBezTo>
                      <a:pt x="758" y="36"/>
                      <a:pt x="757" y="36"/>
                      <a:pt x="756" y="35"/>
                    </a:cubicBezTo>
                    <a:cubicBezTo>
                      <a:pt x="756" y="36"/>
                      <a:pt x="756" y="36"/>
                      <a:pt x="756" y="36"/>
                    </a:cubicBezTo>
                    <a:cubicBezTo>
                      <a:pt x="754" y="37"/>
                      <a:pt x="752" y="38"/>
                      <a:pt x="749" y="39"/>
                    </a:cubicBezTo>
                    <a:cubicBezTo>
                      <a:pt x="747" y="40"/>
                      <a:pt x="745" y="40"/>
                      <a:pt x="742" y="39"/>
                    </a:cubicBezTo>
                    <a:cubicBezTo>
                      <a:pt x="742" y="39"/>
                      <a:pt x="741" y="39"/>
                      <a:pt x="741" y="39"/>
                    </a:cubicBezTo>
                    <a:cubicBezTo>
                      <a:pt x="741" y="39"/>
                      <a:pt x="742" y="40"/>
                      <a:pt x="742" y="40"/>
                    </a:cubicBezTo>
                    <a:cubicBezTo>
                      <a:pt x="744" y="40"/>
                      <a:pt x="746" y="41"/>
                      <a:pt x="746" y="43"/>
                    </a:cubicBezTo>
                    <a:cubicBezTo>
                      <a:pt x="746" y="43"/>
                      <a:pt x="746" y="43"/>
                      <a:pt x="746" y="43"/>
                    </a:cubicBezTo>
                    <a:cubicBezTo>
                      <a:pt x="746" y="44"/>
                      <a:pt x="746" y="44"/>
                      <a:pt x="746" y="44"/>
                    </a:cubicBezTo>
                    <a:cubicBezTo>
                      <a:pt x="745" y="45"/>
                      <a:pt x="744" y="45"/>
                      <a:pt x="737" y="46"/>
                    </a:cubicBezTo>
                    <a:cubicBezTo>
                      <a:pt x="734" y="46"/>
                      <a:pt x="729" y="47"/>
                      <a:pt x="727" y="47"/>
                    </a:cubicBezTo>
                    <a:cubicBezTo>
                      <a:pt x="726" y="49"/>
                      <a:pt x="721" y="50"/>
                      <a:pt x="713" y="50"/>
                    </a:cubicBezTo>
                    <a:cubicBezTo>
                      <a:pt x="711" y="50"/>
                      <a:pt x="711" y="50"/>
                      <a:pt x="711" y="50"/>
                    </a:cubicBezTo>
                    <a:cubicBezTo>
                      <a:pt x="708" y="50"/>
                      <a:pt x="708" y="50"/>
                      <a:pt x="707" y="51"/>
                    </a:cubicBezTo>
                    <a:cubicBezTo>
                      <a:pt x="706" y="53"/>
                      <a:pt x="705" y="54"/>
                      <a:pt x="701" y="55"/>
                    </a:cubicBezTo>
                    <a:cubicBezTo>
                      <a:pt x="699" y="55"/>
                      <a:pt x="699" y="55"/>
                      <a:pt x="699" y="55"/>
                    </a:cubicBezTo>
                    <a:cubicBezTo>
                      <a:pt x="695" y="56"/>
                      <a:pt x="693" y="56"/>
                      <a:pt x="692" y="58"/>
                    </a:cubicBezTo>
                    <a:cubicBezTo>
                      <a:pt x="690" y="60"/>
                      <a:pt x="688" y="62"/>
                      <a:pt x="685" y="62"/>
                    </a:cubicBezTo>
                    <a:cubicBezTo>
                      <a:pt x="683" y="62"/>
                      <a:pt x="681" y="61"/>
                      <a:pt x="680" y="60"/>
                    </a:cubicBezTo>
                    <a:cubicBezTo>
                      <a:pt x="680" y="60"/>
                      <a:pt x="680" y="60"/>
                      <a:pt x="680" y="61"/>
                    </a:cubicBezTo>
                    <a:cubicBezTo>
                      <a:pt x="680" y="63"/>
                      <a:pt x="678" y="65"/>
                      <a:pt x="675" y="64"/>
                    </a:cubicBezTo>
                    <a:cubicBezTo>
                      <a:pt x="676" y="65"/>
                      <a:pt x="676" y="65"/>
                      <a:pt x="676" y="66"/>
                    </a:cubicBezTo>
                    <a:cubicBezTo>
                      <a:pt x="677" y="67"/>
                      <a:pt x="677" y="69"/>
                      <a:pt x="676" y="71"/>
                    </a:cubicBezTo>
                    <a:cubicBezTo>
                      <a:pt x="676" y="71"/>
                      <a:pt x="675" y="71"/>
                      <a:pt x="675" y="71"/>
                    </a:cubicBezTo>
                    <a:cubicBezTo>
                      <a:pt x="676" y="72"/>
                      <a:pt x="677" y="74"/>
                      <a:pt x="678" y="76"/>
                    </a:cubicBezTo>
                    <a:cubicBezTo>
                      <a:pt x="678" y="77"/>
                      <a:pt x="678" y="77"/>
                      <a:pt x="677" y="78"/>
                    </a:cubicBezTo>
                    <a:cubicBezTo>
                      <a:pt x="677" y="78"/>
                      <a:pt x="676" y="79"/>
                      <a:pt x="675" y="79"/>
                    </a:cubicBezTo>
                    <a:cubicBezTo>
                      <a:pt x="675" y="79"/>
                      <a:pt x="675" y="79"/>
                      <a:pt x="675" y="79"/>
                    </a:cubicBezTo>
                    <a:cubicBezTo>
                      <a:pt x="675" y="79"/>
                      <a:pt x="675" y="80"/>
                      <a:pt x="676" y="80"/>
                    </a:cubicBezTo>
                    <a:cubicBezTo>
                      <a:pt x="676" y="81"/>
                      <a:pt x="676" y="81"/>
                      <a:pt x="677" y="82"/>
                    </a:cubicBezTo>
                    <a:cubicBezTo>
                      <a:pt x="677" y="82"/>
                      <a:pt x="677" y="83"/>
                      <a:pt x="677" y="83"/>
                    </a:cubicBezTo>
                    <a:cubicBezTo>
                      <a:pt x="679" y="85"/>
                      <a:pt x="678" y="87"/>
                      <a:pt x="677" y="88"/>
                    </a:cubicBezTo>
                    <a:cubicBezTo>
                      <a:pt x="677" y="88"/>
                      <a:pt x="677" y="89"/>
                      <a:pt x="677" y="89"/>
                    </a:cubicBezTo>
                    <a:cubicBezTo>
                      <a:pt x="677" y="90"/>
                      <a:pt x="676" y="91"/>
                      <a:pt x="676" y="92"/>
                    </a:cubicBezTo>
                    <a:cubicBezTo>
                      <a:pt x="674" y="93"/>
                      <a:pt x="672" y="93"/>
                      <a:pt x="670" y="92"/>
                    </a:cubicBezTo>
                    <a:cubicBezTo>
                      <a:pt x="670" y="92"/>
                      <a:pt x="670" y="91"/>
                      <a:pt x="669" y="91"/>
                    </a:cubicBezTo>
                    <a:cubicBezTo>
                      <a:pt x="669" y="90"/>
                      <a:pt x="668" y="90"/>
                      <a:pt x="666" y="90"/>
                    </a:cubicBezTo>
                    <a:cubicBezTo>
                      <a:pt x="664" y="90"/>
                      <a:pt x="662" y="91"/>
                      <a:pt x="662" y="91"/>
                    </a:cubicBezTo>
                    <a:cubicBezTo>
                      <a:pt x="661" y="93"/>
                      <a:pt x="659" y="94"/>
                      <a:pt x="657" y="94"/>
                    </a:cubicBezTo>
                    <a:cubicBezTo>
                      <a:pt x="656" y="94"/>
                      <a:pt x="655" y="94"/>
                      <a:pt x="654" y="93"/>
                    </a:cubicBezTo>
                    <a:cubicBezTo>
                      <a:pt x="654" y="93"/>
                      <a:pt x="654" y="92"/>
                      <a:pt x="653" y="92"/>
                    </a:cubicBezTo>
                    <a:cubicBezTo>
                      <a:pt x="651" y="92"/>
                      <a:pt x="650" y="93"/>
                      <a:pt x="648" y="93"/>
                    </a:cubicBezTo>
                    <a:cubicBezTo>
                      <a:pt x="645" y="93"/>
                      <a:pt x="642" y="94"/>
                      <a:pt x="639" y="94"/>
                    </a:cubicBezTo>
                    <a:cubicBezTo>
                      <a:pt x="631" y="94"/>
                      <a:pt x="614" y="95"/>
                      <a:pt x="610" y="96"/>
                    </a:cubicBezTo>
                    <a:cubicBezTo>
                      <a:pt x="608" y="97"/>
                      <a:pt x="607" y="99"/>
                      <a:pt x="606" y="101"/>
                    </a:cubicBezTo>
                    <a:cubicBezTo>
                      <a:pt x="606" y="102"/>
                      <a:pt x="606" y="103"/>
                      <a:pt x="607" y="104"/>
                    </a:cubicBezTo>
                    <a:cubicBezTo>
                      <a:pt x="611" y="108"/>
                      <a:pt x="609" y="111"/>
                      <a:pt x="608" y="112"/>
                    </a:cubicBezTo>
                    <a:cubicBezTo>
                      <a:pt x="608" y="113"/>
                      <a:pt x="608" y="113"/>
                      <a:pt x="608" y="114"/>
                    </a:cubicBezTo>
                    <a:cubicBezTo>
                      <a:pt x="609" y="115"/>
                      <a:pt x="617" y="119"/>
                      <a:pt x="621" y="120"/>
                    </a:cubicBezTo>
                    <a:cubicBezTo>
                      <a:pt x="625" y="120"/>
                      <a:pt x="629" y="123"/>
                      <a:pt x="630" y="126"/>
                    </a:cubicBezTo>
                    <a:cubicBezTo>
                      <a:pt x="631" y="129"/>
                      <a:pt x="631" y="132"/>
                      <a:pt x="629" y="134"/>
                    </a:cubicBezTo>
                    <a:cubicBezTo>
                      <a:pt x="629" y="135"/>
                      <a:pt x="627" y="136"/>
                      <a:pt x="624" y="136"/>
                    </a:cubicBezTo>
                    <a:cubicBezTo>
                      <a:pt x="619" y="136"/>
                      <a:pt x="612" y="132"/>
                      <a:pt x="607" y="128"/>
                    </a:cubicBezTo>
                    <a:cubicBezTo>
                      <a:pt x="602" y="124"/>
                      <a:pt x="588" y="122"/>
                      <a:pt x="583" y="122"/>
                    </a:cubicBezTo>
                    <a:cubicBezTo>
                      <a:pt x="579" y="122"/>
                      <a:pt x="578" y="120"/>
                      <a:pt x="578" y="119"/>
                    </a:cubicBezTo>
                    <a:cubicBezTo>
                      <a:pt x="577" y="118"/>
                      <a:pt x="577" y="118"/>
                      <a:pt x="575" y="118"/>
                    </a:cubicBezTo>
                    <a:cubicBezTo>
                      <a:pt x="573" y="118"/>
                      <a:pt x="571" y="119"/>
                      <a:pt x="569" y="120"/>
                    </a:cubicBezTo>
                    <a:cubicBezTo>
                      <a:pt x="570" y="120"/>
                      <a:pt x="570" y="120"/>
                      <a:pt x="570" y="120"/>
                    </a:cubicBezTo>
                    <a:cubicBezTo>
                      <a:pt x="572" y="120"/>
                      <a:pt x="574" y="120"/>
                      <a:pt x="575" y="121"/>
                    </a:cubicBezTo>
                    <a:cubicBezTo>
                      <a:pt x="575" y="122"/>
                      <a:pt x="575" y="123"/>
                      <a:pt x="574" y="124"/>
                    </a:cubicBezTo>
                    <a:cubicBezTo>
                      <a:pt x="576" y="124"/>
                      <a:pt x="577" y="124"/>
                      <a:pt x="579" y="125"/>
                    </a:cubicBezTo>
                    <a:cubicBezTo>
                      <a:pt x="582" y="126"/>
                      <a:pt x="582" y="128"/>
                      <a:pt x="582" y="129"/>
                    </a:cubicBezTo>
                    <a:cubicBezTo>
                      <a:pt x="581" y="131"/>
                      <a:pt x="578" y="132"/>
                      <a:pt x="575" y="132"/>
                    </a:cubicBezTo>
                    <a:cubicBezTo>
                      <a:pt x="572" y="132"/>
                      <a:pt x="570" y="131"/>
                      <a:pt x="568" y="130"/>
                    </a:cubicBezTo>
                    <a:cubicBezTo>
                      <a:pt x="567" y="129"/>
                      <a:pt x="565" y="129"/>
                      <a:pt x="564" y="129"/>
                    </a:cubicBezTo>
                    <a:cubicBezTo>
                      <a:pt x="561" y="129"/>
                      <a:pt x="559" y="131"/>
                      <a:pt x="558" y="132"/>
                    </a:cubicBezTo>
                    <a:cubicBezTo>
                      <a:pt x="558" y="133"/>
                      <a:pt x="564" y="140"/>
                      <a:pt x="572" y="141"/>
                    </a:cubicBezTo>
                    <a:cubicBezTo>
                      <a:pt x="578" y="142"/>
                      <a:pt x="580" y="143"/>
                      <a:pt x="581" y="145"/>
                    </a:cubicBezTo>
                    <a:cubicBezTo>
                      <a:pt x="581" y="146"/>
                      <a:pt x="582" y="146"/>
                      <a:pt x="583" y="147"/>
                    </a:cubicBezTo>
                    <a:cubicBezTo>
                      <a:pt x="586" y="148"/>
                      <a:pt x="586" y="149"/>
                      <a:pt x="586" y="150"/>
                    </a:cubicBezTo>
                    <a:cubicBezTo>
                      <a:pt x="586" y="153"/>
                      <a:pt x="583" y="154"/>
                      <a:pt x="580" y="154"/>
                    </a:cubicBezTo>
                    <a:cubicBezTo>
                      <a:pt x="580" y="154"/>
                      <a:pt x="580" y="154"/>
                      <a:pt x="580" y="154"/>
                    </a:cubicBezTo>
                    <a:cubicBezTo>
                      <a:pt x="578" y="154"/>
                      <a:pt x="574" y="152"/>
                      <a:pt x="571" y="150"/>
                    </a:cubicBezTo>
                    <a:cubicBezTo>
                      <a:pt x="569" y="149"/>
                      <a:pt x="568" y="148"/>
                      <a:pt x="566" y="147"/>
                    </a:cubicBezTo>
                    <a:cubicBezTo>
                      <a:pt x="565" y="146"/>
                      <a:pt x="564" y="146"/>
                      <a:pt x="562" y="146"/>
                    </a:cubicBezTo>
                    <a:cubicBezTo>
                      <a:pt x="560" y="146"/>
                      <a:pt x="559" y="146"/>
                      <a:pt x="557" y="146"/>
                    </a:cubicBezTo>
                    <a:cubicBezTo>
                      <a:pt x="556" y="146"/>
                      <a:pt x="554" y="147"/>
                      <a:pt x="553" y="147"/>
                    </a:cubicBezTo>
                    <a:cubicBezTo>
                      <a:pt x="551" y="147"/>
                      <a:pt x="548" y="146"/>
                      <a:pt x="547" y="145"/>
                    </a:cubicBezTo>
                    <a:cubicBezTo>
                      <a:pt x="544" y="143"/>
                      <a:pt x="545" y="140"/>
                      <a:pt x="546" y="139"/>
                    </a:cubicBezTo>
                    <a:cubicBezTo>
                      <a:pt x="546" y="138"/>
                      <a:pt x="546" y="138"/>
                      <a:pt x="546" y="138"/>
                    </a:cubicBezTo>
                    <a:cubicBezTo>
                      <a:pt x="542" y="134"/>
                      <a:pt x="547" y="127"/>
                      <a:pt x="548" y="124"/>
                    </a:cubicBezTo>
                    <a:cubicBezTo>
                      <a:pt x="549" y="122"/>
                      <a:pt x="549" y="120"/>
                      <a:pt x="549" y="117"/>
                    </a:cubicBezTo>
                    <a:cubicBezTo>
                      <a:pt x="548" y="115"/>
                      <a:pt x="546" y="113"/>
                      <a:pt x="545" y="113"/>
                    </a:cubicBezTo>
                    <a:cubicBezTo>
                      <a:pt x="544" y="113"/>
                      <a:pt x="544" y="113"/>
                      <a:pt x="544" y="113"/>
                    </a:cubicBezTo>
                    <a:cubicBezTo>
                      <a:pt x="544" y="113"/>
                      <a:pt x="544" y="114"/>
                      <a:pt x="544" y="114"/>
                    </a:cubicBezTo>
                    <a:cubicBezTo>
                      <a:pt x="546" y="117"/>
                      <a:pt x="545" y="124"/>
                      <a:pt x="541" y="128"/>
                    </a:cubicBezTo>
                    <a:cubicBezTo>
                      <a:pt x="539" y="131"/>
                      <a:pt x="535" y="132"/>
                      <a:pt x="532" y="133"/>
                    </a:cubicBezTo>
                    <a:cubicBezTo>
                      <a:pt x="530" y="134"/>
                      <a:pt x="529" y="134"/>
                      <a:pt x="528" y="135"/>
                    </a:cubicBezTo>
                    <a:cubicBezTo>
                      <a:pt x="528" y="137"/>
                      <a:pt x="526" y="138"/>
                      <a:pt x="524" y="139"/>
                    </a:cubicBezTo>
                    <a:cubicBezTo>
                      <a:pt x="524" y="140"/>
                      <a:pt x="524" y="140"/>
                      <a:pt x="523" y="140"/>
                    </a:cubicBezTo>
                    <a:cubicBezTo>
                      <a:pt x="526" y="143"/>
                      <a:pt x="535" y="153"/>
                      <a:pt x="536" y="156"/>
                    </a:cubicBezTo>
                    <a:cubicBezTo>
                      <a:pt x="537" y="158"/>
                      <a:pt x="535" y="161"/>
                      <a:pt x="533" y="165"/>
                    </a:cubicBezTo>
                    <a:cubicBezTo>
                      <a:pt x="531" y="169"/>
                      <a:pt x="529" y="173"/>
                      <a:pt x="530" y="175"/>
                    </a:cubicBezTo>
                    <a:cubicBezTo>
                      <a:pt x="530" y="179"/>
                      <a:pt x="530" y="181"/>
                      <a:pt x="530" y="183"/>
                    </a:cubicBezTo>
                    <a:cubicBezTo>
                      <a:pt x="529" y="185"/>
                      <a:pt x="529" y="185"/>
                      <a:pt x="530" y="186"/>
                    </a:cubicBezTo>
                    <a:cubicBezTo>
                      <a:pt x="530" y="186"/>
                      <a:pt x="530" y="187"/>
                      <a:pt x="531" y="187"/>
                    </a:cubicBezTo>
                    <a:cubicBezTo>
                      <a:pt x="532" y="187"/>
                      <a:pt x="532" y="186"/>
                      <a:pt x="533" y="186"/>
                    </a:cubicBezTo>
                    <a:cubicBezTo>
                      <a:pt x="535" y="186"/>
                      <a:pt x="536" y="186"/>
                      <a:pt x="538" y="187"/>
                    </a:cubicBezTo>
                    <a:cubicBezTo>
                      <a:pt x="538" y="187"/>
                      <a:pt x="540" y="186"/>
                      <a:pt x="543" y="186"/>
                    </a:cubicBezTo>
                    <a:cubicBezTo>
                      <a:pt x="545" y="185"/>
                      <a:pt x="547" y="184"/>
                      <a:pt x="550" y="184"/>
                    </a:cubicBezTo>
                    <a:cubicBezTo>
                      <a:pt x="555" y="183"/>
                      <a:pt x="565" y="187"/>
                      <a:pt x="570" y="190"/>
                    </a:cubicBezTo>
                    <a:cubicBezTo>
                      <a:pt x="571" y="191"/>
                      <a:pt x="572" y="191"/>
                      <a:pt x="572" y="191"/>
                    </a:cubicBezTo>
                    <a:cubicBezTo>
                      <a:pt x="576" y="193"/>
                      <a:pt x="576" y="196"/>
                      <a:pt x="577" y="198"/>
                    </a:cubicBezTo>
                    <a:cubicBezTo>
                      <a:pt x="577" y="199"/>
                      <a:pt x="577" y="200"/>
                      <a:pt x="577" y="201"/>
                    </a:cubicBezTo>
                    <a:cubicBezTo>
                      <a:pt x="580" y="204"/>
                      <a:pt x="577" y="206"/>
                      <a:pt x="575" y="207"/>
                    </a:cubicBezTo>
                    <a:cubicBezTo>
                      <a:pt x="574" y="208"/>
                      <a:pt x="573" y="209"/>
                      <a:pt x="573" y="210"/>
                    </a:cubicBezTo>
                    <a:cubicBezTo>
                      <a:pt x="573" y="212"/>
                      <a:pt x="578" y="214"/>
                      <a:pt x="581" y="215"/>
                    </a:cubicBezTo>
                    <a:cubicBezTo>
                      <a:pt x="584" y="216"/>
                      <a:pt x="585" y="217"/>
                      <a:pt x="585" y="218"/>
                    </a:cubicBezTo>
                    <a:cubicBezTo>
                      <a:pt x="586" y="219"/>
                      <a:pt x="586" y="219"/>
                      <a:pt x="586" y="219"/>
                    </a:cubicBezTo>
                    <a:cubicBezTo>
                      <a:pt x="585" y="220"/>
                      <a:pt x="585" y="220"/>
                      <a:pt x="585" y="220"/>
                    </a:cubicBezTo>
                    <a:cubicBezTo>
                      <a:pt x="584" y="221"/>
                      <a:pt x="583" y="221"/>
                      <a:pt x="581" y="221"/>
                    </a:cubicBezTo>
                    <a:cubicBezTo>
                      <a:pt x="578" y="221"/>
                      <a:pt x="573" y="221"/>
                      <a:pt x="570" y="220"/>
                    </a:cubicBezTo>
                    <a:cubicBezTo>
                      <a:pt x="567" y="218"/>
                      <a:pt x="566" y="215"/>
                      <a:pt x="565" y="213"/>
                    </a:cubicBezTo>
                    <a:cubicBezTo>
                      <a:pt x="565" y="213"/>
                      <a:pt x="564" y="212"/>
                      <a:pt x="564" y="212"/>
                    </a:cubicBezTo>
                    <a:cubicBezTo>
                      <a:pt x="563" y="211"/>
                      <a:pt x="564" y="208"/>
                      <a:pt x="565" y="206"/>
                    </a:cubicBezTo>
                    <a:cubicBezTo>
                      <a:pt x="566" y="205"/>
                      <a:pt x="566" y="203"/>
                      <a:pt x="567" y="202"/>
                    </a:cubicBezTo>
                    <a:cubicBezTo>
                      <a:pt x="567" y="201"/>
                      <a:pt x="565" y="200"/>
                      <a:pt x="564" y="199"/>
                    </a:cubicBezTo>
                    <a:cubicBezTo>
                      <a:pt x="563" y="198"/>
                      <a:pt x="562" y="197"/>
                      <a:pt x="561" y="196"/>
                    </a:cubicBezTo>
                    <a:cubicBezTo>
                      <a:pt x="559" y="193"/>
                      <a:pt x="557" y="192"/>
                      <a:pt x="557" y="192"/>
                    </a:cubicBezTo>
                    <a:cubicBezTo>
                      <a:pt x="555" y="193"/>
                      <a:pt x="554" y="193"/>
                      <a:pt x="553" y="193"/>
                    </a:cubicBezTo>
                    <a:cubicBezTo>
                      <a:pt x="549" y="194"/>
                      <a:pt x="542" y="195"/>
                      <a:pt x="540" y="197"/>
                    </a:cubicBezTo>
                    <a:cubicBezTo>
                      <a:pt x="538" y="199"/>
                      <a:pt x="541" y="207"/>
                      <a:pt x="542" y="210"/>
                    </a:cubicBezTo>
                    <a:cubicBezTo>
                      <a:pt x="544" y="214"/>
                      <a:pt x="540" y="217"/>
                      <a:pt x="537" y="220"/>
                    </a:cubicBezTo>
                    <a:cubicBezTo>
                      <a:pt x="536" y="221"/>
                      <a:pt x="534" y="223"/>
                      <a:pt x="533" y="224"/>
                    </a:cubicBezTo>
                    <a:cubicBezTo>
                      <a:pt x="534" y="228"/>
                      <a:pt x="530" y="230"/>
                      <a:pt x="526" y="233"/>
                    </a:cubicBezTo>
                    <a:cubicBezTo>
                      <a:pt x="524" y="234"/>
                      <a:pt x="524" y="234"/>
                      <a:pt x="524" y="234"/>
                    </a:cubicBezTo>
                    <a:cubicBezTo>
                      <a:pt x="523" y="234"/>
                      <a:pt x="522" y="234"/>
                      <a:pt x="522" y="235"/>
                    </a:cubicBezTo>
                    <a:cubicBezTo>
                      <a:pt x="517" y="237"/>
                      <a:pt x="514" y="238"/>
                      <a:pt x="515" y="241"/>
                    </a:cubicBezTo>
                    <a:cubicBezTo>
                      <a:pt x="515" y="242"/>
                      <a:pt x="514" y="243"/>
                      <a:pt x="513" y="244"/>
                    </a:cubicBezTo>
                    <a:cubicBezTo>
                      <a:pt x="513" y="245"/>
                      <a:pt x="511" y="245"/>
                      <a:pt x="510" y="245"/>
                    </a:cubicBezTo>
                    <a:cubicBezTo>
                      <a:pt x="507" y="245"/>
                      <a:pt x="504" y="244"/>
                      <a:pt x="501" y="242"/>
                    </a:cubicBezTo>
                    <a:cubicBezTo>
                      <a:pt x="500" y="242"/>
                      <a:pt x="498" y="242"/>
                      <a:pt x="496" y="243"/>
                    </a:cubicBezTo>
                    <a:cubicBezTo>
                      <a:pt x="494" y="243"/>
                      <a:pt x="492" y="244"/>
                      <a:pt x="490" y="244"/>
                    </a:cubicBezTo>
                    <a:cubicBezTo>
                      <a:pt x="489" y="244"/>
                      <a:pt x="489" y="244"/>
                      <a:pt x="489" y="244"/>
                    </a:cubicBezTo>
                    <a:cubicBezTo>
                      <a:pt x="486" y="244"/>
                      <a:pt x="485" y="242"/>
                      <a:pt x="483" y="241"/>
                    </a:cubicBezTo>
                    <a:cubicBezTo>
                      <a:pt x="482" y="240"/>
                      <a:pt x="482" y="240"/>
                      <a:pt x="481" y="241"/>
                    </a:cubicBezTo>
                    <a:cubicBezTo>
                      <a:pt x="478" y="242"/>
                      <a:pt x="475" y="241"/>
                      <a:pt x="474" y="239"/>
                    </a:cubicBezTo>
                    <a:cubicBezTo>
                      <a:pt x="473" y="237"/>
                      <a:pt x="472" y="235"/>
                      <a:pt x="473" y="233"/>
                    </a:cubicBezTo>
                    <a:cubicBezTo>
                      <a:pt x="474" y="232"/>
                      <a:pt x="475" y="231"/>
                      <a:pt x="477" y="231"/>
                    </a:cubicBezTo>
                    <a:cubicBezTo>
                      <a:pt x="479" y="231"/>
                      <a:pt x="482" y="233"/>
                      <a:pt x="483" y="235"/>
                    </a:cubicBezTo>
                    <a:cubicBezTo>
                      <a:pt x="483" y="235"/>
                      <a:pt x="484" y="234"/>
                      <a:pt x="486" y="233"/>
                    </a:cubicBezTo>
                    <a:cubicBezTo>
                      <a:pt x="489" y="232"/>
                      <a:pt x="491" y="233"/>
                      <a:pt x="492" y="234"/>
                    </a:cubicBezTo>
                    <a:cubicBezTo>
                      <a:pt x="492" y="235"/>
                      <a:pt x="493" y="235"/>
                      <a:pt x="494" y="236"/>
                    </a:cubicBezTo>
                    <a:cubicBezTo>
                      <a:pt x="495" y="236"/>
                      <a:pt x="496" y="236"/>
                      <a:pt x="496" y="236"/>
                    </a:cubicBezTo>
                    <a:cubicBezTo>
                      <a:pt x="496" y="235"/>
                      <a:pt x="497" y="233"/>
                      <a:pt x="500" y="233"/>
                    </a:cubicBezTo>
                    <a:cubicBezTo>
                      <a:pt x="500" y="233"/>
                      <a:pt x="500" y="233"/>
                      <a:pt x="501" y="233"/>
                    </a:cubicBezTo>
                    <a:cubicBezTo>
                      <a:pt x="500" y="233"/>
                      <a:pt x="500" y="232"/>
                      <a:pt x="500" y="231"/>
                    </a:cubicBezTo>
                    <a:cubicBezTo>
                      <a:pt x="501" y="229"/>
                      <a:pt x="504" y="228"/>
                      <a:pt x="506" y="227"/>
                    </a:cubicBezTo>
                    <a:cubicBezTo>
                      <a:pt x="507" y="227"/>
                      <a:pt x="507" y="227"/>
                      <a:pt x="507" y="227"/>
                    </a:cubicBezTo>
                    <a:cubicBezTo>
                      <a:pt x="507" y="227"/>
                      <a:pt x="507" y="226"/>
                      <a:pt x="507" y="225"/>
                    </a:cubicBezTo>
                    <a:cubicBezTo>
                      <a:pt x="508" y="224"/>
                      <a:pt x="508" y="222"/>
                      <a:pt x="510" y="221"/>
                    </a:cubicBezTo>
                    <a:cubicBezTo>
                      <a:pt x="510" y="221"/>
                      <a:pt x="510" y="221"/>
                      <a:pt x="510" y="220"/>
                    </a:cubicBezTo>
                    <a:cubicBezTo>
                      <a:pt x="511" y="219"/>
                      <a:pt x="511" y="217"/>
                      <a:pt x="514" y="217"/>
                    </a:cubicBezTo>
                    <a:cubicBezTo>
                      <a:pt x="514" y="217"/>
                      <a:pt x="515" y="216"/>
                      <a:pt x="515" y="216"/>
                    </a:cubicBezTo>
                    <a:cubicBezTo>
                      <a:pt x="516" y="215"/>
                      <a:pt x="517" y="213"/>
                      <a:pt x="519" y="213"/>
                    </a:cubicBezTo>
                    <a:cubicBezTo>
                      <a:pt x="519" y="213"/>
                      <a:pt x="520" y="213"/>
                      <a:pt x="520" y="212"/>
                    </a:cubicBezTo>
                    <a:cubicBezTo>
                      <a:pt x="520" y="212"/>
                      <a:pt x="520" y="211"/>
                      <a:pt x="520" y="211"/>
                    </a:cubicBezTo>
                    <a:cubicBezTo>
                      <a:pt x="519" y="210"/>
                      <a:pt x="519" y="208"/>
                      <a:pt x="519" y="206"/>
                    </a:cubicBezTo>
                    <a:cubicBezTo>
                      <a:pt x="520" y="204"/>
                      <a:pt x="522" y="201"/>
                      <a:pt x="524" y="201"/>
                    </a:cubicBezTo>
                    <a:cubicBezTo>
                      <a:pt x="524" y="200"/>
                      <a:pt x="524" y="200"/>
                      <a:pt x="524" y="200"/>
                    </a:cubicBezTo>
                    <a:cubicBezTo>
                      <a:pt x="524" y="200"/>
                      <a:pt x="524" y="200"/>
                      <a:pt x="524" y="200"/>
                    </a:cubicBezTo>
                    <a:cubicBezTo>
                      <a:pt x="523" y="199"/>
                      <a:pt x="523" y="199"/>
                      <a:pt x="523" y="199"/>
                    </a:cubicBezTo>
                    <a:cubicBezTo>
                      <a:pt x="518" y="196"/>
                      <a:pt x="513" y="192"/>
                      <a:pt x="514" y="188"/>
                    </a:cubicBezTo>
                    <a:cubicBezTo>
                      <a:pt x="514" y="187"/>
                      <a:pt x="514" y="185"/>
                      <a:pt x="514" y="183"/>
                    </a:cubicBezTo>
                    <a:cubicBezTo>
                      <a:pt x="513" y="181"/>
                      <a:pt x="513" y="178"/>
                      <a:pt x="514" y="176"/>
                    </a:cubicBezTo>
                    <a:cubicBezTo>
                      <a:pt x="514" y="175"/>
                      <a:pt x="514" y="170"/>
                      <a:pt x="514" y="168"/>
                    </a:cubicBezTo>
                    <a:cubicBezTo>
                      <a:pt x="513" y="167"/>
                      <a:pt x="513" y="167"/>
                      <a:pt x="513" y="167"/>
                    </a:cubicBezTo>
                    <a:cubicBezTo>
                      <a:pt x="513" y="165"/>
                      <a:pt x="514" y="162"/>
                      <a:pt x="515" y="160"/>
                    </a:cubicBezTo>
                    <a:cubicBezTo>
                      <a:pt x="515" y="158"/>
                      <a:pt x="516" y="157"/>
                      <a:pt x="516" y="154"/>
                    </a:cubicBezTo>
                    <a:cubicBezTo>
                      <a:pt x="517" y="150"/>
                      <a:pt x="511" y="145"/>
                      <a:pt x="508" y="144"/>
                    </a:cubicBezTo>
                    <a:cubicBezTo>
                      <a:pt x="506" y="143"/>
                      <a:pt x="506" y="141"/>
                      <a:pt x="506" y="140"/>
                    </a:cubicBezTo>
                    <a:cubicBezTo>
                      <a:pt x="505" y="138"/>
                      <a:pt x="507" y="135"/>
                      <a:pt x="511" y="132"/>
                    </a:cubicBezTo>
                    <a:cubicBezTo>
                      <a:pt x="515" y="128"/>
                      <a:pt x="516" y="117"/>
                      <a:pt x="516" y="114"/>
                    </a:cubicBezTo>
                    <a:cubicBezTo>
                      <a:pt x="515" y="113"/>
                      <a:pt x="508" y="111"/>
                      <a:pt x="504" y="111"/>
                    </a:cubicBezTo>
                    <a:cubicBezTo>
                      <a:pt x="504" y="111"/>
                      <a:pt x="504" y="111"/>
                      <a:pt x="504" y="111"/>
                    </a:cubicBezTo>
                    <a:cubicBezTo>
                      <a:pt x="500" y="112"/>
                      <a:pt x="485" y="111"/>
                      <a:pt x="482" y="110"/>
                    </a:cubicBezTo>
                    <a:cubicBezTo>
                      <a:pt x="480" y="110"/>
                      <a:pt x="479" y="112"/>
                      <a:pt x="478" y="114"/>
                    </a:cubicBezTo>
                    <a:cubicBezTo>
                      <a:pt x="478" y="116"/>
                      <a:pt x="478" y="116"/>
                      <a:pt x="478" y="116"/>
                    </a:cubicBezTo>
                    <a:cubicBezTo>
                      <a:pt x="477" y="117"/>
                      <a:pt x="477" y="118"/>
                      <a:pt x="476" y="119"/>
                    </a:cubicBezTo>
                    <a:cubicBezTo>
                      <a:pt x="474" y="122"/>
                      <a:pt x="472" y="126"/>
                      <a:pt x="470" y="131"/>
                    </a:cubicBezTo>
                    <a:cubicBezTo>
                      <a:pt x="468" y="139"/>
                      <a:pt x="460" y="142"/>
                      <a:pt x="456" y="143"/>
                    </a:cubicBezTo>
                    <a:cubicBezTo>
                      <a:pt x="455" y="144"/>
                      <a:pt x="455" y="144"/>
                      <a:pt x="454" y="144"/>
                    </a:cubicBezTo>
                    <a:cubicBezTo>
                      <a:pt x="452" y="145"/>
                      <a:pt x="451" y="147"/>
                      <a:pt x="450" y="149"/>
                    </a:cubicBezTo>
                    <a:cubicBezTo>
                      <a:pt x="450" y="150"/>
                      <a:pt x="450" y="150"/>
                      <a:pt x="450" y="151"/>
                    </a:cubicBezTo>
                    <a:cubicBezTo>
                      <a:pt x="451" y="152"/>
                      <a:pt x="451" y="151"/>
                      <a:pt x="452" y="151"/>
                    </a:cubicBezTo>
                    <a:cubicBezTo>
                      <a:pt x="454" y="151"/>
                      <a:pt x="455" y="151"/>
                      <a:pt x="456" y="152"/>
                    </a:cubicBezTo>
                    <a:cubicBezTo>
                      <a:pt x="457" y="152"/>
                      <a:pt x="457" y="153"/>
                      <a:pt x="458" y="155"/>
                    </a:cubicBezTo>
                    <a:cubicBezTo>
                      <a:pt x="458" y="157"/>
                      <a:pt x="457" y="162"/>
                      <a:pt x="455" y="163"/>
                    </a:cubicBezTo>
                    <a:cubicBezTo>
                      <a:pt x="455" y="164"/>
                      <a:pt x="455" y="164"/>
                      <a:pt x="456" y="164"/>
                    </a:cubicBezTo>
                    <a:cubicBezTo>
                      <a:pt x="456" y="165"/>
                      <a:pt x="457" y="168"/>
                      <a:pt x="454" y="170"/>
                    </a:cubicBezTo>
                    <a:cubicBezTo>
                      <a:pt x="452" y="171"/>
                      <a:pt x="451" y="173"/>
                      <a:pt x="451" y="174"/>
                    </a:cubicBezTo>
                    <a:cubicBezTo>
                      <a:pt x="451" y="174"/>
                      <a:pt x="451" y="174"/>
                      <a:pt x="451" y="174"/>
                    </a:cubicBezTo>
                    <a:cubicBezTo>
                      <a:pt x="451" y="175"/>
                      <a:pt x="454" y="176"/>
                      <a:pt x="456" y="176"/>
                    </a:cubicBezTo>
                    <a:cubicBezTo>
                      <a:pt x="459" y="177"/>
                      <a:pt x="462" y="178"/>
                      <a:pt x="463" y="179"/>
                    </a:cubicBezTo>
                    <a:cubicBezTo>
                      <a:pt x="466" y="180"/>
                      <a:pt x="467" y="183"/>
                      <a:pt x="467" y="185"/>
                    </a:cubicBezTo>
                    <a:cubicBezTo>
                      <a:pt x="468" y="186"/>
                      <a:pt x="468" y="187"/>
                      <a:pt x="469" y="189"/>
                    </a:cubicBezTo>
                    <a:cubicBezTo>
                      <a:pt x="470" y="190"/>
                      <a:pt x="471" y="190"/>
                      <a:pt x="472" y="190"/>
                    </a:cubicBezTo>
                    <a:cubicBezTo>
                      <a:pt x="473" y="190"/>
                      <a:pt x="475" y="190"/>
                      <a:pt x="476" y="192"/>
                    </a:cubicBezTo>
                    <a:cubicBezTo>
                      <a:pt x="477" y="193"/>
                      <a:pt x="476" y="195"/>
                      <a:pt x="475" y="198"/>
                    </a:cubicBezTo>
                    <a:cubicBezTo>
                      <a:pt x="474" y="200"/>
                      <a:pt x="470" y="206"/>
                      <a:pt x="467" y="206"/>
                    </a:cubicBezTo>
                    <a:cubicBezTo>
                      <a:pt x="467" y="206"/>
                      <a:pt x="467" y="206"/>
                      <a:pt x="467" y="206"/>
                    </a:cubicBezTo>
                    <a:cubicBezTo>
                      <a:pt x="465" y="206"/>
                      <a:pt x="462" y="204"/>
                      <a:pt x="456" y="198"/>
                    </a:cubicBezTo>
                    <a:cubicBezTo>
                      <a:pt x="454" y="197"/>
                      <a:pt x="453" y="196"/>
                      <a:pt x="452" y="195"/>
                    </a:cubicBezTo>
                    <a:cubicBezTo>
                      <a:pt x="451" y="194"/>
                      <a:pt x="447" y="193"/>
                      <a:pt x="444" y="191"/>
                    </a:cubicBezTo>
                    <a:cubicBezTo>
                      <a:pt x="440" y="190"/>
                      <a:pt x="437" y="189"/>
                      <a:pt x="434" y="188"/>
                    </a:cubicBezTo>
                    <a:cubicBezTo>
                      <a:pt x="432" y="186"/>
                      <a:pt x="430" y="186"/>
                      <a:pt x="428" y="185"/>
                    </a:cubicBezTo>
                    <a:cubicBezTo>
                      <a:pt x="426" y="185"/>
                      <a:pt x="423" y="184"/>
                      <a:pt x="419" y="181"/>
                    </a:cubicBezTo>
                    <a:cubicBezTo>
                      <a:pt x="414" y="178"/>
                      <a:pt x="410" y="176"/>
                      <a:pt x="401" y="176"/>
                    </a:cubicBezTo>
                    <a:cubicBezTo>
                      <a:pt x="398" y="176"/>
                      <a:pt x="398" y="176"/>
                      <a:pt x="398" y="176"/>
                    </a:cubicBezTo>
                    <a:cubicBezTo>
                      <a:pt x="393" y="176"/>
                      <a:pt x="388" y="175"/>
                      <a:pt x="385" y="175"/>
                    </a:cubicBezTo>
                    <a:cubicBezTo>
                      <a:pt x="382" y="174"/>
                      <a:pt x="380" y="174"/>
                      <a:pt x="379" y="174"/>
                    </a:cubicBezTo>
                    <a:cubicBezTo>
                      <a:pt x="376" y="175"/>
                      <a:pt x="375" y="173"/>
                      <a:pt x="374" y="172"/>
                    </a:cubicBezTo>
                    <a:cubicBezTo>
                      <a:pt x="373" y="170"/>
                      <a:pt x="372" y="169"/>
                      <a:pt x="370" y="168"/>
                    </a:cubicBezTo>
                    <a:cubicBezTo>
                      <a:pt x="368" y="167"/>
                      <a:pt x="366" y="166"/>
                      <a:pt x="365" y="165"/>
                    </a:cubicBezTo>
                    <a:cubicBezTo>
                      <a:pt x="362" y="164"/>
                      <a:pt x="359" y="163"/>
                      <a:pt x="358" y="163"/>
                    </a:cubicBezTo>
                    <a:cubicBezTo>
                      <a:pt x="357" y="164"/>
                      <a:pt x="357" y="165"/>
                      <a:pt x="357" y="166"/>
                    </a:cubicBezTo>
                    <a:cubicBezTo>
                      <a:pt x="357" y="167"/>
                      <a:pt x="358" y="169"/>
                      <a:pt x="360" y="169"/>
                    </a:cubicBezTo>
                    <a:cubicBezTo>
                      <a:pt x="363" y="169"/>
                      <a:pt x="365" y="170"/>
                      <a:pt x="365" y="172"/>
                    </a:cubicBezTo>
                    <a:cubicBezTo>
                      <a:pt x="366" y="172"/>
                      <a:pt x="366" y="172"/>
                      <a:pt x="368" y="172"/>
                    </a:cubicBezTo>
                    <a:cubicBezTo>
                      <a:pt x="372" y="172"/>
                      <a:pt x="374" y="173"/>
                      <a:pt x="376" y="174"/>
                    </a:cubicBezTo>
                    <a:cubicBezTo>
                      <a:pt x="377" y="176"/>
                      <a:pt x="378" y="177"/>
                      <a:pt x="378" y="180"/>
                    </a:cubicBezTo>
                    <a:cubicBezTo>
                      <a:pt x="377" y="182"/>
                      <a:pt x="380" y="186"/>
                      <a:pt x="382" y="187"/>
                    </a:cubicBezTo>
                    <a:cubicBezTo>
                      <a:pt x="384" y="189"/>
                      <a:pt x="384" y="191"/>
                      <a:pt x="384" y="193"/>
                    </a:cubicBezTo>
                    <a:cubicBezTo>
                      <a:pt x="383" y="195"/>
                      <a:pt x="380" y="197"/>
                      <a:pt x="377" y="197"/>
                    </a:cubicBezTo>
                    <a:cubicBezTo>
                      <a:pt x="373" y="197"/>
                      <a:pt x="372" y="197"/>
                      <a:pt x="371" y="198"/>
                    </a:cubicBezTo>
                    <a:cubicBezTo>
                      <a:pt x="373" y="200"/>
                      <a:pt x="372" y="201"/>
                      <a:pt x="372" y="202"/>
                    </a:cubicBezTo>
                    <a:cubicBezTo>
                      <a:pt x="371" y="203"/>
                      <a:pt x="370" y="204"/>
                      <a:pt x="368" y="204"/>
                    </a:cubicBezTo>
                    <a:cubicBezTo>
                      <a:pt x="366" y="204"/>
                      <a:pt x="365" y="204"/>
                      <a:pt x="363" y="203"/>
                    </a:cubicBezTo>
                    <a:cubicBezTo>
                      <a:pt x="361" y="202"/>
                      <a:pt x="360" y="201"/>
                      <a:pt x="359" y="199"/>
                    </a:cubicBezTo>
                    <a:cubicBezTo>
                      <a:pt x="359" y="197"/>
                      <a:pt x="360" y="195"/>
                      <a:pt x="362" y="194"/>
                    </a:cubicBezTo>
                    <a:cubicBezTo>
                      <a:pt x="361" y="193"/>
                      <a:pt x="359" y="192"/>
                      <a:pt x="356" y="191"/>
                    </a:cubicBezTo>
                    <a:cubicBezTo>
                      <a:pt x="355" y="191"/>
                      <a:pt x="349" y="195"/>
                      <a:pt x="346" y="197"/>
                    </a:cubicBezTo>
                    <a:cubicBezTo>
                      <a:pt x="343" y="198"/>
                      <a:pt x="342" y="199"/>
                      <a:pt x="340" y="200"/>
                    </a:cubicBezTo>
                    <a:cubicBezTo>
                      <a:pt x="339" y="200"/>
                      <a:pt x="336" y="200"/>
                      <a:pt x="333" y="200"/>
                    </a:cubicBezTo>
                    <a:cubicBezTo>
                      <a:pt x="329" y="199"/>
                      <a:pt x="325" y="199"/>
                      <a:pt x="321" y="200"/>
                    </a:cubicBezTo>
                    <a:cubicBezTo>
                      <a:pt x="317" y="201"/>
                      <a:pt x="316" y="203"/>
                      <a:pt x="315" y="205"/>
                    </a:cubicBezTo>
                    <a:cubicBezTo>
                      <a:pt x="313" y="206"/>
                      <a:pt x="312" y="208"/>
                      <a:pt x="310" y="208"/>
                    </a:cubicBezTo>
                    <a:cubicBezTo>
                      <a:pt x="309" y="207"/>
                      <a:pt x="307" y="207"/>
                      <a:pt x="305" y="207"/>
                    </a:cubicBezTo>
                    <a:cubicBezTo>
                      <a:pt x="304" y="207"/>
                      <a:pt x="303" y="208"/>
                      <a:pt x="302" y="208"/>
                    </a:cubicBezTo>
                    <a:cubicBezTo>
                      <a:pt x="298" y="208"/>
                      <a:pt x="295" y="207"/>
                      <a:pt x="294" y="206"/>
                    </a:cubicBezTo>
                    <a:cubicBezTo>
                      <a:pt x="291" y="205"/>
                      <a:pt x="291" y="203"/>
                      <a:pt x="291" y="202"/>
                    </a:cubicBezTo>
                    <a:cubicBezTo>
                      <a:pt x="292" y="200"/>
                      <a:pt x="294" y="199"/>
                      <a:pt x="297" y="199"/>
                    </a:cubicBezTo>
                    <a:cubicBezTo>
                      <a:pt x="298" y="199"/>
                      <a:pt x="298" y="199"/>
                      <a:pt x="298" y="199"/>
                    </a:cubicBezTo>
                    <a:cubicBezTo>
                      <a:pt x="299" y="199"/>
                      <a:pt x="299" y="199"/>
                      <a:pt x="299" y="199"/>
                    </a:cubicBezTo>
                    <a:cubicBezTo>
                      <a:pt x="299" y="199"/>
                      <a:pt x="299" y="199"/>
                      <a:pt x="299" y="199"/>
                    </a:cubicBezTo>
                    <a:cubicBezTo>
                      <a:pt x="297" y="197"/>
                      <a:pt x="298" y="194"/>
                      <a:pt x="300" y="192"/>
                    </a:cubicBezTo>
                    <a:cubicBezTo>
                      <a:pt x="296" y="193"/>
                      <a:pt x="290" y="196"/>
                      <a:pt x="289" y="196"/>
                    </a:cubicBezTo>
                    <a:cubicBezTo>
                      <a:pt x="289" y="197"/>
                      <a:pt x="289" y="197"/>
                      <a:pt x="289" y="198"/>
                    </a:cubicBezTo>
                    <a:cubicBezTo>
                      <a:pt x="289" y="200"/>
                      <a:pt x="289" y="202"/>
                      <a:pt x="286" y="203"/>
                    </a:cubicBezTo>
                    <a:cubicBezTo>
                      <a:pt x="286" y="203"/>
                      <a:pt x="285" y="204"/>
                      <a:pt x="284" y="204"/>
                    </a:cubicBezTo>
                    <a:cubicBezTo>
                      <a:pt x="283" y="204"/>
                      <a:pt x="282" y="202"/>
                      <a:pt x="281" y="201"/>
                    </a:cubicBezTo>
                    <a:cubicBezTo>
                      <a:pt x="281" y="201"/>
                      <a:pt x="280" y="200"/>
                      <a:pt x="280" y="200"/>
                    </a:cubicBezTo>
                    <a:cubicBezTo>
                      <a:pt x="280" y="200"/>
                      <a:pt x="280" y="200"/>
                      <a:pt x="279" y="200"/>
                    </a:cubicBezTo>
                    <a:cubicBezTo>
                      <a:pt x="274" y="200"/>
                      <a:pt x="259" y="204"/>
                      <a:pt x="256" y="207"/>
                    </a:cubicBezTo>
                    <a:cubicBezTo>
                      <a:pt x="254" y="210"/>
                      <a:pt x="251" y="211"/>
                      <a:pt x="248" y="212"/>
                    </a:cubicBezTo>
                    <a:cubicBezTo>
                      <a:pt x="247" y="212"/>
                      <a:pt x="246" y="213"/>
                      <a:pt x="246" y="213"/>
                    </a:cubicBezTo>
                    <a:cubicBezTo>
                      <a:pt x="245" y="216"/>
                      <a:pt x="242" y="216"/>
                      <a:pt x="238" y="217"/>
                    </a:cubicBezTo>
                    <a:cubicBezTo>
                      <a:pt x="236" y="217"/>
                      <a:pt x="233" y="218"/>
                      <a:pt x="232" y="218"/>
                    </a:cubicBezTo>
                    <a:cubicBezTo>
                      <a:pt x="231" y="219"/>
                      <a:pt x="231" y="221"/>
                      <a:pt x="231" y="223"/>
                    </a:cubicBezTo>
                    <a:cubicBezTo>
                      <a:pt x="231" y="225"/>
                      <a:pt x="231" y="227"/>
                      <a:pt x="231" y="229"/>
                    </a:cubicBezTo>
                    <a:cubicBezTo>
                      <a:pt x="230" y="232"/>
                      <a:pt x="224" y="233"/>
                      <a:pt x="216" y="233"/>
                    </a:cubicBezTo>
                    <a:cubicBezTo>
                      <a:pt x="211" y="233"/>
                      <a:pt x="211" y="233"/>
                      <a:pt x="211" y="233"/>
                    </a:cubicBezTo>
                    <a:cubicBezTo>
                      <a:pt x="211" y="233"/>
                      <a:pt x="210" y="233"/>
                      <a:pt x="210" y="233"/>
                    </a:cubicBezTo>
                    <a:cubicBezTo>
                      <a:pt x="210" y="233"/>
                      <a:pt x="210" y="233"/>
                      <a:pt x="210" y="233"/>
                    </a:cubicBezTo>
                    <a:cubicBezTo>
                      <a:pt x="206" y="233"/>
                      <a:pt x="204" y="230"/>
                      <a:pt x="203" y="227"/>
                    </a:cubicBezTo>
                    <a:cubicBezTo>
                      <a:pt x="202" y="226"/>
                      <a:pt x="201" y="224"/>
                      <a:pt x="200" y="224"/>
                    </a:cubicBezTo>
                    <a:cubicBezTo>
                      <a:pt x="199" y="224"/>
                      <a:pt x="198" y="223"/>
                      <a:pt x="197" y="222"/>
                    </a:cubicBezTo>
                    <a:cubicBezTo>
                      <a:pt x="196" y="220"/>
                      <a:pt x="197" y="218"/>
                      <a:pt x="199" y="214"/>
                    </a:cubicBezTo>
                    <a:cubicBezTo>
                      <a:pt x="200" y="212"/>
                      <a:pt x="201" y="212"/>
                      <a:pt x="203" y="212"/>
                    </a:cubicBezTo>
                    <a:cubicBezTo>
                      <a:pt x="204" y="212"/>
                      <a:pt x="205" y="212"/>
                      <a:pt x="207" y="210"/>
                    </a:cubicBezTo>
                    <a:cubicBezTo>
                      <a:pt x="210" y="209"/>
                      <a:pt x="213" y="209"/>
                      <a:pt x="215" y="210"/>
                    </a:cubicBezTo>
                    <a:cubicBezTo>
                      <a:pt x="215" y="210"/>
                      <a:pt x="215" y="210"/>
                      <a:pt x="215" y="210"/>
                    </a:cubicBezTo>
                    <a:cubicBezTo>
                      <a:pt x="215" y="209"/>
                      <a:pt x="215" y="209"/>
                      <a:pt x="214" y="208"/>
                    </a:cubicBezTo>
                    <a:cubicBezTo>
                      <a:pt x="212" y="206"/>
                      <a:pt x="210" y="204"/>
                      <a:pt x="209" y="201"/>
                    </a:cubicBezTo>
                    <a:cubicBezTo>
                      <a:pt x="209" y="200"/>
                      <a:pt x="206" y="198"/>
                      <a:pt x="202" y="198"/>
                    </a:cubicBezTo>
                    <a:cubicBezTo>
                      <a:pt x="200" y="198"/>
                      <a:pt x="199" y="198"/>
                      <a:pt x="198" y="199"/>
                    </a:cubicBezTo>
                    <a:cubicBezTo>
                      <a:pt x="195" y="199"/>
                      <a:pt x="192" y="200"/>
                      <a:pt x="188" y="199"/>
                    </a:cubicBezTo>
                    <a:cubicBezTo>
                      <a:pt x="191" y="201"/>
                      <a:pt x="190" y="203"/>
                      <a:pt x="190" y="205"/>
                    </a:cubicBezTo>
                    <a:cubicBezTo>
                      <a:pt x="190" y="206"/>
                      <a:pt x="190" y="206"/>
                      <a:pt x="190" y="207"/>
                    </a:cubicBezTo>
                    <a:cubicBezTo>
                      <a:pt x="192" y="211"/>
                      <a:pt x="188" y="217"/>
                      <a:pt x="186" y="221"/>
                    </a:cubicBezTo>
                    <a:cubicBezTo>
                      <a:pt x="185" y="221"/>
                      <a:pt x="185" y="222"/>
                      <a:pt x="185" y="222"/>
                    </a:cubicBezTo>
                    <a:cubicBezTo>
                      <a:pt x="186" y="222"/>
                      <a:pt x="187" y="222"/>
                      <a:pt x="187" y="222"/>
                    </a:cubicBezTo>
                    <a:cubicBezTo>
                      <a:pt x="188" y="222"/>
                      <a:pt x="188" y="222"/>
                      <a:pt x="188" y="222"/>
                    </a:cubicBezTo>
                    <a:cubicBezTo>
                      <a:pt x="189" y="222"/>
                      <a:pt x="191" y="222"/>
                      <a:pt x="192" y="223"/>
                    </a:cubicBezTo>
                    <a:cubicBezTo>
                      <a:pt x="194" y="226"/>
                      <a:pt x="194" y="230"/>
                      <a:pt x="194" y="233"/>
                    </a:cubicBezTo>
                    <a:cubicBezTo>
                      <a:pt x="194" y="234"/>
                      <a:pt x="194" y="234"/>
                      <a:pt x="194" y="234"/>
                    </a:cubicBezTo>
                    <a:cubicBezTo>
                      <a:pt x="194" y="237"/>
                      <a:pt x="193" y="239"/>
                      <a:pt x="192" y="240"/>
                    </a:cubicBezTo>
                    <a:cubicBezTo>
                      <a:pt x="191" y="241"/>
                      <a:pt x="190" y="242"/>
                      <a:pt x="190" y="243"/>
                    </a:cubicBezTo>
                    <a:cubicBezTo>
                      <a:pt x="190" y="245"/>
                      <a:pt x="189" y="246"/>
                      <a:pt x="188" y="246"/>
                    </a:cubicBezTo>
                    <a:cubicBezTo>
                      <a:pt x="187" y="246"/>
                      <a:pt x="186" y="245"/>
                      <a:pt x="185" y="245"/>
                    </a:cubicBezTo>
                    <a:cubicBezTo>
                      <a:pt x="185" y="245"/>
                      <a:pt x="185" y="244"/>
                      <a:pt x="184" y="244"/>
                    </a:cubicBezTo>
                    <a:cubicBezTo>
                      <a:pt x="184" y="245"/>
                      <a:pt x="183" y="245"/>
                      <a:pt x="183" y="245"/>
                    </a:cubicBezTo>
                    <a:cubicBezTo>
                      <a:pt x="181" y="245"/>
                      <a:pt x="179" y="243"/>
                      <a:pt x="178" y="240"/>
                    </a:cubicBezTo>
                    <a:cubicBezTo>
                      <a:pt x="178" y="239"/>
                      <a:pt x="175" y="239"/>
                      <a:pt x="174" y="239"/>
                    </a:cubicBezTo>
                    <a:cubicBezTo>
                      <a:pt x="172" y="239"/>
                      <a:pt x="170" y="239"/>
                      <a:pt x="168" y="239"/>
                    </a:cubicBezTo>
                    <a:cubicBezTo>
                      <a:pt x="166" y="238"/>
                      <a:pt x="165" y="238"/>
                      <a:pt x="163" y="241"/>
                    </a:cubicBezTo>
                    <a:cubicBezTo>
                      <a:pt x="161" y="245"/>
                      <a:pt x="155" y="246"/>
                      <a:pt x="152" y="247"/>
                    </a:cubicBezTo>
                    <a:cubicBezTo>
                      <a:pt x="151" y="247"/>
                      <a:pt x="148" y="249"/>
                      <a:pt x="146" y="251"/>
                    </a:cubicBezTo>
                    <a:cubicBezTo>
                      <a:pt x="144" y="252"/>
                      <a:pt x="143" y="253"/>
                      <a:pt x="142" y="254"/>
                    </a:cubicBezTo>
                    <a:cubicBezTo>
                      <a:pt x="141" y="255"/>
                      <a:pt x="141" y="255"/>
                      <a:pt x="141" y="256"/>
                    </a:cubicBezTo>
                    <a:cubicBezTo>
                      <a:pt x="140" y="258"/>
                      <a:pt x="141" y="259"/>
                      <a:pt x="143" y="261"/>
                    </a:cubicBezTo>
                    <a:cubicBezTo>
                      <a:pt x="147" y="265"/>
                      <a:pt x="149" y="268"/>
                      <a:pt x="148" y="272"/>
                    </a:cubicBezTo>
                    <a:cubicBezTo>
                      <a:pt x="148" y="275"/>
                      <a:pt x="143" y="275"/>
                      <a:pt x="142" y="275"/>
                    </a:cubicBezTo>
                    <a:cubicBezTo>
                      <a:pt x="141" y="275"/>
                      <a:pt x="133" y="275"/>
                      <a:pt x="131" y="272"/>
                    </a:cubicBezTo>
                    <a:cubicBezTo>
                      <a:pt x="130" y="271"/>
                      <a:pt x="126" y="270"/>
                      <a:pt x="123" y="270"/>
                    </a:cubicBezTo>
                    <a:cubicBezTo>
                      <a:pt x="122" y="270"/>
                      <a:pt x="122" y="270"/>
                      <a:pt x="121" y="270"/>
                    </a:cubicBezTo>
                    <a:cubicBezTo>
                      <a:pt x="121" y="270"/>
                      <a:pt x="121" y="270"/>
                      <a:pt x="121" y="270"/>
                    </a:cubicBezTo>
                    <a:cubicBezTo>
                      <a:pt x="119" y="270"/>
                      <a:pt x="117" y="268"/>
                      <a:pt x="114" y="266"/>
                    </a:cubicBezTo>
                    <a:cubicBezTo>
                      <a:pt x="112" y="264"/>
                      <a:pt x="109" y="262"/>
                      <a:pt x="108" y="262"/>
                    </a:cubicBezTo>
                    <a:cubicBezTo>
                      <a:pt x="108" y="262"/>
                      <a:pt x="108" y="262"/>
                      <a:pt x="108" y="262"/>
                    </a:cubicBezTo>
                    <a:cubicBezTo>
                      <a:pt x="106" y="262"/>
                      <a:pt x="104" y="265"/>
                      <a:pt x="103" y="267"/>
                    </a:cubicBezTo>
                    <a:cubicBezTo>
                      <a:pt x="101" y="267"/>
                      <a:pt x="101" y="267"/>
                      <a:pt x="101" y="267"/>
                    </a:cubicBezTo>
                    <a:cubicBezTo>
                      <a:pt x="101" y="267"/>
                      <a:pt x="101" y="267"/>
                      <a:pt x="101" y="267"/>
                    </a:cubicBezTo>
                    <a:cubicBezTo>
                      <a:pt x="103" y="267"/>
                      <a:pt x="103" y="267"/>
                      <a:pt x="103" y="267"/>
                    </a:cubicBezTo>
                    <a:cubicBezTo>
                      <a:pt x="103" y="267"/>
                      <a:pt x="104" y="268"/>
                      <a:pt x="104" y="268"/>
                    </a:cubicBezTo>
                    <a:close/>
                    <a:moveTo>
                      <a:pt x="849" y="490"/>
                    </a:moveTo>
                    <a:cubicBezTo>
                      <a:pt x="850" y="489"/>
                      <a:pt x="852" y="488"/>
                      <a:pt x="855" y="487"/>
                    </a:cubicBezTo>
                    <a:cubicBezTo>
                      <a:pt x="860" y="485"/>
                      <a:pt x="868" y="482"/>
                      <a:pt x="871" y="477"/>
                    </a:cubicBezTo>
                    <a:cubicBezTo>
                      <a:pt x="873" y="472"/>
                      <a:pt x="879" y="468"/>
                      <a:pt x="884" y="464"/>
                    </a:cubicBezTo>
                    <a:cubicBezTo>
                      <a:pt x="890" y="459"/>
                      <a:pt x="897" y="455"/>
                      <a:pt x="901" y="448"/>
                    </a:cubicBezTo>
                    <a:cubicBezTo>
                      <a:pt x="903" y="445"/>
                      <a:pt x="905" y="441"/>
                      <a:pt x="907" y="437"/>
                    </a:cubicBezTo>
                    <a:cubicBezTo>
                      <a:pt x="911" y="429"/>
                      <a:pt x="913" y="424"/>
                      <a:pt x="917" y="424"/>
                    </a:cubicBezTo>
                    <a:cubicBezTo>
                      <a:pt x="917" y="424"/>
                      <a:pt x="917" y="424"/>
                      <a:pt x="917" y="424"/>
                    </a:cubicBezTo>
                    <a:cubicBezTo>
                      <a:pt x="918" y="425"/>
                      <a:pt x="919" y="425"/>
                      <a:pt x="920" y="427"/>
                    </a:cubicBezTo>
                    <a:cubicBezTo>
                      <a:pt x="921" y="434"/>
                      <a:pt x="915" y="460"/>
                      <a:pt x="906" y="468"/>
                    </a:cubicBezTo>
                    <a:cubicBezTo>
                      <a:pt x="901" y="472"/>
                      <a:pt x="895" y="475"/>
                      <a:pt x="889" y="477"/>
                    </a:cubicBezTo>
                    <a:cubicBezTo>
                      <a:pt x="884" y="479"/>
                      <a:pt x="878" y="481"/>
                      <a:pt x="878" y="484"/>
                    </a:cubicBezTo>
                    <a:cubicBezTo>
                      <a:pt x="878" y="491"/>
                      <a:pt x="862" y="494"/>
                      <a:pt x="855" y="494"/>
                    </a:cubicBezTo>
                    <a:cubicBezTo>
                      <a:pt x="852" y="494"/>
                      <a:pt x="850" y="494"/>
                      <a:pt x="849" y="493"/>
                    </a:cubicBezTo>
                    <a:cubicBezTo>
                      <a:pt x="849" y="492"/>
                      <a:pt x="849" y="491"/>
                      <a:pt x="849"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6" name="Freeform 1148"/>
              <p:cNvSpPr>
                <a:spLocks/>
              </p:cNvSpPr>
              <p:nvPr/>
            </p:nvSpPr>
            <p:spPr bwMode="auto">
              <a:xfrm>
                <a:off x="4790" y="1671"/>
                <a:ext cx="25" cy="109"/>
              </a:xfrm>
              <a:custGeom>
                <a:avLst/>
                <a:gdLst>
                  <a:gd name="T0" fmla="*/ 5 w 26"/>
                  <a:gd name="T1" fmla="*/ 42 h 114"/>
                  <a:gd name="T2" fmla="*/ 5 w 26"/>
                  <a:gd name="T3" fmla="*/ 65 h 114"/>
                  <a:gd name="T4" fmla="*/ 4 w 26"/>
                  <a:gd name="T5" fmla="*/ 85 h 114"/>
                  <a:gd name="T6" fmla="*/ 3 w 26"/>
                  <a:gd name="T7" fmla="*/ 105 h 114"/>
                  <a:gd name="T8" fmla="*/ 2 w 26"/>
                  <a:gd name="T9" fmla="*/ 114 h 114"/>
                  <a:gd name="T10" fmla="*/ 7 w 26"/>
                  <a:gd name="T11" fmla="*/ 109 h 114"/>
                  <a:gd name="T12" fmla="*/ 11 w 26"/>
                  <a:gd name="T13" fmla="*/ 109 h 114"/>
                  <a:gd name="T14" fmla="*/ 6 w 26"/>
                  <a:gd name="T15" fmla="*/ 96 h 114"/>
                  <a:gd name="T16" fmla="*/ 7 w 26"/>
                  <a:gd name="T17" fmla="*/ 85 h 114"/>
                  <a:gd name="T18" fmla="*/ 9 w 26"/>
                  <a:gd name="T19" fmla="*/ 77 h 114"/>
                  <a:gd name="T20" fmla="*/ 16 w 26"/>
                  <a:gd name="T21" fmla="*/ 70 h 114"/>
                  <a:gd name="T22" fmla="*/ 25 w 26"/>
                  <a:gd name="T23" fmla="*/ 74 h 114"/>
                  <a:gd name="T24" fmla="*/ 26 w 26"/>
                  <a:gd name="T25" fmla="*/ 75 h 114"/>
                  <a:gd name="T26" fmla="*/ 26 w 26"/>
                  <a:gd name="T27" fmla="*/ 75 h 114"/>
                  <a:gd name="T28" fmla="*/ 20 w 26"/>
                  <a:gd name="T29" fmla="*/ 57 h 114"/>
                  <a:gd name="T30" fmla="*/ 14 w 26"/>
                  <a:gd name="T31" fmla="*/ 35 h 114"/>
                  <a:gd name="T32" fmla="*/ 14 w 26"/>
                  <a:gd name="T33" fmla="*/ 21 h 114"/>
                  <a:gd name="T34" fmla="*/ 13 w 26"/>
                  <a:gd name="T35" fmla="*/ 12 h 114"/>
                  <a:gd name="T36" fmla="*/ 7 w 26"/>
                  <a:gd name="T37" fmla="*/ 0 h 114"/>
                  <a:gd name="T38" fmla="*/ 7 w 26"/>
                  <a:gd name="T39" fmla="*/ 2 h 114"/>
                  <a:gd name="T40" fmla="*/ 2 w 26"/>
                  <a:gd name="T41" fmla="*/ 10 h 114"/>
                  <a:gd name="T42" fmla="*/ 1 w 26"/>
                  <a:gd name="T43" fmla="*/ 10 h 114"/>
                  <a:gd name="T44" fmla="*/ 1 w 26"/>
                  <a:gd name="T45" fmla="*/ 13 h 114"/>
                  <a:gd name="T46" fmla="*/ 1 w 26"/>
                  <a:gd name="T47" fmla="*/ 21 h 114"/>
                  <a:gd name="T48" fmla="*/ 5 w 26"/>
                  <a:gd name="T49" fmla="*/ 4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14">
                    <a:moveTo>
                      <a:pt x="5" y="42"/>
                    </a:moveTo>
                    <a:cubicBezTo>
                      <a:pt x="6" y="45"/>
                      <a:pt x="6" y="53"/>
                      <a:pt x="5" y="65"/>
                    </a:cubicBezTo>
                    <a:cubicBezTo>
                      <a:pt x="4" y="73"/>
                      <a:pt x="3" y="83"/>
                      <a:pt x="4" y="85"/>
                    </a:cubicBezTo>
                    <a:cubicBezTo>
                      <a:pt x="5" y="89"/>
                      <a:pt x="5" y="95"/>
                      <a:pt x="3" y="105"/>
                    </a:cubicBezTo>
                    <a:cubicBezTo>
                      <a:pt x="2" y="108"/>
                      <a:pt x="2" y="111"/>
                      <a:pt x="2" y="114"/>
                    </a:cubicBezTo>
                    <a:cubicBezTo>
                      <a:pt x="2" y="112"/>
                      <a:pt x="4" y="109"/>
                      <a:pt x="7" y="109"/>
                    </a:cubicBezTo>
                    <a:cubicBezTo>
                      <a:pt x="9" y="108"/>
                      <a:pt x="10" y="109"/>
                      <a:pt x="11" y="109"/>
                    </a:cubicBezTo>
                    <a:cubicBezTo>
                      <a:pt x="9" y="107"/>
                      <a:pt x="7" y="102"/>
                      <a:pt x="6" y="96"/>
                    </a:cubicBezTo>
                    <a:cubicBezTo>
                      <a:pt x="4" y="93"/>
                      <a:pt x="6" y="89"/>
                      <a:pt x="7" y="85"/>
                    </a:cubicBezTo>
                    <a:cubicBezTo>
                      <a:pt x="8" y="83"/>
                      <a:pt x="9" y="80"/>
                      <a:pt x="9" y="77"/>
                    </a:cubicBezTo>
                    <a:cubicBezTo>
                      <a:pt x="9" y="73"/>
                      <a:pt x="12" y="70"/>
                      <a:pt x="16" y="70"/>
                    </a:cubicBezTo>
                    <a:cubicBezTo>
                      <a:pt x="19" y="70"/>
                      <a:pt x="23" y="72"/>
                      <a:pt x="25" y="74"/>
                    </a:cubicBezTo>
                    <a:cubicBezTo>
                      <a:pt x="26" y="75"/>
                      <a:pt x="26" y="75"/>
                      <a:pt x="26" y="75"/>
                    </a:cubicBezTo>
                    <a:cubicBezTo>
                      <a:pt x="26" y="75"/>
                      <a:pt x="26" y="75"/>
                      <a:pt x="26" y="75"/>
                    </a:cubicBezTo>
                    <a:cubicBezTo>
                      <a:pt x="25" y="73"/>
                      <a:pt x="23" y="67"/>
                      <a:pt x="20" y="57"/>
                    </a:cubicBezTo>
                    <a:cubicBezTo>
                      <a:pt x="18" y="49"/>
                      <a:pt x="16" y="39"/>
                      <a:pt x="14" y="35"/>
                    </a:cubicBezTo>
                    <a:cubicBezTo>
                      <a:pt x="12" y="30"/>
                      <a:pt x="13" y="25"/>
                      <a:pt x="14" y="21"/>
                    </a:cubicBezTo>
                    <a:cubicBezTo>
                      <a:pt x="15" y="16"/>
                      <a:pt x="16" y="13"/>
                      <a:pt x="13" y="12"/>
                    </a:cubicBezTo>
                    <a:cubicBezTo>
                      <a:pt x="9" y="8"/>
                      <a:pt x="8" y="4"/>
                      <a:pt x="7" y="0"/>
                    </a:cubicBezTo>
                    <a:cubicBezTo>
                      <a:pt x="7" y="1"/>
                      <a:pt x="7" y="2"/>
                      <a:pt x="7" y="2"/>
                    </a:cubicBezTo>
                    <a:cubicBezTo>
                      <a:pt x="7" y="5"/>
                      <a:pt x="7" y="10"/>
                      <a:pt x="2" y="10"/>
                    </a:cubicBezTo>
                    <a:cubicBezTo>
                      <a:pt x="1" y="10"/>
                      <a:pt x="1" y="10"/>
                      <a:pt x="1" y="10"/>
                    </a:cubicBezTo>
                    <a:cubicBezTo>
                      <a:pt x="1" y="11"/>
                      <a:pt x="1" y="12"/>
                      <a:pt x="1" y="13"/>
                    </a:cubicBezTo>
                    <a:cubicBezTo>
                      <a:pt x="2" y="15"/>
                      <a:pt x="2" y="18"/>
                      <a:pt x="1" y="21"/>
                    </a:cubicBezTo>
                    <a:cubicBezTo>
                      <a:pt x="0" y="27"/>
                      <a:pt x="2" y="36"/>
                      <a:pt x="5"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7" name="Freeform 1149"/>
              <p:cNvSpPr>
                <a:spLocks/>
              </p:cNvSpPr>
              <p:nvPr/>
            </p:nvSpPr>
            <p:spPr bwMode="auto">
              <a:xfrm>
                <a:off x="3824" y="1256"/>
                <a:ext cx="190" cy="130"/>
              </a:xfrm>
              <a:custGeom>
                <a:avLst/>
                <a:gdLst>
                  <a:gd name="T0" fmla="*/ 10 w 199"/>
                  <a:gd name="T1" fmla="*/ 115 h 136"/>
                  <a:gd name="T2" fmla="*/ 13 w 199"/>
                  <a:gd name="T3" fmla="*/ 121 h 136"/>
                  <a:gd name="T4" fmla="*/ 15 w 199"/>
                  <a:gd name="T5" fmla="*/ 124 h 136"/>
                  <a:gd name="T6" fmla="*/ 15 w 199"/>
                  <a:gd name="T7" fmla="*/ 119 h 136"/>
                  <a:gd name="T8" fmla="*/ 28 w 199"/>
                  <a:gd name="T9" fmla="*/ 124 h 136"/>
                  <a:gd name="T10" fmla="*/ 26 w 199"/>
                  <a:gd name="T11" fmla="*/ 130 h 136"/>
                  <a:gd name="T12" fmla="*/ 47 w 199"/>
                  <a:gd name="T13" fmla="*/ 134 h 136"/>
                  <a:gd name="T14" fmla="*/ 67 w 199"/>
                  <a:gd name="T15" fmla="*/ 135 h 136"/>
                  <a:gd name="T16" fmla="*/ 52 w 199"/>
                  <a:gd name="T17" fmla="*/ 123 h 136"/>
                  <a:gd name="T18" fmla="*/ 49 w 199"/>
                  <a:gd name="T19" fmla="*/ 96 h 136"/>
                  <a:gd name="T20" fmla="*/ 58 w 199"/>
                  <a:gd name="T21" fmla="*/ 83 h 136"/>
                  <a:gd name="T22" fmla="*/ 69 w 199"/>
                  <a:gd name="T23" fmla="*/ 71 h 136"/>
                  <a:gd name="T24" fmla="*/ 70 w 199"/>
                  <a:gd name="T25" fmla="*/ 69 h 136"/>
                  <a:gd name="T26" fmla="*/ 79 w 199"/>
                  <a:gd name="T27" fmla="*/ 60 h 136"/>
                  <a:gd name="T28" fmla="*/ 80 w 199"/>
                  <a:gd name="T29" fmla="*/ 52 h 136"/>
                  <a:gd name="T30" fmla="*/ 91 w 199"/>
                  <a:gd name="T31" fmla="*/ 49 h 136"/>
                  <a:gd name="T32" fmla="*/ 106 w 199"/>
                  <a:gd name="T33" fmla="*/ 43 h 136"/>
                  <a:gd name="T34" fmla="*/ 199 w 199"/>
                  <a:gd name="T35" fmla="*/ 4 h 136"/>
                  <a:gd name="T36" fmla="*/ 191 w 199"/>
                  <a:gd name="T37" fmla="*/ 0 h 136"/>
                  <a:gd name="T38" fmla="*/ 154 w 199"/>
                  <a:gd name="T39" fmla="*/ 11 h 136"/>
                  <a:gd name="T40" fmla="*/ 131 w 199"/>
                  <a:gd name="T41" fmla="*/ 17 h 136"/>
                  <a:gd name="T42" fmla="*/ 114 w 199"/>
                  <a:gd name="T43" fmla="*/ 16 h 136"/>
                  <a:gd name="T44" fmla="*/ 107 w 199"/>
                  <a:gd name="T45" fmla="*/ 19 h 136"/>
                  <a:gd name="T46" fmla="*/ 93 w 199"/>
                  <a:gd name="T47" fmla="*/ 23 h 136"/>
                  <a:gd name="T48" fmla="*/ 80 w 199"/>
                  <a:gd name="T49" fmla="*/ 28 h 136"/>
                  <a:gd name="T50" fmla="*/ 72 w 199"/>
                  <a:gd name="T51" fmla="*/ 33 h 136"/>
                  <a:gd name="T52" fmla="*/ 59 w 199"/>
                  <a:gd name="T53" fmla="*/ 37 h 136"/>
                  <a:gd name="T54" fmla="*/ 59 w 199"/>
                  <a:gd name="T55" fmla="*/ 42 h 136"/>
                  <a:gd name="T56" fmla="*/ 55 w 199"/>
                  <a:gd name="T57" fmla="*/ 50 h 136"/>
                  <a:gd name="T58" fmla="*/ 54 w 199"/>
                  <a:gd name="T59" fmla="*/ 52 h 136"/>
                  <a:gd name="T60" fmla="*/ 49 w 199"/>
                  <a:gd name="T61" fmla="*/ 57 h 136"/>
                  <a:gd name="T62" fmla="*/ 39 w 199"/>
                  <a:gd name="T63" fmla="*/ 65 h 136"/>
                  <a:gd name="T64" fmla="*/ 35 w 199"/>
                  <a:gd name="T65" fmla="*/ 68 h 136"/>
                  <a:gd name="T66" fmla="*/ 41 w 199"/>
                  <a:gd name="T67" fmla="*/ 71 h 136"/>
                  <a:gd name="T68" fmla="*/ 36 w 199"/>
                  <a:gd name="T69" fmla="*/ 77 h 136"/>
                  <a:gd name="T70" fmla="*/ 28 w 199"/>
                  <a:gd name="T71" fmla="*/ 83 h 136"/>
                  <a:gd name="T72" fmla="*/ 24 w 199"/>
                  <a:gd name="T73" fmla="*/ 88 h 136"/>
                  <a:gd name="T74" fmla="*/ 21 w 199"/>
                  <a:gd name="T75" fmla="*/ 96 h 136"/>
                  <a:gd name="T76" fmla="*/ 15 w 199"/>
                  <a:gd name="T77" fmla="*/ 103 h 136"/>
                  <a:gd name="T78" fmla="*/ 1 w 199"/>
                  <a:gd name="T79" fmla="*/ 110 h 136"/>
                  <a:gd name="T80" fmla="*/ 8 w 199"/>
                  <a:gd name="T81" fmla="*/ 1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36">
                    <a:moveTo>
                      <a:pt x="8" y="114"/>
                    </a:moveTo>
                    <a:cubicBezTo>
                      <a:pt x="9" y="115"/>
                      <a:pt x="9" y="115"/>
                      <a:pt x="10" y="115"/>
                    </a:cubicBezTo>
                    <a:cubicBezTo>
                      <a:pt x="11" y="115"/>
                      <a:pt x="13" y="115"/>
                      <a:pt x="14" y="116"/>
                    </a:cubicBezTo>
                    <a:cubicBezTo>
                      <a:pt x="15" y="118"/>
                      <a:pt x="14" y="119"/>
                      <a:pt x="13" y="121"/>
                    </a:cubicBezTo>
                    <a:cubicBezTo>
                      <a:pt x="13" y="123"/>
                      <a:pt x="13" y="123"/>
                      <a:pt x="13" y="123"/>
                    </a:cubicBezTo>
                    <a:cubicBezTo>
                      <a:pt x="14" y="124"/>
                      <a:pt x="15" y="124"/>
                      <a:pt x="15" y="124"/>
                    </a:cubicBezTo>
                    <a:cubicBezTo>
                      <a:pt x="15" y="124"/>
                      <a:pt x="15" y="123"/>
                      <a:pt x="15" y="122"/>
                    </a:cubicBezTo>
                    <a:cubicBezTo>
                      <a:pt x="14" y="120"/>
                      <a:pt x="14" y="119"/>
                      <a:pt x="15" y="119"/>
                    </a:cubicBezTo>
                    <a:cubicBezTo>
                      <a:pt x="15" y="118"/>
                      <a:pt x="16" y="117"/>
                      <a:pt x="17" y="117"/>
                    </a:cubicBezTo>
                    <a:cubicBezTo>
                      <a:pt x="21" y="117"/>
                      <a:pt x="27" y="120"/>
                      <a:pt x="28" y="124"/>
                    </a:cubicBezTo>
                    <a:cubicBezTo>
                      <a:pt x="29" y="126"/>
                      <a:pt x="28" y="128"/>
                      <a:pt x="27" y="129"/>
                    </a:cubicBezTo>
                    <a:cubicBezTo>
                      <a:pt x="26" y="129"/>
                      <a:pt x="26" y="130"/>
                      <a:pt x="26" y="130"/>
                    </a:cubicBezTo>
                    <a:cubicBezTo>
                      <a:pt x="27" y="131"/>
                      <a:pt x="34" y="133"/>
                      <a:pt x="40" y="134"/>
                    </a:cubicBezTo>
                    <a:cubicBezTo>
                      <a:pt x="41" y="134"/>
                      <a:pt x="44" y="134"/>
                      <a:pt x="47" y="134"/>
                    </a:cubicBezTo>
                    <a:cubicBezTo>
                      <a:pt x="52" y="135"/>
                      <a:pt x="58" y="136"/>
                      <a:pt x="62" y="136"/>
                    </a:cubicBezTo>
                    <a:cubicBezTo>
                      <a:pt x="66" y="136"/>
                      <a:pt x="67" y="135"/>
                      <a:pt x="67" y="135"/>
                    </a:cubicBezTo>
                    <a:cubicBezTo>
                      <a:pt x="67" y="135"/>
                      <a:pt x="64" y="133"/>
                      <a:pt x="62" y="131"/>
                    </a:cubicBezTo>
                    <a:cubicBezTo>
                      <a:pt x="59" y="129"/>
                      <a:pt x="56" y="127"/>
                      <a:pt x="52" y="123"/>
                    </a:cubicBezTo>
                    <a:cubicBezTo>
                      <a:pt x="48" y="119"/>
                      <a:pt x="43" y="111"/>
                      <a:pt x="44" y="104"/>
                    </a:cubicBezTo>
                    <a:cubicBezTo>
                      <a:pt x="44" y="100"/>
                      <a:pt x="46" y="98"/>
                      <a:pt x="49" y="96"/>
                    </a:cubicBezTo>
                    <a:cubicBezTo>
                      <a:pt x="52" y="94"/>
                      <a:pt x="52" y="93"/>
                      <a:pt x="52" y="91"/>
                    </a:cubicBezTo>
                    <a:cubicBezTo>
                      <a:pt x="53" y="88"/>
                      <a:pt x="53" y="86"/>
                      <a:pt x="58" y="83"/>
                    </a:cubicBezTo>
                    <a:cubicBezTo>
                      <a:pt x="61" y="81"/>
                      <a:pt x="62" y="78"/>
                      <a:pt x="62" y="76"/>
                    </a:cubicBezTo>
                    <a:cubicBezTo>
                      <a:pt x="63" y="74"/>
                      <a:pt x="64" y="71"/>
                      <a:pt x="69" y="71"/>
                    </a:cubicBezTo>
                    <a:cubicBezTo>
                      <a:pt x="70" y="71"/>
                      <a:pt x="70" y="71"/>
                      <a:pt x="70" y="71"/>
                    </a:cubicBezTo>
                    <a:cubicBezTo>
                      <a:pt x="70" y="70"/>
                      <a:pt x="70" y="70"/>
                      <a:pt x="70" y="69"/>
                    </a:cubicBezTo>
                    <a:cubicBezTo>
                      <a:pt x="70" y="68"/>
                      <a:pt x="69" y="64"/>
                      <a:pt x="74" y="63"/>
                    </a:cubicBezTo>
                    <a:cubicBezTo>
                      <a:pt x="76" y="63"/>
                      <a:pt x="78" y="62"/>
                      <a:pt x="79" y="60"/>
                    </a:cubicBezTo>
                    <a:cubicBezTo>
                      <a:pt x="80" y="58"/>
                      <a:pt x="80" y="56"/>
                      <a:pt x="80" y="55"/>
                    </a:cubicBezTo>
                    <a:cubicBezTo>
                      <a:pt x="79" y="54"/>
                      <a:pt x="80" y="53"/>
                      <a:pt x="80" y="52"/>
                    </a:cubicBezTo>
                    <a:cubicBezTo>
                      <a:pt x="81" y="51"/>
                      <a:pt x="83" y="51"/>
                      <a:pt x="85" y="51"/>
                    </a:cubicBezTo>
                    <a:cubicBezTo>
                      <a:pt x="87" y="51"/>
                      <a:pt x="90" y="51"/>
                      <a:pt x="91" y="49"/>
                    </a:cubicBezTo>
                    <a:cubicBezTo>
                      <a:pt x="93" y="47"/>
                      <a:pt x="96" y="46"/>
                      <a:pt x="99" y="46"/>
                    </a:cubicBezTo>
                    <a:cubicBezTo>
                      <a:pt x="102" y="45"/>
                      <a:pt x="105" y="45"/>
                      <a:pt x="106" y="43"/>
                    </a:cubicBezTo>
                    <a:cubicBezTo>
                      <a:pt x="109" y="35"/>
                      <a:pt x="152" y="22"/>
                      <a:pt x="170" y="18"/>
                    </a:cubicBezTo>
                    <a:cubicBezTo>
                      <a:pt x="188" y="14"/>
                      <a:pt x="198" y="8"/>
                      <a:pt x="199" y="4"/>
                    </a:cubicBezTo>
                    <a:cubicBezTo>
                      <a:pt x="199" y="3"/>
                      <a:pt x="199" y="3"/>
                      <a:pt x="198" y="1"/>
                    </a:cubicBezTo>
                    <a:cubicBezTo>
                      <a:pt x="196" y="0"/>
                      <a:pt x="194" y="0"/>
                      <a:pt x="191" y="0"/>
                    </a:cubicBezTo>
                    <a:cubicBezTo>
                      <a:pt x="182" y="0"/>
                      <a:pt x="169" y="5"/>
                      <a:pt x="166" y="8"/>
                    </a:cubicBezTo>
                    <a:cubicBezTo>
                      <a:pt x="162" y="11"/>
                      <a:pt x="158" y="11"/>
                      <a:pt x="154" y="11"/>
                    </a:cubicBezTo>
                    <a:cubicBezTo>
                      <a:pt x="152" y="11"/>
                      <a:pt x="149" y="12"/>
                      <a:pt x="147" y="13"/>
                    </a:cubicBezTo>
                    <a:cubicBezTo>
                      <a:pt x="144" y="15"/>
                      <a:pt x="137" y="17"/>
                      <a:pt x="131" y="17"/>
                    </a:cubicBezTo>
                    <a:cubicBezTo>
                      <a:pt x="128" y="17"/>
                      <a:pt x="125" y="16"/>
                      <a:pt x="123" y="15"/>
                    </a:cubicBezTo>
                    <a:cubicBezTo>
                      <a:pt x="120" y="13"/>
                      <a:pt x="117" y="15"/>
                      <a:pt x="114" y="16"/>
                    </a:cubicBezTo>
                    <a:cubicBezTo>
                      <a:pt x="112" y="18"/>
                      <a:pt x="109" y="19"/>
                      <a:pt x="107" y="19"/>
                    </a:cubicBezTo>
                    <a:cubicBezTo>
                      <a:pt x="107" y="19"/>
                      <a:pt x="107" y="19"/>
                      <a:pt x="107" y="19"/>
                    </a:cubicBezTo>
                    <a:cubicBezTo>
                      <a:pt x="105" y="19"/>
                      <a:pt x="103" y="20"/>
                      <a:pt x="101" y="21"/>
                    </a:cubicBezTo>
                    <a:cubicBezTo>
                      <a:pt x="99" y="22"/>
                      <a:pt x="96" y="23"/>
                      <a:pt x="93" y="23"/>
                    </a:cubicBezTo>
                    <a:cubicBezTo>
                      <a:pt x="93" y="23"/>
                      <a:pt x="93" y="23"/>
                      <a:pt x="93" y="23"/>
                    </a:cubicBezTo>
                    <a:cubicBezTo>
                      <a:pt x="88" y="23"/>
                      <a:pt x="81" y="26"/>
                      <a:pt x="80" y="28"/>
                    </a:cubicBezTo>
                    <a:cubicBezTo>
                      <a:pt x="80" y="30"/>
                      <a:pt x="77" y="31"/>
                      <a:pt x="75" y="31"/>
                    </a:cubicBezTo>
                    <a:cubicBezTo>
                      <a:pt x="74" y="32"/>
                      <a:pt x="72" y="32"/>
                      <a:pt x="72" y="33"/>
                    </a:cubicBezTo>
                    <a:cubicBezTo>
                      <a:pt x="72" y="36"/>
                      <a:pt x="67" y="39"/>
                      <a:pt x="63" y="39"/>
                    </a:cubicBezTo>
                    <a:cubicBezTo>
                      <a:pt x="62" y="39"/>
                      <a:pt x="60" y="39"/>
                      <a:pt x="59" y="37"/>
                    </a:cubicBezTo>
                    <a:cubicBezTo>
                      <a:pt x="58" y="37"/>
                      <a:pt x="58" y="37"/>
                      <a:pt x="57" y="38"/>
                    </a:cubicBezTo>
                    <a:cubicBezTo>
                      <a:pt x="57" y="39"/>
                      <a:pt x="57" y="41"/>
                      <a:pt x="59" y="42"/>
                    </a:cubicBezTo>
                    <a:cubicBezTo>
                      <a:pt x="60" y="43"/>
                      <a:pt x="61" y="45"/>
                      <a:pt x="60" y="46"/>
                    </a:cubicBezTo>
                    <a:cubicBezTo>
                      <a:pt x="60" y="48"/>
                      <a:pt x="57" y="49"/>
                      <a:pt x="55" y="50"/>
                    </a:cubicBezTo>
                    <a:cubicBezTo>
                      <a:pt x="54" y="50"/>
                      <a:pt x="54" y="51"/>
                      <a:pt x="53" y="51"/>
                    </a:cubicBezTo>
                    <a:cubicBezTo>
                      <a:pt x="54" y="51"/>
                      <a:pt x="54" y="52"/>
                      <a:pt x="54" y="52"/>
                    </a:cubicBezTo>
                    <a:cubicBezTo>
                      <a:pt x="53" y="54"/>
                      <a:pt x="52" y="55"/>
                      <a:pt x="51" y="56"/>
                    </a:cubicBezTo>
                    <a:cubicBezTo>
                      <a:pt x="50" y="56"/>
                      <a:pt x="50" y="57"/>
                      <a:pt x="49" y="57"/>
                    </a:cubicBezTo>
                    <a:cubicBezTo>
                      <a:pt x="50" y="58"/>
                      <a:pt x="50" y="60"/>
                      <a:pt x="50" y="61"/>
                    </a:cubicBezTo>
                    <a:cubicBezTo>
                      <a:pt x="48" y="63"/>
                      <a:pt x="44" y="64"/>
                      <a:pt x="39" y="65"/>
                    </a:cubicBezTo>
                    <a:cubicBezTo>
                      <a:pt x="38" y="65"/>
                      <a:pt x="38" y="65"/>
                      <a:pt x="38" y="65"/>
                    </a:cubicBezTo>
                    <a:cubicBezTo>
                      <a:pt x="36" y="66"/>
                      <a:pt x="35" y="67"/>
                      <a:pt x="35" y="68"/>
                    </a:cubicBezTo>
                    <a:cubicBezTo>
                      <a:pt x="35" y="69"/>
                      <a:pt x="36" y="69"/>
                      <a:pt x="37" y="69"/>
                    </a:cubicBezTo>
                    <a:cubicBezTo>
                      <a:pt x="39" y="69"/>
                      <a:pt x="40" y="69"/>
                      <a:pt x="41" y="71"/>
                    </a:cubicBezTo>
                    <a:cubicBezTo>
                      <a:pt x="41" y="73"/>
                      <a:pt x="40" y="74"/>
                      <a:pt x="39" y="74"/>
                    </a:cubicBezTo>
                    <a:cubicBezTo>
                      <a:pt x="37" y="75"/>
                      <a:pt x="36" y="76"/>
                      <a:pt x="36" y="77"/>
                    </a:cubicBezTo>
                    <a:cubicBezTo>
                      <a:pt x="36" y="79"/>
                      <a:pt x="35" y="80"/>
                      <a:pt x="35" y="81"/>
                    </a:cubicBezTo>
                    <a:cubicBezTo>
                      <a:pt x="33" y="82"/>
                      <a:pt x="31" y="83"/>
                      <a:pt x="28" y="83"/>
                    </a:cubicBezTo>
                    <a:cubicBezTo>
                      <a:pt x="27" y="83"/>
                      <a:pt x="26" y="83"/>
                      <a:pt x="26" y="83"/>
                    </a:cubicBezTo>
                    <a:cubicBezTo>
                      <a:pt x="26" y="85"/>
                      <a:pt x="25" y="86"/>
                      <a:pt x="24" y="88"/>
                    </a:cubicBezTo>
                    <a:cubicBezTo>
                      <a:pt x="23" y="89"/>
                      <a:pt x="21" y="90"/>
                      <a:pt x="17" y="90"/>
                    </a:cubicBezTo>
                    <a:cubicBezTo>
                      <a:pt x="19" y="92"/>
                      <a:pt x="21" y="93"/>
                      <a:pt x="21" y="96"/>
                    </a:cubicBezTo>
                    <a:cubicBezTo>
                      <a:pt x="22" y="99"/>
                      <a:pt x="19" y="100"/>
                      <a:pt x="17" y="100"/>
                    </a:cubicBezTo>
                    <a:cubicBezTo>
                      <a:pt x="15" y="101"/>
                      <a:pt x="15" y="101"/>
                      <a:pt x="15" y="103"/>
                    </a:cubicBezTo>
                    <a:cubicBezTo>
                      <a:pt x="14" y="107"/>
                      <a:pt x="10" y="107"/>
                      <a:pt x="7" y="108"/>
                    </a:cubicBezTo>
                    <a:cubicBezTo>
                      <a:pt x="3" y="108"/>
                      <a:pt x="1" y="108"/>
                      <a:pt x="1" y="110"/>
                    </a:cubicBezTo>
                    <a:cubicBezTo>
                      <a:pt x="0" y="112"/>
                      <a:pt x="0" y="113"/>
                      <a:pt x="1" y="113"/>
                    </a:cubicBezTo>
                    <a:cubicBezTo>
                      <a:pt x="2" y="114"/>
                      <a:pt x="5" y="114"/>
                      <a:pt x="8" y="1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8" name="Freeform 1150"/>
              <p:cNvSpPr>
                <a:spLocks/>
              </p:cNvSpPr>
              <p:nvPr/>
            </p:nvSpPr>
            <p:spPr bwMode="auto">
              <a:xfrm>
                <a:off x="4670" y="2328"/>
                <a:ext cx="106" cy="89"/>
              </a:xfrm>
              <a:custGeom>
                <a:avLst/>
                <a:gdLst>
                  <a:gd name="T0" fmla="*/ 74 w 111"/>
                  <a:gd name="T1" fmla="*/ 14 h 93"/>
                  <a:gd name="T2" fmla="*/ 70 w 111"/>
                  <a:gd name="T3" fmla="*/ 18 h 93"/>
                  <a:gd name="T4" fmla="*/ 64 w 111"/>
                  <a:gd name="T5" fmla="*/ 23 h 93"/>
                  <a:gd name="T6" fmla="*/ 58 w 111"/>
                  <a:gd name="T7" fmla="*/ 27 h 93"/>
                  <a:gd name="T8" fmla="*/ 46 w 111"/>
                  <a:gd name="T9" fmla="*/ 34 h 93"/>
                  <a:gd name="T10" fmla="*/ 45 w 111"/>
                  <a:gd name="T11" fmla="*/ 35 h 93"/>
                  <a:gd name="T12" fmla="*/ 35 w 111"/>
                  <a:gd name="T13" fmla="*/ 16 h 93"/>
                  <a:gd name="T14" fmla="*/ 32 w 111"/>
                  <a:gd name="T15" fmla="*/ 6 h 93"/>
                  <a:gd name="T16" fmla="*/ 15 w 111"/>
                  <a:gd name="T17" fmla="*/ 0 h 93"/>
                  <a:gd name="T18" fmla="*/ 10 w 111"/>
                  <a:gd name="T19" fmla="*/ 2 h 93"/>
                  <a:gd name="T20" fmla="*/ 3 w 111"/>
                  <a:gd name="T21" fmla="*/ 7 h 93"/>
                  <a:gd name="T22" fmla="*/ 0 w 111"/>
                  <a:gd name="T23" fmla="*/ 9 h 93"/>
                  <a:gd name="T24" fmla="*/ 0 w 111"/>
                  <a:gd name="T25" fmla="*/ 10 h 93"/>
                  <a:gd name="T26" fmla="*/ 2 w 111"/>
                  <a:gd name="T27" fmla="*/ 10 h 93"/>
                  <a:gd name="T28" fmla="*/ 4 w 111"/>
                  <a:gd name="T29" fmla="*/ 10 h 93"/>
                  <a:gd name="T30" fmla="*/ 11 w 111"/>
                  <a:gd name="T31" fmla="*/ 16 h 93"/>
                  <a:gd name="T32" fmla="*/ 13 w 111"/>
                  <a:gd name="T33" fmla="*/ 18 h 93"/>
                  <a:gd name="T34" fmla="*/ 17 w 111"/>
                  <a:gd name="T35" fmla="*/ 20 h 93"/>
                  <a:gd name="T36" fmla="*/ 25 w 111"/>
                  <a:gd name="T37" fmla="*/ 19 h 93"/>
                  <a:gd name="T38" fmla="*/ 29 w 111"/>
                  <a:gd name="T39" fmla="*/ 18 h 93"/>
                  <a:gd name="T40" fmla="*/ 29 w 111"/>
                  <a:gd name="T41" fmla="*/ 18 h 93"/>
                  <a:gd name="T42" fmla="*/ 34 w 111"/>
                  <a:gd name="T43" fmla="*/ 22 h 93"/>
                  <a:gd name="T44" fmla="*/ 27 w 111"/>
                  <a:gd name="T45" fmla="*/ 25 h 93"/>
                  <a:gd name="T46" fmla="*/ 23 w 111"/>
                  <a:gd name="T47" fmla="*/ 26 h 93"/>
                  <a:gd name="T48" fmla="*/ 18 w 111"/>
                  <a:gd name="T49" fmla="*/ 27 h 93"/>
                  <a:gd name="T50" fmla="*/ 14 w 111"/>
                  <a:gd name="T51" fmla="*/ 27 h 93"/>
                  <a:gd name="T52" fmla="*/ 20 w 111"/>
                  <a:gd name="T53" fmla="*/ 37 h 93"/>
                  <a:gd name="T54" fmla="*/ 22 w 111"/>
                  <a:gd name="T55" fmla="*/ 39 h 93"/>
                  <a:gd name="T56" fmla="*/ 24 w 111"/>
                  <a:gd name="T57" fmla="*/ 37 h 93"/>
                  <a:gd name="T58" fmla="*/ 27 w 111"/>
                  <a:gd name="T59" fmla="*/ 33 h 93"/>
                  <a:gd name="T60" fmla="*/ 31 w 111"/>
                  <a:gd name="T61" fmla="*/ 35 h 93"/>
                  <a:gd name="T62" fmla="*/ 38 w 111"/>
                  <a:gd name="T63" fmla="*/ 38 h 93"/>
                  <a:gd name="T64" fmla="*/ 44 w 111"/>
                  <a:gd name="T65" fmla="*/ 42 h 93"/>
                  <a:gd name="T66" fmla="*/ 48 w 111"/>
                  <a:gd name="T67" fmla="*/ 44 h 93"/>
                  <a:gd name="T68" fmla="*/ 81 w 111"/>
                  <a:gd name="T69" fmla="*/ 55 h 93"/>
                  <a:gd name="T70" fmla="*/ 86 w 111"/>
                  <a:gd name="T71" fmla="*/ 64 h 93"/>
                  <a:gd name="T72" fmla="*/ 87 w 111"/>
                  <a:gd name="T73" fmla="*/ 68 h 93"/>
                  <a:gd name="T74" fmla="*/ 91 w 111"/>
                  <a:gd name="T75" fmla="*/ 79 h 93"/>
                  <a:gd name="T76" fmla="*/ 85 w 111"/>
                  <a:gd name="T77" fmla="*/ 82 h 93"/>
                  <a:gd name="T78" fmla="*/ 77 w 111"/>
                  <a:gd name="T79" fmla="*/ 86 h 93"/>
                  <a:gd name="T80" fmla="*/ 76 w 111"/>
                  <a:gd name="T81" fmla="*/ 87 h 93"/>
                  <a:gd name="T82" fmla="*/ 79 w 111"/>
                  <a:gd name="T83" fmla="*/ 88 h 93"/>
                  <a:gd name="T84" fmla="*/ 93 w 111"/>
                  <a:gd name="T85" fmla="*/ 86 h 93"/>
                  <a:gd name="T86" fmla="*/ 101 w 111"/>
                  <a:gd name="T87" fmla="*/ 85 h 93"/>
                  <a:gd name="T88" fmla="*/ 108 w 111"/>
                  <a:gd name="T89" fmla="*/ 90 h 93"/>
                  <a:gd name="T90" fmla="*/ 111 w 111"/>
                  <a:gd name="T91" fmla="*/ 93 h 93"/>
                  <a:gd name="T92" fmla="*/ 111 w 111"/>
                  <a:gd name="T93" fmla="*/ 27 h 93"/>
                  <a:gd name="T94" fmla="*/ 94 w 111"/>
                  <a:gd name="T95" fmla="*/ 21 h 93"/>
                  <a:gd name="T96" fmla="*/ 74 w 111"/>
                  <a:gd name="T9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1" h="93">
                    <a:moveTo>
                      <a:pt x="74" y="14"/>
                    </a:moveTo>
                    <a:cubicBezTo>
                      <a:pt x="73" y="14"/>
                      <a:pt x="72" y="15"/>
                      <a:pt x="70" y="18"/>
                    </a:cubicBezTo>
                    <a:cubicBezTo>
                      <a:pt x="69" y="20"/>
                      <a:pt x="67" y="23"/>
                      <a:pt x="64" y="23"/>
                    </a:cubicBezTo>
                    <a:cubicBezTo>
                      <a:pt x="63" y="23"/>
                      <a:pt x="60" y="25"/>
                      <a:pt x="58" y="27"/>
                    </a:cubicBezTo>
                    <a:cubicBezTo>
                      <a:pt x="55" y="30"/>
                      <a:pt x="51" y="33"/>
                      <a:pt x="46" y="34"/>
                    </a:cubicBezTo>
                    <a:cubicBezTo>
                      <a:pt x="46" y="35"/>
                      <a:pt x="45" y="35"/>
                      <a:pt x="45" y="35"/>
                    </a:cubicBezTo>
                    <a:cubicBezTo>
                      <a:pt x="39" y="35"/>
                      <a:pt x="37" y="25"/>
                      <a:pt x="35" y="16"/>
                    </a:cubicBezTo>
                    <a:cubicBezTo>
                      <a:pt x="34" y="12"/>
                      <a:pt x="33" y="7"/>
                      <a:pt x="32" y="6"/>
                    </a:cubicBezTo>
                    <a:cubicBezTo>
                      <a:pt x="30" y="3"/>
                      <a:pt x="22" y="0"/>
                      <a:pt x="15" y="0"/>
                    </a:cubicBezTo>
                    <a:cubicBezTo>
                      <a:pt x="12" y="0"/>
                      <a:pt x="10" y="1"/>
                      <a:pt x="10" y="2"/>
                    </a:cubicBezTo>
                    <a:cubicBezTo>
                      <a:pt x="9" y="6"/>
                      <a:pt x="5" y="7"/>
                      <a:pt x="3" y="7"/>
                    </a:cubicBezTo>
                    <a:cubicBezTo>
                      <a:pt x="1" y="8"/>
                      <a:pt x="1" y="8"/>
                      <a:pt x="0" y="9"/>
                    </a:cubicBezTo>
                    <a:cubicBezTo>
                      <a:pt x="0" y="9"/>
                      <a:pt x="0" y="10"/>
                      <a:pt x="0" y="10"/>
                    </a:cubicBezTo>
                    <a:cubicBezTo>
                      <a:pt x="1" y="10"/>
                      <a:pt x="1" y="10"/>
                      <a:pt x="2" y="10"/>
                    </a:cubicBezTo>
                    <a:cubicBezTo>
                      <a:pt x="3" y="10"/>
                      <a:pt x="3" y="10"/>
                      <a:pt x="4" y="10"/>
                    </a:cubicBezTo>
                    <a:cubicBezTo>
                      <a:pt x="9" y="10"/>
                      <a:pt x="10" y="13"/>
                      <a:pt x="11" y="16"/>
                    </a:cubicBezTo>
                    <a:cubicBezTo>
                      <a:pt x="12" y="17"/>
                      <a:pt x="12" y="17"/>
                      <a:pt x="13" y="18"/>
                    </a:cubicBezTo>
                    <a:cubicBezTo>
                      <a:pt x="13" y="19"/>
                      <a:pt x="13" y="20"/>
                      <a:pt x="17" y="20"/>
                    </a:cubicBezTo>
                    <a:cubicBezTo>
                      <a:pt x="20" y="20"/>
                      <a:pt x="23" y="19"/>
                      <a:pt x="25" y="19"/>
                    </a:cubicBezTo>
                    <a:cubicBezTo>
                      <a:pt x="27" y="18"/>
                      <a:pt x="28" y="18"/>
                      <a:pt x="29" y="18"/>
                    </a:cubicBezTo>
                    <a:cubicBezTo>
                      <a:pt x="29" y="18"/>
                      <a:pt x="29" y="18"/>
                      <a:pt x="29" y="18"/>
                    </a:cubicBezTo>
                    <a:cubicBezTo>
                      <a:pt x="32" y="18"/>
                      <a:pt x="34" y="20"/>
                      <a:pt x="34" y="22"/>
                    </a:cubicBezTo>
                    <a:cubicBezTo>
                      <a:pt x="34" y="25"/>
                      <a:pt x="31" y="27"/>
                      <a:pt x="27" y="25"/>
                    </a:cubicBezTo>
                    <a:cubicBezTo>
                      <a:pt x="25" y="25"/>
                      <a:pt x="24" y="25"/>
                      <a:pt x="23" y="26"/>
                    </a:cubicBezTo>
                    <a:cubicBezTo>
                      <a:pt x="22" y="27"/>
                      <a:pt x="20" y="28"/>
                      <a:pt x="18" y="27"/>
                    </a:cubicBezTo>
                    <a:cubicBezTo>
                      <a:pt x="17" y="27"/>
                      <a:pt x="15" y="27"/>
                      <a:pt x="14" y="27"/>
                    </a:cubicBezTo>
                    <a:cubicBezTo>
                      <a:pt x="17" y="29"/>
                      <a:pt x="20" y="32"/>
                      <a:pt x="20" y="37"/>
                    </a:cubicBezTo>
                    <a:cubicBezTo>
                      <a:pt x="20" y="37"/>
                      <a:pt x="20" y="39"/>
                      <a:pt x="22" y="39"/>
                    </a:cubicBezTo>
                    <a:cubicBezTo>
                      <a:pt x="23" y="39"/>
                      <a:pt x="24" y="38"/>
                      <a:pt x="24" y="37"/>
                    </a:cubicBezTo>
                    <a:cubicBezTo>
                      <a:pt x="24" y="33"/>
                      <a:pt x="26" y="33"/>
                      <a:pt x="27" y="33"/>
                    </a:cubicBezTo>
                    <a:cubicBezTo>
                      <a:pt x="28" y="33"/>
                      <a:pt x="29" y="34"/>
                      <a:pt x="31" y="35"/>
                    </a:cubicBezTo>
                    <a:cubicBezTo>
                      <a:pt x="33" y="36"/>
                      <a:pt x="35" y="38"/>
                      <a:pt x="38" y="38"/>
                    </a:cubicBezTo>
                    <a:cubicBezTo>
                      <a:pt x="42" y="39"/>
                      <a:pt x="44" y="41"/>
                      <a:pt x="44" y="42"/>
                    </a:cubicBezTo>
                    <a:cubicBezTo>
                      <a:pt x="45" y="43"/>
                      <a:pt x="45" y="43"/>
                      <a:pt x="48" y="44"/>
                    </a:cubicBezTo>
                    <a:cubicBezTo>
                      <a:pt x="56" y="44"/>
                      <a:pt x="73" y="50"/>
                      <a:pt x="81" y="55"/>
                    </a:cubicBezTo>
                    <a:cubicBezTo>
                      <a:pt x="85" y="58"/>
                      <a:pt x="85" y="61"/>
                      <a:pt x="86" y="64"/>
                    </a:cubicBezTo>
                    <a:cubicBezTo>
                      <a:pt x="86" y="65"/>
                      <a:pt x="86" y="67"/>
                      <a:pt x="87" y="68"/>
                    </a:cubicBezTo>
                    <a:cubicBezTo>
                      <a:pt x="91" y="72"/>
                      <a:pt x="92" y="76"/>
                      <a:pt x="91" y="79"/>
                    </a:cubicBezTo>
                    <a:cubicBezTo>
                      <a:pt x="90" y="80"/>
                      <a:pt x="89" y="82"/>
                      <a:pt x="85" y="82"/>
                    </a:cubicBezTo>
                    <a:cubicBezTo>
                      <a:pt x="82" y="82"/>
                      <a:pt x="78" y="84"/>
                      <a:pt x="77" y="86"/>
                    </a:cubicBezTo>
                    <a:cubicBezTo>
                      <a:pt x="77" y="87"/>
                      <a:pt x="76" y="87"/>
                      <a:pt x="76" y="87"/>
                    </a:cubicBezTo>
                    <a:cubicBezTo>
                      <a:pt x="77" y="87"/>
                      <a:pt x="77" y="88"/>
                      <a:pt x="79" y="88"/>
                    </a:cubicBezTo>
                    <a:cubicBezTo>
                      <a:pt x="83" y="88"/>
                      <a:pt x="88" y="87"/>
                      <a:pt x="93" y="86"/>
                    </a:cubicBezTo>
                    <a:cubicBezTo>
                      <a:pt x="96" y="86"/>
                      <a:pt x="99" y="85"/>
                      <a:pt x="101" y="85"/>
                    </a:cubicBezTo>
                    <a:cubicBezTo>
                      <a:pt x="103" y="85"/>
                      <a:pt x="105" y="87"/>
                      <a:pt x="108" y="90"/>
                    </a:cubicBezTo>
                    <a:cubicBezTo>
                      <a:pt x="109" y="91"/>
                      <a:pt x="110" y="92"/>
                      <a:pt x="111" y="93"/>
                    </a:cubicBezTo>
                    <a:cubicBezTo>
                      <a:pt x="111" y="27"/>
                      <a:pt x="111" y="27"/>
                      <a:pt x="111" y="27"/>
                    </a:cubicBezTo>
                    <a:cubicBezTo>
                      <a:pt x="105" y="25"/>
                      <a:pt x="100" y="23"/>
                      <a:pt x="94" y="21"/>
                    </a:cubicBezTo>
                    <a:cubicBezTo>
                      <a:pt x="86" y="17"/>
                      <a:pt x="77" y="14"/>
                      <a:pt x="74"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9" name="Freeform 1151"/>
              <p:cNvSpPr>
                <a:spLocks/>
              </p:cNvSpPr>
              <p:nvPr/>
            </p:nvSpPr>
            <p:spPr bwMode="auto">
              <a:xfrm>
                <a:off x="4639" y="2355"/>
                <a:ext cx="26" cy="9"/>
              </a:xfrm>
              <a:custGeom>
                <a:avLst/>
                <a:gdLst>
                  <a:gd name="T0" fmla="*/ 0 w 28"/>
                  <a:gd name="T1" fmla="*/ 3 h 9"/>
                  <a:gd name="T2" fmla="*/ 5 w 28"/>
                  <a:gd name="T3" fmla="*/ 4 h 9"/>
                  <a:gd name="T4" fmla="*/ 9 w 28"/>
                  <a:gd name="T5" fmla="*/ 4 h 9"/>
                  <a:gd name="T6" fmla="*/ 14 w 28"/>
                  <a:gd name="T7" fmla="*/ 4 h 9"/>
                  <a:gd name="T8" fmla="*/ 24 w 28"/>
                  <a:gd name="T9" fmla="*/ 7 h 9"/>
                  <a:gd name="T10" fmla="*/ 28 w 28"/>
                  <a:gd name="T11" fmla="*/ 9 h 9"/>
                  <a:gd name="T12" fmla="*/ 27 w 28"/>
                  <a:gd name="T13" fmla="*/ 7 h 9"/>
                  <a:gd name="T14" fmla="*/ 20 w 28"/>
                  <a:gd name="T15" fmla="*/ 1 h 9"/>
                  <a:gd name="T16" fmla="*/ 12 w 28"/>
                  <a:gd name="T17" fmla="*/ 0 h 9"/>
                  <a:gd name="T18" fmla="*/ 0 w 28"/>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9">
                    <a:moveTo>
                      <a:pt x="0" y="3"/>
                    </a:moveTo>
                    <a:cubicBezTo>
                      <a:pt x="0" y="3"/>
                      <a:pt x="1" y="4"/>
                      <a:pt x="5" y="4"/>
                    </a:cubicBezTo>
                    <a:cubicBezTo>
                      <a:pt x="6" y="4"/>
                      <a:pt x="7" y="4"/>
                      <a:pt x="9" y="4"/>
                    </a:cubicBezTo>
                    <a:cubicBezTo>
                      <a:pt x="10" y="4"/>
                      <a:pt x="12" y="4"/>
                      <a:pt x="14" y="4"/>
                    </a:cubicBezTo>
                    <a:cubicBezTo>
                      <a:pt x="18" y="4"/>
                      <a:pt x="22" y="5"/>
                      <a:pt x="24" y="7"/>
                    </a:cubicBezTo>
                    <a:cubicBezTo>
                      <a:pt x="26" y="8"/>
                      <a:pt x="27" y="8"/>
                      <a:pt x="28" y="9"/>
                    </a:cubicBezTo>
                    <a:cubicBezTo>
                      <a:pt x="28" y="8"/>
                      <a:pt x="27" y="8"/>
                      <a:pt x="27" y="7"/>
                    </a:cubicBezTo>
                    <a:cubicBezTo>
                      <a:pt x="27" y="6"/>
                      <a:pt x="25" y="3"/>
                      <a:pt x="20" y="1"/>
                    </a:cubicBezTo>
                    <a:cubicBezTo>
                      <a:pt x="18" y="0"/>
                      <a:pt x="15" y="0"/>
                      <a:pt x="12" y="0"/>
                    </a:cubicBezTo>
                    <a:cubicBezTo>
                      <a:pt x="5" y="0"/>
                      <a:pt x="1" y="2"/>
                      <a:pt x="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0" name="Freeform 1152"/>
              <p:cNvSpPr>
                <a:spLocks/>
              </p:cNvSpPr>
              <p:nvPr/>
            </p:nvSpPr>
            <p:spPr bwMode="auto">
              <a:xfrm>
                <a:off x="4285" y="2263"/>
                <a:ext cx="120" cy="121"/>
              </a:xfrm>
              <a:custGeom>
                <a:avLst/>
                <a:gdLst>
                  <a:gd name="T0" fmla="*/ 116 w 125"/>
                  <a:gd name="T1" fmla="*/ 112 h 126"/>
                  <a:gd name="T2" fmla="*/ 117 w 125"/>
                  <a:gd name="T3" fmla="*/ 103 h 126"/>
                  <a:gd name="T4" fmla="*/ 118 w 125"/>
                  <a:gd name="T5" fmla="*/ 100 h 126"/>
                  <a:gd name="T6" fmla="*/ 124 w 125"/>
                  <a:gd name="T7" fmla="*/ 95 h 126"/>
                  <a:gd name="T8" fmla="*/ 124 w 125"/>
                  <a:gd name="T9" fmla="*/ 92 h 126"/>
                  <a:gd name="T10" fmla="*/ 121 w 125"/>
                  <a:gd name="T11" fmla="*/ 88 h 126"/>
                  <a:gd name="T12" fmla="*/ 115 w 125"/>
                  <a:gd name="T13" fmla="*/ 83 h 126"/>
                  <a:gd name="T14" fmla="*/ 113 w 125"/>
                  <a:gd name="T15" fmla="*/ 84 h 126"/>
                  <a:gd name="T16" fmla="*/ 114 w 125"/>
                  <a:gd name="T17" fmla="*/ 84 h 126"/>
                  <a:gd name="T18" fmla="*/ 120 w 125"/>
                  <a:gd name="T19" fmla="*/ 88 h 126"/>
                  <a:gd name="T20" fmla="*/ 120 w 125"/>
                  <a:gd name="T21" fmla="*/ 92 h 126"/>
                  <a:gd name="T22" fmla="*/ 118 w 125"/>
                  <a:gd name="T23" fmla="*/ 94 h 126"/>
                  <a:gd name="T24" fmla="*/ 115 w 125"/>
                  <a:gd name="T25" fmla="*/ 93 h 126"/>
                  <a:gd name="T26" fmla="*/ 112 w 125"/>
                  <a:gd name="T27" fmla="*/ 92 h 126"/>
                  <a:gd name="T28" fmla="*/ 111 w 125"/>
                  <a:gd name="T29" fmla="*/ 92 h 126"/>
                  <a:gd name="T30" fmla="*/ 106 w 125"/>
                  <a:gd name="T31" fmla="*/ 88 h 126"/>
                  <a:gd name="T32" fmla="*/ 104 w 125"/>
                  <a:gd name="T33" fmla="*/ 86 h 126"/>
                  <a:gd name="T34" fmla="*/ 98 w 125"/>
                  <a:gd name="T35" fmla="*/ 79 h 126"/>
                  <a:gd name="T36" fmla="*/ 94 w 125"/>
                  <a:gd name="T37" fmla="*/ 76 h 126"/>
                  <a:gd name="T38" fmla="*/ 88 w 125"/>
                  <a:gd name="T39" fmla="*/ 72 h 126"/>
                  <a:gd name="T40" fmla="*/ 91 w 125"/>
                  <a:gd name="T41" fmla="*/ 64 h 126"/>
                  <a:gd name="T42" fmla="*/ 89 w 125"/>
                  <a:gd name="T43" fmla="*/ 62 h 126"/>
                  <a:gd name="T44" fmla="*/ 84 w 125"/>
                  <a:gd name="T45" fmla="*/ 55 h 126"/>
                  <a:gd name="T46" fmla="*/ 83 w 125"/>
                  <a:gd name="T47" fmla="*/ 54 h 126"/>
                  <a:gd name="T48" fmla="*/ 78 w 125"/>
                  <a:gd name="T49" fmla="*/ 50 h 126"/>
                  <a:gd name="T50" fmla="*/ 78 w 125"/>
                  <a:gd name="T51" fmla="*/ 50 h 126"/>
                  <a:gd name="T52" fmla="*/ 78 w 125"/>
                  <a:gd name="T53" fmla="*/ 49 h 126"/>
                  <a:gd name="T54" fmla="*/ 73 w 125"/>
                  <a:gd name="T55" fmla="*/ 46 h 126"/>
                  <a:gd name="T56" fmla="*/ 71 w 125"/>
                  <a:gd name="T57" fmla="*/ 45 h 126"/>
                  <a:gd name="T58" fmla="*/ 70 w 125"/>
                  <a:gd name="T59" fmla="*/ 45 h 126"/>
                  <a:gd name="T60" fmla="*/ 66 w 125"/>
                  <a:gd name="T61" fmla="*/ 43 h 126"/>
                  <a:gd name="T62" fmla="*/ 60 w 125"/>
                  <a:gd name="T63" fmla="*/ 39 h 126"/>
                  <a:gd name="T64" fmla="*/ 48 w 125"/>
                  <a:gd name="T65" fmla="*/ 29 h 126"/>
                  <a:gd name="T66" fmla="*/ 40 w 125"/>
                  <a:gd name="T67" fmla="*/ 22 h 126"/>
                  <a:gd name="T68" fmla="*/ 29 w 125"/>
                  <a:gd name="T69" fmla="*/ 12 h 126"/>
                  <a:gd name="T70" fmla="*/ 16 w 125"/>
                  <a:gd name="T71" fmla="*/ 5 h 126"/>
                  <a:gd name="T72" fmla="*/ 14 w 125"/>
                  <a:gd name="T73" fmla="*/ 5 h 126"/>
                  <a:gd name="T74" fmla="*/ 14 w 125"/>
                  <a:gd name="T75" fmla="*/ 5 h 126"/>
                  <a:gd name="T76" fmla="*/ 3 w 125"/>
                  <a:gd name="T77" fmla="*/ 1 h 126"/>
                  <a:gd name="T78" fmla="*/ 1 w 125"/>
                  <a:gd name="T79" fmla="*/ 0 h 126"/>
                  <a:gd name="T80" fmla="*/ 16 w 125"/>
                  <a:gd name="T81" fmla="*/ 19 h 126"/>
                  <a:gd name="T82" fmla="*/ 23 w 125"/>
                  <a:gd name="T83" fmla="*/ 27 h 126"/>
                  <a:gd name="T84" fmla="*/ 30 w 125"/>
                  <a:gd name="T85" fmla="*/ 35 h 126"/>
                  <a:gd name="T86" fmla="*/ 39 w 125"/>
                  <a:gd name="T87" fmla="*/ 49 h 126"/>
                  <a:gd name="T88" fmla="*/ 43 w 125"/>
                  <a:gd name="T89" fmla="*/ 57 h 126"/>
                  <a:gd name="T90" fmla="*/ 62 w 125"/>
                  <a:gd name="T91" fmla="*/ 85 h 126"/>
                  <a:gd name="T92" fmla="*/ 70 w 125"/>
                  <a:gd name="T93" fmla="*/ 96 h 126"/>
                  <a:gd name="T94" fmla="*/ 78 w 125"/>
                  <a:gd name="T95" fmla="*/ 104 h 126"/>
                  <a:gd name="T96" fmla="*/ 92 w 125"/>
                  <a:gd name="T97" fmla="*/ 116 h 126"/>
                  <a:gd name="T98" fmla="*/ 98 w 125"/>
                  <a:gd name="T99" fmla="*/ 121 h 126"/>
                  <a:gd name="T100" fmla="*/ 100 w 125"/>
                  <a:gd name="T101" fmla="*/ 124 h 126"/>
                  <a:gd name="T102" fmla="*/ 101 w 125"/>
                  <a:gd name="T103" fmla="*/ 126 h 126"/>
                  <a:gd name="T104" fmla="*/ 105 w 125"/>
                  <a:gd name="T105" fmla="*/ 125 h 126"/>
                  <a:gd name="T106" fmla="*/ 111 w 125"/>
                  <a:gd name="T107" fmla="*/ 126 h 126"/>
                  <a:gd name="T108" fmla="*/ 114 w 125"/>
                  <a:gd name="T109" fmla="*/ 126 h 126"/>
                  <a:gd name="T110" fmla="*/ 116 w 125"/>
                  <a:gd name="T111" fmla="*/ 11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26">
                    <a:moveTo>
                      <a:pt x="116" y="112"/>
                    </a:moveTo>
                    <a:cubicBezTo>
                      <a:pt x="116" y="109"/>
                      <a:pt x="117" y="105"/>
                      <a:pt x="117" y="103"/>
                    </a:cubicBezTo>
                    <a:cubicBezTo>
                      <a:pt x="117" y="102"/>
                      <a:pt x="118" y="101"/>
                      <a:pt x="118" y="100"/>
                    </a:cubicBezTo>
                    <a:cubicBezTo>
                      <a:pt x="118" y="96"/>
                      <a:pt x="120" y="94"/>
                      <a:pt x="124" y="95"/>
                    </a:cubicBezTo>
                    <a:cubicBezTo>
                      <a:pt x="125" y="94"/>
                      <a:pt x="124" y="93"/>
                      <a:pt x="124" y="92"/>
                    </a:cubicBezTo>
                    <a:cubicBezTo>
                      <a:pt x="123" y="92"/>
                      <a:pt x="122" y="90"/>
                      <a:pt x="121" y="88"/>
                    </a:cubicBezTo>
                    <a:cubicBezTo>
                      <a:pt x="119" y="85"/>
                      <a:pt x="118" y="83"/>
                      <a:pt x="115" y="83"/>
                    </a:cubicBezTo>
                    <a:cubicBezTo>
                      <a:pt x="114" y="83"/>
                      <a:pt x="113" y="84"/>
                      <a:pt x="113" y="84"/>
                    </a:cubicBezTo>
                    <a:cubicBezTo>
                      <a:pt x="113" y="84"/>
                      <a:pt x="114" y="84"/>
                      <a:pt x="114" y="84"/>
                    </a:cubicBezTo>
                    <a:cubicBezTo>
                      <a:pt x="117" y="84"/>
                      <a:pt x="119" y="86"/>
                      <a:pt x="120" y="88"/>
                    </a:cubicBezTo>
                    <a:cubicBezTo>
                      <a:pt x="121" y="89"/>
                      <a:pt x="121" y="91"/>
                      <a:pt x="120" y="92"/>
                    </a:cubicBezTo>
                    <a:cubicBezTo>
                      <a:pt x="120" y="94"/>
                      <a:pt x="118" y="94"/>
                      <a:pt x="118" y="94"/>
                    </a:cubicBezTo>
                    <a:cubicBezTo>
                      <a:pt x="117" y="94"/>
                      <a:pt x="116" y="94"/>
                      <a:pt x="115" y="93"/>
                    </a:cubicBezTo>
                    <a:cubicBezTo>
                      <a:pt x="114" y="92"/>
                      <a:pt x="113" y="92"/>
                      <a:pt x="112" y="92"/>
                    </a:cubicBezTo>
                    <a:cubicBezTo>
                      <a:pt x="111" y="92"/>
                      <a:pt x="111" y="92"/>
                      <a:pt x="111" y="92"/>
                    </a:cubicBezTo>
                    <a:cubicBezTo>
                      <a:pt x="108" y="92"/>
                      <a:pt x="107" y="89"/>
                      <a:pt x="106" y="88"/>
                    </a:cubicBezTo>
                    <a:cubicBezTo>
                      <a:pt x="106" y="86"/>
                      <a:pt x="106" y="86"/>
                      <a:pt x="104" y="86"/>
                    </a:cubicBezTo>
                    <a:cubicBezTo>
                      <a:pt x="100" y="85"/>
                      <a:pt x="99" y="82"/>
                      <a:pt x="98" y="79"/>
                    </a:cubicBezTo>
                    <a:cubicBezTo>
                      <a:pt x="97" y="77"/>
                      <a:pt x="96" y="76"/>
                      <a:pt x="94" y="76"/>
                    </a:cubicBezTo>
                    <a:cubicBezTo>
                      <a:pt x="90" y="76"/>
                      <a:pt x="88" y="73"/>
                      <a:pt x="88" y="72"/>
                    </a:cubicBezTo>
                    <a:cubicBezTo>
                      <a:pt x="87" y="70"/>
                      <a:pt x="88" y="66"/>
                      <a:pt x="91" y="64"/>
                    </a:cubicBezTo>
                    <a:cubicBezTo>
                      <a:pt x="91" y="63"/>
                      <a:pt x="89" y="62"/>
                      <a:pt x="89" y="62"/>
                    </a:cubicBezTo>
                    <a:cubicBezTo>
                      <a:pt x="87" y="60"/>
                      <a:pt x="84" y="58"/>
                      <a:pt x="84" y="55"/>
                    </a:cubicBezTo>
                    <a:cubicBezTo>
                      <a:pt x="84" y="55"/>
                      <a:pt x="83" y="55"/>
                      <a:pt x="83" y="54"/>
                    </a:cubicBezTo>
                    <a:cubicBezTo>
                      <a:pt x="81" y="54"/>
                      <a:pt x="78" y="53"/>
                      <a:pt x="78" y="50"/>
                    </a:cubicBezTo>
                    <a:cubicBezTo>
                      <a:pt x="78" y="50"/>
                      <a:pt x="78" y="50"/>
                      <a:pt x="78" y="50"/>
                    </a:cubicBezTo>
                    <a:cubicBezTo>
                      <a:pt x="78" y="50"/>
                      <a:pt x="78" y="50"/>
                      <a:pt x="78" y="49"/>
                    </a:cubicBezTo>
                    <a:cubicBezTo>
                      <a:pt x="77" y="49"/>
                      <a:pt x="75" y="48"/>
                      <a:pt x="73" y="46"/>
                    </a:cubicBezTo>
                    <a:cubicBezTo>
                      <a:pt x="72" y="45"/>
                      <a:pt x="72" y="45"/>
                      <a:pt x="71" y="45"/>
                    </a:cubicBezTo>
                    <a:cubicBezTo>
                      <a:pt x="70" y="45"/>
                      <a:pt x="70" y="45"/>
                      <a:pt x="70" y="45"/>
                    </a:cubicBezTo>
                    <a:cubicBezTo>
                      <a:pt x="69" y="45"/>
                      <a:pt x="67" y="44"/>
                      <a:pt x="66" y="43"/>
                    </a:cubicBezTo>
                    <a:cubicBezTo>
                      <a:pt x="64" y="40"/>
                      <a:pt x="61" y="39"/>
                      <a:pt x="60" y="39"/>
                    </a:cubicBezTo>
                    <a:cubicBezTo>
                      <a:pt x="56" y="41"/>
                      <a:pt x="50" y="35"/>
                      <a:pt x="48" y="29"/>
                    </a:cubicBezTo>
                    <a:cubicBezTo>
                      <a:pt x="47" y="27"/>
                      <a:pt x="43" y="24"/>
                      <a:pt x="40" y="22"/>
                    </a:cubicBezTo>
                    <a:cubicBezTo>
                      <a:pt x="35" y="19"/>
                      <a:pt x="30" y="15"/>
                      <a:pt x="29" y="12"/>
                    </a:cubicBezTo>
                    <a:cubicBezTo>
                      <a:pt x="27" y="9"/>
                      <a:pt x="25" y="5"/>
                      <a:pt x="16" y="5"/>
                    </a:cubicBezTo>
                    <a:cubicBezTo>
                      <a:pt x="15" y="5"/>
                      <a:pt x="15" y="5"/>
                      <a:pt x="14" y="5"/>
                    </a:cubicBezTo>
                    <a:cubicBezTo>
                      <a:pt x="14" y="5"/>
                      <a:pt x="14" y="5"/>
                      <a:pt x="14" y="5"/>
                    </a:cubicBezTo>
                    <a:cubicBezTo>
                      <a:pt x="9" y="5"/>
                      <a:pt x="5" y="3"/>
                      <a:pt x="3" y="1"/>
                    </a:cubicBezTo>
                    <a:cubicBezTo>
                      <a:pt x="2" y="1"/>
                      <a:pt x="2" y="0"/>
                      <a:pt x="1" y="0"/>
                    </a:cubicBezTo>
                    <a:cubicBezTo>
                      <a:pt x="0" y="4"/>
                      <a:pt x="10" y="15"/>
                      <a:pt x="16" y="19"/>
                    </a:cubicBezTo>
                    <a:cubicBezTo>
                      <a:pt x="19" y="21"/>
                      <a:pt x="21" y="24"/>
                      <a:pt x="23" y="27"/>
                    </a:cubicBezTo>
                    <a:cubicBezTo>
                      <a:pt x="25" y="31"/>
                      <a:pt x="27" y="34"/>
                      <a:pt x="30" y="35"/>
                    </a:cubicBezTo>
                    <a:cubicBezTo>
                      <a:pt x="35" y="35"/>
                      <a:pt x="37" y="42"/>
                      <a:pt x="39" y="49"/>
                    </a:cubicBezTo>
                    <a:cubicBezTo>
                      <a:pt x="40" y="51"/>
                      <a:pt x="42" y="57"/>
                      <a:pt x="43" y="57"/>
                    </a:cubicBezTo>
                    <a:cubicBezTo>
                      <a:pt x="49" y="59"/>
                      <a:pt x="60" y="76"/>
                      <a:pt x="62" y="85"/>
                    </a:cubicBezTo>
                    <a:cubicBezTo>
                      <a:pt x="63" y="89"/>
                      <a:pt x="67" y="93"/>
                      <a:pt x="70" y="96"/>
                    </a:cubicBezTo>
                    <a:cubicBezTo>
                      <a:pt x="73" y="98"/>
                      <a:pt x="76" y="101"/>
                      <a:pt x="78" y="104"/>
                    </a:cubicBezTo>
                    <a:cubicBezTo>
                      <a:pt x="80" y="107"/>
                      <a:pt x="87" y="112"/>
                      <a:pt x="92" y="116"/>
                    </a:cubicBezTo>
                    <a:cubicBezTo>
                      <a:pt x="95" y="118"/>
                      <a:pt x="97" y="120"/>
                      <a:pt x="98" y="121"/>
                    </a:cubicBezTo>
                    <a:cubicBezTo>
                      <a:pt x="99" y="122"/>
                      <a:pt x="99" y="123"/>
                      <a:pt x="100" y="124"/>
                    </a:cubicBezTo>
                    <a:cubicBezTo>
                      <a:pt x="100" y="125"/>
                      <a:pt x="101" y="125"/>
                      <a:pt x="101" y="126"/>
                    </a:cubicBezTo>
                    <a:cubicBezTo>
                      <a:pt x="102" y="125"/>
                      <a:pt x="103" y="125"/>
                      <a:pt x="105" y="125"/>
                    </a:cubicBezTo>
                    <a:cubicBezTo>
                      <a:pt x="107" y="125"/>
                      <a:pt x="109" y="125"/>
                      <a:pt x="111" y="126"/>
                    </a:cubicBezTo>
                    <a:cubicBezTo>
                      <a:pt x="112" y="126"/>
                      <a:pt x="113" y="126"/>
                      <a:pt x="114" y="126"/>
                    </a:cubicBezTo>
                    <a:cubicBezTo>
                      <a:pt x="115" y="125"/>
                      <a:pt x="116" y="117"/>
                      <a:pt x="116"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1" name="Freeform 1153"/>
              <p:cNvSpPr>
                <a:spLocks/>
              </p:cNvSpPr>
              <p:nvPr/>
            </p:nvSpPr>
            <p:spPr bwMode="auto">
              <a:xfrm>
                <a:off x="4509" y="2413"/>
                <a:ext cx="27" cy="8"/>
              </a:xfrm>
              <a:custGeom>
                <a:avLst/>
                <a:gdLst>
                  <a:gd name="T0" fmla="*/ 3 w 29"/>
                  <a:gd name="T1" fmla="*/ 2 h 8"/>
                  <a:gd name="T2" fmla="*/ 2 w 29"/>
                  <a:gd name="T3" fmla="*/ 1 h 8"/>
                  <a:gd name="T4" fmla="*/ 0 w 29"/>
                  <a:gd name="T5" fmla="*/ 3 h 8"/>
                  <a:gd name="T6" fmla="*/ 0 w 29"/>
                  <a:gd name="T7" fmla="*/ 5 h 8"/>
                  <a:gd name="T8" fmla="*/ 9 w 29"/>
                  <a:gd name="T9" fmla="*/ 8 h 8"/>
                  <a:gd name="T10" fmla="*/ 9 w 29"/>
                  <a:gd name="T11" fmla="*/ 8 h 8"/>
                  <a:gd name="T12" fmla="*/ 14 w 29"/>
                  <a:gd name="T13" fmla="*/ 7 h 8"/>
                  <a:gd name="T14" fmla="*/ 25 w 29"/>
                  <a:gd name="T15" fmla="*/ 4 h 8"/>
                  <a:gd name="T16" fmla="*/ 29 w 29"/>
                  <a:gd name="T17" fmla="*/ 3 h 8"/>
                  <a:gd name="T18" fmla="*/ 18 w 29"/>
                  <a:gd name="T19" fmla="*/ 0 h 8"/>
                  <a:gd name="T20" fmla="*/ 16 w 29"/>
                  <a:gd name="T21" fmla="*/ 0 h 8"/>
                  <a:gd name="T22" fmla="*/ 9 w 29"/>
                  <a:gd name="T23" fmla="*/ 3 h 8"/>
                  <a:gd name="T24" fmla="*/ 3 w 29"/>
                  <a:gd name="T2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8">
                    <a:moveTo>
                      <a:pt x="3" y="2"/>
                    </a:moveTo>
                    <a:cubicBezTo>
                      <a:pt x="3" y="1"/>
                      <a:pt x="2" y="1"/>
                      <a:pt x="2" y="1"/>
                    </a:cubicBezTo>
                    <a:cubicBezTo>
                      <a:pt x="2" y="1"/>
                      <a:pt x="1" y="2"/>
                      <a:pt x="0" y="3"/>
                    </a:cubicBezTo>
                    <a:cubicBezTo>
                      <a:pt x="0" y="3"/>
                      <a:pt x="0" y="4"/>
                      <a:pt x="0" y="5"/>
                    </a:cubicBezTo>
                    <a:cubicBezTo>
                      <a:pt x="1" y="5"/>
                      <a:pt x="4" y="8"/>
                      <a:pt x="9" y="8"/>
                    </a:cubicBezTo>
                    <a:cubicBezTo>
                      <a:pt x="9" y="8"/>
                      <a:pt x="9" y="8"/>
                      <a:pt x="9" y="8"/>
                    </a:cubicBezTo>
                    <a:cubicBezTo>
                      <a:pt x="11" y="8"/>
                      <a:pt x="12" y="8"/>
                      <a:pt x="14" y="7"/>
                    </a:cubicBezTo>
                    <a:cubicBezTo>
                      <a:pt x="19" y="5"/>
                      <a:pt x="22" y="5"/>
                      <a:pt x="25" y="4"/>
                    </a:cubicBezTo>
                    <a:cubicBezTo>
                      <a:pt x="28" y="4"/>
                      <a:pt x="29" y="4"/>
                      <a:pt x="29" y="3"/>
                    </a:cubicBezTo>
                    <a:cubicBezTo>
                      <a:pt x="29" y="2"/>
                      <a:pt x="22" y="0"/>
                      <a:pt x="18" y="0"/>
                    </a:cubicBezTo>
                    <a:cubicBezTo>
                      <a:pt x="17" y="0"/>
                      <a:pt x="16" y="0"/>
                      <a:pt x="16" y="0"/>
                    </a:cubicBezTo>
                    <a:cubicBezTo>
                      <a:pt x="15" y="2"/>
                      <a:pt x="12" y="3"/>
                      <a:pt x="9" y="3"/>
                    </a:cubicBezTo>
                    <a:cubicBezTo>
                      <a:pt x="7" y="3"/>
                      <a:pt x="5" y="3"/>
                      <a:pt x="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2" name="Freeform 1154"/>
              <p:cNvSpPr>
                <a:spLocks/>
              </p:cNvSpPr>
              <p:nvPr/>
            </p:nvSpPr>
            <p:spPr bwMode="auto">
              <a:xfrm>
                <a:off x="4631" y="2304"/>
                <a:ext cx="13" cy="22"/>
              </a:xfrm>
              <a:custGeom>
                <a:avLst/>
                <a:gdLst>
                  <a:gd name="T0" fmla="*/ 13 w 14"/>
                  <a:gd name="T1" fmla="*/ 8 h 23"/>
                  <a:gd name="T2" fmla="*/ 13 w 14"/>
                  <a:gd name="T3" fmla="*/ 8 h 23"/>
                  <a:gd name="T4" fmla="*/ 12 w 14"/>
                  <a:gd name="T5" fmla="*/ 8 h 23"/>
                  <a:gd name="T6" fmla="*/ 11 w 14"/>
                  <a:gd name="T7" fmla="*/ 8 h 23"/>
                  <a:gd name="T8" fmla="*/ 7 w 14"/>
                  <a:gd name="T9" fmla="*/ 7 h 23"/>
                  <a:gd name="T10" fmla="*/ 6 w 14"/>
                  <a:gd name="T11" fmla="*/ 5 h 23"/>
                  <a:gd name="T12" fmla="*/ 4 w 14"/>
                  <a:gd name="T13" fmla="*/ 0 h 23"/>
                  <a:gd name="T14" fmla="*/ 2 w 14"/>
                  <a:gd name="T15" fmla="*/ 2 h 23"/>
                  <a:gd name="T16" fmla="*/ 2 w 14"/>
                  <a:gd name="T17" fmla="*/ 17 h 23"/>
                  <a:gd name="T18" fmla="*/ 6 w 14"/>
                  <a:gd name="T19" fmla="*/ 23 h 23"/>
                  <a:gd name="T20" fmla="*/ 5 w 14"/>
                  <a:gd name="T21" fmla="*/ 22 h 23"/>
                  <a:gd name="T22" fmla="*/ 6 w 14"/>
                  <a:gd name="T23" fmla="*/ 16 h 23"/>
                  <a:gd name="T24" fmla="*/ 11 w 14"/>
                  <a:gd name="T25" fmla="*/ 14 h 23"/>
                  <a:gd name="T26" fmla="*/ 14 w 14"/>
                  <a:gd name="T27" fmla="*/ 14 h 23"/>
                  <a:gd name="T28" fmla="*/ 13 w 14"/>
                  <a:gd name="T29" fmla="*/ 12 h 23"/>
                  <a:gd name="T30" fmla="*/ 13 w 1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3">
                    <a:moveTo>
                      <a:pt x="13" y="8"/>
                    </a:moveTo>
                    <a:cubicBezTo>
                      <a:pt x="13" y="8"/>
                      <a:pt x="13" y="8"/>
                      <a:pt x="13" y="8"/>
                    </a:cubicBezTo>
                    <a:cubicBezTo>
                      <a:pt x="13" y="8"/>
                      <a:pt x="12" y="8"/>
                      <a:pt x="12" y="8"/>
                    </a:cubicBezTo>
                    <a:cubicBezTo>
                      <a:pt x="12" y="8"/>
                      <a:pt x="11" y="8"/>
                      <a:pt x="11" y="8"/>
                    </a:cubicBezTo>
                    <a:cubicBezTo>
                      <a:pt x="10" y="8"/>
                      <a:pt x="9" y="8"/>
                      <a:pt x="7" y="7"/>
                    </a:cubicBezTo>
                    <a:cubicBezTo>
                      <a:pt x="7" y="7"/>
                      <a:pt x="6" y="6"/>
                      <a:pt x="6" y="5"/>
                    </a:cubicBezTo>
                    <a:cubicBezTo>
                      <a:pt x="6" y="3"/>
                      <a:pt x="5" y="0"/>
                      <a:pt x="4" y="0"/>
                    </a:cubicBezTo>
                    <a:cubicBezTo>
                      <a:pt x="4" y="0"/>
                      <a:pt x="3" y="0"/>
                      <a:pt x="2" y="2"/>
                    </a:cubicBezTo>
                    <a:cubicBezTo>
                      <a:pt x="0" y="5"/>
                      <a:pt x="0" y="12"/>
                      <a:pt x="2" y="17"/>
                    </a:cubicBezTo>
                    <a:cubicBezTo>
                      <a:pt x="3" y="20"/>
                      <a:pt x="5" y="22"/>
                      <a:pt x="6" y="23"/>
                    </a:cubicBezTo>
                    <a:cubicBezTo>
                      <a:pt x="6" y="22"/>
                      <a:pt x="5" y="22"/>
                      <a:pt x="5" y="22"/>
                    </a:cubicBezTo>
                    <a:cubicBezTo>
                      <a:pt x="5" y="20"/>
                      <a:pt x="5" y="17"/>
                      <a:pt x="6" y="16"/>
                    </a:cubicBezTo>
                    <a:cubicBezTo>
                      <a:pt x="7" y="15"/>
                      <a:pt x="9" y="14"/>
                      <a:pt x="11" y="14"/>
                    </a:cubicBezTo>
                    <a:cubicBezTo>
                      <a:pt x="13" y="14"/>
                      <a:pt x="14" y="14"/>
                      <a:pt x="14" y="14"/>
                    </a:cubicBezTo>
                    <a:cubicBezTo>
                      <a:pt x="14" y="14"/>
                      <a:pt x="13" y="13"/>
                      <a:pt x="13" y="12"/>
                    </a:cubicBezTo>
                    <a:cubicBezTo>
                      <a:pt x="13" y="11"/>
                      <a:pt x="13" y="9"/>
                      <a:pt x="13"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3" name="Freeform 1155"/>
              <p:cNvSpPr>
                <a:spLocks/>
              </p:cNvSpPr>
              <p:nvPr/>
            </p:nvSpPr>
            <p:spPr bwMode="auto">
              <a:xfrm>
                <a:off x="4536" y="2329"/>
                <a:ext cx="47" cy="55"/>
              </a:xfrm>
              <a:custGeom>
                <a:avLst/>
                <a:gdLst>
                  <a:gd name="T0" fmla="*/ 10 w 49"/>
                  <a:gd name="T1" fmla="*/ 3 h 57"/>
                  <a:gd name="T2" fmla="*/ 8 w 49"/>
                  <a:gd name="T3" fmla="*/ 9 h 57"/>
                  <a:gd name="T4" fmla="*/ 2 w 49"/>
                  <a:gd name="T5" fmla="*/ 24 h 57"/>
                  <a:gd name="T6" fmla="*/ 0 w 49"/>
                  <a:gd name="T7" fmla="*/ 30 h 57"/>
                  <a:gd name="T8" fmla="*/ 8 w 49"/>
                  <a:gd name="T9" fmla="*/ 32 h 57"/>
                  <a:gd name="T10" fmla="*/ 12 w 49"/>
                  <a:gd name="T11" fmla="*/ 34 h 57"/>
                  <a:gd name="T12" fmla="*/ 13 w 49"/>
                  <a:gd name="T13" fmla="*/ 46 h 57"/>
                  <a:gd name="T14" fmla="*/ 12 w 49"/>
                  <a:gd name="T15" fmla="*/ 57 h 57"/>
                  <a:gd name="T16" fmla="*/ 17 w 49"/>
                  <a:gd name="T17" fmla="*/ 51 h 57"/>
                  <a:gd name="T18" fmla="*/ 17 w 49"/>
                  <a:gd name="T19" fmla="*/ 49 h 57"/>
                  <a:gd name="T20" fmla="*/ 15 w 49"/>
                  <a:gd name="T21" fmla="*/ 27 h 57"/>
                  <a:gd name="T22" fmla="*/ 19 w 49"/>
                  <a:gd name="T23" fmla="*/ 24 h 57"/>
                  <a:gd name="T24" fmla="*/ 26 w 49"/>
                  <a:gd name="T25" fmla="*/ 27 h 57"/>
                  <a:gd name="T26" fmla="*/ 26 w 49"/>
                  <a:gd name="T27" fmla="*/ 33 h 57"/>
                  <a:gd name="T28" fmla="*/ 27 w 49"/>
                  <a:gd name="T29" fmla="*/ 36 h 57"/>
                  <a:gd name="T30" fmla="*/ 31 w 49"/>
                  <a:gd name="T31" fmla="*/ 43 h 57"/>
                  <a:gd name="T32" fmla="*/ 32 w 49"/>
                  <a:gd name="T33" fmla="*/ 45 h 57"/>
                  <a:gd name="T34" fmla="*/ 32 w 49"/>
                  <a:gd name="T35" fmla="*/ 45 h 57"/>
                  <a:gd name="T36" fmla="*/ 36 w 49"/>
                  <a:gd name="T37" fmla="*/ 44 h 57"/>
                  <a:gd name="T38" fmla="*/ 39 w 49"/>
                  <a:gd name="T39" fmla="*/ 43 h 57"/>
                  <a:gd name="T40" fmla="*/ 41 w 49"/>
                  <a:gd name="T41" fmla="*/ 41 h 57"/>
                  <a:gd name="T42" fmla="*/ 39 w 49"/>
                  <a:gd name="T43" fmla="*/ 37 h 57"/>
                  <a:gd name="T44" fmla="*/ 38 w 49"/>
                  <a:gd name="T45" fmla="*/ 29 h 57"/>
                  <a:gd name="T46" fmla="*/ 37 w 49"/>
                  <a:gd name="T47" fmla="*/ 25 h 57"/>
                  <a:gd name="T48" fmla="*/ 30 w 49"/>
                  <a:gd name="T49" fmla="*/ 15 h 57"/>
                  <a:gd name="T50" fmla="*/ 34 w 49"/>
                  <a:gd name="T51" fmla="*/ 12 h 57"/>
                  <a:gd name="T52" fmla="*/ 49 w 49"/>
                  <a:gd name="T53" fmla="*/ 2 h 57"/>
                  <a:gd name="T54" fmla="*/ 47 w 49"/>
                  <a:gd name="T55" fmla="*/ 2 h 57"/>
                  <a:gd name="T56" fmla="*/ 30 w 49"/>
                  <a:gd name="T57" fmla="*/ 8 h 57"/>
                  <a:gd name="T58" fmla="*/ 25 w 49"/>
                  <a:gd name="T59" fmla="*/ 12 h 57"/>
                  <a:gd name="T60" fmla="*/ 16 w 49"/>
                  <a:gd name="T61" fmla="*/ 7 h 57"/>
                  <a:gd name="T62" fmla="*/ 12 w 49"/>
                  <a:gd name="T63" fmla="*/ 0 h 57"/>
                  <a:gd name="T64" fmla="*/ 10 w 49"/>
                  <a:gd name="T65"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7">
                    <a:moveTo>
                      <a:pt x="10" y="3"/>
                    </a:moveTo>
                    <a:cubicBezTo>
                      <a:pt x="10" y="3"/>
                      <a:pt x="9" y="6"/>
                      <a:pt x="8" y="9"/>
                    </a:cubicBezTo>
                    <a:cubicBezTo>
                      <a:pt x="7" y="13"/>
                      <a:pt x="5" y="18"/>
                      <a:pt x="2" y="24"/>
                    </a:cubicBezTo>
                    <a:cubicBezTo>
                      <a:pt x="0" y="26"/>
                      <a:pt x="0" y="28"/>
                      <a:pt x="0" y="30"/>
                    </a:cubicBezTo>
                    <a:cubicBezTo>
                      <a:pt x="1" y="31"/>
                      <a:pt x="4" y="32"/>
                      <a:pt x="8" y="32"/>
                    </a:cubicBezTo>
                    <a:cubicBezTo>
                      <a:pt x="9" y="32"/>
                      <a:pt x="11" y="33"/>
                      <a:pt x="12" y="34"/>
                    </a:cubicBezTo>
                    <a:cubicBezTo>
                      <a:pt x="14" y="37"/>
                      <a:pt x="13" y="43"/>
                      <a:pt x="13" y="46"/>
                    </a:cubicBezTo>
                    <a:cubicBezTo>
                      <a:pt x="11" y="53"/>
                      <a:pt x="11" y="56"/>
                      <a:pt x="12" y="57"/>
                    </a:cubicBezTo>
                    <a:cubicBezTo>
                      <a:pt x="14" y="56"/>
                      <a:pt x="17" y="53"/>
                      <a:pt x="17" y="51"/>
                    </a:cubicBezTo>
                    <a:cubicBezTo>
                      <a:pt x="17" y="50"/>
                      <a:pt x="17" y="50"/>
                      <a:pt x="17" y="49"/>
                    </a:cubicBezTo>
                    <a:cubicBezTo>
                      <a:pt x="12" y="46"/>
                      <a:pt x="13" y="30"/>
                      <a:pt x="15" y="27"/>
                    </a:cubicBezTo>
                    <a:cubicBezTo>
                      <a:pt x="15" y="25"/>
                      <a:pt x="17" y="24"/>
                      <a:pt x="19" y="24"/>
                    </a:cubicBezTo>
                    <a:cubicBezTo>
                      <a:pt x="22" y="24"/>
                      <a:pt x="24" y="25"/>
                      <a:pt x="26" y="27"/>
                    </a:cubicBezTo>
                    <a:cubicBezTo>
                      <a:pt x="27" y="29"/>
                      <a:pt x="27" y="31"/>
                      <a:pt x="26" y="33"/>
                    </a:cubicBezTo>
                    <a:cubicBezTo>
                      <a:pt x="25" y="34"/>
                      <a:pt x="25" y="34"/>
                      <a:pt x="27" y="36"/>
                    </a:cubicBezTo>
                    <a:cubicBezTo>
                      <a:pt x="29" y="37"/>
                      <a:pt x="31" y="39"/>
                      <a:pt x="31" y="43"/>
                    </a:cubicBezTo>
                    <a:cubicBezTo>
                      <a:pt x="31" y="45"/>
                      <a:pt x="32" y="45"/>
                      <a:pt x="32" y="45"/>
                    </a:cubicBezTo>
                    <a:cubicBezTo>
                      <a:pt x="32" y="45"/>
                      <a:pt x="32" y="45"/>
                      <a:pt x="32" y="45"/>
                    </a:cubicBezTo>
                    <a:cubicBezTo>
                      <a:pt x="33" y="45"/>
                      <a:pt x="35" y="44"/>
                      <a:pt x="36" y="44"/>
                    </a:cubicBezTo>
                    <a:cubicBezTo>
                      <a:pt x="37" y="43"/>
                      <a:pt x="38" y="43"/>
                      <a:pt x="39" y="43"/>
                    </a:cubicBezTo>
                    <a:cubicBezTo>
                      <a:pt x="41" y="42"/>
                      <a:pt x="41" y="42"/>
                      <a:pt x="41" y="41"/>
                    </a:cubicBezTo>
                    <a:cubicBezTo>
                      <a:pt x="41" y="41"/>
                      <a:pt x="42" y="40"/>
                      <a:pt x="39" y="37"/>
                    </a:cubicBezTo>
                    <a:cubicBezTo>
                      <a:pt x="37" y="35"/>
                      <a:pt x="37" y="31"/>
                      <a:pt x="38" y="29"/>
                    </a:cubicBezTo>
                    <a:cubicBezTo>
                      <a:pt x="38" y="26"/>
                      <a:pt x="38" y="26"/>
                      <a:pt x="37" y="25"/>
                    </a:cubicBezTo>
                    <a:cubicBezTo>
                      <a:pt x="33" y="22"/>
                      <a:pt x="30" y="18"/>
                      <a:pt x="30" y="15"/>
                    </a:cubicBezTo>
                    <a:cubicBezTo>
                      <a:pt x="30" y="14"/>
                      <a:pt x="31" y="12"/>
                      <a:pt x="34" y="12"/>
                    </a:cubicBezTo>
                    <a:cubicBezTo>
                      <a:pt x="38" y="11"/>
                      <a:pt x="48" y="5"/>
                      <a:pt x="49" y="2"/>
                    </a:cubicBezTo>
                    <a:cubicBezTo>
                      <a:pt x="49" y="2"/>
                      <a:pt x="48" y="2"/>
                      <a:pt x="47" y="2"/>
                    </a:cubicBezTo>
                    <a:cubicBezTo>
                      <a:pt x="41" y="2"/>
                      <a:pt x="31" y="6"/>
                      <a:pt x="30" y="8"/>
                    </a:cubicBezTo>
                    <a:cubicBezTo>
                      <a:pt x="30" y="11"/>
                      <a:pt x="28" y="12"/>
                      <a:pt x="25" y="12"/>
                    </a:cubicBezTo>
                    <a:cubicBezTo>
                      <a:pt x="22" y="12"/>
                      <a:pt x="18" y="10"/>
                      <a:pt x="16" y="7"/>
                    </a:cubicBezTo>
                    <a:cubicBezTo>
                      <a:pt x="14" y="5"/>
                      <a:pt x="13" y="3"/>
                      <a:pt x="12" y="0"/>
                    </a:cubicBezTo>
                    <a:cubicBezTo>
                      <a:pt x="12" y="1"/>
                      <a:pt x="11" y="2"/>
                      <a:pt x="1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4" name="Freeform 1156"/>
              <p:cNvSpPr>
                <a:spLocks/>
              </p:cNvSpPr>
              <p:nvPr/>
            </p:nvSpPr>
            <p:spPr bwMode="auto">
              <a:xfrm>
                <a:off x="4550" y="2308"/>
                <a:ext cx="51" cy="15"/>
              </a:xfrm>
              <a:custGeom>
                <a:avLst/>
                <a:gdLst>
                  <a:gd name="T0" fmla="*/ 26 w 54"/>
                  <a:gd name="T1" fmla="*/ 7 h 15"/>
                  <a:gd name="T2" fmla="*/ 39 w 54"/>
                  <a:gd name="T3" fmla="*/ 9 h 15"/>
                  <a:gd name="T4" fmla="*/ 54 w 54"/>
                  <a:gd name="T5" fmla="*/ 0 h 15"/>
                  <a:gd name="T6" fmla="*/ 49 w 54"/>
                  <a:gd name="T7" fmla="*/ 4 h 15"/>
                  <a:gd name="T8" fmla="*/ 46 w 54"/>
                  <a:gd name="T9" fmla="*/ 5 h 15"/>
                  <a:gd name="T10" fmla="*/ 39 w 54"/>
                  <a:gd name="T11" fmla="*/ 7 h 15"/>
                  <a:gd name="T12" fmla="*/ 16 w 54"/>
                  <a:gd name="T13" fmla="*/ 2 h 15"/>
                  <a:gd name="T14" fmla="*/ 14 w 54"/>
                  <a:gd name="T15" fmla="*/ 2 h 15"/>
                  <a:gd name="T16" fmla="*/ 10 w 54"/>
                  <a:gd name="T17" fmla="*/ 4 h 15"/>
                  <a:gd name="T18" fmla="*/ 4 w 54"/>
                  <a:gd name="T19" fmla="*/ 8 h 15"/>
                  <a:gd name="T20" fmla="*/ 0 w 54"/>
                  <a:gd name="T21" fmla="*/ 15 h 15"/>
                  <a:gd name="T22" fmla="*/ 26 w 54"/>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5">
                    <a:moveTo>
                      <a:pt x="26" y="7"/>
                    </a:moveTo>
                    <a:cubicBezTo>
                      <a:pt x="31" y="7"/>
                      <a:pt x="36" y="8"/>
                      <a:pt x="39" y="9"/>
                    </a:cubicBezTo>
                    <a:cubicBezTo>
                      <a:pt x="44" y="11"/>
                      <a:pt x="51" y="6"/>
                      <a:pt x="54" y="0"/>
                    </a:cubicBezTo>
                    <a:cubicBezTo>
                      <a:pt x="52" y="1"/>
                      <a:pt x="50" y="3"/>
                      <a:pt x="49" y="4"/>
                    </a:cubicBezTo>
                    <a:cubicBezTo>
                      <a:pt x="46" y="5"/>
                      <a:pt x="46" y="5"/>
                      <a:pt x="46" y="5"/>
                    </a:cubicBezTo>
                    <a:cubicBezTo>
                      <a:pt x="45" y="6"/>
                      <a:pt x="42" y="7"/>
                      <a:pt x="39" y="7"/>
                    </a:cubicBezTo>
                    <a:cubicBezTo>
                      <a:pt x="30" y="7"/>
                      <a:pt x="20" y="4"/>
                      <a:pt x="16" y="2"/>
                    </a:cubicBezTo>
                    <a:cubicBezTo>
                      <a:pt x="16" y="2"/>
                      <a:pt x="15" y="2"/>
                      <a:pt x="14" y="2"/>
                    </a:cubicBezTo>
                    <a:cubicBezTo>
                      <a:pt x="13" y="2"/>
                      <a:pt x="12" y="3"/>
                      <a:pt x="10" y="4"/>
                    </a:cubicBezTo>
                    <a:cubicBezTo>
                      <a:pt x="9" y="6"/>
                      <a:pt x="7" y="8"/>
                      <a:pt x="4" y="8"/>
                    </a:cubicBezTo>
                    <a:cubicBezTo>
                      <a:pt x="2" y="9"/>
                      <a:pt x="1" y="12"/>
                      <a:pt x="0" y="15"/>
                    </a:cubicBezTo>
                    <a:cubicBezTo>
                      <a:pt x="5" y="9"/>
                      <a:pt x="18" y="7"/>
                      <a:pt x="26"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5" name="Freeform 1157"/>
              <p:cNvSpPr>
                <a:spLocks/>
              </p:cNvSpPr>
              <p:nvPr/>
            </p:nvSpPr>
            <p:spPr bwMode="auto">
              <a:xfrm>
                <a:off x="4429" y="2278"/>
                <a:ext cx="106" cy="87"/>
              </a:xfrm>
              <a:custGeom>
                <a:avLst/>
                <a:gdLst>
                  <a:gd name="T0" fmla="*/ 1 w 111"/>
                  <a:gd name="T1" fmla="*/ 38 h 91"/>
                  <a:gd name="T2" fmla="*/ 7 w 111"/>
                  <a:gd name="T3" fmla="*/ 55 h 91"/>
                  <a:gd name="T4" fmla="*/ 17 w 111"/>
                  <a:gd name="T5" fmla="*/ 67 h 91"/>
                  <a:gd name="T6" fmla="*/ 25 w 111"/>
                  <a:gd name="T7" fmla="*/ 80 h 91"/>
                  <a:gd name="T8" fmla="*/ 36 w 111"/>
                  <a:gd name="T9" fmla="*/ 85 h 91"/>
                  <a:gd name="T10" fmla="*/ 43 w 111"/>
                  <a:gd name="T11" fmla="*/ 84 h 91"/>
                  <a:gd name="T12" fmla="*/ 66 w 111"/>
                  <a:gd name="T13" fmla="*/ 91 h 91"/>
                  <a:gd name="T14" fmla="*/ 67 w 111"/>
                  <a:gd name="T15" fmla="*/ 91 h 91"/>
                  <a:gd name="T16" fmla="*/ 80 w 111"/>
                  <a:gd name="T17" fmla="*/ 87 h 91"/>
                  <a:gd name="T18" fmla="*/ 88 w 111"/>
                  <a:gd name="T19" fmla="*/ 62 h 91"/>
                  <a:gd name="T20" fmla="*/ 106 w 111"/>
                  <a:gd name="T21" fmla="*/ 37 h 91"/>
                  <a:gd name="T22" fmla="*/ 104 w 111"/>
                  <a:gd name="T23" fmla="*/ 29 h 91"/>
                  <a:gd name="T24" fmla="*/ 100 w 111"/>
                  <a:gd name="T25" fmla="*/ 20 h 91"/>
                  <a:gd name="T26" fmla="*/ 97 w 111"/>
                  <a:gd name="T27" fmla="*/ 7 h 91"/>
                  <a:gd name="T28" fmla="*/ 96 w 111"/>
                  <a:gd name="T29" fmla="*/ 0 h 91"/>
                  <a:gd name="T30" fmla="*/ 95 w 111"/>
                  <a:gd name="T31" fmla="*/ 0 h 91"/>
                  <a:gd name="T32" fmla="*/ 93 w 111"/>
                  <a:gd name="T33" fmla="*/ 0 h 91"/>
                  <a:gd name="T34" fmla="*/ 80 w 111"/>
                  <a:gd name="T35" fmla="*/ 2 h 91"/>
                  <a:gd name="T36" fmla="*/ 76 w 111"/>
                  <a:gd name="T37" fmla="*/ 13 h 91"/>
                  <a:gd name="T38" fmla="*/ 73 w 111"/>
                  <a:gd name="T39" fmla="*/ 14 h 91"/>
                  <a:gd name="T40" fmla="*/ 69 w 111"/>
                  <a:gd name="T41" fmla="*/ 25 h 91"/>
                  <a:gd name="T42" fmla="*/ 64 w 111"/>
                  <a:gd name="T43" fmla="*/ 32 h 91"/>
                  <a:gd name="T44" fmla="*/ 58 w 111"/>
                  <a:gd name="T45" fmla="*/ 34 h 91"/>
                  <a:gd name="T46" fmla="*/ 47 w 111"/>
                  <a:gd name="T47" fmla="*/ 32 h 91"/>
                  <a:gd name="T48" fmla="*/ 36 w 111"/>
                  <a:gd name="T49" fmla="*/ 37 h 91"/>
                  <a:gd name="T50" fmla="*/ 28 w 111"/>
                  <a:gd name="T51" fmla="*/ 37 h 91"/>
                  <a:gd name="T52" fmla="*/ 22 w 111"/>
                  <a:gd name="T53" fmla="*/ 38 h 91"/>
                  <a:gd name="T54" fmla="*/ 14 w 111"/>
                  <a:gd name="T55" fmla="*/ 36 h 91"/>
                  <a:gd name="T56" fmla="*/ 11 w 111"/>
                  <a:gd name="T57" fmla="*/ 34 h 91"/>
                  <a:gd name="T58" fmla="*/ 10 w 111"/>
                  <a:gd name="T59" fmla="*/ 33 h 91"/>
                  <a:gd name="T60" fmla="*/ 10 w 111"/>
                  <a:gd name="T61" fmla="*/ 33 h 91"/>
                  <a:gd name="T62" fmla="*/ 9 w 111"/>
                  <a:gd name="T63" fmla="*/ 32 h 91"/>
                  <a:gd name="T64" fmla="*/ 8 w 111"/>
                  <a:gd name="T65" fmla="*/ 31 h 91"/>
                  <a:gd name="T66" fmla="*/ 8 w 111"/>
                  <a:gd name="T67" fmla="*/ 30 h 91"/>
                  <a:gd name="T68" fmla="*/ 7 w 111"/>
                  <a:gd name="T69" fmla="*/ 28 h 91"/>
                  <a:gd name="T70" fmla="*/ 7 w 111"/>
                  <a:gd name="T71" fmla="*/ 27 h 91"/>
                  <a:gd name="T72" fmla="*/ 1 w 111"/>
                  <a:gd name="T73"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91">
                    <a:moveTo>
                      <a:pt x="1" y="34"/>
                    </a:moveTo>
                    <a:cubicBezTo>
                      <a:pt x="0" y="36"/>
                      <a:pt x="0" y="38"/>
                      <a:pt x="1" y="38"/>
                    </a:cubicBezTo>
                    <a:cubicBezTo>
                      <a:pt x="4" y="42"/>
                      <a:pt x="5" y="46"/>
                      <a:pt x="6" y="50"/>
                    </a:cubicBezTo>
                    <a:cubicBezTo>
                      <a:pt x="6" y="52"/>
                      <a:pt x="6" y="53"/>
                      <a:pt x="7" y="55"/>
                    </a:cubicBezTo>
                    <a:cubicBezTo>
                      <a:pt x="8" y="55"/>
                      <a:pt x="9" y="56"/>
                      <a:pt x="10" y="57"/>
                    </a:cubicBezTo>
                    <a:cubicBezTo>
                      <a:pt x="13" y="59"/>
                      <a:pt x="17" y="61"/>
                      <a:pt x="17" y="67"/>
                    </a:cubicBezTo>
                    <a:cubicBezTo>
                      <a:pt x="17" y="73"/>
                      <a:pt x="22" y="80"/>
                      <a:pt x="24" y="80"/>
                    </a:cubicBezTo>
                    <a:cubicBezTo>
                      <a:pt x="24" y="80"/>
                      <a:pt x="24" y="80"/>
                      <a:pt x="25" y="80"/>
                    </a:cubicBezTo>
                    <a:cubicBezTo>
                      <a:pt x="26" y="79"/>
                      <a:pt x="27" y="79"/>
                      <a:pt x="29" y="79"/>
                    </a:cubicBezTo>
                    <a:cubicBezTo>
                      <a:pt x="33" y="79"/>
                      <a:pt x="36" y="83"/>
                      <a:pt x="36" y="85"/>
                    </a:cubicBezTo>
                    <a:cubicBezTo>
                      <a:pt x="37" y="85"/>
                      <a:pt x="37" y="85"/>
                      <a:pt x="37" y="85"/>
                    </a:cubicBezTo>
                    <a:cubicBezTo>
                      <a:pt x="38" y="85"/>
                      <a:pt x="41" y="84"/>
                      <a:pt x="43" y="84"/>
                    </a:cubicBezTo>
                    <a:cubicBezTo>
                      <a:pt x="46" y="83"/>
                      <a:pt x="48" y="82"/>
                      <a:pt x="50" y="83"/>
                    </a:cubicBezTo>
                    <a:cubicBezTo>
                      <a:pt x="58" y="84"/>
                      <a:pt x="65" y="86"/>
                      <a:pt x="66" y="91"/>
                    </a:cubicBezTo>
                    <a:cubicBezTo>
                      <a:pt x="66" y="91"/>
                      <a:pt x="66" y="91"/>
                      <a:pt x="66" y="91"/>
                    </a:cubicBezTo>
                    <a:cubicBezTo>
                      <a:pt x="66" y="91"/>
                      <a:pt x="66" y="91"/>
                      <a:pt x="67" y="91"/>
                    </a:cubicBezTo>
                    <a:cubicBezTo>
                      <a:pt x="69" y="91"/>
                      <a:pt x="73" y="89"/>
                      <a:pt x="77" y="88"/>
                    </a:cubicBezTo>
                    <a:cubicBezTo>
                      <a:pt x="78" y="87"/>
                      <a:pt x="79" y="87"/>
                      <a:pt x="80" y="87"/>
                    </a:cubicBezTo>
                    <a:cubicBezTo>
                      <a:pt x="82" y="86"/>
                      <a:pt x="82" y="80"/>
                      <a:pt x="83" y="76"/>
                    </a:cubicBezTo>
                    <a:cubicBezTo>
                      <a:pt x="84" y="70"/>
                      <a:pt x="84" y="64"/>
                      <a:pt x="88" y="62"/>
                    </a:cubicBezTo>
                    <a:cubicBezTo>
                      <a:pt x="94" y="58"/>
                      <a:pt x="94" y="52"/>
                      <a:pt x="94" y="46"/>
                    </a:cubicBezTo>
                    <a:cubicBezTo>
                      <a:pt x="93" y="40"/>
                      <a:pt x="101" y="38"/>
                      <a:pt x="106" y="37"/>
                    </a:cubicBezTo>
                    <a:cubicBezTo>
                      <a:pt x="108" y="36"/>
                      <a:pt x="111" y="36"/>
                      <a:pt x="111" y="35"/>
                    </a:cubicBezTo>
                    <a:cubicBezTo>
                      <a:pt x="111" y="34"/>
                      <a:pt x="109" y="31"/>
                      <a:pt x="104" y="29"/>
                    </a:cubicBezTo>
                    <a:cubicBezTo>
                      <a:pt x="101" y="28"/>
                      <a:pt x="101" y="25"/>
                      <a:pt x="101" y="23"/>
                    </a:cubicBezTo>
                    <a:cubicBezTo>
                      <a:pt x="101" y="21"/>
                      <a:pt x="101" y="21"/>
                      <a:pt x="100" y="20"/>
                    </a:cubicBezTo>
                    <a:cubicBezTo>
                      <a:pt x="99" y="19"/>
                      <a:pt x="93" y="13"/>
                      <a:pt x="94" y="9"/>
                    </a:cubicBezTo>
                    <a:cubicBezTo>
                      <a:pt x="94" y="8"/>
                      <a:pt x="95" y="7"/>
                      <a:pt x="97" y="7"/>
                    </a:cubicBezTo>
                    <a:cubicBezTo>
                      <a:pt x="97" y="6"/>
                      <a:pt x="97" y="6"/>
                      <a:pt x="97" y="6"/>
                    </a:cubicBezTo>
                    <a:cubicBezTo>
                      <a:pt x="96" y="4"/>
                      <a:pt x="95" y="2"/>
                      <a:pt x="96" y="0"/>
                    </a:cubicBezTo>
                    <a:cubicBezTo>
                      <a:pt x="96" y="0"/>
                      <a:pt x="96" y="0"/>
                      <a:pt x="95" y="0"/>
                    </a:cubicBezTo>
                    <a:cubicBezTo>
                      <a:pt x="95" y="0"/>
                      <a:pt x="95" y="0"/>
                      <a:pt x="95" y="0"/>
                    </a:cubicBezTo>
                    <a:cubicBezTo>
                      <a:pt x="95" y="0"/>
                      <a:pt x="95" y="0"/>
                      <a:pt x="95" y="0"/>
                    </a:cubicBezTo>
                    <a:cubicBezTo>
                      <a:pt x="94" y="0"/>
                      <a:pt x="93" y="0"/>
                      <a:pt x="93" y="0"/>
                    </a:cubicBezTo>
                    <a:cubicBezTo>
                      <a:pt x="92" y="0"/>
                      <a:pt x="91" y="0"/>
                      <a:pt x="90" y="0"/>
                    </a:cubicBezTo>
                    <a:cubicBezTo>
                      <a:pt x="88" y="0"/>
                      <a:pt x="82" y="0"/>
                      <a:pt x="80" y="2"/>
                    </a:cubicBezTo>
                    <a:cubicBezTo>
                      <a:pt x="80" y="3"/>
                      <a:pt x="79" y="3"/>
                      <a:pt x="79" y="5"/>
                    </a:cubicBezTo>
                    <a:cubicBezTo>
                      <a:pt x="80" y="10"/>
                      <a:pt x="78" y="12"/>
                      <a:pt x="76" y="13"/>
                    </a:cubicBezTo>
                    <a:cubicBezTo>
                      <a:pt x="75" y="13"/>
                      <a:pt x="75" y="13"/>
                      <a:pt x="74" y="14"/>
                    </a:cubicBezTo>
                    <a:cubicBezTo>
                      <a:pt x="74" y="14"/>
                      <a:pt x="73" y="14"/>
                      <a:pt x="73" y="14"/>
                    </a:cubicBezTo>
                    <a:cubicBezTo>
                      <a:pt x="73" y="18"/>
                      <a:pt x="72" y="19"/>
                      <a:pt x="71" y="21"/>
                    </a:cubicBezTo>
                    <a:cubicBezTo>
                      <a:pt x="70" y="22"/>
                      <a:pt x="69" y="23"/>
                      <a:pt x="69" y="25"/>
                    </a:cubicBezTo>
                    <a:cubicBezTo>
                      <a:pt x="70" y="27"/>
                      <a:pt x="69" y="29"/>
                      <a:pt x="69" y="30"/>
                    </a:cubicBezTo>
                    <a:cubicBezTo>
                      <a:pt x="68" y="31"/>
                      <a:pt x="66" y="32"/>
                      <a:pt x="64" y="32"/>
                    </a:cubicBezTo>
                    <a:cubicBezTo>
                      <a:pt x="63" y="32"/>
                      <a:pt x="61" y="33"/>
                      <a:pt x="60" y="33"/>
                    </a:cubicBezTo>
                    <a:cubicBezTo>
                      <a:pt x="59" y="34"/>
                      <a:pt x="59" y="34"/>
                      <a:pt x="58" y="34"/>
                    </a:cubicBezTo>
                    <a:cubicBezTo>
                      <a:pt x="54" y="36"/>
                      <a:pt x="52" y="35"/>
                      <a:pt x="50" y="34"/>
                    </a:cubicBezTo>
                    <a:cubicBezTo>
                      <a:pt x="50" y="33"/>
                      <a:pt x="49" y="32"/>
                      <a:pt x="47" y="32"/>
                    </a:cubicBezTo>
                    <a:cubicBezTo>
                      <a:pt x="43" y="32"/>
                      <a:pt x="42" y="33"/>
                      <a:pt x="40" y="35"/>
                    </a:cubicBezTo>
                    <a:cubicBezTo>
                      <a:pt x="39" y="35"/>
                      <a:pt x="38" y="36"/>
                      <a:pt x="36" y="37"/>
                    </a:cubicBezTo>
                    <a:cubicBezTo>
                      <a:pt x="35" y="37"/>
                      <a:pt x="33" y="37"/>
                      <a:pt x="31" y="37"/>
                    </a:cubicBezTo>
                    <a:cubicBezTo>
                      <a:pt x="30" y="37"/>
                      <a:pt x="29" y="37"/>
                      <a:pt x="28" y="37"/>
                    </a:cubicBezTo>
                    <a:cubicBezTo>
                      <a:pt x="27" y="37"/>
                      <a:pt x="27" y="37"/>
                      <a:pt x="26" y="37"/>
                    </a:cubicBezTo>
                    <a:cubicBezTo>
                      <a:pt x="23" y="37"/>
                      <a:pt x="22" y="38"/>
                      <a:pt x="22" y="38"/>
                    </a:cubicBezTo>
                    <a:cubicBezTo>
                      <a:pt x="21" y="38"/>
                      <a:pt x="20" y="39"/>
                      <a:pt x="20" y="39"/>
                    </a:cubicBezTo>
                    <a:cubicBezTo>
                      <a:pt x="18" y="39"/>
                      <a:pt x="16" y="37"/>
                      <a:pt x="14" y="36"/>
                    </a:cubicBezTo>
                    <a:cubicBezTo>
                      <a:pt x="13" y="35"/>
                      <a:pt x="12" y="34"/>
                      <a:pt x="11" y="34"/>
                    </a:cubicBezTo>
                    <a:cubicBezTo>
                      <a:pt x="11" y="34"/>
                      <a:pt x="11" y="34"/>
                      <a:pt x="11" y="34"/>
                    </a:cubicBezTo>
                    <a:cubicBezTo>
                      <a:pt x="11" y="34"/>
                      <a:pt x="11" y="34"/>
                      <a:pt x="11" y="33"/>
                    </a:cubicBezTo>
                    <a:cubicBezTo>
                      <a:pt x="10" y="33"/>
                      <a:pt x="10" y="33"/>
                      <a:pt x="10" y="33"/>
                    </a:cubicBezTo>
                    <a:cubicBezTo>
                      <a:pt x="10" y="33"/>
                      <a:pt x="10" y="33"/>
                      <a:pt x="10" y="33"/>
                    </a:cubicBezTo>
                    <a:cubicBezTo>
                      <a:pt x="10" y="33"/>
                      <a:pt x="10" y="33"/>
                      <a:pt x="10" y="33"/>
                    </a:cubicBezTo>
                    <a:cubicBezTo>
                      <a:pt x="9" y="33"/>
                      <a:pt x="9" y="33"/>
                      <a:pt x="9" y="33"/>
                    </a:cubicBezTo>
                    <a:cubicBezTo>
                      <a:pt x="9" y="32"/>
                      <a:pt x="9" y="32"/>
                      <a:pt x="9" y="32"/>
                    </a:cubicBezTo>
                    <a:cubicBezTo>
                      <a:pt x="9" y="32"/>
                      <a:pt x="9" y="32"/>
                      <a:pt x="9" y="32"/>
                    </a:cubicBezTo>
                    <a:cubicBezTo>
                      <a:pt x="8" y="32"/>
                      <a:pt x="8" y="31"/>
                      <a:pt x="8" y="31"/>
                    </a:cubicBezTo>
                    <a:cubicBezTo>
                      <a:pt x="8" y="31"/>
                      <a:pt x="8" y="31"/>
                      <a:pt x="8" y="31"/>
                    </a:cubicBezTo>
                    <a:cubicBezTo>
                      <a:pt x="8" y="30"/>
                      <a:pt x="8" y="30"/>
                      <a:pt x="8" y="30"/>
                    </a:cubicBezTo>
                    <a:cubicBezTo>
                      <a:pt x="8" y="30"/>
                      <a:pt x="7" y="30"/>
                      <a:pt x="7" y="29"/>
                    </a:cubicBezTo>
                    <a:cubicBezTo>
                      <a:pt x="7" y="29"/>
                      <a:pt x="7" y="29"/>
                      <a:pt x="7" y="28"/>
                    </a:cubicBezTo>
                    <a:cubicBezTo>
                      <a:pt x="7" y="28"/>
                      <a:pt x="7" y="28"/>
                      <a:pt x="7" y="28"/>
                    </a:cubicBezTo>
                    <a:cubicBezTo>
                      <a:pt x="7" y="27"/>
                      <a:pt x="7" y="27"/>
                      <a:pt x="7" y="27"/>
                    </a:cubicBezTo>
                    <a:cubicBezTo>
                      <a:pt x="7" y="27"/>
                      <a:pt x="6" y="26"/>
                      <a:pt x="6" y="26"/>
                    </a:cubicBezTo>
                    <a:cubicBezTo>
                      <a:pt x="5" y="27"/>
                      <a:pt x="2" y="30"/>
                      <a:pt x="1" y="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6" name="Freeform 1158"/>
              <p:cNvSpPr>
                <a:spLocks/>
              </p:cNvSpPr>
              <p:nvPr/>
            </p:nvSpPr>
            <p:spPr bwMode="auto">
              <a:xfrm>
                <a:off x="4396" y="2389"/>
                <a:ext cx="104" cy="26"/>
              </a:xfrm>
              <a:custGeom>
                <a:avLst/>
                <a:gdLst>
                  <a:gd name="T0" fmla="*/ 94 w 109"/>
                  <a:gd name="T1" fmla="*/ 27 h 28"/>
                  <a:gd name="T2" fmla="*/ 95 w 109"/>
                  <a:gd name="T3" fmla="*/ 27 h 28"/>
                  <a:gd name="T4" fmla="*/ 98 w 109"/>
                  <a:gd name="T5" fmla="*/ 25 h 28"/>
                  <a:gd name="T6" fmla="*/ 102 w 109"/>
                  <a:gd name="T7" fmla="*/ 27 h 28"/>
                  <a:gd name="T8" fmla="*/ 106 w 109"/>
                  <a:gd name="T9" fmla="*/ 28 h 28"/>
                  <a:gd name="T10" fmla="*/ 109 w 109"/>
                  <a:gd name="T11" fmla="*/ 27 h 28"/>
                  <a:gd name="T12" fmla="*/ 106 w 109"/>
                  <a:gd name="T13" fmla="*/ 26 h 28"/>
                  <a:gd name="T14" fmla="*/ 97 w 109"/>
                  <a:gd name="T15" fmla="*/ 22 h 28"/>
                  <a:gd name="T16" fmla="*/ 93 w 109"/>
                  <a:gd name="T17" fmla="*/ 22 h 28"/>
                  <a:gd name="T18" fmla="*/ 90 w 109"/>
                  <a:gd name="T19" fmla="*/ 22 h 28"/>
                  <a:gd name="T20" fmla="*/ 87 w 109"/>
                  <a:gd name="T21" fmla="*/ 22 h 28"/>
                  <a:gd name="T22" fmla="*/ 78 w 109"/>
                  <a:gd name="T23" fmla="*/ 20 h 28"/>
                  <a:gd name="T24" fmla="*/ 75 w 109"/>
                  <a:gd name="T25" fmla="*/ 17 h 28"/>
                  <a:gd name="T26" fmla="*/ 84 w 109"/>
                  <a:gd name="T27" fmla="*/ 12 h 28"/>
                  <a:gd name="T28" fmla="*/ 86 w 109"/>
                  <a:gd name="T29" fmla="*/ 11 h 28"/>
                  <a:gd name="T30" fmla="*/ 78 w 109"/>
                  <a:gd name="T31" fmla="*/ 12 h 28"/>
                  <a:gd name="T32" fmla="*/ 73 w 109"/>
                  <a:gd name="T33" fmla="*/ 13 h 28"/>
                  <a:gd name="T34" fmla="*/ 59 w 109"/>
                  <a:gd name="T35" fmla="*/ 10 h 28"/>
                  <a:gd name="T36" fmla="*/ 56 w 109"/>
                  <a:gd name="T37" fmla="*/ 9 h 28"/>
                  <a:gd name="T38" fmla="*/ 51 w 109"/>
                  <a:gd name="T39" fmla="*/ 12 h 28"/>
                  <a:gd name="T40" fmla="*/ 29 w 109"/>
                  <a:gd name="T41" fmla="*/ 4 h 28"/>
                  <a:gd name="T42" fmla="*/ 12 w 109"/>
                  <a:gd name="T43" fmla="*/ 0 h 28"/>
                  <a:gd name="T44" fmla="*/ 5 w 109"/>
                  <a:gd name="T45" fmla="*/ 2 h 28"/>
                  <a:gd name="T46" fmla="*/ 0 w 109"/>
                  <a:gd name="T47" fmla="*/ 7 h 28"/>
                  <a:gd name="T48" fmla="*/ 0 w 109"/>
                  <a:gd name="T49" fmla="*/ 7 h 28"/>
                  <a:gd name="T50" fmla="*/ 1 w 109"/>
                  <a:gd name="T51" fmla="*/ 8 h 28"/>
                  <a:gd name="T52" fmla="*/ 3 w 109"/>
                  <a:gd name="T53" fmla="*/ 8 h 28"/>
                  <a:gd name="T54" fmla="*/ 6 w 109"/>
                  <a:gd name="T55" fmla="*/ 8 h 28"/>
                  <a:gd name="T56" fmla="*/ 11 w 109"/>
                  <a:gd name="T57" fmla="*/ 11 h 28"/>
                  <a:gd name="T58" fmla="*/ 13 w 109"/>
                  <a:gd name="T59" fmla="*/ 14 h 28"/>
                  <a:gd name="T60" fmla="*/ 17 w 109"/>
                  <a:gd name="T61" fmla="*/ 15 h 28"/>
                  <a:gd name="T62" fmla="*/ 29 w 109"/>
                  <a:gd name="T63" fmla="*/ 17 h 28"/>
                  <a:gd name="T64" fmla="*/ 31 w 109"/>
                  <a:gd name="T65" fmla="*/ 17 h 28"/>
                  <a:gd name="T66" fmla="*/ 36 w 109"/>
                  <a:gd name="T67" fmla="*/ 14 h 28"/>
                  <a:gd name="T68" fmla="*/ 55 w 109"/>
                  <a:gd name="T69" fmla="*/ 21 h 28"/>
                  <a:gd name="T70" fmla="*/ 81 w 109"/>
                  <a:gd name="T71" fmla="*/ 26 h 28"/>
                  <a:gd name="T72" fmla="*/ 90 w 109"/>
                  <a:gd name="T73" fmla="*/ 27 h 28"/>
                  <a:gd name="T74" fmla="*/ 94 w 109"/>
                  <a:gd name="T7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28">
                    <a:moveTo>
                      <a:pt x="94" y="27"/>
                    </a:moveTo>
                    <a:cubicBezTo>
                      <a:pt x="95" y="27"/>
                      <a:pt x="95" y="27"/>
                      <a:pt x="95" y="27"/>
                    </a:cubicBezTo>
                    <a:cubicBezTo>
                      <a:pt x="96" y="26"/>
                      <a:pt x="97" y="25"/>
                      <a:pt x="98" y="25"/>
                    </a:cubicBezTo>
                    <a:cubicBezTo>
                      <a:pt x="99" y="25"/>
                      <a:pt x="101" y="26"/>
                      <a:pt x="102" y="27"/>
                    </a:cubicBezTo>
                    <a:cubicBezTo>
                      <a:pt x="103" y="27"/>
                      <a:pt x="104" y="28"/>
                      <a:pt x="106" y="28"/>
                    </a:cubicBezTo>
                    <a:cubicBezTo>
                      <a:pt x="107" y="28"/>
                      <a:pt x="108" y="28"/>
                      <a:pt x="109" y="27"/>
                    </a:cubicBezTo>
                    <a:cubicBezTo>
                      <a:pt x="108" y="27"/>
                      <a:pt x="106" y="27"/>
                      <a:pt x="106" y="26"/>
                    </a:cubicBezTo>
                    <a:cubicBezTo>
                      <a:pt x="101" y="26"/>
                      <a:pt x="97" y="25"/>
                      <a:pt x="97" y="22"/>
                    </a:cubicBezTo>
                    <a:cubicBezTo>
                      <a:pt x="97" y="22"/>
                      <a:pt x="96" y="22"/>
                      <a:pt x="93" y="22"/>
                    </a:cubicBezTo>
                    <a:cubicBezTo>
                      <a:pt x="92" y="22"/>
                      <a:pt x="91" y="22"/>
                      <a:pt x="90" y="22"/>
                    </a:cubicBezTo>
                    <a:cubicBezTo>
                      <a:pt x="89" y="22"/>
                      <a:pt x="88" y="22"/>
                      <a:pt x="87" y="22"/>
                    </a:cubicBezTo>
                    <a:cubicBezTo>
                      <a:pt x="84" y="22"/>
                      <a:pt x="81" y="22"/>
                      <a:pt x="78" y="20"/>
                    </a:cubicBezTo>
                    <a:cubicBezTo>
                      <a:pt x="76" y="20"/>
                      <a:pt x="75" y="18"/>
                      <a:pt x="75" y="17"/>
                    </a:cubicBezTo>
                    <a:cubicBezTo>
                      <a:pt x="75" y="14"/>
                      <a:pt x="79" y="13"/>
                      <a:pt x="84" y="12"/>
                    </a:cubicBezTo>
                    <a:cubicBezTo>
                      <a:pt x="85" y="11"/>
                      <a:pt x="85" y="11"/>
                      <a:pt x="86" y="11"/>
                    </a:cubicBezTo>
                    <a:cubicBezTo>
                      <a:pt x="84" y="11"/>
                      <a:pt x="81" y="12"/>
                      <a:pt x="78" y="12"/>
                    </a:cubicBezTo>
                    <a:cubicBezTo>
                      <a:pt x="76" y="13"/>
                      <a:pt x="74" y="13"/>
                      <a:pt x="73" y="13"/>
                    </a:cubicBezTo>
                    <a:cubicBezTo>
                      <a:pt x="68" y="13"/>
                      <a:pt x="63" y="11"/>
                      <a:pt x="59" y="10"/>
                    </a:cubicBezTo>
                    <a:cubicBezTo>
                      <a:pt x="58" y="10"/>
                      <a:pt x="57" y="9"/>
                      <a:pt x="56" y="9"/>
                    </a:cubicBezTo>
                    <a:cubicBezTo>
                      <a:pt x="55" y="10"/>
                      <a:pt x="54" y="12"/>
                      <a:pt x="51" y="12"/>
                    </a:cubicBezTo>
                    <a:cubicBezTo>
                      <a:pt x="45" y="12"/>
                      <a:pt x="32" y="7"/>
                      <a:pt x="29" y="4"/>
                    </a:cubicBezTo>
                    <a:cubicBezTo>
                      <a:pt x="26" y="2"/>
                      <a:pt x="19" y="0"/>
                      <a:pt x="12" y="0"/>
                    </a:cubicBezTo>
                    <a:cubicBezTo>
                      <a:pt x="8" y="0"/>
                      <a:pt x="6" y="1"/>
                      <a:pt x="5" y="2"/>
                    </a:cubicBezTo>
                    <a:cubicBezTo>
                      <a:pt x="3" y="6"/>
                      <a:pt x="1" y="6"/>
                      <a:pt x="0" y="7"/>
                    </a:cubicBezTo>
                    <a:cubicBezTo>
                      <a:pt x="0" y="7"/>
                      <a:pt x="0" y="7"/>
                      <a:pt x="0" y="7"/>
                    </a:cubicBezTo>
                    <a:cubicBezTo>
                      <a:pt x="0" y="8"/>
                      <a:pt x="0" y="8"/>
                      <a:pt x="1" y="8"/>
                    </a:cubicBezTo>
                    <a:cubicBezTo>
                      <a:pt x="2" y="8"/>
                      <a:pt x="3" y="8"/>
                      <a:pt x="3" y="8"/>
                    </a:cubicBezTo>
                    <a:cubicBezTo>
                      <a:pt x="4" y="8"/>
                      <a:pt x="5" y="8"/>
                      <a:pt x="6" y="8"/>
                    </a:cubicBezTo>
                    <a:cubicBezTo>
                      <a:pt x="9" y="8"/>
                      <a:pt x="10" y="10"/>
                      <a:pt x="11" y="11"/>
                    </a:cubicBezTo>
                    <a:cubicBezTo>
                      <a:pt x="11" y="13"/>
                      <a:pt x="12" y="14"/>
                      <a:pt x="13" y="14"/>
                    </a:cubicBezTo>
                    <a:cubicBezTo>
                      <a:pt x="14" y="14"/>
                      <a:pt x="15" y="14"/>
                      <a:pt x="17" y="15"/>
                    </a:cubicBezTo>
                    <a:cubicBezTo>
                      <a:pt x="21" y="16"/>
                      <a:pt x="26" y="17"/>
                      <a:pt x="29" y="17"/>
                    </a:cubicBezTo>
                    <a:cubicBezTo>
                      <a:pt x="30" y="17"/>
                      <a:pt x="31" y="17"/>
                      <a:pt x="31" y="17"/>
                    </a:cubicBezTo>
                    <a:cubicBezTo>
                      <a:pt x="31" y="15"/>
                      <a:pt x="33" y="14"/>
                      <a:pt x="36" y="14"/>
                    </a:cubicBezTo>
                    <a:cubicBezTo>
                      <a:pt x="41" y="14"/>
                      <a:pt x="50" y="17"/>
                      <a:pt x="55" y="21"/>
                    </a:cubicBezTo>
                    <a:cubicBezTo>
                      <a:pt x="61" y="26"/>
                      <a:pt x="75" y="27"/>
                      <a:pt x="81" y="26"/>
                    </a:cubicBezTo>
                    <a:cubicBezTo>
                      <a:pt x="84" y="25"/>
                      <a:pt x="88" y="26"/>
                      <a:pt x="90" y="27"/>
                    </a:cubicBezTo>
                    <a:cubicBezTo>
                      <a:pt x="92" y="27"/>
                      <a:pt x="93" y="27"/>
                      <a:pt x="94"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9" name="Group 1161"/>
            <p:cNvGrpSpPr>
              <a:grpSpLocks noChangeAspect="1"/>
            </p:cNvGrpSpPr>
            <p:nvPr/>
          </p:nvGrpSpPr>
          <p:grpSpPr bwMode="auto">
            <a:xfrm>
              <a:off x="6589413" y="3754412"/>
              <a:ext cx="867871" cy="701411"/>
              <a:chOff x="3077" y="2363"/>
              <a:chExt cx="467" cy="390"/>
            </a:xfrm>
            <a:grpFill/>
          </p:grpSpPr>
          <p:sp>
            <p:nvSpPr>
              <p:cNvPr id="1044" name="Freeform 1162"/>
              <p:cNvSpPr>
                <a:spLocks/>
              </p:cNvSpPr>
              <p:nvPr/>
            </p:nvSpPr>
            <p:spPr bwMode="auto">
              <a:xfrm>
                <a:off x="3088" y="2500"/>
                <a:ext cx="10" cy="17"/>
              </a:xfrm>
              <a:custGeom>
                <a:avLst/>
                <a:gdLst>
                  <a:gd name="T0" fmla="*/ 3 w 11"/>
                  <a:gd name="T1" fmla="*/ 15 h 17"/>
                  <a:gd name="T2" fmla="*/ 3 w 11"/>
                  <a:gd name="T3" fmla="*/ 14 h 17"/>
                  <a:gd name="T4" fmla="*/ 4 w 11"/>
                  <a:gd name="T5" fmla="*/ 13 h 17"/>
                  <a:gd name="T6" fmla="*/ 5 w 11"/>
                  <a:gd name="T7" fmla="*/ 12 h 17"/>
                  <a:gd name="T8" fmla="*/ 5 w 11"/>
                  <a:gd name="T9" fmla="*/ 11 h 17"/>
                  <a:gd name="T10" fmla="*/ 6 w 11"/>
                  <a:gd name="T11" fmla="*/ 10 h 17"/>
                  <a:gd name="T12" fmla="*/ 6 w 11"/>
                  <a:gd name="T13" fmla="*/ 10 h 17"/>
                  <a:gd name="T14" fmla="*/ 7 w 11"/>
                  <a:gd name="T15" fmla="*/ 9 h 17"/>
                  <a:gd name="T16" fmla="*/ 7 w 11"/>
                  <a:gd name="T17" fmla="*/ 8 h 17"/>
                  <a:gd name="T18" fmla="*/ 8 w 11"/>
                  <a:gd name="T19" fmla="*/ 8 h 17"/>
                  <a:gd name="T20" fmla="*/ 8 w 11"/>
                  <a:gd name="T21" fmla="*/ 7 h 17"/>
                  <a:gd name="T22" fmla="*/ 9 w 11"/>
                  <a:gd name="T23" fmla="*/ 6 h 17"/>
                  <a:gd name="T24" fmla="*/ 10 w 11"/>
                  <a:gd name="T25" fmla="*/ 6 h 17"/>
                  <a:gd name="T26" fmla="*/ 10 w 11"/>
                  <a:gd name="T27" fmla="*/ 5 h 17"/>
                  <a:gd name="T28" fmla="*/ 11 w 11"/>
                  <a:gd name="T29" fmla="*/ 3 h 17"/>
                  <a:gd name="T30" fmla="*/ 10 w 11"/>
                  <a:gd name="T31" fmla="*/ 2 h 17"/>
                  <a:gd name="T32" fmla="*/ 10 w 11"/>
                  <a:gd name="T33" fmla="*/ 2 h 17"/>
                  <a:gd name="T34" fmla="*/ 10 w 11"/>
                  <a:gd name="T35" fmla="*/ 1 h 17"/>
                  <a:gd name="T36" fmla="*/ 9 w 11"/>
                  <a:gd name="T37" fmla="*/ 1 h 17"/>
                  <a:gd name="T38" fmla="*/ 9 w 11"/>
                  <a:gd name="T39" fmla="*/ 1 h 17"/>
                  <a:gd name="T40" fmla="*/ 8 w 11"/>
                  <a:gd name="T41" fmla="*/ 1 h 17"/>
                  <a:gd name="T42" fmla="*/ 8 w 11"/>
                  <a:gd name="T43" fmla="*/ 1 h 17"/>
                  <a:gd name="T44" fmla="*/ 7 w 11"/>
                  <a:gd name="T45" fmla="*/ 0 h 17"/>
                  <a:gd name="T46" fmla="*/ 7 w 11"/>
                  <a:gd name="T47" fmla="*/ 0 h 17"/>
                  <a:gd name="T48" fmla="*/ 3 w 11"/>
                  <a:gd name="T49" fmla="*/ 10 h 17"/>
                  <a:gd name="T50" fmla="*/ 0 w 11"/>
                  <a:gd name="T51" fmla="*/ 16 h 17"/>
                  <a:gd name="T52" fmla="*/ 2 w 11"/>
                  <a:gd name="T53" fmla="*/ 17 h 17"/>
                  <a:gd name="T54" fmla="*/ 2 w 11"/>
                  <a:gd name="T55" fmla="*/ 16 h 17"/>
                  <a:gd name="T56" fmla="*/ 2 w 11"/>
                  <a:gd name="T57" fmla="*/ 16 h 17"/>
                  <a:gd name="T58" fmla="*/ 3 w 11"/>
                  <a:gd name="T5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 h="17">
                    <a:moveTo>
                      <a:pt x="3" y="15"/>
                    </a:moveTo>
                    <a:cubicBezTo>
                      <a:pt x="3" y="14"/>
                      <a:pt x="3" y="14"/>
                      <a:pt x="3" y="14"/>
                    </a:cubicBezTo>
                    <a:cubicBezTo>
                      <a:pt x="4" y="13"/>
                      <a:pt x="4" y="13"/>
                      <a:pt x="4" y="13"/>
                    </a:cubicBezTo>
                    <a:cubicBezTo>
                      <a:pt x="4" y="13"/>
                      <a:pt x="4" y="12"/>
                      <a:pt x="5" y="12"/>
                    </a:cubicBezTo>
                    <a:cubicBezTo>
                      <a:pt x="5" y="12"/>
                      <a:pt x="5" y="11"/>
                      <a:pt x="5" y="11"/>
                    </a:cubicBezTo>
                    <a:cubicBezTo>
                      <a:pt x="5" y="11"/>
                      <a:pt x="6" y="11"/>
                      <a:pt x="6" y="10"/>
                    </a:cubicBezTo>
                    <a:cubicBezTo>
                      <a:pt x="6" y="10"/>
                      <a:pt x="6" y="10"/>
                      <a:pt x="6" y="10"/>
                    </a:cubicBezTo>
                    <a:cubicBezTo>
                      <a:pt x="6" y="9"/>
                      <a:pt x="7" y="9"/>
                      <a:pt x="7" y="9"/>
                    </a:cubicBezTo>
                    <a:cubicBezTo>
                      <a:pt x="7" y="9"/>
                      <a:pt x="7" y="8"/>
                      <a:pt x="7" y="8"/>
                    </a:cubicBezTo>
                    <a:cubicBezTo>
                      <a:pt x="8" y="8"/>
                      <a:pt x="8" y="8"/>
                      <a:pt x="8" y="8"/>
                    </a:cubicBezTo>
                    <a:cubicBezTo>
                      <a:pt x="8" y="7"/>
                      <a:pt x="8" y="7"/>
                      <a:pt x="8" y="7"/>
                    </a:cubicBezTo>
                    <a:cubicBezTo>
                      <a:pt x="9" y="7"/>
                      <a:pt x="9" y="7"/>
                      <a:pt x="9" y="6"/>
                    </a:cubicBezTo>
                    <a:cubicBezTo>
                      <a:pt x="9" y="6"/>
                      <a:pt x="9" y="6"/>
                      <a:pt x="10" y="6"/>
                    </a:cubicBezTo>
                    <a:cubicBezTo>
                      <a:pt x="10" y="6"/>
                      <a:pt x="10" y="5"/>
                      <a:pt x="10" y="5"/>
                    </a:cubicBezTo>
                    <a:cubicBezTo>
                      <a:pt x="10" y="5"/>
                      <a:pt x="11" y="4"/>
                      <a:pt x="11" y="3"/>
                    </a:cubicBezTo>
                    <a:cubicBezTo>
                      <a:pt x="11" y="3"/>
                      <a:pt x="10" y="3"/>
                      <a:pt x="10" y="2"/>
                    </a:cubicBezTo>
                    <a:cubicBezTo>
                      <a:pt x="10" y="2"/>
                      <a:pt x="10" y="2"/>
                      <a:pt x="10" y="2"/>
                    </a:cubicBezTo>
                    <a:cubicBezTo>
                      <a:pt x="10" y="2"/>
                      <a:pt x="10" y="2"/>
                      <a:pt x="10" y="1"/>
                    </a:cubicBezTo>
                    <a:cubicBezTo>
                      <a:pt x="10" y="1"/>
                      <a:pt x="10" y="1"/>
                      <a:pt x="9" y="1"/>
                    </a:cubicBezTo>
                    <a:cubicBezTo>
                      <a:pt x="9" y="1"/>
                      <a:pt x="9" y="1"/>
                      <a:pt x="9" y="1"/>
                    </a:cubicBezTo>
                    <a:cubicBezTo>
                      <a:pt x="9" y="1"/>
                      <a:pt x="9" y="1"/>
                      <a:pt x="8" y="1"/>
                    </a:cubicBezTo>
                    <a:cubicBezTo>
                      <a:pt x="8" y="1"/>
                      <a:pt x="8" y="1"/>
                      <a:pt x="8" y="1"/>
                    </a:cubicBezTo>
                    <a:cubicBezTo>
                      <a:pt x="8" y="1"/>
                      <a:pt x="7" y="0"/>
                      <a:pt x="7" y="0"/>
                    </a:cubicBezTo>
                    <a:cubicBezTo>
                      <a:pt x="7" y="0"/>
                      <a:pt x="7" y="0"/>
                      <a:pt x="7" y="0"/>
                    </a:cubicBezTo>
                    <a:cubicBezTo>
                      <a:pt x="7" y="3"/>
                      <a:pt x="5" y="6"/>
                      <a:pt x="3" y="10"/>
                    </a:cubicBezTo>
                    <a:cubicBezTo>
                      <a:pt x="2" y="12"/>
                      <a:pt x="1" y="14"/>
                      <a:pt x="0" y="16"/>
                    </a:cubicBezTo>
                    <a:cubicBezTo>
                      <a:pt x="2" y="17"/>
                      <a:pt x="2" y="17"/>
                      <a:pt x="2" y="17"/>
                    </a:cubicBezTo>
                    <a:cubicBezTo>
                      <a:pt x="2" y="16"/>
                      <a:pt x="2" y="16"/>
                      <a:pt x="2" y="16"/>
                    </a:cubicBezTo>
                    <a:cubicBezTo>
                      <a:pt x="2" y="16"/>
                      <a:pt x="2" y="16"/>
                      <a:pt x="2" y="16"/>
                    </a:cubicBezTo>
                    <a:cubicBezTo>
                      <a:pt x="2" y="15"/>
                      <a:pt x="3" y="15"/>
                      <a:pt x="3"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5" name="Freeform 1163"/>
              <p:cNvSpPr>
                <a:spLocks/>
              </p:cNvSpPr>
              <p:nvPr/>
            </p:nvSpPr>
            <p:spPr bwMode="auto">
              <a:xfrm>
                <a:off x="3092" y="2471"/>
                <a:ext cx="67" cy="54"/>
              </a:xfrm>
              <a:custGeom>
                <a:avLst/>
                <a:gdLst>
                  <a:gd name="T0" fmla="*/ 1 w 70"/>
                  <a:gd name="T1" fmla="*/ 53 h 57"/>
                  <a:gd name="T2" fmla="*/ 19 w 70"/>
                  <a:gd name="T3" fmla="*/ 52 h 57"/>
                  <a:gd name="T4" fmla="*/ 33 w 70"/>
                  <a:gd name="T5" fmla="*/ 45 h 57"/>
                  <a:gd name="T6" fmla="*/ 57 w 70"/>
                  <a:gd name="T7" fmla="*/ 33 h 57"/>
                  <a:gd name="T8" fmla="*/ 60 w 70"/>
                  <a:gd name="T9" fmla="*/ 17 h 57"/>
                  <a:gd name="T10" fmla="*/ 59 w 70"/>
                  <a:gd name="T11" fmla="*/ 9 h 57"/>
                  <a:gd name="T12" fmla="*/ 65 w 70"/>
                  <a:gd name="T13" fmla="*/ 3 h 57"/>
                  <a:gd name="T14" fmla="*/ 67 w 70"/>
                  <a:gd name="T15" fmla="*/ 2 h 57"/>
                  <a:gd name="T16" fmla="*/ 70 w 70"/>
                  <a:gd name="T17" fmla="*/ 0 h 57"/>
                  <a:gd name="T18" fmla="*/ 69 w 70"/>
                  <a:gd name="T19" fmla="*/ 0 h 57"/>
                  <a:gd name="T20" fmla="*/ 68 w 70"/>
                  <a:gd name="T21" fmla="*/ 1 h 57"/>
                  <a:gd name="T22" fmla="*/ 67 w 70"/>
                  <a:gd name="T23" fmla="*/ 1 h 57"/>
                  <a:gd name="T24" fmla="*/ 52 w 70"/>
                  <a:gd name="T25" fmla="*/ 3 h 57"/>
                  <a:gd name="T26" fmla="*/ 37 w 70"/>
                  <a:gd name="T27" fmla="*/ 6 h 57"/>
                  <a:gd name="T28" fmla="*/ 28 w 70"/>
                  <a:gd name="T29" fmla="*/ 5 h 57"/>
                  <a:gd name="T30" fmla="*/ 27 w 70"/>
                  <a:gd name="T31" fmla="*/ 5 h 57"/>
                  <a:gd name="T32" fmla="*/ 22 w 70"/>
                  <a:gd name="T33" fmla="*/ 7 h 57"/>
                  <a:gd name="T34" fmla="*/ 11 w 70"/>
                  <a:gd name="T35" fmla="*/ 6 h 57"/>
                  <a:gd name="T36" fmla="*/ 10 w 70"/>
                  <a:gd name="T37" fmla="*/ 8 h 57"/>
                  <a:gd name="T38" fmla="*/ 10 w 70"/>
                  <a:gd name="T39" fmla="*/ 10 h 57"/>
                  <a:gd name="T40" fmla="*/ 10 w 70"/>
                  <a:gd name="T41" fmla="*/ 11 h 57"/>
                  <a:gd name="T42" fmla="*/ 9 w 70"/>
                  <a:gd name="T43" fmla="*/ 12 h 57"/>
                  <a:gd name="T44" fmla="*/ 9 w 70"/>
                  <a:gd name="T45" fmla="*/ 13 h 57"/>
                  <a:gd name="T46" fmla="*/ 8 w 70"/>
                  <a:gd name="T47" fmla="*/ 15 h 57"/>
                  <a:gd name="T48" fmla="*/ 6 w 70"/>
                  <a:gd name="T49" fmla="*/ 16 h 57"/>
                  <a:gd name="T50" fmla="*/ 5 w 70"/>
                  <a:gd name="T51" fmla="*/ 17 h 57"/>
                  <a:gd name="T52" fmla="*/ 3 w 70"/>
                  <a:gd name="T53" fmla="*/ 17 h 57"/>
                  <a:gd name="T54" fmla="*/ 3 w 70"/>
                  <a:gd name="T55" fmla="*/ 27 h 57"/>
                  <a:gd name="T56" fmla="*/ 3 w 70"/>
                  <a:gd name="T57" fmla="*/ 28 h 57"/>
                  <a:gd name="T58" fmla="*/ 5 w 70"/>
                  <a:gd name="T59" fmla="*/ 28 h 57"/>
                  <a:gd name="T60" fmla="*/ 6 w 70"/>
                  <a:gd name="T61" fmla="*/ 28 h 57"/>
                  <a:gd name="T62" fmla="*/ 7 w 70"/>
                  <a:gd name="T63" fmla="*/ 29 h 57"/>
                  <a:gd name="T64" fmla="*/ 8 w 70"/>
                  <a:gd name="T65" fmla="*/ 30 h 57"/>
                  <a:gd name="T66" fmla="*/ 8 w 70"/>
                  <a:gd name="T67" fmla="*/ 30 h 57"/>
                  <a:gd name="T68" fmla="*/ 9 w 70"/>
                  <a:gd name="T69" fmla="*/ 31 h 57"/>
                  <a:gd name="T70" fmla="*/ 9 w 70"/>
                  <a:gd name="T71" fmla="*/ 32 h 57"/>
                  <a:gd name="T72" fmla="*/ 7 w 70"/>
                  <a:gd name="T73" fmla="*/ 40 h 57"/>
                  <a:gd name="T74" fmla="*/ 6 w 70"/>
                  <a:gd name="T75" fmla="*/ 41 h 57"/>
                  <a:gd name="T76" fmla="*/ 5 w 70"/>
                  <a:gd name="T77" fmla="*/ 42 h 57"/>
                  <a:gd name="T78" fmla="*/ 4 w 70"/>
                  <a:gd name="T79" fmla="*/ 44 h 57"/>
                  <a:gd name="T80" fmla="*/ 3 w 70"/>
                  <a:gd name="T81" fmla="*/ 45 h 57"/>
                  <a:gd name="T82" fmla="*/ 2 w 70"/>
                  <a:gd name="T83" fmla="*/ 47 h 57"/>
                  <a:gd name="T84" fmla="*/ 0 w 70"/>
                  <a:gd name="T85" fmla="*/ 49 h 57"/>
                  <a:gd name="T86" fmla="*/ 0 w 70"/>
                  <a:gd name="T87"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 h="57">
                    <a:moveTo>
                      <a:pt x="0" y="50"/>
                    </a:moveTo>
                    <a:cubicBezTo>
                      <a:pt x="1" y="53"/>
                      <a:pt x="1" y="53"/>
                      <a:pt x="1" y="53"/>
                    </a:cubicBezTo>
                    <a:cubicBezTo>
                      <a:pt x="9" y="57"/>
                      <a:pt x="9" y="57"/>
                      <a:pt x="9" y="57"/>
                    </a:cubicBezTo>
                    <a:cubicBezTo>
                      <a:pt x="11" y="56"/>
                      <a:pt x="17" y="52"/>
                      <a:pt x="19" y="52"/>
                    </a:cubicBezTo>
                    <a:cubicBezTo>
                      <a:pt x="20" y="52"/>
                      <a:pt x="20" y="52"/>
                      <a:pt x="20" y="52"/>
                    </a:cubicBezTo>
                    <a:cubicBezTo>
                      <a:pt x="21" y="51"/>
                      <a:pt x="24" y="50"/>
                      <a:pt x="33" y="45"/>
                    </a:cubicBezTo>
                    <a:cubicBezTo>
                      <a:pt x="34" y="45"/>
                      <a:pt x="34" y="45"/>
                      <a:pt x="34" y="45"/>
                    </a:cubicBezTo>
                    <a:cubicBezTo>
                      <a:pt x="44" y="40"/>
                      <a:pt x="55" y="34"/>
                      <a:pt x="57" y="33"/>
                    </a:cubicBezTo>
                    <a:cubicBezTo>
                      <a:pt x="58" y="31"/>
                      <a:pt x="59" y="29"/>
                      <a:pt x="59" y="28"/>
                    </a:cubicBezTo>
                    <a:cubicBezTo>
                      <a:pt x="59" y="26"/>
                      <a:pt x="58" y="21"/>
                      <a:pt x="60" y="17"/>
                    </a:cubicBezTo>
                    <a:cubicBezTo>
                      <a:pt x="61" y="17"/>
                      <a:pt x="60" y="16"/>
                      <a:pt x="60" y="15"/>
                    </a:cubicBezTo>
                    <a:cubicBezTo>
                      <a:pt x="59" y="14"/>
                      <a:pt x="58" y="11"/>
                      <a:pt x="59" y="9"/>
                    </a:cubicBezTo>
                    <a:cubicBezTo>
                      <a:pt x="60" y="6"/>
                      <a:pt x="63" y="4"/>
                      <a:pt x="65" y="3"/>
                    </a:cubicBezTo>
                    <a:cubicBezTo>
                      <a:pt x="65" y="3"/>
                      <a:pt x="65" y="3"/>
                      <a:pt x="65" y="3"/>
                    </a:cubicBezTo>
                    <a:cubicBezTo>
                      <a:pt x="65" y="3"/>
                      <a:pt x="66" y="3"/>
                      <a:pt x="66" y="3"/>
                    </a:cubicBezTo>
                    <a:cubicBezTo>
                      <a:pt x="66" y="3"/>
                      <a:pt x="67" y="2"/>
                      <a:pt x="67" y="2"/>
                    </a:cubicBezTo>
                    <a:cubicBezTo>
                      <a:pt x="70" y="0"/>
                      <a:pt x="70" y="0"/>
                      <a:pt x="70" y="0"/>
                    </a:cubicBezTo>
                    <a:cubicBezTo>
                      <a:pt x="70" y="0"/>
                      <a:pt x="70" y="0"/>
                      <a:pt x="70" y="0"/>
                    </a:cubicBezTo>
                    <a:cubicBezTo>
                      <a:pt x="70" y="0"/>
                      <a:pt x="70" y="0"/>
                      <a:pt x="70" y="0"/>
                    </a:cubicBezTo>
                    <a:cubicBezTo>
                      <a:pt x="70" y="0"/>
                      <a:pt x="69" y="0"/>
                      <a:pt x="69" y="0"/>
                    </a:cubicBezTo>
                    <a:cubicBezTo>
                      <a:pt x="69" y="0"/>
                      <a:pt x="69" y="0"/>
                      <a:pt x="69" y="0"/>
                    </a:cubicBezTo>
                    <a:cubicBezTo>
                      <a:pt x="68" y="0"/>
                      <a:pt x="68" y="1"/>
                      <a:pt x="68" y="1"/>
                    </a:cubicBezTo>
                    <a:cubicBezTo>
                      <a:pt x="68" y="1"/>
                      <a:pt x="68" y="1"/>
                      <a:pt x="67" y="1"/>
                    </a:cubicBezTo>
                    <a:cubicBezTo>
                      <a:pt x="67" y="1"/>
                      <a:pt x="67" y="1"/>
                      <a:pt x="67" y="1"/>
                    </a:cubicBezTo>
                    <a:cubicBezTo>
                      <a:pt x="65" y="1"/>
                      <a:pt x="61" y="2"/>
                      <a:pt x="58" y="2"/>
                    </a:cubicBezTo>
                    <a:cubicBezTo>
                      <a:pt x="55" y="1"/>
                      <a:pt x="54" y="2"/>
                      <a:pt x="52" y="3"/>
                    </a:cubicBezTo>
                    <a:cubicBezTo>
                      <a:pt x="49" y="5"/>
                      <a:pt x="47" y="6"/>
                      <a:pt x="43" y="6"/>
                    </a:cubicBezTo>
                    <a:cubicBezTo>
                      <a:pt x="40" y="6"/>
                      <a:pt x="38" y="6"/>
                      <a:pt x="37" y="6"/>
                    </a:cubicBezTo>
                    <a:cubicBezTo>
                      <a:pt x="35" y="7"/>
                      <a:pt x="34" y="7"/>
                      <a:pt x="33" y="7"/>
                    </a:cubicBezTo>
                    <a:cubicBezTo>
                      <a:pt x="32" y="7"/>
                      <a:pt x="30" y="7"/>
                      <a:pt x="28" y="5"/>
                    </a:cubicBezTo>
                    <a:cubicBezTo>
                      <a:pt x="28" y="4"/>
                      <a:pt x="28" y="4"/>
                      <a:pt x="28" y="4"/>
                    </a:cubicBezTo>
                    <a:cubicBezTo>
                      <a:pt x="28" y="4"/>
                      <a:pt x="27" y="5"/>
                      <a:pt x="27" y="5"/>
                    </a:cubicBezTo>
                    <a:cubicBezTo>
                      <a:pt x="26" y="6"/>
                      <a:pt x="25" y="6"/>
                      <a:pt x="24" y="7"/>
                    </a:cubicBezTo>
                    <a:cubicBezTo>
                      <a:pt x="23" y="7"/>
                      <a:pt x="22" y="7"/>
                      <a:pt x="22" y="7"/>
                    </a:cubicBezTo>
                    <a:cubicBezTo>
                      <a:pt x="22" y="8"/>
                      <a:pt x="22" y="8"/>
                      <a:pt x="21" y="8"/>
                    </a:cubicBezTo>
                    <a:cubicBezTo>
                      <a:pt x="17" y="9"/>
                      <a:pt x="14" y="9"/>
                      <a:pt x="11" y="6"/>
                    </a:cubicBezTo>
                    <a:cubicBezTo>
                      <a:pt x="11" y="6"/>
                      <a:pt x="11" y="6"/>
                      <a:pt x="11" y="6"/>
                    </a:cubicBezTo>
                    <a:cubicBezTo>
                      <a:pt x="11" y="6"/>
                      <a:pt x="10" y="7"/>
                      <a:pt x="10" y="8"/>
                    </a:cubicBezTo>
                    <a:cubicBezTo>
                      <a:pt x="10" y="8"/>
                      <a:pt x="10" y="9"/>
                      <a:pt x="10" y="9"/>
                    </a:cubicBezTo>
                    <a:cubicBezTo>
                      <a:pt x="10" y="9"/>
                      <a:pt x="10" y="9"/>
                      <a:pt x="10" y="10"/>
                    </a:cubicBezTo>
                    <a:cubicBezTo>
                      <a:pt x="10" y="10"/>
                      <a:pt x="10" y="10"/>
                      <a:pt x="10" y="10"/>
                    </a:cubicBezTo>
                    <a:cubicBezTo>
                      <a:pt x="10" y="10"/>
                      <a:pt x="10" y="11"/>
                      <a:pt x="10" y="11"/>
                    </a:cubicBezTo>
                    <a:cubicBezTo>
                      <a:pt x="10" y="11"/>
                      <a:pt x="10" y="11"/>
                      <a:pt x="10" y="11"/>
                    </a:cubicBezTo>
                    <a:cubicBezTo>
                      <a:pt x="9" y="12"/>
                      <a:pt x="9" y="12"/>
                      <a:pt x="9" y="12"/>
                    </a:cubicBezTo>
                    <a:cubicBezTo>
                      <a:pt x="9" y="12"/>
                      <a:pt x="9" y="13"/>
                      <a:pt x="9" y="13"/>
                    </a:cubicBezTo>
                    <a:cubicBezTo>
                      <a:pt x="9" y="13"/>
                      <a:pt x="9" y="13"/>
                      <a:pt x="9" y="13"/>
                    </a:cubicBezTo>
                    <a:cubicBezTo>
                      <a:pt x="9" y="14"/>
                      <a:pt x="8" y="14"/>
                      <a:pt x="8" y="14"/>
                    </a:cubicBezTo>
                    <a:cubicBezTo>
                      <a:pt x="8" y="14"/>
                      <a:pt x="8" y="14"/>
                      <a:pt x="8" y="15"/>
                    </a:cubicBezTo>
                    <a:cubicBezTo>
                      <a:pt x="8" y="15"/>
                      <a:pt x="7" y="15"/>
                      <a:pt x="7" y="15"/>
                    </a:cubicBezTo>
                    <a:cubicBezTo>
                      <a:pt x="7" y="15"/>
                      <a:pt x="7" y="16"/>
                      <a:pt x="6" y="16"/>
                    </a:cubicBezTo>
                    <a:cubicBezTo>
                      <a:pt x="6" y="16"/>
                      <a:pt x="6" y="16"/>
                      <a:pt x="6" y="16"/>
                    </a:cubicBezTo>
                    <a:cubicBezTo>
                      <a:pt x="5" y="16"/>
                      <a:pt x="5" y="16"/>
                      <a:pt x="5" y="17"/>
                    </a:cubicBezTo>
                    <a:cubicBezTo>
                      <a:pt x="4" y="17"/>
                      <a:pt x="4" y="17"/>
                      <a:pt x="4" y="17"/>
                    </a:cubicBezTo>
                    <a:cubicBezTo>
                      <a:pt x="4" y="17"/>
                      <a:pt x="3" y="17"/>
                      <a:pt x="3" y="17"/>
                    </a:cubicBezTo>
                    <a:cubicBezTo>
                      <a:pt x="3" y="18"/>
                      <a:pt x="3" y="19"/>
                      <a:pt x="3" y="20"/>
                    </a:cubicBezTo>
                    <a:cubicBezTo>
                      <a:pt x="5" y="22"/>
                      <a:pt x="4" y="25"/>
                      <a:pt x="3" y="27"/>
                    </a:cubicBezTo>
                    <a:cubicBezTo>
                      <a:pt x="3" y="27"/>
                      <a:pt x="3" y="27"/>
                      <a:pt x="3" y="28"/>
                    </a:cubicBezTo>
                    <a:cubicBezTo>
                      <a:pt x="3" y="28"/>
                      <a:pt x="3" y="28"/>
                      <a:pt x="3" y="28"/>
                    </a:cubicBezTo>
                    <a:cubicBezTo>
                      <a:pt x="3" y="28"/>
                      <a:pt x="3" y="28"/>
                      <a:pt x="3" y="28"/>
                    </a:cubicBezTo>
                    <a:cubicBezTo>
                      <a:pt x="4" y="28"/>
                      <a:pt x="4" y="28"/>
                      <a:pt x="5" y="28"/>
                    </a:cubicBezTo>
                    <a:cubicBezTo>
                      <a:pt x="5" y="28"/>
                      <a:pt x="5" y="28"/>
                      <a:pt x="5" y="28"/>
                    </a:cubicBezTo>
                    <a:cubicBezTo>
                      <a:pt x="5" y="28"/>
                      <a:pt x="6" y="28"/>
                      <a:pt x="6" y="28"/>
                    </a:cubicBezTo>
                    <a:cubicBezTo>
                      <a:pt x="6" y="28"/>
                      <a:pt x="6" y="28"/>
                      <a:pt x="6" y="29"/>
                    </a:cubicBezTo>
                    <a:cubicBezTo>
                      <a:pt x="6" y="29"/>
                      <a:pt x="7" y="29"/>
                      <a:pt x="7" y="29"/>
                    </a:cubicBezTo>
                    <a:cubicBezTo>
                      <a:pt x="7" y="29"/>
                      <a:pt x="7" y="29"/>
                      <a:pt x="7" y="29"/>
                    </a:cubicBezTo>
                    <a:cubicBezTo>
                      <a:pt x="7" y="29"/>
                      <a:pt x="7" y="29"/>
                      <a:pt x="8" y="30"/>
                    </a:cubicBezTo>
                    <a:cubicBezTo>
                      <a:pt x="8" y="30"/>
                      <a:pt x="8" y="30"/>
                      <a:pt x="8" y="30"/>
                    </a:cubicBezTo>
                    <a:cubicBezTo>
                      <a:pt x="8" y="30"/>
                      <a:pt x="8" y="30"/>
                      <a:pt x="8" y="30"/>
                    </a:cubicBezTo>
                    <a:cubicBezTo>
                      <a:pt x="8" y="30"/>
                      <a:pt x="8" y="30"/>
                      <a:pt x="8" y="31"/>
                    </a:cubicBezTo>
                    <a:cubicBezTo>
                      <a:pt x="9" y="31"/>
                      <a:pt x="9" y="31"/>
                      <a:pt x="9" y="31"/>
                    </a:cubicBezTo>
                    <a:cubicBezTo>
                      <a:pt x="9" y="31"/>
                      <a:pt x="9" y="31"/>
                      <a:pt x="9" y="31"/>
                    </a:cubicBezTo>
                    <a:cubicBezTo>
                      <a:pt x="9" y="31"/>
                      <a:pt x="9" y="32"/>
                      <a:pt x="9" y="32"/>
                    </a:cubicBezTo>
                    <a:cubicBezTo>
                      <a:pt x="10" y="35"/>
                      <a:pt x="9" y="38"/>
                      <a:pt x="7" y="40"/>
                    </a:cubicBezTo>
                    <a:cubicBezTo>
                      <a:pt x="7" y="40"/>
                      <a:pt x="7" y="40"/>
                      <a:pt x="7" y="40"/>
                    </a:cubicBezTo>
                    <a:cubicBezTo>
                      <a:pt x="7" y="40"/>
                      <a:pt x="7" y="41"/>
                      <a:pt x="6" y="41"/>
                    </a:cubicBezTo>
                    <a:cubicBezTo>
                      <a:pt x="6" y="41"/>
                      <a:pt x="6" y="41"/>
                      <a:pt x="6" y="41"/>
                    </a:cubicBezTo>
                    <a:cubicBezTo>
                      <a:pt x="6" y="41"/>
                      <a:pt x="6" y="42"/>
                      <a:pt x="6" y="42"/>
                    </a:cubicBezTo>
                    <a:cubicBezTo>
                      <a:pt x="5" y="42"/>
                      <a:pt x="5" y="42"/>
                      <a:pt x="5" y="42"/>
                    </a:cubicBezTo>
                    <a:cubicBezTo>
                      <a:pt x="5" y="43"/>
                      <a:pt x="5" y="43"/>
                      <a:pt x="5" y="43"/>
                    </a:cubicBezTo>
                    <a:cubicBezTo>
                      <a:pt x="4" y="43"/>
                      <a:pt x="4" y="44"/>
                      <a:pt x="4" y="44"/>
                    </a:cubicBezTo>
                    <a:cubicBezTo>
                      <a:pt x="4" y="44"/>
                      <a:pt x="4" y="44"/>
                      <a:pt x="3" y="44"/>
                    </a:cubicBezTo>
                    <a:cubicBezTo>
                      <a:pt x="3" y="45"/>
                      <a:pt x="3" y="45"/>
                      <a:pt x="3" y="45"/>
                    </a:cubicBezTo>
                    <a:cubicBezTo>
                      <a:pt x="3" y="46"/>
                      <a:pt x="2" y="46"/>
                      <a:pt x="2" y="46"/>
                    </a:cubicBezTo>
                    <a:cubicBezTo>
                      <a:pt x="2" y="46"/>
                      <a:pt x="2" y="47"/>
                      <a:pt x="2" y="47"/>
                    </a:cubicBezTo>
                    <a:cubicBezTo>
                      <a:pt x="1" y="47"/>
                      <a:pt x="1" y="47"/>
                      <a:pt x="1" y="48"/>
                    </a:cubicBezTo>
                    <a:cubicBezTo>
                      <a:pt x="1" y="48"/>
                      <a:pt x="1" y="48"/>
                      <a:pt x="0" y="49"/>
                    </a:cubicBezTo>
                    <a:cubicBezTo>
                      <a:pt x="0" y="49"/>
                      <a:pt x="0" y="49"/>
                      <a:pt x="0" y="49"/>
                    </a:cubicBezTo>
                    <a:cubicBezTo>
                      <a:pt x="0" y="50"/>
                      <a:pt x="0" y="50"/>
                      <a:pt x="0" y="50"/>
                    </a:cubicBezTo>
                    <a:cubicBezTo>
                      <a:pt x="0" y="50"/>
                      <a:pt x="0" y="50"/>
                      <a:pt x="0"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6" name="Freeform 1164"/>
              <p:cNvSpPr>
                <a:spLocks/>
              </p:cNvSpPr>
              <p:nvPr/>
            </p:nvSpPr>
            <p:spPr bwMode="auto">
              <a:xfrm>
                <a:off x="3077" y="2530"/>
                <a:ext cx="9" cy="24"/>
              </a:xfrm>
              <a:custGeom>
                <a:avLst/>
                <a:gdLst>
                  <a:gd name="T0" fmla="*/ 5 w 9"/>
                  <a:gd name="T1" fmla="*/ 25 h 25"/>
                  <a:gd name="T2" fmla="*/ 6 w 9"/>
                  <a:gd name="T3" fmla="*/ 23 h 25"/>
                  <a:gd name="T4" fmla="*/ 6 w 9"/>
                  <a:gd name="T5" fmla="*/ 22 h 25"/>
                  <a:gd name="T6" fmla="*/ 6 w 9"/>
                  <a:gd name="T7" fmla="*/ 20 h 25"/>
                  <a:gd name="T8" fmla="*/ 6 w 9"/>
                  <a:gd name="T9" fmla="*/ 20 h 25"/>
                  <a:gd name="T10" fmla="*/ 7 w 9"/>
                  <a:gd name="T11" fmla="*/ 18 h 25"/>
                  <a:gd name="T12" fmla="*/ 7 w 9"/>
                  <a:gd name="T13" fmla="*/ 18 h 25"/>
                  <a:gd name="T14" fmla="*/ 7 w 9"/>
                  <a:gd name="T15" fmla="*/ 17 h 25"/>
                  <a:gd name="T16" fmla="*/ 8 w 9"/>
                  <a:gd name="T17" fmla="*/ 16 h 25"/>
                  <a:gd name="T18" fmla="*/ 8 w 9"/>
                  <a:gd name="T19" fmla="*/ 15 h 25"/>
                  <a:gd name="T20" fmla="*/ 8 w 9"/>
                  <a:gd name="T21" fmla="*/ 15 h 25"/>
                  <a:gd name="T22" fmla="*/ 9 w 9"/>
                  <a:gd name="T23" fmla="*/ 12 h 25"/>
                  <a:gd name="T24" fmla="*/ 8 w 9"/>
                  <a:gd name="T25" fmla="*/ 11 h 25"/>
                  <a:gd name="T26" fmla="*/ 7 w 9"/>
                  <a:gd name="T27" fmla="*/ 10 h 25"/>
                  <a:gd name="T28" fmla="*/ 7 w 9"/>
                  <a:gd name="T29" fmla="*/ 8 h 25"/>
                  <a:gd name="T30" fmla="*/ 6 w 9"/>
                  <a:gd name="T31" fmla="*/ 7 h 25"/>
                  <a:gd name="T32" fmla="*/ 6 w 9"/>
                  <a:gd name="T33" fmla="*/ 6 h 25"/>
                  <a:gd name="T34" fmla="*/ 5 w 9"/>
                  <a:gd name="T35" fmla="*/ 5 h 25"/>
                  <a:gd name="T36" fmla="*/ 5 w 9"/>
                  <a:gd name="T37" fmla="*/ 4 h 25"/>
                  <a:gd name="T38" fmla="*/ 5 w 9"/>
                  <a:gd name="T39" fmla="*/ 4 h 25"/>
                  <a:gd name="T40" fmla="*/ 5 w 9"/>
                  <a:gd name="T41" fmla="*/ 3 h 25"/>
                  <a:gd name="T42" fmla="*/ 5 w 9"/>
                  <a:gd name="T43" fmla="*/ 3 h 25"/>
                  <a:gd name="T44" fmla="*/ 5 w 9"/>
                  <a:gd name="T45" fmla="*/ 2 h 25"/>
                  <a:gd name="T46" fmla="*/ 5 w 9"/>
                  <a:gd name="T47" fmla="*/ 1 h 25"/>
                  <a:gd name="T48" fmla="*/ 5 w 9"/>
                  <a:gd name="T49" fmla="*/ 1 h 25"/>
                  <a:gd name="T50" fmla="*/ 5 w 9"/>
                  <a:gd name="T51" fmla="*/ 0 h 25"/>
                  <a:gd name="T52" fmla="*/ 0 w 9"/>
                  <a:gd name="T53" fmla="*/ 11 h 25"/>
                  <a:gd name="T54" fmla="*/ 1 w 9"/>
                  <a:gd name="T55" fmla="*/ 14 h 25"/>
                  <a:gd name="T56" fmla="*/ 5 w 9"/>
                  <a:gd name="T57" fmla="*/ 25 h 25"/>
                  <a:gd name="T58" fmla="*/ 5 w 9"/>
                  <a:gd name="T59" fmla="*/ 25 h 25"/>
                  <a:gd name="T60" fmla="*/ 5 w 9"/>
                  <a:gd name="T6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25">
                    <a:moveTo>
                      <a:pt x="5" y="25"/>
                    </a:moveTo>
                    <a:cubicBezTo>
                      <a:pt x="6" y="24"/>
                      <a:pt x="6" y="23"/>
                      <a:pt x="6" y="23"/>
                    </a:cubicBezTo>
                    <a:cubicBezTo>
                      <a:pt x="6" y="22"/>
                      <a:pt x="6" y="22"/>
                      <a:pt x="6" y="22"/>
                    </a:cubicBezTo>
                    <a:cubicBezTo>
                      <a:pt x="6" y="22"/>
                      <a:pt x="6" y="21"/>
                      <a:pt x="6" y="20"/>
                    </a:cubicBezTo>
                    <a:cubicBezTo>
                      <a:pt x="6" y="20"/>
                      <a:pt x="6" y="20"/>
                      <a:pt x="6" y="20"/>
                    </a:cubicBezTo>
                    <a:cubicBezTo>
                      <a:pt x="7" y="19"/>
                      <a:pt x="7" y="19"/>
                      <a:pt x="7" y="18"/>
                    </a:cubicBezTo>
                    <a:cubicBezTo>
                      <a:pt x="7" y="18"/>
                      <a:pt x="7" y="18"/>
                      <a:pt x="7" y="18"/>
                    </a:cubicBezTo>
                    <a:cubicBezTo>
                      <a:pt x="7" y="17"/>
                      <a:pt x="7" y="17"/>
                      <a:pt x="7" y="17"/>
                    </a:cubicBezTo>
                    <a:cubicBezTo>
                      <a:pt x="8" y="17"/>
                      <a:pt x="8" y="16"/>
                      <a:pt x="8" y="16"/>
                    </a:cubicBezTo>
                    <a:cubicBezTo>
                      <a:pt x="8" y="16"/>
                      <a:pt x="8" y="16"/>
                      <a:pt x="8" y="15"/>
                    </a:cubicBezTo>
                    <a:cubicBezTo>
                      <a:pt x="8" y="15"/>
                      <a:pt x="8" y="15"/>
                      <a:pt x="8" y="15"/>
                    </a:cubicBezTo>
                    <a:cubicBezTo>
                      <a:pt x="9" y="14"/>
                      <a:pt x="9" y="14"/>
                      <a:pt x="9" y="12"/>
                    </a:cubicBezTo>
                    <a:cubicBezTo>
                      <a:pt x="9" y="11"/>
                      <a:pt x="9" y="11"/>
                      <a:pt x="8" y="11"/>
                    </a:cubicBezTo>
                    <a:cubicBezTo>
                      <a:pt x="8" y="10"/>
                      <a:pt x="8" y="10"/>
                      <a:pt x="7" y="10"/>
                    </a:cubicBezTo>
                    <a:cubicBezTo>
                      <a:pt x="7" y="9"/>
                      <a:pt x="7" y="9"/>
                      <a:pt x="7" y="8"/>
                    </a:cubicBezTo>
                    <a:cubicBezTo>
                      <a:pt x="6" y="8"/>
                      <a:pt x="6" y="8"/>
                      <a:pt x="6" y="7"/>
                    </a:cubicBezTo>
                    <a:cubicBezTo>
                      <a:pt x="6" y="7"/>
                      <a:pt x="6" y="6"/>
                      <a:pt x="6" y="6"/>
                    </a:cubicBezTo>
                    <a:cubicBezTo>
                      <a:pt x="5" y="6"/>
                      <a:pt x="5" y="6"/>
                      <a:pt x="5" y="5"/>
                    </a:cubicBezTo>
                    <a:cubicBezTo>
                      <a:pt x="5" y="5"/>
                      <a:pt x="5" y="4"/>
                      <a:pt x="5" y="4"/>
                    </a:cubicBezTo>
                    <a:cubicBezTo>
                      <a:pt x="5" y="4"/>
                      <a:pt x="5" y="4"/>
                      <a:pt x="5" y="4"/>
                    </a:cubicBezTo>
                    <a:cubicBezTo>
                      <a:pt x="5" y="4"/>
                      <a:pt x="5" y="3"/>
                      <a:pt x="5" y="3"/>
                    </a:cubicBezTo>
                    <a:cubicBezTo>
                      <a:pt x="5" y="3"/>
                      <a:pt x="5" y="3"/>
                      <a:pt x="5" y="3"/>
                    </a:cubicBezTo>
                    <a:cubicBezTo>
                      <a:pt x="5" y="3"/>
                      <a:pt x="5" y="2"/>
                      <a:pt x="5" y="2"/>
                    </a:cubicBezTo>
                    <a:cubicBezTo>
                      <a:pt x="5" y="2"/>
                      <a:pt x="5" y="2"/>
                      <a:pt x="5" y="1"/>
                    </a:cubicBezTo>
                    <a:cubicBezTo>
                      <a:pt x="5" y="1"/>
                      <a:pt x="5" y="1"/>
                      <a:pt x="5" y="1"/>
                    </a:cubicBezTo>
                    <a:cubicBezTo>
                      <a:pt x="5" y="0"/>
                      <a:pt x="5" y="0"/>
                      <a:pt x="5" y="0"/>
                    </a:cubicBezTo>
                    <a:cubicBezTo>
                      <a:pt x="3" y="5"/>
                      <a:pt x="1" y="9"/>
                      <a:pt x="0" y="11"/>
                    </a:cubicBezTo>
                    <a:cubicBezTo>
                      <a:pt x="1" y="14"/>
                      <a:pt x="1" y="14"/>
                      <a:pt x="1" y="14"/>
                    </a:cubicBezTo>
                    <a:cubicBezTo>
                      <a:pt x="5" y="25"/>
                      <a:pt x="5" y="25"/>
                      <a:pt x="5" y="25"/>
                    </a:cubicBezTo>
                    <a:cubicBezTo>
                      <a:pt x="5" y="25"/>
                      <a:pt x="5" y="25"/>
                      <a:pt x="5" y="25"/>
                    </a:cubicBezTo>
                    <a:cubicBezTo>
                      <a:pt x="5" y="25"/>
                      <a:pt x="5" y="25"/>
                      <a:pt x="5"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7" name="Freeform 1165"/>
              <p:cNvSpPr>
                <a:spLocks/>
              </p:cNvSpPr>
              <p:nvPr/>
            </p:nvSpPr>
            <p:spPr bwMode="auto">
              <a:xfrm>
                <a:off x="3084" y="2519"/>
                <a:ext cx="5" cy="6"/>
              </a:xfrm>
              <a:custGeom>
                <a:avLst/>
                <a:gdLst>
                  <a:gd name="T0" fmla="*/ 1 w 5"/>
                  <a:gd name="T1" fmla="*/ 7 h 7"/>
                  <a:gd name="T2" fmla="*/ 2 w 5"/>
                  <a:gd name="T3" fmla="*/ 6 h 7"/>
                  <a:gd name="T4" fmla="*/ 2 w 5"/>
                  <a:gd name="T5" fmla="*/ 6 h 7"/>
                  <a:gd name="T6" fmla="*/ 3 w 5"/>
                  <a:gd name="T7" fmla="*/ 6 h 7"/>
                  <a:gd name="T8" fmla="*/ 4 w 5"/>
                  <a:gd name="T9" fmla="*/ 6 h 7"/>
                  <a:gd name="T10" fmla="*/ 4 w 5"/>
                  <a:gd name="T11" fmla="*/ 6 h 7"/>
                  <a:gd name="T12" fmla="*/ 4 w 5"/>
                  <a:gd name="T13" fmla="*/ 5 h 7"/>
                  <a:gd name="T14" fmla="*/ 4 w 5"/>
                  <a:gd name="T15" fmla="*/ 4 h 7"/>
                  <a:gd name="T16" fmla="*/ 4 w 5"/>
                  <a:gd name="T17" fmla="*/ 3 h 7"/>
                  <a:gd name="T18" fmla="*/ 5 w 5"/>
                  <a:gd name="T19" fmla="*/ 2 h 7"/>
                  <a:gd name="T20" fmla="*/ 5 w 5"/>
                  <a:gd name="T21" fmla="*/ 1 h 7"/>
                  <a:gd name="T22" fmla="*/ 2 w 5"/>
                  <a:gd name="T23" fmla="*/ 0 h 7"/>
                  <a:gd name="T24" fmla="*/ 1 w 5"/>
                  <a:gd name="T25" fmla="*/ 3 h 7"/>
                  <a:gd name="T26" fmla="*/ 0 w 5"/>
                  <a:gd name="T27" fmla="*/ 7 h 7"/>
                  <a:gd name="T28" fmla="*/ 0 w 5"/>
                  <a:gd name="T29" fmla="*/ 7 h 7"/>
                  <a:gd name="T30" fmla="*/ 1 w 5"/>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1" y="7"/>
                    </a:moveTo>
                    <a:cubicBezTo>
                      <a:pt x="1" y="6"/>
                      <a:pt x="1" y="6"/>
                      <a:pt x="2" y="6"/>
                    </a:cubicBezTo>
                    <a:cubicBezTo>
                      <a:pt x="2" y="6"/>
                      <a:pt x="2" y="6"/>
                      <a:pt x="2" y="6"/>
                    </a:cubicBezTo>
                    <a:cubicBezTo>
                      <a:pt x="3" y="6"/>
                      <a:pt x="3" y="6"/>
                      <a:pt x="3" y="6"/>
                    </a:cubicBezTo>
                    <a:cubicBezTo>
                      <a:pt x="3" y="6"/>
                      <a:pt x="3" y="6"/>
                      <a:pt x="4" y="6"/>
                    </a:cubicBezTo>
                    <a:cubicBezTo>
                      <a:pt x="4" y="6"/>
                      <a:pt x="4" y="6"/>
                      <a:pt x="4" y="6"/>
                    </a:cubicBezTo>
                    <a:cubicBezTo>
                      <a:pt x="4" y="5"/>
                      <a:pt x="4" y="5"/>
                      <a:pt x="4" y="5"/>
                    </a:cubicBezTo>
                    <a:cubicBezTo>
                      <a:pt x="4" y="5"/>
                      <a:pt x="4" y="4"/>
                      <a:pt x="4" y="4"/>
                    </a:cubicBezTo>
                    <a:cubicBezTo>
                      <a:pt x="4" y="4"/>
                      <a:pt x="4" y="3"/>
                      <a:pt x="4" y="3"/>
                    </a:cubicBezTo>
                    <a:cubicBezTo>
                      <a:pt x="4" y="3"/>
                      <a:pt x="4" y="2"/>
                      <a:pt x="5" y="2"/>
                    </a:cubicBezTo>
                    <a:cubicBezTo>
                      <a:pt x="5" y="2"/>
                      <a:pt x="5" y="2"/>
                      <a:pt x="5" y="1"/>
                    </a:cubicBezTo>
                    <a:cubicBezTo>
                      <a:pt x="2" y="0"/>
                      <a:pt x="2" y="0"/>
                      <a:pt x="2" y="0"/>
                    </a:cubicBezTo>
                    <a:cubicBezTo>
                      <a:pt x="2" y="2"/>
                      <a:pt x="1" y="3"/>
                      <a:pt x="1" y="3"/>
                    </a:cubicBezTo>
                    <a:cubicBezTo>
                      <a:pt x="1" y="5"/>
                      <a:pt x="1" y="6"/>
                      <a:pt x="0" y="7"/>
                    </a:cubicBezTo>
                    <a:cubicBezTo>
                      <a:pt x="0" y="7"/>
                      <a:pt x="0" y="7"/>
                      <a:pt x="0" y="7"/>
                    </a:cubicBezTo>
                    <a:cubicBezTo>
                      <a:pt x="1" y="7"/>
                      <a:pt x="1" y="7"/>
                      <a:pt x="1"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8" name="Freeform 1166"/>
              <p:cNvSpPr>
                <a:spLocks/>
              </p:cNvSpPr>
              <p:nvPr/>
            </p:nvSpPr>
            <p:spPr bwMode="auto">
              <a:xfrm>
                <a:off x="3085" y="2519"/>
                <a:ext cx="41" cy="45"/>
              </a:xfrm>
              <a:custGeom>
                <a:avLst/>
                <a:gdLst>
                  <a:gd name="T0" fmla="*/ 28 w 43"/>
                  <a:gd name="T1" fmla="*/ 6 h 47"/>
                  <a:gd name="T2" fmla="*/ 17 w 43"/>
                  <a:gd name="T3" fmla="*/ 12 h 47"/>
                  <a:gd name="T4" fmla="*/ 7 w 43"/>
                  <a:gd name="T5" fmla="*/ 8 h 47"/>
                  <a:gd name="T6" fmla="*/ 7 w 43"/>
                  <a:gd name="T7" fmla="*/ 10 h 47"/>
                  <a:gd name="T8" fmla="*/ 6 w 43"/>
                  <a:gd name="T9" fmla="*/ 10 h 47"/>
                  <a:gd name="T10" fmla="*/ 6 w 43"/>
                  <a:gd name="T11" fmla="*/ 16 h 47"/>
                  <a:gd name="T12" fmla="*/ 6 w 43"/>
                  <a:gd name="T13" fmla="*/ 20 h 47"/>
                  <a:gd name="T14" fmla="*/ 5 w 43"/>
                  <a:gd name="T15" fmla="*/ 22 h 47"/>
                  <a:gd name="T16" fmla="*/ 5 w 43"/>
                  <a:gd name="T17" fmla="*/ 23 h 47"/>
                  <a:gd name="T18" fmla="*/ 4 w 43"/>
                  <a:gd name="T19" fmla="*/ 27 h 47"/>
                  <a:gd name="T20" fmla="*/ 4 w 43"/>
                  <a:gd name="T21" fmla="*/ 28 h 47"/>
                  <a:gd name="T22" fmla="*/ 4 w 43"/>
                  <a:gd name="T23" fmla="*/ 29 h 47"/>
                  <a:gd name="T24" fmla="*/ 3 w 43"/>
                  <a:gd name="T25" fmla="*/ 30 h 47"/>
                  <a:gd name="T26" fmla="*/ 3 w 43"/>
                  <a:gd name="T27" fmla="*/ 31 h 47"/>
                  <a:gd name="T28" fmla="*/ 2 w 43"/>
                  <a:gd name="T29" fmla="*/ 32 h 47"/>
                  <a:gd name="T30" fmla="*/ 2 w 43"/>
                  <a:gd name="T31" fmla="*/ 34 h 47"/>
                  <a:gd name="T32" fmla="*/ 2 w 43"/>
                  <a:gd name="T33" fmla="*/ 36 h 47"/>
                  <a:gd name="T34" fmla="*/ 1 w 43"/>
                  <a:gd name="T35" fmla="*/ 38 h 47"/>
                  <a:gd name="T36" fmla="*/ 1 w 43"/>
                  <a:gd name="T37" fmla="*/ 41 h 47"/>
                  <a:gd name="T38" fmla="*/ 0 w 43"/>
                  <a:gd name="T39" fmla="*/ 44 h 47"/>
                  <a:gd name="T40" fmla="*/ 2 w 43"/>
                  <a:gd name="T41" fmla="*/ 45 h 47"/>
                  <a:gd name="T42" fmla="*/ 4 w 43"/>
                  <a:gd name="T43" fmla="*/ 46 h 47"/>
                  <a:gd name="T44" fmla="*/ 5 w 43"/>
                  <a:gd name="T45" fmla="*/ 46 h 47"/>
                  <a:gd name="T46" fmla="*/ 6 w 43"/>
                  <a:gd name="T47" fmla="*/ 47 h 47"/>
                  <a:gd name="T48" fmla="*/ 7 w 43"/>
                  <a:gd name="T49" fmla="*/ 47 h 47"/>
                  <a:gd name="T50" fmla="*/ 8 w 43"/>
                  <a:gd name="T51" fmla="*/ 47 h 47"/>
                  <a:gd name="T52" fmla="*/ 8 w 43"/>
                  <a:gd name="T53" fmla="*/ 47 h 47"/>
                  <a:gd name="T54" fmla="*/ 14 w 43"/>
                  <a:gd name="T55" fmla="*/ 44 h 47"/>
                  <a:gd name="T56" fmla="*/ 15 w 43"/>
                  <a:gd name="T57" fmla="*/ 43 h 47"/>
                  <a:gd name="T58" fmla="*/ 15 w 43"/>
                  <a:gd name="T59" fmla="*/ 43 h 47"/>
                  <a:gd name="T60" fmla="*/ 27 w 43"/>
                  <a:gd name="T61" fmla="*/ 35 h 47"/>
                  <a:gd name="T62" fmla="*/ 22 w 43"/>
                  <a:gd name="T63" fmla="*/ 26 h 47"/>
                  <a:gd name="T64" fmla="*/ 33 w 43"/>
                  <a:gd name="T65" fmla="*/ 15 h 47"/>
                  <a:gd name="T66" fmla="*/ 41 w 43"/>
                  <a:gd name="T67" fmla="*/ 13 h 47"/>
                  <a:gd name="T68" fmla="*/ 42 w 43"/>
                  <a:gd name="T69" fmla="*/ 12 h 47"/>
                  <a:gd name="T70" fmla="*/ 43 w 43"/>
                  <a:gd name="T71" fmla="*/ 12 h 47"/>
                  <a:gd name="T72" fmla="*/ 43 w 43"/>
                  <a:gd name="T73" fmla="*/ 10 h 47"/>
                  <a:gd name="T74" fmla="*/ 42 w 43"/>
                  <a:gd name="T75" fmla="*/ 7 h 47"/>
                  <a:gd name="T76" fmla="*/ 42 w 43"/>
                  <a:gd name="T77" fmla="*/ 5 h 47"/>
                  <a:gd name="T78" fmla="*/ 41 w 43"/>
                  <a:gd name="T79" fmla="*/ 1 h 47"/>
                  <a:gd name="T80" fmla="*/ 41 w 43"/>
                  <a:gd name="T8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7">
                    <a:moveTo>
                      <a:pt x="37" y="2"/>
                    </a:moveTo>
                    <a:cubicBezTo>
                      <a:pt x="30" y="6"/>
                      <a:pt x="29" y="6"/>
                      <a:pt x="28" y="6"/>
                    </a:cubicBezTo>
                    <a:cubicBezTo>
                      <a:pt x="26" y="6"/>
                      <a:pt x="21" y="9"/>
                      <a:pt x="18" y="11"/>
                    </a:cubicBezTo>
                    <a:cubicBezTo>
                      <a:pt x="17" y="12"/>
                      <a:pt x="17" y="12"/>
                      <a:pt x="17" y="12"/>
                    </a:cubicBezTo>
                    <a:cubicBezTo>
                      <a:pt x="7" y="7"/>
                      <a:pt x="7" y="7"/>
                      <a:pt x="7" y="7"/>
                    </a:cubicBezTo>
                    <a:cubicBezTo>
                      <a:pt x="7" y="8"/>
                      <a:pt x="7" y="8"/>
                      <a:pt x="7" y="8"/>
                    </a:cubicBezTo>
                    <a:cubicBezTo>
                      <a:pt x="7" y="8"/>
                      <a:pt x="7" y="8"/>
                      <a:pt x="7" y="8"/>
                    </a:cubicBezTo>
                    <a:cubicBezTo>
                      <a:pt x="7" y="10"/>
                      <a:pt x="7" y="10"/>
                      <a:pt x="7" y="10"/>
                    </a:cubicBezTo>
                    <a:cubicBezTo>
                      <a:pt x="6" y="10"/>
                      <a:pt x="6" y="10"/>
                      <a:pt x="6" y="10"/>
                    </a:cubicBezTo>
                    <a:cubicBezTo>
                      <a:pt x="6" y="10"/>
                      <a:pt x="6" y="10"/>
                      <a:pt x="6" y="10"/>
                    </a:cubicBezTo>
                    <a:cubicBezTo>
                      <a:pt x="6" y="11"/>
                      <a:pt x="6" y="13"/>
                      <a:pt x="6" y="16"/>
                    </a:cubicBezTo>
                    <a:cubicBezTo>
                      <a:pt x="6" y="16"/>
                      <a:pt x="6" y="16"/>
                      <a:pt x="6" y="16"/>
                    </a:cubicBezTo>
                    <a:cubicBezTo>
                      <a:pt x="6" y="17"/>
                      <a:pt x="6" y="18"/>
                      <a:pt x="6" y="19"/>
                    </a:cubicBezTo>
                    <a:cubicBezTo>
                      <a:pt x="6" y="19"/>
                      <a:pt x="6" y="19"/>
                      <a:pt x="6" y="20"/>
                    </a:cubicBezTo>
                    <a:cubicBezTo>
                      <a:pt x="5" y="21"/>
                      <a:pt x="5" y="22"/>
                      <a:pt x="5" y="22"/>
                    </a:cubicBezTo>
                    <a:cubicBezTo>
                      <a:pt x="5" y="22"/>
                      <a:pt x="5" y="22"/>
                      <a:pt x="5" y="22"/>
                    </a:cubicBezTo>
                    <a:cubicBezTo>
                      <a:pt x="5" y="23"/>
                      <a:pt x="5" y="23"/>
                      <a:pt x="5" y="23"/>
                    </a:cubicBezTo>
                    <a:cubicBezTo>
                      <a:pt x="5" y="23"/>
                      <a:pt x="5" y="23"/>
                      <a:pt x="5" y="23"/>
                    </a:cubicBezTo>
                    <a:cubicBezTo>
                      <a:pt x="5" y="27"/>
                      <a:pt x="5" y="27"/>
                      <a:pt x="5" y="27"/>
                    </a:cubicBezTo>
                    <a:cubicBezTo>
                      <a:pt x="4" y="27"/>
                      <a:pt x="4" y="27"/>
                      <a:pt x="4" y="27"/>
                    </a:cubicBezTo>
                    <a:cubicBezTo>
                      <a:pt x="4" y="27"/>
                      <a:pt x="4" y="27"/>
                      <a:pt x="4" y="28"/>
                    </a:cubicBezTo>
                    <a:cubicBezTo>
                      <a:pt x="4" y="28"/>
                      <a:pt x="4" y="28"/>
                      <a:pt x="4" y="28"/>
                    </a:cubicBezTo>
                    <a:cubicBezTo>
                      <a:pt x="4" y="28"/>
                      <a:pt x="4" y="29"/>
                      <a:pt x="4" y="29"/>
                    </a:cubicBezTo>
                    <a:cubicBezTo>
                      <a:pt x="4" y="29"/>
                      <a:pt x="4" y="29"/>
                      <a:pt x="4" y="29"/>
                    </a:cubicBezTo>
                    <a:cubicBezTo>
                      <a:pt x="3" y="30"/>
                      <a:pt x="3" y="30"/>
                      <a:pt x="3" y="30"/>
                    </a:cubicBezTo>
                    <a:cubicBezTo>
                      <a:pt x="3" y="30"/>
                      <a:pt x="3" y="30"/>
                      <a:pt x="3" y="30"/>
                    </a:cubicBezTo>
                    <a:cubicBezTo>
                      <a:pt x="3" y="30"/>
                      <a:pt x="3" y="30"/>
                      <a:pt x="3" y="30"/>
                    </a:cubicBezTo>
                    <a:cubicBezTo>
                      <a:pt x="3" y="31"/>
                      <a:pt x="3" y="31"/>
                      <a:pt x="3" y="31"/>
                    </a:cubicBezTo>
                    <a:cubicBezTo>
                      <a:pt x="3" y="31"/>
                      <a:pt x="3" y="31"/>
                      <a:pt x="3" y="32"/>
                    </a:cubicBezTo>
                    <a:cubicBezTo>
                      <a:pt x="3" y="32"/>
                      <a:pt x="3" y="32"/>
                      <a:pt x="2" y="32"/>
                    </a:cubicBezTo>
                    <a:cubicBezTo>
                      <a:pt x="2" y="33"/>
                      <a:pt x="2" y="33"/>
                      <a:pt x="2" y="33"/>
                    </a:cubicBezTo>
                    <a:cubicBezTo>
                      <a:pt x="2" y="33"/>
                      <a:pt x="2" y="34"/>
                      <a:pt x="2" y="34"/>
                    </a:cubicBezTo>
                    <a:cubicBezTo>
                      <a:pt x="2" y="34"/>
                      <a:pt x="2" y="34"/>
                      <a:pt x="2" y="35"/>
                    </a:cubicBezTo>
                    <a:cubicBezTo>
                      <a:pt x="2" y="35"/>
                      <a:pt x="2" y="36"/>
                      <a:pt x="2" y="36"/>
                    </a:cubicBezTo>
                    <a:cubicBezTo>
                      <a:pt x="2" y="36"/>
                      <a:pt x="2" y="37"/>
                      <a:pt x="1" y="37"/>
                    </a:cubicBezTo>
                    <a:cubicBezTo>
                      <a:pt x="1" y="37"/>
                      <a:pt x="1" y="38"/>
                      <a:pt x="1" y="38"/>
                    </a:cubicBezTo>
                    <a:cubicBezTo>
                      <a:pt x="1" y="39"/>
                      <a:pt x="1" y="39"/>
                      <a:pt x="1" y="40"/>
                    </a:cubicBezTo>
                    <a:cubicBezTo>
                      <a:pt x="1" y="40"/>
                      <a:pt x="1" y="41"/>
                      <a:pt x="1" y="41"/>
                    </a:cubicBezTo>
                    <a:cubicBezTo>
                      <a:pt x="1" y="42"/>
                      <a:pt x="1" y="42"/>
                      <a:pt x="0" y="43"/>
                    </a:cubicBezTo>
                    <a:cubicBezTo>
                      <a:pt x="0" y="43"/>
                      <a:pt x="0" y="43"/>
                      <a:pt x="0" y="44"/>
                    </a:cubicBezTo>
                    <a:cubicBezTo>
                      <a:pt x="1" y="44"/>
                      <a:pt x="1" y="44"/>
                      <a:pt x="2" y="45"/>
                    </a:cubicBezTo>
                    <a:cubicBezTo>
                      <a:pt x="2" y="45"/>
                      <a:pt x="2" y="45"/>
                      <a:pt x="2" y="45"/>
                    </a:cubicBezTo>
                    <a:cubicBezTo>
                      <a:pt x="3" y="45"/>
                      <a:pt x="3" y="45"/>
                      <a:pt x="3" y="45"/>
                    </a:cubicBezTo>
                    <a:cubicBezTo>
                      <a:pt x="4" y="45"/>
                      <a:pt x="4" y="46"/>
                      <a:pt x="4" y="46"/>
                    </a:cubicBezTo>
                    <a:cubicBezTo>
                      <a:pt x="4" y="46"/>
                      <a:pt x="5" y="46"/>
                      <a:pt x="5" y="46"/>
                    </a:cubicBezTo>
                    <a:cubicBezTo>
                      <a:pt x="5" y="46"/>
                      <a:pt x="5" y="46"/>
                      <a:pt x="5" y="46"/>
                    </a:cubicBezTo>
                    <a:cubicBezTo>
                      <a:pt x="6" y="46"/>
                      <a:pt x="6" y="46"/>
                      <a:pt x="6" y="47"/>
                    </a:cubicBezTo>
                    <a:cubicBezTo>
                      <a:pt x="6" y="47"/>
                      <a:pt x="6" y="47"/>
                      <a:pt x="6" y="47"/>
                    </a:cubicBezTo>
                    <a:cubicBezTo>
                      <a:pt x="7" y="47"/>
                      <a:pt x="7" y="47"/>
                      <a:pt x="7" y="47"/>
                    </a:cubicBezTo>
                    <a:cubicBezTo>
                      <a:pt x="7" y="47"/>
                      <a:pt x="7" y="47"/>
                      <a:pt x="7" y="47"/>
                    </a:cubicBezTo>
                    <a:cubicBezTo>
                      <a:pt x="7" y="47"/>
                      <a:pt x="7" y="47"/>
                      <a:pt x="8" y="47"/>
                    </a:cubicBezTo>
                    <a:cubicBezTo>
                      <a:pt x="8" y="47"/>
                      <a:pt x="8" y="47"/>
                      <a:pt x="8" y="47"/>
                    </a:cubicBezTo>
                    <a:cubicBezTo>
                      <a:pt x="8" y="47"/>
                      <a:pt x="8" y="47"/>
                      <a:pt x="8" y="47"/>
                    </a:cubicBezTo>
                    <a:cubicBezTo>
                      <a:pt x="8" y="47"/>
                      <a:pt x="8" y="47"/>
                      <a:pt x="8" y="47"/>
                    </a:cubicBezTo>
                    <a:cubicBezTo>
                      <a:pt x="8" y="47"/>
                      <a:pt x="8" y="47"/>
                      <a:pt x="8" y="47"/>
                    </a:cubicBezTo>
                    <a:cubicBezTo>
                      <a:pt x="11" y="47"/>
                      <a:pt x="13" y="45"/>
                      <a:pt x="14" y="44"/>
                    </a:cubicBezTo>
                    <a:cubicBezTo>
                      <a:pt x="14" y="44"/>
                      <a:pt x="14" y="44"/>
                      <a:pt x="15" y="44"/>
                    </a:cubicBezTo>
                    <a:cubicBezTo>
                      <a:pt x="15" y="44"/>
                      <a:pt x="15" y="44"/>
                      <a:pt x="15" y="43"/>
                    </a:cubicBezTo>
                    <a:cubicBezTo>
                      <a:pt x="15" y="43"/>
                      <a:pt x="15" y="43"/>
                      <a:pt x="15" y="43"/>
                    </a:cubicBezTo>
                    <a:cubicBezTo>
                      <a:pt x="15" y="43"/>
                      <a:pt x="15" y="43"/>
                      <a:pt x="15" y="43"/>
                    </a:cubicBezTo>
                    <a:cubicBezTo>
                      <a:pt x="15" y="37"/>
                      <a:pt x="22" y="37"/>
                      <a:pt x="24" y="37"/>
                    </a:cubicBezTo>
                    <a:cubicBezTo>
                      <a:pt x="25" y="37"/>
                      <a:pt x="26" y="37"/>
                      <a:pt x="27" y="35"/>
                    </a:cubicBezTo>
                    <a:cubicBezTo>
                      <a:pt x="27" y="35"/>
                      <a:pt x="28" y="34"/>
                      <a:pt x="29" y="33"/>
                    </a:cubicBezTo>
                    <a:cubicBezTo>
                      <a:pt x="28" y="31"/>
                      <a:pt x="23" y="27"/>
                      <a:pt x="22" y="26"/>
                    </a:cubicBezTo>
                    <a:cubicBezTo>
                      <a:pt x="20" y="26"/>
                      <a:pt x="20" y="24"/>
                      <a:pt x="20" y="23"/>
                    </a:cubicBezTo>
                    <a:cubicBezTo>
                      <a:pt x="20" y="20"/>
                      <a:pt x="26" y="16"/>
                      <a:pt x="33" y="15"/>
                    </a:cubicBezTo>
                    <a:cubicBezTo>
                      <a:pt x="38" y="15"/>
                      <a:pt x="39" y="14"/>
                      <a:pt x="40" y="13"/>
                    </a:cubicBezTo>
                    <a:cubicBezTo>
                      <a:pt x="40" y="13"/>
                      <a:pt x="41" y="13"/>
                      <a:pt x="41" y="13"/>
                    </a:cubicBezTo>
                    <a:cubicBezTo>
                      <a:pt x="41" y="13"/>
                      <a:pt x="41" y="13"/>
                      <a:pt x="41" y="13"/>
                    </a:cubicBezTo>
                    <a:cubicBezTo>
                      <a:pt x="41" y="13"/>
                      <a:pt x="41" y="12"/>
                      <a:pt x="42" y="12"/>
                    </a:cubicBezTo>
                    <a:cubicBezTo>
                      <a:pt x="42" y="12"/>
                      <a:pt x="42" y="12"/>
                      <a:pt x="42" y="12"/>
                    </a:cubicBezTo>
                    <a:cubicBezTo>
                      <a:pt x="42" y="12"/>
                      <a:pt x="43" y="12"/>
                      <a:pt x="43" y="12"/>
                    </a:cubicBezTo>
                    <a:cubicBezTo>
                      <a:pt x="43" y="12"/>
                      <a:pt x="43" y="11"/>
                      <a:pt x="43" y="11"/>
                    </a:cubicBezTo>
                    <a:cubicBezTo>
                      <a:pt x="43" y="11"/>
                      <a:pt x="43" y="10"/>
                      <a:pt x="43" y="10"/>
                    </a:cubicBezTo>
                    <a:cubicBezTo>
                      <a:pt x="43" y="9"/>
                      <a:pt x="43" y="9"/>
                      <a:pt x="42" y="8"/>
                    </a:cubicBezTo>
                    <a:cubicBezTo>
                      <a:pt x="42" y="8"/>
                      <a:pt x="42" y="7"/>
                      <a:pt x="42" y="7"/>
                    </a:cubicBezTo>
                    <a:cubicBezTo>
                      <a:pt x="42" y="7"/>
                      <a:pt x="42" y="6"/>
                      <a:pt x="42" y="6"/>
                    </a:cubicBezTo>
                    <a:cubicBezTo>
                      <a:pt x="42" y="5"/>
                      <a:pt x="42" y="5"/>
                      <a:pt x="42" y="5"/>
                    </a:cubicBezTo>
                    <a:cubicBezTo>
                      <a:pt x="41" y="4"/>
                      <a:pt x="41" y="4"/>
                      <a:pt x="41" y="3"/>
                    </a:cubicBezTo>
                    <a:cubicBezTo>
                      <a:pt x="41" y="2"/>
                      <a:pt x="41" y="2"/>
                      <a:pt x="41" y="1"/>
                    </a:cubicBezTo>
                    <a:cubicBezTo>
                      <a:pt x="41" y="1"/>
                      <a:pt x="41" y="1"/>
                      <a:pt x="41" y="0"/>
                    </a:cubicBezTo>
                    <a:cubicBezTo>
                      <a:pt x="41" y="0"/>
                      <a:pt x="41" y="0"/>
                      <a:pt x="41" y="0"/>
                    </a:cubicBezTo>
                    <a:cubicBezTo>
                      <a:pt x="39" y="1"/>
                      <a:pt x="38" y="1"/>
                      <a:pt x="37"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9" name="Freeform 1167"/>
              <p:cNvSpPr>
                <a:spLocks/>
              </p:cNvSpPr>
              <p:nvPr/>
            </p:nvSpPr>
            <p:spPr bwMode="auto">
              <a:xfrm>
                <a:off x="3141" y="2388"/>
                <a:ext cx="66" cy="30"/>
              </a:xfrm>
              <a:custGeom>
                <a:avLst/>
                <a:gdLst>
                  <a:gd name="T0" fmla="*/ 15 w 69"/>
                  <a:gd name="T1" fmla="*/ 10 h 31"/>
                  <a:gd name="T2" fmla="*/ 17 w 69"/>
                  <a:gd name="T3" fmla="*/ 15 h 31"/>
                  <a:gd name="T4" fmla="*/ 19 w 69"/>
                  <a:gd name="T5" fmla="*/ 22 h 31"/>
                  <a:gd name="T6" fmla="*/ 18 w 69"/>
                  <a:gd name="T7" fmla="*/ 24 h 31"/>
                  <a:gd name="T8" fmla="*/ 21 w 69"/>
                  <a:gd name="T9" fmla="*/ 24 h 31"/>
                  <a:gd name="T10" fmla="*/ 25 w 69"/>
                  <a:gd name="T11" fmla="*/ 23 h 31"/>
                  <a:gd name="T12" fmla="*/ 28 w 69"/>
                  <a:gd name="T13" fmla="*/ 23 h 31"/>
                  <a:gd name="T14" fmla="*/ 31 w 69"/>
                  <a:gd name="T15" fmla="*/ 24 h 31"/>
                  <a:gd name="T16" fmla="*/ 34 w 69"/>
                  <a:gd name="T17" fmla="*/ 28 h 31"/>
                  <a:gd name="T18" fmla="*/ 34 w 69"/>
                  <a:gd name="T19" fmla="*/ 28 h 31"/>
                  <a:gd name="T20" fmla="*/ 35 w 69"/>
                  <a:gd name="T21" fmla="*/ 30 h 31"/>
                  <a:gd name="T22" fmla="*/ 36 w 69"/>
                  <a:gd name="T23" fmla="*/ 30 h 31"/>
                  <a:gd name="T24" fmla="*/ 39 w 69"/>
                  <a:gd name="T25" fmla="*/ 29 h 31"/>
                  <a:gd name="T26" fmla="*/ 46 w 69"/>
                  <a:gd name="T27" fmla="*/ 28 h 31"/>
                  <a:gd name="T28" fmla="*/ 49 w 69"/>
                  <a:gd name="T29" fmla="*/ 28 h 31"/>
                  <a:gd name="T30" fmla="*/ 50 w 69"/>
                  <a:gd name="T31" fmla="*/ 28 h 31"/>
                  <a:gd name="T32" fmla="*/ 53 w 69"/>
                  <a:gd name="T33" fmla="*/ 28 h 31"/>
                  <a:gd name="T34" fmla="*/ 54 w 69"/>
                  <a:gd name="T35" fmla="*/ 28 h 31"/>
                  <a:gd name="T36" fmla="*/ 57 w 69"/>
                  <a:gd name="T37" fmla="*/ 26 h 31"/>
                  <a:gd name="T38" fmla="*/ 64 w 69"/>
                  <a:gd name="T39" fmla="*/ 29 h 31"/>
                  <a:gd name="T40" fmla="*/ 68 w 69"/>
                  <a:gd name="T41" fmla="*/ 31 h 31"/>
                  <a:gd name="T42" fmla="*/ 69 w 69"/>
                  <a:gd name="T43" fmla="*/ 30 h 31"/>
                  <a:gd name="T44" fmla="*/ 69 w 69"/>
                  <a:gd name="T45" fmla="*/ 30 h 31"/>
                  <a:gd name="T46" fmla="*/ 66 w 69"/>
                  <a:gd name="T47" fmla="*/ 28 h 31"/>
                  <a:gd name="T48" fmla="*/ 66 w 69"/>
                  <a:gd name="T49" fmla="*/ 27 h 31"/>
                  <a:gd name="T50" fmla="*/ 66 w 69"/>
                  <a:gd name="T51" fmla="*/ 26 h 31"/>
                  <a:gd name="T52" fmla="*/ 66 w 69"/>
                  <a:gd name="T53" fmla="*/ 25 h 31"/>
                  <a:gd name="T54" fmla="*/ 66 w 69"/>
                  <a:gd name="T55" fmla="*/ 25 h 31"/>
                  <a:gd name="T56" fmla="*/ 67 w 69"/>
                  <a:gd name="T57" fmla="*/ 24 h 31"/>
                  <a:gd name="T58" fmla="*/ 67 w 69"/>
                  <a:gd name="T59" fmla="*/ 24 h 31"/>
                  <a:gd name="T60" fmla="*/ 67 w 69"/>
                  <a:gd name="T61" fmla="*/ 23 h 31"/>
                  <a:gd name="T62" fmla="*/ 67 w 69"/>
                  <a:gd name="T63" fmla="*/ 23 h 31"/>
                  <a:gd name="T64" fmla="*/ 67 w 69"/>
                  <a:gd name="T65" fmla="*/ 23 h 31"/>
                  <a:gd name="T66" fmla="*/ 64 w 69"/>
                  <a:gd name="T67" fmla="*/ 21 h 31"/>
                  <a:gd name="T68" fmla="*/ 63 w 69"/>
                  <a:gd name="T69" fmla="*/ 21 h 31"/>
                  <a:gd name="T70" fmla="*/ 60 w 69"/>
                  <a:gd name="T71" fmla="*/ 16 h 31"/>
                  <a:gd name="T72" fmla="*/ 59 w 69"/>
                  <a:gd name="T73" fmla="*/ 14 h 31"/>
                  <a:gd name="T74" fmla="*/ 57 w 69"/>
                  <a:gd name="T75" fmla="*/ 13 h 31"/>
                  <a:gd name="T76" fmla="*/ 56 w 69"/>
                  <a:gd name="T77" fmla="*/ 12 h 31"/>
                  <a:gd name="T78" fmla="*/ 46 w 69"/>
                  <a:gd name="T79" fmla="*/ 14 h 31"/>
                  <a:gd name="T80" fmla="*/ 44 w 69"/>
                  <a:gd name="T81" fmla="*/ 14 h 31"/>
                  <a:gd name="T82" fmla="*/ 39 w 69"/>
                  <a:gd name="T83" fmla="*/ 12 h 31"/>
                  <a:gd name="T84" fmla="*/ 39 w 69"/>
                  <a:gd name="T85" fmla="*/ 11 h 31"/>
                  <a:gd name="T86" fmla="*/ 37 w 69"/>
                  <a:gd name="T87" fmla="*/ 10 h 31"/>
                  <a:gd name="T88" fmla="*/ 30 w 69"/>
                  <a:gd name="T89" fmla="*/ 7 h 31"/>
                  <a:gd name="T90" fmla="*/ 29 w 69"/>
                  <a:gd name="T91" fmla="*/ 5 h 31"/>
                  <a:gd name="T92" fmla="*/ 27 w 69"/>
                  <a:gd name="T93" fmla="*/ 5 h 31"/>
                  <a:gd name="T94" fmla="*/ 23 w 69"/>
                  <a:gd name="T95" fmla="*/ 5 h 31"/>
                  <a:gd name="T96" fmla="*/ 19 w 69"/>
                  <a:gd name="T97" fmla="*/ 5 h 31"/>
                  <a:gd name="T98" fmla="*/ 12 w 69"/>
                  <a:gd name="T99" fmla="*/ 4 h 31"/>
                  <a:gd name="T100" fmla="*/ 1 w 69"/>
                  <a:gd name="T101" fmla="*/ 0 h 31"/>
                  <a:gd name="T102" fmla="*/ 0 w 69"/>
                  <a:gd name="T103" fmla="*/ 0 h 31"/>
                  <a:gd name="T104" fmla="*/ 3 w 69"/>
                  <a:gd name="T105" fmla="*/ 1 h 31"/>
                  <a:gd name="T106" fmla="*/ 15 w 69"/>
                  <a:gd name="T107"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31">
                    <a:moveTo>
                      <a:pt x="15" y="10"/>
                    </a:moveTo>
                    <a:cubicBezTo>
                      <a:pt x="15" y="13"/>
                      <a:pt x="16" y="14"/>
                      <a:pt x="17" y="15"/>
                    </a:cubicBezTo>
                    <a:cubicBezTo>
                      <a:pt x="19" y="16"/>
                      <a:pt x="20" y="18"/>
                      <a:pt x="19" y="22"/>
                    </a:cubicBezTo>
                    <a:cubicBezTo>
                      <a:pt x="19" y="23"/>
                      <a:pt x="19" y="23"/>
                      <a:pt x="18" y="24"/>
                    </a:cubicBezTo>
                    <a:cubicBezTo>
                      <a:pt x="19" y="24"/>
                      <a:pt x="20" y="24"/>
                      <a:pt x="21" y="24"/>
                    </a:cubicBezTo>
                    <a:cubicBezTo>
                      <a:pt x="24" y="24"/>
                      <a:pt x="25" y="24"/>
                      <a:pt x="25" y="23"/>
                    </a:cubicBezTo>
                    <a:cubicBezTo>
                      <a:pt x="26" y="23"/>
                      <a:pt x="27" y="23"/>
                      <a:pt x="28" y="23"/>
                    </a:cubicBezTo>
                    <a:cubicBezTo>
                      <a:pt x="29" y="23"/>
                      <a:pt x="30" y="23"/>
                      <a:pt x="31" y="24"/>
                    </a:cubicBezTo>
                    <a:cubicBezTo>
                      <a:pt x="32" y="25"/>
                      <a:pt x="33" y="26"/>
                      <a:pt x="34" y="28"/>
                    </a:cubicBezTo>
                    <a:cubicBezTo>
                      <a:pt x="34" y="28"/>
                      <a:pt x="34" y="28"/>
                      <a:pt x="34" y="28"/>
                    </a:cubicBezTo>
                    <a:cubicBezTo>
                      <a:pt x="35" y="29"/>
                      <a:pt x="35" y="29"/>
                      <a:pt x="35" y="30"/>
                    </a:cubicBezTo>
                    <a:cubicBezTo>
                      <a:pt x="36" y="30"/>
                      <a:pt x="36" y="30"/>
                      <a:pt x="36" y="30"/>
                    </a:cubicBezTo>
                    <a:cubicBezTo>
                      <a:pt x="37" y="30"/>
                      <a:pt x="38" y="30"/>
                      <a:pt x="39" y="29"/>
                    </a:cubicBezTo>
                    <a:cubicBezTo>
                      <a:pt x="41" y="29"/>
                      <a:pt x="43" y="28"/>
                      <a:pt x="46" y="28"/>
                    </a:cubicBezTo>
                    <a:cubicBezTo>
                      <a:pt x="47" y="28"/>
                      <a:pt x="48" y="28"/>
                      <a:pt x="49" y="28"/>
                    </a:cubicBezTo>
                    <a:cubicBezTo>
                      <a:pt x="49" y="28"/>
                      <a:pt x="49" y="28"/>
                      <a:pt x="50" y="28"/>
                    </a:cubicBezTo>
                    <a:cubicBezTo>
                      <a:pt x="51" y="28"/>
                      <a:pt x="52" y="28"/>
                      <a:pt x="53" y="28"/>
                    </a:cubicBezTo>
                    <a:cubicBezTo>
                      <a:pt x="53" y="28"/>
                      <a:pt x="53" y="28"/>
                      <a:pt x="54" y="28"/>
                    </a:cubicBezTo>
                    <a:cubicBezTo>
                      <a:pt x="54" y="27"/>
                      <a:pt x="55" y="26"/>
                      <a:pt x="57" y="26"/>
                    </a:cubicBezTo>
                    <a:cubicBezTo>
                      <a:pt x="59" y="26"/>
                      <a:pt x="63" y="28"/>
                      <a:pt x="64" y="29"/>
                    </a:cubicBezTo>
                    <a:cubicBezTo>
                      <a:pt x="65" y="30"/>
                      <a:pt x="67" y="31"/>
                      <a:pt x="68" y="31"/>
                    </a:cubicBezTo>
                    <a:cubicBezTo>
                      <a:pt x="69" y="31"/>
                      <a:pt x="69" y="31"/>
                      <a:pt x="69" y="30"/>
                    </a:cubicBezTo>
                    <a:cubicBezTo>
                      <a:pt x="69" y="30"/>
                      <a:pt x="69" y="30"/>
                      <a:pt x="69" y="30"/>
                    </a:cubicBezTo>
                    <a:cubicBezTo>
                      <a:pt x="68" y="29"/>
                      <a:pt x="67" y="29"/>
                      <a:pt x="66" y="28"/>
                    </a:cubicBezTo>
                    <a:cubicBezTo>
                      <a:pt x="66" y="27"/>
                      <a:pt x="66" y="27"/>
                      <a:pt x="66" y="27"/>
                    </a:cubicBezTo>
                    <a:cubicBezTo>
                      <a:pt x="66" y="27"/>
                      <a:pt x="66" y="26"/>
                      <a:pt x="66" y="26"/>
                    </a:cubicBezTo>
                    <a:cubicBezTo>
                      <a:pt x="66" y="26"/>
                      <a:pt x="66" y="26"/>
                      <a:pt x="66" y="25"/>
                    </a:cubicBezTo>
                    <a:cubicBezTo>
                      <a:pt x="66" y="25"/>
                      <a:pt x="66" y="25"/>
                      <a:pt x="66" y="25"/>
                    </a:cubicBezTo>
                    <a:cubicBezTo>
                      <a:pt x="66" y="25"/>
                      <a:pt x="66" y="25"/>
                      <a:pt x="67" y="24"/>
                    </a:cubicBezTo>
                    <a:cubicBezTo>
                      <a:pt x="67" y="24"/>
                      <a:pt x="67" y="24"/>
                      <a:pt x="67" y="24"/>
                    </a:cubicBezTo>
                    <a:cubicBezTo>
                      <a:pt x="67" y="24"/>
                      <a:pt x="67" y="23"/>
                      <a:pt x="67" y="23"/>
                    </a:cubicBezTo>
                    <a:cubicBezTo>
                      <a:pt x="67" y="23"/>
                      <a:pt x="67" y="23"/>
                      <a:pt x="67" y="23"/>
                    </a:cubicBezTo>
                    <a:cubicBezTo>
                      <a:pt x="67" y="23"/>
                      <a:pt x="67" y="23"/>
                      <a:pt x="67" y="23"/>
                    </a:cubicBezTo>
                    <a:cubicBezTo>
                      <a:pt x="66" y="22"/>
                      <a:pt x="64" y="21"/>
                      <a:pt x="64" y="21"/>
                    </a:cubicBezTo>
                    <a:cubicBezTo>
                      <a:pt x="63" y="21"/>
                      <a:pt x="63" y="21"/>
                      <a:pt x="63" y="21"/>
                    </a:cubicBezTo>
                    <a:cubicBezTo>
                      <a:pt x="61" y="21"/>
                      <a:pt x="61" y="19"/>
                      <a:pt x="60" y="16"/>
                    </a:cubicBezTo>
                    <a:cubicBezTo>
                      <a:pt x="60" y="16"/>
                      <a:pt x="60" y="14"/>
                      <a:pt x="59" y="14"/>
                    </a:cubicBezTo>
                    <a:cubicBezTo>
                      <a:pt x="58" y="14"/>
                      <a:pt x="57" y="13"/>
                      <a:pt x="57" y="13"/>
                    </a:cubicBezTo>
                    <a:cubicBezTo>
                      <a:pt x="56" y="12"/>
                      <a:pt x="56" y="12"/>
                      <a:pt x="56" y="12"/>
                    </a:cubicBezTo>
                    <a:cubicBezTo>
                      <a:pt x="47" y="12"/>
                      <a:pt x="46" y="13"/>
                      <a:pt x="46" y="14"/>
                    </a:cubicBezTo>
                    <a:cubicBezTo>
                      <a:pt x="45" y="14"/>
                      <a:pt x="44" y="14"/>
                      <a:pt x="44" y="14"/>
                    </a:cubicBezTo>
                    <a:cubicBezTo>
                      <a:pt x="42" y="14"/>
                      <a:pt x="41" y="13"/>
                      <a:pt x="39" y="12"/>
                    </a:cubicBezTo>
                    <a:cubicBezTo>
                      <a:pt x="39" y="12"/>
                      <a:pt x="39" y="12"/>
                      <a:pt x="39" y="11"/>
                    </a:cubicBezTo>
                    <a:cubicBezTo>
                      <a:pt x="38" y="11"/>
                      <a:pt x="38" y="10"/>
                      <a:pt x="37" y="10"/>
                    </a:cubicBezTo>
                    <a:cubicBezTo>
                      <a:pt x="35" y="10"/>
                      <a:pt x="32" y="9"/>
                      <a:pt x="30" y="7"/>
                    </a:cubicBezTo>
                    <a:cubicBezTo>
                      <a:pt x="30" y="6"/>
                      <a:pt x="29" y="6"/>
                      <a:pt x="29" y="5"/>
                    </a:cubicBezTo>
                    <a:cubicBezTo>
                      <a:pt x="29" y="5"/>
                      <a:pt x="28" y="5"/>
                      <a:pt x="27" y="5"/>
                    </a:cubicBezTo>
                    <a:cubicBezTo>
                      <a:pt x="26" y="5"/>
                      <a:pt x="25" y="5"/>
                      <a:pt x="23" y="5"/>
                    </a:cubicBezTo>
                    <a:cubicBezTo>
                      <a:pt x="22" y="5"/>
                      <a:pt x="20" y="5"/>
                      <a:pt x="19" y="5"/>
                    </a:cubicBezTo>
                    <a:cubicBezTo>
                      <a:pt x="15" y="5"/>
                      <a:pt x="13" y="5"/>
                      <a:pt x="12" y="4"/>
                    </a:cubicBezTo>
                    <a:cubicBezTo>
                      <a:pt x="9" y="2"/>
                      <a:pt x="4" y="0"/>
                      <a:pt x="1" y="0"/>
                    </a:cubicBezTo>
                    <a:cubicBezTo>
                      <a:pt x="0" y="0"/>
                      <a:pt x="0" y="0"/>
                      <a:pt x="0" y="0"/>
                    </a:cubicBezTo>
                    <a:cubicBezTo>
                      <a:pt x="1" y="1"/>
                      <a:pt x="2" y="1"/>
                      <a:pt x="3" y="1"/>
                    </a:cubicBezTo>
                    <a:cubicBezTo>
                      <a:pt x="8" y="3"/>
                      <a:pt x="13" y="4"/>
                      <a:pt x="15"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0" name="Freeform 1169"/>
              <p:cNvSpPr>
                <a:spLocks/>
              </p:cNvSpPr>
              <p:nvPr/>
            </p:nvSpPr>
            <p:spPr bwMode="auto">
              <a:xfrm>
                <a:off x="3082" y="2533"/>
                <a:ext cx="224" cy="179"/>
              </a:xfrm>
              <a:custGeom>
                <a:avLst/>
                <a:gdLst>
                  <a:gd name="T0" fmla="*/ 124 w 234"/>
                  <a:gd name="T1" fmla="*/ 38 h 186"/>
                  <a:gd name="T2" fmla="*/ 121 w 234"/>
                  <a:gd name="T3" fmla="*/ 38 h 186"/>
                  <a:gd name="T4" fmla="*/ 79 w 234"/>
                  <a:gd name="T5" fmla="*/ 13 h 186"/>
                  <a:gd name="T6" fmla="*/ 60 w 234"/>
                  <a:gd name="T7" fmla="*/ 2 h 186"/>
                  <a:gd name="T8" fmla="*/ 55 w 234"/>
                  <a:gd name="T9" fmla="*/ 0 h 186"/>
                  <a:gd name="T10" fmla="*/ 51 w 234"/>
                  <a:gd name="T11" fmla="*/ 1 h 186"/>
                  <a:gd name="T12" fmla="*/ 45 w 234"/>
                  <a:gd name="T13" fmla="*/ 2 h 186"/>
                  <a:gd name="T14" fmla="*/ 36 w 234"/>
                  <a:gd name="T15" fmla="*/ 18 h 186"/>
                  <a:gd name="T16" fmla="*/ 27 w 234"/>
                  <a:gd name="T17" fmla="*/ 26 h 186"/>
                  <a:gd name="T18" fmla="*/ 22 w 234"/>
                  <a:gd name="T19" fmla="*/ 30 h 186"/>
                  <a:gd name="T20" fmla="*/ 20 w 234"/>
                  <a:gd name="T21" fmla="*/ 32 h 186"/>
                  <a:gd name="T22" fmla="*/ 13 w 234"/>
                  <a:gd name="T23" fmla="*/ 36 h 186"/>
                  <a:gd name="T24" fmla="*/ 11 w 234"/>
                  <a:gd name="T25" fmla="*/ 36 h 186"/>
                  <a:gd name="T26" fmla="*/ 10 w 234"/>
                  <a:gd name="T27" fmla="*/ 36 h 186"/>
                  <a:gd name="T28" fmla="*/ 9 w 234"/>
                  <a:gd name="T29" fmla="*/ 36 h 186"/>
                  <a:gd name="T30" fmla="*/ 7 w 234"/>
                  <a:gd name="T31" fmla="*/ 35 h 186"/>
                  <a:gd name="T32" fmla="*/ 5 w 234"/>
                  <a:gd name="T33" fmla="*/ 34 h 186"/>
                  <a:gd name="T34" fmla="*/ 3 w 234"/>
                  <a:gd name="T35" fmla="*/ 33 h 186"/>
                  <a:gd name="T36" fmla="*/ 1 w 234"/>
                  <a:gd name="T37" fmla="*/ 33 h 186"/>
                  <a:gd name="T38" fmla="*/ 1 w 234"/>
                  <a:gd name="T39" fmla="*/ 47 h 186"/>
                  <a:gd name="T40" fmla="*/ 28 w 234"/>
                  <a:gd name="T41" fmla="*/ 85 h 186"/>
                  <a:gd name="T42" fmla="*/ 46 w 234"/>
                  <a:gd name="T43" fmla="*/ 108 h 186"/>
                  <a:gd name="T44" fmla="*/ 58 w 234"/>
                  <a:gd name="T45" fmla="*/ 140 h 186"/>
                  <a:gd name="T46" fmla="*/ 85 w 234"/>
                  <a:gd name="T47" fmla="*/ 179 h 186"/>
                  <a:gd name="T48" fmla="*/ 89 w 234"/>
                  <a:gd name="T49" fmla="*/ 186 h 186"/>
                  <a:gd name="T50" fmla="*/ 91 w 234"/>
                  <a:gd name="T51" fmla="*/ 185 h 186"/>
                  <a:gd name="T52" fmla="*/ 97 w 234"/>
                  <a:gd name="T53" fmla="*/ 174 h 186"/>
                  <a:gd name="T54" fmla="*/ 109 w 234"/>
                  <a:gd name="T55" fmla="*/ 175 h 186"/>
                  <a:gd name="T56" fmla="*/ 136 w 234"/>
                  <a:gd name="T57" fmla="*/ 179 h 186"/>
                  <a:gd name="T58" fmla="*/ 159 w 234"/>
                  <a:gd name="T59" fmla="*/ 161 h 186"/>
                  <a:gd name="T60" fmla="*/ 193 w 234"/>
                  <a:gd name="T61" fmla="*/ 156 h 186"/>
                  <a:gd name="T62" fmla="*/ 222 w 234"/>
                  <a:gd name="T63" fmla="*/ 147 h 186"/>
                  <a:gd name="T64" fmla="*/ 226 w 234"/>
                  <a:gd name="T65" fmla="*/ 145 h 186"/>
                  <a:gd name="T66" fmla="*/ 232 w 234"/>
                  <a:gd name="T67" fmla="*/ 129 h 186"/>
                  <a:gd name="T68" fmla="*/ 230 w 234"/>
                  <a:gd name="T69" fmla="*/ 117 h 186"/>
                  <a:gd name="T70" fmla="*/ 229 w 234"/>
                  <a:gd name="T71" fmla="*/ 117 h 186"/>
                  <a:gd name="T72" fmla="*/ 227 w 234"/>
                  <a:gd name="T73" fmla="*/ 117 h 186"/>
                  <a:gd name="T74" fmla="*/ 225 w 234"/>
                  <a:gd name="T75" fmla="*/ 117 h 186"/>
                  <a:gd name="T76" fmla="*/ 211 w 234"/>
                  <a:gd name="T77" fmla="*/ 115 h 186"/>
                  <a:gd name="T78" fmla="*/ 207 w 234"/>
                  <a:gd name="T79" fmla="*/ 115 h 186"/>
                  <a:gd name="T80" fmla="*/ 200 w 234"/>
                  <a:gd name="T81" fmla="*/ 113 h 186"/>
                  <a:gd name="T82" fmla="*/ 198 w 234"/>
                  <a:gd name="T83" fmla="*/ 111 h 186"/>
                  <a:gd name="T84" fmla="*/ 195 w 234"/>
                  <a:gd name="T85" fmla="*/ 109 h 186"/>
                  <a:gd name="T86" fmla="*/ 193 w 234"/>
                  <a:gd name="T87" fmla="*/ 106 h 186"/>
                  <a:gd name="T88" fmla="*/ 192 w 234"/>
                  <a:gd name="T89" fmla="*/ 103 h 186"/>
                  <a:gd name="T90" fmla="*/ 187 w 234"/>
                  <a:gd name="T91" fmla="*/ 95 h 186"/>
                  <a:gd name="T92" fmla="*/ 185 w 234"/>
                  <a:gd name="T93" fmla="*/ 94 h 186"/>
                  <a:gd name="T94" fmla="*/ 183 w 234"/>
                  <a:gd name="T95" fmla="*/ 94 h 186"/>
                  <a:gd name="T96" fmla="*/ 181 w 234"/>
                  <a:gd name="T97" fmla="*/ 92 h 186"/>
                  <a:gd name="T98" fmla="*/ 179 w 234"/>
                  <a:gd name="T99" fmla="*/ 90 h 186"/>
                  <a:gd name="T100" fmla="*/ 177 w 234"/>
                  <a:gd name="T101" fmla="*/ 87 h 186"/>
                  <a:gd name="T102" fmla="*/ 167 w 234"/>
                  <a:gd name="T103" fmla="*/ 63 h 186"/>
                  <a:gd name="T104" fmla="*/ 154 w 234"/>
                  <a:gd name="T105" fmla="*/ 46 h 186"/>
                  <a:gd name="T106" fmla="*/ 132 w 234"/>
                  <a:gd name="T107" fmla="*/ 3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186">
                    <a:moveTo>
                      <a:pt x="132" y="39"/>
                    </a:moveTo>
                    <a:cubicBezTo>
                      <a:pt x="129" y="39"/>
                      <a:pt x="126" y="39"/>
                      <a:pt x="125" y="38"/>
                    </a:cubicBezTo>
                    <a:cubicBezTo>
                      <a:pt x="125" y="38"/>
                      <a:pt x="125" y="38"/>
                      <a:pt x="124" y="38"/>
                    </a:cubicBezTo>
                    <a:cubicBezTo>
                      <a:pt x="124" y="38"/>
                      <a:pt x="123" y="38"/>
                      <a:pt x="122" y="38"/>
                    </a:cubicBezTo>
                    <a:cubicBezTo>
                      <a:pt x="122" y="38"/>
                      <a:pt x="122" y="38"/>
                      <a:pt x="122" y="38"/>
                    </a:cubicBezTo>
                    <a:cubicBezTo>
                      <a:pt x="121" y="38"/>
                      <a:pt x="121" y="38"/>
                      <a:pt x="121" y="38"/>
                    </a:cubicBezTo>
                    <a:cubicBezTo>
                      <a:pt x="121" y="38"/>
                      <a:pt x="120" y="38"/>
                      <a:pt x="120" y="38"/>
                    </a:cubicBezTo>
                    <a:cubicBezTo>
                      <a:pt x="117" y="38"/>
                      <a:pt x="110" y="37"/>
                      <a:pt x="106" y="33"/>
                    </a:cubicBezTo>
                    <a:cubicBezTo>
                      <a:pt x="101" y="29"/>
                      <a:pt x="82" y="15"/>
                      <a:pt x="79" y="13"/>
                    </a:cubicBezTo>
                    <a:cubicBezTo>
                      <a:pt x="78" y="13"/>
                      <a:pt x="78" y="13"/>
                      <a:pt x="78" y="13"/>
                    </a:cubicBezTo>
                    <a:cubicBezTo>
                      <a:pt x="76" y="12"/>
                      <a:pt x="74" y="11"/>
                      <a:pt x="72" y="9"/>
                    </a:cubicBezTo>
                    <a:cubicBezTo>
                      <a:pt x="69" y="7"/>
                      <a:pt x="63" y="3"/>
                      <a:pt x="60" y="2"/>
                    </a:cubicBezTo>
                    <a:cubicBezTo>
                      <a:pt x="59" y="1"/>
                      <a:pt x="58" y="1"/>
                      <a:pt x="57" y="1"/>
                    </a:cubicBezTo>
                    <a:cubicBezTo>
                      <a:pt x="57" y="1"/>
                      <a:pt x="56" y="1"/>
                      <a:pt x="56" y="1"/>
                    </a:cubicBezTo>
                    <a:cubicBezTo>
                      <a:pt x="55" y="0"/>
                      <a:pt x="55" y="0"/>
                      <a:pt x="55" y="0"/>
                    </a:cubicBezTo>
                    <a:cubicBezTo>
                      <a:pt x="55" y="0"/>
                      <a:pt x="55" y="0"/>
                      <a:pt x="55" y="0"/>
                    </a:cubicBezTo>
                    <a:cubicBezTo>
                      <a:pt x="54" y="0"/>
                      <a:pt x="53" y="0"/>
                      <a:pt x="52" y="1"/>
                    </a:cubicBezTo>
                    <a:cubicBezTo>
                      <a:pt x="52" y="1"/>
                      <a:pt x="52" y="1"/>
                      <a:pt x="51" y="1"/>
                    </a:cubicBezTo>
                    <a:cubicBezTo>
                      <a:pt x="51" y="1"/>
                      <a:pt x="51" y="1"/>
                      <a:pt x="51" y="1"/>
                    </a:cubicBezTo>
                    <a:cubicBezTo>
                      <a:pt x="48" y="1"/>
                      <a:pt x="48" y="1"/>
                      <a:pt x="48" y="1"/>
                    </a:cubicBezTo>
                    <a:cubicBezTo>
                      <a:pt x="47" y="1"/>
                      <a:pt x="46" y="1"/>
                      <a:pt x="45" y="2"/>
                    </a:cubicBezTo>
                    <a:cubicBezTo>
                      <a:pt x="44" y="3"/>
                      <a:pt x="42" y="4"/>
                      <a:pt x="37" y="4"/>
                    </a:cubicBezTo>
                    <a:cubicBezTo>
                      <a:pt x="31" y="4"/>
                      <a:pt x="28" y="7"/>
                      <a:pt x="27" y="8"/>
                    </a:cubicBezTo>
                    <a:cubicBezTo>
                      <a:pt x="30" y="10"/>
                      <a:pt x="36" y="15"/>
                      <a:pt x="36" y="18"/>
                    </a:cubicBezTo>
                    <a:cubicBezTo>
                      <a:pt x="36" y="19"/>
                      <a:pt x="36" y="20"/>
                      <a:pt x="35" y="21"/>
                    </a:cubicBezTo>
                    <a:cubicBezTo>
                      <a:pt x="34" y="21"/>
                      <a:pt x="34" y="22"/>
                      <a:pt x="33" y="23"/>
                    </a:cubicBezTo>
                    <a:cubicBezTo>
                      <a:pt x="32" y="24"/>
                      <a:pt x="30" y="26"/>
                      <a:pt x="27" y="26"/>
                    </a:cubicBezTo>
                    <a:cubicBezTo>
                      <a:pt x="22" y="26"/>
                      <a:pt x="22" y="27"/>
                      <a:pt x="22" y="28"/>
                    </a:cubicBezTo>
                    <a:cubicBezTo>
                      <a:pt x="22" y="28"/>
                      <a:pt x="22" y="29"/>
                      <a:pt x="22" y="29"/>
                    </a:cubicBezTo>
                    <a:cubicBezTo>
                      <a:pt x="22" y="29"/>
                      <a:pt x="22" y="29"/>
                      <a:pt x="22" y="30"/>
                    </a:cubicBezTo>
                    <a:cubicBezTo>
                      <a:pt x="21" y="30"/>
                      <a:pt x="21" y="30"/>
                      <a:pt x="21" y="31"/>
                    </a:cubicBezTo>
                    <a:cubicBezTo>
                      <a:pt x="21" y="31"/>
                      <a:pt x="21" y="31"/>
                      <a:pt x="21" y="31"/>
                    </a:cubicBezTo>
                    <a:cubicBezTo>
                      <a:pt x="20" y="31"/>
                      <a:pt x="20" y="32"/>
                      <a:pt x="20" y="32"/>
                    </a:cubicBezTo>
                    <a:cubicBezTo>
                      <a:pt x="20" y="32"/>
                      <a:pt x="20" y="32"/>
                      <a:pt x="20" y="32"/>
                    </a:cubicBezTo>
                    <a:cubicBezTo>
                      <a:pt x="19" y="33"/>
                      <a:pt x="19" y="33"/>
                      <a:pt x="19" y="33"/>
                    </a:cubicBezTo>
                    <a:cubicBezTo>
                      <a:pt x="17" y="35"/>
                      <a:pt x="15" y="36"/>
                      <a:pt x="13" y="36"/>
                    </a:cubicBezTo>
                    <a:cubicBezTo>
                      <a:pt x="13" y="36"/>
                      <a:pt x="13" y="36"/>
                      <a:pt x="13" y="36"/>
                    </a:cubicBezTo>
                    <a:cubicBezTo>
                      <a:pt x="12" y="36"/>
                      <a:pt x="12" y="36"/>
                      <a:pt x="12" y="36"/>
                    </a:cubicBezTo>
                    <a:cubicBezTo>
                      <a:pt x="11" y="36"/>
                      <a:pt x="11" y="36"/>
                      <a:pt x="11" y="36"/>
                    </a:cubicBezTo>
                    <a:cubicBezTo>
                      <a:pt x="11" y="36"/>
                      <a:pt x="11" y="36"/>
                      <a:pt x="11" y="36"/>
                    </a:cubicBezTo>
                    <a:cubicBezTo>
                      <a:pt x="11" y="36"/>
                      <a:pt x="11" y="36"/>
                      <a:pt x="11" y="36"/>
                    </a:cubicBezTo>
                    <a:cubicBezTo>
                      <a:pt x="10" y="36"/>
                      <a:pt x="10" y="36"/>
                      <a:pt x="10" y="36"/>
                    </a:cubicBezTo>
                    <a:cubicBezTo>
                      <a:pt x="10" y="36"/>
                      <a:pt x="10" y="36"/>
                      <a:pt x="10" y="36"/>
                    </a:cubicBezTo>
                    <a:cubicBezTo>
                      <a:pt x="10" y="36"/>
                      <a:pt x="10" y="36"/>
                      <a:pt x="9" y="36"/>
                    </a:cubicBezTo>
                    <a:cubicBezTo>
                      <a:pt x="9" y="36"/>
                      <a:pt x="9" y="36"/>
                      <a:pt x="9" y="36"/>
                    </a:cubicBezTo>
                    <a:cubicBezTo>
                      <a:pt x="9" y="36"/>
                      <a:pt x="9" y="36"/>
                      <a:pt x="8" y="36"/>
                    </a:cubicBezTo>
                    <a:cubicBezTo>
                      <a:pt x="8" y="36"/>
                      <a:pt x="8" y="35"/>
                      <a:pt x="8" y="35"/>
                    </a:cubicBezTo>
                    <a:cubicBezTo>
                      <a:pt x="8" y="35"/>
                      <a:pt x="7" y="35"/>
                      <a:pt x="7" y="35"/>
                    </a:cubicBezTo>
                    <a:cubicBezTo>
                      <a:pt x="7" y="35"/>
                      <a:pt x="7" y="35"/>
                      <a:pt x="6" y="35"/>
                    </a:cubicBezTo>
                    <a:cubicBezTo>
                      <a:pt x="6" y="35"/>
                      <a:pt x="6" y="34"/>
                      <a:pt x="5" y="34"/>
                    </a:cubicBezTo>
                    <a:cubicBezTo>
                      <a:pt x="5" y="34"/>
                      <a:pt x="5" y="34"/>
                      <a:pt x="5" y="34"/>
                    </a:cubicBezTo>
                    <a:cubicBezTo>
                      <a:pt x="4" y="34"/>
                      <a:pt x="4" y="33"/>
                      <a:pt x="3" y="33"/>
                    </a:cubicBezTo>
                    <a:cubicBezTo>
                      <a:pt x="3" y="33"/>
                      <a:pt x="3" y="33"/>
                      <a:pt x="3" y="33"/>
                    </a:cubicBezTo>
                    <a:cubicBezTo>
                      <a:pt x="3" y="33"/>
                      <a:pt x="3" y="33"/>
                      <a:pt x="3" y="33"/>
                    </a:cubicBezTo>
                    <a:cubicBezTo>
                      <a:pt x="2" y="33"/>
                      <a:pt x="2" y="33"/>
                      <a:pt x="2" y="33"/>
                    </a:cubicBezTo>
                    <a:cubicBezTo>
                      <a:pt x="2" y="33"/>
                      <a:pt x="1" y="32"/>
                      <a:pt x="1" y="32"/>
                    </a:cubicBezTo>
                    <a:cubicBezTo>
                      <a:pt x="1" y="33"/>
                      <a:pt x="1" y="33"/>
                      <a:pt x="1" y="33"/>
                    </a:cubicBezTo>
                    <a:cubicBezTo>
                      <a:pt x="0" y="35"/>
                      <a:pt x="0" y="35"/>
                      <a:pt x="0" y="35"/>
                    </a:cubicBezTo>
                    <a:cubicBezTo>
                      <a:pt x="1" y="37"/>
                      <a:pt x="1" y="38"/>
                      <a:pt x="1" y="40"/>
                    </a:cubicBezTo>
                    <a:cubicBezTo>
                      <a:pt x="1" y="42"/>
                      <a:pt x="1" y="46"/>
                      <a:pt x="1" y="47"/>
                    </a:cubicBezTo>
                    <a:cubicBezTo>
                      <a:pt x="3" y="47"/>
                      <a:pt x="4" y="49"/>
                      <a:pt x="6" y="51"/>
                    </a:cubicBezTo>
                    <a:cubicBezTo>
                      <a:pt x="7" y="53"/>
                      <a:pt x="9" y="56"/>
                      <a:pt x="11" y="58"/>
                    </a:cubicBezTo>
                    <a:cubicBezTo>
                      <a:pt x="16" y="63"/>
                      <a:pt x="28" y="80"/>
                      <a:pt x="28" y="85"/>
                    </a:cubicBezTo>
                    <a:cubicBezTo>
                      <a:pt x="28" y="87"/>
                      <a:pt x="29" y="91"/>
                      <a:pt x="36" y="96"/>
                    </a:cubicBezTo>
                    <a:cubicBezTo>
                      <a:pt x="40" y="99"/>
                      <a:pt x="42" y="102"/>
                      <a:pt x="43" y="105"/>
                    </a:cubicBezTo>
                    <a:cubicBezTo>
                      <a:pt x="44" y="106"/>
                      <a:pt x="45" y="108"/>
                      <a:pt x="46" y="108"/>
                    </a:cubicBezTo>
                    <a:cubicBezTo>
                      <a:pt x="49" y="111"/>
                      <a:pt x="49" y="115"/>
                      <a:pt x="49" y="119"/>
                    </a:cubicBezTo>
                    <a:cubicBezTo>
                      <a:pt x="49" y="120"/>
                      <a:pt x="49" y="121"/>
                      <a:pt x="49" y="123"/>
                    </a:cubicBezTo>
                    <a:cubicBezTo>
                      <a:pt x="50" y="129"/>
                      <a:pt x="52" y="137"/>
                      <a:pt x="58" y="140"/>
                    </a:cubicBezTo>
                    <a:cubicBezTo>
                      <a:pt x="65" y="144"/>
                      <a:pt x="69" y="149"/>
                      <a:pt x="71" y="156"/>
                    </a:cubicBezTo>
                    <a:cubicBezTo>
                      <a:pt x="74" y="163"/>
                      <a:pt x="78" y="169"/>
                      <a:pt x="81" y="172"/>
                    </a:cubicBezTo>
                    <a:cubicBezTo>
                      <a:pt x="84" y="175"/>
                      <a:pt x="84" y="177"/>
                      <a:pt x="85" y="179"/>
                    </a:cubicBezTo>
                    <a:cubicBezTo>
                      <a:pt x="85" y="180"/>
                      <a:pt x="85" y="180"/>
                      <a:pt x="85" y="181"/>
                    </a:cubicBezTo>
                    <a:cubicBezTo>
                      <a:pt x="86" y="182"/>
                      <a:pt x="87" y="184"/>
                      <a:pt x="88" y="186"/>
                    </a:cubicBezTo>
                    <a:cubicBezTo>
                      <a:pt x="89" y="186"/>
                      <a:pt x="89" y="186"/>
                      <a:pt x="89" y="186"/>
                    </a:cubicBezTo>
                    <a:cubicBezTo>
                      <a:pt x="89" y="186"/>
                      <a:pt x="90" y="186"/>
                      <a:pt x="90" y="185"/>
                    </a:cubicBezTo>
                    <a:cubicBezTo>
                      <a:pt x="90" y="185"/>
                      <a:pt x="90" y="185"/>
                      <a:pt x="90" y="185"/>
                    </a:cubicBezTo>
                    <a:cubicBezTo>
                      <a:pt x="90" y="185"/>
                      <a:pt x="91" y="185"/>
                      <a:pt x="91" y="185"/>
                    </a:cubicBezTo>
                    <a:cubicBezTo>
                      <a:pt x="91" y="185"/>
                      <a:pt x="91" y="184"/>
                      <a:pt x="90" y="184"/>
                    </a:cubicBezTo>
                    <a:cubicBezTo>
                      <a:pt x="90" y="182"/>
                      <a:pt x="90" y="180"/>
                      <a:pt x="91" y="179"/>
                    </a:cubicBezTo>
                    <a:cubicBezTo>
                      <a:pt x="92" y="177"/>
                      <a:pt x="94" y="175"/>
                      <a:pt x="97" y="174"/>
                    </a:cubicBezTo>
                    <a:cubicBezTo>
                      <a:pt x="98" y="173"/>
                      <a:pt x="99" y="174"/>
                      <a:pt x="101" y="174"/>
                    </a:cubicBezTo>
                    <a:cubicBezTo>
                      <a:pt x="102" y="175"/>
                      <a:pt x="103" y="175"/>
                      <a:pt x="105" y="175"/>
                    </a:cubicBezTo>
                    <a:cubicBezTo>
                      <a:pt x="106" y="175"/>
                      <a:pt x="107" y="175"/>
                      <a:pt x="109" y="175"/>
                    </a:cubicBezTo>
                    <a:cubicBezTo>
                      <a:pt x="109" y="175"/>
                      <a:pt x="118" y="175"/>
                      <a:pt x="120" y="177"/>
                    </a:cubicBezTo>
                    <a:cubicBezTo>
                      <a:pt x="121" y="177"/>
                      <a:pt x="123" y="177"/>
                      <a:pt x="125" y="177"/>
                    </a:cubicBezTo>
                    <a:cubicBezTo>
                      <a:pt x="130" y="177"/>
                      <a:pt x="134" y="178"/>
                      <a:pt x="136" y="179"/>
                    </a:cubicBezTo>
                    <a:cubicBezTo>
                      <a:pt x="137" y="180"/>
                      <a:pt x="138" y="180"/>
                      <a:pt x="138" y="180"/>
                    </a:cubicBezTo>
                    <a:cubicBezTo>
                      <a:pt x="140" y="180"/>
                      <a:pt x="141" y="178"/>
                      <a:pt x="141" y="177"/>
                    </a:cubicBezTo>
                    <a:cubicBezTo>
                      <a:pt x="143" y="172"/>
                      <a:pt x="158" y="162"/>
                      <a:pt x="159" y="161"/>
                    </a:cubicBezTo>
                    <a:cubicBezTo>
                      <a:pt x="161" y="160"/>
                      <a:pt x="163" y="160"/>
                      <a:pt x="169" y="160"/>
                    </a:cubicBezTo>
                    <a:cubicBezTo>
                      <a:pt x="174" y="160"/>
                      <a:pt x="179" y="160"/>
                      <a:pt x="182" y="160"/>
                    </a:cubicBezTo>
                    <a:cubicBezTo>
                      <a:pt x="184" y="159"/>
                      <a:pt x="187" y="158"/>
                      <a:pt x="193" y="156"/>
                    </a:cubicBezTo>
                    <a:cubicBezTo>
                      <a:pt x="195" y="156"/>
                      <a:pt x="196" y="155"/>
                      <a:pt x="198" y="155"/>
                    </a:cubicBezTo>
                    <a:cubicBezTo>
                      <a:pt x="207" y="152"/>
                      <a:pt x="217" y="149"/>
                      <a:pt x="222" y="147"/>
                    </a:cubicBezTo>
                    <a:cubicBezTo>
                      <a:pt x="222" y="147"/>
                      <a:pt x="222" y="147"/>
                      <a:pt x="222" y="147"/>
                    </a:cubicBezTo>
                    <a:cubicBezTo>
                      <a:pt x="223" y="146"/>
                      <a:pt x="224" y="146"/>
                      <a:pt x="224" y="146"/>
                    </a:cubicBezTo>
                    <a:cubicBezTo>
                      <a:pt x="224" y="146"/>
                      <a:pt x="225" y="146"/>
                      <a:pt x="225" y="146"/>
                    </a:cubicBezTo>
                    <a:cubicBezTo>
                      <a:pt x="225" y="146"/>
                      <a:pt x="225" y="146"/>
                      <a:pt x="226" y="145"/>
                    </a:cubicBezTo>
                    <a:cubicBezTo>
                      <a:pt x="226" y="145"/>
                      <a:pt x="226" y="145"/>
                      <a:pt x="226" y="145"/>
                    </a:cubicBezTo>
                    <a:cubicBezTo>
                      <a:pt x="226" y="145"/>
                      <a:pt x="227" y="145"/>
                      <a:pt x="227" y="145"/>
                    </a:cubicBezTo>
                    <a:cubicBezTo>
                      <a:pt x="228" y="144"/>
                      <a:pt x="230" y="135"/>
                      <a:pt x="232" y="129"/>
                    </a:cubicBezTo>
                    <a:cubicBezTo>
                      <a:pt x="233" y="127"/>
                      <a:pt x="233" y="126"/>
                      <a:pt x="233" y="125"/>
                    </a:cubicBezTo>
                    <a:cubicBezTo>
                      <a:pt x="234" y="124"/>
                      <a:pt x="234" y="123"/>
                      <a:pt x="234" y="123"/>
                    </a:cubicBezTo>
                    <a:cubicBezTo>
                      <a:pt x="234" y="121"/>
                      <a:pt x="231" y="117"/>
                      <a:pt x="230" y="117"/>
                    </a:cubicBezTo>
                    <a:cubicBezTo>
                      <a:pt x="230" y="117"/>
                      <a:pt x="230" y="117"/>
                      <a:pt x="229" y="117"/>
                    </a:cubicBezTo>
                    <a:cubicBezTo>
                      <a:pt x="229" y="117"/>
                      <a:pt x="229" y="117"/>
                      <a:pt x="229" y="117"/>
                    </a:cubicBezTo>
                    <a:cubicBezTo>
                      <a:pt x="229" y="117"/>
                      <a:pt x="229" y="117"/>
                      <a:pt x="229" y="117"/>
                    </a:cubicBezTo>
                    <a:cubicBezTo>
                      <a:pt x="229" y="117"/>
                      <a:pt x="229" y="117"/>
                      <a:pt x="229" y="117"/>
                    </a:cubicBezTo>
                    <a:cubicBezTo>
                      <a:pt x="229" y="117"/>
                      <a:pt x="229" y="117"/>
                      <a:pt x="229" y="117"/>
                    </a:cubicBezTo>
                    <a:cubicBezTo>
                      <a:pt x="227" y="117"/>
                      <a:pt x="227" y="117"/>
                      <a:pt x="227" y="117"/>
                    </a:cubicBezTo>
                    <a:cubicBezTo>
                      <a:pt x="227" y="117"/>
                      <a:pt x="227" y="117"/>
                      <a:pt x="227" y="117"/>
                    </a:cubicBezTo>
                    <a:cubicBezTo>
                      <a:pt x="225" y="117"/>
                      <a:pt x="225" y="117"/>
                      <a:pt x="225" y="117"/>
                    </a:cubicBezTo>
                    <a:cubicBezTo>
                      <a:pt x="225" y="117"/>
                      <a:pt x="225" y="117"/>
                      <a:pt x="225" y="117"/>
                    </a:cubicBezTo>
                    <a:cubicBezTo>
                      <a:pt x="224" y="117"/>
                      <a:pt x="224" y="117"/>
                      <a:pt x="223" y="117"/>
                    </a:cubicBezTo>
                    <a:cubicBezTo>
                      <a:pt x="220" y="116"/>
                      <a:pt x="215" y="116"/>
                      <a:pt x="211" y="115"/>
                    </a:cubicBezTo>
                    <a:cubicBezTo>
                      <a:pt x="211" y="115"/>
                      <a:pt x="211" y="115"/>
                      <a:pt x="211" y="115"/>
                    </a:cubicBezTo>
                    <a:cubicBezTo>
                      <a:pt x="210" y="115"/>
                      <a:pt x="210" y="115"/>
                      <a:pt x="209" y="115"/>
                    </a:cubicBezTo>
                    <a:cubicBezTo>
                      <a:pt x="209" y="115"/>
                      <a:pt x="208" y="115"/>
                      <a:pt x="208" y="115"/>
                    </a:cubicBezTo>
                    <a:cubicBezTo>
                      <a:pt x="208" y="115"/>
                      <a:pt x="207" y="115"/>
                      <a:pt x="207" y="115"/>
                    </a:cubicBezTo>
                    <a:cubicBezTo>
                      <a:pt x="204" y="114"/>
                      <a:pt x="201" y="114"/>
                      <a:pt x="200" y="114"/>
                    </a:cubicBezTo>
                    <a:cubicBezTo>
                      <a:pt x="200" y="113"/>
                      <a:pt x="200" y="113"/>
                      <a:pt x="200" y="113"/>
                    </a:cubicBezTo>
                    <a:cubicBezTo>
                      <a:pt x="200" y="113"/>
                      <a:pt x="200" y="113"/>
                      <a:pt x="200" y="113"/>
                    </a:cubicBezTo>
                    <a:cubicBezTo>
                      <a:pt x="199" y="113"/>
                      <a:pt x="199" y="113"/>
                      <a:pt x="199" y="113"/>
                    </a:cubicBezTo>
                    <a:cubicBezTo>
                      <a:pt x="199" y="112"/>
                      <a:pt x="199" y="112"/>
                      <a:pt x="198" y="112"/>
                    </a:cubicBezTo>
                    <a:cubicBezTo>
                      <a:pt x="198" y="112"/>
                      <a:pt x="198" y="112"/>
                      <a:pt x="198" y="111"/>
                    </a:cubicBezTo>
                    <a:cubicBezTo>
                      <a:pt x="197" y="111"/>
                      <a:pt x="197" y="111"/>
                      <a:pt x="197" y="111"/>
                    </a:cubicBezTo>
                    <a:cubicBezTo>
                      <a:pt x="197" y="110"/>
                      <a:pt x="197" y="110"/>
                      <a:pt x="196" y="110"/>
                    </a:cubicBezTo>
                    <a:cubicBezTo>
                      <a:pt x="196" y="110"/>
                      <a:pt x="196" y="109"/>
                      <a:pt x="195" y="109"/>
                    </a:cubicBezTo>
                    <a:cubicBezTo>
                      <a:pt x="195" y="109"/>
                      <a:pt x="195" y="109"/>
                      <a:pt x="195" y="108"/>
                    </a:cubicBezTo>
                    <a:cubicBezTo>
                      <a:pt x="195" y="108"/>
                      <a:pt x="194" y="108"/>
                      <a:pt x="194" y="107"/>
                    </a:cubicBezTo>
                    <a:cubicBezTo>
                      <a:pt x="194" y="107"/>
                      <a:pt x="194" y="107"/>
                      <a:pt x="193" y="106"/>
                    </a:cubicBezTo>
                    <a:cubicBezTo>
                      <a:pt x="193" y="106"/>
                      <a:pt x="193" y="106"/>
                      <a:pt x="193" y="105"/>
                    </a:cubicBezTo>
                    <a:cubicBezTo>
                      <a:pt x="193" y="105"/>
                      <a:pt x="192" y="105"/>
                      <a:pt x="192" y="104"/>
                    </a:cubicBezTo>
                    <a:cubicBezTo>
                      <a:pt x="192" y="104"/>
                      <a:pt x="192" y="103"/>
                      <a:pt x="192" y="103"/>
                    </a:cubicBezTo>
                    <a:cubicBezTo>
                      <a:pt x="192" y="103"/>
                      <a:pt x="192" y="102"/>
                      <a:pt x="191" y="102"/>
                    </a:cubicBezTo>
                    <a:cubicBezTo>
                      <a:pt x="191" y="101"/>
                      <a:pt x="191" y="101"/>
                      <a:pt x="191" y="101"/>
                    </a:cubicBezTo>
                    <a:cubicBezTo>
                      <a:pt x="190" y="99"/>
                      <a:pt x="188" y="97"/>
                      <a:pt x="187" y="95"/>
                    </a:cubicBezTo>
                    <a:cubicBezTo>
                      <a:pt x="187" y="95"/>
                      <a:pt x="187" y="95"/>
                      <a:pt x="187" y="95"/>
                    </a:cubicBezTo>
                    <a:cubicBezTo>
                      <a:pt x="186" y="95"/>
                      <a:pt x="186" y="95"/>
                      <a:pt x="186" y="95"/>
                    </a:cubicBezTo>
                    <a:cubicBezTo>
                      <a:pt x="186" y="95"/>
                      <a:pt x="186" y="94"/>
                      <a:pt x="185" y="94"/>
                    </a:cubicBezTo>
                    <a:cubicBezTo>
                      <a:pt x="185" y="94"/>
                      <a:pt x="185" y="94"/>
                      <a:pt x="185" y="94"/>
                    </a:cubicBezTo>
                    <a:cubicBezTo>
                      <a:pt x="184" y="94"/>
                      <a:pt x="184" y="94"/>
                      <a:pt x="184" y="94"/>
                    </a:cubicBezTo>
                    <a:cubicBezTo>
                      <a:pt x="184" y="94"/>
                      <a:pt x="184" y="94"/>
                      <a:pt x="183" y="94"/>
                    </a:cubicBezTo>
                    <a:cubicBezTo>
                      <a:pt x="183" y="94"/>
                      <a:pt x="183" y="94"/>
                      <a:pt x="182" y="93"/>
                    </a:cubicBezTo>
                    <a:cubicBezTo>
                      <a:pt x="182" y="93"/>
                      <a:pt x="182" y="93"/>
                      <a:pt x="182" y="93"/>
                    </a:cubicBezTo>
                    <a:cubicBezTo>
                      <a:pt x="182" y="93"/>
                      <a:pt x="181" y="93"/>
                      <a:pt x="181" y="92"/>
                    </a:cubicBezTo>
                    <a:cubicBezTo>
                      <a:pt x="181" y="92"/>
                      <a:pt x="181" y="92"/>
                      <a:pt x="180" y="92"/>
                    </a:cubicBezTo>
                    <a:cubicBezTo>
                      <a:pt x="180" y="92"/>
                      <a:pt x="180" y="91"/>
                      <a:pt x="179" y="91"/>
                    </a:cubicBezTo>
                    <a:cubicBezTo>
                      <a:pt x="179" y="91"/>
                      <a:pt x="179" y="91"/>
                      <a:pt x="179" y="90"/>
                    </a:cubicBezTo>
                    <a:cubicBezTo>
                      <a:pt x="179" y="90"/>
                      <a:pt x="178" y="90"/>
                      <a:pt x="178" y="89"/>
                    </a:cubicBezTo>
                    <a:cubicBezTo>
                      <a:pt x="178" y="89"/>
                      <a:pt x="178" y="89"/>
                      <a:pt x="178" y="88"/>
                    </a:cubicBezTo>
                    <a:cubicBezTo>
                      <a:pt x="178" y="88"/>
                      <a:pt x="177" y="88"/>
                      <a:pt x="177" y="87"/>
                    </a:cubicBezTo>
                    <a:cubicBezTo>
                      <a:pt x="175" y="85"/>
                      <a:pt x="171" y="80"/>
                      <a:pt x="171" y="76"/>
                    </a:cubicBezTo>
                    <a:cubicBezTo>
                      <a:pt x="170" y="74"/>
                      <a:pt x="171" y="73"/>
                      <a:pt x="171" y="73"/>
                    </a:cubicBezTo>
                    <a:cubicBezTo>
                      <a:pt x="173" y="71"/>
                      <a:pt x="170" y="66"/>
                      <a:pt x="167" y="63"/>
                    </a:cubicBezTo>
                    <a:cubicBezTo>
                      <a:pt x="165" y="62"/>
                      <a:pt x="165" y="62"/>
                      <a:pt x="165" y="62"/>
                    </a:cubicBezTo>
                    <a:cubicBezTo>
                      <a:pt x="159" y="57"/>
                      <a:pt x="155" y="52"/>
                      <a:pt x="154" y="49"/>
                    </a:cubicBezTo>
                    <a:cubicBezTo>
                      <a:pt x="154" y="48"/>
                      <a:pt x="154" y="47"/>
                      <a:pt x="154" y="46"/>
                    </a:cubicBezTo>
                    <a:cubicBezTo>
                      <a:pt x="145" y="45"/>
                      <a:pt x="145" y="45"/>
                      <a:pt x="145" y="45"/>
                    </a:cubicBezTo>
                    <a:cubicBezTo>
                      <a:pt x="139" y="40"/>
                      <a:pt x="139" y="40"/>
                      <a:pt x="139" y="40"/>
                    </a:cubicBezTo>
                    <a:lnTo>
                      <a:pt x="132"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1" name="Freeform 1170"/>
              <p:cNvSpPr>
                <a:spLocks/>
              </p:cNvSpPr>
              <p:nvPr/>
            </p:nvSpPr>
            <p:spPr bwMode="auto">
              <a:xfrm>
                <a:off x="3270" y="2619"/>
                <a:ext cx="81" cy="91"/>
              </a:xfrm>
              <a:custGeom>
                <a:avLst/>
                <a:gdLst>
                  <a:gd name="T0" fmla="*/ 35 w 85"/>
                  <a:gd name="T1" fmla="*/ 24 h 95"/>
                  <a:gd name="T2" fmla="*/ 36 w 85"/>
                  <a:gd name="T3" fmla="*/ 24 h 95"/>
                  <a:gd name="T4" fmla="*/ 37 w 85"/>
                  <a:gd name="T5" fmla="*/ 25 h 95"/>
                  <a:gd name="T6" fmla="*/ 37 w 85"/>
                  <a:gd name="T7" fmla="*/ 25 h 95"/>
                  <a:gd name="T8" fmla="*/ 38 w 85"/>
                  <a:gd name="T9" fmla="*/ 26 h 95"/>
                  <a:gd name="T10" fmla="*/ 38 w 85"/>
                  <a:gd name="T11" fmla="*/ 27 h 95"/>
                  <a:gd name="T12" fmla="*/ 39 w 85"/>
                  <a:gd name="T13" fmla="*/ 27 h 95"/>
                  <a:gd name="T14" fmla="*/ 40 w 85"/>
                  <a:gd name="T15" fmla="*/ 28 h 95"/>
                  <a:gd name="T16" fmla="*/ 40 w 85"/>
                  <a:gd name="T17" fmla="*/ 29 h 95"/>
                  <a:gd name="T18" fmla="*/ 40 w 85"/>
                  <a:gd name="T19" fmla="*/ 30 h 95"/>
                  <a:gd name="T20" fmla="*/ 41 w 85"/>
                  <a:gd name="T21" fmla="*/ 31 h 95"/>
                  <a:gd name="T22" fmla="*/ 41 w 85"/>
                  <a:gd name="T23" fmla="*/ 31 h 95"/>
                  <a:gd name="T24" fmla="*/ 41 w 85"/>
                  <a:gd name="T25" fmla="*/ 32 h 95"/>
                  <a:gd name="T26" fmla="*/ 42 w 85"/>
                  <a:gd name="T27" fmla="*/ 33 h 95"/>
                  <a:gd name="T28" fmla="*/ 42 w 85"/>
                  <a:gd name="T29" fmla="*/ 34 h 95"/>
                  <a:gd name="T30" fmla="*/ 33 w 85"/>
                  <a:gd name="T31" fmla="*/ 59 h 95"/>
                  <a:gd name="T32" fmla="*/ 32 w 85"/>
                  <a:gd name="T33" fmla="*/ 60 h 95"/>
                  <a:gd name="T34" fmla="*/ 32 w 85"/>
                  <a:gd name="T35" fmla="*/ 60 h 95"/>
                  <a:gd name="T36" fmla="*/ 31 w 85"/>
                  <a:gd name="T37" fmla="*/ 60 h 95"/>
                  <a:gd name="T38" fmla="*/ 30 w 85"/>
                  <a:gd name="T39" fmla="*/ 60 h 95"/>
                  <a:gd name="T40" fmla="*/ 26 w 85"/>
                  <a:gd name="T41" fmla="*/ 62 h 95"/>
                  <a:gd name="T42" fmla="*/ 25 w 85"/>
                  <a:gd name="T43" fmla="*/ 62 h 95"/>
                  <a:gd name="T44" fmla="*/ 23 w 85"/>
                  <a:gd name="T45" fmla="*/ 63 h 95"/>
                  <a:gd name="T46" fmla="*/ 22 w 85"/>
                  <a:gd name="T47" fmla="*/ 64 h 95"/>
                  <a:gd name="T48" fmla="*/ 19 w 85"/>
                  <a:gd name="T49" fmla="*/ 65 h 95"/>
                  <a:gd name="T50" fmla="*/ 19 w 85"/>
                  <a:gd name="T51" fmla="*/ 65 h 95"/>
                  <a:gd name="T52" fmla="*/ 0 w 85"/>
                  <a:gd name="T53" fmla="*/ 71 h 95"/>
                  <a:gd name="T54" fmla="*/ 10 w 85"/>
                  <a:gd name="T55" fmla="*/ 91 h 95"/>
                  <a:gd name="T56" fmla="*/ 11 w 85"/>
                  <a:gd name="T57" fmla="*/ 93 h 95"/>
                  <a:gd name="T58" fmla="*/ 11 w 85"/>
                  <a:gd name="T59" fmla="*/ 93 h 95"/>
                  <a:gd name="T60" fmla="*/ 12 w 85"/>
                  <a:gd name="T61" fmla="*/ 95 h 95"/>
                  <a:gd name="T62" fmla="*/ 13 w 85"/>
                  <a:gd name="T63" fmla="*/ 95 h 95"/>
                  <a:gd name="T64" fmla="*/ 26 w 85"/>
                  <a:gd name="T65" fmla="*/ 92 h 95"/>
                  <a:gd name="T66" fmla="*/ 32 w 85"/>
                  <a:gd name="T67" fmla="*/ 91 h 95"/>
                  <a:gd name="T68" fmla="*/ 33 w 85"/>
                  <a:gd name="T69" fmla="*/ 90 h 95"/>
                  <a:gd name="T70" fmla="*/ 35 w 85"/>
                  <a:gd name="T71" fmla="*/ 83 h 95"/>
                  <a:gd name="T72" fmla="*/ 43 w 85"/>
                  <a:gd name="T73" fmla="*/ 81 h 95"/>
                  <a:gd name="T74" fmla="*/ 46 w 85"/>
                  <a:gd name="T75" fmla="*/ 81 h 95"/>
                  <a:gd name="T76" fmla="*/ 48 w 85"/>
                  <a:gd name="T77" fmla="*/ 81 h 95"/>
                  <a:gd name="T78" fmla="*/ 50 w 85"/>
                  <a:gd name="T79" fmla="*/ 78 h 95"/>
                  <a:gd name="T80" fmla="*/ 56 w 85"/>
                  <a:gd name="T81" fmla="*/ 70 h 95"/>
                  <a:gd name="T82" fmla="*/ 60 w 85"/>
                  <a:gd name="T83" fmla="*/ 69 h 95"/>
                  <a:gd name="T84" fmla="*/ 62 w 85"/>
                  <a:gd name="T85" fmla="*/ 69 h 95"/>
                  <a:gd name="T86" fmla="*/ 67 w 85"/>
                  <a:gd name="T87" fmla="*/ 51 h 95"/>
                  <a:gd name="T88" fmla="*/ 75 w 85"/>
                  <a:gd name="T89" fmla="*/ 47 h 95"/>
                  <a:gd name="T90" fmla="*/ 80 w 85"/>
                  <a:gd name="T91" fmla="*/ 38 h 95"/>
                  <a:gd name="T92" fmla="*/ 84 w 85"/>
                  <a:gd name="T93" fmla="*/ 33 h 95"/>
                  <a:gd name="T94" fmla="*/ 85 w 85"/>
                  <a:gd name="T95" fmla="*/ 30 h 95"/>
                  <a:gd name="T96" fmla="*/ 85 w 85"/>
                  <a:gd name="T97" fmla="*/ 30 h 95"/>
                  <a:gd name="T98" fmla="*/ 74 w 85"/>
                  <a:gd name="T99" fmla="*/ 17 h 95"/>
                  <a:gd name="T100" fmla="*/ 70 w 85"/>
                  <a:gd name="T101" fmla="*/ 16 h 95"/>
                  <a:gd name="T102" fmla="*/ 56 w 85"/>
                  <a:gd name="T103" fmla="*/ 10 h 95"/>
                  <a:gd name="T104" fmla="*/ 49 w 85"/>
                  <a:gd name="T105" fmla="*/ 0 h 95"/>
                  <a:gd name="T106" fmla="*/ 47 w 85"/>
                  <a:gd name="T107" fmla="*/ 1 h 95"/>
                  <a:gd name="T108" fmla="*/ 44 w 85"/>
                  <a:gd name="T109" fmla="*/ 1 h 95"/>
                  <a:gd name="T110" fmla="*/ 44 w 85"/>
                  <a:gd name="T111" fmla="*/ 8 h 95"/>
                  <a:gd name="T112" fmla="*/ 37 w 85"/>
                  <a:gd name="T113" fmla="*/ 18 h 95"/>
                  <a:gd name="T114" fmla="*/ 35 w 85"/>
                  <a:gd name="T115" fmla="*/ 24 h 95"/>
                  <a:gd name="T116" fmla="*/ 35 w 85"/>
                  <a:gd name="T117" fmla="*/ 2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95">
                    <a:moveTo>
                      <a:pt x="35" y="24"/>
                    </a:moveTo>
                    <a:cubicBezTo>
                      <a:pt x="35" y="24"/>
                      <a:pt x="36" y="24"/>
                      <a:pt x="36" y="24"/>
                    </a:cubicBezTo>
                    <a:cubicBezTo>
                      <a:pt x="36" y="25"/>
                      <a:pt x="36" y="25"/>
                      <a:pt x="37" y="25"/>
                    </a:cubicBezTo>
                    <a:cubicBezTo>
                      <a:pt x="37" y="25"/>
                      <a:pt x="37" y="25"/>
                      <a:pt x="37" y="25"/>
                    </a:cubicBezTo>
                    <a:cubicBezTo>
                      <a:pt x="37" y="26"/>
                      <a:pt x="38" y="26"/>
                      <a:pt x="38" y="26"/>
                    </a:cubicBezTo>
                    <a:cubicBezTo>
                      <a:pt x="38" y="26"/>
                      <a:pt x="38" y="26"/>
                      <a:pt x="38" y="27"/>
                    </a:cubicBezTo>
                    <a:cubicBezTo>
                      <a:pt x="39" y="27"/>
                      <a:pt x="39" y="27"/>
                      <a:pt x="39" y="27"/>
                    </a:cubicBezTo>
                    <a:cubicBezTo>
                      <a:pt x="39" y="28"/>
                      <a:pt x="39" y="28"/>
                      <a:pt x="40" y="28"/>
                    </a:cubicBezTo>
                    <a:cubicBezTo>
                      <a:pt x="40" y="28"/>
                      <a:pt x="40" y="29"/>
                      <a:pt x="40" y="29"/>
                    </a:cubicBezTo>
                    <a:cubicBezTo>
                      <a:pt x="40" y="29"/>
                      <a:pt x="40" y="30"/>
                      <a:pt x="40" y="30"/>
                    </a:cubicBezTo>
                    <a:cubicBezTo>
                      <a:pt x="41" y="30"/>
                      <a:pt x="41" y="30"/>
                      <a:pt x="41" y="31"/>
                    </a:cubicBezTo>
                    <a:cubicBezTo>
                      <a:pt x="41" y="31"/>
                      <a:pt x="41" y="31"/>
                      <a:pt x="41" y="31"/>
                    </a:cubicBezTo>
                    <a:cubicBezTo>
                      <a:pt x="41" y="32"/>
                      <a:pt x="41" y="32"/>
                      <a:pt x="41" y="32"/>
                    </a:cubicBezTo>
                    <a:cubicBezTo>
                      <a:pt x="41" y="33"/>
                      <a:pt x="41" y="33"/>
                      <a:pt x="42" y="33"/>
                    </a:cubicBezTo>
                    <a:cubicBezTo>
                      <a:pt x="42" y="33"/>
                      <a:pt x="42" y="34"/>
                      <a:pt x="42" y="34"/>
                    </a:cubicBezTo>
                    <a:cubicBezTo>
                      <a:pt x="42" y="36"/>
                      <a:pt x="36" y="57"/>
                      <a:pt x="33" y="59"/>
                    </a:cubicBezTo>
                    <a:cubicBezTo>
                      <a:pt x="33" y="59"/>
                      <a:pt x="33" y="59"/>
                      <a:pt x="32" y="60"/>
                    </a:cubicBezTo>
                    <a:cubicBezTo>
                      <a:pt x="32" y="60"/>
                      <a:pt x="32" y="60"/>
                      <a:pt x="32" y="60"/>
                    </a:cubicBezTo>
                    <a:cubicBezTo>
                      <a:pt x="32" y="60"/>
                      <a:pt x="31" y="60"/>
                      <a:pt x="31" y="60"/>
                    </a:cubicBezTo>
                    <a:cubicBezTo>
                      <a:pt x="31" y="60"/>
                      <a:pt x="31" y="60"/>
                      <a:pt x="30" y="60"/>
                    </a:cubicBezTo>
                    <a:cubicBezTo>
                      <a:pt x="29" y="61"/>
                      <a:pt x="28" y="62"/>
                      <a:pt x="26" y="62"/>
                    </a:cubicBezTo>
                    <a:cubicBezTo>
                      <a:pt x="26" y="62"/>
                      <a:pt x="25" y="62"/>
                      <a:pt x="25" y="62"/>
                    </a:cubicBezTo>
                    <a:cubicBezTo>
                      <a:pt x="24" y="63"/>
                      <a:pt x="24" y="63"/>
                      <a:pt x="23" y="63"/>
                    </a:cubicBezTo>
                    <a:cubicBezTo>
                      <a:pt x="22" y="63"/>
                      <a:pt x="22" y="63"/>
                      <a:pt x="22" y="64"/>
                    </a:cubicBezTo>
                    <a:cubicBezTo>
                      <a:pt x="21" y="64"/>
                      <a:pt x="20" y="64"/>
                      <a:pt x="19" y="65"/>
                    </a:cubicBezTo>
                    <a:cubicBezTo>
                      <a:pt x="19" y="65"/>
                      <a:pt x="19" y="65"/>
                      <a:pt x="19" y="65"/>
                    </a:cubicBezTo>
                    <a:cubicBezTo>
                      <a:pt x="11" y="67"/>
                      <a:pt x="4" y="69"/>
                      <a:pt x="0" y="71"/>
                    </a:cubicBezTo>
                    <a:cubicBezTo>
                      <a:pt x="3" y="76"/>
                      <a:pt x="6" y="83"/>
                      <a:pt x="10" y="91"/>
                    </a:cubicBezTo>
                    <a:cubicBezTo>
                      <a:pt x="10" y="91"/>
                      <a:pt x="11" y="92"/>
                      <a:pt x="11" y="93"/>
                    </a:cubicBezTo>
                    <a:cubicBezTo>
                      <a:pt x="11" y="93"/>
                      <a:pt x="11" y="93"/>
                      <a:pt x="11" y="93"/>
                    </a:cubicBezTo>
                    <a:cubicBezTo>
                      <a:pt x="11" y="94"/>
                      <a:pt x="12" y="94"/>
                      <a:pt x="12" y="95"/>
                    </a:cubicBezTo>
                    <a:cubicBezTo>
                      <a:pt x="12" y="95"/>
                      <a:pt x="13" y="95"/>
                      <a:pt x="13" y="95"/>
                    </a:cubicBezTo>
                    <a:cubicBezTo>
                      <a:pt x="17" y="92"/>
                      <a:pt x="22" y="92"/>
                      <a:pt x="26" y="92"/>
                    </a:cubicBezTo>
                    <a:cubicBezTo>
                      <a:pt x="28" y="92"/>
                      <a:pt x="30" y="92"/>
                      <a:pt x="32" y="91"/>
                    </a:cubicBezTo>
                    <a:cubicBezTo>
                      <a:pt x="33" y="91"/>
                      <a:pt x="33" y="91"/>
                      <a:pt x="33" y="90"/>
                    </a:cubicBezTo>
                    <a:cubicBezTo>
                      <a:pt x="33" y="88"/>
                      <a:pt x="33" y="85"/>
                      <a:pt x="35" y="83"/>
                    </a:cubicBezTo>
                    <a:cubicBezTo>
                      <a:pt x="38" y="81"/>
                      <a:pt x="41" y="81"/>
                      <a:pt x="43" y="81"/>
                    </a:cubicBezTo>
                    <a:cubicBezTo>
                      <a:pt x="44" y="81"/>
                      <a:pt x="45" y="81"/>
                      <a:pt x="46" y="81"/>
                    </a:cubicBezTo>
                    <a:cubicBezTo>
                      <a:pt x="47" y="81"/>
                      <a:pt x="48" y="81"/>
                      <a:pt x="48" y="81"/>
                    </a:cubicBezTo>
                    <a:cubicBezTo>
                      <a:pt x="49" y="80"/>
                      <a:pt x="49" y="79"/>
                      <a:pt x="50" y="78"/>
                    </a:cubicBezTo>
                    <a:cubicBezTo>
                      <a:pt x="51" y="75"/>
                      <a:pt x="53" y="71"/>
                      <a:pt x="56" y="70"/>
                    </a:cubicBezTo>
                    <a:cubicBezTo>
                      <a:pt x="57" y="70"/>
                      <a:pt x="59" y="69"/>
                      <a:pt x="60" y="69"/>
                    </a:cubicBezTo>
                    <a:cubicBezTo>
                      <a:pt x="60" y="69"/>
                      <a:pt x="62" y="69"/>
                      <a:pt x="62" y="69"/>
                    </a:cubicBezTo>
                    <a:cubicBezTo>
                      <a:pt x="61" y="66"/>
                      <a:pt x="61" y="52"/>
                      <a:pt x="67" y="51"/>
                    </a:cubicBezTo>
                    <a:cubicBezTo>
                      <a:pt x="70" y="51"/>
                      <a:pt x="74" y="48"/>
                      <a:pt x="75" y="47"/>
                    </a:cubicBezTo>
                    <a:cubicBezTo>
                      <a:pt x="75" y="45"/>
                      <a:pt x="76" y="43"/>
                      <a:pt x="80" y="38"/>
                    </a:cubicBezTo>
                    <a:cubicBezTo>
                      <a:pt x="82" y="36"/>
                      <a:pt x="83" y="34"/>
                      <a:pt x="84" y="33"/>
                    </a:cubicBezTo>
                    <a:cubicBezTo>
                      <a:pt x="85" y="31"/>
                      <a:pt x="85" y="30"/>
                      <a:pt x="85" y="30"/>
                    </a:cubicBezTo>
                    <a:cubicBezTo>
                      <a:pt x="85" y="30"/>
                      <a:pt x="85" y="30"/>
                      <a:pt x="85" y="30"/>
                    </a:cubicBezTo>
                    <a:cubicBezTo>
                      <a:pt x="81" y="29"/>
                      <a:pt x="76" y="21"/>
                      <a:pt x="74" y="17"/>
                    </a:cubicBezTo>
                    <a:cubicBezTo>
                      <a:pt x="74" y="16"/>
                      <a:pt x="72" y="16"/>
                      <a:pt x="70" y="16"/>
                    </a:cubicBezTo>
                    <a:cubicBezTo>
                      <a:pt x="66" y="15"/>
                      <a:pt x="61" y="14"/>
                      <a:pt x="56" y="10"/>
                    </a:cubicBezTo>
                    <a:cubicBezTo>
                      <a:pt x="53" y="8"/>
                      <a:pt x="51" y="5"/>
                      <a:pt x="49" y="0"/>
                    </a:cubicBezTo>
                    <a:cubicBezTo>
                      <a:pt x="47" y="1"/>
                      <a:pt x="47" y="1"/>
                      <a:pt x="47" y="1"/>
                    </a:cubicBezTo>
                    <a:cubicBezTo>
                      <a:pt x="44" y="1"/>
                      <a:pt x="44" y="1"/>
                      <a:pt x="44" y="1"/>
                    </a:cubicBezTo>
                    <a:cubicBezTo>
                      <a:pt x="44" y="8"/>
                      <a:pt x="44" y="8"/>
                      <a:pt x="44" y="8"/>
                    </a:cubicBezTo>
                    <a:cubicBezTo>
                      <a:pt x="37" y="18"/>
                      <a:pt x="37" y="18"/>
                      <a:pt x="37" y="18"/>
                    </a:cubicBezTo>
                    <a:cubicBezTo>
                      <a:pt x="35" y="24"/>
                      <a:pt x="35" y="24"/>
                      <a:pt x="35" y="24"/>
                    </a:cubicBezTo>
                    <a:cubicBezTo>
                      <a:pt x="35" y="24"/>
                      <a:pt x="35" y="24"/>
                      <a:pt x="35"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2" name="Freeform 1171"/>
              <p:cNvSpPr>
                <a:spLocks/>
              </p:cNvSpPr>
              <p:nvPr/>
            </p:nvSpPr>
            <p:spPr bwMode="auto">
              <a:xfrm>
                <a:off x="3256" y="2607"/>
                <a:ext cx="7" cy="13"/>
              </a:xfrm>
              <a:custGeom>
                <a:avLst/>
                <a:gdLst>
                  <a:gd name="T0" fmla="*/ 6 w 7"/>
                  <a:gd name="T1" fmla="*/ 1 h 13"/>
                  <a:gd name="T2" fmla="*/ 5 w 7"/>
                  <a:gd name="T3" fmla="*/ 0 h 13"/>
                  <a:gd name="T4" fmla="*/ 5 w 7"/>
                  <a:gd name="T5" fmla="*/ 0 h 13"/>
                  <a:gd name="T6" fmla="*/ 0 w 7"/>
                  <a:gd name="T7" fmla="*/ 9 h 13"/>
                  <a:gd name="T8" fmla="*/ 0 w 7"/>
                  <a:gd name="T9" fmla="*/ 10 h 13"/>
                  <a:gd name="T10" fmla="*/ 0 w 7"/>
                  <a:gd name="T11" fmla="*/ 10 h 13"/>
                  <a:gd name="T12" fmla="*/ 0 w 7"/>
                  <a:gd name="T13" fmla="*/ 11 h 13"/>
                  <a:gd name="T14" fmla="*/ 1 w 7"/>
                  <a:gd name="T15" fmla="*/ 12 h 13"/>
                  <a:gd name="T16" fmla="*/ 1 w 7"/>
                  <a:gd name="T17" fmla="*/ 12 h 13"/>
                  <a:gd name="T18" fmla="*/ 3 w 7"/>
                  <a:gd name="T19" fmla="*/ 13 h 13"/>
                  <a:gd name="T20" fmla="*/ 3 w 7"/>
                  <a:gd name="T21" fmla="*/ 13 h 13"/>
                  <a:gd name="T22" fmla="*/ 4 w 7"/>
                  <a:gd name="T23" fmla="*/ 13 h 13"/>
                  <a:gd name="T24" fmla="*/ 5 w 7"/>
                  <a:gd name="T25" fmla="*/ 11 h 13"/>
                  <a:gd name="T26" fmla="*/ 6 w 7"/>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3">
                    <a:moveTo>
                      <a:pt x="6" y="1"/>
                    </a:moveTo>
                    <a:cubicBezTo>
                      <a:pt x="6" y="0"/>
                      <a:pt x="5" y="0"/>
                      <a:pt x="5" y="0"/>
                    </a:cubicBezTo>
                    <a:cubicBezTo>
                      <a:pt x="5" y="0"/>
                      <a:pt x="5" y="0"/>
                      <a:pt x="5" y="0"/>
                    </a:cubicBezTo>
                    <a:cubicBezTo>
                      <a:pt x="2" y="0"/>
                      <a:pt x="0" y="7"/>
                      <a:pt x="0" y="9"/>
                    </a:cubicBezTo>
                    <a:cubicBezTo>
                      <a:pt x="0" y="9"/>
                      <a:pt x="0" y="10"/>
                      <a:pt x="0" y="10"/>
                    </a:cubicBezTo>
                    <a:cubicBezTo>
                      <a:pt x="0" y="10"/>
                      <a:pt x="0" y="10"/>
                      <a:pt x="0" y="10"/>
                    </a:cubicBezTo>
                    <a:cubicBezTo>
                      <a:pt x="0" y="11"/>
                      <a:pt x="0" y="11"/>
                      <a:pt x="0" y="11"/>
                    </a:cubicBezTo>
                    <a:cubicBezTo>
                      <a:pt x="0" y="11"/>
                      <a:pt x="1" y="12"/>
                      <a:pt x="1" y="12"/>
                    </a:cubicBezTo>
                    <a:cubicBezTo>
                      <a:pt x="1" y="12"/>
                      <a:pt x="1" y="12"/>
                      <a:pt x="1" y="12"/>
                    </a:cubicBezTo>
                    <a:cubicBezTo>
                      <a:pt x="2" y="13"/>
                      <a:pt x="2" y="13"/>
                      <a:pt x="3" y="13"/>
                    </a:cubicBezTo>
                    <a:cubicBezTo>
                      <a:pt x="3" y="13"/>
                      <a:pt x="3" y="13"/>
                      <a:pt x="3" y="13"/>
                    </a:cubicBezTo>
                    <a:cubicBezTo>
                      <a:pt x="4" y="13"/>
                      <a:pt x="4" y="13"/>
                      <a:pt x="4" y="13"/>
                    </a:cubicBezTo>
                    <a:cubicBezTo>
                      <a:pt x="4" y="13"/>
                      <a:pt x="4" y="12"/>
                      <a:pt x="5" y="11"/>
                    </a:cubicBezTo>
                    <a:cubicBezTo>
                      <a:pt x="6" y="9"/>
                      <a:pt x="7" y="4"/>
                      <a:pt x="6"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3" name="Freeform 1172"/>
              <p:cNvSpPr>
                <a:spLocks/>
              </p:cNvSpPr>
              <p:nvPr/>
            </p:nvSpPr>
            <p:spPr bwMode="auto">
              <a:xfrm>
                <a:off x="3270" y="2604"/>
                <a:ext cx="46" cy="38"/>
              </a:xfrm>
              <a:custGeom>
                <a:avLst/>
                <a:gdLst>
                  <a:gd name="T0" fmla="*/ 34 w 48"/>
                  <a:gd name="T1" fmla="*/ 30 h 39"/>
                  <a:gd name="T2" fmla="*/ 40 w 48"/>
                  <a:gd name="T3" fmla="*/ 22 h 39"/>
                  <a:gd name="T4" fmla="*/ 40 w 48"/>
                  <a:gd name="T5" fmla="*/ 12 h 39"/>
                  <a:gd name="T6" fmla="*/ 46 w 48"/>
                  <a:gd name="T7" fmla="*/ 12 h 39"/>
                  <a:gd name="T8" fmla="*/ 48 w 48"/>
                  <a:gd name="T9" fmla="*/ 11 h 39"/>
                  <a:gd name="T10" fmla="*/ 47 w 48"/>
                  <a:gd name="T11" fmla="*/ 4 h 39"/>
                  <a:gd name="T12" fmla="*/ 47 w 48"/>
                  <a:gd name="T13" fmla="*/ 0 h 39"/>
                  <a:gd name="T14" fmla="*/ 36 w 48"/>
                  <a:gd name="T15" fmla="*/ 14 h 39"/>
                  <a:gd name="T16" fmla="*/ 12 w 48"/>
                  <a:gd name="T17" fmla="*/ 25 h 39"/>
                  <a:gd name="T18" fmla="*/ 9 w 48"/>
                  <a:gd name="T19" fmla="*/ 25 h 39"/>
                  <a:gd name="T20" fmla="*/ 2 w 48"/>
                  <a:gd name="T21" fmla="*/ 27 h 39"/>
                  <a:gd name="T22" fmla="*/ 1 w 48"/>
                  <a:gd name="T23" fmla="*/ 28 h 39"/>
                  <a:gd name="T24" fmla="*/ 0 w 48"/>
                  <a:gd name="T25" fmla="*/ 28 h 39"/>
                  <a:gd name="T26" fmla="*/ 0 w 48"/>
                  <a:gd name="T27" fmla="*/ 29 h 39"/>
                  <a:gd name="T28" fmla="*/ 0 w 48"/>
                  <a:gd name="T29" fmla="*/ 30 h 39"/>
                  <a:gd name="T30" fmla="*/ 1 w 48"/>
                  <a:gd name="T31" fmla="*/ 31 h 39"/>
                  <a:gd name="T32" fmla="*/ 1 w 48"/>
                  <a:gd name="T33" fmla="*/ 31 h 39"/>
                  <a:gd name="T34" fmla="*/ 3 w 48"/>
                  <a:gd name="T35" fmla="*/ 33 h 39"/>
                  <a:gd name="T36" fmla="*/ 3 w 48"/>
                  <a:gd name="T37" fmla="*/ 33 h 39"/>
                  <a:gd name="T38" fmla="*/ 4 w 48"/>
                  <a:gd name="T39" fmla="*/ 34 h 39"/>
                  <a:gd name="T40" fmla="*/ 4 w 48"/>
                  <a:gd name="T41" fmla="*/ 34 h 39"/>
                  <a:gd name="T42" fmla="*/ 5 w 48"/>
                  <a:gd name="T43" fmla="*/ 35 h 39"/>
                  <a:gd name="T44" fmla="*/ 5 w 48"/>
                  <a:gd name="T45" fmla="*/ 35 h 39"/>
                  <a:gd name="T46" fmla="*/ 6 w 48"/>
                  <a:gd name="T47" fmla="*/ 36 h 39"/>
                  <a:gd name="T48" fmla="*/ 6 w 48"/>
                  <a:gd name="T49" fmla="*/ 36 h 39"/>
                  <a:gd name="T50" fmla="*/ 7 w 48"/>
                  <a:gd name="T51" fmla="*/ 36 h 39"/>
                  <a:gd name="T52" fmla="*/ 7 w 48"/>
                  <a:gd name="T53" fmla="*/ 36 h 39"/>
                  <a:gd name="T54" fmla="*/ 7 w 48"/>
                  <a:gd name="T55" fmla="*/ 36 h 39"/>
                  <a:gd name="T56" fmla="*/ 8 w 48"/>
                  <a:gd name="T57" fmla="*/ 36 h 39"/>
                  <a:gd name="T58" fmla="*/ 8 w 48"/>
                  <a:gd name="T59" fmla="*/ 37 h 39"/>
                  <a:gd name="T60" fmla="*/ 9 w 48"/>
                  <a:gd name="T61" fmla="*/ 37 h 39"/>
                  <a:gd name="T62" fmla="*/ 10 w 48"/>
                  <a:gd name="T63" fmla="*/ 37 h 39"/>
                  <a:gd name="T64" fmla="*/ 10 w 48"/>
                  <a:gd name="T65" fmla="*/ 37 h 39"/>
                  <a:gd name="T66" fmla="*/ 11 w 48"/>
                  <a:gd name="T67" fmla="*/ 37 h 39"/>
                  <a:gd name="T68" fmla="*/ 11 w 48"/>
                  <a:gd name="T69" fmla="*/ 37 h 39"/>
                  <a:gd name="T70" fmla="*/ 16 w 48"/>
                  <a:gd name="T71" fmla="*/ 38 h 39"/>
                  <a:gd name="T72" fmla="*/ 16 w 48"/>
                  <a:gd name="T73" fmla="*/ 38 h 39"/>
                  <a:gd name="T74" fmla="*/ 17 w 48"/>
                  <a:gd name="T75" fmla="*/ 38 h 39"/>
                  <a:gd name="T76" fmla="*/ 18 w 48"/>
                  <a:gd name="T77" fmla="*/ 38 h 39"/>
                  <a:gd name="T78" fmla="*/ 19 w 48"/>
                  <a:gd name="T79" fmla="*/ 38 h 39"/>
                  <a:gd name="T80" fmla="*/ 20 w 48"/>
                  <a:gd name="T81" fmla="*/ 38 h 39"/>
                  <a:gd name="T82" fmla="*/ 21 w 48"/>
                  <a:gd name="T83" fmla="*/ 38 h 39"/>
                  <a:gd name="T84" fmla="*/ 22 w 48"/>
                  <a:gd name="T85" fmla="*/ 38 h 39"/>
                  <a:gd name="T86" fmla="*/ 30 w 48"/>
                  <a:gd name="T87" fmla="*/ 39 h 39"/>
                  <a:gd name="T88" fmla="*/ 34 w 48"/>
                  <a:gd name="T89"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39">
                    <a:moveTo>
                      <a:pt x="34" y="30"/>
                    </a:moveTo>
                    <a:cubicBezTo>
                      <a:pt x="40" y="22"/>
                      <a:pt x="40" y="22"/>
                      <a:pt x="40" y="22"/>
                    </a:cubicBezTo>
                    <a:cubicBezTo>
                      <a:pt x="40" y="12"/>
                      <a:pt x="40" y="12"/>
                      <a:pt x="40" y="12"/>
                    </a:cubicBezTo>
                    <a:cubicBezTo>
                      <a:pt x="46" y="12"/>
                      <a:pt x="46" y="12"/>
                      <a:pt x="46" y="12"/>
                    </a:cubicBezTo>
                    <a:cubicBezTo>
                      <a:pt x="48" y="11"/>
                      <a:pt x="48" y="11"/>
                      <a:pt x="48" y="11"/>
                    </a:cubicBezTo>
                    <a:cubicBezTo>
                      <a:pt x="48" y="8"/>
                      <a:pt x="48" y="6"/>
                      <a:pt x="47" y="4"/>
                    </a:cubicBezTo>
                    <a:cubicBezTo>
                      <a:pt x="47" y="3"/>
                      <a:pt x="47" y="1"/>
                      <a:pt x="47" y="0"/>
                    </a:cubicBezTo>
                    <a:cubicBezTo>
                      <a:pt x="44" y="2"/>
                      <a:pt x="39" y="9"/>
                      <a:pt x="36" y="14"/>
                    </a:cubicBezTo>
                    <a:cubicBezTo>
                      <a:pt x="32" y="21"/>
                      <a:pt x="21" y="26"/>
                      <a:pt x="12" y="25"/>
                    </a:cubicBezTo>
                    <a:cubicBezTo>
                      <a:pt x="11" y="25"/>
                      <a:pt x="10" y="25"/>
                      <a:pt x="9" y="25"/>
                    </a:cubicBezTo>
                    <a:cubicBezTo>
                      <a:pt x="5" y="25"/>
                      <a:pt x="3" y="26"/>
                      <a:pt x="2" y="27"/>
                    </a:cubicBezTo>
                    <a:cubicBezTo>
                      <a:pt x="1" y="28"/>
                      <a:pt x="1" y="28"/>
                      <a:pt x="1" y="28"/>
                    </a:cubicBezTo>
                    <a:cubicBezTo>
                      <a:pt x="0" y="28"/>
                      <a:pt x="0" y="28"/>
                      <a:pt x="0" y="28"/>
                    </a:cubicBezTo>
                    <a:cubicBezTo>
                      <a:pt x="0" y="29"/>
                      <a:pt x="0" y="29"/>
                      <a:pt x="0" y="29"/>
                    </a:cubicBezTo>
                    <a:cubicBezTo>
                      <a:pt x="0" y="29"/>
                      <a:pt x="0" y="29"/>
                      <a:pt x="0" y="30"/>
                    </a:cubicBezTo>
                    <a:cubicBezTo>
                      <a:pt x="1" y="30"/>
                      <a:pt x="1" y="30"/>
                      <a:pt x="1" y="31"/>
                    </a:cubicBezTo>
                    <a:cubicBezTo>
                      <a:pt x="1" y="31"/>
                      <a:pt x="1" y="31"/>
                      <a:pt x="1" y="31"/>
                    </a:cubicBezTo>
                    <a:cubicBezTo>
                      <a:pt x="2" y="32"/>
                      <a:pt x="2" y="32"/>
                      <a:pt x="3" y="33"/>
                    </a:cubicBezTo>
                    <a:cubicBezTo>
                      <a:pt x="3" y="33"/>
                      <a:pt x="3" y="33"/>
                      <a:pt x="3" y="33"/>
                    </a:cubicBezTo>
                    <a:cubicBezTo>
                      <a:pt x="3" y="33"/>
                      <a:pt x="3" y="33"/>
                      <a:pt x="4" y="34"/>
                    </a:cubicBezTo>
                    <a:cubicBezTo>
                      <a:pt x="4" y="34"/>
                      <a:pt x="4" y="34"/>
                      <a:pt x="4" y="34"/>
                    </a:cubicBezTo>
                    <a:cubicBezTo>
                      <a:pt x="4" y="34"/>
                      <a:pt x="4" y="35"/>
                      <a:pt x="5" y="35"/>
                    </a:cubicBezTo>
                    <a:cubicBezTo>
                      <a:pt x="5" y="35"/>
                      <a:pt x="5" y="35"/>
                      <a:pt x="5" y="35"/>
                    </a:cubicBezTo>
                    <a:cubicBezTo>
                      <a:pt x="5" y="35"/>
                      <a:pt x="5" y="35"/>
                      <a:pt x="6" y="36"/>
                    </a:cubicBezTo>
                    <a:cubicBezTo>
                      <a:pt x="6" y="36"/>
                      <a:pt x="6" y="36"/>
                      <a:pt x="6" y="36"/>
                    </a:cubicBezTo>
                    <a:cubicBezTo>
                      <a:pt x="6" y="36"/>
                      <a:pt x="6" y="36"/>
                      <a:pt x="7" y="36"/>
                    </a:cubicBezTo>
                    <a:cubicBezTo>
                      <a:pt x="7" y="36"/>
                      <a:pt x="7" y="36"/>
                      <a:pt x="7" y="36"/>
                    </a:cubicBezTo>
                    <a:cubicBezTo>
                      <a:pt x="7" y="36"/>
                      <a:pt x="7" y="36"/>
                      <a:pt x="7" y="36"/>
                    </a:cubicBezTo>
                    <a:cubicBezTo>
                      <a:pt x="8" y="36"/>
                      <a:pt x="8" y="36"/>
                      <a:pt x="8" y="36"/>
                    </a:cubicBezTo>
                    <a:cubicBezTo>
                      <a:pt x="8" y="36"/>
                      <a:pt x="8" y="37"/>
                      <a:pt x="8" y="37"/>
                    </a:cubicBezTo>
                    <a:cubicBezTo>
                      <a:pt x="9" y="37"/>
                      <a:pt x="9" y="37"/>
                      <a:pt x="9" y="37"/>
                    </a:cubicBezTo>
                    <a:cubicBezTo>
                      <a:pt x="9" y="37"/>
                      <a:pt x="9" y="37"/>
                      <a:pt x="10" y="37"/>
                    </a:cubicBezTo>
                    <a:cubicBezTo>
                      <a:pt x="10" y="37"/>
                      <a:pt x="10" y="37"/>
                      <a:pt x="10" y="37"/>
                    </a:cubicBezTo>
                    <a:cubicBezTo>
                      <a:pt x="10" y="37"/>
                      <a:pt x="11" y="37"/>
                      <a:pt x="11" y="37"/>
                    </a:cubicBezTo>
                    <a:cubicBezTo>
                      <a:pt x="11" y="37"/>
                      <a:pt x="11" y="37"/>
                      <a:pt x="11" y="37"/>
                    </a:cubicBezTo>
                    <a:cubicBezTo>
                      <a:pt x="12" y="37"/>
                      <a:pt x="14" y="37"/>
                      <a:pt x="16" y="38"/>
                    </a:cubicBezTo>
                    <a:cubicBezTo>
                      <a:pt x="16" y="38"/>
                      <a:pt x="16" y="38"/>
                      <a:pt x="16" y="38"/>
                    </a:cubicBezTo>
                    <a:cubicBezTo>
                      <a:pt x="17" y="38"/>
                      <a:pt x="17" y="38"/>
                      <a:pt x="17" y="38"/>
                    </a:cubicBezTo>
                    <a:cubicBezTo>
                      <a:pt x="18" y="38"/>
                      <a:pt x="18" y="38"/>
                      <a:pt x="18" y="38"/>
                    </a:cubicBezTo>
                    <a:cubicBezTo>
                      <a:pt x="19" y="38"/>
                      <a:pt x="19" y="38"/>
                      <a:pt x="19" y="38"/>
                    </a:cubicBezTo>
                    <a:cubicBezTo>
                      <a:pt x="20" y="38"/>
                      <a:pt x="20" y="38"/>
                      <a:pt x="20" y="38"/>
                    </a:cubicBezTo>
                    <a:cubicBezTo>
                      <a:pt x="21" y="38"/>
                      <a:pt x="21" y="38"/>
                      <a:pt x="21" y="38"/>
                    </a:cubicBezTo>
                    <a:cubicBezTo>
                      <a:pt x="22" y="38"/>
                      <a:pt x="22" y="38"/>
                      <a:pt x="22" y="38"/>
                    </a:cubicBezTo>
                    <a:cubicBezTo>
                      <a:pt x="25" y="39"/>
                      <a:pt x="28" y="39"/>
                      <a:pt x="30" y="39"/>
                    </a:cubicBezTo>
                    <a:lnTo>
                      <a:pt x="34" y="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4" name="Freeform 1173"/>
              <p:cNvSpPr>
                <a:spLocks/>
              </p:cNvSpPr>
              <p:nvPr/>
            </p:nvSpPr>
            <p:spPr bwMode="auto">
              <a:xfrm>
                <a:off x="3127" y="2468"/>
                <a:ext cx="100" cy="99"/>
              </a:xfrm>
              <a:custGeom>
                <a:avLst/>
                <a:gdLst>
                  <a:gd name="T0" fmla="*/ 64 w 105"/>
                  <a:gd name="T1" fmla="*/ 6 h 103"/>
                  <a:gd name="T2" fmla="*/ 63 w 105"/>
                  <a:gd name="T3" fmla="*/ 6 h 103"/>
                  <a:gd name="T4" fmla="*/ 54 w 105"/>
                  <a:gd name="T5" fmla="*/ 2 h 103"/>
                  <a:gd name="T6" fmla="*/ 49 w 105"/>
                  <a:gd name="T7" fmla="*/ 1 h 103"/>
                  <a:gd name="T8" fmla="*/ 43 w 105"/>
                  <a:gd name="T9" fmla="*/ 0 h 103"/>
                  <a:gd name="T10" fmla="*/ 42 w 105"/>
                  <a:gd name="T11" fmla="*/ 1 h 103"/>
                  <a:gd name="T12" fmla="*/ 43 w 105"/>
                  <a:gd name="T13" fmla="*/ 1 h 103"/>
                  <a:gd name="T14" fmla="*/ 43 w 105"/>
                  <a:gd name="T15" fmla="*/ 1 h 103"/>
                  <a:gd name="T16" fmla="*/ 40 w 105"/>
                  <a:gd name="T17" fmla="*/ 4 h 103"/>
                  <a:gd name="T18" fmla="*/ 27 w 105"/>
                  <a:gd name="T19" fmla="*/ 13 h 103"/>
                  <a:gd name="T20" fmla="*/ 28 w 105"/>
                  <a:gd name="T21" fmla="*/ 23 h 103"/>
                  <a:gd name="T22" fmla="*/ 24 w 105"/>
                  <a:gd name="T23" fmla="*/ 38 h 103"/>
                  <a:gd name="T24" fmla="*/ 23 w 105"/>
                  <a:gd name="T25" fmla="*/ 39 h 103"/>
                  <a:gd name="T26" fmla="*/ 0 w 105"/>
                  <a:gd name="T27" fmla="*/ 51 h 103"/>
                  <a:gd name="T28" fmla="*/ 1 w 105"/>
                  <a:gd name="T29" fmla="*/ 53 h 103"/>
                  <a:gd name="T30" fmla="*/ 2 w 105"/>
                  <a:gd name="T31" fmla="*/ 57 h 103"/>
                  <a:gd name="T32" fmla="*/ 2 w 105"/>
                  <a:gd name="T33" fmla="*/ 60 h 103"/>
                  <a:gd name="T34" fmla="*/ 3 w 105"/>
                  <a:gd name="T35" fmla="*/ 63 h 103"/>
                  <a:gd name="T36" fmla="*/ 3 w 105"/>
                  <a:gd name="T37" fmla="*/ 65 h 103"/>
                  <a:gd name="T38" fmla="*/ 5 w 105"/>
                  <a:gd name="T39" fmla="*/ 65 h 103"/>
                  <a:gd name="T40" fmla="*/ 7 w 105"/>
                  <a:gd name="T41" fmla="*/ 64 h 103"/>
                  <a:gd name="T42" fmla="*/ 8 w 105"/>
                  <a:gd name="T43" fmla="*/ 64 h 103"/>
                  <a:gd name="T44" fmla="*/ 11 w 105"/>
                  <a:gd name="T45" fmla="*/ 65 h 103"/>
                  <a:gd name="T46" fmla="*/ 27 w 105"/>
                  <a:gd name="T47" fmla="*/ 74 h 103"/>
                  <a:gd name="T48" fmla="*/ 34 w 105"/>
                  <a:gd name="T49" fmla="*/ 78 h 103"/>
                  <a:gd name="T50" fmla="*/ 73 w 105"/>
                  <a:gd name="T51" fmla="*/ 102 h 103"/>
                  <a:gd name="T52" fmla="*/ 74 w 105"/>
                  <a:gd name="T53" fmla="*/ 102 h 103"/>
                  <a:gd name="T54" fmla="*/ 75 w 105"/>
                  <a:gd name="T55" fmla="*/ 102 h 103"/>
                  <a:gd name="T56" fmla="*/ 77 w 105"/>
                  <a:gd name="T57" fmla="*/ 102 h 103"/>
                  <a:gd name="T58" fmla="*/ 85 w 105"/>
                  <a:gd name="T59" fmla="*/ 103 h 103"/>
                  <a:gd name="T60" fmla="*/ 86 w 105"/>
                  <a:gd name="T61" fmla="*/ 101 h 103"/>
                  <a:gd name="T62" fmla="*/ 87 w 105"/>
                  <a:gd name="T63" fmla="*/ 99 h 103"/>
                  <a:gd name="T64" fmla="*/ 88 w 105"/>
                  <a:gd name="T65" fmla="*/ 97 h 103"/>
                  <a:gd name="T66" fmla="*/ 88 w 105"/>
                  <a:gd name="T67" fmla="*/ 96 h 103"/>
                  <a:gd name="T68" fmla="*/ 89 w 105"/>
                  <a:gd name="T69" fmla="*/ 95 h 103"/>
                  <a:gd name="T70" fmla="*/ 89 w 105"/>
                  <a:gd name="T71" fmla="*/ 95 h 103"/>
                  <a:gd name="T72" fmla="*/ 89 w 105"/>
                  <a:gd name="T73" fmla="*/ 94 h 103"/>
                  <a:gd name="T74" fmla="*/ 90 w 105"/>
                  <a:gd name="T75" fmla="*/ 93 h 103"/>
                  <a:gd name="T76" fmla="*/ 98 w 105"/>
                  <a:gd name="T77" fmla="*/ 89 h 103"/>
                  <a:gd name="T78" fmla="*/ 100 w 105"/>
                  <a:gd name="T79" fmla="*/ 90 h 103"/>
                  <a:gd name="T80" fmla="*/ 102 w 105"/>
                  <a:gd name="T81" fmla="*/ 91 h 103"/>
                  <a:gd name="T82" fmla="*/ 104 w 105"/>
                  <a:gd name="T83" fmla="*/ 93 h 103"/>
                  <a:gd name="T84" fmla="*/ 105 w 105"/>
                  <a:gd name="T85" fmla="*/ 92 h 103"/>
                  <a:gd name="T86" fmla="*/ 103 w 105"/>
                  <a:gd name="T87" fmla="*/ 90 h 103"/>
                  <a:gd name="T88" fmla="*/ 101 w 105"/>
                  <a:gd name="T89" fmla="*/ 88 h 103"/>
                  <a:gd name="T90" fmla="*/ 100 w 105"/>
                  <a:gd name="T91" fmla="*/ 86 h 103"/>
                  <a:gd name="T92" fmla="*/ 100 w 105"/>
                  <a:gd name="T93" fmla="*/ 84 h 103"/>
                  <a:gd name="T94" fmla="*/ 96 w 105"/>
                  <a:gd name="T95" fmla="*/ 77 h 103"/>
                  <a:gd name="T96" fmla="*/ 98 w 105"/>
                  <a:gd name="T97" fmla="*/ 70 h 103"/>
                  <a:gd name="T98" fmla="*/ 93 w 105"/>
                  <a:gd name="T99" fmla="*/ 64 h 103"/>
                  <a:gd name="T100" fmla="*/ 87 w 105"/>
                  <a:gd name="T101" fmla="*/ 62 h 103"/>
                  <a:gd name="T102" fmla="*/ 85 w 105"/>
                  <a:gd name="T103" fmla="*/ 61 h 103"/>
                  <a:gd name="T104" fmla="*/ 83 w 105"/>
                  <a:gd name="T105" fmla="*/ 59 h 103"/>
                  <a:gd name="T106" fmla="*/ 81 w 105"/>
                  <a:gd name="T107" fmla="*/ 58 h 103"/>
                  <a:gd name="T108" fmla="*/ 80 w 105"/>
                  <a:gd name="T109" fmla="*/ 55 h 103"/>
                  <a:gd name="T110" fmla="*/ 79 w 105"/>
                  <a:gd name="T111" fmla="*/ 53 h 103"/>
                  <a:gd name="T112" fmla="*/ 72 w 105"/>
                  <a:gd name="T113" fmla="*/ 41 h 103"/>
                  <a:gd name="T114" fmla="*/ 75 w 105"/>
                  <a:gd name="T115" fmla="*/ 32 h 103"/>
                  <a:gd name="T116" fmla="*/ 78 w 105"/>
                  <a:gd name="T117" fmla="*/ 25 h 103"/>
                  <a:gd name="T118" fmla="*/ 78 w 105"/>
                  <a:gd name="T119" fmla="*/ 21 h 103"/>
                  <a:gd name="T120" fmla="*/ 68 w 105"/>
                  <a:gd name="T121" fmla="*/ 11 h 103"/>
                  <a:gd name="T122" fmla="*/ 65 w 105"/>
                  <a:gd name="T123"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 h="103">
                    <a:moveTo>
                      <a:pt x="65" y="6"/>
                    </a:moveTo>
                    <a:cubicBezTo>
                      <a:pt x="65" y="6"/>
                      <a:pt x="64" y="6"/>
                      <a:pt x="64" y="6"/>
                    </a:cubicBezTo>
                    <a:cubicBezTo>
                      <a:pt x="64" y="6"/>
                      <a:pt x="64" y="6"/>
                      <a:pt x="64" y="6"/>
                    </a:cubicBezTo>
                    <a:cubicBezTo>
                      <a:pt x="64" y="6"/>
                      <a:pt x="64" y="6"/>
                      <a:pt x="63" y="6"/>
                    </a:cubicBezTo>
                    <a:cubicBezTo>
                      <a:pt x="62" y="6"/>
                      <a:pt x="60" y="5"/>
                      <a:pt x="58" y="4"/>
                    </a:cubicBezTo>
                    <a:cubicBezTo>
                      <a:pt x="57" y="3"/>
                      <a:pt x="55" y="2"/>
                      <a:pt x="54" y="2"/>
                    </a:cubicBezTo>
                    <a:cubicBezTo>
                      <a:pt x="54" y="2"/>
                      <a:pt x="53" y="3"/>
                      <a:pt x="53" y="3"/>
                    </a:cubicBezTo>
                    <a:cubicBezTo>
                      <a:pt x="51" y="3"/>
                      <a:pt x="50" y="2"/>
                      <a:pt x="49" y="1"/>
                    </a:cubicBezTo>
                    <a:cubicBezTo>
                      <a:pt x="48" y="1"/>
                      <a:pt x="46" y="0"/>
                      <a:pt x="44" y="0"/>
                    </a:cubicBezTo>
                    <a:cubicBezTo>
                      <a:pt x="44" y="0"/>
                      <a:pt x="43" y="0"/>
                      <a:pt x="43" y="0"/>
                    </a:cubicBezTo>
                    <a:cubicBezTo>
                      <a:pt x="43" y="1"/>
                      <a:pt x="43" y="1"/>
                      <a:pt x="43" y="1"/>
                    </a:cubicBezTo>
                    <a:cubicBezTo>
                      <a:pt x="43" y="1"/>
                      <a:pt x="42" y="1"/>
                      <a:pt x="42" y="1"/>
                    </a:cubicBezTo>
                    <a:cubicBezTo>
                      <a:pt x="42" y="1"/>
                      <a:pt x="42" y="1"/>
                      <a:pt x="42" y="1"/>
                    </a:cubicBezTo>
                    <a:cubicBezTo>
                      <a:pt x="43" y="1"/>
                      <a:pt x="43" y="1"/>
                      <a:pt x="43" y="1"/>
                    </a:cubicBezTo>
                    <a:cubicBezTo>
                      <a:pt x="43" y="1"/>
                      <a:pt x="43" y="1"/>
                      <a:pt x="43" y="1"/>
                    </a:cubicBezTo>
                    <a:cubicBezTo>
                      <a:pt x="43" y="1"/>
                      <a:pt x="43" y="1"/>
                      <a:pt x="43" y="1"/>
                    </a:cubicBezTo>
                    <a:cubicBezTo>
                      <a:pt x="41" y="3"/>
                      <a:pt x="41" y="3"/>
                      <a:pt x="41" y="3"/>
                    </a:cubicBezTo>
                    <a:cubicBezTo>
                      <a:pt x="40" y="4"/>
                      <a:pt x="40" y="4"/>
                      <a:pt x="40" y="4"/>
                    </a:cubicBezTo>
                    <a:cubicBezTo>
                      <a:pt x="33" y="9"/>
                      <a:pt x="33" y="9"/>
                      <a:pt x="33" y="9"/>
                    </a:cubicBezTo>
                    <a:cubicBezTo>
                      <a:pt x="32" y="9"/>
                      <a:pt x="28" y="11"/>
                      <a:pt x="27" y="13"/>
                    </a:cubicBezTo>
                    <a:cubicBezTo>
                      <a:pt x="27" y="14"/>
                      <a:pt x="27" y="15"/>
                      <a:pt x="28" y="17"/>
                    </a:cubicBezTo>
                    <a:cubicBezTo>
                      <a:pt x="28" y="19"/>
                      <a:pt x="29" y="21"/>
                      <a:pt x="28" y="23"/>
                    </a:cubicBezTo>
                    <a:cubicBezTo>
                      <a:pt x="27" y="24"/>
                      <a:pt x="27" y="28"/>
                      <a:pt x="27" y="30"/>
                    </a:cubicBezTo>
                    <a:cubicBezTo>
                      <a:pt x="28" y="32"/>
                      <a:pt x="25" y="36"/>
                      <a:pt x="24" y="38"/>
                    </a:cubicBezTo>
                    <a:cubicBezTo>
                      <a:pt x="24" y="39"/>
                      <a:pt x="24" y="39"/>
                      <a:pt x="24" y="39"/>
                    </a:cubicBezTo>
                    <a:cubicBezTo>
                      <a:pt x="23" y="39"/>
                      <a:pt x="23" y="39"/>
                      <a:pt x="23" y="39"/>
                    </a:cubicBezTo>
                    <a:cubicBezTo>
                      <a:pt x="23" y="39"/>
                      <a:pt x="23" y="39"/>
                      <a:pt x="23" y="39"/>
                    </a:cubicBezTo>
                    <a:cubicBezTo>
                      <a:pt x="18" y="42"/>
                      <a:pt x="9" y="47"/>
                      <a:pt x="0" y="51"/>
                    </a:cubicBezTo>
                    <a:cubicBezTo>
                      <a:pt x="0" y="52"/>
                      <a:pt x="0" y="52"/>
                      <a:pt x="0" y="52"/>
                    </a:cubicBezTo>
                    <a:cubicBezTo>
                      <a:pt x="0" y="53"/>
                      <a:pt x="1" y="53"/>
                      <a:pt x="1" y="53"/>
                    </a:cubicBezTo>
                    <a:cubicBezTo>
                      <a:pt x="1" y="54"/>
                      <a:pt x="1" y="54"/>
                      <a:pt x="1" y="55"/>
                    </a:cubicBezTo>
                    <a:cubicBezTo>
                      <a:pt x="1" y="56"/>
                      <a:pt x="1" y="56"/>
                      <a:pt x="2" y="57"/>
                    </a:cubicBezTo>
                    <a:cubicBezTo>
                      <a:pt x="2" y="58"/>
                      <a:pt x="2" y="58"/>
                      <a:pt x="2" y="58"/>
                    </a:cubicBezTo>
                    <a:cubicBezTo>
                      <a:pt x="2" y="59"/>
                      <a:pt x="2" y="59"/>
                      <a:pt x="2" y="60"/>
                    </a:cubicBezTo>
                    <a:cubicBezTo>
                      <a:pt x="2" y="60"/>
                      <a:pt x="2" y="61"/>
                      <a:pt x="3" y="61"/>
                    </a:cubicBezTo>
                    <a:cubicBezTo>
                      <a:pt x="3" y="62"/>
                      <a:pt x="3" y="62"/>
                      <a:pt x="3" y="63"/>
                    </a:cubicBezTo>
                    <a:cubicBezTo>
                      <a:pt x="3" y="63"/>
                      <a:pt x="3" y="63"/>
                      <a:pt x="3" y="64"/>
                    </a:cubicBezTo>
                    <a:cubicBezTo>
                      <a:pt x="3" y="64"/>
                      <a:pt x="3" y="64"/>
                      <a:pt x="3" y="65"/>
                    </a:cubicBezTo>
                    <a:cubicBezTo>
                      <a:pt x="4" y="65"/>
                      <a:pt x="5" y="65"/>
                      <a:pt x="5" y="65"/>
                    </a:cubicBezTo>
                    <a:cubicBezTo>
                      <a:pt x="5" y="65"/>
                      <a:pt x="5" y="65"/>
                      <a:pt x="5" y="65"/>
                    </a:cubicBezTo>
                    <a:cubicBezTo>
                      <a:pt x="6" y="65"/>
                      <a:pt x="6" y="64"/>
                      <a:pt x="7" y="64"/>
                    </a:cubicBezTo>
                    <a:cubicBezTo>
                      <a:pt x="7" y="64"/>
                      <a:pt x="7" y="64"/>
                      <a:pt x="7" y="64"/>
                    </a:cubicBezTo>
                    <a:cubicBezTo>
                      <a:pt x="7" y="64"/>
                      <a:pt x="7" y="64"/>
                      <a:pt x="7" y="64"/>
                    </a:cubicBezTo>
                    <a:cubicBezTo>
                      <a:pt x="8" y="64"/>
                      <a:pt x="8" y="64"/>
                      <a:pt x="8" y="64"/>
                    </a:cubicBezTo>
                    <a:cubicBezTo>
                      <a:pt x="8" y="65"/>
                      <a:pt x="9" y="65"/>
                      <a:pt x="9" y="65"/>
                    </a:cubicBezTo>
                    <a:cubicBezTo>
                      <a:pt x="9" y="65"/>
                      <a:pt x="10" y="65"/>
                      <a:pt x="11" y="65"/>
                    </a:cubicBezTo>
                    <a:cubicBezTo>
                      <a:pt x="13" y="65"/>
                      <a:pt x="18" y="68"/>
                      <a:pt x="24" y="72"/>
                    </a:cubicBezTo>
                    <a:cubicBezTo>
                      <a:pt x="25" y="73"/>
                      <a:pt x="26" y="73"/>
                      <a:pt x="27" y="74"/>
                    </a:cubicBezTo>
                    <a:cubicBezTo>
                      <a:pt x="30" y="76"/>
                      <a:pt x="33" y="77"/>
                      <a:pt x="34" y="78"/>
                    </a:cubicBezTo>
                    <a:cubicBezTo>
                      <a:pt x="34" y="78"/>
                      <a:pt x="34" y="78"/>
                      <a:pt x="34" y="78"/>
                    </a:cubicBezTo>
                    <a:cubicBezTo>
                      <a:pt x="40" y="81"/>
                      <a:pt x="57" y="95"/>
                      <a:pt x="61" y="98"/>
                    </a:cubicBezTo>
                    <a:cubicBezTo>
                      <a:pt x="65" y="101"/>
                      <a:pt x="71" y="102"/>
                      <a:pt x="73" y="102"/>
                    </a:cubicBezTo>
                    <a:cubicBezTo>
                      <a:pt x="73" y="102"/>
                      <a:pt x="74" y="102"/>
                      <a:pt x="74" y="102"/>
                    </a:cubicBezTo>
                    <a:cubicBezTo>
                      <a:pt x="74" y="102"/>
                      <a:pt x="74" y="102"/>
                      <a:pt x="74" y="102"/>
                    </a:cubicBezTo>
                    <a:cubicBezTo>
                      <a:pt x="74" y="102"/>
                      <a:pt x="75" y="102"/>
                      <a:pt x="75" y="102"/>
                    </a:cubicBezTo>
                    <a:cubicBezTo>
                      <a:pt x="75" y="102"/>
                      <a:pt x="75" y="102"/>
                      <a:pt x="75" y="102"/>
                    </a:cubicBezTo>
                    <a:cubicBezTo>
                      <a:pt x="75" y="102"/>
                      <a:pt x="76" y="102"/>
                      <a:pt x="76" y="102"/>
                    </a:cubicBezTo>
                    <a:cubicBezTo>
                      <a:pt x="76" y="102"/>
                      <a:pt x="76" y="102"/>
                      <a:pt x="77" y="102"/>
                    </a:cubicBezTo>
                    <a:cubicBezTo>
                      <a:pt x="77" y="102"/>
                      <a:pt x="77" y="102"/>
                      <a:pt x="77" y="102"/>
                    </a:cubicBezTo>
                    <a:cubicBezTo>
                      <a:pt x="79" y="103"/>
                      <a:pt x="82" y="103"/>
                      <a:pt x="85" y="103"/>
                    </a:cubicBezTo>
                    <a:cubicBezTo>
                      <a:pt x="85" y="103"/>
                      <a:pt x="85" y="103"/>
                      <a:pt x="85" y="102"/>
                    </a:cubicBezTo>
                    <a:cubicBezTo>
                      <a:pt x="86" y="102"/>
                      <a:pt x="86" y="102"/>
                      <a:pt x="86" y="101"/>
                    </a:cubicBezTo>
                    <a:cubicBezTo>
                      <a:pt x="86" y="101"/>
                      <a:pt x="86" y="100"/>
                      <a:pt x="86" y="100"/>
                    </a:cubicBezTo>
                    <a:cubicBezTo>
                      <a:pt x="87" y="100"/>
                      <a:pt x="87" y="99"/>
                      <a:pt x="87" y="99"/>
                    </a:cubicBezTo>
                    <a:cubicBezTo>
                      <a:pt x="87" y="99"/>
                      <a:pt x="87" y="98"/>
                      <a:pt x="87" y="98"/>
                    </a:cubicBezTo>
                    <a:cubicBezTo>
                      <a:pt x="87" y="98"/>
                      <a:pt x="88" y="97"/>
                      <a:pt x="88" y="97"/>
                    </a:cubicBezTo>
                    <a:cubicBezTo>
                      <a:pt x="88" y="97"/>
                      <a:pt x="88" y="97"/>
                      <a:pt x="88" y="97"/>
                    </a:cubicBezTo>
                    <a:cubicBezTo>
                      <a:pt x="88" y="96"/>
                      <a:pt x="88" y="96"/>
                      <a:pt x="88" y="96"/>
                    </a:cubicBezTo>
                    <a:cubicBezTo>
                      <a:pt x="88" y="96"/>
                      <a:pt x="88" y="96"/>
                      <a:pt x="89" y="96"/>
                    </a:cubicBezTo>
                    <a:cubicBezTo>
                      <a:pt x="89" y="95"/>
                      <a:pt x="89" y="95"/>
                      <a:pt x="89" y="95"/>
                    </a:cubicBezTo>
                    <a:cubicBezTo>
                      <a:pt x="89" y="95"/>
                      <a:pt x="89" y="95"/>
                      <a:pt x="89" y="95"/>
                    </a:cubicBezTo>
                    <a:cubicBezTo>
                      <a:pt x="89" y="95"/>
                      <a:pt x="89" y="95"/>
                      <a:pt x="89" y="95"/>
                    </a:cubicBezTo>
                    <a:cubicBezTo>
                      <a:pt x="89" y="95"/>
                      <a:pt x="89" y="94"/>
                      <a:pt x="89" y="94"/>
                    </a:cubicBezTo>
                    <a:cubicBezTo>
                      <a:pt x="89" y="94"/>
                      <a:pt x="89" y="94"/>
                      <a:pt x="89" y="94"/>
                    </a:cubicBezTo>
                    <a:cubicBezTo>
                      <a:pt x="89" y="94"/>
                      <a:pt x="89" y="94"/>
                      <a:pt x="90" y="94"/>
                    </a:cubicBezTo>
                    <a:cubicBezTo>
                      <a:pt x="90" y="94"/>
                      <a:pt x="90" y="93"/>
                      <a:pt x="90" y="93"/>
                    </a:cubicBezTo>
                    <a:cubicBezTo>
                      <a:pt x="91" y="92"/>
                      <a:pt x="92" y="90"/>
                      <a:pt x="96" y="89"/>
                    </a:cubicBezTo>
                    <a:cubicBezTo>
                      <a:pt x="97" y="89"/>
                      <a:pt x="97" y="89"/>
                      <a:pt x="98" y="89"/>
                    </a:cubicBezTo>
                    <a:cubicBezTo>
                      <a:pt x="98" y="89"/>
                      <a:pt x="98" y="89"/>
                      <a:pt x="98" y="89"/>
                    </a:cubicBezTo>
                    <a:cubicBezTo>
                      <a:pt x="99" y="90"/>
                      <a:pt x="99" y="90"/>
                      <a:pt x="100" y="90"/>
                    </a:cubicBezTo>
                    <a:cubicBezTo>
                      <a:pt x="100" y="90"/>
                      <a:pt x="100" y="90"/>
                      <a:pt x="100" y="90"/>
                    </a:cubicBezTo>
                    <a:cubicBezTo>
                      <a:pt x="101" y="90"/>
                      <a:pt x="101" y="91"/>
                      <a:pt x="102" y="91"/>
                    </a:cubicBezTo>
                    <a:cubicBezTo>
                      <a:pt x="102" y="91"/>
                      <a:pt x="102" y="91"/>
                      <a:pt x="102" y="91"/>
                    </a:cubicBezTo>
                    <a:cubicBezTo>
                      <a:pt x="103" y="92"/>
                      <a:pt x="103" y="92"/>
                      <a:pt x="104" y="93"/>
                    </a:cubicBezTo>
                    <a:cubicBezTo>
                      <a:pt x="104" y="93"/>
                      <a:pt x="104" y="93"/>
                      <a:pt x="104" y="93"/>
                    </a:cubicBezTo>
                    <a:cubicBezTo>
                      <a:pt x="104" y="93"/>
                      <a:pt x="105" y="92"/>
                      <a:pt x="105" y="92"/>
                    </a:cubicBezTo>
                    <a:cubicBezTo>
                      <a:pt x="105" y="92"/>
                      <a:pt x="105" y="92"/>
                      <a:pt x="105" y="92"/>
                    </a:cubicBezTo>
                    <a:cubicBezTo>
                      <a:pt x="104" y="91"/>
                      <a:pt x="104" y="91"/>
                      <a:pt x="103" y="90"/>
                    </a:cubicBezTo>
                    <a:cubicBezTo>
                      <a:pt x="103" y="90"/>
                      <a:pt x="103" y="90"/>
                      <a:pt x="103" y="90"/>
                    </a:cubicBezTo>
                    <a:cubicBezTo>
                      <a:pt x="102" y="89"/>
                      <a:pt x="102" y="88"/>
                      <a:pt x="101" y="88"/>
                    </a:cubicBezTo>
                    <a:cubicBezTo>
                      <a:pt x="101" y="88"/>
                      <a:pt x="101" y="88"/>
                      <a:pt x="101" y="87"/>
                    </a:cubicBezTo>
                    <a:cubicBezTo>
                      <a:pt x="101" y="87"/>
                      <a:pt x="101" y="86"/>
                      <a:pt x="100" y="86"/>
                    </a:cubicBezTo>
                    <a:cubicBezTo>
                      <a:pt x="100" y="86"/>
                      <a:pt x="100" y="86"/>
                      <a:pt x="100" y="85"/>
                    </a:cubicBezTo>
                    <a:cubicBezTo>
                      <a:pt x="100" y="85"/>
                      <a:pt x="100" y="84"/>
                      <a:pt x="100" y="84"/>
                    </a:cubicBezTo>
                    <a:cubicBezTo>
                      <a:pt x="100" y="83"/>
                      <a:pt x="100" y="82"/>
                      <a:pt x="98" y="80"/>
                    </a:cubicBezTo>
                    <a:cubicBezTo>
                      <a:pt x="97" y="79"/>
                      <a:pt x="96" y="78"/>
                      <a:pt x="96" y="77"/>
                    </a:cubicBezTo>
                    <a:cubicBezTo>
                      <a:pt x="96" y="75"/>
                      <a:pt x="96" y="74"/>
                      <a:pt x="97" y="72"/>
                    </a:cubicBezTo>
                    <a:cubicBezTo>
                      <a:pt x="97" y="72"/>
                      <a:pt x="98" y="71"/>
                      <a:pt x="98" y="70"/>
                    </a:cubicBezTo>
                    <a:cubicBezTo>
                      <a:pt x="97" y="69"/>
                      <a:pt x="96" y="68"/>
                      <a:pt x="96" y="67"/>
                    </a:cubicBezTo>
                    <a:cubicBezTo>
                      <a:pt x="95" y="65"/>
                      <a:pt x="94" y="64"/>
                      <a:pt x="93" y="64"/>
                    </a:cubicBezTo>
                    <a:cubicBezTo>
                      <a:pt x="93" y="64"/>
                      <a:pt x="93" y="64"/>
                      <a:pt x="92" y="64"/>
                    </a:cubicBezTo>
                    <a:cubicBezTo>
                      <a:pt x="91" y="63"/>
                      <a:pt x="89" y="63"/>
                      <a:pt x="87" y="62"/>
                    </a:cubicBezTo>
                    <a:cubicBezTo>
                      <a:pt x="86" y="61"/>
                      <a:pt x="86" y="61"/>
                      <a:pt x="86" y="61"/>
                    </a:cubicBezTo>
                    <a:cubicBezTo>
                      <a:pt x="85" y="61"/>
                      <a:pt x="85" y="61"/>
                      <a:pt x="85" y="61"/>
                    </a:cubicBezTo>
                    <a:cubicBezTo>
                      <a:pt x="85" y="61"/>
                      <a:pt x="85" y="61"/>
                      <a:pt x="85" y="61"/>
                    </a:cubicBezTo>
                    <a:cubicBezTo>
                      <a:pt x="84" y="60"/>
                      <a:pt x="83" y="60"/>
                      <a:pt x="83" y="59"/>
                    </a:cubicBezTo>
                    <a:cubicBezTo>
                      <a:pt x="82" y="59"/>
                      <a:pt x="82" y="59"/>
                      <a:pt x="82" y="58"/>
                    </a:cubicBezTo>
                    <a:cubicBezTo>
                      <a:pt x="82" y="58"/>
                      <a:pt x="81" y="58"/>
                      <a:pt x="81" y="58"/>
                    </a:cubicBezTo>
                    <a:cubicBezTo>
                      <a:pt x="81" y="57"/>
                      <a:pt x="80" y="57"/>
                      <a:pt x="80" y="57"/>
                    </a:cubicBezTo>
                    <a:cubicBezTo>
                      <a:pt x="80" y="56"/>
                      <a:pt x="80" y="56"/>
                      <a:pt x="80" y="55"/>
                    </a:cubicBezTo>
                    <a:cubicBezTo>
                      <a:pt x="79" y="55"/>
                      <a:pt x="79" y="55"/>
                      <a:pt x="79" y="55"/>
                    </a:cubicBezTo>
                    <a:cubicBezTo>
                      <a:pt x="79" y="54"/>
                      <a:pt x="79" y="54"/>
                      <a:pt x="79" y="53"/>
                    </a:cubicBezTo>
                    <a:cubicBezTo>
                      <a:pt x="79" y="52"/>
                      <a:pt x="78" y="51"/>
                      <a:pt x="75" y="49"/>
                    </a:cubicBezTo>
                    <a:cubicBezTo>
                      <a:pt x="73" y="48"/>
                      <a:pt x="72" y="43"/>
                      <a:pt x="72" y="41"/>
                    </a:cubicBezTo>
                    <a:cubicBezTo>
                      <a:pt x="71" y="38"/>
                      <a:pt x="72" y="36"/>
                      <a:pt x="74" y="36"/>
                    </a:cubicBezTo>
                    <a:cubicBezTo>
                      <a:pt x="74" y="35"/>
                      <a:pt x="74" y="33"/>
                      <a:pt x="75" y="32"/>
                    </a:cubicBezTo>
                    <a:cubicBezTo>
                      <a:pt x="75" y="30"/>
                      <a:pt x="76" y="27"/>
                      <a:pt x="78" y="26"/>
                    </a:cubicBezTo>
                    <a:cubicBezTo>
                      <a:pt x="78" y="26"/>
                      <a:pt x="78" y="26"/>
                      <a:pt x="78" y="25"/>
                    </a:cubicBezTo>
                    <a:cubicBezTo>
                      <a:pt x="78" y="24"/>
                      <a:pt x="78" y="23"/>
                      <a:pt x="78" y="21"/>
                    </a:cubicBezTo>
                    <a:cubicBezTo>
                      <a:pt x="79" y="21"/>
                      <a:pt x="78" y="21"/>
                      <a:pt x="78" y="21"/>
                    </a:cubicBezTo>
                    <a:cubicBezTo>
                      <a:pt x="78" y="20"/>
                      <a:pt x="77" y="20"/>
                      <a:pt x="76" y="20"/>
                    </a:cubicBezTo>
                    <a:cubicBezTo>
                      <a:pt x="72" y="20"/>
                      <a:pt x="68" y="15"/>
                      <a:pt x="68" y="11"/>
                    </a:cubicBezTo>
                    <a:cubicBezTo>
                      <a:pt x="68" y="10"/>
                      <a:pt x="66" y="8"/>
                      <a:pt x="65" y="6"/>
                    </a:cubicBezTo>
                    <a:cubicBezTo>
                      <a:pt x="65" y="6"/>
                      <a:pt x="65" y="6"/>
                      <a:pt x="65" y="6"/>
                    </a:cubicBezTo>
                    <a:cubicBezTo>
                      <a:pt x="65" y="6"/>
                      <a:pt x="65" y="6"/>
                      <a:pt x="65"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5" name="Freeform 1174"/>
              <p:cNvSpPr>
                <a:spLocks/>
              </p:cNvSpPr>
              <p:nvPr/>
            </p:nvSpPr>
            <p:spPr bwMode="auto">
              <a:xfrm>
                <a:off x="3212" y="2557"/>
                <a:ext cx="15" cy="15"/>
              </a:xfrm>
              <a:custGeom>
                <a:avLst/>
                <a:gdLst>
                  <a:gd name="T0" fmla="*/ 4 w 16"/>
                  <a:gd name="T1" fmla="*/ 11 h 16"/>
                  <a:gd name="T2" fmla="*/ 5 w 16"/>
                  <a:gd name="T3" fmla="*/ 11 h 16"/>
                  <a:gd name="T4" fmla="*/ 5 w 16"/>
                  <a:gd name="T5" fmla="*/ 11 h 16"/>
                  <a:gd name="T6" fmla="*/ 11 w 16"/>
                  <a:gd name="T7" fmla="*/ 16 h 16"/>
                  <a:gd name="T8" fmla="*/ 16 w 16"/>
                  <a:gd name="T9" fmla="*/ 16 h 16"/>
                  <a:gd name="T10" fmla="*/ 15 w 16"/>
                  <a:gd name="T11" fmla="*/ 14 h 16"/>
                  <a:gd name="T12" fmla="*/ 12 w 16"/>
                  <a:gd name="T13" fmla="*/ 4 h 16"/>
                  <a:gd name="T14" fmla="*/ 12 w 16"/>
                  <a:gd name="T15" fmla="*/ 3 h 16"/>
                  <a:gd name="T16" fmla="*/ 12 w 16"/>
                  <a:gd name="T17" fmla="*/ 3 h 16"/>
                  <a:gd name="T18" fmla="*/ 11 w 16"/>
                  <a:gd name="T19" fmla="*/ 2 h 16"/>
                  <a:gd name="T20" fmla="*/ 10 w 16"/>
                  <a:gd name="T21" fmla="*/ 1 h 16"/>
                  <a:gd name="T22" fmla="*/ 10 w 16"/>
                  <a:gd name="T23" fmla="*/ 1 h 16"/>
                  <a:gd name="T24" fmla="*/ 9 w 16"/>
                  <a:gd name="T25" fmla="*/ 1 h 16"/>
                  <a:gd name="T26" fmla="*/ 8 w 16"/>
                  <a:gd name="T27" fmla="*/ 0 h 16"/>
                  <a:gd name="T28" fmla="*/ 7 w 16"/>
                  <a:gd name="T29" fmla="*/ 0 h 16"/>
                  <a:gd name="T30" fmla="*/ 5 w 16"/>
                  <a:gd name="T31" fmla="*/ 2 h 16"/>
                  <a:gd name="T32" fmla="*/ 3 w 16"/>
                  <a:gd name="T33" fmla="*/ 4 h 16"/>
                  <a:gd name="T34" fmla="*/ 3 w 16"/>
                  <a:gd name="T35" fmla="*/ 4 h 16"/>
                  <a:gd name="T36" fmla="*/ 3 w 16"/>
                  <a:gd name="T37" fmla="*/ 4 h 16"/>
                  <a:gd name="T38" fmla="*/ 3 w 16"/>
                  <a:gd name="T39" fmla="*/ 4 h 16"/>
                  <a:gd name="T40" fmla="*/ 3 w 16"/>
                  <a:gd name="T41" fmla="*/ 5 h 16"/>
                  <a:gd name="T42" fmla="*/ 3 w 16"/>
                  <a:gd name="T43" fmla="*/ 5 h 16"/>
                  <a:gd name="T44" fmla="*/ 3 w 16"/>
                  <a:gd name="T45" fmla="*/ 5 h 16"/>
                  <a:gd name="T46" fmla="*/ 2 w 16"/>
                  <a:gd name="T47" fmla="*/ 6 h 16"/>
                  <a:gd name="T48" fmla="*/ 2 w 16"/>
                  <a:gd name="T49" fmla="*/ 6 h 16"/>
                  <a:gd name="T50" fmla="*/ 2 w 16"/>
                  <a:gd name="T51" fmla="*/ 7 h 16"/>
                  <a:gd name="T52" fmla="*/ 1 w 16"/>
                  <a:gd name="T53" fmla="*/ 8 h 16"/>
                  <a:gd name="T54" fmla="*/ 1 w 16"/>
                  <a:gd name="T55" fmla="*/ 9 h 16"/>
                  <a:gd name="T56" fmla="*/ 0 w 16"/>
                  <a:gd name="T57" fmla="*/ 10 h 16"/>
                  <a:gd name="T58" fmla="*/ 0 w 16"/>
                  <a:gd name="T59" fmla="*/ 11 h 16"/>
                  <a:gd name="T60" fmla="*/ 0 w 16"/>
                  <a:gd name="T61" fmla="*/ 11 h 16"/>
                  <a:gd name="T62" fmla="*/ 4 w 16"/>
                  <a:gd name="T6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6">
                    <a:moveTo>
                      <a:pt x="4" y="11"/>
                    </a:moveTo>
                    <a:cubicBezTo>
                      <a:pt x="5" y="11"/>
                      <a:pt x="5" y="11"/>
                      <a:pt x="5" y="11"/>
                    </a:cubicBezTo>
                    <a:cubicBezTo>
                      <a:pt x="5" y="11"/>
                      <a:pt x="5" y="11"/>
                      <a:pt x="5" y="11"/>
                    </a:cubicBezTo>
                    <a:cubicBezTo>
                      <a:pt x="11" y="16"/>
                      <a:pt x="11" y="16"/>
                      <a:pt x="11" y="16"/>
                    </a:cubicBezTo>
                    <a:cubicBezTo>
                      <a:pt x="16" y="16"/>
                      <a:pt x="16" y="16"/>
                      <a:pt x="16" y="16"/>
                    </a:cubicBezTo>
                    <a:cubicBezTo>
                      <a:pt x="16" y="16"/>
                      <a:pt x="15" y="15"/>
                      <a:pt x="15" y="14"/>
                    </a:cubicBezTo>
                    <a:cubicBezTo>
                      <a:pt x="13" y="9"/>
                      <a:pt x="12" y="6"/>
                      <a:pt x="12" y="4"/>
                    </a:cubicBezTo>
                    <a:cubicBezTo>
                      <a:pt x="12" y="4"/>
                      <a:pt x="12" y="3"/>
                      <a:pt x="12" y="3"/>
                    </a:cubicBezTo>
                    <a:cubicBezTo>
                      <a:pt x="12" y="3"/>
                      <a:pt x="12" y="3"/>
                      <a:pt x="12" y="3"/>
                    </a:cubicBezTo>
                    <a:cubicBezTo>
                      <a:pt x="11" y="2"/>
                      <a:pt x="11" y="2"/>
                      <a:pt x="11" y="2"/>
                    </a:cubicBezTo>
                    <a:cubicBezTo>
                      <a:pt x="11" y="2"/>
                      <a:pt x="10" y="1"/>
                      <a:pt x="10" y="1"/>
                    </a:cubicBezTo>
                    <a:cubicBezTo>
                      <a:pt x="10" y="1"/>
                      <a:pt x="10" y="1"/>
                      <a:pt x="10" y="1"/>
                    </a:cubicBezTo>
                    <a:cubicBezTo>
                      <a:pt x="9" y="1"/>
                      <a:pt x="9" y="1"/>
                      <a:pt x="9" y="1"/>
                    </a:cubicBezTo>
                    <a:cubicBezTo>
                      <a:pt x="9" y="0"/>
                      <a:pt x="9" y="0"/>
                      <a:pt x="8" y="0"/>
                    </a:cubicBezTo>
                    <a:cubicBezTo>
                      <a:pt x="8" y="0"/>
                      <a:pt x="8" y="0"/>
                      <a:pt x="7" y="0"/>
                    </a:cubicBezTo>
                    <a:cubicBezTo>
                      <a:pt x="6" y="1"/>
                      <a:pt x="5" y="1"/>
                      <a:pt x="5" y="2"/>
                    </a:cubicBezTo>
                    <a:cubicBezTo>
                      <a:pt x="4" y="3"/>
                      <a:pt x="4" y="3"/>
                      <a:pt x="3" y="4"/>
                    </a:cubicBezTo>
                    <a:cubicBezTo>
                      <a:pt x="3" y="4"/>
                      <a:pt x="3" y="4"/>
                      <a:pt x="3" y="4"/>
                    </a:cubicBezTo>
                    <a:cubicBezTo>
                      <a:pt x="3" y="4"/>
                      <a:pt x="3" y="4"/>
                      <a:pt x="3" y="4"/>
                    </a:cubicBezTo>
                    <a:cubicBezTo>
                      <a:pt x="3" y="4"/>
                      <a:pt x="3" y="4"/>
                      <a:pt x="3" y="4"/>
                    </a:cubicBezTo>
                    <a:cubicBezTo>
                      <a:pt x="3" y="4"/>
                      <a:pt x="3" y="5"/>
                      <a:pt x="3" y="5"/>
                    </a:cubicBezTo>
                    <a:cubicBezTo>
                      <a:pt x="3" y="5"/>
                      <a:pt x="3" y="5"/>
                      <a:pt x="3" y="5"/>
                    </a:cubicBezTo>
                    <a:cubicBezTo>
                      <a:pt x="3" y="5"/>
                      <a:pt x="3" y="5"/>
                      <a:pt x="3" y="5"/>
                    </a:cubicBezTo>
                    <a:cubicBezTo>
                      <a:pt x="3" y="5"/>
                      <a:pt x="2" y="6"/>
                      <a:pt x="2" y="6"/>
                    </a:cubicBezTo>
                    <a:cubicBezTo>
                      <a:pt x="2" y="6"/>
                      <a:pt x="2" y="6"/>
                      <a:pt x="2" y="6"/>
                    </a:cubicBezTo>
                    <a:cubicBezTo>
                      <a:pt x="2" y="7"/>
                      <a:pt x="2" y="7"/>
                      <a:pt x="2" y="7"/>
                    </a:cubicBezTo>
                    <a:cubicBezTo>
                      <a:pt x="2" y="7"/>
                      <a:pt x="2" y="8"/>
                      <a:pt x="1" y="8"/>
                    </a:cubicBezTo>
                    <a:cubicBezTo>
                      <a:pt x="1" y="8"/>
                      <a:pt x="1" y="8"/>
                      <a:pt x="1" y="9"/>
                    </a:cubicBezTo>
                    <a:cubicBezTo>
                      <a:pt x="1" y="9"/>
                      <a:pt x="1" y="10"/>
                      <a:pt x="0" y="10"/>
                    </a:cubicBezTo>
                    <a:cubicBezTo>
                      <a:pt x="0" y="10"/>
                      <a:pt x="0" y="10"/>
                      <a:pt x="0" y="11"/>
                    </a:cubicBezTo>
                    <a:cubicBezTo>
                      <a:pt x="0" y="11"/>
                      <a:pt x="0" y="11"/>
                      <a:pt x="0" y="11"/>
                    </a:cubicBezTo>
                    <a:cubicBezTo>
                      <a:pt x="2" y="11"/>
                      <a:pt x="4" y="11"/>
                      <a:pt x="4"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6" name="Freeform 1175"/>
              <p:cNvSpPr>
                <a:spLocks/>
              </p:cNvSpPr>
              <p:nvPr/>
            </p:nvSpPr>
            <p:spPr bwMode="auto">
              <a:xfrm>
                <a:off x="3315" y="2363"/>
                <a:ext cx="182" cy="106"/>
              </a:xfrm>
              <a:custGeom>
                <a:avLst/>
                <a:gdLst>
                  <a:gd name="T0" fmla="*/ 3 w 191"/>
                  <a:gd name="T1" fmla="*/ 54 h 110"/>
                  <a:gd name="T2" fmla="*/ 8 w 191"/>
                  <a:gd name="T3" fmla="*/ 54 h 110"/>
                  <a:gd name="T4" fmla="*/ 8 w 191"/>
                  <a:gd name="T5" fmla="*/ 51 h 110"/>
                  <a:gd name="T6" fmla="*/ 22 w 191"/>
                  <a:gd name="T7" fmla="*/ 39 h 110"/>
                  <a:gd name="T8" fmla="*/ 36 w 191"/>
                  <a:gd name="T9" fmla="*/ 39 h 110"/>
                  <a:gd name="T10" fmla="*/ 49 w 191"/>
                  <a:gd name="T11" fmla="*/ 55 h 110"/>
                  <a:gd name="T12" fmla="*/ 69 w 191"/>
                  <a:gd name="T13" fmla="*/ 60 h 110"/>
                  <a:gd name="T14" fmla="*/ 75 w 191"/>
                  <a:gd name="T15" fmla="*/ 73 h 110"/>
                  <a:gd name="T16" fmla="*/ 99 w 191"/>
                  <a:gd name="T17" fmla="*/ 88 h 110"/>
                  <a:gd name="T18" fmla="*/ 110 w 191"/>
                  <a:gd name="T19" fmla="*/ 96 h 110"/>
                  <a:gd name="T20" fmla="*/ 122 w 191"/>
                  <a:gd name="T21" fmla="*/ 106 h 110"/>
                  <a:gd name="T22" fmla="*/ 131 w 191"/>
                  <a:gd name="T23" fmla="*/ 110 h 110"/>
                  <a:gd name="T24" fmla="*/ 134 w 191"/>
                  <a:gd name="T25" fmla="*/ 110 h 110"/>
                  <a:gd name="T26" fmla="*/ 134 w 191"/>
                  <a:gd name="T27" fmla="*/ 106 h 110"/>
                  <a:gd name="T28" fmla="*/ 137 w 191"/>
                  <a:gd name="T29" fmla="*/ 103 h 110"/>
                  <a:gd name="T30" fmla="*/ 137 w 191"/>
                  <a:gd name="T31" fmla="*/ 92 h 110"/>
                  <a:gd name="T32" fmla="*/ 138 w 191"/>
                  <a:gd name="T33" fmla="*/ 78 h 110"/>
                  <a:gd name="T34" fmla="*/ 146 w 191"/>
                  <a:gd name="T35" fmla="*/ 71 h 110"/>
                  <a:gd name="T36" fmla="*/ 159 w 191"/>
                  <a:gd name="T37" fmla="*/ 63 h 110"/>
                  <a:gd name="T38" fmla="*/ 170 w 191"/>
                  <a:gd name="T39" fmla="*/ 63 h 110"/>
                  <a:gd name="T40" fmla="*/ 170 w 191"/>
                  <a:gd name="T41" fmla="*/ 63 h 110"/>
                  <a:gd name="T42" fmla="*/ 170 w 191"/>
                  <a:gd name="T43" fmla="*/ 65 h 110"/>
                  <a:gd name="T44" fmla="*/ 169 w 191"/>
                  <a:gd name="T45" fmla="*/ 66 h 110"/>
                  <a:gd name="T46" fmla="*/ 167 w 191"/>
                  <a:gd name="T47" fmla="*/ 70 h 110"/>
                  <a:gd name="T48" fmla="*/ 170 w 191"/>
                  <a:gd name="T49" fmla="*/ 70 h 110"/>
                  <a:gd name="T50" fmla="*/ 172 w 191"/>
                  <a:gd name="T51" fmla="*/ 70 h 110"/>
                  <a:gd name="T52" fmla="*/ 175 w 191"/>
                  <a:gd name="T53" fmla="*/ 69 h 110"/>
                  <a:gd name="T54" fmla="*/ 181 w 191"/>
                  <a:gd name="T55" fmla="*/ 68 h 110"/>
                  <a:gd name="T56" fmla="*/ 191 w 191"/>
                  <a:gd name="T57" fmla="*/ 64 h 110"/>
                  <a:gd name="T58" fmla="*/ 166 w 191"/>
                  <a:gd name="T59" fmla="*/ 57 h 110"/>
                  <a:gd name="T60" fmla="*/ 164 w 191"/>
                  <a:gd name="T61" fmla="*/ 55 h 110"/>
                  <a:gd name="T62" fmla="*/ 162 w 191"/>
                  <a:gd name="T63" fmla="*/ 54 h 110"/>
                  <a:gd name="T64" fmla="*/ 160 w 191"/>
                  <a:gd name="T65" fmla="*/ 54 h 110"/>
                  <a:gd name="T66" fmla="*/ 142 w 191"/>
                  <a:gd name="T67" fmla="*/ 67 h 110"/>
                  <a:gd name="T68" fmla="*/ 127 w 191"/>
                  <a:gd name="T69" fmla="*/ 59 h 110"/>
                  <a:gd name="T70" fmla="*/ 113 w 191"/>
                  <a:gd name="T71" fmla="*/ 44 h 110"/>
                  <a:gd name="T72" fmla="*/ 106 w 191"/>
                  <a:gd name="T73" fmla="*/ 31 h 110"/>
                  <a:gd name="T74" fmla="*/ 75 w 191"/>
                  <a:gd name="T75" fmla="*/ 28 h 110"/>
                  <a:gd name="T76" fmla="*/ 64 w 191"/>
                  <a:gd name="T77" fmla="*/ 26 h 110"/>
                  <a:gd name="T78" fmla="*/ 62 w 191"/>
                  <a:gd name="T79" fmla="*/ 24 h 110"/>
                  <a:gd name="T80" fmla="*/ 60 w 191"/>
                  <a:gd name="T81" fmla="*/ 21 h 110"/>
                  <a:gd name="T82" fmla="*/ 57 w 191"/>
                  <a:gd name="T83" fmla="*/ 19 h 110"/>
                  <a:gd name="T84" fmla="*/ 54 w 191"/>
                  <a:gd name="T85" fmla="*/ 15 h 110"/>
                  <a:gd name="T86" fmla="*/ 34 w 191"/>
                  <a:gd name="T87" fmla="*/ 14 h 110"/>
                  <a:gd name="T88" fmla="*/ 34 w 191"/>
                  <a:gd name="T89" fmla="*/ 7 h 110"/>
                  <a:gd name="T90" fmla="*/ 27 w 191"/>
                  <a:gd name="T91" fmla="*/ 15 h 110"/>
                  <a:gd name="T92" fmla="*/ 0 w 191"/>
                  <a:gd name="T93"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1" h="110">
                    <a:moveTo>
                      <a:pt x="0" y="53"/>
                    </a:moveTo>
                    <a:cubicBezTo>
                      <a:pt x="1" y="54"/>
                      <a:pt x="2" y="54"/>
                      <a:pt x="3" y="54"/>
                    </a:cubicBezTo>
                    <a:cubicBezTo>
                      <a:pt x="3" y="54"/>
                      <a:pt x="3" y="54"/>
                      <a:pt x="3" y="54"/>
                    </a:cubicBezTo>
                    <a:cubicBezTo>
                      <a:pt x="4" y="54"/>
                      <a:pt x="5" y="55"/>
                      <a:pt x="6" y="55"/>
                    </a:cubicBezTo>
                    <a:cubicBezTo>
                      <a:pt x="7" y="55"/>
                      <a:pt x="7" y="55"/>
                      <a:pt x="7" y="55"/>
                    </a:cubicBezTo>
                    <a:cubicBezTo>
                      <a:pt x="7" y="55"/>
                      <a:pt x="8" y="55"/>
                      <a:pt x="8" y="54"/>
                    </a:cubicBezTo>
                    <a:cubicBezTo>
                      <a:pt x="8" y="54"/>
                      <a:pt x="8" y="53"/>
                      <a:pt x="8" y="52"/>
                    </a:cubicBezTo>
                    <a:cubicBezTo>
                      <a:pt x="8" y="52"/>
                      <a:pt x="8" y="52"/>
                      <a:pt x="8" y="52"/>
                    </a:cubicBezTo>
                    <a:cubicBezTo>
                      <a:pt x="8" y="51"/>
                      <a:pt x="8" y="51"/>
                      <a:pt x="8" y="51"/>
                    </a:cubicBezTo>
                    <a:cubicBezTo>
                      <a:pt x="8" y="48"/>
                      <a:pt x="14" y="43"/>
                      <a:pt x="18" y="43"/>
                    </a:cubicBezTo>
                    <a:cubicBezTo>
                      <a:pt x="19" y="43"/>
                      <a:pt x="19" y="43"/>
                      <a:pt x="19" y="42"/>
                    </a:cubicBezTo>
                    <a:cubicBezTo>
                      <a:pt x="20" y="41"/>
                      <a:pt x="20" y="39"/>
                      <a:pt x="22" y="39"/>
                    </a:cubicBezTo>
                    <a:cubicBezTo>
                      <a:pt x="23" y="39"/>
                      <a:pt x="25" y="38"/>
                      <a:pt x="25" y="38"/>
                    </a:cubicBezTo>
                    <a:cubicBezTo>
                      <a:pt x="25" y="37"/>
                      <a:pt x="26" y="36"/>
                      <a:pt x="28" y="36"/>
                    </a:cubicBezTo>
                    <a:cubicBezTo>
                      <a:pt x="31" y="36"/>
                      <a:pt x="35" y="38"/>
                      <a:pt x="36" y="39"/>
                    </a:cubicBezTo>
                    <a:cubicBezTo>
                      <a:pt x="37" y="40"/>
                      <a:pt x="40" y="41"/>
                      <a:pt x="43" y="41"/>
                    </a:cubicBezTo>
                    <a:cubicBezTo>
                      <a:pt x="44" y="42"/>
                      <a:pt x="44" y="42"/>
                      <a:pt x="44" y="42"/>
                    </a:cubicBezTo>
                    <a:cubicBezTo>
                      <a:pt x="48" y="43"/>
                      <a:pt x="49" y="52"/>
                      <a:pt x="49" y="55"/>
                    </a:cubicBezTo>
                    <a:cubicBezTo>
                      <a:pt x="51" y="55"/>
                      <a:pt x="57" y="55"/>
                      <a:pt x="60" y="55"/>
                    </a:cubicBezTo>
                    <a:cubicBezTo>
                      <a:pt x="62" y="55"/>
                      <a:pt x="64" y="56"/>
                      <a:pt x="64" y="56"/>
                    </a:cubicBezTo>
                    <a:cubicBezTo>
                      <a:pt x="67" y="56"/>
                      <a:pt x="68" y="58"/>
                      <a:pt x="69" y="60"/>
                    </a:cubicBezTo>
                    <a:cubicBezTo>
                      <a:pt x="69" y="61"/>
                      <a:pt x="70" y="63"/>
                      <a:pt x="70" y="64"/>
                    </a:cubicBezTo>
                    <a:cubicBezTo>
                      <a:pt x="71" y="64"/>
                      <a:pt x="71" y="65"/>
                      <a:pt x="72" y="66"/>
                    </a:cubicBezTo>
                    <a:cubicBezTo>
                      <a:pt x="74" y="69"/>
                      <a:pt x="75" y="71"/>
                      <a:pt x="75" y="73"/>
                    </a:cubicBezTo>
                    <a:cubicBezTo>
                      <a:pt x="76" y="74"/>
                      <a:pt x="78" y="75"/>
                      <a:pt x="80" y="76"/>
                    </a:cubicBezTo>
                    <a:cubicBezTo>
                      <a:pt x="83" y="78"/>
                      <a:pt x="85" y="80"/>
                      <a:pt x="87" y="81"/>
                    </a:cubicBezTo>
                    <a:cubicBezTo>
                      <a:pt x="88" y="84"/>
                      <a:pt x="93" y="86"/>
                      <a:pt x="99" y="88"/>
                    </a:cubicBezTo>
                    <a:cubicBezTo>
                      <a:pt x="101" y="89"/>
                      <a:pt x="104" y="91"/>
                      <a:pt x="106" y="93"/>
                    </a:cubicBezTo>
                    <a:cubicBezTo>
                      <a:pt x="107" y="94"/>
                      <a:pt x="109" y="96"/>
                      <a:pt x="110" y="96"/>
                    </a:cubicBezTo>
                    <a:cubicBezTo>
                      <a:pt x="110" y="96"/>
                      <a:pt x="110" y="96"/>
                      <a:pt x="110" y="96"/>
                    </a:cubicBezTo>
                    <a:cubicBezTo>
                      <a:pt x="113" y="96"/>
                      <a:pt x="119" y="99"/>
                      <a:pt x="121" y="99"/>
                    </a:cubicBezTo>
                    <a:cubicBezTo>
                      <a:pt x="122" y="100"/>
                      <a:pt x="122" y="100"/>
                      <a:pt x="122" y="100"/>
                    </a:cubicBezTo>
                    <a:cubicBezTo>
                      <a:pt x="122" y="106"/>
                      <a:pt x="122" y="106"/>
                      <a:pt x="122" y="106"/>
                    </a:cubicBezTo>
                    <a:cubicBezTo>
                      <a:pt x="123" y="106"/>
                      <a:pt x="123" y="106"/>
                      <a:pt x="123" y="106"/>
                    </a:cubicBezTo>
                    <a:cubicBezTo>
                      <a:pt x="125" y="106"/>
                      <a:pt x="127" y="107"/>
                      <a:pt x="128" y="108"/>
                    </a:cubicBezTo>
                    <a:cubicBezTo>
                      <a:pt x="129" y="109"/>
                      <a:pt x="130" y="110"/>
                      <a:pt x="131" y="110"/>
                    </a:cubicBezTo>
                    <a:cubicBezTo>
                      <a:pt x="131" y="110"/>
                      <a:pt x="132" y="110"/>
                      <a:pt x="132" y="110"/>
                    </a:cubicBezTo>
                    <a:cubicBezTo>
                      <a:pt x="132" y="110"/>
                      <a:pt x="133" y="110"/>
                      <a:pt x="133" y="110"/>
                    </a:cubicBezTo>
                    <a:cubicBezTo>
                      <a:pt x="133" y="110"/>
                      <a:pt x="133" y="110"/>
                      <a:pt x="134" y="110"/>
                    </a:cubicBezTo>
                    <a:cubicBezTo>
                      <a:pt x="134" y="110"/>
                      <a:pt x="134" y="110"/>
                      <a:pt x="134" y="110"/>
                    </a:cubicBezTo>
                    <a:cubicBezTo>
                      <a:pt x="134" y="109"/>
                      <a:pt x="134" y="109"/>
                      <a:pt x="134" y="109"/>
                    </a:cubicBezTo>
                    <a:cubicBezTo>
                      <a:pt x="134" y="108"/>
                      <a:pt x="134" y="107"/>
                      <a:pt x="134" y="106"/>
                    </a:cubicBezTo>
                    <a:cubicBezTo>
                      <a:pt x="135" y="106"/>
                      <a:pt x="135" y="106"/>
                      <a:pt x="135" y="105"/>
                    </a:cubicBezTo>
                    <a:cubicBezTo>
                      <a:pt x="135" y="105"/>
                      <a:pt x="136" y="104"/>
                      <a:pt x="136" y="103"/>
                    </a:cubicBezTo>
                    <a:cubicBezTo>
                      <a:pt x="136" y="103"/>
                      <a:pt x="136" y="103"/>
                      <a:pt x="137" y="103"/>
                    </a:cubicBezTo>
                    <a:cubicBezTo>
                      <a:pt x="137" y="102"/>
                      <a:pt x="138" y="101"/>
                      <a:pt x="139" y="100"/>
                    </a:cubicBezTo>
                    <a:cubicBezTo>
                      <a:pt x="139" y="100"/>
                      <a:pt x="139" y="100"/>
                      <a:pt x="138" y="98"/>
                    </a:cubicBezTo>
                    <a:cubicBezTo>
                      <a:pt x="137" y="96"/>
                      <a:pt x="136" y="94"/>
                      <a:pt x="137" y="92"/>
                    </a:cubicBezTo>
                    <a:cubicBezTo>
                      <a:pt x="137" y="91"/>
                      <a:pt x="135" y="90"/>
                      <a:pt x="134" y="89"/>
                    </a:cubicBezTo>
                    <a:cubicBezTo>
                      <a:pt x="132" y="87"/>
                      <a:pt x="129" y="86"/>
                      <a:pt x="130" y="83"/>
                    </a:cubicBezTo>
                    <a:cubicBezTo>
                      <a:pt x="131" y="80"/>
                      <a:pt x="134" y="79"/>
                      <a:pt x="138" y="78"/>
                    </a:cubicBezTo>
                    <a:cubicBezTo>
                      <a:pt x="139" y="78"/>
                      <a:pt x="141" y="78"/>
                      <a:pt x="142" y="77"/>
                    </a:cubicBezTo>
                    <a:cubicBezTo>
                      <a:pt x="142" y="77"/>
                      <a:pt x="142" y="77"/>
                      <a:pt x="142" y="75"/>
                    </a:cubicBezTo>
                    <a:cubicBezTo>
                      <a:pt x="142" y="74"/>
                      <a:pt x="143" y="71"/>
                      <a:pt x="146" y="71"/>
                    </a:cubicBezTo>
                    <a:cubicBezTo>
                      <a:pt x="147" y="71"/>
                      <a:pt x="148" y="70"/>
                      <a:pt x="150" y="66"/>
                    </a:cubicBezTo>
                    <a:cubicBezTo>
                      <a:pt x="150" y="64"/>
                      <a:pt x="152" y="63"/>
                      <a:pt x="156" y="64"/>
                    </a:cubicBezTo>
                    <a:cubicBezTo>
                      <a:pt x="157" y="64"/>
                      <a:pt x="158" y="64"/>
                      <a:pt x="159" y="63"/>
                    </a:cubicBezTo>
                    <a:cubicBezTo>
                      <a:pt x="161" y="62"/>
                      <a:pt x="164" y="60"/>
                      <a:pt x="166" y="60"/>
                    </a:cubicBezTo>
                    <a:cubicBezTo>
                      <a:pt x="168" y="60"/>
                      <a:pt x="169" y="62"/>
                      <a:pt x="169" y="62"/>
                    </a:cubicBezTo>
                    <a:cubicBezTo>
                      <a:pt x="170" y="62"/>
                      <a:pt x="170" y="62"/>
                      <a:pt x="170" y="63"/>
                    </a:cubicBezTo>
                    <a:cubicBezTo>
                      <a:pt x="170" y="63"/>
                      <a:pt x="170" y="63"/>
                      <a:pt x="170" y="63"/>
                    </a:cubicBezTo>
                    <a:cubicBezTo>
                      <a:pt x="170" y="63"/>
                      <a:pt x="170" y="63"/>
                      <a:pt x="170" y="63"/>
                    </a:cubicBezTo>
                    <a:cubicBezTo>
                      <a:pt x="170" y="63"/>
                      <a:pt x="170" y="63"/>
                      <a:pt x="170" y="63"/>
                    </a:cubicBezTo>
                    <a:cubicBezTo>
                      <a:pt x="170" y="63"/>
                      <a:pt x="170" y="64"/>
                      <a:pt x="170" y="64"/>
                    </a:cubicBezTo>
                    <a:cubicBezTo>
                      <a:pt x="170" y="64"/>
                      <a:pt x="170" y="64"/>
                      <a:pt x="170" y="64"/>
                    </a:cubicBezTo>
                    <a:cubicBezTo>
                      <a:pt x="170" y="64"/>
                      <a:pt x="170" y="64"/>
                      <a:pt x="170" y="65"/>
                    </a:cubicBezTo>
                    <a:cubicBezTo>
                      <a:pt x="170" y="65"/>
                      <a:pt x="170" y="65"/>
                      <a:pt x="170" y="65"/>
                    </a:cubicBezTo>
                    <a:cubicBezTo>
                      <a:pt x="170" y="65"/>
                      <a:pt x="170" y="66"/>
                      <a:pt x="169" y="66"/>
                    </a:cubicBezTo>
                    <a:cubicBezTo>
                      <a:pt x="169" y="66"/>
                      <a:pt x="169" y="66"/>
                      <a:pt x="169" y="66"/>
                    </a:cubicBezTo>
                    <a:cubicBezTo>
                      <a:pt x="169" y="67"/>
                      <a:pt x="169" y="67"/>
                      <a:pt x="169" y="68"/>
                    </a:cubicBezTo>
                    <a:cubicBezTo>
                      <a:pt x="169" y="68"/>
                      <a:pt x="169" y="68"/>
                      <a:pt x="168" y="68"/>
                    </a:cubicBezTo>
                    <a:cubicBezTo>
                      <a:pt x="168" y="69"/>
                      <a:pt x="168" y="70"/>
                      <a:pt x="167" y="70"/>
                    </a:cubicBezTo>
                    <a:cubicBezTo>
                      <a:pt x="168" y="70"/>
                      <a:pt x="168" y="70"/>
                      <a:pt x="168" y="70"/>
                    </a:cubicBezTo>
                    <a:cubicBezTo>
                      <a:pt x="168" y="70"/>
                      <a:pt x="169" y="70"/>
                      <a:pt x="169" y="70"/>
                    </a:cubicBezTo>
                    <a:cubicBezTo>
                      <a:pt x="170" y="70"/>
                      <a:pt x="170" y="70"/>
                      <a:pt x="170" y="70"/>
                    </a:cubicBezTo>
                    <a:cubicBezTo>
                      <a:pt x="171" y="70"/>
                      <a:pt x="171" y="70"/>
                      <a:pt x="171" y="70"/>
                    </a:cubicBezTo>
                    <a:cubicBezTo>
                      <a:pt x="171" y="70"/>
                      <a:pt x="172" y="70"/>
                      <a:pt x="172" y="70"/>
                    </a:cubicBezTo>
                    <a:cubicBezTo>
                      <a:pt x="172" y="70"/>
                      <a:pt x="172" y="70"/>
                      <a:pt x="172" y="70"/>
                    </a:cubicBezTo>
                    <a:cubicBezTo>
                      <a:pt x="173" y="70"/>
                      <a:pt x="173" y="69"/>
                      <a:pt x="174" y="69"/>
                    </a:cubicBezTo>
                    <a:cubicBezTo>
                      <a:pt x="174" y="69"/>
                      <a:pt x="174" y="69"/>
                      <a:pt x="174" y="69"/>
                    </a:cubicBezTo>
                    <a:cubicBezTo>
                      <a:pt x="174" y="69"/>
                      <a:pt x="174" y="69"/>
                      <a:pt x="175" y="69"/>
                    </a:cubicBezTo>
                    <a:cubicBezTo>
                      <a:pt x="175" y="69"/>
                      <a:pt x="175" y="69"/>
                      <a:pt x="175" y="69"/>
                    </a:cubicBezTo>
                    <a:cubicBezTo>
                      <a:pt x="175" y="69"/>
                      <a:pt x="175" y="69"/>
                      <a:pt x="175" y="69"/>
                    </a:cubicBezTo>
                    <a:cubicBezTo>
                      <a:pt x="176" y="68"/>
                      <a:pt x="178" y="68"/>
                      <a:pt x="181" y="68"/>
                    </a:cubicBezTo>
                    <a:cubicBezTo>
                      <a:pt x="182" y="68"/>
                      <a:pt x="183" y="68"/>
                      <a:pt x="184" y="68"/>
                    </a:cubicBezTo>
                    <a:cubicBezTo>
                      <a:pt x="185" y="68"/>
                      <a:pt x="185" y="68"/>
                      <a:pt x="186" y="68"/>
                    </a:cubicBezTo>
                    <a:cubicBezTo>
                      <a:pt x="187" y="65"/>
                      <a:pt x="189" y="64"/>
                      <a:pt x="191" y="64"/>
                    </a:cubicBezTo>
                    <a:cubicBezTo>
                      <a:pt x="186" y="60"/>
                      <a:pt x="181" y="57"/>
                      <a:pt x="178" y="57"/>
                    </a:cubicBezTo>
                    <a:cubicBezTo>
                      <a:pt x="177" y="59"/>
                      <a:pt x="175" y="60"/>
                      <a:pt x="172" y="60"/>
                    </a:cubicBezTo>
                    <a:cubicBezTo>
                      <a:pt x="170" y="60"/>
                      <a:pt x="168" y="59"/>
                      <a:pt x="166" y="57"/>
                    </a:cubicBezTo>
                    <a:cubicBezTo>
                      <a:pt x="166" y="57"/>
                      <a:pt x="166" y="57"/>
                      <a:pt x="166" y="57"/>
                    </a:cubicBezTo>
                    <a:cubicBezTo>
                      <a:pt x="165" y="56"/>
                      <a:pt x="165" y="56"/>
                      <a:pt x="164" y="55"/>
                    </a:cubicBezTo>
                    <a:cubicBezTo>
                      <a:pt x="164" y="55"/>
                      <a:pt x="164" y="55"/>
                      <a:pt x="164" y="55"/>
                    </a:cubicBezTo>
                    <a:cubicBezTo>
                      <a:pt x="164" y="55"/>
                      <a:pt x="164" y="54"/>
                      <a:pt x="163" y="54"/>
                    </a:cubicBezTo>
                    <a:cubicBezTo>
                      <a:pt x="163" y="54"/>
                      <a:pt x="162" y="54"/>
                      <a:pt x="162" y="54"/>
                    </a:cubicBezTo>
                    <a:cubicBezTo>
                      <a:pt x="162" y="54"/>
                      <a:pt x="162" y="54"/>
                      <a:pt x="162" y="54"/>
                    </a:cubicBezTo>
                    <a:cubicBezTo>
                      <a:pt x="162" y="54"/>
                      <a:pt x="161" y="54"/>
                      <a:pt x="161" y="54"/>
                    </a:cubicBezTo>
                    <a:cubicBezTo>
                      <a:pt x="161" y="54"/>
                      <a:pt x="161" y="54"/>
                      <a:pt x="160" y="54"/>
                    </a:cubicBezTo>
                    <a:cubicBezTo>
                      <a:pt x="160" y="54"/>
                      <a:pt x="160" y="54"/>
                      <a:pt x="160" y="54"/>
                    </a:cubicBezTo>
                    <a:cubicBezTo>
                      <a:pt x="159" y="54"/>
                      <a:pt x="159" y="54"/>
                      <a:pt x="158" y="55"/>
                    </a:cubicBezTo>
                    <a:cubicBezTo>
                      <a:pt x="151" y="57"/>
                      <a:pt x="148" y="61"/>
                      <a:pt x="148" y="62"/>
                    </a:cubicBezTo>
                    <a:cubicBezTo>
                      <a:pt x="147" y="65"/>
                      <a:pt x="144" y="67"/>
                      <a:pt x="142" y="67"/>
                    </a:cubicBezTo>
                    <a:cubicBezTo>
                      <a:pt x="140" y="67"/>
                      <a:pt x="139" y="66"/>
                      <a:pt x="138" y="64"/>
                    </a:cubicBezTo>
                    <a:cubicBezTo>
                      <a:pt x="138" y="62"/>
                      <a:pt x="133" y="60"/>
                      <a:pt x="130" y="60"/>
                    </a:cubicBezTo>
                    <a:cubicBezTo>
                      <a:pt x="129" y="59"/>
                      <a:pt x="128" y="59"/>
                      <a:pt x="127" y="59"/>
                    </a:cubicBezTo>
                    <a:cubicBezTo>
                      <a:pt x="124" y="59"/>
                      <a:pt x="120" y="59"/>
                      <a:pt x="119" y="55"/>
                    </a:cubicBezTo>
                    <a:cubicBezTo>
                      <a:pt x="119" y="54"/>
                      <a:pt x="118" y="52"/>
                      <a:pt x="117" y="51"/>
                    </a:cubicBezTo>
                    <a:cubicBezTo>
                      <a:pt x="115" y="49"/>
                      <a:pt x="113" y="46"/>
                      <a:pt x="113" y="44"/>
                    </a:cubicBezTo>
                    <a:cubicBezTo>
                      <a:pt x="113" y="43"/>
                      <a:pt x="113" y="41"/>
                      <a:pt x="113" y="40"/>
                    </a:cubicBezTo>
                    <a:cubicBezTo>
                      <a:pt x="113" y="37"/>
                      <a:pt x="113" y="35"/>
                      <a:pt x="112" y="35"/>
                    </a:cubicBezTo>
                    <a:cubicBezTo>
                      <a:pt x="109" y="34"/>
                      <a:pt x="108" y="32"/>
                      <a:pt x="106" y="31"/>
                    </a:cubicBezTo>
                    <a:cubicBezTo>
                      <a:pt x="105" y="29"/>
                      <a:pt x="104" y="28"/>
                      <a:pt x="103" y="28"/>
                    </a:cubicBezTo>
                    <a:cubicBezTo>
                      <a:pt x="82" y="28"/>
                      <a:pt x="81" y="27"/>
                      <a:pt x="80" y="27"/>
                    </a:cubicBezTo>
                    <a:cubicBezTo>
                      <a:pt x="79" y="27"/>
                      <a:pt x="77" y="28"/>
                      <a:pt x="75" y="28"/>
                    </a:cubicBezTo>
                    <a:cubicBezTo>
                      <a:pt x="73" y="28"/>
                      <a:pt x="70" y="29"/>
                      <a:pt x="68" y="29"/>
                    </a:cubicBezTo>
                    <a:cubicBezTo>
                      <a:pt x="65" y="29"/>
                      <a:pt x="64" y="28"/>
                      <a:pt x="64" y="27"/>
                    </a:cubicBezTo>
                    <a:cubicBezTo>
                      <a:pt x="64" y="27"/>
                      <a:pt x="64" y="26"/>
                      <a:pt x="64" y="26"/>
                    </a:cubicBezTo>
                    <a:cubicBezTo>
                      <a:pt x="63" y="26"/>
                      <a:pt x="63" y="26"/>
                      <a:pt x="63" y="25"/>
                    </a:cubicBezTo>
                    <a:cubicBezTo>
                      <a:pt x="63" y="25"/>
                      <a:pt x="63" y="25"/>
                      <a:pt x="63" y="25"/>
                    </a:cubicBezTo>
                    <a:cubicBezTo>
                      <a:pt x="62" y="24"/>
                      <a:pt x="62" y="24"/>
                      <a:pt x="62" y="24"/>
                    </a:cubicBezTo>
                    <a:cubicBezTo>
                      <a:pt x="62" y="24"/>
                      <a:pt x="62" y="23"/>
                      <a:pt x="61" y="23"/>
                    </a:cubicBezTo>
                    <a:cubicBezTo>
                      <a:pt x="61" y="23"/>
                      <a:pt x="61" y="23"/>
                      <a:pt x="61" y="22"/>
                    </a:cubicBezTo>
                    <a:cubicBezTo>
                      <a:pt x="60" y="22"/>
                      <a:pt x="60" y="22"/>
                      <a:pt x="60" y="21"/>
                    </a:cubicBezTo>
                    <a:cubicBezTo>
                      <a:pt x="59" y="21"/>
                      <a:pt x="59" y="21"/>
                      <a:pt x="59" y="20"/>
                    </a:cubicBezTo>
                    <a:cubicBezTo>
                      <a:pt x="59" y="20"/>
                      <a:pt x="58" y="20"/>
                      <a:pt x="58" y="19"/>
                    </a:cubicBezTo>
                    <a:cubicBezTo>
                      <a:pt x="58" y="19"/>
                      <a:pt x="57" y="19"/>
                      <a:pt x="57" y="19"/>
                    </a:cubicBezTo>
                    <a:cubicBezTo>
                      <a:pt x="57" y="18"/>
                      <a:pt x="56" y="18"/>
                      <a:pt x="56" y="17"/>
                    </a:cubicBezTo>
                    <a:cubicBezTo>
                      <a:pt x="55" y="17"/>
                      <a:pt x="55" y="17"/>
                      <a:pt x="55" y="17"/>
                    </a:cubicBezTo>
                    <a:cubicBezTo>
                      <a:pt x="55" y="16"/>
                      <a:pt x="54" y="16"/>
                      <a:pt x="54" y="15"/>
                    </a:cubicBezTo>
                    <a:cubicBezTo>
                      <a:pt x="53" y="16"/>
                      <a:pt x="52" y="17"/>
                      <a:pt x="51" y="18"/>
                    </a:cubicBezTo>
                    <a:cubicBezTo>
                      <a:pt x="44" y="23"/>
                      <a:pt x="37" y="24"/>
                      <a:pt x="34" y="20"/>
                    </a:cubicBezTo>
                    <a:cubicBezTo>
                      <a:pt x="33" y="19"/>
                      <a:pt x="33" y="17"/>
                      <a:pt x="34" y="14"/>
                    </a:cubicBezTo>
                    <a:cubicBezTo>
                      <a:pt x="36" y="8"/>
                      <a:pt x="36" y="2"/>
                      <a:pt x="35" y="1"/>
                    </a:cubicBezTo>
                    <a:cubicBezTo>
                      <a:pt x="35" y="0"/>
                      <a:pt x="35" y="0"/>
                      <a:pt x="34" y="0"/>
                    </a:cubicBezTo>
                    <a:cubicBezTo>
                      <a:pt x="34" y="1"/>
                      <a:pt x="34" y="5"/>
                      <a:pt x="34" y="7"/>
                    </a:cubicBezTo>
                    <a:cubicBezTo>
                      <a:pt x="33" y="12"/>
                      <a:pt x="33" y="16"/>
                      <a:pt x="30" y="17"/>
                    </a:cubicBezTo>
                    <a:cubicBezTo>
                      <a:pt x="29" y="17"/>
                      <a:pt x="29" y="17"/>
                      <a:pt x="29" y="17"/>
                    </a:cubicBezTo>
                    <a:cubicBezTo>
                      <a:pt x="29" y="17"/>
                      <a:pt x="28" y="16"/>
                      <a:pt x="27" y="15"/>
                    </a:cubicBezTo>
                    <a:cubicBezTo>
                      <a:pt x="25" y="12"/>
                      <a:pt x="24" y="5"/>
                      <a:pt x="25" y="0"/>
                    </a:cubicBezTo>
                    <a:cubicBezTo>
                      <a:pt x="2" y="6"/>
                      <a:pt x="2" y="6"/>
                      <a:pt x="2" y="6"/>
                    </a:cubicBezTo>
                    <a:cubicBezTo>
                      <a:pt x="0" y="53"/>
                      <a:pt x="0" y="53"/>
                      <a:pt x="0" y="53"/>
                    </a:cubicBezTo>
                    <a:cubicBezTo>
                      <a:pt x="0" y="53"/>
                      <a:pt x="0" y="53"/>
                      <a:pt x="0"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7" name="Freeform 1176"/>
              <p:cNvSpPr>
                <a:spLocks/>
              </p:cNvSpPr>
              <p:nvPr/>
            </p:nvSpPr>
            <p:spPr bwMode="auto">
              <a:xfrm>
                <a:off x="3167" y="2688"/>
                <a:ext cx="110" cy="65"/>
              </a:xfrm>
              <a:custGeom>
                <a:avLst/>
                <a:gdLst>
                  <a:gd name="T0" fmla="*/ 94 w 115"/>
                  <a:gd name="T1" fmla="*/ 2 h 68"/>
                  <a:gd name="T2" fmla="*/ 84 w 115"/>
                  <a:gd name="T3" fmla="*/ 3 h 68"/>
                  <a:gd name="T4" fmla="*/ 80 w 115"/>
                  <a:gd name="T5" fmla="*/ 3 h 68"/>
                  <a:gd name="T6" fmla="*/ 72 w 115"/>
                  <a:gd name="T7" fmla="*/ 4 h 68"/>
                  <a:gd name="T8" fmla="*/ 56 w 115"/>
                  <a:gd name="T9" fmla="*/ 18 h 68"/>
                  <a:gd name="T10" fmla="*/ 49 w 115"/>
                  <a:gd name="T11" fmla="*/ 23 h 68"/>
                  <a:gd name="T12" fmla="*/ 45 w 115"/>
                  <a:gd name="T13" fmla="*/ 21 h 68"/>
                  <a:gd name="T14" fmla="*/ 35 w 115"/>
                  <a:gd name="T15" fmla="*/ 20 h 68"/>
                  <a:gd name="T16" fmla="*/ 29 w 115"/>
                  <a:gd name="T17" fmla="*/ 19 h 68"/>
                  <a:gd name="T18" fmla="*/ 20 w 115"/>
                  <a:gd name="T19" fmla="*/ 18 h 68"/>
                  <a:gd name="T20" fmla="*/ 17 w 115"/>
                  <a:gd name="T21" fmla="*/ 18 h 68"/>
                  <a:gd name="T22" fmla="*/ 10 w 115"/>
                  <a:gd name="T23" fmla="*/ 17 h 68"/>
                  <a:gd name="T24" fmla="*/ 9 w 115"/>
                  <a:gd name="T25" fmla="*/ 17 h 68"/>
                  <a:gd name="T26" fmla="*/ 5 w 115"/>
                  <a:gd name="T27" fmla="*/ 20 h 68"/>
                  <a:gd name="T28" fmla="*/ 5 w 115"/>
                  <a:gd name="T29" fmla="*/ 22 h 68"/>
                  <a:gd name="T30" fmla="*/ 5 w 115"/>
                  <a:gd name="T31" fmla="*/ 26 h 68"/>
                  <a:gd name="T32" fmla="*/ 5 w 115"/>
                  <a:gd name="T33" fmla="*/ 26 h 68"/>
                  <a:gd name="T34" fmla="*/ 5 w 115"/>
                  <a:gd name="T35" fmla="*/ 26 h 68"/>
                  <a:gd name="T36" fmla="*/ 5 w 115"/>
                  <a:gd name="T37" fmla="*/ 26 h 68"/>
                  <a:gd name="T38" fmla="*/ 5 w 115"/>
                  <a:gd name="T39" fmla="*/ 26 h 68"/>
                  <a:gd name="T40" fmla="*/ 5 w 115"/>
                  <a:gd name="T41" fmla="*/ 27 h 68"/>
                  <a:gd name="T42" fmla="*/ 5 w 115"/>
                  <a:gd name="T43" fmla="*/ 27 h 68"/>
                  <a:gd name="T44" fmla="*/ 4 w 115"/>
                  <a:gd name="T45" fmla="*/ 27 h 68"/>
                  <a:gd name="T46" fmla="*/ 4 w 115"/>
                  <a:gd name="T47" fmla="*/ 27 h 68"/>
                  <a:gd name="T48" fmla="*/ 4 w 115"/>
                  <a:gd name="T49" fmla="*/ 27 h 68"/>
                  <a:gd name="T50" fmla="*/ 3 w 115"/>
                  <a:gd name="T51" fmla="*/ 28 h 68"/>
                  <a:gd name="T52" fmla="*/ 3 w 115"/>
                  <a:gd name="T53" fmla="*/ 28 h 68"/>
                  <a:gd name="T54" fmla="*/ 2 w 115"/>
                  <a:gd name="T55" fmla="*/ 28 h 68"/>
                  <a:gd name="T56" fmla="*/ 2 w 115"/>
                  <a:gd name="T57" fmla="*/ 28 h 68"/>
                  <a:gd name="T58" fmla="*/ 1 w 115"/>
                  <a:gd name="T59" fmla="*/ 29 h 68"/>
                  <a:gd name="T60" fmla="*/ 1 w 115"/>
                  <a:gd name="T61" fmla="*/ 35 h 68"/>
                  <a:gd name="T62" fmla="*/ 4 w 115"/>
                  <a:gd name="T63" fmla="*/ 52 h 68"/>
                  <a:gd name="T64" fmla="*/ 7 w 115"/>
                  <a:gd name="T65" fmla="*/ 64 h 68"/>
                  <a:gd name="T66" fmla="*/ 8 w 115"/>
                  <a:gd name="T67" fmla="*/ 68 h 68"/>
                  <a:gd name="T68" fmla="*/ 8 w 115"/>
                  <a:gd name="T69" fmla="*/ 68 h 68"/>
                  <a:gd name="T70" fmla="*/ 12 w 115"/>
                  <a:gd name="T71" fmla="*/ 68 h 68"/>
                  <a:gd name="T72" fmla="*/ 26 w 115"/>
                  <a:gd name="T73" fmla="*/ 65 h 68"/>
                  <a:gd name="T74" fmla="*/ 42 w 115"/>
                  <a:gd name="T75" fmla="*/ 60 h 68"/>
                  <a:gd name="T76" fmla="*/ 52 w 115"/>
                  <a:gd name="T77" fmla="*/ 55 h 68"/>
                  <a:gd name="T78" fmla="*/ 65 w 115"/>
                  <a:gd name="T79" fmla="*/ 53 h 68"/>
                  <a:gd name="T80" fmla="*/ 65 w 115"/>
                  <a:gd name="T81" fmla="*/ 53 h 68"/>
                  <a:gd name="T82" fmla="*/ 72 w 115"/>
                  <a:gd name="T83" fmla="*/ 48 h 68"/>
                  <a:gd name="T84" fmla="*/ 72 w 115"/>
                  <a:gd name="T85" fmla="*/ 47 h 68"/>
                  <a:gd name="T86" fmla="*/ 87 w 115"/>
                  <a:gd name="T87" fmla="*/ 42 h 68"/>
                  <a:gd name="T88" fmla="*/ 97 w 115"/>
                  <a:gd name="T89" fmla="*/ 39 h 68"/>
                  <a:gd name="T90" fmla="*/ 105 w 115"/>
                  <a:gd name="T91" fmla="*/ 32 h 68"/>
                  <a:gd name="T92" fmla="*/ 107 w 115"/>
                  <a:gd name="T93" fmla="*/ 28 h 68"/>
                  <a:gd name="T94" fmla="*/ 113 w 115"/>
                  <a:gd name="T95" fmla="*/ 25 h 68"/>
                  <a:gd name="T96" fmla="*/ 115 w 115"/>
                  <a:gd name="T97" fmla="*/ 25 h 68"/>
                  <a:gd name="T98" fmla="*/ 107 w 115"/>
                  <a:gd name="T99" fmla="*/ 8 h 68"/>
                  <a:gd name="T100" fmla="*/ 106 w 115"/>
                  <a:gd name="T101" fmla="*/ 5 h 68"/>
                  <a:gd name="T102" fmla="*/ 106 w 115"/>
                  <a:gd name="T103" fmla="*/ 5 h 68"/>
                  <a:gd name="T104" fmla="*/ 105 w 115"/>
                  <a:gd name="T105" fmla="*/ 2 h 68"/>
                  <a:gd name="T106" fmla="*/ 104 w 115"/>
                  <a:gd name="T107" fmla="*/ 2 h 68"/>
                  <a:gd name="T108" fmla="*/ 104 w 115"/>
                  <a:gd name="T109" fmla="*/ 0 h 68"/>
                  <a:gd name="T110" fmla="*/ 103 w 115"/>
                  <a:gd name="T111" fmla="*/ 0 h 68"/>
                  <a:gd name="T112" fmla="*/ 94 w 115"/>
                  <a:gd name="T113"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 h="68">
                    <a:moveTo>
                      <a:pt x="94" y="2"/>
                    </a:moveTo>
                    <a:cubicBezTo>
                      <a:pt x="91" y="3"/>
                      <a:pt x="88" y="3"/>
                      <a:pt x="84" y="3"/>
                    </a:cubicBezTo>
                    <a:cubicBezTo>
                      <a:pt x="83" y="3"/>
                      <a:pt x="81" y="3"/>
                      <a:pt x="80" y="3"/>
                    </a:cubicBezTo>
                    <a:cubicBezTo>
                      <a:pt x="77" y="3"/>
                      <a:pt x="73" y="3"/>
                      <a:pt x="72" y="4"/>
                    </a:cubicBezTo>
                    <a:cubicBezTo>
                      <a:pt x="70" y="5"/>
                      <a:pt x="57" y="14"/>
                      <a:pt x="56" y="18"/>
                    </a:cubicBezTo>
                    <a:cubicBezTo>
                      <a:pt x="54" y="22"/>
                      <a:pt x="51" y="23"/>
                      <a:pt x="49" y="23"/>
                    </a:cubicBezTo>
                    <a:cubicBezTo>
                      <a:pt x="48" y="23"/>
                      <a:pt x="46" y="22"/>
                      <a:pt x="45" y="21"/>
                    </a:cubicBezTo>
                    <a:cubicBezTo>
                      <a:pt x="44" y="20"/>
                      <a:pt x="38" y="20"/>
                      <a:pt x="35" y="20"/>
                    </a:cubicBezTo>
                    <a:cubicBezTo>
                      <a:pt x="31" y="20"/>
                      <a:pt x="30" y="20"/>
                      <a:pt x="29" y="19"/>
                    </a:cubicBezTo>
                    <a:cubicBezTo>
                      <a:pt x="28" y="18"/>
                      <a:pt x="24" y="18"/>
                      <a:pt x="20" y="18"/>
                    </a:cubicBezTo>
                    <a:cubicBezTo>
                      <a:pt x="19" y="18"/>
                      <a:pt x="18" y="18"/>
                      <a:pt x="17" y="18"/>
                    </a:cubicBezTo>
                    <a:cubicBezTo>
                      <a:pt x="14" y="18"/>
                      <a:pt x="12" y="18"/>
                      <a:pt x="10" y="17"/>
                    </a:cubicBezTo>
                    <a:cubicBezTo>
                      <a:pt x="10" y="17"/>
                      <a:pt x="9" y="17"/>
                      <a:pt x="9" y="17"/>
                    </a:cubicBezTo>
                    <a:cubicBezTo>
                      <a:pt x="8" y="17"/>
                      <a:pt x="6" y="18"/>
                      <a:pt x="5" y="20"/>
                    </a:cubicBezTo>
                    <a:cubicBezTo>
                      <a:pt x="5" y="20"/>
                      <a:pt x="5" y="21"/>
                      <a:pt x="5" y="22"/>
                    </a:cubicBezTo>
                    <a:cubicBezTo>
                      <a:pt x="6" y="23"/>
                      <a:pt x="6" y="25"/>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5" y="27"/>
                      <a:pt x="5" y="27"/>
                      <a:pt x="4" y="27"/>
                    </a:cubicBezTo>
                    <a:cubicBezTo>
                      <a:pt x="4" y="27"/>
                      <a:pt x="4" y="27"/>
                      <a:pt x="4" y="27"/>
                    </a:cubicBezTo>
                    <a:cubicBezTo>
                      <a:pt x="4" y="27"/>
                      <a:pt x="4" y="27"/>
                      <a:pt x="4" y="27"/>
                    </a:cubicBezTo>
                    <a:cubicBezTo>
                      <a:pt x="4" y="27"/>
                      <a:pt x="4" y="27"/>
                      <a:pt x="3" y="28"/>
                    </a:cubicBezTo>
                    <a:cubicBezTo>
                      <a:pt x="3" y="28"/>
                      <a:pt x="3" y="28"/>
                      <a:pt x="3" y="28"/>
                    </a:cubicBezTo>
                    <a:cubicBezTo>
                      <a:pt x="3" y="28"/>
                      <a:pt x="3" y="28"/>
                      <a:pt x="2" y="28"/>
                    </a:cubicBezTo>
                    <a:cubicBezTo>
                      <a:pt x="2" y="28"/>
                      <a:pt x="2" y="28"/>
                      <a:pt x="2" y="28"/>
                    </a:cubicBezTo>
                    <a:cubicBezTo>
                      <a:pt x="2" y="28"/>
                      <a:pt x="1" y="29"/>
                      <a:pt x="1" y="29"/>
                    </a:cubicBezTo>
                    <a:cubicBezTo>
                      <a:pt x="2" y="31"/>
                      <a:pt x="2" y="34"/>
                      <a:pt x="1" y="35"/>
                    </a:cubicBezTo>
                    <a:cubicBezTo>
                      <a:pt x="0" y="38"/>
                      <a:pt x="1" y="47"/>
                      <a:pt x="4" y="52"/>
                    </a:cubicBezTo>
                    <a:cubicBezTo>
                      <a:pt x="7" y="55"/>
                      <a:pt x="7" y="60"/>
                      <a:pt x="7" y="64"/>
                    </a:cubicBezTo>
                    <a:cubicBezTo>
                      <a:pt x="8" y="65"/>
                      <a:pt x="8" y="67"/>
                      <a:pt x="8" y="68"/>
                    </a:cubicBezTo>
                    <a:cubicBezTo>
                      <a:pt x="8" y="68"/>
                      <a:pt x="8" y="68"/>
                      <a:pt x="8" y="68"/>
                    </a:cubicBezTo>
                    <a:cubicBezTo>
                      <a:pt x="8" y="68"/>
                      <a:pt x="10" y="68"/>
                      <a:pt x="12" y="68"/>
                    </a:cubicBezTo>
                    <a:cubicBezTo>
                      <a:pt x="17" y="68"/>
                      <a:pt x="23" y="67"/>
                      <a:pt x="26" y="65"/>
                    </a:cubicBezTo>
                    <a:cubicBezTo>
                      <a:pt x="32" y="61"/>
                      <a:pt x="36" y="60"/>
                      <a:pt x="42" y="60"/>
                    </a:cubicBezTo>
                    <a:cubicBezTo>
                      <a:pt x="46" y="60"/>
                      <a:pt x="51" y="57"/>
                      <a:pt x="52" y="55"/>
                    </a:cubicBezTo>
                    <a:cubicBezTo>
                      <a:pt x="55" y="52"/>
                      <a:pt x="62" y="52"/>
                      <a:pt x="65" y="53"/>
                    </a:cubicBezTo>
                    <a:cubicBezTo>
                      <a:pt x="65" y="53"/>
                      <a:pt x="65" y="53"/>
                      <a:pt x="65" y="53"/>
                    </a:cubicBezTo>
                    <a:cubicBezTo>
                      <a:pt x="67" y="53"/>
                      <a:pt x="69" y="50"/>
                      <a:pt x="72" y="48"/>
                    </a:cubicBezTo>
                    <a:cubicBezTo>
                      <a:pt x="72" y="47"/>
                      <a:pt x="72" y="47"/>
                      <a:pt x="72" y="47"/>
                    </a:cubicBezTo>
                    <a:cubicBezTo>
                      <a:pt x="75" y="45"/>
                      <a:pt x="80" y="43"/>
                      <a:pt x="87" y="42"/>
                    </a:cubicBezTo>
                    <a:cubicBezTo>
                      <a:pt x="90" y="41"/>
                      <a:pt x="94" y="40"/>
                      <a:pt x="97" y="39"/>
                    </a:cubicBezTo>
                    <a:cubicBezTo>
                      <a:pt x="104" y="37"/>
                      <a:pt x="104" y="34"/>
                      <a:pt x="105" y="32"/>
                    </a:cubicBezTo>
                    <a:cubicBezTo>
                      <a:pt x="106" y="31"/>
                      <a:pt x="106" y="29"/>
                      <a:pt x="107" y="28"/>
                    </a:cubicBezTo>
                    <a:cubicBezTo>
                      <a:pt x="109" y="26"/>
                      <a:pt x="111" y="26"/>
                      <a:pt x="113" y="25"/>
                    </a:cubicBezTo>
                    <a:cubicBezTo>
                      <a:pt x="114" y="25"/>
                      <a:pt x="115" y="25"/>
                      <a:pt x="115" y="25"/>
                    </a:cubicBezTo>
                    <a:cubicBezTo>
                      <a:pt x="113" y="19"/>
                      <a:pt x="110" y="13"/>
                      <a:pt x="107" y="8"/>
                    </a:cubicBezTo>
                    <a:cubicBezTo>
                      <a:pt x="107" y="7"/>
                      <a:pt x="106" y="6"/>
                      <a:pt x="106" y="5"/>
                    </a:cubicBezTo>
                    <a:cubicBezTo>
                      <a:pt x="106" y="5"/>
                      <a:pt x="106" y="5"/>
                      <a:pt x="106" y="5"/>
                    </a:cubicBezTo>
                    <a:cubicBezTo>
                      <a:pt x="105" y="4"/>
                      <a:pt x="105" y="3"/>
                      <a:pt x="105" y="2"/>
                    </a:cubicBezTo>
                    <a:cubicBezTo>
                      <a:pt x="105" y="2"/>
                      <a:pt x="104" y="2"/>
                      <a:pt x="104" y="2"/>
                    </a:cubicBezTo>
                    <a:cubicBezTo>
                      <a:pt x="104" y="1"/>
                      <a:pt x="104" y="1"/>
                      <a:pt x="104" y="0"/>
                    </a:cubicBezTo>
                    <a:cubicBezTo>
                      <a:pt x="103" y="0"/>
                      <a:pt x="103" y="0"/>
                      <a:pt x="103" y="0"/>
                    </a:cubicBezTo>
                    <a:cubicBezTo>
                      <a:pt x="100" y="1"/>
                      <a:pt x="96" y="2"/>
                      <a:pt x="94"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8" name="Freeform 1177"/>
              <p:cNvSpPr>
                <a:spLocks/>
              </p:cNvSpPr>
              <p:nvPr/>
            </p:nvSpPr>
            <p:spPr bwMode="auto">
              <a:xfrm>
                <a:off x="3279" y="2401"/>
                <a:ext cx="149" cy="93"/>
              </a:xfrm>
              <a:custGeom>
                <a:avLst/>
                <a:gdLst>
                  <a:gd name="T0" fmla="*/ 101 w 155"/>
                  <a:gd name="T1" fmla="*/ 92 h 96"/>
                  <a:gd name="T2" fmla="*/ 110 w 155"/>
                  <a:gd name="T3" fmla="*/ 96 h 96"/>
                  <a:gd name="T4" fmla="*/ 111 w 155"/>
                  <a:gd name="T5" fmla="*/ 96 h 96"/>
                  <a:gd name="T6" fmla="*/ 125 w 155"/>
                  <a:gd name="T7" fmla="*/ 86 h 96"/>
                  <a:gd name="T8" fmla="*/ 138 w 155"/>
                  <a:gd name="T9" fmla="*/ 70 h 96"/>
                  <a:gd name="T10" fmla="*/ 144 w 155"/>
                  <a:gd name="T11" fmla="*/ 68 h 96"/>
                  <a:gd name="T12" fmla="*/ 153 w 155"/>
                  <a:gd name="T13" fmla="*/ 66 h 96"/>
                  <a:gd name="T14" fmla="*/ 155 w 155"/>
                  <a:gd name="T15" fmla="*/ 63 h 96"/>
                  <a:gd name="T16" fmla="*/ 140 w 155"/>
                  <a:gd name="T17" fmla="*/ 56 h 96"/>
                  <a:gd name="T18" fmla="*/ 115 w 155"/>
                  <a:gd name="T19" fmla="*/ 40 h 96"/>
                  <a:gd name="T20" fmla="*/ 102 w 155"/>
                  <a:gd name="T21" fmla="*/ 22 h 96"/>
                  <a:gd name="T22" fmla="*/ 82 w 155"/>
                  <a:gd name="T23" fmla="*/ 16 h 96"/>
                  <a:gd name="T24" fmla="*/ 70 w 155"/>
                  <a:gd name="T25" fmla="*/ 2 h 96"/>
                  <a:gd name="T26" fmla="*/ 60 w 155"/>
                  <a:gd name="T27" fmla="*/ 3 h 96"/>
                  <a:gd name="T28" fmla="*/ 55 w 155"/>
                  <a:gd name="T29" fmla="*/ 7 h 96"/>
                  <a:gd name="T30" fmla="*/ 49 w 155"/>
                  <a:gd name="T31" fmla="*/ 12 h 96"/>
                  <a:gd name="T32" fmla="*/ 48 w 155"/>
                  <a:gd name="T33" fmla="*/ 16 h 96"/>
                  <a:gd name="T34" fmla="*/ 39 w 155"/>
                  <a:gd name="T35" fmla="*/ 18 h 96"/>
                  <a:gd name="T36" fmla="*/ 35 w 155"/>
                  <a:gd name="T37" fmla="*/ 17 h 96"/>
                  <a:gd name="T38" fmla="*/ 32 w 155"/>
                  <a:gd name="T39" fmla="*/ 18 h 96"/>
                  <a:gd name="T40" fmla="*/ 13 w 155"/>
                  <a:gd name="T41" fmla="*/ 4 h 96"/>
                  <a:gd name="T42" fmla="*/ 9 w 155"/>
                  <a:gd name="T43" fmla="*/ 4 h 96"/>
                  <a:gd name="T44" fmla="*/ 16 w 155"/>
                  <a:gd name="T45" fmla="*/ 15 h 96"/>
                  <a:gd name="T46" fmla="*/ 21 w 155"/>
                  <a:gd name="T47" fmla="*/ 25 h 96"/>
                  <a:gd name="T48" fmla="*/ 7 w 155"/>
                  <a:gd name="T49" fmla="*/ 26 h 96"/>
                  <a:gd name="T50" fmla="*/ 1 w 155"/>
                  <a:gd name="T51" fmla="*/ 27 h 96"/>
                  <a:gd name="T52" fmla="*/ 2 w 155"/>
                  <a:gd name="T53" fmla="*/ 33 h 96"/>
                  <a:gd name="T54" fmla="*/ 11 w 155"/>
                  <a:gd name="T55" fmla="*/ 44 h 96"/>
                  <a:gd name="T56" fmla="*/ 13 w 155"/>
                  <a:gd name="T57" fmla="*/ 66 h 96"/>
                  <a:gd name="T58" fmla="*/ 14 w 155"/>
                  <a:gd name="T59" fmla="*/ 67 h 96"/>
                  <a:gd name="T60" fmla="*/ 16 w 155"/>
                  <a:gd name="T61" fmla="*/ 66 h 96"/>
                  <a:gd name="T62" fmla="*/ 18 w 155"/>
                  <a:gd name="T63" fmla="*/ 66 h 96"/>
                  <a:gd name="T64" fmla="*/ 18 w 155"/>
                  <a:gd name="T65" fmla="*/ 66 h 96"/>
                  <a:gd name="T66" fmla="*/ 19 w 155"/>
                  <a:gd name="T67" fmla="*/ 66 h 96"/>
                  <a:gd name="T68" fmla="*/ 33 w 155"/>
                  <a:gd name="T69" fmla="*/ 58 h 96"/>
                  <a:gd name="T70" fmla="*/ 44 w 155"/>
                  <a:gd name="T71" fmla="*/ 55 h 96"/>
                  <a:gd name="T72" fmla="*/ 63 w 155"/>
                  <a:gd name="T73" fmla="*/ 62 h 96"/>
                  <a:gd name="T74" fmla="*/ 77 w 155"/>
                  <a:gd name="T75" fmla="*/ 69 h 96"/>
                  <a:gd name="T76" fmla="*/ 87 w 155"/>
                  <a:gd name="T77" fmla="*/ 77 h 96"/>
                  <a:gd name="T78" fmla="*/ 97 w 155"/>
                  <a:gd name="T79" fmla="*/ 81 h 96"/>
                  <a:gd name="T80" fmla="*/ 98 w 155"/>
                  <a:gd name="T81" fmla="*/ 83 h 96"/>
                  <a:gd name="T82" fmla="*/ 98 w 155"/>
                  <a:gd name="T83" fmla="*/ 85 h 96"/>
                  <a:gd name="T84" fmla="*/ 98 w 155"/>
                  <a:gd name="T85" fmla="*/ 88 h 96"/>
                  <a:gd name="T86" fmla="*/ 99 w 155"/>
                  <a:gd name="T8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96">
                    <a:moveTo>
                      <a:pt x="100" y="92"/>
                    </a:moveTo>
                    <a:cubicBezTo>
                      <a:pt x="100" y="92"/>
                      <a:pt x="100" y="92"/>
                      <a:pt x="101" y="92"/>
                    </a:cubicBezTo>
                    <a:cubicBezTo>
                      <a:pt x="101" y="92"/>
                      <a:pt x="101" y="92"/>
                      <a:pt x="101" y="92"/>
                    </a:cubicBezTo>
                    <a:cubicBezTo>
                      <a:pt x="101" y="92"/>
                      <a:pt x="101" y="92"/>
                      <a:pt x="102" y="92"/>
                    </a:cubicBezTo>
                    <a:cubicBezTo>
                      <a:pt x="103" y="92"/>
                      <a:pt x="103" y="92"/>
                      <a:pt x="103" y="92"/>
                    </a:cubicBezTo>
                    <a:cubicBezTo>
                      <a:pt x="105" y="92"/>
                      <a:pt x="109" y="92"/>
                      <a:pt x="110" y="96"/>
                    </a:cubicBezTo>
                    <a:cubicBezTo>
                      <a:pt x="110" y="95"/>
                      <a:pt x="110" y="95"/>
                      <a:pt x="110" y="95"/>
                    </a:cubicBezTo>
                    <a:cubicBezTo>
                      <a:pt x="110" y="95"/>
                      <a:pt x="110" y="96"/>
                      <a:pt x="110" y="96"/>
                    </a:cubicBezTo>
                    <a:cubicBezTo>
                      <a:pt x="110" y="96"/>
                      <a:pt x="111" y="96"/>
                      <a:pt x="111" y="96"/>
                    </a:cubicBezTo>
                    <a:cubicBezTo>
                      <a:pt x="113" y="96"/>
                      <a:pt x="114" y="95"/>
                      <a:pt x="115" y="94"/>
                    </a:cubicBezTo>
                    <a:cubicBezTo>
                      <a:pt x="116" y="93"/>
                      <a:pt x="116" y="93"/>
                      <a:pt x="116" y="93"/>
                    </a:cubicBezTo>
                    <a:cubicBezTo>
                      <a:pt x="115" y="88"/>
                      <a:pt x="120" y="87"/>
                      <a:pt x="125" y="86"/>
                    </a:cubicBezTo>
                    <a:cubicBezTo>
                      <a:pt x="127" y="85"/>
                      <a:pt x="131" y="84"/>
                      <a:pt x="132" y="83"/>
                    </a:cubicBezTo>
                    <a:cubicBezTo>
                      <a:pt x="132" y="81"/>
                      <a:pt x="132" y="81"/>
                      <a:pt x="132" y="81"/>
                    </a:cubicBezTo>
                    <a:cubicBezTo>
                      <a:pt x="133" y="76"/>
                      <a:pt x="135" y="71"/>
                      <a:pt x="138" y="70"/>
                    </a:cubicBezTo>
                    <a:cubicBezTo>
                      <a:pt x="139" y="70"/>
                      <a:pt x="139" y="70"/>
                      <a:pt x="140" y="70"/>
                    </a:cubicBezTo>
                    <a:cubicBezTo>
                      <a:pt x="140" y="70"/>
                      <a:pt x="141" y="70"/>
                      <a:pt x="141" y="70"/>
                    </a:cubicBezTo>
                    <a:cubicBezTo>
                      <a:pt x="142" y="70"/>
                      <a:pt x="143" y="69"/>
                      <a:pt x="144" y="68"/>
                    </a:cubicBezTo>
                    <a:cubicBezTo>
                      <a:pt x="145" y="66"/>
                      <a:pt x="147" y="65"/>
                      <a:pt x="149" y="65"/>
                    </a:cubicBezTo>
                    <a:cubicBezTo>
                      <a:pt x="149" y="65"/>
                      <a:pt x="149" y="65"/>
                      <a:pt x="149" y="65"/>
                    </a:cubicBezTo>
                    <a:cubicBezTo>
                      <a:pt x="151" y="65"/>
                      <a:pt x="152" y="65"/>
                      <a:pt x="153" y="66"/>
                    </a:cubicBezTo>
                    <a:cubicBezTo>
                      <a:pt x="154" y="66"/>
                      <a:pt x="155" y="66"/>
                      <a:pt x="155" y="67"/>
                    </a:cubicBezTo>
                    <a:cubicBezTo>
                      <a:pt x="155" y="67"/>
                      <a:pt x="155" y="67"/>
                      <a:pt x="155" y="67"/>
                    </a:cubicBezTo>
                    <a:cubicBezTo>
                      <a:pt x="155" y="63"/>
                      <a:pt x="155" y="63"/>
                      <a:pt x="155" y="63"/>
                    </a:cubicBezTo>
                    <a:cubicBezTo>
                      <a:pt x="152" y="61"/>
                      <a:pt x="149" y="60"/>
                      <a:pt x="147" y="60"/>
                    </a:cubicBezTo>
                    <a:cubicBezTo>
                      <a:pt x="147" y="60"/>
                      <a:pt x="147" y="60"/>
                      <a:pt x="147" y="60"/>
                    </a:cubicBezTo>
                    <a:cubicBezTo>
                      <a:pt x="144" y="60"/>
                      <a:pt x="142" y="58"/>
                      <a:pt x="140" y="56"/>
                    </a:cubicBezTo>
                    <a:cubicBezTo>
                      <a:pt x="138" y="55"/>
                      <a:pt x="136" y="53"/>
                      <a:pt x="134" y="52"/>
                    </a:cubicBezTo>
                    <a:cubicBezTo>
                      <a:pt x="132" y="51"/>
                      <a:pt x="123" y="48"/>
                      <a:pt x="120" y="44"/>
                    </a:cubicBezTo>
                    <a:cubicBezTo>
                      <a:pt x="120" y="43"/>
                      <a:pt x="117" y="41"/>
                      <a:pt x="115" y="40"/>
                    </a:cubicBezTo>
                    <a:cubicBezTo>
                      <a:pt x="112" y="38"/>
                      <a:pt x="110" y="37"/>
                      <a:pt x="109" y="35"/>
                    </a:cubicBezTo>
                    <a:cubicBezTo>
                      <a:pt x="108" y="33"/>
                      <a:pt x="106" y="29"/>
                      <a:pt x="104" y="26"/>
                    </a:cubicBezTo>
                    <a:cubicBezTo>
                      <a:pt x="103" y="25"/>
                      <a:pt x="102" y="23"/>
                      <a:pt x="102" y="22"/>
                    </a:cubicBezTo>
                    <a:cubicBezTo>
                      <a:pt x="102" y="21"/>
                      <a:pt x="101" y="20"/>
                      <a:pt x="101" y="20"/>
                    </a:cubicBezTo>
                    <a:cubicBezTo>
                      <a:pt x="100" y="19"/>
                      <a:pt x="99" y="19"/>
                      <a:pt x="97" y="19"/>
                    </a:cubicBezTo>
                    <a:cubicBezTo>
                      <a:pt x="86" y="19"/>
                      <a:pt x="82" y="19"/>
                      <a:pt x="82" y="16"/>
                    </a:cubicBezTo>
                    <a:cubicBezTo>
                      <a:pt x="82" y="13"/>
                      <a:pt x="81" y="6"/>
                      <a:pt x="80" y="6"/>
                    </a:cubicBezTo>
                    <a:cubicBezTo>
                      <a:pt x="79" y="5"/>
                      <a:pt x="79" y="5"/>
                      <a:pt x="79" y="5"/>
                    </a:cubicBezTo>
                    <a:cubicBezTo>
                      <a:pt x="76" y="5"/>
                      <a:pt x="72" y="4"/>
                      <a:pt x="70" y="2"/>
                    </a:cubicBezTo>
                    <a:cubicBezTo>
                      <a:pt x="69" y="1"/>
                      <a:pt x="67" y="0"/>
                      <a:pt x="65" y="0"/>
                    </a:cubicBezTo>
                    <a:cubicBezTo>
                      <a:pt x="65" y="0"/>
                      <a:pt x="65" y="0"/>
                      <a:pt x="65" y="0"/>
                    </a:cubicBezTo>
                    <a:cubicBezTo>
                      <a:pt x="64" y="2"/>
                      <a:pt x="62" y="3"/>
                      <a:pt x="60" y="3"/>
                    </a:cubicBezTo>
                    <a:cubicBezTo>
                      <a:pt x="60" y="3"/>
                      <a:pt x="60" y="3"/>
                      <a:pt x="60" y="3"/>
                    </a:cubicBezTo>
                    <a:cubicBezTo>
                      <a:pt x="60" y="4"/>
                      <a:pt x="59" y="7"/>
                      <a:pt x="55" y="7"/>
                    </a:cubicBezTo>
                    <a:cubicBezTo>
                      <a:pt x="55" y="7"/>
                      <a:pt x="55" y="7"/>
                      <a:pt x="55" y="7"/>
                    </a:cubicBezTo>
                    <a:cubicBezTo>
                      <a:pt x="55" y="7"/>
                      <a:pt x="55" y="7"/>
                      <a:pt x="55" y="7"/>
                    </a:cubicBezTo>
                    <a:cubicBezTo>
                      <a:pt x="52" y="7"/>
                      <a:pt x="49" y="10"/>
                      <a:pt x="49" y="11"/>
                    </a:cubicBezTo>
                    <a:cubicBezTo>
                      <a:pt x="49" y="12"/>
                      <a:pt x="49" y="12"/>
                      <a:pt x="49" y="12"/>
                    </a:cubicBezTo>
                    <a:cubicBezTo>
                      <a:pt x="49" y="12"/>
                      <a:pt x="49" y="12"/>
                      <a:pt x="49" y="12"/>
                    </a:cubicBezTo>
                    <a:cubicBezTo>
                      <a:pt x="49" y="12"/>
                      <a:pt x="49" y="12"/>
                      <a:pt x="49" y="12"/>
                    </a:cubicBezTo>
                    <a:cubicBezTo>
                      <a:pt x="49" y="13"/>
                      <a:pt x="49" y="15"/>
                      <a:pt x="48" y="16"/>
                    </a:cubicBezTo>
                    <a:cubicBezTo>
                      <a:pt x="48" y="16"/>
                      <a:pt x="48" y="17"/>
                      <a:pt x="48" y="17"/>
                    </a:cubicBezTo>
                    <a:cubicBezTo>
                      <a:pt x="46" y="18"/>
                      <a:pt x="45" y="19"/>
                      <a:pt x="43" y="19"/>
                    </a:cubicBezTo>
                    <a:cubicBezTo>
                      <a:pt x="42" y="18"/>
                      <a:pt x="40" y="18"/>
                      <a:pt x="39" y="18"/>
                    </a:cubicBezTo>
                    <a:cubicBezTo>
                      <a:pt x="39" y="18"/>
                      <a:pt x="39" y="18"/>
                      <a:pt x="39" y="18"/>
                    </a:cubicBezTo>
                    <a:cubicBezTo>
                      <a:pt x="37" y="18"/>
                      <a:pt x="36" y="17"/>
                      <a:pt x="36" y="17"/>
                    </a:cubicBezTo>
                    <a:cubicBezTo>
                      <a:pt x="35" y="17"/>
                      <a:pt x="35" y="17"/>
                      <a:pt x="35" y="17"/>
                    </a:cubicBezTo>
                    <a:cubicBezTo>
                      <a:pt x="35" y="17"/>
                      <a:pt x="35" y="17"/>
                      <a:pt x="35" y="17"/>
                    </a:cubicBezTo>
                    <a:cubicBezTo>
                      <a:pt x="35" y="17"/>
                      <a:pt x="35" y="17"/>
                      <a:pt x="35" y="17"/>
                    </a:cubicBezTo>
                    <a:cubicBezTo>
                      <a:pt x="34" y="17"/>
                      <a:pt x="33" y="18"/>
                      <a:pt x="32" y="18"/>
                    </a:cubicBezTo>
                    <a:cubicBezTo>
                      <a:pt x="31" y="18"/>
                      <a:pt x="29" y="17"/>
                      <a:pt x="27" y="16"/>
                    </a:cubicBezTo>
                    <a:cubicBezTo>
                      <a:pt x="27" y="15"/>
                      <a:pt x="26" y="15"/>
                      <a:pt x="26" y="14"/>
                    </a:cubicBezTo>
                    <a:cubicBezTo>
                      <a:pt x="21" y="8"/>
                      <a:pt x="16" y="4"/>
                      <a:pt x="13" y="4"/>
                    </a:cubicBezTo>
                    <a:cubicBezTo>
                      <a:pt x="12" y="4"/>
                      <a:pt x="12" y="4"/>
                      <a:pt x="11" y="4"/>
                    </a:cubicBezTo>
                    <a:cubicBezTo>
                      <a:pt x="10" y="4"/>
                      <a:pt x="10" y="4"/>
                      <a:pt x="10" y="4"/>
                    </a:cubicBezTo>
                    <a:cubicBezTo>
                      <a:pt x="9" y="4"/>
                      <a:pt x="9" y="4"/>
                      <a:pt x="9" y="4"/>
                    </a:cubicBezTo>
                    <a:cubicBezTo>
                      <a:pt x="8" y="4"/>
                      <a:pt x="8" y="4"/>
                      <a:pt x="8" y="4"/>
                    </a:cubicBezTo>
                    <a:cubicBezTo>
                      <a:pt x="13" y="5"/>
                      <a:pt x="14" y="10"/>
                      <a:pt x="15" y="12"/>
                    </a:cubicBezTo>
                    <a:cubicBezTo>
                      <a:pt x="15" y="13"/>
                      <a:pt x="15" y="14"/>
                      <a:pt x="16" y="15"/>
                    </a:cubicBezTo>
                    <a:cubicBezTo>
                      <a:pt x="20" y="15"/>
                      <a:pt x="25" y="20"/>
                      <a:pt x="25" y="22"/>
                    </a:cubicBezTo>
                    <a:cubicBezTo>
                      <a:pt x="24" y="24"/>
                      <a:pt x="23" y="25"/>
                      <a:pt x="21" y="25"/>
                    </a:cubicBezTo>
                    <a:cubicBezTo>
                      <a:pt x="21" y="25"/>
                      <a:pt x="21" y="25"/>
                      <a:pt x="21" y="25"/>
                    </a:cubicBezTo>
                    <a:cubicBezTo>
                      <a:pt x="19" y="25"/>
                      <a:pt x="18" y="26"/>
                      <a:pt x="17" y="26"/>
                    </a:cubicBezTo>
                    <a:cubicBezTo>
                      <a:pt x="15" y="27"/>
                      <a:pt x="12" y="28"/>
                      <a:pt x="9" y="27"/>
                    </a:cubicBezTo>
                    <a:cubicBezTo>
                      <a:pt x="8" y="27"/>
                      <a:pt x="7" y="27"/>
                      <a:pt x="7" y="26"/>
                    </a:cubicBezTo>
                    <a:cubicBezTo>
                      <a:pt x="5" y="26"/>
                      <a:pt x="3" y="25"/>
                      <a:pt x="2" y="25"/>
                    </a:cubicBezTo>
                    <a:cubicBezTo>
                      <a:pt x="2" y="25"/>
                      <a:pt x="2" y="25"/>
                      <a:pt x="1" y="26"/>
                    </a:cubicBezTo>
                    <a:cubicBezTo>
                      <a:pt x="1" y="27"/>
                      <a:pt x="1" y="27"/>
                      <a:pt x="1" y="27"/>
                    </a:cubicBezTo>
                    <a:cubicBezTo>
                      <a:pt x="1" y="29"/>
                      <a:pt x="0" y="32"/>
                      <a:pt x="0" y="33"/>
                    </a:cubicBezTo>
                    <a:cubicBezTo>
                      <a:pt x="0" y="33"/>
                      <a:pt x="1" y="33"/>
                      <a:pt x="1" y="33"/>
                    </a:cubicBezTo>
                    <a:cubicBezTo>
                      <a:pt x="2" y="33"/>
                      <a:pt x="2" y="33"/>
                      <a:pt x="2" y="33"/>
                    </a:cubicBezTo>
                    <a:cubicBezTo>
                      <a:pt x="5" y="33"/>
                      <a:pt x="7" y="34"/>
                      <a:pt x="7" y="35"/>
                    </a:cubicBezTo>
                    <a:cubicBezTo>
                      <a:pt x="8" y="37"/>
                      <a:pt x="7" y="39"/>
                      <a:pt x="6" y="41"/>
                    </a:cubicBezTo>
                    <a:cubicBezTo>
                      <a:pt x="9" y="41"/>
                      <a:pt x="10" y="43"/>
                      <a:pt x="11" y="44"/>
                    </a:cubicBezTo>
                    <a:cubicBezTo>
                      <a:pt x="11" y="45"/>
                      <a:pt x="11" y="46"/>
                      <a:pt x="12" y="46"/>
                    </a:cubicBezTo>
                    <a:cubicBezTo>
                      <a:pt x="13" y="48"/>
                      <a:pt x="14" y="50"/>
                      <a:pt x="13" y="54"/>
                    </a:cubicBezTo>
                    <a:cubicBezTo>
                      <a:pt x="12" y="57"/>
                      <a:pt x="13" y="62"/>
                      <a:pt x="13" y="66"/>
                    </a:cubicBezTo>
                    <a:cubicBezTo>
                      <a:pt x="13" y="67"/>
                      <a:pt x="13" y="67"/>
                      <a:pt x="13" y="67"/>
                    </a:cubicBezTo>
                    <a:cubicBezTo>
                      <a:pt x="13" y="67"/>
                      <a:pt x="13" y="67"/>
                      <a:pt x="13" y="67"/>
                    </a:cubicBezTo>
                    <a:cubicBezTo>
                      <a:pt x="13" y="67"/>
                      <a:pt x="14" y="67"/>
                      <a:pt x="14" y="67"/>
                    </a:cubicBezTo>
                    <a:cubicBezTo>
                      <a:pt x="14" y="67"/>
                      <a:pt x="15" y="67"/>
                      <a:pt x="15" y="67"/>
                    </a:cubicBezTo>
                    <a:cubicBezTo>
                      <a:pt x="15" y="66"/>
                      <a:pt x="15" y="66"/>
                      <a:pt x="15" y="66"/>
                    </a:cubicBezTo>
                    <a:cubicBezTo>
                      <a:pt x="16" y="66"/>
                      <a:pt x="16" y="66"/>
                      <a:pt x="16" y="66"/>
                    </a:cubicBezTo>
                    <a:cubicBezTo>
                      <a:pt x="16" y="66"/>
                      <a:pt x="17" y="66"/>
                      <a:pt x="17" y="66"/>
                    </a:cubicBezTo>
                    <a:cubicBezTo>
                      <a:pt x="17" y="66"/>
                      <a:pt x="17" y="66"/>
                      <a:pt x="17" y="66"/>
                    </a:cubicBezTo>
                    <a:cubicBezTo>
                      <a:pt x="17" y="66"/>
                      <a:pt x="17" y="66"/>
                      <a:pt x="18" y="66"/>
                    </a:cubicBezTo>
                    <a:cubicBezTo>
                      <a:pt x="18" y="66"/>
                      <a:pt x="18" y="66"/>
                      <a:pt x="18" y="66"/>
                    </a:cubicBezTo>
                    <a:cubicBezTo>
                      <a:pt x="18" y="66"/>
                      <a:pt x="18" y="66"/>
                      <a:pt x="18" y="66"/>
                    </a:cubicBezTo>
                    <a:cubicBezTo>
                      <a:pt x="18" y="66"/>
                      <a:pt x="18" y="66"/>
                      <a:pt x="18" y="66"/>
                    </a:cubicBezTo>
                    <a:cubicBezTo>
                      <a:pt x="18" y="66"/>
                      <a:pt x="19" y="66"/>
                      <a:pt x="19" y="66"/>
                    </a:cubicBezTo>
                    <a:cubicBezTo>
                      <a:pt x="19" y="66"/>
                      <a:pt x="19" y="66"/>
                      <a:pt x="19" y="66"/>
                    </a:cubicBezTo>
                    <a:cubicBezTo>
                      <a:pt x="19" y="66"/>
                      <a:pt x="19" y="66"/>
                      <a:pt x="19" y="66"/>
                    </a:cubicBezTo>
                    <a:cubicBezTo>
                      <a:pt x="19" y="66"/>
                      <a:pt x="19" y="66"/>
                      <a:pt x="19" y="66"/>
                    </a:cubicBezTo>
                    <a:cubicBezTo>
                      <a:pt x="20" y="64"/>
                      <a:pt x="26" y="58"/>
                      <a:pt x="30" y="58"/>
                    </a:cubicBezTo>
                    <a:cubicBezTo>
                      <a:pt x="31" y="58"/>
                      <a:pt x="32" y="58"/>
                      <a:pt x="33" y="58"/>
                    </a:cubicBezTo>
                    <a:cubicBezTo>
                      <a:pt x="34" y="58"/>
                      <a:pt x="35" y="58"/>
                      <a:pt x="35" y="58"/>
                    </a:cubicBezTo>
                    <a:cubicBezTo>
                      <a:pt x="36" y="58"/>
                      <a:pt x="37" y="58"/>
                      <a:pt x="37" y="58"/>
                    </a:cubicBezTo>
                    <a:cubicBezTo>
                      <a:pt x="38" y="56"/>
                      <a:pt x="41" y="55"/>
                      <a:pt x="44" y="55"/>
                    </a:cubicBezTo>
                    <a:cubicBezTo>
                      <a:pt x="45" y="55"/>
                      <a:pt x="51" y="56"/>
                      <a:pt x="53" y="58"/>
                    </a:cubicBezTo>
                    <a:cubicBezTo>
                      <a:pt x="54" y="59"/>
                      <a:pt x="59" y="61"/>
                      <a:pt x="60" y="61"/>
                    </a:cubicBezTo>
                    <a:cubicBezTo>
                      <a:pt x="61" y="61"/>
                      <a:pt x="62" y="62"/>
                      <a:pt x="63" y="62"/>
                    </a:cubicBezTo>
                    <a:cubicBezTo>
                      <a:pt x="63" y="63"/>
                      <a:pt x="64" y="64"/>
                      <a:pt x="65" y="64"/>
                    </a:cubicBezTo>
                    <a:cubicBezTo>
                      <a:pt x="65" y="64"/>
                      <a:pt x="66" y="64"/>
                      <a:pt x="66" y="64"/>
                    </a:cubicBezTo>
                    <a:cubicBezTo>
                      <a:pt x="69" y="64"/>
                      <a:pt x="77" y="64"/>
                      <a:pt x="77" y="69"/>
                    </a:cubicBezTo>
                    <a:cubicBezTo>
                      <a:pt x="77" y="69"/>
                      <a:pt x="78" y="71"/>
                      <a:pt x="80" y="71"/>
                    </a:cubicBezTo>
                    <a:cubicBezTo>
                      <a:pt x="82" y="71"/>
                      <a:pt x="84" y="73"/>
                      <a:pt x="85" y="75"/>
                    </a:cubicBezTo>
                    <a:cubicBezTo>
                      <a:pt x="86" y="75"/>
                      <a:pt x="87" y="77"/>
                      <a:pt x="87" y="77"/>
                    </a:cubicBezTo>
                    <a:cubicBezTo>
                      <a:pt x="88" y="77"/>
                      <a:pt x="89" y="77"/>
                      <a:pt x="90" y="77"/>
                    </a:cubicBezTo>
                    <a:cubicBezTo>
                      <a:pt x="92" y="77"/>
                      <a:pt x="97" y="77"/>
                      <a:pt x="97" y="80"/>
                    </a:cubicBezTo>
                    <a:cubicBezTo>
                      <a:pt x="97" y="80"/>
                      <a:pt x="97" y="81"/>
                      <a:pt x="97" y="81"/>
                    </a:cubicBezTo>
                    <a:cubicBezTo>
                      <a:pt x="97" y="81"/>
                      <a:pt x="97" y="81"/>
                      <a:pt x="97" y="81"/>
                    </a:cubicBezTo>
                    <a:cubicBezTo>
                      <a:pt x="97" y="82"/>
                      <a:pt x="97" y="82"/>
                      <a:pt x="97" y="82"/>
                    </a:cubicBezTo>
                    <a:cubicBezTo>
                      <a:pt x="98" y="82"/>
                      <a:pt x="98" y="82"/>
                      <a:pt x="98" y="83"/>
                    </a:cubicBezTo>
                    <a:cubicBezTo>
                      <a:pt x="98" y="83"/>
                      <a:pt x="98" y="83"/>
                      <a:pt x="98" y="84"/>
                    </a:cubicBezTo>
                    <a:cubicBezTo>
                      <a:pt x="98" y="84"/>
                      <a:pt x="98" y="84"/>
                      <a:pt x="98" y="84"/>
                    </a:cubicBezTo>
                    <a:cubicBezTo>
                      <a:pt x="98" y="85"/>
                      <a:pt x="98" y="85"/>
                      <a:pt x="98" y="85"/>
                    </a:cubicBezTo>
                    <a:cubicBezTo>
                      <a:pt x="98" y="86"/>
                      <a:pt x="98" y="86"/>
                      <a:pt x="98" y="86"/>
                    </a:cubicBezTo>
                    <a:cubicBezTo>
                      <a:pt x="98" y="86"/>
                      <a:pt x="98" y="87"/>
                      <a:pt x="98" y="87"/>
                    </a:cubicBezTo>
                    <a:cubicBezTo>
                      <a:pt x="98" y="87"/>
                      <a:pt x="98" y="88"/>
                      <a:pt x="98" y="88"/>
                    </a:cubicBezTo>
                    <a:cubicBezTo>
                      <a:pt x="98" y="88"/>
                      <a:pt x="98" y="89"/>
                      <a:pt x="98" y="89"/>
                    </a:cubicBezTo>
                    <a:cubicBezTo>
                      <a:pt x="98" y="90"/>
                      <a:pt x="98" y="90"/>
                      <a:pt x="98" y="90"/>
                    </a:cubicBezTo>
                    <a:cubicBezTo>
                      <a:pt x="99" y="90"/>
                      <a:pt x="99" y="91"/>
                      <a:pt x="99" y="92"/>
                    </a:cubicBezTo>
                    <a:cubicBezTo>
                      <a:pt x="99" y="92"/>
                      <a:pt x="99" y="92"/>
                      <a:pt x="99" y="92"/>
                    </a:cubicBezTo>
                    <a:cubicBezTo>
                      <a:pt x="99" y="92"/>
                      <a:pt x="99" y="92"/>
                      <a:pt x="100"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9" name="Freeform 1178"/>
              <p:cNvSpPr>
                <a:spLocks/>
              </p:cNvSpPr>
              <p:nvPr/>
            </p:nvSpPr>
            <p:spPr bwMode="auto">
              <a:xfrm>
                <a:off x="3184" y="2437"/>
                <a:ext cx="207" cy="177"/>
              </a:xfrm>
              <a:custGeom>
                <a:avLst/>
                <a:gdLst>
                  <a:gd name="T0" fmla="*/ 188 w 216"/>
                  <a:gd name="T1" fmla="*/ 129 h 184"/>
                  <a:gd name="T2" fmla="*/ 187 w 216"/>
                  <a:gd name="T3" fmla="*/ 127 h 184"/>
                  <a:gd name="T4" fmla="*/ 199 w 216"/>
                  <a:gd name="T5" fmla="*/ 112 h 184"/>
                  <a:gd name="T6" fmla="*/ 186 w 216"/>
                  <a:gd name="T7" fmla="*/ 94 h 184"/>
                  <a:gd name="T8" fmla="*/ 188 w 216"/>
                  <a:gd name="T9" fmla="*/ 71 h 184"/>
                  <a:gd name="T10" fmla="*/ 192 w 216"/>
                  <a:gd name="T11" fmla="*/ 60 h 184"/>
                  <a:gd name="T12" fmla="*/ 193 w 216"/>
                  <a:gd name="T13" fmla="*/ 57 h 184"/>
                  <a:gd name="T14" fmla="*/ 194 w 216"/>
                  <a:gd name="T15" fmla="*/ 56 h 184"/>
                  <a:gd name="T16" fmla="*/ 193 w 216"/>
                  <a:gd name="T17" fmla="*/ 53 h 184"/>
                  <a:gd name="T18" fmla="*/ 193 w 216"/>
                  <a:gd name="T19" fmla="*/ 49 h 184"/>
                  <a:gd name="T20" fmla="*/ 193 w 216"/>
                  <a:gd name="T21" fmla="*/ 46 h 184"/>
                  <a:gd name="T22" fmla="*/ 187 w 216"/>
                  <a:gd name="T23" fmla="*/ 44 h 184"/>
                  <a:gd name="T24" fmla="*/ 179 w 216"/>
                  <a:gd name="T25" fmla="*/ 38 h 184"/>
                  <a:gd name="T26" fmla="*/ 159 w 216"/>
                  <a:gd name="T27" fmla="*/ 28 h 184"/>
                  <a:gd name="T28" fmla="*/ 139 w 216"/>
                  <a:gd name="T29" fmla="*/ 23 h 184"/>
                  <a:gd name="T30" fmla="*/ 121 w 216"/>
                  <a:gd name="T31" fmla="*/ 31 h 184"/>
                  <a:gd name="T32" fmla="*/ 120 w 216"/>
                  <a:gd name="T33" fmla="*/ 32 h 184"/>
                  <a:gd name="T34" fmla="*/ 118 w 216"/>
                  <a:gd name="T35" fmla="*/ 33 h 184"/>
                  <a:gd name="T36" fmla="*/ 115 w 216"/>
                  <a:gd name="T37" fmla="*/ 33 h 184"/>
                  <a:gd name="T38" fmla="*/ 111 w 216"/>
                  <a:gd name="T39" fmla="*/ 39 h 184"/>
                  <a:gd name="T40" fmla="*/ 65 w 216"/>
                  <a:gd name="T41" fmla="*/ 33 h 184"/>
                  <a:gd name="T42" fmla="*/ 47 w 216"/>
                  <a:gd name="T43" fmla="*/ 17 h 184"/>
                  <a:gd name="T44" fmla="*/ 44 w 216"/>
                  <a:gd name="T45" fmla="*/ 16 h 184"/>
                  <a:gd name="T46" fmla="*/ 42 w 216"/>
                  <a:gd name="T47" fmla="*/ 14 h 184"/>
                  <a:gd name="T48" fmla="*/ 42 w 216"/>
                  <a:gd name="T49" fmla="*/ 3 h 184"/>
                  <a:gd name="T50" fmla="*/ 31 w 216"/>
                  <a:gd name="T51" fmla="*/ 10 h 184"/>
                  <a:gd name="T52" fmla="*/ 28 w 216"/>
                  <a:gd name="T53" fmla="*/ 11 h 184"/>
                  <a:gd name="T54" fmla="*/ 26 w 216"/>
                  <a:gd name="T55" fmla="*/ 12 h 184"/>
                  <a:gd name="T56" fmla="*/ 22 w 216"/>
                  <a:gd name="T57" fmla="*/ 13 h 184"/>
                  <a:gd name="T58" fmla="*/ 20 w 216"/>
                  <a:gd name="T59" fmla="*/ 13 h 184"/>
                  <a:gd name="T60" fmla="*/ 11 w 216"/>
                  <a:gd name="T61" fmla="*/ 10 h 184"/>
                  <a:gd name="T62" fmla="*/ 5 w 216"/>
                  <a:gd name="T63" fmla="*/ 2 h 184"/>
                  <a:gd name="T64" fmla="*/ 4 w 216"/>
                  <a:gd name="T65" fmla="*/ 0 h 184"/>
                  <a:gd name="T66" fmla="*/ 3 w 216"/>
                  <a:gd name="T67" fmla="*/ 0 h 184"/>
                  <a:gd name="T68" fmla="*/ 2 w 216"/>
                  <a:gd name="T69" fmla="*/ 19 h 184"/>
                  <a:gd name="T70" fmla="*/ 7 w 216"/>
                  <a:gd name="T71" fmla="*/ 31 h 184"/>
                  <a:gd name="T72" fmla="*/ 8 w 216"/>
                  <a:gd name="T73" fmla="*/ 34 h 184"/>
                  <a:gd name="T74" fmla="*/ 12 w 216"/>
                  <a:gd name="T75" fmla="*/ 43 h 184"/>
                  <a:gd name="T76" fmla="*/ 22 w 216"/>
                  <a:gd name="T77" fmla="*/ 57 h 184"/>
                  <a:gd name="T78" fmla="*/ 16 w 216"/>
                  <a:gd name="T79" fmla="*/ 71 h 184"/>
                  <a:gd name="T80" fmla="*/ 39 w 216"/>
                  <a:gd name="T81" fmla="*/ 97 h 184"/>
                  <a:gd name="T82" fmla="*/ 40 w 216"/>
                  <a:gd name="T83" fmla="*/ 108 h 184"/>
                  <a:gd name="T84" fmla="*/ 44 w 216"/>
                  <a:gd name="T85" fmla="*/ 117 h 184"/>
                  <a:gd name="T86" fmla="*/ 46 w 216"/>
                  <a:gd name="T87" fmla="*/ 119 h 184"/>
                  <a:gd name="T88" fmla="*/ 47 w 216"/>
                  <a:gd name="T89" fmla="*/ 121 h 184"/>
                  <a:gd name="T90" fmla="*/ 49 w 216"/>
                  <a:gd name="T91" fmla="*/ 122 h 184"/>
                  <a:gd name="T92" fmla="*/ 55 w 216"/>
                  <a:gd name="T93" fmla="*/ 120 h 184"/>
                  <a:gd name="T94" fmla="*/ 78 w 216"/>
                  <a:gd name="T95" fmla="*/ 140 h 184"/>
                  <a:gd name="T96" fmla="*/ 97 w 216"/>
                  <a:gd name="T97" fmla="*/ 156 h 184"/>
                  <a:gd name="T98" fmla="*/ 140 w 216"/>
                  <a:gd name="T99" fmla="*/ 160 h 184"/>
                  <a:gd name="T100" fmla="*/ 188 w 216"/>
                  <a:gd name="T101" fmla="*/ 183 h 184"/>
                  <a:gd name="T102" fmla="*/ 216 w 216"/>
                  <a:gd name="T103" fmla="*/ 166 h 184"/>
                  <a:gd name="T104" fmla="*/ 195 w 216"/>
                  <a:gd name="T105"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184">
                    <a:moveTo>
                      <a:pt x="192" y="134"/>
                    </a:moveTo>
                    <a:cubicBezTo>
                      <a:pt x="191" y="133"/>
                      <a:pt x="190" y="133"/>
                      <a:pt x="190" y="132"/>
                    </a:cubicBezTo>
                    <a:cubicBezTo>
                      <a:pt x="187" y="129"/>
                      <a:pt x="187" y="129"/>
                      <a:pt x="187" y="129"/>
                    </a:cubicBezTo>
                    <a:cubicBezTo>
                      <a:pt x="188" y="129"/>
                      <a:pt x="188" y="129"/>
                      <a:pt x="188" y="129"/>
                    </a:cubicBezTo>
                    <a:cubicBezTo>
                      <a:pt x="188" y="129"/>
                      <a:pt x="188" y="129"/>
                      <a:pt x="188" y="129"/>
                    </a:cubicBezTo>
                    <a:cubicBezTo>
                      <a:pt x="188" y="129"/>
                      <a:pt x="188" y="129"/>
                      <a:pt x="188" y="129"/>
                    </a:cubicBezTo>
                    <a:cubicBezTo>
                      <a:pt x="187" y="128"/>
                      <a:pt x="187" y="128"/>
                      <a:pt x="187" y="127"/>
                    </a:cubicBezTo>
                    <a:cubicBezTo>
                      <a:pt x="187" y="127"/>
                      <a:pt x="187" y="127"/>
                      <a:pt x="187" y="127"/>
                    </a:cubicBezTo>
                    <a:cubicBezTo>
                      <a:pt x="187" y="127"/>
                      <a:pt x="187" y="127"/>
                      <a:pt x="187" y="127"/>
                    </a:cubicBezTo>
                    <a:cubicBezTo>
                      <a:pt x="188" y="126"/>
                      <a:pt x="189" y="125"/>
                      <a:pt x="190" y="123"/>
                    </a:cubicBezTo>
                    <a:cubicBezTo>
                      <a:pt x="191" y="123"/>
                      <a:pt x="192" y="122"/>
                      <a:pt x="192" y="121"/>
                    </a:cubicBezTo>
                    <a:cubicBezTo>
                      <a:pt x="195" y="119"/>
                      <a:pt x="200" y="114"/>
                      <a:pt x="199" y="112"/>
                    </a:cubicBezTo>
                    <a:cubicBezTo>
                      <a:pt x="198" y="110"/>
                      <a:pt x="195" y="110"/>
                      <a:pt x="193" y="109"/>
                    </a:cubicBezTo>
                    <a:cubicBezTo>
                      <a:pt x="191" y="109"/>
                      <a:pt x="189" y="108"/>
                      <a:pt x="188" y="107"/>
                    </a:cubicBezTo>
                    <a:cubicBezTo>
                      <a:pt x="188" y="106"/>
                      <a:pt x="188" y="104"/>
                      <a:pt x="188" y="102"/>
                    </a:cubicBezTo>
                    <a:cubicBezTo>
                      <a:pt x="188" y="100"/>
                      <a:pt x="187" y="96"/>
                      <a:pt x="186" y="94"/>
                    </a:cubicBezTo>
                    <a:cubicBezTo>
                      <a:pt x="185" y="90"/>
                      <a:pt x="186" y="87"/>
                      <a:pt x="186" y="85"/>
                    </a:cubicBezTo>
                    <a:cubicBezTo>
                      <a:pt x="186" y="84"/>
                      <a:pt x="187" y="82"/>
                      <a:pt x="186" y="82"/>
                    </a:cubicBezTo>
                    <a:cubicBezTo>
                      <a:pt x="185" y="79"/>
                      <a:pt x="186" y="75"/>
                      <a:pt x="187" y="72"/>
                    </a:cubicBezTo>
                    <a:cubicBezTo>
                      <a:pt x="187" y="71"/>
                      <a:pt x="187" y="71"/>
                      <a:pt x="188" y="71"/>
                    </a:cubicBezTo>
                    <a:cubicBezTo>
                      <a:pt x="188" y="70"/>
                      <a:pt x="189" y="69"/>
                      <a:pt x="189" y="68"/>
                    </a:cubicBezTo>
                    <a:cubicBezTo>
                      <a:pt x="191" y="66"/>
                      <a:pt x="192" y="64"/>
                      <a:pt x="192" y="62"/>
                    </a:cubicBezTo>
                    <a:cubicBezTo>
                      <a:pt x="192" y="62"/>
                      <a:pt x="192" y="61"/>
                      <a:pt x="192" y="61"/>
                    </a:cubicBezTo>
                    <a:cubicBezTo>
                      <a:pt x="192" y="60"/>
                      <a:pt x="192" y="60"/>
                      <a:pt x="192" y="60"/>
                    </a:cubicBezTo>
                    <a:cubicBezTo>
                      <a:pt x="192" y="60"/>
                      <a:pt x="192" y="59"/>
                      <a:pt x="192" y="59"/>
                    </a:cubicBezTo>
                    <a:cubicBezTo>
                      <a:pt x="192" y="59"/>
                      <a:pt x="192" y="59"/>
                      <a:pt x="193" y="58"/>
                    </a:cubicBezTo>
                    <a:cubicBezTo>
                      <a:pt x="193" y="58"/>
                      <a:pt x="193" y="58"/>
                      <a:pt x="193" y="58"/>
                    </a:cubicBezTo>
                    <a:cubicBezTo>
                      <a:pt x="193" y="57"/>
                      <a:pt x="193" y="57"/>
                      <a:pt x="193" y="57"/>
                    </a:cubicBezTo>
                    <a:cubicBezTo>
                      <a:pt x="193" y="57"/>
                      <a:pt x="194" y="57"/>
                      <a:pt x="194" y="57"/>
                    </a:cubicBezTo>
                    <a:cubicBezTo>
                      <a:pt x="194" y="57"/>
                      <a:pt x="194" y="57"/>
                      <a:pt x="194" y="56"/>
                    </a:cubicBezTo>
                    <a:cubicBezTo>
                      <a:pt x="194" y="56"/>
                      <a:pt x="194" y="56"/>
                      <a:pt x="194" y="56"/>
                    </a:cubicBezTo>
                    <a:cubicBezTo>
                      <a:pt x="194" y="56"/>
                      <a:pt x="194" y="56"/>
                      <a:pt x="194" y="56"/>
                    </a:cubicBezTo>
                    <a:cubicBezTo>
                      <a:pt x="194" y="56"/>
                      <a:pt x="194" y="56"/>
                      <a:pt x="194" y="55"/>
                    </a:cubicBezTo>
                    <a:cubicBezTo>
                      <a:pt x="194" y="55"/>
                      <a:pt x="194" y="55"/>
                      <a:pt x="194" y="54"/>
                    </a:cubicBezTo>
                    <a:cubicBezTo>
                      <a:pt x="194" y="54"/>
                      <a:pt x="194" y="54"/>
                      <a:pt x="194" y="54"/>
                    </a:cubicBezTo>
                    <a:cubicBezTo>
                      <a:pt x="193" y="53"/>
                      <a:pt x="193" y="53"/>
                      <a:pt x="193" y="53"/>
                    </a:cubicBezTo>
                    <a:cubicBezTo>
                      <a:pt x="193" y="52"/>
                      <a:pt x="193" y="52"/>
                      <a:pt x="193" y="52"/>
                    </a:cubicBezTo>
                    <a:cubicBezTo>
                      <a:pt x="193" y="51"/>
                      <a:pt x="193" y="51"/>
                      <a:pt x="193" y="51"/>
                    </a:cubicBezTo>
                    <a:cubicBezTo>
                      <a:pt x="193" y="50"/>
                      <a:pt x="193" y="50"/>
                      <a:pt x="193" y="50"/>
                    </a:cubicBezTo>
                    <a:cubicBezTo>
                      <a:pt x="193" y="50"/>
                      <a:pt x="193" y="49"/>
                      <a:pt x="193" y="49"/>
                    </a:cubicBezTo>
                    <a:cubicBezTo>
                      <a:pt x="193" y="49"/>
                      <a:pt x="193" y="48"/>
                      <a:pt x="193" y="48"/>
                    </a:cubicBezTo>
                    <a:cubicBezTo>
                      <a:pt x="193" y="48"/>
                      <a:pt x="193" y="47"/>
                      <a:pt x="193" y="47"/>
                    </a:cubicBezTo>
                    <a:cubicBezTo>
                      <a:pt x="193" y="47"/>
                      <a:pt x="193" y="47"/>
                      <a:pt x="193" y="47"/>
                    </a:cubicBezTo>
                    <a:cubicBezTo>
                      <a:pt x="193" y="46"/>
                      <a:pt x="193" y="46"/>
                      <a:pt x="193" y="46"/>
                    </a:cubicBezTo>
                    <a:cubicBezTo>
                      <a:pt x="193" y="45"/>
                      <a:pt x="192" y="45"/>
                      <a:pt x="192" y="45"/>
                    </a:cubicBezTo>
                    <a:cubicBezTo>
                      <a:pt x="192" y="45"/>
                      <a:pt x="192" y="44"/>
                      <a:pt x="192" y="44"/>
                    </a:cubicBezTo>
                    <a:cubicBezTo>
                      <a:pt x="192" y="44"/>
                      <a:pt x="191" y="44"/>
                      <a:pt x="189" y="44"/>
                    </a:cubicBezTo>
                    <a:cubicBezTo>
                      <a:pt x="188" y="44"/>
                      <a:pt x="187" y="44"/>
                      <a:pt x="187" y="44"/>
                    </a:cubicBezTo>
                    <a:cubicBezTo>
                      <a:pt x="186" y="44"/>
                      <a:pt x="186" y="44"/>
                      <a:pt x="186" y="44"/>
                    </a:cubicBezTo>
                    <a:cubicBezTo>
                      <a:pt x="184" y="44"/>
                      <a:pt x="182" y="42"/>
                      <a:pt x="181" y="40"/>
                    </a:cubicBezTo>
                    <a:cubicBezTo>
                      <a:pt x="180" y="39"/>
                      <a:pt x="179" y="38"/>
                      <a:pt x="179" y="38"/>
                    </a:cubicBezTo>
                    <a:cubicBezTo>
                      <a:pt x="179" y="38"/>
                      <a:pt x="179" y="38"/>
                      <a:pt x="179" y="38"/>
                    </a:cubicBezTo>
                    <a:cubicBezTo>
                      <a:pt x="175" y="38"/>
                      <a:pt x="172" y="35"/>
                      <a:pt x="172" y="32"/>
                    </a:cubicBezTo>
                    <a:cubicBezTo>
                      <a:pt x="171" y="31"/>
                      <a:pt x="168" y="31"/>
                      <a:pt x="165" y="31"/>
                    </a:cubicBezTo>
                    <a:cubicBezTo>
                      <a:pt x="165" y="31"/>
                      <a:pt x="165" y="31"/>
                      <a:pt x="164" y="31"/>
                    </a:cubicBezTo>
                    <a:cubicBezTo>
                      <a:pt x="161" y="31"/>
                      <a:pt x="160" y="29"/>
                      <a:pt x="159" y="28"/>
                    </a:cubicBezTo>
                    <a:cubicBezTo>
                      <a:pt x="159" y="28"/>
                      <a:pt x="158" y="28"/>
                      <a:pt x="158" y="28"/>
                    </a:cubicBezTo>
                    <a:cubicBezTo>
                      <a:pt x="156" y="28"/>
                      <a:pt x="151" y="26"/>
                      <a:pt x="149" y="24"/>
                    </a:cubicBezTo>
                    <a:cubicBezTo>
                      <a:pt x="148" y="23"/>
                      <a:pt x="146" y="22"/>
                      <a:pt x="143" y="22"/>
                    </a:cubicBezTo>
                    <a:cubicBezTo>
                      <a:pt x="141" y="22"/>
                      <a:pt x="139" y="23"/>
                      <a:pt x="139" y="23"/>
                    </a:cubicBezTo>
                    <a:cubicBezTo>
                      <a:pt x="137" y="25"/>
                      <a:pt x="135" y="25"/>
                      <a:pt x="134" y="25"/>
                    </a:cubicBezTo>
                    <a:cubicBezTo>
                      <a:pt x="133" y="25"/>
                      <a:pt x="133" y="25"/>
                      <a:pt x="132" y="25"/>
                    </a:cubicBezTo>
                    <a:cubicBezTo>
                      <a:pt x="131" y="25"/>
                      <a:pt x="130" y="25"/>
                      <a:pt x="129" y="25"/>
                    </a:cubicBezTo>
                    <a:cubicBezTo>
                      <a:pt x="128" y="25"/>
                      <a:pt x="123" y="29"/>
                      <a:pt x="121" y="31"/>
                    </a:cubicBezTo>
                    <a:cubicBezTo>
                      <a:pt x="121" y="31"/>
                      <a:pt x="121" y="31"/>
                      <a:pt x="121" y="32"/>
                    </a:cubicBezTo>
                    <a:cubicBezTo>
                      <a:pt x="121" y="32"/>
                      <a:pt x="121" y="32"/>
                      <a:pt x="121" y="32"/>
                    </a:cubicBezTo>
                    <a:cubicBezTo>
                      <a:pt x="120" y="32"/>
                      <a:pt x="120" y="32"/>
                      <a:pt x="120" y="32"/>
                    </a:cubicBezTo>
                    <a:cubicBezTo>
                      <a:pt x="120" y="32"/>
                      <a:pt x="120" y="32"/>
                      <a:pt x="120" y="32"/>
                    </a:cubicBezTo>
                    <a:cubicBezTo>
                      <a:pt x="120" y="32"/>
                      <a:pt x="120" y="32"/>
                      <a:pt x="119" y="32"/>
                    </a:cubicBezTo>
                    <a:cubicBezTo>
                      <a:pt x="119" y="32"/>
                      <a:pt x="119" y="32"/>
                      <a:pt x="119" y="33"/>
                    </a:cubicBezTo>
                    <a:cubicBezTo>
                      <a:pt x="119" y="33"/>
                      <a:pt x="119" y="33"/>
                      <a:pt x="118" y="33"/>
                    </a:cubicBezTo>
                    <a:cubicBezTo>
                      <a:pt x="118" y="33"/>
                      <a:pt x="118" y="33"/>
                      <a:pt x="118" y="33"/>
                    </a:cubicBezTo>
                    <a:cubicBezTo>
                      <a:pt x="118" y="33"/>
                      <a:pt x="117" y="33"/>
                      <a:pt x="117" y="33"/>
                    </a:cubicBezTo>
                    <a:cubicBezTo>
                      <a:pt x="117" y="33"/>
                      <a:pt x="117" y="33"/>
                      <a:pt x="117" y="33"/>
                    </a:cubicBezTo>
                    <a:cubicBezTo>
                      <a:pt x="116" y="33"/>
                      <a:pt x="116" y="33"/>
                      <a:pt x="116" y="33"/>
                    </a:cubicBezTo>
                    <a:cubicBezTo>
                      <a:pt x="115" y="33"/>
                      <a:pt x="115" y="33"/>
                      <a:pt x="115" y="33"/>
                    </a:cubicBezTo>
                    <a:cubicBezTo>
                      <a:pt x="114" y="33"/>
                      <a:pt x="114" y="34"/>
                      <a:pt x="114" y="34"/>
                    </a:cubicBezTo>
                    <a:cubicBezTo>
                      <a:pt x="113" y="34"/>
                      <a:pt x="113" y="34"/>
                      <a:pt x="113" y="34"/>
                    </a:cubicBezTo>
                    <a:cubicBezTo>
                      <a:pt x="112" y="34"/>
                      <a:pt x="112" y="34"/>
                      <a:pt x="112" y="34"/>
                    </a:cubicBezTo>
                    <a:cubicBezTo>
                      <a:pt x="112" y="36"/>
                      <a:pt x="112" y="38"/>
                      <a:pt x="111" y="39"/>
                    </a:cubicBezTo>
                    <a:cubicBezTo>
                      <a:pt x="109" y="43"/>
                      <a:pt x="92" y="45"/>
                      <a:pt x="85" y="45"/>
                    </a:cubicBezTo>
                    <a:cubicBezTo>
                      <a:pt x="85" y="45"/>
                      <a:pt x="85" y="45"/>
                      <a:pt x="85" y="45"/>
                    </a:cubicBezTo>
                    <a:cubicBezTo>
                      <a:pt x="80" y="45"/>
                      <a:pt x="77" y="41"/>
                      <a:pt x="74" y="38"/>
                    </a:cubicBezTo>
                    <a:cubicBezTo>
                      <a:pt x="71" y="35"/>
                      <a:pt x="69" y="33"/>
                      <a:pt x="65" y="33"/>
                    </a:cubicBezTo>
                    <a:cubicBezTo>
                      <a:pt x="56" y="33"/>
                      <a:pt x="50" y="26"/>
                      <a:pt x="49" y="19"/>
                    </a:cubicBezTo>
                    <a:cubicBezTo>
                      <a:pt x="49" y="18"/>
                      <a:pt x="48" y="18"/>
                      <a:pt x="48" y="18"/>
                    </a:cubicBezTo>
                    <a:cubicBezTo>
                      <a:pt x="48" y="18"/>
                      <a:pt x="48" y="18"/>
                      <a:pt x="48" y="18"/>
                    </a:cubicBezTo>
                    <a:cubicBezTo>
                      <a:pt x="47" y="18"/>
                      <a:pt x="47" y="18"/>
                      <a:pt x="47" y="17"/>
                    </a:cubicBezTo>
                    <a:cubicBezTo>
                      <a:pt x="47" y="17"/>
                      <a:pt x="46" y="17"/>
                      <a:pt x="46" y="17"/>
                    </a:cubicBezTo>
                    <a:cubicBezTo>
                      <a:pt x="46" y="17"/>
                      <a:pt x="46" y="17"/>
                      <a:pt x="45" y="17"/>
                    </a:cubicBezTo>
                    <a:cubicBezTo>
                      <a:pt x="45" y="17"/>
                      <a:pt x="45" y="16"/>
                      <a:pt x="45" y="16"/>
                    </a:cubicBezTo>
                    <a:cubicBezTo>
                      <a:pt x="45" y="16"/>
                      <a:pt x="44" y="16"/>
                      <a:pt x="44" y="16"/>
                    </a:cubicBezTo>
                    <a:cubicBezTo>
                      <a:pt x="44" y="16"/>
                      <a:pt x="44" y="16"/>
                      <a:pt x="44" y="16"/>
                    </a:cubicBezTo>
                    <a:cubicBezTo>
                      <a:pt x="43" y="15"/>
                      <a:pt x="43" y="15"/>
                      <a:pt x="43" y="15"/>
                    </a:cubicBezTo>
                    <a:cubicBezTo>
                      <a:pt x="43" y="15"/>
                      <a:pt x="43" y="15"/>
                      <a:pt x="43" y="15"/>
                    </a:cubicBezTo>
                    <a:cubicBezTo>
                      <a:pt x="42" y="14"/>
                      <a:pt x="42" y="14"/>
                      <a:pt x="42" y="14"/>
                    </a:cubicBezTo>
                    <a:cubicBezTo>
                      <a:pt x="42" y="14"/>
                      <a:pt x="42" y="14"/>
                      <a:pt x="42" y="14"/>
                    </a:cubicBezTo>
                    <a:cubicBezTo>
                      <a:pt x="41" y="13"/>
                      <a:pt x="41" y="13"/>
                      <a:pt x="41" y="13"/>
                    </a:cubicBezTo>
                    <a:cubicBezTo>
                      <a:pt x="41" y="12"/>
                      <a:pt x="41" y="11"/>
                      <a:pt x="41" y="11"/>
                    </a:cubicBezTo>
                    <a:cubicBezTo>
                      <a:pt x="42" y="9"/>
                      <a:pt x="43" y="4"/>
                      <a:pt x="42" y="3"/>
                    </a:cubicBezTo>
                    <a:cubicBezTo>
                      <a:pt x="42" y="3"/>
                      <a:pt x="42" y="3"/>
                      <a:pt x="42" y="3"/>
                    </a:cubicBezTo>
                    <a:cubicBezTo>
                      <a:pt x="40" y="4"/>
                      <a:pt x="39" y="5"/>
                      <a:pt x="37" y="6"/>
                    </a:cubicBezTo>
                    <a:cubicBezTo>
                      <a:pt x="35" y="7"/>
                      <a:pt x="33" y="9"/>
                      <a:pt x="31" y="10"/>
                    </a:cubicBezTo>
                    <a:cubicBezTo>
                      <a:pt x="31" y="10"/>
                      <a:pt x="31" y="10"/>
                      <a:pt x="31" y="10"/>
                    </a:cubicBezTo>
                    <a:cubicBezTo>
                      <a:pt x="30" y="10"/>
                      <a:pt x="30" y="10"/>
                      <a:pt x="30" y="10"/>
                    </a:cubicBezTo>
                    <a:cubicBezTo>
                      <a:pt x="30" y="11"/>
                      <a:pt x="30" y="11"/>
                      <a:pt x="30" y="11"/>
                    </a:cubicBezTo>
                    <a:cubicBezTo>
                      <a:pt x="29" y="11"/>
                      <a:pt x="29" y="11"/>
                      <a:pt x="29" y="11"/>
                    </a:cubicBezTo>
                    <a:cubicBezTo>
                      <a:pt x="29" y="11"/>
                      <a:pt x="28" y="11"/>
                      <a:pt x="28" y="11"/>
                    </a:cubicBezTo>
                    <a:cubicBezTo>
                      <a:pt x="28" y="11"/>
                      <a:pt x="28" y="11"/>
                      <a:pt x="28" y="11"/>
                    </a:cubicBezTo>
                    <a:cubicBezTo>
                      <a:pt x="28" y="11"/>
                      <a:pt x="28" y="11"/>
                      <a:pt x="28" y="11"/>
                    </a:cubicBezTo>
                    <a:cubicBezTo>
                      <a:pt x="26" y="12"/>
                      <a:pt x="26" y="12"/>
                      <a:pt x="26" y="12"/>
                    </a:cubicBezTo>
                    <a:cubicBezTo>
                      <a:pt x="26" y="12"/>
                      <a:pt x="26" y="12"/>
                      <a:pt x="26" y="12"/>
                    </a:cubicBezTo>
                    <a:cubicBezTo>
                      <a:pt x="26" y="12"/>
                      <a:pt x="25" y="12"/>
                      <a:pt x="24" y="13"/>
                    </a:cubicBezTo>
                    <a:cubicBezTo>
                      <a:pt x="24" y="13"/>
                      <a:pt x="24" y="13"/>
                      <a:pt x="24" y="13"/>
                    </a:cubicBezTo>
                    <a:cubicBezTo>
                      <a:pt x="23" y="13"/>
                      <a:pt x="23" y="13"/>
                      <a:pt x="22" y="13"/>
                    </a:cubicBezTo>
                    <a:cubicBezTo>
                      <a:pt x="22" y="13"/>
                      <a:pt x="22" y="13"/>
                      <a:pt x="22" y="13"/>
                    </a:cubicBezTo>
                    <a:cubicBezTo>
                      <a:pt x="21" y="13"/>
                      <a:pt x="21" y="13"/>
                      <a:pt x="21" y="13"/>
                    </a:cubicBezTo>
                    <a:cubicBezTo>
                      <a:pt x="21" y="13"/>
                      <a:pt x="20" y="13"/>
                      <a:pt x="20" y="13"/>
                    </a:cubicBezTo>
                    <a:cubicBezTo>
                      <a:pt x="20" y="13"/>
                      <a:pt x="20" y="13"/>
                      <a:pt x="20" y="13"/>
                    </a:cubicBezTo>
                    <a:cubicBezTo>
                      <a:pt x="20" y="13"/>
                      <a:pt x="20" y="13"/>
                      <a:pt x="20" y="13"/>
                    </a:cubicBezTo>
                    <a:cubicBezTo>
                      <a:pt x="18" y="13"/>
                      <a:pt x="18" y="13"/>
                      <a:pt x="18" y="13"/>
                    </a:cubicBezTo>
                    <a:cubicBezTo>
                      <a:pt x="18" y="13"/>
                      <a:pt x="18" y="13"/>
                      <a:pt x="18" y="13"/>
                    </a:cubicBezTo>
                    <a:cubicBezTo>
                      <a:pt x="16" y="13"/>
                      <a:pt x="15" y="12"/>
                      <a:pt x="14" y="12"/>
                    </a:cubicBezTo>
                    <a:cubicBezTo>
                      <a:pt x="12" y="12"/>
                      <a:pt x="11" y="11"/>
                      <a:pt x="11" y="10"/>
                    </a:cubicBezTo>
                    <a:cubicBezTo>
                      <a:pt x="11" y="9"/>
                      <a:pt x="10" y="9"/>
                      <a:pt x="10" y="9"/>
                    </a:cubicBezTo>
                    <a:cubicBezTo>
                      <a:pt x="10" y="9"/>
                      <a:pt x="10" y="9"/>
                      <a:pt x="10" y="8"/>
                    </a:cubicBezTo>
                    <a:cubicBezTo>
                      <a:pt x="7" y="7"/>
                      <a:pt x="6" y="5"/>
                      <a:pt x="6" y="4"/>
                    </a:cubicBezTo>
                    <a:cubicBezTo>
                      <a:pt x="5" y="3"/>
                      <a:pt x="5" y="3"/>
                      <a:pt x="5" y="2"/>
                    </a:cubicBezTo>
                    <a:cubicBezTo>
                      <a:pt x="5" y="2"/>
                      <a:pt x="5" y="2"/>
                      <a:pt x="5" y="1"/>
                    </a:cubicBezTo>
                    <a:cubicBezTo>
                      <a:pt x="5" y="1"/>
                      <a:pt x="5" y="1"/>
                      <a:pt x="5" y="1"/>
                    </a:cubicBezTo>
                    <a:cubicBezTo>
                      <a:pt x="5" y="1"/>
                      <a:pt x="5" y="1"/>
                      <a:pt x="5" y="1"/>
                    </a:cubicBezTo>
                    <a:cubicBezTo>
                      <a:pt x="5" y="0"/>
                      <a:pt x="4" y="0"/>
                      <a:pt x="4" y="0"/>
                    </a:cubicBezTo>
                    <a:cubicBezTo>
                      <a:pt x="4" y="0"/>
                      <a:pt x="4" y="0"/>
                      <a:pt x="4" y="0"/>
                    </a:cubicBezTo>
                    <a:cubicBezTo>
                      <a:pt x="4" y="0"/>
                      <a:pt x="4" y="0"/>
                      <a:pt x="3" y="0"/>
                    </a:cubicBezTo>
                    <a:cubicBezTo>
                      <a:pt x="3" y="0"/>
                      <a:pt x="3" y="0"/>
                      <a:pt x="3" y="0"/>
                    </a:cubicBezTo>
                    <a:cubicBezTo>
                      <a:pt x="3" y="0"/>
                      <a:pt x="3" y="0"/>
                      <a:pt x="3" y="0"/>
                    </a:cubicBezTo>
                    <a:cubicBezTo>
                      <a:pt x="3" y="0"/>
                      <a:pt x="3" y="1"/>
                      <a:pt x="3" y="1"/>
                    </a:cubicBezTo>
                    <a:cubicBezTo>
                      <a:pt x="3" y="3"/>
                      <a:pt x="3" y="5"/>
                      <a:pt x="1" y="6"/>
                    </a:cubicBezTo>
                    <a:cubicBezTo>
                      <a:pt x="0" y="7"/>
                      <a:pt x="1" y="11"/>
                      <a:pt x="2" y="12"/>
                    </a:cubicBezTo>
                    <a:cubicBezTo>
                      <a:pt x="3" y="14"/>
                      <a:pt x="3" y="16"/>
                      <a:pt x="2" y="19"/>
                    </a:cubicBezTo>
                    <a:cubicBezTo>
                      <a:pt x="2" y="20"/>
                      <a:pt x="2" y="23"/>
                      <a:pt x="2" y="24"/>
                    </a:cubicBezTo>
                    <a:cubicBezTo>
                      <a:pt x="3" y="25"/>
                      <a:pt x="5" y="27"/>
                      <a:pt x="6" y="29"/>
                    </a:cubicBezTo>
                    <a:cubicBezTo>
                      <a:pt x="6" y="30"/>
                      <a:pt x="7" y="30"/>
                      <a:pt x="7" y="31"/>
                    </a:cubicBezTo>
                    <a:cubicBezTo>
                      <a:pt x="7" y="31"/>
                      <a:pt x="7" y="31"/>
                      <a:pt x="7" y="31"/>
                    </a:cubicBezTo>
                    <a:cubicBezTo>
                      <a:pt x="7" y="32"/>
                      <a:pt x="7" y="32"/>
                      <a:pt x="7" y="33"/>
                    </a:cubicBezTo>
                    <a:cubicBezTo>
                      <a:pt x="7" y="33"/>
                      <a:pt x="7" y="33"/>
                      <a:pt x="7" y="33"/>
                    </a:cubicBezTo>
                    <a:cubicBezTo>
                      <a:pt x="8" y="33"/>
                      <a:pt x="8" y="33"/>
                      <a:pt x="8" y="34"/>
                    </a:cubicBezTo>
                    <a:cubicBezTo>
                      <a:pt x="8" y="34"/>
                      <a:pt x="8" y="34"/>
                      <a:pt x="8" y="34"/>
                    </a:cubicBezTo>
                    <a:cubicBezTo>
                      <a:pt x="8" y="34"/>
                      <a:pt x="8" y="34"/>
                      <a:pt x="8" y="34"/>
                    </a:cubicBezTo>
                    <a:cubicBezTo>
                      <a:pt x="8" y="34"/>
                      <a:pt x="8" y="34"/>
                      <a:pt x="8" y="34"/>
                    </a:cubicBezTo>
                    <a:cubicBezTo>
                      <a:pt x="8" y="35"/>
                      <a:pt x="8" y="36"/>
                      <a:pt x="9" y="36"/>
                    </a:cubicBezTo>
                    <a:cubicBezTo>
                      <a:pt x="10" y="38"/>
                      <a:pt x="12" y="41"/>
                      <a:pt x="12" y="43"/>
                    </a:cubicBezTo>
                    <a:cubicBezTo>
                      <a:pt x="12" y="45"/>
                      <a:pt x="15" y="48"/>
                      <a:pt x="16" y="48"/>
                    </a:cubicBezTo>
                    <a:cubicBezTo>
                      <a:pt x="18" y="48"/>
                      <a:pt x="20" y="48"/>
                      <a:pt x="22" y="50"/>
                    </a:cubicBezTo>
                    <a:cubicBezTo>
                      <a:pt x="23" y="51"/>
                      <a:pt x="23" y="53"/>
                      <a:pt x="22" y="54"/>
                    </a:cubicBezTo>
                    <a:cubicBezTo>
                      <a:pt x="22" y="55"/>
                      <a:pt x="22" y="56"/>
                      <a:pt x="22" y="57"/>
                    </a:cubicBezTo>
                    <a:cubicBezTo>
                      <a:pt x="22" y="59"/>
                      <a:pt x="23" y="60"/>
                      <a:pt x="22" y="61"/>
                    </a:cubicBezTo>
                    <a:cubicBezTo>
                      <a:pt x="21" y="62"/>
                      <a:pt x="20" y="62"/>
                      <a:pt x="19" y="62"/>
                    </a:cubicBezTo>
                    <a:cubicBezTo>
                      <a:pt x="19" y="63"/>
                      <a:pt x="19" y="64"/>
                      <a:pt x="18" y="65"/>
                    </a:cubicBezTo>
                    <a:cubicBezTo>
                      <a:pt x="18" y="68"/>
                      <a:pt x="17" y="70"/>
                      <a:pt x="16" y="71"/>
                    </a:cubicBezTo>
                    <a:cubicBezTo>
                      <a:pt x="15" y="72"/>
                      <a:pt x="16" y="77"/>
                      <a:pt x="17" y="78"/>
                    </a:cubicBezTo>
                    <a:cubicBezTo>
                      <a:pt x="23" y="81"/>
                      <a:pt x="24" y="84"/>
                      <a:pt x="23" y="86"/>
                    </a:cubicBezTo>
                    <a:cubicBezTo>
                      <a:pt x="24" y="88"/>
                      <a:pt x="31" y="92"/>
                      <a:pt x="34" y="92"/>
                    </a:cubicBezTo>
                    <a:cubicBezTo>
                      <a:pt x="37" y="93"/>
                      <a:pt x="38" y="95"/>
                      <a:pt x="39" y="97"/>
                    </a:cubicBezTo>
                    <a:cubicBezTo>
                      <a:pt x="40" y="98"/>
                      <a:pt x="40" y="99"/>
                      <a:pt x="40" y="99"/>
                    </a:cubicBezTo>
                    <a:cubicBezTo>
                      <a:pt x="42" y="101"/>
                      <a:pt x="41" y="104"/>
                      <a:pt x="41" y="106"/>
                    </a:cubicBezTo>
                    <a:cubicBezTo>
                      <a:pt x="41" y="106"/>
                      <a:pt x="41" y="106"/>
                      <a:pt x="40" y="106"/>
                    </a:cubicBezTo>
                    <a:cubicBezTo>
                      <a:pt x="40" y="107"/>
                      <a:pt x="40" y="108"/>
                      <a:pt x="40" y="108"/>
                    </a:cubicBezTo>
                    <a:cubicBezTo>
                      <a:pt x="40" y="108"/>
                      <a:pt x="41" y="109"/>
                      <a:pt x="41" y="110"/>
                    </a:cubicBezTo>
                    <a:cubicBezTo>
                      <a:pt x="43" y="111"/>
                      <a:pt x="45" y="113"/>
                      <a:pt x="44" y="116"/>
                    </a:cubicBezTo>
                    <a:cubicBezTo>
                      <a:pt x="44" y="116"/>
                      <a:pt x="44" y="117"/>
                      <a:pt x="44" y="117"/>
                    </a:cubicBezTo>
                    <a:cubicBezTo>
                      <a:pt x="44" y="117"/>
                      <a:pt x="44" y="117"/>
                      <a:pt x="44" y="117"/>
                    </a:cubicBezTo>
                    <a:cubicBezTo>
                      <a:pt x="44" y="117"/>
                      <a:pt x="45" y="117"/>
                      <a:pt x="45" y="118"/>
                    </a:cubicBezTo>
                    <a:cubicBezTo>
                      <a:pt x="45" y="118"/>
                      <a:pt x="45" y="118"/>
                      <a:pt x="45" y="118"/>
                    </a:cubicBezTo>
                    <a:cubicBezTo>
                      <a:pt x="45" y="118"/>
                      <a:pt x="45" y="118"/>
                      <a:pt x="45" y="118"/>
                    </a:cubicBezTo>
                    <a:cubicBezTo>
                      <a:pt x="45" y="119"/>
                      <a:pt x="46" y="119"/>
                      <a:pt x="46" y="119"/>
                    </a:cubicBezTo>
                    <a:cubicBezTo>
                      <a:pt x="46" y="119"/>
                      <a:pt x="46" y="119"/>
                      <a:pt x="46" y="119"/>
                    </a:cubicBezTo>
                    <a:cubicBezTo>
                      <a:pt x="46" y="119"/>
                      <a:pt x="46" y="120"/>
                      <a:pt x="46" y="120"/>
                    </a:cubicBezTo>
                    <a:cubicBezTo>
                      <a:pt x="47" y="120"/>
                      <a:pt x="47" y="120"/>
                      <a:pt x="47" y="120"/>
                    </a:cubicBezTo>
                    <a:cubicBezTo>
                      <a:pt x="47" y="120"/>
                      <a:pt x="47" y="121"/>
                      <a:pt x="47" y="121"/>
                    </a:cubicBezTo>
                    <a:cubicBezTo>
                      <a:pt x="47" y="121"/>
                      <a:pt x="48" y="121"/>
                      <a:pt x="48" y="121"/>
                    </a:cubicBezTo>
                    <a:cubicBezTo>
                      <a:pt x="48" y="121"/>
                      <a:pt x="48" y="121"/>
                      <a:pt x="48" y="122"/>
                    </a:cubicBezTo>
                    <a:cubicBezTo>
                      <a:pt x="48" y="122"/>
                      <a:pt x="48" y="122"/>
                      <a:pt x="49" y="122"/>
                    </a:cubicBezTo>
                    <a:cubicBezTo>
                      <a:pt x="49" y="122"/>
                      <a:pt x="49" y="122"/>
                      <a:pt x="49" y="122"/>
                    </a:cubicBezTo>
                    <a:cubicBezTo>
                      <a:pt x="49" y="122"/>
                      <a:pt x="49" y="123"/>
                      <a:pt x="49" y="123"/>
                    </a:cubicBezTo>
                    <a:cubicBezTo>
                      <a:pt x="50" y="122"/>
                      <a:pt x="51" y="122"/>
                      <a:pt x="51" y="122"/>
                    </a:cubicBezTo>
                    <a:cubicBezTo>
                      <a:pt x="52" y="122"/>
                      <a:pt x="52" y="122"/>
                      <a:pt x="53" y="122"/>
                    </a:cubicBezTo>
                    <a:cubicBezTo>
                      <a:pt x="53" y="121"/>
                      <a:pt x="54" y="120"/>
                      <a:pt x="55" y="120"/>
                    </a:cubicBezTo>
                    <a:cubicBezTo>
                      <a:pt x="56" y="120"/>
                      <a:pt x="57" y="121"/>
                      <a:pt x="58" y="122"/>
                    </a:cubicBezTo>
                    <a:cubicBezTo>
                      <a:pt x="58" y="122"/>
                      <a:pt x="60" y="122"/>
                      <a:pt x="61" y="121"/>
                    </a:cubicBezTo>
                    <a:cubicBezTo>
                      <a:pt x="62" y="121"/>
                      <a:pt x="63" y="121"/>
                      <a:pt x="64" y="121"/>
                    </a:cubicBezTo>
                    <a:cubicBezTo>
                      <a:pt x="65" y="121"/>
                      <a:pt x="68" y="121"/>
                      <a:pt x="78" y="140"/>
                    </a:cubicBezTo>
                    <a:cubicBezTo>
                      <a:pt x="78" y="141"/>
                      <a:pt x="79" y="142"/>
                      <a:pt x="79" y="144"/>
                    </a:cubicBezTo>
                    <a:cubicBezTo>
                      <a:pt x="81" y="146"/>
                      <a:pt x="81" y="148"/>
                      <a:pt x="83" y="149"/>
                    </a:cubicBezTo>
                    <a:cubicBezTo>
                      <a:pt x="84" y="150"/>
                      <a:pt x="86" y="150"/>
                      <a:pt x="87" y="151"/>
                    </a:cubicBezTo>
                    <a:cubicBezTo>
                      <a:pt x="90" y="151"/>
                      <a:pt x="94" y="152"/>
                      <a:pt x="97" y="156"/>
                    </a:cubicBezTo>
                    <a:cubicBezTo>
                      <a:pt x="102" y="161"/>
                      <a:pt x="116" y="165"/>
                      <a:pt x="122" y="165"/>
                    </a:cubicBezTo>
                    <a:cubicBezTo>
                      <a:pt x="124" y="165"/>
                      <a:pt x="126" y="164"/>
                      <a:pt x="128" y="163"/>
                    </a:cubicBezTo>
                    <a:cubicBezTo>
                      <a:pt x="131" y="162"/>
                      <a:pt x="134" y="160"/>
                      <a:pt x="138" y="160"/>
                    </a:cubicBezTo>
                    <a:cubicBezTo>
                      <a:pt x="138" y="160"/>
                      <a:pt x="139" y="160"/>
                      <a:pt x="140" y="160"/>
                    </a:cubicBezTo>
                    <a:cubicBezTo>
                      <a:pt x="146" y="162"/>
                      <a:pt x="148" y="167"/>
                      <a:pt x="148" y="171"/>
                    </a:cubicBezTo>
                    <a:cubicBezTo>
                      <a:pt x="149" y="173"/>
                      <a:pt x="149" y="175"/>
                      <a:pt x="150" y="176"/>
                    </a:cubicBezTo>
                    <a:cubicBezTo>
                      <a:pt x="152" y="178"/>
                      <a:pt x="167" y="180"/>
                      <a:pt x="176" y="181"/>
                    </a:cubicBezTo>
                    <a:cubicBezTo>
                      <a:pt x="182" y="182"/>
                      <a:pt x="186" y="182"/>
                      <a:pt x="188" y="183"/>
                    </a:cubicBezTo>
                    <a:cubicBezTo>
                      <a:pt x="190" y="183"/>
                      <a:pt x="193" y="183"/>
                      <a:pt x="197" y="184"/>
                    </a:cubicBezTo>
                    <a:cubicBezTo>
                      <a:pt x="197" y="183"/>
                      <a:pt x="197" y="183"/>
                      <a:pt x="197" y="183"/>
                    </a:cubicBezTo>
                    <a:cubicBezTo>
                      <a:pt x="197" y="177"/>
                      <a:pt x="201" y="172"/>
                      <a:pt x="205" y="169"/>
                    </a:cubicBezTo>
                    <a:cubicBezTo>
                      <a:pt x="209" y="168"/>
                      <a:pt x="212" y="167"/>
                      <a:pt x="216" y="166"/>
                    </a:cubicBezTo>
                    <a:cubicBezTo>
                      <a:pt x="216" y="165"/>
                      <a:pt x="214" y="162"/>
                      <a:pt x="213" y="162"/>
                    </a:cubicBezTo>
                    <a:cubicBezTo>
                      <a:pt x="211" y="161"/>
                      <a:pt x="211" y="158"/>
                      <a:pt x="210" y="155"/>
                    </a:cubicBezTo>
                    <a:cubicBezTo>
                      <a:pt x="210" y="152"/>
                      <a:pt x="210" y="150"/>
                      <a:pt x="208" y="149"/>
                    </a:cubicBezTo>
                    <a:cubicBezTo>
                      <a:pt x="201" y="146"/>
                      <a:pt x="197" y="142"/>
                      <a:pt x="195" y="138"/>
                    </a:cubicBezTo>
                    <a:cubicBezTo>
                      <a:pt x="195" y="137"/>
                      <a:pt x="193" y="135"/>
                      <a:pt x="192" y="1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0" name="Freeform 1179"/>
              <p:cNvSpPr>
                <a:spLocks/>
              </p:cNvSpPr>
              <p:nvPr/>
            </p:nvSpPr>
            <p:spPr bwMode="auto">
              <a:xfrm>
                <a:off x="3443" y="2425"/>
                <a:ext cx="77" cy="51"/>
              </a:xfrm>
              <a:custGeom>
                <a:avLst/>
                <a:gdLst>
                  <a:gd name="T0" fmla="*/ 64 w 81"/>
                  <a:gd name="T1" fmla="*/ 20 h 54"/>
                  <a:gd name="T2" fmla="*/ 61 w 81"/>
                  <a:gd name="T3" fmla="*/ 21 h 54"/>
                  <a:gd name="T4" fmla="*/ 59 w 81"/>
                  <a:gd name="T5" fmla="*/ 21 h 54"/>
                  <a:gd name="T6" fmla="*/ 56 w 81"/>
                  <a:gd name="T7" fmla="*/ 21 h 54"/>
                  <a:gd name="T8" fmla="*/ 53 w 81"/>
                  <a:gd name="T9" fmla="*/ 20 h 54"/>
                  <a:gd name="T10" fmla="*/ 51 w 81"/>
                  <a:gd name="T11" fmla="*/ 20 h 54"/>
                  <a:gd name="T12" fmla="*/ 43 w 81"/>
                  <a:gd name="T13" fmla="*/ 18 h 54"/>
                  <a:gd name="T14" fmla="*/ 34 w 81"/>
                  <a:gd name="T15" fmla="*/ 18 h 54"/>
                  <a:gd name="T16" fmla="*/ 31 w 81"/>
                  <a:gd name="T17" fmla="*/ 17 h 54"/>
                  <a:gd name="T18" fmla="*/ 24 w 81"/>
                  <a:gd name="T19" fmla="*/ 18 h 54"/>
                  <a:gd name="T20" fmla="*/ 21 w 81"/>
                  <a:gd name="T21" fmla="*/ 18 h 54"/>
                  <a:gd name="T22" fmla="*/ 20 w 81"/>
                  <a:gd name="T23" fmla="*/ 18 h 54"/>
                  <a:gd name="T24" fmla="*/ 18 w 81"/>
                  <a:gd name="T25" fmla="*/ 18 h 54"/>
                  <a:gd name="T26" fmla="*/ 17 w 81"/>
                  <a:gd name="T27" fmla="*/ 17 h 54"/>
                  <a:gd name="T28" fmla="*/ 18 w 81"/>
                  <a:gd name="T29" fmla="*/ 11 h 54"/>
                  <a:gd name="T30" fmla="*/ 27 w 81"/>
                  <a:gd name="T31" fmla="*/ 6 h 54"/>
                  <a:gd name="T32" fmla="*/ 29 w 81"/>
                  <a:gd name="T33" fmla="*/ 7 h 54"/>
                  <a:gd name="T34" fmla="*/ 30 w 81"/>
                  <a:gd name="T35" fmla="*/ 5 h 54"/>
                  <a:gd name="T36" fmla="*/ 31 w 81"/>
                  <a:gd name="T37" fmla="*/ 3 h 54"/>
                  <a:gd name="T38" fmla="*/ 31 w 81"/>
                  <a:gd name="T39" fmla="*/ 1 h 54"/>
                  <a:gd name="T40" fmla="*/ 27 w 81"/>
                  <a:gd name="T41" fmla="*/ 3 h 54"/>
                  <a:gd name="T42" fmla="*/ 21 w 81"/>
                  <a:gd name="T43" fmla="*/ 4 h 54"/>
                  <a:gd name="T44" fmla="*/ 12 w 81"/>
                  <a:gd name="T45" fmla="*/ 11 h 54"/>
                  <a:gd name="T46" fmla="*/ 9 w 81"/>
                  <a:gd name="T47" fmla="*/ 17 h 54"/>
                  <a:gd name="T48" fmla="*/ 0 w 81"/>
                  <a:gd name="T49" fmla="*/ 20 h 54"/>
                  <a:gd name="T50" fmla="*/ 7 w 81"/>
                  <a:gd name="T51" fmla="*/ 28 h 54"/>
                  <a:gd name="T52" fmla="*/ 7 w 81"/>
                  <a:gd name="T53" fmla="*/ 39 h 54"/>
                  <a:gd name="T54" fmla="*/ 6 w 81"/>
                  <a:gd name="T55" fmla="*/ 40 h 54"/>
                  <a:gd name="T56" fmla="*/ 6 w 81"/>
                  <a:gd name="T57" fmla="*/ 41 h 54"/>
                  <a:gd name="T58" fmla="*/ 5 w 81"/>
                  <a:gd name="T59" fmla="*/ 42 h 54"/>
                  <a:gd name="T60" fmla="*/ 4 w 81"/>
                  <a:gd name="T61" fmla="*/ 43 h 54"/>
                  <a:gd name="T62" fmla="*/ 4 w 81"/>
                  <a:gd name="T63" fmla="*/ 45 h 54"/>
                  <a:gd name="T64" fmla="*/ 4 w 81"/>
                  <a:gd name="T65" fmla="*/ 46 h 54"/>
                  <a:gd name="T66" fmla="*/ 3 w 81"/>
                  <a:gd name="T67" fmla="*/ 48 h 54"/>
                  <a:gd name="T68" fmla="*/ 4 w 81"/>
                  <a:gd name="T69" fmla="*/ 49 h 54"/>
                  <a:gd name="T70" fmla="*/ 4 w 81"/>
                  <a:gd name="T71" fmla="*/ 49 h 54"/>
                  <a:gd name="T72" fmla="*/ 9 w 81"/>
                  <a:gd name="T73" fmla="*/ 47 h 54"/>
                  <a:gd name="T74" fmla="*/ 15 w 81"/>
                  <a:gd name="T75" fmla="*/ 47 h 54"/>
                  <a:gd name="T76" fmla="*/ 23 w 81"/>
                  <a:gd name="T77" fmla="*/ 42 h 54"/>
                  <a:gd name="T78" fmla="*/ 39 w 81"/>
                  <a:gd name="T79" fmla="*/ 30 h 54"/>
                  <a:gd name="T80" fmla="*/ 43 w 81"/>
                  <a:gd name="T81" fmla="*/ 36 h 54"/>
                  <a:gd name="T82" fmla="*/ 46 w 81"/>
                  <a:gd name="T83" fmla="*/ 49 h 54"/>
                  <a:gd name="T84" fmla="*/ 49 w 81"/>
                  <a:gd name="T85" fmla="*/ 53 h 54"/>
                  <a:gd name="T86" fmla="*/ 52 w 81"/>
                  <a:gd name="T87" fmla="*/ 52 h 54"/>
                  <a:gd name="T88" fmla="*/ 55 w 81"/>
                  <a:gd name="T89" fmla="*/ 51 h 54"/>
                  <a:gd name="T90" fmla="*/ 69 w 81"/>
                  <a:gd name="T91" fmla="*/ 43 h 54"/>
                  <a:gd name="T92" fmla="*/ 69 w 81"/>
                  <a:gd name="T93" fmla="*/ 43 h 54"/>
                  <a:gd name="T94" fmla="*/ 71 w 81"/>
                  <a:gd name="T95" fmla="*/ 46 h 54"/>
                  <a:gd name="T96" fmla="*/ 73 w 81"/>
                  <a:gd name="T97" fmla="*/ 46 h 54"/>
                  <a:gd name="T98" fmla="*/ 73 w 81"/>
                  <a:gd name="T99" fmla="*/ 46 h 54"/>
                  <a:gd name="T100" fmla="*/ 76 w 81"/>
                  <a:gd name="T101" fmla="*/ 46 h 54"/>
                  <a:gd name="T102" fmla="*/ 77 w 81"/>
                  <a:gd name="T103" fmla="*/ 47 h 54"/>
                  <a:gd name="T104" fmla="*/ 79 w 81"/>
                  <a:gd name="T105" fmla="*/ 47 h 54"/>
                  <a:gd name="T106" fmla="*/ 81 w 81"/>
                  <a:gd name="T107" fmla="*/ 48 h 54"/>
                  <a:gd name="T108" fmla="*/ 70 w 81"/>
                  <a:gd name="T109" fmla="*/ 29 h 54"/>
                  <a:gd name="T110" fmla="*/ 68 w 81"/>
                  <a:gd name="T111" fmla="*/ 24 h 54"/>
                  <a:gd name="T112" fmla="*/ 66 w 81"/>
                  <a:gd name="T113"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54">
                    <a:moveTo>
                      <a:pt x="65" y="20"/>
                    </a:moveTo>
                    <a:cubicBezTo>
                      <a:pt x="65" y="20"/>
                      <a:pt x="65" y="20"/>
                      <a:pt x="64" y="20"/>
                    </a:cubicBezTo>
                    <a:cubicBezTo>
                      <a:pt x="64" y="20"/>
                      <a:pt x="63" y="20"/>
                      <a:pt x="62" y="21"/>
                    </a:cubicBezTo>
                    <a:cubicBezTo>
                      <a:pt x="62" y="21"/>
                      <a:pt x="62" y="21"/>
                      <a:pt x="61" y="21"/>
                    </a:cubicBezTo>
                    <a:cubicBezTo>
                      <a:pt x="61" y="21"/>
                      <a:pt x="60" y="21"/>
                      <a:pt x="59" y="21"/>
                    </a:cubicBezTo>
                    <a:cubicBezTo>
                      <a:pt x="59" y="21"/>
                      <a:pt x="59" y="21"/>
                      <a:pt x="59" y="21"/>
                    </a:cubicBezTo>
                    <a:cubicBezTo>
                      <a:pt x="58" y="21"/>
                      <a:pt x="57" y="21"/>
                      <a:pt x="56" y="21"/>
                    </a:cubicBezTo>
                    <a:cubicBezTo>
                      <a:pt x="56" y="21"/>
                      <a:pt x="56" y="21"/>
                      <a:pt x="56" y="21"/>
                    </a:cubicBezTo>
                    <a:cubicBezTo>
                      <a:pt x="56" y="21"/>
                      <a:pt x="56" y="21"/>
                      <a:pt x="56" y="21"/>
                    </a:cubicBezTo>
                    <a:cubicBezTo>
                      <a:pt x="55" y="21"/>
                      <a:pt x="54" y="21"/>
                      <a:pt x="53" y="20"/>
                    </a:cubicBezTo>
                    <a:cubicBezTo>
                      <a:pt x="53" y="20"/>
                      <a:pt x="53" y="20"/>
                      <a:pt x="53" y="20"/>
                    </a:cubicBezTo>
                    <a:cubicBezTo>
                      <a:pt x="53" y="20"/>
                      <a:pt x="52" y="20"/>
                      <a:pt x="51" y="20"/>
                    </a:cubicBezTo>
                    <a:cubicBezTo>
                      <a:pt x="50" y="21"/>
                      <a:pt x="49" y="21"/>
                      <a:pt x="49" y="21"/>
                    </a:cubicBezTo>
                    <a:cubicBezTo>
                      <a:pt x="48" y="21"/>
                      <a:pt x="45" y="21"/>
                      <a:pt x="43" y="18"/>
                    </a:cubicBezTo>
                    <a:cubicBezTo>
                      <a:pt x="42" y="18"/>
                      <a:pt x="41" y="18"/>
                      <a:pt x="41" y="18"/>
                    </a:cubicBezTo>
                    <a:cubicBezTo>
                      <a:pt x="39" y="19"/>
                      <a:pt x="36" y="19"/>
                      <a:pt x="34" y="18"/>
                    </a:cubicBezTo>
                    <a:cubicBezTo>
                      <a:pt x="34" y="18"/>
                      <a:pt x="33" y="18"/>
                      <a:pt x="33" y="18"/>
                    </a:cubicBezTo>
                    <a:cubicBezTo>
                      <a:pt x="33" y="18"/>
                      <a:pt x="32" y="18"/>
                      <a:pt x="31" y="17"/>
                    </a:cubicBezTo>
                    <a:cubicBezTo>
                      <a:pt x="30" y="17"/>
                      <a:pt x="30" y="17"/>
                      <a:pt x="29" y="17"/>
                    </a:cubicBezTo>
                    <a:cubicBezTo>
                      <a:pt x="28" y="17"/>
                      <a:pt x="26" y="18"/>
                      <a:pt x="24" y="18"/>
                    </a:cubicBezTo>
                    <a:cubicBezTo>
                      <a:pt x="23" y="18"/>
                      <a:pt x="22" y="18"/>
                      <a:pt x="21" y="18"/>
                    </a:cubicBezTo>
                    <a:cubicBezTo>
                      <a:pt x="21" y="18"/>
                      <a:pt x="21" y="18"/>
                      <a:pt x="21" y="18"/>
                    </a:cubicBezTo>
                    <a:cubicBezTo>
                      <a:pt x="21" y="18"/>
                      <a:pt x="20" y="18"/>
                      <a:pt x="20" y="18"/>
                    </a:cubicBezTo>
                    <a:cubicBezTo>
                      <a:pt x="20" y="18"/>
                      <a:pt x="20" y="18"/>
                      <a:pt x="20" y="18"/>
                    </a:cubicBezTo>
                    <a:cubicBezTo>
                      <a:pt x="19" y="18"/>
                      <a:pt x="19" y="18"/>
                      <a:pt x="19" y="18"/>
                    </a:cubicBezTo>
                    <a:cubicBezTo>
                      <a:pt x="19" y="18"/>
                      <a:pt x="18" y="18"/>
                      <a:pt x="18" y="18"/>
                    </a:cubicBezTo>
                    <a:cubicBezTo>
                      <a:pt x="18" y="17"/>
                      <a:pt x="18" y="17"/>
                      <a:pt x="17" y="17"/>
                    </a:cubicBezTo>
                    <a:cubicBezTo>
                      <a:pt x="17" y="17"/>
                      <a:pt x="17" y="17"/>
                      <a:pt x="17" y="17"/>
                    </a:cubicBezTo>
                    <a:cubicBezTo>
                      <a:pt x="17" y="17"/>
                      <a:pt x="16" y="16"/>
                      <a:pt x="16" y="15"/>
                    </a:cubicBezTo>
                    <a:cubicBezTo>
                      <a:pt x="16" y="14"/>
                      <a:pt x="17" y="13"/>
                      <a:pt x="18" y="11"/>
                    </a:cubicBezTo>
                    <a:cubicBezTo>
                      <a:pt x="20" y="9"/>
                      <a:pt x="23" y="7"/>
                      <a:pt x="25" y="6"/>
                    </a:cubicBezTo>
                    <a:cubicBezTo>
                      <a:pt x="26" y="6"/>
                      <a:pt x="26" y="6"/>
                      <a:pt x="27" y="6"/>
                    </a:cubicBezTo>
                    <a:cubicBezTo>
                      <a:pt x="27" y="6"/>
                      <a:pt x="28" y="7"/>
                      <a:pt x="29" y="7"/>
                    </a:cubicBezTo>
                    <a:cubicBezTo>
                      <a:pt x="29" y="7"/>
                      <a:pt x="29" y="7"/>
                      <a:pt x="29" y="7"/>
                    </a:cubicBezTo>
                    <a:cubicBezTo>
                      <a:pt x="29" y="6"/>
                      <a:pt x="29" y="6"/>
                      <a:pt x="29" y="6"/>
                    </a:cubicBezTo>
                    <a:cubicBezTo>
                      <a:pt x="29" y="5"/>
                      <a:pt x="30" y="5"/>
                      <a:pt x="30" y="5"/>
                    </a:cubicBezTo>
                    <a:cubicBezTo>
                      <a:pt x="30" y="4"/>
                      <a:pt x="30" y="4"/>
                      <a:pt x="30" y="3"/>
                    </a:cubicBezTo>
                    <a:cubicBezTo>
                      <a:pt x="31" y="3"/>
                      <a:pt x="31" y="3"/>
                      <a:pt x="31" y="3"/>
                    </a:cubicBezTo>
                    <a:cubicBezTo>
                      <a:pt x="31" y="2"/>
                      <a:pt x="31" y="2"/>
                      <a:pt x="31" y="2"/>
                    </a:cubicBezTo>
                    <a:cubicBezTo>
                      <a:pt x="31" y="2"/>
                      <a:pt x="31" y="1"/>
                      <a:pt x="31" y="1"/>
                    </a:cubicBezTo>
                    <a:cubicBezTo>
                      <a:pt x="32" y="1"/>
                      <a:pt x="32" y="1"/>
                      <a:pt x="32" y="0"/>
                    </a:cubicBezTo>
                    <a:cubicBezTo>
                      <a:pt x="31" y="1"/>
                      <a:pt x="29" y="1"/>
                      <a:pt x="27" y="3"/>
                    </a:cubicBezTo>
                    <a:cubicBezTo>
                      <a:pt x="26" y="4"/>
                      <a:pt x="24" y="4"/>
                      <a:pt x="23" y="4"/>
                    </a:cubicBezTo>
                    <a:cubicBezTo>
                      <a:pt x="23" y="4"/>
                      <a:pt x="22" y="4"/>
                      <a:pt x="21" y="4"/>
                    </a:cubicBezTo>
                    <a:cubicBezTo>
                      <a:pt x="20" y="3"/>
                      <a:pt x="19" y="4"/>
                      <a:pt x="19" y="4"/>
                    </a:cubicBezTo>
                    <a:cubicBezTo>
                      <a:pt x="19" y="6"/>
                      <a:pt x="17" y="11"/>
                      <a:pt x="12" y="11"/>
                    </a:cubicBezTo>
                    <a:cubicBezTo>
                      <a:pt x="12" y="11"/>
                      <a:pt x="12" y="12"/>
                      <a:pt x="12" y="12"/>
                    </a:cubicBezTo>
                    <a:cubicBezTo>
                      <a:pt x="12" y="13"/>
                      <a:pt x="12" y="16"/>
                      <a:pt x="9" y="17"/>
                    </a:cubicBezTo>
                    <a:cubicBezTo>
                      <a:pt x="8" y="18"/>
                      <a:pt x="6" y="18"/>
                      <a:pt x="5" y="18"/>
                    </a:cubicBezTo>
                    <a:cubicBezTo>
                      <a:pt x="3" y="18"/>
                      <a:pt x="0" y="19"/>
                      <a:pt x="0" y="20"/>
                    </a:cubicBezTo>
                    <a:cubicBezTo>
                      <a:pt x="0" y="20"/>
                      <a:pt x="1" y="21"/>
                      <a:pt x="2" y="22"/>
                    </a:cubicBezTo>
                    <a:cubicBezTo>
                      <a:pt x="4" y="23"/>
                      <a:pt x="7" y="25"/>
                      <a:pt x="7" y="28"/>
                    </a:cubicBezTo>
                    <a:cubicBezTo>
                      <a:pt x="7" y="29"/>
                      <a:pt x="7" y="31"/>
                      <a:pt x="8" y="32"/>
                    </a:cubicBezTo>
                    <a:cubicBezTo>
                      <a:pt x="9" y="34"/>
                      <a:pt x="10" y="37"/>
                      <a:pt x="7" y="39"/>
                    </a:cubicBezTo>
                    <a:cubicBezTo>
                      <a:pt x="7" y="40"/>
                      <a:pt x="7" y="40"/>
                      <a:pt x="7" y="40"/>
                    </a:cubicBezTo>
                    <a:cubicBezTo>
                      <a:pt x="7" y="40"/>
                      <a:pt x="6" y="40"/>
                      <a:pt x="6" y="40"/>
                    </a:cubicBezTo>
                    <a:cubicBezTo>
                      <a:pt x="6" y="40"/>
                      <a:pt x="6" y="41"/>
                      <a:pt x="6" y="41"/>
                    </a:cubicBezTo>
                    <a:cubicBezTo>
                      <a:pt x="6" y="41"/>
                      <a:pt x="6" y="41"/>
                      <a:pt x="6" y="41"/>
                    </a:cubicBezTo>
                    <a:cubicBezTo>
                      <a:pt x="6" y="41"/>
                      <a:pt x="5" y="41"/>
                      <a:pt x="5" y="42"/>
                    </a:cubicBezTo>
                    <a:cubicBezTo>
                      <a:pt x="5" y="42"/>
                      <a:pt x="5" y="42"/>
                      <a:pt x="5" y="42"/>
                    </a:cubicBezTo>
                    <a:cubicBezTo>
                      <a:pt x="5" y="42"/>
                      <a:pt x="5" y="42"/>
                      <a:pt x="5" y="43"/>
                    </a:cubicBezTo>
                    <a:cubicBezTo>
                      <a:pt x="5" y="43"/>
                      <a:pt x="4" y="43"/>
                      <a:pt x="4" y="43"/>
                    </a:cubicBezTo>
                    <a:cubicBezTo>
                      <a:pt x="4" y="43"/>
                      <a:pt x="4" y="44"/>
                      <a:pt x="4" y="44"/>
                    </a:cubicBezTo>
                    <a:cubicBezTo>
                      <a:pt x="4" y="44"/>
                      <a:pt x="4" y="44"/>
                      <a:pt x="4" y="45"/>
                    </a:cubicBezTo>
                    <a:cubicBezTo>
                      <a:pt x="4" y="45"/>
                      <a:pt x="4" y="45"/>
                      <a:pt x="4" y="45"/>
                    </a:cubicBezTo>
                    <a:cubicBezTo>
                      <a:pt x="4" y="46"/>
                      <a:pt x="4" y="46"/>
                      <a:pt x="4" y="46"/>
                    </a:cubicBezTo>
                    <a:cubicBezTo>
                      <a:pt x="4" y="46"/>
                      <a:pt x="4" y="47"/>
                      <a:pt x="3" y="47"/>
                    </a:cubicBezTo>
                    <a:cubicBezTo>
                      <a:pt x="3" y="47"/>
                      <a:pt x="3" y="48"/>
                      <a:pt x="3" y="48"/>
                    </a:cubicBezTo>
                    <a:cubicBezTo>
                      <a:pt x="3" y="48"/>
                      <a:pt x="3" y="48"/>
                      <a:pt x="3" y="49"/>
                    </a:cubicBezTo>
                    <a:cubicBezTo>
                      <a:pt x="3" y="49"/>
                      <a:pt x="4" y="49"/>
                      <a:pt x="4" y="49"/>
                    </a:cubicBezTo>
                    <a:cubicBezTo>
                      <a:pt x="4" y="49"/>
                      <a:pt x="4" y="49"/>
                      <a:pt x="4" y="49"/>
                    </a:cubicBezTo>
                    <a:cubicBezTo>
                      <a:pt x="4" y="49"/>
                      <a:pt x="4" y="49"/>
                      <a:pt x="4" y="49"/>
                    </a:cubicBezTo>
                    <a:cubicBezTo>
                      <a:pt x="5" y="49"/>
                      <a:pt x="5" y="49"/>
                      <a:pt x="5" y="49"/>
                    </a:cubicBezTo>
                    <a:cubicBezTo>
                      <a:pt x="6" y="48"/>
                      <a:pt x="8" y="47"/>
                      <a:pt x="9" y="47"/>
                    </a:cubicBezTo>
                    <a:cubicBezTo>
                      <a:pt x="10" y="47"/>
                      <a:pt x="11" y="47"/>
                      <a:pt x="12" y="47"/>
                    </a:cubicBezTo>
                    <a:cubicBezTo>
                      <a:pt x="15" y="47"/>
                      <a:pt x="15" y="47"/>
                      <a:pt x="15" y="47"/>
                    </a:cubicBezTo>
                    <a:cubicBezTo>
                      <a:pt x="16" y="47"/>
                      <a:pt x="16" y="47"/>
                      <a:pt x="16" y="46"/>
                    </a:cubicBezTo>
                    <a:cubicBezTo>
                      <a:pt x="17" y="44"/>
                      <a:pt x="20" y="43"/>
                      <a:pt x="23" y="42"/>
                    </a:cubicBezTo>
                    <a:cubicBezTo>
                      <a:pt x="24" y="42"/>
                      <a:pt x="26" y="42"/>
                      <a:pt x="27" y="41"/>
                    </a:cubicBezTo>
                    <a:cubicBezTo>
                      <a:pt x="27" y="37"/>
                      <a:pt x="34" y="30"/>
                      <a:pt x="39" y="30"/>
                    </a:cubicBezTo>
                    <a:cubicBezTo>
                      <a:pt x="39" y="30"/>
                      <a:pt x="39" y="30"/>
                      <a:pt x="39" y="30"/>
                    </a:cubicBezTo>
                    <a:cubicBezTo>
                      <a:pt x="43" y="30"/>
                      <a:pt x="43" y="34"/>
                      <a:pt x="43" y="36"/>
                    </a:cubicBezTo>
                    <a:cubicBezTo>
                      <a:pt x="43" y="38"/>
                      <a:pt x="43" y="39"/>
                      <a:pt x="44" y="40"/>
                    </a:cubicBezTo>
                    <a:cubicBezTo>
                      <a:pt x="49" y="41"/>
                      <a:pt x="47" y="46"/>
                      <a:pt x="46" y="49"/>
                    </a:cubicBezTo>
                    <a:cubicBezTo>
                      <a:pt x="46" y="51"/>
                      <a:pt x="45" y="53"/>
                      <a:pt x="46" y="53"/>
                    </a:cubicBezTo>
                    <a:cubicBezTo>
                      <a:pt x="46" y="54"/>
                      <a:pt x="47" y="54"/>
                      <a:pt x="49" y="53"/>
                    </a:cubicBezTo>
                    <a:cubicBezTo>
                      <a:pt x="49" y="53"/>
                      <a:pt x="49" y="53"/>
                      <a:pt x="50" y="53"/>
                    </a:cubicBezTo>
                    <a:cubicBezTo>
                      <a:pt x="50" y="53"/>
                      <a:pt x="51" y="52"/>
                      <a:pt x="52" y="52"/>
                    </a:cubicBezTo>
                    <a:cubicBezTo>
                      <a:pt x="53" y="52"/>
                      <a:pt x="54" y="51"/>
                      <a:pt x="54" y="51"/>
                    </a:cubicBezTo>
                    <a:cubicBezTo>
                      <a:pt x="55" y="51"/>
                      <a:pt x="55" y="51"/>
                      <a:pt x="55" y="51"/>
                    </a:cubicBezTo>
                    <a:cubicBezTo>
                      <a:pt x="61" y="45"/>
                      <a:pt x="66" y="42"/>
                      <a:pt x="69" y="43"/>
                    </a:cubicBezTo>
                    <a:cubicBezTo>
                      <a:pt x="69" y="43"/>
                      <a:pt x="69" y="43"/>
                      <a:pt x="69" y="43"/>
                    </a:cubicBezTo>
                    <a:cubicBezTo>
                      <a:pt x="69" y="43"/>
                      <a:pt x="69" y="43"/>
                      <a:pt x="69" y="43"/>
                    </a:cubicBezTo>
                    <a:cubicBezTo>
                      <a:pt x="69" y="43"/>
                      <a:pt x="69" y="43"/>
                      <a:pt x="69" y="43"/>
                    </a:cubicBezTo>
                    <a:cubicBezTo>
                      <a:pt x="70" y="44"/>
                      <a:pt x="71" y="45"/>
                      <a:pt x="71" y="45"/>
                    </a:cubicBezTo>
                    <a:cubicBezTo>
                      <a:pt x="71" y="45"/>
                      <a:pt x="71" y="46"/>
                      <a:pt x="71" y="46"/>
                    </a:cubicBezTo>
                    <a:cubicBezTo>
                      <a:pt x="72" y="46"/>
                      <a:pt x="72" y="46"/>
                      <a:pt x="72" y="46"/>
                    </a:cubicBezTo>
                    <a:cubicBezTo>
                      <a:pt x="72" y="46"/>
                      <a:pt x="72" y="46"/>
                      <a:pt x="73" y="46"/>
                    </a:cubicBezTo>
                    <a:cubicBezTo>
                      <a:pt x="73" y="46"/>
                      <a:pt x="73" y="46"/>
                      <a:pt x="73" y="46"/>
                    </a:cubicBezTo>
                    <a:cubicBezTo>
                      <a:pt x="73" y="46"/>
                      <a:pt x="73" y="46"/>
                      <a:pt x="73" y="46"/>
                    </a:cubicBezTo>
                    <a:cubicBezTo>
                      <a:pt x="74" y="46"/>
                      <a:pt x="75" y="46"/>
                      <a:pt x="76" y="46"/>
                    </a:cubicBezTo>
                    <a:cubicBezTo>
                      <a:pt x="76" y="46"/>
                      <a:pt x="76" y="46"/>
                      <a:pt x="76" y="46"/>
                    </a:cubicBezTo>
                    <a:cubicBezTo>
                      <a:pt x="76" y="46"/>
                      <a:pt x="77" y="47"/>
                      <a:pt x="77" y="47"/>
                    </a:cubicBezTo>
                    <a:cubicBezTo>
                      <a:pt x="77" y="47"/>
                      <a:pt x="77" y="47"/>
                      <a:pt x="77" y="47"/>
                    </a:cubicBezTo>
                    <a:cubicBezTo>
                      <a:pt x="78" y="47"/>
                      <a:pt x="78" y="47"/>
                      <a:pt x="78" y="47"/>
                    </a:cubicBezTo>
                    <a:cubicBezTo>
                      <a:pt x="79" y="47"/>
                      <a:pt x="79" y="47"/>
                      <a:pt x="79" y="47"/>
                    </a:cubicBezTo>
                    <a:cubicBezTo>
                      <a:pt x="81" y="48"/>
                      <a:pt x="81" y="48"/>
                      <a:pt x="81" y="48"/>
                    </a:cubicBezTo>
                    <a:cubicBezTo>
                      <a:pt x="81" y="48"/>
                      <a:pt x="81" y="48"/>
                      <a:pt x="81" y="48"/>
                    </a:cubicBezTo>
                    <a:cubicBezTo>
                      <a:pt x="81" y="45"/>
                      <a:pt x="80" y="38"/>
                      <a:pt x="79" y="35"/>
                    </a:cubicBezTo>
                    <a:cubicBezTo>
                      <a:pt x="79" y="34"/>
                      <a:pt x="75" y="31"/>
                      <a:pt x="70" y="29"/>
                    </a:cubicBezTo>
                    <a:cubicBezTo>
                      <a:pt x="69" y="29"/>
                      <a:pt x="69" y="29"/>
                      <a:pt x="69" y="29"/>
                    </a:cubicBezTo>
                    <a:cubicBezTo>
                      <a:pt x="68" y="24"/>
                      <a:pt x="68" y="24"/>
                      <a:pt x="68" y="24"/>
                    </a:cubicBezTo>
                    <a:cubicBezTo>
                      <a:pt x="67" y="20"/>
                      <a:pt x="67" y="20"/>
                      <a:pt x="67" y="20"/>
                    </a:cubicBezTo>
                    <a:cubicBezTo>
                      <a:pt x="67" y="20"/>
                      <a:pt x="67" y="20"/>
                      <a:pt x="66" y="20"/>
                    </a:cubicBezTo>
                    <a:cubicBezTo>
                      <a:pt x="66" y="20"/>
                      <a:pt x="66" y="20"/>
                      <a:pt x="65"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1" name="Freeform 1180"/>
              <p:cNvSpPr>
                <a:spLocks/>
              </p:cNvSpPr>
              <p:nvPr/>
            </p:nvSpPr>
            <p:spPr bwMode="auto">
              <a:xfrm>
                <a:off x="3178" y="2419"/>
                <a:ext cx="29" cy="27"/>
              </a:xfrm>
              <a:custGeom>
                <a:avLst/>
                <a:gdLst>
                  <a:gd name="T0" fmla="*/ 31 w 31"/>
                  <a:gd name="T1" fmla="*/ 27 h 28"/>
                  <a:gd name="T2" fmla="*/ 31 w 31"/>
                  <a:gd name="T3" fmla="*/ 27 h 28"/>
                  <a:gd name="T4" fmla="*/ 31 w 31"/>
                  <a:gd name="T5" fmla="*/ 27 h 28"/>
                  <a:gd name="T6" fmla="*/ 31 w 31"/>
                  <a:gd name="T7" fmla="*/ 25 h 28"/>
                  <a:gd name="T8" fmla="*/ 30 w 31"/>
                  <a:gd name="T9" fmla="*/ 25 h 28"/>
                  <a:gd name="T10" fmla="*/ 30 w 31"/>
                  <a:gd name="T11" fmla="*/ 24 h 28"/>
                  <a:gd name="T12" fmla="*/ 30 w 31"/>
                  <a:gd name="T13" fmla="*/ 24 h 28"/>
                  <a:gd name="T14" fmla="*/ 30 w 31"/>
                  <a:gd name="T15" fmla="*/ 23 h 28"/>
                  <a:gd name="T16" fmla="*/ 28 w 31"/>
                  <a:gd name="T17" fmla="*/ 21 h 28"/>
                  <a:gd name="T18" fmla="*/ 23 w 31"/>
                  <a:gd name="T19" fmla="*/ 15 h 28"/>
                  <a:gd name="T20" fmla="*/ 21 w 31"/>
                  <a:gd name="T21" fmla="*/ 11 h 28"/>
                  <a:gd name="T22" fmla="*/ 19 w 31"/>
                  <a:gd name="T23" fmla="*/ 5 h 28"/>
                  <a:gd name="T24" fmla="*/ 17 w 31"/>
                  <a:gd name="T25" fmla="*/ 2 h 28"/>
                  <a:gd name="T26" fmla="*/ 17 w 31"/>
                  <a:gd name="T27" fmla="*/ 1 h 28"/>
                  <a:gd name="T28" fmla="*/ 16 w 31"/>
                  <a:gd name="T29" fmla="*/ 1 h 28"/>
                  <a:gd name="T30" fmla="*/ 15 w 31"/>
                  <a:gd name="T31" fmla="*/ 0 h 28"/>
                  <a:gd name="T32" fmla="*/ 13 w 31"/>
                  <a:gd name="T33" fmla="*/ 0 h 28"/>
                  <a:gd name="T34" fmla="*/ 12 w 31"/>
                  <a:gd name="T35" fmla="*/ 0 h 28"/>
                  <a:gd name="T36" fmla="*/ 11 w 31"/>
                  <a:gd name="T37" fmla="*/ 0 h 28"/>
                  <a:gd name="T38" fmla="*/ 10 w 31"/>
                  <a:gd name="T39" fmla="*/ 0 h 28"/>
                  <a:gd name="T40" fmla="*/ 8 w 31"/>
                  <a:gd name="T41" fmla="*/ 0 h 28"/>
                  <a:gd name="T42" fmla="*/ 2 w 31"/>
                  <a:gd name="T43" fmla="*/ 1 h 28"/>
                  <a:gd name="T44" fmla="*/ 0 w 31"/>
                  <a:gd name="T45" fmla="*/ 2 h 28"/>
                  <a:gd name="T46" fmla="*/ 0 w 31"/>
                  <a:gd name="T47" fmla="*/ 2 h 28"/>
                  <a:gd name="T48" fmla="*/ 0 w 31"/>
                  <a:gd name="T49" fmla="*/ 4 h 28"/>
                  <a:gd name="T50" fmla="*/ 1 w 31"/>
                  <a:gd name="T51" fmla="*/ 8 h 28"/>
                  <a:gd name="T52" fmla="*/ 1 w 31"/>
                  <a:gd name="T53" fmla="*/ 9 h 28"/>
                  <a:gd name="T54" fmla="*/ 3 w 31"/>
                  <a:gd name="T55" fmla="*/ 10 h 28"/>
                  <a:gd name="T56" fmla="*/ 5 w 31"/>
                  <a:gd name="T57" fmla="*/ 10 h 28"/>
                  <a:gd name="T58" fmla="*/ 6 w 31"/>
                  <a:gd name="T59" fmla="*/ 10 h 28"/>
                  <a:gd name="T60" fmla="*/ 9 w 31"/>
                  <a:gd name="T61" fmla="*/ 11 h 28"/>
                  <a:gd name="T62" fmla="*/ 9 w 31"/>
                  <a:gd name="T63" fmla="*/ 12 h 28"/>
                  <a:gd name="T64" fmla="*/ 9 w 31"/>
                  <a:gd name="T65" fmla="*/ 12 h 28"/>
                  <a:gd name="T66" fmla="*/ 10 w 31"/>
                  <a:gd name="T67" fmla="*/ 12 h 28"/>
                  <a:gd name="T68" fmla="*/ 10 w 31"/>
                  <a:gd name="T69" fmla="*/ 13 h 28"/>
                  <a:gd name="T70" fmla="*/ 10 w 31"/>
                  <a:gd name="T71" fmla="*/ 13 h 28"/>
                  <a:gd name="T72" fmla="*/ 11 w 31"/>
                  <a:gd name="T73" fmla="*/ 14 h 28"/>
                  <a:gd name="T74" fmla="*/ 11 w 31"/>
                  <a:gd name="T75" fmla="*/ 15 h 28"/>
                  <a:gd name="T76" fmla="*/ 11 w 31"/>
                  <a:gd name="T77" fmla="*/ 15 h 28"/>
                  <a:gd name="T78" fmla="*/ 11 w 31"/>
                  <a:gd name="T79" fmla="*/ 15 h 28"/>
                  <a:gd name="T80" fmla="*/ 11 w 31"/>
                  <a:gd name="T81" fmla="*/ 15 h 28"/>
                  <a:gd name="T82" fmla="*/ 13 w 31"/>
                  <a:gd name="T83" fmla="*/ 15 h 28"/>
                  <a:gd name="T84" fmla="*/ 13 w 31"/>
                  <a:gd name="T85" fmla="*/ 16 h 28"/>
                  <a:gd name="T86" fmla="*/ 14 w 31"/>
                  <a:gd name="T87" fmla="*/ 16 h 28"/>
                  <a:gd name="T88" fmla="*/ 14 w 31"/>
                  <a:gd name="T89" fmla="*/ 16 h 28"/>
                  <a:gd name="T90" fmla="*/ 14 w 31"/>
                  <a:gd name="T91" fmla="*/ 17 h 28"/>
                  <a:gd name="T92" fmla="*/ 15 w 31"/>
                  <a:gd name="T93" fmla="*/ 17 h 28"/>
                  <a:gd name="T94" fmla="*/ 15 w 31"/>
                  <a:gd name="T95" fmla="*/ 18 h 28"/>
                  <a:gd name="T96" fmla="*/ 15 w 31"/>
                  <a:gd name="T97" fmla="*/ 18 h 28"/>
                  <a:gd name="T98" fmla="*/ 17 w 31"/>
                  <a:gd name="T99" fmla="*/ 18 h 28"/>
                  <a:gd name="T100" fmla="*/ 17 w 31"/>
                  <a:gd name="T101" fmla="*/ 19 h 28"/>
                  <a:gd name="T102" fmla="*/ 19 w 31"/>
                  <a:gd name="T103" fmla="*/ 20 h 28"/>
                  <a:gd name="T104" fmla="*/ 20 w 31"/>
                  <a:gd name="T105" fmla="*/ 20 h 28"/>
                  <a:gd name="T106" fmla="*/ 21 w 31"/>
                  <a:gd name="T107" fmla="*/ 20 h 28"/>
                  <a:gd name="T108" fmla="*/ 26 w 31"/>
                  <a:gd name="T109" fmla="*/ 23 h 28"/>
                  <a:gd name="T110" fmla="*/ 28 w 31"/>
                  <a:gd name="T111" fmla="*/ 25 h 28"/>
                  <a:gd name="T112" fmla="*/ 28 w 31"/>
                  <a:gd name="T113" fmla="*/ 25 h 28"/>
                  <a:gd name="T114" fmla="*/ 29 w 31"/>
                  <a:gd name="T115" fmla="*/ 26 h 28"/>
                  <a:gd name="T116" fmla="*/ 29 w 31"/>
                  <a:gd name="T117" fmla="*/ 27 h 28"/>
                  <a:gd name="T118" fmla="*/ 29 w 31"/>
                  <a:gd name="T119" fmla="*/ 28 h 28"/>
                  <a:gd name="T120" fmla="*/ 31 w 31"/>
                  <a:gd name="T12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8">
                    <a:moveTo>
                      <a:pt x="31" y="27"/>
                    </a:moveTo>
                    <a:cubicBezTo>
                      <a:pt x="31" y="27"/>
                      <a:pt x="31" y="27"/>
                      <a:pt x="31" y="27"/>
                    </a:cubicBezTo>
                    <a:cubicBezTo>
                      <a:pt x="31" y="27"/>
                      <a:pt x="31" y="27"/>
                      <a:pt x="31" y="27"/>
                    </a:cubicBezTo>
                    <a:cubicBezTo>
                      <a:pt x="31" y="26"/>
                      <a:pt x="31" y="26"/>
                      <a:pt x="31" y="25"/>
                    </a:cubicBezTo>
                    <a:cubicBezTo>
                      <a:pt x="31" y="25"/>
                      <a:pt x="30" y="25"/>
                      <a:pt x="30" y="25"/>
                    </a:cubicBezTo>
                    <a:cubicBezTo>
                      <a:pt x="30" y="25"/>
                      <a:pt x="30" y="24"/>
                      <a:pt x="30" y="24"/>
                    </a:cubicBezTo>
                    <a:cubicBezTo>
                      <a:pt x="30" y="24"/>
                      <a:pt x="30" y="24"/>
                      <a:pt x="30" y="24"/>
                    </a:cubicBezTo>
                    <a:cubicBezTo>
                      <a:pt x="30" y="23"/>
                      <a:pt x="30" y="23"/>
                      <a:pt x="30" y="23"/>
                    </a:cubicBezTo>
                    <a:cubicBezTo>
                      <a:pt x="30" y="23"/>
                      <a:pt x="29" y="21"/>
                      <a:pt x="28" y="21"/>
                    </a:cubicBezTo>
                    <a:cubicBezTo>
                      <a:pt x="26" y="19"/>
                      <a:pt x="23" y="17"/>
                      <a:pt x="23" y="15"/>
                    </a:cubicBezTo>
                    <a:cubicBezTo>
                      <a:pt x="23" y="14"/>
                      <a:pt x="22" y="12"/>
                      <a:pt x="21" y="11"/>
                    </a:cubicBezTo>
                    <a:cubicBezTo>
                      <a:pt x="20" y="9"/>
                      <a:pt x="19" y="7"/>
                      <a:pt x="19" y="5"/>
                    </a:cubicBezTo>
                    <a:cubicBezTo>
                      <a:pt x="19" y="5"/>
                      <a:pt x="18" y="3"/>
                      <a:pt x="17" y="2"/>
                    </a:cubicBezTo>
                    <a:cubicBezTo>
                      <a:pt x="17" y="2"/>
                      <a:pt x="17" y="1"/>
                      <a:pt x="17" y="1"/>
                    </a:cubicBezTo>
                    <a:cubicBezTo>
                      <a:pt x="16" y="1"/>
                      <a:pt x="16" y="1"/>
                      <a:pt x="16" y="1"/>
                    </a:cubicBezTo>
                    <a:cubicBezTo>
                      <a:pt x="15" y="1"/>
                      <a:pt x="15" y="0"/>
                      <a:pt x="15" y="0"/>
                    </a:cubicBezTo>
                    <a:cubicBezTo>
                      <a:pt x="14" y="0"/>
                      <a:pt x="14" y="0"/>
                      <a:pt x="13" y="0"/>
                    </a:cubicBezTo>
                    <a:cubicBezTo>
                      <a:pt x="13" y="0"/>
                      <a:pt x="12" y="0"/>
                      <a:pt x="12" y="0"/>
                    </a:cubicBezTo>
                    <a:cubicBezTo>
                      <a:pt x="12" y="0"/>
                      <a:pt x="11" y="0"/>
                      <a:pt x="11" y="0"/>
                    </a:cubicBezTo>
                    <a:cubicBezTo>
                      <a:pt x="10" y="0"/>
                      <a:pt x="10" y="0"/>
                      <a:pt x="10" y="0"/>
                    </a:cubicBezTo>
                    <a:cubicBezTo>
                      <a:pt x="9" y="0"/>
                      <a:pt x="9" y="0"/>
                      <a:pt x="8" y="0"/>
                    </a:cubicBezTo>
                    <a:cubicBezTo>
                      <a:pt x="6" y="0"/>
                      <a:pt x="4" y="1"/>
                      <a:pt x="2" y="1"/>
                    </a:cubicBezTo>
                    <a:cubicBezTo>
                      <a:pt x="1" y="1"/>
                      <a:pt x="0" y="2"/>
                      <a:pt x="0" y="2"/>
                    </a:cubicBezTo>
                    <a:cubicBezTo>
                      <a:pt x="0" y="2"/>
                      <a:pt x="0" y="2"/>
                      <a:pt x="0" y="2"/>
                    </a:cubicBezTo>
                    <a:cubicBezTo>
                      <a:pt x="0" y="3"/>
                      <a:pt x="0" y="4"/>
                      <a:pt x="0" y="4"/>
                    </a:cubicBezTo>
                    <a:cubicBezTo>
                      <a:pt x="0" y="5"/>
                      <a:pt x="0" y="7"/>
                      <a:pt x="1" y="8"/>
                    </a:cubicBezTo>
                    <a:cubicBezTo>
                      <a:pt x="1" y="8"/>
                      <a:pt x="1" y="8"/>
                      <a:pt x="1" y="9"/>
                    </a:cubicBezTo>
                    <a:cubicBezTo>
                      <a:pt x="1" y="10"/>
                      <a:pt x="2" y="10"/>
                      <a:pt x="3" y="10"/>
                    </a:cubicBezTo>
                    <a:cubicBezTo>
                      <a:pt x="4" y="10"/>
                      <a:pt x="4" y="10"/>
                      <a:pt x="5" y="10"/>
                    </a:cubicBezTo>
                    <a:cubicBezTo>
                      <a:pt x="6" y="10"/>
                      <a:pt x="6" y="10"/>
                      <a:pt x="6" y="10"/>
                    </a:cubicBezTo>
                    <a:cubicBezTo>
                      <a:pt x="7" y="10"/>
                      <a:pt x="8" y="11"/>
                      <a:pt x="9" y="11"/>
                    </a:cubicBezTo>
                    <a:cubicBezTo>
                      <a:pt x="9" y="11"/>
                      <a:pt x="9" y="12"/>
                      <a:pt x="9" y="12"/>
                    </a:cubicBezTo>
                    <a:cubicBezTo>
                      <a:pt x="9" y="12"/>
                      <a:pt x="9" y="12"/>
                      <a:pt x="9" y="12"/>
                    </a:cubicBezTo>
                    <a:cubicBezTo>
                      <a:pt x="10" y="12"/>
                      <a:pt x="10" y="12"/>
                      <a:pt x="10" y="12"/>
                    </a:cubicBezTo>
                    <a:cubicBezTo>
                      <a:pt x="10" y="12"/>
                      <a:pt x="10" y="12"/>
                      <a:pt x="10" y="13"/>
                    </a:cubicBezTo>
                    <a:cubicBezTo>
                      <a:pt x="10" y="13"/>
                      <a:pt x="10" y="13"/>
                      <a:pt x="10" y="13"/>
                    </a:cubicBezTo>
                    <a:cubicBezTo>
                      <a:pt x="11" y="14"/>
                      <a:pt x="11" y="14"/>
                      <a:pt x="11" y="14"/>
                    </a:cubicBezTo>
                    <a:cubicBezTo>
                      <a:pt x="11" y="14"/>
                      <a:pt x="11" y="14"/>
                      <a:pt x="11" y="15"/>
                    </a:cubicBezTo>
                    <a:cubicBezTo>
                      <a:pt x="11" y="15"/>
                      <a:pt x="11" y="15"/>
                      <a:pt x="11" y="15"/>
                    </a:cubicBezTo>
                    <a:cubicBezTo>
                      <a:pt x="11" y="15"/>
                      <a:pt x="11" y="15"/>
                      <a:pt x="11" y="15"/>
                    </a:cubicBezTo>
                    <a:cubicBezTo>
                      <a:pt x="11" y="15"/>
                      <a:pt x="11" y="15"/>
                      <a:pt x="11" y="15"/>
                    </a:cubicBezTo>
                    <a:cubicBezTo>
                      <a:pt x="12" y="15"/>
                      <a:pt x="12" y="15"/>
                      <a:pt x="13" y="15"/>
                    </a:cubicBezTo>
                    <a:cubicBezTo>
                      <a:pt x="13" y="15"/>
                      <a:pt x="13" y="16"/>
                      <a:pt x="13" y="16"/>
                    </a:cubicBezTo>
                    <a:cubicBezTo>
                      <a:pt x="13" y="16"/>
                      <a:pt x="13" y="16"/>
                      <a:pt x="14" y="16"/>
                    </a:cubicBezTo>
                    <a:cubicBezTo>
                      <a:pt x="14" y="16"/>
                      <a:pt x="14" y="16"/>
                      <a:pt x="14" y="16"/>
                    </a:cubicBezTo>
                    <a:cubicBezTo>
                      <a:pt x="14" y="16"/>
                      <a:pt x="14" y="17"/>
                      <a:pt x="14" y="17"/>
                    </a:cubicBezTo>
                    <a:cubicBezTo>
                      <a:pt x="15" y="17"/>
                      <a:pt x="15" y="17"/>
                      <a:pt x="15" y="17"/>
                    </a:cubicBezTo>
                    <a:cubicBezTo>
                      <a:pt x="15" y="17"/>
                      <a:pt x="15" y="17"/>
                      <a:pt x="15" y="18"/>
                    </a:cubicBezTo>
                    <a:cubicBezTo>
                      <a:pt x="15" y="18"/>
                      <a:pt x="15" y="18"/>
                      <a:pt x="15" y="18"/>
                    </a:cubicBezTo>
                    <a:cubicBezTo>
                      <a:pt x="16" y="18"/>
                      <a:pt x="16" y="18"/>
                      <a:pt x="17" y="18"/>
                    </a:cubicBezTo>
                    <a:cubicBezTo>
                      <a:pt x="17" y="19"/>
                      <a:pt x="17" y="19"/>
                      <a:pt x="17" y="19"/>
                    </a:cubicBezTo>
                    <a:cubicBezTo>
                      <a:pt x="18" y="19"/>
                      <a:pt x="19" y="19"/>
                      <a:pt x="19" y="20"/>
                    </a:cubicBezTo>
                    <a:cubicBezTo>
                      <a:pt x="20" y="20"/>
                      <a:pt x="20" y="20"/>
                      <a:pt x="20" y="20"/>
                    </a:cubicBezTo>
                    <a:cubicBezTo>
                      <a:pt x="21" y="20"/>
                      <a:pt x="21" y="20"/>
                      <a:pt x="21" y="20"/>
                    </a:cubicBezTo>
                    <a:cubicBezTo>
                      <a:pt x="23" y="20"/>
                      <a:pt x="25" y="21"/>
                      <a:pt x="26" y="23"/>
                    </a:cubicBezTo>
                    <a:cubicBezTo>
                      <a:pt x="27" y="23"/>
                      <a:pt x="27" y="24"/>
                      <a:pt x="28" y="25"/>
                    </a:cubicBezTo>
                    <a:cubicBezTo>
                      <a:pt x="28" y="25"/>
                      <a:pt x="28" y="25"/>
                      <a:pt x="28" y="25"/>
                    </a:cubicBezTo>
                    <a:cubicBezTo>
                      <a:pt x="28" y="25"/>
                      <a:pt x="28" y="26"/>
                      <a:pt x="29" y="26"/>
                    </a:cubicBezTo>
                    <a:cubicBezTo>
                      <a:pt x="29" y="26"/>
                      <a:pt x="29" y="26"/>
                      <a:pt x="29" y="27"/>
                    </a:cubicBezTo>
                    <a:cubicBezTo>
                      <a:pt x="29" y="27"/>
                      <a:pt x="29" y="27"/>
                      <a:pt x="29" y="28"/>
                    </a:cubicBezTo>
                    <a:cubicBezTo>
                      <a:pt x="30" y="28"/>
                      <a:pt x="31" y="28"/>
                      <a:pt x="31"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2" name="Freeform 1181"/>
              <p:cNvSpPr>
                <a:spLocks/>
              </p:cNvSpPr>
              <p:nvPr/>
            </p:nvSpPr>
            <p:spPr bwMode="auto">
              <a:xfrm>
                <a:off x="3197" y="2412"/>
                <a:ext cx="46" cy="38"/>
              </a:xfrm>
              <a:custGeom>
                <a:avLst/>
                <a:gdLst>
                  <a:gd name="T0" fmla="*/ 13 w 48"/>
                  <a:gd name="T1" fmla="*/ 0 h 40"/>
                  <a:gd name="T2" fmla="*/ 12 w 48"/>
                  <a:gd name="T3" fmla="*/ 1 h 40"/>
                  <a:gd name="T4" fmla="*/ 13 w 48"/>
                  <a:gd name="T5" fmla="*/ 2 h 40"/>
                  <a:gd name="T6" fmla="*/ 16 w 48"/>
                  <a:gd name="T7" fmla="*/ 6 h 40"/>
                  <a:gd name="T8" fmla="*/ 15 w 48"/>
                  <a:gd name="T9" fmla="*/ 8 h 40"/>
                  <a:gd name="T10" fmla="*/ 10 w 48"/>
                  <a:gd name="T11" fmla="*/ 10 h 40"/>
                  <a:gd name="T12" fmla="*/ 4 w 48"/>
                  <a:gd name="T13" fmla="*/ 7 h 40"/>
                  <a:gd name="T14" fmla="*/ 3 w 48"/>
                  <a:gd name="T15" fmla="*/ 7 h 40"/>
                  <a:gd name="T16" fmla="*/ 3 w 48"/>
                  <a:gd name="T17" fmla="*/ 6 h 40"/>
                  <a:gd name="T18" fmla="*/ 2 w 48"/>
                  <a:gd name="T19" fmla="*/ 6 h 40"/>
                  <a:gd name="T20" fmla="*/ 1 w 48"/>
                  <a:gd name="T21" fmla="*/ 6 h 40"/>
                  <a:gd name="T22" fmla="*/ 1 w 48"/>
                  <a:gd name="T23" fmla="*/ 5 h 40"/>
                  <a:gd name="T24" fmla="*/ 0 w 48"/>
                  <a:gd name="T25" fmla="*/ 5 h 40"/>
                  <a:gd name="T26" fmla="*/ 0 w 48"/>
                  <a:gd name="T27" fmla="*/ 5 h 40"/>
                  <a:gd name="T28" fmla="*/ 0 w 48"/>
                  <a:gd name="T29" fmla="*/ 5 h 40"/>
                  <a:gd name="T30" fmla="*/ 1 w 48"/>
                  <a:gd name="T31" fmla="*/ 7 h 40"/>
                  <a:gd name="T32" fmla="*/ 3 w 48"/>
                  <a:gd name="T33" fmla="*/ 13 h 40"/>
                  <a:gd name="T34" fmla="*/ 4 w 48"/>
                  <a:gd name="T35" fmla="*/ 15 h 40"/>
                  <a:gd name="T36" fmla="*/ 5 w 48"/>
                  <a:gd name="T37" fmla="*/ 16 h 40"/>
                  <a:gd name="T38" fmla="*/ 7 w 48"/>
                  <a:gd name="T39" fmla="*/ 22 h 40"/>
                  <a:gd name="T40" fmla="*/ 10 w 48"/>
                  <a:gd name="T41" fmla="*/ 25 h 40"/>
                  <a:gd name="T42" fmla="*/ 14 w 48"/>
                  <a:gd name="T43" fmla="*/ 30 h 40"/>
                  <a:gd name="T44" fmla="*/ 14 w 48"/>
                  <a:gd name="T45" fmla="*/ 30 h 40"/>
                  <a:gd name="T46" fmla="*/ 14 w 48"/>
                  <a:gd name="T47" fmla="*/ 30 h 40"/>
                  <a:gd name="T48" fmla="*/ 14 w 48"/>
                  <a:gd name="T49" fmla="*/ 31 h 40"/>
                  <a:gd name="T50" fmla="*/ 14 w 48"/>
                  <a:gd name="T51" fmla="*/ 31 h 40"/>
                  <a:gd name="T52" fmla="*/ 15 w 48"/>
                  <a:gd name="T53" fmla="*/ 32 h 40"/>
                  <a:gd name="T54" fmla="*/ 15 w 48"/>
                  <a:gd name="T55" fmla="*/ 33 h 40"/>
                  <a:gd name="T56" fmla="*/ 15 w 48"/>
                  <a:gd name="T57" fmla="*/ 33 h 40"/>
                  <a:gd name="T58" fmla="*/ 22 w 48"/>
                  <a:gd name="T59" fmla="*/ 29 h 40"/>
                  <a:gd name="T60" fmla="*/ 27 w 48"/>
                  <a:gd name="T61" fmla="*/ 25 h 40"/>
                  <a:gd name="T62" fmla="*/ 32 w 48"/>
                  <a:gd name="T63" fmla="*/ 27 h 40"/>
                  <a:gd name="T64" fmla="*/ 32 w 48"/>
                  <a:gd name="T65" fmla="*/ 38 h 40"/>
                  <a:gd name="T66" fmla="*/ 33 w 48"/>
                  <a:gd name="T67" fmla="*/ 38 h 40"/>
                  <a:gd name="T68" fmla="*/ 33 w 48"/>
                  <a:gd name="T69" fmla="*/ 38 h 40"/>
                  <a:gd name="T70" fmla="*/ 34 w 48"/>
                  <a:gd name="T71" fmla="*/ 39 h 40"/>
                  <a:gd name="T72" fmla="*/ 35 w 48"/>
                  <a:gd name="T73" fmla="*/ 39 h 40"/>
                  <a:gd name="T74" fmla="*/ 36 w 48"/>
                  <a:gd name="T75" fmla="*/ 40 h 40"/>
                  <a:gd name="T76" fmla="*/ 39 w 48"/>
                  <a:gd name="T77" fmla="*/ 35 h 40"/>
                  <a:gd name="T78" fmla="*/ 45 w 48"/>
                  <a:gd name="T79" fmla="*/ 14 h 40"/>
                  <a:gd name="T80" fmla="*/ 37 w 48"/>
                  <a:gd name="T81" fmla="*/ 3 h 40"/>
                  <a:gd name="T82" fmla="*/ 36 w 48"/>
                  <a:gd name="T83" fmla="*/ 4 h 40"/>
                  <a:gd name="T84" fmla="*/ 36 w 48"/>
                  <a:gd name="T85" fmla="*/ 4 h 40"/>
                  <a:gd name="T86" fmla="*/ 34 w 48"/>
                  <a:gd name="T87" fmla="*/ 4 h 40"/>
                  <a:gd name="T88" fmla="*/ 34 w 48"/>
                  <a:gd name="T89" fmla="*/ 5 h 40"/>
                  <a:gd name="T90" fmla="*/ 33 w 48"/>
                  <a:gd name="T91" fmla="*/ 5 h 40"/>
                  <a:gd name="T92" fmla="*/ 31 w 48"/>
                  <a:gd name="T93" fmla="*/ 6 h 40"/>
                  <a:gd name="T94" fmla="*/ 28 w 48"/>
                  <a:gd name="T95" fmla="*/ 8 h 40"/>
                  <a:gd name="T96" fmla="*/ 26 w 48"/>
                  <a:gd name="T97" fmla="*/ 7 h 40"/>
                  <a:gd name="T98" fmla="*/ 25 w 48"/>
                  <a:gd name="T99" fmla="*/ 7 h 40"/>
                  <a:gd name="T100" fmla="*/ 24 w 48"/>
                  <a:gd name="T101" fmla="*/ 7 h 40"/>
                  <a:gd name="T102" fmla="*/ 24 w 48"/>
                  <a:gd name="T103" fmla="*/ 7 h 40"/>
                  <a:gd name="T104" fmla="*/ 20 w 48"/>
                  <a:gd name="T105" fmla="*/ 4 h 40"/>
                  <a:gd name="T106" fmla="*/ 16 w 48"/>
                  <a:gd name="T107" fmla="*/ 1 h 40"/>
                  <a:gd name="T108" fmla="*/ 14 w 48"/>
                  <a:gd name="T109" fmla="*/ 0 h 40"/>
                  <a:gd name="T110" fmla="*/ 13 w 48"/>
                  <a:gd name="T111" fmla="*/ 0 h 40"/>
                  <a:gd name="T112" fmla="*/ 13 w 48"/>
                  <a:gd name="T113" fmla="*/ 0 h 40"/>
                  <a:gd name="T114" fmla="*/ 13 w 48"/>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40">
                    <a:moveTo>
                      <a:pt x="13" y="0"/>
                    </a:moveTo>
                    <a:cubicBezTo>
                      <a:pt x="12" y="0"/>
                      <a:pt x="12" y="1"/>
                      <a:pt x="12" y="1"/>
                    </a:cubicBezTo>
                    <a:cubicBezTo>
                      <a:pt x="12" y="1"/>
                      <a:pt x="13" y="2"/>
                      <a:pt x="13" y="2"/>
                    </a:cubicBezTo>
                    <a:cubicBezTo>
                      <a:pt x="15" y="3"/>
                      <a:pt x="16" y="4"/>
                      <a:pt x="16" y="6"/>
                    </a:cubicBezTo>
                    <a:cubicBezTo>
                      <a:pt x="16" y="6"/>
                      <a:pt x="16" y="7"/>
                      <a:pt x="15" y="8"/>
                    </a:cubicBezTo>
                    <a:cubicBezTo>
                      <a:pt x="14" y="9"/>
                      <a:pt x="12" y="10"/>
                      <a:pt x="10" y="10"/>
                    </a:cubicBezTo>
                    <a:cubicBezTo>
                      <a:pt x="8" y="10"/>
                      <a:pt x="5" y="9"/>
                      <a:pt x="4" y="7"/>
                    </a:cubicBezTo>
                    <a:cubicBezTo>
                      <a:pt x="3" y="7"/>
                      <a:pt x="3" y="7"/>
                      <a:pt x="3" y="7"/>
                    </a:cubicBezTo>
                    <a:cubicBezTo>
                      <a:pt x="3" y="7"/>
                      <a:pt x="3" y="7"/>
                      <a:pt x="3" y="6"/>
                    </a:cubicBezTo>
                    <a:cubicBezTo>
                      <a:pt x="2" y="6"/>
                      <a:pt x="2" y="6"/>
                      <a:pt x="2" y="6"/>
                    </a:cubicBezTo>
                    <a:cubicBezTo>
                      <a:pt x="2" y="6"/>
                      <a:pt x="2" y="6"/>
                      <a:pt x="1" y="6"/>
                    </a:cubicBezTo>
                    <a:cubicBezTo>
                      <a:pt x="1" y="6"/>
                      <a:pt x="1" y="6"/>
                      <a:pt x="1" y="5"/>
                    </a:cubicBezTo>
                    <a:cubicBezTo>
                      <a:pt x="1" y="5"/>
                      <a:pt x="0" y="5"/>
                      <a:pt x="0" y="5"/>
                    </a:cubicBezTo>
                    <a:cubicBezTo>
                      <a:pt x="0" y="5"/>
                      <a:pt x="0" y="5"/>
                      <a:pt x="0" y="5"/>
                    </a:cubicBezTo>
                    <a:cubicBezTo>
                      <a:pt x="0" y="5"/>
                      <a:pt x="0" y="5"/>
                      <a:pt x="0" y="5"/>
                    </a:cubicBezTo>
                    <a:cubicBezTo>
                      <a:pt x="0" y="6"/>
                      <a:pt x="0" y="6"/>
                      <a:pt x="1" y="7"/>
                    </a:cubicBezTo>
                    <a:cubicBezTo>
                      <a:pt x="2" y="9"/>
                      <a:pt x="4" y="11"/>
                      <a:pt x="3" y="13"/>
                    </a:cubicBezTo>
                    <a:cubicBezTo>
                      <a:pt x="3" y="13"/>
                      <a:pt x="3" y="14"/>
                      <a:pt x="4" y="15"/>
                    </a:cubicBezTo>
                    <a:cubicBezTo>
                      <a:pt x="4" y="15"/>
                      <a:pt x="4" y="16"/>
                      <a:pt x="5" y="16"/>
                    </a:cubicBezTo>
                    <a:cubicBezTo>
                      <a:pt x="6" y="17"/>
                      <a:pt x="7" y="19"/>
                      <a:pt x="7" y="22"/>
                    </a:cubicBezTo>
                    <a:cubicBezTo>
                      <a:pt x="7" y="22"/>
                      <a:pt x="9" y="24"/>
                      <a:pt x="10" y="25"/>
                    </a:cubicBezTo>
                    <a:cubicBezTo>
                      <a:pt x="12" y="26"/>
                      <a:pt x="14" y="28"/>
                      <a:pt x="14" y="30"/>
                    </a:cubicBezTo>
                    <a:cubicBezTo>
                      <a:pt x="14" y="30"/>
                      <a:pt x="14" y="30"/>
                      <a:pt x="14" y="30"/>
                    </a:cubicBezTo>
                    <a:cubicBezTo>
                      <a:pt x="14" y="30"/>
                      <a:pt x="14" y="30"/>
                      <a:pt x="14" y="30"/>
                    </a:cubicBezTo>
                    <a:cubicBezTo>
                      <a:pt x="14" y="30"/>
                      <a:pt x="14" y="31"/>
                      <a:pt x="14" y="31"/>
                    </a:cubicBezTo>
                    <a:cubicBezTo>
                      <a:pt x="14" y="31"/>
                      <a:pt x="14" y="31"/>
                      <a:pt x="14" y="31"/>
                    </a:cubicBezTo>
                    <a:cubicBezTo>
                      <a:pt x="15" y="31"/>
                      <a:pt x="15" y="32"/>
                      <a:pt x="15" y="32"/>
                    </a:cubicBezTo>
                    <a:cubicBezTo>
                      <a:pt x="15" y="32"/>
                      <a:pt x="15" y="32"/>
                      <a:pt x="15" y="33"/>
                    </a:cubicBezTo>
                    <a:cubicBezTo>
                      <a:pt x="15" y="33"/>
                      <a:pt x="15" y="33"/>
                      <a:pt x="15" y="33"/>
                    </a:cubicBezTo>
                    <a:cubicBezTo>
                      <a:pt x="18" y="32"/>
                      <a:pt x="20" y="30"/>
                      <a:pt x="22" y="29"/>
                    </a:cubicBezTo>
                    <a:cubicBezTo>
                      <a:pt x="24" y="27"/>
                      <a:pt x="25" y="26"/>
                      <a:pt x="27" y="25"/>
                    </a:cubicBezTo>
                    <a:cubicBezTo>
                      <a:pt x="29" y="24"/>
                      <a:pt x="31" y="25"/>
                      <a:pt x="32" y="27"/>
                    </a:cubicBezTo>
                    <a:cubicBezTo>
                      <a:pt x="34" y="29"/>
                      <a:pt x="33" y="35"/>
                      <a:pt x="32" y="38"/>
                    </a:cubicBezTo>
                    <a:cubicBezTo>
                      <a:pt x="32" y="38"/>
                      <a:pt x="33" y="38"/>
                      <a:pt x="33" y="38"/>
                    </a:cubicBezTo>
                    <a:cubicBezTo>
                      <a:pt x="33" y="38"/>
                      <a:pt x="33" y="38"/>
                      <a:pt x="33" y="38"/>
                    </a:cubicBezTo>
                    <a:cubicBezTo>
                      <a:pt x="34" y="39"/>
                      <a:pt x="34" y="39"/>
                      <a:pt x="34" y="39"/>
                    </a:cubicBezTo>
                    <a:cubicBezTo>
                      <a:pt x="34" y="39"/>
                      <a:pt x="34" y="39"/>
                      <a:pt x="35" y="39"/>
                    </a:cubicBezTo>
                    <a:cubicBezTo>
                      <a:pt x="35" y="40"/>
                      <a:pt x="36" y="40"/>
                      <a:pt x="36" y="40"/>
                    </a:cubicBezTo>
                    <a:cubicBezTo>
                      <a:pt x="37" y="38"/>
                      <a:pt x="37" y="37"/>
                      <a:pt x="39" y="35"/>
                    </a:cubicBezTo>
                    <a:cubicBezTo>
                      <a:pt x="44" y="29"/>
                      <a:pt x="48" y="19"/>
                      <a:pt x="45" y="14"/>
                    </a:cubicBezTo>
                    <a:cubicBezTo>
                      <a:pt x="44" y="12"/>
                      <a:pt x="40" y="7"/>
                      <a:pt x="37" y="3"/>
                    </a:cubicBezTo>
                    <a:cubicBezTo>
                      <a:pt x="37" y="3"/>
                      <a:pt x="36" y="3"/>
                      <a:pt x="36" y="4"/>
                    </a:cubicBezTo>
                    <a:cubicBezTo>
                      <a:pt x="36" y="4"/>
                      <a:pt x="36" y="4"/>
                      <a:pt x="36" y="4"/>
                    </a:cubicBezTo>
                    <a:cubicBezTo>
                      <a:pt x="35" y="4"/>
                      <a:pt x="35" y="4"/>
                      <a:pt x="34" y="4"/>
                    </a:cubicBezTo>
                    <a:cubicBezTo>
                      <a:pt x="34" y="4"/>
                      <a:pt x="34" y="5"/>
                      <a:pt x="34" y="5"/>
                    </a:cubicBezTo>
                    <a:cubicBezTo>
                      <a:pt x="34" y="5"/>
                      <a:pt x="33" y="5"/>
                      <a:pt x="33" y="5"/>
                    </a:cubicBezTo>
                    <a:cubicBezTo>
                      <a:pt x="32" y="5"/>
                      <a:pt x="31" y="5"/>
                      <a:pt x="31" y="6"/>
                    </a:cubicBezTo>
                    <a:cubicBezTo>
                      <a:pt x="31" y="7"/>
                      <a:pt x="30" y="8"/>
                      <a:pt x="28" y="8"/>
                    </a:cubicBezTo>
                    <a:cubicBezTo>
                      <a:pt x="27" y="8"/>
                      <a:pt x="26" y="8"/>
                      <a:pt x="26" y="7"/>
                    </a:cubicBezTo>
                    <a:cubicBezTo>
                      <a:pt x="25" y="7"/>
                      <a:pt x="25" y="7"/>
                      <a:pt x="25" y="7"/>
                    </a:cubicBezTo>
                    <a:cubicBezTo>
                      <a:pt x="24" y="7"/>
                      <a:pt x="24" y="7"/>
                      <a:pt x="24" y="7"/>
                    </a:cubicBezTo>
                    <a:cubicBezTo>
                      <a:pt x="24" y="7"/>
                      <a:pt x="24" y="7"/>
                      <a:pt x="24" y="7"/>
                    </a:cubicBezTo>
                    <a:cubicBezTo>
                      <a:pt x="23" y="7"/>
                      <a:pt x="22" y="6"/>
                      <a:pt x="20" y="4"/>
                    </a:cubicBezTo>
                    <a:cubicBezTo>
                      <a:pt x="19" y="3"/>
                      <a:pt x="17" y="1"/>
                      <a:pt x="16" y="1"/>
                    </a:cubicBezTo>
                    <a:cubicBezTo>
                      <a:pt x="15" y="1"/>
                      <a:pt x="15" y="1"/>
                      <a:pt x="14" y="0"/>
                    </a:cubicBezTo>
                    <a:cubicBezTo>
                      <a:pt x="14" y="0"/>
                      <a:pt x="14" y="0"/>
                      <a:pt x="13" y="0"/>
                    </a:cubicBezTo>
                    <a:cubicBezTo>
                      <a:pt x="13" y="0"/>
                      <a:pt x="13" y="0"/>
                      <a:pt x="13" y="0"/>
                    </a:cubicBezTo>
                    <a:cubicBezTo>
                      <a:pt x="13" y="0"/>
                      <a:pt x="13" y="0"/>
                      <a:pt x="1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3" name="Freeform 1182"/>
              <p:cNvSpPr>
                <a:spLocks/>
              </p:cNvSpPr>
              <p:nvPr/>
            </p:nvSpPr>
            <p:spPr bwMode="auto">
              <a:xfrm>
                <a:off x="3365" y="2457"/>
                <a:ext cx="121" cy="106"/>
              </a:xfrm>
              <a:custGeom>
                <a:avLst/>
                <a:gdLst>
                  <a:gd name="T0" fmla="*/ 125 w 126"/>
                  <a:gd name="T1" fmla="*/ 23 h 110"/>
                  <a:gd name="T2" fmla="*/ 122 w 126"/>
                  <a:gd name="T3" fmla="*/ 19 h 110"/>
                  <a:gd name="T4" fmla="*/ 124 w 126"/>
                  <a:gd name="T5" fmla="*/ 14 h 110"/>
                  <a:gd name="T6" fmla="*/ 120 w 126"/>
                  <a:gd name="T7" fmla="*/ 2 h 110"/>
                  <a:gd name="T8" fmla="*/ 112 w 126"/>
                  <a:gd name="T9" fmla="*/ 8 h 110"/>
                  <a:gd name="T10" fmla="*/ 101 w 126"/>
                  <a:gd name="T11" fmla="*/ 13 h 110"/>
                  <a:gd name="T12" fmla="*/ 93 w 126"/>
                  <a:gd name="T13" fmla="*/ 17 h 110"/>
                  <a:gd name="T14" fmla="*/ 86 w 126"/>
                  <a:gd name="T15" fmla="*/ 19 h 110"/>
                  <a:gd name="T16" fmla="*/ 85 w 126"/>
                  <a:gd name="T17" fmla="*/ 19 h 110"/>
                  <a:gd name="T18" fmla="*/ 85 w 126"/>
                  <a:gd name="T19" fmla="*/ 19 h 110"/>
                  <a:gd name="T20" fmla="*/ 80 w 126"/>
                  <a:gd name="T21" fmla="*/ 17 h 110"/>
                  <a:gd name="T22" fmla="*/ 80 w 126"/>
                  <a:gd name="T23" fmla="*/ 16 h 110"/>
                  <a:gd name="T24" fmla="*/ 79 w 126"/>
                  <a:gd name="T25" fmla="*/ 16 h 110"/>
                  <a:gd name="T26" fmla="*/ 78 w 126"/>
                  <a:gd name="T27" fmla="*/ 16 h 110"/>
                  <a:gd name="T28" fmla="*/ 70 w 126"/>
                  <a:gd name="T29" fmla="*/ 12 h 110"/>
                  <a:gd name="T30" fmla="*/ 68 w 126"/>
                  <a:gd name="T31" fmla="*/ 13 h 110"/>
                  <a:gd name="T32" fmla="*/ 66 w 126"/>
                  <a:gd name="T33" fmla="*/ 13 h 110"/>
                  <a:gd name="T34" fmla="*/ 65 w 126"/>
                  <a:gd name="T35" fmla="*/ 13 h 110"/>
                  <a:gd name="T36" fmla="*/ 63 w 126"/>
                  <a:gd name="T37" fmla="*/ 12 h 110"/>
                  <a:gd name="T38" fmla="*/ 62 w 126"/>
                  <a:gd name="T39" fmla="*/ 12 h 110"/>
                  <a:gd name="T40" fmla="*/ 59 w 126"/>
                  <a:gd name="T41" fmla="*/ 11 h 110"/>
                  <a:gd name="T42" fmla="*/ 51 w 126"/>
                  <a:gd name="T43" fmla="*/ 16 h 110"/>
                  <a:gd name="T44" fmla="*/ 48 w 126"/>
                  <a:gd name="T45" fmla="*/ 18 h 110"/>
                  <a:gd name="T46" fmla="*/ 46 w 126"/>
                  <a:gd name="T47" fmla="*/ 26 h 110"/>
                  <a:gd name="T48" fmla="*/ 30 w 126"/>
                  <a:gd name="T49" fmla="*/ 34 h 110"/>
                  <a:gd name="T50" fmla="*/ 21 w 126"/>
                  <a:gd name="T51" fmla="*/ 42 h 110"/>
                  <a:gd name="T52" fmla="*/ 13 w 126"/>
                  <a:gd name="T53" fmla="*/ 38 h 110"/>
                  <a:gd name="T54" fmla="*/ 10 w 126"/>
                  <a:gd name="T55" fmla="*/ 38 h 110"/>
                  <a:gd name="T56" fmla="*/ 9 w 126"/>
                  <a:gd name="T57" fmla="*/ 38 h 110"/>
                  <a:gd name="T58" fmla="*/ 8 w 126"/>
                  <a:gd name="T59" fmla="*/ 38 h 110"/>
                  <a:gd name="T60" fmla="*/ 8 w 126"/>
                  <a:gd name="T61" fmla="*/ 38 h 110"/>
                  <a:gd name="T62" fmla="*/ 8 w 126"/>
                  <a:gd name="T63" fmla="*/ 39 h 110"/>
                  <a:gd name="T64" fmla="*/ 7 w 126"/>
                  <a:gd name="T65" fmla="*/ 39 h 110"/>
                  <a:gd name="T66" fmla="*/ 7 w 126"/>
                  <a:gd name="T67" fmla="*/ 41 h 110"/>
                  <a:gd name="T68" fmla="*/ 3 w 126"/>
                  <a:gd name="T69" fmla="*/ 49 h 110"/>
                  <a:gd name="T70" fmla="*/ 2 w 126"/>
                  <a:gd name="T71" fmla="*/ 52 h 110"/>
                  <a:gd name="T72" fmla="*/ 1 w 126"/>
                  <a:gd name="T73" fmla="*/ 65 h 110"/>
                  <a:gd name="T74" fmla="*/ 3 w 126"/>
                  <a:gd name="T75" fmla="*/ 81 h 110"/>
                  <a:gd name="T76" fmla="*/ 5 w 126"/>
                  <a:gd name="T77" fmla="*/ 84 h 110"/>
                  <a:gd name="T78" fmla="*/ 13 w 126"/>
                  <a:gd name="T79" fmla="*/ 95 h 110"/>
                  <a:gd name="T80" fmla="*/ 2 w 126"/>
                  <a:gd name="T81" fmla="*/ 107 h 110"/>
                  <a:gd name="T82" fmla="*/ 6 w 126"/>
                  <a:gd name="T83" fmla="*/ 109 h 110"/>
                  <a:gd name="T84" fmla="*/ 10 w 126"/>
                  <a:gd name="T85" fmla="*/ 109 h 110"/>
                  <a:gd name="T86" fmla="*/ 15 w 126"/>
                  <a:gd name="T87" fmla="*/ 109 h 110"/>
                  <a:gd name="T88" fmla="*/ 20 w 126"/>
                  <a:gd name="T89" fmla="*/ 110 h 110"/>
                  <a:gd name="T90" fmla="*/ 60 w 126"/>
                  <a:gd name="T91" fmla="*/ 106 h 110"/>
                  <a:gd name="T92" fmla="*/ 64 w 126"/>
                  <a:gd name="T93" fmla="*/ 105 h 110"/>
                  <a:gd name="T94" fmla="*/ 63 w 126"/>
                  <a:gd name="T95" fmla="*/ 101 h 110"/>
                  <a:gd name="T96" fmla="*/ 62 w 126"/>
                  <a:gd name="T97" fmla="*/ 95 h 110"/>
                  <a:gd name="T98" fmla="*/ 75 w 126"/>
                  <a:gd name="T99" fmla="*/ 88 h 110"/>
                  <a:gd name="T100" fmla="*/ 79 w 126"/>
                  <a:gd name="T101" fmla="*/ 88 h 110"/>
                  <a:gd name="T102" fmla="*/ 95 w 126"/>
                  <a:gd name="T103" fmla="*/ 83 h 110"/>
                  <a:gd name="T104" fmla="*/ 96 w 126"/>
                  <a:gd name="T105" fmla="*/ 79 h 110"/>
                  <a:gd name="T106" fmla="*/ 102 w 126"/>
                  <a:gd name="T107" fmla="*/ 65 h 110"/>
                  <a:gd name="T108" fmla="*/ 106 w 126"/>
                  <a:gd name="T109" fmla="*/ 60 h 110"/>
                  <a:gd name="T110" fmla="*/ 107 w 126"/>
                  <a:gd name="T111" fmla="*/ 53 h 110"/>
                  <a:gd name="T112" fmla="*/ 116 w 126"/>
                  <a:gd name="T113" fmla="*/ 54 h 110"/>
                  <a:gd name="T114" fmla="*/ 117 w 126"/>
                  <a:gd name="T115" fmla="*/ 51 h 110"/>
                  <a:gd name="T116" fmla="*/ 121 w 126"/>
                  <a:gd name="T117" fmla="*/ 42 h 110"/>
                  <a:gd name="T118" fmla="*/ 123 w 126"/>
                  <a:gd name="T119" fmla="*/ 37 h 110"/>
                  <a:gd name="T120" fmla="*/ 120 w 126"/>
                  <a:gd name="T121" fmla="*/ 27 h 110"/>
                  <a:gd name="T122" fmla="*/ 125 w 126"/>
                  <a:gd name="T123" fmla="*/ 24 h 110"/>
                  <a:gd name="T124" fmla="*/ 125 w 126"/>
                  <a:gd name="T125" fmla="*/ 2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0">
                    <a:moveTo>
                      <a:pt x="125" y="23"/>
                    </a:moveTo>
                    <a:cubicBezTo>
                      <a:pt x="125" y="23"/>
                      <a:pt x="125" y="23"/>
                      <a:pt x="125" y="23"/>
                    </a:cubicBezTo>
                    <a:cubicBezTo>
                      <a:pt x="124" y="23"/>
                      <a:pt x="124" y="22"/>
                      <a:pt x="124" y="22"/>
                    </a:cubicBezTo>
                    <a:cubicBezTo>
                      <a:pt x="123" y="21"/>
                      <a:pt x="123" y="20"/>
                      <a:pt x="122" y="19"/>
                    </a:cubicBezTo>
                    <a:cubicBezTo>
                      <a:pt x="122" y="18"/>
                      <a:pt x="123" y="16"/>
                      <a:pt x="123" y="15"/>
                    </a:cubicBezTo>
                    <a:cubicBezTo>
                      <a:pt x="123" y="15"/>
                      <a:pt x="123" y="14"/>
                      <a:pt x="124" y="14"/>
                    </a:cubicBezTo>
                    <a:cubicBezTo>
                      <a:pt x="125" y="11"/>
                      <a:pt x="125" y="10"/>
                      <a:pt x="124" y="9"/>
                    </a:cubicBezTo>
                    <a:cubicBezTo>
                      <a:pt x="120" y="7"/>
                      <a:pt x="120" y="4"/>
                      <a:pt x="120" y="2"/>
                    </a:cubicBezTo>
                    <a:cubicBezTo>
                      <a:pt x="120" y="1"/>
                      <a:pt x="120" y="0"/>
                      <a:pt x="120" y="0"/>
                    </a:cubicBezTo>
                    <a:cubicBezTo>
                      <a:pt x="117" y="0"/>
                      <a:pt x="112" y="6"/>
                      <a:pt x="112" y="8"/>
                    </a:cubicBezTo>
                    <a:cubicBezTo>
                      <a:pt x="112" y="11"/>
                      <a:pt x="108" y="12"/>
                      <a:pt x="105" y="12"/>
                    </a:cubicBezTo>
                    <a:cubicBezTo>
                      <a:pt x="104" y="13"/>
                      <a:pt x="102" y="13"/>
                      <a:pt x="101" y="13"/>
                    </a:cubicBezTo>
                    <a:cubicBezTo>
                      <a:pt x="101" y="17"/>
                      <a:pt x="97" y="17"/>
                      <a:pt x="96" y="17"/>
                    </a:cubicBezTo>
                    <a:cubicBezTo>
                      <a:pt x="93" y="17"/>
                      <a:pt x="93" y="17"/>
                      <a:pt x="93" y="17"/>
                    </a:cubicBezTo>
                    <a:cubicBezTo>
                      <a:pt x="90" y="17"/>
                      <a:pt x="90" y="17"/>
                      <a:pt x="89" y="17"/>
                    </a:cubicBezTo>
                    <a:cubicBezTo>
                      <a:pt x="89" y="19"/>
                      <a:pt x="88" y="19"/>
                      <a:pt x="86" y="19"/>
                    </a:cubicBezTo>
                    <a:cubicBezTo>
                      <a:pt x="86" y="19"/>
                      <a:pt x="86" y="19"/>
                      <a:pt x="86" y="19"/>
                    </a:cubicBezTo>
                    <a:cubicBezTo>
                      <a:pt x="86" y="19"/>
                      <a:pt x="85" y="19"/>
                      <a:pt x="85" y="19"/>
                    </a:cubicBezTo>
                    <a:cubicBezTo>
                      <a:pt x="85" y="19"/>
                      <a:pt x="85" y="19"/>
                      <a:pt x="85" y="19"/>
                    </a:cubicBezTo>
                    <a:cubicBezTo>
                      <a:pt x="85" y="19"/>
                      <a:pt x="85" y="19"/>
                      <a:pt x="85" y="19"/>
                    </a:cubicBezTo>
                    <a:cubicBezTo>
                      <a:pt x="81" y="17"/>
                      <a:pt x="81" y="17"/>
                      <a:pt x="81" y="17"/>
                    </a:cubicBezTo>
                    <a:cubicBezTo>
                      <a:pt x="80" y="17"/>
                      <a:pt x="80" y="17"/>
                      <a:pt x="80" y="17"/>
                    </a:cubicBezTo>
                    <a:cubicBezTo>
                      <a:pt x="80" y="17"/>
                      <a:pt x="80" y="17"/>
                      <a:pt x="80" y="17"/>
                    </a:cubicBezTo>
                    <a:cubicBezTo>
                      <a:pt x="80" y="17"/>
                      <a:pt x="80" y="16"/>
                      <a:pt x="80" y="16"/>
                    </a:cubicBezTo>
                    <a:cubicBezTo>
                      <a:pt x="80" y="16"/>
                      <a:pt x="79" y="16"/>
                      <a:pt x="79" y="16"/>
                    </a:cubicBezTo>
                    <a:cubicBezTo>
                      <a:pt x="79" y="16"/>
                      <a:pt x="79" y="16"/>
                      <a:pt x="79" y="16"/>
                    </a:cubicBezTo>
                    <a:cubicBezTo>
                      <a:pt x="79" y="16"/>
                      <a:pt x="79" y="16"/>
                      <a:pt x="79" y="16"/>
                    </a:cubicBezTo>
                    <a:cubicBezTo>
                      <a:pt x="78" y="16"/>
                      <a:pt x="78" y="16"/>
                      <a:pt x="78" y="16"/>
                    </a:cubicBezTo>
                    <a:cubicBezTo>
                      <a:pt x="76" y="16"/>
                      <a:pt x="74" y="15"/>
                      <a:pt x="73" y="14"/>
                    </a:cubicBezTo>
                    <a:cubicBezTo>
                      <a:pt x="72" y="13"/>
                      <a:pt x="71" y="12"/>
                      <a:pt x="70" y="12"/>
                    </a:cubicBezTo>
                    <a:cubicBezTo>
                      <a:pt x="70" y="12"/>
                      <a:pt x="70" y="12"/>
                      <a:pt x="70" y="12"/>
                    </a:cubicBezTo>
                    <a:cubicBezTo>
                      <a:pt x="68" y="13"/>
                      <a:pt x="68" y="13"/>
                      <a:pt x="68" y="13"/>
                    </a:cubicBezTo>
                    <a:cubicBezTo>
                      <a:pt x="68" y="13"/>
                      <a:pt x="68" y="13"/>
                      <a:pt x="68" y="13"/>
                    </a:cubicBezTo>
                    <a:cubicBezTo>
                      <a:pt x="66" y="13"/>
                      <a:pt x="66" y="13"/>
                      <a:pt x="66" y="13"/>
                    </a:cubicBezTo>
                    <a:cubicBezTo>
                      <a:pt x="66" y="13"/>
                      <a:pt x="66" y="13"/>
                      <a:pt x="66" y="13"/>
                    </a:cubicBezTo>
                    <a:cubicBezTo>
                      <a:pt x="66" y="13"/>
                      <a:pt x="65" y="13"/>
                      <a:pt x="65" y="13"/>
                    </a:cubicBezTo>
                    <a:cubicBezTo>
                      <a:pt x="65" y="13"/>
                      <a:pt x="65" y="13"/>
                      <a:pt x="65" y="13"/>
                    </a:cubicBezTo>
                    <a:cubicBezTo>
                      <a:pt x="64" y="13"/>
                      <a:pt x="64" y="12"/>
                      <a:pt x="63" y="12"/>
                    </a:cubicBezTo>
                    <a:cubicBezTo>
                      <a:pt x="63" y="12"/>
                      <a:pt x="63" y="12"/>
                      <a:pt x="63" y="12"/>
                    </a:cubicBezTo>
                    <a:cubicBezTo>
                      <a:pt x="63" y="12"/>
                      <a:pt x="62" y="12"/>
                      <a:pt x="62" y="12"/>
                    </a:cubicBezTo>
                    <a:cubicBezTo>
                      <a:pt x="62" y="12"/>
                      <a:pt x="62" y="12"/>
                      <a:pt x="61" y="12"/>
                    </a:cubicBezTo>
                    <a:cubicBezTo>
                      <a:pt x="61" y="11"/>
                      <a:pt x="60" y="11"/>
                      <a:pt x="59" y="11"/>
                    </a:cubicBezTo>
                    <a:cubicBezTo>
                      <a:pt x="59" y="11"/>
                      <a:pt x="57" y="12"/>
                      <a:pt x="57" y="13"/>
                    </a:cubicBezTo>
                    <a:cubicBezTo>
                      <a:pt x="55" y="14"/>
                      <a:pt x="54" y="16"/>
                      <a:pt x="51" y="16"/>
                    </a:cubicBezTo>
                    <a:cubicBezTo>
                      <a:pt x="51" y="16"/>
                      <a:pt x="50" y="16"/>
                      <a:pt x="50" y="16"/>
                    </a:cubicBezTo>
                    <a:cubicBezTo>
                      <a:pt x="49" y="16"/>
                      <a:pt x="49" y="17"/>
                      <a:pt x="48" y="18"/>
                    </a:cubicBezTo>
                    <a:cubicBezTo>
                      <a:pt x="47" y="20"/>
                      <a:pt x="46" y="23"/>
                      <a:pt x="46" y="24"/>
                    </a:cubicBezTo>
                    <a:cubicBezTo>
                      <a:pt x="46" y="26"/>
                      <a:pt x="46" y="26"/>
                      <a:pt x="46" y="26"/>
                    </a:cubicBezTo>
                    <a:cubicBezTo>
                      <a:pt x="45" y="29"/>
                      <a:pt x="41" y="30"/>
                      <a:pt x="36" y="31"/>
                    </a:cubicBezTo>
                    <a:cubicBezTo>
                      <a:pt x="34" y="32"/>
                      <a:pt x="30" y="33"/>
                      <a:pt x="30" y="34"/>
                    </a:cubicBezTo>
                    <a:cubicBezTo>
                      <a:pt x="30" y="36"/>
                      <a:pt x="29" y="37"/>
                      <a:pt x="28" y="39"/>
                    </a:cubicBezTo>
                    <a:cubicBezTo>
                      <a:pt x="26" y="40"/>
                      <a:pt x="24" y="42"/>
                      <a:pt x="21" y="42"/>
                    </a:cubicBezTo>
                    <a:cubicBezTo>
                      <a:pt x="18" y="42"/>
                      <a:pt x="16" y="40"/>
                      <a:pt x="16" y="39"/>
                    </a:cubicBezTo>
                    <a:cubicBezTo>
                      <a:pt x="16" y="38"/>
                      <a:pt x="16" y="38"/>
                      <a:pt x="13" y="38"/>
                    </a:cubicBezTo>
                    <a:cubicBezTo>
                      <a:pt x="12" y="38"/>
                      <a:pt x="12" y="38"/>
                      <a:pt x="12" y="38"/>
                    </a:cubicBezTo>
                    <a:cubicBezTo>
                      <a:pt x="11" y="38"/>
                      <a:pt x="11" y="38"/>
                      <a:pt x="10" y="38"/>
                    </a:cubicBezTo>
                    <a:cubicBezTo>
                      <a:pt x="10" y="38"/>
                      <a:pt x="10" y="38"/>
                      <a:pt x="10" y="38"/>
                    </a:cubicBezTo>
                    <a:cubicBezTo>
                      <a:pt x="9" y="38"/>
                      <a:pt x="9" y="38"/>
                      <a:pt x="9" y="38"/>
                    </a:cubicBezTo>
                    <a:cubicBezTo>
                      <a:pt x="9" y="38"/>
                      <a:pt x="9" y="38"/>
                      <a:pt x="9" y="38"/>
                    </a:cubicBezTo>
                    <a:cubicBezTo>
                      <a:pt x="9" y="38"/>
                      <a:pt x="9" y="38"/>
                      <a:pt x="8" y="38"/>
                    </a:cubicBezTo>
                    <a:cubicBezTo>
                      <a:pt x="8" y="38"/>
                      <a:pt x="8" y="38"/>
                      <a:pt x="8" y="38"/>
                    </a:cubicBezTo>
                    <a:cubicBezTo>
                      <a:pt x="8" y="38"/>
                      <a:pt x="8" y="38"/>
                      <a:pt x="8" y="38"/>
                    </a:cubicBezTo>
                    <a:cubicBezTo>
                      <a:pt x="8" y="38"/>
                      <a:pt x="8" y="38"/>
                      <a:pt x="8" y="38"/>
                    </a:cubicBezTo>
                    <a:cubicBezTo>
                      <a:pt x="8" y="38"/>
                      <a:pt x="8" y="38"/>
                      <a:pt x="8" y="39"/>
                    </a:cubicBezTo>
                    <a:cubicBezTo>
                      <a:pt x="7" y="39"/>
                      <a:pt x="7" y="39"/>
                      <a:pt x="7" y="39"/>
                    </a:cubicBezTo>
                    <a:cubicBezTo>
                      <a:pt x="7" y="39"/>
                      <a:pt x="7" y="39"/>
                      <a:pt x="7" y="39"/>
                    </a:cubicBezTo>
                    <a:cubicBezTo>
                      <a:pt x="7" y="40"/>
                      <a:pt x="7" y="40"/>
                      <a:pt x="7" y="41"/>
                    </a:cubicBezTo>
                    <a:cubicBezTo>
                      <a:pt x="7" y="41"/>
                      <a:pt x="7" y="41"/>
                      <a:pt x="7" y="41"/>
                    </a:cubicBezTo>
                    <a:cubicBezTo>
                      <a:pt x="7" y="44"/>
                      <a:pt x="6" y="46"/>
                      <a:pt x="5" y="48"/>
                    </a:cubicBezTo>
                    <a:cubicBezTo>
                      <a:pt x="4" y="48"/>
                      <a:pt x="4" y="49"/>
                      <a:pt x="3" y="49"/>
                    </a:cubicBezTo>
                    <a:cubicBezTo>
                      <a:pt x="3" y="50"/>
                      <a:pt x="2" y="50"/>
                      <a:pt x="2" y="51"/>
                    </a:cubicBezTo>
                    <a:cubicBezTo>
                      <a:pt x="2" y="51"/>
                      <a:pt x="2" y="52"/>
                      <a:pt x="2" y="52"/>
                    </a:cubicBezTo>
                    <a:cubicBezTo>
                      <a:pt x="1" y="54"/>
                      <a:pt x="0" y="57"/>
                      <a:pt x="1" y="59"/>
                    </a:cubicBezTo>
                    <a:cubicBezTo>
                      <a:pt x="2" y="61"/>
                      <a:pt x="2" y="63"/>
                      <a:pt x="1" y="65"/>
                    </a:cubicBezTo>
                    <a:cubicBezTo>
                      <a:pt x="1" y="67"/>
                      <a:pt x="0" y="69"/>
                      <a:pt x="1" y="71"/>
                    </a:cubicBezTo>
                    <a:cubicBezTo>
                      <a:pt x="2" y="74"/>
                      <a:pt x="3" y="78"/>
                      <a:pt x="3" y="81"/>
                    </a:cubicBezTo>
                    <a:cubicBezTo>
                      <a:pt x="3" y="82"/>
                      <a:pt x="3" y="83"/>
                      <a:pt x="3" y="84"/>
                    </a:cubicBezTo>
                    <a:cubicBezTo>
                      <a:pt x="3" y="84"/>
                      <a:pt x="4" y="84"/>
                      <a:pt x="5" y="84"/>
                    </a:cubicBezTo>
                    <a:cubicBezTo>
                      <a:pt x="8" y="85"/>
                      <a:pt x="12" y="86"/>
                      <a:pt x="14" y="90"/>
                    </a:cubicBezTo>
                    <a:cubicBezTo>
                      <a:pt x="15" y="92"/>
                      <a:pt x="14" y="93"/>
                      <a:pt x="13" y="95"/>
                    </a:cubicBezTo>
                    <a:cubicBezTo>
                      <a:pt x="12" y="98"/>
                      <a:pt x="9" y="101"/>
                      <a:pt x="6" y="103"/>
                    </a:cubicBezTo>
                    <a:cubicBezTo>
                      <a:pt x="5" y="105"/>
                      <a:pt x="3" y="106"/>
                      <a:pt x="2" y="107"/>
                    </a:cubicBezTo>
                    <a:cubicBezTo>
                      <a:pt x="2" y="107"/>
                      <a:pt x="3" y="107"/>
                      <a:pt x="4" y="108"/>
                    </a:cubicBezTo>
                    <a:cubicBezTo>
                      <a:pt x="4" y="108"/>
                      <a:pt x="5" y="108"/>
                      <a:pt x="6" y="109"/>
                    </a:cubicBezTo>
                    <a:cubicBezTo>
                      <a:pt x="6" y="109"/>
                      <a:pt x="7" y="109"/>
                      <a:pt x="8" y="109"/>
                    </a:cubicBezTo>
                    <a:cubicBezTo>
                      <a:pt x="8" y="109"/>
                      <a:pt x="9" y="109"/>
                      <a:pt x="10" y="109"/>
                    </a:cubicBezTo>
                    <a:cubicBezTo>
                      <a:pt x="11" y="109"/>
                      <a:pt x="11" y="109"/>
                      <a:pt x="12" y="109"/>
                    </a:cubicBezTo>
                    <a:cubicBezTo>
                      <a:pt x="13" y="109"/>
                      <a:pt x="14" y="109"/>
                      <a:pt x="15" y="109"/>
                    </a:cubicBezTo>
                    <a:cubicBezTo>
                      <a:pt x="15" y="110"/>
                      <a:pt x="16" y="110"/>
                      <a:pt x="16" y="110"/>
                    </a:cubicBezTo>
                    <a:cubicBezTo>
                      <a:pt x="18" y="110"/>
                      <a:pt x="19" y="110"/>
                      <a:pt x="20" y="110"/>
                    </a:cubicBezTo>
                    <a:cubicBezTo>
                      <a:pt x="21" y="110"/>
                      <a:pt x="22" y="110"/>
                      <a:pt x="23" y="110"/>
                    </a:cubicBezTo>
                    <a:cubicBezTo>
                      <a:pt x="32" y="110"/>
                      <a:pt x="52" y="108"/>
                      <a:pt x="60" y="106"/>
                    </a:cubicBezTo>
                    <a:cubicBezTo>
                      <a:pt x="61" y="106"/>
                      <a:pt x="61" y="106"/>
                      <a:pt x="61" y="106"/>
                    </a:cubicBezTo>
                    <a:cubicBezTo>
                      <a:pt x="62" y="106"/>
                      <a:pt x="63" y="105"/>
                      <a:pt x="64" y="105"/>
                    </a:cubicBezTo>
                    <a:cubicBezTo>
                      <a:pt x="64" y="105"/>
                      <a:pt x="64" y="105"/>
                      <a:pt x="63" y="104"/>
                    </a:cubicBezTo>
                    <a:cubicBezTo>
                      <a:pt x="63" y="103"/>
                      <a:pt x="63" y="102"/>
                      <a:pt x="63" y="101"/>
                    </a:cubicBezTo>
                    <a:cubicBezTo>
                      <a:pt x="63" y="98"/>
                      <a:pt x="62" y="97"/>
                      <a:pt x="62" y="96"/>
                    </a:cubicBezTo>
                    <a:cubicBezTo>
                      <a:pt x="62" y="95"/>
                      <a:pt x="62" y="95"/>
                      <a:pt x="62" y="95"/>
                    </a:cubicBezTo>
                    <a:cubicBezTo>
                      <a:pt x="63" y="92"/>
                      <a:pt x="69" y="88"/>
                      <a:pt x="74" y="88"/>
                    </a:cubicBezTo>
                    <a:cubicBezTo>
                      <a:pt x="75" y="88"/>
                      <a:pt x="75" y="88"/>
                      <a:pt x="75" y="88"/>
                    </a:cubicBezTo>
                    <a:cubicBezTo>
                      <a:pt x="76" y="88"/>
                      <a:pt x="77" y="88"/>
                      <a:pt x="78" y="88"/>
                    </a:cubicBezTo>
                    <a:cubicBezTo>
                      <a:pt x="79" y="88"/>
                      <a:pt x="79" y="88"/>
                      <a:pt x="79" y="88"/>
                    </a:cubicBezTo>
                    <a:cubicBezTo>
                      <a:pt x="79" y="84"/>
                      <a:pt x="87" y="81"/>
                      <a:pt x="91" y="81"/>
                    </a:cubicBezTo>
                    <a:cubicBezTo>
                      <a:pt x="94" y="81"/>
                      <a:pt x="95" y="82"/>
                      <a:pt x="95" y="83"/>
                    </a:cubicBezTo>
                    <a:cubicBezTo>
                      <a:pt x="95" y="83"/>
                      <a:pt x="95" y="83"/>
                      <a:pt x="95" y="83"/>
                    </a:cubicBezTo>
                    <a:cubicBezTo>
                      <a:pt x="95" y="83"/>
                      <a:pt x="96" y="82"/>
                      <a:pt x="96" y="79"/>
                    </a:cubicBezTo>
                    <a:cubicBezTo>
                      <a:pt x="96" y="78"/>
                      <a:pt x="96" y="77"/>
                      <a:pt x="97" y="76"/>
                    </a:cubicBezTo>
                    <a:cubicBezTo>
                      <a:pt x="97" y="71"/>
                      <a:pt x="97" y="65"/>
                      <a:pt x="102" y="65"/>
                    </a:cubicBezTo>
                    <a:cubicBezTo>
                      <a:pt x="105" y="65"/>
                      <a:pt x="108" y="63"/>
                      <a:pt x="108" y="62"/>
                    </a:cubicBezTo>
                    <a:cubicBezTo>
                      <a:pt x="108" y="62"/>
                      <a:pt x="107" y="61"/>
                      <a:pt x="106" y="60"/>
                    </a:cubicBezTo>
                    <a:cubicBezTo>
                      <a:pt x="105" y="58"/>
                      <a:pt x="103" y="56"/>
                      <a:pt x="105" y="53"/>
                    </a:cubicBezTo>
                    <a:cubicBezTo>
                      <a:pt x="105" y="53"/>
                      <a:pt x="107" y="53"/>
                      <a:pt x="107" y="53"/>
                    </a:cubicBezTo>
                    <a:cubicBezTo>
                      <a:pt x="108" y="53"/>
                      <a:pt x="110" y="53"/>
                      <a:pt x="111" y="53"/>
                    </a:cubicBezTo>
                    <a:cubicBezTo>
                      <a:pt x="113" y="54"/>
                      <a:pt x="115" y="54"/>
                      <a:pt x="116" y="54"/>
                    </a:cubicBezTo>
                    <a:cubicBezTo>
                      <a:pt x="117" y="54"/>
                      <a:pt x="117" y="54"/>
                      <a:pt x="117" y="54"/>
                    </a:cubicBezTo>
                    <a:cubicBezTo>
                      <a:pt x="117" y="53"/>
                      <a:pt x="117" y="52"/>
                      <a:pt x="117" y="51"/>
                    </a:cubicBezTo>
                    <a:cubicBezTo>
                      <a:pt x="117" y="49"/>
                      <a:pt x="117" y="47"/>
                      <a:pt x="118" y="45"/>
                    </a:cubicBezTo>
                    <a:cubicBezTo>
                      <a:pt x="119" y="44"/>
                      <a:pt x="120" y="43"/>
                      <a:pt x="121" y="42"/>
                    </a:cubicBezTo>
                    <a:cubicBezTo>
                      <a:pt x="122" y="41"/>
                      <a:pt x="123" y="39"/>
                      <a:pt x="123" y="38"/>
                    </a:cubicBezTo>
                    <a:cubicBezTo>
                      <a:pt x="123" y="38"/>
                      <a:pt x="123" y="37"/>
                      <a:pt x="123" y="37"/>
                    </a:cubicBezTo>
                    <a:cubicBezTo>
                      <a:pt x="123" y="35"/>
                      <a:pt x="123" y="34"/>
                      <a:pt x="122" y="33"/>
                    </a:cubicBezTo>
                    <a:cubicBezTo>
                      <a:pt x="120" y="31"/>
                      <a:pt x="119" y="29"/>
                      <a:pt x="120" y="27"/>
                    </a:cubicBezTo>
                    <a:cubicBezTo>
                      <a:pt x="121" y="25"/>
                      <a:pt x="122" y="24"/>
                      <a:pt x="125" y="24"/>
                    </a:cubicBezTo>
                    <a:cubicBezTo>
                      <a:pt x="125" y="24"/>
                      <a:pt x="125" y="24"/>
                      <a:pt x="125" y="24"/>
                    </a:cubicBezTo>
                    <a:cubicBezTo>
                      <a:pt x="126" y="23"/>
                      <a:pt x="126" y="23"/>
                      <a:pt x="126" y="23"/>
                    </a:cubicBezTo>
                    <a:cubicBezTo>
                      <a:pt x="126" y="23"/>
                      <a:pt x="125" y="23"/>
                      <a:pt x="125"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4" name="Freeform 1183"/>
              <p:cNvSpPr>
                <a:spLocks/>
              </p:cNvSpPr>
              <p:nvPr/>
            </p:nvSpPr>
            <p:spPr bwMode="auto">
              <a:xfrm>
                <a:off x="3373" y="2475"/>
                <a:ext cx="171" cy="156"/>
              </a:xfrm>
              <a:custGeom>
                <a:avLst/>
                <a:gdLst>
                  <a:gd name="T0" fmla="*/ 177 w 179"/>
                  <a:gd name="T1" fmla="*/ 19 h 163"/>
                  <a:gd name="T2" fmla="*/ 174 w 179"/>
                  <a:gd name="T3" fmla="*/ 18 h 163"/>
                  <a:gd name="T4" fmla="*/ 160 w 179"/>
                  <a:gd name="T5" fmla="*/ 3 h 163"/>
                  <a:gd name="T6" fmla="*/ 153 w 179"/>
                  <a:gd name="T7" fmla="*/ 0 h 163"/>
                  <a:gd name="T8" fmla="*/ 152 w 179"/>
                  <a:gd name="T9" fmla="*/ 1 h 163"/>
                  <a:gd name="T10" fmla="*/ 152 w 179"/>
                  <a:gd name="T11" fmla="*/ 0 h 163"/>
                  <a:gd name="T12" fmla="*/ 149 w 179"/>
                  <a:gd name="T13" fmla="*/ 1 h 163"/>
                  <a:gd name="T14" fmla="*/ 145 w 179"/>
                  <a:gd name="T15" fmla="*/ 3 h 163"/>
                  <a:gd name="T16" fmla="*/ 139 w 179"/>
                  <a:gd name="T17" fmla="*/ 3 h 163"/>
                  <a:gd name="T18" fmla="*/ 119 w 179"/>
                  <a:gd name="T19" fmla="*/ 9 h 163"/>
                  <a:gd name="T20" fmla="*/ 116 w 179"/>
                  <a:gd name="T21" fmla="*/ 12 h 163"/>
                  <a:gd name="T22" fmla="*/ 116 w 179"/>
                  <a:gd name="T23" fmla="*/ 27 h 163"/>
                  <a:gd name="T24" fmla="*/ 113 w 179"/>
                  <a:gd name="T25" fmla="*/ 38 h 163"/>
                  <a:gd name="T26" fmla="*/ 101 w 179"/>
                  <a:gd name="T27" fmla="*/ 39 h 163"/>
                  <a:gd name="T28" fmla="*/ 103 w 179"/>
                  <a:gd name="T29" fmla="*/ 47 h 163"/>
                  <a:gd name="T30" fmla="*/ 92 w 179"/>
                  <a:gd name="T31" fmla="*/ 61 h 163"/>
                  <a:gd name="T32" fmla="*/ 75 w 179"/>
                  <a:gd name="T33" fmla="*/ 70 h 163"/>
                  <a:gd name="T34" fmla="*/ 65 w 179"/>
                  <a:gd name="T35" fmla="*/ 74 h 163"/>
                  <a:gd name="T36" fmla="*/ 59 w 179"/>
                  <a:gd name="T37" fmla="*/ 82 h 163"/>
                  <a:gd name="T38" fmla="*/ 12 w 179"/>
                  <a:gd name="T39" fmla="*/ 96 h 163"/>
                  <a:gd name="T40" fmla="*/ 1 w 179"/>
                  <a:gd name="T41" fmla="*/ 95 h 163"/>
                  <a:gd name="T42" fmla="*/ 2 w 179"/>
                  <a:gd name="T43" fmla="*/ 97 h 163"/>
                  <a:gd name="T44" fmla="*/ 9 w 179"/>
                  <a:gd name="T45" fmla="*/ 104 h 163"/>
                  <a:gd name="T46" fmla="*/ 18 w 179"/>
                  <a:gd name="T47" fmla="*/ 119 h 163"/>
                  <a:gd name="T48" fmla="*/ 20 w 179"/>
                  <a:gd name="T49" fmla="*/ 131 h 163"/>
                  <a:gd name="T50" fmla="*/ 4 w 179"/>
                  <a:gd name="T51" fmla="*/ 144 h 163"/>
                  <a:gd name="T52" fmla="*/ 22 w 179"/>
                  <a:gd name="T53" fmla="*/ 144 h 163"/>
                  <a:gd name="T54" fmla="*/ 49 w 179"/>
                  <a:gd name="T55" fmla="*/ 142 h 163"/>
                  <a:gd name="T56" fmla="*/ 64 w 179"/>
                  <a:gd name="T57" fmla="*/ 149 h 163"/>
                  <a:gd name="T58" fmla="*/ 69 w 179"/>
                  <a:gd name="T59" fmla="*/ 159 h 163"/>
                  <a:gd name="T60" fmla="*/ 78 w 179"/>
                  <a:gd name="T61" fmla="*/ 163 h 163"/>
                  <a:gd name="T62" fmla="*/ 90 w 179"/>
                  <a:gd name="T63" fmla="*/ 156 h 163"/>
                  <a:gd name="T64" fmla="*/ 99 w 179"/>
                  <a:gd name="T65" fmla="*/ 155 h 163"/>
                  <a:gd name="T66" fmla="*/ 103 w 179"/>
                  <a:gd name="T67" fmla="*/ 146 h 163"/>
                  <a:gd name="T68" fmla="*/ 91 w 179"/>
                  <a:gd name="T69" fmla="*/ 125 h 163"/>
                  <a:gd name="T70" fmla="*/ 102 w 179"/>
                  <a:gd name="T71" fmla="*/ 112 h 163"/>
                  <a:gd name="T72" fmla="*/ 111 w 179"/>
                  <a:gd name="T73" fmla="*/ 112 h 163"/>
                  <a:gd name="T74" fmla="*/ 116 w 179"/>
                  <a:gd name="T75" fmla="*/ 113 h 163"/>
                  <a:gd name="T76" fmla="*/ 129 w 179"/>
                  <a:gd name="T77" fmla="*/ 100 h 163"/>
                  <a:gd name="T78" fmla="*/ 135 w 179"/>
                  <a:gd name="T79" fmla="*/ 88 h 163"/>
                  <a:gd name="T80" fmla="*/ 149 w 179"/>
                  <a:gd name="T81" fmla="*/ 75 h 163"/>
                  <a:gd name="T82" fmla="*/ 154 w 179"/>
                  <a:gd name="T83" fmla="*/ 59 h 163"/>
                  <a:gd name="T84" fmla="*/ 151 w 179"/>
                  <a:gd name="T85" fmla="*/ 57 h 163"/>
                  <a:gd name="T86" fmla="*/ 143 w 179"/>
                  <a:gd name="T87" fmla="*/ 44 h 163"/>
                  <a:gd name="T88" fmla="*/ 149 w 179"/>
                  <a:gd name="T89" fmla="*/ 26 h 163"/>
                  <a:gd name="T90" fmla="*/ 165 w 179"/>
                  <a:gd name="T91" fmla="*/ 29 h 163"/>
                  <a:gd name="T92" fmla="*/ 179 w 179"/>
                  <a:gd name="T93" fmla="*/ 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163">
                    <a:moveTo>
                      <a:pt x="179" y="20"/>
                    </a:moveTo>
                    <a:cubicBezTo>
                      <a:pt x="178" y="20"/>
                      <a:pt x="178" y="20"/>
                      <a:pt x="178" y="20"/>
                    </a:cubicBezTo>
                    <a:cubicBezTo>
                      <a:pt x="177" y="19"/>
                      <a:pt x="177" y="19"/>
                      <a:pt x="177" y="19"/>
                    </a:cubicBezTo>
                    <a:cubicBezTo>
                      <a:pt x="176" y="19"/>
                      <a:pt x="176" y="19"/>
                      <a:pt x="176" y="19"/>
                    </a:cubicBezTo>
                    <a:cubicBezTo>
                      <a:pt x="175" y="18"/>
                      <a:pt x="175" y="18"/>
                      <a:pt x="174" y="18"/>
                    </a:cubicBezTo>
                    <a:cubicBezTo>
                      <a:pt x="174" y="18"/>
                      <a:pt x="174" y="18"/>
                      <a:pt x="174" y="18"/>
                    </a:cubicBezTo>
                    <a:cubicBezTo>
                      <a:pt x="173" y="17"/>
                      <a:pt x="172" y="17"/>
                      <a:pt x="172" y="16"/>
                    </a:cubicBezTo>
                    <a:cubicBezTo>
                      <a:pt x="166" y="14"/>
                      <a:pt x="165" y="9"/>
                      <a:pt x="165" y="7"/>
                    </a:cubicBezTo>
                    <a:cubicBezTo>
                      <a:pt x="164" y="6"/>
                      <a:pt x="162" y="4"/>
                      <a:pt x="160" y="3"/>
                    </a:cubicBezTo>
                    <a:cubicBezTo>
                      <a:pt x="159" y="2"/>
                      <a:pt x="158" y="1"/>
                      <a:pt x="156" y="0"/>
                    </a:cubicBezTo>
                    <a:cubicBezTo>
                      <a:pt x="156" y="0"/>
                      <a:pt x="156" y="0"/>
                      <a:pt x="156" y="0"/>
                    </a:cubicBezTo>
                    <a:cubicBezTo>
                      <a:pt x="155" y="0"/>
                      <a:pt x="154" y="0"/>
                      <a:pt x="153" y="0"/>
                    </a:cubicBezTo>
                    <a:cubicBezTo>
                      <a:pt x="152" y="1"/>
                      <a:pt x="152" y="1"/>
                      <a:pt x="152" y="1"/>
                    </a:cubicBezTo>
                    <a:cubicBezTo>
                      <a:pt x="152" y="1"/>
                      <a:pt x="152" y="1"/>
                      <a:pt x="152" y="1"/>
                    </a:cubicBezTo>
                    <a:cubicBezTo>
                      <a:pt x="152" y="1"/>
                      <a:pt x="152" y="1"/>
                      <a:pt x="152" y="1"/>
                    </a:cubicBezTo>
                    <a:cubicBezTo>
                      <a:pt x="152" y="0"/>
                      <a:pt x="152" y="0"/>
                      <a:pt x="152" y="0"/>
                    </a:cubicBezTo>
                    <a:cubicBezTo>
                      <a:pt x="152" y="0"/>
                      <a:pt x="152" y="0"/>
                      <a:pt x="152" y="0"/>
                    </a:cubicBezTo>
                    <a:cubicBezTo>
                      <a:pt x="152" y="0"/>
                      <a:pt x="152" y="0"/>
                      <a:pt x="152" y="0"/>
                    </a:cubicBezTo>
                    <a:cubicBezTo>
                      <a:pt x="151" y="0"/>
                      <a:pt x="151" y="0"/>
                      <a:pt x="151" y="0"/>
                    </a:cubicBezTo>
                    <a:cubicBezTo>
                      <a:pt x="151" y="0"/>
                      <a:pt x="151" y="0"/>
                      <a:pt x="150" y="0"/>
                    </a:cubicBezTo>
                    <a:cubicBezTo>
                      <a:pt x="150" y="0"/>
                      <a:pt x="150" y="1"/>
                      <a:pt x="149" y="1"/>
                    </a:cubicBezTo>
                    <a:cubicBezTo>
                      <a:pt x="149" y="1"/>
                      <a:pt x="148" y="1"/>
                      <a:pt x="148" y="2"/>
                    </a:cubicBezTo>
                    <a:cubicBezTo>
                      <a:pt x="147" y="2"/>
                      <a:pt x="147" y="2"/>
                      <a:pt x="147" y="2"/>
                    </a:cubicBezTo>
                    <a:cubicBezTo>
                      <a:pt x="146" y="2"/>
                      <a:pt x="146" y="2"/>
                      <a:pt x="145" y="3"/>
                    </a:cubicBezTo>
                    <a:cubicBezTo>
                      <a:pt x="145" y="3"/>
                      <a:pt x="144" y="3"/>
                      <a:pt x="144" y="3"/>
                    </a:cubicBezTo>
                    <a:cubicBezTo>
                      <a:pt x="143" y="3"/>
                      <a:pt x="143" y="3"/>
                      <a:pt x="142" y="3"/>
                    </a:cubicBezTo>
                    <a:cubicBezTo>
                      <a:pt x="141" y="3"/>
                      <a:pt x="140" y="3"/>
                      <a:pt x="139" y="3"/>
                    </a:cubicBezTo>
                    <a:cubicBezTo>
                      <a:pt x="139" y="2"/>
                      <a:pt x="138" y="2"/>
                      <a:pt x="138" y="2"/>
                    </a:cubicBezTo>
                    <a:cubicBezTo>
                      <a:pt x="134" y="2"/>
                      <a:pt x="129" y="4"/>
                      <a:pt x="125" y="7"/>
                    </a:cubicBezTo>
                    <a:cubicBezTo>
                      <a:pt x="124" y="8"/>
                      <a:pt x="122" y="9"/>
                      <a:pt x="119" y="9"/>
                    </a:cubicBezTo>
                    <a:cubicBezTo>
                      <a:pt x="118" y="10"/>
                      <a:pt x="118" y="10"/>
                      <a:pt x="117" y="10"/>
                    </a:cubicBezTo>
                    <a:cubicBezTo>
                      <a:pt x="116" y="10"/>
                      <a:pt x="116" y="10"/>
                      <a:pt x="116" y="11"/>
                    </a:cubicBezTo>
                    <a:cubicBezTo>
                      <a:pt x="116" y="11"/>
                      <a:pt x="116" y="12"/>
                      <a:pt x="116" y="12"/>
                    </a:cubicBezTo>
                    <a:cubicBezTo>
                      <a:pt x="119" y="14"/>
                      <a:pt x="119" y="17"/>
                      <a:pt x="119" y="18"/>
                    </a:cubicBezTo>
                    <a:cubicBezTo>
                      <a:pt x="119" y="19"/>
                      <a:pt x="119" y="19"/>
                      <a:pt x="119" y="20"/>
                    </a:cubicBezTo>
                    <a:cubicBezTo>
                      <a:pt x="119" y="23"/>
                      <a:pt x="117" y="25"/>
                      <a:pt x="116" y="27"/>
                    </a:cubicBezTo>
                    <a:cubicBezTo>
                      <a:pt x="115" y="28"/>
                      <a:pt x="114" y="29"/>
                      <a:pt x="113" y="29"/>
                    </a:cubicBezTo>
                    <a:cubicBezTo>
                      <a:pt x="113" y="30"/>
                      <a:pt x="113" y="31"/>
                      <a:pt x="113" y="33"/>
                    </a:cubicBezTo>
                    <a:cubicBezTo>
                      <a:pt x="113" y="34"/>
                      <a:pt x="113" y="36"/>
                      <a:pt x="113" y="38"/>
                    </a:cubicBezTo>
                    <a:cubicBezTo>
                      <a:pt x="112" y="39"/>
                      <a:pt x="111" y="40"/>
                      <a:pt x="108" y="40"/>
                    </a:cubicBezTo>
                    <a:cubicBezTo>
                      <a:pt x="107" y="40"/>
                      <a:pt x="104" y="40"/>
                      <a:pt x="102" y="39"/>
                    </a:cubicBezTo>
                    <a:cubicBezTo>
                      <a:pt x="102" y="39"/>
                      <a:pt x="101" y="39"/>
                      <a:pt x="101" y="39"/>
                    </a:cubicBezTo>
                    <a:cubicBezTo>
                      <a:pt x="101" y="39"/>
                      <a:pt x="101" y="40"/>
                      <a:pt x="101" y="40"/>
                    </a:cubicBezTo>
                    <a:cubicBezTo>
                      <a:pt x="102" y="41"/>
                      <a:pt x="103" y="43"/>
                      <a:pt x="104" y="44"/>
                    </a:cubicBezTo>
                    <a:cubicBezTo>
                      <a:pt x="104" y="45"/>
                      <a:pt x="104" y="46"/>
                      <a:pt x="103" y="47"/>
                    </a:cubicBezTo>
                    <a:cubicBezTo>
                      <a:pt x="101" y="49"/>
                      <a:pt x="98" y="51"/>
                      <a:pt x="94" y="51"/>
                    </a:cubicBezTo>
                    <a:cubicBezTo>
                      <a:pt x="93" y="51"/>
                      <a:pt x="93" y="53"/>
                      <a:pt x="93" y="58"/>
                    </a:cubicBezTo>
                    <a:cubicBezTo>
                      <a:pt x="92" y="59"/>
                      <a:pt x="92" y="60"/>
                      <a:pt x="92" y="61"/>
                    </a:cubicBezTo>
                    <a:cubicBezTo>
                      <a:pt x="92" y="70"/>
                      <a:pt x="85" y="71"/>
                      <a:pt x="83" y="67"/>
                    </a:cubicBezTo>
                    <a:cubicBezTo>
                      <a:pt x="83" y="67"/>
                      <a:pt x="83" y="67"/>
                      <a:pt x="83" y="67"/>
                    </a:cubicBezTo>
                    <a:cubicBezTo>
                      <a:pt x="80" y="67"/>
                      <a:pt x="76" y="69"/>
                      <a:pt x="75" y="70"/>
                    </a:cubicBezTo>
                    <a:cubicBezTo>
                      <a:pt x="75" y="72"/>
                      <a:pt x="74" y="74"/>
                      <a:pt x="70" y="74"/>
                    </a:cubicBezTo>
                    <a:cubicBezTo>
                      <a:pt x="69" y="74"/>
                      <a:pt x="68" y="74"/>
                      <a:pt x="66" y="74"/>
                    </a:cubicBezTo>
                    <a:cubicBezTo>
                      <a:pt x="65" y="74"/>
                      <a:pt x="65" y="74"/>
                      <a:pt x="65" y="74"/>
                    </a:cubicBezTo>
                    <a:cubicBezTo>
                      <a:pt x="65" y="74"/>
                      <a:pt x="65" y="74"/>
                      <a:pt x="65" y="74"/>
                    </a:cubicBezTo>
                    <a:cubicBezTo>
                      <a:pt x="62" y="74"/>
                      <a:pt x="59" y="77"/>
                      <a:pt x="58" y="78"/>
                    </a:cubicBezTo>
                    <a:cubicBezTo>
                      <a:pt x="58" y="78"/>
                      <a:pt x="59" y="80"/>
                      <a:pt x="59" y="82"/>
                    </a:cubicBezTo>
                    <a:cubicBezTo>
                      <a:pt x="60" y="86"/>
                      <a:pt x="60" y="88"/>
                      <a:pt x="59" y="89"/>
                    </a:cubicBezTo>
                    <a:cubicBezTo>
                      <a:pt x="58" y="93"/>
                      <a:pt x="21" y="96"/>
                      <a:pt x="15" y="96"/>
                    </a:cubicBezTo>
                    <a:cubicBezTo>
                      <a:pt x="14" y="96"/>
                      <a:pt x="13" y="96"/>
                      <a:pt x="12" y="96"/>
                    </a:cubicBezTo>
                    <a:cubicBezTo>
                      <a:pt x="10" y="96"/>
                      <a:pt x="8" y="96"/>
                      <a:pt x="7" y="95"/>
                    </a:cubicBezTo>
                    <a:cubicBezTo>
                      <a:pt x="6" y="95"/>
                      <a:pt x="6" y="95"/>
                      <a:pt x="5" y="95"/>
                    </a:cubicBezTo>
                    <a:cubicBezTo>
                      <a:pt x="4" y="95"/>
                      <a:pt x="2" y="95"/>
                      <a:pt x="1" y="95"/>
                    </a:cubicBezTo>
                    <a:cubicBezTo>
                      <a:pt x="1" y="95"/>
                      <a:pt x="0" y="95"/>
                      <a:pt x="0" y="95"/>
                    </a:cubicBezTo>
                    <a:cubicBezTo>
                      <a:pt x="0" y="95"/>
                      <a:pt x="1" y="96"/>
                      <a:pt x="1" y="96"/>
                    </a:cubicBezTo>
                    <a:cubicBezTo>
                      <a:pt x="1" y="96"/>
                      <a:pt x="1" y="97"/>
                      <a:pt x="2" y="97"/>
                    </a:cubicBezTo>
                    <a:cubicBezTo>
                      <a:pt x="2" y="97"/>
                      <a:pt x="2" y="97"/>
                      <a:pt x="2" y="98"/>
                    </a:cubicBezTo>
                    <a:cubicBezTo>
                      <a:pt x="2" y="98"/>
                      <a:pt x="2" y="98"/>
                      <a:pt x="2" y="99"/>
                    </a:cubicBezTo>
                    <a:cubicBezTo>
                      <a:pt x="4" y="101"/>
                      <a:pt x="6" y="103"/>
                      <a:pt x="9" y="104"/>
                    </a:cubicBezTo>
                    <a:cubicBezTo>
                      <a:pt x="10" y="105"/>
                      <a:pt x="11" y="106"/>
                      <a:pt x="12" y="106"/>
                    </a:cubicBezTo>
                    <a:cubicBezTo>
                      <a:pt x="17" y="108"/>
                      <a:pt x="17" y="113"/>
                      <a:pt x="17" y="116"/>
                    </a:cubicBezTo>
                    <a:cubicBezTo>
                      <a:pt x="18" y="117"/>
                      <a:pt x="18" y="118"/>
                      <a:pt x="18" y="119"/>
                    </a:cubicBezTo>
                    <a:cubicBezTo>
                      <a:pt x="21" y="120"/>
                      <a:pt x="23" y="125"/>
                      <a:pt x="23" y="128"/>
                    </a:cubicBezTo>
                    <a:cubicBezTo>
                      <a:pt x="23" y="128"/>
                      <a:pt x="23" y="129"/>
                      <a:pt x="23" y="129"/>
                    </a:cubicBezTo>
                    <a:cubicBezTo>
                      <a:pt x="22" y="130"/>
                      <a:pt x="21" y="131"/>
                      <a:pt x="20" y="131"/>
                    </a:cubicBezTo>
                    <a:cubicBezTo>
                      <a:pt x="17" y="131"/>
                      <a:pt x="15" y="132"/>
                      <a:pt x="13" y="133"/>
                    </a:cubicBezTo>
                    <a:cubicBezTo>
                      <a:pt x="12" y="133"/>
                      <a:pt x="11" y="134"/>
                      <a:pt x="10" y="134"/>
                    </a:cubicBezTo>
                    <a:cubicBezTo>
                      <a:pt x="8" y="135"/>
                      <a:pt x="4" y="139"/>
                      <a:pt x="4" y="144"/>
                    </a:cubicBezTo>
                    <a:cubicBezTo>
                      <a:pt x="4" y="144"/>
                      <a:pt x="4" y="144"/>
                      <a:pt x="4" y="145"/>
                    </a:cubicBezTo>
                    <a:cubicBezTo>
                      <a:pt x="5" y="145"/>
                      <a:pt x="6" y="145"/>
                      <a:pt x="7" y="145"/>
                    </a:cubicBezTo>
                    <a:cubicBezTo>
                      <a:pt x="17" y="145"/>
                      <a:pt x="22" y="144"/>
                      <a:pt x="22" y="144"/>
                    </a:cubicBezTo>
                    <a:cubicBezTo>
                      <a:pt x="24" y="141"/>
                      <a:pt x="30" y="140"/>
                      <a:pt x="33" y="142"/>
                    </a:cubicBezTo>
                    <a:cubicBezTo>
                      <a:pt x="34" y="143"/>
                      <a:pt x="37" y="143"/>
                      <a:pt x="41" y="143"/>
                    </a:cubicBezTo>
                    <a:cubicBezTo>
                      <a:pt x="45" y="143"/>
                      <a:pt x="48" y="143"/>
                      <a:pt x="49" y="142"/>
                    </a:cubicBezTo>
                    <a:cubicBezTo>
                      <a:pt x="51" y="141"/>
                      <a:pt x="53" y="140"/>
                      <a:pt x="55" y="140"/>
                    </a:cubicBezTo>
                    <a:cubicBezTo>
                      <a:pt x="59" y="140"/>
                      <a:pt x="61" y="143"/>
                      <a:pt x="61" y="146"/>
                    </a:cubicBezTo>
                    <a:cubicBezTo>
                      <a:pt x="61" y="147"/>
                      <a:pt x="62" y="148"/>
                      <a:pt x="64" y="149"/>
                    </a:cubicBezTo>
                    <a:cubicBezTo>
                      <a:pt x="65" y="150"/>
                      <a:pt x="65" y="150"/>
                      <a:pt x="66" y="151"/>
                    </a:cubicBezTo>
                    <a:cubicBezTo>
                      <a:pt x="68" y="153"/>
                      <a:pt x="68" y="155"/>
                      <a:pt x="68" y="156"/>
                    </a:cubicBezTo>
                    <a:cubicBezTo>
                      <a:pt x="68" y="157"/>
                      <a:pt x="68" y="158"/>
                      <a:pt x="69" y="159"/>
                    </a:cubicBezTo>
                    <a:cubicBezTo>
                      <a:pt x="69" y="160"/>
                      <a:pt x="70" y="160"/>
                      <a:pt x="72" y="161"/>
                    </a:cubicBezTo>
                    <a:cubicBezTo>
                      <a:pt x="74" y="161"/>
                      <a:pt x="76" y="162"/>
                      <a:pt x="78" y="163"/>
                    </a:cubicBezTo>
                    <a:cubicBezTo>
                      <a:pt x="78" y="163"/>
                      <a:pt x="78" y="163"/>
                      <a:pt x="78" y="163"/>
                    </a:cubicBezTo>
                    <a:cubicBezTo>
                      <a:pt x="78" y="163"/>
                      <a:pt x="78" y="163"/>
                      <a:pt x="78" y="163"/>
                    </a:cubicBezTo>
                    <a:cubicBezTo>
                      <a:pt x="79" y="162"/>
                      <a:pt x="79" y="162"/>
                      <a:pt x="79" y="161"/>
                    </a:cubicBezTo>
                    <a:cubicBezTo>
                      <a:pt x="81" y="158"/>
                      <a:pt x="83" y="154"/>
                      <a:pt x="90" y="156"/>
                    </a:cubicBezTo>
                    <a:cubicBezTo>
                      <a:pt x="91" y="156"/>
                      <a:pt x="93" y="156"/>
                      <a:pt x="93" y="156"/>
                    </a:cubicBezTo>
                    <a:cubicBezTo>
                      <a:pt x="94" y="156"/>
                      <a:pt x="95" y="156"/>
                      <a:pt x="96" y="155"/>
                    </a:cubicBezTo>
                    <a:cubicBezTo>
                      <a:pt x="97" y="155"/>
                      <a:pt x="98" y="155"/>
                      <a:pt x="99" y="155"/>
                    </a:cubicBezTo>
                    <a:cubicBezTo>
                      <a:pt x="100" y="155"/>
                      <a:pt x="100" y="155"/>
                      <a:pt x="101" y="155"/>
                    </a:cubicBezTo>
                    <a:cubicBezTo>
                      <a:pt x="104" y="156"/>
                      <a:pt x="106" y="156"/>
                      <a:pt x="107" y="154"/>
                    </a:cubicBezTo>
                    <a:cubicBezTo>
                      <a:pt x="108" y="153"/>
                      <a:pt x="106" y="149"/>
                      <a:pt x="103" y="146"/>
                    </a:cubicBezTo>
                    <a:cubicBezTo>
                      <a:pt x="101" y="144"/>
                      <a:pt x="97" y="138"/>
                      <a:pt x="98" y="133"/>
                    </a:cubicBezTo>
                    <a:cubicBezTo>
                      <a:pt x="98" y="132"/>
                      <a:pt x="97" y="131"/>
                      <a:pt x="95" y="130"/>
                    </a:cubicBezTo>
                    <a:cubicBezTo>
                      <a:pt x="93" y="129"/>
                      <a:pt x="91" y="128"/>
                      <a:pt x="91" y="125"/>
                    </a:cubicBezTo>
                    <a:cubicBezTo>
                      <a:pt x="91" y="122"/>
                      <a:pt x="95" y="117"/>
                      <a:pt x="99" y="114"/>
                    </a:cubicBezTo>
                    <a:cubicBezTo>
                      <a:pt x="99" y="113"/>
                      <a:pt x="99" y="113"/>
                      <a:pt x="100" y="113"/>
                    </a:cubicBezTo>
                    <a:cubicBezTo>
                      <a:pt x="100" y="113"/>
                      <a:pt x="101" y="112"/>
                      <a:pt x="102" y="112"/>
                    </a:cubicBezTo>
                    <a:cubicBezTo>
                      <a:pt x="103" y="112"/>
                      <a:pt x="104" y="113"/>
                      <a:pt x="105" y="113"/>
                    </a:cubicBezTo>
                    <a:cubicBezTo>
                      <a:pt x="106" y="114"/>
                      <a:pt x="107" y="114"/>
                      <a:pt x="108" y="114"/>
                    </a:cubicBezTo>
                    <a:cubicBezTo>
                      <a:pt x="108" y="113"/>
                      <a:pt x="109" y="112"/>
                      <a:pt x="111" y="112"/>
                    </a:cubicBezTo>
                    <a:cubicBezTo>
                      <a:pt x="111" y="112"/>
                      <a:pt x="111" y="112"/>
                      <a:pt x="111" y="112"/>
                    </a:cubicBezTo>
                    <a:cubicBezTo>
                      <a:pt x="111" y="112"/>
                      <a:pt x="112" y="112"/>
                      <a:pt x="112" y="112"/>
                    </a:cubicBezTo>
                    <a:cubicBezTo>
                      <a:pt x="114" y="112"/>
                      <a:pt x="115" y="112"/>
                      <a:pt x="116" y="113"/>
                    </a:cubicBezTo>
                    <a:cubicBezTo>
                      <a:pt x="117" y="113"/>
                      <a:pt x="117" y="113"/>
                      <a:pt x="117" y="113"/>
                    </a:cubicBezTo>
                    <a:cubicBezTo>
                      <a:pt x="118" y="113"/>
                      <a:pt x="121" y="109"/>
                      <a:pt x="121" y="106"/>
                    </a:cubicBezTo>
                    <a:cubicBezTo>
                      <a:pt x="122" y="102"/>
                      <a:pt x="126" y="101"/>
                      <a:pt x="129" y="100"/>
                    </a:cubicBezTo>
                    <a:cubicBezTo>
                      <a:pt x="130" y="100"/>
                      <a:pt x="131" y="99"/>
                      <a:pt x="131" y="99"/>
                    </a:cubicBezTo>
                    <a:cubicBezTo>
                      <a:pt x="132" y="98"/>
                      <a:pt x="133" y="94"/>
                      <a:pt x="134" y="92"/>
                    </a:cubicBezTo>
                    <a:cubicBezTo>
                      <a:pt x="134" y="90"/>
                      <a:pt x="135" y="88"/>
                      <a:pt x="135" y="88"/>
                    </a:cubicBezTo>
                    <a:cubicBezTo>
                      <a:pt x="136" y="86"/>
                      <a:pt x="138" y="86"/>
                      <a:pt x="139" y="86"/>
                    </a:cubicBezTo>
                    <a:cubicBezTo>
                      <a:pt x="141" y="85"/>
                      <a:pt x="142" y="85"/>
                      <a:pt x="142" y="83"/>
                    </a:cubicBezTo>
                    <a:cubicBezTo>
                      <a:pt x="142" y="76"/>
                      <a:pt x="147" y="75"/>
                      <a:pt x="149" y="75"/>
                    </a:cubicBezTo>
                    <a:cubicBezTo>
                      <a:pt x="149" y="75"/>
                      <a:pt x="149" y="73"/>
                      <a:pt x="149" y="72"/>
                    </a:cubicBezTo>
                    <a:cubicBezTo>
                      <a:pt x="149" y="70"/>
                      <a:pt x="149" y="69"/>
                      <a:pt x="149" y="68"/>
                    </a:cubicBezTo>
                    <a:cubicBezTo>
                      <a:pt x="150" y="65"/>
                      <a:pt x="151" y="61"/>
                      <a:pt x="154" y="59"/>
                    </a:cubicBezTo>
                    <a:cubicBezTo>
                      <a:pt x="155" y="59"/>
                      <a:pt x="155" y="59"/>
                      <a:pt x="156" y="58"/>
                    </a:cubicBezTo>
                    <a:cubicBezTo>
                      <a:pt x="155" y="58"/>
                      <a:pt x="154" y="57"/>
                      <a:pt x="152" y="57"/>
                    </a:cubicBezTo>
                    <a:cubicBezTo>
                      <a:pt x="152" y="57"/>
                      <a:pt x="152" y="57"/>
                      <a:pt x="151" y="57"/>
                    </a:cubicBezTo>
                    <a:cubicBezTo>
                      <a:pt x="147" y="57"/>
                      <a:pt x="144" y="49"/>
                      <a:pt x="143" y="45"/>
                    </a:cubicBezTo>
                    <a:cubicBezTo>
                      <a:pt x="143" y="45"/>
                      <a:pt x="143" y="45"/>
                      <a:pt x="143" y="45"/>
                    </a:cubicBezTo>
                    <a:cubicBezTo>
                      <a:pt x="143" y="44"/>
                      <a:pt x="143" y="44"/>
                      <a:pt x="143" y="44"/>
                    </a:cubicBezTo>
                    <a:cubicBezTo>
                      <a:pt x="143" y="41"/>
                      <a:pt x="143" y="36"/>
                      <a:pt x="142" y="35"/>
                    </a:cubicBezTo>
                    <a:cubicBezTo>
                      <a:pt x="141" y="35"/>
                      <a:pt x="140" y="33"/>
                      <a:pt x="141" y="31"/>
                    </a:cubicBezTo>
                    <a:cubicBezTo>
                      <a:pt x="142" y="28"/>
                      <a:pt x="145" y="26"/>
                      <a:pt x="149" y="26"/>
                    </a:cubicBezTo>
                    <a:cubicBezTo>
                      <a:pt x="152" y="26"/>
                      <a:pt x="154" y="27"/>
                      <a:pt x="157" y="28"/>
                    </a:cubicBezTo>
                    <a:cubicBezTo>
                      <a:pt x="160" y="28"/>
                      <a:pt x="162" y="29"/>
                      <a:pt x="164" y="29"/>
                    </a:cubicBezTo>
                    <a:cubicBezTo>
                      <a:pt x="165" y="29"/>
                      <a:pt x="165" y="29"/>
                      <a:pt x="165" y="29"/>
                    </a:cubicBezTo>
                    <a:cubicBezTo>
                      <a:pt x="167" y="27"/>
                      <a:pt x="171" y="26"/>
                      <a:pt x="174" y="25"/>
                    </a:cubicBezTo>
                    <a:cubicBezTo>
                      <a:pt x="175" y="25"/>
                      <a:pt x="176" y="25"/>
                      <a:pt x="176" y="24"/>
                    </a:cubicBezTo>
                    <a:cubicBezTo>
                      <a:pt x="177" y="24"/>
                      <a:pt x="177" y="23"/>
                      <a:pt x="179" y="20"/>
                    </a:cubicBezTo>
                    <a:cubicBezTo>
                      <a:pt x="179" y="20"/>
                      <a:pt x="179" y="20"/>
                      <a:pt x="179"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 name="Group 1186"/>
            <p:cNvGrpSpPr>
              <a:grpSpLocks noChangeAspect="1"/>
            </p:cNvGrpSpPr>
            <p:nvPr/>
          </p:nvGrpSpPr>
          <p:grpSpPr bwMode="auto">
            <a:xfrm>
              <a:off x="5703405" y="3006362"/>
              <a:ext cx="1089020" cy="963989"/>
              <a:chOff x="2433" y="2872"/>
              <a:chExt cx="586" cy="536"/>
            </a:xfrm>
            <a:grpFill/>
          </p:grpSpPr>
          <p:sp>
            <p:nvSpPr>
              <p:cNvPr id="1004" name="Freeform 1187"/>
              <p:cNvSpPr>
                <a:spLocks/>
              </p:cNvSpPr>
              <p:nvPr/>
            </p:nvSpPr>
            <p:spPr bwMode="auto">
              <a:xfrm>
                <a:off x="2822" y="3333"/>
                <a:ext cx="197" cy="75"/>
              </a:xfrm>
              <a:custGeom>
                <a:avLst/>
                <a:gdLst>
                  <a:gd name="T0" fmla="*/ 202 w 206"/>
                  <a:gd name="T1" fmla="*/ 26 h 78"/>
                  <a:gd name="T2" fmla="*/ 202 w 206"/>
                  <a:gd name="T3" fmla="*/ 26 h 78"/>
                  <a:gd name="T4" fmla="*/ 200 w 206"/>
                  <a:gd name="T5" fmla="*/ 25 h 78"/>
                  <a:gd name="T6" fmla="*/ 190 w 206"/>
                  <a:gd name="T7" fmla="*/ 12 h 78"/>
                  <a:gd name="T8" fmla="*/ 188 w 206"/>
                  <a:gd name="T9" fmla="*/ 9 h 78"/>
                  <a:gd name="T10" fmla="*/ 178 w 206"/>
                  <a:gd name="T11" fmla="*/ 7 h 78"/>
                  <a:gd name="T12" fmla="*/ 172 w 206"/>
                  <a:gd name="T13" fmla="*/ 7 h 78"/>
                  <a:gd name="T14" fmla="*/ 139 w 206"/>
                  <a:gd name="T15" fmla="*/ 14 h 78"/>
                  <a:gd name="T16" fmla="*/ 118 w 206"/>
                  <a:gd name="T17" fmla="*/ 10 h 78"/>
                  <a:gd name="T18" fmla="*/ 107 w 206"/>
                  <a:gd name="T19" fmla="*/ 5 h 78"/>
                  <a:gd name="T20" fmla="*/ 86 w 206"/>
                  <a:gd name="T21" fmla="*/ 0 h 78"/>
                  <a:gd name="T22" fmla="*/ 38 w 206"/>
                  <a:gd name="T23" fmla="*/ 13 h 78"/>
                  <a:gd name="T24" fmla="*/ 27 w 206"/>
                  <a:gd name="T25" fmla="*/ 21 h 78"/>
                  <a:gd name="T26" fmla="*/ 3 w 206"/>
                  <a:gd name="T27" fmla="*/ 23 h 78"/>
                  <a:gd name="T28" fmla="*/ 7 w 206"/>
                  <a:gd name="T29" fmla="*/ 30 h 78"/>
                  <a:gd name="T30" fmla="*/ 7 w 206"/>
                  <a:gd name="T31" fmla="*/ 43 h 78"/>
                  <a:gd name="T32" fmla="*/ 10 w 206"/>
                  <a:gd name="T33" fmla="*/ 54 h 78"/>
                  <a:gd name="T34" fmla="*/ 14 w 206"/>
                  <a:gd name="T35" fmla="*/ 60 h 78"/>
                  <a:gd name="T36" fmla="*/ 24 w 206"/>
                  <a:gd name="T37" fmla="*/ 65 h 78"/>
                  <a:gd name="T38" fmla="*/ 33 w 206"/>
                  <a:gd name="T39" fmla="*/ 73 h 78"/>
                  <a:gd name="T40" fmla="*/ 53 w 206"/>
                  <a:gd name="T41" fmla="*/ 65 h 78"/>
                  <a:gd name="T42" fmla="*/ 71 w 206"/>
                  <a:gd name="T43" fmla="*/ 75 h 78"/>
                  <a:gd name="T44" fmla="*/ 82 w 206"/>
                  <a:gd name="T45" fmla="*/ 72 h 78"/>
                  <a:gd name="T46" fmla="*/ 97 w 206"/>
                  <a:gd name="T47" fmla="*/ 67 h 78"/>
                  <a:gd name="T48" fmla="*/ 111 w 206"/>
                  <a:gd name="T49" fmla="*/ 66 h 78"/>
                  <a:gd name="T50" fmla="*/ 109 w 206"/>
                  <a:gd name="T51" fmla="*/ 76 h 78"/>
                  <a:gd name="T52" fmla="*/ 111 w 206"/>
                  <a:gd name="T53" fmla="*/ 77 h 78"/>
                  <a:gd name="T54" fmla="*/ 112 w 206"/>
                  <a:gd name="T55" fmla="*/ 76 h 78"/>
                  <a:gd name="T56" fmla="*/ 112 w 206"/>
                  <a:gd name="T57" fmla="*/ 73 h 78"/>
                  <a:gd name="T58" fmla="*/ 117 w 206"/>
                  <a:gd name="T59" fmla="*/ 67 h 78"/>
                  <a:gd name="T60" fmla="*/ 120 w 206"/>
                  <a:gd name="T61" fmla="*/ 68 h 78"/>
                  <a:gd name="T62" fmla="*/ 134 w 206"/>
                  <a:gd name="T63" fmla="*/ 65 h 78"/>
                  <a:gd name="T64" fmla="*/ 136 w 206"/>
                  <a:gd name="T65" fmla="*/ 66 h 78"/>
                  <a:gd name="T66" fmla="*/ 138 w 206"/>
                  <a:gd name="T67" fmla="*/ 67 h 78"/>
                  <a:gd name="T68" fmla="*/ 149 w 206"/>
                  <a:gd name="T69" fmla="*/ 67 h 78"/>
                  <a:gd name="T70" fmla="*/ 176 w 206"/>
                  <a:gd name="T71" fmla="*/ 61 h 78"/>
                  <a:gd name="T72" fmla="*/ 180 w 206"/>
                  <a:gd name="T73" fmla="*/ 61 h 78"/>
                  <a:gd name="T74" fmla="*/ 195 w 206"/>
                  <a:gd name="T75" fmla="*/ 61 h 78"/>
                  <a:gd name="T76" fmla="*/ 205 w 206"/>
                  <a:gd name="T77" fmla="*/ 64 h 78"/>
                  <a:gd name="T78" fmla="*/ 206 w 206"/>
                  <a:gd name="T79" fmla="*/ 64 h 78"/>
                  <a:gd name="T80" fmla="*/ 206 w 206"/>
                  <a:gd name="T81" fmla="*/ 64 h 78"/>
                  <a:gd name="T82" fmla="*/ 205 w 206"/>
                  <a:gd name="T83" fmla="*/ 63 h 78"/>
                  <a:gd name="T84" fmla="*/ 205 w 206"/>
                  <a:gd name="T85" fmla="*/ 61 h 78"/>
                  <a:gd name="T86" fmla="*/ 204 w 206"/>
                  <a:gd name="T87" fmla="*/ 60 h 78"/>
                  <a:gd name="T88" fmla="*/ 203 w 206"/>
                  <a:gd name="T89" fmla="*/ 58 h 78"/>
                  <a:gd name="T90" fmla="*/ 202 w 206"/>
                  <a:gd name="T91" fmla="*/ 57 h 78"/>
                  <a:gd name="T92" fmla="*/ 200 w 206"/>
                  <a:gd name="T93" fmla="*/ 44 h 78"/>
                  <a:gd name="T94" fmla="*/ 199 w 206"/>
                  <a:gd name="T95" fmla="*/ 41 h 78"/>
                  <a:gd name="T96" fmla="*/ 199 w 206"/>
                  <a:gd name="T97" fmla="*/ 36 h 78"/>
                  <a:gd name="T98" fmla="*/ 199 w 206"/>
                  <a:gd name="T99" fmla="*/ 33 h 78"/>
                  <a:gd name="T100" fmla="*/ 201 w 206"/>
                  <a:gd name="T101"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6" h="78">
                    <a:moveTo>
                      <a:pt x="201" y="31"/>
                    </a:moveTo>
                    <a:cubicBezTo>
                      <a:pt x="201" y="30"/>
                      <a:pt x="201" y="28"/>
                      <a:pt x="202" y="27"/>
                    </a:cubicBezTo>
                    <a:cubicBezTo>
                      <a:pt x="202" y="27"/>
                      <a:pt x="202" y="26"/>
                      <a:pt x="202" y="26"/>
                    </a:cubicBezTo>
                    <a:cubicBezTo>
                      <a:pt x="202" y="26"/>
                      <a:pt x="202" y="26"/>
                      <a:pt x="202" y="26"/>
                    </a:cubicBezTo>
                    <a:cubicBezTo>
                      <a:pt x="202" y="26"/>
                      <a:pt x="202" y="26"/>
                      <a:pt x="202" y="26"/>
                    </a:cubicBezTo>
                    <a:cubicBezTo>
                      <a:pt x="202" y="26"/>
                      <a:pt x="202" y="26"/>
                      <a:pt x="202" y="26"/>
                    </a:cubicBezTo>
                    <a:cubicBezTo>
                      <a:pt x="202" y="26"/>
                      <a:pt x="201" y="25"/>
                      <a:pt x="201" y="25"/>
                    </a:cubicBezTo>
                    <a:cubicBezTo>
                      <a:pt x="201" y="26"/>
                      <a:pt x="201" y="25"/>
                      <a:pt x="201" y="25"/>
                    </a:cubicBezTo>
                    <a:cubicBezTo>
                      <a:pt x="200" y="25"/>
                      <a:pt x="200" y="25"/>
                      <a:pt x="200" y="25"/>
                    </a:cubicBezTo>
                    <a:cubicBezTo>
                      <a:pt x="198" y="25"/>
                      <a:pt x="194" y="25"/>
                      <a:pt x="192" y="21"/>
                    </a:cubicBezTo>
                    <a:cubicBezTo>
                      <a:pt x="191" y="19"/>
                      <a:pt x="191" y="17"/>
                      <a:pt x="191" y="16"/>
                    </a:cubicBezTo>
                    <a:cubicBezTo>
                      <a:pt x="191" y="14"/>
                      <a:pt x="191" y="14"/>
                      <a:pt x="190" y="12"/>
                    </a:cubicBezTo>
                    <a:cubicBezTo>
                      <a:pt x="190" y="12"/>
                      <a:pt x="190" y="12"/>
                      <a:pt x="190" y="12"/>
                    </a:cubicBezTo>
                    <a:cubicBezTo>
                      <a:pt x="190" y="12"/>
                      <a:pt x="190" y="12"/>
                      <a:pt x="189" y="12"/>
                    </a:cubicBezTo>
                    <a:cubicBezTo>
                      <a:pt x="189" y="11"/>
                      <a:pt x="188" y="10"/>
                      <a:pt x="188" y="9"/>
                    </a:cubicBezTo>
                    <a:cubicBezTo>
                      <a:pt x="187" y="7"/>
                      <a:pt x="185" y="6"/>
                      <a:pt x="185" y="6"/>
                    </a:cubicBezTo>
                    <a:cubicBezTo>
                      <a:pt x="184" y="6"/>
                      <a:pt x="184" y="6"/>
                      <a:pt x="184" y="6"/>
                    </a:cubicBezTo>
                    <a:cubicBezTo>
                      <a:pt x="183" y="6"/>
                      <a:pt x="182" y="7"/>
                      <a:pt x="178" y="7"/>
                    </a:cubicBezTo>
                    <a:cubicBezTo>
                      <a:pt x="177" y="7"/>
                      <a:pt x="176" y="7"/>
                      <a:pt x="175" y="7"/>
                    </a:cubicBezTo>
                    <a:cubicBezTo>
                      <a:pt x="174" y="7"/>
                      <a:pt x="174" y="7"/>
                      <a:pt x="174" y="7"/>
                    </a:cubicBezTo>
                    <a:cubicBezTo>
                      <a:pt x="173" y="7"/>
                      <a:pt x="173" y="7"/>
                      <a:pt x="172" y="7"/>
                    </a:cubicBezTo>
                    <a:cubicBezTo>
                      <a:pt x="167" y="11"/>
                      <a:pt x="158" y="14"/>
                      <a:pt x="153" y="14"/>
                    </a:cubicBezTo>
                    <a:cubicBezTo>
                      <a:pt x="151" y="14"/>
                      <a:pt x="150" y="14"/>
                      <a:pt x="150" y="13"/>
                    </a:cubicBezTo>
                    <a:cubicBezTo>
                      <a:pt x="148" y="13"/>
                      <a:pt x="143" y="13"/>
                      <a:pt x="139" y="14"/>
                    </a:cubicBezTo>
                    <a:cubicBezTo>
                      <a:pt x="136" y="14"/>
                      <a:pt x="133" y="14"/>
                      <a:pt x="131" y="14"/>
                    </a:cubicBezTo>
                    <a:cubicBezTo>
                      <a:pt x="127" y="14"/>
                      <a:pt x="124" y="13"/>
                      <a:pt x="122" y="11"/>
                    </a:cubicBezTo>
                    <a:cubicBezTo>
                      <a:pt x="121" y="10"/>
                      <a:pt x="119" y="10"/>
                      <a:pt x="118" y="10"/>
                    </a:cubicBezTo>
                    <a:cubicBezTo>
                      <a:pt x="117" y="10"/>
                      <a:pt x="117" y="10"/>
                      <a:pt x="117" y="10"/>
                    </a:cubicBezTo>
                    <a:cubicBezTo>
                      <a:pt x="114" y="10"/>
                      <a:pt x="112" y="8"/>
                      <a:pt x="111" y="7"/>
                    </a:cubicBezTo>
                    <a:cubicBezTo>
                      <a:pt x="110" y="6"/>
                      <a:pt x="109" y="5"/>
                      <a:pt x="107" y="5"/>
                    </a:cubicBezTo>
                    <a:cubicBezTo>
                      <a:pt x="105" y="5"/>
                      <a:pt x="104" y="5"/>
                      <a:pt x="103" y="4"/>
                    </a:cubicBezTo>
                    <a:cubicBezTo>
                      <a:pt x="102" y="3"/>
                      <a:pt x="99" y="2"/>
                      <a:pt x="90" y="1"/>
                    </a:cubicBezTo>
                    <a:cubicBezTo>
                      <a:pt x="89" y="1"/>
                      <a:pt x="87" y="0"/>
                      <a:pt x="86" y="0"/>
                    </a:cubicBezTo>
                    <a:cubicBezTo>
                      <a:pt x="73" y="0"/>
                      <a:pt x="62" y="7"/>
                      <a:pt x="58" y="11"/>
                    </a:cubicBezTo>
                    <a:cubicBezTo>
                      <a:pt x="56" y="12"/>
                      <a:pt x="52" y="13"/>
                      <a:pt x="47" y="13"/>
                    </a:cubicBezTo>
                    <a:cubicBezTo>
                      <a:pt x="44" y="13"/>
                      <a:pt x="41" y="13"/>
                      <a:pt x="38" y="13"/>
                    </a:cubicBezTo>
                    <a:cubicBezTo>
                      <a:pt x="36" y="13"/>
                      <a:pt x="34" y="12"/>
                      <a:pt x="33" y="12"/>
                    </a:cubicBezTo>
                    <a:cubicBezTo>
                      <a:pt x="33" y="13"/>
                      <a:pt x="33" y="13"/>
                      <a:pt x="33" y="13"/>
                    </a:cubicBezTo>
                    <a:cubicBezTo>
                      <a:pt x="32" y="15"/>
                      <a:pt x="32" y="19"/>
                      <a:pt x="27" y="21"/>
                    </a:cubicBezTo>
                    <a:cubicBezTo>
                      <a:pt x="24" y="22"/>
                      <a:pt x="20" y="22"/>
                      <a:pt x="16" y="22"/>
                    </a:cubicBezTo>
                    <a:cubicBezTo>
                      <a:pt x="10" y="22"/>
                      <a:pt x="10" y="22"/>
                      <a:pt x="10" y="22"/>
                    </a:cubicBezTo>
                    <a:cubicBezTo>
                      <a:pt x="8" y="22"/>
                      <a:pt x="5" y="22"/>
                      <a:pt x="3" y="23"/>
                    </a:cubicBezTo>
                    <a:cubicBezTo>
                      <a:pt x="1" y="24"/>
                      <a:pt x="0" y="27"/>
                      <a:pt x="0" y="28"/>
                    </a:cubicBezTo>
                    <a:cubicBezTo>
                      <a:pt x="0" y="28"/>
                      <a:pt x="1" y="28"/>
                      <a:pt x="1" y="28"/>
                    </a:cubicBezTo>
                    <a:cubicBezTo>
                      <a:pt x="4" y="28"/>
                      <a:pt x="6" y="29"/>
                      <a:pt x="7" y="30"/>
                    </a:cubicBezTo>
                    <a:cubicBezTo>
                      <a:pt x="7" y="31"/>
                      <a:pt x="7" y="33"/>
                      <a:pt x="7" y="34"/>
                    </a:cubicBezTo>
                    <a:cubicBezTo>
                      <a:pt x="7" y="34"/>
                      <a:pt x="7" y="35"/>
                      <a:pt x="7" y="35"/>
                    </a:cubicBezTo>
                    <a:cubicBezTo>
                      <a:pt x="8" y="37"/>
                      <a:pt x="9" y="40"/>
                      <a:pt x="7" y="43"/>
                    </a:cubicBezTo>
                    <a:cubicBezTo>
                      <a:pt x="6" y="43"/>
                      <a:pt x="6" y="44"/>
                      <a:pt x="6" y="45"/>
                    </a:cubicBezTo>
                    <a:cubicBezTo>
                      <a:pt x="6" y="46"/>
                      <a:pt x="6" y="47"/>
                      <a:pt x="7" y="47"/>
                    </a:cubicBezTo>
                    <a:cubicBezTo>
                      <a:pt x="10" y="49"/>
                      <a:pt x="11" y="52"/>
                      <a:pt x="10" y="54"/>
                    </a:cubicBezTo>
                    <a:cubicBezTo>
                      <a:pt x="10" y="55"/>
                      <a:pt x="9" y="55"/>
                      <a:pt x="9" y="56"/>
                    </a:cubicBezTo>
                    <a:cubicBezTo>
                      <a:pt x="9" y="56"/>
                      <a:pt x="9" y="56"/>
                      <a:pt x="9" y="56"/>
                    </a:cubicBezTo>
                    <a:cubicBezTo>
                      <a:pt x="12" y="58"/>
                      <a:pt x="13" y="59"/>
                      <a:pt x="14" y="60"/>
                    </a:cubicBezTo>
                    <a:cubicBezTo>
                      <a:pt x="14" y="60"/>
                      <a:pt x="15" y="61"/>
                      <a:pt x="16" y="61"/>
                    </a:cubicBezTo>
                    <a:cubicBezTo>
                      <a:pt x="18" y="62"/>
                      <a:pt x="21" y="63"/>
                      <a:pt x="21" y="65"/>
                    </a:cubicBezTo>
                    <a:cubicBezTo>
                      <a:pt x="21" y="65"/>
                      <a:pt x="22" y="66"/>
                      <a:pt x="24" y="65"/>
                    </a:cubicBezTo>
                    <a:cubicBezTo>
                      <a:pt x="25" y="65"/>
                      <a:pt x="25" y="65"/>
                      <a:pt x="26" y="65"/>
                    </a:cubicBezTo>
                    <a:cubicBezTo>
                      <a:pt x="29" y="65"/>
                      <a:pt x="31" y="68"/>
                      <a:pt x="32" y="71"/>
                    </a:cubicBezTo>
                    <a:cubicBezTo>
                      <a:pt x="33" y="72"/>
                      <a:pt x="33" y="72"/>
                      <a:pt x="33" y="73"/>
                    </a:cubicBezTo>
                    <a:cubicBezTo>
                      <a:pt x="34" y="73"/>
                      <a:pt x="34" y="74"/>
                      <a:pt x="37" y="74"/>
                    </a:cubicBezTo>
                    <a:cubicBezTo>
                      <a:pt x="40" y="74"/>
                      <a:pt x="44" y="72"/>
                      <a:pt x="44" y="71"/>
                    </a:cubicBezTo>
                    <a:cubicBezTo>
                      <a:pt x="44" y="69"/>
                      <a:pt x="45" y="65"/>
                      <a:pt x="53" y="65"/>
                    </a:cubicBezTo>
                    <a:cubicBezTo>
                      <a:pt x="54" y="65"/>
                      <a:pt x="55" y="65"/>
                      <a:pt x="56" y="65"/>
                    </a:cubicBezTo>
                    <a:cubicBezTo>
                      <a:pt x="60" y="66"/>
                      <a:pt x="64" y="69"/>
                      <a:pt x="68" y="72"/>
                    </a:cubicBezTo>
                    <a:cubicBezTo>
                      <a:pt x="69" y="73"/>
                      <a:pt x="71" y="74"/>
                      <a:pt x="71" y="75"/>
                    </a:cubicBezTo>
                    <a:cubicBezTo>
                      <a:pt x="72" y="75"/>
                      <a:pt x="72" y="75"/>
                      <a:pt x="72" y="75"/>
                    </a:cubicBezTo>
                    <a:cubicBezTo>
                      <a:pt x="73" y="75"/>
                      <a:pt x="75" y="74"/>
                      <a:pt x="77" y="74"/>
                    </a:cubicBezTo>
                    <a:cubicBezTo>
                      <a:pt x="79" y="73"/>
                      <a:pt x="81" y="72"/>
                      <a:pt x="82" y="72"/>
                    </a:cubicBezTo>
                    <a:cubicBezTo>
                      <a:pt x="84" y="72"/>
                      <a:pt x="87" y="70"/>
                      <a:pt x="89" y="68"/>
                    </a:cubicBezTo>
                    <a:cubicBezTo>
                      <a:pt x="90" y="67"/>
                      <a:pt x="91" y="66"/>
                      <a:pt x="92" y="66"/>
                    </a:cubicBezTo>
                    <a:cubicBezTo>
                      <a:pt x="94" y="65"/>
                      <a:pt x="96" y="66"/>
                      <a:pt x="97" y="67"/>
                    </a:cubicBezTo>
                    <a:cubicBezTo>
                      <a:pt x="99" y="68"/>
                      <a:pt x="100" y="69"/>
                      <a:pt x="101" y="68"/>
                    </a:cubicBezTo>
                    <a:cubicBezTo>
                      <a:pt x="103" y="67"/>
                      <a:pt x="106" y="65"/>
                      <a:pt x="109" y="65"/>
                    </a:cubicBezTo>
                    <a:cubicBezTo>
                      <a:pt x="110" y="65"/>
                      <a:pt x="111" y="65"/>
                      <a:pt x="111" y="66"/>
                    </a:cubicBezTo>
                    <a:cubicBezTo>
                      <a:pt x="112" y="66"/>
                      <a:pt x="112" y="67"/>
                      <a:pt x="113" y="68"/>
                    </a:cubicBezTo>
                    <a:cubicBezTo>
                      <a:pt x="113" y="69"/>
                      <a:pt x="112" y="71"/>
                      <a:pt x="111" y="72"/>
                    </a:cubicBezTo>
                    <a:cubicBezTo>
                      <a:pt x="110" y="73"/>
                      <a:pt x="109" y="75"/>
                      <a:pt x="109" y="76"/>
                    </a:cubicBezTo>
                    <a:cubicBezTo>
                      <a:pt x="109" y="76"/>
                      <a:pt x="110" y="77"/>
                      <a:pt x="110" y="78"/>
                    </a:cubicBezTo>
                    <a:cubicBezTo>
                      <a:pt x="110" y="78"/>
                      <a:pt x="110" y="78"/>
                      <a:pt x="110" y="78"/>
                    </a:cubicBezTo>
                    <a:cubicBezTo>
                      <a:pt x="110" y="78"/>
                      <a:pt x="111" y="77"/>
                      <a:pt x="111" y="77"/>
                    </a:cubicBezTo>
                    <a:cubicBezTo>
                      <a:pt x="111" y="77"/>
                      <a:pt x="111" y="77"/>
                      <a:pt x="111" y="77"/>
                    </a:cubicBezTo>
                    <a:cubicBezTo>
                      <a:pt x="111" y="76"/>
                      <a:pt x="111" y="76"/>
                      <a:pt x="112" y="76"/>
                    </a:cubicBezTo>
                    <a:cubicBezTo>
                      <a:pt x="112" y="76"/>
                      <a:pt x="112" y="76"/>
                      <a:pt x="112" y="76"/>
                    </a:cubicBezTo>
                    <a:cubicBezTo>
                      <a:pt x="112" y="76"/>
                      <a:pt x="112" y="75"/>
                      <a:pt x="112" y="75"/>
                    </a:cubicBezTo>
                    <a:cubicBezTo>
                      <a:pt x="112" y="75"/>
                      <a:pt x="112" y="75"/>
                      <a:pt x="112" y="75"/>
                    </a:cubicBezTo>
                    <a:cubicBezTo>
                      <a:pt x="112" y="74"/>
                      <a:pt x="112" y="74"/>
                      <a:pt x="112" y="73"/>
                    </a:cubicBezTo>
                    <a:cubicBezTo>
                      <a:pt x="112" y="73"/>
                      <a:pt x="112" y="73"/>
                      <a:pt x="112" y="72"/>
                    </a:cubicBezTo>
                    <a:cubicBezTo>
                      <a:pt x="112" y="71"/>
                      <a:pt x="113" y="70"/>
                      <a:pt x="113" y="70"/>
                    </a:cubicBezTo>
                    <a:cubicBezTo>
                      <a:pt x="114" y="68"/>
                      <a:pt x="115" y="67"/>
                      <a:pt x="117" y="67"/>
                    </a:cubicBezTo>
                    <a:cubicBezTo>
                      <a:pt x="117" y="67"/>
                      <a:pt x="117" y="67"/>
                      <a:pt x="117" y="67"/>
                    </a:cubicBezTo>
                    <a:cubicBezTo>
                      <a:pt x="117" y="67"/>
                      <a:pt x="117" y="67"/>
                      <a:pt x="117" y="67"/>
                    </a:cubicBezTo>
                    <a:cubicBezTo>
                      <a:pt x="118" y="67"/>
                      <a:pt x="119" y="68"/>
                      <a:pt x="120" y="68"/>
                    </a:cubicBezTo>
                    <a:cubicBezTo>
                      <a:pt x="122" y="70"/>
                      <a:pt x="124" y="70"/>
                      <a:pt x="128" y="68"/>
                    </a:cubicBezTo>
                    <a:cubicBezTo>
                      <a:pt x="129" y="68"/>
                      <a:pt x="130" y="67"/>
                      <a:pt x="131" y="67"/>
                    </a:cubicBezTo>
                    <a:cubicBezTo>
                      <a:pt x="132" y="66"/>
                      <a:pt x="133" y="65"/>
                      <a:pt x="134" y="65"/>
                    </a:cubicBezTo>
                    <a:cubicBezTo>
                      <a:pt x="135" y="65"/>
                      <a:pt x="135" y="66"/>
                      <a:pt x="135" y="66"/>
                    </a:cubicBezTo>
                    <a:cubicBezTo>
                      <a:pt x="136" y="66"/>
                      <a:pt x="136" y="66"/>
                      <a:pt x="136" y="66"/>
                    </a:cubicBezTo>
                    <a:cubicBezTo>
                      <a:pt x="136" y="66"/>
                      <a:pt x="136" y="66"/>
                      <a:pt x="136" y="66"/>
                    </a:cubicBezTo>
                    <a:cubicBezTo>
                      <a:pt x="136" y="66"/>
                      <a:pt x="137" y="66"/>
                      <a:pt x="137" y="66"/>
                    </a:cubicBezTo>
                    <a:cubicBezTo>
                      <a:pt x="137" y="67"/>
                      <a:pt x="137" y="67"/>
                      <a:pt x="137" y="67"/>
                    </a:cubicBezTo>
                    <a:cubicBezTo>
                      <a:pt x="137" y="67"/>
                      <a:pt x="137" y="67"/>
                      <a:pt x="138" y="67"/>
                    </a:cubicBezTo>
                    <a:cubicBezTo>
                      <a:pt x="138" y="67"/>
                      <a:pt x="138" y="68"/>
                      <a:pt x="139" y="68"/>
                    </a:cubicBezTo>
                    <a:cubicBezTo>
                      <a:pt x="140" y="68"/>
                      <a:pt x="141" y="68"/>
                      <a:pt x="142" y="67"/>
                    </a:cubicBezTo>
                    <a:cubicBezTo>
                      <a:pt x="144" y="67"/>
                      <a:pt x="146" y="67"/>
                      <a:pt x="149" y="67"/>
                    </a:cubicBezTo>
                    <a:cubicBezTo>
                      <a:pt x="152" y="67"/>
                      <a:pt x="154" y="66"/>
                      <a:pt x="156" y="65"/>
                    </a:cubicBezTo>
                    <a:cubicBezTo>
                      <a:pt x="158" y="64"/>
                      <a:pt x="160" y="62"/>
                      <a:pt x="164" y="63"/>
                    </a:cubicBezTo>
                    <a:cubicBezTo>
                      <a:pt x="170" y="63"/>
                      <a:pt x="176" y="61"/>
                      <a:pt x="176" y="61"/>
                    </a:cubicBezTo>
                    <a:cubicBezTo>
                      <a:pt x="176" y="61"/>
                      <a:pt x="176" y="61"/>
                      <a:pt x="176" y="61"/>
                    </a:cubicBezTo>
                    <a:cubicBezTo>
                      <a:pt x="180" y="62"/>
                      <a:pt x="180" y="62"/>
                      <a:pt x="180" y="62"/>
                    </a:cubicBezTo>
                    <a:cubicBezTo>
                      <a:pt x="180" y="62"/>
                      <a:pt x="180" y="62"/>
                      <a:pt x="180" y="61"/>
                    </a:cubicBezTo>
                    <a:cubicBezTo>
                      <a:pt x="181" y="60"/>
                      <a:pt x="182" y="59"/>
                      <a:pt x="185" y="58"/>
                    </a:cubicBezTo>
                    <a:cubicBezTo>
                      <a:pt x="189" y="58"/>
                      <a:pt x="191" y="59"/>
                      <a:pt x="193" y="60"/>
                    </a:cubicBezTo>
                    <a:cubicBezTo>
                      <a:pt x="194" y="60"/>
                      <a:pt x="194" y="61"/>
                      <a:pt x="195" y="61"/>
                    </a:cubicBezTo>
                    <a:cubicBezTo>
                      <a:pt x="195" y="60"/>
                      <a:pt x="196" y="60"/>
                      <a:pt x="196" y="60"/>
                    </a:cubicBezTo>
                    <a:cubicBezTo>
                      <a:pt x="198" y="60"/>
                      <a:pt x="200" y="61"/>
                      <a:pt x="202" y="62"/>
                    </a:cubicBezTo>
                    <a:cubicBezTo>
                      <a:pt x="203" y="63"/>
                      <a:pt x="204" y="63"/>
                      <a:pt x="205" y="64"/>
                    </a:cubicBezTo>
                    <a:cubicBezTo>
                      <a:pt x="205" y="64"/>
                      <a:pt x="205" y="64"/>
                      <a:pt x="205" y="64"/>
                    </a:cubicBezTo>
                    <a:cubicBezTo>
                      <a:pt x="205" y="64"/>
                      <a:pt x="205"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3"/>
                    </a:cubicBezTo>
                    <a:cubicBezTo>
                      <a:pt x="206" y="63"/>
                      <a:pt x="206" y="63"/>
                      <a:pt x="205" y="63"/>
                    </a:cubicBezTo>
                    <a:cubicBezTo>
                      <a:pt x="205" y="63"/>
                      <a:pt x="205" y="63"/>
                      <a:pt x="205" y="63"/>
                    </a:cubicBezTo>
                    <a:cubicBezTo>
                      <a:pt x="205" y="62"/>
                      <a:pt x="205" y="62"/>
                      <a:pt x="205" y="62"/>
                    </a:cubicBezTo>
                    <a:cubicBezTo>
                      <a:pt x="205" y="62"/>
                      <a:pt x="205" y="62"/>
                      <a:pt x="205" y="62"/>
                    </a:cubicBezTo>
                    <a:cubicBezTo>
                      <a:pt x="205" y="62"/>
                      <a:pt x="205" y="61"/>
                      <a:pt x="205" y="61"/>
                    </a:cubicBezTo>
                    <a:cubicBezTo>
                      <a:pt x="204" y="61"/>
                      <a:pt x="204" y="61"/>
                      <a:pt x="204" y="61"/>
                    </a:cubicBezTo>
                    <a:cubicBezTo>
                      <a:pt x="204" y="61"/>
                      <a:pt x="204" y="60"/>
                      <a:pt x="204" y="60"/>
                    </a:cubicBezTo>
                    <a:cubicBezTo>
                      <a:pt x="204" y="60"/>
                      <a:pt x="204" y="60"/>
                      <a:pt x="204" y="60"/>
                    </a:cubicBezTo>
                    <a:cubicBezTo>
                      <a:pt x="204" y="59"/>
                      <a:pt x="203" y="59"/>
                      <a:pt x="203" y="59"/>
                    </a:cubicBezTo>
                    <a:cubicBezTo>
                      <a:pt x="203" y="59"/>
                      <a:pt x="203" y="59"/>
                      <a:pt x="203" y="58"/>
                    </a:cubicBezTo>
                    <a:cubicBezTo>
                      <a:pt x="203" y="58"/>
                      <a:pt x="203" y="58"/>
                      <a:pt x="203" y="58"/>
                    </a:cubicBezTo>
                    <a:cubicBezTo>
                      <a:pt x="203" y="58"/>
                      <a:pt x="202" y="58"/>
                      <a:pt x="202" y="58"/>
                    </a:cubicBezTo>
                    <a:cubicBezTo>
                      <a:pt x="202" y="58"/>
                      <a:pt x="202" y="58"/>
                      <a:pt x="202" y="58"/>
                    </a:cubicBezTo>
                    <a:cubicBezTo>
                      <a:pt x="202" y="57"/>
                      <a:pt x="202" y="57"/>
                      <a:pt x="202" y="57"/>
                    </a:cubicBezTo>
                    <a:cubicBezTo>
                      <a:pt x="199" y="56"/>
                      <a:pt x="200" y="53"/>
                      <a:pt x="200" y="48"/>
                    </a:cubicBezTo>
                    <a:cubicBezTo>
                      <a:pt x="200" y="47"/>
                      <a:pt x="200" y="46"/>
                      <a:pt x="200" y="45"/>
                    </a:cubicBezTo>
                    <a:cubicBezTo>
                      <a:pt x="201" y="44"/>
                      <a:pt x="200" y="44"/>
                      <a:pt x="200" y="44"/>
                    </a:cubicBezTo>
                    <a:cubicBezTo>
                      <a:pt x="200" y="44"/>
                      <a:pt x="200" y="43"/>
                      <a:pt x="200" y="42"/>
                    </a:cubicBezTo>
                    <a:cubicBezTo>
                      <a:pt x="200" y="42"/>
                      <a:pt x="200" y="41"/>
                      <a:pt x="200" y="41"/>
                    </a:cubicBezTo>
                    <a:cubicBezTo>
                      <a:pt x="199" y="41"/>
                      <a:pt x="199" y="41"/>
                      <a:pt x="199" y="41"/>
                    </a:cubicBezTo>
                    <a:cubicBezTo>
                      <a:pt x="199" y="40"/>
                      <a:pt x="199" y="40"/>
                      <a:pt x="199" y="40"/>
                    </a:cubicBezTo>
                    <a:cubicBezTo>
                      <a:pt x="199" y="39"/>
                      <a:pt x="199" y="39"/>
                      <a:pt x="199" y="39"/>
                    </a:cubicBezTo>
                    <a:cubicBezTo>
                      <a:pt x="199" y="38"/>
                      <a:pt x="199" y="37"/>
                      <a:pt x="199" y="36"/>
                    </a:cubicBezTo>
                    <a:cubicBezTo>
                      <a:pt x="199" y="36"/>
                      <a:pt x="199" y="36"/>
                      <a:pt x="199" y="36"/>
                    </a:cubicBezTo>
                    <a:cubicBezTo>
                      <a:pt x="199" y="36"/>
                      <a:pt x="199" y="35"/>
                      <a:pt x="199" y="35"/>
                    </a:cubicBezTo>
                    <a:cubicBezTo>
                      <a:pt x="199" y="34"/>
                      <a:pt x="199" y="34"/>
                      <a:pt x="199" y="33"/>
                    </a:cubicBezTo>
                    <a:cubicBezTo>
                      <a:pt x="199" y="33"/>
                      <a:pt x="200" y="33"/>
                      <a:pt x="200" y="32"/>
                    </a:cubicBezTo>
                    <a:cubicBezTo>
                      <a:pt x="200" y="32"/>
                      <a:pt x="200" y="32"/>
                      <a:pt x="200" y="32"/>
                    </a:cubicBezTo>
                    <a:cubicBezTo>
                      <a:pt x="201" y="32"/>
                      <a:pt x="201" y="32"/>
                      <a:pt x="201" y="32"/>
                    </a:cubicBezTo>
                    <a:cubicBezTo>
                      <a:pt x="201" y="32"/>
                      <a:pt x="201" y="32"/>
                      <a:pt x="201" y="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5" name="Freeform 1188"/>
              <p:cNvSpPr>
                <a:spLocks/>
              </p:cNvSpPr>
              <p:nvPr/>
            </p:nvSpPr>
            <p:spPr bwMode="auto">
              <a:xfrm>
                <a:off x="2824" y="3334"/>
                <a:ext cx="25" cy="16"/>
              </a:xfrm>
              <a:custGeom>
                <a:avLst/>
                <a:gdLst>
                  <a:gd name="T0" fmla="*/ 3 w 26"/>
                  <a:gd name="T1" fmla="*/ 2 h 17"/>
                  <a:gd name="T2" fmla="*/ 4 w 26"/>
                  <a:gd name="T3" fmla="*/ 4 h 17"/>
                  <a:gd name="T4" fmla="*/ 4 w 26"/>
                  <a:gd name="T5" fmla="*/ 4 h 17"/>
                  <a:gd name="T6" fmla="*/ 4 w 26"/>
                  <a:gd name="T7" fmla="*/ 4 h 17"/>
                  <a:gd name="T8" fmla="*/ 4 w 26"/>
                  <a:gd name="T9" fmla="*/ 4 h 17"/>
                  <a:gd name="T10" fmla="*/ 4 w 26"/>
                  <a:gd name="T11" fmla="*/ 6 h 17"/>
                  <a:gd name="T12" fmla="*/ 2 w 26"/>
                  <a:gd name="T13" fmla="*/ 11 h 17"/>
                  <a:gd name="T14" fmla="*/ 1 w 26"/>
                  <a:gd name="T15" fmla="*/ 12 h 17"/>
                  <a:gd name="T16" fmla="*/ 1 w 26"/>
                  <a:gd name="T17" fmla="*/ 13 h 17"/>
                  <a:gd name="T18" fmla="*/ 1 w 26"/>
                  <a:gd name="T19" fmla="*/ 13 h 17"/>
                  <a:gd name="T20" fmla="*/ 0 w 26"/>
                  <a:gd name="T21" fmla="*/ 14 h 17"/>
                  <a:gd name="T22" fmla="*/ 0 w 26"/>
                  <a:gd name="T23" fmla="*/ 14 h 17"/>
                  <a:gd name="T24" fmla="*/ 0 w 26"/>
                  <a:gd name="T25" fmla="*/ 15 h 17"/>
                  <a:gd name="T26" fmla="*/ 0 w 26"/>
                  <a:gd name="T27" fmla="*/ 15 h 17"/>
                  <a:gd name="T28" fmla="*/ 0 w 26"/>
                  <a:gd name="T29" fmla="*/ 15 h 17"/>
                  <a:gd name="T30" fmla="*/ 3 w 26"/>
                  <a:gd name="T31" fmla="*/ 17 h 17"/>
                  <a:gd name="T32" fmla="*/ 8 w 26"/>
                  <a:gd name="T33" fmla="*/ 14 h 17"/>
                  <a:gd name="T34" fmla="*/ 13 w 26"/>
                  <a:gd name="T35" fmla="*/ 10 h 17"/>
                  <a:gd name="T36" fmla="*/ 21 w 26"/>
                  <a:gd name="T37" fmla="*/ 10 h 17"/>
                  <a:gd name="T38" fmla="*/ 26 w 26"/>
                  <a:gd name="T39" fmla="*/ 10 h 17"/>
                  <a:gd name="T40" fmla="*/ 23 w 26"/>
                  <a:gd name="T41" fmla="*/ 8 h 17"/>
                  <a:gd name="T42" fmla="*/ 19 w 26"/>
                  <a:gd name="T43" fmla="*/ 5 h 17"/>
                  <a:gd name="T44" fmla="*/ 16 w 26"/>
                  <a:gd name="T45" fmla="*/ 1 h 17"/>
                  <a:gd name="T46" fmla="*/ 15 w 26"/>
                  <a:gd name="T47" fmla="*/ 1 h 17"/>
                  <a:gd name="T48" fmla="*/ 14 w 26"/>
                  <a:gd name="T49" fmla="*/ 1 h 17"/>
                  <a:gd name="T50" fmla="*/ 14 w 26"/>
                  <a:gd name="T51" fmla="*/ 1 h 17"/>
                  <a:gd name="T52" fmla="*/ 14 w 26"/>
                  <a:gd name="T53" fmla="*/ 1 h 17"/>
                  <a:gd name="T54" fmla="*/ 12 w 26"/>
                  <a:gd name="T55" fmla="*/ 1 h 17"/>
                  <a:gd name="T56" fmla="*/ 8 w 26"/>
                  <a:gd name="T57" fmla="*/ 0 h 17"/>
                  <a:gd name="T58" fmla="*/ 3 w 26"/>
                  <a:gd name="T59" fmla="*/ 1 h 17"/>
                  <a:gd name="T60" fmla="*/ 3 w 26"/>
                  <a:gd name="T61" fmla="*/ 1 h 17"/>
                  <a:gd name="T62" fmla="*/ 3 w 26"/>
                  <a:gd name="T6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3" y="2"/>
                    </a:moveTo>
                    <a:cubicBezTo>
                      <a:pt x="4" y="4"/>
                      <a:pt x="4" y="4"/>
                      <a:pt x="4" y="4"/>
                    </a:cubicBezTo>
                    <a:cubicBezTo>
                      <a:pt x="4" y="4"/>
                      <a:pt x="4" y="4"/>
                      <a:pt x="4" y="4"/>
                    </a:cubicBezTo>
                    <a:cubicBezTo>
                      <a:pt x="4" y="4"/>
                      <a:pt x="4" y="4"/>
                      <a:pt x="4" y="4"/>
                    </a:cubicBezTo>
                    <a:cubicBezTo>
                      <a:pt x="4" y="4"/>
                      <a:pt x="4" y="4"/>
                      <a:pt x="4" y="4"/>
                    </a:cubicBezTo>
                    <a:cubicBezTo>
                      <a:pt x="4" y="5"/>
                      <a:pt x="4" y="6"/>
                      <a:pt x="4" y="6"/>
                    </a:cubicBezTo>
                    <a:cubicBezTo>
                      <a:pt x="4" y="9"/>
                      <a:pt x="3" y="10"/>
                      <a:pt x="2" y="11"/>
                    </a:cubicBezTo>
                    <a:cubicBezTo>
                      <a:pt x="2" y="11"/>
                      <a:pt x="1" y="12"/>
                      <a:pt x="1" y="12"/>
                    </a:cubicBezTo>
                    <a:cubicBezTo>
                      <a:pt x="1" y="12"/>
                      <a:pt x="1" y="13"/>
                      <a:pt x="1" y="13"/>
                    </a:cubicBezTo>
                    <a:cubicBezTo>
                      <a:pt x="1" y="13"/>
                      <a:pt x="1" y="13"/>
                      <a:pt x="1" y="13"/>
                    </a:cubicBezTo>
                    <a:cubicBezTo>
                      <a:pt x="1" y="14"/>
                      <a:pt x="1" y="14"/>
                      <a:pt x="0" y="14"/>
                    </a:cubicBezTo>
                    <a:cubicBezTo>
                      <a:pt x="0" y="14"/>
                      <a:pt x="0" y="14"/>
                      <a:pt x="0" y="14"/>
                    </a:cubicBezTo>
                    <a:cubicBezTo>
                      <a:pt x="0" y="15"/>
                      <a:pt x="0" y="15"/>
                      <a:pt x="0" y="15"/>
                    </a:cubicBezTo>
                    <a:cubicBezTo>
                      <a:pt x="0" y="15"/>
                      <a:pt x="0" y="15"/>
                      <a:pt x="0" y="15"/>
                    </a:cubicBezTo>
                    <a:cubicBezTo>
                      <a:pt x="0" y="15"/>
                      <a:pt x="0" y="15"/>
                      <a:pt x="0" y="15"/>
                    </a:cubicBezTo>
                    <a:cubicBezTo>
                      <a:pt x="1" y="16"/>
                      <a:pt x="2" y="17"/>
                      <a:pt x="3" y="17"/>
                    </a:cubicBezTo>
                    <a:cubicBezTo>
                      <a:pt x="5" y="17"/>
                      <a:pt x="6" y="16"/>
                      <a:pt x="8" y="14"/>
                    </a:cubicBezTo>
                    <a:cubicBezTo>
                      <a:pt x="9" y="13"/>
                      <a:pt x="11" y="11"/>
                      <a:pt x="13" y="10"/>
                    </a:cubicBezTo>
                    <a:cubicBezTo>
                      <a:pt x="15" y="9"/>
                      <a:pt x="18" y="10"/>
                      <a:pt x="21" y="10"/>
                    </a:cubicBezTo>
                    <a:cubicBezTo>
                      <a:pt x="23" y="10"/>
                      <a:pt x="25" y="10"/>
                      <a:pt x="26" y="10"/>
                    </a:cubicBezTo>
                    <a:cubicBezTo>
                      <a:pt x="25" y="9"/>
                      <a:pt x="24" y="9"/>
                      <a:pt x="23" y="8"/>
                    </a:cubicBezTo>
                    <a:cubicBezTo>
                      <a:pt x="22" y="7"/>
                      <a:pt x="20" y="6"/>
                      <a:pt x="19" y="5"/>
                    </a:cubicBezTo>
                    <a:cubicBezTo>
                      <a:pt x="18" y="4"/>
                      <a:pt x="17" y="3"/>
                      <a:pt x="16" y="1"/>
                    </a:cubicBezTo>
                    <a:cubicBezTo>
                      <a:pt x="16" y="1"/>
                      <a:pt x="16" y="1"/>
                      <a:pt x="15" y="1"/>
                    </a:cubicBezTo>
                    <a:cubicBezTo>
                      <a:pt x="15" y="1"/>
                      <a:pt x="15" y="1"/>
                      <a:pt x="14" y="1"/>
                    </a:cubicBezTo>
                    <a:cubicBezTo>
                      <a:pt x="14" y="1"/>
                      <a:pt x="14" y="1"/>
                      <a:pt x="14" y="1"/>
                    </a:cubicBezTo>
                    <a:cubicBezTo>
                      <a:pt x="14" y="1"/>
                      <a:pt x="14" y="1"/>
                      <a:pt x="14" y="1"/>
                    </a:cubicBezTo>
                    <a:cubicBezTo>
                      <a:pt x="13" y="1"/>
                      <a:pt x="13" y="1"/>
                      <a:pt x="12" y="1"/>
                    </a:cubicBezTo>
                    <a:cubicBezTo>
                      <a:pt x="12" y="1"/>
                      <a:pt x="11" y="0"/>
                      <a:pt x="8" y="0"/>
                    </a:cubicBezTo>
                    <a:cubicBezTo>
                      <a:pt x="6" y="0"/>
                      <a:pt x="4" y="0"/>
                      <a:pt x="3" y="1"/>
                    </a:cubicBezTo>
                    <a:cubicBezTo>
                      <a:pt x="3" y="1"/>
                      <a:pt x="3" y="1"/>
                      <a:pt x="3" y="1"/>
                    </a:cubicBezTo>
                    <a:lnTo>
                      <a:pt x="3"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6" name="Freeform 1189"/>
              <p:cNvSpPr>
                <a:spLocks/>
              </p:cNvSpPr>
              <p:nvPr/>
            </p:nvSpPr>
            <p:spPr bwMode="auto">
              <a:xfrm>
                <a:off x="2698" y="3154"/>
                <a:ext cx="100" cy="80"/>
              </a:xfrm>
              <a:custGeom>
                <a:avLst/>
                <a:gdLst>
                  <a:gd name="T0" fmla="*/ 12 w 104"/>
                  <a:gd name="T1" fmla="*/ 58 h 83"/>
                  <a:gd name="T2" fmla="*/ 14 w 104"/>
                  <a:gd name="T3" fmla="*/ 59 h 83"/>
                  <a:gd name="T4" fmla="*/ 25 w 104"/>
                  <a:gd name="T5" fmla="*/ 68 h 83"/>
                  <a:gd name="T6" fmla="*/ 32 w 104"/>
                  <a:gd name="T7" fmla="*/ 66 h 83"/>
                  <a:gd name="T8" fmla="*/ 38 w 104"/>
                  <a:gd name="T9" fmla="*/ 71 h 83"/>
                  <a:gd name="T10" fmla="*/ 45 w 104"/>
                  <a:gd name="T11" fmla="*/ 72 h 83"/>
                  <a:gd name="T12" fmla="*/ 49 w 104"/>
                  <a:gd name="T13" fmla="*/ 78 h 83"/>
                  <a:gd name="T14" fmla="*/ 50 w 104"/>
                  <a:gd name="T15" fmla="*/ 79 h 83"/>
                  <a:gd name="T16" fmla="*/ 52 w 104"/>
                  <a:gd name="T17" fmla="*/ 78 h 83"/>
                  <a:gd name="T18" fmla="*/ 62 w 104"/>
                  <a:gd name="T19" fmla="*/ 79 h 83"/>
                  <a:gd name="T20" fmla="*/ 70 w 104"/>
                  <a:gd name="T21" fmla="*/ 79 h 83"/>
                  <a:gd name="T22" fmla="*/ 85 w 104"/>
                  <a:gd name="T23" fmla="*/ 83 h 83"/>
                  <a:gd name="T24" fmla="*/ 85 w 104"/>
                  <a:gd name="T25" fmla="*/ 83 h 83"/>
                  <a:gd name="T26" fmla="*/ 88 w 104"/>
                  <a:gd name="T27" fmla="*/ 83 h 83"/>
                  <a:gd name="T28" fmla="*/ 88 w 104"/>
                  <a:gd name="T29" fmla="*/ 81 h 83"/>
                  <a:gd name="T30" fmla="*/ 88 w 104"/>
                  <a:gd name="T31" fmla="*/ 78 h 83"/>
                  <a:gd name="T32" fmla="*/ 95 w 104"/>
                  <a:gd name="T33" fmla="*/ 70 h 83"/>
                  <a:gd name="T34" fmla="*/ 101 w 104"/>
                  <a:gd name="T35" fmla="*/ 64 h 83"/>
                  <a:gd name="T36" fmla="*/ 99 w 104"/>
                  <a:gd name="T37" fmla="*/ 54 h 83"/>
                  <a:gd name="T38" fmla="*/ 98 w 104"/>
                  <a:gd name="T39" fmla="*/ 52 h 83"/>
                  <a:gd name="T40" fmla="*/ 98 w 104"/>
                  <a:gd name="T41" fmla="*/ 51 h 83"/>
                  <a:gd name="T42" fmla="*/ 98 w 104"/>
                  <a:gd name="T43" fmla="*/ 50 h 83"/>
                  <a:gd name="T44" fmla="*/ 97 w 104"/>
                  <a:gd name="T45" fmla="*/ 47 h 83"/>
                  <a:gd name="T46" fmla="*/ 98 w 104"/>
                  <a:gd name="T47" fmla="*/ 45 h 83"/>
                  <a:gd name="T48" fmla="*/ 98 w 104"/>
                  <a:gd name="T49" fmla="*/ 44 h 83"/>
                  <a:gd name="T50" fmla="*/ 98 w 104"/>
                  <a:gd name="T51" fmla="*/ 42 h 83"/>
                  <a:gd name="T52" fmla="*/ 97 w 104"/>
                  <a:gd name="T53" fmla="*/ 41 h 83"/>
                  <a:gd name="T54" fmla="*/ 94 w 104"/>
                  <a:gd name="T55" fmla="*/ 37 h 83"/>
                  <a:gd name="T56" fmla="*/ 101 w 104"/>
                  <a:gd name="T57" fmla="*/ 23 h 83"/>
                  <a:gd name="T58" fmla="*/ 99 w 104"/>
                  <a:gd name="T59" fmla="*/ 12 h 83"/>
                  <a:gd name="T60" fmla="*/ 98 w 104"/>
                  <a:gd name="T61" fmla="*/ 11 h 83"/>
                  <a:gd name="T62" fmla="*/ 92 w 104"/>
                  <a:gd name="T63" fmla="*/ 8 h 83"/>
                  <a:gd name="T64" fmla="*/ 91 w 104"/>
                  <a:gd name="T65" fmla="*/ 8 h 83"/>
                  <a:gd name="T66" fmla="*/ 90 w 104"/>
                  <a:gd name="T67" fmla="*/ 8 h 83"/>
                  <a:gd name="T68" fmla="*/ 88 w 104"/>
                  <a:gd name="T69" fmla="*/ 8 h 83"/>
                  <a:gd name="T70" fmla="*/ 84 w 104"/>
                  <a:gd name="T71" fmla="*/ 8 h 83"/>
                  <a:gd name="T72" fmla="*/ 60 w 104"/>
                  <a:gd name="T73" fmla="*/ 6 h 83"/>
                  <a:gd name="T74" fmla="*/ 59 w 104"/>
                  <a:gd name="T75" fmla="*/ 6 h 83"/>
                  <a:gd name="T76" fmla="*/ 57 w 104"/>
                  <a:gd name="T77" fmla="*/ 5 h 83"/>
                  <a:gd name="T78" fmla="*/ 57 w 104"/>
                  <a:gd name="T79" fmla="*/ 5 h 83"/>
                  <a:gd name="T80" fmla="*/ 43 w 104"/>
                  <a:gd name="T81" fmla="*/ 0 h 83"/>
                  <a:gd name="T82" fmla="*/ 21 w 104"/>
                  <a:gd name="T83" fmla="*/ 7 h 83"/>
                  <a:gd name="T84" fmla="*/ 4 w 104"/>
                  <a:gd name="T85" fmla="*/ 12 h 83"/>
                  <a:gd name="T86" fmla="*/ 2 w 104"/>
                  <a:gd name="T87" fmla="*/ 17 h 83"/>
                  <a:gd name="T88" fmla="*/ 2 w 104"/>
                  <a:gd name="T89" fmla="*/ 19 h 83"/>
                  <a:gd name="T90" fmla="*/ 2 w 104"/>
                  <a:gd name="T91" fmla="*/ 21 h 83"/>
                  <a:gd name="T92" fmla="*/ 2 w 104"/>
                  <a:gd name="T93" fmla="*/ 23 h 83"/>
                  <a:gd name="T94" fmla="*/ 2 w 104"/>
                  <a:gd name="T95" fmla="*/ 25 h 83"/>
                  <a:gd name="T96" fmla="*/ 2 w 104"/>
                  <a:gd name="T97" fmla="*/ 26 h 83"/>
                  <a:gd name="T98" fmla="*/ 1 w 104"/>
                  <a:gd name="T99" fmla="*/ 28 h 83"/>
                  <a:gd name="T100" fmla="*/ 1 w 104"/>
                  <a:gd name="T101" fmla="*/ 30 h 83"/>
                  <a:gd name="T102" fmla="*/ 5 w 104"/>
                  <a:gd name="T103" fmla="*/ 38 h 83"/>
                  <a:gd name="T104" fmla="*/ 8 w 104"/>
                  <a:gd name="T105" fmla="*/ 51 h 83"/>
                  <a:gd name="T106" fmla="*/ 9 w 104"/>
                  <a:gd name="T107" fmla="*/ 52 h 83"/>
                  <a:gd name="T108" fmla="*/ 9 w 104"/>
                  <a:gd name="T109" fmla="*/ 54 h 83"/>
                  <a:gd name="T110" fmla="*/ 9 w 104"/>
                  <a:gd name="T111" fmla="*/ 55 h 83"/>
                  <a:gd name="T112" fmla="*/ 9 w 104"/>
                  <a:gd name="T11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83">
                    <a:moveTo>
                      <a:pt x="9" y="57"/>
                    </a:moveTo>
                    <a:cubicBezTo>
                      <a:pt x="10" y="57"/>
                      <a:pt x="11" y="58"/>
                      <a:pt x="12" y="58"/>
                    </a:cubicBezTo>
                    <a:cubicBezTo>
                      <a:pt x="12" y="58"/>
                      <a:pt x="12" y="58"/>
                      <a:pt x="12" y="58"/>
                    </a:cubicBezTo>
                    <a:cubicBezTo>
                      <a:pt x="13" y="59"/>
                      <a:pt x="14" y="59"/>
                      <a:pt x="14" y="59"/>
                    </a:cubicBezTo>
                    <a:cubicBezTo>
                      <a:pt x="19" y="61"/>
                      <a:pt x="22" y="63"/>
                      <a:pt x="23" y="66"/>
                    </a:cubicBezTo>
                    <a:cubicBezTo>
                      <a:pt x="23" y="67"/>
                      <a:pt x="24" y="68"/>
                      <a:pt x="25" y="68"/>
                    </a:cubicBezTo>
                    <a:cubicBezTo>
                      <a:pt x="26" y="67"/>
                      <a:pt x="27" y="66"/>
                      <a:pt x="29" y="66"/>
                    </a:cubicBezTo>
                    <a:cubicBezTo>
                      <a:pt x="30" y="66"/>
                      <a:pt x="31" y="66"/>
                      <a:pt x="32" y="66"/>
                    </a:cubicBezTo>
                    <a:cubicBezTo>
                      <a:pt x="32" y="66"/>
                      <a:pt x="33" y="66"/>
                      <a:pt x="33" y="66"/>
                    </a:cubicBezTo>
                    <a:cubicBezTo>
                      <a:pt x="37" y="66"/>
                      <a:pt x="38" y="69"/>
                      <a:pt x="38" y="71"/>
                    </a:cubicBezTo>
                    <a:cubicBezTo>
                      <a:pt x="39" y="71"/>
                      <a:pt x="39" y="71"/>
                      <a:pt x="40" y="71"/>
                    </a:cubicBezTo>
                    <a:cubicBezTo>
                      <a:pt x="42" y="71"/>
                      <a:pt x="43" y="71"/>
                      <a:pt x="45" y="72"/>
                    </a:cubicBezTo>
                    <a:cubicBezTo>
                      <a:pt x="46" y="73"/>
                      <a:pt x="47" y="74"/>
                      <a:pt x="48" y="76"/>
                    </a:cubicBezTo>
                    <a:cubicBezTo>
                      <a:pt x="48" y="77"/>
                      <a:pt x="48" y="77"/>
                      <a:pt x="49" y="78"/>
                    </a:cubicBezTo>
                    <a:cubicBezTo>
                      <a:pt x="49" y="78"/>
                      <a:pt x="49" y="78"/>
                      <a:pt x="49" y="78"/>
                    </a:cubicBezTo>
                    <a:cubicBezTo>
                      <a:pt x="49" y="78"/>
                      <a:pt x="50" y="79"/>
                      <a:pt x="50" y="79"/>
                    </a:cubicBezTo>
                    <a:cubicBezTo>
                      <a:pt x="50" y="79"/>
                      <a:pt x="50" y="79"/>
                      <a:pt x="50" y="79"/>
                    </a:cubicBezTo>
                    <a:cubicBezTo>
                      <a:pt x="51" y="79"/>
                      <a:pt x="51" y="79"/>
                      <a:pt x="52" y="78"/>
                    </a:cubicBezTo>
                    <a:cubicBezTo>
                      <a:pt x="53" y="78"/>
                      <a:pt x="55" y="77"/>
                      <a:pt x="57" y="78"/>
                    </a:cubicBezTo>
                    <a:cubicBezTo>
                      <a:pt x="57" y="79"/>
                      <a:pt x="60" y="79"/>
                      <a:pt x="62" y="79"/>
                    </a:cubicBezTo>
                    <a:cubicBezTo>
                      <a:pt x="63" y="79"/>
                      <a:pt x="64" y="79"/>
                      <a:pt x="65" y="79"/>
                    </a:cubicBezTo>
                    <a:cubicBezTo>
                      <a:pt x="67" y="78"/>
                      <a:pt x="68" y="79"/>
                      <a:pt x="70" y="79"/>
                    </a:cubicBezTo>
                    <a:cubicBezTo>
                      <a:pt x="71" y="80"/>
                      <a:pt x="72" y="80"/>
                      <a:pt x="74" y="80"/>
                    </a:cubicBezTo>
                    <a:cubicBezTo>
                      <a:pt x="78" y="79"/>
                      <a:pt x="83" y="81"/>
                      <a:pt x="85" y="83"/>
                    </a:cubicBezTo>
                    <a:cubicBezTo>
                      <a:pt x="85" y="83"/>
                      <a:pt x="85" y="83"/>
                      <a:pt x="85" y="83"/>
                    </a:cubicBezTo>
                    <a:cubicBezTo>
                      <a:pt x="85" y="83"/>
                      <a:pt x="85" y="83"/>
                      <a:pt x="85" y="83"/>
                    </a:cubicBezTo>
                    <a:cubicBezTo>
                      <a:pt x="85" y="83"/>
                      <a:pt x="86" y="83"/>
                      <a:pt x="87" y="83"/>
                    </a:cubicBezTo>
                    <a:cubicBezTo>
                      <a:pt x="88" y="83"/>
                      <a:pt x="88" y="83"/>
                      <a:pt x="88" y="83"/>
                    </a:cubicBezTo>
                    <a:cubicBezTo>
                      <a:pt x="88" y="83"/>
                      <a:pt x="88" y="83"/>
                      <a:pt x="88" y="83"/>
                    </a:cubicBezTo>
                    <a:cubicBezTo>
                      <a:pt x="88" y="82"/>
                      <a:pt x="88" y="82"/>
                      <a:pt x="88" y="81"/>
                    </a:cubicBezTo>
                    <a:cubicBezTo>
                      <a:pt x="88" y="81"/>
                      <a:pt x="88" y="80"/>
                      <a:pt x="88" y="80"/>
                    </a:cubicBezTo>
                    <a:cubicBezTo>
                      <a:pt x="88" y="79"/>
                      <a:pt x="88" y="78"/>
                      <a:pt x="88" y="78"/>
                    </a:cubicBezTo>
                    <a:cubicBezTo>
                      <a:pt x="88" y="77"/>
                      <a:pt x="89" y="76"/>
                      <a:pt x="91" y="73"/>
                    </a:cubicBezTo>
                    <a:cubicBezTo>
                      <a:pt x="92" y="72"/>
                      <a:pt x="94" y="71"/>
                      <a:pt x="95" y="70"/>
                    </a:cubicBezTo>
                    <a:cubicBezTo>
                      <a:pt x="97" y="68"/>
                      <a:pt x="98" y="67"/>
                      <a:pt x="99" y="66"/>
                    </a:cubicBezTo>
                    <a:cubicBezTo>
                      <a:pt x="100" y="65"/>
                      <a:pt x="101" y="65"/>
                      <a:pt x="101" y="64"/>
                    </a:cubicBezTo>
                    <a:cubicBezTo>
                      <a:pt x="102" y="64"/>
                      <a:pt x="103" y="63"/>
                      <a:pt x="103" y="62"/>
                    </a:cubicBezTo>
                    <a:cubicBezTo>
                      <a:pt x="104" y="62"/>
                      <a:pt x="102" y="59"/>
                      <a:pt x="99" y="54"/>
                    </a:cubicBezTo>
                    <a:cubicBezTo>
                      <a:pt x="99" y="53"/>
                      <a:pt x="99" y="53"/>
                      <a:pt x="99" y="53"/>
                    </a:cubicBezTo>
                    <a:cubicBezTo>
                      <a:pt x="98" y="52"/>
                      <a:pt x="98" y="52"/>
                      <a:pt x="98" y="52"/>
                    </a:cubicBezTo>
                    <a:cubicBezTo>
                      <a:pt x="98" y="52"/>
                      <a:pt x="98" y="52"/>
                      <a:pt x="98" y="51"/>
                    </a:cubicBezTo>
                    <a:cubicBezTo>
                      <a:pt x="98" y="51"/>
                      <a:pt x="98" y="51"/>
                      <a:pt x="98" y="51"/>
                    </a:cubicBezTo>
                    <a:cubicBezTo>
                      <a:pt x="98" y="51"/>
                      <a:pt x="98" y="51"/>
                      <a:pt x="98" y="51"/>
                    </a:cubicBezTo>
                    <a:cubicBezTo>
                      <a:pt x="98" y="50"/>
                      <a:pt x="98" y="50"/>
                      <a:pt x="98" y="50"/>
                    </a:cubicBezTo>
                    <a:cubicBezTo>
                      <a:pt x="98" y="49"/>
                      <a:pt x="98" y="49"/>
                      <a:pt x="98" y="48"/>
                    </a:cubicBezTo>
                    <a:cubicBezTo>
                      <a:pt x="97" y="47"/>
                      <a:pt x="97" y="47"/>
                      <a:pt x="97" y="47"/>
                    </a:cubicBezTo>
                    <a:cubicBezTo>
                      <a:pt x="98" y="47"/>
                      <a:pt x="98" y="47"/>
                      <a:pt x="98" y="47"/>
                    </a:cubicBezTo>
                    <a:cubicBezTo>
                      <a:pt x="98" y="46"/>
                      <a:pt x="98" y="46"/>
                      <a:pt x="98" y="45"/>
                    </a:cubicBezTo>
                    <a:cubicBezTo>
                      <a:pt x="98" y="45"/>
                      <a:pt x="98" y="45"/>
                      <a:pt x="98" y="45"/>
                    </a:cubicBezTo>
                    <a:cubicBezTo>
                      <a:pt x="98" y="45"/>
                      <a:pt x="98" y="44"/>
                      <a:pt x="98" y="44"/>
                    </a:cubicBezTo>
                    <a:cubicBezTo>
                      <a:pt x="98" y="44"/>
                      <a:pt x="98" y="43"/>
                      <a:pt x="98" y="43"/>
                    </a:cubicBezTo>
                    <a:cubicBezTo>
                      <a:pt x="98" y="43"/>
                      <a:pt x="98" y="42"/>
                      <a:pt x="98" y="42"/>
                    </a:cubicBezTo>
                    <a:cubicBezTo>
                      <a:pt x="98" y="42"/>
                      <a:pt x="98" y="42"/>
                      <a:pt x="98" y="42"/>
                    </a:cubicBezTo>
                    <a:cubicBezTo>
                      <a:pt x="98" y="42"/>
                      <a:pt x="97" y="41"/>
                      <a:pt x="97" y="41"/>
                    </a:cubicBezTo>
                    <a:cubicBezTo>
                      <a:pt x="97" y="41"/>
                      <a:pt x="97" y="40"/>
                      <a:pt x="97" y="40"/>
                    </a:cubicBezTo>
                    <a:cubicBezTo>
                      <a:pt x="95" y="39"/>
                      <a:pt x="94" y="38"/>
                      <a:pt x="94" y="37"/>
                    </a:cubicBezTo>
                    <a:cubicBezTo>
                      <a:pt x="94" y="33"/>
                      <a:pt x="102" y="29"/>
                      <a:pt x="102" y="29"/>
                    </a:cubicBezTo>
                    <a:cubicBezTo>
                      <a:pt x="102" y="28"/>
                      <a:pt x="102" y="24"/>
                      <a:pt x="101" y="23"/>
                    </a:cubicBezTo>
                    <a:cubicBezTo>
                      <a:pt x="98" y="20"/>
                      <a:pt x="97" y="16"/>
                      <a:pt x="99" y="12"/>
                    </a:cubicBezTo>
                    <a:cubicBezTo>
                      <a:pt x="99" y="12"/>
                      <a:pt x="99" y="12"/>
                      <a:pt x="99" y="12"/>
                    </a:cubicBezTo>
                    <a:cubicBezTo>
                      <a:pt x="98" y="12"/>
                      <a:pt x="98" y="11"/>
                      <a:pt x="98" y="11"/>
                    </a:cubicBezTo>
                    <a:cubicBezTo>
                      <a:pt x="98" y="11"/>
                      <a:pt x="98" y="11"/>
                      <a:pt x="98" y="11"/>
                    </a:cubicBezTo>
                    <a:cubicBezTo>
                      <a:pt x="96" y="10"/>
                      <a:pt x="93" y="9"/>
                      <a:pt x="92" y="8"/>
                    </a:cubicBezTo>
                    <a:cubicBezTo>
                      <a:pt x="92" y="8"/>
                      <a:pt x="92" y="8"/>
                      <a:pt x="92" y="8"/>
                    </a:cubicBezTo>
                    <a:cubicBezTo>
                      <a:pt x="92" y="8"/>
                      <a:pt x="92" y="8"/>
                      <a:pt x="92" y="8"/>
                    </a:cubicBezTo>
                    <a:cubicBezTo>
                      <a:pt x="92" y="8"/>
                      <a:pt x="91" y="8"/>
                      <a:pt x="91" y="8"/>
                    </a:cubicBezTo>
                    <a:cubicBezTo>
                      <a:pt x="91" y="8"/>
                      <a:pt x="91" y="8"/>
                      <a:pt x="91" y="8"/>
                    </a:cubicBezTo>
                    <a:cubicBezTo>
                      <a:pt x="91" y="8"/>
                      <a:pt x="90" y="8"/>
                      <a:pt x="90" y="8"/>
                    </a:cubicBezTo>
                    <a:cubicBezTo>
                      <a:pt x="90" y="8"/>
                      <a:pt x="90" y="8"/>
                      <a:pt x="90" y="8"/>
                    </a:cubicBezTo>
                    <a:cubicBezTo>
                      <a:pt x="89" y="8"/>
                      <a:pt x="89" y="8"/>
                      <a:pt x="88" y="8"/>
                    </a:cubicBezTo>
                    <a:cubicBezTo>
                      <a:pt x="87" y="8"/>
                      <a:pt x="87" y="8"/>
                      <a:pt x="87" y="8"/>
                    </a:cubicBezTo>
                    <a:cubicBezTo>
                      <a:pt x="86" y="8"/>
                      <a:pt x="85" y="8"/>
                      <a:pt x="84" y="8"/>
                    </a:cubicBezTo>
                    <a:cubicBezTo>
                      <a:pt x="75" y="8"/>
                      <a:pt x="63" y="7"/>
                      <a:pt x="61" y="7"/>
                    </a:cubicBezTo>
                    <a:cubicBezTo>
                      <a:pt x="61" y="6"/>
                      <a:pt x="61" y="6"/>
                      <a:pt x="60" y="6"/>
                    </a:cubicBezTo>
                    <a:cubicBezTo>
                      <a:pt x="60" y="6"/>
                      <a:pt x="60" y="6"/>
                      <a:pt x="60" y="6"/>
                    </a:cubicBezTo>
                    <a:cubicBezTo>
                      <a:pt x="60" y="6"/>
                      <a:pt x="59" y="6"/>
                      <a:pt x="59" y="6"/>
                    </a:cubicBezTo>
                    <a:cubicBezTo>
                      <a:pt x="59" y="6"/>
                      <a:pt x="59" y="6"/>
                      <a:pt x="59" y="6"/>
                    </a:cubicBezTo>
                    <a:cubicBezTo>
                      <a:pt x="58" y="5"/>
                      <a:pt x="58" y="5"/>
                      <a:pt x="57" y="5"/>
                    </a:cubicBezTo>
                    <a:cubicBezTo>
                      <a:pt x="57" y="5"/>
                      <a:pt x="57" y="5"/>
                      <a:pt x="57" y="5"/>
                    </a:cubicBezTo>
                    <a:cubicBezTo>
                      <a:pt x="57" y="5"/>
                      <a:pt x="57" y="5"/>
                      <a:pt x="57" y="5"/>
                    </a:cubicBezTo>
                    <a:cubicBezTo>
                      <a:pt x="55" y="7"/>
                      <a:pt x="53" y="8"/>
                      <a:pt x="50" y="8"/>
                    </a:cubicBezTo>
                    <a:cubicBezTo>
                      <a:pt x="44" y="8"/>
                      <a:pt x="43" y="3"/>
                      <a:pt x="43" y="0"/>
                    </a:cubicBezTo>
                    <a:cubicBezTo>
                      <a:pt x="43" y="0"/>
                      <a:pt x="43" y="0"/>
                      <a:pt x="43" y="0"/>
                    </a:cubicBezTo>
                    <a:cubicBezTo>
                      <a:pt x="38" y="0"/>
                      <a:pt x="25" y="3"/>
                      <a:pt x="21" y="7"/>
                    </a:cubicBezTo>
                    <a:cubicBezTo>
                      <a:pt x="18" y="11"/>
                      <a:pt x="13" y="11"/>
                      <a:pt x="8" y="12"/>
                    </a:cubicBezTo>
                    <a:cubicBezTo>
                      <a:pt x="7" y="12"/>
                      <a:pt x="5" y="12"/>
                      <a:pt x="4" y="12"/>
                    </a:cubicBezTo>
                    <a:cubicBezTo>
                      <a:pt x="4" y="14"/>
                      <a:pt x="3" y="16"/>
                      <a:pt x="2" y="16"/>
                    </a:cubicBezTo>
                    <a:cubicBezTo>
                      <a:pt x="2" y="17"/>
                      <a:pt x="2" y="17"/>
                      <a:pt x="2" y="17"/>
                    </a:cubicBezTo>
                    <a:cubicBezTo>
                      <a:pt x="2" y="18"/>
                      <a:pt x="2" y="18"/>
                      <a:pt x="2" y="18"/>
                    </a:cubicBezTo>
                    <a:cubicBezTo>
                      <a:pt x="2" y="18"/>
                      <a:pt x="2" y="19"/>
                      <a:pt x="2" y="19"/>
                    </a:cubicBezTo>
                    <a:cubicBezTo>
                      <a:pt x="2" y="19"/>
                      <a:pt x="2" y="19"/>
                      <a:pt x="2" y="20"/>
                    </a:cubicBezTo>
                    <a:cubicBezTo>
                      <a:pt x="2" y="20"/>
                      <a:pt x="2" y="20"/>
                      <a:pt x="2" y="21"/>
                    </a:cubicBezTo>
                    <a:cubicBezTo>
                      <a:pt x="2" y="21"/>
                      <a:pt x="2" y="21"/>
                      <a:pt x="2" y="22"/>
                    </a:cubicBezTo>
                    <a:cubicBezTo>
                      <a:pt x="2" y="22"/>
                      <a:pt x="2" y="22"/>
                      <a:pt x="2" y="23"/>
                    </a:cubicBezTo>
                    <a:cubicBezTo>
                      <a:pt x="2" y="23"/>
                      <a:pt x="2" y="23"/>
                      <a:pt x="2" y="24"/>
                    </a:cubicBezTo>
                    <a:cubicBezTo>
                      <a:pt x="2" y="24"/>
                      <a:pt x="2" y="24"/>
                      <a:pt x="2" y="25"/>
                    </a:cubicBezTo>
                    <a:cubicBezTo>
                      <a:pt x="2" y="25"/>
                      <a:pt x="2" y="25"/>
                      <a:pt x="2" y="25"/>
                    </a:cubicBezTo>
                    <a:cubicBezTo>
                      <a:pt x="2" y="26"/>
                      <a:pt x="2" y="26"/>
                      <a:pt x="2" y="26"/>
                    </a:cubicBezTo>
                    <a:cubicBezTo>
                      <a:pt x="2" y="27"/>
                      <a:pt x="2" y="27"/>
                      <a:pt x="2" y="27"/>
                    </a:cubicBezTo>
                    <a:cubicBezTo>
                      <a:pt x="1" y="28"/>
                      <a:pt x="1" y="28"/>
                      <a:pt x="1" y="28"/>
                    </a:cubicBezTo>
                    <a:cubicBezTo>
                      <a:pt x="0" y="29"/>
                      <a:pt x="0" y="30"/>
                      <a:pt x="0" y="30"/>
                    </a:cubicBezTo>
                    <a:cubicBezTo>
                      <a:pt x="0" y="30"/>
                      <a:pt x="0" y="30"/>
                      <a:pt x="1" y="30"/>
                    </a:cubicBezTo>
                    <a:cubicBezTo>
                      <a:pt x="3" y="32"/>
                      <a:pt x="4" y="35"/>
                      <a:pt x="4" y="37"/>
                    </a:cubicBezTo>
                    <a:cubicBezTo>
                      <a:pt x="4" y="38"/>
                      <a:pt x="4" y="38"/>
                      <a:pt x="5" y="38"/>
                    </a:cubicBezTo>
                    <a:cubicBezTo>
                      <a:pt x="5" y="39"/>
                      <a:pt x="6" y="41"/>
                      <a:pt x="6" y="43"/>
                    </a:cubicBezTo>
                    <a:cubicBezTo>
                      <a:pt x="6" y="47"/>
                      <a:pt x="7" y="50"/>
                      <a:pt x="8" y="51"/>
                    </a:cubicBezTo>
                    <a:cubicBezTo>
                      <a:pt x="8" y="51"/>
                      <a:pt x="9" y="52"/>
                      <a:pt x="9" y="52"/>
                    </a:cubicBezTo>
                    <a:cubicBezTo>
                      <a:pt x="9" y="52"/>
                      <a:pt x="9" y="52"/>
                      <a:pt x="9" y="52"/>
                    </a:cubicBezTo>
                    <a:cubicBezTo>
                      <a:pt x="9" y="53"/>
                      <a:pt x="9" y="53"/>
                      <a:pt x="9" y="54"/>
                    </a:cubicBezTo>
                    <a:cubicBezTo>
                      <a:pt x="9" y="54"/>
                      <a:pt x="9" y="54"/>
                      <a:pt x="9" y="54"/>
                    </a:cubicBezTo>
                    <a:cubicBezTo>
                      <a:pt x="9" y="54"/>
                      <a:pt x="9" y="55"/>
                      <a:pt x="9" y="55"/>
                    </a:cubicBezTo>
                    <a:cubicBezTo>
                      <a:pt x="9" y="55"/>
                      <a:pt x="9" y="55"/>
                      <a:pt x="9" y="55"/>
                    </a:cubicBezTo>
                    <a:cubicBezTo>
                      <a:pt x="9" y="56"/>
                      <a:pt x="9" y="56"/>
                      <a:pt x="9" y="57"/>
                    </a:cubicBezTo>
                    <a:cubicBezTo>
                      <a:pt x="9" y="57"/>
                      <a:pt x="9" y="57"/>
                      <a:pt x="9" y="57"/>
                    </a:cubicBezTo>
                    <a:cubicBezTo>
                      <a:pt x="9" y="57"/>
                      <a:pt x="9" y="57"/>
                      <a:pt x="9" y="5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7" name="Freeform 1190"/>
              <p:cNvSpPr>
                <a:spLocks/>
              </p:cNvSpPr>
              <p:nvPr/>
            </p:nvSpPr>
            <p:spPr bwMode="auto">
              <a:xfrm>
                <a:off x="2714" y="3292"/>
                <a:ext cx="34" cy="31"/>
              </a:xfrm>
              <a:custGeom>
                <a:avLst/>
                <a:gdLst>
                  <a:gd name="T0" fmla="*/ 29 w 36"/>
                  <a:gd name="T1" fmla="*/ 24 h 32"/>
                  <a:gd name="T2" fmla="*/ 30 w 36"/>
                  <a:gd name="T3" fmla="*/ 23 h 32"/>
                  <a:gd name="T4" fmla="*/ 30 w 36"/>
                  <a:gd name="T5" fmla="*/ 23 h 32"/>
                  <a:gd name="T6" fmla="*/ 32 w 36"/>
                  <a:gd name="T7" fmla="*/ 21 h 32"/>
                  <a:gd name="T8" fmla="*/ 32 w 36"/>
                  <a:gd name="T9" fmla="*/ 21 h 32"/>
                  <a:gd name="T10" fmla="*/ 32 w 36"/>
                  <a:gd name="T11" fmla="*/ 21 h 32"/>
                  <a:gd name="T12" fmla="*/ 32 w 36"/>
                  <a:gd name="T13" fmla="*/ 21 h 32"/>
                  <a:gd name="T14" fmla="*/ 33 w 36"/>
                  <a:gd name="T15" fmla="*/ 20 h 32"/>
                  <a:gd name="T16" fmla="*/ 33 w 36"/>
                  <a:gd name="T17" fmla="*/ 19 h 32"/>
                  <a:gd name="T18" fmla="*/ 34 w 36"/>
                  <a:gd name="T19" fmla="*/ 19 h 32"/>
                  <a:gd name="T20" fmla="*/ 34 w 36"/>
                  <a:gd name="T21" fmla="*/ 19 h 32"/>
                  <a:gd name="T22" fmla="*/ 35 w 36"/>
                  <a:gd name="T23" fmla="*/ 18 h 32"/>
                  <a:gd name="T24" fmla="*/ 35 w 36"/>
                  <a:gd name="T25" fmla="*/ 18 h 32"/>
                  <a:gd name="T26" fmla="*/ 35 w 36"/>
                  <a:gd name="T27" fmla="*/ 18 h 32"/>
                  <a:gd name="T28" fmla="*/ 35 w 36"/>
                  <a:gd name="T29" fmla="*/ 17 h 32"/>
                  <a:gd name="T30" fmla="*/ 36 w 36"/>
                  <a:gd name="T31" fmla="*/ 6 h 32"/>
                  <a:gd name="T32" fmla="*/ 35 w 36"/>
                  <a:gd name="T33" fmla="*/ 6 h 32"/>
                  <a:gd name="T34" fmla="*/ 34 w 36"/>
                  <a:gd name="T35" fmla="*/ 5 h 32"/>
                  <a:gd name="T36" fmla="*/ 34 w 36"/>
                  <a:gd name="T37" fmla="*/ 5 h 32"/>
                  <a:gd name="T38" fmla="*/ 33 w 36"/>
                  <a:gd name="T39" fmla="*/ 4 h 32"/>
                  <a:gd name="T40" fmla="*/ 32 w 36"/>
                  <a:gd name="T41" fmla="*/ 4 h 32"/>
                  <a:gd name="T42" fmla="*/ 31 w 36"/>
                  <a:gd name="T43" fmla="*/ 4 h 32"/>
                  <a:gd name="T44" fmla="*/ 31 w 36"/>
                  <a:gd name="T45" fmla="*/ 3 h 32"/>
                  <a:gd name="T46" fmla="*/ 30 w 36"/>
                  <a:gd name="T47" fmla="*/ 3 h 32"/>
                  <a:gd name="T48" fmla="*/ 30 w 36"/>
                  <a:gd name="T49" fmla="*/ 3 h 32"/>
                  <a:gd name="T50" fmla="*/ 29 w 36"/>
                  <a:gd name="T51" fmla="*/ 3 h 32"/>
                  <a:gd name="T52" fmla="*/ 29 w 36"/>
                  <a:gd name="T53" fmla="*/ 2 h 32"/>
                  <a:gd name="T54" fmla="*/ 28 w 36"/>
                  <a:gd name="T55" fmla="*/ 2 h 32"/>
                  <a:gd name="T56" fmla="*/ 28 w 36"/>
                  <a:gd name="T57" fmla="*/ 2 h 32"/>
                  <a:gd name="T58" fmla="*/ 27 w 36"/>
                  <a:gd name="T59" fmla="*/ 2 h 32"/>
                  <a:gd name="T60" fmla="*/ 27 w 36"/>
                  <a:gd name="T61" fmla="*/ 2 h 32"/>
                  <a:gd name="T62" fmla="*/ 9 w 36"/>
                  <a:gd name="T63" fmla="*/ 0 h 32"/>
                  <a:gd name="T64" fmla="*/ 7 w 36"/>
                  <a:gd name="T65" fmla="*/ 1 h 32"/>
                  <a:gd name="T66" fmla="*/ 1 w 36"/>
                  <a:gd name="T67" fmla="*/ 1 h 32"/>
                  <a:gd name="T68" fmla="*/ 0 w 36"/>
                  <a:gd name="T69" fmla="*/ 1 h 32"/>
                  <a:gd name="T70" fmla="*/ 0 w 36"/>
                  <a:gd name="T71" fmla="*/ 2 h 32"/>
                  <a:gd name="T72" fmla="*/ 1 w 36"/>
                  <a:gd name="T73" fmla="*/ 4 h 32"/>
                  <a:gd name="T74" fmla="*/ 5 w 36"/>
                  <a:gd name="T75" fmla="*/ 10 h 32"/>
                  <a:gd name="T76" fmla="*/ 10 w 36"/>
                  <a:gd name="T77" fmla="*/ 16 h 32"/>
                  <a:gd name="T78" fmla="*/ 14 w 36"/>
                  <a:gd name="T79" fmla="*/ 21 h 32"/>
                  <a:gd name="T80" fmla="*/ 16 w 36"/>
                  <a:gd name="T81" fmla="*/ 23 h 32"/>
                  <a:gd name="T82" fmla="*/ 18 w 36"/>
                  <a:gd name="T83" fmla="*/ 25 h 32"/>
                  <a:gd name="T84" fmla="*/ 18 w 36"/>
                  <a:gd name="T85" fmla="*/ 25 h 32"/>
                  <a:gd name="T86" fmla="*/ 20 w 36"/>
                  <a:gd name="T87" fmla="*/ 27 h 32"/>
                  <a:gd name="T88" fmla="*/ 20 w 36"/>
                  <a:gd name="T89" fmla="*/ 27 h 32"/>
                  <a:gd name="T90" fmla="*/ 21 w 36"/>
                  <a:gd name="T91" fmla="*/ 28 h 32"/>
                  <a:gd name="T92" fmla="*/ 22 w 36"/>
                  <a:gd name="T93" fmla="*/ 29 h 32"/>
                  <a:gd name="T94" fmla="*/ 23 w 36"/>
                  <a:gd name="T95" fmla="*/ 30 h 32"/>
                  <a:gd name="T96" fmla="*/ 26 w 36"/>
                  <a:gd name="T97" fmla="*/ 32 h 32"/>
                  <a:gd name="T98" fmla="*/ 26 w 36"/>
                  <a:gd name="T99" fmla="*/ 32 h 32"/>
                  <a:gd name="T100" fmla="*/ 26 w 36"/>
                  <a:gd name="T101" fmla="*/ 31 h 32"/>
                  <a:gd name="T102" fmla="*/ 26 w 36"/>
                  <a:gd name="T103" fmla="*/ 31 h 32"/>
                  <a:gd name="T104" fmla="*/ 27 w 36"/>
                  <a:gd name="T105" fmla="*/ 29 h 32"/>
                  <a:gd name="T106" fmla="*/ 27 w 36"/>
                  <a:gd name="T107" fmla="*/ 29 h 32"/>
                  <a:gd name="T108" fmla="*/ 27 w 36"/>
                  <a:gd name="T109" fmla="*/ 27 h 32"/>
                  <a:gd name="T110" fmla="*/ 27 w 36"/>
                  <a:gd name="T111" fmla="*/ 27 h 32"/>
                  <a:gd name="T112" fmla="*/ 29 w 36"/>
                  <a:gd name="T113"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32">
                    <a:moveTo>
                      <a:pt x="29" y="24"/>
                    </a:moveTo>
                    <a:cubicBezTo>
                      <a:pt x="30" y="23"/>
                      <a:pt x="30" y="23"/>
                      <a:pt x="30" y="23"/>
                    </a:cubicBezTo>
                    <a:cubicBezTo>
                      <a:pt x="30" y="23"/>
                      <a:pt x="30" y="23"/>
                      <a:pt x="30" y="23"/>
                    </a:cubicBezTo>
                    <a:cubicBezTo>
                      <a:pt x="32" y="21"/>
                      <a:pt x="32" y="21"/>
                      <a:pt x="32" y="21"/>
                    </a:cubicBezTo>
                    <a:cubicBezTo>
                      <a:pt x="32" y="21"/>
                      <a:pt x="32" y="21"/>
                      <a:pt x="32" y="21"/>
                    </a:cubicBezTo>
                    <a:cubicBezTo>
                      <a:pt x="32" y="21"/>
                      <a:pt x="32" y="21"/>
                      <a:pt x="32" y="21"/>
                    </a:cubicBezTo>
                    <a:cubicBezTo>
                      <a:pt x="32" y="21"/>
                      <a:pt x="32" y="21"/>
                      <a:pt x="32" y="21"/>
                    </a:cubicBezTo>
                    <a:cubicBezTo>
                      <a:pt x="32" y="20"/>
                      <a:pt x="33" y="20"/>
                      <a:pt x="33" y="20"/>
                    </a:cubicBezTo>
                    <a:cubicBezTo>
                      <a:pt x="33" y="20"/>
                      <a:pt x="33" y="19"/>
                      <a:pt x="33" y="19"/>
                    </a:cubicBezTo>
                    <a:cubicBezTo>
                      <a:pt x="34" y="19"/>
                      <a:pt x="34" y="19"/>
                      <a:pt x="34" y="19"/>
                    </a:cubicBezTo>
                    <a:cubicBezTo>
                      <a:pt x="34" y="19"/>
                      <a:pt x="34" y="19"/>
                      <a:pt x="34" y="19"/>
                    </a:cubicBezTo>
                    <a:cubicBezTo>
                      <a:pt x="34" y="19"/>
                      <a:pt x="34" y="18"/>
                      <a:pt x="35" y="18"/>
                    </a:cubicBezTo>
                    <a:cubicBezTo>
                      <a:pt x="35" y="18"/>
                      <a:pt x="35" y="18"/>
                      <a:pt x="35" y="18"/>
                    </a:cubicBezTo>
                    <a:cubicBezTo>
                      <a:pt x="35" y="18"/>
                      <a:pt x="35" y="18"/>
                      <a:pt x="35" y="18"/>
                    </a:cubicBezTo>
                    <a:cubicBezTo>
                      <a:pt x="35" y="18"/>
                      <a:pt x="35" y="17"/>
                      <a:pt x="35" y="17"/>
                    </a:cubicBezTo>
                    <a:cubicBezTo>
                      <a:pt x="36" y="15"/>
                      <a:pt x="36" y="10"/>
                      <a:pt x="36" y="6"/>
                    </a:cubicBezTo>
                    <a:cubicBezTo>
                      <a:pt x="35" y="6"/>
                      <a:pt x="35" y="6"/>
                      <a:pt x="35" y="6"/>
                    </a:cubicBezTo>
                    <a:cubicBezTo>
                      <a:pt x="35" y="6"/>
                      <a:pt x="35" y="5"/>
                      <a:pt x="34" y="5"/>
                    </a:cubicBezTo>
                    <a:cubicBezTo>
                      <a:pt x="34" y="5"/>
                      <a:pt x="34" y="5"/>
                      <a:pt x="34" y="5"/>
                    </a:cubicBezTo>
                    <a:cubicBezTo>
                      <a:pt x="33" y="5"/>
                      <a:pt x="33" y="5"/>
                      <a:pt x="33" y="4"/>
                    </a:cubicBezTo>
                    <a:cubicBezTo>
                      <a:pt x="33" y="4"/>
                      <a:pt x="32" y="4"/>
                      <a:pt x="32" y="4"/>
                    </a:cubicBezTo>
                    <a:cubicBezTo>
                      <a:pt x="32" y="4"/>
                      <a:pt x="32" y="4"/>
                      <a:pt x="31" y="4"/>
                    </a:cubicBezTo>
                    <a:cubicBezTo>
                      <a:pt x="31" y="4"/>
                      <a:pt x="31" y="3"/>
                      <a:pt x="31" y="3"/>
                    </a:cubicBezTo>
                    <a:cubicBezTo>
                      <a:pt x="31" y="3"/>
                      <a:pt x="30" y="3"/>
                      <a:pt x="30" y="3"/>
                    </a:cubicBezTo>
                    <a:cubicBezTo>
                      <a:pt x="30" y="3"/>
                      <a:pt x="30" y="3"/>
                      <a:pt x="30" y="3"/>
                    </a:cubicBezTo>
                    <a:cubicBezTo>
                      <a:pt x="29" y="3"/>
                      <a:pt x="29" y="3"/>
                      <a:pt x="29" y="3"/>
                    </a:cubicBezTo>
                    <a:cubicBezTo>
                      <a:pt x="29" y="2"/>
                      <a:pt x="29" y="2"/>
                      <a:pt x="29" y="2"/>
                    </a:cubicBezTo>
                    <a:cubicBezTo>
                      <a:pt x="28" y="2"/>
                      <a:pt x="28" y="2"/>
                      <a:pt x="28" y="2"/>
                    </a:cubicBezTo>
                    <a:cubicBezTo>
                      <a:pt x="28" y="2"/>
                      <a:pt x="28" y="2"/>
                      <a:pt x="28" y="2"/>
                    </a:cubicBezTo>
                    <a:cubicBezTo>
                      <a:pt x="28" y="2"/>
                      <a:pt x="28" y="2"/>
                      <a:pt x="27" y="2"/>
                    </a:cubicBezTo>
                    <a:cubicBezTo>
                      <a:pt x="27" y="2"/>
                      <a:pt x="27" y="2"/>
                      <a:pt x="27" y="2"/>
                    </a:cubicBezTo>
                    <a:cubicBezTo>
                      <a:pt x="24" y="2"/>
                      <a:pt x="12" y="1"/>
                      <a:pt x="9" y="0"/>
                    </a:cubicBezTo>
                    <a:cubicBezTo>
                      <a:pt x="9" y="0"/>
                      <a:pt x="8" y="0"/>
                      <a:pt x="7" y="1"/>
                    </a:cubicBezTo>
                    <a:cubicBezTo>
                      <a:pt x="6" y="2"/>
                      <a:pt x="3" y="3"/>
                      <a:pt x="1" y="1"/>
                    </a:cubicBezTo>
                    <a:cubicBezTo>
                      <a:pt x="1" y="1"/>
                      <a:pt x="0" y="1"/>
                      <a:pt x="0" y="1"/>
                    </a:cubicBezTo>
                    <a:cubicBezTo>
                      <a:pt x="0" y="2"/>
                      <a:pt x="0" y="2"/>
                      <a:pt x="0" y="2"/>
                    </a:cubicBezTo>
                    <a:cubicBezTo>
                      <a:pt x="0" y="3"/>
                      <a:pt x="1" y="3"/>
                      <a:pt x="1" y="4"/>
                    </a:cubicBezTo>
                    <a:cubicBezTo>
                      <a:pt x="3" y="5"/>
                      <a:pt x="5" y="7"/>
                      <a:pt x="5" y="10"/>
                    </a:cubicBezTo>
                    <a:cubicBezTo>
                      <a:pt x="5" y="11"/>
                      <a:pt x="8" y="14"/>
                      <a:pt x="10" y="16"/>
                    </a:cubicBezTo>
                    <a:cubicBezTo>
                      <a:pt x="12" y="18"/>
                      <a:pt x="14" y="19"/>
                      <a:pt x="14" y="21"/>
                    </a:cubicBezTo>
                    <a:cubicBezTo>
                      <a:pt x="15" y="22"/>
                      <a:pt x="16" y="23"/>
                      <a:pt x="16" y="23"/>
                    </a:cubicBezTo>
                    <a:cubicBezTo>
                      <a:pt x="17" y="24"/>
                      <a:pt x="17" y="24"/>
                      <a:pt x="18" y="25"/>
                    </a:cubicBezTo>
                    <a:cubicBezTo>
                      <a:pt x="18" y="25"/>
                      <a:pt x="18" y="25"/>
                      <a:pt x="18" y="25"/>
                    </a:cubicBezTo>
                    <a:cubicBezTo>
                      <a:pt x="19" y="26"/>
                      <a:pt x="19" y="26"/>
                      <a:pt x="20" y="27"/>
                    </a:cubicBezTo>
                    <a:cubicBezTo>
                      <a:pt x="20" y="27"/>
                      <a:pt x="20" y="27"/>
                      <a:pt x="20" y="27"/>
                    </a:cubicBezTo>
                    <a:cubicBezTo>
                      <a:pt x="21" y="28"/>
                      <a:pt x="21" y="28"/>
                      <a:pt x="21" y="28"/>
                    </a:cubicBezTo>
                    <a:cubicBezTo>
                      <a:pt x="22" y="29"/>
                      <a:pt x="22" y="29"/>
                      <a:pt x="22" y="29"/>
                    </a:cubicBezTo>
                    <a:cubicBezTo>
                      <a:pt x="22" y="30"/>
                      <a:pt x="22" y="30"/>
                      <a:pt x="23" y="30"/>
                    </a:cubicBezTo>
                    <a:cubicBezTo>
                      <a:pt x="24" y="31"/>
                      <a:pt x="25" y="32"/>
                      <a:pt x="26" y="32"/>
                    </a:cubicBezTo>
                    <a:cubicBezTo>
                      <a:pt x="26" y="32"/>
                      <a:pt x="26" y="32"/>
                      <a:pt x="26" y="32"/>
                    </a:cubicBezTo>
                    <a:cubicBezTo>
                      <a:pt x="26" y="32"/>
                      <a:pt x="26" y="31"/>
                      <a:pt x="26" y="31"/>
                    </a:cubicBezTo>
                    <a:cubicBezTo>
                      <a:pt x="26" y="31"/>
                      <a:pt x="26" y="31"/>
                      <a:pt x="26" y="31"/>
                    </a:cubicBezTo>
                    <a:cubicBezTo>
                      <a:pt x="26" y="30"/>
                      <a:pt x="26" y="30"/>
                      <a:pt x="27" y="29"/>
                    </a:cubicBezTo>
                    <a:cubicBezTo>
                      <a:pt x="27" y="29"/>
                      <a:pt x="27" y="29"/>
                      <a:pt x="27" y="29"/>
                    </a:cubicBezTo>
                    <a:cubicBezTo>
                      <a:pt x="27" y="28"/>
                      <a:pt x="27" y="28"/>
                      <a:pt x="27" y="27"/>
                    </a:cubicBezTo>
                    <a:cubicBezTo>
                      <a:pt x="27" y="27"/>
                      <a:pt x="27" y="27"/>
                      <a:pt x="27" y="27"/>
                    </a:cubicBezTo>
                    <a:cubicBezTo>
                      <a:pt x="28" y="26"/>
                      <a:pt x="29" y="25"/>
                      <a:pt x="29"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8" name="Freeform 1191"/>
              <p:cNvSpPr>
                <a:spLocks/>
              </p:cNvSpPr>
              <p:nvPr/>
            </p:nvSpPr>
            <p:spPr bwMode="auto">
              <a:xfrm>
                <a:off x="2693" y="3275"/>
                <a:ext cx="53" cy="44"/>
              </a:xfrm>
              <a:custGeom>
                <a:avLst/>
                <a:gdLst>
                  <a:gd name="T0" fmla="*/ 54 w 55"/>
                  <a:gd name="T1" fmla="*/ 14 h 46"/>
                  <a:gd name="T2" fmla="*/ 52 w 55"/>
                  <a:gd name="T3" fmla="*/ 13 h 46"/>
                  <a:gd name="T4" fmla="*/ 51 w 55"/>
                  <a:gd name="T5" fmla="*/ 11 h 46"/>
                  <a:gd name="T6" fmla="*/ 50 w 55"/>
                  <a:gd name="T7" fmla="*/ 9 h 46"/>
                  <a:gd name="T8" fmla="*/ 50 w 55"/>
                  <a:gd name="T9" fmla="*/ 8 h 46"/>
                  <a:gd name="T10" fmla="*/ 48 w 55"/>
                  <a:gd name="T11" fmla="*/ 9 h 46"/>
                  <a:gd name="T12" fmla="*/ 45 w 55"/>
                  <a:gd name="T13" fmla="*/ 9 h 46"/>
                  <a:gd name="T14" fmla="*/ 44 w 55"/>
                  <a:gd name="T15" fmla="*/ 9 h 46"/>
                  <a:gd name="T16" fmla="*/ 37 w 55"/>
                  <a:gd name="T17" fmla="*/ 7 h 46"/>
                  <a:gd name="T18" fmla="*/ 33 w 55"/>
                  <a:gd name="T19" fmla="*/ 4 h 46"/>
                  <a:gd name="T20" fmla="*/ 31 w 55"/>
                  <a:gd name="T21" fmla="*/ 3 h 46"/>
                  <a:gd name="T22" fmla="*/ 29 w 55"/>
                  <a:gd name="T23" fmla="*/ 1 h 46"/>
                  <a:gd name="T24" fmla="*/ 27 w 55"/>
                  <a:gd name="T25" fmla="*/ 0 h 46"/>
                  <a:gd name="T26" fmla="*/ 21 w 55"/>
                  <a:gd name="T27" fmla="*/ 4 h 46"/>
                  <a:gd name="T28" fmla="*/ 17 w 55"/>
                  <a:gd name="T29" fmla="*/ 9 h 46"/>
                  <a:gd name="T30" fmla="*/ 12 w 55"/>
                  <a:gd name="T31" fmla="*/ 15 h 46"/>
                  <a:gd name="T32" fmla="*/ 7 w 55"/>
                  <a:gd name="T33" fmla="*/ 14 h 46"/>
                  <a:gd name="T34" fmla="*/ 6 w 55"/>
                  <a:gd name="T35" fmla="*/ 14 h 46"/>
                  <a:gd name="T36" fmla="*/ 6 w 55"/>
                  <a:gd name="T37" fmla="*/ 14 h 46"/>
                  <a:gd name="T38" fmla="*/ 5 w 55"/>
                  <a:gd name="T39" fmla="*/ 14 h 46"/>
                  <a:gd name="T40" fmla="*/ 4 w 55"/>
                  <a:gd name="T41" fmla="*/ 14 h 46"/>
                  <a:gd name="T42" fmla="*/ 3 w 55"/>
                  <a:gd name="T43" fmla="*/ 15 h 46"/>
                  <a:gd name="T44" fmla="*/ 1 w 55"/>
                  <a:gd name="T45" fmla="*/ 15 h 46"/>
                  <a:gd name="T46" fmla="*/ 0 w 55"/>
                  <a:gd name="T47" fmla="*/ 15 h 46"/>
                  <a:gd name="T48" fmla="*/ 2 w 55"/>
                  <a:gd name="T49" fmla="*/ 16 h 46"/>
                  <a:gd name="T50" fmla="*/ 20 w 55"/>
                  <a:gd name="T51" fmla="*/ 36 h 46"/>
                  <a:gd name="T52" fmla="*/ 30 w 55"/>
                  <a:gd name="T53" fmla="*/ 42 h 46"/>
                  <a:gd name="T54" fmla="*/ 35 w 55"/>
                  <a:gd name="T55" fmla="*/ 44 h 46"/>
                  <a:gd name="T56" fmla="*/ 28 w 55"/>
                  <a:gd name="T57" fmla="*/ 37 h 46"/>
                  <a:gd name="T58" fmla="*/ 20 w 55"/>
                  <a:gd name="T59" fmla="*/ 25 h 46"/>
                  <a:gd name="T60" fmla="*/ 18 w 55"/>
                  <a:gd name="T61" fmla="*/ 17 h 46"/>
                  <a:gd name="T62" fmla="*/ 26 w 55"/>
                  <a:gd name="T63" fmla="*/ 15 h 46"/>
                  <a:gd name="T64" fmla="*/ 48 w 55"/>
                  <a:gd name="T65" fmla="*/ 16 h 46"/>
                  <a:gd name="T66" fmla="*/ 49 w 55"/>
                  <a:gd name="T67" fmla="*/ 16 h 46"/>
                  <a:gd name="T68" fmla="*/ 50 w 55"/>
                  <a:gd name="T69" fmla="*/ 16 h 46"/>
                  <a:gd name="T70" fmla="*/ 51 w 55"/>
                  <a:gd name="T71" fmla="*/ 17 h 46"/>
                  <a:gd name="T72" fmla="*/ 52 w 55"/>
                  <a:gd name="T73" fmla="*/ 17 h 46"/>
                  <a:gd name="T74" fmla="*/ 53 w 55"/>
                  <a:gd name="T75" fmla="*/ 18 h 46"/>
                  <a:gd name="T76" fmla="*/ 55 w 55"/>
                  <a:gd name="T77"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46">
                    <a:moveTo>
                      <a:pt x="55" y="17"/>
                    </a:moveTo>
                    <a:cubicBezTo>
                      <a:pt x="55" y="15"/>
                      <a:pt x="55" y="15"/>
                      <a:pt x="54" y="14"/>
                    </a:cubicBezTo>
                    <a:cubicBezTo>
                      <a:pt x="53" y="14"/>
                      <a:pt x="53" y="14"/>
                      <a:pt x="52" y="13"/>
                    </a:cubicBezTo>
                    <a:cubicBezTo>
                      <a:pt x="52" y="13"/>
                      <a:pt x="52" y="13"/>
                      <a:pt x="52" y="13"/>
                    </a:cubicBezTo>
                    <a:cubicBezTo>
                      <a:pt x="52" y="13"/>
                      <a:pt x="51" y="12"/>
                      <a:pt x="51" y="12"/>
                    </a:cubicBezTo>
                    <a:cubicBezTo>
                      <a:pt x="51" y="12"/>
                      <a:pt x="51" y="11"/>
                      <a:pt x="51" y="11"/>
                    </a:cubicBezTo>
                    <a:cubicBezTo>
                      <a:pt x="51" y="11"/>
                      <a:pt x="50" y="10"/>
                      <a:pt x="50" y="10"/>
                    </a:cubicBezTo>
                    <a:cubicBezTo>
                      <a:pt x="50" y="9"/>
                      <a:pt x="50" y="9"/>
                      <a:pt x="50" y="9"/>
                    </a:cubicBezTo>
                    <a:cubicBezTo>
                      <a:pt x="50" y="8"/>
                      <a:pt x="50" y="8"/>
                      <a:pt x="50" y="8"/>
                    </a:cubicBezTo>
                    <a:cubicBezTo>
                      <a:pt x="50" y="8"/>
                      <a:pt x="50" y="8"/>
                      <a:pt x="50" y="8"/>
                    </a:cubicBezTo>
                    <a:cubicBezTo>
                      <a:pt x="50" y="8"/>
                      <a:pt x="49" y="8"/>
                      <a:pt x="49" y="8"/>
                    </a:cubicBezTo>
                    <a:cubicBezTo>
                      <a:pt x="49" y="8"/>
                      <a:pt x="48" y="9"/>
                      <a:pt x="48" y="9"/>
                    </a:cubicBezTo>
                    <a:cubicBezTo>
                      <a:pt x="48" y="9"/>
                      <a:pt x="48" y="9"/>
                      <a:pt x="48" y="9"/>
                    </a:cubicBezTo>
                    <a:cubicBezTo>
                      <a:pt x="47" y="9"/>
                      <a:pt x="46" y="9"/>
                      <a:pt x="45" y="9"/>
                    </a:cubicBezTo>
                    <a:cubicBezTo>
                      <a:pt x="45" y="9"/>
                      <a:pt x="45" y="9"/>
                      <a:pt x="44" y="9"/>
                    </a:cubicBezTo>
                    <a:cubicBezTo>
                      <a:pt x="44" y="9"/>
                      <a:pt x="44" y="9"/>
                      <a:pt x="44" y="9"/>
                    </a:cubicBezTo>
                    <a:cubicBezTo>
                      <a:pt x="44" y="9"/>
                      <a:pt x="44" y="9"/>
                      <a:pt x="44" y="9"/>
                    </a:cubicBezTo>
                    <a:cubicBezTo>
                      <a:pt x="43" y="9"/>
                      <a:pt x="40" y="9"/>
                      <a:pt x="37" y="7"/>
                    </a:cubicBezTo>
                    <a:cubicBezTo>
                      <a:pt x="36" y="7"/>
                      <a:pt x="35" y="6"/>
                      <a:pt x="34" y="5"/>
                    </a:cubicBezTo>
                    <a:cubicBezTo>
                      <a:pt x="34" y="5"/>
                      <a:pt x="34" y="5"/>
                      <a:pt x="33" y="4"/>
                    </a:cubicBezTo>
                    <a:cubicBezTo>
                      <a:pt x="33" y="4"/>
                      <a:pt x="33" y="4"/>
                      <a:pt x="33" y="4"/>
                    </a:cubicBezTo>
                    <a:cubicBezTo>
                      <a:pt x="32" y="3"/>
                      <a:pt x="32" y="3"/>
                      <a:pt x="31" y="3"/>
                    </a:cubicBezTo>
                    <a:cubicBezTo>
                      <a:pt x="31" y="3"/>
                      <a:pt x="31" y="2"/>
                      <a:pt x="31" y="2"/>
                    </a:cubicBezTo>
                    <a:cubicBezTo>
                      <a:pt x="30" y="2"/>
                      <a:pt x="30" y="1"/>
                      <a:pt x="29" y="1"/>
                    </a:cubicBezTo>
                    <a:cubicBezTo>
                      <a:pt x="29" y="1"/>
                      <a:pt x="28" y="1"/>
                      <a:pt x="28" y="0"/>
                    </a:cubicBezTo>
                    <a:cubicBezTo>
                      <a:pt x="28" y="0"/>
                      <a:pt x="27" y="0"/>
                      <a:pt x="27" y="0"/>
                    </a:cubicBezTo>
                    <a:cubicBezTo>
                      <a:pt x="26" y="0"/>
                      <a:pt x="25" y="1"/>
                      <a:pt x="25" y="1"/>
                    </a:cubicBezTo>
                    <a:cubicBezTo>
                      <a:pt x="23" y="3"/>
                      <a:pt x="21" y="3"/>
                      <a:pt x="21" y="4"/>
                    </a:cubicBezTo>
                    <a:cubicBezTo>
                      <a:pt x="21" y="4"/>
                      <a:pt x="21" y="4"/>
                      <a:pt x="21" y="5"/>
                    </a:cubicBezTo>
                    <a:cubicBezTo>
                      <a:pt x="20" y="6"/>
                      <a:pt x="20" y="9"/>
                      <a:pt x="17" y="9"/>
                    </a:cubicBezTo>
                    <a:cubicBezTo>
                      <a:pt x="17" y="9"/>
                      <a:pt x="16" y="11"/>
                      <a:pt x="15" y="13"/>
                    </a:cubicBezTo>
                    <a:cubicBezTo>
                      <a:pt x="15" y="13"/>
                      <a:pt x="14" y="15"/>
                      <a:pt x="12" y="15"/>
                    </a:cubicBezTo>
                    <a:cubicBezTo>
                      <a:pt x="11" y="15"/>
                      <a:pt x="10" y="14"/>
                      <a:pt x="9" y="14"/>
                    </a:cubicBezTo>
                    <a:cubicBezTo>
                      <a:pt x="9" y="14"/>
                      <a:pt x="8" y="14"/>
                      <a:pt x="7" y="14"/>
                    </a:cubicBezTo>
                    <a:cubicBezTo>
                      <a:pt x="7" y="14"/>
                      <a:pt x="7" y="14"/>
                      <a:pt x="7" y="14"/>
                    </a:cubicBezTo>
                    <a:cubicBezTo>
                      <a:pt x="7" y="14"/>
                      <a:pt x="7" y="14"/>
                      <a:pt x="6" y="14"/>
                    </a:cubicBezTo>
                    <a:cubicBezTo>
                      <a:pt x="6" y="14"/>
                      <a:pt x="6" y="14"/>
                      <a:pt x="6" y="14"/>
                    </a:cubicBezTo>
                    <a:cubicBezTo>
                      <a:pt x="6" y="14"/>
                      <a:pt x="6" y="14"/>
                      <a:pt x="6" y="14"/>
                    </a:cubicBezTo>
                    <a:cubicBezTo>
                      <a:pt x="6" y="14"/>
                      <a:pt x="6" y="14"/>
                      <a:pt x="6" y="14"/>
                    </a:cubicBezTo>
                    <a:cubicBezTo>
                      <a:pt x="5" y="14"/>
                      <a:pt x="5" y="14"/>
                      <a:pt x="5" y="14"/>
                    </a:cubicBezTo>
                    <a:cubicBezTo>
                      <a:pt x="5" y="14"/>
                      <a:pt x="5" y="14"/>
                      <a:pt x="5" y="14"/>
                    </a:cubicBezTo>
                    <a:cubicBezTo>
                      <a:pt x="5" y="14"/>
                      <a:pt x="4" y="14"/>
                      <a:pt x="4" y="14"/>
                    </a:cubicBezTo>
                    <a:cubicBezTo>
                      <a:pt x="4" y="15"/>
                      <a:pt x="4" y="15"/>
                      <a:pt x="4" y="15"/>
                    </a:cubicBezTo>
                    <a:cubicBezTo>
                      <a:pt x="3" y="15"/>
                      <a:pt x="3" y="15"/>
                      <a:pt x="3" y="15"/>
                    </a:cubicBezTo>
                    <a:cubicBezTo>
                      <a:pt x="3" y="15"/>
                      <a:pt x="3" y="15"/>
                      <a:pt x="2" y="15"/>
                    </a:cubicBezTo>
                    <a:cubicBezTo>
                      <a:pt x="2" y="15"/>
                      <a:pt x="2" y="15"/>
                      <a:pt x="1" y="15"/>
                    </a:cubicBezTo>
                    <a:cubicBezTo>
                      <a:pt x="1" y="15"/>
                      <a:pt x="1" y="15"/>
                      <a:pt x="1" y="15"/>
                    </a:cubicBezTo>
                    <a:cubicBezTo>
                      <a:pt x="1" y="15"/>
                      <a:pt x="0" y="15"/>
                      <a:pt x="0" y="15"/>
                    </a:cubicBezTo>
                    <a:cubicBezTo>
                      <a:pt x="0" y="16"/>
                      <a:pt x="1" y="16"/>
                      <a:pt x="1" y="16"/>
                    </a:cubicBezTo>
                    <a:cubicBezTo>
                      <a:pt x="2" y="16"/>
                      <a:pt x="2" y="16"/>
                      <a:pt x="2" y="16"/>
                    </a:cubicBezTo>
                    <a:cubicBezTo>
                      <a:pt x="4" y="16"/>
                      <a:pt x="11" y="16"/>
                      <a:pt x="11" y="22"/>
                    </a:cubicBezTo>
                    <a:cubicBezTo>
                      <a:pt x="11" y="24"/>
                      <a:pt x="16" y="31"/>
                      <a:pt x="20" y="36"/>
                    </a:cubicBezTo>
                    <a:cubicBezTo>
                      <a:pt x="21" y="37"/>
                      <a:pt x="23" y="38"/>
                      <a:pt x="25" y="38"/>
                    </a:cubicBezTo>
                    <a:cubicBezTo>
                      <a:pt x="27" y="39"/>
                      <a:pt x="30" y="40"/>
                      <a:pt x="30" y="42"/>
                    </a:cubicBezTo>
                    <a:cubicBezTo>
                      <a:pt x="30" y="43"/>
                      <a:pt x="32" y="45"/>
                      <a:pt x="36" y="46"/>
                    </a:cubicBezTo>
                    <a:cubicBezTo>
                      <a:pt x="36" y="45"/>
                      <a:pt x="35" y="45"/>
                      <a:pt x="35" y="44"/>
                    </a:cubicBezTo>
                    <a:cubicBezTo>
                      <a:pt x="33" y="42"/>
                      <a:pt x="31" y="41"/>
                      <a:pt x="31" y="40"/>
                    </a:cubicBezTo>
                    <a:cubicBezTo>
                      <a:pt x="31" y="39"/>
                      <a:pt x="29" y="38"/>
                      <a:pt x="28" y="37"/>
                    </a:cubicBezTo>
                    <a:cubicBezTo>
                      <a:pt x="25" y="34"/>
                      <a:pt x="22" y="31"/>
                      <a:pt x="22" y="28"/>
                    </a:cubicBezTo>
                    <a:cubicBezTo>
                      <a:pt x="22" y="27"/>
                      <a:pt x="21" y="26"/>
                      <a:pt x="20" y="25"/>
                    </a:cubicBezTo>
                    <a:cubicBezTo>
                      <a:pt x="18" y="24"/>
                      <a:pt x="17" y="23"/>
                      <a:pt x="17" y="21"/>
                    </a:cubicBezTo>
                    <a:cubicBezTo>
                      <a:pt x="16" y="20"/>
                      <a:pt x="17" y="18"/>
                      <a:pt x="18" y="17"/>
                    </a:cubicBezTo>
                    <a:cubicBezTo>
                      <a:pt x="20" y="15"/>
                      <a:pt x="23" y="14"/>
                      <a:pt x="25" y="16"/>
                    </a:cubicBezTo>
                    <a:cubicBezTo>
                      <a:pt x="25" y="16"/>
                      <a:pt x="26" y="15"/>
                      <a:pt x="26" y="15"/>
                    </a:cubicBezTo>
                    <a:cubicBezTo>
                      <a:pt x="28" y="14"/>
                      <a:pt x="30" y="13"/>
                      <a:pt x="32" y="14"/>
                    </a:cubicBezTo>
                    <a:cubicBezTo>
                      <a:pt x="33" y="15"/>
                      <a:pt x="41" y="15"/>
                      <a:pt x="48" y="16"/>
                    </a:cubicBezTo>
                    <a:cubicBezTo>
                      <a:pt x="49" y="16"/>
                      <a:pt x="49" y="16"/>
                      <a:pt x="49" y="16"/>
                    </a:cubicBezTo>
                    <a:cubicBezTo>
                      <a:pt x="49" y="16"/>
                      <a:pt x="49" y="16"/>
                      <a:pt x="49" y="16"/>
                    </a:cubicBezTo>
                    <a:cubicBezTo>
                      <a:pt x="49" y="16"/>
                      <a:pt x="49" y="16"/>
                      <a:pt x="49" y="16"/>
                    </a:cubicBezTo>
                    <a:cubicBezTo>
                      <a:pt x="49" y="16"/>
                      <a:pt x="50" y="16"/>
                      <a:pt x="50" y="16"/>
                    </a:cubicBezTo>
                    <a:cubicBezTo>
                      <a:pt x="50" y="16"/>
                      <a:pt x="50" y="16"/>
                      <a:pt x="50" y="16"/>
                    </a:cubicBezTo>
                    <a:cubicBezTo>
                      <a:pt x="50" y="16"/>
                      <a:pt x="50" y="16"/>
                      <a:pt x="51" y="17"/>
                    </a:cubicBezTo>
                    <a:cubicBezTo>
                      <a:pt x="51" y="17"/>
                      <a:pt x="51" y="17"/>
                      <a:pt x="51" y="17"/>
                    </a:cubicBezTo>
                    <a:cubicBezTo>
                      <a:pt x="51" y="17"/>
                      <a:pt x="52" y="17"/>
                      <a:pt x="52" y="17"/>
                    </a:cubicBezTo>
                    <a:cubicBezTo>
                      <a:pt x="52" y="17"/>
                      <a:pt x="52" y="17"/>
                      <a:pt x="52" y="17"/>
                    </a:cubicBezTo>
                    <a:cubicBezTo>
                      <a:pt x="53" y="17"/>
                      <a:pt x="53" y="17"/>
                      <a:pt x="53" y="18"/>
                    </a:cubicBezTo>
                    <a:cubicBezTo>
                      <a:pt x="54" y="18"/>
                      <a:pt x="54" y="18"/>
                      <a:pt x="54" y="18"/>
                    </a:cubicBezTo>
                    <a:cubicBezTo>
                      <a:pt x="54" y="18"/>
                      <a:pt x="55" y="18"/>
                      <a:pt x="55" y="19"/>
                    </a:cubicBezTo>
                    <a:cubicBezTo>
                      <a:pt x="55" y="18"/>
                      <a:pt x="55" y="18"/>
                      <a:pt x="5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9" name="Freeform 1192"/>
              <p:cNvSpPr>
                <a:spLocks/>
              </p:cNvSpPr>
              <p:nvPr/>
            </p:nvSpPr>
            <p:spPr bwMode="auto">
              <a:xfrm>
                <a:off x="2750" y="3327"/>
                <a:ext cx="15" cy="34"/>
              </a:xfrm>
              <a:custGeom>
                <a:avLst/>
                <a:gdLst>
                  <a:gd name="T0" fmla="*/ 14 w 16"/>
                  <a:gd name="T1" fmla="*/ 22 h 36"/>
                  <a:gd name="T2" fmla="*/ 13 w 16"/>
                  <a:gd name="T3" fmla="*/ 21 h 36"/>
                  <a:gd name="T4" fmla="*/ 12 w 16"/>
                  <a:gd name="T5" fmla="*/ 20 h 36"/>
                  <a:gd name="T6" fmla="*/ 11 w 16"/>
                  <a:gd name="T7" fmla="*/ 19 h 36"/>
                  <a:gd name="T8" fmla="*/ 11 w 16"/>
                  <a:gd name="T9" fmla="*/ 18 h 36"/>
                  <a:gd name="T10" fmla="*/ 10 w 16"/>
                  <a:gd name="T11" fmla="*/ 16 h 36"/>
                  <a:gd name="T12" fmla="*/ 9 w 16"/>
                  <a:gd name="T13" fmla="*/ 13 h 36"/>
                  <a:gd name="T14" fmla="*/ 9 w 16"/>
                  <a:gd name="T15" fmla="*/ 12 h 36"/>
                  <a:gd name="T16" fmla="*/ 9 w 16"/>
                  <a:gd name="T17" fmla="*/ 10 h 36"/>
                  <a:gd name="T18" fmla="*/ 10 w 16"/>
                  <a:gd name="T19" fmla="*/ 9 h 36"/>
                  <a:gd name="T20" fmla="*/ 10 w 16"/>
                  <a:gd name="T21" fmla="*/ 7 h 36"/>
                  <a:gd name="T22" fmla="*/ 10 w 16"/>
                  <a:gd name="T23" fmla="*/ 6 h 36"/>
                  <a:gd name="T24" fmla="*/ 11 w 16"/>
                  <a:gd name="T25" fmla="*/ 4 h 36"/>
                  <a:gd name="T26" fmla="*/ 8 w 16"/>
                  <a:gd name="T27" fmla="*/ 3 h 36"/>
                  <a:gd name="T28" fmla="*/ 7 w 16"/>
                  <a:gd name="T29" fmla="*/ 2 h 36"/>
                  <a:gd name="T30" fmla="*/ 5 w 16"/>
                  <a:gd name="T31" fmla="*/ 1 h 36"/>
                  <a:gd name="T32" fmla="*/ 5 w 16"/>
                  <a:gd name="T33" fmla="*/ 1 h 36"/>
                  <a:gd name="T34" fmla="*/ 3 w 16"/>
                  <a:gd name="T35" fmla="*/ 0 h 36"/>
                  <a:gd name="T36" fmla="*/ 3 w 16"/>
                  <a:gd name="T37" fmla="*/ 0 h 36"/>
                  <a:gd name="T38" fmla="*/ 1 w 16"/>
                  <a:gd name="T39" fmla="*/ 2 h 36"/>
                  <a:gd name="T40" fmla="*/ 1 w 16"/>
                  <a:gd name="T41" fmla="*/ 3 h 36"/>
                  <a:gd name="T42" fmla="*/ 1 w 16"/>
                  <a:gd name="T43" fmla="*/ 3 h 36"/>
                  <a:gd name="T44" fmla="*/ 0 w 16"/>
                  <a:gd name="T45" fmla="*/ 5 h 36"/>
                  <a:gd name="T46" fmla="*/ 0 w 16"/>
                  <a:gd name="T47" fmla="*/ 5 h 36"/>
                  <a:gd name="T48" fmla="*/ 4 w 16"/>
                  <a:gd name="T49" fmla="*/ 10 h 36"/>
                  <a:gd name="T50" fmla="*/ 2 w 16"/>
                  <a:gd name="T51" fmla="*/ 15 h 36"/>
                  <a:gd name="T52" fmla="*/ 0 w 16"/>
                  <a:gd name="T53" fmla="*/ 23 h 36"/>
                  <a:gd name="T54" fmla="*/ 2 w 16"/>
                  <a:gd name="T55" fmla="*/ 28 h 36"/>
                  <a:gd name="T56" fmla="*/ 6 w 16"/>
                  <a:gd name="T57" fmla="*/ 34 h 36"/>
                  <a:gd name="T58" fmla="*/ 7 w 16"/>
                  <a:gd name="T59" fmla="*/ 36 h 36"/>
                  <a:gd name="T60" fmla="*/ 7 w 16"/>
                  <a:gd name="T61" fmla="*/ 36 h 36"/>
                  <a:gd name="T62" fmla="*/ 7 w 16"/>
                  <a:gd name="T63" fmla="*/ 35 h 36"/>
                  <a:gd name="T64" fmla="*/ 8 w 16"/>
                  <a:gd name="T65" fmla="*/ 34 h 36"/>
                  <a:gd name="T66" fmla="*/ 8 w 16"/>
                  <a:gd name="T67" fmla="*/ 33 h 36"/>
                  <a:gd name="T68" fmla="*/ 9 w 16"/>
                  <a:gd name="T69" fmla="*/ 33 h 36"/>
                  <a:gd name="T70" fmla="*/ 9 w 16"/>
                  <a:gd name="T71" fmla="*/ 32 h 36"/>
                  <a:gd name="T72" fmla="*/ 11 w 16"/>
                  <a:gd name="T73" fmla="*/ 31 h 36"/>
                  <a:gd name="T74" fmla="*/ 11 w 16"/>
                  <a:gd name="T75" fmla="*/ 31 h 36"/>
                  <a:gd name="T76" fmla="*/ 12 w 16"/>
                  <a:gd name="T77" fmla="*/ 28 h 36"/>
                  <a:gd name="T78" fmla="*/ 13 w 16"/>
                  <a:gd name="T79" fmla="*/ 27 h 36"/>
                  <a:gd name="T80" fmla="*/ 14 w 16"/>
                  <a:gd name="T81" fmla="*/ 27 h 36"/>
                  <a:gd name="T82" fmla="*/ 14 w 16"/>
                  <a:gd name="T83" fmla="*/ 25 h 36"/>
                  <a:gd name="T84" fmla="*/ 14 w 16"/>
                  <a:gd name="T85" fmla="*/ 25 h 36"/>
                  <a:gd name="T86" fmla="*/ 15 w 16"/>
                  <a:gd name="T87" fmla="*/ 24 h 36"/>
                  <a:gd name="T88" fmla="*/ 15 w 16"/>
                  <a:gd name="T89" fmla="*/ 24 h 36"/>
                  <a:gd name="T90" fmla="*/ 16 w 16"/>
                  <a:gd name="T91" fmla="*/ 23 h 36"/>
                  <a:gd name="T92" fmla="*/ 16 w 16"/>
                  <a:gd name="T93" fmla="*/ 23 h 36"/>
                  <a:gd name="T94" fmla="*/ 15 w 16"/>
                  <a:gd name="T95" fmla="*/ 23 h 36"/>
                  <a:gd name="T96" fmla="*/ 14 w 16"/>
                  <a:gd name="T9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6">
                    <a:moveTo>
                      <a:pt x="14" y="22"/>
                    </a:moveTo>
                    <a:cubicBezTo>
                      <a:pt x="14" y="21"/>
                      <a:pt x="13" y="21"/>
                      <a:pt x="13" y="21"/>
                    </a:cubicBezTo>
                    <a:cubicBezTo>
                      <a:pt x="13" y="21"/>
                      <a:pt x="12" y="20"/>
                      <a:pt x="12" y="20"/>
                    </a:cubicBezTo>
                    <a:cubicBezTo>
                      <a:pt x="12" y="20"/>
                      <a:pt x="12" y="19"/>
                      <a:pt x="11" y="19"/>
                    </a:cubicBezTo>
                    <a:cubicBezTo>
                      <a:pt x="11" y="19"/>
                      <a:pt x="11" y="18"/>
                      <a:pt x="11" y="18"/>
                    </a:cubicBezTo>
                    <a:cubicBezTo>
                      <a:pt x="10" y="17"/>
                      <a:pt x="10" y="17"/>
                      <a:pt x="10" y="16"/>
                    </a:cubicBezTo>
                    <a:cubicBezTo>
                      <a:pt x="9" y="15"/>
                      <a:pt x="9" y="14"/>
                      <a:pt x="9" y="13"/>
                    </a:cubicBezTo>
                    <a:cubicBezTo>
                      <a:pt x="9" y="13"/>
                      <a:pt x="9" y="13"/>
                      <a:pt x="9" y="12"/>
                    </a:cubicBezTo>
                    <a:cubicBezTo>
                      <a:pt x="9" y="12"/>
                      <a:pt x="9" y="11"/>
                      <a:pt x="9" y="10"/>
                    </a:cubicBezTo>
                    <a:cubicBezTo>
                      <a:pt x="10" y="10"/>
                      <a:pt x="10" y="9"/>
                      <a:pt x="10" y="9"/>
                    </a:cubicBezTo>
                    <a:cubicBezTo>
                      <a:pt x="10" y="8"/>
                      <a:pt x="10" y="8"/>
                      <a:pt x="10" y="7"/>
                    </a:cubicBezTo>
                    <a:cubicBezTo>
                      <a:pt x="10" y="6"/>
                      <a:pt x="10" y="6"/>
                      <a:pt x="10" y="6"/>
                    </a:cubicBezTo>
                    <a:cubicBezTo>
                      <a:pt x="10" y="5"/>
                      <a:pt x="10" y="5"/>
                      <a:pt x="11" y="4"/>
                    </a:cubicBezTo>
                    <a:cubicBezTo>
                      <a:pt x="10" y="4"/>
                      <a:pt x="9" y="3"/>
                      <a:pt x="8" y="3"/>
                    </a:cubicBezTo>
                    <a:cubicBezTo>
                      <a:pt x="8" y="3"/>
                      <a:pt x="8" y="3"/>
                      <a:pt x="7" y="2"/>
                    </a:cubicBezTo>
                    <a:cubicBezTo>
                      <a:pt x="7" y="2"/>
                      <a:pt x="6" y="2"/>
                      <a:pt x="5" y="1"/>
                    </a:cubicBezTo>
                    <a:cubicBezTo>
                      <a:pt x="5" y="1"/>
                      <a:pt x="5" y="1"/>
                      <a:pt x="5" y="1"/>
                    </a:cubicBezTo>
                    <a:cubicBezTo>
                      <a:pt x="4" y="1"/>
                      <a:pt x="4" y="0"/>
                      <a:pt x="3" y="0"/>
                    </a:cubicBezTo>
                    <a:cubicBezTo>
                      <a:pt x="3" y="0"/>
                      <a:pt x="3" y="0"/>
                      <a:pt x="3" y="0"/>
                    </a:cubicBezTo>
                    <a:cubicBezTo>
                      <a:pt x="3" y="0"/>
                      <a:pt x="2" y="1"/>
                      <a:pt x="1" y="2"/>
                    </a:cubicBezTo>
                    <a:cubicBezTo>
                      <a:pt x="1" y="2"/>
                      <a:pt x="1" y="3"/>
                      <a:pt x="1" y="3"/>
                    </a:cubicBezTo>
                    <a:cubicBezTo>
                      <a:pt x="1" y="3"/>
                      <a:pt x="1" y="3"/>
                      <a:pt x="1" y="3"/>
                    </a:cubicBezTo>
                    <a:cubicBezTo>
                      <a:pt x="0" y="4"/>
                      <a:pt x="0" y="5"/>
                      <a:pt x="0" y="5"/>
                    </a:cubicBezTo>
                    <a:cubicBezTo>
                      <a:pt x="0" y="5"/>
                      <a:pt x="0" y="5"/>
                      <a:pt x="0" y="5"/>
                    </a:cubicBezTo>
                    <a:cubicBezTo>
                      <a:pt x="2" y="6"/>
                      <a:pt x="4" y="8"/>
                      <a:pt x="4" y="10"/>
                    </a:cubicBezTo>
                    <a:cubicBezTo>
                      <a:pt x="5" y="12"/>
                      <a:pt x="3" y="14"/>
                      <a:pt x="2" y="15"/>
                    </a:cubicBezTo>
                    <a:cubicBezTo>
                      <a:pt x="1" y="16"/>
                      <a:pt x="0" y="19"/>
                      <a:pt x="0" y="23"/>
                    </a:cubicBezTo>
                    <a:cubicBezTo>
                      <a:pt x="0" y="26"/>
                      <a:pt x="1" y="28"/>
                      <a:pt x="2" y="28"/>
                    </a:cubicBezTo>
                    <a:cubicBezTo>
                      <a:pt x="4" y="30"/>
                      <a:pt x="5" y="32"/>
                      <a:pt x="6" y="34"/>
                    </a:cubicBezTo>
                    <a:cubicBezTo>
                      <a:pt x="6" y="35"/>
                      <a:pt x="7" y="35"/>
                      <a:pt x="7" y="36"/>
                    </a:cubicBezTo>
                    <a:cubicBezTo>
                      <a:pt x="7" y="36"/>
                      <a:pt x="7" y="36"/>
                      <a:pt x="7" y="36"/>
                    </a:cubicBezTo>
                    <a:cubicBezTo>
                      <a:pt x="7" y="36"/>
                      <a:pt x="7" y="35"/>
                      <a:pt x="7" y="35"/>
                    </a:cubicBezTo>
                    <a:cubicBezTo>
                      <a:pt x="7" y="35"/>
                      <a:pt x="8" y="34"/>
                      <a:pt x="8" y="34"/>
                    </a:cubicBezTo>
                    <a:cubicBezTo>
                      <a:pt x="8" y="34"/>
                      <a:pt x="8" y="34"/>
                      <a:pt x="8" y="33"/>
                    </a:cubicBezTo>
                    <a:cubicBezTo>
                      <a:pt x="8" y="33"/>
                      <a:pt x="9" y="33"/>
                      <a:pt x="9" y="33"/>
                    </a:cubicBezTo>
                    <a:cubicBezTo>
                      <a:pt x="9" y="32"/>
                      <a:pt x="9" y="32"/>
                      <a:pt x="9" y="32"/>
                    </a:cubicBezTo>
                    <a:cubicBezTo>
                      <a:pt x="10" y="32"/>
                      <a:pt x="10" y="32"/>
                      <a:pt x="11" y="31"/>
                    </a:cubicBezTo>
                    <a:cubicBezTo>
                      <a:pt x="11" y="32"/>
                      <a:pt x="11" y="31"/>
                      <a:pt x="11" y="31"/>
                    </a:cubicBezTo>
                    <a:cubicBezTo>
                      <a:pt x="11" y="30"/>
                      <a:pt x="11" y="29"/>
                      <a:pt x="12" y="28"/>
                    </a:cubicBezTo>
                    <a:cubicBezTo>
                      <a:pt x="13" y="27"/>
                      <a:pt x="13" y="27"/>
                      <a:pt x="13" y="27"/>
                    </a:cubicBezTo>
                    <a:cubicBezTo>
                      <a:pt x="13" y="27"/>
                      <a:pt x="13" y="27"/>
                      <a:pt x="14" y="27"/>
                    </a:cubicBezTo>
                    <a:cubicBezTo>
                      <a:pt x="14" y="26"/>
                      <a:pt x="14" y="26"/>
                      <a:pt x="14" y="25"/>
                    </a:cubicBezTo>
                    <a:cubicBezTo>
                      <a:pt x="14" y="25"/>
                      <a:pt x="14" y="25"/>
                      <a:pt x="14" y="25"/>
                    </a:cubicBezTo>
                    <a:cubicBezTo>
                      <a:pt x="15" y="25"/>
                      <a:pt x="15" y="25"/>
                      <a:pt x="15" y="24"/>
                    </a:cubicBezTo>
                    <a:cubicBezTo>
                      <a:pt x="15" y="24"/>
                      <a:pt x="15" y="24"/>
                      <a:pt x="15" y="24"/>
                    </a:cubicBezTo>
                    <a:cubicBezTo>
                      <a:pt x="15" y="24"/>
                      <a:pt x="15" y="23"/>
                      <a:pt x="16" y="23"/>
                    </a:cubicBezTo>
                    <a:cubicBezTo>
                      <a:pt x="16" y="23"/>
                      <a:pt x="16" y="23"/>
                      <a:pt x="16" y="23"/>
                    </a:cubicBezTo>
                    <a:cubicBezTo>
                      <a:pt x="16" y="23"/>
                      <a:pt x="15" y="23"/>
                      <a:pt x="15" y="23"/>
                    </a:cubicBezTo>
                    <a:cubicBezTo>
                      <a:pt x="15" y="22"/>
                      <a:pt x="15" y="22"/>
                      <a:pt x="14"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0" name="Freeform 1193"/>
              <p:cNvSpPr>
                <a:spLocks/>
              </p:cNvSpPr>
              <p:nvPr/>
            </p:nvSpPr>
            <p:spPr bwMode="auto">
              <a:xfrm>
                <a:off x="2650" y="3239"/>
                <a:ext cx="75" cy="33"/>
              </a:xfrm>
              <a:custGeom>
                <a:avLst/>
                <a:gdLst>
                  <a:gd name="T0" fmla="*/ 0 w 78"/>
                  <a:gd name="T1" fmla="*/ 25 h 34"/>
                  <a:gd name="T2" fmla="*/ 0 w 78"/>
                  <a:gd name="T3" fmla="*/ 26 h 34"/>
                  <a:gd name="T4" fmla="*/ 5 w 78"/>
                  <a:gd name="T5" fmla="*/ 27 h 34"/>
                  <a:gd name="T6" fmla="*/ 7 w 78"/>
                  <a:gd name="T7" fmla="*/ 27 h 34"/>
                  <a:gd name="T8" fmla="*/ 8 w 78"/>
                  <a:gd name="T9" fmla="*/ 27 h 34"/>
                  <a:gd name="T10" fmla="*/ 9 w 78"/>
                  <a:gd name="T11" fmla="*/ 27 h 34"/>
                  <a:gd name="T12" fmla="*/ 10 w 78"/>
                  <a:gd name="T13" fmla="*/ 28 h 34"/>
                  <a:gd name="T14" fmla="*/ 10 w 78"/>
                  <a:gd name="T15" fmla="*/ 28 h 34"/>
                  <a:gd name="T16" fmla="*/ 12 w 78"/>
                  <a:gd name="T17" fmla="*/ 29 h 34"/>
                  <a:gd name="T18" fmla="*/ 16 w 78"/>
                  <a:gd name="T19" fmla="*/ 27 h 34"/>
                  <a:gd name="T20" fmla="*/ 29 w 78"/>
                  <a:gd name="T21" fmla="*/ 28 h 34"/>
                  <a:gd name="T22" fmla="*/ 30 w 78"/>
                  <a:gd name="T23" fmla="*/ 29 h 34"/>
                  <a:gd name="T24" fmla="*/ 30 w 78"/>
                  <a:gd name="T25" fmla="*/ 30 h 34"/>
                  <a:gd name="T26" fmla="*/ 30 w 78"/>
                  <a:gd name="T27" fmla="*/ 30 h 34"/>
                  <a:gd name="T28" fmla="*/ 35 w 78"/>
                  <a:gd name="T29" fmla="*/ 31 h 34"/>
                  <a:gd name="T30" fmla="*/ 39 w 78"/>
                  <a:gd name="T31" fmla="*/ 31 h 34"/>
                  <a:gd name="T32" fmla="*/ 51 w 78"/>
                  <a:gd name="T33" fmla="*/ 34 h 34"/>
                  <a:gd name="T34" fmla="*/ 51 w 78"/>
                  <a:gd name="T35" fmla="*/ 34 h 34"/>
                  <a:gd name="T36" fmla="*/ 54 w 78"/>
                  <a:gd name="T37" fmla="*/ 33 h 34"/>
                  <a:gd name="T38" fmla="*/ 66 w 78"/>
                  <a:gd name="T39" fmla="*/ 29 h 34"/>
                  <a:gd name="T40" fmla="*/ 68 w 78"/>
                  <a:gd name="T41" fmla="*/ 28 h 34"/>
                  <a:gd name="T42" fmla="*/ 69 w 78"/>
                  <a:gd name="T43" fmla="*/ 26 h 34"/>
                  <a:gd name="T44" fmla="*/ 70 w 78"/>
                  <a:gd name="T45" fmla="*/ 25 h 34"/>
                  <a:gd name="T46" fmla="*/ 71 w 78"/>
                  <a:gd name="T47" fmla="*/ 21 h 34"/>
                  <a:gd name="T48" fmla="*/ 72 w 78"/>
                  <a:gd name="T49" fmla="*/ 17 h 34"/>
                  <a:gd name="T50" fmla="*/ 74 w 78"/>
                  <a:gd name="T51" fmla="*/ 16 h 34"/>
                  <a:gd name="T52" fmla="*/ 77 w 78"/>
                  <a:gd name="T53" fmla="*/ 15 h 34"/>
                  <a:gd name="T54" fmla="*/ 77 w 78"/>
                  <a:gd name="T55" fmla="*/ 13 h 34"/>
                  <a:gd name="T56" fmla="*/ 78 w 78"/>
                  <a:gd name="T57" fmla="*/ 12 h 34"/>
                  <a:gd name="T58" fmla="*/ 77 w 78"/>
                  <a:gd name="T59" fmla="*/ 10 h 34"/>
                  <a:gd name="T60" fmla="*/ 75 w 78"/>
                  <a:gd name="T61" fmla="*/ 5 h 34"/>
                  <a:gd name="T62" fmla="*/ 75 w 78"/>
                  <a:gd name="T63" fmla="*/ 5 h 34"/>
                  <a:gd name="T64" fmla="*/ 66 w 78"/>
                  <a:gd name="T65" fmla="*/ 3 h 34"/>
                  <a:gd name="T66" fmla="*/ 57 w 78"/>
                  <a:gd name="T67" fmla="*/ 4 h 34"/>
                  <a:gd name="T68" fmla="*/ 48 w 78"/>
                  <a:gd name="T69" fmla="*/ 6 h 34"/>
                  <a:gd name="T70" fmla="*/ 46 w 78"/>
                  <a:gd name="T71" fmla="*/ 6 h 34"/>
                  <a:gd name="T72" fmla="*/ 41 w 78"/>
                  <a:gd name="T73" fmla="*/ 9 h 34"/>
                  <a:gd name="T74" fmla="*/ 38 w 78"/>
                  <a:gd name="T75" fmla="*/ 11 h 34"/>
                  <a:gd name="T76" fmla="*/ 37 w 78"/>
                  <a:gd name="T77" fmla="*/ 17 h 34"/>
                  <a:gd name="T78" fmla="*/ 34 w 78"/>
                  <a:gd name="T79" fmla="*/ 21 h 34"/>
                  <a:gd name="T80" fmla="*/ 28 w 78"/>
                  <a:gd name="T81" fmla="*/ 20 h 34"/>
                  <a:gd name="T82" fmla="*/ 11 w 78"/>
                  <a:gd name="T83" fmla="*/ 23 h 34"/>
                  <a:gd name="T84" fmla="*/ 7 w 78"/>
                  <a:gd name="T85" fmla="*/ 23 h 34"/>
                  <a:gd name="T86" fmla="*/ 1 w 78"/>
                  <a:gd name="T87" fmla="*/ 23 h 34"/>
                  <a:gd name="T88" fmla="*/ 0 w 78"/>
                  <a:gd name="T89" fmla="*/ 23 h 34"/>
                  <a:gd name="T90" fmla="*/ 0 w 78"/>
                  <a:gd name="T9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 h="34">
                    <a:moveTo>
                      <a:pt x="0" y="24"/>
                    </a:moveTo>
                    <a:cubicBezTo>
                      <a:pt x="0" y="24"/>
                      <a:pt x="0" y="25"/>
                      <a:pt x="0" y="25"/>
                    </a:cubicBezTo>
                    <a:cubicBezTo>
                      <a:pt x="0" y="25"/>
                      <a:pt x="0" y="25"/>
                      <a:pt x="0" y="25"/>
                    </a:cubicBezTo>
                    <a:cubicBezTo>
                      <a:pt x="0" y="25"/>
                      <a:pt x="0" y="26"/>
                      <a:pt x="0" y="26"/>
                    </a:cubicBezTo>
                    <a:cubicBezTo>
                      <a:pt x="0" y="26"/>
                      <a:pt x="2" y="27"/>
                      <a:pt x="3" y="27"/>
                    </a:cubicBezTo>
                    <a:cubicBezTo>
                      <a:pt x="3" y="27"/>
                      <a:pt x="4" y="27"/>
                      <a:pt x="5" y="27"/>
                    </a:cubicBezTo>
                    <a:cubicBezTo>
                      <a:pt x="5" y="27"/>
                      <a:pt x="5" y="27"/>
                      <a:pt x="6" y="27"/>
                    </a:cubicBezTo>
                    <a:cubicBezTo>
                      <a:pt x="6" y="27"/>
                      <a:pt x="6" y="27"/>
                      <a:pt x="7" y="27"/>
                    </a:cubicBezTo>
                    <a:cubicBezTo>
                      <a:pt x="7" y="27"/>
                      <a:pt x="7" y="27"/>
                      <a:pt x="8" y="27"/>
                    </a:cubicBezTo>
                    <a:cubicBezTo>
                      <a:pt x="8" y="27"/>
                      <a:pt x="8" y="27"/>
                      <a:pt x="8" y="27"/>
                    </a:cubicBezTo>
                    <a:cubicBezTo>
                      <a:pt x="9" y="27"/>
                      <a:pt x="9" y="27"/>
                      <a:pt x="9" y="28"/>
                    </a:cubicBezTo>
                    <a:cubicBezTo>
                      <a:pt x="9" y="27"/>
                      <a:pt x="9" y="27"/>
                      <a:pt x="9" y="27"/>
                    </a:cubicBezTo>
                    <a:cubicBezTo>
                      <a:pt x="9" y="28"/>
                      <a:pt x="9" y="28"/>
                      <a:pt x="9" y="28"/>
                    </a:cubicBezTo>
                    <a:cubicBezTo>
                      <a:pt x="9" y="28"/>
                      <a:pt x="10" y="28"/>
                      <a:pt x="10" y="28"/>
                    </a:cubicBezTo>
                    <a:cubicBezTo>
                      <a:pt x="10" y="28"/>
                      <a:pt x="10" y="28"/>
                      <a:pt x="10" y="28"/>
                    </a:cubicBezTo>
                    <a:cubicBezTo>
                      <a:pt x="10" y="28"/>
                      <a:pt x="10" y="28"/>
                      <a:pt x="10" y="28"/>
                    </a:cubicBezTo>
                    <a:cubicBezTo>
                      <a:pt x="10" y="28"/>
                      <a:pt x="10" y="28"/>
                      <a:pt x="10" y="28"/>
                    </a:cubicBezTo>
                    <a:cubicBezTo>
                      <a:pt x="12" y="29"/>
                      <a:pt x="12" y="29"/>
                      <a:pt x="12" y="29"/>
                    </a:cubicBezTo>
                    <a:cubicBezTo>
                      <a:pt x="12" y="29"/>
                      <a:pt x="12" y="29"/>
                      <a:pt x="12" y="29"/>
                    </a:cubicBezTo>
                    <a:cubicBezTo>
                      <a:pt x="14" y="29"/>
                      <a:pt x="15" y="28"/>
                      <a:pt x="16" y="27"/>
                    </a:cubicBezTo>
                    <a:cubicBezTo>
                      <a:pt x="17" y="26"/>
                      <a:pt x="18" y="25"/>
                      <a:pt x="27" y="25"/>
                    </a:cubicBezTo>
                    <a:cubicBezTo>
                      <a:pt x="29" y="25"/>
                      <a:pt x="29" y="27"/>
                      <a:pt x="29" y="28"/>
                    </a:cubicBezTo>
                    <a:cubicBezTo>
                      <a:pt x="30" y="29"/>
                      <a:pt x="30" y="29"/>
                      <a:pt x="30" y="29"/>
                    </a:cubicBezTo>
                    <a:cubicBezTo>
                      <a:pt x="30" y="29"/>
                      <a:pt x="30" y="29"/>
                      <a:pt x="30" y="29"/>
                    </a:cubicBezTo>
                    <a:cubicBezTo>
                      <a:pt x="30" y="30"/>
                      <a:pt x="30" y="30"/>
                      <a:pt x="30" y="30"/>
                    </a:cubicBezTo>
                    <a:cubicBezTo>
                      <a:pt x="30" y="30"/>
                      <a:pt x="30" y="30"/>
                      <a:pt x="30" y="30"/>
                    </a:cubicBezTo>
                    <a:cubicBezTo>
                      <a:pt x="30" y="30"/>
                      <a:pt x="30" y="30"/>
                      <a:pt x="30" y="30"/>
                    </a:cubicBezTo>
                    <a:cubicBezTo>
                      <a:pt x="30" y="30"/>
                      <a:pt x="30" y="30"/>
                      <a:pt x="30" y="30"/>
                    </a:cubicBezTo>
                    <a:cubicBezTo>
                      <a:pt x="30" y="30"/>
                      <a:pt x="31" y="31"/>
                      <a:pt x="35" y="31"/>
                    </a:cubicBezTo>
                    <a:cubicBezTo>
                      <a:pt x="35" y="31"/>
                      <a:pt x="35" y="31"/>
                      <a:pt x="35" y="31"/>
                    </a:cubicBezTo>
                    <a:cubicBezTo>
                      <a:pt x="36" y="31"/>
                      <a:pt x="38" y="31"/>
                      <a:pt x="39" y="31"/>
                    </a:cubicBezTo>
                    <a:cubicBezTo>
                      <a:pt x="39" y="31"/>
                      <a:pt x="39" y="31"/>
                      <a:pt x="39" y="31"/>
                    </a:cubicBezTo>
                    <a:cubicBezTo>
                      <a:pt x="42" y="32"/>
                      <a:pt x="45" y="32"/>
                      <a:pt x="47" y="33"/>
                    </a:cubicBezTo>
                    <a:cubicBezTo>
                      <a:pt x="49" y="33"/>
                      <a:pt x="50" y="33"/>
                      <a:pt x="51" y="34"/>
                    </a:cubicBezTo>
                    <a:cubicBezTo>
                      <a:pt x="51" y="34"/>
                      <a:pt x="51" y="34"/>
                      <a:pt x="51" y="34"/>
                    </a:cubicBezTo>
                    <a:cubicBezTo>
                      <a:pt x="51" y="34"/>
                      <a:pt x="51" y="34"/>
                      <a:pt x="51" y="34"/>
                    </a:cubicBezTo>
                    <a:cubicBezTo>
                      <a:pt x="51" y="34"/>
                      <a:pt x="52" y="34"/>
                      <a:pt x="52" y="34"/>
                    </a:cubicBezTo>
                    <a:cubicBezTo>
                      <a:pt x="52" y="34"/>
                      <a:pt x="53" y="33"/>
                      <a:pt x="54" y="33"/>
                    </a:cubicBezTo>
                    <a:cubicBezTo>
                      <a:pt x="56" y="32"/>
                      <a:pt x="58" y="30"/>
                      <a:pt x="61" y="30"/>
                    </a:cubicBezTo>
                    <a:cubicBezTo>
                      <a:pt x="63" y="30"/>
                      <a:pt x="65" y="30"/>
                      <a:pt x="66" y="29"/>
                    </a:cubicBezTo>
                    <a:cubicBezTo>
                      <a:pt x="66" y="29"/>
                      <a:pt x="66" y="29"/>
                      <a:pt x="67" y="28"/>
                    </a:cubicBezTo>
                    <a:cubicBezTo>
                      <a:pt x="67" y="28"/>
                      <a:pt x="67" y="28"/>
                      <a:pt x="68" y="28"/>
                    </a:cubicBezTo>
                    <a:cubicBezTo>
                      <a:pt x="68" y="28"/>
                      <a:pt x="68" y="28"/>
                      <a:pt x="68" y="28"/>
                    </a:cubicBezTo>
                    <a:cubicBezTo>
                      <a:pt x="68" y="27"/>
                      <a:pt x="68" y="27"/>
                      <a:pt x="69" y="26"/>
                    </a:cubicBezTo>
                    <a:cubicBezTo>
                      <a:pt x="69" y="26"/>
                      <a:pt x="69" y="26"/>
                      <a:pt x="69" y="26"/>
                    </a:cubicBezTo>
                    <a:cubicBezTo>
                      <a:pt x="69" y="26"/>
                      <a:pt x="70" y="25"/>
                      <a:pt x="70" y="25"/>
                    </a:cubicBezTo>
                    <a:cubicBezTo>
                      <a:pt x="70" y="25"/>
                      <a:pt x="70" y="25"/>
                      <a:pt x="70" y="25"/>
                    </a:cubicBezTo>
                    <a:cubicBezTo>
                      <a:pt x="70" y="24"/>
                      <a:pt x="70" y="22"/>
                      <a:pt x="71" y="21"/>
                    </a:cubicBezTo>
                    <a:cubicBezTo>
                      <a:pt x="71" y="21"/>
                      <a:pt x="71" y="20"/>
                      <a:pt x="71" y="20"/>
                    </a:cubicBezTo>
                    <a:cubicBezTo>
                      <a:pt x="71" y="19"/>
                      <a:pt x="71" y="18"/>
                      <a:pt x="72" y="17"/>
                    </a:cubicBezTo>
                    <a:cubicBezTo>
                      <a:pt x="72" y="16"/>
                      <a:pt x="73" y="16"/>
                      <a:pt x="74" y="16"/>
                    </a:cubicBezTo>
                    <a:cubicBezTo>
                      <a:pt x="74" y="16"/>
                      <a:pt x="74" y="16"/>
                      <a:pt x="74" y="16"/>
                    </a:cubicBezTo>
                    <a:cubicBezTo>
                      <a:pt x="75" y="16"/>
                      <a:pt x="76" y="16"/>
                      <a:pt x="76" y="16"/>
                    </a:cubicBezTo>
                    <a:cubicBezTo>
                      <a:pt x="77" y="16"/>
                      <a:pt x="77" y="16"/>
                      <a:pt x="77" y="15"/>
                    </a:cubicBezTo>
                    <a:cubicBezTo>
                      <a:pt x="77" y="14"/>
                      <a:pt x="77" y="14"/>
                      <a:pt x="77" y="13"/>
                    </a:cubicBezTo>
                    <a:cubicBezTo>
                      <a:pt x="77" y="13"/>
                      <a:pt x="77" y="13"/>
                      <a:pt x="77" y="13"/>
                    </a:cubicBezTo>
                    <a:cubicBezTo>
                      <a:pt x="78" y="13"/>
                      <a:pt x="78" y="12"/>
                      <a:pt x="78" y="12"/>
                    </a:cubicBezTo>
                    <a:cubicBezTo>
                      <a:pt x="78" y="12"/>
                      <a:pt x="78" y="12"/>
                      <a:pt x="78" y="12"/>
                    </a:cubicBezTo>
                    <a:cubicBezTo>
                      <a:pt x="78" y="11"/>
                      <a:pt x="78" y="11"/>
                      <a:pt x="77" y="10"/>
                    </a:cubicBezTo>
                    <a:cubicBezTo>
                      <a:pt x="77" y="10"/>
                      <a:pt x="77" y="10"/>
                      <a:pt x="77" y="10"/>
                    </a:cubicBezTo>
                    <a:cubicBezTo>
                      <a:pt x="77" y="10"/>
                      <a:pt x="77" y="10"/>
                      <a:pt x="77" y="10"/>
                    </a:cubicBezTo>
                    <a:cubicBezTo>
                      <a:pt x="75" y="5"/>
                      <a:pt x="75" y="5"/>
                      <a:pt x="75" y="5"/>
                    </a:cubicBezTo>
                    <a:cubicBezTo>
                      <a:pt x="75" y="5"/>
                      <a:pt x="75" y="5"/>
                      <a:pt x="75" y="5"/>
                    </a:cubicBezTo>
                    <a:cubicBezTo>
                      <a:pt x="75" y="5"/>
                      <a:pt x="75" y="5"/>
                      <a:pt x="75" y="5"/>
                    </a:cubicBezTo>
                    <a:cubicBezTo>
                      <a:pt x="74" y="5"/>
                      <a:pt x="73" y="5"/>
                      <a:pt x="72" y="5"/>
                    </a:cubicBezTo>
                    <a:cubicBezTo>
                      <a:pt x="70" y="5"/>
                      <a:pt x="68" y="4"/>
                      <a:pt x="66" y="3"/>
                    </a:cubicBezTo>
                    <a:cubicBezTo>
                      <a:pt x="65" y="1"/>
                      <a:pt x="61" y="0"/>
                      <a:pt x="59" y="0"/>
                    </a:cubicBezTo>
                    <a:cubicBezTo>
                      <a:pt x="58" y="1"/>
                      <a:pt x="58" y="3"/>
                      <a:pt x="57" y="4"/>
                    </a:cubicBezTo>
                    <a:cubicBezTo>
                      <a:pt x="56" y="6"/>
                      <a:pt x="54" y="6"/>
                      <a:pt x="51" y="6"/>
                    </a:cubicBezTo>
                    <a:cubicBezTo>
                      <a:pt x="50" y="6"/>
                      <a:pt x="49" y="6"/>
                      <a:pt x="48" y="6"/>
                    </a:cubicBezTo>
                    <a:cubicBezTo>
                      <a:pt x="48" y="6"/>
                      <a:pt x="47" y="6"/>
                      <a:pt x="47" y="6"/>
                    </a:cubicBezTo>
                    <a:cubicBezTo>
                      <a:pt x="47" y="6"/>
                      <a:pt x="46" y="6"/>
                      <a:pt x="46" y="6"/>
                    </a:cubicBezTo>
                    <a:cubicBezTo>
                      <a:pt x="45" y="6"/>
                      <a:pt x="45" y="7"/>
                      <a:pt x="44" y="7"/>
                    </a:cubicBezTo>
                    <a:cubicBezTo>
                      <a:pt x="43" y="8"/>
                      <a:pt x="42" y="8"/>
                      <a:pt x="41" y="9"/>
                    </a:cubicBezTo>
                    <a:cubicBezTo>
                      <a:pt x="41" y="10"/>
                      <a:pt x="40" y="10"/>
                      <a:pt x="39" y="11"/>
                    </a:cubicBezTo>
                    <a:cubicBezTo>
                      <a:pt x="39" y="11"/>
                      <a:pt x="38" y="11"/>
                      <a:pt x="38" y="11"/>
                    </a:cubicBezTo>
                    <a:cubicBezTo>
                      <a:pt x="37" y="12"/>
                      <a:pt x="36" y="12"/>
                      <a:pt x="37" y="14"/>
                    </a:cubicBezTo>
                    <a:cubicBezTo>
                      <a:pt x="37" y="15"/>
                      <a:pt x="37" y="16"/>
                      <a:pt x="37" y="17"/>
                    </a:cubicBezTo>
                    <a:cubicBezTo>
                      <a:pt x="37" y="18"/>
                      <a:pt x="37" y="19"/>
                      <a:pt x="37" y="20"/>
                    </a:cubicBezTo>
                    <a:cubicBezTo>
                      <a:pt x="36" y="21"/>
                      <a:pt x="35" y="21"/>
                      <a:pt x="34" y="21"/>
                    </a:cubicBezTo>
                    <a:cubicBezTo>
                      <a:pt x="32" y="21"/>
                      <a:pt x="31" y="20"/>
                      <a:pt x="30" y="20"/>
                    </a:cubicBezTo>
                    <a:cubicBezTo>
                      <a:pt x="30" y="20"/>
                      <a:pt x="29" y="20"/>
                      <a:pt x="28" y="20"/>
                    </a:cubicBezTo>
                    <a:cubicBezTo>
                      <a:pt x="25" y="20"/>
                      <a:pt x="21" y="21"/>
                      <a:pt x="20" y="22"/>
                    </a:cubicBezTo>
                    <a:cubicBezTo>
                      <a:pt x="18" y="24"/>
                      <a:pt x="14" y="24"/>
                      <a:pt x="11" y="23"/>
                    </a:cubicBezTo>
                    <a:cubicBezTo>
                      <a:pt x="11" y="22"/>
                      <a:pt x="10" y="22"/>
                      <a:pt x="9" y="22"/>
                    </a:cubicBezTo>
                    <a:cubicBezTo>
                      <a:pt x="8" y="22"/>
                      <a:pt x="7" y="23"/>
                      <a:pt x="7" y="23"/>
                    </a:cubicBezTo>
                    <a:cubicBezTo>
                      <a:pt x="6" y="24"/>
                      <a:pt x="5" y="25"/>
                      <a:pt x="5" y="25"/>
                    </a:cubicBezTo>
                    <a:cubicBezTo>
                      <a:pt x="3" y="25"/>
                      <a:pt x="2" y="24"/>
                      <a:pt x="1" y="23"/>
                    </a:cubicBezTo>
                    <a:cubicBezTo>
                      <a:pt x="1" y="23"/>
                      <a:pt x="1" y="23"/>
                      <a:pt x="0" y="23"/>
                    </a:cubicBezTo>
                    <a:cubicBezTo>
                      <a:pt x="0" y="23"/>
                      <a:pt x="0" y="23"/>
                      <a:pt x="0" y="23"/>
                    </a:cubicBezTo>
                    <a:cubicBezTo>
                      <a:pt x="0" y="23"/>
                      <a:pt x="0" y="22"/>
                      <a:pt x="0" y="22"/>
                    </a:cubicBezTo>
                    <a:cubicBezTo>
                      <a:pt x="0" y="23"/>
                      <a:pt x="0" y="23"/>
                      <a:pt x="0"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1" name="Freeform 1194"/>
              <p:cNvSpPr>
                <a:spLocks/>
              </p:cNvSpPr>
              <p:nvPr/>
            </p:nvSpPr>
            <p:spPr bwMode="auto">
              <a:xfrm>
                <a:off x="2718" y="3244"/>
                <a:ext cx="66" cy="36"/>
              </a:xfrm>
              <a:custGeom>
                <a:avLst/>
                <a:gdLst>
                  <a:gd name="T0" fmla="*/ 37 w 69"/>
                  <a:gd name="T1" fmla="*/ 32 h 37"/>
                  <a:gd name="T2" fmla="*/ 38 w 69"/>
                  <a:gd name="T3" fmla="*/ 32 h 37"/>
                  <a:gd name="T4" fmla="*/ 43 w 69"/>
                  <a:gd name="T5" fmla="*/ 34 h 37"/>
                  <a:gd name="T6" fmla="*/ 45 w 69"/>
                  <a:gd name="T7" fmla="*/ 34 h 37"/>
                  <a:gd name="T8" fmla="*/ 45 w 69"/>
                  <a:gd name="T9" fmla="*/ 34 h 37"/>
                  <a:gd name="T10" fmla="*/ 50 w 69"/>
                  <a:gd name="T11" fmla="*/ 30 h 37"/>
                  <a:gd name="T12" fmla="*/ 55 w 69"/>
                  <a:gd name="T13" fmla="*/ 22 h 37"/>
                  <a:gd name="T14" fmla="*/ 61 w 69"/>
                  <a:gd name="T15" fmla="*/ 12 h 37"/>
                  <a:gd name="T16" fmla="*/ 68 w 69"/>
                  <a:gd name="T17" fmla="*/ 8 h 37"/>
                  <a:gd name="T18" fmla="*/ 68 w 69"/>
                  <a:gd name="T19" fmla="*/ 8 h 37"/>
                  <a:gd name="T20" fmla="*/ 67 w 69"/>
                  <a:gd name="T21" fmla="*/ 7 h 37"/>
                  <a:gd name="T22" fmla="*/ 65 w 69"/>
                  <a:gd name="T23" fmla="*/ 6 h 37"/>
                  <a:gd name="T24" fmla="*/ 63 w 69"/>
                  <a:gd name="T25" fmla="*/ 5 h 37"/>
                  <a:gd name="T26" fmla="*/ 62 w 69"/>
                  <a:gd name="T27" fmla="*/ 5 h 37"/>
                  <a:gd name="T28" fmla="*/ 60 w 69"/>
                  <a:gd name="T29" fmla="*/ 4 h 37"/>
                  <a:gd name="T30" fmla="*/ 59 w 69"/>
                  <a:gd name="T31" fmla="*/ 4 h 37"/>
                  <a:gd name="T32" fmla="*/ 59 w 69"/>
                  <a:gd name="T33" fmla="*/ 4 h 37"/>
                  <a:gd name="T34" fmla="*/ 58 w 69"/>
                  <a:gd name="T35" fmla="*/ 3 h 37"/>
                  <a:gd name="T36" fmla="*/ 58 w 69"/>
                  <a:gd name="T37" fmla="*/ 3 h 37"/>
                  <a:gd name="T38" fmla="*/ 50 w 69"/>
                  <a:gd name="T39" fmla="*/ 1 h 37"/>
                  <a:gd name="T40" fmla="*/ 46 w 69"/>
                  <a:gd name="T41" fmla="*/ 3 h 37"/>
                  <a:gd name="T42" fmla="*/ 28 w 69"/>
                  <a:gd name="T43" fmla="*/ 9 h 37"/>
                  <a:gd name="T44" fmla="*/ 19 w 69"/>
                  <a:gd name="T45" fmla="*/ 13 h 37"/>
                  <a:gd name="T46" fmla="*/ 18 w 69"/>
                  <a:gd name="T47" fmla="*/ 13 h 37"/>
                  <a:gd name="T48" fmla="*/ 17 w 69"/>
                  <a:gd name="T49" fmla="*/ 12 h 37"/>
                  <a:gd name="T50" fmla="*/ 15 w 69"/>
                  <a:gd name="T51" fmla="*/ 12 h 37"/>
                  <a:gd name="T52" fmla="*/ 14 w 69"/>
                  <a:gd name="T53" fmla="*/ 12 h 37"/>
                  <a:gd name="T54" fmla="*/ 12 w 69"/>
                  <a:gd name="T55" fmla="*/ 12 h 37"/>
                  <a:gd name="T56" fmla="*/ 11 w 69"/>
                  <a:gd name="T57" fmla="*/ 11 h 37"/>
                  <a:gd name="T58" fmla="*/ 10 w 69"/>
                  <a:gd name="T59" fmla="*/ 10 h 37"/>
                  <a:gd name="T60" fmla="*/ 10 w 69"/>
                  <a:gd name="T61" fmla="*/ 12 h 37"/>
                  <a:gd name="T62" fmla="*/ 8 w 69"/>
                  <a:gd name="T63" fmla="*/ 14 h 37"/>
                  <a:gd name="T64" fmla="*/ 7 w 69"/>
                  <a:gd name="T65" fmla="*/ 15 h 37"/>
                  <a:gd name="T66" fmla="*/ 3 w 69"/>
                  <a:gd name="T67" fmla="*/ 18 h 37"/>
                  <a:gd name="T68" fmla="*/ 0 w 69"/>
                  <a:gd name="T69" fmla="*/ 24 h 37"/>
                  <a:gd name="T70" fmla="*/ 0 w 69"/>
                  <a:gd name="T71" fmla="*/ 24 h 37"/>
                  <a:gd name="T72" fmla="*/ 1 w 69"/>
                  <a:gd name="T73" fmla="*/ 25 h 37"/>
                  <a:gd name="T74" fmla="*/ 2 w 69"/>
                  <a:gd name="T75" fmla="*/ 26 h 37"/>
                  <a:gd name="T76" fmla="*/ 3 w 69"/>
                  <a:gd name="T77" fmla="*/ 28 h 37"/>
                  <a:gd name="T78" fmla="*/ 3 w 69"/>
                  <a:gd name="T79" fmla="*/ 28 h 37"/>
                  <a:gd name="T80" fmla="*/ 4 w 69"/>
                  <a:gd name="T81" fmla="*/ 29 h 37"/>
                  <a:gd name="T82" fmla="*/ 5 w 69"/>
                  <a:gd name="T83" fmla="*/ 30 h 37"/>
                  <a:gd name="T84" fmla="*/ 7 w 69"/>
                  <a:gd name="T85" fmla="*/ 31 h 37"/>
                  <a:gd name="T86" fmla="*/ 8 w 69"/>
                  <a:gd name="T87" fmla="*/ 32 h 37"/>
                  <a:gd name="T88" fmla="*/ 9 w 69"/>
                  <a:gd name="T89" fmla="*/ 33 h 37"/>
                  <a:gd name="T90" fmla="*/ 11 w 69"/>
                  <a:gd name="T91" fmla="*/ 34 h 37"/>
                  <a:gd name="T92" fmla="*/ 12 w 69"/>
                  <a:gd name="T93" fmla="*/ 35 h 37"/>
                  <a:gd name="T94" fmla="*/ 21 w 69"/>
                  <a:gd name="T9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 h="37">
                    <a:moveTo>
                      <a:pt x="25" y="36"/>
                    </a:moveTo>
                    <a:cubicBezTo>
                      <a:pt x="30" y="34"/>
                      <a:pt x="37" y="32"/>
                      <a:pt x="37" y="32"/>
                    </a:cubicBezTo>
                    <a:cubicBezTo>
                      <a:pt x="37" y="32"/>
                      <a:pt x="37" y="32"/>
                      <a:pt x="37" y="32"/>
                    </a:cubicBezTo>
                    <a:cubicBezTo>
                      <a:pt x="38" y="32"/>
                      <a:pt x="38" y="32"/>
                      <a:pt x="38" y="32"/>
                    </a:cubicBezTo>
                    <a:cubicBezTo>
                      <a:pt x="38" y="32"/>
                      <a:pt x="41" y="33"/>
                      <a:pt x="42" y="33"/>
                    </a:cubicBezTo>
                    <a:cubicBezTo>
                      <a:pt x="43" y="33"/>
                      <a:pt x="43" y="34"/>
                      <a:pt x="43" y="34"/>
                    </a:cubicBezTo>
                    <a:cubicBezTo>
                      <a:pt x="43" y="34"/>
                      <a:pt x="43" y="34"/>
                      <a:pt x="43" y="34"/>
                    </a:cubicBezTo>
                    <a:cubicBezTo>
                      <a:pt x="44" y="34"/>
                      <a:pt x="44" y="34"/>
                      <a:pt x="45" y="34"/>
                    </a:cubicBezTo>
                    <a:cubicBezTo>
                      <a:pt x="45" y="34"/>
                      <a:pt x="45" y="34"/>
                      <a:pt x="45" y="34"/>
                    </a:cubicBezTo>
                    <a:cubicBezTo>
                      <a:pt x="45" y="34"/>
                      <a:pt x="45" y="34"/>
                      <a:pt x="45" y="34"/>
                    </a:cubicBezTo>
                    <a:cubicBezTo>
                      <a:pt x="45" y="34"/>
                      <a:pt x="45" y="33"/>
                      <a:pt x="46" y="33"/>
                    </a:cubicBezTo>
                    <a:cubicBezTo>
                      <a:pt x="47" y="32"/>
                      <a:pt x="49" y="32"/>
                      <a:pt x="50" y="30"/>
                    </a:cubicBezTo>
                    <a:cubicBezTo>
                      <a:pt x="50" y="30"/>
                      <a:pt x="50" y="30"/>
                      <a:pt x="50" y="30"/>
                    </a:cubicBezTo>
                    <a:cubicBezTo>
                      <a:pt x="52" y="28"/>
                      <a:pt x="54" y="25"/>
                      <a:pt x="55" y="22"/>
                    </a:cubicBezTo>
                    <a:cubicBezTo>
                      <a:pt x="56" y="21"/>
                      <a:pt x="56" y="20"/>
                      <a:pt x="57" y="19"/>
                    </a:cubicBezTo>
                    <a:cubicBezTo>
                      <a:pt x="59" y="15"/>
                      <a:pt x="60" y="13"/>
                      <a:pt x="61" y="12"/>
                    </a:cubicBezTo>
                    <a:cubicBezTo>
                      <a:pt x="62" y="12"/>
                      <a:pt x="63" y="12"/>
                      <a:pt x="64" y="11"/>
                    </a:cubicBezTo>
                    <a:cubicBezTo>
                      <a:pt x="65" y="10"/>
                      <a:pt x="67" y="9"/>
                      <a:pt x="68" y="8"/>
                    </a:cubicBezTo>
                    <a:cubicBezTo>
                      <a:pt x="69" y="8"/>
                      <a:pt x="69" y="8"/>
                      <a:pt x="69" y="8"/>
                    </a:cubicBezTo>
                    <a:cubicBezTo>
                      <a:pt x="68" y="8"/>
                      <a:pt x="68" y="8"/>
                      <a:pt x="68" y="8"/>
                    </a:cubicBezTo>
                    <a:cubicBezTo>
                      <a:pt x="68" y="7"/>
                      <a:pt x="67" y="7"/>
                      <a:pt x="67" y="7"/>
                    </a:cubicBezTo>
                    <a:cubicBezTo>
                      <a:pt x="67" y="7"/>
                      <a:pt x="67" y="7"/>
                      <a:pt x="67" y="7"/>
                    </a:cubicBezTo>
                    <a:cubicBezTo>
                      <a:pt x="66" y="7"/>
                      <a:pt x="66" y="6"/>
                      <a:pt x="66" y="6"/>
                    </a:cubicBezTo>
                    <a:cubicBezTo>
                      <a:pt x="65" y="6"/>
                      <a:pt x="65" y="6"/>
                      <a:pt x="65" y="6"/>
                    </a:cubicBezTo>
                    <a:cubicBezTo>
                      <a:pt x="65" y="6"/>
                      <a:pt x="65" y="6"/>
                      <a:pt x="65" y="6"/>
                    </a:cubicBezTo>
                    <a:cubicBezTo>
                      <a:pt x="64" y="6"/>
                      <a:pt x="64" y="6"/>
                      <a:pt x="63" y="5"/>
                    </a:cubicBezTo>
                    <a:cubicBezTo>
                      <a:pt x="63" y="5"/>
                      <a:pt x="63" y="5"/>
                      <a:pt x="63" y="5"/>
                    </a:cubicBezTo>
                    <a:cubicBezTo>
                      <a:pt x="62" y="5"/>
                      <a:pt x="62" y="5"/>
                      <a:pt x="62" y="5"/>
                    </a:cubicBezTo>
                    <a:cubicBezTo>
                      <a:pt x="62" y="5"/>
                      <a:pt x="61" y="5"/>
                      <a:pt x="61" y="5"/>
                    </a:cubicBezTo>
                    <a:cubicBezTo>
                      <a:pt x="61" y="5"/>
                      <a:pt x="61" y="5"/>
                      <a:pt x="60" y="4"/>
                    </a:cubicBezTo>
                    <a:cubicBezTo>
                      <a:pt x="60" y="4"/>
                      <a:pt x="60" y="4"/>
                      <a:pt x="60" y="4"/>
                    </a:cubicBezTo>
                    <a:cubicBezTo>
                      <a:pt x="60" y="4"/>
                      <a:pt x="60" y="4"/>
                      <a:pt x="59" y="4"/>
                    </a:cubicBezTo>
                    <a:cubicBezTo>
                      <a:pt x="59" y="4"/>
                      <a:pt x="59" y="4"/>
                      <a:pt x="59" y="4"/>
                    </a:cubicBezTo>
                    <a:cubicBezTo>
                      <a:pt x="59" y="4"/>
                      <a:pt x="59" y="4"/>
                      <a:pt x="59" y="4"/>
                    </a:cubicBezTo>
                    <a:cubicBezTo>
                      <a:pt x="59" y="4"/>
                      <a:pt x="59" y="4"/>
                      <a:pt x="58" y="4"/>
                    </a:cubicBezTo>
                    <a:cubicBezTo>
                      <a:pt x="58" y="3"/>
                      <a:pt x="58" y="3"/>
                      <a:pt x="58" y="3"/>
                    </a:cubicBezTo>
                    <a:cubicBezTo>
                      <a:pt x="58" y="3"/>
                      <a:pt x="58" y="3"/>
                      <a:pt x="58" y="3"/>
                    </a:cubicBezTo>
                    <a:cubicBezTo>
                      <a:pt x="58" y="3"/>
                      <a:pt x="58" y="3"/>
                      <a:pt x="58" y="3"/>
                    </a:cubicBezTo>
                    <a:cubicBezTo>
                      <a:pt x="58" y="3"/>
                      <a:pt x="58" y="3"/>
                      <a:pt x="58" y="3"/>
                    </a:cubicBezTo>
                    <a:cubicBezTo>
                      <a:pt x="57" y="2"/>
                      <a:pt x="52" y="1"/>
                      <a:pt x="50" y="1"/>
                    </a:cubicBezTo>
                    <a:cubicBezTo>
                      <a:pt x="50" y="0"/>
                      <a:pt x="49" y="0"/>
                      <a:pt x="49" y="0"/>
                    </a:cubicBezTo>
                    <a:cubicBezTo>
                      <a:pt x="48" y="1"/>
                      <a:pt x="47" y="2"/>
                      <a:pt x="46" y="3"/>
                    </a:cubicBezTo>
                    <a:cubicBezTo>
                      <a:pt x="42" y="5"/>
                      <a:pt x="40" y="7"/>
                      <a:pt x="38" y="7"/>
                    </a:cubicBezTo>
                    <a:cubicBezTo>
                      <a:pt x="36" y="7"/>
                      <a:pt x="30" y="8"/>
                      <a:pt x="28" y="9"/>
                    </a:cubicBezTo>
                    <a:cubicBezTo>
                      <a:pt x="28" y="11"/>
                      <a:pt x="25" y="13"/>
                      <a:pt x="20" y="13"/>
                    </a:cubicBezTo>
                    <a:cubicBezTo>
                      <a:pt x="19" y="13"/>
                      <a:pt x="19" y="13"/>
                      <a:pt x="19" y="13"/>
                    </a:cubicBezTo>
                    <a:cubicBezTo>
                      <a:pt x="19" y="13"/>
                      <a:pt x="19" y="13"/>
                      <a:pt x="19" y="13"/>
                    </a:cubicBezTo>
                    <a:cubicBezTo>
                      <a:pt x="18" y="13"/>
                      <a:pt x="18" y="13"/>
                      <a:pt x="18" y="13"/>
                    </a:cubicBezTo>
                    <a:cubicBezTo>
                      <a:pt x="18" y="13"/>
                      <a:pt x="18" y="13"/>
                      <a:pt x="17" y="13"/>
                    </a:cubicBezTo>
                    <a:cubicBezTo>
                      <a:pt x="17" y="13"/>
                      <a:pt x="17" y="13"/>
                      <a:pt x="17" y="12"/>
                    </a:cubicBezTo>
                    <a:cubicBezTo>
                      <a:pt x="16" y="12"/>
                      <a:pt x="16" y="12"/>
                      <a:pt x="16" y="12"/>
                    </a:cubicBezTo>
                    <a:cubicBezTo>
                      <a:pt x="16" y="12"/>
                      <a:pt x="16" y="12"/>
                      <a:pt x="15" y="12"/>
                    </a:cubicBezTo>
                    <a:cubicBezTo>
                      <a:pt x="15" y="12"/>
                      <a:pt x="15" y="12"/>
                      <a:pt x="15" y="12"/>
                    </a:cubicBezTo>
                    <a:cubicBezTo>
                      <a:pt x="14" y="12"/>
                      <a:pt x="14" y="12"/>
                      <a:pt x="14" y="12"/>
                    </a:cubicBezTo>
                    <a:cubicBezTo>
                      <a:pt x="14" y="12"/>
                      <a:pt x="13" y="12"/>
                      <a:pt x="13" y="12"/>
                    </a:cubicBezTo>
                    <a:cubicBezTo>
                      <a:pt x="13" y="12"/>
                      <a:pt x="13" y="12"/>
                      <a:pt x="12" y="12"/>
                    </a:cubicBezTo>
                    <a:cubicBezTo>
                      <a:pt x="12" y="11"/>
                      <a:pt x="12" y="11"/>
                      <a:pt x="12" y="11"/>
                    </a:cubicBezTo>
                    <a:cubicBezTo>
                      <a:pt x="12" y="11"/>
                      <a:pt x="11" y="11"/>
                      <a:pt x="11" y="11"/>
                    </a:cubicBezTo>
                    <a:cubicBezTo>
                      <a:pt x="11" y="11"/>
                      <a:pt x="11" y="11"/>
                      <a:pt x="11" y="11"/>
                    </a:cubicBezTo>
                    <a:cubicBezTo>
                      <a:pt x="10" y="11"/>
                      <a:pt x="10" y="10"/>
                      <a:pt x="10" y="10"/>
                    </a:cubicBezTo>
                    <a:cubicBezTo>
                      <a:pt x="10" y="11"/>
                      <a:pt x="10" y="11"/>
                      <a:pt x="10" y="11"/>
                    </a:cubicBezTo>
                    <a:cubicBezTo>
                      <a:pt x="10" y="12"/>
                      <a:pt x="10" y="12"/>
                      <a:pt x="10" y="12"/>
                    </a:cubicBezTo>
                    <a:cubicBezTo>
                      <a:pt x="9" y="13"/>
                      <a:pt x="9" y="13"/>
                      <a:pt x="9" y="13"/>
                    </a:cubicBezTo>
                    <a:cubicBezTo>
                      <a:pt x="9" y="13"/>
                      <a:pt x="9" y="14"/>
                      <a:pt x="8" y="14"/>
                    </a:cubicBezTo>
                    <a:cubicBezTo>
                      <a:pt x="8" y="14"/>
                      <a:pt x="7" y="14"/>
                      <a:pt x="7" y="14"/>
                    </a:cubicBezTo>
                    <a:cubicBezTo>
                      <a:pt x="7" y="14"/>
                      <a:pt x="7" y="15"/>
                      <a:pt x="7" y="15"/>
                    </a:cubicBezTo>
                    <a:cubicBezTo>
                      <a:pt x="6" y="15"/>
                      <a:pt x="5" y="15"/>
                      <a:pt x="4" y="15"/>
                    </a:cubicBezTo>
                    <a:cubicBezTo>
                      <a:pt x="4" y="16"/>
                      <a:pt x="4" y="17"/>
                      <a:pt x="3" y="18"/>
                    </a:cubicBezTo>
                    <a:cubicBezTo>
                      <a:pt x="3" y="19"/>
                      <a:pt x="3" y="19"/>
                      <a:pt x="3" y="20"/>
                    </a:cubicBezTo>
                    <a:cubicBezTo>
                      <a:pt x="3" y="21"/>
                      <a:pt x="3" y="24"/>
                      <a:pt x="0" y="24"/>
                    </a:cubicBezTo>
                    <a:cubicBezTo>
                      <a:pt x="0" y="24"/>
                      <a:pt x="0" y="24"/>
                      <a:pt x="0" y="24"/>
                    </a:cubicBezTo>
                    <a:cubicBezTo>
                      <a:pt x="0" y="24"/>
                      <a:pt x="0" y="24"/>
                      <a:pt x="0" y="24"/>
                    </a:cubicBezTo>
                    <a:cubicBezTo>
                      <a:pt x="1" y="24"/>
                      <a:pt x="1" y="24"/>
                      <a:pt x="1" y="25"/>
                    </a:cubicBezTo>
                    <a:cubicBezTo>
                      <a:pt x="1" y="25"/>
                      <a:pt x="1" y="25"/>
                      <a:pt x="1" y="25"/>
                    </a:cubicBezTo>
                    <a:cubicBezTo>
                      <a:pt x="1" y="25"/>
                      <a:pt x="1" y="25"/>
                      <a:pt x="1" y="25"/>
                    </a:cubicBezTo>
                    <a:cubicBezTo>
                      <a:pt x="1" y="26"/>
                      <a:pt x="2" y="26"/>
                      <a:pt x="2" y="26"/>
                    </a:cubicBezTo>
                    <a:cubicBezTo>
                      <a:pt x="2" y="26"/>
                      <a:pt x="2" y="26"/>
                      <a:pt x="2" y="27"/>
                    </a:cubicBezTo>
                    <a:cubicBezTo>
                      <a:pt x="2" y="27"/>
                      <a:pt x="2" y="27"/>
                      <a:pt x="3" y="28"/>
                    </a:cubicBezTo>
                    <a:cubicBezTo>
                      <a:pt x="3" y="28"/>
                      <a:pt x="3" y="28"/>
                      <a:pt x="3" y="28"/>
                    </a:cubicBezTo>
                    <a:cubicBezTo>
                      <a:pt x="3" y="28"/>
                      <a:pt x="3" y="28"/>
                      <a:pt x="3" y="28"/>
                    </a:cubicBezTo>
                    <a:cubicBezTo>
                      <a:pt x="3" y="28"/>
                      <a:pt x="3" y="28"/>
                      <a:pt x="3" y="28"/>
                    </a:cubicBezTo>
                    <a:cubicBezTo>
                      <a:pt x="3" y="29"/>
                      <a:pt x="4" y="29"/>
                      <a:pt x="4" y="29"/>
                    </a:cubicBezTo>
                    <a:cubicBezTo>
                      <a:pt x="4" y="29"/>
                      <a:pt x="4" y="29"/>
                      <a:pt x="4" y="29"/>
                    </a:cubicBezTo>
                    <a:cubicBezTo>
                      <a:pt x="5" y="29"/>
                      <a:pt x="5" y="30"/>
                      <a:pt x="5" y="30"/>
                    </a:cubicBezTo>
                    <a:cubicBezTo>
                      <a:pt x="6" y="30"/>
                      <a:pt x="6" y="30"/>
                      <a:pt x="6" y="30"/>
                    </a:cubicBezTo>
                    <a:cubicBezTo>
                      <a:pt x="6" y="30"/>
                      <a:pt x="6" y="31"/>
                      <a:pt x="7" y="31"/>
                    </a:cubicBezTo>
                    <a:cubicBezTo>
                      <a:pt x="7" y="31"/>
                      <a:pt x="7" y="31"/>
                      <a:pt x="7" y="31"/>
                    </a:cubicBezTo>
                    <a:cubicBezTo>
                      <a:pt x="8" y="31"/>
                      <a:pt x="8" y="31"/>
                      <a:pt x="8" y="32"/>
                    </a:cubicBezTo>
                    <a:cubicBezTo>
                      <a:pt x="8" y="32"/>
                      <a:pt x="8" y="32"/>
                      <a:pt x="9" y="32"/>
                    </a:cubicBezTo>
                    <a:cubicBezTo>
                      <a:pt x="9" y="32"/>
                      <a:pt x="9" y="32"/>
                      <a:pt x="9" y="33"/>
                    </a:cubicBezTo>
                    <a:cubicBezTo>
                      <a:pt x="10" y="33"/>
                      <a:pt x="10" y="33"/>
                      <a:pt x="10" y="33"/>
                    </a:cubicBezTo>
                    <a:cubicBezTo>
                      <a:pt x="10" y="33"/>
                      <a:pt x="10" y="33"/>
                      <a:pt x="11" y="34"/>
                    </a:cubicBezTo>
                    <a:cubicBezTo>
                      <a:pt x="11" y="34"/>
                      <a:pt x="11" y="34"/>
                      <a:pt x="11" y="34"/>
                    </a:cubicBezTo>
                    <a:cubicBezTo>
                      <a:pt x="11" y="34"/>
                      <a:pt x="11" y="35"/>
                      <a:pt x="12" y="35"/>
                    </a:cubicBezTo>
                    <a:cubicBezTo>
                      <a:pt x="13" y="36"/>
                      <a:pt x="15" y="37"/>
                      <a:pt x="18" y="37"/>
                    </a:cubicBezTo>
                    <a:cubicBezTo>
                      <a:pt x="19" y="37"/>
                      <a:pt x="20" y="37"/>
                      <a:pt x="21" y="37"/>
                    </a:cubicBezTo>
                    <a:cubicBezTo>
                      <a:pt x="22" y="37"/>
                      <a:pt x="23" y="36"/>
                      <a:pt x="25"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2" name="Freeform 1195"/>
              <p:cNvSpPr>
                <a:spLocks/>
              </p:cNvSpPr>
              <p:nvPr/>
            </p:nvSpPr>
            <p:spPr bwMode="auto">
              <a:xfrm>
                <a:off x="2679" y="3211"/>
                <a:ext cx="62" cy="30"/>
              </a:xfrm>
              <a:custGeom>
                <a:avLst/>
                <a:gdLst>
                  <a:gd name="T0" fmla="*/ 18 w 65"/>
                  <a:gd name="T1" fmla="*/ 31 h 31"/>
                  <a:gd name="T2" fmla="*/ 21 w 65"/>
                  <a:gd name="T3" fmla="*/ 31 h 31"/>
                  <a:gd name="T4" fmla="*/ 24 w 65"/>
                  <a:gd name="T5" fmla="*/ 31 h 31"/>
                  <a:gd name="T6" fmla="*/ 25 w 65"/>
                  <a:gd name="T7" fmla="*/ 27 h 31"/>
                  <a:gd name="T8" fmla="*/ 26 w 65"/>
                  <a:gd name="T9" fmla="*/ 25 h 31"/>
                  <a:gd name="T10" fmla="*/ 27 w 65"/>
                  <a:gd name="T11" fmla="*/ 25 h 31"/>
                  <a:gd name="T12" fmla="*/ 39 w 65"/>
                  <a:gd name="T13" fmla="*/ 29 h 31"/>
                  <a:gd name="T14" fmla="*/ 42 w 65"/>
                  <a:gd name="T15" fmla="*/ 30 h 31"/>
                  <a:gd name="T16" fmla="*/ 45 w 65"/>
                  <a:gd name="T17" fmla="*/ 30 h 31"/>
                  <a:gd name="T18" fmla="*/ 47 w 65"/>
                  <a:gd name="T19" fmla="*/ 29 h 31"/>
                  <a:gd name="T20" fmla="*/ 48 w 65"/>
                  <a:gd name="T21" fmla="*/ 29 h 31"/>
                  <a:gd name="T22" fmla="*/ 48 w 65"/>
                  <a:gd name="T23" fmla="*/ 29 h 31"/>
                  <a:gd name="T24" fmla="*/ 49 w 65"/>
                  <a:gd name="T25" fmla="*/ 28 h 31"/>
                  <a:gd name="T26" fmla="*/ 50 w 65"/>
                  <a:gd name="T27" fmla="*/ 28 h 31"/>
                  <a:gd name="T28" fmla="*/ 50 w 65"/>
                  <a:gd name="T29" fmla="*/ 28 h 31"/>
                  <a:gd name="T30" fmla="*/ 59 w 65"/>
                  <a:gd name="T31" fmla="*/ 24 h 31"/>
                  <a:gd name="T32" fmla="*/ 61 w 65"/>
                  <a:gd name="T33" fmla="*/ 21 h 31"/>
                  <a:gd name="T34" fmla="*/ 62 w 65"/>
                  <a:gd name="T35" fmla="*/ 21 h 31"/>
                  <a:gd name="T36" fmla="*/ 64 w 65"/>
                  <a:gd name="T37" fmla="*/ 19 h 31"/>
                  <a:gd name="T38" fmla="*/ 65 w 65"/>
                  <a:gd name="T39" fmla="*/ 19 h 31"/>
                  <a:gd name="T40" fmla="*/ 64 w 65"/>
                  <a:gd name="T41" fmla="*/ 18 h 31"/>
                  <a:gd name="T42" fmla="*/ 63 w 65"/>
                  <a:gd name="T43" fmla="*/ 16 h 31"/>
                  <a:gd name="T44" fmla="*/ 61 w 65"/>
                  <a:gd name="T45" fmla="*/ 15 h 31"/>
                  <a:gd name="T46" fmla="*/ 60 w 65"/>
                  <a:gd name="T47" fmla="*/ 15 h 31"/>
                  <a:gd name="T48" fmla="*/ 54 w 65"/>
                  <a:gd name="T49" fmla="*/ 13 h 31"/>
                  <a:gd name="T50" fmla="*/ 54 w 65"/>
                  <a:gd name="T51" fmla="*/ 12 h 31"/>
                  <a:gd name="T52" fmla="*/ 53 w 65"/>
                  <a:gd name="T53" fmla="*/ 10 h 31"/>
                  <a:gd name="T54" fmla="*/ 51 w 65"/>
                  <a:gd name="T55" fmla="*/ 10 h 31"/>
                  <a:gd name="T56" fmla="*/ 49 w 65"/>
                  <a:gd name="T57" fmla="*/ 10 h 31"/>
                  <a:gd name="T58" fmla="*/ 49 w 65"/>
                  <a:gd name="T59" fmla="*/ 10 h 31"/>
                  <a:gd name="T60" fmla="*/ 45 w 65"/>
                  <a:gd name="T61" fmla="*/ 12 h 31"/>
                  <a:gd name="T62" fmla="*/ 45 w 65"/>
                  <a:gd name="T63" fmla="*/ 12 h 31"/>
                  <a:gd name="T64" fmla="*/ 42 w 65"/>
                  <a:gd name="T65" fmla="*/ 11 h 31"/>
                  <a:gd name="T66" fmla="*/ 39 w 65"/>
                  <a:gd name="T67" fmla="*/ 7 h 31"/>
                  <a:gd name="T68" fmla="*/ 33 w 65"/>
                  <a:gd name="T69" fmla="*/ 3 h 31"/>
                  <a:gd name="T70" fmla="*/ 31 w 65"/>
                  <a:gd name="T71" fmla="*/ 2 h 31"/>
                  <a:gd name="T72" fmla="*/ 30 w 65"/>
                  <a:gd name="T73" fmla="*/ 2 h 31"/>
                  <a:gd name="T74" fmla="*/ 28 w 65"/>
                  <a:gd name="T75" fmla="*/ 0 h 31"/>
                  <a:gd name="T76" fmla="*/ 28 w 65"/>
                  <a:gd name="T77" fmla="*/ 0 h 31"/>
                  <a:gd name="T78" fmla="*/ 27 w 65"/>
                  <a:gd name="T79" fmla="*/ 0 h 31"/>
                  <a:gd name="T80" fmla="*/ 27 w 65"/>
                  <a:gd name="T81" fmla="*/ 1 h 31"/>
                  <a:gd name="T82" fmla="*/ 27 w 65"/>
                  <a:gd name="T83" fmla="*/ 1 h 31"/>
                  <a:gd name="T84" fmla="*/ 25 w 65"/>
                  <a:gd name="T85" fmla="*/ 1 h 31"/>
                  <a:gd name="T86" fmla="*/ 23 w 65"/>
                  <a:gd name="T87" fmla="*/ 1 h 31"/>
                  <a:gd name="T88" fmla="*/ 22 w 65"/>
                  <a:gd name="T89" fmla="*/ 0 h 31"/>
                  <a:gd name="T90" fmla="*/ 17 w 65"/>
                  <a:gd name="T91" fmla="*/ 2 h 31"/>
                  <a:gd name="T92" fmla="*/ 13 w 65"/>
                  <a:gd name="T93" fmla="*/ 5 h 31"/>
                  <a:gd name="T94" fmla="*/ 0 w 65"/>
                  <a:gd name="T95" fmla="*/ 10 h 31"/>
                  <a:gd name="T96" fmla="*/ 0 w 65"/>
                  <a:gd name="T97" fmla="*/ 10 h 31"/>
                  <a:gd name="T98" fmla="*/ 1 w 65"/>
                  <a:gd name="T99" fmla="*/ 11 h 31"/>
                  <a:gd name="T100" fmla="*/ 2 w 65"/>
                  <a:gd name="T101" fmla="*/ 13 h 31"/>
                  <a:gd name="T102" fmla="*/ 3 w 65"/>
                  <a:gd name="T103" fmla="*/ 17 h 31"/>
                  <a:gd name="T104" fmla="*/ 5 w 65"/>
                  <a:gd name="T105" fmla="*/ 22 h 31"/>
                  <a:gd name="T106" fmla="*/ 7 w 65"/>
                  <a:gd name="T107" fmla="*/ 23 h 31"/>
                  <a:gd name="T108" fmla="*/ 17 w 65"/>
                  <a:gd name="T109" fmla="*/ 31 h 31"/>
                  <a:gd name="T110" fmla="*/ 17 w 65"/>
                  <a:gd name="T111" fmla="*/ 31 h 31"/>
                  <a:gd name="T112" fmla="*/ 18 w 65"/>
                  <a:gd name="T11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31">
                    <a:moveTo>
                      <a:pt x="18" y="31"/>
                    </a:moveTo>
                    <a:cubicBezTo>
                      <a:pt x="19" y="31"/>
                      <a:pt x="20" y="31"/>
                      <a:pt x="21" y="31"/>
                    </a:cubicBezTo>
                    <a:cubicBezTo>
                      <a:pt x="23" y="31"/>
                      <a:pt x="24" y="31"/>
                      <a:pt x="24" y="31"/>
                    </a:cubicBezTo>
                    <a:cubicBezTo>
                      <a:pt x="24" y="30"/>
                      <a:pt x="25" y="27"/>
                      <a:pt x="25" y="27"/>
                    </a:cubicBezTo>
                    <a:cubicBezTo>
                      <a:pt x="26" y="25"/>
                      <a:pt x="26" y="25"/>
                      <a:pt x="26" y="25"/>
                    </a:cubicBezTo>
                    <a:cubicBezTo>
                      <a:pt x="27" y="25"/>
                      <a:pt x="27" y="25"/>
                      <a:pt x="27" y="25"/>
                    </a:cubicBezTo>
                    <a:cubicBezTo>
                      <a:pt x="28" y="25"/>
                      <a:pt x="36" y="25"/>
                      <a:pt x="39" y="29"/>
                    </a:cubicBezTo>
                    <a:cubicBezTo>
                      <a:pt x="40" y="30"/>
                      <a:pt x="41" y="30"/>
                      <a:pt x="42" y="30"/>
                    </a:cubicBezTo>
                    <a:cubicBezTo>
                      <a:pt x="44" y="30"/>
                      <a:pt x="45" y="30"/>
                      <a:pt x="45" y="30"/>
                    </a:cubicBezTo>
                    <a:cubicBezTo>
                      <a:pt x="47" y="29"/>
                      <a:pt x="47" y="29"/>
                      <a:pt x="47" y="29"/>
                    </a:cubicBezTo>
                    <a:cubicBezTo>
                      <a:pt x="48" y="29"/>
                      <a:pt x="48" y="29"/>
                      <a:pt x="48" y="29"/>
                    </a:cubicBezTo>
                    <a:cubicBezTo>
                      <a:pt x="48" y="29"/>
                      <a:pt x="48" y="29"/>
                      <a:pt x="48" y="29"/>
                    </a:cubicBezTo>
                    <a:cubicBezTo>
                      <a:pt x="48" y="29"/>
                      <a:pt x="48" y="29"/>
                      <a:pt x="49" y="28"/>
                    </a:cubicBezTo>
                    <a:cubicBezTo>
                      <a:pt x="49" y="28"/>
                      <a:pt x="49" y="28"/>
                      <a:pt x="50" y="28"/>
                    </a:cubicBezTo>
                    <a:cubicBezTo>
                      <a:pt x="50" y="28"/>
                      <a:pt x="50" y="28"/>
                      <a:pt x="50" y="28"/>
                    </a:cubicBezTo>
                    <a:cubicBezTo>
                      <a:pt x="53" y="28"/>
                      <a:pt x="57" y="27"/>
                      <a:pt x="59" y="24"/>
                    </a:cubicBezTo>
                    <a:cubicBezTo>
                      <a:pt x="60" y="23"/>
                      <a:pt x="60" y="22"/>
                      <a:pt x="61" y="21"/>
                    </a:cubicBezTo>
                    <a:cubicBezTo>
                      <a:pt x="61" y="21"/>
                      <a:pt x="62" y="21"/>
                      <a:pt x="62" y="21"/>
                    </a:cubicBezTo>
                    <a:cubicBezTo>
                      <a:pt x="63" y="20"/>
                      <a:pt x="63" y="19"/>
                      <a:pt x="64" y="19"/>
                    </a:cubicBezTo>
                    <a:cubicBezTo>
                      <a:pt x="65" y="19"/>
                      <a:pt x="65" y="19"/>
                      <a:pt x="65" y="19"/>
                    </a:cubicBezTo>
                    <a:cubicBezTo>
                      <a:pt x="64" y="18"/>
                      <a:pt x="64" y="18"/>
                      <a:pt x="64" y="18"/>
                    </a:cubicBezTo>
                    <a:cubicBezTo>
                      <a:pt x="64" y="17"/>
                      <a:pt x="63" y="16"/>
                      <a:pt x="63" y="16"/>
                    </a:cubicBezTo>
                    <a:cubicBezTo>
                      <a:pt x="62" y="15"/>
                      <a:pt x="61" y="15"/>
                      <a:pt x="61" y="15"/>
                    </a:cubicBezTo>
                    <a:cubicBezTo>
                      <a:pt x="60" y="15"/>
                      <a:pt x="60" y="15"/>
                      <a:pt x="60" y="15"/>
                    </a:cubicBezTo>
                    <a:cubicBezTo>
                      <a:pt x="57" y="15"/>
                      <a:pt x="55" y="15"/>
                      <a:pt x="54" y="13"/>
                    </a:cubicBezTo>
                    <a:cubicBezTo>
                      <a:pt x="54" y="12"/>
                      <a:pt x="54" y="12"/>
                      <a:pt x="54" y="12"/>
                    </a:cubicBezTo>
                    <a:cubicBezTo>
                      <a:pt x="54" y="11"/>
                      <a:pt x="54" y="10"/>
                      <a:pt x="53" y="10"/>
                    </a:cubicBezTo>
                    <a:cubicBezTo>
                      <a:pt x="53" y="10"/>
                      <a:pt x="52" y="10"/>
                      <a:pt x="51" y="10"/>
                    </a:cubicBezTo>
                    <a:cubicBezTo>
                      <a:pt x="51" y="10"/>
                      <a:pt x="50" y="10"/>
                      <a:pt x="49" y="10"/>
                    </a:cubicBezTo>
                    <a:cubicBezTo>
                      <a:pt x="49" y="10"/>
                      <a:pt x="49" y="10"/>
                      <a:pt x="49" y="10"/>
                    </a:cubicBezTo>
                    <a:cubicBezTo>
                      <a:pt x="48" y="11"/>
                      <a:pt x="47" y="12"/>
                      <a:pt x="45" y="12"/>
                    </a:cubicBezTo>
                    <a:cubicBezTo>
                      <a:pt x="45" y="12"/>
                      <a:pt x="45" y="12"/>
                      <a:pt x="45" y="12"/>
                    </a:cubicBezTo>
                    <a:cubicBezTo>
                      <a:pt x="44" y="12"/>
                      <a:pt x="43" y="11"/>
                      <a:pt x="42" y="11"/>
                    </a:cubicBezTo>
                    <a:cubicBezTo>
                      <a:pt x="40" y="10"/>
                      <a:pt x="39" y="8"/>
                      <a:pt x="39" y="7"/>
                    </a:cubicBezTo>
                    <a:cubicBezTo>
                      <a:pt x="39" y="6"/>
                      <a:pt x="37" y="5"/>
                      <a:pt x="33" y="3"/>
                    </a:cubicBezTo>
                    <a:cubicBezTo>
                      <a:pt x="32" y="3"/>
                      <a:pt x="31" y="3"/>
                      <a:pt x="31" y="2"/>
                    </a:cubicBezTo>
                    <a:cubicBezTo>
                      <a:pt x="30" y="2"/>
                      <a:pt x="30" y="2"/>
                      <a:pt x="30" y="2"/>
                    </a:cubicBezTo>
                    <a:cubicBezTo>
                      <a:pt x="29" y="1"/>
                      <a:pt x="29" y="1"/>
                      <a:pt x="28" y="0"/>
                    </a:cubicBezTo>
                    <a:cubicBezTo>
                      <a:pt x="28" y="0"/>
                      <a:pt x="28" y="0"/>
                      <a:pt x="28" y="0"/>
                    </a:cubicBezTo>
                    <a:cubicBezTo>
                      <a:pt x="28" y="0"/>
                      <a:pt x="28" y="0"/>
                      <a:pt x="27" y="0"/>
                    </a:cubicBezTo>
                    <a:cubicBezTo>
                      <a:pt x="27" y="1"/>
                      <a:pt x="27" y="1"/>
                      <a:pt x="27" y="1"/>
                    </a:cubicBezTo>
                    <a:cubicBezTo>
                      <a:pt x="27" y="1"/>
                      <a:pt x="27" y="1"/>
                      <a:pt x="27" y="1"/>
                    </a:cubicBezTo>
                    <a:cubicBezTo>
                      <a:pt x="26" y="1"/>
                      <a:pt x="26" y="1"/>
                      <a:pt x="25" y="1"/>
                    </a:cubicBezTo>
                    <a:cubicBezTo>
                      <a:pt x="25" y="1"/>
                      <a:pt x="24" y="1"/>
                      <a:pt x="23" y="1"/>
                    </a:cubicBezTo>
                    <a:cubicBezTo>
                      <a:pt x="23" y="1"/>
                      <a:pt x="22" y="0"/>
                      <a:pt x="22" y="0"/>
                    </a:cubicBezTo>
                    <a:cubicBezTo>
                      <a:pt x="21" y="1"/>
                      <a:pt x="19" y="2"/>
                      <a:pt x="17" y="2"/>
                    </a:cubicBezTo>
                    <a:cubicBezTo>
                      <a:pt x="16" y="3"/>
                      <a:pt x="14" y="4"/>
                      <a:pt x="13" y="5"/>
                    </a:cubicBezTo>
                    <a:cubicBezTo>
                      <a:pt x="9" y="7"/>
                      <a:pt x="4" y="9"/>
                      <a:pt x="0" y="10"/>
                    </a:cubicBezTo>
                    <a:cubicBezTo>
                      <a:pt x="0" y="10"/>
                      <a:pt x="0" y="10"/>
                      <a:pt x="0" y="10"/>
                    </a:cubicBezTo>
                    <a:cubicBezTo>
                      <a:pt x="0" y="10"/>
                      <a:pt x="1" y="11"/>
                      <a:pt x="1" y="11"/>
                    </a:cubicBezTo>
                    <a:cubicBezTo>
                      <a:pt x="1" y="12"/>
                      <a:pt x="2" y="12"/>
                      <a:pt x="2" y="13"/>
                    </a:cubicBezTo>
                    <a:cubicBezTo>
                      <a:pt x="3" y="14"/>
                      <a:pt x="3" y="15"/>
                      <a:pt x="3" y="17"/>
                    </a:cubicBezTo>
                    <a:cubicBezTo>
                      <a:pt x="4" y="18"/>
                      <a:pt x="4" y="21"/>
                      <a:pt x="5" y="22"/>
                    </a:cubicBezTo>
                    <a:cubicBezTo>
                      <a:pt x="6" y="22"/>
                      <a:pt x="6" y="22"/>
                      <a:pt x="7" y="23"/>
                    </a:cubicBezTo>
                    <a:cubicBezTo>
                      <a:pt x="13" y="27"/>
                      <a:pt x="17" y="29"/>
                      <a:pt x="17" y="31"/>
                    </a:cubicBezTo>
                    <a:cubicBezTo>
                      <a:pt x="17" y="31"/>
                      <a:pt x="17" y="31"/>
                      <a:pt x="17" y="31"/>
                    </a:cubicBezTo>
                    <a:cubicBezTo>
                      <a:pt x="18" y="31"/>
                      <a:pt x="18" y="31"/>
                      <a:pt x="18" y="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3" name="Freeform 1196"/>
              <p:cNvSpPr>
                <a:spLocks/>
              </p:cNvSpPr>
              <p:nvPr/>
            </p:nvSpPr>
            <p:spPr bwMode="auto">
              <a:xfrm>
                <a:off x="2726" y="3233"/>
                <a:ext cx="55" cy="20"/>
              </a:xfrm>
              <a:custGeom>
                <a:avLst/>
                <a:gdLst>
                  <a:gd name="T0" fmla="*/ 18 w 57"/>
                  <a:gd name="T1" fmla="*/ 0 h 21"/>
                  <a:gd name="T2" fmla="*/ 17 w 57"/>
                  <a:gd name="T3" fmla="*/ 0 h 21"/>
                  <a:gd name="T4" fmla="*/ 16 w 57"/>
                  <a:gd name="T5" fmla="*/ 1 h 21"/>
                  <a:gd name="T6" fmla="*/ 16 w 57"/>
                  <a:gd name="T7" fmla="*/ 2 h 21"/>
                  <a:gd name="T8" fmla="*/ 15 w 57"/>
                  <a:gd name="T9" fmla="*/ 2 h 21"/>
                  <a:gd name="T10" fmla="*/ 14 w 57"/>
                  <a:gd name="T11" fmla="*/ 3 h 21"/>
                  <a:gd name="T12" fmla="*/ 14 w 57"/>
                  <a:gd name="T13" fmla="*/ 4 h 21"/>
                  <a:gd name="T14" fmla="*/ 2 w 57"/>
                  <a:gd name="T15" fmla="*/ 10 h 21"/>
                  <a:gd name="T16" fmla="*/ 1 w 57"/>
                  <a:gd name="T17" fmla="*/ 10 h 21"/>
                  <a:gd name="T18" fmla="*/ 1 w 57"/>
                  <a:gd name="T19" fmla="*/ 10 h 21"/>
                  <a:gd name="T20" fmla="*/ 1 w 57"/>
                  <a:gd name="T21" fmla="*/ 10 h 21"/>
                  <a:gd name="T22" fmla="*/ 1 w 57"/>
                  <a:gd name="T23" fmla="*/ 10 h 21"/>
                  <a:gd name="T24" fmla="*/ 1 w 57"/>
                  <a:gd name="T25" fmla="*/ 11 h 21"/>
                  <a:gd name="T26" fmla="*/ 1 w 57"/>
                  <a:gd name="T27" fmla="*/ 11 h 21"/>
                  <a:gd name="T28" fmla="*/ 0 w 57"/>
                  <a:gd name="T29" fmla="*/ 11 h 21"/>
                  <a:gd name="T30" fmla="*/ 0 w 57"/>
                  <a:gd name="T31" fmla="*/ 12 h 21"/>
                  <a:gd name="T32" fmla="*/ 1 w 57"/>
                  <a:gd name="T33" fmla="*/ 13 h 21"/>
                  <a:gd name="T34" fmla="*/ 1 w 57"/>
                  <a:gd name="T35" fmla="*/ 14 h 21"/>
                  <a:gd name="T36" fmla="*/ 2 w 57"/>
                  <a:gd name="T37" fmla="*/ 15 h 21"/>
                  <a:gd name="T38" fmla="*/ 2 w 57"/>
                  <a:gd name="T39" fmla="*/ 15 h 21"/>
                  <a:gd name="T40" fmla="*/ 3 w 57"/>
                  <a:gd name="T41" fmla="*/ 18 h 21"/>
                  <a:gd name="T42" fmla="*/ 3 w 57"/>
                  <a:gd name="T43" fmla="*/ 18 h 21"/>
                  <a:gd name="T44" fmla="*/ 4 w 57"/>
                  <a:gd name="T45" fmla="*/ 18 h 21"/>
                  <a:gd name="T46" fmla="*/ 4 w 57"/>
                  <a:gd name="T47" fmla="*/ 19 h 21"/>
                  <a:gd name="T48" fmla="*/ 9 w 57"/>
                  <a:gd name="T49" fmla="*/ 21 h 21"/>
                  <a:gd name="T50" fmla="*/ 12 w 57"/>
                  <a:gd name="T51" fmla="*/ 21 h 21"/>
                  <a:gd name="T52" fmla="*/ 16 w 57"/>
                  <a:gd name="T53" fmla="*/ 20 h 21"/>
                  <a:gd name="T54" fmla="*/ 30 w 57"/>
                  <a:gd name="T55" fmla="*/ 15 h 21"/>
                  <a:gd name="T56" fmla="*/ 35 w 57"/>
                  <a:gd name="T57" fmla="*/ 11 h 21"/>
                  <a:gd name="T58" fmla="*/ 41 w 57"/>
                  <a:gd name="T59" fmla="*/ 8 h 21"/>
                  <a:gd name="T60" fmla="*/ 41 w 57"/>
                  <a:gd name="T61" fmla="*/ 8 h 21"/>
                  <a:gd name="T62" fmla="*/ 43 w 57"/>
                  <a:gd name="T63" fmla="*/ 9 h 21"/>
                  <a:gd name="T64" fmla="*/ 53 w 57"/>
                  <a:gd name="T65" fmla="*/ 12 h 21"/>
                  <a:gd name="T66" fmla="*/ 53 w 57"/>
                  <a:gd name="T67" fmla="*/ 12 h 21"/>
                  <a:gd name="T68" fmla="*/ 53 w 57"/>
                  <a:gd name="T69" fmla="*/ 12 h 21"/>
                  <a:gd name="T70" fmla="*/ 54 w 57"/>
                  <a:gd name="T71" fmla="*/ 13 h 21"/>
                  <a:gd name="T72" fmla="*/ 54 w 57"/>
                  <a:gd name="T73" fmla="*/ 12 h 21"/>
                  <a:gd name="T74" fmla="*/ 54 w 57"/>
                  <a:gd name="T75" fmla="*/ 11 h 21"/>
                  <a:gd name="T76" fmla="*/ 54 w 57"/>
                  <a:gd name="T77" fmla="*/ 10 h 21"/>
                  <a:gd name="T78" fmla="*/ 55 w 57"/>
                  <a:gd name="T79" fmla="*/ 9 h 21"/>
                  <a:gd name="T80" fmla="*/ 55 w 57"/>
                  <a:gd name="T81" fmla="*/ 9 h 21"/>
                  <a:gd name="T82" fmla="*/ 56 w 57"/>
                  <a:gd name="T83" fmla="*/ 7 h 21"/>
                  <a:gd name="T84" fmla="*/ 56 w 57"/>
                  <a:gd name="T85" fmla="*/ 6 h 21"/>
                  <a:gd name="T86" fmla="*/ 57 w 57"/>
                  <a:gd name="T87" fmla="*/ 5 h 21"/>
                  <a:gd name="T88" fmla="*/ 57 w 57"/>
                  <a:gd name="T89" fmla="*/ 5 h 21"/>
                  <a:gd name="T90" fmla="*/ 57 w 57"/>
                  <a:gd name="T91" fmla="*/ 5 h 21"/>
                  <a:gd name="T92" fmla="*/ 56 w 57"/>
                  <a:gd name="T93" fmla="*/ 5 h 21"/>
                  <a:gd name="T94" fmla="*/ 55 w 57"/>
                  <a:gd name="T95" fmla="*/ 4 h 21"/>
                  <a:gd name="T96" fmla="*/ 54 w 57"/>
                  <a:gd name="T97" fmla="*/ 4 h 21"/>
                  <a:gd name="T98" fmla="*/ 54 w 57"/>
                  <a:gd name="T99" fmla="*/ 4 h 21"/>
                  <a:gd name="T100" fmla="*/ 54 w 57"/>
                  <a:gd name="T101" fmla="*/ 4 h 21"/>
                  <a:gd name="T102" fmla="*/ 53 w 57"/>
                  <a:gd name="T103" fmla="*/ 4 h 21"/>
                  <a:gd name="T104" fmla="*/ 53 w 57"/>
                  <a:gd name="T105" fmla="*/ 3 h 21"/>
                  <a:gd name="T106" fmla="*/ 45 w 57"/>
                  <a:gd name="T107" fmla="*/ 2 h 21"/>
                  <a:gd name="T108" fmla="*/ 40 w 57"/>
                  <a:gd name="T109" fmla="*/ 1 h 21"/>
                  <a:gd name="T110" fmla="*/ 37 w 57"/>
                  <a:gd name="T111" fmla="*/ 1 h 21"/>
                  <a:gd name="T112" fmla="*/ 33 w 57"/>
                  <a:gd name="T113" fmla="*/ 1 h 21"/>
                  <a:gd name="T114" fmla="*/ 26 w 57"/>
                  <a:gd name="T115" fmla="*/ 0 h 21"/>
                  <a:gd name="T116" fmla="*/ 25 w 57"/>
                  <a:gd name="T117" fmla="*/ 0 h 21"/>
                  <a:gd name="T118" fmla="*/ 19 w 57"/>
                  <a:gd name="T119" fmla="*/ 0 h 21"/>
                  <a:gd name="T120" fmla="*/ 18 w 57"/>
                  <a:gd name="T121" fmla="*/ 0 h 21"/>
                  <a:gd name="T122" fmla="*/ 18 w 57"/>
                  <a:gd name="T1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21">
                    <a:moveTo>
                      <a:pt x="18" y="0"/>
                    </a:moveTo>
                    <a:cubicBezTo>
                      <a:pt x="18" y="0"/>
                      <a:pt x="17" y="0"/>
                      <a:pt x="17" y="0"/>
                    </a:cubicBezTo>
                    <a:cubicBezTo>
                      <a:pt x="17" y="1"/>
                      <a:pt x="17" y="1"/>
                      <a:pt x="16" y="1"/>
                    </a:cubicBezTo>
                    <a:cubicBezTo>
                      <a:pt x="16" y="1"/>
                      <a:pt x="16" y="1"/>
                      <a:pt x="16" y="2"/>
                    </a:cubicBezTo>
                    <a:cubicBezTo>
                      <a:pt x="15" y="2"/>
                      <a:pt x="15" y="2"/>
                      <a:pt x="15" y="2"/>
                    </a:cubicBezTo>
                    <a:cubicBezTo>
                      <a:pt x="15" y="2"/>
                      <a:pt x="15" y="3"/>
                      <a:pt x="14" y="3"/>
                    </a:cubicBezTo>
                    <a:cubicBezTo>
                      <a:pt x="14" y="3"/>
                      <a:pt x="14" y="3"/>
                      <a:pt x="14" y="4"/>
                    </a:cubicBezTo>
                    <a:cubicBezTo>
                      <a:pt x="10" y="9"/>
                      <a:pt x="5" y="10"/>
                      <a:pt x="2" y="10"/>
                    </a:cubicBezTo>
                    <a:cubicBezTo>
                      <a:pt x="1" y="10"/>
                      <a:pt x="1" y="10"/>
                      <a:pt x="1" y="10"/>
                    </a:cubicBezTo>
                    <a:cubicBezTo>
                      <a:pt x="1" y="10"/>
                      <a:pt x="1" y="10"/>
                      <a:pt x="1" y="10"/>
                    </a:cubicBezTo>
                    <a:cubicBezTo>
                      <a:pt x="1" y="10"/>
                      <a:pt x="1" y="10"/>
                      <a:pt x="1" y="10"/>
                    </a:cubicBezTo>
                    <a:cubicBezTo>
                      <a:pt x="1" y="10"/>
                      <a:pt x="1" y="10"/>
                      <a:pt x="1" y="10"/>
                    </a:cubicBezTo>
                    <a:cubicBezTo>
                      <a:pt x="1" y="10"/>
                      <a:pt x="1" y="11"/>
                      <a:pt x="1" y="11"/>
                    </a:cubicBezTo>
                    <a:cubicBezTo>
                      <a:pt x="1" y="11"/>
                      <a:pt x="1" y="11"/>
                      <a:pt x="1" y="11"/>
                    </a:cubicBezTo>
                    <a:cubicBezTo>
                      <a:pt x="1" y="11"/>
                      <a:pt x="0" y="11"/>
                      <a:pt x="0" y="11"/>
                    </a:cubicBezTo>
                    <a:cubicBezTo>
                      <a:pt x="0" y="11"/>
                      <a:pt x="0" y="12"/>
                      <a:pt x="0" y="12"/>
                    </a:cubicBezTo>
                    <a:cubicBezTo>
                      <a:pt x="0" y="12"/>
                      <a:pt x="0" y="12"/>
                      <a:pt x="1" y="13"/>
                    </a:cubicBezTo>
                    <a:cubicBezTo>
                      <a:pt x="1" y="13"/>
                      <a:pt x="1" y="13"/>
                      <a:pt x="1" y="14"/>
                    </a:cubicBezTo>
                    <a:cubicBezTo>
                      <a:pt x="1" y="14"/>
                      <a:pt x="1" y="14"/>
                      <a:pt x="2" y="15"/>
                    </a:cubicBezTo>
                    <a:cubicBezTo>
                      <a:pt x="2" y="15"/>
                      <a:pt x="2" y="15"/>
                      <a:pt x="2" y="15"/>
                    </a:cubicBezTo>
                    <a:cubicBezTo>
                      <a:pt x="2" y="16"/>
                      <a:pt x="3" y="17"/>
                      <a:pt x="3" y="18"/>
                    </a:cubicBezTo>
                    <a:cubicBezTo>
                      <a:pt x="3" y="18"/>
                      <a:pt x="3" y="18"/>
                      <a:pt x="3" y="18"/>
                    </a:cubicBezTo>
                    <a:cubicBezTo>
                      <a:pt x="3" y="18"/>
                      <a:pt x="4" y="18"/>
                      <a:pt x="4" y="18"/>
                    </a:cubicBezTo>
                    <a:cubicBezTo>
                      <a:pt x="4" y="19"/>
                      <a:pt x="4" y="19"/>
                      <a:pt x="4" y="19"/>
                    </a:cubicBezTo>
                    <a:cubicBezTo>
                      <a:pt x="5" y="20"/>
                      <a:pt x="7" y="20"/>
                      <a:pt x="9" y="21"/>
                    </a:cubicBezTo>
                    <a:cubicBezTo>
                      <a:pt x="10" y="21"/>
                      <a:pt x="11" y="21"/>
                      <a:pt x="12" y="21"/>
                    </a:cubicBezTo>
                    <a:cubicBezTo>
                      <a:pt x="14" y="21"/>
                      <a:pt x="16" y="20"/>
                      <a:pt x="16" y="20"/>
                    </a:cubicBezTo>
                    <a:cubicBezTo>
                      <a:pt x="17" y="15"/>
                      <a:pt x="30" y="15"/>
                      <a:pt x="30" y="15"/>
                    </a:cubicBezTo>
                    <a:cubicBezTo>
                      <a:pt x="31" y="15"/>
                      <a:pt x="34" y="13"/>
                      <a:pt x="35" y="11"/>
                    </a:cubicBezTo>
                    <a:cubicBezTo>
                      <a:pt x="38" y="9"/>
                      <a:pt x="39" y="8"/>
                      <a:pt x="41" y="8"/>
                    </a:cubicBezTo>
                    <a:cubicBezTo>
                      <a:pt x="41" y="8"/>
                      <a:pt x="41" y="8"/>
                      <a:pt x="41" y="8"/>
                    </a:cubicBezTo>
                    <a:cubicBezTo>
                      <a:pt x="42" y="8"/>
                      <a:pt x="42" y="8"/>
                      <a:pt x="43" y="9"/>
                    </a:cubicBezTo>
                    <a:cubicBezTo>
                      <a:pt x="47" y="9"/>
                      <a:pt x="51" y="10"/>
                      <a:pt x="53" y="12"/>
                    </a:cubicBezTo>
                    <a:cubicBezTo>
                      <a:pt x="53" y="12"/>
                      <a:pt x="53" y="12"/>
                      <a:pt x="53" y="12"/>
                    </a:cubicBezTo>
                    <a:cubicBezTo>
                      <a:pt x="53" y="12"/>
                      <a:pt x="53" y="12"/>
                      <a:pt x="53" y="12"/>
                    </a:cubicBezTo>
                    <a:cubicBezTo>
                      <a:pt x="54" y="13"/>
                      <a:pt x="54" y="13"/>
                      <a:pt x="54" y="13"/>
                    </a:cubicBezTo>
                    <a:cubicBezTo>
                      <a:pt x="54" y="13"/>
                      <a:pt x="54" y="12"/>
                      <a:pt x="54" y="12"/>
                    </a:cubicBezTo>
                    <a:cubicBezTo>
                      <a:pt x="54" y="12"/>
                      <a:pt x="54" y="11"/>
                      <a:pt x="54" y="11"/>
                    </a:cubicBezTo>
                    <a:cubicBezTo>
                      <a:pt x="54" y="11"/>
                      <a:pt x="54" y="10"/>
                      <a:pt x="54" y="10"/>
                    </a:cubicBezTo>
                    <a:cubicBezTo>
                      <a:pt x="55" y="10"/>
                      <a:pt x="55" y="9"/>
                      <a:pt x="55" y="9"/>
                    </a:cubicBezTo>
                    <a:cubicBezTo>
                      <a:pt x="55" y="9"/>
                      <a:pt x="55" y="9"/>
                      <a:pt x="55" y="9"/>
                    </a:cubicBezTo>
                    <a:cubicBezTo>
                      <a:pt x="55" y="8"/>
                      <a:pt x="56" y="7"/>
                      <a:pt x="56" y="7"/>
                    </a:cubicBezTo>
                    <a:cubicBezTo>
                      <a:pt x="56" y="7"/>
                      <a:pt x="56" y="7"/>
                      <a:pt x="56" y="6"/>
                    </a:cubicBezTo>
                    <a:cubicBezTo>
                      <a:pt x="57" y="6"/>
                      <a:pt x="57" y="6"/>
                      <a:pt x="57" y="5"/>
                    </a:cubicBezTo>
                    <a:cubicBezTo>
                      <a:pt x="57" y="5"/>
                      <a:pt x="57" y="5"/>
                      <a:pt x="57" y="5"/>
                    </a:cubicBezTo>
                    <a:cubicBezTo>
                      <a:pt x="57" y="5"/>
                      <a:pt x="57" y="5"/>
                      <a:pt x="57" y="5"/>
                    </a:cubicBezTo>
                    <a:cubicBezTo>
                      <a:pt x="57" y="5"/>
                      <a:pt x="56" y="5"/>
                      <a:pt x="56" y="5"/>
                    </a:cubicBezTo>
                    <a:cubicBezTo>
                      <a:pt x="56" y="5"/>
                      <a:pt x="55" y="4"/>
                      <a:pt x="55" y="4"/>
                    </a:cubicBezTo>
                    <a:cubicBezTo>
                      <a:pt x="55" y="4"/>
                      <a:pt x="55" y="4"/>
                      <a:pt x="54" y="4"/>
                    </a:cubicBezTo>
                    <a:cubicBezTo>
                      <a:pt x="54" y="4"/>
                      <a:pt x="54" y="4"/>
                      <a:pt x="54" y="4"/>
                    </a:cubicBezTo>
                    <a:cubicBezTo>
                      <a:pt x="54" y="4"/>
                      <a:pt x="54" y="4"/>
                      <a:pt x="54" y="4"/>
                    </a:cubicBezTo>
                    <a:cubicBezTo>
                      <a:pt x="54" y="4"/>
                      <a:pt x="54" y="4"/>
                      <a:pt x="53" y="4"/>
                    </a:cubicBezTo>
                    <a:cubicBezTo>
                      <a:pt x="53" y="4"/>
                      <a:pt x="53" y="3"/>
                      <a:pt x="53" y="3"/>
                    </a:cubicBezTo>
                    <a:cubicBezTo>
                      <a:pt x="52" y="3"/>
                      <a:pt x="48" y="1"/>
                      <a:pt x="45" y="2"/>
                    </a:cubicBezTo>
                    <a:cubicBezTo>
                      <a:pt x="43" y="2"/>
                      <a:pt x="41" y="1"/>
                      <a:pt x="40" y="1"/>
                    </a:cubicBezTo>
                    <a:cubicBezTo>
                      <a:pt x="39" y="1"/>
                      <a:pt x="38" y="0"/>
                      <a:pt x="37" y="1"/>
                    </a:cubicBezTo>
                    <a:cubicBezTo>
                      <a:pt x="36" y="1"/>
                      <a:pt x="35" y="1"/>
                      <a:pt x="33" y="1"/>
                    </a:cubicBezTo>
                    <a:cubicBezTo>
                      <a:pt x="31" y="1"/>
                      <a:pt x="27" y="1"/>
                      <a:pt x="26" y="0"/>
                    </a:cubicBezTo>
                    <a:cubicBezTo>
                      <a:pt x="26" y="0"/>
                      <a:pt x="25" y="0"/>
                      <a:pt x="25" y="0"/>
                    </a:cubicBezTo>
                    <a:cubicBezTo>
                      <a:pt x="23" y="1"/>
                      <a:pt x="21" y="1"/>
                      <a:pt x="19" y="0"/>
                    </a:cubicBezTo>
                    <a:cubicBezTo>
                      <a:pt x="19" y="0"/>
                      <a:pt x="18" y="0"/>
                      <a:pt x="18" y="0"/>
                    </a:cubicBezTo>
                    <a:cubicBezTo>
                      <a:pt x="18" y="0"/>
                      <a:pt x="18" y="0"/>
                      <a:pt x="1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4" name="Freeform 1197"/>
              <p:cNvSpPr>
                <a:spLocks/>
              </p:cNvSpPr>
              <p:nvPr/>
            </p:nvSpPr>
            <p:spPr bwMode="auto">
              <a:xfrm>
                <a:off x="2442" y="3334"/>
                <a:ext cx="31" cy="62"/>
              </a:xfrm>
              <a:custGeom>
                <a:avLst/>
                <a:gdLst>
                  <a:gd name="T0" fmla="*/ 9 w 33"/>
                  <a:gd name="T1" fmla="*/ 7 h 64"/>
                  <a:gd name="T2" fmla="*/ 1 w 33"/>
                  <a:gd name="T3" fmla="*/ 36 h 64"/>
                  <a:gd name="T4" fmla="*/ 0 w 33"/>
                  <a:gd name="T5" fmla="*/ 38 h 64"/>
                  <a:gd name="T6" fmla="*/ 3 w 33"/>
                  <a:gd name="T7" fmla="*/ 41 h 64"/>
                  <a:gd name="T8" fmla="*/ 5 w 33"/>
                  <a:gd name="T9" fmla="*/ 43 h 64"/>
                  <a:gd name="T10" fmla="*/ 8 w 33"/>
                  <a:gd name="T11" fmla="*/ 61 h 64"/>
                  <a:gd name="T12" fmla="*/ 8 w 33"/>
                  <a:gd name="T13" fmla="*/ 64 h 64"/>
                  <a:gd name="T14" fmla="*/ 10 w 33"/>
                  <a:gd name="T15" fmla="*/ 64 h 64"/>
                  <a:gd name="T16" fmla="*/ 10 w 33"/>
                  <a:gd name="T17" fmla="*/ 64 h 64"/>
                  <a:gd name="T18" fmla="*/ 12 w 33"/>
                  <a:gd name="T19" fmla="*/ 64 h 64"/>
                  <a:gd name="T20" fmla="*/ 14 w 33"/>
                  <a:gd name="T21" fmla="*/ 64 h 64"/>
                  <a:gd name="T22" fmla="*/ 20 w 33"/>
                  <a:gd name="T23" fmla="*/ 63 h 64"/>
                  <a:gd name="T24" fmla="*/ 20 w 33"/>
                  <a:gd name="T25" fmla="*/ 63 h 64"/>
                  <a:gd name="T26" fmla="*/ 20 w 33"/>
                  <a:gd name="T27" fmla="*/ 63 h 64"/>
                  <a:gd name="T28" fmla="*/ 20 w 33"/>
                  <a:gd name="T29" fmla="*/ 62 h 64"/>
                  <a:gd name="T30" fmla="*/ 20 w 33"/>
                  <a:gd name="T31" fmla="*/ 62 h 64"/>
                  <a:gd name="T32" fmla="*/ 20 w 33"/>
                  <a:gd name="T33" fmla="*/ 60 h 64"/>
                  <a:gd name="T34" fmla="*/ 25 w 33"/>
                  <a:gd name="T35" fmla="*/ 52 h 64"/>
                  <a:gd name="T36" fmla="*/ 24 w 33"/>
                  <a:gd name="T37" fmla="*/ 50 h 64"/>
                  <a:gd name="T38" fmla="*/ 22 w 33"/>
                  <a:gd name="T39" fmla="*/ 49 h 64"/>
                  <a:gd name="T40" fmla="*/ 22 w 33"/>
                  <a:gd name="T41" fmla="*/ 44 h 64"/>
                  <a:gd name="T42" fmla="*/ 25 w 33"/>
                  <a:gd name="T43" fmla="*/ 40 h 64"/>
                  <a:gd name="T44" fmla="*/ 22 w 33"/>
                  <a:gd name="T45" fmla="*/ 37 h 64"/>
                  <a:gd name="T46" fmla="*/ 20 w 33"/>
                  <a:gd name="T47" fmla="*/ 32 h 64"/>
                  <a:gd name="T48" fmla="*/ 25 w 33"/>
                  <a:gd name="T49" fmla="*/ 29 h 64"/>
                  <a:gd name="T50" fmla="*/ 25 w 33"/>
                  <a:gd name="T51" fmla="*/ 29 h 64"/>
                  <a:gd name="T52" fmla="*/ 27 w 33"/>
                  <a:gd name="T53" fmla="*/ 22 h 64"/>
                  <a:gd name="T54" fmla="*/ 26 w 33"/>
                  <a:gd name="T55" fmla="*/ 17 h 64"/>
                  <a:gd name="T56" fmla="*/ 25 w 33"/>
                  <a:gd name="T57" fmla="*/ 13 h 64"/>
                  <a:gd name="T58" fmla="*/ 30 w 33"/>
                  <a:gd name="T59" fmla="*/ 8 h 64"/>
                  <a:gd name="T60" fmla="*/ 33 w 33"/>
                  <a:gd name="T61" fmla="*/ 6 h 64"/>
                  <a:gd name="T62" fmla="*/ 30 w 33"/>
                  <a:gd name="T63" fmla="*/ 2 h 64"/>
                  <a:gd name="T64" fmla="*/ 26 w 33"/>
                  <a:gd name="T65" fmla="*/ 2 h 64"/>
                  <a:gd name="T66" fmla="*/ 25 w 33"/>
                  <a:gd name="T67" fmla="*/ 3 h 64"/>
                  <a:gd name="T68" fmla="*/ 23 w 33"/>
                  <a:gd name="T69" fmla="*/ 4 h 64"/>
                  <a:gd name="T70" fmla="*/ 21 w 33"/>
                  <a:gd name="T71" fmla="*/ 3 h 64"/>
                  <a:gd name="T72" fmla="*/ 21 w 33"/>
                  <a:gd name="T73" fmla="*/ 3 h 64"/>
                  <a:gd name="T74" fmla="*/ 19 w 33"/>
                  <a:gd name="T75" fmla="*/ 3 h 64"/>
                  <a:gd name="T76" fmla="*/ 17 w 33"/>
                  <a:gd name="T77" fmla="*/ 3 h 64"/>
                  <a:gd name="T78" fmla="*/ 16 w 33"/>
                  <a:gd name="T79" fmla="*/ 3 h 64"/>
                  <a:gd name="T80" fmla="*/ 16 w 33"/>
                  <a:gd name="T81" fmla="*/ 3 h 64"/>
                  <a:gd name="T82" fmla="*/ 15 w 33"/>
                  <a:gd name="T83" fmla="*/ 3 h 64"/>
                  <a:gd name="T84" fmla="*/ 15 w 33"/>
                  <a:gd name="T85" fmla="*/ 3 h 64"/>
                  <a:gd name="T86" fmla="*/ 14 w 33"/>
                  <a:gd name="T87" fmla="*/ 3 h 64"/>
                  <a:gd name="T88" fmla="*/ 14 w 33"/>
                  <a:gd name="T89" fmla="*/ 3 h 64"/>
                  <a:gd name="T90" fmla="*/ 14 w 33"/>
                  <a:gd name="T91" fmla="*/ 2 h 64"/>
                  <a:gd name="T92" fmla="*/ 13 w 33"/>
                  <a:gd name="T93" fmla="*/ 2 h 64"/>
                  <a:gd name="T94" fmla="*/ 13 w 33"/>
                  <a:gd name="T95" fmla="*/ 2 h 64"/>
                  <a:gd name="T96" fmla="*/ 12 w 33"/>
                  <a:gd name="T97" fmla="*/ 1 h 64"/>
                  <a:gd name="T98" fmla="*/ 12 w 33"/>
                  <a:gd name="T99" fmla="*/ 1 h 64"/>
                  <a:gd name="T100" fmla="*/ 12 w 33"/>
                  <a:gd name="T101" fmla="*/ 1 h 64"/>
                  <a:gd name="T102" fmla="*/ 12 w 33"/>
                  <a:gd name="T103" fmla="*/ 0 h 64"/>
                  <a:gd name="T104" fmla="*/ 12 w 33"/>
                  <a:gd name="T105" fmla="*/ 0 h 64"/>
                  <a:gd name="T106" fmla="*/ 11 w 33"/>
                  <a:gd name="T107" fmla="*/ 0 h 64"/>
                  <a:gd name="T108" fmla="*/ 10 w 33"/>
                  <a:gd name="T109" fmla="*/ 1 h 64"/>
                  <a:gd name="T110" fmla="*/ 9 w 33"/>
                  <a:gd name="T111" fmla="*/ 2 h 64"/>
                  <a:gd name="T112" fmla="*/ 8 w 33"/>
                  <a:gd name="T113" fmla="*/ 2 h 64"/>
                  <a:gd name="T114" fmla="*/ 9 w 33"/>
                  <a:gd name="T11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4">
                    <a:moveTo>
                      <a:pt x="9" y="7"/>
                    </a:moveTo>
                    <a:cubicBezTo>
                      <a:pt x="11" y="11"/>
                      <a:pt x="6" y="31"/>
                      <a:pt x="1" y="36"/>
                    </a:cubicBezTo>
                    <a:cubicBezTo>
                      <a:pt x="0" y="38"/>
                      <a:pt x="0" y="38"/>
                      <a:pt x="0" y="38"/>
                    </a:cubicBezTo>
                    <a:cubicBezTo>
                      <a:pt x="0" y="39"/>
                      <a:pt x="2" y="40"/>
                      <a:pt x="3" y="41"/>
                    </a:cubicBezTo>
                    <a:cubicBezTo>
                      <a:pt x="4" y="42"/>
                      <a:pt x="5" y="42"/>
                      <a:pt x="5" y="43"/>
                    </a:cubicBezTo>
                    <a:cubicBezTo>
                      <a:pt x="10" y="46"/>
                      <a:pt x="9" y="55"/>
                      <a:pt x="8" y="61"/>
                    </a:cubicBezTo>
                    <a:cubicBezTo>
                      <a:pt x="8" y="62"/>
                      <a:pt x="8" y="63"/>
                      <a:pt x="8" y="64"/>
                    </a:cubicBezTo>
                    <a:cubicBezTo>
                      <a:pt x="8" y="64"/>
                      <a:pt x="8" y="64"/>
                      <a:pt x="10" y="64"/>
                    </a:cubicBezTo>
                    <a:cubicBezTo>
                      <a:pt x="10" y="64"/>
                      <a:pt x="10" y="64"/>
                      <a:pt x="10" y="64"/>
                    </a:cubicBezTo>
                    <a:cubicBezTo>
                      <a:pt x="10" y="64"/>
                      <a:pt x="11" y="64"/>
                      <a:pt x="12" y="64"/>
                    </a:cubicBezTo>
                    <a:cubicBezTo>
                      <a:pt x="13" y="64"/>
                      <a:pt x="14" y="64"/>
                      <a:pt x="14" y="64"/>
                    </a:cubicBezTo>
                    <a:cubicBezTo>
                      <a:pt x="16" y="64"/>
                      <a:pt x="18" y="63"/>
                      <a:pt x="20" y="63"/>
                    </a:cubicBezTo>
                    <a:cubicBezTo>
                      <a:pt x="20" y="63"/>
                      <a:pt x="20" y="63"/>
                      <a:pt x="20" y="63"/>
                    </a:cubicBezTo>
                    <a:cubicBezTo>
                      <a:pt x="20" y="63"/>
                      <a:pt x="20" y="63"/>
                      <a:pt x="20" y="63"/>
                    </a:cubicBezTo>
                    <a:cubicBezTo>
                      <a:pt x="20" y="62"/>
                      <a:pt x="20" y="62"/>
                      <a:pt x="20" y="62"/>
                    </a:cubicBezTo>
                    <a:cubicBezTo>
                      <a:pt x="20" y="62"/>
                      <a:pt x="20" y="62"/>
                      <a:pt x="20" y="62"/>
                    </a:cubicBezTo>
                    <a:cubicBezTo>
                      <a:pt x="20" y="61"/>
                      <a:pt x="20" y="61"/>
                      <a:pt x="20" y="60"/>
                    </a:cubicBezTo>
                    <a:cubicBezTo>
                      <a:pt x="20" y="58"/>
                      <a:pt x="20" y="53"/>
                      <a:pt x="25" y="52"/>
                    </a:cubicBezTo>
                    <a:cubicBezTo>
                      <a:pt x="25" y="51"/>
                      <a:pt x="24" y="51"/>
                      <a:pt x="24" y="50"/>
                    </a:cubicBezTo>
                    <a:cubicBezTo>
                      <a:pt x="23" y="50"/>
                      <a:pt x="23" y="50"/>
                      <a:pt x="22" y="49"/>
                    </a:cubicBezTo>
                    <a:cubicBezTo>
                      <a:pt x="21" y="48"/>
                      <a:pt x="21" y="45"/>
                      <a:pt x="22" y="44"/>
                    </a:cubicBezTo>
                    <a:cubicBezTo>
                      <a:pt x="23" y="42"/>
                      <a:pt x="24" y="41"/>
                      <a:pt x="25" y="40"/>
                    </a:cubicBezTo>
                    <a:cubicBezTo>
                      <a:pt x="24" y="40"/>
                      <a:pt x="23" y="39"/>
                      <a:pt x="22" y="37"/>
                    </a:cubicBezTo>
                    <a:cubicBezTo>
                      <a:pt x="20" y="35"/>
                      <a:pt x="20" y="33"/>
                      <a:pt x="20" y="32"/>
                    </a:cubicBezTo>
                    <a:cubicBezTo>
                      <a:pt x="21" y="30"/>
                      <a:pt x="24" y="29"/>
                      <a:pt x="25" y="29"/>
                    </a:cubicBezTo>
                    <a:cubicBezTo>
                      <a:pt x="25" y="29"/>
                      <a:pt x="25" y="29"/>
                      <a:pt x="25" y="29"/>
                    </a:cubicBezTo>
                    <a:cubicBezTo>
                      <a:pt x="25" y="27"/>
                      <a:pt x="25" y="24"/>
                      <a:pt x="27" y="22"/>
                    </a:cubicBezTo>
                    <a:cubicBezTo>
                      <a:pt x="28" y="21"/>
                      <a:pt x="27" y="19"/>
                      <a:pt x="26" y="17"/>
                    </a:cubicBezTo>
                    <a:cubicBezTo>
                      <a:pt x="26" y="15"/>
                      <a:pt x="25" y="14"/>
                      <a:pt x="25" y="13"/>
                    </a:cubicBezTo>
                    <a:cubicBezTo>
                      <a:pt x="25" y="10"/>
                      <a:pt x="28" y="9"/>
                      <a:pt x="30" y="8"/>
                    </a:cubicBezTo>
                    <a:cubicBezTo>
                      <a:pt x="31" y="7"/>
                      <a:pt x="32" y="7"/>
                      <a:pt x="33" y="6"/>
                    </a:cubicBezTo>
                    <a:cubicBezTo>
                      <a:pt x="32" y="5"/>
                      <a:pt x="30" y="4"/>
                      <a:pt x="30" y="2"/>
                    </a:cubicBezTo>
                    <a:cubicBezTo>
                      <a:pt x="30" y="2"/>
                      <a:pt x="28" y="1"/>
                      <a:pt x="26" y="2"/>
                    </a:cubicBezTo>
                    <a:cubicBezTo>
                      <a:pt x="26" y="3"/>
                      <a:pt x="26" y="3"/>
                      <a:pt x="25" y="3"/>
                    </a:cubicBezTo>
                    <a:cubicBezTo>
                      <a:pt x="24" y="4"/>
                      <a:pt x="24" y="4"/>
                      <a:pt x="23" y="4"/>
                    </a:cubicBezTo>
                    <a:cubicBezTo>
                      <a:pt x="22" y="4"/>
                      <a:pt x="22" y="3"/>
                      <a:pt x="21" y="3"/>
                    </a:cubicBezTo>
                    <a:cubicBezTo>
                      <a:pt x="21" y="3"/>
                      <a:pt x="21" y="3"/>
                      <a:pt x="21" y="3"/>
                    </a:cubicBezTo>
                    <a:cubicBezTo>
                      <a:pt x="20" y="3"/>
                      <a:pt x="20" y="3"/>
                      <a:pt x="19" y="3"/>
                    </a:cubicBezTo>
                    <a:cubicBezTo>
                      <a:pt x="18" y="3"/>
                      <a:pt x="18" y="3"/>
                      <a:pt x="17" y="3"/>
                    </a:cubicBezTo>
                    <a:cubicBezTo>
                      <a:pt x="17" y="3"/>
                      <a:pt x="17" y="3"/>
                      <a:pt x="16" y="3"/>
                    </a:cubicBezTo>
                    <a:cubicBezTo>
                      <a:pt x="16" y="3"/>
                      <a:pt x="16" y="3"/>
                      <a:pt x="16" y="3"/>
                    </a:cubicBezTo>
                    <a:cubicBezTo>
                      <a:pt x="16" y="3"/>
                      <a:pt x="16" y="3"/>
                      <a:pt x="15" y="3"/>
                    </a:cubicBezTo>
                    <a:cubicBezTo>
                      <a:pt x="15" y="3"/>
                      <a:pt x="15" y="3"/>
                      <a:pt x="15" y="3"/>
                    </a:cubicBezTo>
                    <a:cubicBezTo>
                      <a:pt x="14" y="3"/>
                      <a:pt x="14" y="3"/>
                      <a:pt x="14" y="3"/>
                    </a:cubicBezTo>
                    <a:cubicBezTo>
                      <a:pt x="14" y="3"/>
                      <a:pt x="14" y="3"/>
                      <a:pt x="14" y="3"/>
                    </a:cubicBezTo>
                    <a:cubicBezTo>
                      <a:pt x="14" y="2"/>
                      <a:pt x="14" y="2"/>
                      <a:pt x="14" y="2"/>
                    </a:cubicBezTo>
                    <a:cubicBezTo>
                      <a:pt x="13" y="2"/>
                      <a:pt x="13" y="2"/>
                      <a:pt x="13" y="2"/>
                    </a:cubicBezTo>
                    <a:cubicBezTo>
                      <a:pt x="13" y="2"/>
                      <a:pt x="13" y="2"/>
                      <a:pt x="13" y="2"/>
                    </a:cubicBezTo>
                    <a:cubicBezTo>
                      <a:pt x="13" y="2"/>
                      <a:pt x="13" y="2"/>
                      <a:pt x="12" y="1"/>
                    </a:cubicBezTo>
                    <a:cubicBezTo>
                      <a:pt x="12" y="1"/>
                      <a:pt x="12" y="1"/>
                      <a:pt x="12" y="1"/>
                    </a:cubicBezTo>
                    <a:cubicBezTo>
                      <a:pt x="12" y="1"/>
                      <a:pt x="12" y="1"/>
                      <a:pt x="12" y="1"/>
                    </a:cubicBezTo>
                    <a:cubicBezTo>
                      <a:pt x="12" y="1"/>
                      <a:pt x="12" y="0"/>
                      <a:pt x="12" y="0"/>
                    </a:cubicBezTo>
                    <a:cubicBezTo>
                      <a:pt x="12" y="0"/>
                      <a:pt x="12" y="0"/>
                      <a:pt x="12" y="0"/>
                    </a:cubicBezTo>
                    <a:cubicBezTo>
                      <a:pt x="12" y="0"/>
                      <a:pt x="11" y="0"/>
                      <a:pt x="11" y="0"/>
                    </a:cubicBezTo>
                    <a:cubicBezTo>
                      <a:pt x="11" y="1"/>
                      <a:pt x="10" y="1"/>
                      <a:pt x="10" y="1"/>
                    </a:cubicBezTo>
                    <a:cubicBezTo>
                      <a:pt x="9" y="1"/>
                      <a:pt x="9" y="1"/>
                      <a:pt x="9" y="2"/>
                    </a:cubicBezTo>
                    <a:cubicBezTo>
                      <a:pt x="9" y="2"/>
                      <a:pt x="9" y="2"/>
                      <a:pt x="8" y="2"/>
                    </a:cubicBezTo>
                    <a:cubicBezTo>
                      <a:pt x="8" y="4"/>
                      <a:pt x="8" y="6"/>
                      <a:pt x="9"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5" name="Freeform 1198"/>
              <p:cNvSpPr>
                <a:spLocks/>
              </p:cNvSpPr>
              <p:nvPr/>
            </p:nvSpPr>
            <p:spPr bwMode="auto">
              <a:xfrm>
                <a:off x="2582" y="3176"/>
                <a:ext cx="39" cy="32"/>
              </a:xfrm>
              <a:custGeom>
                <a:avLst/>
                <a:gdLst>
                  <a:gd name="T0" fmla="*/ 27 w 40"/>
                  <a:gd name="T1" fmla="*/ 31 h 33"/>
                  <a:gd name="T2" fmla="*/ 28 w 40"/>
                  <a:gd name="T3" fmla="*/ 28 h 33"/>
                  <a:gd name="T4" fmla="*/ 28 w 40"/>
                  <a:gd name="T5" fmla="*/ 26 h 33"/>
                  <a:gd name="T6" fmla="*/ 30 w 40"/>
                  <a:gd name="T7" fmla="*/ 22 h 33"/>
                  <a:gd name="T8" fmla="*/ 37 w 40"/>
                  <a:gd name="T9" fmla="*/ 16 h 33"/>
                  <a:gd name="T10" fmla="*/ 35 w 40"/>
                  <a:gd name="T11" fmla="*/ 13 h 33"/>
                  <a:gd name="T12" fmla="*/ 33 w 40"/>
                  <a:gd name="T13" fmla="*/ 11 h 33"/>
                  <a:gd name="T14" fmla="*/ 36 w 40"/>
                  <a:gd name="T15" fmla="*/ 8 h 33"/>
                  <a:gd name="T16" fmla="*/ 39 w 40"/>
                  <a:gd name="T17" fmla="*/ 4 h 33"/>
                  <a:gd name="T18" fmla="*/ 40 w 40"/>
                  <a:gd name="T19" fmla="*/ 4 h 33"/>
                  <a:gd name="T20" fmla="*/ 40 w 40"/>
                  <a:gd name="T21" fmla="*/ 3 h 33"/>
                  <a:gd name="T22" fmla="*/ 39 w 40"/>
                  <a:gd name="T23" fmla="*/ 2 h 33"/>
                  <a:gd name="T24" fmla="*/ 37 w 40"/>
                  <a:gd name="T25" fmla="*/ 1 h 33"/>
                  <a:gd name="T26" fmla="*/ 27 w 40"/>
                  <a:gd name="T27" fmla="*/ 1 h 33"/>
                  <a:gd name="T28" fmla="*/ 23 w 40"/>
                  <a:gd name="T29" fmla="*/ 6 h 33"/>
                  <a:gd name="T30" fmla="*/ 19 w 40"/>
                  <a:gd name="T31" fmla="*/ 11 h 33"/>
                  <a:gd name="T32" fmla="*/ 14 w 40"/>
                  <a:gd name="T33" fmla="*/ 9 h 33"/>
                  <a:gd name="T34" fmla="*/ 10 w 40"/>
                  <a:gd name="T35" fmla="*/ 16 h 33"/>
                  <a:gd name="T36" fmla="*/ 0 w 40"/>
                  <a:gd name="T37" fmla="*/ 30 h 33"/>
                  <a:gd name="T38" fmla="*/ 1 w 40"/>
                  <a:gd name="T39" fmla="*/ 30 h 33"/>
                  <a:gd name="T40" fmla="*/ 2 w 40"/>
                  <a:gd name="T41" fmla="*/ 30 h 33"/>
                  <a:gd name="T42" fmla="*/ 4 w 40"/>
                  <a:gd name="T43" fmla="*/ 30 h 33"/>
                  <a:gd name="T44" fmla="*/ 5 w 40"/>
                  <a:gd name="T45" fmla="*/ 29 h 33"/>
                  <a:gd name="T46" fmla="*/ 6 w 40"/>
                  <a:gd name="T47" fmla="*/ 29 h 33"/>
                  <a:gd name="T48" fmla="*/ 7 w 40"/>
                  <a:gd name="T49" fmla="*/ 28 h 33"/>
                  <a:gd name="T50" fmla="*/ 8 w 40"/>
                  <a:gd name="T51" fmla="*/ 28 h 33"/>
                  <a:gd name="T52" fmla="*/ 10 w 40"/>
                  <a:gd name="T53" fmla="*/ 26 h 33"/>
                  <a:gd name="T54" fmla="*/ 17 w 40"/>
                  <a:gd name="T55" fmla="*/ 27 h 33"/>
                  <a:gd name="T56" fmla="*/ 18 w 40"/>
                  <a:gd name="T57" fmla="*/ 27 h 33"/>
                  <a:gd name="T58" fmla="*/ 22 w 40"/>
                  <a:gd name="T59" fmla="*/ 30 h 33"/>
                  <a:gd name="T60" fmla="*/ 24 w 40"/>
                  <a:gd name="T61" fmla="*/ 31 h 33"/>
                  <a:gd name="T62" fmla="*/ 25 w 40"/>
                  <a:gd name="T63" fmla="*/ 32 h 33"/>
                  <a:gd name="T64" fmla="*/ 26 w 40"/>
                  <a:gd name="T65" fmla="*/ 33 h 33"/>
                  <a:gd name="T66" fmla="*/ 27 w 4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33">
                    <a:moveTo>
                      <a:pt x="27" y="33"/>
                    </a:moveTo>
                    <a:cubicBezTo>
                      <a:pt x="27" y="33"/>
                      <a:pt x="27" y="32"/>
                      <a:pt x="27" y="31"/>
                    </a:cubicBezTo>
                    <a:cubicBezTo>
                      <a:pt x="27" y="31"/>
                      <a:pt x="27" y="31"/>
                      <a:pt x="27" y="30"/>
                    </a:cubicBezTo>
                    <a:cubicBezTo>
                      <a:pt x="27" y="30"/>
                      <a:pt x="28" y="29"/>
                      <a:pt x="28" y="28"/>
                    </a:cubicBezTo>
                    <a:cubicBezTo>
                      <a:pt x="28" y="28"/>
                      <a:pt x="28" y="28"/>
                      <a:pt x="28" y="28"/>
                    </a:cubicBezTo>
                    <a:cubicBezTo>
                      <a:pt x="28" y="28"/>
                      <a:pt x="28" y="27"/>
                      <a:pt x="28" y="26"/>
                    </a:cubicBezTo>
                    <a:cubicBezTo>
                      <a:pt x="28" y="25"/>
                      <a:pt x="27" y="23"/>
                      <a:pt x="28" y="22"/>
                    </a:cubicBezTo>
                    <a:cubicBezTo>
                      <a:pt x="29" y="22"/>
                      <a:pt x="29" y="22"/>
                      <a:pt x="30" y="22"/>
                    </a:cubicBezTo>
                    <a:cubicBezTo>
                      <a:pt x="35" y="22"/>
                      <a:pt x="35" y="21"/>
                      <a:pt x="35" y="21"/>
                    </a:cubicBezTo>
                    <a:cubicBezTo>
                      <a:pt x="35" y="18"/>
                      <a:pt x="36" y="17"/>
                      <a:pt x="37" y="16"/>
                    </a:cubicBezTo>
                    <a:cubicBezTo>
                      <a:pt x="37" y="16"/>
                      <a:pt x="37" y="16"/>
                      <a:pt x="37" y="16"/>
                    </a:cubicBezTo>
                    <a:cubicBezTo>
                      <a:pt x="37" y="15"/>
                      <a:pt x="35" y="14"/>
                      <a:pt x="35" y="13"/>
                    </a:cubicBezTo>
                    <a:cubicBezTo>
                      <a:pt x="34" y="13"/>
                      <a:pt x="34" y="12"/>
                      <a:pt x="34" y="12"/>
                    </a:cubicBezTo>
                    <a:cubicBezTo>
                      <a:pt x="33" y="11"/>
                      <a:pt x="33" y="11"/>
                      <a:pt x="33" y="11"/>
                    </a:cubicBezTo>
                    <a:cubicBezTo>
                      <a:pt x="33" y="10"/>
                      <a:pt x="33" y="10"/>
                      <a:pt x="33" y="10"/>
                    </a:cubicBezTo>
                    <a:cubicBezTo>
                      <a:pt x="34" y="9"/>
                      <a:pt x="35" y="8"/>
                      <a:pt x="36" y="8"/>
                    </a:cubicBezTo>
                    <a:cubicBezTo>
                      <a:pt x="37" y="7"/>
                      <a:pt x="38" y="6"/>
                      <a:pt x="39" y="4"/>
                    </a:cubicBezTo>
                    <a:cubicBezTo>
                      <a:pt x="39" y="4"/>
                      <a:pt x="39" y="4"/>
                      <a:pt x="39" y="4"/>
                    </a:cubicBezTo>
                    <a:cubicBezTo>
                      <a:pt x="39" y="4"/>
                      <a:pt x="39" y="4"/>
                      <a:pt x="40" y="4"/>
                    </a:cubicBezTo>
                    <a:cubicBezTo>
                      <a:pt x="40" y="4"/>
                      <a:pt x="40" y="4"/>
                      <a:pt x="40" y="4"/>
                    </a:cubicBezTo>
                    <a:cubicBezTo>
                      <a:pt x="40" y="4"/>
                      <a:pt x="40" y="4"/>
                      <a:pt x="40" y="4"/>
                    </a:cubicBezTo>
                    <a:cubicBezTo>
                      <a:pt x="40" y="4"/>
                      <a:pt x="40" y="3"/>
                      <a:pt x="40" y="3"/>
                    </a:cubicBezTo>
                    <a:cubicBezTo>
                      <a:pt x="40" y="3"/>
                      <a:pt x="40" y="3"/>
                      <a:pt x="40" y="3"/>
                    </a:cubicBezTo>
                    <a:cubicBezTo>
                      <a:pt x="40" y="2"/>
                      <a:pt x="40" y="2"/>
                      <a:pt x="39" y="2"/>
                    </a:cubicBezTo>
                    <a:cubicBezTo>
                      <a:pt x="39" y="1"/>
                      <a:pt x="39" y="1"/>
                      <a:pt x="39" y="1"/>
                    </a:cubicBezTo>
                    <a:cubicBezTo>
                      <a:pt x="39" y="2"/>
                      <a:pt x="38" y="1"/>
                      <a:pt x="37" y="1"/>
                    </a:cubicBezTo>
                    <a:cubicBezTo>
                      <a:pt x="35" y="0"/>
                      <a:pt x="32" y="0"/>
                      <a:pt x="27" y="1"/>
                    </a:cubicBezTo>
                    <a:cubicBezTo>
                      <a:pt x="27" y="1"/>
                      <a:pt x="27" y="1"/>
                      <a:pt x="27" y="1"/>
                    </a:cubicBezTo>
                    <a:cubicBezTo>
                      <a:pt x="24" y="2"/>
                      <a:pt x="23" y="4"/>
                      <a:pt x="23" y="4"/>
                    </a:cubicBezTo>
                    <a:cubicBezTo>
                      <a:pt x="23" y="5"/>
                      <a:pt x="23" y="6"/>
                      <a:pt x="23" y="6"/>
                    </a:cubicBezTo>
                    <a:cubicBezTo>
                      <a:pt x="24" y="7"/>
                      <a:pt x="24" y="8"/>
                      <a:pt x="24" y="9"/>
                    </a:cubicBezTo>
                    <a:cubicBezTo>
                      <a:pt x="23" y="11"/>
                      <a:pt x="21" y="11"/>
                      <a:pt x="19" y="11"/>
                    </a:cubicBezTo>
                    <a:cubicBezTo>
                      <a:pt x="17" y="11"/>
                      <a:pt x="15" y="10"/>
                      <a:pt x="15" y="8"/>
                    </a:cubicBezTo>
                    <a:cubicBezTo>
                      <a:pt x="14" y="8"/>
                      <a:pt x="14" y="9"/>
                      <a:pt x="14" y="9"/>
                    </a:cubicBezTo>
                    <a:cubicBezTo>
                      <a:pt x="13" y="9"/>
                      <a:pt x="13" y="10"/>
                      <a:pt x="13" y="10"/>
                    </a:cubicBezTo>
                    <a:cubicBezTo>
                      <a:pt x="14" y="13"/>
                      <a:pt x="12" y="14"/>
                      <a:pt x="10" y="16"/>
                    </a:cubicBezTo>
                    <a:cubicBezTo>
                      <a:pt x="9" y="17"/>
                      <a:pt x="8" y="18"/>
                      <a:pt x="8" y="19"/>
                    </a:cubicBezTo>
                    <a:cubicBezTo>
                      <a:pt x="9" y="23"/>
                      <a:pt x="6" y="27"/>
                      <a:pt x="0" y="30"/>
                    </a:cubicBezTo>
                    <a:cubicBezTo>
                      <a:pt x="0" y="30"/>
                      <a:pt x="0" y="30"/>
                      <a:pt x="1" y="30"/>
                    </a:cubicBezTo>
                    <a:cubicBezTo>
                      <a:pt x="1" y="30"/>
                      <a:pt x="1" y="30"/>
                      <a:pt x="1" y="30"/>
                    </a:cubicBezTo>
                    <a:cubicBezTo>
                      <a:pt x="1" y="30"/>
                      <a:pt x="1" y="30"/>
                      <a:pt x="2" y="30"/>
                    </a:cubicBezTo>
                    <a:cubicBezTo>
                      <a:pt x="2" y="30"/>
                      <a:pt x="2" y="30"/>
                      <a:pt x="2" y="30"/>
                    </a:cubicBezTo>
                    <a:cubicBezTo>
                      <a:pt x="2" y="30"/>
                      <a:pt x="3" y="30"/>
                      <a:pt x="3" y="30"/>
                    </a:cubicBezTo>
                    <a:cubicBezTo>
                      <a:pt x="3" y="30"/>
                      <a:pt x="3" y="30"/>
                      <a:pt x="4" y="30"/>
                    </a:cubicBezTo>
                    <a:cubicBezTo>
                      <a:pt x="4" y="30"/>
                      <a:pt x="4" y="30"/>
                      <a:pt x="4" y="30"/>
                    </a:cubicBezTo>
                    <a:cubicBezTo>
                      <a:pt x="4" y="29"/>
                      <a:pt x="5" y="29"/>
                      <a:pt x="5" y="29"/>
                    </a:cubicBezTo>
                    <a:cubicBezTo>
                      <a:pt x="5" y="29"/>
                      <a:pt x="5" y="29"/>
                      <a:pt x="6" y="29"/>
                    </a:cubicBezTo>
                    <a:cubicBezTo>
                      <a:pt x="6" y="29"/>
                      <a:pt x="6" y="29"/>
                      <a:pt x="6" y="29"/>
                    </a:cubicBezTo>
                    <a:cubicBezTo>
                      <a:pt x="6" y="29"/>
                      <a:pt x="6" y="29"/>
                      <a:pt x="7" y="29"/>
                    </a:cubicBezTo>
                    <a:cubicBezTo>
                      <a:pt x="7" y="29"/>
                      <a:pt x="7" y="29"/>
                      <a:pt x="7" y="28"/>
                    </a:cubicBezTo>
                    <a:cubicBezTo>
                      <a:pt x="7" y="28"/>
                      <a:pt x="8" y="28"/>
                      <a:pt x="8" y="28"/>
                    </a:cubicBezTo>
                    <a:cubicBezTo>
                      <a:pt x="8" y="28"/>
                      <a:pt x="8" y="28"/>
                      <a:pt x="8" y="28"/>
                    </a:cubicBezTo>
                    <a:cubicBezTo>
                      <a:pt x="8" y="28"/>
                      <a:pt x="9" y="28"/>
                      <a:pt x="9" y="27"/>
                    </a:cubicBezTo>
                    <a:cubicBezTo>
                      <a:pt x="9" y="27"/>
                      <a:pt x="10" y="27"/>
                      <a:pt x="10" y="26"/>
                    </a:cubicBezTo>
                    <a:cubicBezTo>
                      <a:pt x="11" y="26"/>
                      <a:pt x="12" y="26"/>
                      <a:pt x="13" y="26"/>
                    </a:cubicBezTo>
                    <a:cubicBezTo>
                      <a:pt x="14" y="26"/>
                      <a:pt x="16" y="26"/>
                      <a:pt x="17" y="27"/>
                    </a:cubicBezTo>
                    <a:cubicBezTo>
                      <a:pt x="17" y="27"/>
                      <a:pt x="17" y="27"/>
                      <a:pt x="17" y="27"/>
                    </a:cubicBezTo>
                    <a:cubicBezTo>
                      <a:pt x="17" y="27"/>
                      <a:pt x="18" y="27"/>
                      <a:pt x="18" y="27"/>
                    </a:cubicBezTo>
                    <a:cubicBezTo>
                      <a:pt x="18" y="28"/>
                      <a:pt x="19" y="28"/>
                      <a:pt x="19" y="28"/>
                    </a:cubicBezTo>
                    <a:cubicBezTo>
                      <a:pt x="20" y="29"/>
                      <a:pt x="21" y="30"/>
                      <a:pt x="22" y="30"/>
                    </a:cubicBezTo>
                    <a:cubicBezTo>
                      <a:pt x="22" y="30"/>
                      <a:pt x="23" y="31"/>
                      <a:pt x="23" y="31"/>
                    </a:cubicBezTo>
                    <a:cubicBezTo>
                      <a:pt x="23" y="31"/>
                      <a:pt x="23" y="31"/>
                      <a:pt x="24" y="31"/>
                    </a:cubicBezTo>
                    <a:cubicBezTo>
                      <a:pt x="24" y="31"/>
                      <a:pt x="24" y="31"/>
                      <a:pt x="24" y="32"/>
                    </a:cubicBezTo>
                    <a:cubicBezTo>
                      <a:pt x="25" y="32"/>
                      <a:pt x="25" y="32"/>
                      <a:pt x="25" y="32"/>
                    </a:cubicBezTo>
                    <a:cubicBezTo>
                      <a:pt x="25" y="32"/>
                      <a:pt x="25" y="32"/>
                      <a:pt x="26" y="33"/>
                    </a:cubicBezTo>
                    <a:cubicBezTo>
                      <a:pt x="26" y="33"/>
                      <a:pt x="26" y="33"/>
                      <a:pt x="26" y="33"/>
                    </a:cubicBezTo>
                    <a:cubicBezTo>
                      <a:pt x="26" y="33"/>
                      <a:pt x="27" y="33"/>
                      <a:pt x="27" y="33"/>
                    </a:cubicBezTo>
                    <a:cubicBezTo>
                      <a:pt x="27" y="33"/>
                      <a:pt x="27" y="33"/>
                      <a:pt x="27"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6" name="Freeform 1199"/>
              <p:cNvSpPr>
                <a:spLocks/>
              </p:cNvSpPr>
              <p:nvPr/>
            </p:nvSpPr>
            <p:spPr bwMode="auto">
              <a:xfrm>
                <a:off x="2574" y="3204"/>
                <a:ext cx="36" cy="26"/>
              </a:xfrm>
              <a:custGeom>
                <a:avLst/>
                <a:gdLst>
                  <a:gd name="T0" fmla="*/ 32 w 38"/>
                  <a:gd name="T1" fmla="*/ 27 h 27"/>
                  <a:gd name="T2" fmla="*/ 32 w 38"/>
                  <a:gd name="T3" fmla="*/ 26 h 27"/>
                  <a:gd name="T4" fmla="*/ 32 w 38"/>
                  <a:gd name="T5" fmla="*/ 25 h 27"/>
                  <a:gd name="T6" fmla="*/ 33 w 38"/>
                  <a:gd name="T7" fmla="*/ 24 h 27"/>
                  <a:gd name="T8" fmla="*/ 33 w 38"/>
                  <a:gd name="T9" fmla="*/ 23 h 27"/>
                  <a:gd name="T10" fmla="*/ 33 w 38"/>
                  <a:gd name="T11" fmla="*/ 22 h 27"/>
                  <a:gd name="T12" fmla="*/ 33 w 38"/>
                  <a:gd name="T13" fmla="*/ 21 h 27"/>
                  <a:gd name="T14" fmla="*/ 34 w 38"/>
                  <a:gd name="T15" fmla="*/ 21 h 27"/>
                  <a:gd name="T16" fmla="*/ 34 w 38"/>
                  <a:gd name="T17" fmla="*/ 20 h 27"/>
                  <a:gd name="T18" fmla="*/ 34 w 38"/>
                  <a:gd name="T19" fmla="*/ 20 h 27"/>
                  <a:gd name="T20" fmla="*/ 35 w 38"/>
                  <a:gd name="T21" fmla="*/ 19 h 27"/>
                  <a:gd name="T22" fmla="*/ 36 w 38"/>
                  <a:gd name="T23" fmla="*/ 19 h 27"/>
                  <a:gd name="T24" fmla="*/ 36 w 38"/>
                  <a:gd name="T25" fmla="*/ 18 h 27"/>
                  <a:gd name="T26" fmla="*/ 36 w 38"/>
                  <a:gd name="T27" fmla="*/ 18 h 27"/>
                  <a:gd name="T28" fmla="*/ 37 w 38"/>
                  <a:gd name="T29" fmla="*/ 18 h 27"/>
                  <a:gd name="T30" fmla="*/ 37 w 38"/>
                  <a:gd name="T31" fmla="*/ 18 h 27"/>
                  <a:gd name="T32" fmla="*/ 38 w 38"/>
                  <a:gd name="T33" fmla="*/ 17 h 27"/>
                  <a:gd name="T34" fmla="*/ 38 w 38"/>
                  <a:gd name="T35" fmla="*/ 16 h 27"/>
                  <a:gd name="T36" fmla="*/ 38 w 38"/>
                  <a:gd name="T37" fmla="*/ 16 h 27"/>
                  <a:gd name="T38" fmla="*/ 38 w 38"/>
                  <a:gd name="T39" fmla="*/ 14 h 27"/>
                  <a:gd name="T40" fmla="*/ 37 w 38"/>
                  <a:gd name="T41" fmla="*/ 14 h 27"/>
                  <a:gd name="T42" fmla="*/ 37 w 38"/>
                  <a:gd name="T43" fmla="*/ 13 h 27"/>
                  <a:gd name="T44" fmla="*/ 36 w 38"/>
                  <a:gd name="T45" fmla="*/ 12 h 27"/>
                  <a:gd name="T46" fmla="*/ 36 w 38"/>
                  <a:gd name="T47" fmla="*/ 11 h 27"/>
                  <a:gd name="T48" fmla="*/ 36 w 38"/>
                  <a:gd name="T49" fmla="*/ 11 h 27"/>
                  <a:gd name="T50" fmla="*/ 36 w 38"/>
                  <a:gd name="T51" fmla="*/ 10 h 27"/>
                  <a:gd name="T52" fmla="*/ 35 w 38"/>
                  <a:gd name="T53" fmla="*/ 10 h 27"/>
                  <a:gd name="T54" fmla="*/ 35 w 38"/>
                  <a:gd name="T55" fmla="*/ 9 h 27"/>
                  <a:gd name="T56" fmla="*/ 34 w 38"/>
                  <a:gd name="T57" fmla="*/ 8 h 27"/>
                  <a:gd name="T58" fmla="*/ 29 w 38"/>
                  <a:gd name="T59" fmla="*/ 5 h 27"/>
                  <a:gd name="T60" fmla="*/ 25 w 38"/>
                  <a:gd name="T61" fmla="*/ 2 h 27"/>
                  <a:gd name="T62" fmla="*/ 21 w 38"/>
                  <a:gd name="T63" fmla="*/ 1 h 27"/>
                  <a:gd name="T64" fmla="*/ 8 w 38"/>
                  <a:gd name="T65" fmla="*/ 5 h 27"/>
                  <a:gd name="T66" fmla="*/ 8 w 38"/>
                  <a:gd name="T67" fmla="*/ 5 h 27"/>
                  <a:gd name="T68" fmla="*/ 8 w 38"/>
                  <a:gd name="T69" fmla="*/ 5 h 27"/>
                  <a:gd name="T70" fmla="*/ 7 w 38"/>
                  <a:gd name="T71" fmla="*/ 5 h 27"/>
                  <a:gd name="T72" fmla="*/ 7 w 38"/>
                  <a:gd name="T73" fmla="*/ 5 h 27"/>
                  <a:gd name="T74" fmla="*/ 6 w 38"/>
                  <a:gd name="T75" fmla="*/ 5 h 27"/>
                  <a:gd name="T76" fmla="*/ 5 w 38"/>
                  <a:gd name="T77" fmla="*/ 4 h 27"/>
                  <a:gd name="T78" fmla="*/ 5 w 38"/>
                  <a:gd name="T79" fmla="*/ 4 h 27"/>
                  <a:gd name="T80" fmla="*/ 0 w 38"/>
                  <a:gd name="T81" fmla="*/ 6 h 27"/>
                  <a:gd name="T82" fmla="*/ 0 w 38"/>
                  <a:gd name="T83" fmla="*/ 6 h 27"/>
                  <a:gd name="T84" fmla="*/ 2 w 38"/>
                  <a:gd name="T85" fmla="*/ 9 h 27"/>
                  <a:gd name="T86" fmla="*/ 3 w 38"/>
                  <a:gd name="T87" fmla="*/ 8 h 27"/>
                  <a:gd name="T88" fmla="*/ 7 w 38"/>
                  <a:gd name="T89" fmla="*/ 11 h 27"/>
                  <a:gd name="T90" fmla="*/ 9 w 38"/>
                  <a:gd name="T91" fmla="*/ 13 h 27"/>
                  <a:gd name="T92" fmla="*/ 11 w 38"/>
                  <a:gd name="T93" fmla="*/ 14 h 27"/>
                  <a:gd name="T94" fmla="*/ 17 w 38"/>
                  <a:gd name="T95" fmla="*/ 18 h 27"/>
                  <a:gd name="T96" fmla="*/ 18 w 38"/>
                  <a:gd name="T97" fmla="*/ 21 h 27"/>
                  <a:gd name="T98" fmla="*/ 20 w 38"/>
                  <a:gd name="T99" fmla="*/ 19 h 27"/>
                  <a:gd name="T100" fmla="*/ 23 w 38"/>
                  <a:gd name="T101" fmla="*/ 17 h 27"/>
                  <a:gd name="T102" fmla="*/ 25 w 38"/>
                  <a:gd name="T103" fmla="*/ 20 h 27"/>
                  <a:gd name="T104" fmla="*/ 26 w 38"/>
                  <a:gd name="T105" fmla="*/ 23 h 27"/>
                  <a:gd name="T106" fmla="*/ 27 w 38"/>
                  <a:gd name="T107" fmla="*/ 23 h 27"/>
                  <a:gd name="T108" fmla="*/ 31 w 38"/>
                  <a:gd name="T109" fmla="*/ 26 h 27"/>
                  <a:gd name="T110" fmla="*/ 32 w 38"/>
                  <a:gd name="T111" fmla="*/ 26 h 27"/>
                  <a:gd name="T112" fmla="*/ 32 w 38"/>
                  <a:gd name="T113" fmla="*/ 27 h 27"/>
                  <a:gd name="T114" fmla="*/ 32 w 38"/>
                  <a:gd name="T115" fmla="*/ 27 h 27"/>
                  <a:gd name="T116" fmla="*/ 32 w 38"/>
                  <a:gd name="T117" fmla="*/ 27 h 27"/>
                  <a:gd name="T118" fmla="*/ 32 w 38"/>
                  <a:gd name="T1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27">
                    <a:moveTo>
                      <a:pt x="32" y="27"/>
                    </a:moveTo>
                    <a:cubicBezTo>
                      <a:pt x="32" y="26"/>
                      <a:pt x="32" y="26"/>
                      <a:pt x="32" y="26"/>
                    </a:cubicBezTo>
                    <a:cubicBezTo>
                      <a:pt x="32" y="25"/>
                      <a:pt x="32" y="25"/>
                      <a:pt x="32" y="25"/>
                    </a:cubicBezTo>
                    <a:cubicBezTo>
                      <a:pt x="32" y="24"/>
                      <a:pt x="33" y="24"/>
                      <a:pt x="33" y="24"/>
                    </a:cubicBezTo>
                    <a:cubicBezTo>
                      <a:pt x="33" y="24"/>
                      <a:pt x="33" y="23"/>
                      <a:pt x="33" y="23"/>
                    </a:cubicBezTo>
                    <a:cubicBezTo>
                      <a:pt x="33" y="23"/>
                      <a:pt x="33" y="23"/>
                      <a:pt x="33" y="22"/>
                    </a:cubicBezTo>
                    <a:cubicBezTo>
                      <a:pt x="33" y="22"/>
                      <a:pt x="33" y="22"/>
                      <a:pt x="33" y="21"/>
                    </a:cubicBezTo>
                    <a:cubicBezTo>
                      <a:pt x="34" y="21"/>
                      <a:pt x="34" y="21"/>
                      <a:pt x="34" y="21"/>
                    </a:cubicBezTo>
                    <a:cubicBezTo>
                      <a:pt x="34" y="21"/>
                      <a:pt x="34" y="20"/>
                      <a:pt x="34" y="20"/>
                    </a:cubicBezTo>
                    <a:cubicBezTo>
                      <a:pt x="34" y="20"/>
                      <a:pt x="34" y="20"/>
                      <a:pt x="34" y="20"/>
                    </a:cubicBezTo>
                    <a:cubicBezTo>
                      <a:pt x="35" y="19"/>
                      <a:pt x="35" y="19"/>
                      <a:pt x="35" y="19"/>
                    </a:cubicBezTo>
                    <a:cubicBezTo>
                      <a:pt x="35" y="19"/>
                      <a:pt x="35" y="19"/>
                      <a:pt x="36" y="19"/>
                    </a:cubicBezTo>
                    <a:cubicBezTo>
                      <a:pt x="36" y="18"/>
                      <a:pt x="36" y="18"/>
                      <a:pt x="36" y="18"/>
                    </a:cubicBezTo>
                    <a:cubicBezTo>
                      <a:pt x="36" y="18"/>
                      <a:pt x="36" y="18"/>
                      <a:pt x="36" y="18"/>
                    </a:cubicBezTo>
                    <a:cubicBezTo>
                      <a:pt x="37" y="18"/>
                      <a:pt x="37" y="18"/>
                      <a:pt x="37" y="18"/>
                    </a:cubicBezTo>
                    <a:cubicBezTo>
                      <a:pt x="37" y="18"/>
                      <a:pt x="37" y="18"/>
                      <a:pt x="37" y="18"/>
                    </a:cubicBezTo>
                    <a:cubicBezTo>
                      <a:pt x="37" y="17"/>
                      <a:pt x="37" y="17"/>
                      <a:pt x="38" y="17"/>
                    </a:cubicBezTo>
                    <a:cubicBezTo>
                      <a:pt x="38" y="16"/>
                      <a:pt x="38" y="16"/>
                      <a:pt x="38" y="16"/>
                    </a:cubicBezTo>
                    <a:cubicBezTo>
                      <a:pt x="38" y="16"/>
                      <a:pt x="38" y="16"/>
                      <a:pt x="38" y="16"/>
                    </a:cubicBezTo>
                    <a:cubicBezTo>
                      <a:pt x="38" y="15"/>
                      <a:pt x="38" y="15"/>
                      <a:pt x="38" y="14"/>
                    </a:cubicBezTo>
                    <a:cubicBezTo>
                      <a:pt x="38" y="14"/>
                      <a:pt x="37" y="14"/>
                      <a:pt x="37" y="14"/>
                    </a:cubicBezTo>
                    <a:cubicBezTo>
                      <a:pt x="37" y="13"/>
                      <a:pt x="37" y="13"/>
                      <a:pt x="37" y="13"/>
                    </a:cubicBezTo>
                    <a:cubicBezTo>
                      <a:pt x="37" y="13"/>
                      <a:pt x="36" y="12"/>
                      <a:pt x="36" y="12"/>
                    </a:cubicBezTo>
                    <a:cubicBezTo>
                      <a:pt x="36" y="12"/>
                      <a:pt x="36" y="12"/>
                      <a:pt x="36" y="11"/>
                    </a:cubicBezTo>
                    <a:cubicBezTo>
                      <a:pt x="36" y="11"/>
                      <a:pt x="36" y="11"/>
                      <a:pt x="36" y="11"/>
                    </a:cubicBezTo>
                    <a:cubicBezTo>
                      <a:pt x="36" y="11"/>
                      <a:pt x="36" y="10"/>
                      <a:pt x="36" y="10"/>
                    </a:cubicBezTo>
                    <a:cubicBezTo>
                      <a:pt x="36" y="10"/>
                      <a:pt x="35" y="10"/>
                      <a:pt x="35" y="10"/>
                    </a:cubicBezTo>
                    <a:cubicBezTo>
                      <a:pt x="35" y="10"/>
                      <a:pt x="35" y="10"/>
                      <a:pt x="35" y="9"/>
                    </a:cubicBezTo>
                    <a:cubicBezTo>
                      <a:pt x="35" y="9"/>
                      <a:pt x="34" y="8"/>
                      <a:pt x="34" y="8"/>
                    </a:cubicBezTo>
                    <a:cubicBezTo>
                      <a:pt x="32" y="6"/>
                      <a:pt x="31" y="6"/>
                      <a:pt x="29" y="5"/>
                    </a:cubicBezTo>
                    <a:cubicBezTo>
                      <a:pt x="28" y="4"/>
                      <a:pt x="27" y="3"/>
                      <a:pt x="25" y="2"/>
                    </a:cubicBezTo>
                    <a:cubicBezTo>
                      <a:pt x="24" y="1"/>
                      <a:pt x="22" y="0"/>
                      <a:pt x="21" y="1"/>
                    </a:cubicBezTo>
                    <a:cubicBezTo>
                      <a:pt x="18" y="4"/>
                      <a:pt x="12" y="5"/>
                      <a:pt x="8" y="5"/>
                    </a:cubicBezTo>
                    <a:cubicBezTo>
                      <a:pt x="8" y="5"/>
                      <a:pt x="8" y="5"/>
                      <a:pt x="8" y="5"/>
                    </a:cubicBezTo>
                    <a:cubicBezTo>
                      <a:pt x="8" y="5"/>
                      <a:pt x="8" y="5"/>
                      <a:pt x="8" y="5"/>
                    </a:cubicBezTo>
                    <a:cubicBezTo>
                      <a:pt x="7" y="5"/>
                      <a:pt x="7" y="5"/>
                      <a:pt x="7" y="5"/>
                    </a:cubicBezTo>
                    <a:cubicBezTo>
                      <a:pt x="7" y="5"/>
                      <a:pt x="7" y="5"/>
                      <a:pt x="7" y="5"/>
                    </a:cubicBezTo>
                    <a:cubicBezTo>
                      <a:pt x="6" y="5"/>
                      <a:pt x="6" y="5"/>
                      <a:pt x="6" y="5"/>
                    </a:cubicBezTo>
                    <a:cubicBezTo>
                      <a:pt x="6" y="5"/>
                      <a:pt x="5" y="5"/>
                      <a:pt x="5" y="4"/>
                    </a:cubicBezTo>
                    <a:cubicBezTo>
                      <a:pt x="5" y="4"/>
                      <a:pt x="5" y="4"/>
                      <a:pt x="5" y="4"/>
                    </a:cubicBezTo>
                    <a:cubicBezTo>
                      <a:pt x="3" y="5"/>
                      <a:pt x="2" y="6"/>
                      <a:pt x="0" y="6"/>
                    </a:cubicBezTo>
                    <a:cubicBezTo>
                      <a:pt x="0" y="6"/>
                      <a:pt x="0" y="6"/>
                      <a:pt x="0" y="6"/>
                    </a:cubicBezTo>
                    <a:cubicBezTo>
                      <a:pt x="0" y="7"/>
                      <a:pt x="1" y="8"/>
                      <a:pt x="2" y="9"/>
                    </a:cubicBezTo>
                    <a:cubicBezTo>
                      <a:pt x="2" y="9"/>
                      <a:pt x="3" y="8"/>
                      <a:pt x="3" y="8"/>
                    </a:cubicBezTo>
                    <a:cubicBezTo>
                      <a:pt x="5" y="8"/>
                      <a:pt x="6" y="10"/>
                      <a:pt x="7" y="11"/>
                    </a:cubicBezTo>
                    <a:cubicBezTo>
                      <a:pt x="8" y="12"/>
                      <a:pt x="9" y="12"/>
                      <a:pt x="9" y="13"/>
                    </a:cubicBezTo>
                    <a:cubicBezTo>
                      <a:pt x="10" y="13"/>
                      <a:pt x="11" y="13"/>
                      <a:pt x="11" y="14"/>
                    </a:cubicBezTo>
                    <a:cubicBezTo>
                      <a:pt x="14" y="15"/>
                      <a:pt x="17" y="16"/>
                      <a:pt x="17" y="18"/>
                    </a:cubicBezTo>
                    <a:cubicBezTo>
                      <a:pt x="17" y="20"/>
                      <a:pt x="18" y="21"/>
                      <a:pt x="18" y="21"/>
                    </a:cubicBezTo>
                    <a:cubicBezTo>
                      <a:pt x="18" y="20"/>
                      <a:pt x="19" y="20"/>
                      <a:pt x="20" y="19"/>
                    </a:cubicBezTo>
                    <a:cubicBezTo>
                      <a:pt x="21" y="18"/>
                      <a:pt x="22" y="17"/>
                      <a:pt x="23" y="17"/>
                    </a:cubicBezTo>
                    <a:cubicBezTo>
                      <a:pt x="24" y="17"/>
                      <a:pt x="25" y="18"/>
                      <a:pt x="25" y="20"/>
                    </a:cubicBezTo>
                    <a:cubicBezTo>
                      <a:pt x="25" y="22"/>
                      <a:pt x="26" y="23"/>
                      <a:pt x="26" y="23"/>
                    </a:cubicBezTo>
                    <a:cubicBezTo>
                      <a:pt x="27" y="23"/>
                      <a:pt x="27" y="23"/>
                      <a:pt x="27" y="23"/>
                    </a:cubicBezTo>
                    <a:cubicBezTo>
                      <a:pt x="29" y="23"/>
                      <a:pt x="30" y="25"/>
                      <a:pt x="31" y="26"/>
                    </a:cubicBezTo>
                    <a:cubicBezTo>
                      <a:pt x="31" y="26"/>
                      <a:pt x="31" y="26"/>
                      <a:pt x="32" y="26"/>
                    </a:cubicBezTo>
                    <a:cubicBezTo>
                      <a:pt x="32" y="27"/>
                      <a:pt x="32" y="27"/>
                      <a:pt x="32" y="27"/>
                    </a:cubicBezTo>
                    <a:cubicBezTo>
                      <a:pt x="32" y="27"/>
                      <a:pt x="32" y="27"/>
                      <a:pt x="32" y="27"/>
                    </a:cubicBezTo>
                    <a:cubicBezTo>
                      <a:pt x="32" y="27"/>
                      <a:pt x="32" y="27"/>
                      <a:pt x="32" y="27"/>
                    </a:cubicBezTo>
                    <a:cubicBezTo>
                      <a:pt x="32" y="27"/>
                      <a:pt x="32" y="27"/>
                      <a:pt x="32"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7" name="Freeform 1200"/>
              <p:cNvSpPr>
                <a:spLocks/>
              </p:cNvSpPr>
              <p:nvPr/>
            </p:nvSpPr>
            <p:spPr bwMode="auto">
              <a:xfrm>
                <a:off x="2763" y="3249"/>
                <a:ext cx="94" cy="59"/>
              </a:xfrm>
              <a:custGeom>
                <a:avLst/>
                <a:gdLst>
                  <a:gd name="T0" fmla="*/ 82 w 98"/>
                  <a:gd name="T1" fmla="*/ 38 h 62"/>
                  <a:gd name="T2" fmla="*/ 81 w 98"/>
                  <a:gd name="T3" fmla="*/ 36 h 62"/>
                  <a:gd name="T4" fmla="*/ 80 w 98"/>
                  <a:gd name="T5" fmla="*/ 33 h 62"/>
                  <a:gd name="T6" fmla="*/ 80 w 98"/>
                  <a:gd name="T7" fmla="*/ 31 h 62"/>
                  <a:gd name="T8" fmla="*/ 82 w 98"/>
                  <a:gd name="T9" fmla="*/ 25 h 62"/>
                  <a:gd name="T10" fmla="*/ 74 w 98"/>
                  <a:gd name="T11" fmla="*/ 11 h 62"/>
                  <a:gd name="T12" fmla="*/ 74 w 98"/>
                  <a:gd name="T13" fmla="*/ 11 h 62"/>
                  <a:gd name="T14" fmla="*/ 73 w 98"/>
                  <a:gd name="T15" fmla="*/ 10 h 62"/>
                  <a:gd name="T16" fmla="*/ 73 w 98"/>
                  <a:gd name="T17" fmla="*/ 9 h 62"/>
                  <a:gd name="T18" fmla="*/ 72 w 98"/>
                  <a:gd name="T19" fmla="*/ 8 h 62"/>
                  <a:gd name="T20" fmla="*/ 70 w 98"/>
                  <a:gd name="T21" fmla="*/ 5 h 62"/>
                  <a:gd name="T22" fmla="*/ 69 w 98"/>
                  <a:gd name="T23" fmla="*/ 3 h 62"/>
                  <a:gd name="T24" fmla="*/ 68 w 98"/>
                  <a:gd name="T25" fmla="*/ 0 h 62"/>
                  <a:gd name="T26" fmla="*/ 65 w 98"/>
                  <a:gd name="T27" fmla="*/ 1 h 62"/>
                  <a:gd name="T28" fmla="*/ 64 w 98"/>
                  <a:gd name="T29" fmla="*/ 3 h 62"/>
                  <a:gd name="T30" fmla="*/ 58 w 98"/>
                  <a:gd name="T31" fmla="*/ 5 h 62"/>
                  <a:gd name="T32" fmla="*/ 55 w 98"/>
                  <a:gd name="T33" fmla="*/ 5 h 62"/>
                  <a:gd name="T34" fmla="*/ 45 w 98"/>
                  <a:gd name="T35" fmla="*/ 7 h 62"/>
                  <a:gd name="T36" fmla="*/ 32 w 98"/>
                  <a:gd name="T37" fmla="*/ 4 h 62"/>
                  <a:gd name="T38" fmla="*/ 27 w 98"/>
                  <a:gd name="T39" fmla="*/ 4 h 62"/>
                  <a:gd name="T40" fmla="*/ 26 w 98"/>
                  <a:gd name="T41" fmla="*/ 4 h 62"/>
                  <a:gd name="T42" fmla="*/ 25 w 98"/>
                  <a:gd name="T43" fmla="*/ 5 h 62"/>
                  <a:gd name="T44" fmla="*/ 20 w 98"/>
                  <a:gd name="T45" fmla="*/ 9 h 62"/>
                  <a:gd name="T46" fmla="*/ 16 w 98"/>
                  <a:gd name="T47" fmla="*/ 11 h 62"/>
                  <a:gd name="T48" fmla="*/ 6 w 98"/>
                  <a:gd name="T49" fmla="*/ 28 h 62"/>
                  <a:gd name="T50" fmla="*/ 0 w 98"/>
                  <a:gd name="T51" fmla="*/ 32 h 62"/>
                  <a:gd name="T52" fmla="*/ 4 w 98"/>
                  <a:gd name="T53" fmla="*/ 38 h 62"/>
                  <a:gd name="T54" fmla="*/ 8 w 98"/>
                  <a:gd name="T55" fmla="*/ 41 h 62"/>
                  <a:gd name="T56" fmla="*/ 9 w 98"/>
                  <a:gd name="T57" fmla="*/ 47 h 62"/>
                  <a:gd name="T58" fmla="*/ 22 w 98"/>
                  <a:gd name="T59" fmla="*/ 53 h 62"/>
                  <a:gd name="T60" fmla="*/ 22 w 98"/>
                  <a:gd name="T61" fmla="*/ 56 h 62"/>
                  <a:gd name="T62" fmla="*/ 23 w 98"/>
                  <a:gd name="T63" fmla="*/ 56 h 62"/>
                  <a:gd name="T64" fmla="*/ 25 w 98"/>
                  <a:gd name="T65" fmla="*/ 58 h 62"/>
                  <a:gd name="T66" fmla="*/ 27 w 98"/>
                  <a:gd name="T67" fmla="*/ 60 h 62"/>
                  <a:gd name="T68" fmla="*/ 38 w 98"/>
                  <a:gd name="T69" fmla="*/ 61 h 62"/>
                  <a:gd name="T70" fmla="*/ 51 w 98"/>
                  <a:gd name="T71" fmla="*/ 62 h 62"/>
                  <a:gd name="T72" fmla="*/ 70 w 98"/>
                  <a:gd name="T73" fmla="*/ 56 h 62"/>
                  <a:gd name="T74" fmla="*/ 83 w 98"/>
                  <a:gd name="T75" fmla="*/ 60 h 62"/>
                  <a:gd name="T76" fmla="*/ 83 w 98"/>
                  <a:gd name="T77" fmla="*/ 60 h 62"/>
                  <a:gd name="T78" fmla="*/ 85 w 98"/>
                  <a:gd name="T79" fmla="*/ 60 h 62"/>
                  <a:gd name="T80" fmla="*/ 86 w 98"/>
                  <a:gd name="T81" fmla="*/ 61 h 62"/>
                  <a:gd name="T82" fmla="*/ 93 w 98"/>
                  <a:gd name="T83" fmla="*/ 47 h 62"/>
                  <a:gd name="T84" fmla="*/ 97 w 98"/>
                  <a:gd name="T85" fmla="*/ 43 h 62"/>
                  <a:gd name="T86" fmla="*/ 96 w 98"/>
                  <a:gd name="T87" fmla="*/ 42 h 62"/>
                  <a:gd name="T88" fmla="*/ 95 w 98"/>
                  <a:gd name="T89" fmla="*/ 41 h 62"/>
                  <a:gd name="T90" fmla="*/ 89 w 98"/>
                  <a:gd name="T91" fmla="*/ 44 h 62"/>
                  <a:gd name="T92" fmla="*/ 83 w 98"/>
                  <a:gd name="T93" fmla="*/ 40 h 62"/>
                  <a:gd name="T94" fmla="*/ 83 w 98"/>
                  <a:gd name="T9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62">
                    <a:moveTo>
                      <a:pt x="82" y="39"/>
                    </a:moveTo>
                    <a:cubicBezTo>
                      <a:pt x="82" y="39"/>
                      <a:pt x="82" y="38"/>
                      <a:pt x="82" y="38"/>
                    </a:cubicBezTo>
                    <a:cubicBezTo>
                      <a:pt x="82" y="38"/>
                      <a:pt x="81" y="37"/>
                      <a:pt x="81" y="37"/>
                    </a:cubicBezTo>
                    <a:cubicBezTo>
                      <a:pt x="81" y="36"/>
                      <a:pt x="81" y="36"/>
                      <a:pt x="81" y="36"/>
                    </a:cubicBezTo>
                    <a:cubicBezTo>
                      <a:pt x="81" y="35"/>
                      <a:pt x="81" y="35"/>
                      <a:pt x="80" y="34"/>
                    </a:cubicBezTo>
                    <a:cubicBezTo>
                      <a:pt x="80" y="34"/>
                      <a:pt x="80" y="34"/>
                      <a:pt x="80" y="33"/>
                    </a:cubicBezTo>
                    <a:cubicBezTo>
                      <a:pt x="80" y="33"/>
                      <a:pt x="80" y="32"/>
                      <a:pt x="80" y="31"/>
                    </a:cubicBezTo>
                    <a:cubicBezTo>
                      <a:pt x="80" y="31"/>
                      <a:pt x="80" y="31"/>
                      <a:pt x="80" y="31"/>
                    </a:cubicBezTo>
                    <a:cubicBezTo>
                      <a:pt x="80" y="31"/>
                      <a:pt x="80" y="30"/>
                      <a:pt x="80" y="30"/>
                    </a:cubicBezTo>
                    <a:cubicBezTo>
                      <a:pt x="80" y="28"/>
                      <a:pt x="80" y="26"/>
                      <a:pt x="82" y="25"/>
                    </a:cubicBezTo>
                    <a:cubicBezTo>
                      <a:pt x="82" y="23"/>
                      <a:pt x="79" y="16"/>
                      <a:pt x="74" y="12"/>
                    </a:cubicBezTo>
                    <a:cubicBezTo>
                      <a:pt x="74" y="12"/>
                      <a:pt x="74" y="12"/>
                      <a:pt x="74" y="11"/>
                    </a:cubicBezTo>
                    <a:cubicBezTo>
                      <a:pt x="74" y="11"/>
                      <a:pt x="74" y="11"/>
                      <a:pt x="74" y="11"/>
                    </a:cubicBezTo>
                    <a:cubicBezTo>
                      <a:pt x="74" y="11"/>
                      <a:pt x="74" y="11"/>
                      <a:pt x="74" y="11"/>
                    </a:cubicBezTo>
                    <a:cubicBezTo>
                      <a:pt x="74" y="11"/>
                      <a:pt x="74" y="11"/>
                      <a:pt x="74" y="11"/>
                    </a:cubicBezTo>
                    <a:cubicBezTo>
                      <a:pt x="74" y="11"/>
                      <a:pt x="73" y="10"/>
                      <a:pt x="73" y="10"/>
                    </a:cubicBezTo>
                    <a:cubicBezTo>
                      <a:pt x="73" y="10"/>
                      <a:pt x="73" y="10"/>
                      <a:pt x="73" y="10"/>
                    </a:cubicBezTo>
                    <a:cubicBezTo>
                      <a:pt x="73" y="10"/>
                      <a:pt x="73" y="9"/>
                      <a:pt x="73" y="9"/>
                    </a:cubicBezTo>
                    <a:cubicBezTo>
                      <a:pt x="73" y="9"/>
                      <a:pt x="72" y="9"/>
                      <a:pt x="72" y="8"/>
                    </a:cubicBezTo>
                    <a:cubicBezTo>
                      <a:pt x="72" y="8"/>
                      <a:pt x="72" y="8"/>
                      <a:pt x="72" y="8"/>
                    </a:cubicBezTo>
                    <a:cubicBezTo>
                      <a:pt x="72" y="7"/>
                      <a:pt x="71" y="7"/>
                      <a:pt x="71" y="7"/>
                    </a:cubicBezTo>
                    <a:cubicBezTo>
                      <a:pt x="71" y="6"/>
                      <a:pt x="71" y="6"/>
                      <a:pt x="70" y="5"/>
                    </a:cubicBezTo>
                    <a:cubicBezTo>
                      <a:pt x="70" y="5"/>
                      <a:pt x="70" y="5"/>
                      <a:pt x="70" y="4"/>
                    </a:cubicBezTo>
                    <a:cubicBezTo>
                      <a:pt x="70" y="4"/>
                      <a:pt x="69" y="3"/>
                      <a:pt x="69" y="3"/>
                    </a:cubicBezTo>
                    <a:cubicBezTo>
                      <a:pt x="69" y="2"/>
                      <a:pt x="69" y="2"/>
                      <a:pt x="68" y="2"/>
                    </a:cubicBezTo>
                    <a:cubicBezTo>
                      <a:pt x="68" y="1"/>
                      <a:pt x="68" y="1"/>
                      <a:pt x="68" y="0"/>
                    </a:cubicBezTo>
                    <a:cubicBezTo>
                      <a:pt x="66" y="1"/>
                      <a:pt x="66" y="1"/>
                      <a:pt x="65" y="1"/>
                    </a:cubicBezTo>
                    <a:cubicBezTo>
                      <a:pt x="65" y="1"/>
                      <a:pt x="65" y="1"/>
                      <a:pt x="65" y="1"/>
                    </a:cubicBezTo>
                    <a:cubicBezTo>
                      <a:pt x="65" y="1"/>
                      <a:pt x="65" y="1"/>
                      <a:pt x="65" y="1"/>
                    </a:cubicBezTo>
                    <a:cubicBezTo>
                      <a:pt x="64" y="2"/>
                      <a:pt x="64" y="2"/>
                      <a:pt x="64" y="3"/>
                    </a:cubicBezTo>
                    <a:cubicBezTo>
                      <a:pt x="63" y="4"/>
                      <a:pt x="61" y="5"/>
                      <a:pt x="59" y="5"/>
                    </a:cubicBezTo>
                    <a:cubicBezTo>
                      <a:pt x="59" y="5"/>
                      <a:pt x="58" y="5"/>
                      <a:pt x="58" y="5"/>
                    </a:cubicBezTo>
                    <a:cubicBezTo>
                      <a:pt x="57" y="6"/>
                      <a:pt x="57" y="6"/>
                      <a:pt x="57" y="6"/>
                    </a:cubicBezTo>
                    <a:cubicBezTo>
                      <a:pt x="56" y="6"/>
                      <a:pt x="55" y="6"/>
                      <a:pt x="55" y="5"/>
                    </a:cubicBezTo>
                    <a:cubicBezTo>
                      <a:pt x="54" y="5"/>
                      <a:pt x="53" y="5"/>
                      <a:pt x="52" y="6"/>
                    </a:cubicBezTo>
                    <a:cubicBezTo>
                      <a:pt x="50" y="8"/>
                      <a:pt x="46" y="9"/>
                      <a:pt x="45" y="7"/>
                    </a:cubicBezTo>
                    <a:cubicBezTo>
                      <a:pt x="44" y="7"/>
                      <a:pt x="41" y="6"/>
                      <a:pt x="39" y="6"/>
                    </a:cubicBezTo>
                    <a:cubicBezTo>
                      <a:pt x="38" y="6"/>
                      <a:pt x="36" y="5"/>
                      <a:pt x="32" y="4"/>
                    </a:cubicBezTo>
                    <a:cubicBezTo>
                      <a:pt x="31" y="4"/>
                      <a:pt x="29" y="4"/>
                      <a:pt x="28" y="4"/>
                    </a:cubicBezTo>
                    <a:cubicBezTo>
                      <a:pt x="28" y="4"/>
                      <a:pt x="27" y="4"/>
                      <a:pt x="27" y="4"/>
                    </a:cubicBezTo>
                    <a:cubicBezTo>
                      <a:pt x="27" y="4"/>
                      <a:pt x="27" y="4"/>
                      <a:pt x="27" y="4"/>
                    </a:cubicBezTo>
                    <a:cubicBezTo>
                      <a:pt x="26" y="4"/>
                      <a:pt x="26" y="4"/>
                      <a:pt x="26" y="4"/>
                    </a:cubicBezTo>
                    <a:cubicBezTo>
                      <a:pt x="26" y="4"/>
                      <a:pt x="26" y="4"/>
                      <a:pt x="26" y="4"/>
                    </a:cubicBezTo>
                    <a:cubicBezTo>
                      <a:pt x="26" y="4"/>
                      <a:pt x="25" y="4"/>
                      <a:pt x="25" y="5"/>
                    </a:cubicBezTo>
                    <a:cubicBezTo>
                      <a:pt x="25" y="5"/>
                      <a:pt x="24" y="6"/>
                      <a:pt x="24" y="6"/>
                    </a:cubicBezTo>
                    <a:cubicBezTo>
                      <a:pt x="23" y="7"/>
                      <a:pt x="21" y="8"/>
                      <a:pt x="20" y="9"/>
                    </a:cubicBezTo>
                    <a:cubicBezTo>
                      <a:pt x="20" y="9"/>
                      <a:pt x="19" y="9"/>
                      <a:pt x="19" y="9"/>
                    </a:cubicBezTo>
                    <a:cubicBezTo>
                      <a:pt x="18" y="10"/>
                      <a:pt x="17" y="10"/>
                      <a:pt x="16" y="11"/>
                    </a:cubicBezTo>
                    <a:cubicBezTo>
                      <a:pt x="16" y="11"/>
                      <a:pt x="14" y="14"/>
                      <a:pt x="13" y="16"/>
                    </a:cubicBezTo>
                    <a:cubicBezTo>
                      <a:pt x="11" y="21"/>
                      <a:pt x="9" y="25"/>
                      <a:pt x="6" y="28"/>
                    </a:cubicBezTo>
                    <a:cubicBezTo>
                      <a:pt x="4" y="30"/>
                      <a:pt x="2" y="31"/>
                      <a:pt x="1" y="32"/>
                    </a:cubicBezTo>
                    <a:cubicBezTo>
                      <a:pt x="1" y="32"/>
                      <a:pt x="1" y="32"/>
                      <a:pt x="0" y="32"/>
                    </a:cubicBezTo>
                    <a:cubicBezTo>
                      <a:pt x="1" y="32"/>
                      <a:pt x="1" y="33"/>
                      <a:pt x="1" y="33"/>
                    </a:cubicBezTo>
                    <a:cubicBezTo>
                      <a:pt x="2" y="34"/>
                      <a:pt x="4" y="36"/>
                      <a:pt x="4" y="38"/>
                    </a:cubicBezTo>
                    <a:cubicBezTo>
                      <a:pt x="4" y="40"/>
                      <a:pt x="5" y="40"/>
                      <a:pt x="6" y="40"/>
                    </a:cubicBezTo>
                    <a:cubicBezTo>
                      <a:pt x="7" y="40"/>
                      <a:pt x="7" y="40"/>
                      <a:pt x="8" y="41"/>
                    </a:cubicBezTo>
                    <a:cubicBezTo>
                      <a:pt x="9" y="42"/>
                      <a:pt x="9" y="44"/>
                      <a:pt x="9" y="46"/>
                    </a:cubicBezTo>
                    <a:cubicBezTo>
                      <a:pt x="9" y="46"/>
                      <a:pt x="9" y="47"/>
                      <a:pt x="9" y="47"/>
                    </a:cubicBezTo>
                    <a:cubicBezTo>
                      <a:pt x="9" y="47"/>
                      <a:pt x="9" y="47"/>
                      <a:pt x="10" y="47"/>
                    </a:cubicBezTo>
                    <a:cubicBezTo>
                      <a:pt x="17" y="48"/>
                      <a:pt x="22" y="49"/>
                      <a:pt x="22" y="53"/>
                    </a:cubicBezTo>
                    <a:cubicBezTo>
                      <a:pt x="22" y="53"/>
                      <a:pt x="22" y="54"/>
                      <a:pt x="22" y="54"/>
                    </a:cubicBezTo>
                    <a:cubicBezTo>
                      <a:pt x="22" y="55"/>
                      <a:pt x="22" y="56"/>
                      <a:pt x="22" y="56"/>
                    </a:cubicBezTo>
                    <a:cubicBezTo>
                      <a:pt x="22" y="56"/>
                      <a:pt x="22" y="56"/>
                      <a:pt x="22" y="56"/>
                    </a:cubicBezTo>
                    <a:cubicBezTo>
                      <a:pt x="22" y="56"/>
                      <a:pt x="23" y="56"/>
                      <a:pt x="23" y="56"/>
                    </a:cubicBezTo>
                    <a:cubicBezTo>
                      <a:pt x="23" y="57"/>
                      <a:pt x="24" y="57"/>
                      <a:pt x="24" y="57"/>
                    </a:cubicBezTo>
                    <a:cubicBezTo>
                      <a:pt x="24" y="58"/>
                      <a:pt x="25" y="58"/>
                      <a:pt x="25" y="58"/>
                    </a:cubicBezTo>
                    <a:cubicBezTo>
                      <a:pt x="25" y="58"/>
                      <a:pt x="26" y="59"/>
                      <a:pt x="26" y="59"/>
                    </a:cubicBezTo>
                    <a:cubicBezTo>
                      <a:pt x="26" y="59"/>
                      <a:pt x="27" y="60"/>
                      <a:pt x="27" y="60"/>
                    </a:cubicBezTo>
                    <a:cubicBezTo>
                      <a:pt x="28" y="60"/>
                      <a:pt x="30" y="60"/>
                      <a:pt x="33" y="61"/>
                    </a:cubicBezTo>
                    <a:cubicBezTo>
                      <a:pt x="35" y="61"/>
                      <a:pt x="37" y="61"/>
                      <a:pt x="38" y="61"/>
                    </a:cubicBezTo>
                    <a:cubicBezTo>
                      <a:pt x="39" y="61"/>
                      <a:pt x="39" y="61"/>
                      <a:pt x="41" y="61"/>
                    </a:cubicBezTo>
                    <a:cubicBezTo>
                      <a:pt x="44" y="61"/>
                      <a:pt x="49" y="61"/>
                      <a:pt x="51" y="62"/>
                    </a:cubicBezTo>
                    <a:cubicBezTo>
                      <a:pt x="53" y="62"/>
                      <a:pt x="55" y="61"/>
                      <a:pt x="57" y="59"/>
                    </a:cubicBezTo>
                    <a:cubicBezTo>
                      <a:pt x="60" y="56"/>
                      <a:pt x="68" y="56"/>
                      <a:pt x="70" y="56"/>
                    </a:cubicBezTo>
                    <a:cubicBezTo>
                      <a:pt x="71" y="56"/>
                      <a:pt x="72" y="56"/>
                      <a:pt x="72" y="56"/>
                    </a:cubicBezTo>
                    <a:cubicBezTo>
                      <a:pt x="78" y="57"/>
                      <a:pt x="82" y="57"/>
                      <a:pt x="83" y="60"/>
                    </a:cubicBezTo>
                    <a:cubicBezTo>
                      <a:pt x="83" y="60"/>
                      <a:pt x="83" y="60"/>
                      <a:pt x="83" y="60"/>
                    </a:cubicBezTo>
                    <a:cubicBezTo>
                      <a:pt x="83" y="60"/>
                      <a:pt x="83" y="60"/>
                      <a:pt x="83" y="60"/>
                    </a:cubicBezTo>
                    <a:cubicBezTo>
                      <a:pt x="84" y="60"/>
                      <a:pt x="84" y="60"/>
                      <a:pt x="84" y="60"/>
                    </a:cubicBezTo>
                    <a:cubicBezTo>
                      <a:pt x="84" y="60"/>
                      <a:pt x="84" y="60"/>
                      <a:pt x="85" y="60"/>
                    </a:cubicBezTo>
                    <a:cubicBezTo>
                      <a:pt x="85" y="61"/>
                      <a:pt x="85" y="61"/>
                      <a:pt x="86" y="61"/>
                    </a:cubicBezTo>
                    <a:cubicBezTo>
                      <a:pt x="86" y="61"/>
                      <a:pt x="86" y="61"/>
                      <a:pt x="86" y="61"/>
                    </a:cubicBezTo>
                    <a:cubicBezTo>
                      <a:pt x="86" y="60"/>
                      <a:pt x="86" y="59"/>
                      <a:pt x="86" y="58"/>
                    </a:cubicBezTo>
                    <a:cubicBezTo>
                      <a:pt x="86" y="54"/>
                      <a:pt x="89" y="47"/>
                      <a:pt x="93" y="47"/>
                    </a:cubicBezTo>
                    <a:cubicBezTo>
                      <a:pt x="94" y="47"/>
                      <a:pt x="94" y="47"/>
                      <a:pt x="94" y="47"/>
                    </a:cubicBezTo>
                    <a:cubicBezTo>
                      <a:pt x="97" y="46"/>
                      <a:pt x="98" y="46"/>
                      <a:pt x="97" y="43"/>
                    </a:cubicBezTo>
                    <a:cubicBezTo>
                      <a:pt x="97" y="43"/>
                      <a:pt x="97" y="43"/>
                      <a:pt x="97" y="43"/>
                    </a:cubicBezTo>
                    <a:cubicBezTo>
                      <a:pt x="97" y="43"/>
                      <a:pt x="96" y="42"/>
                      <a:pt x="96" y="42"/>
                    </a:cubicBezTo>
                    <a:cubicBezTo>
                      <a:pt x="96" y="42"/>
                      <a:pt x="96" y="42"/>
                      <a:pt x="96" y="42"/>
                    </a:cubicBezTo>
                    <a:cubicBezTo>
                      <a:pt x="96" y="42"/>
                      <a:pt x="95" y="41"/>
                      <a:pt x="95" y="41"/>
                    </a:cubicBezTo>
                    <a:cubicBezTo>
                      <a:pt x="95" y="42"/>
                      <a:pt x="94" y="42"/>
                      <a:pt x="93" y="42"/>
                    </a:cubicBezTo>
                    <a:cubicBezTo>
                      <a:pt x="91" y="43"/>
                      <a:pt x="90" y="44"/>
                      <a:pt x="89" y="44"/>
                    </a:cubicBezTo>
                    <a:cubicBezTo>
                      <a:pt x="87" y="44"/>
                      <a:pt x="84" y="43"/>
                      <a:pt x="83" y="41"/>
                    </a:cubicBezTo>
                    <a:cubicBezTo>
                      <a:pt x="83" y="40"/>
                      <a:pt x="83" y="40"/>
                      <a:pt x="83" y="40"/>
                    </a:cubicBezTo>
                    <a:cubicBezTo>
                      <a:pt x="83" y="39"/>
                      <a:pt x="83" y="39"/>
                      <a:pt x="83" y="39"/>
                    </a:cubicBezTo>
                    <a:cubicBezTo>
                      <a:pt x="83" y="39"/>
                      <a:pt x="83" y="39"/>
                      <a:pt x="83" y="39"/>
                    </a:cubicBezTo>
                    <a:cubicBezTo>
                      <a:pt x="83" y="39"/>
                      <a:pt x="82" y="39"/>
                      <a:pt x="82" y="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8" name="Freeform 1201"/>
              <p:cNvSpPr>
                <a:spLocks/>
              </p:cNvSpPr>
              <p:nvPr/>
            </p:nvSpPr>
            <p:spPr bwMode="auto">
              <a:xfrm>
                <a:off x="2831" y="3247"/>
                <a:ext cx="29" cy="36"/>
              </a:xfrm>
              <a:custGeom>
                <a:avLst/>
                <a:gdLst>
                  <a:gd name="T0" fmla="*/ 1 w 30"/>
                  <a:gd name="T1" fmla="*/ 1 h 38"/>
                  <a:gd name="T2" fmla="*/ 1 w 30"/>
                  <a:gd name="T3" fmla="*/ 2 h 38"/>
                  <a:gd name="T4" fmla="*/ 2 w 30"/>
                  <a:gd name="T5" fmla="*/ 4 h 38"/>
                  <a:gd name="T6" fmla="*/ 3 w 30"/>
                  <a:gd name="T7" fmla="*/ 5 h 38"/>
                  <a:gd name="T8" fmla="*/ 3 w 30"/>
                  <a:gd name="T9" fmla="*/ 6 h 38"/>
                  <a:gd name="T10" fmla="*/ 4 w 30"/>
                  <a:gd name="T11" fmla="*/ 7 h 38"/>
                  <a:gd name="T12" fmla="*/ 4 w 30"/>
                  <a:gd name="T13" fmla="*/ 8 h 38"/>
                  <a:gd name="T14" fmla="*/ 5 w 30"/>
                  <a:gd name="T15" fmla="*/ 8 h 38"/>
                  <a:gd name="T16" fmla="*/ 5 w 30"/>
                  <a:gd name="T17" fmla="*/ 9 h 38"/>
                  <a:gd name="T18" fmla="*/ 5 w 30"/>
                  <a:gd name="T19" fmla="*/ 9 h 38"/>
                  <a:gd name="T20" fmla="*/ 6 w 30"/>
                  <a:gd name="T21" fmla="*/ 10 h 38"/>
                  <a:gd name="T22" fmla="*/ 6 w 30"/>
                  <a:gd name="T23" fmla="*/ 10 h 38"/>
                  <a:gd name="T24" fmla="*/ 6 w 30"/>
                  <a:gd name="T25" fmla="*/ 11 h 38"/>
                  <a:gd name="T26" fmla="*/ 6 w 30"/>
                  <a:gd name="T27" fmla="*/ 11 h 38"/>
                  <a:gd name="T28" fmla="*/ 6 w 30"/>
                  <a:gd name="T29" fmla="*/ 11 h 38"/>
                  <a:gd name="T30" fmla="*/ 13 w 30"/>
                  <a:gd name="T31" fmla="*/ 30 h 38"/>
                  <a:gd name="T32" fmla="*/ 13 w 30"/>
                  <a:gd name="T33" fmla="*/ 33 h 38"/>
                  <a:gd name="T34" fmla="*/ 13 w 30"/>
                  <a:gd name="T35" fmla="*/ 35 h 38"/>
                  <a:gd name="T36" fmla="*/ 14 w 30"/>
                  <a:gd name="T37" fmla="*/ 36 h 38"/>
                  <a:gd name="T38" fmla="*/ 14 w 30"/>
                  <a:gd name="T39" fmla="*/ 37 h 38"/>
                  <a:gd name="T40" fmla="*/ 14 w 30"/>
                  <a:gd name="T41" fmla="*/ 38 h 38"/>
                  <a:gd name="T42" fmla="*/ 16 w 30"/>
                  <a:gd name="T43" fmla="*/ 36 h 38"/>
                  <a:gd name="T44" fmla="*/ 16 w 30"/>
                  <a:gd name="T45" fmla="*/ 35 h 38"/>
                  <a:gd name="T46" fmla="*/ 16 w 30"/>
                  <a:gd name="T47" fmla="*/ 34 h 38"/>
                  <a:gd name="T48" fmla="*/ 17 w 30"/>
                  <a:gd name="T49" fmla="*/ 34 h 38"/>
                  <a:gd name="T50" fmla="*/ 17 w 30"/>
                  <a:gd name="T51" fmla="*/ 33 h 38"/>
                  <a:gd name="T52" fmla="*/ 17 w 30"/>
                  <a:gd name="T53" fmla="*/ 33 h 38"/>
                  <a:gd name="T54" fmla="*/ 18 w 30"/>
                  <a:gd name="T55" fmla="*/ 32 h 38"/>
                  <a:gd name="T56" fmla="*/ 18 w 30"/>
                  <a:gd name="T57" fmla="*/ 32 h 38"/>
                  <a:gd name="T58" fmla="*/ 18 w 30"/>
                  <a:gd name="T59" fmla="*/ 32 h 38"/>
                  <a:gd name="T60" fmla="*/ 18 w 30"/>
                  <a:gd name="T61" fmla="*/ 31 h 38"/>
                  <a:gd name="T62" fmla="*/ 18 w 30"/>
                  <a:gd name="T63" fmla="*/ 31 h 38"/>
                  <a:gd name="T64" fmla="*/ 18 w 30"/>
                  <a:gd name="T65" fmla="*/ 31 h 38"/>
                  <a:gd name="T66" fmla="*/ 18 w 30"/>
                  <a:gd name="T67" fmla="*/ 31 h 38"/>
                  <a:gd name="T68" fmla="*/ 23 w 30"/>
                  <a:gd name="T69" fmla="*/ 24 h 38"/>
                  <a:gd name="T70" fmla="*/ 24 w 30"/>
                  <a:gd name="T71" fmla="*/ 24 h 38"/>
                  <a:gd name="T72" fmla="*/ 25 w 30"/>
                  <a:gd name="T73" fmla="*/ 24 h 38"/>
                  <a:gd name="T74" fmla="*/ 29 w 30"/>
                  <a:gd name="T75" fmla="*/ 25 h 38"/>
                  <a:gd name="T76" fmla="*/ 30 w 30"/>
                  <a:gd name="T77" fmla="*/ 25 h 38"/>
                  <a:gd name="T78" fmla="*/ 28 w 30"/>
                  <a:gd name="T79" fmla="*/ 21 h 38"/>
                  <a:gd name="T80" fmla="*/ 21 w 30"/>
                  <a:gd name="T81" fmla="*/ 9 h 38"/>
                  <a:gd name="T82" fmla="*/ 15 w 30"/>
                  <a:gd name="T83" fmla="*/ 5 h 38"/>
                  <a:gd name="T84" fmla="*/ 9 w 30"/>
                  <a:gd name="T85" fmla="*/ 2 h 38"/>
                  <a:gd name="T86" fmla="*/ 6 w 30"/>
                  <a:gd name="T87" fmla="*/ 0 h 38"/>
                  <a:gd name="T88" fmla="*/ 5 w 30"/>
                  <a:gd name="T89" fmla="*/ 0 h 38"/>
                  <a:gd name="T90" fmla="*/ 0 w 30"/>
                  <a:gd name="T91" fmla="*/ 1 h 38"/>
                  <a:gd name="T92" fmla="*/ 1 w 30"/>
                  <a:gd name="T9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38">
                    <a:moveTo>
                      <a:pt x="1" y="1"/>
                    </a:moveTo>
                    <a:cubicBezTo>
                      <a:pt x="1" y="2"/>
                      <a:pt x="1" y="2"/>
                      <a:pt x="1" y="2"/>
                    </a:cubicBezTo>
                    <a:cubicBezTo>
                      <a:pt x="2" y="3"/>
                      <a:pt x="2" y="4"/>
                      <a:pt x="2" y="4"/>
                    </a:cubicBezTo>
                    <a:cubicBezTo>
                      <a:pt x="2" y="4"/>
                      <a:pt x="2" y="4"/>
                      <a:pt x="3" y="5"/>
                    </a:cubicBezTo>
                    <a:cubicBezTo>
                      <a:pt x="3" y="5"/>
                      <a:pt x="3" y="6"/>
                      <a:pt x="3" y="6"/>
                    </a:cubicBezTo>
                    <a:cubicBezTo>
                      <a:pt x="3" y="6"/>
                      <a:pt x="4" y="6"/>
                      <a:pt x="4" y="7"/>
                    </a:cubicBezTo>
                    <a:cubicBezTo>
                      <a:pt x="4" y="7"/>
                      <a:pt x="4" y="7"/>
                      <a:pt x="4" y="8"/>
                    </a:cubicBezTo>
                    <a:cubicBezTo>
                      <a:pt x="4" y="8"/>
                      <a:pt x="4" y="8"/>
                      <a:pt x="5" y="8"/>
                    </a:cubicBezTo>
                    <a:cubicBezTo>
                      <a:pt x="5" y="8"/>
                      <a:pt x="5" y="9"/>
                      <a:pt x="5" y="9"/>
                    </a:cubicBezTo>
                    <a:cubicBezTo>
                      <a:pt x="5" y="9"/>
                      <a:pt x="5" y="9"/>
                      <a:pt x="5" y="9"/>
                    </a:cubicBezTo>
                    <a:cubicBezTo>
                      <a:pt x="5" y="10"/>
                      <a:pt x="6" y="10"/>
                      <a:pt x="6" y="10"/>
                    </a:cubicBezTo>
                    <a:cubicBezTo>
                      <a:pt x="6" y="10"/>
                      <a:pt x="6" y="10"/>
                      <a:pt x="6" y="10"/>
                    </a:cubicBezTo>
                    <a:cubicBezTo>
                      <a:pt x="6" y="10"/>
                      <a:pt x="6" y="11"/>
                      <a:pt x="6" y="11"/>
                    </a:cubicBezTo>
                    <a:cubicBezTo>
                      <a:pt x="6" y="11"/>
                      <a:pt x="6" y="11"/>
                      <a:pt x="6" y="11"/>
                    </a:cubicBezTo>
                    <a:cubicBezTo>
                      <a:pt x="6" y="11"/>
                      <a:pt x="6" y="11"/>
                      <a:pt x="6" y="11"/>
                    </a:cubicBezTo>
                    <a:cubicBezTo>
                      <a:pt x="7" y="11"/>
                      <a:pt x="18" y="25"/>
                      <a:pt x="13" y="30"/>
                    </a:cubicBezTo>
                    <a:cubicBezTo>
                      <a:pt x="13" y="30"/>
                      <a:pt x="13" y="31"/>
                      <a:pt x="13" y="33"/>
                    </a:cubicBezTo>
                    <a:cubicBezTo>
                      <a:pt x="13" y="34"/>
                      <a:pt x="13" y="35"/>
                      <a:pt x="13" y="35"/>
                    </a:cubicBezTo>
                    <a:cubicBezTo>
                      <a:pt x="13" y="36"/>
                      <a:pt x="13" y="36"/>
                      <a:pt x="14" y="36"/>
                    </a:cubicBezTo>
                    <a:cubicBezTo>
                      <a:pt x="14" y="36"/>
                      <a:pt x="14" y="37"/>
                      <a:pt x="14" y="37"/>
                    </a:cubicBezTo>
                    <a:cubicBezTo>
                      <a:pt x="14" y="37"/>
                      <a:pt x="14" y="37"/>
                      <a:pt x="14" y="38"/>
                    </a:cubicBezTo>
                    <a:cubicBezTo>
                      <a:pt x="15" y="37"/>
                      <a:pt x="15" y="36"/>
                      <a:pt x="16" y="36"/>
                    </a:cubicBezTo>
                    <a:cubicBezTo>
                      <a:pt x="16" y="35"/>
                      <a:pt x="16" y="35"/>
                      <a:pt x="16" y="35"/>
                    </a:cubicBezTo>
                    <a:cubicBezTo>
                      <a:pt x="16" y="35"/>
                      <a:pt x="16" y="35"/>
                      <a:pt x="16" y="34"/>
                    </a:cubicBezTo>
                    <a:cubicBezTo>
                      <a:pt x="17" y="34"/>
                      <a:pt x="17" y="34"/>
                      <a:pt x="17" y="34"/>
                    </a:cubicBezTo>
                    <a:cubicBezTo>
                      <a:pt x="17" y="34"/>
                      <a:pt x="17" y="33"/>
                      <a:pt x="17" y="33"/>
                    </a:cubicBezTo>
                    <a:cubicBezTo>
                      <a:pt x="17" y="33"/>
                      <a:pt x="17" y="33"/>
                      <a:pt x="17" y="33"/>
                    </a:cubicBezTo>
                    <a:cubicBezTo>
                      <a:pt x="18" y="33"/>
                      <a:pt x="18" y="32"/>
                      <a:pt x="18" y="32"/>
                    </a:cubicBezTo>
                    <a:cubicBezTo>
                      <a:pt x="18" y="32"/>
                      <a:pt x="18" y="32"/>
                      <a:pt x="18" y="32"/>
                    </a:cubicBezTo>
                    <a:cubicBezTo>
                      <a:pt x="18" y="32"/>
                      <a:pt x="18" y="32"/>
                      <a:pt x="18" y="32"/>
                    </a:cubicBezTo>
                    <a:cubicBezTo>
                      <a:pt x="18" y="32"/>
                      <a:pt x="18" y="32"/>
                      <a:pt x="18" y="31"/>
                    </a:cubicBezTo>
                    <a:cubicBezTo>
                      <a:pt x="18" y="31"/>
                      <a:pt x="18" y="31"/>
                      <a:pt x="18" y="31"/>
                    </a:cubicBezTo>
                    <a:cubicBezTo>
                      <a:pt x="18" y="31"/>
                      <a:pt x="18" y="31"/>
                      <a:pt x="18" y="31"/>
                    </a:cubicBezTo>
                    <a:cubicBezTo>
                      <a:pt x="18" y="31"/>
                      <a:pt x="18" y="31"/>
                      <a:pt x="18" y="31"/>
                    </a:cubicBezTo>
                    <a:cubicBezTo>
                      <a:pt x="18" y="25"/>
                      <a:pt x="21" y="24"/>
                      <a:pt x="23" y="24"/>
                    </a:cubicBezTo>
                    <a:cubicBezTo>
                      <a:pt x="23" y="24"/>
                      <a:pt x="23" y="24"/>
                      <a:pt x="24" y="24"/>
                    </a:cubicBezTo>
                    <a:cubicBezTo>
                      <a:pt x="24" y="24"/>
                      <a:pt x="25" y="24"/>
                      <a:pt x="25" y="24"/>
                    </a:cubicBezTo>
                    <a:cubicBezTo>
                      <a:pt x="26" y="24"/>
                      <a:pt x="28" y="25"/>
                      <a:pt x="29" y="25"/>
                    </a:cubicBezTo>
                    <a:cubicBezTo>
                      <a:pt x="29" y="25"/>
                      <a:pt x="30" y="25"/>
                      <a:pt x="30" y="25"/>
                    </a:cubicBezTo>
                    <a:cubicBezTo>
                      <a:pt x="30" y="24"/>
                      <a:pt x="29" y="22"/>
                      <a:pt x="28" y="21"/>
                    </a:cubicBezTo>
                    <a:cubicBezTo>
                      <a:pt x="26" y="19"/>
                      <a:pt x="22" y="14"/>
                      <a:pt x="21" y="9"/>
                    </a:cubicBezTo>
                    <a:cubicBezTo>
                      <a:pt x="20" y="6"/>
                      <a:pt x="16" y="5"/>
                      <a:pt x="15" y="5"/>
                    </a:cubicBezTo>
                    <a:cubicBezTo>
                      <a:pt x="13" y="5"/>
                      <a:pt x="11" y="3"/>
                      <a:pt x="9" y="2"/>
                    </a:cubicBezTo>
                    <a:cubicBezTo>
                      <a:pt x="8" y="1"/>
                      <a:pt x="7" y="0"/>
                      <a:pt x="6" y="0"/>
                    </a:cubicBezTo>
                    <a:cubicBezTo>
                      <a:pt x="6" y="0"/>
                      <a:pt x="5" y="0"/>
                      <a:pt x="5" y="0"/>
                    </a:cubicBezTo>
                    <a:cubicBezTo>
                      <a:pt x="4" y="0"/>
                      <a:pt x="2" y="0"/>
                      <a:pt x="0" y="1"/>
                    </a:cubicBezTo>
                    <a:cubicBezTo>
                      <a:pt x="1" y="1"/>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9" name="Freeform 1202"/>
              <p:cNvSpPr>
                <a:spLocks/>
              </p:cNvSpPr>
              <p:nvPr/>
            </p:nvSpPr>
            <p:spPr bwMode="auto">
              <a:xfrm>
                <a:off x="2783" y="3306"/>
                <a:ext cx="61" cy="33"/>
              </a:xfrm>
              <a:custGeom>
                <a:avLst/>
                <a:gdLst>
                  <a:gd name="T0" fmla="*/ 62 w 64"/>
                  <a:gd name="T1" fmla="*/ 4 h 34"/>
                  <a:gd name="T2" fmla="*/ 61 w 64"/>
                  <a:gd name="T3" fmla="*/ 3 h 34"/>
                  <a:gd name="T4" fmla="*/ 60 w 64"/>
                  <a:gd name="T5" fmla="*/ 2 h 34"/>
                  <a:gd name="T6" fmla="*/ 60 w 64"/>
                  <a:gd name="T7" fmla="*/ 2 h 34"/>
                  <a:gd name="T8" fmla="*/ 60 w 64"/>
                  <a:gd name="T9" fmla="*/ 2 h 34"/>
                  <a:gd name="T10" fmla="*/ 52 w 64"/>
                  <a:gd name="T11" fmla="*/ 0 h 34"/>
                  <a:gd name="T12" fmla="*/ 40 w 64"/>
                  <a:gd name="T13" fmla="*/ 2 h 34"/>
                  <a:gd name="T14" fmla="*/ 21 w 64"/>
                  <a:gd name="T15" fmla="*/ 5 h 34"/>
                  <a:gd name="T16" fmla="*/ 18 w 64"/>
                  <a:gd name="T17" fmla="*/ 5 h 34"/>
                  <a:gd name="T18" fmla="*/ 7 w 64"/>
                  <a:gd name="T19" fmla="*/ 4 h 34"/>
                  <a:gd name="T20" fmla="*/ 7 w 64"/>
                  <a:gd name="T21" fmla="*/ 4 h 34"/>
                  <a:gd name="T22" fmla="*/ 4 w 64"/>
                  <a:gd name="T23" fmla="*/ 3 h 34"/>
                  <a:gd name="T24" fmla="*/ 2 w 64"/>
                  <a:gd name="T25" fmla="*/ 1 h 34"/>
                  <a:gd name="T26" fmla="*/ 1 w 64"/>
                  <a:gd name="T27" fmla="*/ 0 h 34"/>
                  <a:gd name="T28" fmla="*/ 1 w 64"/>
                  <a:gd name="T29" fmla="*/ 0 h 34"/>
                  <a:gd name="T30" fmla="*/ 0 w 64"/>
                  <a:gd name="T31" fmla="*/ 2 h 34"/>
                  <a:gd name="T32" fmla="*/ 5 w 64"/>
                  <a:gd name="T33" fmla="*/ 14 h 34"/>
                  <a:gd name="T34" fmla="*/ 2 w 64"/>
                  <a:gd name="T35" fmla="*/ 16 h 34"/>
                  <a:gd name="T36" fmla="*/ 1 w 64"/>
                  <a:gd name="T37" fmla="*/ 19 h 34"/>
                  <a:gd name="T38" fmla="*/ 1 w 64"/>
                  <a:gd name="T39" fmla="*/ 20 h 34"/>
                  <a:gd name="T40" fmla="*/ 1 w 64"/>
                  <a:gd name="T41" fmla="*/ 22 h 34"/>
                  <a:gd name="T42" fmla="*/ 1 w 64"/>
                  <a:gd name="T43" fmla="*/ 23 h 34"/>
                  <a:gd name="T44" fmla="*/ 8 w 64"/>
                  <a:gd name="T45" fmla="*/ 31 h 34"/>
                  <a:gd name="T46" fmla="*/ 9 w 64"/>
                  <a:gd name="T47" fmla="*/ 32 h 34"/>
                  <a:gd name="T48" fmla="*/ 10 w 64"/>
                  <a:gd name="T49" fmla="*/ 32 h 34"/>
                  <a:gd name="T50" fmla="*/ 12 w 64"/>
                  <a:gd name="T51" fmla="*/ 32 h 34"/>
                  <a:gd name="T52" fmla="*/ 15 w 64"/>
                  <a:gd name="T53" fmla="*/ 32 h 34"/>
                  <a:gd name="T54" fmla="*/ 24 w 64"/>
                  <a:gd name="T55" fmla="*/ 32 h 34"/>
                  <a:gd name="T56" fmla="*/ 24 w 64"/>
                  <a:gd name="T57" fmla="*/ 33 h 34"/>
                  <a:gd name="T58" fmla="*/ 26 w 64"/>
                  <a:gd name="T59" fmla="*/ 33 h 34"/>
                  <a:gd name="T60" fmla="*/ 27 w 64"/>
                  <a:gd name="T61" fmla="*/ 33 h 34"/>
                  <a:gd name="T62" fmla="*/ 29 w 64"/>
                  <a:gd name="T63" fmla="*/ 34 h 34"/>
                  <a:gd name="T64" fmla="*/ 31 w 64"/>
                  <a:gd name="T65" fmla="*/ 34 h 34"/>
                  <a:gd name="T66" fmla="*/ 33 w 64"/>
                  <a:gd name="T67" fmla="*/ 34 h 34"/>
                  <a:gd name="T68" fmla="*/ 35 w 64"/>
                  <a:gd name="T69" fmla="*/ 34 h 34"/>
                  <a:gd name="T70" fmla="*/ 37 w 64"/>
                  <a:gd name="T71" fmla="*/ 34 h 34"/>
                  <a:gd name="T72" fmla="*/ 37 w 64"/>
                  <a:gd name="T73" fmla="*/ 32 h 34"/>
                  <a:gd name="T74" fmla="*/ 38 w 64"/>
                  <a:gd name="T75" fmla="*/ 31 h 34"/>
                  <a:gd name="T76" fmla="*/ 40 w 64"/>
                  <a:gd name="T77" fmla="*/ 30 h 34"/>
                  <a:gd name="T78" fmla="*/ 41 w 64"/>
                  <a:gd name="T79" fmla="*/ 30 h 34"/>
                  <a:gd name="T80" fmla="*/ 42 w 64"/>
                  <a:gd name="T81" fmla="*/ 29 h 34"/>
                  <a:gd name="T82" fmla="*/ 42 w 64"/>
                  <a:gd name="T83" fmla="*/ 28 h 34"/>
                  <a:gd name="T84" fmla="*/ 42 w 64"/>
                  <a:gd name="T85" fmla="*/ 28 h 34"/>
                  <a:gd name="T86" fmla="*/ 43 w 64"/>
                  <a:gd name="T87" fmla="*/ 27 h 34"/>
                  <a:gd name="T88" fmla="*/ 44 w 64"/>
                  <a:gd name="T89" fmla="*/ 26 h 34"/>
                  <a:gd name="T90" fmla="*/ 44 w 64"/>
                  <a:gd name="T91" fmla="*/ 26 h 34"/>
                  <a:gd name="T92" fmla="*/ 51 w 64"/>
                  <a:gd name="T93" fmla="*/ 25 h 34"/>
                  <a:gd name="T94" fmla="*/ 58 w 64"/>
                  <a:gd name="T95" fmla="*/ 26 h 34"/>
                  <a:gd name="T96" fmla="*/ 56 w 64"/>
                  <a:gd name="T97" fmla="*/ 14 h 34"/>
                  <a:gd name="T98" fmla="*/ 64 w 64"/>
                  <a:gd name="T99" fmla="*/ 5 h 34"/>
                  <a:gd name="T100" fmla="*/ 63 w 64"/>
                  <a:gd name="T101"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34">
                    <a:moveTo>
                      <a:pt x="62" y="4"/>
                    </a:moveTo>
                    <a:cubicBezTo>
                      <a:pt x="62" y="4"/>
                      <a:pt x="62" y="4"/>
                      <a:pt x="62" y="4"/>
                    </a:cubicBezTo>
                    <a:cubicBezTo>
                      <a:pt x="61" y="3"/>
                      <a:pt x="61" y="3"/>
                      <a:pt x="61" y="3"/>
                    </a:cubicBezTo>
                    <a:cubicBezTo>
                      <a:pt x="61" y="3"/>
                      <a:pt x="61" y="3"/>
                      <a:pt x="61" y="3"/>
                    </a:cubicBezTo>
                    <a:cubicBezTo>
                      <a:pt x="61" y="3"/>
                      <a:pt x="60" y="3"/>
                      <a:pt x="60" y="3"/>
                    </a:cubicBezTo>
                    <a:cubicBezTo>
                      <a:pt x="60" y="3"/>
                      <a:pt x="60" y="3"/>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1"/>
                      <a:pt x="57" y="1"/>
                      <a:pt x="52" y="0"/>
                    </a:cubicBezTo>
                    <a:cubicBezTo>
                      <a:pt x="51" y="0"/>
                      <a:pt x="51" y="0"/>
                      <a:pt x="50" y="0"/>
                    </a:cubicBezTo>
                    <a:cubicBezTo>
                      <a:pt x="45" y="0"/>
                      <a:pt x="41" y="1"/>
                      <a:pt x="40" y="2"/>
                    </a:cubicBezTo>
                    <a:cubicBezTo>
                      <a:pt x="37" y="4"/>
                      <a:pt x="34" y="6"/>
                      <a:pt x="30" y="6"/>
                    </a:cubicBezTo>
                    <a:cubicBezTo>
                      <a:pt x="29" y="5"/>
                      <a:pt x="24" y="5"/>
                      <a:pt x="21" y="5"/>
                    </a:cubicBezTo>
                    <a:cubicBezTo>
                      <a:pt x="20" y="5"/>
                      <a:pt x="19" y="5"/>
                      <a:pt x="19" y="5"/>
                    </a:cubicBezTo>
                    <a:cubicBezTo>
                      <a:pt x="19" y="5"/>
                      <a:pt x="19" y="5"/>
                      <a:pt x="18" y="5"/>
                    </a:cubicBezTo>
                    <a:cubicBezTo>
                      <a:pt x="17" y="5"/>
                      <a:pt x="14" y="5"/>
                      <a:pt x="12" y="5"/>
                    </a:cubicBezTo>
                    <a:cubicBezTo>
                      <a:pt x="10" y="4"/>
                      <a:pt x="8" y="4"/>
                      <a:pt x="7" y="4"/>
                    </a:cubicBezTo>
                    <a:cubicBezTo>
                      <a:pt x="7" y="4"/>
                      <a:pt x="7" y="4"/>
                      <a:pt x="7" y="4"/>
                    </a:cubicBezTo>
                    <a:cubicBezTo>
                      <a:pt x="7" y="4"/>
                      <a:pt x="7" y="4"/>
                      <a:pt x="7" y="4"/>
                    </a:cubicBezTo>
                    <a:cubicBezTo>
                      <a:pt x="7" y="4"/>
                      <a:pt x="7" y="4"/>
                      <a:pt x="7" y="4"/>
                    </a:cubicBezTo>
                    <a:cubicBezTo>
                      <a:pt x="6" y="4"/>
                      <a:pt x="5" y="3"/>
                      <a:pt x="4" y="3"/>
                    </a:cubicBezTo>
                    <a:cubicBezTo>
                      <a:pt x="4" y="2"/>
                      <a:pt x="4" y="2"/>
                      <a:pt x="3" y="2"/>
                    </a:cubicBezTo>
                    <a:cubicBezTo>
                      <a:pt x="3" y="2"/>
                      <a:pt x="3" y="1"/>
                      <a:pt x="2" y="1"/>
                    </a:cubicBezTo>
                    <a:cubicBezTo>
                      <a:pt x="2" y="1"/>
                      <a:pt x="2" y="1"/>
                      <a:pt x="2" y="1"/>
                    </a:cubicBezTo>
                    <a:cubicBezTo>
                      <a:pt x="2" y="1"/>
                      <a:pt x="1" y="0"/>
                      <a:pt x="1" y="0"/>
                    </a:cubicBezTo>
                    <a:cubicBezTo>
                      <a:pt x="1" y="0"/>
                      <a:pt x="1" y="0"/>
                      <a:pt x="1" y="0"/>
                    </a:cubicBezTo>
                    <a:cubicBezTo>
                      <a:pt x="1" y="0"/>
                      <a:pt x="1" y="0"/>
                      <a:pt x="1" y="0"/>
                    </a:cubicBezTo>
                    <a:cubicBezTo>
                      <a:pt x="1" y="0"/>
                      <a:pt x="1" y="0"/>
                      <a:pt x="1" y="0"/>
                    </a:cubicBezTo>
                    <a:cubicBezTo>
                      <a:pt x="0" y="1"/>
                      <a:pt x="0" y="1"/>
                      <a:pt x="0" y="2"/>
                    </a:cubicBezTo>
                    <a:cubicBezTo>
                      <a:pt x="0" y="3"/>
                      <a:pt x="0" y="4"/>
                      <a:pt x="1" y="5"/>
                    </a:cubicBezTo>
                    <a:cubicBezTo>
                      <a:pt x="2" y="6"/>
                      <a:pt x="7" y="11"/>
                      <a:pt x="5" y="14"/>
                    </a:cubicBezTo>
                    <a:cubicBezTo>
                      <a:pt x="5" y="15"/>
                      <a:pt x="4" y="16"/>
                      <a:pt x="3" y="16"/>
                    </a:cubicBezTo>
                    <a:cubicBezTo>
                      <a:pt x="3" y="16"/>
                      <a:pt x="2" y="16"/>
                      <a:pt x="2" y="16"/>
                    </a:cubicBezTo>
                    <a:cubicBezTo>
                      <a:pt x="1" y="17"/>
                      <a:pt x="1" y="18"/>
                      <a:pt x="1" y="18"/>
                    </a:cubicBezTo>
                    <a:cubicBezTo>
                      <a:pt x="1" y="18"/>
                      <a:pt x="1" y="19"/>
                      <a:pt x="1" y="19"/>
                    </a:cubicBezTo>
                    <a:cubicBezTo>
                      <a:pt x="1" y="19"/>
                      <a:pt x="1" y="19"/>
                      <a:pt x="1" y="19"/>
                    </a:cubicBezTo>
                    <a:cubicBezTo>
                      <a:pt x="1" y="20"/>
                      <a:pt x="1" y="20"/>
                      <a:pt x="1" y="20"/>
                    </a:cubicBezTo>
                    <a:cubicBezTo>
                      <a:pt x="1" y="20"/>
                      <a:pt x="1" y="21"/>
                      <a:pt x="1" y="21"/>
                    </a:cubicBezTo>
                    <a:cubicBezTo>
                      <a:pt x="1" y="22"/>
                      <a:pt x="1" y="22"/>
                      <a:pt x="1" y="22"/>
                    </a:cubicBezTo>
                    <a:cubicBezTo>
                      <a:pt x="1" y="22"/>
                      <a:pt x="1" y="22"/>
                      <a:pt x="1" y="23"/>
                    </a:cubicBezTo>
                    <a:cubicBezTo>
                      <a:pt x="1" y="23"/>
                      <a:pt x="1" y="23"/>
                      <a:pt x="1" y="23"/>
                    </a:cubicBezTo>
                    <a:cubicBezTo>
                      <a:pt x="6" y="28"/>
                      <a:pt x="7" y="29"/>
                      <a:pt x="7" y="31"/>
                    </a:cubicBezTo>
                    <a:cubicBezTo>
                      <a:pt x="7" y="31"/>
                      <a:pt x="8" y="31"/>
                      <a:pt x="8" y="31"/>
                    </a:cubicBezTo>
                    <a:cubicBezTo>
                      <a:pt x="8" y="31"/>
                      <a:pt x="8" y="31"/>
                      <a:pt x="9" y="32"/>
                    </a:cubicBezTo>
                    <a:cubicBezTo>
                      <a:pt x="9" y="32"/>
                      <a:pt x="9" y="32"/>
                      <a:pt x="9" y="32"/>
                    </a:cubicBezTo>
                    <a:cubicBezTo>
                      <a:pt x="9" y="32"/>
                      <a:pt x="9" y="32"/>
                      <a:pt x="9" y="32"/>
                    </a:cubicBezTo>
                    <a:cubicBezTo>
                      <a:pt x="9" y="32"/>
                      <a:pt x="10" y="32"/>
                      <a:pt x="10" y="32"/>
                    </a:cubicBezTo>
                    <a:cubicBezTo>
                      <a:pt x="10" y="32"/>
                      <a:pt x="11" y="32"/>
                      <a:pt x="11" y="32"/>
                    </a:cubicBezTo>
                    <a:cubicBezTo>
                      <a:pt x="12" y="32"/>
                      <a:pt x="12" y="32"/>
                      <a:pt x="12" y="32"/>
                    </a:cubicBezTo>
                    <a:cubicBezTo>
                      <a:pt x="13" y="32"/>
                      <a:pt x="13" y="32"/>
                      <a:pt x="14" y="32"/>
                    </a:cubicBezTo>
                    <a:cubicBezTo>
                      <a:pt x="14" y="32"/>
                      <a:pt x="14" y="32"/>
                      <a:pt x="15" y="32"/>
                    </a:cubicBezTo>
                    <a:cubicBezTo>
                      <a:pt x="15" y="32"/>
                      <a:pt x="16" y="32"/>
                      <a:pt x="17" y="32"/>
                    </a:cubicBezTo>
                    <a:cubicBezTo>
                      <a:pt x="21" y="32"/>
                      <a:pt x="23" y="32"/>
                      <a:pt x="24" y="32"/>
                    </a:cubicBezTo>
                    <a:cubicBezTo>
                      <a:pt x="24" y="33"/>
                      <a:pt x="24" y="33"/>
                      <a:pt x="24" y="33"/>
                    </a:cubicBezTo>
                    <a:cubicBezTo>
                      <a:pt x="24" y="33"/>
                      <a:pt x="24" y="33"/>
                      <a:pt x="24" y="33"/>
                    </a:cubicBezTo>
                    <a:cubicBezTo>
                      <a:pt x="25" y="33"/>
                      <a:pt x="25" y="33"/>
                      <a:pt x="26" y="33"/>
                    </a:cubicBezTo>
                    <a:cubicBezTo>
                      <a:pt x="26" y="33"/>
                      <a:pt x="26" y="33"/>
                      <a:pt x="26" y="33"/>
                    </a:cubicBezTo>
                    <a:cubicBezTo>
                      <a:pt x="26" y="33"/>
                      <a:pt x="26" y="33"/>
                      <a:pt x="27" y="33"/>
                    </a:cubicBezTo>
                    <a:cubicBezTo>
                      <a:pt x="27" y="33"/>
                      <a:pt x="27" y="33"/>
                      <a:pt x="27" y="33"/>
                    </a:cubicBezTo>
                    <a:cubicBezTo>
                      <a:pt x="28" y="33"/>
                      <a:pt x="28" y="33"/>
                      <a:pt x="28" y="34"/>
                    </a:cubicBezTo>
                    <a:cubicBezTo>
                      <a:pt x="29" y="34"/>
                      <a:pt x="29" y="34"/>
                      <a:pt x="29" y="34"/>
                    </a:cubicBezTo>
                    <a:cubicBezTo>
                      <a:pt x="29" y="34"/>
                      <a:pt x="30" y="34"/>
                      <a:pt x="30" y="34"/>
                    </a:cubicBezTo>
                    <a:cubicBezTo>
                      <a:pt x="30" y="34"/>
                      <a:pt x="31" y="34"/>
                      <a:pt x="31" y="34"/>
                    </a:cubicBezTo>
                    <a:cubicBezTo>
                      <a:pt x="31" y="34"/>
                      <a:pt x="31" y="34"/>
                      <a:pt x="32" y="34"/>
                    </a:cubicBezTo>
                    <a:cubicBezTo>
                      <a:pt x="32" y="34"/>
                      <a:pt x="32" y="34"/>
                      <a:pt x="33" y="34"/>
                    </a:cubicBezTo>
                    <a:cubicBezTo>
                      <a:pt x="33" y="34"/>
                      <a:pt x="33" y="34"/>
                      <a:pt x="33" y="34"/>
                    </a:cubicBezTo>
                    <a:cubicBezTo>
                      <a:pt x="34" y="34"/>
                      <a:pt x="34" y="34"/>
                      <a:pt x="35" y="34"/>
                    </a:cubicBezTo>
                    <a:cubicBezTo>
                      <a:pt x="35" y="34"/>
                      <a:pt x="35" y="34"/>
                      <a:pt x="35" y="34"/>
                    </a:cubicBezTo>
                    <a:cubicBezTo>
                      <a:pt x="36" y="34"/>
                      <a:pt x="37" y="34"/>
                      <a:pt x="37" y="34"/>
                    </a:cubicBezTo>
                    <a:cubicBezTo>
                      <a:pt x="37" y="34"/>
                      <a:pt x="37" y="33"/>
                      <a:pt x="37" y="33"/>
                    </a:cubicBezTo>
                    <a:cubicBezTo>
                      <a:pt x="37" y="32"/>
                      <a:pt x="37" y="32"/>
                      <a:pt x="37" y="32"/>
                    </a:cubicBezTo>
                    <a:cubicBezTo>
                      <a:pt x="38" y="32"/>
                      <a:pt x="38" y="31"/>
                      <a:pt x="38" y="31"/>
                    </a:cubicBezTo>
                    <a:cubicBezTo>
                      <a:pt x="38" y="31"/>
                      <a:pt x="38" y="31"/>
                      <a:pt x="38" y="31"/>
                    </a:cubicBezTo>
                    <a:cubicBezTo>
                      <a:pt x="39" y="31"/>
                      <a:pt x="39" y="30"/>
                      <a:pt x="39" y="30"/>
                    </a:cubicBezTo>
                    <a:cubicBezTo>
                      <a:pt x="39" y="30"/>
                      <a:pt x="39" y="30"/>
                      <a:pt x="40" y="30"/>
                    </a:cubicBezTo>
                    <a:cubicBezTo>
                      <a:pt x="40" y="30"/>
                      <a:pt x="40" y="30"/>
                      <a:pt x="41" y="30"/>
                    </a:cubicBezTo>
                    <a:cubicBezTo>
                      <a:pt x="41" y="30"/>
                      <a:pt x="41" y="30"/>
                      <a:pt x="41" y="30"/>
                    </a:cubicBezTo>
                    <a:cubicBezTo>
                      <a:pt x="41" y="30"/>
                      <a:pt x="42" y="29"/>
                      <a:pt x="42" y="29"/>
                    </a:cubicBezTo>
                    <a:cubicBezTo>
                      <a:pt x="42" y="29"/>
                      <a:pt x="42" y="29"/>
                      <a:pt x="42" y="29"/>
                    </a:cubicBezTo>
                    <a:cubicBezTo>
                      <a:pt x="42" y="29"/>
                      <a:pt x="42" y="29"/>
                      <a:pt x="42" y="29"/>
                    </a:cubicBezTo>
                    <a:cubicBezTo>
                      <a:pt x="42" y="29"/>
                      <a:pt x="42" y="29"/>
                      <a:pt x="42" y="28"/>
                    </a:cubicBezTo>
                    <a:cubicBezTo>
                      <a:pt x="42" y="28"/>
                      <a:pt x="42" y="28"/>
                      <a:pt x="42" y="28"/>
                    </a:cubicBezTo>
                    <a:cubicBezTo>
                      <a:pt x="42" y="28"/>
                      <a:pt x="42" y="28"/>
                      <a:pt x="42" y="28"/>
                    </a:cubicBezTo>
                    <a:cubicBezTo>
                      <a:pt x="42" y="27"/>
                      <a:pt x="42" y="27"/>
                      <a:pt x="42" y="27"/>
                    </a:cubicBezTo>
                    <a:cubicBezTo>
                      <a:pt x="42" y="27"/>
                      <a:pt x="43" y="27"/>
                      <a:pt x="43" y="27"/>
                    </a:cubicBezTo>
                    <a:cubicBezTo>
                      <a:pt x="43" y="27"/>
                      <a:pt x="43" y="27"/>
                      <a:pt x="43" y="27"/>
                    </a:cubicBezTo>
                    <a:cubicBezTo>
                      <a:pt x="43" y="26"/>
                      <a:pt x="43" y="26"/>
                      <a:pt x="44" y="26"/>
                    </a:cubicBezTo>
                    <a:cubicBezTo>
                      <a:pt x="44" y="26"/>
                      <a:pt x="44" y="26"/>
                      <a:pt x="44" y="26"/>
                    </a:cubicBezTo>
                    <a:cubicBezTo>
                      <a:pt x="44" y="26"/>
                      <a:pt x="44" y="26"/>
                      <a:pt x="44" y="26"/>
                    </a:cubicBezTo>
                    <a:cubicBezTo>
                      <a:pt x="44" y="26"/>
                      <a:pt x="44" y="26"/>
                      <a:pt x="44" y="26"/>
                    </a:cubicBezTo>
                    <a:cubicBezTo>
                      <a:pt x="45" y="26"/>
                      <a:pt x="48" y="25"/>
                      <a:pt x="51" y="25"/>
                    </a:cubicBezTo>
                    <a:cubicBezTo>
                      <a:pt x="54" y="25"/>
                      <a:pt x="55" y="25"/>
                      <a:pt x="57" y="26"/>
                    </a:cubicBezTo>
                    <a:cubicBezTo>
                      <a:pt x="57" y="26"/>
                      <a:pt x="57" y="26"/>
                      <a:pt x="58" y="26"/>
                    </a:cubicBezTo>
                    <a:cubicBezTo>
                      <a:pt x="55" y="25"/>
                      <a:pt x="54" y="20"/>
                      <a:pt x="54" y="18"/>
                    </a:cubicBezTo>
                    <a:cubicBezTo>
                      <a:pt x="54" y="15"/>
                      <a:pt x="56" y="14"/>
                      <a:pt x="56" y="14"/>
                    </a:cubicBezTo>
                    <a:cubicBezTo>
                      <a:pt x="57" y="14"/>
                      <a:pt x="58" y="12"/>
                      <a:pt x="59" y="11"/>
                    </a:cubicBezTo>
                    <a:cubicBezTo>
                      <a:pt x="60" y="8"/>
                      <a:pt x="62" y="6"/>
                      <a:pt x="64" y="5"/>
                    </a:cubicBezTo>
                    <a:cubicBezTo>
                      <a:pt x="64" y="5"/>
                      <a:pt x="64" y="4"/>
                      <a:pt x="64" y="4"/>
                    </a:cubicBezTo>
                    <a:cubicBezTo>
                      <a:pt x="63" y="4"/>
                      <a:pt x="63" y="4"/>
                      <a:pt x="63" y="4"/>
                    </a:cubicBezTo>
                    <a:cubicBezTo>
                      <a:pt x="63" y="4"/>
                      <a:pt x="62" y="4"/>
                      <a:pt x="6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0" name="Freeform 1203"/>
              <p:cNvSpPr>
                <a:spLocks/>
              </p:cNvSpPr>
              <p:nvPr/>
            </p:nvSpPr>
            <p:spPr bwMode="auto">
              <a:xfrm>
                <a:off x="2762" y="3329"/>
                <a:ext cx="25" cy="17"/>
              </a:xfrm>
              <a:custGeom>
                <a:avLst/>
                <a:gdLst>
                  <a:gd name="T0" fmla="*/ 25 w 26"/>
                  <a:gd name="T1" fmla="*/ 9 h 17"/>
                  <a:gd name="T2" fmla="*/ 25 w 26"/>
                  <a:gd name="T3" fmla="*/ 8 h 17"/>
                  <a:gd name="T4" fmla="*/ 24 w 26"/>
                  <a:gd name="T5" fmla="*/ 7 h 17"/>
                  <a:gd name="T6" fmla="*/ 19 w 26"/>
                  <a:gd name="T7" fmla="*/ 1 h 17"/>
                  <a:gd name="T8" fmla="*/ 18 w 26"/>
                  <a:gd name="T9" fmla="*/ 0 h 17"/>
                  <a:gd name="T10" fmla="*/ 18 w 26"/>
                  <a:gd name="T11" fmla="*/ 0 h 17"/>
                  <a:gd name="T12" fmla="*/ 15 w 26"/>
                  <a:gd name="T13" fmla="*/ 0 h 17"/>
                  <a:gd name="T14" fmla="*/ 13 w 26"/>
                  <a:gd name="T15" fmla="*/ 1 h 17"/>
                  <a:gd name="T16" fmla="*/ 10 w 26"/>
                  <a:gd name="T17" fmla="*/ 1 h 17"/>
                  <a:gd name="T18" fmla="*/ 7 w 26"/>
                  <a:gd name="T19" fmla="*/ 2 h 17"/>
                  <a:gd name="T20" fmla="*/ 5 w 26"/>
                  <a:gd name="T21" fmla="*/ 2 h 17"/>
                  <a:gd name="T22" fmla="*/ 1 w 26"/>
                  <a:gd name="T23" fmla="*/ 3 h 17"/>
                  <a:gd name="T24" fmla="*/ 1 w 26"/>
                  <a:gd name="T25" fmla="*/ 5 h 17"/>
                  <a:gd name="T26" fmla="*/ 0 w 26"/>
                  <a:gd name="T27" fmla="*/ 8 h 17"/>
                  <a:gd name="T28" fmla="*/ 0 w 26"/>
                  <a:gd name="T29" fmla="*/ 10 h 17"/>
                  <a:gd name="T30" fmla="*/ 1 w 26"/>
                  <a:gd name="T31" fmla="*/ 12 h 17"/>
                  <a:gd name="T32" fmla="*/ 2 w 26"/>
                  <a:gd name="T33" fmla="*/ 14 h 17"/>
                  <a:gd name="T34" fmla="*/ 3 w 26"/>
                  <a:gd name="T35" fmla="*/ 15 h 17"/>
                  <a:gd name="T36" fmla="*/ 5 w 26"/>
                  <a:gd name="T37" fmla="*/ 17 h 17"/>
                  <a:gd name="T38" fmla="*/ 6 w 26"/>
                  <a:gd name="T39" fmla="*/ 17 h 17"/>
                  <a:gd name="T40" fmla="*/ 8 w 26"/>
                  <a:gd name="T41" fmla="*/ 17 h 17"/>
                  <a:gd name="T42" fmla="*/ 9 w 26"/>
                  <a:gd name="T43" fmla="*/ 17 h 17"/>
                  <a:gd name="T44" fmla="*/ 11 w 26"/>
                  <a:gd name="T45" fmla="*/ 17 h 17"/>
                  <a:gd name="T46" fmla="*/ 14 w 26"/>
                  <a:gd name="T47" fmla="*/ 15 h 17"/>
                  <a:gd name="T48" fmla="*/ 19 w 26"/>
                  <a:gd name="T49" fmla="*/ 13 h 17"/>
                  <a:gd name="T50" fmla="*/ 20 w 26"/>
                  <a:gd name="T51" fmla="*/ 13 h 17"/>
                  <a:gd name="T52" fmla="*/ 21 w 26"/>
                  <a:gd name="T53" fmla="*/ 13 h 17"/>
                  <a:gd name="T54" fmla="*/ 23 w 26"/>
                  <a:gd name="T55" fmla="*/ 12 h 17"/>
                  <a:gd name="T56" fmla="*/ 24 w 26"/>
                  <a:gd name="T57" fmla="*/ 11 h 17"/>
                  <a:gd name="T58" fmla="*/ 25 w 26"/>
                  <a:gd name="T59" fmla="*/ 11 h 17"/>
                  <a:gd name="T60" fmla="*/ 26 w 26"/>
                  <a:gd name="T61" fmla="*/ 10 h 17"/>
                  <a:gd name="T62" fmla="*/ 26 w 26"/>
                  <a:gd name="T6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26" y="9"/>
                    </a:moveTo>
                    <a:cubicBezTo>
                      <a:pt x="26" y="9"/>
                      <a:pt x="25" y="9"/>
                      <a:pt x="25" y="9"/>
                    </a:cubicBezTo>
                    <a:cubicBezTo>
                      <a:pt x="25" y="9"/>
                      <a:pt x="25" y="9"/>
                      <a:pt x="25" y="9"/>
                    </a:cubicBezTo>
                    <a:cubicBezTo>
                      <a:pt x="25" y="9"/>
                      <a:pt x="25" y="9"/>
                      <a:pt x="25" y="8"/>
                    </a:cubicBezTo>
                    <a:cubicBezTo>
                      <a:pt x="25" y="8"/>
                      <a:pt x="25" y="8"/>
                      <a:pt x="25" y="8"/>
                    </a:cubicBezTo>
                    <a:cubicBezTo>
                      <a:pt x="25" y="8"/>
                      <a:pt x="24" y="8"/>
                      <a:pt x="24" y="7"/>
                    </a:cubicBezTo>
                    <a:cubicBezTo>
                      <a:pt x="24" y="7"/>
                      <a:pt x="24" y="6"/>
                      <a:pt x="19" y="1"/>
                    </a:cubicBezTo>
                    <a:cubicBezTo>
                      <a:pt x="19" y="1"/>
                      <a:pt x="19" y="1"/>
                      <a:pt x="19" y="1"/>
                    </a:cubicBezTo>
                    <a:cubicBezTo>
                      <a:pt x="18" y="1"/>
                      <a:pt x="18" y="1"/>
                      <a:pt x="18" y="0"/>
                    </a:cubicBezTo>
                    <a:cubicBezTo>
                      <a:pt x="18" y="0"/>
                      <a:pt x="18" y="0"/>
                      <a:pt x="18" y="0"/>
                    </a:cubicBezTo>
                    <a:cubicBezTo>
                      <a:pt x="18" y="0"/>
                      <a:pt x="18" y="0"/>
                      <a:pt x="18" y="0"/>
                    </a:cubicBezTo>
                    <a:cubicBezTo>
                      <a:pt x="18" y="0"/>
                      <a:pt x="18" y="0"/>
                      <a:pt x="18" y="0"/>
                    </a:cubicBezTo>
                    <a:cubicBezTo>
                      <a:pt x="17" y="0"/>
                      <a:pt x="16" y="0"/>
                      <a:pt x="16" y="0"/>
                    </a:cubicBezTo>
                    <a:cubicBezTo>
                      <a:pt x="15" y="0"/>
                      <a:pt x="15" y="0"/>
                      <a:pt x="15" y="0"/>
                    </a:cubicBezTo>
                    <a:cubicBezTo>
                      <a:pt x="15" y="0"/>
                      <a:pt x="14" y="1"/>
                      <a:pt x="13" y="1"/>
                    </a:cubicBezTo>
                    <a:cubicBezTo>
                      <a:pt x="13" y="1"/>
                      <a:pt x="13" y="1"/>
                      <a:pt x="13" y="1"/>
                    </a:cubicBezTo>
                    <a:cubicBezTo>
                      <a:pt x="12" y="1"/>
                      <a:pt x="11" y="1"/>
                      <a:pt x="10" y="1"/>
                    </a:cubicBezTo>
                    <a:cubicBezTo>
                      <a:pt x="10" y="1"/>
                      <a:pt x="10" y="1"/>
                      <a:pt x="10" y="1"/>
                    </a:cubicBezTo>
                    <a:cubicBezTo>
                      <a:pt x="9" y="1"/>
                      <a:pt x="9" y="2"/>
                      <a:pt x="8" y="2"/>
                    </a:cubicBezTo>
                    <a:cubicBezTo>
                      <a:pt x="8" y="2"/>
                      <a:pt x="8" y="2"/>
                      <a:pt x="7" y="2"/>
                    </a:cubicBezTo>
                    <a:cubicBezTo>
                      <a:pt x="7" y="2"/>
                      <a:pt x="7" y="2"/>
                      <a:pt x="6" y="2"/>
                    </a:cubicBezTo>
                    <a:cubicBezTo>
                      <a:pt x="6" y="2"/>
                      <a:pt x="5" y="2"/>
                      <a:pt x="5" y="2"/>
                    </a:cubicBezTo>
                    <a:cubicBezTo>
                      <a:pt x="5" y="2"/>
                      <a:pt x="5" y="2"/>
                      <a:pt x="5" y="2"/>
                    </a:cubicBezTo>
                    <a:cubicBezTo>
                      <a:pt x="3" y="3"/>
                      <a:pt x="2" y="3"/>
                      <a:pt x="1" y="3"/>
                    </a:cubicBezTo>
                    <a:cubicBezTo>
                      <a:pt x="1" y="3"/>
                      <a:pt x="1" y="3"/>
                      <a:pt x="1" y="3"/>
                    </a:cubicBezTo>
                    <a:cubicBezTo>
                      <a:pt x="1" y="4"/>
                      <a:pt x="1" y="5"/>
                      <a:pt x="1" y="5"/>
                    </a:cubicBezTo>
                    <a:cubicBezTo>
                      <a:pt x="1" y="5"/>
                      <a:pt x="1" y="6"/>
                      <a:pt x="1" y="6"/>
                    </a:cubicBezTo>
                    <a:cubicBezTo>
                      <a:pt x="1" y="6"/>
                      <a:pt x="0" y="7"/>
                      <a:pt x="0" y="8"/>
                    </a:cubicBezTo>
                    <a:cubicBezTo>
                      <a:pt x="0" y="8"/>
                      <a:pt x="0" y="8"/>
                      <a:pt x="0" y="8"/>
                    </a:cubicBezTo>
                    <a:cubicBezTo>
                      <a:pt x="0" y="9"/>
                      <a:pt x="0" y="10"/>
                      <a:pt x="0" y="10"/>
                    </a:cubicBezTo>
                    <a:cubicBezTo>
                      <a:pt x="0" y="10"/>
                      <a:pt x="0" y="10"/>
                      <a:pt x="0" y="10"/>
                    </a:cubicBezTo>
                    <a:cubicBezTo>
                      <a:pt x="0" y="11"/>
                      <a:pt x="0" y="11"/>
                      <a:pt x="1" y="12"/>
                    </a:cubicBezTo>
                    <a:cubicBezTo>
                      <a:pt x="1" y="12"/>
                      <a:pt x="1" y="13"/>
                      <a:pt x="1" y="13"/>
                    </a:cubicBezTo>
                    <a:cubicBezTo>
                      <a:pt x="1" y="13"/>
                      <a:pt x="1" y="13"/>
                      <a:pt x="2" y="14"/>
                    </a:cubicBezTo>
                    <a:cubicBezTo>
                      <a:pt x="2" y="14"/>
                      <a:pt x="2" y="14"/>
                      <a:pt x="2" y="14"/>
                    </a:cubicBezTo>
                    <a:cubicBezTo>
                      <a:pt x="3" y="15"/>
                      <a:pt x="3" y="15"/>
                      <a:pt x="3" y="15"/>
                    </a:cubicBezTo>
                    <a:cubicBezTo>
                      <a:pt x="3" y="15"/>
                      <a:pt x="4" y="16"/>
                      <a:pt x="4" y="16"/>
                    </a:cubicBezTo>
                    <a:cubicBezTo>
                      <a:pt x="4" y="16"/>
                      <a:pt x="4" y="16"/>
                      <a:pt x="5" y="17"/>
                    </a:cubicBezTo>
                    <a:cubicBezTo>
                      <a:pt x="5" y="17"/>
                      <a:pt x="5" y="17"/>
                      <a:pt x="6" y="17"/>
                    </a:cubicBezTo>
                    <a:cubicBezTo>
                      <a:pt x="6" y="17"/>
                      <a:pt x="6" y="17"/>
                      <a:pt x="6" y="17"/>
                    </a:cubicBezTo>
                    <a:cubicBezTo>
                      <a:pt x="6" y="17"/>
                      <a:pt x="6" y="17"/>
                      <a:pt x="6" y="17"/>
                    </a:cubicBezTo>
                    <a:cubicBezTo>
                      <a:pt x="7" y="17"/>
                      <a:pt x="7" y="17"/>
                      <a:pt x="8" y="17"/>
                    </a:cubicBezTo>
                    <a:cubicBezTo>
                      <a:pt x="9" y="17"/>
                      <a:pt x="9" y="17"/>
                      <a:pt x="9" y="17"/>
                    </a:cubicBezTo>
                    <a:cubicBezTo>
                      <a:pt x="9" y="17"/>
                      <a:pt x="9" y="17"/>
                      <a:pt x="9" y="17"/>
                    </a:cubicBezTo>
                    <a:cubicBezTo>
                      <a:pt x="10" y="17"/>
                      <a:pt x="10" y="17"/>
                      <a:pt x="10" y="17"/>
                    </a:cubicBezTo>
                    <a:cubicBezTo>
                      <a:pt x="11" y="17"/>
                      <a:pt x="11" y="17"/>
                      <a:pt x="11" y="17"/>
                    </a:cubicBezTo>
                    <a:cubicBezTo>
                      <a:pt x="11" y="17"/>
                      <a:pt x="12" y="17"/>
                      <a:pt x="12" y="17"/>
                    </a:cubicBezTo>
                    <a:cubicBezTo>
                      <a:pt x="13" y="16"/>
                      <a:pt x="14" y="16"/>
                      <a:pt x="14" y="15"/>
                    </a:cubicBezTo>
                    <a:cubicBezTo>
                      <a:pt x="15" y="14"/>
                      <a:pt x="17" y="13"/>
                      <a:pt x="19" y="13"/>
                    </a:cubicBezTo>
                    <a:cubicBezTo>
                      <a:pt x="19" y="13"/>
                      <a:pt x="19" y="13"/>
                      <a:pt x="19" y="13"/>
                    </a:cubicBezTo>
                    <a:cubicBezTo>
                      <a:pt x="19" y="13"/>
                      <a:pt x="19" y="13"/>
                      <a:pt x="20" y="13"/>
                    </a:cubicBezTo>
                    <a:cubicBezTo>
                      <a:pt x="20" y="13"/>
                      <a:pt x="20" y="13"/>
                      <a:pt x="20" y="13"/>
                    </a:cubicBezTo>
                    <a:cubicBezTo>
                      <a:pt x="20" y="13"/>
                      <a:pt x="21" y="13"/>
                      <a:pt x="21" y="13"/>
                    </a:cubicBezTo>
                    <a:cubicBezTo>
                      <a:pt x="21" y="13"/>
                      <a:pt x="21" y="13"/>
                      <a:pt x="21" y="13"/>
                    </a:cubicBezTo>
                    <a:cubicBezTo>
                      <a:pt x="22" y="12"/>
                      <a:pt x="22" y="12"/>
                      <a:pt x="22" y="12"/>
                    </a:cubicBezTo>
                    <a:cubicBezTo>
                      <a:pt x="22" y="12"/>
                      <a:pt x="22" y="12"/>
                      <a:pt x="23" y="12"/>
                    </a:cubicBezTo>
                    <a:cubicBezTo>
                      <a:pt x="23" y="12"/>
                      <a:pt x="23" y="12"/>
                      <a:pt x="23" y="12"/>
                    </a:cubicBezTo>
                    <a:cubicBezTo>
                      <a:pt x="23" y="12"/>
                      <a:pt x="24" y="11"/>
                      <a:pt x="24" y="11"/>
                    </a:cubicBezTo>
                    <a:cubicBezTo>
                      <a:pt x="24" y="11"/>
                      <a:pt x="24" y="11"/>
                      <a:pt x="24" y="11"/>
                    </a:cubicBezTo>
                    <a:cubicBezTo>
                      <a:pt x="25" y="11"/>
                      <a:pt x="25" y="11"/>
                      <a:pt x="25" y="11"/>
                    </a:cubicBezTo>
                    <a:cubicBezTo>
                      <a:pt x="25" y="11"/>
                      <a:pt x="25" y="11"/>
                      <a:pt x="25" y="10"/>
                    </a:cubicBezTo>
                    <a:cubicBezTo>
                      <a:pt x="26" y="10"/>
                      <a:pt x="26" y="10"/>
                      <a:pt x="26" y="10"/>
                    </a:cubicBezTo>
                    <a:cubicBezTo>
                      <a:pt x="26" y="10"/>
                      <a:pt x="26" y="10"/>
                      <a:pt x="26" y="10"/>
                    </a:cubicBezTo>
                    <a:cubicBezTo>
                      <a:pt x="26" y="10"/>
                      <a:pt x="26" y="10"/>
                      <a:pt x="26"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1" name="Freeform 1204"/>
              <p:cNvSpPr>
                <a:spLocks/>
              </p:cNvSpPr>
              <p:nvPr/>
            </p:nvSpPr>
            <p:spPr bwMode="auto">
              <a:xfrm>
                <a:off x="2782" y="3191"/>
                <a:ext cx="188" cy="107"/>
              </a:xfrm>
              <a:custGeom>
                <a:avLst/>
                <a:gdLst>
                  <a:gd name="T0" fmla="*/ 101 w 197"/>
                  <a:gd name="T1" fmla="*/ 3 h 111"/>
                  <a:gd name="T2" fmla="*/ 92 w 197"/>
                  <a:gd name="T3" fmla="*/ 9 h 111"/>
                  <a:gd name="T4" fmla="*/ 79 w 197"/>
                  <a:gd name="T5" fmla="*/ 14 h 111"/>
                  <a:gd name="T6" fmla="*/ 72 w 197"/>
                  <a:gd name="T7" fmla="*/ 11 h 111"/>
                  <a:gd name="T8" fmla="*/ 55 w 197"/>
                  <a:gd name="T9" fmla="*/ 10 h 111"/>
                  <a:gd name="T10" fmla="*/ 26 w 197"/>
                  <a:gd name="T11" fmla="*/ 6 h 111"/>
                  <a:gd name="T12" fmla="*/ 18 w 197"/>
                  <a:gd name="T13" fmla="*/ 11 h 111"/>
                  <a:gd name="T14" fmla="*/ 16 w 197"/>
                  <a:gd name="T15" fmla="*/ 12 h 111"/>
                  <a:gd name="T16" fmla="*/ 16 w 197"/>
                  <a:gd name="T17" fmla="*/ 29 h 111"/>
                  <a:gd name="T18" fmla="*/ 5 w 197"/>
                  <a:gd name="T19" fmla="*/ 41 h 111"/>
                  <a:gd name="T20" fmla="*/ 5 w 197"/>
                  <a:gd name="T21" fmla="*/ 47 h 111"/>
                  <a:gd name="T22" fmla="*/ 4 w 197"/>
                  <a:gd name="T23" fmla="*/ 49 h 111"/>
                  <a:gd name="T24" fmla="*/ 0 w 197"/>
                  <a:gd name="T25" fmla="*/ 56 h 111"/>
                  <a:gd name="T26" fmla="*/ 2 w 197"/>
                  <a:gd name="T27" fmla="*/ 58 h 111"/>
                  <a:gd name="T28" fmla="*/ 7 w 197"/>
                  <a:gd name="T29" fmla="*/ 60 h 111"/>
                  <a:gd name="T30" fmla="*/ 20 w 197"/>
                  <a:gd name="T31" fmla="*/ 62 h 111"/>
                  <a:gd name="T32" fmla="*/ 38 w 197"/>
                  <a:gd name="T33" fmla="*/ 62 h 111"/>
                  <a:gd name="T34" fmla="*/ 47 w 197"/>
                  <a:gd name="T35" fmla="*/ 57 h 111"/>
                  <a:gd name="T36" fmla="*/ 51 w 197"/>
                  <a:gd name="T37" fmla="*/ 55 h 111"/>
                  <a:gd name="T38" fmla="*/ 58 w 197"/>
                  <a:gd name="T39" fmla="*/ 54 h 111"/>
                  <a:gd name="T40" fmla="*/ 71 w 197"/>
                  <a:gd name="T41" fmla="*/ 60 h 111"/>
                  <a:gd name="T42" fmla="*/ 86 w 197"/>
                  <a:gd name="T43" fmla="*/ 85 h 111"/>
                  <a:gd name="T44" fmla="*/ 85 w 197"/>
                  <a:gd name="T45" fmla="*/ 87 h 111"/>
                  <a:gd name="T46" fmla="*/ 76 w 197"/>
                  <a:gd name="T47" fmla="*/ 86 h 111"/>
                  <a:gd name="T48" fmla="*/ 74 w 197"/>
                  <a:gd name="T49" fmla="*/ 90 h 111"/>
                  <a:gd name="T50" fmla="*/ 73 w 197"/>
                  <a:gd name="T51" fmla="*/ 92 h 111"/>
                  <a:gd name="T52" fmla="*/ 71 w 197"/>
                  <a:gd name="T53" fmla="*/ 95 h 111"/>
                  <a:gd name="T54" fmla="*/ 72 w 197"/>
                  <a:gd name="T55" fmla="*/ 99 h 111"/>
                  <a:gd name="T56" fmla="*/ 78 w 197"/>
                  <a:gd name="T57" fmla="*/ 98 h 111"/>
                  <a:gd name="T58" fmla="*/ 89 w 197"/>
                  <a:gd name="T59" fmla="*/ 86 h 111"/>
                  <a:gd name="T60" fmla="*/ 112 w 197"/>
                  <a:gd name="T61" fmla="*/ 81 h 111"/>
                  <a:gd name="T62" fmla="*/ 121 w 197"/>
                  <a:gd name="T63" fmla="*/ 87 h 111"/>
                  <a:gd name="T64" fmla="*/ 119 w 197"/>
                  <a:gd name="T65" fmla="*/ 100 h 111"/>
                  <a:gd name="T66" fmla="*/ 126 w 197"/>
                  <a:gd name="T67" fmla="*/ 111 h 111"/>
                  <a:gd name="T68" fmla="*/ 147 w 197"/>
                  <a:gd name="T69" fmla="*/ 103 h 111"/>
                  <a:gd name="T70" fmla="*/ 174 w 197"/>
                  <a:gd name="T71" fmla="*/ 74 h 111"/>
                  <a:gd name="T72" fmla="*/ 174 w 197"/>
                  <a:gd name="T73" fmla="*/ 71 h 111"/>
                  <a:gd name="T74" fmla="*/ 185 w 197"/>
                  <a:gd name="T75" fmla="*/ 62 h 111"/>
                  <a:gd name="T76" fmla="*/ 195 w 197"/>
                  <a:gd name="T77" fmla="*/ 58 h 111"/>
                  <a:gd name="T78" fmla="*/ 195 w 197"/>
                  <a:gd name="T79" fmla="*/ 50 h 111"/>
                  <a:gd name="T80" fmla="*/ 194 w 197"/>
                  <a:gd name="T81" fmla="*/ 42 h 111"/>
                  <a:gd name="T82" fmla="*/ 176 w 197"/>
                  <a:gd name="T83" fmla="*/ 37 h 111"/>
                  <a:gd name="T84" fmla="*/ 163 w 197"/>
                  <a:gd name="T85" fmla="*/ 31 h 111"/>
                  <a:gd name="T86" fmla="*/ 145 w 197"/>
                  <a:gd name="T87" fmla="*/ 28 h 111"/>
                  <a:gd name="T88" fmla="*/ 132 w 197"/>
                  <a:gd name="T89" fmla="*/ 15 h 111"/>
                  <a:gd name="T90" fmla="*/ 124 w 197"/>
                  <a:gd name="T91" fmla="*/ 0 h 111"/>
                  <a:gd name="T92" fmla="*/ 112 w 197"/>
                  <a:gd name="T93" fmla="*/ 1 h 111"/>
                  <a:gd name="T94" fmla="*/ 106 w 197"/>
                  <a:gd name="T95"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11">
                    <a:moveTo>
                      <a:pt x="103" y="3"/>
                    </a:moveTo>
                    <a:cubicBezTo>
                      <a:pt x="103" y="3"/>
                      <a:pt x="103" y="3"/>
                      <a:pt x="103" y="3"/>
                    </a:cubicBezTo>
                    <a:cubicBezTo>
                      <a:pt x="102" y="3"/>
                      <a:pt x="102" y="3"/>
                      <a:pt x="101" y="3"/>
                    </a:cubicBezTo>
                    <a:cubicBezTo>
                      <a:pt x="101" y="3"/>
                      <a:pt x="101" y="3"/>
                      <a:pt x="101" y="3"/>
                    </a:cubicBezTo>
                    <a:cubicBezTo>
                      <a:pt x="100" y="3"/>
                      <a:pt x="100" y="3"/>
                      <a:pt x="100" y="3"/>
                    </a:cubicBezTo>
                    <a:cubicBezTo>
                      <a:pt x="99" y="3"/>
                      <a:pt x="99" y="3"/>
                      <a:pt x="99" y="3"/>
                    </a:cubicBezTo>
                    <a:cubicBezTo>
                      <a:pt x="99" y="3"/>
                      <a:pt x="98" y="4"/>
                      <a:pt x="98" y="4"/>
                    </a:cubicBezTo>
                    <a:cubicBezTo>
                      <a:pt x="95" y="6"/>
                      <a:pt x="93" y="8"/>
                      <a:pt x="92" y="9"/>
                    </a:cubicBezTo>
                    <a:cubicBezTo>
                      <a:pt x="92" y="13"/>
                      <a:pt x="91" y="15"/>
                      <a:pt x="89" y="15"/>
                    </a:cubicBezTo>
                    <a:cubicBezTo>
                      <a:pt x="88" y="15"/>
                      <a:pt x="88" y="15"/>
                      <a:pt x="87" y="14"/>
                    </a:cubicBezTo>
                    <a:cubicBezTo>
                      <a:pt x="87" y="14"/>
                      <a:pt x="85" y="13"/>
                      <a:pt x="82" y="13"/>
                    </a:cubicBezTo>
                    <a:cubicBezTo>
                      <a:pt x="80" y="13"/>
                      <a:pt x="79" y="14"/>
                      <a:pt x="79" y="14"/>
                    </a:cubicBezTo>
                    <a:cubicBezTo>
                      <a:pt x="79" y="14"/>
                      <a:pt x="78" y="14"/>
                      <a:pt x="78" y="14"/>
                    </a:cubicBezTo>
                    <a:cubicBezTo>
                      <a:pt x="78" y="14"/>
                      <a:pt x="78" y="14"/>
                      <a:pt x="78" y="14"/>
                    </a:cubicBezTo>
                    <a:cubicBezTo>
                      <a:pt x="76" y="14"/>
                      <a:pt x="75" y="13"/>
                      <a:pt x="74" y="12"/>
                    </a:cubicBezTo>
                    <a:cubicBezTo>
                      <a:pt x="73" y="12"/>
                      <a:pt x="73" y="11"/>
                      <a:pt x="72" y="11"/>
                    </a:cubicBezTo>
                    <a:cubicBezTo>
                      <a:pt x="69" y="13"/>
                      <a:pt x="67" y="12"/>
                      <a:pt x="65" y="11"/>
                    </a:cubicBezTo>
                    <a:cubicBezTo>
                      <a:pt x="65" y="11"/>
                      <a:pt x="65" y="11"/>
                      <a:pt x="65" y="11"/>
                    </a:cubicBezTo>
                    <a:cubicBezTo>
                      <a:pt x="64" y="11"/>
                      <a:pt x="63" y="12"/>
                      <a:pt x="62" y="12"/>
                    </a:cubicBezTo>
                    <a:cubicBezTo>
                      <a:pt x="60" y="12"/>
                      <a:pt x="56" y="10"/>
                      <a:pt x="55" y="10"/>
                    </a:cubicBezTo>
                    <a:cubicBezTo>
                      <a:pt x="54" y="9"/>
                      <a:pt x="53" y="9"/>
                      <a:pt x="52" y="9"/>
                    </a:cubicBezTo>
                    <a:cubicBezTo>
                      <a:pt x="52" y="9"/>
                      <a:pt x="51" y="9"/>
                      <a:pt x="51" y="9"/>
                    </a:cubicBezTo>
                    <a:cubicBezTo>
                      <a:pt x="48" y="10"/>
                      <a:pt x="46" y="10"/>
                      <a:pt x="44" y="8"/>
                    </a:cubicBezTo>
                    <a:cubicBezTo>
                      <a:pt x="43" y="7"/>
                      <a:pt x="41" y="6"/>
                      <a:pt x="26" y="6"/>
                    </a:cubicBezTo>
                    <a:cubicBezTo>
                      <a:pt x="23" y="6"/>
                      <a:pt x="23" y="7"/>
                      <a:pt x="21" y="8"/>
                    </a:cubicBezTo>
                    <a:cubicBezTo>
                      <a:pt x="21" y="9"/>
                      <a:pt x="21" y="9"/>
                      <a:pt x="20" y="10"/>
                    </a:cubicBezTo>
                    <a:cubicBezTo>
                      <a:pt x="20" y="10"/>
                      <a:pt x="19" y="10"/>
                      <a:pt x="19" y="11"/>
                    </a:cubicBezTo>
                    <a:cubicBezTo>
                      <a:pt x="19" y="11"/>
                      <a:pt x="18" y="11"/>
                      <a:pt x="18" y="11"/>
                    </a:cubicBezTo>
                    <a:cubicBezTo>
                      <a:pt x="18" y="11"/>
                      <a:pt x="18" y="11"/>
                      <a:pt x="17" y="11"/>
                    </a:cubicBezTo>
                    <a:cubicBezTo>
                      <a:pt x="17" y="11"/>
                      <a:pt x="17" y="11"/>
                      <a:pt x="17" y="11"/>
                    </a:cubicBezTo>
                    <a:cubicBezTo>
                      <a:pt x="17" y="12"/>
                      <a:pt x="16" y="12"/>
                      <a:pt x="16" y="12"/>
                    </a:cubicBezTo>
                    <a:cubicBezTo>
                      <a:pt x="16" y="12"/>
                      <a:pt x="16" y="12"/>
                      <a:pt x="16" y="12"/>
                    </a:cubicBezTo>
                    <a:cubicBezTo>
                      <a:pt x="15" y="12"/>
                      <a:pt x="15" y="12"/>
                      <a:pt x="15" y="12"/>
                    </a:cubicBezTo>
                    <a:cubicBezTo>
                      <a:pt x="15" y="12"/>
                      <a:pt x="15" y="12"/>
                      <a:pt x="15" y="12"/>
                    </a:cubicBezTo>
                    <a:cubicBezTo>
                      <a:pt x="22" y="22"/>
                      <a:pt x="20" y="24"/>
                      <a:pt x="20" y="25"/>
                    </a:cubicBezTo>
                    <a:cubicBezTo>
                      <a:pt x="19" y="27"/>
                      <a:pt x="17" y="28"/>
                      <a:pt x="16" y="29"/>
                    </a:cubicBezTo>
                    <a:cubicBezTo>
                      <a:pt x="16" y="29"/>
                      <a:pt x="15" y="29"/>
                      <a:pt x="15" y="30"/>
                    </a:cubicBezTo>
                    <a:cubicBezTo>
                      <a:pt x="14" y="30"/>
                      <a:pt x="13" y="32"/>
                      <a:pt x="11" y="34"/>
                    </a:cubicBezTo>
                    <a:cubicBezTo>
                      <a:pt x="9" y="35"/>
                      <a:pt x="6" y="39"/>
                      <a:pt x="5" y="40"/>
                    </a:cubicBezTo>
                    <a:cubicBezTo>
                      <a:pt x="5" y="40"/>
                      <a:pt x="5" y="41"/>
                      <a:pt x="5" y="41"/>
                    </a:cubicBezTo>
                    <a:cubicBezTo>
                      <a:pt x="5" y="43"/>
                      <a:pt x="5" y="44"/>
                      <a:pt x="5" y="45"/>
                    </a:cubicBezTo>
                    <a:cubicBezTo>
                      <a:pt x="5" y="45"/>
                      <a:pt x="5" y="45"/>
                      <a:pt x="5" y="45"/>
                    </a:cubicBezTo>
                    <a:cubicBezTo>
                      <a:pt x="6" y="45"/>
                      <a:pt x="6" y="45"/>
                      <a:pt x="6" y="45"/>
                    </a:cubicBezTo>
                    <a:cubicBezTo>
                      <a:pt x="5" y="47"/>
                      <a:pt x="5" y="47"/>
                      <a:pt x="5" y="47"/>
                    </a:cubicBezTo>
                    <a:cubicBezTo>
                      <a:pt x="5" y="47"/>
                      <a:pt x="5" y="47"/>
                      <a:pt x="5" y="47"/>
                    </a:cubicBezTo>
                    <a:cubicBezTo>
                      <a:pt x="5" y="47"/>
                      <a:pt x="5" y="47"/>
                      <a:pt x="5" y="47"/>
                    </a:cubicBezTo>
                    <a:cubicBezTo>
                      <a:pt x="4" y="49"/>
                      <a:pt x="4" y="49"/>
                      <a:pt x="4" y="49"/>
                    </a:cubicBezTo>
                    <a:cubicBezTo>
                      <a:pt x="4" y="49"/>
                      <a:pt x="4" y="49"/>
                      <a:pt x="4" y="49"/>
                    </a:cubicBezTo>
                    <a:cubicBezTo>
                      <a:pt x="3" y="50"/>
                      <a:pt x="1" y="53"/>
                      <a:pt x="0" y="54"/>
                    </a:cubicBezTo>
                    <a:cubicBezTo>
                      <a:pt x="0" y="55"/>
                      <a:pt x="0" y="55"/>
                      <a:pt x="0" y="55"/>
                    </a:cubicBezTo>
                    <a:cubicBezTo>
                      <a:pt x="0" y="55"/>
                      <a:pt x="0" y="56"/>
                      <a:pt x="0" y="56"/>
                    </a:cubicBezTo>
                    <a:cubicBezTo>
                      <a:pt x="0" y="56"/>
                      <a:pt x="0" y="56"/>
                      <a:pt x="0" y="56"/>
                    </a:cubicBezTo>
                    <a:cubicBezTo>
                      <a:pt x="0" y="56"/>
                      <a:pt x="1" y="57"/>
                      <a:pt x="1" y="57"/>
                    </a:cubicBezTo>
                    <a:cubicBezTo>
                      <a:pt x="1" y="57"/>
                      <a:pt x="1" y="57"/>
                      <a:pt x="1" y="57"/>
                    </a:cubicBezTo>
                    <a:cubicBezTo>
                      <a:pt x="1" y="57"/>
                      <a:pt x="2" y="58"/>
                      <a:pt x="2" y="58"/>
                    </a:cubicBezTo>
                    <a:cubicBezTo>
                      <a:pt x="2" y="58"/>
                      <a:pt x="2" y="58"/>
                      <a:pt x="2" y="58"/>
                    </a:cubicBezTo>
                    <a:cubicBezTo>
                      <a:pt x="3" y="58"/>
                      <a:pt x="3" y="59"/>
                      <a:pt x="4" y="59"/>
                    </a:cubicBezTo>
                    <a:cubicBezTo>
                      <a:pt x="4" y="59"/>
                      <a:pt x="5" y="59"/>
                      <a:pt x="5" y="60"/>
                    </a:cubicBezTo>
                    <a:cubicBezTo>
                      <a:pt x="5" y="60"/>
                      <a:pt x="6" y="60"/>
                      <a:pt x="6" y="60"/>
                    </a:cubicBezTo>
                    <a:cubicBezTo>
                      <a:pt x="6" y="60"/>
                      <a:pt x="6" y="60"/>
                      <a:pt x="7" y="60"/>
                    </a:cubicBezTo>
                    <a:cubicBezTo>
                      <a:pt x="7" y="60"/>
                      <a:pt x="7" y="60"/>
                      <a:pt x="7" y="60"/>
                    </a:cubicBezTo>
                    <a:cubicBezTo>
                      <a:pt x="8" y="60"/>
                      <a:pt x="9" y="60"/>
                      <a:pt x="9" y="60"/>
                    </a:cubicBezTo>
                    <a:cubicBezTo>
                      <a:pt x="10" y="60"/>
                      <a:pt x="12" y="60"/>
                      <a:pt x="14" y="61"/>
                    </a:cubicBezTo>
                    <a:cubicBezTo>
                      <a:pt x="17" y="61"/>
                      <a:pt x="19" y="62"/>
                      <a:pt x="20" y="62"/>
                    </a:cubicBezTo>
                    <a:cubicBezTo>
                      <a:pt x="23" y="62"/>
                      <a:pt x="27" y="63"/>
                      <a:pt x="28" y="64"/>
                    </a:cubicBezTo>
                    <a:cubicBezTo>
                      <a:pt x="29" y="64"/>
                      <a:pt x="30" y="64"/>
                      <a:pt x="31" y="63"/>
                    </a:cubicBezTo>
                    <a:cubicBezTo>
                      <a:pt x="32" y="61"/>
                      <a:pt x="34" y="61"/>
                      <a:pt x="36" y="61"/>
                    </a:cubicBezTo>
                    <a:cubicBezTo>
                      <a:pt x="37" y="62"/>
                      <a:pt x="37" y="62"/>
                      <a:pt x="38" y="62"/>
                    </a:cubicBezTo>
                    <a:cubicBezTo>
                      <a:pt x="39" y="62"/>
                      <a:pt x="42" y="60"/>
                      <a:pt x="42" y="59"/>
                    </a:cubicBezTo>
                    <a:cubicBezTo>
                      <a:pt x="43" y="59"/>
                      <a:pt x="44" y="58"/>
                      <a:pt x="46" y="57"/>
                    </a:cubicBezTo>
                    <a:cubicBezTo>
                      <a:pt x="46" y="57"/>
                      <a:pt x="46" y="57"/>
                      <a:pt x="47" y="57"/>
                    </a:cubicBezTo>
                    <a:cubicBezTo>
                      <a:pt x="47" y="57"/>
                      <a:pt x="47" y="57"/>
                      <a:pt x="47" y="57"/>
                    </a:cubicBezTo>
                    <a:cubicBezTo>
                      <a:pt x="48" y="56"/>
                      <a:pt x="48" y="56"/>
                      <a:pt x="48" y="56"/>
                    </a:cubicBezTo>
                    <a:cubicBezTo>
                      <a:pt x="48" y="56"/>
                      <a:pt x="49" y="56"/>
                      <a:pt x="50" y="55"/>
                    </a:cubicBezTo>
                    <a:cubicBezTo>
                      <a:pt x="51" y="55"/>
                      <a:pt x="51" y="55"/>
                      <a:pt x="51" y="55"/>
                    </a:cubicBezTo>
                    <a:cubicBezTo>
                      <a:pt x="51" y="55"/>
                      <a:pt x="51" y="55"/>
                      <a:pt x="51" y="55"/>
                    </a:cubicBezTo>
                    <a:cubicBezTo>
                      <a:pt x="51" y="55"/>
                      <a:pt x="52" y="55"/>
                      <a:pt x="52" y="55"/>
                    </a:cubicBezTo>
                    <a:cubicBezTo>
                      <a:pt x="54" y="54"/>
                      <a:pt x="56" y="54"/>
                      <a:pt x="57" y="54"/>
                    </a:cubicBezTo>
                    <a:cubicBezTo>
                      <a:pt x="57" y="54"/>
                      <a:pt x="57" y="54"/>
                      <a:pt x="57" y="54"/>
                    </a:cubicBezTo>
                    <a:cubicBezTo>
                      <a:pt x="58" y="54"/>
                      <a:pt x="58" y="54"/>
                      <a:pt x="58" y="54"/>
                    </a:cubicBezTo>
                    <a:cubicBezTo>
                      <a:pt x="60" y="54"/>
                      <a:pt x="62" y="55"/>
                      <a:pt x="64" y="57"/>
                    </a:cubicBezTo>
                    <a:cubicBezTo>
                      <a:pt x="65" y="57"/>
                      <a:pt x="66" y="59"/>
                      <a:pt x="67" y="59"/>
                    </a:cubicBezTo>
                    <a:cubicBezTo>
                      <a:pt x="67" y="59"/>
                      <a:pt x="67" y="59"/>
                      <a:pt x="67" y="59"/>
                    </a:cubicBezTo>
                    <a:cubicBezTo>
                      <a:pt x="68" y="59"/>
                      <a:pt x="69" y="59"/>
                      <a:pt x="71" y="60"/>
                    </a:cubicBezTo>
                    <a:cubicBezTo>
                      <a:pt x="73" y="61"/>
                      <a:pt x="76" y="63"/>
                      <a:pt x="77" y="66"/>
                    </a:cubicBezTo>
                    <a:cubicBezTo>
                      <a:pt x="78" y="69"/>
                      <a:pt x="80" y="72"/>
                      <a:pt x="82" y="75"/>
                    </a:cubicBezTo>
                    <a:cubicBezTo>
                      <a:pt x="82" y="75"/>
                      <a:pt x="83" y="76"/>
                      <a:pt x="83" y="76"/>
                    </a:cubicBezTo>
                    <a:cubicBezTo>
                      <a:pt x="85" y="79"/>
                      <a:pt x="86" y="84"/>
                      <a:pt x="86" y="85"/>
                    </a:cubicBezTo>
                    <a:cubicBezTo>
                      <a:pt x="86" y="86"/>
                      <a:pt x="86" y="86"/>
                      <a:pt x="86" y="86"/>
                    </a:cubicBezTo>
                    <a:cubicBezTo>
                      <a:pt x="86" y="86"/>
                      <a:pt x="86" y="86"/>
                      <a:pt x="86" y="87"/>
                    </a:cubicBezTo>
                    <a:cubicBezTo>
                      <a:pt x="86" y="87"/>
                      <a:pt x="86" y="87"/>
                      <a:pt x="85" y="87"/>
                    </a:cubicBezTo>
                    <a:cubicBezTo>
                      <a:pt x="85" y="87"/>
                      <a:pt x="85" y="87"/>
                      <a:pt x="85" y="87"/>
                    </a:cubicBezTo>
                    <a:cubicBezTo>
                      <a:pt x="85" y="87"/>
                      <a:pt x="85" y="87"/>
                      <a:pt x="85" y="87"/>
                    </a:cubicBezTo>
                    <a:cubicBezTo>
                      <a:pt x="85" y="88"/>
                      <a:pt x="84" y="88"/>
                      <a:pt x="84" y="88"/>
                    </a:cubicBezTo>
                    <a:cubicBezTo>
                      <a:pt x="83" y="88"/>
                      <a:pt x="81" y="87"/>
                      <a:pt x="79" y="87"/>
                    </a:cubicBezTo>
                    <a:cubicBezTo>
                      <a:pt x="78" y="86"/>
                      <a:pt x="77" y="86"/>
                      <a:pt x="76" y="86"/>
                    </a:cubicBezTo>
                    <a:cubicBezTo>
                      <a:pt x="76" y="86"/>
                      <a:pt x="76" y="86"/>
                      <a:pt x="76" y="86"/>
                    </a:cubicBezTo>
                    <a:cubicBezTo>
                      <a:pt x="75" y="86"/>
                      <a:pt x="74" y="87"/>
                      <a:pt x="74" y="89"/>
                    </a:cubicBezTo>
                    <a:cubicBezTo>
                      <a:pt x="74" y="89"/>
                      <a:pt x="74" y="89"/>
                      <a:pt x="74" y="90"/>
                    </a:cubicBezTo>
                    <a:cubicBezTo>
                      <a:pt x="74" y="90"/>
                      <a:pt x="74" y="90"/>
                      <a:pt x="74" y="90"/>
                    </a:cubicBezTo>
                    <a:cubicBezTo>
                      <a:pt x="74" y="90"/>
                      <a:pt x="74" y="90"/>
                      <a:pt x="74" y="90"/>
                    </a:cubicBezTo>
                    <a:cubicBezTo>
                      <a:pt x="74" y="91"/>
                      <a:pt x="74" y="91"/>
                      <a:pt x="74" y="91"/>
                    </a:cubicBezTo>
                    <a:cubicBezTo>
                      <a:pt x="74" y="91"/>
                      <a:pt x="74" y="91"/>
                      <a:pt x="74" y="91"/>
                    </a:cubicBezTo>
                    <a:cubicBezTo>
                      <a:pt x="73" y="92"/>
                      <a:pt x="73" y="92"/>
                      <a:pt x="73" y="92"/>
                    </a:cubicBezTo>
                    <a:cubicBezTo>
                      <a:pt x="73" y="92"/>
                      <a:pt x="73" y="93"/>
                      <a:pt x="73" y="93"/>
                    </a:cubicBezTo>
                    <a:cubicBezTo>
                      <a:pt x="73" y="93"/>
                      <a:pt x="73" y="93"/>
                      <a:pt x="72" y="94"/>
                    </a:cubicBezTo>
                    <a:cubicBezTo>
                      <a:pt x="72" y="94"/>
                      <a:pt x="72" y="94"/>
                      <a:pt x="72" y="94"/>
                    </a:cubicBezTo>
                    <a:cubicBezTo>
                      <a:pt x="72" y="94"/>
                      <a:pt x="71" y="95"/>
                      <a:pt x="71" y="95"/>
                    </a:cubicBezTo>
                    <a:cubicBezTo>
                      <a:pt x="71" y="95"/>
                      <a:pt x="71" y="95"/>
                      <a:pt x="71" y="95"/>
                    </a:cubicBezTo>
                    <a:cubicBezTo>
                      <a:pt x="70" y="97"/>
                      <a:pt x="69" y="98"/>
                      <a:pt x="68" y="99"/>
                    </a:cubicBezTo>
                    <a:cubicBezTo>
                      <a:pt x="69" y="100"/>
                      <a:pt x="69" y="100"/>
                      <a:pt x="70" y="100"/>
                    </a:cubicBezTo>
                    <a:cubicBezTo>
                      <a:pt x="70" y="100"/>
                      <a:pt x="71" y="99"/>
                      <a:pt x="72" y="99"/>
                    </a:cubicBezTo>
                    <a:cubicBezTo>
                      <a:pt x="74" y="98"/>
                      <a:pt x="75" y="97"/>
                      <a:pt x="76" y="97"/>
                    </a:cubicBezTo>
                    <a:cubicBezTo>
                      <a:pt x="77" y="97"/>
                      <a:pt x="77" y="97"/>
                      <a:pt x="77" y="97"/>
                    </a:cubicBezTo>
                    <a:cubicBezTo>
                      <a:pt x="77" y="97"/>
                      <a:pt x="77" y="98"/>
                      <a:pt x="78" y="98"/>
                    </a:cubicBezTo>
                    <a:cubicBezTo>
                      <a:pt x="78" y="98"/>
                      <a:pt x="78" y="98"/>
                      <a:pt x="78" y="98"/>
                    </a:cubicBezTo>
                    <a:cubicBezTo>
                      <a:pt x="78" y="98"/>
                      <a:pt x="78" y="98"/>
                      <a:pt x="79" y="98"/>
                    </a:cubicBezTo>
                    <a:cubicBezTo>
                      <a:pt x="79" y="96"/>
                      <a:pt x="80" y="95"/>
                      <a:pt x="83" y="93"/>
                    </a:cubicBezTo>
                    <a:cubicBezTo>
                      <a:pt x="83" y="93"/>
                      <a:pt x="84" y="93"/>
                      <a:pt x="85" y="92"/>
                    </a:cubicBezTo>
                    <a:cubicBezTo>
                      <a:pt x="86" y="91"/>
                      <a:pt x="88" y="88"/>
                      <a:pt x="89" y="86"/>
                    </a:cubicBezTo>
                    <a:cubicBezTo>
                      <a:pt x="90" y="84"/>
                      <a:pt x="92" y="81"/>
                      <a:pt x="95" y="80"/>
                    </a:cubicBezTo>
                    <a:cubicBezTo>
                      <a:pt x="96" y="80"/>
                      <a:pt x="97" y="80"/>
                      <a:pt x="98" y="79"/>
                    </a:cubicBezTo>
                    <a:cubicBezTo>
                      <a:pt x="101" y="79"/>
                      <a:pt x="104" y="78"/>
                      <a:pt x="108" y="78"/>
                    </a:cubicBezTo>
                    <a:cubicBezTo>
                      <a:pt x="110" y="79"/>
                      <a:pt x="111" y="79"/>
                      <a:pt x="112" y="81"/>
                    </a:cubicBezTo>
                    <a:cubicBezTo>
                      <a:pt x="113" y="82"/>
                      <a:pt x="112" y="84"/>
                      <a:pt x="111" y="85"/>
                    </a:cubicBezTo>
                    <a:cubicBezTo>
                      <a:pt x="111" y="85"/>
                      <a:pt x="110" y="86"/>
                      <a:pt x="110" y="86"/>
                    </a:cubicBezTo>
                    <a:cubicBezTo>
                      <a:pt x="112" y="87"/>
                      <a:pt x="115" y="87"/>
                      <a:pt x="116" y="87"/>
                    </a:cubicBezTo>
                    <a:cubicBezTo>
                      <a:pt x="121" y="87"/>
                      <a:pt x="121" y="87"/>
                      <a:pt x="121" y="87"/>
                    </a:cubicBezTo>
                    <a:cubicBezTo>
                      <a:pt x="124" y="87"/>
                      <a:pt x="129" y="87"/>
                      <a:pt x="129" y="90"/>
                    </a:cubicBezTo>
                    <a:cubicBezTo>
                      <a:pt x="130" y="94"/>
                      <a:pt x="125" y="96"/>
                      <a:pt x="119" y="98"/>
                    </a:cubicBezTo>
                    <a:cubicBezTo>
                      <a:pt x="118" y="98"/>
                      <a:pt x="117" y="98"/>
                      <a:pt x="116" y="99"/>
                    </a:cubicBezTo>
                    <a:cubicBezTo>
                      <a:pt x="117" y="99"/>
                      <a:pt x="118" y="99"/>
                      <a:pt x="119" y="100"/>
                    </a:cubicBezTo>
                    <a:cubicBezTo>
                      <a:pt x="121" y="101"/>
                      <a:pt x="123" y="101"/>
                      <a:pt x="125" y="102"/>
                    </a:cubicBezTo>
                    <a:cubicBezTo>
                      <a:pt x="128" y="104"/>
                      <a:pt x="127" y="107"/>
                      <a:pt x="126" y="110"/>
                    </a:cubicBezTo>
                    <a:cubicBezTo>
                      <a:pt x="126" y="110"/>
                      <a:pt x="126" y="111"/>
                      <a:pt x="126" y="111"/>
                    </a:cubicBezTo>
                    <a:cubicBezTo>
                      <a:pt x="126" y="111"/>
                      <a:pt x="126" y="111"/>
                      <a:pt x="126" y="111"/>
                    </a:cubicBezTo>
                    <a:cubicBezTo>
                      <a:pt x="128" y="111"/>
                      <a:pt x="130" y="110"/>
                      <a:pt x="132" y="109"/>
                    </a:cubicBezTo>
                    <a:cubicBezTo>
                      <a:pt x="134" y="107"/>
                      <a:pt x="136" y="107"/>
                      <a:pt x="138" y="106"/>
                    </a:cubicBezTo>
                    <a:cubicBezTo>
                      <a:pt x="139" y="106"/>
                      <a:pt x="141" y="105"/>
                      <a:pt x="143" y="104"/>
                    </a:cubicBezTo>
                    <a:cubicBezTo>
                      <a:pt x="144" y="103"/>
                      <a:pt x="146" y="103"/>
                      <a:pt x="147" y="103"/>
                    </a:cubicBezTo>
                    <a:cubicBezTo>
                      <a:pt x="139" y="103"/>
                      <a:pt x="137" y="97"/>
                      <a:pt x="137" y="91"/>
                    </a:cubicBezTo>
                    <a:cubicBezTo>
                      <a:pt x="137" y="88"/>
                      <a:pt x="148" y="81"/>
                      <a:pt x="153" y="80"/>
                    </a:cubicBezTo>
                    <a:cubicBezTo>
                      <a:pt x="158" y="80"/>
                      <a:pt x="162" y="78"/>
                      <a:pt x="166" y="76"/>
                    </a:cubicBezTo>
                    <a:cubicBezTo>
                      <a:pt x="168" y="75"/>
                      <a:pt x="171" y="75"/>
                      <a:pt x="174" y="74"/>
                    </a:cubicBezTo>
                    <a:cubicBezTo>
                      <a:pt x="174" y="73"/>
                      <a:pt x="174" y="73"/>
                      <a:pt x="174" y="72"/>
                    </a:cubicBezTo>
                    <a:cubicBezTo>
                      <a:pt x="174" y="72"/>
                      <a:pt x="174" y="72"/>
                      <a:pt x="174" y="72"/>
                    </a:cubicBezTo>
                    <a:cubicBezTo>
                      <a:pt x="174" y="72"/>
                      <a:pt x="174" y="71"/>
                      <a:pt x="174" y="71"/>
                    </a:cubicBezTo>
                    <a:cubicBezTo>
                      <a:pt x="174" y="71"/>
                      <a:pt x="174" y="71"/>
                      <a:pt x="174" y="71"/>
                    </a:cubicBezTo>
                    <a:cubicBezTo>
                      <a:pt x="174" y="70"/>
                      <a:pt x="174" y="70"/>
                      <a:pt x="174" y="69"/>
                    </a:cubicBezTo>
                    <a:cubicBezTo>
                      <a:pt x="175" y="69"/>
                      <a:pt x="176" y="68"/>
                      <a:pt x="176" y="68"/>
                    </a:cubicBezTo>
                    <a:cubicBezTo>
                      <a:pt x="177" y="68"/>
                      <a:pt x="178" y="67"/>
                      <a:pt x="179" y="66"/>
                    </a:cubicBezTo>
                    <a:cubicBezTo>
                      <a:pt x="182" y="63"/>
                      <a:pt x="184" y="62"/>
                      <a:pt x="185" y="62"/>
                    </a:cubicBezTo>
                    <a:cubicBezTo>
                      <a:pt x="186" y="62"/>
                      <a:pt x="187" y="62"/>
                      <a:pt x="188" y="62"/>
                    </a:cubicBezTo>
                    <a:cubicBezTo>
                      <a:pt x="190" y="63"/>
                      <a:pt x="192" y="63"/>
                      <a:pt x="193" y="63"/>
                    </a:cubicBezTo>
                    <a:cubicBezTo>
                      <a:pt x="193" y="62"/>
                      <a:pt x="193" y="62"/>
                      <a:pt x="194" y="61"/>
                    </a:cubicBezTo>
                    <a:cubicBezTo>
                      <a:pt x="194" y="60"/>
                      <a:pt x="195" y="59"/>
                      <a:pt x="195" y="58"/>
                    </a:cubicBezTo>
                    <a:cubicBezTo>
                      <a:pt x="195" y="58"/>
                      <a:pt x="194" y="58"/>
                      <a:pt x="194" y="57"/>
                    </a:cubicBezTo>
                    <a:cubicBezTo>
                      <a:pt x="193" y="56"/>
                      <a:pt x="192" y="55"/>
                      <a:pt x="192" y="53"/>
                    </a:cubicBezTo>
                    <a:cubicBezTo>
                      <a:pt x="193" y="51"/>
                      <a:pt x="194" y="51"/>
                      <a:pt x="195" y="50"/>
                    </a:cubicBezTo>
                    <a:cubicBezTo>
                      <a:pt x="195" y="50"/>
                      <a:pt x="195" y="50"/>
                      <a:pt x="195" y="50"/>
                    </a:cubicBezTo>
                    <a:cubicBezTo>
                      <a:pt x="195" y="50"/>
                      <a:pt x="193" y="49"/>
                      <a:pt x="193" y="47"/>
                    </a:cubicBezTo>
                    <a:cubicBezTo>
                      <a:pt x="193" y="46"/>
                      <a:pt x="194" y="45"/>
                      <a:pt x="195" y="44"/>
                    </a:cubicBezTo>
                    <a:cubicBezTo>
                      <a:pt x="196" y="44"/>
                      <a:pt x="197" y="43"/>
                      <a:pt x="197" y="43"/>
                    </a:cubicBezTo>
                    <a:cubicBezTo>
                      <a:pt x="196" y="43"/>
                      <a:pt x="195" y="42"/>
                      <a:pt x="194" y="42"/>
                    </a:cubicBezTo>
                    <a:cubicBezTo>
                      <a:pt x="193" y="41"/>
                      <a:pt x="192" y="41"/>
                      <a:pt x="191" y="40"/>
                    </a:cubicBezTo>
                    <a:cubicBezTo>
                      <a:pt x="190" y="40"/>
                      <a:pt x="188" y="39"/>
                      <a:pt x="187" y="39"/>
                    </a:cubicBezTo>
                    <a:cubicBezTo>
                      <a:pt x="185" y="39"/>
                      <a:pt x="183" y="39"/>
                      <a:pt x="182" y="38"/>
                    </a:cubicBezTo>
                    <a:cubicBezTo>
                      <a:pt x="181" y="37"/>
                      <a:pt x="178" y="37"/>
                      <a:pt x="176" y="37"/>
                    </a:cubicBezTo>
                    <a:cubicBezTo>
                      <a:pt x="174" y="37"/>
                      <a:pt x="172" y="37"/>
                      <a:pt x="171" y="35"/>
                    </a:cubicBezTo>
                    <a:cubicBezTo>
                      <a:pt x="171" y="35"/>
                      <a:pt x="170" y="34"/>
                      <a:pt x="170" y="33"/>
                    </a:cubicBezTo>
                    <a:cubicBezTo>
                      <a:pt x="168" y="32"/>
                      <a:pt x="167" y="31"/>
                      <a:pt x="167" y="30"/>
                    </a:cubicBezTo>
                    <a:cubicBezTo>
                      <a:pt x="166" y="30"/>
                      <a:pt x="164" y="30"/>
                      <a:pt x="163" y="31"/>
                    </a:cubicBezTo>
                    <a:cubicBezTo>
                      <a:pt x="161" y="32"/>
                      <a:pt x="158" y="33"/>
                      <a:pt x="155" y="31"/>
                    </a:cubicBezTo>
                    <a:cubicBezTo>
                      <a:pt x="155" y="31"/>
                      <a:pt x="154" y="31"/>
                      <a:pt x="154" y="30"/>
                    </a:cubicBezTo>
                    <a:cubicBezTo>
                      <a:pt x="153" y="30"/>
                      <a:pt x="152" y="29"/>
                      <a:pt x="152" y="29"/>
                    </a:cubicBezTo>
                    <a:cubicBezTo>
                      <a:pt x="150" y="30"/>
                      <a:pt x="146" y="29"/>
                      <a:pt x="145" y="28"/>
                    </a:cubicBezTo>
                    <a:cubicBezTo>
                      <a:pt x="145" y="27"/>
                      <a:pt x="144" y="26"/>
                      <a:pt x="145" y="24"/>
                    </a:cubicBezTo>
                    <a:cubicBezTo>
                      <a:pt x="145" y="23"/>
                      <a:pt x="142" y="19"/>
                      <a:pt x="141" y="18"/>
                    </a:cubicBezTo>
                    <a:cubicBezTo>
                      <a:pt x="141" y="18"/>
                      <a:pt x="140" y="18"/>
                      <a:pt x="139" y="18"/>
                    </a:cubicBezTo>
                    <a:cubicBezTo>
                      <a:pt x="136" y="18"/>
                      <a:pt x="133" y="18"/>
                      <a:pt x="132" y="15"/>
                    </a:cubicBezTo>
                    <a:cubicBezTo>
                      <a:pt x="131" y="14"/>
                      <a:pt x="131" y="14"/>
                      <a:pt x="130" y="13"/>
                    </a:cubicBezTo>
                    <a:cubicBezTo>
                      <a:pt x="129" y="11"/>
                      <a:pt x="128" y="9"/>
                      <a:pt x="129" y="7"/>
                    </a:cubicBezTo>
                    <a:cubicBezTo>
                      <a:pt x="130" y="6"/>
                      <a:pt x="129" y="2"/>
                      <a:pt x="128" y="0"/>
                    </a:cubicBezTo>
                    <a:cubicBezTo>
                      <a:pt x="128" y="0"/>
                      <a:pt x="126" y="0"/>
                      <a:pt x="124" y="0"/>
                    </a:cubicBezTo>
                    <a:cubicBezTo>
                      <a:pt x="123" y="0"/>
                      <a:pt x="121" y="0"/>
                      <a:pt x="121" y="0"/>
                    </a:cubicBezTo>
                    <a:cubicBezTo>
                      <a:pt x="120" y="1"/>
                      <a:pt x="118" y="1"/>
                      <a:pt x="116" y="0"/>
                    </a:cubicBezTo>
                    <a:cubicBezTo>
                      <a:pt x="115" y="0"/>
                      <a:pt x="114" y="0"/>
                      <a:pt x="114" y="0"/>
                    </a:cubicBezTo>
                    <a:cubicBezTo>
                      <a:pt x="113" y="1"/>
                      <a:pt x="113" y="1"/>
                      <a:pt x="112" y="1"/>
                    </a:cubicBezTo>
                    <a:cubicBezTo>
                      <a:pt x="112" y="2"/>
                      <a:pt x="111" y="3"/>
                      <a:pt x="109" y="3"/>
                    </a:cubicBezTo>
                    <a:cubicBezTo>
                      <a:pt x="109" y="3"/>
                      <a:pt x="108" y="3"/>
                      <a:pt x="107" y="3"/>
                    </a:cubicBezTo>
                    <a:cubicBezTo>
                      <a:pt x="107" y="3"/>
                      <a:pt x="106" y="3"/>
                      <a:pt x="106" y="3"/>
                    </a:cubicBezTo>
                    <a:cubicBezTo>
                      <a:pt x="106" y="3"/>
                      <a:pt x="106" y="3"/>
                      <a:pt x="106" y="3"/>
                    </a:cubicBezTo>
                    <a:cubicBezTo>
                      <a:pt x="105" y="3"/>
                      <a:pt x="104" y="3"/>
                      <a:pt x="104" y="2"/>
                    </a:cubicBezTo>
                    <a:cubicBezTo>
                      <a:pt x="104" y="2"/>
                      <a:pt x="104" y="3"/>
                      <a:pt x="10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2" name="Freeform 1205"/>
              <p:cNvSpPr>
                <a:spLocks/>
              </p:cNvSpPr>
              <p:nvPr/>
            </p:nvSpPr>
            <p:spPr bwMode="auto">
              <a:xfrm>
                <a:off x="2792" y="3134"/>
                <a:ext cx="98" cy="67"/>
              </a:xfrm>
              <a:custGeom>
                <a:avLst/>
                <a:gdLst>
                  <a:gd name="T0" fmla="*/ 53 w 102"/>
                  <a:gd name="T1" fmla="*/ 0 h 70"/>
                  <a:gd name="T2" fmla="*/ 51 w 102"/>
                  <a:gd name="T3" fmla="*/ 2 h 70"/>
                  <a:gd name="T4" fmla="*/ 45 w 102"/>
                  <a:gd name="T5" fmla="*/ 5 h 70"/>
                  <a:gd name="T6" fmla="*/ 39 w 102"/>
                  <a:gd name="T7" fmla="*/ 7 h 70"/>
                  <a:gd name="T8" fmla="*/ 39 w 102"/>
                  <a:gd name="T9" fmla="*/ 8 h 70"/>
                  <a:gd name="T10" fmla="*/ 38 w 102"/>
                  <a:gd name="T11" fmla="*/ 13 h 70"/>
                  <a:gd name="T12" fmla="*/ 37 w 102"/>
                  <a:gd name="T13" fmla="*/ 15 h 70"/>
                  <a:gd name="T14" fmla="*/ 35 w 102"/>
                  <a:gd name="T15" fmla="*/ 17 h 70"/>
                  <a:gd name="T16" fmla="*/ 27 w 102"/>
                  <a:gd name="T17" fmla="*/ 23 h 70"/>
                  <a:gd name="T18" fmla="*/ 24 w 102"/>
                  <a:gd name="T19" fmla="*/ 30 h 70"/>
                  <a:gd name="T20" fmla="*/ 12 w 102"/>
                  <a:gd name="T21" fmla="*/ 35 h 70"/>
                  <a:gd name="T22" fmla="*/ 10 w 102"/>
                  <a:gd name="T23" fmla="*/ 35 h 70"/>
                  <a:gd name="T24" fmla="*/ 10 w 102"/>
                  <a:gd name="T25" fmla="*/ 35 h 70"/>
                  <a:gd name="T26" fmla="*/ 9 w 102"/>
                  <a:gd name="T27" fmla="*/ 35 h 70"/>
                  <a:gd name="T28" fmla="*/ 8 w 102"/>
                  <a:gd name="T29" fmla="*/ 35 h 70"/>
                  <a:gd name="T30" fmla="*/ 7 w 102"/>
                  <a:gd name="T31" fmla="*/ 35 h 70"/>
                  <a:gd name="T32" fmla="*/ 6 w 102"/>
                  <a:gd name="T33" fmla="*/ 35 h 70"/>
                  <a:gd name="T34" fmla="*/ 4 w 102"/>
                  <a:gd name="T35" fmla="*/ 35 h 70"/>
                  <a:gd name="T36" fmla="*/ 4 w 102"/>
                  <a:gd name="T37" fmla="*/ 35 h 70"/>
                  <a:gd name="T38" fmla="*/ 4 w 102"/>
                  <a:gd name="T39" fmla="*/ 37 h 70"/>
                  <a:gd name="T40" fmla="*/ 4 w 102"/>
                  <a:gd name="T41" fmla="*/ 38 h 70"/>
                  <a:gd name="T42" fmla="*/ 5 w 102"/>
                  <a:gd name="T43" fmla="*/ 40 h 70"/>
                  <a:gd name="T44" fmla="*/ 8 w 102"/>
                  <a:gd name="T45" fmla="*/ 50 h 70"/>
                  <a:gd name="T46" fmla="*/ 0 w 102"/>
                  <a:gd name="T47" fmla="*/ 58 h 70"/>
                  <a:gd name="T48" fmla="*/ 4 w 102"/>
                  <a:gd name="T49" fmla="*/ 64 h 70"/>
                  <a:gd name="T50" fmla="*/ 4 w 102"/>
                  <a:gd name="T51" fmla="*/ 65 h 70"/>
                  <a:gd name="T52" fmla="*/ 4 w 102"/>
                  <a:gd name="T53" fmla="*/ 68 h 70"/>
                  <a:gd name="T54" fmla="*/ 4 w 102"/>
                  <a:gd name="T55" fmla="*/ 68 h 70"/>
                  <a:gd name="T56" fmla="*/ 5 w 102"/>
                  <a:gd name="T57" fmla="*/ 68 h 70"/>
                  <a:gd name="T58" fmla="*/ 7 w 102"/>
                  <a:gd name="T59" fmla="*/ 66 h 70"/>
                  <a:gd name="T60" fmla="*/ 36 w 102"/>
                  <a:gd name="T61" fmla="*/ 65 h 70"/>
                  <a:gd name="T62" fmla="*/ 40 w 102"/>
                  <a:gd name="T63" fmla="*/ 65 h 70"/>
                  <a:gd name="T64" fmla="*/ 51 w 102"/>
                  <a:gd name="T65" fmla="*/ 68 h 70"/>
                  <a:gd name="T66" fmla="*/ 59 w 102"/>
                  <a:gd name="T67" fmla="*/ 68 h 70"/>
                  <a:gd name="T68" fmla="*/ 66 w 102"/>
                  <a:gd name="T69" fmla="*/ 69 h 70"/>
                  <a:gd name="T70" fmla="*/ 71 w 102"/>
                  <a:gd name="T71" fmla="*/ 69 h 70"/>
                  <a:gd name="T72" fmla="*/ 77 w 102"/>
                  <a:gd name="T73" fmla="*/ 69 h 70"/>
                  <a:gd name="T74" fmla="*/ 85 w 102"/>
                  <a:gd name="T75" fmla="*/ 60 h 70"/>
                  <a:gd name="T76" fmla="*/ 87 w 102"/>
                  <a:gd name="T77" fmla="*/ 59 h 70"/>
                  <a:gd name="T78" fmla="*/ 89 w 102"/>
                  <a:gd name="T79" fmla="*/ 59 h 70"/>
                  <a:gd name="T80" fmla="*/ 91 w 102"/>
                  <a:gd name="T81" fmla="*/ 59 h 70"/>
                  <a:gd name="T82" fmla="*/ 90 w 102"/>
                  <a:gd name="T83" fmla="*/ 57 h 70"/>
                  <a:gd name="T84" fmla="*/ 88 w 102"/>
                  <a:gd name="T85" fmla="*/ 51 h 70"/>
                  <a:gd name="T86" fmla="*/ 91 w 102"/>
                  <a:gd name="T87" fmla="*/ 42 h 70"/>
                  <a:gd name="T88" fmla="*/ 97 w 102"/>
                  <a:gd name="T89" fmla="*/ 44 h 70"/>
                  <a:gd name="T90" fmla="*/ 98 w 102"/>
                  <a:gd name="T91" fmla="*/ 37 h 70"/>
                  <a:gd name="T92" fmla="*/ 93 w 102"/>
                  <a:gd name="T93" fmla="*/ 34 h 70"/>
                  <a:gd name="T94" fmla="*/ 86 w 102"/>
                  <a:gd name="T95" fmla="*/ 26 h 70"/>
                  <a:gd name="T96" fmla="*/ 82 w 102"/>
                  <a:gd name="T97" fmla="*/ 16 h 70"/>
                  <a:gd name="T98" fmla="*/ 82 w 102"/>
                  <a:gd name="T99" fmla="*/ 11 h 70"/>
                  <a:gd name="T100" fmla="*/ 82 w 102"/>
                  <a:gd name="T101" fmla="*/ 8 h 70"/>
                  <a:gd name="T102" fmla="*/ 74 w 102"/>
                  <a:gd name="T103" fmla="*/ 5 h 70"/>
                  <a:gd name="T104" fmla="*/ 65 w 102"/>
                  <a:gd name="T105" fmla="*/ 4 h 70"/>
                  <a:gd name="T106" fmla="*/ 54 w 102"/>
                  <a:gd name="T107" fmla="*/ 0 h 70"/>
                  <a:gd name="T108" fmla="*/ 54 w 102"/>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70">
                    <a:moveTo>
                      <a:pt x="54" y="0"/>
                    </a:moveTo>
                    <a:cubicBezTo>
                      <a:pt x="53" y="0"/>
                      <a:pt x="53" y="0"/>
                      <a:pt x="53" y="0"/>
                    </a:cubicBezTo>
                    <a:cubicBezTo>
                      <a:pt x="53" y="0"/>
                      <a:pt x="53" y="1"/>
                      <a:pt x="52" y="1"/>
                    </a:cubicBezTo>
                    <a:cubicBezTo>
                      <a:pt x="52" y="1"/>
                      <a:pt x="52" y="2"/>
                      <a:pt x="51" y="2"/>
                    </a:cubicBezTo>
                    <a:cubicBezTo>
                      <a:pt x="50" y="3"/>
                      <a:pt x="49" y="5"/>
                      <a:pt x="47" y="5"/>
                    </a:cubicBezTo>
                    <a:cubicBezTo>
                      <a:pt x="46" y="5"/>
                      <a:pt x="45" y="5"/>
                      <a:pt x="45" y="5"/>
                    </a:cubicBezTo>
                    <a:cubicBezTo>
                      <a:pt x="43" y="5"/>
                      <a:pt x="41" y="5"/>
                      <a:pt x="40" y="6"/>
                    </a:cubicBezTo>
                    <a:cubicBezTo>
                      <a:pt x="40" y="6"/>
                      <a:pt x="40" y="6"/>
                      <a:pt x="39" y="7"/>
                    </a:cubicBezTo>
                    <a:cubicBezTo>
                      <a:pt x="39" y="7"/>
                      <a:pt x="39" y="7"/>
                      <a:pt x="39" y="8"/>
                    </a:cubicBezTo>
                    <a:cubicBezTo>
                      <a:pt x="39" y="8"/>
                      <a:pt x="39" y="8"/>
                      <a:pt x="39" y="8"/>
                    </a:cubicBezTo>
                    <a:cubicBezTo>
                      <a:pt x="38" y="8"/>
                      <a:pt x="38" y="9"/>
                      <a:pt x="38" y="10"/>
                    </a:cubicBezTo>
                    <a:cubicBezTo>
                      <a:pt x="38" y="11"/>
                      <a:pt x="38" y="12"/>
                      <a:pt x="38" y="13"/>
                    </a:cubicBezTo>
                    <a:cubicBezTo>
                      <a:pt x="38" y="13"/>
                      <a:pt x="38" y="14"/>
                      <a:pt x="38" y="14"/>
                    </a:cubicBezTo>
                    <a:cubicBezTo>
                      <a:pt x="38" y="15"/>
                      <a:pt x="38" y="15"/>
                      <a:pt x="37" y="15"/>
                    </a:cubicBezTo>
                    <a:cubicBezTo>
                      <a:pt x="37" y="16"/>
                      <a:pt x="36" y="17"/>
                      <a:pt x="35" y="17"/>
                    </a:cubicBezTo>
                    <a:cubicBezTo>
                      <a:pt x="35" y="17"/>
                      <a:pt x="35" y="17"/>
                      <a:pt x="35" y="17"/>
                    </a:cubicBezTo>
                    <a:cubicBezTo>
                      <a:pt x="34" y="18"/>
                      <a:pt x="33" y="19"/>
                      <a:pt x="32" y="19"/>
                    </a:cubicBezTo>
                    <a:cubicBezTo>
                      <a:pt x="30" y="20"/>
                      <a:pt x="28" y="22"/>
                      <a:pt x="27" y="23"/>
                    </a:cubicBezTo>
                    <a:cubicBezTo>
                      <a:pt x="27" y="24"/>
                      <a:pt x="27" y="24"/>
                      <a:pt x="27" y="25"/>
                    </a:cubicBezTo>
                    <a:cubicBezTo>
                      <a:pt x="27" y="27"/>
                      <a:pt x="27" y="30"/>
                      <a:pt x="24" y="30"/>
                    </a:cubicBezTo>
                    <a:cubicBezTo>
                      <a:pt x="22" y="30"/>
                      <a:pt x="19" y="31"/>
                      <a:pt x="18" y="32"/>
                    </a:cubicBezTo>
                    <a:cubicBezTo>
                      <a:pt x="17" y="34"/>
                      <a:pt x="15" y="35"/>
                      <a:pt x="12" y="35"/>
                    </a:cubicBezTo>
                    <a:cubicBezTo>
                      <a:pt x="11" y="35"/>
                      <a:pt x="11"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9" y="35"/>
                      <a:pt x="9" y="35"/>
                      <a:pt x="9" y="35"/>
                    </a:cubicBezTo>
                    <a:cubicBezTo>
                      <a:pt x="9" y="35"/>
                      <a:pt x="9" y="35"/>
                      <a:pt x="9" y="35"/>
                    </a:cubicBezTo>
                    <a:cubicBezTo>
                      <a:pt x="9" y="35"/>
                      <a:pt x="9" y="35"/>
                      <a:pt x="8" y="35"/>
                    </a:cubicBezTo>
                    <a:cubicBezTo>
                      <a:pt x="8" y="35"/>
                      <a:pt x="8" y="35"/>
                      <a:pt x="8" y="35"/>
                    </a:cubicBezTo>
                    <a:cubicBezTo>
                      <a:pt x="8" y="35"/>
                      <a:pt x="8" y="35"/>
                      <a:pt x="7" y="35"/>
                    </a:cubicBezTo>
                    <a:cubicBezTo>
                      <a:pt x="7" y="35"/>
                      <a:pt x="7" y="35"/>
                      <a:pt x="7" y="35"/>
                    </a:cubicBezTo>
                    <a:cubicBezTo>
                      <a:pt x="7" y="35"/>
                      <a:pt x="7" y="35"/>
                      <a:pt x="6" y="35"/>
                    </a:cubicBezTo>
                    <a:cubicBezTo>
                      <a:pt x="6" y="35"/>
                      <a:pt x="6" y="35"/>
                      <a:pt x="6" y="35"/>
                    </a:cubicBezTo>
                    <a:cubicBezTo>
                      <a:pt x="5" y="35"/>
                      <a:pt x="5" y="35"/>
                      <a:pt x="4" y="35"/>
                    </a:cubicBezTo>
                    <a:cubicBezTo>
                      <a:pt x="4" y="35"/>
                      <a:pt x="4" y="35"/>
                      <a:pt x="4" y="35"/>
                    </a:cubicBezTo>
                    <a:cubicBezTo>
                      <a:pt x="4" y="35"/>
                      <a:pt x="4" y="35"/>
                      <a:pt x="4" y="35"/>
                    </a:cubicBezTo>
                    <a:cubicBezTo>
                      <a:pt x="4" y="35"/>
                      <a:pt x="4" y="35"/>
                      <a:pt x="4" y="36"/>
                    </a:cubicBezTo>
                    <a:cubicBezTo>
                      <a:pt x="4" y="36"/>
                      <a:pt x="4" y="36"/>
                      <a:pt x="4" y="37"/>
                    </a:cubicBezTo>
                    <a:cubicBezTo>
                      <a:pt x="4" y="37"/>
                      <a:pt x="4" y="37"/>
                      <a:pt x="4" y="38"/>
                    </a:cubicBezTo>
                    <a:cubicBezTo>
                      <a:pt x="4" y="38"/>
                      <a:pt x="4" y="38"/>
                      <a:pt x="4" y="38"/>
                    </a:cubicBezTo>
                    <a:cubicBezTo>
                      <a:pt x="4" y="39"/>
                      <a:pt x="4" y="39"/>
                      <a:pt x="4" y="39"/>
                    </a:cubicBezTo>
                    <a:cubicBezTo>
                      <a:pt x="5" y="39"/>
                      <a:pt x="5" y="40"/>
                      <a:pt x="5" y="40"/>
                    </a:cubicBezTo>
                    <a:cubicBezTo>
                      <a:pt x="5" y="40"/>
                      <a:pt x="5" y="40"/>
                      <a:pt x="5" y="41"/>
                    </a:cubicBezTo>
                    <a:cubicBezTo>
                      <a:pt x="7" y="42"/>
                      <a:pt x="8" y="47"/>
                      <a:pt x="8" y="50"/>
                    </a:cubicBezTo>
                    <a:cubicBezTo>
                      <a:pt x="8" y="52"/>
                      <a:pt x="6" y="53"/>
                      <a:pt x="5" y="54"/>
                    </a:cubicBezTo>
                    <a:cubicBezTo>
                      <a:pt x="4" y="55"/>
                      <a:pt x="1" y="57"/>
                      <a:pt x="0" y="58"/>
                    </a:cubicBezTo>
                    <a:cubicBezTo>
                      <a:pt x="1" y="58"/>
                      <a:pt x="1" y="58"/>
                      <a:pt x="1" y="58"/>
                    </a:cubicBezTo>
                    <a:cubicBezTo>
                      <a:pt x="2" y="59"/>
                      <a:pt x="5" y="61"/>
                      <a:pt x="4" y="64"/>
                    </a:cubicBezTo>
                    <a:cubicBezTo>
                      <a:pt x="4" y="64"/>
                      <a:pt x="4" y="64"/>
                      <a:pt x="4" y="65"/>
                    </a:cubicBezTo>
                    <a:cubicBezTo>
                      <a:pt x="4" y="65"/>
                      <a:pt x="4" y="65"/>
                      <a:pt x="4" y="65"/>
                    </a:cubicBezTo>
                    <a:cubicBezTo>
                      <a:pt x="4" y="66"/>
                      <a:pt x="4" y="66"/>
                      <a:pt x="4" y="66"/>
                    </a:cubicBezTo>
                    <a:cubicBezTo>
                      <a:pt x="4" y="66"/>
                      <a:pt x="4" y="67"/>
                      <a:pt x="4" y="68"/>
                    </a:cubicBezTo>
                    <a:cubicBezTo>
                      <a:pt x="4" y="68"/>
                      <a:pt x="4" y="68"/>
                      <a:pt x="4" y="68"/>
                    </a:cubicBezTo>
                    <a:cubicBezTo>
                      <a:pt x="4" y="68"/>
                      <a:pt x="4" y="68"/>
                      <a:pt x="4" y="68"/>
                    </a:cubicBezTo>
                    <a:cubicBezTo>
                      <a:pt x="4" y="68"/>
                      <a:pt x="4" y="68"/>
                      <a:pt x="5" y="68"/>
                    </a:cubicBezTo>
                    <a:cubicBezTo>
                      <a:pt x="5" y="68"/>
                      <a:pt x="5" y="68"/>
                      <a:pt x="5" y="68"/>
                    </a:cubicBezTo>
                    <a:cubicBezTo>
                      <a:pt x="6" y="67"/>
                      <a:pt x="6" y="67"/>
                      <a:pt x="6" y="67"/>
                    </a:cubicBezTo>
                    <a:cubicBezTo>
                      <a:pt x="7" y="66"/>
                      <a:pt x="7" y="66"/>
                      <a:pt x="7" y="66"/>
                    </a:cubicBezTo>
                    <a:cubicBezTo>
                      <a:pt x="9" y="64"/>
                      <a:pt x="11" y="62"/>
                      <a:pt x="15" y="62"/>
                    </a:cubicBezTo>
                    <a:cubicBezTo>
                      <a:pt x="28" y="62"/>
                      <a:pt x="34" y="63"/>
                      <a:pt x="36" y="65"/>
                    </a:cubicBezTo>
                    <a:cubicBezTo>
                      <a:pt x="36" y="65"/>
                      <a:pt x="38" y="65"/>
                      <a:pt x="39" y="65"/>
                    </a:cubicBezTo>
                    <a:cubicBezTo>
                      <a:pt x="39" y="65"/>
                      <a:pt x="39" y="65"/>
                      <a:pt x="40" y="65"/>
                    </a:cubicBezTo>
                    <a:cubicBezTo>
                      <a:pt x="42" y="65"/>
                      <a:pt x="44" y="65"/>
                      <a:pt x="46" y="66"/>
                    </a:cubicBezTo>
                    <a:cubicBezTo>
                      <a:pt x="48" y="67"/>
                      <a:pt x="50" y="68"/>
                      <a:pt x="51" y="68"/>
                    </a:cubicBezTo>
                    <a:cubicBezTo>
                      <a:pt x="52" y="66"/>
                      <a:pt x="53" y="66"/>
                      <a:pt x="55" y="67"/>
                    </a:cubicBezTo>
                    <a:cubicBezTo>
                      <a:pt x="56" y="68"/>
                      <a:pt x="58" y="68"/>
                      <a:pt x="59" y="68"/>
                    </a:cubicBezTo>
                    <a:cubicBezTo>
                      <a:pt x="59" y="67"/>
                      <a:pt x="60" y="67"/>
                      <a:pt x="61" y="67"/>
                    </a:cubicBezTo>
                    <a:cubicBezTo>
                      <a:pt x="63" y="67"/>
                      <a:pt x="64" y="68"/>
                      <a:pt x="66" y="69"/>
                    </a:cubicBezTo>
                    <a:cubicBezTo>
                      <a:pt x="66" y="69"/>
                      <a:pt x="66" y="70"/>
                      <a:pt x="67" y="70"/>
                    </a:cubicBezTo>
                    <a:cubicBezTo>
                      <a:pt x="68" y="69"/>
                      <a:pt x="70" y="69"/>
                      <a:pt x="71" y="69"/>
                    </a:cubicBezTo>
                    <a:cubicBezTo>
                      <a:pt x="73" y="69"/>
                      <a:pt x="75" y="69"/>
                      <a:pt x="77" y="70"/>
                    </a:cubicBezTo>
                    <a:cubicBezTo>
                      <a:pt x="77" y="70"/>
                      <a:pt x="77" y="69"/>
                      <a:pt x="77" y="69"/>
                    </a:cubicBezTo>
                    <a:cubicBezTo>
                      <a:pt x="77" y="67"/>
                      <a:pt x="80" y="64"/>
                      <a:pt x="85" y="60"/>
                    </a:cubicBezTo>
                    <a:cubicBezTo>
                      <a:pt x="85" y="60"/>
                      <a:pt x="85" y="60"/>
                      <a:pt x="85" y="60"/>
                    </a:cubicBezTo>
                    <a:cubicBezTo>
                      <a:pt x="86" y="60"/>
                      <a:pt x="86" y="60"/>
                      <a:pt x="86" y="60"/>
                    </a:cubicBezTo>
                    <a:cubicBezTo>
                      <a:pt x="86" y="60"/>
                      <a:pt x="87" y="60"/>
                      <a:pt x="87" y="59"/>
                    </a:cubicBezTo>
                    <a:cubicBezTo>
                      <a:pt x="87" y="59"/>
                      <a:pt x="87" y="59"/>
                      <a:pt x="87" y="59"/>
                    </a:cubicBezTo>
                    <a:cubicBezTo>
                      <a:pt x="88" y="59"/>
                      <a:pt x="88" y="59"/>
                      <a:pt x="89" y="59"/>
                    </a:cubicBezTo>
                    <a:cubicBezTo>
                      <a:pt x="89" y="59"/>
                      <a:pt x="89" y="59"/>
                      <a:pt x="89" y="59"/>
                    </a:cubicBezTo>
                    <a:cubicBezTo>
                      <a:pt x="90" y="59"/>
                      <a:pt x="90" y="59"/>
                      <a:pt x="91" y="59"/>
                    </a:cubicBezTo>
                    <a:cubicBezTo>
                      <a:pt x="91" y="59"/>
                      <a:pt x="91" y="59"/>
                      <a:pt x="91" y="59"/>
                    </a:cubicBezTo>
                    <a:cubicBezTo>
                      <a:pt x="90" y="58"/>
                      <a:pt x="90" y="58"/>
                      <a:pt x="90" y="57"/>
                    </a:cubicBezTo>
                    <a:cubicBezTo>
                      <a:pt x="90" y="57"/>
                      <a:pt x="90" y="56"/>
                      <a:pt x="90" y="56"/>
                    </a:cubicBezTo>
                    <a:cubicBezTo>
                      <a:pt x="89" y="54"/>
                      <a:pt x="89" y="53"/>
                      <a:pt x="88" y="51"/>
                    </a:cubicBezTo>
                    <a:cubicBezTo>
                      <a:pt x="87" y="48"/>
                      <a:pt x="87" y="46"/>
                      <a:pt x="88" y="44"/>
                    </a:cubicBezTo>
                    <a:cubicBezTo>
                      <a:pt x="89" y="43"/>
                      <a:pt x="90" y="42"/>
                      <a:pt x="91" y="42"/>
                    </a:cubicBezTo>
                    <a:cubicBezTo>
                      <a:pt x="92" y="42"/>
                      <a:pt x="93" y="43"/>
                      <a:pt x="95" y="44"/>
                    </a:cubicBezTo>
                    <a:cubicBezTo>
                      <a:pt x="95" y="44"/>
                      <a:pt x="97" y="44"/>
                      <a:pt x="97" y="44"/>
                    </a:cubicBezTo>
                    <a:cubicBezTo>
                      <a:pt x="101" y="42"/>
                      <a:pt x="102" y="41"/>
                      <a:pt x="102" y="41"/>
                    </a:cubicBezTo>
                    <a:cubicBezTo>
                      <a:pt x="101" y="40"/>
                      <a:pt x="99" y="38"/>
                      <a:pt x="98" y="37"/>
                    </a:cubicBezTo>
                    <a:cubicBezTo>
                      <a:pt x="97" y="37"/>
                      <a:pt x="97" y="37"/>
                      <a:pt x="97" y="37"/>
                    </a:cubicBezTo>
                    <a:cubicBezTo>
                      <a:pt x="95" y="37"/>
                      <a:pt x="94" y="35"/>
                      <a:pt x="93" y="34"/>
                    </a:cubicBezTo>
                    <a:cubicBezTo>
                      <a:pt x="92" y="33"/>
                      <a:pt x="91" y="31"/>
                      <a:pt x="90" y="31"/>
                    </a:cubicBezTo>
                    <a:cubicBezTo>
                      <a:pt x="88" y="30"/>
                      <a:pt x="87" y="28"/>
                      <a:pt x="86" y="26"/>
                    </a:cubicBezTo>
                    <a:cubicBezTo>
                      <a:pt x="86" y="25"/>
                      <a:pt x="85" y="24"/>
                      <a:pt x="85" y="24"/>
                    </a:cubicBezTo>
                    <a:cubicBezTo>
                      <a:pt x="82" y="22"/>
                      <a:pt x="82" y="18"/>
                      <a:pt x="82" y="16"/>
                    </a:cubicBezTo>
                    <a:cubicBezTo>
                      <a:pt x="82" y="16"/>
                      <a:pt x="82" y="15"/>
                      <a:pt x="82" y="14"/>
                    </a:cubicBezTo>
                    <a:cubicBezTo>
                      <a:pt x="82" y="13"/>
                      <a:pt x="82" y="12"/>
                      <a:pt x="82" y="11"/>
                    </a:cubicBezTo>
                    <a:cubicBezTo>
                      <a:pt x="82" y="10"/>
                      <a:pt x="82" y="8"/>
                      <a:pt x="82" y="8"/>
                    </a:cubicBezTo>
                    <a:cubicBezTo>
                      <a:pt x="82" y="8"/>
                      <a:pt x="82" y="8"/>
                      <a:pt x="82" y="8"/>
                    </a:cubicBezTo>
                    <a:cubicBezTo>
                      <a:pt x="80" y="7"/>
                      <a:pt x="77" y="5"/>
                      <a:pt x="74" y="5"/>
                    </a:cubicBezTo>
                    <a:cubicBezTo>
                      <a:pt x="74" y="5"/>
                      <a:pt x="74" y="5"/>
                      <a:pt x="74" y="5"/>
                    </a:cubicBezTo>
                    <a:cubicBezTo>
                      <a:pt x="72" y="6"/>
                      <a:pt x="70" y="7"/>
                      <a:pt x="69" y="7"/>
                    </a:cubicBezTo>
                    <a:cubicBezTo>
                      <a:pt x="68" y="7"/>
                      <a:pt x="66" y="6"/>
                      <a:pt x="65" y="4"/>
                    </a:cubicBezTo>
                    <a:cubicBezTo>
                      <a:pt x="64" y="2"/>
                      <a:pt x="63" y="2"/>
                      <a:pt x="62" y="2"/>
                    </a:cubicBezTo>
                    <a:cubicBezTo>
                      <a:pt x="58" y="3"/>
                      <a:pt x="55" y="1"/>
                      <a:pt x="54" y="0"/>
                    </a:cubicBezTo>
                    <a:cubicBezTo>
                      <a:pt x="54" y="0"/>
                      <a:pt x="54" y="0"/>
                      <a:pt x="54" y="0"/>
                    </a:cubicBezTo>
                    <a:cubicBezTo>
                      <a:pt x="54" y="0"/>
                      <a:pt x="54" y="0"/>
                      <a:pt x="5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3" name="Freeform 1206"/>
              <p:cNvSpPr>
                <a:spLocks/>
              </p:cNvSpPr>
              <p:nvPr/>
            </p:nvSpPr>
            <p:spPr bwMode="auto">
              <a:xfrm>
                <a:off x="2767" y="3105"/>
                <a:ext cx="75" cy="33"/>
              </a:xfrm>
              <a:custGeom>
                <a:avLst/>
                <a:gdLst>
                  <a:gd name="T0" fmla="*/ 66 w 78"/>
                  <a:gd name="T1" fmla="*/ 32 h 34"/>
                  <a:gd name="T2" fmla="*/ 69 w 78"/>
                  <a:gd name="T3" fmla="*/ 31 h 34"/>
                  <a:gd name="T4" fmla="*/ 73 w 78"/>
                  <a:gd name="T5" fmla="*/ 31 h 34"/>
                  <a:gd name="T6" fmla="*/ 76 w 78"/>
                  <a:gd name="T7" fmla="*/ 28 h 34"/>
                  <a:gd name="T8" fmla="*/ 78 w 78"/>
                  <a:gd name="T9" fmla="*/ 27 h 34"/>
                  <a:gd name="T10" fmla="*/ 78 w 78"/>
                  <a:gd name="T11" fmla="*/ 26 h 34"/>
                  <a:gd name="T12" fmla="*/ 73 w 78"/>
                  <a:gd name="T13" fmla="*/ 14 h 34"/>
                  <a:gd name="T14" fmla="*/ 71 w 78"/>
                  <a:gd name="T15" fmla="*/ 8 h 34"/>
                  <a:gd name="T16" fmla="*/ 70 w 78"/>
                  <a:gd name="T17" fmla="*/ 7 h 34"/>
                  <a:gd name="T18" fmla="*/ 61 w 78"/>
                  <a:gd name="T19" fmla="*/ 6 h 34"/>
                  <a:gd name="T20" fmla="*/ 49 w 78"/>
                  <a:gd name="T21" fmla="*/ 0 h 34"/>
                  <a:gd name="T22" fmla="*/ 46 w 78"/>
                  <a:gd name="T23" fmla="*/ 0 h 34"/>
                  <a:gd name="T24" fmla="*/ 44 w 78"/>
                  <a:gd name="T25" fmla="*/ 0 h 34"/>
                  <a:gd name="T26" fmla="*/ 42 w 78"/>
                  <a:gd name="T27" fmla="*/ 0 h 34"/>
                  <a:gd name="T28" fmla="*/ 40 w 78"/>
                  <a:gd name="T29" fmla="*/ 0 h 34"/>
                  <a:gd name="T30" fmla="*/ 38 w 78"/>
                  <a:gd name="T31" fmla="*/ 4 h 34"/>
                  <a:gd name="T32" fmla="*/ 30 w 78"/>
                  <a:gd name="T33" fmla="*/ 16 h 34"/>
                  <a:gd name="T34" fmla="*/ 27 w 78"/>
                  <a:gd name="T35" fmla="*/ 16 h 34"/>
                  <a:gd name="T36" fmla="*/ 16 w 78"/>
                  <a:gd name="T37" fmla="*/ 3 h 34"/>
                  <a:gd name="T38" fmla="*/ 7 w 78"/>
                  <a:gd name="T39" fmla="*/ 9 h 34"/>
                  <a:gd name="T40" fmla="*/ 3 w 78"/>
                  <a:gd name="T41" fmla="*/ 17 h 34"/>
                  <a:gd name="T42" fmla="*/ 2 w 78"/>
                  <a:gd name="T43" fmla="*/ 25 h 34"/>
                  <a:gd name="T44" fmla="*/ 4 w 78"/>
                  <a:gd name="T45" fmla="*/ 25 h 34"/>
                  <a:gd name="T46" fmla="*/ 6 w 78"/>
                  <a:gd name="T47" fmla="*/ 24 h 34"/>
                  <a:gd name="T48" fmla="*/ 7 w 78"/>
                  <a:gd name="T49" fmla="*/ 24 h 34"/>
                  <a:gd name="T50" fmla="*/ 14 w 78"/>
                  <a:gd name="T51" fmla="*/ 22 h 34"/>
                  <a:gd name="T52" fmla="*/ 26 w 78"/>
                  <a:gd name="T53" fmla="*/ 23 h 34"/>
                  <a:gd name="T54" fmla="*/ 39 w 78"/>
                  <a:gd name="T55" fmla="*/ 23 h 34"/>
                  <a:gd name="T56" fmla="*/ 46 w 78"/>
                  <a:gd name="T57" fmla="*/ 25 h 34"/>
                  <a:gd name="T58" fmla="*/ 47 w 78"/>
                  <a:gd name="T59" fmla="*/ 25 h 34"/>
                  <a:gd name="T60" fmla="*/ 61 w 78"/>
                  <a:gd name="T61" fmla="*/ 33 h 34"/>
                  <a:gd name="T62" fmla="*/ 62 w 78"/>
                  <a:gd name="T63" fmla="*/ 34 h 34"/>
                  <a:gd name="T64" fmla="*/ 64 w 78"/>
                  <a:gd name="T6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34">
                    <a:moveTo>
                      <a:pt x="64" y="33"/>
                    </a:moveTo>
                    <a:cubicBezTo>
                      <a:pt x="64" y="32"/>
                      <a:pt x="65" y="32"/>
                      <a:pt x="66" y="32"/>
                    </a:cubicBezTo>
                    <a:cubicBezTo>
                      <a:pt x="67" y="31"/>
                      <a:pt x="68" y="31"/>
                      <a:pt x="69" y="31"/>
                    </a:cubicBezTo>
                    <a:cubicBezTo>
                      <a:pt x="69" y="31"/>
                      <a:pt x="69" y="31"/>
                      <a:pt x="69" y="31"/>
                    </a:cubicBezTo>
                    <a:cubicBezTo>
                      <a:pt x="70" y="31"/>
                      <a:pt x="71" y="31"/>
                      <a:pt x="71" y="31"/>
                    </a:cubicBezTo>
                    <a:cubicBezTo>
                      <a:pt x="72" y="31"/>
                      <a:pt x="72" y="31"/>
                      <a:pt x="73" y="31"/>
                    </a:cubicBezTo>
                    <a:cubicBezTo>
                      <a:pt x="73" y="31"/>
                      <a:pt x="73" y="31"/>
                      <a:pt x="74" y="30"/>
                    </a:cubicBezTo>
                    <a:cubicBezTo>
                      <a:pt x="74" y="29"/>
                      <a:pt x="75" y="28"/>
                      <a:pt x="76" y="28"/>
                    </a:cubicBezTo>
                    <a:cubicBezTo>
                      <a:pt x="76" y="27"/>
                      <a:pt x="77" y="27"/>
                      <a:pt x="77" y="27"/>
                    </a:cubicBezTo>
                    <a:cubicBezTo>
                      <a:pt x="78" y="27"/>
                      <a:pt x="78" y="27"/>
                      <a:pt x="78" y="27"/>
                    </a:cubicBezTo>
                    <a:cubicBezTo>
                      <a:pt x="78" y="27"/>
                      <a:pt x="78" y="27"/>
                      <a:pt x="78" y="26"/>
                    </a:cubicBezTo>
                    <a:cubicBezTo>
                      <a:pt x="78" y="26"/>
                      <a:pt x="78" y="26"/>
                      <a:pt x="78" y="26"/>
                    </a:cubicBezTo>
                    <a:cubicBezTo>
                      <a:pt x="78" y="24"/>
                      <a:pt x="77" y="23"/>
                      <a:pt x="77" y="22"/>
                    </a:cubicBezTo>
                    <a:cubicBezTo>
                      <a:pt x="73" y="19"/>
                      <a:pt x="72" y="16"/>
                      <a:pt x="73" y="14"/>
                    </a:cubicBezTo>
                    <a:cubicBezTo>
                      <a:pt x="73" y="13"/>
                      <a:pt x="74" y="11"/>
                      <a:pt x="72" y="10"/>
                    </a:cubicBezTo>
                    <a:cubicBezTo>
                      <a:pt x="72" y="9"/>
                      <a:pt x="71" y="9"/>
                      <a:pt x="71" y="8"/>
                    </a:cubicBezTo>
                    <a:cubicBezTo>
                      <a:pt x="71" y="8"/>
                      <a:pt x="71" y="8"/>
                      <a:pt x="70" y="8"/>
                    </a:cubicBezTo>
                    <a:cubicBezTo>
                      <a:pt x="70" y="7"/>
                      <a:pt x="70" y="7"/>
                      <a:pt x="70" y="7"/>
                    </a:cubicBezTo>
                    <a:cubicBezTo>
                      <a:pt x="66" y="7"/>
                      <a:pt x="63" y="7"/>
                      <a:pt x="62" y="6"/>
                    </a:cubicBezTo>
                    <a:cubicBezTo>
                      <a:pt x="62" y="6"/>
                      <a:pt x="61" y="6"/>
                      <a:pt x="61" y="6"/>
                    </a:cubicBezTo>
                    <a:cubicBezTo>
                      <a:pt x="61" y="7"/>
                      <a:pt x="61" y="7"/>
                      <a:pt x="61" y="7"/>
                    </a:cubicBezTo>
                    <a:cubicBezTo>
                      <a:pt x="59" y="7"/>
                      <a:pt x="55" y="5"/>
                      <a:pt x="49" y="0"/>
                    </a:cubicBezTo>
                    <a:cubicBezTo>
                      <a:pt x="48" y="0"/>
                      <a:pt x="48" y="0"/>
                      <a:pt x="48" y="0"/>
                    </a:cubicBezTo>
                    <a:cubicBezTo>
                      <a:pt x="48" y="0"/>
                      <a:pt x="48" y="0"/>
                      <a:pt x="46" y="0"/>
                    </a:cubicBezTo>
                    <a:cubicBezTo>
                      <a:pt x="46" y="0"/>
                      <a:pt x="45" y="0"/>
                      <a:pt x="45" y="0"/>
                    </a:cubicBezTo>
                    <a:cubicBezTo>
                      <a:pt x="44" y="0"/>
                      <a:pt x="44" y="0"/>
                      <a:pt x="44" y="0"/>
                    </a:cubicBezTo>
                    <a:cubicBezTo>
                      <a:pt x="44" y="0"/>
                      <a:pt x="43" y="0"/>
                      <a:pt x="43" y="0"/>
                    </a:cubicBezTo>
                    <a:cubicBezTo>
                      <a:pt x="42" y="0"/>
                      <a:pt x="42" y="0"/>
                      <a:pt x="42" y="0"/>
                    </a:cubicBezTo>
                    <a:cubicBezTo>
                      <a:pt x="41" y="0"/>
                      <a:pt x="41" y="0"/>
                      <a:pt x="40" y="0"/>
                    </a:cubicBezTo>
                    <a:cubicBezTo>
                      <a:pt x="40" y="0"/>
                      <a:pt x="40" y="0"/>
                      <a:pt x="40" y="0"/>
                    </a:cubicBezTo>
                    <a:cubicBezTo>
                      <a:pt x="39" y="0"/>
                      <a:pt x="39" y="0"/>
                      <a:pt x="38" y="0"/>
                    </a:cubicBezTo>
                    <a:cubicBezTo>
                      <a:pt x="37" y="1"/>
                      <a:pt x="38" y="2"/>
                      <a:pt x="38" y="4"/>
                    </a:cubicBezTo>
                    <a:cubicBezTo>
                      <a:pt x="38" y="6"/>
                      <a:pt x="38" y="7"/>
                      <a:pt x="38" y="9"/>
                    </a:cubicBezTo>
                    <a:cubicBezTo>
                      <a:pt x="38" y="14"/>
                      <a:pt x="35" y="16"/>
                      <a:pt x="30" y="16"/>
                    </a:cubicBezTo>
                    <a:cubicBezTo>
                      <a:pt x="29" y="16"/>
                      <a:pt x="29" y="16"/>
                      <a:pt x="28" y="16"/>
                    </a:cubicBezTo>
                    <a:cubicBezTo>
                      <a:pt x="28" y="16"/>
                      <a:pt x="27" y="16"/>
                      <a:pt x="27" y="16"/>
                    </a:cubicBezTo>
                    <a:cubicBezTo>
                      <a:pt x="24" y="16"/>
                      <a:pt x="21" y="11"/>
                      <a:pt x="17" y="5"/>
                    </a:cubicBezTo>
                    <a:cubicBezTo>
                      <a:pt x="16" y="5"/>
                      <a:pt x="16" y="4"/>
                      <a:pt x="16" y="3"/>
                    </a:cubicBezTo>
                    <a:cubicBezTo>
                      <a:pt x="15" y="4"/>
                      <a:pt x="12" y="5"/>
                      <a:pt x="10" y="7"/>
                    </a:cubicBezTo>
                    <a:cubicBezTo>
                      <a:pt x="9" y="7"/>
                      <a:pt x="8" y="8"/>
                      <a:pt x="7" y="9"/>
                    </a:cubicBezTo>
                    <a:cubicBezTo>
                      <a:pt x="6" y="9"/>
                      <a:pt x="6" y="10"/>
                      <a:pt x="5" y="12"/>
                    </a:cubicBezTo>
                    <a:cubicBezTo>
                      <a:pt x="5" y="14"/>
                      <a:pt x="5" y="16"/>
                      <a:pt x="3" y="17"/>
                    </a:cubicBezTo>
                    <a:cubicBezTo>
                      <a:pt x="1" y="19"/>
                      <a:pt x="0" y="21"/>
                      <a:pt x="2" y="25"/>
                    </a:cubicBezTo>
                    <a:cubicBezTo>
                      <a:pt x="2" y="25"/>
                      <a:pt x="2" y="25"/>
                      <a:pt x="2" y="25"/>
                    </a:cubicBezTo>
                    <a:cubicBezTo>
                      <a:pt x="2" y="25"/>
                      <a:pt x="3" y="25"/>
                      <a:pt x="4" y="25"/>
                    </a:cubicBezTo>
                    <a:cubicBezTo>
                      <a:pt x="4" y="25"/>
                      <a:pt x="4" y="25"/>
                      <a:pt x="4" y="25"/>
                    </a:cubicBezTo>
                    <a:cubicBezTo>
                      <a:pt x="5" y="25"/>
                      <a:pt x="5" y="24"/>
                      <a:pt x="6" y="24"/>
                    </a:cubicBezTo>
                    <a:cubicBezTo>
                      <a:pt x="6" y="24"/>
                      <a:pt x="6" y="24"/>
                      <a:pt x="6" y="24"/>
                    </a:cubicBezTo>
                    <a:cubicBezTo>
                      <a:pt x="7" y="24"/>
                      <a:pt x="7" y="24"/>
                      <a:pt x="7" y="24"/>
                    </a:cubicBezTo>
                    <a:cubicBezTo>
                      <a:pt x="7" y="24"/>
                      <a:pt x="7" y="24"/>
                      <a:pt x="7" y="24"/>
                    </a:cubicBezTo>
                    <a:cubicBezTo>
                      <a:pt x="8" y="24"/>
                      <a:pt x="8" y="23"/>
                      <a:pt x="8" y="23"/>
                    </a:cubicBezTo>
                    <a:cubicBezTo>
                      <a:pt x="10" y="22"/>
                      <a:pt x="12" y="22"/>
                      <a:pt x="14" y="22"/>
                    </a:cubicBezTo>
                    <a:cubicBezTo>
                      <a:pt x="17" y="22"/>
                      <a:pt x="20" y="22"/>
                      <a:pt x="22" y="22"/>
                    </a:cubicBezTo>
                    <a:cubicBezTo>
                      <a:pt x="24" y="23"/>
                      <a:pt x="25" y="23"/>
                      <a:pt x="26" y="23"/>
                    </a:cubicBezTo>
                    <a:cubicBezTo>
                      <a:pt x="27" y="23"/>
                      <a:pt x="28" y="23"/>
                      <a:pt x="29" y="23"/>
                    </a:cubicBezTo>
                    <a:cubicBezTo>
                      <a:pt x="33" y="23"/>
                      <a:pt x="37" y="24"/>
                      <a:pt x="39" y="23"/>
                    </a:cubicBezTo>
                    <a:cubicBezTo>
                      <a:pt x="40" y="23"/>
                      <a:pt x="41" y="23"/>
                      <a:pt x="41" y="23"/>
                    </a:cubicBezTo>
                    <a:cubicBezTo>
                      <a:pt x="44" y="23"/>
                      <a:pt x="45" y="24"/>
                      <a:pt x="46" y="25"/>
                    </a:cubicBezTo>
                    <a:cubicBezTo>
                      <a:pt x="46" y="25"/>
                      <a:pt x="46" y="25"/>
                      <a:pt x="46" y="25"/>
                    </a:cubicBezTo>
                    <a:cubicBezTo>
                      <a:pt x="46" y="25"/>
                      <a:pt x="47" y="25"/>
                      <a:pt x="47" y="25"/>
                    </a:cubicBezTo>
                    <a:cubicBezTo>
                      <a:pt x="51" y="25"/>
                      <a:pt x="56" y="29"/>
                      <a:pt x="58" y="31"/>
                    </a:cubicBezTo>
                    <a:cubicBezTo>
                      <a:pt x="59" y="32"/>
                      <a:pt x="60" y="32"/>
                      <a:pt x="61" y="33"/>
                    </a:cubicBezTo>
                    <a:cubicBezTo>
                      <a:pt x="61" y="33"/>
                      <a:pt x="61" y="33"/>
                      <a:pt x="61" y="34"/>
                    </a:cubicBezTo>
                    <a:cubicBezTo>
                      <a:pt x="62" y="34"/>
                      <a:pt x="62" y="34"/>
                      <a:pt x="62" y="34"/>
                    </a:cubicBezTo>
                    <a:cubicBezTo>
                      <a:pt x="63" y="34"/>
                      <a:pt x="63" y="33"/>
                      <a:pt x="64" y="33"/>
                    </a:cubicBezTo>
                    <a:cubicBezTo>
                      <a:pt x="64" y="33"/>
                      <a:pt x="64" y="33"/>
                      <a:pt x="64"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4" name="Freeform 1207"/>
              <p:cNvSpPr>
                <a:spLocks/>
              </p:cNvSpPr>
              <p:nvPr/>
            </p:nvSpPr>
            <p:spPr bwMode="auto">
              <a:xfrm>
                <a:off x="2768" y="3130"/>
                <a:ext cx="57" cy="34"/>
              </a:xfrm>
              <a:custGeom>
                <a:avLst/>
                <a:gdLst>
                  <a:gd name="T0" fmla="*/ 26 w 59"/>
                  <a:gd name="T1" fmla="*/ 32 h 36"/>
                  <a:gd name="T2" fmla="*/ 27 w 59"/>
                  <a:gd name="T3" fmla="*/ 33 h 36"/>
                  <a:gd name="T4" fmla="*/ 28 w 59"/>
                  <a:gd name="T5" fmla="*/ 34 h 36"/>
                  <a:gd name="T6" fmla="*/ 29 w 59"/>
                  <a:gd name="T7" fmla="*/ 34 h 36"/>
                  <a:gd name="T8" fmla="*/ 29 w 59"/>
                  <a:gd name="T9" fmla="*/ 35 h 36"/>
                  <a:gd name="T10" fmla="*/ 30 w 59"/>
                  <a:gd name="T11" fmla="*/ 35 h 36"/>
                  <a:gd name="T12" fmla="*/ 32 w 59"/>
                  <a:gd name="T13" fmla="*/ 35 h 36"/>
                  <a:gd name="T14" fmla="*/ 33 w 59"/>
                  <a:gd name="T15" fmla="*/ 35 h 36"/>
                  <a:gd name="T16" fmla="*/ 34 w 59"/>
                  <a:gd name="T17" fmla="*/ 35 h 36"/>
                  <a:gd name="T18" fmla="*/ 35 w 59"/>
                  <a:gd name="T19" fmla="*/ 35 h 36"/>
                  <a:gd name="T20" fmla="*/ 36 w 59"/>
                  <a:gd name="T21" fmla="*/ 35 h 36"/>
                  <a:gd name="T22" fmla="*/ 36 w 59"/>
                  <a:gd name="T23" fmla="*/ 35 h 36"/>
                  <a:gd name="T24" fmla="*/ 40 w 59"/>
                  <a:gd name="T25" fmla="*/ 33 h 36"/>
                  <a:gd name="T26" fmla="*/ 48 w 59"/>
                  <a:gd name="T27" fmla="*/ 28 h 36"/>
                  <a:gd name="T28" fmla="*/ 54 w 59"/>
                  <a:gd name="T29" fmla="*/ 20 h 36"/>
                  <a:gd name="T30" fmla="*/ 56 w 59"/>
                  <a:gd name="T31" fmla="*/ 19 h 36"/>
                  <a:gd name="T32" fmla="*/ 59 w 59"/>
                  <a:gd name="T33" fmla="*/ 15 h 36"/>
                  <a:gd name="T34" fmla="*/ 59 w 59"/>
                  <a:gd name="T35" fmla="*/ 12 h 36"/>
                  <a:gd name="T36" fmla="*/ 58 w 59"/>
                  <a:gd name="T37" fmla="*/ 11 h 36"/>
                  <a:gd name="T38" fmla="*/ 55 w 59"/>
                  <a:gd name="T39" fmla="*/ 9 h 36"/>
                  <a:gd name="T40" fmla="*/ 45 w 59"/>
                  <a:gd name="T41" fmla="*/ 3 h 36"/>
                  <a:gd name="T42" fmla="*/ 45 w 59"/>
                  <a:gd name="T43" fmla="*/ 3 h 36"/>
                  <a:gd name="T44" fmla="*/ 42 w 59"/>
                  <a:gd name="T45" fmla="*/ 1 h 36"/>
                  <a:gd name="T46" fmla="*/ 41 w 59"/>
                  <a:gd name="T47" fmla="*/ 1 h 36"/>
                  <a:gd name="T48" fmla="*/ 40 w 59"/>
                  <a:gd name="T49" fmla="*/ 1 h 36"/>
                  <a:gd name="T50" fmla="*/ 28 w 59"/>
                  <a:gd name="T51" fmla="*/ 1 h 36"/>
                  <a:gd name="T52" fmla="*/ 13 w 59"/>
                  <a:gd name="T53" fmla="*/ 0 h 36"/>
                  <a:gd name="T54" fmla="*/ 8 w 59"/>
                  <a:gd name="T55" fmla="*/ 1 h 36"/>
                  <a:gd name="T56" fmla="*/ 6 w 59"/>
                  <a:gd name="T57" fmla="*/ 2 h 36"/>
                  <a:gd name="T58" fmla="*/ 3 w 59"/>
                  <a:gd name="T59" fmla="*/ 3 h 36"/>
                  <a:gd name="T60" fmla="*/ 2 w 59"/>
                  <a:gd name="T61" fmla="*/ 3 h 36"/>
                  <a:gd name="T62" fmla="*/ 3 w 59"/>
                  <a:gd name="T63" fmla="*/ 14 h 36"/>
                  <a:gd name="T64" fmla="*/ 11 w 59"/>
                  <a:gd name="T65" fmla="*/ 18 h 36"/>
                  <a:gd name="T66" fmla="*/ 21 w 59"/>
                  <a:gd name="T67" fmla="*/ 23 h 36"/>
                  <a:gd name="T68" fmla="*/ 20 w 59"/>
                  <a:gd name="T6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36">
                    <a:moveTo>
                      <a:pt x="20" y="30"/>
                    </a:moveTo>
                    <a:cubicBezTo>
                      <a:pt x="22" y="30"/>
                      <a:pt x="24" y="31"/>
                      <a:pt x="26" y="32"/>
                    </a:cubicBezTo>
                    <a:cubicBezTo>
                      <a:pt x="26" y="32"/>
                      <a:pt x="26" y="32"/>
                      <a:pt x="26" y="32"/>
                    </a:cubicBezTo>
                    <a:cubicBezTo>
                      <a:pt x="26" y="32"/>
                      <a:pt x="27" y="33"/>
                      <a:pt x="27" y="33"/>
                    </a:cubicBezTo>
                    <a:cubicBezTo>
                      <a:pt x="27" y="33"/>
                      <a:pt x="27" y="33"/>
                      <a:pt x="27" y="33"/>
                    </a:cubicBezTo>
                    <a:cubicBezTo>
                      <a:pt x="27" y="33"/>
                      <a:pt x="28" y="33"/>
                      <a:pt x="28" y="34"/>
                    </a:cubicBezTo>
                    <a:cubicBezTo>
                      <a:pt x="28" y="34"/>
                      <a:pt x="28" y="34"/>
                      <a:pt x="28" y="34"/>
                    </a:cubicBezTo>
                    <a:cubicBezTo>
                      <a:pt x="28" y="34"/>
                      <a:pt x="28" y="34"/>
                      <a:pt x="29" y="34"/>
                    </a:cubicBezTo>
                    <a:cubicBezTo>
                      <a:pt x="29" y="35"/>
                      <a:pt x="29" y="35"/>
                      <a:pt x="29" y="35"/>
                    </a:cubicBezTo>
                    <a:cubicBezTo>
                      <a:pt x="29" y="35"/>
                      <a:pt x="29" y="35"/>
                      <a:pt x="29" y="35"/>
                    </a:cubicBezTo>
                    <a:cubicBezTo>
                      <a:pt x="29" y="35"/>
                      <a:pt x="29" y="35"/>
                      <a:pt x="29" y="35"/>
                    </a:cubicBezTo>
                    <a:cubicBezTo>
                      <a:pt x="30" y="35"/>
                      <a:pt x="30" y="35"/>
                      <a:pt x="30" y="35"/>
                    </a:cubicBezTo>
                    <a:cubicBezTo>
                      <a:pt x="31" y="35"/>
                      <a:pt x="31" y="35"/>
                      <a:pt x="31" y="35"/>
                    </a:cubicBezTo>
                    <a:cubicBezTo>
                      <a:pt x="32" y="35"/>
                      <a:pt x="32" y="35"/>
                      <a:pt x="32" y="35"/>
                    </a:cubicBezTo>
                    <a:cubicBezTo>
                      <a:pt x="32" y="35"/>
                      <a:pt x="32" y="35"/>
                      <a:pt x="33" y="35"/>
                    </a:cubicBezTo>
                    <a:cubicBezTo>
                      <a:pt x="33" y="35"/>
                      <a:pt x="33" y="35"/>
                      <a:pt x="33" y="35"/>
                    </a:cubicBezTo>
                    <a:cubicBezTo>
                      <a:pt x="34" y="35"/>
                      <a:pt x="34" y="35"/>
                      <a:pt x="34" y="35"/>
                    </a:cubicBezTo>
                    <a:cubicBezTo>
                      <a:pt x="34" y="35"/>
                      <a:pt x="34" y="35"/>
                      <a:pt x="34" y="35"/>
                    </a:cubicBezTo>
                    <a:cubicBezTo>
                      <a:pt x="35" y="35"/>
                      <a:pt x="35" y="35"/>
                      <a:pt x="35" y="35"/>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ubicBezTo>
                      <a:pt x="36" y="35"/>
                      <a:pt x="36" y="35"/>
                      <a:pt x="36" y="35"/>
                    </a:cubicBezTo>
                    <a:cubicBezTo>
                      <a:pt x="37" y="36"/>
                      <a:pt x="38" y="35"/>
                      <a:pt x="40" y="33"/>
                    </a:cubicBezTo>
                    <a:cubicBezTo>
                      <a:pt x="42" y="31"/>
                      <a:pt x="46" y="30"/>
                      <a:pt x="48" y="30"/>
                    </a:cubicBezTo>
                    <a:cubicBezTo>
                      <a:pt x="48" y="30"/>
                      <a:pt x="48" y="29"/>
                      <a:pt x="48" y="28"/>
                    </a:cubicBezTo>
                    <a:cubicBezTo>
                      <a:pt x="48" y="28"/>
                      <a:pt x="48" y="27"/>
                      <a:pt x="48" y="27"/>
                    </a:cubicBezTo>
                    <a:cubicBezTo>
                      <a:pt x="49" y="24"/>
                      <a:pt x="52" y="21"/>
                      <a:pt x="54" y="20"/>
                    </a:cubicBezTo>
                    <a:cubicBezTo>
                      <a:pt x="55" y="20"/>
                      <a:pt x="55" y="20"/>
                      <a:pt x="55" y="20"/>
                    </a:cubicBezTo>
                    <a:cubicBezTo>
                      <a:pt x="56" y="20"/>
                      <a:pt x="56" y="19"/>
                      <a:pt x="56" y="19"/>
                    </a:cubicBezTo>
                    <a:cubicBezTo>
                      <a:pt x="57" y="18"/>
                      <a:pt x="57" y="17"/>
                      <a:pt x="59" y="17"/>
                    </a:cubicBezTo>
                    <a:cubicBezTo>
                      <a:pt x="59" y="16"/>
                      <a:pt x="59" y="16"/>
                      <a:pt x="59" y="15"/>
                    </a:cubicBezTo>
                    <a:cubicBezTo>
                      <a:pt x="59" y="14"/>
                      <a:pt x="59" y="13"/>
                      <a:pt x="59" y="13"/>
                    </a:cubicBezTo>
                    <a:cubicBezTo>
                      <a:pt x="59" y="13"/>
                      <a:pt x="59" y="12"/>
                      <a:pt x="59" y="12"/>
                    </a:cubicBezTo>
                    <a:cubicBezTo>
                      <a:pt x="59" y="12"/>
                      <a:pt x="59" y="12"/>
                      <a:pt x="59" y="12"/>
                    </a:cubicBezTo>
                    <a:cubicBezTo>
                      <a:pt x="59" y="11"/>
                      <a:pt x="59" y="11"/>
                      <a:pt x="58" y="11"/>
                    </a:cubicBezTo>
                    <a:cubicBezTo>
                      <a:pt x="58" y="11"/>
                      <a:pt x="58" y="11"/>
                      <a:pt x="57" y="10"/>
                    </a:cubicBezTo>
                    <a:cubicBezTo>
                      <a:pt x="56" y="10"/>
                      <a:pt x="56" y="9"/>
                      <a:pt x="55" y="9"/>
                    </a:cubicBezTo>
                    <a:cubicBezTo>
                      <a:pt x="51" y="5"/>
                      <a:pt x="48" y="3"/>
                      <a:pt x="46" y="3"/>
                    </a:cubicBezTo>
                    <a:cubicBezTo>
                      <a:pt x="45" y="3"/>
                      <a:pt x="45" y="3"/>
                      <a:pt x="45" y="3"/>
                    </a:cubicBezTo>
                    <a:cubicBezTo>
                      <a:pt x="45" y="3"/>
                      <a:pt x="45" y="3"/>
                      <a:pt x="45" y="3"/>
                    </a:cubicBezTo>
                    <a:cubicBezTo>
                      <a:pt x="45" y="3"/>
                      <a:pt x="45" y="3"/>
                      <a:pt x="45" y="3"/>
                    </a:cubicBezTo>
                    <a:cubicBezTo>
                      <a:pt x="44" y="3"/>
                      <a:pt x="43" y="3"/>
                      <a:pt x="42" y="2"/>
                    </a:cubicBezTo>
                    <a:cubicBezTo>
                      <a:pt x="42" y="2"/>
                      <a:pt x="42" y="2"/>
                      <a:pt x="42" y="1"/>
                    </a:cubicBezTo>
                    <a:cubicBezTo>
                      <a:pt x="41" y="1"/>
                      <a:pt x="41" y="1"/>
                      <a:pt x="41" y="1"/>
                    </a:cubicBezTo>
                    <a:cubicBezTo>
                      <a:pt x="41" y="1"/>
                      <a:pt x="41" y="1"/>
                      <a:pt x="41" y="1"/>
                    </a:cubicBezTo>
                    <a:cubicBezTo>
                      <a:pt x="41" y="1"/>
                      <a:pt x="41" y="1"/>
                      <a:pt x="40" y="1"/>
                    </a:cubicBezTo>
                    <a:cubicBezTo>
                      <a:pt x="40" y="1"/>
                      <a:pt x="40" y="1"/>
                      <a:pt x="40" y="1"/>
                    </a:cubicBezTo>
                    <a:cubicBezTo>
                      <a:pt x="38" y="1"/>
                      <a:pt x="36" y="2"/>
                      <a:pt x="34" y="2"/>
                    </a:cubicBezTo>
                    <a:cubicBezTo>
                      <a:pt x="32" y="2"/>
                      <a:pt x="30" y="1"/>
                      <a:pt x="28" y="1"/>
                    </a:cubicBezTo>
                    <a:cubicBezTo>
                      <a:pt x="25" y="1"/>
                      <a:pt x="24" y="1"/>
                      <a:pt x="21" y="0"/>
                    </a:cubicBezTo>
                    <a:cubicBezTo>
                      <a:pt x="18" y="0"/>
                      <a:pt x="16" y="0"/>
                      <a:pt x="13" y="0"/>
                    </a:cubicBezTo>
                    <a:cubicBezTo>
                      <a:pt x="11" y="0"/>
                      <a:pt x="10" y="0"/>
                      <a:pt x="9" y="0"/>
                    </a:cubicBezTo>
                    <a:cubicBezTo>
                      <a:pt x="9" y="1"/>
                      <a:pt x="8" y="1"/>
                      <a:pt x="8" y="1"/>
                    </a:cubicBezTo>
                    <a:cubicBezTo>
                      <a:pt x="8" y="1"/>
                      <a:pt x="7" y="2"/>
                      <a:pt x="7" y="2"/>
                    </a:cubicBezTo>
                    <a:cubicBezTo>
                      <a:pt x="7" y="2"/>
                      <a:pt x="6" y="2"/>
                      <a:pt x="6" y="2"/>
                    </a:cubicBezTo>
                    <a:cubicBezTo>
                      <a:pt x="6" y="2"/>
                      <a:pt x="5" y="2"/>
                      <a:pt x="5" y="2"/>
                    </a:cubicBezTo>
                    <a:cubicBezTo>
                      <a:pt x="4" y="2"/>
                      <a:pt x="4" y="3"/>
                      <a:pt x="3" y="3"/>
                    </a:cubicBezTo>
                    <a:cubicBezTo>
                      <a:pt x="3" y="3"/>
                      <a:pt x="3" y="3"/>
                      <a:pt x="2" y="3"/>
                    </a:cubicBezTo>
                    <a:cubicBezTo>
                      <a:pt x="2" y="3"/>
                      <a:pt x="2" y="3"/>
                      <a:pt x="2" y="3"/>
                    </a:cubicBezTo>
                    <a:cubicBezTo>
                      <a:pt x="3" y="7"/>
                      <a:pt x="3" y="11"/>
                      <a:pt x="0" y="14"/>
                    </a:cubicBezTo>
                    <a:cubicBezTo>
                      <a:pt x="1" y="14"/>
                      <a:pt x="2" y="14"/>
                      <a:pt x="3" y="14"/>
                    </a:cubicBezTo>
                    <a:cubicBezTo>
                      <a:pt x="4" y="14"/>
                      <a:pt x="6" y="14"/>
                      <a:pt x="7" y="16"/>
                    </a:cubicBezTo>
                    <a:cubicBezTo>
                      <a:pt x="8" y="17"/>
                      <a:pt x="10" y="18"/>
                      <a:pt x="11" y="18"/>
                    </a:cubicBezTo>
                    <a:cubicBezTo>
                      <a:pt x="12" y="18"/>
                      <a:pt x="13" y="18"/>
                      <a:pt x="13" y="18"/>
                    </a:cubicBezTo>
                    <a:cubicBezTo>
                      <a:pt x="16" y="18"/>
                      <a:pt x="21" y="20"/>
                      <a:pt x="21" y="23"/>
                    </a:cubicBezTo>
                    <a:cubicBezTo>
                      <a:pt x="21" y="24"/>
                      <a:pt x="21" y="25"/>
                      <a:pt x="20" y="26"/>
                    </a:cubicBezTo>
                    <a:cubicBezTo>
                      <a:pt x="20" y="27"/>
                      <a:pt x="20" y="29"/>
                      <a:pt x="20"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5" name="Freeform 1208"/>
              <p:cNvSpPr>
                <a:spLocks/>
              </p:cNvSpPr>
              <p:nvPr/>
            </p:nvSpPr>
            <p:spPr bwMode="auto">
              <a:xfrm>
                <a:off x="2613" y="3258"/>
                <a:ext cx="42" cy="22"/>
              </a:xfrm>
              <a:custGeom>
                <a:avLst/>
                <a:gdLst>
                  <a:gd name="T0" fmla="*/ 9 w 44"/>
                  <a:gd name="T1" fmla="*/ 22 h 22"/>
                  <a:gd name="T2" fmla="*/ 11 w 44"/>
                  <a:gd name="T3" fmla="*/ 22 h 22"/>
                  <a:gd name="T4" fmla="*/ 12 w 44"/>
                  <a:gd name="T5" fmla="*/ 22 h 22"/>
                  <a:gd name="T6" fmla="*/ 14 w 44"/>
                  <a:gd name="T7" fmla="*/ 22 h 22"/>
                  <a:gd name="T8" fmla="*/ 14 w 44"/>
                  <a:gd name="T9" fmla="*/ 22 h 22"/>
                  <a:gd name="T10" fmla="*/ 15 w 44"/>
                  <a:gd name="T11" fmla="*/ 22 h 22"/>
                  <a:gd name="T12" fmla="*/ 16 w 44"/>
                  <a:gd name="T13" fmla="*/ 22 h 22"/>
                  <a:gd name="T14" fmla="*/ 17 w 44"/>
                  <a:gd name="T15" fmla="*/ 22 h 22"/>
                  <a:gd name="T16" fmla="*/ 19 w 44"/>
                  <a:gd name="T17" fmla="*/ 18 h 22"/>
                  <a:gd name="T18" fmla="*/ 21 w 44"/>
                  <a:gd name="T19" fmla="*/ 14 h 22"/>
                  <a:gd name="T20" fmla="*/ 22 w 44"/>
                  <a:gd name="T21" fmla="*/ 14 h 22"/>
                  <a:gd name="T22" fmla="*/ 23 w 44"/>
                  <a:gd name="T23" fmla="*/ 14 h 22"/>
                  <a:gd name="T24" fmla="*/ 27 w 44"/>
                  <a:gd name="T25" fmla="*/ 18 h 22"/>
                  <a:gd name="T26" fmla="*/ 30 w 44"/>
                  <a:gd name="T27" fmla="*/ 22 h 22"/>
                  <a:gd name="T28" fmla="*/ 30 w 44"/>
                  <a:gd name="T29" fmla="*/ 20 h 22"/>
                  <a:gd name="T30" fmla="*/ 35 w 44"/>
                  <a:gd name="T31" fmla="*/ 15 h 22"/>
                  <a:gd name="T32" fmla="*/ 36 w 44"/>
                  <a:gd name="T33" fmla="*/ 15 h 22"/>
                  <a:gd name="T34" fmla="*/ 39 w 44"/>
                  <a:gd name="T35" fmla="*/ 16 h 22"/>
                  <a:gd name="T36" fmla="*/ 44 w 44"/>
                  <a:gd name="T37" fmla="*/ 13 h 22"/>
                  <a:gd name="T38" fmla="*/ 44 w 44"/>
                  <a:gd name="T39" fmla="*/ 13 h 22"/>
                  <a:gd name="T40" fmla="*/ 44 w 44"/>
                  <a:gd name="T41" fmla="*/ 12 h 22"/>
                  <a:gd name="T42" fmla="*/ 44 w 44"/>
                  <a:gd name="T43" fmla="*/ 12 h 22"/>
                  <a:gd name="T44" fmla="*/ 44 w 44"/>
                  <a:gd name="T45" fmla="*/ 12 h 22"/>
                  <a:gd name="T46" fmla="*/ 44 w 44"/>
                  <a:gd name="T47" fmla="*/ 11 h 22"/>
                  <a:gd name="T48" fmla="*/ 44 w 44"/>
                  <a:gd name="T49" fmla="*/ 11 h 22"/>
                  <a:gd name="T50" fmla="*/ 44 w 44"/>
                  <a:gd name="T51" fmla="*/ 11 h 22"/>
                  <a:gd name="T52" fmla="*/ 43 w 44"/>
                  <a:gd name="T53" fmla="*/ 11 h 22"/>
                  <a:gd name="T54" fmla="*/ 43 w 44"/>
                  <a:gd name="T55" fmla="*/ 11 h 22"/>
                  <a:gd name="T56" fmla="*/ 42 w 44"/>
                  <a:gd name="T57" fmla="*/ 11 h 22"/>
                  <a:gd name="T58" fmla="*/ 37 w 44"/>
                  <a:gd name="T59" fmla="*/ 9 h 22"/>
                  <a:gd name="T60" fmla="*/ 36 w 44"/>
                  <a:gd name="T61" fmla="*/ 9 h 22"/>
                  <a:gd name="T62" fmla="*/ 36 w 44"/>
                  <a:gd name="T63" fmla="*/ 9 h 22"/>
                  <a:gd name="T64" fmla="*/ 36 w 44"/>
                  <a:gd name="T65" fmla="*/ 8 h 22"/>
                  <a:gd name="T66" fmla="*/ 35 w 44"/>
                  <a:gd name="T67" fmla="*/ 8 h 22"/>
                  <a:gd name="T68" fmla="*/ 35 w 44"/>
                  <a:gd name="T69" fmla="*/ 7 h 22"/>
                  <a:gd name="T70" fmla="*/ 35 w 44"/>
                  <a:gd name="T71" fmla="*/ 6 h 22"/>
                  <a:gd name="T72" fmla="*/ 35 w 44"/>
                  <a:gd name="T73" fmla="*/ 6 h 22"/>
                  <a:gd name="T74" fmla="*/ 35 w 44"/>
                  <a:gd name="T75" fmla="*/ 4 h 22"/>
                  <a:gd name="T76" fmla="*/ 35 w 44"/>
                  <a:gd name="T77" fmla="*/ 4 h 22"/>
                  <a:gd name="T78" fmla="*/ 35 w 44"/>
                  <a:gd name="T79" fmla="*/ 3 h 22"/>
                  <a:gd name="T80" fmla="*/ 35 w 44"/>
                  <a:gd name="T81" fmla="*/ 3 h 22"/>
                  <a:gd name="T82" fmla="*/ 35 w 44"/>
                  <a:gd name="T83" fmla="*/ 2 h 22"/>
                  <a:gd name="T84" fmla="*/ 32 w 44"/>
                  <a:gd name="T85" fmla="*/ 1 h 22"/>
                  <a:gd name="T86" fmla="*/ 32 w 44"/>
                  <a:gd name="T87" fmla="*/ 1 h 22"/>
                  <a:gd name="T88" fmla="*/ 30 w 44"/>
                  <a:gd name="T89" fmla="*/ 1 h 22"/>
                  <a:gd name="T90" fmla="*/ 24 w 44"/>
                  <a:gd name="T91" fmla="*/ 1 h 22"/>
                  <a:gd name="T92" fmla="*/ 18 w 44"/>
                  <a:gd name="T93" fmla="*/ 2 h 22"/>
                  <a:gd name="T94" fmla="*/ 15 w 44"/>
                  <a:gd name="T95" fmla="*/ 1 h 22"/>
                  <a:gd name="T96" fmla="*/ 14 w 44"/>
                  <a:gd name="T97" fmla="*/ 1 h 22"/>
                  <a:gd name="T98" fmla="*/ 13 w 44"/>
                  <a:gd name="T99" fmla="*/ 3 h 22"/>
                  <a:gd name="T100" fmla="*/ 12 w 44"/>
                  <a:gd name="T101" fmla="*/ 3 h 22"/>
                  <a:gd name="T102" fmla="*/ 8 w 44"/>
                  <a:gd name="T103" fmla="*/ 6 h 22"/>
                  <a:gd name="T104" fmla="*/ 4 w 44"/>
                  <a:gd name="T105" fmla="*/ 10 h 22"/>
                  <a:gd name="T106" fmla="*/ 1 w 44"/>
                  <a:gd name="T107" fmla="*/ 15 h 22"/>
                  <a:gd name="T108" fmla="*/ 0 w 44"/>
                  <a:gd name="T109" fmla="*/ 15 h 22"/>
                  <a:gd name="T110" fmla="*/ 3 w 44"/>
                  <a:gd name="T111" fmla="*/ 15 h 22"/>
                  <a:gd name="T112" fmla="*/ 7 w 44"/>
                  <a:gd name="T113" fmla="*/ 19 h 22"/>
                  <a:gd name="T114" fmla="*/ 8 w 44"/>
                  <a:gd name="T115" fmla="*/ 20 h 22"/>
                  <a:gd name="T116" fmla="*/ 9 w 44"/>
                  <a:gd name="T117" fmla="*/ 21 h 22"/>
                  <a:gd name="T118" fmla="*/ 9 w 44"/>
                  <a:gd name="T119" fmla="*/ 21 h 22"/>
                  <a:gd name="T120" fmla="*/ 9 w 44"/>
                  <a:gd name="T121" fmla="*/ 22 h 22"/>
                  <a:gd name="T122" fmla="*/ 9 w 44"/>
                  <a:gd name="T123" fmla="*/ 22 h 22"/>
                  <a:gd name="T124" fmla="*/ 9 w 44"/>
                  <a:gd name="T1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22">
                    <a:moveTo>
                      <a:pt x="9" y="22"/>
                    </a:moveTo>
                    <a:cubicBezTo>
                      <a:pt x="10" y="22"/>
                      <a:pt x="11" y="22"/>
                      <a:pt x="11" y="22"/>
                    </a:cubicBezTo>
                    <a:cubicBezTo>
                      <a:pt x="11" y="22"/>
                      <a:pt x="12" y="22"/>
                      <a:pt x="12" y="22"/>
                    </a:cubicBezTo>
                    <a:cubicBezTo>
                      <a:pt x="12" y="22"/>
                      <a:pt x="13" y="22"/>
                      <a:pt x="14" y="22"/>
                    </a:cubicBezTo>
                    <a:cubicBezTo>
                      <a:pt x="14" y="22"/>
                      <a:pt x="14" y="22"/>
                      <a:pt x="14" y="22"/>
                    </a:cubicBezTo>
                    <a:cubicBezTo>
                      <a:pt x="14" y="22"/>
                      <a:pt x="15" y="22"/>
                      <a:pt x="15" y="22"/>
                    </a:cubicBezTo>
                    <a:cubicBezTo>
                      <a:pt x="15" y="22"/>
                      <a:pt x="15" y="22"/>
                      <a:pt x="16" y="22"/>
                    </a:cubicBezTo>
                    <a:cubicBezTo>
                      <a:pt x="16" y="22"/>
                      <a:pt x="16" y="22"/>
                      <a:pt x="17" y="22"/>
                    </a:cubicBezTo>
                    <a:cubicBezTo>
                      <a:pt x="17" y="22"/>
                      <a:pt x="19" y="19"/>
                      <a:pt x="19" y="18"/>
                    </a:cubicBezTo>
                    <a:cubicBezTo>
                      <a:pt x="20" y="16"/>
                      <a:pt x="21" y="15"/>
                      <a:pt x="21" y="14"/>
                    </a:cubicBezTo>
                    <a:cubicBezTo>
                      <a:pt x="22" y="14"/>
                      <a:pt x="22" y="14"/>
                      <a:pt x="22" y="14"/>
                    </a:cubicBezTo>
                    <a:cubicBezTo>
                      <a:pt x="23" y="14"/>
                      <a:pt x="23" y="14"/>
                      <a:pt x="23" y="14"/>
                    </a:cubicBezTo>
                    <a:cubicBezTo>
                      <a:pt x="24" y="14"/>
                      <a:pt x="25" y="15"/>
                      <a:pt x="27" y="18"/>
                    </a:cubicBezTo>
                    <a:cubicBezTo>
                      <a:pt x="28" y="19"/>
                      <a:pt x="29" y="21"/>
                      <a:pt x="30" y="22"/>
                    </a:cubicBezTo>
                    <a:cubicBezTo>
                      <a:pt x="30" y="21"/>
                      <a:pt x="30" y="20"/>
                      <a:pt x="30" y="20"/>
                    </a:cubicBezTo>
                    <a:cubicBezTo>
                      <a:pt x="30" y="17"/>
                      <a:pt x="32" y="15"/>
                      <a:pt x="35" y="15"/>
                    </a:cubicBezTo>
                    <a:cubicBezTo>
                      <a:pt x="35" y="15"/>
                      <a:pt x="36" y="15"/>
                      <a:pt x="36" y="15"/>
                    </a:cubicBezTo>
                    <a:cubicBezTo>
                      <a:pt x="37" y="15"/>
                      <a:pt x="38" y="16"/>
                      <a:pt x="39" y="16"/>
                    </a:cubicBezTo>
                    <a:cubicBezTo>
                      <a:pt x="39" y="13"/>
                      <a:pt x="41" y="12"/>
                      <a:pt x="44" y="13"/>
                    </a:cubicBezTo>
                    <a:cubicBezTo>
                      <a:pt x="44" y="13"/>
                      <a:pt x="44" y="13"/>
                      <a:pt x="44" y="13"/>
                    </a:cubicBezTo>
                    <a:cubicBezTo>
                      <a:pt x="44" y="12"/>
                      <a:pt x="44" y="12"/>
                      <a:pt x="44" y="12"/>
                    </a:cubicBezTo>
                    <a:cubicBezTo>
                      <a:pt x="44" y="12"/>
                      <a:pt x="44" y="12"/>
                      <a:pt x="44" y="12"/>
                    </a:cubicBezTo>
                    <a:cubicBezTo>
                      <a:pt x="44" y="12"/>
                      <a:pt x="44" y="12"/>
                      <a:pt x="44" y="12"/>
                    </a:cubicBezTo>
                    <a:cubicBezTo>
                      <a:pt x="44" y="11"/>
                      <a:pt x="44" y="11"/>
                      <a:pt x="44" y="11"/>
                    </a:cubicBezTo>
                    <a:cubicBezTo>
                      <a:pt x="44" y="11"/>
                      <a:pt x="44" y="11"/>
                      <a:pt x="44" y="11"/>
                    </a:cubicBezTo>
                    <a:cubicBezTo>
                      <a:pt x="44" y="11"/>
                      <a:pt x="44" y="11"/>
                      <a:pt x="44" y="11"/>
                    </a:cubicBezTo>
                    <a:cubicBezTo>
                      <a:pt x="44" y="11"/>
                      <a:pt x="44" y="11"/>
                      <a:pt x="43" y="11"/>
                    </a:cubicBezTo>
                    <a:cubicBezTo>
                      <a:pt x="43" y="11"/>
                      <a:pt x="43" y="11"/>
                      <a:pt x="43" y="11"/>
                    </a:cubicBezTo>
                    <a:cubicBezTo>
                      <a:pt x="43" y="11"/>
                      <a:pt x="42" y="11"/>
                      <a:pt x="42" y="11"/>
                    </a:cubicBezTo>
                    <a:cubicBezTo>
                      <a:pt x="40" y="11"/>
                      <a:pt x="38" y="10"/>
                      <a:pt x="37" y="9"/>
                    </a:cubicBezTo>
                    <a:cubicBezTo>
                      <a:pt x="37" y="9"/>
                      <a:pt x="37" y="9"/>
                      <a:pt x="36" y="9"/>
                    </a:cubicBezTo>
                    <a:cubicBezTo>
                      <a:pt x="36" y="9"/>
                      <a:pt x="36" y="9"/>
                      <a:pt x="36" y="9"/>
                    </a:cubicBezTo>
                    <a:cubicBezTo>
                      <a:pt x="36" y="8"/>
                      <a:pt x="36" y="8"/>
                      <a:pt x="36" y="8"/>
                    </a:cubicBezTo>
                    <a:cubicBezTo>
                      <a:pt x="36" y="8"/>
                      <a:pt x="35" y="8"/>
                      <a:pt x="35" y="8"/>
                    </a:cubicBezTo>
                    <a:cubicBezTo>
                      <a:pt x="35" y="7"/>
                      <a:pt x="35" y="7"/>
                      <a:pt x="35" y="7"/>
                    </a:cubicBezTo>
                    <a:cubicBezTo>
                      <a:pt x="35" y="7"/>
                      <a:pt x="35" y="6"/>
                      <a:pt x="35" y="6"/>
                    </a:cubicBezTo>
                    <a:cubicBezTo>
                      <a:pt x="35" y="6"/>
                      <a:pt x="35" y="6"/>
                      <a:pt x="35" y="6"/>
                    </a:cubicBezTo>
                    <a:cubicBezTo>
                      <a:pt x="35" y="5"/>
                      <a:pt x="35" y="5"/>
                      <a:pt x="35" y="4"/>
                    </a:cubicBezTo>
                    <a:cubicBezTo>
                      <a:pt x="35" y="4"/>
                      <a:pt x="35" y="4"/>
                      <a:pt x="35" y="4"/>
                    </a:cubicBezTo>
                    <a:cubicBezTo>
                      <a:pt x="35" y="4"/>
                      <a:pt x="35" y="3"/>
                      <a:pt x="35" y="3"/>
                    </a:cubicBezTo>
                    <a:cubicBezTo>
                      <a:pt x="35" y="3"/>
                      <a:pt x="35" y="3"/>
                      <a:pt x="35" y="3"/>
                    </a:cubicBezTo>
                    <a:cubicBezTo>
                      <a:pt x="35" y="3"/>
                      <a:pt x="35" y="2"/>
                      <a:pt x="35" y="2"/>
                    </a:cubicBezTo>
                    <a:cubicBezTo>
                      <a:pt x="34" y="2"/>
                      <a:pt x="33" y="2"/>
                      <a:pt x="32" y="1"/>
                    </a:cubicBezTo>
                    <a:cubicBezTo>
                      <a:pt x="32" y="1"/>
                      <a:pt x="32" y="1"/>
                      <a:pt x="32" y="1"/>
                    </a:cubicBezTo>
                    <a:cubicBezTo>
                      <a:pt x="31" y="1"/>
                      <a:pt x="30" y="1"/>
                      <a:pt x="30" y="1"/>
                    </a:cubicBezTo>
                    <a:cubicBezTo>
                      <a:pt x="27" y="0"/>
                      <a:pt x="26" y="0"/>
                      <a:pt x="24" y="1"/>
                    </a:cubicBezTo>
                    <a:cubicBezTo>
                      <a:pt x="23" y="1"/>
                      <a:pt x="21" y="2"/>
                      <a:pt x="18" y="2"/>
                    </a:cubicBezTo>
                    <a:cubicBezTo>
                      <a:pt x="17" y="2"/>
                      <a:pt x="16" y="1"/>
                      <a:pt x="15" y="1"/>
                    </a:cubicBezTo>
                    <a:cubicBezTo>
                      <a:pt x="15" y="1"/>
                      <a:pt x="15" y="1"/>
                      <a:pt x="14" y="1"/>
                    </a:cubicBezTo>
                    <a:cubicBezTo>
                      <a:pt x="14" y="2"/>
                      <a:pt x="13" y="3"/>
                      <a:pt x="13" y="3"/>
                    </a:cubicBezTo>
                    <a:cubicBezTo>
                      <a:pt x="12" y="3"/>
                      <a:pt x="12" y="3"/>
                      <a:pt x="12" y="3"/>
                    </a:cubicBezTo>
                    <a:cubicBezTo>
                      <a:pt x="10" y="3"/>
                      <a:pt x="8" y="4"/>
                      <a:pt x="8" y="6"/>
                    </a:cubicBezTo>
                    <a:cubicBezTo>
                      <a:pt x="8" y="8"/>
                      <a:pt x="6" y="9"/>
                      <a:pt x="4" y="10"/>
                    </a:cubicBezTo>
                    <a:cubicBezTo>
                      <a:pt x="3" y="12"/>
                      <a:pt x="1" y="13"/>
                      <a:pt x="1" y="15"/>
                    </a:cubicBezTo>
                    <a:cubicBezTo>
                      <a:pt x="1" y="15"/>
                      <a:pt x="1" y="15"/>
                      <a:pt x="0" y="15"/>
                    </a:cubicBezTo>
                    <a:cubicBezTo>
                      <a:pt x="1" y="15"/>
                      <a:pt x="2" y="15"/>
                      <a:pt x="3" y="15"/>
                    </a:cubicBezTo>
                    <a:cubicBezTo>
                      <a:pt x="5" y="15"/>
                      <a:pt x="7" y="17"/>
                      <a:pt x="7" y="19"/>
                    </a:cubicBezTo>
                    <a:cubicBezTo>
                      <a:pt x="7" y="19"/>
                      <a:pt x="7" y="19"/>
                      <a:pt x="8" y="20"/>
                    </a:cubicBezTo>
                    <a:cubicBezTo>
                      <a:pt x="8" y="20"/>
                      <a:pt x="8" y="20"/>
                      <a:pt x="9" y="21"/>
                    </a:cubicBezTo>
                    <a:cubicBezTo>
                      <a:pt x="9" y="21"/>
                      <a:pt x="9" y="21"/>
                      <a:pt x="9" y="21"/>
                    </a:cubicBezTo>
                    <a:cubicBezTo>
                      <a:pt x="9" y="21"/>
                      <a:pt x="9" y="22"/>
                      <a:pt x="9" y="22"/>
                    </a:cubicBezTo>
                    <a:cubicBezTo>
                      <a:pt x="9" y="22"/>
                      <a:pt x="9" y="22"/>
                      <a:pt x="9" y="22"/>
                    </a:cubicBezTo>
                    <a:cubicBezTo>
                      <a:pt x="9" y="22"/>
                      <a:pt x="9" y="22"/>
                      <a:pt x="9"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6" name="Freeform 1209"/>
              <p:cNvSpPr>
                <a:spLocks/>
              </p:cNvSpPr>
              <p:nvPr/>
            </p:nvSpPr>
            <p:spPr bwMode="auto">
              <a:xfrm>
                <a:off x="2611" y="3155"/>
                <a:ext cx="92" cy="103"/>
              </a:xfrm>
              <a:custGeom>
                <a:avLst/>
                <a:gdLst>
                  <a:gd name="T0" fmla="*/ 0 w 96"/>
                  <a:gd name="T1" fmla="*/ 60 h 108"/>
                  <a:gd name="T2" fmla="*/ 0 w 96"/>
                  <a:gd name="T3" fmla="*/ 60 h 108"/>
                  <a:gd name="T4" fmla="*/ 4 w 96"/>
                  <a:gd name="T5" fmla="*/ 65 h 108"/>
                  <a:gd name="T6" fmla="*/ 2 w 96"/>
                  <a:gd name="T7" fmla="*/ 70 h 108"/>
                  <a:gd name="T8" fmla="*/ 2 w 96"/>
                  <a:gd name="T9" fmla="*/ 72 h 108"/>
                  <a:gd name="T10" fmla="*/ 3 w 96"/>
                  <a:gd name="T11" fmla="*/ 74 h 108"/>
                  <a:gd name="T12" fmla="*/ 4 w 96"/>
                  <a:gd name="T13" fmla="*/ 79 h 108"/>
                  <a:gd name="T14" fmla="*/ 6 w 96"/>
                  <a:gd name="T15" fmla="*/ 80 h 108"/>
                  <a:gd name="T16" fmla="*/ 17 w 96"/>
                  <a:gd name="T17" fmla="*/ 85 h 108"/>
                  <a:gd name="T18" fmla="*/ 24 w 96"/>
                  <a:gd name="T19" fmla="*/ 88 h 108"/>
                  <a:gd name="T20" fmla="*/ 18 w 96"/>
                  <a:gd name="T21" fmla="*/ 101 h 108"/>
                  <a:gd name="T22" fmla="*/ 18 w 96"/>
                  <a:gd name="T23" fmla="*/ 105 h 108"/>
                  <a:gd name="T24" fmla="*/ 24 w 96"/>
                  <a:gd name="T25" fmla="*/ 105 h 108"/>
                  <a:gd name="T26" fmla="*/ 36 w 96"/>
                  <a:gd name="T27" fmla="*/ 106 h 108"/>
                  <a:gd name="T28" fmla="*/ 39 w 96"/>
                  <a:gd name="T29" fmla="*/ 106 h 108"/>
                  <a:gd name="T30" fmla="*/ 40 w 96"/>
                  <a:gd name="T31" fmla="*/ 106 h 108"/>
                  <a:gd name="T32" fmla="*/ 45 w 96"/>
                  <a:gd name="T33" fmla="*/ 108 h 108"/>
                  <a:gd name="T34" fmla="*/ 58 w 96"/>
                  <a:gd name="T35" fmla="*/ 107 h 108"/>
                  <a:gd name="T36" fmla="*/ 74 w 96"/>
                  <a:gd name="T37" fmla="*/ 105 h 108"/>
                  <a:gd name="T38" fmla="*/ 79 w 96"/>
                  <a:gd name="T39" fmla="*/ 95 h 108"/>
                  <a:gd name="T40" fmla="*/ 83 w 96"/>
                  <a:gd name="T41" fmla="*/ 92 h 108"/>
                  <a:gd name="T42" fmla="*/ 82 w 96"/>
                  <a:gd name="T43" fmla="*/ 90 h 108"/>
                  <a:gd name="T44" fmla="*/ 80 w 96"/>
                  <a:gd name="T45" fmla="*/ 88 h 108"/>
                  <a:gd name="T46" fmla="*/ 76 w 96"/>
                  <a:gd name="T47" fmla="*/ 85 h 108"/>
                  <a:gd name="T48" fmla="*/ 69 w 96"/>
                  <a:gd name="T49" fmla="*/ 74 h 108"/>
                  <a:gd name="T50" fmla="*/ 70 w 96"/>
                  <a:gd name="T51" fmla="*/ 65 h 108"/>
                  <a:gd name="T52" fmla="*/ 87 w 96"/>
                  <a:gd name="T53" fmla="*/ 58 h 108"/>
                  <a:gd name="T54" fmla="*/ 93 w 96"/>
                  <a:gd name="T55" fmla="*/ 55 h 108"/>
                  <a:gd name="T56" fmla="*/ 96 w 96"/>
                  <a:gd name="T57" fmla="*/ 56 h 108"/>
                  <a:gd name="T58" fmla="*/ 96 w 96"/>
                  <a:gd name="T59" fmla="*/ 55 h 108"/>
                  <a:gd name="T60" fmla="*/ 96 w 96"/>
                  <a:gd name="T61" fmla="*/ 53 h 108"/>
                  <a:gd name="T62" fmla="*/ 92 w 96"/>
                  <a:gd name="T63" fmla="*/ 39 h 108"/>
                  <a:gd name="T64" fmla="*/ 87 w 96"/>
                  <a:gd name="T65" fmla="*/ 30 h 108"/>
                  <a:gd name="T66" fmla="*/ 88 w 96"/>
                  <a:gd name="T67" fmla="*/ 14 h 108"/>
                  <a:gd name="T68" fmla="*/ 83 w 96"/>
                  <a:gd name="T69" fmla="*/ 10 h 108"/>
                  <a:gd name="T70" fmla="*/ 73 w 96"/>
                  <a:gd name="T71" fmla="*/ 6 h 108"/>
                  <a:gd name="T72" fmla="*/ 53 w 96"/>
                  <a:gd name="T73" fmla="*/ 12 h 108"/>
                  <a:gd name="T74" fmla="*/ 42 w 96"/>
                  <a:gd name="T75" fmla="*/ 5 h 108"/>
                  <a:gd name="T76" fmla="*/ 41 w 96"/>
                  <a:gd name="T77" fmla="*/ 1 h 108"/>
                  <a:gd name="T78" fmla="*/ 39 w 96"/>
                  <a:gd name="T79" fmla="*/ 1 h 108"/>
                  <a:gd name="T80" fmla="*/ 36 w 96"/>
                  <a:gd name="T81" fmla="*/ 0 h 108"/>
                  <a:gd name="T82" fmla="*/ 31 w 96"/>
                  <a:gd name="T83" fmla="*/ 0 h 108"/>
                  <a:gd name="T84" fmla="*/ 35 w 96"/>
                  <a:gd name="T85" fmla="*/ 12 h 108"/>
                  <a:gd name="T86" fmla="*/ 30 w 96"/>
                  <a:gd name="T87" fmla="*/ 18 h 108"/>
                  <a:gd name="T88" fmla="*/ 17 w 96"/>
                  <a:gd name="T89" fmla="*/ 18 h 108"/>
                  <a:gd name="T90" fmla="*/ 13 w 96"/>
                  <a:gd name="T91" fmla="*/ 21 h 108"/>
                  <a:gd name="T92" fmla="*/ 14 w 96"/>
                  <a:gd name="T93" fmla="*/ 25 h 108"/>
                  <a:gd name="T94" fmla="*/ 13 w 96"/>
                  <a:gd name="T95" fmla="*/ 29 h 108"/>
                  <a:gd name="T96" fmla="*/ 9 w 96"/>
                  <a:gd name="T97" fmla="*/ 42 h 108"/>
                  <a:gd name="T98" fmla="*/ 2 w 96"/>
                  <a:gd name="T99" fmla="*/ 52 h 108"/>
                  <a:gd name="T100" fmla="*/ 1 w 96"/>
                  <a:gd name="T101"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8">
                    <a:moveTo>
                      <a:pt x="1" y="59"/>
                    </a:moveTo>
                    <a:cubicBezTo>
                      <a:pt x="1" y="59"/>
                      <a:pt x="1" y="59"/>
                      <a:pt x="1" y="59"/>
                    </a:cubicBezTo>
                    <a:cubicBezTo>
                      <a:pt x="0" y="60"/>
                      <a:pt x="0" y="60"/>
                      <a:pt x="0" y="60"/>
                    </a:cubicBezTo>
                    <a:cubicBezTo>
                      <a:pt x="0" y="60"/>
                      <a:pt x="0" y="60"/>
                      <a:pt x="0" y="60"/>
                    </a:cubicBezTo>
                    <a:cubicBezTo>
                      <a:pt x="0" y="60"/>
                      <a:pt x="0" y="60"/>
                      <a:pt x="0" y="60"/>
                    </a:cubicBezTo>
                    <a:cubicBezTo>
                      <a:pt x="0" y="60"/>
                      <a:pt x="0" y="60"/>
                      <a:pt x="0" y="60"/>
                    </a:cubicBezTo>
                    <a:cubicBezTo>
                      <a:pt x="0" y="61"/>
                      <a:pt x="1" y="62"/>
                      <a:pt x="2" y="63"/>
                    </a:cubicBezTo>
                    <a:cubicBezTo>
                      <a:pt x="2" y="64"/>
                      <a:pt x="3" y="65"/>
                      <a:pt x="3" y="66"/>
                    </a:cubicBezTo>
                    <a:cubicBezTo>
                      <a:pt x="4" y="65"/>
                      <a:pt x="4" y="65"/>
                      <a:pt x="4" y="65"/>
                    </a:cubicBezTo>
                    <a:cubicBezTo>
                      <a:pt x="3" y="66"/>
                      <a:pt x="3" y="66"/>
                      <a:pt x="3" y="66"/>
                    </a:cubicBezTo>
                    <a:cubicBezTo>
                      <a:pt x="3" y="67"/>
                      <a:pt x="3" y="67"/>
                      <a:pt x="3" y="67"/>
                    </a:cubicBezTo>
                    <a:cubicBezTo>
                      <a:pt x="3" y="69"/>
                      <a:pt x="2" y="70"/>
                      <a:pt x="2" y="70"/>
                    </a:cubicBezTo>
                    <a:cubicBezTo>
                      <a:pt x="1" y="70"/>
                      <a:pt x="1" y="71"/>
                      <a:pt x="1" y="71"/>
                    </a:cubicBezTo>
                    <a:cubicBezTo>
                      <a:pt x="1" y="71"/>
                      <a:pt x="1" y="71"/>
                      <a:pt x="1" y="71"/>
                    </a:cubicBezTo>
                    <a:cubicBezTo>
                      <a:pt x="2" y="71"/>
                      <a:pt x="2" y="72"/>
                      <a:pt x="2" y="72"/>
                    </a:cubicBezTo>
                    <a:cubicBezTo>
                      <a:pt x="2" y="72"/>
                      <a:pt x="2" y="72"/>
                      <a:pt x="2" y="72"/>
                    </a:cubicBezTo>
                    <a:cubicBezTo>
                      <a:pt x="2" y="73"/>
                      <a:pt x="3" y="73"/>
                      <a:pt x="3" y="74"/>
                    </a:cubicBezTo>
                    <a:cubicBezTo>
                      <a:pt x="3" y="74"/>
                      <a:pt x="3" y="74"/>
                      <a:pt x="3" y="74"/>
                    </a:cubicBezTo>
                    <a:cubicBezTo>
                      <a:pt x="3" y="75"/>
                      <a:pt x="4" y="75"/>
                      <a:pt x="4" y="76"/>
                    </a:cubicBezTo>
                    <a:cubicBezTo>
                      <a:pt x="4" y="76"/>
                      <a:pt x="4" y="76"/>
                      <a:pt x="4" y="76"/>
                    </a:cubicBezTo>
                    <a:cubicBezTo>
                      <a:pt x="4" y="77"/>
                      <a:pt x="4" y="78"/>
                      <a:pt x="4" y="79"/>
                    </a:cubicBezTo>
                    <a:cubicBezTo>
                      <a:pt x="4" y="79"/>
                      <a:pt x="4" y="79"/>
                      <a:pt x="4" y="79"/>
                    </a:cubicBezTo>
                    <a:cubicBezTo>
                      <a:pt x="5" y="79"/>
                      <a:pt x="5" y="79"/>
                      <a:pt x="5" y="79"/>
                    </a:cubicBezTo>
                    <a:cubicBezTo>
                      <a:pt x="5" y="80"/>
                      <a:pt x="6" y="80"/>
                      <a:pt x="6" y="80"/>
                    </a:cubicBezTo>
                    <a:cubicBezTo>
                      <a:pt x="6" y="80"/>
                      <a:pt x="7" y="80"/>
                      <a:pt x="7" y="81"/>
                    </a:cubicBezTo>
                    <a:cubicBezTo>
                      <a:pt x="8" y="82"/>
                      <a:pt x="9" y="83"/>
                      <a:pt x="12" y="83"/>
                    </a:cubicBezTo>
                    <a:cubicBezTo>
                      <a:pt x="15" y="83"/>
                      <a:pt x="16" y="84"/>
                      <a:pt x="17" y="85"/>
                    </a:cubicBezTo>
                    <a:cubicBezTo>
                      <a:pt x="18" y="85"/>
                      <a:pt x="18" y="85"/>
                      <a:pt x="18" y="85"/>
                    </a:cubicBezTo>
                    <a:cubicBezTo>
                      <a:pt x="18" y="85"/>
                      <a:pt x="19" y="85"/>
                      <a:pt x="19" y="85"/>
                    </a:cubicBezTo>
                    <a:cubicBezTo>
                      <a:pt x="20" y="85"/>
                      <a:pt x="23" y="86"/>
                      <a:pt x="24" y="88"/>
                    </a:cubicBezTo>
                    <a:cubicBezTo>
                      <a:pt x="24" y="89"/>
                      <a:pt x="24" y="91"/>
                      <a:pt x="22" y="93"/>
                    </a:cubicBezTo>
                    <a:cubicBezTo>
                      <a:pt x="19" y="95"/>
                      <a:pt x="19" y="97"/>
                      <a:pt x="18" y="100"/>
                    </a:cubicBezTo>
                    <a:cubicBezTo>
                      <a:pt x="18" y="101"/>
                      <a:pt x="18" y="101"/>
                      <a:pt x="18" y="101"/>
                    </a:cubicBezTo>
                    <a:cubicBezTo>
                      <a:pt x="18" y="102"/>
                      <a:pt x="18" y="103"/>
                      <a:pt x="18" y="104"/>
                    </a:cubicBezTo>
                    <a:cubicBezTo>
                      <a:pt x="18" y="104"/>
                      <a:pt x="18" y="105"/>
                      <a:pt x="18" y="105"/>
                    </a:cubicBezTo>
                    <a:cubicBezTo>
                      <a:pt x="18" y="105"/>
                      <a:pt x="18" y="105"/>
                      <a:pt x="18" y="105"/>
                    </a:cubicBezTo>
                    <a:cubicBezTo>
                      <a:pt x="18" y="105"/>
                      <a:pt x="18" y="105"/>
                      <a:pt x="18" y="105"/>
                    </a:cubicBezTo>
                    <a:cubicBezTo>
                      <a:pt x="18" y="105"/>
                      <a:pt x="19" y="106"/>
                      <a:pt x="20" y="106"/>
                    </a:cubicBezTo>
                    <a:cubicBezTo>
                      <a:pt x="23" y="106"/>
                      <a:pt x="24" y="105"/>
                      <a:pt x="24" y="105"/>
                    </a:cubicBezTo>
                    <a:cubicBezTo>
                      <a:pt x="27" y="104"/>
                      <a:pt x="29" y="103"/>
                      <a:pt x="33" y="105"/>
                    </a:cubicBezTo>
                    <a:cubicBezTo>
                      <a:pt x="34" y="105"/>
                      <a:pt x="35" y="105"/>
                      <a:pt x="35" y="106"/>
                    </a:cubicBezTo>
                    <a:cubicBezTo>
                      <a:pt x="36" y="106"/>
                      <a:pt x="36" y="106"/>
                      <a:pt x="36" y="106"/>
                    </a:cubicBezTo>
                    <a:cubicBezTo>
                      <a:pt x="37" y="106"/>
                      <a:pt x="38" y="107"/>
                      <a:pt x="38" y="107"/>
                    </a:cubicBezTo>
                    <a:cubicBezTo>
                      <a:pt x="38" y="107"/>
                      <a:pt x="38" y="107"/>
                      <a:pt x="38" y="107"/>
                    </a:cubicBezTo>
                    <a:cubicBezTo>
                      <a:pt x="39" y="107"/>
                      <a:pt x="39" y="107"/>
                      <a:pt x="39" y="106"/>
                    </a:cubicBezTo>
                    <a:cubicBezTo>
                      <a:pt x="39" y="106"/>
                      <a:pt x="40" y="106"/>
                      <a:pt x="40" y="106"/>
                    </a:cubicBezTo>
                    <a:cubicBezTo>
                      <a:pt x="40" y="106"/>
                      <a:pt x="40" y="106"/>
                      <a:pt x="40" y="106"/>
                    </a:cubicBezTo>
                    <a:cubicBezTo>
                      <a:pt x="40" y="106"/>
                      <a:pt x="40" y="106"/>
                      <a:pt x="40" y="106"/>
                    </a:cubicBezTo>
                    <a:cubicBezTo>
                      <a:pt x="40" y="106"/>
                      <a:pt x="40" y="106"/>
                      <a:pt x="40" y="106"/>
                    </a:cubicBezTo>
                    <a:cubicBezTo>
                      <a:pt x="42" y="106"/>
                      <a:pt x="43" y="107"/>
                      <a:pt x="44" y="108"/>
                    </a:cubicBezTo>
                    <a:cubicBezTo>
                      <a:pt x="45" y="108"/>
                      <a:pt x="45" y="108"/>
                      <a:pt x="45" y="108"/>
                    </a:cubicBezTo>
                    <a:cubicBezTo>
                      <a:pt x="46" y="107"/>
                      <a:pt x="48" y="106"/>
                      <a:pt x="50" y="106"/>
                    </a:cubicBezTo>
                    <a:cubicBezTo>
                      <a:pt x="52" y="106"/>
                      <a:pt x="53" y="106"/>
                      <a:pt x="54" y="107"/>
                    </a:cubicBezTo>
                    <a:cubicBezTo>
                      <a:pt x="56" y="108"/>
                      <a:pt x="57" y="108"/>
                      <a:pt x="58" y="107"/>
                    </a:cubicBezTo>
                    <a:cubicBezTo>
                      <a:pt x="61" y="105"/>
                      <a:pt x="67" y="104"/>
                      <a:pt x="69" y="104"/>
                    </a:cubicBezTo>
                    <a:cubicBezTo>
                      <a:pt x="71" y="104"/>
                      <a:pt x="72" y="104"/>
                      <a:pt x="72" y="104"/>
                    </a:cubicBezTo>
                    <a:cubicBezTo>
                      <a:pt x="73" y="105"/>
                      <a:pt x="74" y="105"/>
                      <a:pt x="74" y="105"/>
                    </a:cubicBezTo>
                    <a:cubicBezTo>
                      <a:pt x="74" y="105"/>
                      <a:pt x="74" y="104"/>
                      <a:pt x="74" y="103"/>
                    </a:cubicBezTo>
                    <a:cubicBezTo>
                      <a:pt x="72" y="98"/>
                      <a:pt x="76" y="96"/>
                      <a:pt x="78" y="96"/>
                    </a:cubicBezTo>
                    <a:cubicBezTo>
                      <a:pt x="78" y="95"/>
                      <a:pt x="78" y="95"/>
                      <a:pt x="79" y="95"/>
                    </a:cubicBezTo>
                    <a:cubicBezTo>
                      <a:pt x="79" y="95"/>
                      <a:pt x="79" y="94"/>
                      <a:pt x="79" y="94"/>
                    </a:cubicBezTo>
                    <a:cubicBezTo>
                      <a:pt x="79" y="94"/>
                      <a:pt x="79" y="94"/>
                      <a:pt x="80" y="94"/>
                    </a:cubicBezTo>
                    <a:cubicBezTo>
                      <a:pt x="80" y="93"/>
                      <a:pt x="82" y="92"/>
                      <a:pt x="83" y="92"/>
                    </a:cubicBezTo>
                    <a:cubicBezTo>
                      <a:pt x="83" y="91"/>
                      <a:pt x="84" y="91"/>
                      <a:pt x="84" y="91"/>
                    </a:cubicBezTo>
                    <a:cubicBezTo>
                      <a:pt x="84" y="91"/>
                      <a:pt x="84" y="91"/>
                      <a:pt x="84" y="91"/>
                    </a:cubicBezTo>
                    <a:cubicBezTo>
                      <a:pt x="84" y="91"/>
                      <a:pt x="83" y="90"/>
                      <a:pt x="82" y="90"/>
                    </a:cubicBezTo>
                    <a:cubicBezTo>
                      <a:pt x="82" y="90"/>
                      <a:pt x="82" y="90"/>
                      <a:pt x="82" y="90"/>
                    </a:cubicBezTo>
                    <a:cubicBezTo>
                      <a:pt x="81" y="89"/>
                      <a:pt x="81" y="89"/>
                      <a:pt x="80" y="88"/>
                    </a:cubicBezTo>
                    <a:cubicBezTo>
                      <a:pt x="80" y="88"/>
                      <a:pt x="80" y="88"/>
                      <a:pt x="80" y="88"/>
                    </a:cubicBezTo>
                    <a:cubicBezTo>
                      <a:pt x="79" y="87"/>
                      <a:pt x="78" y="87"/>
                      <a:pt x="78" y="87"/>
                    </a:cubicBezTo>
                    <a:cubicBezTo>
                      <a:pt x="78" y="86"/>
                      <a:pt x="78" y="86"/>
                      <a:pt x="77" y="86"/>
                    </a:cubicBezTo>
                    <a:cubicBezTo>
                      <a:pt x="77" y="86"/>
                      <a:pt x="76" y="86"/>
                      <a:pt x="76" y="85"/>
                    </a:cubicBezTo>
                    <a:cubicBezTo>
                      <a:pt x="75" y="85"/>
                      <a:pt x="74" y="84"/>
                      <a:pt x="74" y="84"/>
                    </a:cubicBezTo>
                    <a:cubicBezTo>
                      <a:pt x="72" y="82"/>
                      <a:pt x="71" y="79"/>
                      <a:pt x="70" y="77"/>
                    </a:cubicBezTo>
                    <a:cubicBezTo>
                      <a:pt x="70" y="75"/>
                      <a:pt x="70" y="74"/>
                      <a:pt x="69" y="74"/>
                    </a:cubicBezTo>
                    <a:cubicBezTo>
                      <a:pt x="69" y="73"/>
                      <a:pt x="69" y="73"/>
                      <a:pt x="69" y="72"/>
                    </a:cubicBezTo>
                    <a:cubicBezTo>
                      <a:pt x="68" y="71"/>
                      <a:pt x="66" y="69"/>
                      <a:pt x="67" y="67"/>
                    </a:cubicBezTo>
                    <a:cubicBezTo>
                      <a:pt x="67" y="66"/>
                      <a:pt x="68" y="65"/>
                      <a:pt x="70" y="65"/>
                    </a:cubicBezTo>
                    <a:cubicBezTo>
                      <a:pt x="73" y="64"/>
                      <a:pt x="79" y="63"/>
                      <a:pt x="81" y="61"/>
                    </a:cubicBezTo>
                    <a:cubicBezTo>
                      <a:pt x="81" y="60"/>
                      <a:pt x="82" y="60"/>
                      <a:pt x="82" y="60"/>
                    </a:cubicBezTo>
                    <a:cubicBezTo>
                      <a:pt x="84" y="59"/>
                      <a:pt x="86" y="58"/>
                      <a:pt x="87" y="58"/>
                    </a:cubicBezTo>
                    <a:cubicBezTo>
                      <a:pt x="88" y="57"/>
                      <a:pt x="89" y="57"/>
                      <a:pt x="90" y="57"/>
                    </a:cubicBezTo>
                    <a:cubicBezTo>
                      <a:pt x="90" y="57"/>
                      <a:pt x="90" y="57"/>
                      <a:pt x="90" y="56"/>
                    </a:cubicBezTo>
                    <a:cubicBezTo>
                      <a:pt x="90" y="56"/>
                      <a:pt x="91" y="55"/>
                      <a:pt x="93" y="55"/>
                    </a:cubicBezTo>
                    <a:cubicBezTo>
                      <a:pt x="94" y="55"/>
                      <a:pt x="94" y="56"/>
                      <a:pt x="95" y="56"/>
                    </a:cubicBezTo>
                    <a:cubicBezTo>
                      <a:pt x="95" y="56"/>
                      <a:pt x="96" y="56"/>
                      <a:pt x="96" y="56"/>
                    </a:cubicBezTo>
                    <a:cubicBezTo>
                      <a:pt x="96" y="56"/>
                      <a:pt x="96" y="56"/>
                      <a:pt x="96" y="56"/>
                    </a:cubicBezTo>
                    <a:cubicBezTo>
                      <a:pt x="96" y="56"/>
                      <a:pt x="96" y="56"/>
                      <a:pt x="96" y="56"/>
                    </a:cubicBezTo>
                    <a:cubicBezTo>
                      <a:pt x="96" y="55"/>
                      <a:pt x="96" y="55"/>
                      <a:pt x="96" y="55"/>
                    </a:cubicBezTo>
                    <a:cubicBezTo>
                      <a:pt x="96" y="55"/>
                      <a:pt x="96" y="55"/>
                      <a:pt x="96" y="55"/>
                    </a:cubicBezTo>
                    <a:cubicBezTo>
                      <a:pt x="96" y="55"/>
                      <a:pt x="96" y="54"/>
                      <a:pt x="96" y="54"/>
                    </a:cubicBezTo>
                    <a:cubicBezTo>
                      <a:pt x="96" y="54"/>
                      <a:pt x="96" y="54"/>
                      <a:pt x="96" y="54"/>
                    </a:cubicBezTo>
                    <a:cubicBezTo>
                      <a:pt x="96" y="54"/>
                      <a:pt x="96" y="53"/>
                      <a:pt x="96" y="53"/>
                    </a:cubicBezTo>
                    <a:cubicBezTo>
                      <a:pt x="96" y="53"/>
                      <a:pt x="96" y="53"/>
                      <a:pt x="96" y="53"/>
                    </a:cubicBezTo>
                    <a:cubicBezTo>
                      <a:pt x="94" y="51"/>
                      <a:pt x="93" y="47"/>
                      <a:pt x="93" y="43"/>
                    </a:cubicBezTo>
                    <a:cubicBezTo>
                      <a:pt x="93" y="40"/>
                      <a:pt x="92" y="40"/>
                      <a:pt x="92" y="39"/>
                    </a:cubicBezTo>
                    <a:cubicBezTo>
                      <a:pt x="92" y="39"/>
                      <a:pt x="91" y="38"/>
                      <a:pt x="91" y="36"/>
                    </a:cubicBezTo>
                    <a:cubicBezTo>
                      <a:pt x="91" y="35"/>
                      <a:pt x="91" y="33"/>
                      <a:pt x="90" y="33"/>
                    </a:cubicBezTo>
                    <a:cubicBezTo>
                      <a:pt x="89" y="32"/>
                      <a:pt x="88" y="31"/>
                      <a:pt x="87" y="30"/>
                    </a:cubicBezTo>
                    <a:cubicBezTo>
                      <a:pt x="87" y="28"/>
                      <a:pt x="88" y="27"/>
                      <a:pt x="88" y="25"/>
                    </a:cubicBezTo>
                    <a:cubicBezTo>
                      <a:pt x="90" y="23"/>
                      <a:pt x="89" y="17"/>
                      <a:pt x="89" y="15"/>
                    </a:cubicBezTo>
                    <a:cubicBezTo>
                      <a:pt x="88" y="15"/>
                      <a:pt x="88" y="15"/>
                      <a:pt x="88" y="14"/>
                    </a:cubicBezTo>
                    <a:cubicBezTo>
                      <a:pt x="88" y="14"/>
                      <a:pt x="88" y="14"/>
                      <a:pt x="88" y="14"/>
                    </a:cubicBezTo>
                    <a:cubicBezTo>
                      <a:pt x="88" y="14"/>
                      <a:pt x="88" y="13"/>
                      <a:pt x="87" y="12"/>
                    </a:cubicBezTo>
                    <a:cubicBezTo>
                      <a:pt x="87" y="11"/>
                      <a:pt x="87" y="10"/>
                      <a:pt x="83" y="10"/>
                    </a:cubicBezTo>
                    <a:cubicBezTo>
                      <a:pt x="81" y="10"/>
                      <a:pt x="80" y="10"/>
                      <a:pt x="80" y="9"/>
                    </a:cubicBezTo>
                    <a:cubicBezTo>
                      <a:pt x="79" y="7"/>
                      <a:pt x="80" y="6"/>
                      <a:pt x="81" y="4"/>
                    </a:cubicBezTo>
                    <a:cubicBezTo>
                      <a:pt x="79" y="6"/>
                      <a:pt x="76" y="7"/>
                      <a:pt x="73" y="6"/>
                    </a:cubicBezTo>
                    <a:cubicBezTo>
                      <a:pt x="71" y="6"/>
                      <a:pt x="68" y="9"/>
                      <a:pt x="65" y="11"/>
                    </a:cubicBezTo>
                    <a:cubicBezTo>
                      <a:pt x="64" y="12"/>
                      <a:pt x="63" y="13"/>
                      <a:pt x="62" y="13"/>
                    </a:cubicBezTo>
                    <a:cubicBezTo>
                      <a:pt x="59" y="16"/>
                      <a:pt x="55" y="15"/>
                      <a:pt x="53" y="12"/>
                    </a:cubicBezTo>
                    <a:cubicBezTo>
                      <a:pt x="52" y="10"/>
                      <a:pt x="52" y="8"/>
                      <a:pt x="53" y="7"/>
                    </a:cubicBezTo>
                    <a:cubicBezTo>
                      <a:pt x="53" y="7"/>
                      <a:pt x="52" y="7"/>
                      <a:pt x="52" y="7"/>
                    </a:cubicBezTo>
                    <a:cubicBezTo>
                      <a:pt x="48" y="9"/>
                      <a:pt x="44" y="8"/>
                      <a:pt x="42" y="5"/>
                    </a:cubicBezTo>
                    <a:cubicBezTo>
                      <a:pt x="41" y="4"/>
                      <a:pt x="41" y="3"/>
                      <a:pt x="41" y="1"/>
                    </a:cubicBezTo>
                    <a:cubicBezTo>
                      <a:pt x="41" y="1"/>
                      <a:pt x="41" y="1"/>
                      <a:pt x="41" y="1"/>
                    </a:cubicBezTo>
                    <a:cubicBezTo>
                      <a:pt x="41" y="1"/>
                      <a:pt x="41" y="1"/>
                      <a:pt x="41" y="1"/>
                    </a:cubicBezTo>
                    <a:cubicBezTo>
                      <a:pt x="40" y="1"/>
                      <a:pt x="40" y="1"/>
                      <a:pt x="39" y="1"/>
                    </a:cubicBezTo>
                    <a:cubicBezTo>
                      <a:pt x="39" y="1"/>
                      <a:pt x="39" y="1"/>
                      <a:pt x="39" y="1"/>
                    </a:cubicBezTo>
                    <a:cubicBezTo>
                      <a:pt x="39" y="1"/>
                      <a:pt x="39" y="1"/>
                      <a:pt x="39" y="1"/>
                    </a:cubicBezTo>
                    <a:cubicBezTo>
                      <a:pt x="38" y="1"/>
                      <a:pt x="38" y="1"/>
                      <a:pt x="37" y="1"/>
                    </a:cubicBezTo>
                    <a:cubicBezTo>
                      <a:pt x="37" y="1"/>
                      <a:pt x="37" y="1"/>
                      <a:pt x="36" y="1"/>
                    </a:cubicBezTo>
                    <a:cubicBezTo>
                      <a:pt x="36" y="0"/>
                      <a:pt x="36" y="0"/>
                      <a:pt x="36" y="0"/>
                    </a:cubicBezTo>
                    <a:cubicBezTo>
                      <a:pt x="35" y="0"/>
                      <a:pt x="35" y="0"/>
                      <a:pt x="34" y="0"/>
                    </a:cubicBezTo>
                    <a:cubicBezTo>
                      <a:pt x="34" y="0"/>
                      <a:pt x="34" y="0"/>
                      <a:pt x="34" y="0"/>
                    </a:cubicBezTo>
                    <a:cubicBezTo>
                      <a:pt x="33" y="0"/>
                      <a:pt x="32" y="0"/>
                      <a:pt x="31" y="0"/>
                    </a:cubicBezTo>
                    <a:cubicBezTo>
                      <a:pt x="32" y="1"/>
                      <a:pt x="32" y="3"/>
                      <a:pt x="32" y="4"/>
                    </a:cubicBezTo>
                    <a:cubicBezTo>
                      <a:pt x="31" y="5"/>
                      <a:pt x="31" y="7"/>
                      <a:pt x="33" y="10"/>
                    </a:cubicBezTo>
                    <a:cubicBezTo>
                      <a:pt x="34" y="10"/>
                      <a:pt x="34" y="11"/>
                      <a:pt x="35" y="12"/>
                    </a:cubicBezTo>
                    <a:cubicBezTo>
                      <a:pt x="35" y="13"/>
                      <a:pt x="35" y="15"/>
                      <a:pt x="35" y="16"/>
                    </a:cubicBezTo>
                    <a:cubicBezTo>
                      <a:pt x="34" y="17"/>
                      <a:pt x="32" y="18"/>
                      <a:pt x="31" y="18"/>
                    </a:cubicBezTo>
                    <a:cubicBezTo>
                      <a:pt x="31" y="18"/>
                      <a:pt x="30" y="18"/>
                      <a:pt x="30" y="18"/>
                    </a:cubicBezTo>
                    <a:cubicBezTo>
                      <a:pt x="30" y="19"/>
                      <a:pt x="29" y="21"/>
                      <a:pt x="26" y="21"/>
                    </a:cubicBezTo>
                    <a:cubicBezTo>
                      <a:pt x="24" y="21"/>
                      <a:pt x="21" y="19"/>
                      <a:pt x="19" y="18"/>
                    </a:cubicBezTo>
                    <a:cubicBezTo>
                      <a:pt x="19" y="18"/>
                      <a:pt x="18" y="18"/>
                      <a:pt x="17" y="18"/>
                    </a:cubicBezTo>
                    <a:cubicBezTo>
                      <a:pt x="15" y="18"/>
                      <a:pt x="14" y="18"/>
                      <a:pt x="13" y="18"/>
                    </a:cubicBezTo>
                    <a:cubicBezTo>
                      <a:pt x="13" y="19"/>
                      <a:pt x="13" y="19"/>
                      <a:pt x="13" y="20"/>
                    </a:cubicBezTo>
                    <a:cubicBezTo>
                      <a:pt x="13" y="20"/>
                      <a:pt x="13" y="21"/>
                      <a:pt x="13" y="21"/>
                    </a:cubicBezTo>
                    <a:cubicBezTo>
                      <a:pt x="13" y="22"/>
                      <a:pt x="13" y="22"/>
                      <a:pt x="13" y="23"/>
                    </a:cubicBezTo>
                    <a:cubicBezTo>
                      <a:pt x="13" y="23"/>
                      <a:pt x="14" y="24"/>
                      <a:pt x="14" y="24"/>
                    </a:cubicBezTo>
                    <a:cubicBezTo>
                      <a:pt x="14" y="24"/>
                      <a:pt x="14" y="25"/>
                      <a:pt x="14" y="25"/>
                    </a:cubicBezTo>
                    <a:cubicBezTo>
                      <a:pt x="14" y="26"/>
                      <a:pt x="14" y="26"/>
                      <a:pt x="13" y="26"/>
                    </a:cubicBezTo>
                    <a:cubicBezTo>
                      <a:pt x="13" y="27"/>
                      <a:pt x="13" y="27"/>
                      <a:pt x="13" y="27"/>
                    </a:cubicBezTo>
                    <a:cubicBezTo>
                      <a:pt x="13" y="28"/>
                      <a:pt x="13" y="28"/>
                      <a:pt x="13" y="29"/>
                    </a:cubicBezTo>
                    <a:cubicBezTo>
                      <a:pt x="11" y="31"/>
                      <a:pt x="9" y="32"/>
                      <a:pt x="8" y="33"/>
                    </a:cubicBezTo>
                    <a:cubicBezTo>
                      <a:pt x="10" y="35"/>
                      <a:pt x="12" y="38"/>
                      <a:pt x="11" y="40"/>
                    </a:cubicBezTo>
                    <a:cubicBezTo>
                      <a:pt x="10" y="41"/>
                      <a:pt x="9" y="41"/>
                      <a:pt x="9" y="42"/>
                    </a:cubicBezTo>
                    <a:cubicBezTo>
                      <a:pt x="9" y="42"/>
                      <a:pt x="9" y="42"/>
                      <a:pt x="9" y="43"/>
                    </a:cubicBezTo>
                    <a:cubicBezTo>
                      <a:pt x="9" y="46"/>
                      <a:pt x="6" y="47"/>
                      <a:pt x="2" y="48"/>
                    </a:cubicBezTo>
                    <a:cubicBezTo>
                      <a:pt x="2" y="49"/>
                      <a:pt x="2" y="50"/>
                      <a:pt x="2" y="52"/>
                    </a:cubicBezTo>
                    <a:cubicBezTo>
                      <a:pt x="1" y="52"/>
                      <a:pt x="1" y="53"/>
                      <a:pt x="1" y="53"/>
                    </a:cubicBezTo>
                    <a:cubicBezTo>
                      <a:pt x="1" y="55"/>
                      <a:pt x="1" y="56"/>
                      <a:pt x="1" y="58"/>
                    </a:cubicBezTo>
                    <a:cubicBezTo>
                      <a:pt x="1" y="58"/>
                      <a:pt x="1" y="58"/>
                      <a:pt x="1"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7" name="Freeform 1210"/>
              <p:cNvSpPr>
                <a:spLocks/>
              </p:cNvSpPr>
              <p:nvPr/>
            </p:nvSpPr>
            <p:spPr bwMode="auto">
              <a:xfrm>
                <a:off x="2769" y="2894"/>
                <a:ext cx="109" cy="176"/>
              </a:xfrm>
              <a:custGeom>
                <a:avLst/>
                <a:gdLst>
                  <a:gd name="T0" fmla="*/ 77 w 114"/>
                  <a:gd name="T1" fmla="*/ 1 h 183"/>
                  <a:gd name="T2" fmla="*/ 65 w 114"/>
                  <a:gd name="T3" fmla="*/ 3 h 183"/>
                  <a:gd name="T4" fmla="*/ 56 w 114"/>
                  <a:gd name="T5" fmla="*/ 8 h 183"/>
                  <a:gd name="T6" fmla="*/ 55 w 114"/>
                  <a:gd name="T7" fmla="*/ 17 h 183"/>
                  <a:gd name="T8" fmla="*/ 48 w 114"/>
                  <a:gd name="T9" fmla="*/ 22 h 183"/>
                  <a:gd name="T10" fmla="*/ 43 w 114"/>
                  <a:gd name="T11" fmla="*/ 29 h 183"/>
                  <a:gd name="T12" fmla="*/ 37 w 114"/>
                  <a:gd name="T13" fmla="*/ 27 h 183"/>
                  <a:gd name="T14" fmla="*/ 27 w 114"/>
                  <a:gd name="T15" fmla="*/ 27 h 183"/>
                  <a:gd name="T16" fmla="*/ 9 w 114"/>
                  <a:gd name="T17" fmla="*/ 20 h 183"/>
                  <a:gd name="T18" fmla="*/ 3 w 114"/>
                  <a:gd name="T19" fmla="*/ 17 h 183"/>
                  <a:gd name="T20" fmla="*/ 1 w 114"/>
                  <a:gd name="T21" fmla="*/ 19 h 183"/>
                  <a:gd name="T22" fmla="*/ 0 w 114"/>
                  <a:gd name="T23" fmla="*/ 19 h 183"/>
                  <a:gd name="T24" fmla="*/ 11 w 114"/>
                  <a:gd name="T25" fmla="*/ 27 h 183"/>
                  <a:gd name="T26" fmla="*/ 28 w 114"/>
                  <a:gd name="T27" fmla="*/ 41 h 183"/>
                  <a:gd name="T28" fmla="*/ 30 w 114"/>
                  <a:gd name="T29" fmla="*/ 57 h 183"/>
                  <a:gd name="T30" fmla="*/ 32 w 114"/>
                  <a:gd name="T31" fmla="*/ 73 h 183"/>
                  <a:gd name="T32" fmla="*/ 34 w 114"/>
                  <a:gd name="T33" fmla="*/ 76 h 183"/>
                  <a:gd name="T34" fmla="*/ 34 w 114"/>
                  <a:gd name="T35" fmla="*/ 79 h 183"/>
                  <a:gd name="T36" fmla="*/ 42 w 114"/>
                  <a:gd name="T37" fmla="*/ 82 h 183"/>
                  <a:gd name="T38" fmla="*/ 47 w 114"/>
                  <a:gd name="T39" fmla="*/ 98 h 183"/>
                  <a:gd name="T40" fmla="*/ 39 w 114"/>
                  <a:gd name="T41" fmla="*/ 102 h 183"/>
                  <a:gd name="T42" fmla="*/ 20 w 114"/>
                  <a:gd name="T43" fmla="*/ 120 h 183"/>
                  <a:gd name="T44" fmla="*/ 5 w 114"/>
                  <a:gd name="T45" fmla="*/ 130 h 183"/>
                  <a:gd name="T46" fmla="*/ 1 w 114"/>
                  <a:gd name="T47" fmla="*/ 138 h 183"/>
                  <a:gd name="T48" fmla="*/ 4 w 114"/>
                  <a:gd name="T49" fmla="*/ 149 h 183"/>
                  <a:gd name="T50" fmla="*/ 2 w 114"/>
                  <a:gd name="T51" fmla="*/ 172 h 183"/>
                  <a:gd name="T52" fmla="*/ 12 w 114"/>
                  <a:gd name="T53" fmla="*/ 176 h 183"/>
                  <a:gd name="T54" fmla="*/ 19 w 114"/>
                  <a:gd name="T55" fmla="*/ 180 h 183"/>
                  <a:gd name="T56" fmla="*/ 31 w 114"/>
                  <a:gd name="T57" fmla="*/ 183 h 183"/>
                  <a:gd name="T58" fmla="*/ 74 w 114"/>
                  <a:gd name="T59" fmla="*/ 174 h 183"/>
                  <a:gd name="T60" fmla="*/ 77 w 114"/>
                  <a:gd name="T61" fmla="*/ 170 h 183"/>
                  <a:gd name="T62" fmla="*/ 97 w 114"/>
                  <a:gd name="T63" fmla="*/ 154 h 183"/>
                  <a:gd name="T64" fmla="*/ 111 w 114"/>
                  <a:gd name="T65" fmla="*/ 131 h 183"/>
                  <a:gd name="T66" fmla="*/ 96 w 114"/>
                  <a:gd name="T67" fmla="*/ 117 h 183"/>
                  <a:gd name="T68" fmla="*/ 103 w 114"/>
                  <a:gd name="T69" fmla="*/ 112 h 183"/>
                  <a:gd name="T70" fmla="*/ 98 w 114"/>
                  <a:gd name="T71" fmla="*/ 101 h 183"/>
                  <a:gd name="T72" fmla="*/ 95 w 114"/>
                  <a:gd name="T73" fmla="*/ 94 h 183"/>
                  <a:gd name="T74" fmla="*/ 94 w 114"/>
                  <a:gd name="T75" fmla="*/ 84 h 183"/>
                  <a:gd name="T76" fmla="*/ 98 w 114"/>
                  <a:gd name="T77" fmla="*/ 79 h 183"/>
                  <a:gd name="T78" fmla="*/ 87 w 114"/>
                  <a:gd name="T79" fmla="*/ 62 h 183"/>
                  <a:gd name="T80" fmla="*/ 91 w 114"/>
                  <a:gd name="T81" fmla="*/ 53 h 183"/>
                  <a:gd name="T82" fmla="*/ 90 w 114"/>
                  <a:gd name="T83" fmla="*/ 40 h 183"/>
                  <a:gd name="T84" fmla="*/ 81 w 114"/>
                  <a:gd name="T85" fmla="*/ 33 h 183"/>
                  <a:gd name="T86" fmla="*/ 85 w 114"/>
                  <a:gd name="T87" fmla="*/ 18 h 183"/>
                  <a:gd name="T88" fmla="*/ 87 w 114"/>
                  <a:gd name="T89" fmla="*/ 15 h 183"/>
                  <a:gd name="T90" fmla="*/ 89 w 114"/>
                  <a:gd name="T91" fmla="*/ 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 h="183">
                    <a:moveTo>
                      <a:pt x="89" y="8"/>
                    </a:moveTo>
                    <a:cubicBezTo>
                      <a:pt x="89" y="8"/>
                      <a:pt x="86" y="6"/>
                      <a:pt x="85" y="6"/>
                    </a:cubicBezTo>
                    <a:cubicBezTo>
                      <a:pt x="82" y="5"/>
                      <a:pt x="79" y="3"/>
                      <a:pt x="77" y="1"/>
                    </a:cubicBezTo>
                    <a:cubicBezTo>
                      <a:pt x="77" y="1"/>
                      <a:pt x="77" y="0"/>
                      <a:pt x="75" y="0"/>
                    </a:cubicBezTo>
                    <a:cubicBezTo>
                      <a:pt x="74" y="0"/>
                      <a:pt x="72" y="0"/>
                      <a:pt x="72" y="1"/>
                    </a:cubicBezTo>
                    <a:cubicBezTo>
                      <a:pt x="70" y="3"/>
                      <a:pt x="68" y="3"/>
                      <a:pt x="65" y="3"/>
                    </a:cubicBezTo>
                    <a:cubicBezTo>
                      <a:pt x="64" y="3"/>
                      <a:pt x="64" y="3"/>
                      <a:pt x="64" y="3"/>
                    </a:cubicBezTo>
                    <a:cubicBezTo>
                      <a:pt x="62" y="3"/>
                      <a:pt x="61" y="3"/>
                      <a:pt x="61" y="3"/>
                    </a:cubicBezTo>
                    <a:cubicBezTo>
                      <a:pt x="60" y="5"/>
                      <a:pt x="58" y="7"/>
                      <a:pt x="56" y="8"/>
                    </a:cubicBezTo>
                    <a:cubicBezTo>
                      <a:pt x="55" y="9"/>
                      <a:pt x="54" y="9"/>
                      <a:pt x="54" y="10"/>
                    </a:cubicBezTo>
                    <a:cubicBezTo>
                      <a:pt x="54" y="11"/>
                      <a:pt x="54" y="12"/>
                      <a:pt x="54" y="13"/>
                    </a:cubicBezTo>
                    <a:cubicBezTo>
                      <a:pt x="54" y="14"/>
                      <a:pt x="55" y="16"/>
                      <a:pt x="55" y="17"/>
                    </a:cubicBezTo>
                    <a:cubicBezTo>
                      <a:pt x="55" y="18"/>
                      <a:pt x="55" y="19"/>
                      <a:pt x="54" y="20"/>
                    </a:cubicBezTo>
                    <a:cubicBezTo>
                      <a:pt x="53" y="21"/>
                      <a:pt x="52" y="22"/>
                      <a:pt x="49" y="22"/>
                    </a:cubicBezTo>
                    <a:cubicBezTo>
                      <a:pt x="49" y="22"/>
                      <a:pt x="49" y="22"/>
                      <a:pt x="48" y="22"/>
                    </a:cubicBezTo>
                    <a:cubicBezTo>
                      <a:pt x="48" y="22"/>
                      <a:pt x="48" y="22"/>
                      <a:pt x="48" y="22"/>
                    </a:cubicBezTo>
                    <a:cubicBezTo>
                      <a:pt x="48" y="23"/>
                      <a:pt x="48" y="25"/>
                      <a:pt x="46" y="27"/>
                    </a:cubicBezTo>
                    <a:cubicBezTo>
                      <a:pt x="46" y="28"/>
                      <a:pt x="45" y="29"/>
                      <a:pt x="43" y="29"/>
                    </a:cubicBezTo>
                    <a:cubicBezTo>
                      <a:pt x="41" y="29"/>
                      <a:pt x="40" y="28"/>
                      <a:pt x="40" y="27"/>
                    </a:cubicBezTo>
                    <a:cubicBezTo>
                      <a:pt x="39" y="27"/>
                      <a:pt x="39" y="26"/>
                      <a:pt x="39" y="26"/>
                    </a:cubicBezTo>
                    <a:cubicBezTo>
                      <a:pt x="38" y="27"/>
                      <a:pt x="38" y="27"/>
                      <a:pt x="37" y="27"/>
                    </a:cubicBezTo>
                    <a:cubicBezTo>
                      <a:pt x="36" y="27"/>
                      <a:pt x="34" y="26"/>
                      <a:pt x="33" y="26"/>
                    </a:cubicBezTo>
                    <a:cubicBezTo>
                      <a:pt x="33" y="25"/>
                      <a:pt x="32" y="25"/>
                      <a:pt x="31" y="25"/>
                    </a:cubicBezTo>
                    <a:cubicBezTo>
                      <a:pt x="31" y="26"/>
                      <a:pt x="29" y="27"/>
                      <a:pt x="27" y="27"/>
                    </a:cubicBezTo>
                    <a:cubicBezTo>
                      <a:pt x="25" y="27"/>
                      <a:pt x="23" y="27"/>
                      <a:pt x="20" y="26"/>
                    </a:cubicBezTo>
                    <a:cubicBezTo>
                      <a:pt x="19" y="26"/>
                      <a:pt x="18" y="26"/>
                      <a:pt x="17" y="25"/>
                    </a:cubicBezTo>
                    <a:cubicBezTo>
                      <a:pt x="14" y="25"/>
                      <a:pt x="11" y="22"/>
                      <a:pt x="9" y="20"/>
                    </a:cubicBezTo>
                    <a:cubicBezTo>
                      <a:pt x="8" y="18"/>
                      <a:pt x="6" y="16"/>
                      <a:pt x="5" y="16"/>
                    </a:cubicBezTo>
                    <a:cubicBezTo>
                      <a:pt x="4" y="16"/>
                      <a:pt x="4" y="16"/>
                      <a:pt x="4" y="17"/>
                    </a:cubicBezTo>
                    <a:cubicBezTo>
                      <a:pt x="3" y="17"/>
                      <a:pt x="3" y="17"/>
                      <a:pt x="3" y="17"/>
                    </a:cubicBezTo>
                    <a:cubicBezTo>
                      <a:pt x="3" y="17"/>
                      <a:pt x="2" y="17"/>
                      <a:pt x="2" y="17"/>
                    </a:cubicBezTo>
                    <a:cubicBezTo>
                      <a:pt x="2" y="17"/>
                      <a:pt x="2" y="18"/>
                      <a:pt x="2" y="18"/>
                    </a:cubicBezTo>
                    <a:cubicBezTo>
                      <a:pt x="1" y="18"/>
                      <a:pt x="1" y="18"/>
                      <a:pt x="1" y="19"/>
                    </a:cubicBezTo>
                    <a:cubicBezTo>
                      <a:pt x="1" y="19"/>
                      <a:pt x="1" y="19"/>
                      <a:pt x="1" y="19"/>
                    </a:cubicBezTo>
                    <a:cubicBezTo>
                      <a:pt x="0" y="19"/>
                      <a:pt x="0" y="19"/>
                      <a:pt x="0" y="19"/>
                    </a:cubicBezTo>
                    <a:cubicBezTo>
                      <a:pt x="0" y="19"/>
                      <a:pt x="0" y="19"/>
                      <a:pt x="0" y="19"/>
                    </a:cubicBezTo>
                    <a:cubicBezTo>
                      <a:pt x="2" y="20"/>
                      <a:pt x="3" y="21"/>
                      <a:pt x="4" y="22"/>
                    </a:cubicBezTo>
                    <a:cubicBezTo>
                      <a:pt x="5" y="23"/>
                      <a:pt x="7" y="25"/>
                      <a:pt x="9" y="26"/>
                    </a:cubicBezTo>
                    <a:cubicBezTo>
                      <a:pt x="9" y="26"/>
                      <a:pt x="10" y="27"/>
                      <a:pt x="11" y="27"/>
                    </a:cubicBezTo>
                    <a:cubicBezTo>
                      <a:pt x="12" y="28"/>
                      <a:pt x="14" y="28"/>
                      <a:pt x="15" y="29"/>
                    </a:cubicBezTo>
                    <a:cubicBezTo>
                      <a:pt x="22" y="32"/>
                      <a:pt x="29" y="34"/>
                      <a:pt x="28" y="39"/>
                    </a:cubicBezTo>
                    <a:cubicBezTo>
                      <a:pt x="28" y="39"/>
                      <a:pt x="28" y="40"/>
                      <a:pt x="28" y="41"/>
                    </a:cubicBezTo>
                    <a:cubicBezTo>
                      <a:pt x="27" y="43"/>
                      <a:pt x="27" y="47"/>
                      <a:pt x="28" y="47"/>
                    </a:cubicBezTo>
                    <a:cubicBezTo>
                      <a:pt x="30" y="49"/>
                      <a:pt x="30" y="52"/>
                      <a:pt x="30" y="54"/>
                    </a:cubicBezTo>
                    <a:cubicBezTo>
                      <a:pt x="30" y="55"/>
                      <a:pt x="30" y="57"/>
                      <a:pt x="30" y="57"/>
                    </a:cubicBezTo>
                    <a:cubicBezTo>
                      <a:pt x="33" y="59"/>
                      <a:pt x="34" y="63"/>
                      <a:pt x="33" y="66"/>
                    </a:cubicBezTo>
                    <a:cubicBezTo>
                      <a:pt x="32" y="69"/>
                      <a:pt x="31" y="70"/>
                      <a:pt x="30" y="71"/>
                    </a:cubicBezTo>
                    <a:cubicBezTo>
                      <a:pt x="31" y="71"/>
                      <a:pt x="31" y="73"/>
                      <a:pt x="32" y="73"/>
                    </a:cubicBezTo>
                    <a:cubicBezTo>
                      <a:pt x="33" y="74"/>
                      <a:pt x="33" y="74"/>
                      <a:pt x="33" y="75"/>
                    </a:cubicBezTo>
                    <a:cubicBezTo>
                      <a:pt x="33" y="75"/>
                      <a:pt x="33" y="75"/>
                      <a:pt x="33" y="75"/>
                    </a:cubicBezTo>
                    <a:cubicBezTo>
                      <a:pt x="33" y="75"/>
                      <a:pt x="34" y="76"/>
                      <a:pt x="34" y="76"/>
                    </a:cubicBezTo>
                    <a:cubicBezTo>
                      <a:pt x="34" y="76"/>
                      <a:pt x="34" y="77"/>
                      <a:pt x="34" y="77"/>
                    </a:cubicBezTo>
                    <a:cubicBezTo>
                      <a:pt x="34" y="77"/>
                      <a:pt x="34" y="78"/>
                      <a:pt x="34" y="78"/>
                    </a:cubicBezTo>
                    <a:cubicBezTo>
                      <a:pt x="34" y="78"/>
                      <a:pt x="34" y="78"/>
                      <a:pt x="34" y="79"/>
                    </a:cubicBezTo>
                    <a:cubicBezTo>
                      <a:pt x="34" y="79"/>
                      <a:pt x="34" y="79"/>
                      <a:pt x="34" y="79"/>
                    </a:cubicBezTo>
                    <a:cubicBezTo>
                      <a:pt x="36" y="79"/>
                      <a:pt x="38" y="80"/>
                      <a:pt x="40" y="81"/>
                    </a:cubicBezTo>
                    <a:cubicBezTo>
                      <a:pt x="41" y="82"/>
                      <a:pt x="42" y="82"/>
                      <a:pt x="42" y="82"/>
                    </a:cubicBezTo>
                    <a:cubicBezTo>
                      <a:pt x="47" y="84"/>
                      <a:pt x="47" y="88"/>
                      <a:pt x="48" y="91"/>
                    </a:cubicBezTo>
                    <a:cubicBezTo>
                      <a:pt x="48" y="92"/>
                      <a:pt x="48" y="92"/>
                      <a:pt x="48" y="93"/>
                    </a:cubicBezTo>
                    <a:cubicBezTo>
                      <a:pt x="48" y="96"/>
                      <a:pt x="48" y="97"/>
                      <a:pt x="47" y="98"/>
                    </a:cubicBezTo>
                    <a:cubicBezTo>
                      <a:pt x="46" y="99"/>
                      <a:pt x="44" y="100"/>
                      <a:pt x="42" y="98"/>
                    </a:cubicBezTo>
                    <a:cubicBezTo>
                      <a:pt x="42" y="98"/>
                      <a:pt x="42" y="98"/>
                      <a:pt x="42" y="98"/>
                    </a:cubicBezTo>
                    <a:cubicBezTo>
                      <a:pt x="41" y="98"/>
                      <a:pt x="40" y="99"/>
                      <a:pt x="39" y="102"/>
                    </a:cubicBezTo>
                    <a:cubicBezTo>
                      <a:pt x="38" y="108"/>
                      <a:pt x="31" y="115"/>
                      <a:pt x="26" y="115"/>
                    </a:cubicBezTo>
                    <a:cubicBezTo>
                      <a:pt x="25" y="115"/>
                      <a:pt x="25" y="116"/>
                      <a:pt x="24" y="117"/>
                    </a:cubicBezTo>
                    <a:cubicBezTo>
                      <a:pt x="23" y="118"/>
                      <a:pt x="22" y="120"/>
                      <a:pt x="20" y="120"/>
                    </a:cubicBezTo>
                    <a:cubicBezTo>
                      <a:pt x="17" y="121"/>
                      <a:pt x="15" y="122"/>
                      <a:pt x="15" y="124"/>
                    </a:cubicBezTo>
                    <a:cubicBezTo>
                      <a:pt x="15" y="126"/>
                      <a:pt x="15" y="127"/>
                      <a:pt x="14" y="128"/>
                    </a:cubicBezTo>
                    <a:cubicBezTo>
                      <a:pt x="12" y="130"/>
                      <a:pt x="8" y="130"/>
                      <a:pt x="5" y="130"/>
                    </a:cubicBezTo>
                    <a:cubicBezTo>
                      <a:pt x="5" y="130"/>
                      <a:pt x="5" y="132"/>
                      <a:pt x="4" y="132"/>
                    </a:cubicBezTo>
                    <a:cubicBezTo>
                      <a:pt x="4" y="134"/>
                      <a:pt x="3" y="136"/>
                      <a:pt x="1" y="137"/>
                    </a:cubicBezTo>
                    <a:cubicBezTo>
                      <a:pt x="1" y="137"/>
                      <a:pt x="1" y="138"/>
                      <a:pt x="1" y="138"/>
                    </a:cubicBezTo>
                    <a:cubicBezTo>
                      <a:pt x="1" y="138"/>
                      <a:pt x="1" y="139"/>
                      <a:pt x="2" y="141"/>
                    </a:cubicBezTo>
                    <a:cubicBezTo>
                      <a:pt x="4" y="143"/>
                      <a:pt x="4" y="146"/>
                      <a:pt x="4" y="147"/>
                    </a:cubicBezTo>
                    <a:cubicBezTo>
                      <a:pt x="4" y="148"/>
                      <a:pt x="4" y="149"/>
                      <a:pt x="4" y="149"/>
                    </a:cubicBezTo>
                    <a:cubicBezTo>
                      <a:pt x="4" y="149"/>
                      <a:pt x="4" y="150"/>
                      <a:pt x="4" y="150"/>
                    </a:cubicBezTo>
                    <a:cubicBezTo>
                      <a:pt x="6" y="153"/>
                      <a:pt x="8" y="158"/>
                      <a:pt x="6" y="163"/>
                    </a:cubicBezTo>
                    <a:cubicBezTo>
                      <a:pt x="4" y="168"/>
                      <a:pt x="3" y="171"/>
                      <a:pt x="2" y="172"/>
                    </a:cubicBezTo>
                    <a:cubicBezTo>
                      <a:pt x="4" y="172"/>
                      <a:pt x="5" y="173"/>
                      <a:pt x="6" y="174"/>
                    </a:cubicBezTo>
                    <a:cubicBezTo>
                      <a:pt x="8" y="175"/>
                      <a:pt x="10" y="176"/>
                      <a:pt x="11" y="176"/>
                    </a:cubicBezTo>
                    <a:cubicBezTo>
                      <a:pt x="11" y="176"/>
                      <a:pt x="12" y="176"/>
                      <a:pt x="12" y="176"/>
                    </a:cubicBezTo>
                    <a:cubicBezTo>
                      <a:pt x="14" y="176"/>
                      <a:pt x="15" y="178"/>
                      <a:pt x="16" y="179"/>
                    </a:cubicBezTo>
                    <a:cubicBezTo>
                      <a:pt x="17" y="179"/>
                      <a:pt x="17" y="180"/>
                      <a:pt x="17" y="180"/>
                    </a:cubicBezTo>
                    <a:cubicBezTo>
                      <a:pt x="18" y="180"/>
                      <a:pt x="19" y="180"/>
                      <a:pt x="19" y="180"/>
                    </a:cubicBezTo>
                    <a:cubicBezTo>
                      <a:pt x="21" y="180"/>
                      <a:pt x="21" y="180"/>
                      <a:pt x="22" y="181"/>
                    </a:cubicBezTo>
                    <a:cubicBezTo>
                      <a:pt x="24" y="182"/>
                      <a:pt x="25" y="183"/>
                      <a:pt x="30" y="183"/>
                    </a:cubicBezTo>
                    <a:cubicBezTo>
                      <a:pt x="31" y="183"/>
                      <a:pt x="31" y="183"/>
                      <a:pt x="31" y="183"/>
                    </a:cubicBezTo>
                    <a:cubicBezTo>
                      <a:pt x="35" y="182"/>
                      <a:pt x="42" y="180"/>
                      <a:pt x="49" y="178"/>
                    </a:cubicBezTo>
                    <a:cubicBezTo>
                      <a:pt x="55" y="176"/>
                      <a:pt x="62" y="175"/>
                      <a:pt x="66" y="175"/>
                    </a:cubicBezTo>
                    <a:cubicBezTo>
                      <a:pt x="69" y="175"/>
                      <a:pt x="72" y="174"/>
                      <a:pt x="74" y="174"/>
                    </a:cubicBezTo>
                    <a:cubicBezTo>
                      <a:pt x="75" y="173"/>
                      <a:pt x="75" y="173"/>
                      <a:pt x="75" y="173"/>
                    </a:cubicBezTo>
                    <a:cubicBezTo>
                      <a:pt x="76" y="172"/>
                      <a:pt x="76" y="171"/>
                      <a:pt x="77" y="170"/>
                    </a:cubicBezTo>
                    <a:cubicBezTo>
                      <a:pt x="77" y="170"/>
                      <a:pt x="77" y="170"/>
                      <a:pt x="77" y="170"/>
                    </a:cubicBezTo>
                    <a:cubicBezTo>
                      <a:pt x="78" y="169"/>
                      <a:pt x="79" y="168"/>
                      <a:pt x="80" y="167"/>
                    </a:cubicBezTo>
                    <a:cubicBezTo>
                      <a:pt x="82" y="165"/>
                      <a:pt x="84" y="163"/>
                      <a:pt x="87" y="162"/>
                    </a:cubicBezTo>
                    <a:cubicBezTo>
                      <a:pt x="91" y="159"/>
                      <a:pt x="95" y="157"/>
                      <a:pt x="97" y="154"/>
                    </a:cubicBezTo>
                    <a:cubicBezTo>
                      <a:pt x="98" y="150"/>
                      <a:pt x="102" y="147"/>
                      <a:pt x="106" y="145"/>
                    </a:cubicBezTo>
                    <a:cubicBezTo>
                      <a:pt x="109" y="142"/>
                      <a:pt x="112" y="140"/>
                      <a:pt x="113" y="138"/>
                    </a:cubicBezTo>
                    <a:cubicBezTo>
                      <a:pt x="114" y="136"/>
                      <a:pt x="114" y="135"/>
                      <a:pt x="111" y="131"/>
                    </a:cubicBezTo>
                    <a:cubicBezTo>
                      <a:pt x="109" y="129"/>
                      <a:pt x="105" y="127"/>
                      <a:pt x="102" y="125"/>
                    </a:cubicBezTo>
                    <a:cubicBezTo>
                      <a:pt x="99" y="123"/>
                      <a:pt x="96" y="121"/>
                      <a:pt x="96" y="119"/>
                    </a:cubicBezTo>
                    <a:cubicBezTo>
                      <a:pt x="96" y="118"/>
                      <a:pt x="96" y="118"/>
                      <a:pt x="96" y="117"/>
                    </a:cubicBezTo>
                    <a:cubicBezTo>
                      <a:pt x="97" y="116"/>
                      <a:pt x="99" y="115"/>
                      <a:pt x="100" y="114"/>
                    </a:cubicBezTo>
                    <a:cubicBezTo>
                      <a:pt x="101" y="114"/>
                      <a:pt x="102" y="113"/>
                      <a:pt x="102" y="113"/>
                    </a:cubicBezTo>
                    <a:cubicBezTo>
                      <a:pt x="103" y="113"/>
                      <a:pt x="103" y="113"/>
                      <a:pt x="103" y="112"/>
                    </a:cubicBezTo>
                    <a:cubicBezTo>
                      <a:pt x="103" y="112"/>
                      <a:pt x="102" y="111"/>
                      <a:pt x="101" y="110"/>
                    </a:cubicBezTo>
                    <a:cubicBezTo>
                      <a:pt x="99" y="110"/>
                      <a:pt x="98" y="109"/>
                      <a:pt x="97" y="107"/>
                    </a:cubicBezTo>
                    <a:cubicBezTo>
                      <a:pt x="95" y="105"/>
                      <a:pt x="97" y="102"/>
                      <a:pt x="98" y="101"/>
                    </a:cubicBezTo>
                    <a:cubicBezTo>
                      <a:pt x="98" y="101"/>
                      <a:pt x="97" y="101"/>
                      <a:pt x="97" y="101"/>
                    </a:cubicBezTo>
                    <a:cubicBezTo>
                      <a:pt x="95" y="100"/>
                      <a:pt x="93" y="99"/>
                      <a:pt x="93" y="97"/>
                    </a:cubicBezTo>
                    <a:cubicBezTo>
                      <a:pt x="92" y="95"/>
                      <a:pt x="94" y="94"/>
                      <a:pt x="95" y="94"/>
                    </a:cubicBezTo>
                    <a:cubicBezTo>
                      <a:pt x="95" y="94"/>
                      <a:pt x="95" y="94"/>
                      <a:pt x="95" y="94"/>
                    </a:cubicBezTo>
                    <a:cubicBezTo>
                      <a:pt x="95" y="93"/>
                      <a:pt x="95" y="93"/>
                      <a:pt x="95" y="93"/>
                    </a:cubicBezTo>
                    <a:cubicBezTo>
                      <a:pt x="94" y="91"/>
                      <a:pt x="92" y="87"/>
                      <a:pt x="94" y="84"/>
                    </a:cubicBezTo>
                    <a:cubicBezTo>
                      <a:pt x="95" y="82"/>
                      <a:pt x="97" y="82"/>
                      <a:pt x="98" y="81"/>
                    </a:cubicBezTo>
                    <a:cubicBezTo>
                      <a:pt x="98" y="81"/>
                      <a:pt x="98" y="81"/>
                      <a:pt x="99" y="81"/>
                    </a:cubicBezTo>
                    <a:cubicBezTo>
                      <a:pt x="98" y="81"/>
                      <a:pt x="98" y="80"/>
                      <a:pt x="98" y="79"/>
                    </a:cubicBezTo>
                    <a:cubicBezTo>
                      <a:pt x="95" y="74"/>
                      <a:pt x="91" y="68"/>
                      <a:pt x="88" y="64"/>
                    </a:cubicBezTo>
                    <a:cubicBezTo>
                      <a:pt x="88" y="64"/>
                      <a:pt x="88" y="63"/>
                      <a:pt x="87" y="63"/>
                    </a:cubicBezTo>
                    <a:cubicBezTo>
                      <a:pt x="87" y="62"/>
                      <a:pt x="87" y="62"/>
                      <a:pt x="87" y="62"/>
                    </a:cubicBezTo>
                    <a:cubicBezTo>
                      <a:pt x="87" y="62"/>
                      <a:pt x="87" y="61"/>
                      <a:pt x="86" y="61"/>
                    </a:cubicBezTo>
                    <a:cubicBezTo>
                      <a:pt x="86" y="60"/>
                      <a:pt x="86" y="60"/>
                      <a:pt x="86" y="59"/>
                    </a:cubicBezTo>
                    <a:cubicBezTo>
                      <a:pt x="87" y="57"/>
                      <a:pt x="89" y="54"/>
                      <a:pt x="91" y="53"/>
                    </a:cubicBezTo>
                    <a:cubicBezTo>
                      <a:pt x="91" y="53"/>
                      <a:pt x="91" y="53"/>
                      <a:pt x="92" y="52"/>
                    </a:cubicBezTo>
                    <a:cubicBezTo>
                      <a:pt x="94" y="51"/>
                      <a:pt x="97" y="47"/>
                      <a:pt x="97" y="46"/>
                    </a:cubicBezTo>
                    <a:cubicBezTo>
                      <a:pt x="97" y="45"/>
                      <a:pt x="92" y="41"/>
                      <a:pt x="90" y="40"/>
                    </a:cubicBezTo>
                    <a:cubicBezTo>
                      <a:pt x="90" y="39"/>
                      <a:pt x="89" y="39"/>
                      <a:pt x="89" y="39"/>
                    </a:cubicBezTo>
                    <a:cubicBezTo>
                      <a:pt x="87" y="39"/>
                      <a:pt x="84" y="38"/>
                      <a:pt x="82" y="35"/>
                    </a:cubicBezTo>
                    <a:cubicBezTo>
                      <a:pt x="82" y="34"/>
                      <a:pt x="81" y="33"/>
                      <a:pt x="81" y="33"/>
                    </a:cubicBezTo>
                    <a:cubicBezTo>
                      <a:pt x="80" y="31"/>
                      <a:pt x="79" y="29"/>
                      <a:pt x="81" y="26"/>
                    </a:cubicBezTo>
                    <a:cubicBezTo>
                      <a:pt x="82" y="25"/>
                      <a:pt x="82" y="23"/>
                      <a:pt x="82" y="22"/>
                    </a:cubicBezTo>
                    <a:cubicBezTo>
                      <a:pt x="82" y="19"/>
                      <a:pt x="84" y="19"/>
                      <a:pt x="85" y="18"/>
                    </a:cubicBezTo>
                    <a:cubicBezTo>
                      <a:pt x="86" y="18"/>
                      <a:pt x="86" y="18"/>
                      <a:pt x="86" y="18"/>
                    </a:cubicBezTo>
                    <a:cubicBezTo>
                      <a:pt x="87" y="17"/>
                      <a:pt x="87" y="16"/>
                      <a:pt x="87" y="16"/>
                    </a:cubicBezTo>
                    <a:cubicBezTo>
                      <a:pt x="87" y="16"/>
                      <a:pt x="87" y="16"/>
                      <a:pt x="87" y="15"/>
                    </a:cubicBezTo>
                    <a:cubicBezTo>
                      <a:pt x="88" y="15"/>
                      <a:pt x="88" y="14"/>
                      <a:pt x="89" y="13"/>
                    </a:cubicBezTo>
                    <a:cubicBezTo>
                      <a:pt x="89" y="13"/>
                      <a:pt x="89" y="12"/>
                      <a:pt x="89" y="12"/>
                    </a:cubicBezTo>
                    <a:cubicBezTo>
                      <a:pt x="89" y="10"/>
                      <a:pt x="89" y="9"/>
                      <a:pt x="89"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8" name="Freeform 1211"/>
              <p:cNvSpPr>
                <a:spLocks/>
              </p:cNvSpPr>
              <p:nvPr/>
            </p:nvSpPr>
            <p:spPr bwMode="auto">
              <a:xfrm>
                <a:off x="2493" y="3211"/>
                <a:ext cx="137" cy="116"/>
              </a:xfrm>
              <a:custGeom>
                <a:avLst/>
                <a:gdLst>
                  <a:gd name="T0" fmla="*/ 98 w 143"/>
                  <a:gd name="T1" fmla="*/ 106 h 121"/>
                  <a:gd name="T2" fmla="*/ 130 w 143"/>
                  <a:gd name="T3" fmla="*/ 107 h 121"/>
                  <a:gd name="T4" fmla="*/ 138 w 143"/>
                  <a:gd name="T5" fmla="*/ 101 h 121"/>
                  <a:gd name="T6" fmla="*/ 130 w 143"/>
                  <a:gd name="T7" fmla="*/ 97 h 121"/>
                  <a:gd name="T8" fmla="*/ 130 w 143"/>
                  <a:gd name="T9" fmla="*/ 91 h 121"/>
                  <a:gd name="T10" fmla="*/ 129 w 143"/>
                  <a:gd name="T11" fmla="*/ 83 h 121"/>
                  <a:gd name="T12" fmla="*/ 132 w 143"/>
                  <a:gd name="T13" fmla="*/ 81 h 121"/>
                  <a:gd name="T14" fmla="*/ 130 w 143"/>
                  <a:gd name="T15" fmla="*/ 74 h 121"/>
                  <a:gd name="T16" fmla="*/ 127 w 143"/>
                  <a:gd name="T17" fmla="*/ 70 h 121"/>
                  <a:gd name="T18" fmla="*/ 121 w 143"/>
                  <a:gd name="T19" fmla="*/ 68 h 121"/>
                  <a:gd name="T20" fmla="*/ 122 w 143"/>
                  <a:gd name="T21" fmla="*/ 64 h 121"/>
                  <a:gd name="T22" fmla="*/ 130 w 143"/>
                  <a:gd name="T23" fmla="*/ 53 h 121"/>
                  <a:gd name="T24" fmla="*/ 131 w 143"/>
                  <a:gd name="T25" fmla="*/ 52 h 121"/>
                  <a:gd name="T26" fmla="*/ 132 w 143"/>
                  <a:gd name="T27" fmla="*/ 51 h 121"/>
                  <a:gd name="T28" fmla="*/ 134 w 143"/>
                  <a:gd name="T29" fmla="*/ 50 h 121"/>
                  <a:gd name="T30" fmla="*/ 136 w 143"/>
                  <a:gd name="T31" fmla="*/ 49 h 121"/>
                  <a:gd name="T32" fmla="*/ 136 w 143"/>
                  <a:gd name="T33" fmla="*/ 49 h 121"/>
                  <a:gd name="T34" fmla="*/ 137 w 143"/>
                  <a:gd name="T35" fmla="*/ 44 h 121"/>
                  <a:gd name="T36" fmla="*/ 142 w 143"/>
                  <a:gd name="T37" fmla="*/ 32 h 121"/>
                  <a:gd name="T38" fmla="*/ 141 w 143"/>
                  <a:gd name="T39" fmla="*/ 31 h 121"/>
                  <a:gd name="T40" fmla="*/ 138 w 143"/>
                  <a:gd name="T41" fmla="*/ 30 h 121"/>
                  <a:gd name="T42" fmla="*/ 127 w 143"/>
                  <a:gd name="T43" fmla="*/ 25 h 121"/>
                  <a:gd name="T44" fmla="*/ 119 w 143"/>
                  <a:gd name="T45" fmla="*/ 24 h 121"/>
                  <a:gd name="T46" fmla="*/ 116 w 143"/>
                  <a:gd name="T47" fmla="*/ 24 h 121"/>
                  <a:gd name="T48" fmla="*/ 111 w 143"/>
                  <a:gd name="T49" fmla="*/ 20 h 121"/>
                  <a:gd name="T50" fmla="*/ 106 w 143"/>
                  <a:gd name="T51" fmla="*/ 17 h 121"/>
                  <a:gd name="T52" fmla="*/ 106 w 143"/>
                  <a:gd name="T53" fmla="*/ 16 h 121"/>
                  <a:gd name="T54" fmla="*/ 102 w 143"/>
                  <a:gd name="T55" fmla="*/ 18 h 121"/>
                  <a:gd name="T56" fmla="*/ 91 w 143"/>
                  <a:gd name="T57" fmla="*/ 9 h 121"/>
                  <a:gd name="T58" fmla="*/ 86 w 143"/>
                  <a:gd name="T59" fmla="*/ 6 h 121"/>
                  <a:gd name="T60" fmla="*/ 79 w 143"/>
                  <a:gd name="T61" fmla="*/ 0 h 121"/>
                  <a:gd name="T62" fmla="*/ 74 w 143"/>
                  <a:gd name="T63" fmla="*/ 8 h 121"/>
                  <a:gd name="T64" fmla="*/ 56 w 143"/>
                  <a:gd name="T65" fmla="*/ 21 h 121"/>
                  <a:gd name="T66" fmla="*/ 37 w 143"/>
                  <a:gd name="T67" fmla="*/ 20 h 121"/>
                  <a:gd name="T68" fmla="*/ 33 w 143"/>
                  <a:gd name="T69" fmla="*/ 22 h 121"/>
                  <a:gd name="T70" fmla="*/ 29 w 143"/>
                  <a:gd name="T71" fmla="*/ 37 h 121"/>
                  <a:gd name="T72" fmla="*/ 18 w 143"/>
                  <a:gd name="T73" fmla="*/ 35 h 121"/>
                  <a:gd name="T74" fmla="*/ 6 w 143"/>
                  <a:gd name="T75" fmla="*/ 35 h 121"/>
                  <a:gd name="T76" fmla="*/ 2 w 143"/>
                  <a:gd name="T77" fmla="*/ 42 h 121"/>
                  <a:gd name="T78" fmla="*/ 16 w 143"/>
                  <a:gd name="T79" fmla="*/ 48 h 121"/>
                  <a:gd name="T80" fmla="*/ 28 w 143"/>
                  <a:gd name="T81" fmla="*/ 52 h 121"/>
                  <a:gd name="T82" fmla="*/ 42 w 143"/>
                  <a:gd name="T83" fmla="*/ 72 h 121"/>
                  <a:gd name="T84" fmla="*/ 41 w 143"/>
                  <a:gd name="T85" fmla="*/ 89 h 121"/>
                  <a:gd name="T86" fmla="*/ 39 w 143"/>
                  <a:gd name="T87" fmla="*/ 111 h 121"/>
                  <a:gd name="T88" fmla="*/ 51 w 143"/>
                  <a:gd name="T89" fmla="*/ 117 h 121"/>
                  <a:gd name="T90" fmla="*/ 60 w 143"/>
                  <a:gd name="T91" fmla="*/ 114 h 121"/>
                  <a:gd name="T92" fmla="*/ 78 w 143"/>
                  <a:gd name="T93" fmla="*/ 120 h 121"/>
                  <a:gd name="T94" fmla="*/ 87 w 143"/>
                  <a:gd name="T95" fmla="*/ 1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 h="121">
                    <a:moveTo>
                      <a:pt x="87" y="120"/>
                    </a:moveTo>
                    <a:cubicBezTo>
                      <a:pt x="86" y="117"/>
                      <a:pt x="86" y="115"/>
                      <a:pt x="88" y="112"/>
                    </a:cubicBezTo>
                    <a:cubicBezTo>
                      <a:pt x="89" y="109"/>
                      <a:pt x="93" y="107"/>
                      <a:pt x="98" y="106"/>
                    </a:cubicBezTo>
                    <a:cubicBezTo>
                      <a:pt x="98" y="106"/>
                      <a:pt x="99" y="106"/>
                      <a:pt x="100" y="106"/>
                    </a:cubicBezTo>
                    <a:cubicBezTo>
                      <a:pt x="106" y="106"/>
                      <a:pt x="116" y="109"/>
                      <a:pt x="120" y="111"/>
                    </a:cubicBezTo>
                    <a:cubicBezTo>
                      <a:pt x="122" y="113"/>
                      <a:pt x="126" y="112"/>
                      <a:pt x="130" y="107"/>
                    </a:cubicBezTo>
                    <a:cubicBezTo>
                      <a:pt x="133" y="104"/>
                      <a:pt x="135" y="103"/>
                      <a:pt x="137" y="102"/>
                    </a:cubicBezTo>
                    <a:cubicBezTo>
                      <a:pt x="137" y="102"/>
                      <a:pt x="137" y="102"/>
                      <a:pt x="137" y="102"/>
                    </a:cubicBezTo>
                    <a:cubicBezTo>
                      <a:pt x="137" y="102"/>
                      <a:pt x="137" y="101"/>
                      <a:pt x="138" y="101"/>
                    </a:cubicBezTo>
                    <a:cubicBezTo>
                      <a:pt x="137" y="101"/>
                      <a:pt x="137" y="101"/>
                      <a:pt x="136" y="101"/>
                    </a:cubicBezTo>
                    <a:cubicBezTo>
                      <a:pt x="136" y="100"/>
                      <a:pt x="135" y="100"/>
                      <a:pt x="134" y="100"/>
                    </a:cubicBezTo>
                    <a:cubicBezTo>
                      <a:pt x="132" y="100"/>
                      <a:pt x="131" y="99"/>
                      <a:pt x="130" y="97"/>
                    </a:cubicBezTo>
                    <a:cubicBezTo>
                      <a:pt x="129" y="96"/>
                      <a:pt x="129" y="94"/>
                      <a:pt x="130" y="92"/>
                    </a:cubicBezTo>
                    <a:cubicBezTo>
                      <a:pt x="131" y="92"/>
                      <a:pt x="131" y="91"/>
                      <a:pt x="131" y="91"/>
                    </a:cubicBezTo>
                    <a:cubicBezTo>
                      <a:pt x="131" y="92"/>
                      <a:pt x="130" y="91"/>
                      <a:pt x="130" y="91"/>
                    </a:cubicBezTo>
                    <a:cubicBezTo>
                      <a:pt x="129" y="90"/>
                      <a:pt x="128" y="90"/>
                      <a:pt x="127" y="88"/>
                    </a:cubicBezTo>
                    <a:cubicBezTo>
                      <a:pt x="127" y="88"/>
                      <a:pt x="126" y="86"/>
                      <a:pt x="127" y="85"/>
                    </a:cubicBezTo>
                    <a:cubicBezTo>
                      <a:pt x="127" y="83"/>
                      <a:pt x="129" y="83"/>
                      <a:pt x="129" y="83"/>
                    </a:cubicBezTo>
                    <a:cubicBezTo>
                      <a:pt x="130" y="83"/>
                      <a:pt x="130" y="83"/>
                      <a:pt x="130" y="83"/>
                    </a:cubicBezTo>
                    <a:cubicBezTo>
                      <a:pt x="131" y="82"/>
                      <a:pt x="131" y="82"/>
                      <a:pt x="131" y="82"/>
                    </a:cubicBezTo>
                    <a:cubicBezTo>
                      <a:pt x="131" y="82"/>
                      <a:pt x="132" y="81"/>
                      <a:pt x="132" y="81"/>
                    </a:cubicBezTo>
                    <a:cubicBezTo>
                      <a:pt x="131" y="80"/>
                      <a:pt x="130" y="79"/>
                      <a:pt x="130" y="77"/>
                    </a:cubicBezTo>
                    <a:cubicBezTo>
                      <a:pt x="130" y="77"/>
                      <a:pt x="130" y="77"/>
                      <a:pt x="130" y="77"/>
                    </a:cubicBezTo>
                    <a:cubicBezTo>
                      <a:pt x="130" y="74"/>
                      <a:pt x="130" y="74"/>
                      <a:pt x="130" y="74"/>
                    </a:cubicBezTo>
                    <a:cubicBezTo>
                      <a:pt x="130" y="73"/>
                      <a:pt x="130" y="73"/>
                      <a:pt x="130" y="72"/>
                    </a:cubicBezTo>
                    <a:cubicBezTo>
                      <a:pt x="129" y="72"/>
                      <a:pt x="128" y="71"/>
                      <a:pt x="128" y="69"/>
                    </a:cubicBezTo>
                    <a:cubicBezTo>
                      <a:pt x="128" y="69"/>
                      <a:pt x="127" y="69"/>
                      <a:pt x="127" y="70"/>
                    </a:cubicBezTo>
                    <a:cubicBezTo>
                      <a:pt x="126" y="71"/>
                      <a:pt x="125" y="72"/>
                      <a:pt x="124" y="72"/>
                    </a:cubicBezTo>
                    <a:cubicBezTo>
                      <a:pt x="123" y="72"/>
                      <a:pt x="122" y="71"/>
                      <a:pt x="121" y="71"/>
                    </a:cubicBezTo>
                    <a:cubicBezTo>
                      <a:pt x="121" y="70"/>
                      <a:pt x="121" y="70"/>
                      <a:pt x="121" y="68"/>
                    </a:cubicBezTo>
                    <a:cubicBezTo>
                      <a:pt x="121" y="68"/>
                      <a:pt x="121" y="68"/>
                      <a:pt x="121" y="68"/>
                    </a:cubicBezTo>
                    <a:cubicBezTo>
                      <a:pt x="121" y="67"/>
                      <a:pt x="121" y="67"/>
                      <a:pt x="121" y="66"/>
                    </a:cubicBezTo>
                    <a:cubicBezTo>
                      <a:pt x="121" y="65"/>
                      <a:pt x="122" y="65"/>
                      <a:pt x="122" y="64"/>
                    </a:cubicBezTo>
                    <a:cubicBezTo>
                      <a:pt x="123" y="61"/>
                      <a:pt x="125" y="59"/>
                      <a:pt x="127" y="57"/>
                    </a:cubicBezTo>
                    <a:cubicBezTo>
                      <a:pt x="128" y="57"/>
                      <a:pt x="129" y="56"/>
                      <a:pt x="129" y="55"/>
                    </a:cubicBezTo>
                    <a:cubicBezTo>
                      <a:pt x="129" y="54"/>
                      <a:pt x="129" y="54"/>
                      <a:pt x="130" y="53"/>
                    </a:cubicBezTo>
                    <a:cubicBezTo>
                      <a:pt x="130" y="53"/>
                      <a:pt x="130" y="53"/>
                      <a:pt x="130" y="53"/>
                    </a:cubicBezTo>
                    <a:cubicBezTo>
                      <a:pt x="130" y="53"/>
                      <a:pt x="130" y="52"/>
                      <a:pt x="131" y="52"/>
                    </a:cubicBezTo>
                    <a:cubicBezTo>
                      <a:pt x="131" y="52"/>
                      <a:pt x="131" y="52"/>
                      <a:pt x="131" y="52"/>
                    </a:cubicBezTo>
                    <a:cubicBezTo>
                      <a:pt x="131" y="52"/>
                      <a:pt x="131" y="52"/>
                      <a:pt x="131" y="51"/>
                    </a:cubicBezTo>
                    <a:cubicBezTo>
                      <a:pt x="131" y="51"/>
                      <a:pt x="131" y="51"/>
                      <a:pt x="132" y="51"/>
                    </a:cubicBezTo>
                    <a:cubicBezTo>
                      <a:pt x="132" y="51"/>
                      <a:pt x="132" y="51"/>
                      <a:pt x="132" y="51"/>
                    </a:cubicBezTo>
                    <a:cubicBezTo>
                      <a:pt x="132" y="50"/>
                      <a:pt x="132" y="50"/>
                      <a:pt x="133" y="50"/>
                    </a:cubicBezTo>
                    <a:cubicBezTo>
                      <a:pt x="133" y="50"/>
                      <a:pt x="133" y="50"/>
                      <a:pt x="133" y="50"/>
                    </a:cubicBezTo>
                    <a:cubicBezTo>
                      <a:pt x="133" y="50"/>
                      <a:pt x="134" y="50"/>
                      <a:pt x="134" y="50"/>
                    </a:cubicBezTo>
                    <a:cubicBezTo>
                      <a:pt x="134" y="49"/>
                      <a:pt x="134" y="49"/>
                      <a:pt x="134" y="49"/>
                    </a:cubicBezTo>
                    <a:cubicBezTo>
                      <a:pt x="135" y="49"/>
                      <a:pt x="135" y="49"/>
                      <a:pt x="135" y="49"/>
                    </a:cubicBezTo>
                    <a:cubicBezTo>
                      <a:pt x="135" y="49"/>
                      <a:pt x="135" y="49"/>
                      <a:pt x="136" y="49"/>
                    </a:cubicBezTo>
                    <a:cubicBezTo>
                      <a:pt x="136" y="49"/>
                      <a:pt x="136" y="49"/>
                      <a:pt x="136" y="49"/>
                    </a:cubicBezTo>
                    <a:cubicBezTo>
                      <a:pt x="136" y="49"/>
                      <a:pt x="136" y="49"/>
                      <a:pt x="136" y="49"/>
                    </a:cubicBezTo>
                    <a:cubicBezTo>
                      <a:pt x="136" y="49"/>
                      <a:pt x="136" y="49"/>
                      <a:pt x="136" y="49"/>
                    </a:cubicBezTo>
                    <a:cubicBezTo>
                      <a:pt x="136" y="48"/>
                      <a:pt x="137" y="47"/>
                      <a:pt x="137" y="46"/>
                    </a:cubicBezTo>
                    <a:cubicBezTo>
                      <a:pt x="137" y="45"/>
                      <a:pt x="137" y="44"/>
                      <a:pt x="137" y="44"/>
                    </a:cubicBezTo>
                    <a:cubicBezTo>
                      <a:pt x="137" y="44"/>
                      <a:pt x="137" y="44"/>
                      <a:pt x="137" y="44"/>
                    </a:cubicBezTo>
                    <a:cubicBezTo>
                      <a:pt x="137" y="43"/>
                      <a:pt x="137" y="43"/>
                      <a:pt x="137" y="42"/>
                    </a:cubicBezTo>
                    <a:cubicBezTo>
                      <a:pt x="137" y="41"/>
                      <a:pt x="137" y="41"/>
                      <a:pt x="137" y="41"/>
                    </a:cubicBezTo>
                    <a:cubicBezTo>
                      <a:pt x="138" y="38"/>
                      <a:pt x="139" y="35"/>
                      <a:pt x="142" y="32"/>
                    </a:cubicBezTo>
                    <a:cubicBezTo>
                      <a:pt x="142" y="32"/>
                      <a:pt x="142" y="32"/>
                      <a:pt x="143" y="31"/>
                    </a:cubicBezTo>
                    <a:cubicBezTo>
                      <a:pt x="142" y="31"/>
                      <a:pt x="142" y="31"/>
                      <a:pt x="142" y="31"/>
                    </a:cubicBezTo>
                    <a:cubicBezTo>
                      <a:pt x="141" y="31"/>
                      <a:pt x="141" y="31"/>
                      <a:pt x="141" y="31"/>
                    </a:cubicBezTo>
                    <a:cubicBezTo>
                      <a:pt x="141" y="31"/>
                      <a:pt x="141" y="31"/>
                      <a:pt x="141" y="31"/>
                    </a:cubicBezTo>
                    <a:cubicBezTo>
                      <a:pt x="141" y="31"/>
                      <a:pt x="141" y="31"/>
                      <a:pt x="141" y="31"/>
                    </a:cubicBezTo>
                    <a:cubicBezTo>
                      <a:pt x="140" y="31"/>
                      <a:pt x="139" y="31"/>
                      <a:pt x="138" y="30"/>
                    </a:cubicBezTo>
                    <a:cubicBezTo>
                      <a:pt x="138" y="30"/>
                      <a:pt x="137" y="29"/>
                      <a:pt x="135" y="29"/>
                    </a:cubicBezTo>
                    <a:cubicBezTo>
                      <a:pt x="132" y="29"/>
                      <a:pt x="129" y="28"/>
                      <a:pt x="127" y="25"/>
                    </a:cubicBezTo>
                    <a:cubicBezTo>
                      <a:pt x="127" y="25"/>
                      <a:pt x="127" y="25"/>
                      <a:pt x="127" y="25"/>
                    </a:cubicBezTo>
                    <a:cubicBezTo>
                      <a:pt x="127" y="25"/>
                      <a:pt x="126" y="25"/>
                      <a:pt x="125" y="25"/>
                    </a:cubicBezTo>
                    <a:cubicBezTo>
                      <a:pt x="125" y="25"/>
                      <a:pt x="125" y="25"/>
                      <a:pt x="125" y="25"/>
                    </a:cubicBezTo>
                    <a:cubicBezTo>
                      <a:pt x="123" y="24"/>
                      <a:pt x="121" y="24"/>
                      <a:pt x="119" y="24"/>
                    </a:cubicBezTo>
                    <a:cubicBezTo>
                      <a:pt x="118" y="24"/>
                      <a:pt x="118" y="24"/>
                      <a:pt x="118" y="24"/>
                    </a:cubicBezTo>
                    <a:cubicBezTo>
                      <a:pt x="118" y="24"/>
                      <a:pt x="117" y="24"/>
                      <a:pt x="117" y="24"/>
                    </a:cubicBezTo>
                    <a:cubicBezTo>
                      <a:pt x="116" y="24"/>
                      <a:pt x="116" y="24"/>
                      <a:pt x="116" y="24"/>
                    </a:cubicBezTo>
                    <a:cubicBezTo>
                      <a:pt x="116" y="24"/>
                      <a:pt x="115" y="24"/>
                      <a:pt x="115" y="24"/>
                    </a:cubicBezTo>
                    <a:cubicBezTo>
                      <a:pt x="113" y="23"/>
                      <a:pt x="113" y="22"/>
                      <a:pt x="112" y="21"/>
                    </a:cubicBezTo>
                    <a:cubicBezTo>
                      <a:pt x="112" y="21"/>
                      <a:pt x="111" y="20"/>
                      <a:pt x="111" y="20"/>
                    </a:cubicBezTo>
                    <a:cubicBezTo>
                      <a:pt x="111" y="20"/>
                      <a:pt x="111" y="20"/>
                      <a:pt x="111" y="20"/>
                    </a:cubicBezTo>
                    <a:cubicBezTo>
                      <a:pt x="110" y="20"/>
                      <a:pt x="108" y="20"/>
                      <a:pt x="106" y="18"/>
                    </a:cubicBezTo>
                    <a:cubicBezTo>
                      <a:pt x="106" y="17"/>
                      <a:pt x="106" y="17"/>
                      <a:pt x="106" y="17"/>
                    </a:cubicBezTo>
                    <a:cubicBezTo>
                      <a:pt x="106" y="17"/>
                      <a:pt x="106" y="17"/>
                      <a:pt x="106" y="17"/>
                    </a:cubicBezTo>
                    <a:cubicBezTo>
                      <a:pt x="106" y="17"/>
                      <a:pt x="106" y="16"/>
                      <a:pt x="106" y="16"/>
                    </a:cubicBezTo>
                    <a:cubicBezTo>
                      <a:pt x="106" y="16"/>
                      <a:pt x="106" y="16"/>
                      <a:pt x="106" y="16"/>
                    </a:cubicBezTo>
                    <a:cubicBezTo>
                      <a:pt x="105" y="16"/>
                      <a:pt x="105" y="16"/>
                      <a:pt x="105" y="17"/>
                    </a:cubicBezTo>
                    <a:cubicBezTo>
                      <a:pt x="104" y="17"/>
                      <a:pt x="104" y="17"/>
                      <a:pt x="103" y="17"/>
                    </a:cubicBezTo>
                    <a:cubicBezTo>
                      <a:pt x="103" y="17"/>
                      <a:pt x="102" y="18"/>
                      <a:pt x="102" y="18"/>
                    </a:cubicBezTo>
                    <a:cubicBezTo>
                      <a:pt x="100" y="18"/>
                      <a:pt x="98" y="17"/>
                      <a:pt x="97" y="12"/>
                    </a:cubicBezTo>
                    <a:cubicBezTo>
                      <a:pt x="97" y="12"/>
                      <a:pt x="95" y="11"/>
                      <a:pt x="94" y="10"/>
                    </a:cubicBezTo>
                    <a:cubicBezTo>
                      <a:pt x="93" y="10"/>
                      <a:pt x="92" y="10"/>
                      <a:pt x="91" y="9"/>
                    </a:cubicBezTo>
                    <a:cubicBezTo>
                      <a:pt x="90" y="9"/>
                      <a:pt x="89" y="8"/>
                      <a:pt x="88" y="7"/>
                    </a:cubicBezTo>
                    <a:cubicBezTo>
                      <a:pt x="88" y="6"/>
                      <a:pt x="88" y="6"/>
                      <a:pt x="87" y="6"/>
                    </a:cubicBezTo>
                    <a:cubicBezTo>
                      <a:pt x="87" y="6"/>
                      <a:pt x="86" y="6"/>
                      <a:pt x="86" y="6"/>
                    </a:cubicBezTo>
                    <a:cubicBezTo>
                      <a:pt x="83" y="6"/>
                      <a:pt x="81" y="2"/>
                      <a:pt x="81" y="0"/>
                    </a:cubicBezTo>
                    <a:cubicBezTo>
                      <a:pt x="80" y="0"/>
                      <a:pt x="80" y="0"/>
                      <a:pt x="80" y="0"/>
                    </a:cubicBezTo>
                    <a:cubicBezTo>
                      <a:pt x="80" y="0"/>
                      <a:pt x="79" y="0"/>
                      <a:pt x="79" y="0"/>
                    </a:cubicBezTo>
                    <a:cubicBezTo>
                      <a:pt x="78" y="0"/>
                      <a:pt x="78" y="0"/>
                      <a:pt x="78" y="0"/>
                    </a:cubicBezTo>
                    <a:cubicBezTo>
                      <a:pt x="77" y="0"/>
                      <a:pt x="76" y="1"/>
                      <a:pt x="75" y="2"/>
                    </a:cubicBezTo>
                    <a:cubicBezTo>
                      <a:pt x="74" y="3"/>
                      <a:pt x="73" y="5"/>
                      <a:pt x="74" y="8"/>
                    </a:cubicBezTo>
                    <a:cubicBezTo>
                      <a:pt x="74" y="10"/>
                      <a:pt x="73" y="13"/>
                      <a:pt x="72" y="14"/>
                    </a:cubicBezTo>
                    <a:cubicBezTo>
                      <a:pt x="70" y="17"/>
                      <a:pt x="65" y="18"/>
                      <a:pt x="60" y="18"/>
                    </a:cubicBezTo>
                    <a:cubicBezTo>
                      <a:pt x="57" y="18"/>
                      <a:pt x="57" y="19"/>
                      <a:pt x="56" y="21"/>
                    </a:cubicBezTo>
                    <a:cubicBezTo>
                      <a:pt x="56" y="23"/>
                      <a:pt x="55" y="24"/>
                      <a:pt x="54" y="26"/>
                    </a:cubicBezTo>
                    <a:cubicBezTo>
                      <a:pt x="53" y="26"/>
                      <a:pt x="52" y="27"/>
                      <a:pt x="50" y="27"/>
                    </a:cubicBezTo>
                    <a:cubicBezTo>
                      <a:pt x="46" y="27"/>
                      <a:pt x="38" y="24"/>
                      <a:pt x="37" y="20"/>
                    </a:cubicBezTo>
                    <a:cubicBezTo>
                      <a:pt x="36" y="20"/>
                      <a:pt x="36" y="20"/>
                      <a:pt x="36" y="20"/>
                    </a:cubicBezTo>
                    <a:cubicBezTo>
                      <a:pt x="35" y="20"/>
                      <a:pt x="33" y="20"/>
                      <a:pt x="33" y="21"/>
                    </a:cubicBezTo>
                    <a:cubicBezTo>
                      <a:pt x="33" y="21"/>
                      <a:pt x="33" y="21"/>
                      <a:pt x="33" y="22"/>
                    </a:cubicBezTo>
                    <a:cubicBezTo>
                      <a:pt x="36" y="25"/>
                      <a:pt x="37" y="29"/>
                      <a:pt x="37" y="32"/>
                    </a:cubicBezTo>
                    <a:cubicBezTo>
                      <a:pt x="37" y="34"/>
                      <a:pt x="36" y="36"/>
                      <a:pt x="35" y="37"/>
                    </a:cubicBezTo>
                    <a:cubicBezTo>
                      <a:pt x="33" y="38"/>
                      <a:pt x="31" y="38"/>
                      <a:pt x="29" y="37"/>
                    </a:cubicBezTo>
                    <a:cubicBezTo>
                      <a:pt x="27" y="36"/>
                      <a:pt x="25" y="36"/>
                      <a:pt x="25" y="37"/>
                    </a:cubicBezTo>
                    <a:cubicBezTo>
                      <a:pt x="24" y="37"/>
                      <a:pt x="23" y="38"/>
                      <a:pt x="22" y="38"/>
                    </a:cubicBezTo>
                    <a:cubicBezTo>
                      <a:pt x="20" y="38"/>
                      <a:pt x="19" y="36"/>
                      <a:pt x="18" y="35"/>
                    </a:cubicBezTo>
                    <a:cubicBezTo>
                      <a:pt x="18" y="35"/>
                      <a:pt x="17" y="34"/>
                      <a:pt x="16" y="33"/>
                    </a:cubicBezTo>
                    <a:cubicBezTo>
                      <a:pt x="15" y="33"/>
                      <a:pt x="14" y="33"/>
                      <a:pt x="13" y="34"/>
                    </a:cubicBezTo>
                    <a:cubicBezTo>
                      <a:pt x="11" y="34"/>
                      <a:pt x="9" y="35"/>
                      <a:pt x="6" y="35"/>
                    </a:cubicBezTo>
                    <a:cubicBezTo>
                      <a:pt x="3" y="34"/>
                      <a:pt x="0" y="36"/>
                      <a:pt x="0" y="36"/>
                    </a:cubicBezTo>
                    <a:cubicBezTo>
                      <a:pt x="0" y="36"/>
                      <a:pt x="0" y="37"/>
                      <a:pt x="0" y="37"/>
                    </a:cubicBezTo>
                    <a:cubicBezTo>
                      <a:pt x="2" y="39"/>
                      <a:pt x="2" y="41"/>
                      <a:pt x="2" y="42"/>
                    </a:cubicBezTo>
                    <a:cubicBezTo>
                      <a:pt x="1" y="43"/>
                      <a:pt x="1" y="44"/>
                      <a:pt x="2" y="44"/>
                    </a:cubicBezTo>
                    <a:cubicBezTo>
                      <a:pt x="2" y="44"/>
                      <a:pt x="5" y="45"/>
                      <a:pt x="6" y="45"/>
                    </a:cubicBezTo>
                    <a:cubicBezTo>
                      <a:pt x="9" y="46"/>
                      <a:pt x="13" y="46"/>
                      <a:pt x="16" y="48"/>
                    </a:cubicBezTo>
                    <a:cubicBezTo>
                      <a:pt x="19" y="50"/>
                      <a:pt x="20" y="50"/>
                      <a:pt x="21" y="50"/>
                    </a:cubicBezTo>
                    <a:cubicBezTo>
                      <a:pt x="23" y="50"/>
                      <a:pt x="24" y="50"/>
                      <a:pt x="26" y="51"/>
                    </a:cubicBezTo>
                    <a:cubicBezTo>
                      <a:pt x="27" y="52"/>
                      <a:pt x="27" y="52"/>
                      <a:pt x="28" y="52"/>
                    </a:cubicBezTo>
                    <a:cubicBezTo>
                      <a:pt x="30" y="53"/>
                      <a:pt x="30" y="54"/>
                      <a:pt x="31" y="58"/>
                    </a:cubicBezTo>
                    <a:cubicBezTo>
                      <a:pt x="31" y="61"/>
                      <a:pt x="34" y="64"/>
                      <a:pt x="38" y="65"/>
                    </a:cubicBezTo>
                    <a:cubicBezTo>
                      <a:pt x="43" y="67"/>
                      <a:pt x="42" y="70"/>
                      <a:pt x="42" y="72"/>
                    </a:cubicBezTo>
                    <a:cubicBezTo>
                      <a:pt x="42" y="73"/>
                      <a:pt x="42" y="74"/>
                      <a:pt x="42" y="75"/>
                    </a:cubicBezTo>
                    <a:cubicBezTo>
                      <a:pt x="43" y="78"/>
                      <a:pt x="43" y="81"/>
                      <a:pt x="42" y="84"/>
                    </a:cubicBezTo>
                    <a:cubicBezTo>
                      <a:pt x="41" y="86"/>
                      <a:pt x="40" y="88"/>
                      <a:pt x="41" y="89"/>
                    </a:cubicBezTo>
                    <a:cubicBezTo>
                      <a:pt x="41" y="93"/>
                      <a:pt x="39" y="104"/>
                      <a:pt x="36" y="110"/>
                    </a:cubicBezTo>
                    <a:cubicBezTo>
                      <a:pt x="37" y="110"/>
                      <a:pt x="38" y="110"/>
                      <a:pt x="38" y="110"/>
                    </a:cubicBezTo>
                    <a:cubicBezTo>
                      <a:pt x="38" y="110"/>
                      <a:pt x="38" y="111"/>
                      <a:pt x="39" y="111"/>
                    </a:cubicBezTo>
                    <a:cubicBezTo>
                      <a:pt x="39" y="111"/>
                      <a:pt x="40" y="111"/>
                      <a:pt x="40" y="112"/>
                    </a:cubicBezTo>
                    <a:cubicBezTo>
                      <a:pt x="41" y="112"/>
                      <a:pt x="43" y="113"/>
                      <a:pt x="45" y="114"/>
                    </a:cubicBezTo>
                    <a:cubicBezTo>
                      <a:pt x="47" y="115"/>
                      <a:pt x="49" y="116"/>
                      <a:pt x="51" y="117"/>
                    </a:cubicBezTo>
                    <a:cubicBezTo>
                      <a:pt x="52" y="117"/>
                      <a:pt x="54" y="118"/>
                      <a:pt x="55" y="118"/>
                    </a:cubicBezTo>
                    <a:cubicBezTo>
                      <a:pt x="56" y="118"/>
                      <a:pt x="57" y="117"/>
                      <a:pt x="57" y="117"/>
                    </a:cubicBezTo>
                    <a:cubicBezTo>
                      <a:pt x="57" y="116"/>
                      <a:pt x="58" y="114"/>
                      <a:pt x="60" y="114"/>
                    </a:cubicBezTo>
                    <a:cubicBezTo>
                      <a:pt x="63" y="114"/>
                      <a:pt x="65" y="117"/>
                      <a:pt x="66" y="117"/>
                    </a:cubicBezTo>
                    <a:cubicBezTo>
                      <a:pt x="67" y="118"/>
                      <a:pt x="71" y="119"/>
                      <a:pt x="74" y="120"/>
                    </a:cubicBezTo>
                    <a:cubicBezTo>
                      <a:pt x="76" y="120"/>
                      <a:pt x="77" y="120"/>
                      <a:pt x="78" y="120"/>
                    </a:cubicBezTo>
                    <a:cubicBezTo>
                      <a:pt x="79" y="121"/>
                      <a:pt x="81" y="121"/>
                      <a:pt x="83" y="121"/>
                    </a:cubicBezTo>
                    <a:cubicBezTo>
                      <a:pt x="84" y="121"/>
                      <a:pt x="84" y="121"/>
                      <a:pt x="85" y="121"/>
                    </a:cubicBezTo>
                    <a:cubicBezTo>
                      <a:pt x="86" y="120"/>
                      <a:pt x="86" y="120"/>
                      <a:pt x="87" y="120"/>
                    </a:cubicBezTo>
                    <a:cubicBezTo>
                      <a:pt x="87" y="120"/>
                      <a:pt x="87" y="120"/>
                      <a:pt x="87" y="1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9" name="Freeform 1212"/>
              <p:cNvSpPr>
                <a:spLocks/>
              </p:cNvSpPr>
              <p:nvPr/>
            </p:nvSpPr>
            <p:spPr bwMode="auto">
              <a:xfrm>
                <a:off x="2444" y="3312"/>
                <a:ext cx="134" cy="95"/>
              </a:xfrm>
              <a:custGeom>
                <a:avLst/>
                <a:gdLst>
                  <a:gd name="T0" fmla="*/ 76 w 139"/>
                  <a:gd name="T1" fmla="*/ 5 h 99"/>
                  <a:gd name="T2" fmla="*/ 46 w 139"/>
                  <a:gd name="T3" fmla="*/ 4 h 99"/>
                  <a:gd name="T4" fmla="*/ 17 w 139"/>
                  <a:gd name="T5" fmla="*/ 1 h 99"/>
                  <a:gd name="T6" fmla="*/ 11 w 139"/>
                  <a:gd name="T7" fmla="*/ 2 h 99"/>
                  <a:gd name="T8" fmla="*/ 0 w 139"/>
                  <a:gd name="T9" fmla="*/ 7 h 99"/>
                  <a:gd name="T10" fmla="*/ 6 w 139"/>
                  <a:gd name="T11" fmla="*/ 20 h 99"/>
                  <a:gd name="T12" fmla="*/ 6 w 139"/>
                  <a:gd name="T13" fmla="*/ 19 h 99"/>
                  <a:gd name="T14" fmla="*/ 8 w 139"/>
                  <a:gd name="T15" fmla="*/ 19 h 99"/>
                  <a:gd name="T16" fmla="*/ 8 w 139"/>
                  <a:gd name="T17" fmla="*/ 18 h 99"/>
                  <a:gd name="T18" fmla="*/ 13 w 139"/>
                  <a:gd name="T19" fmla="*/ 22 h 99"/>
                  <a:gd name="T20" fmla="*/ 20 w 139"/>
                  <a:gd name="T21" fmla="*/ 23 h 99"/>
                  <a:gd name="T22" fmla="*/ 26 w 139"/>
                  <a:gd name="T23" fmla="*/ 21 h 99"/>
                  <a:gd name="T24" fmla="*/ 26 w 139"/>
                  <a:gd name="T25" fmla="*/ 21 h 99"/>
                  <a:gd name="T26" fmla="*/ 31 w 139"/>
                  <a:gd name="T27" fmla="*/ 25 h 99"/>
                  <a:gd name="T28" fmla="*/ 35 w 139"/>
                  <a:gd name="T29" fmla="*/ 27 h 99"/>
                  <a:gd name="T30" fmla="*/ 29 w 139"/>
                  <a:gd name="T31" fmla="*/ 34 h 99"/>
                  <a:gd name="T32" fmla="*/ 27 w 139"/>
                  <a:gd name="T33" fmla="*/ 38 h 99"/>
                  <a:gd name="T34" fmla="*/ 26 w 139"/>
                  <a:gd name="T35" fmla="*/ 51 h 99"/>
                  <a:gd name="T36" fmla="*/ 23 w 139"/>
                  <a:gd name="T37" fmla="*/ 56 h 99"/>
                  <a:gd name="T38" fmla="*/ 22 w 139"/>
                  <a:gd name="T39" fmla="*/ 57 h 99"/>
                  <a:gd name="T40" fmla="*/ 24 w 139"/>
                  <a:gd name="T41" fmla="*/ 67 h 99"/>
                  <a:gd name="T42" fmla="*/ 23 w 139"/>
                  <a:gd name="T43" fmla="*/ 70 h 99"/>
                  <a:gd name="T44" fmla="*/ 24 w 139"/>
                  <a:gd name="T45" fmla="*/ 79 h 99"/>
                  <a:gd name="T46" fmla="*/ 21 w 139"/>
                  <a:gd name="T47" fmla="*/ 84 h 99"/>
                  <a:gd name="T48" fmla="*/ 21 w 139"/>
                  <a:gd name="T49" fmla="*/ 84 h 99"/>
                  <a:gd name="T50" fmla="*/ 21 w 139"/>
                  <a:gd name="T51" fmla="*/ 85 h 99"/>
                  <a:gd name="T52" fmla="*/ 21 w 139"/>
                  <a:gd name="T53" fmla="*/ 85 h 99"/>
                  <a:gd name="T54" fmla="*/ 33 w 139"/>
                  <a:gd name="T55" fmla="*/ 92 h 99"/>
                  <a:gd name="T56" fmla="*/ 40 w 139"/>
                  <a:gd name="T57" fmla="*/ 98 h 99"/>
                  <a:gd name="T58" fmla="*/ 47 w 139"/>
                  <a:gd name="T59" fmla="*/ 94 h 99"/>
                  <a:gd name="T60" fmla="*/ 51 w 139"/>
                  <a:gd name="T61" fmla="*/ 94 h 99"/>
                  <a:gd name="T62" fmla="*/ 66 w 139"/>
                  <a:gd name="T63" fmla="*/ 90 h 99"/>
                  <a:gd name="T64" fmla="*/ 75 w 139"/>
                  <a:gd name="T65" fmla="*/ 90 h 99"/>
                  <a:gd name="T66" fmla="*/ 91 w 139"/>
                  <a:gd name="T67" fmla="*/ 80 h 99"/>
                  <a:gd name="T68" fmla="*/ 93 w 139"/>
                  <a:gd name="T69" fmla="*/ 74 h 99"/>
                  <a:gd name="T70" fmla="*/ 102 w 139"/>
                  <a:gd name="T71" fmla="*/ 65 h 99"/>
                  <a:gd name="T72" fmla="*/ 102 w 139"/>
                  <a:gd name="T73" fmla="*/ 48 h 99"/>
                  <a:gd name="T74" fmla="*/ 111 w 139"/>
                  <a:gd name="T75" fmla="*/ 38 h 99"/>
                  <a:gd name="T76" fmla="*/ 130 w 139"/>
                  <a:gd name="T77" fmla="*/ 27 h 99"/>
                  <a:gd name="T78" fmla="*/ 138 w 139"/>
                  <a:gd name="T79" fmla="*/ 18 h 99"/>
                  <a:gd name="T80" fmla="*/ 134 w 139"/>
                  <a:gd name="T81" fmla="*/ 19 h 99"/>
                  <a:gd name="T82" fmla="*/ 124 w 139"/>
                  <a:gd name="T83" fmla="*/ 17 h 99"/>
                  <a:gd name="T84" fmla="*/ 112 w 139"/>
                  <a:gd name="T85" fmla="*/ 13 h 99"/>
                  <a:gd name="T86" fmla="*/ 106 w 139"/>
                  <a:gd name="T87" fmla="*/ 16 h 99"/>
                  <a:gd name="T88" fmla="*/ 94 w 139"/>
                  <a:gd name="T89" fmla="*/ 11 h 99"/>
                  <a:gd name="T90" fmla="*/ 88 w 139"/>
                  <a:gd name="T91" fmla="*/ 9 h 99"/>
                  <a:gd name="T92" fmla="*/ 83 w 139"/>
                  <a:gd name="T9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99">
                    <a:moveTo>
                      <a:pt x="83" y="6"/>
                    </a:moveTo>
                    <a:cubicBezTo>
                      <a:pt x="82" y="6"/>
                      <a:pt x="79" y="6"/>
                      <a:pt x="76" y="5"/>
                    </a:cubicBezTo>
                    <a:cubicBezTo>
                      <a:pt x="72" y="4"/>
                      <a:pt x="68" y="4"/>
                      <a:pt x="64" y="4"/>
                    </a:cubicBezTo>
                    <a:cubicBezTo>
                      <a:pt x="61" y="4"/>
                      <a:pt x="54" y="4"/>
                      <a:pt x="46" y="4"/>
                    </a:cubicBezTo>
                    <a:cubicBezTo>
                      <a:pt x="39" y="4"/>
                      <a:pt x="31" y="3"/>
                      <a:pt x="27" y="4"/>
                    </a:cubicBezTo>
                    <a:cubicBezTo>
                      <a:pt x="22" y="4"/>
                      <a:pt x="19" y="2"/>
                      <a:pt x="17" y="1"/>
                    </a:cubicBezTo>
                    <a:cubicBezTo>
                      <a:pt x="16" y="1"/>
                      <a:pt x="15" y="0"/>
                      <a:pt x="13" y="0"/>
                    </a:cubicBezTo>
                    <a:cubicBezTo>
                      <a:pt x="12" y="0"/>
                      <a:pt x="12" y="0"/>
                      <a:pt x="11" y="2"/>
                    </a:cubicBezTo>
                    <a:cubicBezTo>
                      <a:pt x="10" y="3"/>
                      <a:pt x="9" y="6"/>
                      <a:pt x="4" y="6"/>
                    </a:cubicBezTo>
                    <a:cubicBezTo>
                      <a:pt x="2" y="6"/>
                      <a:pt x="1" y="7"/>
                      <a:pt x="0" y="7"/>
                    </a:cubicBezTo>
                    <a:cubicBezTo>
                      <a:pt x="0" y="8"/>
                      <a:pt x="1" y="9"/>
                      <a:pt x="3" y="11"/>
                    </a:cubicBezTo>
                    <a:cubicBezTo>
                      <a:pt x="6" y="13"/>
                      <a:pt x="6" y="16"/>
                      <a:pt x="6" y="20"/>
                    </a:cubicBezTo>
                    <a:cubicBezTo>
                      <a:pt x="6" y="20"/>
                      <a:pt x="6" y="20"/>
                      <a:pt x="6" y="20"/>
                    </a:cubicBezTo>
                    <a:cubicBezTo>
                      <a:pt x="6" y="19"/>
                      <a:pt x="6" y="19"/>
                      <a:pt x="6" y="19"/>
                    </a:cubicBezTo>
                    <a:cubicBezTo>
                      <a:pt x="7" y="19"/>
                      <a:pt x="7" y="19"/>
                      <a:pt x="7" y="19"/>
                    </a:cubicBezTo>
                    <a:cubicBezTo>
                      <a:pt x="7" y="19"/>
                      <a:pt x="7" y="19"/>
                      <a:pt x="8" y="19"/>
                    </a:cubicBezTo>
                    <a:cubicBezTo>
                      <a:pt x="8" y="18"/>
                      <a:pt x="8" y="18"/>
                      <a:pt x="8" y="18"/>
                    </a:cubicBezTo>
                    <a:cubicBezTo>
                      <a:pt x="8" y="18"/>
                      <a:pt x="8" y="18"/>
                      <a:pt x="8" y="18"/>
                    </a:cubicBezTo>
                    <a:cubicBezTo>
                      <a:pt x="9" y="18"/>
                      <a:pt x="9" y="18"/>
                      <a:pt x="9" y="18"/>
                    </a:cubicBezTo>
                    <a:cubicBezTo>
                      <a:pt x="11" y="18"/>
                      <a:pt x="12" y="19"/>
                      <a:pt x="13" y="22"/>
                    </a:cubicBezTo>
                    <a:cubicBezTo>
                      <a:pt x="13" y="22"/>
                      <a:pt x="15" y="22"/>
                      <a:pt x="16" y="22"/>
                    </a:cubicBezTo>
                    <a:cubicBezTo>
                      <a:pt x="18" y="22"/>
                      <a:pt x="20" y="22"/>
                      <a:pt x="20" y="23"/>
                    </a:cubicBezTo>
                    <a:cubicBezTo>
                      <a:pt x="20" y="23"/>
                      <a:pt x="21" y="22"/>
                      <a:pt x="21" y="22"/>
                    </a:cubicBezTo>
                    <a:cubicBezTo>
                      <a:pt x="22" y="21"/>
                      <a:pt x="24" y="21"/>
                      <a:pt x="26" y="21"/>
                    </a:cubicBezTo>
                    <a:cubicBezTo>
                      <a:pt x="26" y="21"/>
                      <a:pt x="26" y="21"/>
                      <a:pt x="26" y="21"/>
                    </a:cubicBezTo>
                    <a:cubicBezTo>
                      <a:pt x="26" y="21"/>
                      <a:pt x="26" y="21"/>
                      <a:pt x="26" y="21"/>
                    </a:cubicBezTo>
                    <a:cubicBezTo>
                      <a:pt x="28" y="21"/>
                      <a:pt x="30" y="22"/>
                      <a:pt x="30" y="23"/>
                    </a:cubicBezTo>
                    <a:cubicBezTo>
                      <a:pt x="31" y="24"/>
                      <a:pt x="31" y="24"/>
                      <a:pt x="31" y="25"/>
                    </a:cubicBezTo>
                    <a:cubicBezTo>
                      <a:pt x="31" y="25"/>
                      <a:pt x="31" y="25"/>
                      <a:pt x="32" y="25"/>
                    </a:cubicBezTo>
                    <a:cubicBezTo>
                      <a:pt x="33" y="25"/>
                      <a:pt x="34" y="26"/>
                      <a:pt x="35" y="27"/>
                    </a:cubicBezTo>
                    <a:cubicBezTo>
                      <a:pt x="35" y="29"/>
                      <a:pt x="34" y="30"/>
                      <a:pt x="33" y="31"/>
                    </a:cubicBezTo>
                    <a:cubicBezTo>
                      <a:pt x="32" y="32"/>
                      <a:pt x="30" y="33"/>
                      <a:pt x="29" y="34"/>
                    </a:cubicBezTo>
                    <a:cubicBezTo>
                      <a:pt x="28" y="35"/>
                      <a:pt x="27" y="36"/>
                      <a:pt x="26" y="36"/>
                    </a:cubicBezTo>
                    <a:cubicBezTo>
                      <a:pt x="26" y="36"/>
                      <a:pt x="27" y="38"/>
                      <a:pt x="27" y="38"/>
                    </a:cubicBezTo>
                    <a:cubicBezTo>
                      <a:pt x="28" y="41"/>
                      <a:pt x="29" y="45"/>
                      <a:pt x="27" y="48"/>
                    </a:cubicBezTo>
                    <a:cubicBezTo>
                      <a:pt x="26" y="49"/>
                      <a:pt x="26" y="50"/>
                      <a:pt x="26" y="51"/>
                    </a:cubicBezTo>
                    <a:cubicBezTo>
                      <a:pt x="26" y="53"/>
                      <a:pt x="27" y="54"/>
                      <a:pt x="26" y="55"/>
                    </a:cubicBezTo>
                    <a:cubicBezTo>
                      <a:pt x="25" y="56"/>
                      <a:pt x="24" y="56"/>
                      <a:pt x="23" y="56"/>
                    </a:cubicBezTo>
                    <a:cubicBezTo>
                      <a:pt x="22" y="56"/>
                      <a:pt x="22" y="56"/>
                      <a:pt x="21" y="57"/>
                    </a:cubicBezTo>
                    <a:cubicBezTo>
                      <a:pt x="21" y="57"/>
                      <a:pt x="21" y="57"/>
                      <a:pt x="22" y="57"/>
                    </a:cubicBezTo>
                    <a:cubicBezTo>
                      <a:pt x="26" y="61"/>
                      <a:pt x="27" y="63"/>
                      <a:pt x="26" y="65"/>
                    </a:cubicBezTo>
                    <a:cubicBezTo>
                      <a:pt x="26" y="66"/>
                      <a:pt x="26" y="67"/>
                      <a:pt x="24" y="67"/>
                    </a:cubicBezTo>
                    <a:cubicBezTo>
                      <a:pt x="23" y="67"/>
                      <a:pt x="22" y="69"/>
                      <a:pt x="22" y="70"/>
                    </a:cubicBezTo>
                    <a:cubicBezTo>
                      <a:pt x="22" y="70"/>
                      <a:pt x="23" y="70"/>
                      <a:pt x="23" y="70"/>
                    </a:cubicBezTo>
                    <a:cubicBezTo>
                      <a:pt x="25" y="72"/>
                      <a:pt x="27" y="74"/>
                      <a:pt x="27" y="76"/>
                    </a:cubicBezTo>
                    <a:cubicBezTo>
                      <a:pt x="27" y="77"/>
                      <a:pt x="26" y="78"/>
                      <a:pt x="24" y="79"/>
                    </a:cubicBezTo>
                    <a:cubicBezTo>
                      <a:pt x="21" y="79"/>
                      <a:pt x="21" y="80"/>
                      <a:pt x="21" y="83"/>
                    </a:cubicBezTo>
                    <a:cubicBezTo>
                      <a:pt x="21" y="83"/>
                      <a:pt x="21" y="84"/>
                      <a:pt x="21" y="84"/>
                    </a:cubicBezTo>
                    <a:cubicBezTo>
                      <a:pt x="21" y="84"/>
                      <a:pt x="21" y="84"/>
                      <a:pt x="21" y="84"/>
                    </a:cubicBezTo>
                    <a:cubicBezTo>
                      <a:pt x="21" y="84"/>
                      <a:pt x="21" y="84"/>
                      <a:pt x="21" y="84"/>
                    </a:cubicBezTo>
                    <a:cubicBezTo>
                      <a:pt x="21" y="84"/>
                      <a:pt x="21" y="84"/>
                      <a:pt x="21" y="84"/>
                    </a:cubicBezTo>
                    <a:cubicBezTo>
                      <a:pt x="21" y="84"/>
                      <a:pt x="21" y="84"/>
                      <a:pt x="21" y="85"/>
                    </a:cubicBezTo>
                    <a:cubicBezTo>
                      <a:pt x="21" y="85"/>
                      <a:pt x="21" y="85"/>
                      <a:pt x="21" y="85"/>
                    </a:cubicBezTo>
                    <a:cubicBezTo>
                      <a:pt x="21" y="85"/>
                      <a:pt x="21" y="85"/>
                      <a:pt x="21" y="85"/>
                    </a:cubicBezTo>
                    <a:cubicBezTo>
                      <a:pt x="24" y="85"/>
                      <a:pt x="26" y="85"/>
                      <a:pt x="27" y="86"/>
                    </a:cubicBezTo>
                    <a:cubicBezTo>
                      <a:pt x="30" y="87"/>
                      <a:pt x="31" y="90"/>
                      <a:pt x="33" y="92"/>
                    </a:cubicBezTo>
                    <a:cubicBezTo>
                      <a:pt x="35" y="96"/>
                      <a:pt x="37" y="99"/>
                      <a:pt x="40" y="99"/>
                    </a:cubicBezTo>
                    <a:cubicBezTo>
                      <a:pt x="40" y="99"/>
                      <a:pt x="40" y="98"/>
                      <a:pt x="40" y="98"/>
                    </a:cubicBezTo>
                    <a:cubicBezTo>
                      <a:pt x="40" y="98"/>
                      <a:pt x="40" y="96"/>
                      <a:pt x="41" y="95"/>
                    </a:cubicBezTo>
                    <a:cubicBezTo>
                      <a:pt x="43" y="94"/>
                      <a:pt x="44" y="94"/>
                      <a:pt x="47" y="94"/>
                    </a:cubicBezTo>
                    <a:cubicBezTo>
                      <a:pt x="48" y="94"/>
                      <a:pt x="48" y="95"/>
                      <a:pt x="49" y="95"/>
                    </a:cubicBezTo>
                    <a:cubicBezTo>
                      <a:pt x="50" y="95"/>
                      <a:pt x="50" y="94"/>
                      <a:pt x="51" y="94"/>
                    </a:cubicBezTo>
                    <a:cubicBezTo>
                      <a:pt x="53" y="92"/>
                      <a:pt x="55" y="91"/>
                      <a:pt x="60" y="91"/>
                    </a:cubicBezTo>
                    <a:cubicBezTo>
                      <a:pt x="62" y="91"/>
                      <a:pt x="64" y="90"/>
                      <a:pt x="66" y="90"/>
                    </a:cubicBezTo>
                    <a:cubicBezTo>
                      <a:pt x="69" y="90"/>
                      <a:pt x="72" y="90"/>
                      <a:pt x="74" y="90"/>
                    </a:cubicBezTo>
                    <a:cubicBezTo>
                      <a:pt x="75" y="90"/>
                      <a:pt x="75" y="90"/>
                      <a:pt x="75" y="90"/>
                    </a:cubicBezTo>
                    <a:cubicBezTo>
                      <a:pt x="76" y="90"/>
                      <a:pt x="79" y="90"/>
                      <a:pt x="80" y="87"/>
                    </a:cubicBezTo>
                    <a:cubicBezTo>
                      <a:pt x="81" y="84"/>
                      <a:pt x="86" y="81"/>
                      <a:pt x="91" y="80"/>
                    </a:cubicBezTo>
                    <a:cubicBezTo>
                      <a:pt x="92" y="80"/>
                      <a:pt x="93" y="79"/>
                      <a:pt x="93" y="75"/>
                    </a:cubicBezTo>
                    <a:cubicBezTo>
                      <a:pt x="93" y="75"/>
                      <a:pt x="93" y="74"/>
                      <a:pt x="93" y="74"/>
                    </a:cubicBezTo>
                    <a:cubicBezTo>
                      <a:pt x="93" y="72"/>
                      <a:pt x="96" y="70"/>
                      <a:pt x="99" y="67"/>
                    </a:cubicBezTo>
                    <a:cubicBezTo>
                      <a:pt x="100" y="67"/>
                      <a:pt x="101" y="65"/>
                      <a:pt x="102" y="65"/>
                    </a:cubicBezTo>
                    <a:cubicBezTo>
                      <a:pt x="101" y="65"/>
                      <a:pt x="101" y="64"/>
                      <a:pt x="101" y="63"/>
                    </a:cubicBezTo>
                    <a:cubicBezTo>
                      <a:pt x="100" y="59"/>
                      <a:pt x="98" y="53"/>
                      <a:pt x="102" y="48"/>
                    </a:cubicBezTo>
                    <a:cubicBezTo>
                      <a:pt x="104" y="44"/>
                      <a:pt x="107" y="42"/>
                      <a:pt x="108" y="41"/>
                    </a:cubicBezTo>
                    <a:cubicBezTo>
                      <a:pt x="110" y="39"/>
                      <a:pt x="111" y="39"/>
                      <a:pt x="111" y="38"/>
                    </a:cubicBezTo>
                    <a:cubicBezTo>
                      <a:pt x="111" y="32"/>
                      <a:pt x="119" y="31"/>
                      <a:pt x="123" y="30"/>
                    </a:cubicBezTo>
                    <a:cubicBezTo>
                      <a:pt x="126" y="30"/>
                      <a:pt x="128" y="29"/>
                      <a:pt x="130" y="27"/>
                    </a:cubicBezTo>
                    <a:cubicBezTo>
                      <a:pt x="131" y="26"/>
                      <a:pt x="133" y="25"/>
                      <a:pt x="135" y="24"/>
                    </a:cubicBezTo>
                    <a:cubicBezTo>
                      <a:pt x="137" y="23"/>
                      <a:pt x="139" y="22"/>
                      <a:pt x="138" y="18"/>
                    </a:cubicBezTo>
                    <a:cubicBezTo>
                      <a:pt x="138" y="18"/>
                      <a:pt x="137" y="18"/>
                      <a:pt x="136" y="19"/>
                    </a:cubicBezTo>
                    <a:cubicBezTo>
                      <a:pt x="135" y="19"/>
                      <a:pt x="135" y="19"/>
                      <a:pt x="134" y="19"/>
                    </a:cubicBezTo>
                    <a:cubicBezTo>
                      <a:pt x="132" y="19"/>
                      <a:pt x="130" y="18"/>
                      <a:pt x="128" y="18"/>
                    </a:cubicBezTo>
                    <a:cubicBezTo>
                      <a:pt x="127" y="18"/>
                      <a:pt x="126" y="18"/>
                      <a:pt x="124" y="17"/>
                    </a:cubicBezTo>
                    <a:cubicBezTo>
                      <a:pt x="119" y="17"/>
                      <a:pt x="116" y="16"/>
                      <a:pt x="114" y="14"/>
                    </a:cubicBezTo>
                    <a:cubicBezTo>
                      <a:pt x="113" y="14"/>
                      <a:pt x="112" y="13"/>
                      <a:pt x="112" y="13"/>
                    </a:cubicBezTo>
                    <a:cubicBezTo>
                      <a:pt x="111" y="14"/>
                      <a:pt x="110" y="15"/>
                      <a:pt x="108" y="16"/>
                    </a:cubicBezTo>
                    <a:cubicBezTo>
                      <a:pt x="107" y="16"/>
                      <a:pt x="107" y="16"/>
                      <a:pt x="106" y="16"/>
                    </a:cubicBezTo>
                    <a:cubicBezTo>
                      <a:pt x="104" y="16"/>
                      <a:pt x="102" y="15"/>
                      <a:pt x="100" y="14"/>
                    </a:cubicBezTo>
                    <a:cubicBezTo>
                      <a:pt x="99" y="13"/>
                      <a:pt x="96" y="12"/>
                      <a:pt x="94" y="11"/>
                    </a:cubicBezTo>
                    <a:cubicBezTo>
                      <a:pt x="92" y="11"/>
                      <a:pt x="90" y="10"/>
                      <a:pt x="89" y="9"/>
                    </a:cubicBezTo>
                    <a:cubicBezTo>
                      <a:pt x="89" y="9"/>
                      <a:pt x="89" y="9"/>
                      <a:pt x="88" y="9"/>
                    </a:cubicBezTo>
                    <a:cubicBezTo>
                      <a:pt x="88" y="8"/>
                      <a:pt x="87" y="8"/>
                      <a:pt x="86" y="7"/>
                    </a:cubicBezTo>
                    <a:cubicBezTo>
                      <a:pt x="85" y="7"/>
                      <a:pt x="84" y="6"/>
                      <a:pt x="8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0" name="Freeform 1213"/>
              <p:cNvSpPr>
                <a:spLocks/>
              </p:cNvSpPr>
              <p:nvPr/>
            </p:nvSpPr>
            <p:spPr bwMode="auto">
              <a:xfrm>
                <a:off x="2685" y="3270"/>
                <a:ext cx="31" cy="15"/>
              </a:xfrm>
              <a:custGeom>
                <a:avLst/>
                <a:gdLst>
                  <a:gd name="T0" fmla="*/ 33 w 33"/>
                  <a:gd name="T1" fmla="*/ 1 h 16"/>
                  <a:gd name="T2" fmla="*/ 33 w 33"/>
                  <a:gd name="T3" fmla="*/ 0 h 16"/>
                  <a:gd name="T4" fmla="*/ 33 w 33"/>
                  <a:gd name="T5" fmla="*/ 0 h 16"/>
                  <a:gd name="T6" fmla="*/ 32 w 33"/>
                  <a:gd name="T7" fmla="*/ 0 h 16"/>
                  <a:gd name="T8" fmla="*/ 31 w 33"/>
                  <a:gd name="T9" fmla="*/ 1 h 16"/>
                  <a:gd name="T10" fmla="*/ 31 w 33"/>
                  <a:gd name="T11" fmla="*/ 1 h 16"/>
                  <a:gd name="T12" fmla="*/ 30 w 33"/>
                  <a:gd name="T13" fmla="*/ 1 h 16"/>
                  <a:gd name="T14" fmla="*/ 29 w 33"/>
                  <a:gd name="T15" fmla="*/ 2 h 16"/>
                  <a:gd name="T16" fmla="*/ 28 w 33"/>
                  <a:gd name="T17" fmla="*/ 2 h 16"/>
                  <a:gd name="T18" fmla="*/ 25 w 33"/>
                  <a:gd name="T19" fmla="*/ 2 h 16"/>
                  <a:gd name="T20" fmla="*/ 20 w 33"/>
                  <a:gd name="T21" fmla="*/ 4 h 16"/>
                  <a:gd name="T22" fmla="*/ 16 w 33"/>
                  <a:gd name="T23" fmla="*/ 6 h 16"/>
                  <a:gd name="T24" fmla="*/ 11 w 33"/>
                  <a:gd name="T25" fmla="*/ 5 h 16"/>
                  <a:gd name="T26" fmla="*/ 3 w 33"/>
                  <a:gd name="T27" fmla="*/ 3 h 16"/>
                  <a:gd name="T28" fmla="*/ 0 w 33"/>
                  <a:gd name="T29" fmla="*/ 3 h 16"/>
                  <a:gd name="T30" fmla="*/ 0 w 33"/>
                  <a:gd name="T31" fmla="*/ 4 h 16"/>
                  <a:gd name="T32" fmla="*/ 0 w 33"/>
                  <a:gd name="T33" fmla="*/ 5 h 16"/>
                  <a:gd name="T34" fmla="*/ 0 w 33"/>
                  <a:gd name="T35" fmla="*/ 8 h 16"/>
                  <a:gd name="T36" fmla="*/ 0 w 33"/>
                  <a:gd name="T37" fmla="*/ 8 h 16"/>
                  <a:gd name="T38" fmla="*/ 0 w 33"/>
                  <a:gd name="T39" fmla="*/ 11 h 16"/>
                  <a:gd name="T40" fmla="*/ 0 w 33"/>
                  <a:gd name="T41" fmla="*/ 12 h 16"/>
                  <a:gd name="T42" fmla="*/ 0 w 33"/>
                  <a:gd name="T43" fmla="*/ 13 h 16"/>
                  <a:gd name="T44" fmla="*/ 3 w 33"/>
                  <a:gd name="T45" fmla="*/ 13 h 16"/>
                  <a:gd name="T46" fmla="*/ 6 w 33"/>
                  <a:gd name="T47" fmla="*/ 13 h 16"/>
                  <a:gd name="T48" fmla="*/ 9 w 33"/>
                  <a:gd name="T49" fmla="*/ 16 h 16"/>
                  <a:gd name="T50" fmla="*/ 9 w 33"/>
                  <a:gd name="T51" fmla="*/ 16 h 16"/>
                  <a:gd name="T52" fmla="*/ 9 w 33"/>
                  <a:gd name="T53" fmla="*/ 16 h 16"/>
                  <a:gd name="T54" fmla="*/ 10 w 33"/>
                  <a:gd name="T55" fmla="*/ 16 h 16"/>
                  <a:gd name="T56" fmla="*/ 11 w 33"/>
                  <a:gd name="T57" fmla="*/ 16 h 16"/>
                  <a:gd name="T58" fmla="*/ 11 w 33"/>
                  <a:gd name="T59" fmla="*/ 16 h 16"/>
                  <a:gd name="T60" fmla="*/ 12 w 33"/>
                  <a:gd name="T61" fmla="*/ 16 h 16"/>
                  <a:gd name="T62" fmla="*/ 12 w 33"/>
                  <a:gd name="T63" fmla="*/ 16 h 16"/>
                  <a:gd name="T64" fmla="*/ 13 w 33"/>
                  <a:gd name="T65" fmla="*/ 15 h 16"/>
                  <a:gd name="T66" fmla="*/ 13 w 33"/>
                  <a:gd name="T67" fmla="*/ 15 h 16"/>
                  <a:gd name="T68" fmla="*/ 13 w 33"/>
                  <a:gd name="T69" fmla="*/ 15 h 16"/>
                  <a:gd name="T70" fmla="*/ 14 w 33"/>
                  <a:gd name="T71" fmla="*/ 15 h 16"/>
                  <a:gd name="T72" fmla="*/ 14 w 33"/>
                  <a:gd name="T73" fmla="*/ 15 h 16"/>
                  <a:gd name="T74" fmla="*/ 14 w 33"/>
                  <a:gd name="T75" fmla="*/ 15 h 16"/>
                  <a:gd name="T76" fmla="*/ 14 w 33"/>
                  <a:gd name="T77" fmla="*/ 15 h 16"/>
                  <a:gd name="T78" fmla="*/ 14 w 33"/>
                  <a:gd name="T79" fmla="*/ 15 h 16"/>
                  <a:gd name="T80" fmla="*/ 19 w 33"/>
                  <a:gd name="T81" fmla="*/ 15 h 16"/>
                  <a:gd name="T82" fmla="*/ 21 w 33"/>
                  <a:gd name="T83" fmla="*/ 16 h 16"/>
                  <a:gd name="T84" fmla="*/ 25 w 33"/>
                  <a:gd name="T85" fmla="*/ 10 h 16"/>
                  <a:gd name="T86" fmla="*/ 26 w 33"/>
                  <a:gd name="T87" fmla="*/ 9 h 16"/>
                  <a:gd name="T88" fmla="*/ 29 w 33"/>
                  <a:gd name="T89" fmla="*/ 5 h 16"/>
                  <a:gd name="T90" fmla="*/ 29 w 33"/>
                  <a:gd name="T91" fmla="*/ 4 h 16"/>
                  <a:gd name="T92" fmla="*/ 30 w 33"/>
                  <a:gd name="T93" fmla="*/ 4 h 16"/>
                  <a:gd name="T94" fmla="*/ 31 w 33"/>
                  <a:gd name="T95" fmla="*/ 3 h 16"/>
                  <a:gd name="T96" fmla="*/ 32 w 33"/>
                  <a:gd name="T97" fmla="*/ 3 h 16"/>
                  <a:gd name="T98" fmla="*/ 32 w 33"/>
                  <a:gd name="T99" fmla="*/ 2 h 16"/>
                  <a:gd name="T100" fmla="*/ 33 w 33"/>
                  <a:gd name="T101" fmla="*/ 1 h 16"/>
                  <a:gd name="T102" fmla="*/ 33 w 33"/>
                  <a:gd name="T10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16">
                    <a:moveTo>
                      <a:pt x="33" y="1"/>
                    </a:moveTo>
                    <a:cubicBezTo>
                      <a:pt x="33" y="1"/>
                      <a:pt x="33" y="0"/>
                      <a:pt x="33" y="0"/>
                    </a:cubicBezTo>
                    <a:cubicBezTo>
                      <a:pt x="33" y="0"/>
                      <a:pt x="33" y="0"/>
                      <a:pt x="33" y="0"/>
                    </a:cubicBezTo>
                    <a:cubicBezTo>
                      <a:pt x="32" y="0"/>
                      <a:pt x="32" y="0"/>
                      <a:pt x="32" y="0"/>
                    </a:cubicBezTo>
                    <a:cubicBezTo>
                      <a:pt x="32" y="0"/>
                      <a:pt x="32" y="1"/>
                      <a:pt x="31" y="1"/>
                    </a:cubicBezTo>
                    <a:cubicBezTo>
                      <a:pt x="31" y="1"/>
                      <a:pt x="31" y="1"/>
                      <a:pt x="31" y="1"/>
                    </a:cubicBezTo>
                    <a:cubicBezTo>
                      <a:pt x="30" y="1"/>
                      <a:pt x="30" y="1"/>
                      <a:pt x="30" y="1"/>
                    </a:cubicBezTo>
                    <a:cubicBezTo>
                      <a:pt x="29" y="2"/>
                      <a:pt x="29" y="2"/>
                      <a:pt x="29" y="2"/>
                    </a:cubicBezTo>
                    <a:cubicBezTo>
                      <a:pt x="28" y="2"/>
                      <a:pt x="28" y="2"/>
                      <a:pt x="28" y="2"/>
                    </a:cubicBezTo>
                    <a:cubicBezTo>
                      <a:pt x="27" y="2"/>
                      <a:pt x="26" y="2"/>
                      <a:pt x="25" y="2"/>
                    </a:cubicBezTo>
                    <a:cubicBezTo>
                      <a:pt x="23" y="2"/>
                      <a:pt x="21" y="3"/>
                      <a:pt x="20" y="4"/>
                    </a:cubicBezTo>
                    <a:cubicBezTo>
                      <a:pt x="18" y="5"/>
                      <a:pt x="17" y="6"/>
                      <a:pt x="16" y="6"/>
                    </a:cubicBezTo>
                    <a:cubicBezTo>
                      <a:pt x="15" y="6"/>
                      <a:pt x="13" y="5"/>
                      <a:pt x="11" y="5"/>
                    </a:cubicBezTo>
                    <a:cubicBezTo>
                      <a:pt x="8" y="4"/>
                      <a:pt x="5" y="4"/>
                      <a:pt x="3" y="3"/>
                    </a:cubicBezTo>
                    <a:cubicBezTo>
                      <a:pt x="2" y="3"/>
                      <a:pt x="1" y="3"/>
                      <a:pt x="0" y="3"/>
                    </a:cubicBezTo>
                    <a:cubicBezTo>
                      <a:pt x="0" y="3"/>
                      <a:pt x="0" y="4"/>
                      <a:pt x="0" y="4"/>
                    </a:cubicBezTo>
                    <a:cubicBezTo>
                      <a:pt x="0" y="4"/>
                      <a:pt x="0" y="5"/>
                      <a:pt x="0" y="5"/>
                    </a:cubicBezTo>
                    <a:cubicBezTo>
                      <a:pt x="0" y="6"/>
                      <a:pt x="0" y="7"/>
                      <a:pt x="0" y="8"/>
                    </a:cubicBezTo>
                    <a:cubicBezTo>
                      <a:pt x="0" y="8"/>
                      <a:pt x="0" y="8"/>
                      <a:pt x="0" y="8"/>
                    </a:cubicBezTo>
                    <a:cubicBezTo>
                      <a:pt x="0" y="9"/>
                      <a:pt x="0" y="10"/>
                      <a:pt x="0" y="11"/>
                    </a:cubicBezTo>
                    <a:cubicBezTo>
                      <a:pt x="0" y="12"/>
                      <a:pt x="0" y="12"/>
                      <a:pt x="0" y="12"/>
                    </a:cubicBezTo>
                    <a:cubicBezTo>
                      <a:pt x="0" y="13"/>
                      <a:pt x="0" y="13"/>
                      <a:pt x="0" y="13"/>
                    </a:cubicBezTo>
                    <a:cubicBezTo>
                      <a:pt x="1" y="13"/>
                      <a:pt x="2" y="13"/>
                      <a:pt x="3" y="13"/>
                    </a:cubicBezTo>
                    <a:cubicBezTo>
                      <a:pt x="4" y="13"/>
                      <a:pt x="5" y="13"/>
                      <a:pt x="6" y="13"/>
                    </a:cubicBezTo>
                    <a:cubicBezTo>
                      <a:pt x="8" y="14"/>
                      <a:pt x="8" y="15"/>
                      <a:pt x="9" y="16"/>
                    </a:cubicBezTo>
                    <a:cubicBezTo>
                      <a:pt x="9" y="16"/>
                      <a:pt x="9" y="16"/>
                      <a:pt x="9" y="16"/>
                    </a:cubicBezTo>
                    <a:cubicBezTo>
                      <a:pt x="9" y="16"/>
                      <a:pt x="9" y="16"/>
                      <a:pt x="9" y="16"/>
                    </a:cubicBezTo>
                    <a:cubicBezTo>
                      <a:pt x="9" y="16"/>
                      <a:pt x="10" y="16"/>
                      <a:pt x="10" y="16"/>
                    </a:cubicBezTo>
                    <a:cubicBezTo>
                      <a:pt x="10" y="16"/>
                      <a:pt x="11" y="16"/>
                      <a:pt x="11" y="16"/>
                    </a:cubicBezTo>
                    <a:cubicBezTo>
                      <a:pt x="11" y="16"/>
                      <a:pt x="11" y="16"/>
                      <a:pt x="11" y="16"/>
                    </a:cubicBezTo>
                    <a:cubicBezTo>
                      <a:pt x="12" y="16"/>
                      <a:pt x="12" y="16"/>
                      <a:pt x="12" y="16"/>
                    </a:cubicBezTo>
                    <a:cubicBezTo>
                      <a:pt x="12" y="16"/>
                      <a:pt x="12" y="16"/>
                      <a:pt x="12" y="16"/>
                    </a:cubicBezTo>
                    <a:cubicBezTo>
                      <a:pt x="13" y="16"/>
                      <a:pt x="13" y="15"/>
                      <a:pt x="13" y="15"/>
                    </a:cubicBezTo>
                    <a:cubicBezTo>
                      <a:pt x="13" y="15"/>
                      <a:pt x="13" y="15"/>
                      <a:pt x="13" y="15"/>
                    </a:cubicBezTo>
                    <a:cubicBezTo>
                      <a:pt x="13" y="15"/>
                      <a:pt x="13" y="15"/>
                      <a:pt x="13"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6" y="15"/>
                      <a:pt x="18" y="15"/>
                      <a:pt x="19" y="15"/>
                    </a:cubicBezTo>
                    <a:cubicBezTo>
                      <a:pt x="20" y="15"/>
                      <a:pt x="20" y="16"/>
                      <a:pt x="21" y="16"/>
                    </a:cubicBezTo>
                    <a:cubicBezTo>
                      <a:pt x="21" y="14"/>
                      <a:pt x="23" y="11"/>
                      <a:pt x="25" y="10"/>
                    </a:cubicBezTo>
                    <a:cubicBezTo>
                      <a:pt x="25" y="10"/>
                      <a:pt x="26" y="10"/>
                      <a:pt x="26" y="9"/>
                    </a:cubicBezTo>
                    <a:cubicBezTo>
                      <a:pt x="26" y="8"/>
                      <a:pt x="26" y="5"/>
                      <a:pt x="29" y="5"/>
                    </a:cubicBezTo>
                    <a:cubicBezTo>
                      <a:pt x="29" y="5"/>
                      <a:pt x="29" y="5"/>
                      <a:pt x="29" y="4"/>
                    </a:cubicBezTo>
                    <a:cubicBezTo>
                      <a:pt x="30" y="4"/>
                      <a:pt x="30" y="4"/>
                      <a:pt x="30" y="4"/>
                    </a:cubicBezTo>
                    <a:cubicBezTo>
                      <a:pt x="30" y="4"/>
                      <a:pt x="31" y="4"/>
                      <a:pt x="31" y="3"/>
                    </a:cubicBezTo>
                    <a:cubicBezTo>
                      <a:pt x="31" y="3"/>
                      <a:pt x="32" y="3"/>
                      <a:pt x="32" y="3"/>
                    </a:cubicBezTo>
                    <a:cubicBezTo>
                      <a:pt x="32" y="2"/>
                      <a:pt x="32" y="2"/>
                      <a:pt x="32" y="2"/>
                    </a:cubicBezTo>
                    <a:cubicBezTo>
                      <a:pt x="33" y="2"/>
                      <a:pt x="33" y="2"/>
                      <a:pt x="33" y="1"/>
                    </a:cubicBezTo>
                    <a:cubicBezTo>
                      <a:pt x="33" y="1"/>
                      <a:pt x="33" y="1"/>
                      <a:pt x="33"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1" name="Freeform 1214"/>
              <p:cNvSpPr>
                <a:spLocks/>
              </p:cNvSpPr>
              <p:nvPr/>
            </p:nvSpPr>
            <p:spPr bwMode="auto">
              <a:xfrm>
                <a:off x="2760" y="3338"/>
                <a:ext cx="64" cy="62"/>
              </a:xfrm>
              <a:custGeom>
                <a:avLst/>
                <a:gdLst>
                  <a:gd name="T0" fmla="*/ 66 w 67"/>
                  <a:gd name="T1" fmla="*/ 0 h 65"/>
                  <a:gd name="T2" fmla="*/ 65 w 67"/>
                  <a:gd name="T3" fmla="*/ 1 h 65"/>
                  <a:gd name="T4" fmla="*/ 59 w 67"/>
                  <a:gd name="T5" fmla="*/ 5 h 65"/>
                  <a:gd name="T6" fmla="*/ 48 w 67"/>
                  <a:gd name="T7" fmla="*/ 4 h 65"/>
                  <a:gd name="T8" fmla="*/ 41 w 67"/>
                  <a:gd name="T9" fmla="*/ 3 h 65"/>
                  <a:gd name="T10" fmla="*/ 38 w 67"/>
                  <a:gd name="T11" fmla="*/ 3 h 65"/>
                  <a:gd name="T12" fmla="*/ 35 w 67"/>
                  <a:gd name="T13" fmla="*/ 3 h 65"/>
                  <a:gd name="T14" fmla="*/ 33 w 67"/>
                  <a:gd name="T15" fmla="*/ 3 h 65"/>
                  <a:gd name="T16" fmla="*/ 32 w 67"/>
                  <a:gd name="T17" fmla="*/ 3 h 65"/>
                  <a:gd name="T18" fmla="*/ 31 w 67"/>
                  <a:gd name="T19" fmla="*/ 4 h 65"/>
                  <a:gd name="T20" fmla="*/ 30 w 67"/>
                  <a:gd name="T21" fmla="*/ 5 h 65"/>
                  <a:gd name="T22" fmla="*/ 28 w 67"/>
                  <a:gd name="T23" fmla="*/ 6 h 65"/>
                  <a:gd name="T24" fmla="*/ 27 w 67"/>
                  <a:gd name="T25" fmla="*/ 7 h 65"/>
                  <a:gd name="T26" fmla="*/ 25 w 67"/>
                  <a:gd name="T27" fmla="*/ 8 h 65"/>
                  <a:gd name="T28" fmla="*/ 23 w 67"/>
                  <a:gd name="T29" fmla="*/ 8 h 65"/>
                  <a:gd name="T30" fmla="*/ 21 w 67"/>
                  <a:gd name="T31" fmla="*/ 9 h 65"/>
                  <a:gd name="T32" fmla="*/ 20 w 67"/>
                  <a:gd name="T33" fmla="*/ 9 h 65"/>
                  <a:gd name="T34" fmla="*/ 15 w 67"/>
                  <a:gd name="T35" fmla="*/ 12 h 65"/>
                  <a:gd name="T36" fmla="*/ 14 w 67"/>
                  <a:gd name="T37" fmla="*/ 12 h 65"/>
                  <a:gd name="T38" fmla="*/ 11 w 67"/>
                  <a:gd name="T39" fmla="*/ 12 h 65"/>
                  <a:gd name="T40" fmla="*/ 9 w 67"/>
                  <a:gd name="T41" fmla="*/ 12 h 65"/>
                  <a:gd name="T42" fmla="*/ 8 w 67"/>
                  <a:gd name="T43" fmla="*/ 14 h 65"/>
                  <a:gd name="T44" fmla="*/ 7 w 67"/>
                  <a:gd name="T45" fmla="*/ 16 h 65"/>
                  <a:gd name="T46" fmla="*/ 5 w 67"/>
                  <a:gd name="T47" fmla="*/ 19 h 65"/>
                  <a:gd name="T48" fmla="*/ 2 w 67"/>
                  <a:gd name="T49" fmla="*/ 23 h 65"/>
                  <a:gd name="T50" fmla="*/ 1 w 67"/>
                  <a:gd name="T51" fmla="*/ 24 h 65"/>
                  <a:gd name="T52" fmla="*/ 1 w 67"/>
                  <a:gd name="T53" fmla="*/ 25 h 65"/>
                  <a:gd name="T54" fmla="*/ 0 w 67"/>
                  <a:gd name="T55" fmla="*/ 26 h 65"/>
                  <a:gd name="T56" fmla="*/ 6 w 67"/>
                  <a:gd name="T57" fmla="*/ 38 h 65"/>
                  <a:gd name="T58" fmla="*/ 11 w 67"/>
                  <a:gd name="T59" fmla="*/ 39 h 65"/>
                  <a:gd name="T60" fmla="*/ 25 w 67"/>
                  <a:gd name="T61" fmla="*/ 44 h 65"/>
                  <a:gd name="T62" fmla="*/ 19 w 67"/>
                  <a:gd name="T63" fmla="*/ 46 h 65"/>
                  <a:gd name="T64" fmla="*/ 11 w 67"/>
                  <a:gd name="T65" fmla="*/ 47 h 65"/>
                  <a:gd name="T66" fmla="*/ 15 w 67"/>
                  <a:gd name="T67" fmla="*/ 55 h 65"/>
                  <a:gd name="T68" fmla="*/ 19 w 67"/>
                  <a:gd name="T69" fmla="*/ 60 h 65"/>
                  <a:gd name="T70" fmla="*/ 28 w 67"/>
                  <a:gd name="T71" fmla="*/ 65 h 65"/>
                  <a:gd name="T72" fmla="*/ 26 w 67"/>
                  <a:gd name="T73" fmla="*/ 55 h 65"/>
                  <a:gd name="T74" fmla="*/ 30 w 67"/>
                  <a:gd name="T75" fmla="*/ 54 h 65"/>
                  <a:gd name="T76" fmla="*/ 34 w 67"/>
                  <a:gd name="T77" fmla="*/ 54 h 65"/>
                  <a:gd name="T78" fmla="*/ 30 w 67"/>
                  <a:gd name="T79" fmla="*/ 53 h 65"/>
                  <a:gd name="T80" fmla="*/ 27 w 67"/>
                  <a:gd name="T81" fmla="*/ 48 h 65"/>
                  <a:gd name="T82" fmla="*/ 39 w 67"/>
                  <a:gd name="T83" fmla="*/ 47 h 65"/>
                  <a:gd name="T84" fmla="*/ 41 w 67"/>
                  <a:gd name="T85" fmla="*/ 43 h 65"/>
                  <a:gd name="T86" fmla="*/ 34 w 67"/>
                  <a:gd name="T87" fmla="*/ 41 h 65"/>
                  <a:gd name="T88" fmla="*/ 28 w 67"/>
                  <a:gd name="T89" fmla="*/ 40 h 65"/>
                  <a:gd name="T90" fmla="*/ 29 w 67"/>
                  <a:gd name="T91" fmla="*/ 34 h 65"/>
                  <a:gd name="T92" fmla="*/ 26 w 67"/>
                  <a:gd name="T93" fmla="*/ 26 h 65"/>
                  <a:gd name="T94" fmla="*/ 21 w 67"/>
                  <a:gd name="T95" fmla="*/ 16 h 65"/>
                  <a:gd name="T96" fmla="*/ 31 w 67"/>
                  <a:gd name="T97" fmla="*/ 16 h 65"/>
                  <a:gd name="T98" fmla="*/ 37 w 67"/>
                  <a:gd name="T99" fmla="*/ 16 h 65"/>
                  <a:gd name="T100" fmla="*/ 43 w 67"/>
                  <a:gd name="T101" fmla="*/ 7 h 65"/>
                  <a:gd name="T102" fmla="*/ 48 w 67"/>
                  <a:gd name="T103" fmla="*/ 10 h 65"/>
                  <a:gd name="T104" fmla="*/ 56 w 67"/>
                  <a:gd name="T105" fmla="*/ 6 h 65"/>
                  <a:gd name="T106" fmla="*/ 63 w 67"/>
                  <a:gd name="T107" fmla="*/ 9 h 65"/>
                  <a:gd name="T108" fmla="*/ 64 w 67"/>
                  <a:gd name="T109" fmla="*/ 8 h 65"/>
                  <a:gd name="T110" fmla="*/ 66 w 67"/>
                  <a:gd name="T111" fmla="*/ 4 h 65"/>
                  <a:gd name="T112" fmla="*/ 67 w 67"/>
                  <a:gd name="T113" fmla="*/ 1 h 65"/>
                  <a:gd name="T114" fmla="*/ 67 w 67"/>
                  <a:gd name="T11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65">
                    <a:moveTo>
                      <a:pt x="67" y="0"/>
                    </a:moveTo>
                    <a:cubicBezTo>
                      <a:pt x="67" y="0"/>
                      <a:pt x="66" y="0"/>
                      <a:pt x="66" y="0"/>
                    </a:cubicBezTo>
                    <a:cubicBezTo>
                      <a:pt x="66" y="0"/>
                      <a:pt x="66" y="1"/>
                      <a:pt x="66" y="1"/>
                    </a:cubicBezTo>
                    <a:cubicBezTo>
                      <a:pt x="66" y="1"/>
                      <a:pt x="65" y="1"/>
                      <a:pt x="65" y="1"/>
                    </a:cubicBezTo>
                    <a:cubicBezTo>
                      <a:pt x="65" y="2"/>
                      <a:pt x="65" y="2"/>
                      <a:pt x="65" y="3"/>
                    </a:cubicBezTo>
                    <a:cubicBezTo>
                      <a:pt x="63" y="5"/>
                      <a:pt x="60" y="5"/>
                      <a:pt x="59" y="5"/>
                    </a:cubicBezTo>
                    <a:cubicBezTo>
                      <a:pt x="59" y="5"/>
                      <a:pt x="59" y="5"/>
                      <a:pt x="59" y="5"/>
                    </a:cubicBezTo>
                    <a:cubicBezTo>
                      <a:pt x="57" y="5"/>
                      <a:pt x="51" y="5"/>
                      <a:pt x="48" y="4"/>
                    </a:cubicBezTo>
                    <a:cubicBezTo>
                      <a:pt x="47" y="3"/>
                      <a:pt x="46" y="3"/>
                      <a:pt x="46" y="3"/>
                    </a:cubicBezTo>
                    <a:cubicBezTo>
                      <a:pt x="46" y="3"/>
                      <a:pt x="45" y="3"/>
                      <a:pt x="41" y="3"/>
                    </a:cubicBezTo>
                    <a:cubicBezTo>
                      <a:pt x="40" y="3"/>
                      <a:pt x="39" y="3"/>
                      <a:pt x="39" y="3"/>
                    </a:cubicBezTo>
                    <a:cubicBezTo>
                      <a:pt x="38" y="3"/>
                      <a:pt x="38" y="3"/>
                      <a:pt x="38" y="3"/>
                    </a:cubicBezTo>
                    <a:cubicBezTo>
                      <a:pt x="37" y="3"/>
                      <a:pt x="37" y="3"/>
                      <a:pt x="36" y="3"/>
                    </a:cubicBezTo>
                    <a:cubicBezTo>
                      <a:pt x="36" y="3"/>
                      <a:pt x="36" y="3"/>
                      <a:pt x="35" y="3"/>
                    </a:cubicBezTo>
                    <a:cubicBezTo>
                      <a:pt x="35" y="3"/>
                      <a:pt x="34" y="3"/>
                      <a:pt x="34" y="3"/>
                    </a:cubicBezTo>
                    <a:cubicBezTo>
                      <a:pt x="34" y="3"/>
                      <a:pt x="33" y="3"/>
                      <a:pt x="33" y="3"/>
                    </a:cubicBezTo>
                    <a:cubicBezTo>
                      <a:pt x="33" y="3"/>
                      <a:pt x="33" y="3"/>
                      <a:pt x="33" y="3"/>
                    </a:cubicBezTo>
                    <a:cubicBezTo>
                      <a:pt x="33" y="3"/>
                      <a:pt x="33" y="3"/>
                      <a:pt x="32" y="3"/>
                    </a:cubicBezTo>
                    <a:cubicBezTo>
                      <a:pt x="32" y="3"/>
                      <a:pt x="32" y="4"/>
                      <a:pt x="32" y="4"/>
                    </a:cubicBezTo>
                    <a:cubicBezTo>
                      <a:pt x="32" y="4"/>
                      <a:pt x="32" y="4"/>
                      <a:pt x="31" y="4"/>
                    </a:cubicBezTo>
                    <a:cubicBezTo>
                      <a:pt x="31" y="4"/>
                      <a:pt x="31" y="4"/>
                      <a:pt x="31" y="5"/>
                    </a:cubicBezTo>
                    <a:cubicBezTo>
                      <a:pt x="31" y="5"/>
                      <a:pt x="30" y="5"/>
                      <a:pt x="30" y="5"/>
                    </a:cubicBezTo>
                    <a:cubicBezTo>
                      <a:pt x="30" y="5"/>
                      <a:pt x="30" y="5"/>
                      <a:pt x="29" y="6"/>
                    </a:cubicBezTo>
                    <a:cubicBezTo>
                      <a:pt x="29" y="6"/>
                      <a:pt x="29" y="6"/>
                      <a:pt x="28" y="6"/>
                    </a:cubicBezTo>
                    <a:cubicBezTo>
                      <a:pt x="28" y="6"/>
                      <a:pt x="28" y="6"/>
                      <a:pt x="28" y="6"/>
                    </a:cubicBezTo>
                    <a:cubicBezTo>
                      <a:pt x="27" y="7"/>
                      <a:pt x="27" y="7"/>
                      <a:pt x="27" y="7"/>
                    </a:cubicBezTo>
                    <a:cubicBezTo>
                      <a:pt x="26" y="7"/>
                      <a:pt x="26" y="7"/>
                      <a:pt x="26" y="7"/>
                    </a:cubicBezTo>
                    <a:cubicBezTo>
                      <a:pt x="26" y="7"/>
                      <a:pt x="25" y="7"/>
                      <a:pt x="25" y="8"/>
                    </a:cubicBezTo>
                    <a:cubicBezTo>
                      <a:pt x="25" y="8"/>
                      <a:pt x="24" y="8"/>
                      <a:pt x="24" y="8"/>
                    </a:cubicBezTo>
                    <a:cubicBezTo>
                      <a:pt x="24" y="8"/>
                      <a:pt x="24" y="8"/>
                      <a:pt x="23" y="8"/>
                    </a:cubicBezTo>
                    <a:cubicBezTo>
                      <a:pt x="23" y="8"/>
                      <a:pt x="23" y="8"/>
                      <a:pt x="23" y="8"/>
                    </a:cubicBezTo>
                    <a:cubicBezTo>
                      <a:pt x="22" y="8"/>
                      <a:pt x="22" y="9"/>
                      <a:pt x="21" y="9"/>
                    </a:cubicBezTo>
                    <a:cubicBezTo>
                      <a:pt x="21" y="9"/>
                      <a:pt x="21" y="8"/>
                      <a:pt x="21" y="8"/>
                    </a:cubicBezTo>
                    <a:cubicBezTo>
                      <a:pt x="21" y="9"/>
                      <a:pt x="20" y="9"/>
                      <a:pt x="20" y="9"/>
                    </a:cubicBezTo>
                    <a:cubicBezTo>
                      <a:pt x="20" y="10"/>
                      <a:pt x="18" y="11"/>
                      <a:pt x="16" y="12"/>
                    </a:cubicBezTo>
                    <a:cubicBezTo>
                      <a:pt x="16" y="12"/>
                      <a:pt x="15" y="12"/>
                      <a:pt x="15" y="12"/>
                    </a:cubicBezTo>
                    <a:cubicBezTo>
                      <a:pt x="14" y="12"/>
                      <a:pt x="14" y="12"/>
                      <a:pt x="14" y="12"/>
                    </a:cubicBezTo>
                    <a:cubicBezTo>
                      <a:pt x="14" y="12"/>
                      <a:pt x="14" y="12"/>
                      <a:pt x="14" y="12"/>
                    </a:cubicBezTo>
                    <a:cubicBezTo>
                      <a:pt x="13" y="12"/>
                      <a:pt x="13" y="12"/>
                      <a:pt x="13" y="12"/>
                    </a:cubicBezTo>
                    <a:cubicBezTo>
                      <a:pt x="12" y="12"/>
                      <a:pt x="12" y="12"/>
                      <a:pt x="11" y="12"/>
                    </a:cubicBezTo>
                    <a:cubicBezTo>
                      <a:pt x="11" y="12"/>
                      <a:pt x="10" y="12"/>
                      <a:pt x="10" y="12"/>
                    </a:cubicBezTo>
                    <a:cubicBezTo>
                      <a:pt x="10" y="12"/>
                      <a:pt x="9" y="12"/>
                      <a:pt x="9" y="12"/>
                    </a:cubicBezTo>
                    <a:cubicBezTo>
                      <a:pt x="9" y="13"/>
                      <a:pt x="9" y="13"/>
                      <a:pt x="9" y="14"/>
                    </a:cubicBezTo>
                    <a:cubicBezTo>
                      <a:pt x="9" y="14"/>
                      <a:pt x="9" y="14"/>
                      <a:pt x="8" y="14"/>
                    </a:cubicBezTo>
                    <a:cubicBezTo>
                      <a:pt x="8" y="15"/>
                      <a:pt x="8" y="15"/>
                      <a:pt x="8" y="15"/>
                    </a:cubicBezTo>
                    <a:cubicBezTo>
                      <a:pt x="8" y="16"/>
                      <a:pt x="7" y="16"/>
                      <a:pt x="7" y="16"/>
                    </a:cubicBezTo>
                    <a:cubicBezTo>
                      <a:pt x="7" y="17"/>
                      <a:pt x="7" y="17"/>
                      <a:pt x="7" y="17"/>
                    </a:cubicBezTo>
                    <a:cubicBezTo>
                      <a:pt x="6" y="18"/>
                      <a:pt x="6" y="18"/>
                      <a:pt x="5" y="19"/>
                    </a:cubicBezTo>
                    <a:cubicBezTo>
                      <a:pt x="5" y="19"/>
                      <a:pt x="5" y="19"/>
                      <a:pt x="5" y="20"/>
                    </a:cubicBezTo>
                    <a:cubicBezTo>
                      <a:pt x="5" y="21"/>
                      <a:pt x="4" y="23"/>
                      <a:pt x="2" y="23"/>
                    </a:cubicBezTo>
                    <a:cubicBezTo>
                      <a:pt x="1" y="23"/>
                      <a:pt x="1" y="24"/>
                      <a:pt x="1" y="24"/>
                    </a:cubicBezTo>
                    <a:cubicBezTo>
                      <a:pt x="1" y="24"/>
                      <a:pt x="1" y="24"/>
                      <a:pt x="1" y="24"/>
                    </a:cubicBezTo>
                    <a:cubicBezTo>
                      <a:pt x="1" y="24"/>
                      <a:pt x="1" y="24"/>
                      <a:pt x="1" y="25"/>
                    </a:cubicBezTo>
                    <a:cubicBezTo>
                      <a:pt x="1" y="25"/>
                      <a:pt x="1" y="25"/>
                      <a:pt x="1" y="25"/>
                    </a:cubicBezTo>
                    <a:cubicBezTo>
                      <a:pt x="1" y="25"/>
                      <a:pt x="1" y="26"/>
                      <a:pt x="1" y="26"/>
                    </a:cubicBezTo>
                    <a:cubicBezTo>
                      <a:pt x="1" y="26"/>
                      <a:pt x="1" y="26"/>
                      <a:pt x="0" y="26"/>
                    </a:cubicBezTo>
                    <a:cubicBezTo>
                      <a:pt x="0" y="26"/>
                      <a:pt x="0" y="26"/>
                      <a:pt x="0" y="26"/>
                    </a:cubicBezTo>
                    <a:cubicBezTo>
                      <a:pt x="4" y="28"/>
                      <a:pt x="7" y="33"/>
                      <a:pt x="6" y="38"/>
                    </a:cubicBezTo>
                    <a:cubicBezTo>
                      <a:pt x="6" y="38"/>
                      <a:pt x="6" y="39"/>
                      <a:pt x="7" y="39"/>
                    </a:cubicBezTo>
                    <a:cubicBezTo>
                      <a:pt x="8" y="40"/>
                      <a:pt x="10" y="40"/>
                      <a:pt x="11" y="39"/>
                    </a:cubicBezTo>
                    <a:cubicBezTo>
                      <a:pt x="12" y="38"/>
                      <a:pt x="13" y="37"/>
                      <a:pt x="15" y="37"/>
                    </a:cubicBezTo>
                    <a:cubicBezTo>
                      <a:pt x="19" y="37"/>
                      <a:pt x="25" y="41"/>
                      <a:pt x="25" y="44"/>
                    </a:cubicBezTo>
                    <a:cubicBezTo>
                      <a:pt x="25" y="45"/>
                      <a:pt x="24" y="46"/>
                      <a:pt x="22" y="46"/>
                    </a:cubicBezTo>
                    <a:cubicBezTo>
                      <a:pt x="21" y="46"/>
                      <a:pt x="20" y="46"/>
                      <a:pt x="19" y="46"/>
                    </a:cubicBezTo>
                    <a:cubicBezTo>
                      <a:pt x="16" y="46"/>
                      <a:pt x="13" y="45"/>
                      <a:pt x="12" y="46"/>
                    </a:cubicBezTo>
                    <a:cubicBezTo>
                      <a:pt x="11" y="47"/>
                      <a:pt x="11" y="47"/>
                      <a:pt x="11" y="47"/>
                    </a:cubicBezTo>
                    <a:cubicBezTo>
                      <a:pt x="11" y="47"/>
                      <a:pt x="12" y="48"/>
                      <a:pt x="13" y="49"/>
                    </a:cubicBezTo>
                    <a:cubicBezTo>
                      <a:pt x="14" y="50"/>
                      <a:pt x="16" y="52"/>
                      <a:pt x="15" y="55"/>
                    </a:cubicBezTo>
                    <a:cubicBezTo>
                      <a:pt x="15" y="56"/>
                      <a:pt x="15" y="57"/>
                      <a:pt x="16" y="58"/>
                    </a:cubicBezTo>
                    <a:cubicBezTo>
                      <a:pt x="17" y="59"/>
                      <a:pt x="18" y="60"/>
                      <a:pt x="19" y="60"/>
                    </a:cubicBezTo>
                    <a:cubicBezTo>
                      <a:pt x="21" y="60"/>
                      <a:pt x="24" y="62"/>
                      <a:pt x="26" y="63"/>
                    </a:cubicBezTo>
                    <a:cubicBezTo>
                      <a:pt x="26" y="64"/>
                      <a:pt x="27" y="64"/>
                      <a:pt x="28" y="65"/>
                    </a:cubicBezTo>
                    <a:cubicBezTo>
                      <a:pt x="27" y="64"/>
                      <a:pt x="27" y="62"/>
                      <a:pt x="26" y="61"/>
                    </a:cubicBezTo>
                    <a:cubicBezTo>
                      <a:pt x="25" y="58"/>
                      <a:pt x="25" y="56"/>
                      <a:pt x="26" y="55"/>
                    </a:cubicBezTo>
                    <a:cubicBezTo>
                      <a:pt x="26" y="54"/>
                      <a:pt x="27" y="53"/>
                      <a:pt x="28" y="53"/>
                    </a:cubicBezTo>
                    <a:cubicBezTo>
                      <a:pt x="29" y="53"/>
                      <a:pt x="29" y="54"/>
                      <a:pt x="30" y="54"/>
                    </a:cubicBezTo>
                    <a:cubicBezTo>
                      <a:pt x="31" y="54"/>
                      <a:pt x="32" y="54"/>
                      <a:pt x="33" y="54"/>
                    </a:cubicBezTo>
                    <a:cubicBezTo>
                      <a:pt x="33" y="54"/>
                      <a:pt x="33" y="54"/>
                      <a:pt x="34" y="54"/>
                    </a:cubicBezTo>
                    <a:cubicBezTo>
                      <a:pt x="34" y="54"/>
                      <a:pt x="32" y="53"/>
                      <a:pt x="30" y="53"/>
                    </a:cubicBezTo>
                    <a:cubicBezTo>
                      <a:pt x="30" y="53"/>
                      <a:pt x="30" y="53"/>
                      <a:pt x="30" y="53"/>
                    </a:cubicBezTo>
                    <a:cubicBezTo>
                      <a:pt x="28" y="53"/>
                      <a:pt x="27" y="52"/>
                      <a:pt x="27" y="51"/>
                    </a:cubicBezTo>
                    <a:cubicBezTo>
                      <a:pt x="26" y="51"/>
                      <a:pt x="26" y="49"/>
                      <a:pt x="27" y="48"/>
                    </a:cubicBezTo>
                    <a:cubicBezTo>
                      <a:pt x="28" y="46"/>
                      <a:pt x="32" y="45"/>
                      <a:pt x="35" y="47"/>
                    </a:cubicBezTo>
                    <a:cubicBezTo>
                      <a:pt x="37" y="48"/>
                      <a:pt x="38" y="48"/>
                      <a:pt x="39" y="47"/>
                    </a:cubicBezTo>
                    <a:cubicBezTo>
                      <a:pt x="40" y="46"/>
                      <a:pt x="41" y="46"/>
                      <a:pt x="41" y="46"/>
                    </a:cubicBezTo>
                    <a:cubicBezTo>
                      <a:pt x="41" y="45"/>
                      <a:pt x="42" y="44"/>
                      <a:pt x="41" y="43"/>
                    </a:cubicBezTo>
                    <a:cubicBezTo>
                      <a:pt x="41" y="42"/>
                      <a:pt x="40" y="41"/>
                      <a:pt x="38" y="41"/>
                    </a:cubicBezTo>
                    <a:cubicBezTo>
                      <a:pt x="36" y="40"/>
                      <a:pt x="35" y="40"/>
                      <a:pt x="34" y="41"/>
                    </a:cubicBezTo>
                    <a:cubicBezTo>
                      <a:pt x="34" y="42"/>
                      <a:pt x="33" y="42"/>
                      <a:pt x="31" y="42"/>
                    </a:cubicBezTo>
                    <a:cubicBezTo>
                      <a:pt x="30" y="42"/>
                      <a:pt x="29" y="41"/>
                      <a:pt x="28" y="40"/>
                    </a:cubicBezTo>
                    <a:cubicBezTo>
                      <a:pt x="27" y="39"/>
                      <a:pt x="26" y="38"/>
                      <a:pt x="26" y="36"/>
                    </a:cubicBezTo>
                    <a:cubicBezTo>
                      <a:pt x="26" y="35"/>
                      <a:pt x="28" y="34"/>
                      <a:pt x="29" y="34"/>
                    </a:cubicBezTo>
                    <a:cubicBezTo>
                      <a:pt x="30" y="33"/>
                      <a:pt x="31" y="33"/>
                      <a:pt x="31" y="33"/>
                    </a:cubicBezTo>
                    <a:cubicBezTo>
                      <a:pt x="31" y="31"/>
                      <a:pt x="28" y="28"/>
                      <a:pt x="26" y="26"/>
                    </a:cubicBezTo>
                    <a:cubicBezTo>
                      <a:pt x="24" y="24"/>
                      <a:pt x="23" y="23"/>
                      <a:pt x="22" y="21"/>
                    </a:cubicBezTo>
                    <a:cubicBezTo>
                      <a:pt x="20" y="19"/>
                      <a:pt x="21" y="17"/>
                      <a:pt x="21" y="16"/>
                    </a:cubicBezTo>
                    <a:cubicBezTo>
                      <a:pt x="22" y="15"/>
                      <a:pt x="24" y="14"/>
                      <a:pt x="27" y="14"/>
                    </a:cubicBezTo>
                    <a:cubicBezTo>
                      <a:pt x="29" y="14"/>
                      <a:pt x="30" y="15"/>
                      <a:pt x="31" y="16"/>
                    </a:cubicBezTo>
                    <a:cubicBezTo>
                      <a:pt x="32" y="17"/>
                      <a:pt x="35" y="18"/>
                      <a:pt x="37" y="17"/>
                    </a:cubicBezTo>
                    <a:cubicBezTo>
                      <a:pt x="37" y="16"/>
                      <a:pt x="37" y="16"/>
                      <a:pt x="37" y="16"/>
                    </a:cubicBezTo>
                    <a:cubicBezTo>
                      <a:pt x="36" y="14"/>
                      <a:pt x="35" y="10"/>
                      <a:pt x="40" y="8"/>
                    </a:cubicBezTo>
                    <a:cubicBezTo>
                      <a:pt x="41" y="8"/>
                      <a:pt x="42" y="7"/>
                      <a:pt x="43" y="7"/>
                    </a:cubicBezTo>
                    <a:cubicBezTo>
                      <a:pt x="46" y="7"/>
                      <a:pt x="47" y="9"/>
                      <a:pt x="48" y="10"/>
                    </a:cubicBezTo>
                    <a:cubicBezTo>
                      <a:pt x="48" y="10"/>
                      <a:pt x="48" y="10"/>
                      <a:pt x="48" y="10"/>
                    </a:cubicBezTo>
                    <a:cubicBezTo>
                      <a:pt x="48" y="10"/>
                      <a:pt x="48" y="10"/>
                      <a:pt x="48" y="9"/>
                    </a:cubicBezTo>
                    <a:cubicBezTo>
                      <a:pt x="50" y="8"/>
                      <a:pt x="52" y="6"/>
                      <a:pt x="56" y="6"/>
                    </a:cubicBezTo>
                    <a:cubicBezTo>
                      <a:pt x="59" y="6"/>
                      <a:pt x="61" y="7"/>
                      <a:pt x="63" y="9"/>
                    </a:cubicBezTo>
                    <a:cubicBezTo>
                      <a:pt x="63" y="9"/>
                      <a:pt x="63" y="9"/>
                      <a:pt x="63" y="9"/>
                    </a:cubicBezTo>
                    <a:cubicBezTo>
                      <a:pt x="63" y="9"/>
                      <a:pt x="64" y="8"/>
                      <a:pt x="64" y="8"/>
                    </a:cubicBezTo>
                    <a:cubicBezTo>
                      <a:pt x="64" y="8"/>
                      <a:pt x="64" y="8"/>
                      <a:pt x="64" y="8"/>
                    </a:cubicBezTo>
                    <a:cubicBezTo>
                      <a:pt x="64" y="8"/>
                      <a:pt x="64" y="8"/>
                      <a:pt x="64" y="8"/>
                    </a:cubicBezTo>
                    <a:cubicBezTo>
                      <a:pt x="64" y="6"/>
                      <a:pt x="65" y="5"/>
                      <a:pt x="66" y="4"/>
                    </a:cubicBezTo>
                    <a:cubicBezTo>
                      <a:pt x="67" y="3"/>
                      <a:pt x="67" y="3"/>
                      <a:pt x="67" y="2"/>
                    </a:cubicBezTo>
                    <a:cubicBezTo>
                      <a:pt x="67" y="2"/>
                      <a:pt x="67" y="1"/>
                      <a:pt x="67" y="1"/>
                    </a:cubicBezTo>
                    <a:cubicBezTo>
                      <a:pt x="67" y="1"/>
                      <a:pt x="67" y="1"/>
                      <a:pt x="67" y="1"/>
                    </a:cubicBezTo>
                    <a:cubicBezTo>
                      <a:pt x="67" y="0"/>
                      <a:pt x="67" y="0"/>
                      <a:pt x="67" y="0"/>
                    </a:cubicBezTo>
                    <a:cubicBezTo>
                      <a:pt x="67" y="0"/>
                      <a:pt x="67" y="0"/>
                      <a:pt x="6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2" name="Freeform 1215"/>
              <p:cNvSpPr>
                <a:spLocks/>
              </p:cNvSpPr>
              <p:nvPr/>
            </p:nvSpPr>
            <p:spPr bwMode="auto">
              <a:xfrm>
                <a:off x="2433" y="3161"/>
                <a:ext cx="43" cy="40"/>
              </a:xfrm>
              <a:custGeom>
                <a:avLst/>
                <a:gdLst>
                  <a:gd name="T0" fmla="*/ 20 w 45"/>
                  <a:gd name="T1" fmla="*/ 1 h 42"/>
                  <a:gd name="T2" fmla="*/ 15 w 45"/>
                  <a:gd name="T3" fmla="*/ 3 h 42"/>
                  <a:gd name="T4" fmla="*/ 7 w 45"/>
                  <a:gd name="T5" fmla="*/ 3 h 42"/>
                  <a:gd name="T6" fmla="*/ 3 w 45"/>
                  <a:gd name="T7" fmla="*/ 3 h 42"/>
                  <a:gd name="T8" fmla="*/ 4 w 45"/>
                  <a:gd name="T9" fmla="*/ 3 h 42"/>
                  <a:gd name="T10" fmla="*/ 5 w 45"/>
                  <a:gd name="T11" fmla="*/ 11 h 42"/>
                  <a:gd name="T12" fmla="*/ 4 w 45"/>
                  <a:gd name="T13" fmla="*/ 12 h 42"/>
                  <a:gd name="T14" fmla="*/ 6 w 45"/>
                  <a:gd name="T15" fmla="*/ 14 h 42"/>
                  <a:gd name="T16" fmla="*/ 10 w 45"/>
                  <a:gd name="T17" fmla="*/ 16 h 42"/>
                  <a:gd name="T18" fmla="*/ 12 w 45"/>
                  <a:gd name="T19" fmla="*/ 20 h 42"/>
                  <a:gd name="T20" fmla="*/ 10 w 45"/>
                  <a:gd name="T21" fmla="*/ 24 h 42"/>
                  <a:gd name="T22" fmla="*/ 8 w 45"/>
                  <a:gd name="T23" fmla="*/ 27 h 42"/>
                  <a:gd name="T24" fmla="*/ 2 w 45"/>
                  <a:gd name="T25" fmla="*/ 34 h 42"/>
                  <a:gd name="T26" fmla="*/ 0 w 45"/>
                  <a:gd name="T27" fmla="*/ 35 h 42"/>
                  <a:gd name="T28" fmla="*/ 1 w 45"/>
                  <a:gd name="T29" fmla="*/ 37 h 42"/>
                  <a:gd name="T30" fmla="*/ 9 w 45"/>
                  <a:gd name="T31" fmla="*/ 42 h 42"/>
                  <a:gd name="T32" fmla="*/ 27 w 45"/>
                  <a:gd name="T33" fmla="*/ 34 h 42"/>
                  <a:gd name="T34" fmla="*/ 34 w 45"/>
                  <a:gd name="T35" fmla="*/ 31 h 42"/>
                  <a:gd name="T36" fmla="*/ 37 w 45"/>
                  <a:gd name="T37" fmla="*/ 31 h 42"/>
                  <a:gd name="T38" fmla="*/ 39 w 45"/>
                  <a:gd name="T39" fmla="*/ 32 h 42"/>
                  <a:gd name="T40" fmla="*/ 39 w 45"/>
                  <a:gd name="T41" fmla="*/ 32 h 42"/>
                  <a:gd name="T42" fmla="*/ 42 w 45"/>
                  <a:gd name="T43" fmla="*/ 31 h 42"/>
                  <a:gd name="T44" fmla="*/ 41 w 45"/>
                  <a:gd name="T45" fmla="*/ 7 h 42"/>
                  <a:gd name="T46" fmla="*/ 40 w 45"/>
                  <a:gd name="T47" fmla="*/ 6 h 42"/>
                  <a:gd name="T48" fmla="*/ 39 w 45"/>
                  <a:gd name="T49" fmla="*/ 5 h 42"/>
                  <a:gd name="T50" fmla="*/ 39 w 45"/>
                  <a:gd name="T51" fmla="*/ 4 h 42"/>
                  <a:gd name="T52" fmla="*/ 37 w 45"/>
                  <a:gd name="T53" fmla="*/ 3 h 42"/>
                  <a:gd name="T54" fmla="*/ 35 w 45"/>
                  <a:gd name="T55" fmla="*/ 1 h 42"/>
                  <a:gd name="T56" fmla="*/ 34 w 45"/>
                  <a:gd name="T57" fmla="*/ 4 h 42"/>
                  <a:gd name="T58" fmla="*/ 31 w 45"/>
                  <a:gd name="T59" fmla="*/ 7 h 42"/>
                  <a:gd name="T60" fmla="*/ 27 w 45"/>
                  <a:gd name="T61" fmla="*/ 5 h 42"/>
                  <a:gd name="T62" fmla="*/ 25 w 45"/>
                  <a:gd name="T63" fmla="*/ 4 h 42"/>
                  <a:gd name="T64" fmla="*/ 22 w 45"/>
                  <a:gd name="T65" fmla="*/ 2 h 42"/>
                  <a:gd name="T66" fmla="*/ 22 w 45"/>
                  <a:gd name="T67" fmla="*/ 0 h 42"/>
                  <a:gd name="T68" fmla="*/ 22 w 45"/>
                  <a:gd name="T69" fmla="*/ 0 h 42"/>
                  <a:gd name="T70" fmla="*/ 20 w 45"/>
                  <a:gd name="T71"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42">
                    <a:moveTo>
                      <a:pt x="20" y="1"/>
                    </a:moveTo>
                    <a:cubicBezTo>
                      <a:pt x="18" y="1"/>
                      <a:pt x="17" y="2"/>
                      <a:pt x="15" y="3"/>
                    </a:cubicBezTo>
                    <a:cubicBezTo>
                      <a:pt x="13" y="4"/>
                      <a:pt x="10" y="4"/>
                      <a:pt x="7" y="3"/>
                    </a:cubicBezTo>
                    <a:cubicBezTo>
                      <a:pt x="6" y="3"/>
                      <a:pt x="4" y="3"/>
                      <a:pt x="3" y="3"/>
                    </a:cubicBezTo>
                    <a:cubicBezTo>
                      <a:pt x="4" y="3"/>
                      <a:pt x="4" y="3"/>
                      <a:pt x="4" y="3"/>
                    </a:cubicBezTo>
                    <a:cubicBezTo>
                      <a:pt x="5" y="5"/>
                      <a:pt x="8" y="7"/>
                      <a:pt x="5" y="11"/>
                    </a:cubicBezTo>
                    <a:cubicBezTo>
                      <a:pt x="4" y="12"/>
                      <a:pt x="4" y="12"/>
                      <a:pt x="4" y="12"/>
                    </a:cubicBezTo>
                    <a:cubicBezTo>
                      <a:pt x="4" y="12"/>
                      <a:pt x="5" y="13"/>
                      <a:pt x="6" y="14"/>
                    </a:cubicBezTo>
                    <a:cubicBezTo>
                      <a:pt x="7" y="14"/>
                      <a:pt x="8" y="15"/>
                      <a:pt x="10" y="16"/>
                    </a:cubicBezTo>
                    <a:cubicBezTo>
                      <a:pt x="11" y="17"/>
                      <a:pt x="12" y="19"/>
                      <a:pt x="12" y="20"/>
                    </a:cubicBezTo>
                    <a:cubicBezTo>
                      <a:pt x="12" y="22"/>
                      <a:pt x="11" y="23"/>
                      <a:pt x="10" y="24"/>
                    </a:cubicBezTo>
                    <a:cubicBezTo>
                      <a:pt x="8" y="26"/>
                      <a:pt x="8" y="26"/>
                      <a:pt x="8" y="27"/>
                    </a:cubicBezTo>
                    <a:cubicBezTo>
                      <a:pt x="8" y="31"/>
                      <a:pt x="4" y="33"/>
                      <a:pt x="2" y="34"/>
                    </a:cubicBezTo>
                    <a:cubicBezTo>
                      <a:pt x="1" y="34"/>
                      <a:pt x="0" y="35"/>
                      <a:pt x="0" y="35"/>
                    </a:cubicBezTo>
                    <a:cubicBezTo>
                      <a:pt x="0" y="35"/>
                      <a:pt x="0" y="36"/>
                      <a:pt x="1" y="37"/>
                    </a:cubicBezTo>
                    <a:cubicBezTo>
                      <a:pt x="2" y="39"/>
                      <a:pt x="6" y="42"/>
                      <a:pt x="9" y="42"/>
                    </a:cubicBezTo>
                    <a:cubicBezTo>
                      <a:pt x="13" y="42"/>
                      <a:pt x="22" y="39"/>
                      <a:pt x="27" y="34"/>
                    </a:cubicBezTo>
                    <a:cubicBezTo>
                      <a:pt x="30" y="32"/>
                      <a:pt x="32" y="31"/>
                      <a:pt x="34" y="31"/>
                    </a:cubicBezTo>
                    <a:cubicBezTo>
                      <a:pt x="35" y="31"/>
                      <a:pt x="36" y="31"/>
                      <a:pt x="37" y="31"/>
                    </a:cubicBezTo>
                    <a:cubicBezTo>
                      <a:pt x="38" y="31"/>
                      <a:pt x="38" y="32"/>
                      <a:pt x="39" y="32"/>
                    </a:cubicBezTo>
                    <a:cubicBezTo>
                      <a:pt x="39" y="32"/>
                      <a:pt x="39" y="32"/>
                      <a:pt x="39" y="32"/>
                    </a:cubicBezTo>
                    <a:cubicBezTo>
                      <a:pt x="40" y="32"/>
                      <a:pt x="41" y="31"/>
                      <a:pt x="42" y="31"/>
                    </a:cubicBezTo>
                    <a:cubicBezTo>
                      <a:pt x="45" y="29"/>
                      <a:pt x="43" y="12"/>
                      <a:pt x="41" y="7"/>
                    </a:cubicBezTo>
                    <a:cubicBezTo>
                      <a:pt x="40" y="7"/>
                      <a:pt x="40" y="6"/>
                      <a:pt x="40" y="6"/>
                    </a:cubicBezTo>
                    <a:cubicBezTo>
                      <a:pt x="40" y="5"/>
                      <a:pt x="40" y="5"/>
                      <a:pt x="39" y="5"/>
                    </a:cubicBezTo>
                    <a:cubicBezTo>
                      <a:pt x="39" y="5"/>
                      <a:pt x="39" y="5"/>
                      <a:pt x="39" y="4"/>
                    </a:cubicBezTo>
                    <a:cubicBezTo>
                      <a:pt x="38" y="4"/>
                      <a:pt x="38" y="3"/>
                      <a:pt x="37" y="3"/>
                    </a:cubicBezTo>
                    <a:cubicBezTo>
                      <a:pt x="36" y="1"/>
                      <a:pt x="35" y="1"/>
                      <a:pt x="35" y="1"/>
                    </a:cubicBezTo>
                    <a:cubicBezTo>
                      <a:pt x="35" y="1"/>
                      <a:pt x="34" y="2"/>
                      <a:pt x="34" y="4"/>
                    </a:cubicBezTo>
                    <a:cubicBezTo>
                      <a:pt x="34" y="6"/>
                      <a:pt x="32" y="7"/>
                      <a:pt x="31" y="7"/>
                    </a:cubicBezTo>
                    <a:cubicBezTo>
                      <a:pt x="30" y="7"/>
                      <a:pt x="28" y="6"/>
                      <a:pt x="27" y="5"/>
                    </a:cubicBezTo>
                    <a:cubicBezTo>
                      <a:pt x="26" y="5"/>
                      <a:pt x="25" y="4"/>
                      <a:pt x="25" y="4"/>
                    </a:cubicBezTo>
                    <a:cubicBezTo>
                      <a:pt x="23" y="4"/>
                      <a:pt x="22" y="3"/>
                      <a:pt x="22" y="2"/>
                    </a:cubicBezTo>
                    <a:cubicBezTo>
                      <a:pt x="22" y="1"/>
                      <a:pt x="22" y="1"/>
                      <a:pt x="22" y="0"/>
                    </a:cubicBezTo>
                    <a:cubicBezTo>
                      <a:pt x="22" y="0"/>
                      <a:pt x="22" y="0"/>
                      <a:pt x="22" y="0"/>
                    </a:cubicBezTo>
                    <a:cubicBezTo>
                      <a:pt x="21" y="0"/>
                      <a:pt x="21" y="1"/>
                      <a:pt x="2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3" name="Freeform 1216"/>
              <p:cNvSpPr>
                <a:spLocks/>
              </p:cNvSpPr>
              <p:nvPr/>
            </p:nvSpPr>
            <p:spPr bwMode="auto">
              <a:xfrm>
                <a:off x="2458" y="3148"/>
                <a:ext cx="23" cy="15"/>
              </a:xfrm>
              <a:custGeom>
                <a:avLst/>
                <a:gdLst>
                  <a:gd name="T0" fmla="*/ 24 w 24"/>
                  <a:gd name="T1" fmla="*/ 11 h 15"/>
                  <a:gd name="T2" fmla="*/ 24 w 24"/>
                  <a:gd name="T3" fmla="*/ 10 h 15"/>
                  <a:gd name="T4" fmla="*/ 17 w 24"/>
                  <a:gd name="T5" fmla="*/ 1 h 15"/>
                  <a:gd name="T6" fmla="*/ 11 w 24"/>
                  <a:gd name="T7" fmla="*/ 2 h 15"/>
                  <a:gd name="T8" fmla="*/ 6 w 24"/>
                  <a:gd name="T9" fmla="*/ 4 h 15"/>
                  <a:gd name="T10" fmla="*/ 6 w 24"/>
                  <a:gd name="T11" fmla="*/ 4 h 15"/>
                  <a:gd name="T12" fmla="*/ 6 w 24"/>
                  <a:gd name="T13" fmla="*/ 5 h 15"/>
                  <a:gd name="T14" fmla="*/ 5 w 24"/>
                  <a:gd name="T15" fmla="*/ 6 h 15"/>
                  <a:gd name="T16" fmla="*/ 5 w 24"/>
                  <a:gd name="T17" fmla="*/ 7 h 15"/>
                  <a:gd name="T18" fmla="*/ 4 w 24"/>
                  <a:gd name="T19" fmla="*/ 8 h 15"/>
                  <a:gd name="T20" fmla="*/ 4 w 24"/>
                  <a:gd name="T21" fmla="*/ 9 h 15"/>
                  <a:gd name="T22" fmla="*/ 3 w 24"/>
                  <a:gd name="T23" fmla="*/ 10 h 15"/>
                  <a:gd name="T24" fmla="*/ 0 w 24"/>
                  <a:gd name="T25" fmla="*/ 13 h 15"/>
                  <a:gd name="T26" fmla="*/ 3 w 24"/>
                  <a:gd name="T27" fmla="*/ 15 h 15"/>
                  <a:gd name="T28" fmla="*/ 4 w 24"/>
                  <a:gd name="T29" fmla="*/ 15 h 15"/>
                  <a:gd name="T30" fmla="*/ 5 w 24"/>
                  <a:gd name="T31" fmla="*/ 13 h 15"/>
                  <a:gd name="T32" fmla="*/ 14 w 24"/>
                  <a:gd name="T33" fmla="*/ 13 h 15"/>
                  <a:gd name="T34" fmla="*/ 16 w 24"/>
                  <a:gd name="T35" fmla="*/ 15 h 15"/>
                  <a:gd name="T36" fmla="*/ 16 w 24"/>
                  <a:gd name="T37" fmla="*/ 15 h 15"/>
                  <a:gd name="T38" fmla="*/ 19 w 24"/>
                  <a:gd name="T39" fmla="*/ 13 h 15"/>
                  <a:gd name="T40" fmla="*/ 24 w 24"/>
                  <a:gd name="T4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5">
                    <a:moveTo>
                      <a:pt x="24" y="11"/>
                    </a:moveTo>
                    <a:cubicBezTo>
                      <a:pt x="24" y="11"/>
                      <a:pt x="24" y="10"/>
                      <a:pt x="24" y="10"/>
                    </a:cubicBezTo>
                    <a:cubicBezTo>
                      <a:pt x="24" y="8"/>
                      <a:pt x="20" y="4"/>
                      <a:pt x="17" y="1"/>
                    </a:cubicBezTo>
                    <a:cubicBezTo>
                      <a:pt x="16" y="0"/>
                      <a:pt x="13" y="1"/>
                      <a:pt x="11" y="2"/>
                    </a:cubicBezTo>
                    <a:cubicBezTo>
                      <a:pt x="9" y="3"/>
                      <a:pt x="8" y="4"/>
                      <a:pt x="6" y="4"/>
                    </a:cubicBezTo>
                    <a:cubicBezTo>
                      <a:pt x="6" y="4"/>
                      <a:pt x="6" y="4"/>
                      <a:pt x="6" y="4"/>
                    </a:cubicBezTo>
                    <a:cubicBezTo>
                      <a:pt x="6" y="4"/>
                      <a:pt x="6" y="4"/>
                      <a:pt x="6" y="5"/>
                    </a:cubicBezTo>
                    <a:cubicBezTo>
                      <a:pt x="6" y="5"/>
                      <a:pt x="6" y="6"/>
                      <a:pt x="5" y="6"/>
                    </a:cubicBezTo>
                    <a:cubicBezTo>
                      <a:pt x="5" y="6"/>
                      <a:pt x="5" y="6"/>
                      <a:pt x="5" y="7"/>
                    </a:cubicBezTo>
                    <a:cubicBezTo>
                      <a:pt x="5" y="7"/>
                      <a:pt x="5" y="8"/>
                      <a:pt x="4" y="8"/>
                    </a:cubicBezTo>
                    <a:cubicBezTo>
                      <a:pt x="4" y="8"/>
                      <a:pt x="4" y="8"/>
                      <a:pt x="4" y="9"/>
                    </a:cubicBezTo>
                    <a:cubicBezTo>
                      <a:pt x="4" y="9"/>
                      <a:pt x="3" y="10"/>
                      <a:pt x="3" y="10"/>
                    </a:cubicBezTo>
                    <a:cubicBezTo>
                      <a:pt x="2" y="11"/>
                      <a:pt x="1" y="12"/>
                      <a:pt x="0" y="13"/>
                    </a:cubicBezTo>
                    <a:cubicBezTo>
                      <a:pt x="1" y="14"/>
                      <a:pt x="2" y="14"/>
                      <a:pt x="3" y="15"/>
                    </a:cubicBezTo>
                    <a:cubicBezTo>
                      <a:pt x="3" y="15"/>
                      <a:pt x="4" y="15"/>
                      <a:pt x="4" y="15"/>
                    </a:cubicBezTo>
                    <a:cubicBezTo>
                      <a:pt x="5" y="14"/>
                      <a:pt x="5" y="14"/>
                      <a:pt x="5" y="13"/>
                    </a:cubicBezTo>
                    <a:cubicBezTo>
                      <a:pt x="7" y="9"/>
                      <a:pt x="11" y="9"/>
                      <a:pt x="14" y="13"/>
                    </a:cubicBezTo>
                    <a:cubicBezTo>
                      <a:pt x="15" y="14"/>
                      <a:pt x="15" y="14"/>
                      <a:pt x="16" y="15"/>
                    </a:cubicBezTo>
                    <a:cubicBezTo>
                      <a:pt x="16" y="15"/>
                      <a:pt x="16" y="15"/>
                      <a:pt x="16" y="15"/>
                    </a:cubicBezTo>
                    <a:cubicBezTo>
                      <a:pt x="17" y="14"/>
                      <a:pt x="18" y="14"/>
                      <a:pt x="19" y="13"/>
                    </a:cubicBezTo>
                    <a:cubicBezTo>
                      <a:pt x="21" y="13"/>
                      <a:pt x="23" y="12"/>
                      <a:pt x="24"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4" name="Freeform 1217"/>
              <p:cNvSpPr>
                <a:spLocks/>
              </p:cNvSpPr>
              <p:nvPr/>
            </p:nvSpPr>
            <p:spPr bwMode="auto">
              <a:xfrm>
                <a:off x="2477" y="3096"/>
                <a:ext cx="84" cy="125"/>
              </a:xfrm>
              <a:custGeom>
                <a:avLst/>
                <a:gdLst>
                  <a:gd name="T0" fmla="*/ 4 w 88"/>
                  <a:gd name="T1" fmla="*/ 27 h 130"/>
                  <a:gd name="T2" fmla="*/ 2 w 88"/>
                  <a:gd name="T3" fmla="*/ 33 h 130"/>
                  <a:gd name="T4" fmla="*/ 5 w 88"/>
                  <a:gd name="T5" fmla="*/ 40 h 130"/>
                  <a:gd name="T6" fmla="*/ 7 w 88"/>
                  <a:gd name="T7" fmla="*/ 46 h 130"/>
                  <a:gd name="T8" fmla="*/ 11 w 88"/>
                  <a:gd name="T9" fmla="*/ 42 h 130"/>
                  <a:gd name="T10" fmla="*/ 15 w 88"/>
                  <a:gd name="T11" fmla="*/ 38 h 130"/>
                  <a:gd name="T12" fmla="*/ 17 w 88"/>
                  <a:gd name="T13" fmla="*/ 43 h 130"/>
                  <a:gd name="T14" fmla="*/ 15 w 88"/>
                  <a:gd name="T15" fmla="*/ 56 h 130"/>
                  <a:gd name="T16" fmla="*/ 17 w 88"/>
                  <a:gd name="T17" fmla="*/ 58 h 130"/>
                  <a:gd name="T18" fmla="*/ 33 w 88"/>
                  <a:gd name="T19" fmla="*/ 56 h 130"/>
                  <a:gd name="T20" fmla="*/ 31 w 88"/>
                  <a:gd name="T21" fmla="*/ 64 h 130"/>
                  <a:gd name="T22" fmla="*/ 38 w 88"/>
                  <a:gd name="T23" fmla="*/ 69 h 130"/>
                  <a:gd name="T24" fmla="*/ 36 w 88"/>
                  <a:gd name="T25" fmla="*/ 78 h 130"/>
                  <a:gd name="T26" fmla="*/ 28 w 88"/>
                  <a:gd name="T27" fmla="*/ 86 h 130"/>
                  <a:gd name="T28" fmla="*/ 19 w 88"/>
                  <a:gd name="T29" fmla="*/ 89 h 130"/>
                  <a:gd name="T30" fmla="*/ 19 w 88"/>
                  <a:gd name="T31" fmla="*/ 91 h 130"/>
                  <a:gd name="T32" fmla="*/ 12 w 88"/>
                  <a:gd name="T33" fmla="*/ 105 h 130"/>
                  <a:gd name="T34" fmla="*/ 14 w 88"/>
                  <a:gd name="T35" fmla="*/ 106 h 130"/>
                  <a:gd name="T36" fmla="*/ 20 w 88"/>
                  <a:gd name="T37" fmla="*/ 106 h 130"/>
                  <a:gd name="T38" fmla="*/ 28 w 88"/>
                  <a:gd name="T39" fmla="*/ 109 h 130"/>
                  <a:gd name="T40" fmla="*/ 37 w 88"/>
                  <a:gd name="T41" fmla="*/ 108 h 130"/>
                  <a:gd name="T42" fmla="*/ 37 w 88"/>
                  <a:gd name="T43" fmla="*/ 115 h 130"/>
                  <a:gd name="T44" fmla="*/ 28 w 88"/>
                  <a:gd name="T45" fmla="*/ 117 h 130"/>
                  <a:gd name="T46" fmla="*/ 24 w 88"/>
                  <a:gd name="T47" fmla="*/ 117 h 130"/>
                  <a:gd name="T48" fmla="*/ 16 w 88"/>
                  <a:gd name="T49" fmla="*/ 127 h 130"/>
                  <a:gd name="T50" fmla="*/ 25 w 88"/>
                  <a:gd name="T51" fmla="*/ 128 h 130"/>
                  <a:gd name="T52" fmla="*/ 30 w 88"/>
                  <a:gd name="T53" fmla="*/ 123 h 130"/>
                  <a:gd name="T54" fmla="*/ 33 w 88"/>
                  <a:gd name="T55" fmla="*/ 123 h 130"/>
                  <a:gd name="T56" fmla="*/ 46 w 88"/>
                  <a:gd name="T57" fmla="*/ 120 h 130"/>
                  <a:gd name="T58" fmla="*/ 53 w 88"/>
                  <a:gd name="T59" fmla="*/ 121 h 130"/>
                  <a:gd name="T60" fmla="*/ 68 w 88"/>
                  <a:gd name="T61" fmla="*/ 119 h 130"/>
                  <a:gd name="T62" fmla="*/ 69 w 88"/>
                  <a:gd name="T63" fmla="*/ 119 h 130"/>
                  <a:gd name="T64" fmla="*/ 80 w 88"/>
                  <a:gd name="T65" fmla="*/ 115 h 130"/>
                  <a:gd name="T66" fmla="*/ 79 w 88"/>
                  <a:gd name="T67" fmla="*/ 104 h 130"/>
                  <a:gd name="T68" fmla="*/ 88 w 88"/>
                  <a:gd name="T69" fmla="*/ 95 h 130"/>
                  <a:gd name="T70" fmla="*/ 80 w 88"/>
                  <a:gd name="T71" fmla="*/ 90 h 130"/>
                  <a:gd name="T72" fmla="*/ 71 w 88"/>
                  <a:gd name="T73" fmla="*/ 90 h 130"/>
                  <a:gd name="T74" fmla="*/ 68 w 88"/>
                  <a:gd name="T75" fmla="*/ 81 h 130"/>
                  <a:gd name="T76" fmla="*/ 60 w 88"/>
                  <a:gd name="T77" fmla="*/ 65 h 130"/>
                  <a:gd name="T78" fmla="*/ 51 w 88"/>
                  <a:gd name="T79" fmla="*/ 49 h 130"/>
                  <a:gd name="T80" fmla="*/ 44 w 88"/>
                  <a:gd name="T81" fmla="*/ 44 h 130"/>
                  <a:gd name="T82" fmla="*/ 37 w 88"/>
                  <a:gd name="T83" fmla="*/ 43 h 130"/>
                  <a:gd name="T84" fmla="*/ 32 w 88"/>
                  <a:gd name="T85" fmla="*/ 42 h 130"/>
                  <a:gd name="T86" fmla="*/ 46 w 88"/>
                  <a:gd name="T87" fmla="*/ 15 h 130"/>
                  <a:gd name="T88" fmla="*/ 28 w 88"/>
                  <a:gd name="T89" fmla="*/ 15 h 130"/>
                  <a:gd name="T90" fmla="*/ 22 w 88"/>
                  <a:gd name="T91" fmla="*/ 8 h 130"/>
                  <a:gd name="T92" fmla="*/ 30 w 88"/>
                  <a:gd name="T93" fmla="*/ 0 h 130"/>
                  <a:gd name="T94" fmla="*/ 16 w 88"/>
                  <a:gd name="T95" fmla="*/ 1 h 130"/>
                  <a:gd name="T96" fmla="*/ 11 w 88"/>
                  <a:gd name="T97" fmla="*/ 8 h 130"/>
                  <a:gd name="T98" fmla="*/ 6 w 88"/>
                  <a:gd name="T99" fmla="*/ 15 h 130"/>
                  <a:gd name="T100" fmla="*/ 4 w 88"/>
                  <a:gd name="T101" fmla="*/ 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30">
                    <a:moveTo>
                      <a:pt x="6" y="23"/>
                    </a:moveTo>
                    <a:cubicBezTo>
                      <a:pt x="6" y="25"/>
                      <a:pt x="5" y="26"/>
                      <a:pt x="4" y="27"/>
                    </a:cubicBezTo>
                    <a:cubicBezTo>
                      <a:pt x="2" y="29"/>
                      <a:pt x="1" y="30"/>
                      <a:pt x="0" y="32"/>
                    </a:cubicBezTo>
                    <a:cubicBezTo>
                      <a:pt x="0" y="33"/>
                      <a:pt x="0" y="33"/>
                      <a:pt x="2" y="33"/>
                    </a:cubicBezTo>
                    <a:cubicBezTo>
                      <a:pt x="4" y="34"/>
                      <a:pt x="6" y="34"/>
                      <a:pt x="6" y="37"/>
                    </a:cubicBezTo>
                    <a:cubicBezTo>
                      <a:pt x="7" y="38"/>
                      <a:pt x="6" y="39"/>
                      <a:pt x="5" y="40"/>
                    </a:cubicBezTo>
                    <a:cubicBezTo>
                      <a:pt x="6" y="41"/>
                      <a:pt x="6" y="43"/>
                      <a:pt x="6" y="44"/>
                    </a:cubicBezTo>
                    <a:cubicBezTo>
                      <a:pt x="6" y="46"/>
                      <a:pt x="6" y="46"/>
                      <a:pt x="7" y="46"/>
                    </a:cubicBezTo>
                    <a:cubicBezTo>
                      <a:pt x="7" y="46"/>
                      <a:pt x="7" y="46"/>
                      <a:pt x="7" y="46"/>
                    </a:cubicBezTo>
                    <a:cubicBezTo>
                      <a:pt x="10" y="46"/>
                      <a:pt x="10" y="44"/>
                      <a:pt x="11" y="42"/>
                    </a:cubicBezTo>
                    <a:cubicBezTo>
                      <a:pt x="11" y="40"/>
                      <a:pt x="12" y="38"/>
                      <a:pt x="14" y="38"/>
                    </a:cubicBezTo>
                    <a:cubicBezTo>
                      <a:pt x="15" y="38"/>
                      <a:pt x="15" y="38"/>
                      <a:pt x="15" y="38"/>
                    </a:cubicBezTo>
                    <a:cubicBezTo>
                      <a:pt x="16" y="38"/>
                      <a:pt x="16" y="38"/>
                      <a:pt x="16" y="39"/>
                    </a:cubicBezTo>
                    <a:cubicBezTo>
                      <a:pt x="17" y="40"/>
                      <a:pt x="17" y="41"/>
                      <a:pt x="17" y="43"/>
                    </a:cubicBezTo>
                    <a:cubicBezTo>
                      <a:pt x="17" y="44"/>
                      <a:pt x="16" y="45"/>
                      <a:pt x="17" y="46"/>
                    </a:cubicBezTo>
                    <a:cubicBezTo>
                      <a:pt x="18" y="50"/>
                      <a:pt x="16" y="53"/>
                      <a:pt x="15" y="56"/>
                    </a:cubicBezTo>
                    <a:cubicBezTo>
                      <a:pt x="14" y="56"/>
                      <a:pt x="14" y="57"/>
                      <a:pt x="13" y="58"/>
                    </a:cubicBezTo>
                    <a:cubicBezTo>
                      <a:pt x="14" y="58"/>
                      <a:pt x="15" y="58"/>
                      <a:pt x="17" y="58"/>
                    </a:cubicBezTo>
                    <a:cubicBezTo>
                      <a:pt x="21" y="58"/>
                      <a:pt x="24" y="57"/>
                      <a:pt x="26" y="56"/>
                    </a:cubicBezTo>
                    <a:cubicBezTo>
                      <a:pt x="29" y="53"/>
                      <a:pt x="32" y="53"/>
                      <a:pt x="33" y="56"/>
                    </a:cubicBezTo>
                    <a:cubicBezTo>
                      <a:pt x="34" y="58"/>
                      <a:pt x="33" y="60"/>
                      <a:pt x="32" y="62"/>
                    </a:cubicBezTo>
                    <a:cubicBezTo>
                      <a:pt x="31" y="63"/>
                      <a:pt x="31" y="64"/>
                      <a:pt x="31" y="64"/>
                    </a:cubicBezTo>
                    <a:cubicBezTo>
                      <a:pt x="31" y="65"/>
                      <a:pt x="32" y="65"/>
                      <a:pt x="33" y="66"/>
                    </a:cubicBezTo>
                    <a:cubicBezTo>
                      <a:pt x="35" y="67"/>
                      <a:pt x="37" y="67"/>
                      <a:pt x="38" y="69"/>
                    </a:cubicBezTo>
                    <a:cubicBezTo>
                      <a:pt x="38" y="70"/>
                      <a:pt x="37" y="72"/>
                      <a:pt x="37" y="73"/>
                    </a:cubicBezTo>
                    <a:cubicBezTo>
                      <a:pt x="36" y="74"/>
                      <a:pt x="36" y="76"/>
                      <a:pt x="36" y="78"/>
                    </a:cubicBezTo>
                    <a:cubicBezTo>
                      <a:pt x="36" y="79"/>
                      <a:pt x="36" y="81"/>
                      <a:pt x="36" y="83"/>
                    </a:cubicBezTo>
                    <a:cubicBezTo>
                      <a:pt x="35" y="85"/>
                      <a:pt x="31" y="86"/>
                      <a:pt x="28" y="86"/>
                    </a:cubicBezTo>
                    <a:cubicBezTo>
                      <a:pt x="24" y="86"/>
                      <a:pt x="22" y="85"/>
                      <a:pt x="21" y="84"/>
                    </a:cubicBezTo>
                    <a:cubicBezTo>
                      <a:pt x="22" y="86"/>
                      <a:pt x="20" y="88"/>
                      <a:pt x="19" y="89"/>
                    </a:cubicBezTo>
                    <a:cubicBezTo>
                      <a:pt x="19" y="90"/>
                      <a:pt x="18" y="90"/>
                      <a:pt x="18" y="91"/>
                    </a:cubicBezTo>
                    <a:cubicBezTo>
                      <a:pt x="18" y="91"/>
                      <a:pt x="19" y="91"/>
                      <a:pt x="19" y="91"/>
                    </a:cubicBezTo>
                    <a:cubicBezTo>
                      <a:pt x="21" y="92"/>
                      <a:pt x="24" y="93"/>
                      <a:pt x="24" y="95"/>
                    </a:cubicBezTo>
                    <a:cubicBezTo>
                      <a:pt x="25" y="100"/>
                      <a:pt x="18" y="103"/>
                      <a:pt x="12" y="105"/>
                    </a:cubicBezTo>
                    <a:cubicBezTo>
                      <a:pt x="12" y="105"/>
                      <a:pt x="12" y="105"/>
                      <a:pt x="11" y="105"/>
                    </a:cubicBezTo>
                    <a:cubicBezTo>
                      <a:pt x="12" y="106"/>
                      <a:pt x="13" y="106"/>
                      <a:pt x="14" y="106"/>
                    </a:cubicBezTo>
                    <a:cubicBezTo>
                      <a:pt x="14" y="106"/>
                      <a:pt x="15" y="106"/>
                      <a:pt x="15" y="106"/>
                    </a:cubicBezTo>
                    <a:cubicBezTo>
                      <a:pt x="17" y="104"/>
                      <a:pt x="19" y="106"/>
                      <a:pt x="20" y="106"/>
                    </a:cubicBezTo>
                    <a:cubicBezTo>
                      <a:pt x="21" y="107"/>
                      <a:pt x="21" y="107"/>
                      <a:pt x="23" y="107"/>
                    </a:cubicBezTo>
                    <a:cubicBezTo>
                      <a:pt x="25" y="107"/>
                      <a:pt x="26" y="108"/>
                      <a:pt x="28" y="109"/>
                    </a:cubicBezTo>
                    <a:cubicBezTo>
                      <a:pt x="30" y="109"/>
                      <a:pt x="32" y="110"/>
                      <a:pt x="34" y="109"/>
                    </a:cubicBezTo>
                    <a:cubicBezTo>
                      <a:pt x="35" y="109"/>
                      <a:pt x="36" y="108"/>
                      <a:pt x="37" y="108"/>
                    </a:cubicBezTo>
                    <a:cubicBezTo>
                      <a:pt x="39" y="108"/>
                      <a:pt x="40" y="110"/>
                      <a:pt x="40" y="110"/>
                    </a:cubicBezTo>
                    <a:cubicBezTo>
                      <a:pt x="41" y="112"/>
                      <a:pt x="39" y="113"/>
                      <a:pt x="37" y="115"/>
                    </a:cubicBezTo>
                    <a:cubicBezTo>
                      <a:pt x="35" y="117"/>
                      <a:pt x="32" y="117"/>
                      <a:pt x="31" y="117"/>
                    </a:cubicBezTo>
                    <a:cubicBezTo>
                      <a:pt x="30" y="117"/>
                      <a:pt x="29" y="117"/>
                      <a:pt x="28" y="117"/>
                    </a:cubicBezTo>
                    <a:cubicBezTo>
                      <a:pt x="27" y="117"/>
                      <a:pt x="27" y="117"/>
                      <a:pt x="26" y="117"/>
                    </a:cubicBezTo>
                    <a:cubicBezTo>
                      <a:pt x="25" y="117"/>
                      <a:pt x="24" y="117"/>
                      <a:pt x="24" y="117"/>
                    </a:cubicBezTo>
                    <a:cubicBezTo>
                      <a:pt x="21" y="119"/>
                      <a:pt x="14" y="126"/>
                      <a:pt x="11" y="130"/>
                    </a:cubicBezTo>
                    <a:cubicBezTo>
                      <a:pt x="13" y="129"/>
                      <a:pt x="14" y="128"/>
                      <a:pt x="16" y="127"/>
                    </a:cubicBezTo>
                    <a:cubicBezTo>
                      <a:pt x="20" y="125"/>
                      <a:pt x="22" y="126"/>
                      <a:pt x="24" y="128"/>
                    </a:cubicBezTo>
                    <a:cubicBezTo>
                      <a:pt x="25" y="128"/>
                      <a:pt x="25" y="128"/>
                      <a:pt x="25" y="128"/>
                    </a:cubicBezTo>
                    <a:cubicBezTo>
                      <a:pt x="25" y="128"/>
                      <a:pt x="26" y="127"/>
                      <a:pt x="26" y="127"/>
                    </a:cubicBezTo>
                    <a:cubicBezTo>
                      <a:pt x="27" y="125"/>
                      <a:pt x="28" y="123"/>
                      <a:pt x="30" y="123"/>
                    </a:cubicBezTo>
                    <a:cubicBezTo>
                      <a:pt x="31" y="123"/>
                      <a:pt x="31" y="123"/>
                      <a:pt x="31" y="123"/>
                    </a:cubicBezTo>
                    <a:cubicBezTo>
                      <a:pt x="31" y="123"/>
                      <a:pt x="32" y="123"/>
                      <a:pt x="33" y="123"/>
                    </a:cubicBezTo>
                    <a:cubicBezTo>
                      <a:pt x="34" y="122"/>
                      <a:pt x="36" y="122"/>
                      <a:pt x="39" y="122"/>
                    </a:cubicBezTo>
                    <a:cubicBezTo>
                      <a:pt x="42" y="123"/>
                      <a:pt x="44" y="122"/>
                      <a:pt x="46" y="120"/>
                    </a:cubicBezTo>
                    <a:cubicBezTo>
                      <a:pt x="46" y="120"/>
                      <a:pt x="47" y="119"/>
                      <a:pt x="48" y="119"/>
                    </a:cubicBezTo>
                    <a:cubicBezTo>
                      <a:pt x="50" y="119"/>
                      <a:pt x="52" y="120"/>
                      <a:pt x="53" y="121"/>
                    </a:cubicBezTo>
                    <a:cubicBezTo>
                      <a:pt x="54" y="121"/>
                      <a:pt x="55" y="122"/>
                      <a:pt x="55" y="122"/>
                    </a:cubicBezTo>
                    <a:cubicBezTo>
                      <a:pt x="58" y="120"/>
                      <a:pt x="65" y="119"/>
                      <a:pt x="68" y="119"/>
                    </a:cubicBezTo>
                    <a:cubicBezTo>
                      <a:pt x="69" y="119"/>
                      <a:pt x="69" y="119"/>
                      <a:pt x="69" y="119"/>
                    </a:cubicBezTo>
                    <a:cubicBezTo>
                      <a:pt x="69" y="119"/>
                      <a:pt x="69" y="119"/>
                      <a:pt x="69" y="119"/>
                    </a:cubicBezTo>
                    <a:cubicBezTo>
                      <a:pt x="72" y="119"/>
                      <a:pt x="79" y="117"/>
                      <a:pt x="82" y="114"/>
                    </a:cubicBezTo>
                    <a:cubicBezTo>
                      <a:pt x="81" y="114"/>
                      <a:pt x="81" y="114"/>
                      <a:pt x="80" y="115"/>
                    </a:cubicBezTo>
                    <a:cubicBezTo>
                      <a:pt x="78" y="115"/>
                      <a:pt x="76" y="114"/>
                      <a:pt x="76" y="113"/>
                    </a:cubicBezTo>
                    <a:cubicBezTo>
                      <a:pt x="75" y="110"/>
                      <a:pt x="76" y="107"/>
                      <a:pt x="79" y="104"/>
                    </a:cubicBezTo>
                    <a:cubicBezTo>
                      <a:pt x="80" y="104"/>
                      <a:pt x="81" y="103"/>
                      <a:pt x="82" y="102"/>
                    </a:cubicBezTo>
                    <a:cubicBezTo>
                      <a:pt x="85" y="100"/>
                      <a:pt x="88" y="98"/>
                      <a:pt x="88" y="95"/>
                    </a:cubicBezTo>
                    <a:cubicBezTo>
                      <a:pt x="88" y="94"/>
                      <a:pt x="88" y="94"/>
                      <a:pt x="87" y="93"/>
                    </a:cubicBezTo>
                    <a:cubicBezTo>
                      <a:pt x="85" y="92"/>
                      <a:pt x="82" y="90"/>
                      <a:pt x="80" y="90"/>
                    </a:cubicBezTo>
                    <a:cubicBezTo>
                      <a:pt x="80" y="90"/>
                      <a:pt x="80" y="90"/>
                      <a:pt x="80" y="90"/>
                    </a:cubicBezTo>
                    <a:cubicBezTo>
                      <a:pt x="78" y="94"/>
                      <a:pt x="73" y="94"/>
                      <a:pt x="71" y="90"/>
                    </a:cubicBezTo>
                    <a:cubicBezTo>
                      <a:pt x="69" y="87"/>
                      <a:pt x="70" y="85"/>
                      <a:pt x="71" y="84"/>
                    </a:cubicBezTo>
                    <a:cubicBezTo>
                      <a:pt x="69" y="83"/>
                      <a:pt x="69" y="82"/>
                      <a:pt x="68" y="81"/>
                    </a:cubicBezTo>
                    <a:cubicBezTo>
                      <a:pt x="68" y="80"/>
                      <a:pt x="66" y="78"/>
                      <a:pt x="67" y="76"/>
                    </a:cubicBezTo>
                    <a:cubicBezTo>
                      <a:pt x="67" y="74"/>
                      <a:pt x="64" y="65"/>
                      <a:pt x="60" y="65"/>
                    </a:cubicBezTo>
                    <a:cubicBezTo>
                      <a:pt x="54" y="63"/>
                      <a:pt x="52" y="56"/>
                      <a:pt x="51" y="51"/>
                    </a:cubicBezTo>
                    <a:cubicBezTo>
                      <a:pt x="51" y="51"/>
                      <a:pt x="51" y="50"/>
                      <a:pt x="51" y="49"/>
                    </a:cubicBezTo>
                    <a:cubicBezTo>
                      <a:pt x="51" y="48"/>
                      <a:pt x="50" y="48"/>
                      <a:pt x="49" y="48"/>
                    </a:cubicBezTo>
                    <a:cubicBezTo>
                      <a:pt x="47" y="47"/>
                      <a:pt x="45" y="47"/>
                      <a:pt x="44" y="44"/>
                    </a:cubicBezTo>
                    <a:cubicBezTo>
                      <a:pt x="43" y="43"/>
                      <a:pt x="42" y="43"/>
                      <a:pt x="40" y="43"/>
                    </a:cubicBezTo>
                    <a:cubicBezTo>
                      <a:pt x="39" y="43"/>
                      <a:pt x="38" y="43"/>
                      <a:pt x="37" y="43"/>
                    </a:cubicBezTo>
                    <a:cubicBezTo>
                      <a:pt x="36" y="43"/>
                      <a:pt x="36" y="44"/>
                      <a:pt x="35" y="44"/>
                    </a:cubicBezTo>
                    <a:cubicBezTo>
                      <a:pt x="34" y="43"/>
                      <a:pt x="33" y="43"/>
                      <a:pt x="32" y="42"/>
                    </a:cubicBezTo>
                    <a:cubicBezTo>
                      <a:pt x="31" y="39"/>
                      <a:pt x="35" y="35"/>
                      <a:pt x="38" y="33"/>
                    </a:cubicBezTo>
                    <a:cubicBezTo>
                      <a:pt x="41" y="31"/>
                      <a:pt x="45" y="19"/>
                      <a:pt x="46" y="15"/>
                    </a:cubicBezTo>
                    <a:cubicBezTo>
                      <a:pt x="45" y="15"/>
                      <a:pt x="42" y="14"/>
                      <a:pt x="37" y="14"/>
                    </a:cubicBezTo>
                    <a:cubicBezTo>
                      <a:pt x="32" y="14"/>
                      <a:pt x="29" y="15"/>
                      <a:pt x="28" y="15"/>
                    </a:cubicBezTo>
                    <a:cubicBezTo>
                      <a:pt x="25" y="17"/>
                      <a:pt x="21" y="15"/>
                      <a:pt x="20" y="12"/>
                    </a:cubicBezTo>
                    <a:cubicBezTo>
                      <a:pt x="20" y="10"/>
                      <a:pt x="21" y="9"/>
                      <a:pt x="22" y="8"/>
                    </a:cubicBezTo>
                    <a:cubicBezTo>
                      <a:pt x="25" y="7"/>
                      <a:pt x="29" y="2"/>
                      <a:pt x="30" y="1"/>
                    </a:cubicBezTo>
                    <a:cubicBezTo>
                      <a:pt x="30" y="0"/>
                      <a:pt x="30" y="0"/>
                      <a:pt x="30" y="0"/>
                    </a:cubicBezTo>
                    <a:cubicBezTo>
                      <a:pt x="30" y="0"/>
                      <a:pt x="29" y="0"/>
                      <a:pt x="29" y="0"/>
                    </a:cubicBezTo>
                    <a:cubicBezTo>
                      <a:pt x="27" y="2"/>
                      <a:pt x="23" y="2"/>
                      <a:pt x="16" y="1"/>
                    </a:cubicBezTo>
                    <a:cubicBezTo>
                      <a:pt x="15" y="0"/>
                      <a:pt x="14" y="0"/>
                      <a:pt x="13" y="1"/>
                    </a:cubicBezTo>
                    <a:cubicBezTo>
                      <a:pt x="12" y="3"/>
                      <a:pt x="11" y="6"/>
                      <a:pt x="11" y="8"/>
                    </a:cubicBezTo>
                    <a:cubicBezTo>
                      <a:pt x="11" y="11"/>
                      <a:pt x="9" y="12"/>
                      <a:pt x="8" y="14"/>
                    </a:cubicBezTo>
                    <a:cubicBezTo>
                      <a:pt x="7" y="14"/>
                      <a:pt x="6" y="15"/>
                      <a:pt x="6" y="15"/>
                    </a:cubicBezTo>
                    <a:cubicBezTo>
                      <a:pt x="7" y="17"/>
                      <a:pt x="6" y="18"/>
                      <a:pt x="6" y="20"/>
                    </a:cubicBezTo>
                    <a:cubicBezTo>
                      <a:pt x="5" y="20"/>
                      <a:pt x="4" y="21"/>
                      <a:pt x="4" y="21"/>
                    </a:cubicBezTo>
                    <a:cubicBezTo>
                      <a:pt x="4" y="21"/>
                      <a:pt x="5" y="22"/>
                      <a:pt x="6"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5" name="Freeform 1218"/>
              <p:cNvSpPr>
                <a:spLocks/>
              </p:cNvSpPr>
              <p:nvPr/>
            </p:nvSpPr>
            <p:spPr bwMode="auto">
              <a:xfrm>
                <a:off x="2632" y="3111"/>
                <a:ext cx="28" cy="41"/>
              </a:xfrm>
              <a:custGeom>
                <a:avLst/>
                <a:gdLst>
                  <a:gd name="T0" fmla="*/ 14 w 29"/>
                  <a:gd name="T1" fmla="*/ 38 h 43"/>
                  <a:gd name="T2" fmla="*/ 17 w 29"/>
                  <a:gd name="T3" fmla="*/ 36 h 43"/>
                  <a:gd name="T4" fmla="*/ 23 w 29"/>
                  <a:gd name="T5" fmla="*/ 38 h 43"/>
                  <a:gd name="T6" fmla="*/ 26 w 29"/>
                  <a:gd name="T7" fmla="*/ 40 h 43"/>
                  <a:gd name="T8" fmla="*/ 28 w 29"/>
                  <a:gd name="T9" fmla="*/ 39 h 43"/>
                  <a:gd name="T10" fmla="*/ 26 w 29"/>
                  <a:gd name="T11" fmla="*/ 34 h 43"/>
                  <a:gd name="T12" fmla="*/ 23 w 29"/>
                  <a:gd name="T13" fmla="*/ 36 h 43"/>
                  <a:gd name="T14" fmla="*/ 19 w 29"/>
                  <a:gd name="T15" fmla="*/ 33 h 43"/>
                  <a:gd name="T16" fmla="*/ 20 w 29"/>
                  <a:gd name="T17" fmla="*/ 27 h 43"/>
                  <a:gd name="T18" fmla="*/ 22 w 29"/>
                  <a:gd name="T19" fmla="*/ 24 h 43"/>
                  <a:gd name="T20" fmla="*/ 27 w 29"/>
                  <a:gd name="T21" fmla="*/ 21 h 43"/>
                  <a:gd name="T22" fmla="*/ 29 w 29"/>
                  <a:gd name="T23" fmla="*/ 21 h 43"/>
                  <a:gd name="T24" fmla="*/ 25 w 29"/>
                  <a:gd name="T25" fmla="*/ 18 h 43"/>
                  <a:gd name="T26" fmla="*/ 22 w 29"/>
                  <a:gd name="T27" fmla="*/ 13 h 43"/>
                  <a:gd name="T28" fmla="*/ 24 w 29"/>
                  <a:gd name="T29" fmla="*/ 7 h 43"/>
                  <a:gd name="T30" fmla="*/ 25 w 29"/>
                  <a:gd name="T31" fmla="*/ 0 h 43"/>
                  <a:gd name="T32" fmla="*/ 24 w 29"/>
                  <a:gd name="T33" fmla="*/ 0 h 43"/>
                  <a:gd name="T34" fmla="*/ 20 w 29"/>
                  <a:gd name="T35" fmla="*/ 3 h 43"/>
                  <a:gd name="T36" fmla="*/ 14 w 29"/>
                  <a:gd name="T37" fmla="*/ 8 h 43"/>
                  <a:gd name="T38" fmla="*/ 13 w 29"/>
                  <a:gd name="T39" fmla="*/ 13 h 43"/>
                  <a:gd name="T40" fmla="*/ 11 w 29"/>
                  <a:gd name="T41" fmla="*/ 14 h 43"/>
                  <a:gd name="T42" fmla="*/ 8 w 29"/>
                  <a:gd name="T43" fmla="*/ 12 h 43"/>
                  <a:gd name="T44" fmla="*/ 5 w 29"/>
                  <a:gd name="T45" fmla="*/ 10 h 43"/>
                  <a:gd name="T46" fmla="*/ 5 w 29"/>
                  <a:gd name="T47" fmla="*/ 10 h 43"/>
                  <a:gd name="T48" fmla="*/ 3 w 29"/>
                  <a:gd name="T49" fmla="*/ 14 h 43"/>
                  <a:gd name="T50" fmla="*/ 1 w 29"/>
                  <a:gd name="T51" fmla="*/ 17 h 43"/>
                  <a:gd name="T52" fmla="*/ 2 w 29"/>
                  <a:gd name="T53" fmla="*/ 28 h 43"/>
                  <a:gd name="T54" fmla="*/ 2 w 29"/>
                  <a:gd name="T55" fmla="*/ 29 h 43"/>
                  <a:gd name="T56" fmla="*/ 4 w 29"/>
                  <a:gd name="T57" fmla="*/ 33 h 43"/>
                  <a:gd name="T58" fmla="*/ 6 w 29"/>
                  <a:gd name="T59" fmla="*/ 40 h 43"/>
                  <a:gd name="T60" fmla="*/ 7 w 29"/>
                  <a:gd name="T61" fmla="*/ 42 h 43"/>
                  <a:gd name="T62" fmla="*/ 7 w 29"/>
                  <a:gd name="T63" fmla="*/ 42 h 43"/>
                  <a:gd name="T64" fmla="*/ 9 w 29"/>
                  <a:gd name="T65" fmla="*/ 42 h 43"/>
                  <a:gd name="T66" fmla="*/ 9 w 29"/>
                  <a:gd name="T67" fmla="*/ 42 h 43"/>
                  <a:gd name="T68" fmla="*/ 11 w 29"/>
                  <a:gd name="T69" fmla="*/ 42 h 43"/>
                  <a:gd name="T70" fmla="*/ 12 w 29"/>
                  <a:gd name="T71" fmla="*/ 42 h 43"/>
                  <a:gd name="T72" fmla="*/ 14 w 29"/>
                  <a:gd name="T73" fmla="*/ 42 h 43"/>
                  <a:gd name="T74" fmla="*/ 14 w 29"/>
                  <a:gd name="T75" fmla="*/ 42 h 43"/>
                  <a:gd name="T76" fmla="*/ 16 w 29"/>
                  <a:gd name="T77" fmla="*/ 43 h 43"/>
                  <a:gd name="T78" fmla="*/ 16 w 29"/>
                  <a:gd name="T79" fmla="*/ 43 h 43"/>
                  <a:gd name="T80" fmla="*/ 14 w 29"/>
                  <a:gd name="T81"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43">
                    <a:moveTo>
                      <a:pt x="14" y="38"/>
                    </a:moveTo>
                    <a:cubicBezTo>
                      <a:pt x="14" y="37"/>
                      <a:pt x="15" y="36"/>
                      <a:pt x="17" y="36"/>
                    </a:cubicBezTo>
                    <a:cubicBezTo>
                      <a:pt x="19" y="36"/>
                      <a:pt x="22" y="38"/>
                      <a:pt x="23" y="38"/>
                    </a:cubicBezTo>
                    <a:cubicBezTo>
                      <a:pt x="24" y="39"/>
                      <a:pt x="25" y="40"/>
                      <a:pt x="26" y="40"/>
                    </a:cubicBezTo>
                    <a:cubicBezTo>
                      <a:pt x="27" y="40"/>
                      <a:pt x="28" y="39"/>
                      <a:pt x="28" y="39"/>
                    </a:cubicBezTo>
                    <a:cubicBezTo>
                      <a:pt x="28" y="38"/>
                      <a:pt x="27" y="35"/>
                      <a:pt x="26" y="34"/>
                    </a:cubicBezTo>
                    <a:cubicBezTo>
                      <a:pt x="25" y="35"/>
                      <a:pt x="24" y="36"/>
                      <a:pt x="23" y="36"/>
                    </a:cubicBezTo>
                    <a:cubicBezTo>
                      <a:pt x="21" y="36"/>
                      <a:pt x="19" y="34"/>
                      <a:pt x="19" y="33"/>
                    </a:cubicBezTo>
                    <a:cubicBezTo>
                      <a:pt x="17" y="31"/>
                      <a:pt x="19" y="29"/>
                      <a:pt x="20" y="27"/>
                    </a:cubicBezTo>
                    <a:cubicBezTo>
                      <a:pt x="21" y="26"/>
                      <a:pt x="21" y="25"/>
                      <a:pt x="22" y="24"/>
                    </a:cubicBezTo>
                    <a:cubicBezTo>
                      <a:pt x="22" y="22"/>
                      <a:pt x="25" y="21"/>
                      <a:pt x="27" y="21"/>
                    </a:cubicBezTo>
                    <a:cubicBezTo>
                      <a:pt x="27" y="21"/>
                      <a:pt x="28" y="21"/>
                      <a:pt x="29" y="21"/>
                    </a:cubicBezTo>
                    <a:cubicBezTo>
                      <a:pt x="28" y="20"/>
                      <a:pt x="27" y="19"/>
                      <a:pt x="25" y="18"/>
                    </a:cubicBezTo>
                    <a:cubicBezTo>
                      <a:pt x="23" y="17"/>
                      <a:pt x="22" y="14"/>
                      <a:pt x="22" y="13"/>
                    </a:cubicBezTo>
                    <a:cubicBezTo>
                      <a:pt x="22" y="10"/>
                      <a:pt x="22" y="8"/>
                      <a:pt x="24" y="7"/>
                    </a:cubicBezTo>
                    <a:cubicBezTo>
                      <a:pt x="25" y="6"/>
                      <a:pt x="26" y="1"/>
                      <a:pt x="25" y="0"/>
                    </a:cubicBezTo>
                    <a:cubicBezTo>
                      <a:pt x="25" y="0"/>
                      <a:pt x="25" y="0"/>
                      <a:pt x="24" y="0"/>
                    </a:cubicBezTo>
                    <a:cubicBezTo>
                      <a:pt x="23" y="0"/>
                      <a:pt x="20" y="1"/>
                      <a:pt x="20" y="3"/>
                    </a:cubicBezTo>
                    <a:cubicBezTo>
                      <a:pt x="20" y="8"/>
                      <a:pt x="16" y="8"/>
                      <a:pt x="14" y="8"/>
                    </a:cubicBezTo>
                    <a:cubicBezTo>
                      <a:pt x="15" y="9"/>
                      <a:pt x="15" y="11"/>
                      <a:pt x="13" y="13"/>
                    </a:cubicBezTo>
                    <a:cubicBezTo>
                      <a:pt x="13" y="14"/>
                      <a:pt x="12" y="14"/>
                      <a:pt x="11" y="14"/>
                    </a:cubicBezTo>
                    <a:cubicBezTo>
                      <a:pt x="9" y="14"/>
                      <a:pt x="8" y="13"/>
                      <a:pt x="8" y="12"/>
                    </a:cubicBezTo>
                    <a:cubicBezTo>
                      <a:pt x="7" y="11"/>
                      <a:pt x="6" y="10"/>
                      <a:pt x="5" y="10"/>
                    </a:cubicBezTo>
                    <a:cubicBezTo>
                      <a:pt x="5" y="10"/>
                      <a:pt x="5" y="10"/>
                      <a:pt x="5" y="10"/>
                    </a:cubicBezTo>
                    <a:cubicBezTo>
                      <a:pt x="4" y="10"/>
                      <a:pt x="4" y="12"/>
                      <a:pt x="3" y="14"/>
                    </a:cubicBezTo>
                    <a:cubicBezTo>
                      <a:pt x="3" y="15"/>
                      <a:pt x="2" y="16"/>
                      <a:pt x="1" y="17"/>
                    </a:cubicBezTo>
                    <a:cubicBezTo>
                      <a:pt x="0" y="19"/>
                      <a:pt x="1" y="25"/>
                      <a:pt x="2" y="28"/>
                    </a:cubicBezTo>
                    <a:cubicBezTo>
                      <a:pt x="2" y="29"/>
                      <a:pt x="2" y="29"/>
                      <a:pt x="2" y="29"/>
                    </a:cubicBezTo>
                    <a:cubicBezTo>
                      <a:pt x="2" y="30"/>
                      <a:pt x="3" y="31"/>
                      <a:pt x="4" y="33"/>
                    </a:cubicBezTo>
                    <a:cubicBezTo>
                      <a:pt x="5" y="34"/>
                      <a:pt x="7" y="37"/>
                      <a:pt x="6" y="40"/>
                    </a:cubicBezTo>
                    <a:cubicBezTo>
                      <a:pt x="6" y="40"/>
                      <a:pt x="6" y="41"/>
                      <a:pt x="7" y="42"/>
                    </a:cubicBezTo>
                    <a:cubicBezTo>
                      <a:pt x="7" y="42"/>
                      <a:pt x="7" y="42"/>
                      <a:pt x="7" y="42"/>
                    </a:cubicBezTo>
                    <a:cubicBezTo>
                      <a:pt x="8" y="42"/>
                      <a:pt x="8" y="42"/>
                      <a:pt x="9" y="42"/>
                    </a:cubicBezTo>
                    <a:cubicBezTo>
                      <a:pt x="9" y="42"/>
                      <a:pt x="9" y="42"/>
                      <a:pt x="9" y="42"/>
                    </a:cubicBezTo>
                    <a:cubicBezTo>
                      <a:pt x="10" y="42"/>
                      <a:pt x="11" y="42"/>
                      <a:pt x="11" y="42"/>
                    </a:cubicBezTo>
                    <a:cubicBezTo>
                      <a:pt x="11" y="42"/>
                      <a:pt x="12" y="42"/>
                      <a:pt x="12" y="42"/>
                    </a:cubicBezTo>
                    <a:cubicBezTo>
                      <a:pt x="12" y="42"/>
                      <a:pt x="13" y="42"/>
                      <a:pt x="14" y="42"/>
                    </a:cubicBezTo>
                    <a:cubicBezTo>
                      <a:pt x="14" y="42"/>
                      <a:pt x="14" y="42"/>
                      <a:pt x="14" y="42"/>
                    </a:cubicBezTo>
                    <a:cubicBezTo>
                      <a:pt x="15" y="43"/>
                      <a:pt x="15" y="43"/>
                      <a:pt x="16" y="43"/>
                    </a:cubicBezTo>
                    <a:cubicBezTo>
                      <a:pt x="16" y="43"/>
                      <a:pt x="16" y="43"/>
                      <a:pt x="16" y="43"/>
                    </a:cubicBezTo>
                    <a:cubicBezTo>
                      <a:pt x="15" y="41"/>
                      <a:pt x="14" y="40"/>
                      <a:pt x="14"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6" name="Freeform 1219"/>
              <p:cNvSpPr>
                <a:spLocks/>
              </p:cNvSpPr>
              <p:nvPr/>
            </p:nvSpPr>
            <p:spPr bwMode="auto">
              <a:xfrm>
                <a:off x="2668" y="2914"/>
                <a:ext cx="130" cy="229"/>
              </a:xfrm>
              <a:custGeom>
                <a:avLst/>
                <a:gdLst>
                  <a:gd name="T0" fmla="*/ 98 w 136"/>
                  <a:gd name="T1" fmla="*/ 7 h 239"/>
                  <a:gd name="T2" fmla="*/ 83 w 136"/>
                  <a:gd name="T3" fmla="*/ 10 h 239"/>
                  <a:gd name="T4" fmla="*/ 76 w 136"/>
                  <a:gd name="T5" fmla="*/ 12 h 239"/>
                  <a:gd name="T6" fmla="*/ 59 w 136"/>
                  <a:gd name="T7" fmla="*/ 24 h 239"/>
                  <a:gd name="T8" fmla="*/ 52 w 136"/>
                  <a:gd name="T9" fmla="*/ 40 h 239"/>
                  <a:gd name="T10" fmla="*/ 47 w 136"/>
                  <a:gd name="T11" fmla="*/ 49 h 239"/>
                  <a:gd name="T12" fmla="*/ 36 w 136"/>
                  <a:gd name="T13" fmla="*/ 57 h 239"/>
                  <a:gd name="T14" fmla="*/ 28 w 136"/>
                  <a:gd name="T15" fmla="*/ 81 h 239"/>
                  <a:gd name="T16" fmla="*/ 32 w 136"/>
                  <a:gd name="T17" fmla="*/ 86 h 239"/>
                  <a:gd name="T18" fmla="*/ 22 w 136"/>
                  <a:gd name="T19" fmla="*/ 95 h 239"/>
                  <a:gd name="T20" fmla="*/ 12 w 136"/>
                  <a:gd name="T21" fmla="*/ 101 h 239"/>
                  <a:gd name="T22" fmla="*/ 10 w 136"/>
                  <a:gd name="T23" fmla="*/ 119 h 239"/>
                  <a:gd name="T24" fmla="*/ 11 w 136"/>
                  <a:gd name="T25" fmla="*/ 133 h 239"/>
                  <a:gd name="T26" fmla="*/ 17 w 136"/>
                  <a:gd name="T27" fmla="*/ 147 h 239"/>
                  <a:gd name="T28" fmla="*/ 15 w 136"/>
                  <a:gd name="T29" fmla="*/ 164 h 239"/>
                  <a:gd name="T30" fmla="*/ 7 w 136"/>
                  <a:gd name="T31" fmla="*/ 172 h 239"/>
                  <a:gd name="T32" fmla="*/ 2 w 136"/>
                  <a:gd name="T33" fmla="*/ 185 h 239"/>
                  <a:gd name="T34" fmla="*/ 1 w 136"/>
                  <a:gd name="T35" fmla="*/ 185 h 239"/>
                  <a:gd name="T36" fmla="*/ 4 w 136"/>
                  <a:gd name="T37" fmla="*/ 193 h 239"/>
                  <a:gd name="T38" fmla="*/ 11 w 136"/>
                  <a:gd name="T39" fmla="*/ 211 h 239"/>
                  <a:gd name="T40" fmla="*/ 17 w 136"/>
                  <a:gd name="T41" fmla="*/ 226 h 239"/>
                  <a:gd name="T42" fmla="*/ 20 w 136"/>
                  <a:gd name="T43" fmla="*/ 230 h 239"/>
                  <a:gd name="T44" fmla="*/ 22 w 136"/>
                  <a:gd name="T45" fmla="*/ 238 h 239"/>
                  <a:gd name="T46" fmla="*/ 29 w 136"/>
                  <a:gd name="T47" fmla="*/ 235 h 239"/>
                  <a:gd name="T48" fmla="*/ 33 w 136"/>
                  <a:gd name="T49" fmla="*/ 228 h 239"/>
                  <a:gd name="T50" fmla="*/ 46 w 136"/>
                  <a:gd name="T51" fmla="*/ 227 h 239"/>
                  <a:gd name="T52" fmla="*/ 55 w 136"/>
                  <a:gd name="T53" fmla="*/ 222 h 239"/>
                  <a:gd name="T54" fmla="*/ 55 w 136"/>
                  <a:gd name="T55" fmla="*/ 206 h 239"/>
                  <a:gd name="T56" fmla="*/ 64 w 136"/>
                  <a:gd name="T57" fmla="*/ 182 h 239"/>
                  <a:gd name="T58" fmla="*/ 80 w 136"/>
                  <a:gd name="T59" fmla="*/ 165 h 239"/>
                  <a:gd name="T60" fmla="*/ 62 w 136"/>
                  <a:gd name="T61" fmla="*/ 153 h 239"/>
                  <a:gd name="T62" fmla="*/ 62 w 136"/>
                  <a:gd name="T63" fmla="*/ 132 h 239"/>
                  <a:gd name="T64" fmla="*/ 68 w 136"/>
                  <a:gd name="T65" fmla="*/ 117 h 239"/>
                  <a:gd name="T66" fmla="*/ 76 w 136"/>
                  <a:gd name="T67" fmla="*/ 109 h 239"/>
                  <a:gd name="T68" fmla="*/ 92 w 136"/>
                  <a:gd name="T69" fmla="*/ 97 h 239"/>
                  <a:gd name="T70" fmla="*/ 108 w 136"/>
                  <a:gd name="T71" fmla="*/ 74 h 239"/>
                  <a:gd name="T72" fmla="*/ 118 w 136"/>
                  <a:gd name="T73" fmla="*/ 60 h 239"/>
                  <a:gd name="T74" fmla="*/ 126 w 136"/>
                  <a:gd name="T75" fmla="*/ 57 h 239"/>
                  <a:gd name="T76" fmla="*/ 136 w 136"/>
                  <a:gd name="T77" fmla="*/ 57 h 239"/>
                  <a:gd name="T78" fmla="*/ 135 w 136"/>
                  <a:gd name="T79" fmla="*/ 55 h 239"/>
                  <a:gd name="T80" fmla="*/ 135 w 136"/>
                  <a:gd name="T81" fmla="*/ 42 h 239"/>
                  <a:gd name="T82" fmla="*/ 132 w 136"/>
                  <a:gd name="T83" fmla="*/ 30 h 239"/>
                  <a:gd name="T84" fmla="*/ 120 w 136"/>
                  <a:gd name="T85" fmla="*/ 11 h 239"/>
                  <a:gd name="T86" fmla="*/ 103 w 136"/>
                  <a:gd name="T8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239">
                    <a:moveTo>
                      <a:pt x="102" y="0"/>
                    </a:moveTo>
                    <a:cubicBezTo>
                      <a:pt x="101" y="0"/>
                      <a:pt x="101" y="0"/>
                      <a:pt x="101" y="0"/>
                    </a:cubicBezTo>
                    <a:cubicBezTo>
                      <a:pt x="99" y="0"/>
                      <a:pt x="98" y="3"/>
                      <a:pt x="98" y="7"/>
                    </a:cubicBezTo>
                    <a:cubicBezTo>
                      <a:pt x="98" y="10"/>
                      <a:pt x="96" y="12"/>
                      <a:pt x="93" y="12"/>
                    </a:cubicBezTo>
                    <a:cubicBezTo>
                      <a:pt x="91" y="12"/>
                      <a:pt x="89" y="12"/>
                      <a:pt x="87" y="10"/>
                    </a:cubicBezTo>
                    <a:cubicBezTo>
                      <a:pt x="86" y="10"/>
                      <a:pt x="85" y="9"/>
                      <a:pt x="83" y="10"/>
                    </a:cubicBezTo>
                    <a:cubicBezTo>
                      <a:pt x="81" y="10"/>
                      <a:pt x="79" y="10"/>
                      <a:pt x="76" y="9"/>
                    </a:cubicBezTo>
                    <a:cubicBezTo>
                      <a:pt x="76" y="8"/>
                      <a:pt x="76" y="8"/>
                      <a:pt x="76" y="8"/>
                    </a:cubicBezTo>
                    <a:cubicBezTo>
                      <a:pt x="76" y="9"/>
                      <a:pt x="76" y="11"/>
                      <a:pt x="76" y="12"/>
                    </a:cubicBezTo>
                    <a:cubicBezTo>
                      <a:pt x="76" y="13"/>
                      <a:pt x="76" y="14"/>
                      <a:pt x="76" y="15"/>
                    </a:cubicBezTo>
                    <a:cubicBezTo>
                      <a:pt x="76" y="20"/>
                      <a:pt x="69" y="20"/>
                      <a:pt x="66" y="20"/>
                    </a:cubicBezTo>
                    <a:cubicBezTo>
                      <a:pt x="63" y="20"/>
                      <a:pt x="59" y="22"/>
                      <a:pt x="59" y="24"/>
                    </a:cubicBezTo>
                    <a:cubicBezTo>
                      <a:pt x="59" y="27"/>
                      <a:pt x="58" y="29"/>
                      <a:pt x="57" y="30"/>
                    </a:cubicBezTo>
                    <a:cubicBezTo>
                      <a:pt x="56" y="31"/>
                      <a:pt x="56" y="31"/>
                      <a:pt x="56" y="32"/>
                    </a:cubicBezTo>
                    <a:cubicBezTo>
                      <a:pt x="57" y="33"/>
                      <a:pt x="58" y="36"/>
                      <a:pt x="52" y="40"/>
                    </a:cubicBezTo>
                    <a:cubicBezTo>
                      <a:pt x="52" y="41"/>
                      <a:pt x="50" y="43"/>
                      <a:pt x="49" y="44"/>
                    </a:cubicBezTo>
                    <a:cubicBezTo>
                      <a:pt x="48" y="46"/>
                      <a:pt x="48" y="47"/>
                      <a:pt x="47" y="48"/>
                    </a:cubicBezTo>
                    <a:cubicBezTo>
                      <a:pt x="47" y="48"/>
                      <a:pt x="47" y="49"/>
                      <a:pt x="47" y="49"/>
                    </a:cubicBezTo>
                    <a:cubicBezTo>
                      <a:pt x="47" y="50"/>
                      <a:pt x="47" y="53"/>
                      <a:pt x="44" y="55"/>
                    </a:cubicBezTo>
                    <a:cubicBezTo>
                      <a:pt x="42" y="56"/>
                      <a:pt x="40" y="56"/>
                      <a:pt x="38" y="57"/>
                    </a:cubicBezTo>
                    <a:cubicBezTo>
                      <a:pt x="37" y="57"/>
                      <a:pt x="36" y="57"/>
                      <a:pt x="36" y="57"/>
                    </a:cubicBezTo>
                    <a:cubicBezTo>
                      <a:pt x="36" y="57"/>
                      <a:pt x="36" y="59"/>
                      <a:pt x="36" y="60"/>
                    </a:cubicBezTo>
                    <a:cubicBezTo>
                      <a:pt x="36" y="62"/>
                      <a:pt x="36" y="64"/>
                      <a:pt x="36" y="66"/>
                    </a:cubicBezTo>
                    <a:cubicBezTo>
                      <a:pt x="36" y="71"/>
                      <a:pt x="32" y="76"/>
                      <a:pt x="28" y="81"/>
                    </a:cubicBezTo>
                    <a:cubicBezTo>
                      <a:pt x="27" y="82"/>
                      <a:pt x="27" y="83"/>
                      <a:pt x="27" y="83"/>
                    </a:cubicBezTo>
                    <a:cubicBezTo>
                      <a:pt x="28" y="83"/>
                      <a:pt x="28" y="83"/>
                      <a:pt x="30" y="84"/>
                    </a:cubicBezTo>
                    <a:cubicBezTo>
                      <a:pt x="31" y="84"/>
                      <a:pt x="32" y="85"/>
                      <a:pt x="32" y="86"/>
                    </a:cubicBezTo>
                    <a:cubicBezTo>
                      <a:pt x="33" y="88"/>
                      <a:pt x="32" y="90"/>
                      <a:pt x="31" y="93"/>
                    </a:cubicBezTo>
                    <a:cubicBezTo>
                      <a:pt x="30" y="95"/>
                      <a:pt x="29" y="96"/>
                      <a:pt x="26" y="96"/>
                    </a:cubicBezTo>
                    <a:cubicBezTo>
                      <a:pt x="25" y="96"/>
                      <a:pt x="24" y="96"/>
                      <a:pt x="22" y="95"/>
                    </a:cubicBezTo>
                    <a:cubicBezTo>
                      <a:pt x="22" y="95"/>
                      <a:pt x="22" y="95"/>
                      <a:pt x="21" y="95"/>
                    </a:cubicBezTo>
                    <a:cubicBezTo>
                      <a:pt x="21" y="95"/>
                      <a:pt x="21" y="95"/>
                      <a:pt x="21" y="95"/>
                    </a:cubicBezTo>
                    <a:cubicBezTo>
                      <a:pt x="19" y="95"/>
                      <a:pt x="15" y="97"/>
                      <a:pt x="12" y="101"/>
                    </a:cubicBezTo>
                    <a:cubicBezTo>
                      <a:pt x="9" y="106"/>
                      <a:pt x="10" y="109"/>
                      <a:pt x="11" y="111"/>
                    </a:cubicBezTo>
                    <a:cubicBezTo>
                      <a:pt x="12" y="113"/>
                      <a:pt x="12" y="114"/>
                      <a:pt x="11" y="116"/>
                    </a:cubicBezTo>
                    <a:cubicBezTo>
                      <a:pt x="11" y="117"/>
                      <a:pt x="11" y="118"/>
                      <a:pt x="10" y="119"/>
                    </a:cubicBezTo>
                    <a:cubicBezTo>
                      <a:pt x="10" y="120"/>
                      <a:pt x="11" y="121"/>
                      <a:pt x="11" y="122"/>
                    </a:cubicBezTo>
                    <a:cubicBezTo>
                      <a:pt x="13" y="126"/>
                      <a:pt x="12" y="128"/>
                      <a:pt x="12" y="130"/>
                    </a:cubicBezTo>
                    <a:cubicBezTo>
                      <a:pt x="11" y="131"/>
                      <a:pt x="11" y="132"/>
                      <a:pt x="11" y="133"/>
                    </a:cubicBezTo>
                    <a:cubicBezTo>
                      <a:pt x="11" y="134"/>
                      <a:pt x="12" y="135"/>
                      <a:pt x="14" y="136"/>
                    </a:cubicBezTo>
                    <a:cubicBezTo>
                      <a:pt x="15" y="137"/>
                      <a:pt x="18" y="138"/>
                      <a:pt x="18" y="141"/>
                    </a:cubicBezTo>
                    <a:cubicBezTo>
                      <a:pt x="19" y="144"/>
                      <a:pt x="18" y="146"/>
                      <a:pt x="17" y="147"/>
                    </a:cubicBezTo>
                    <a:cubicBezTo>
                      <a:pt x="16" y="149"/>
                      <a:pt x="14" y="149"/>
                      <a:pt x="13" y="149"/>
                    </a:cubicBezTo>
                    <a:cubicBezTo>
                      <a:pt x="13" y="150"/>
                      <a:pt x="13" y="151"/>
                      <a:pt x="14" y="151"/>
                    </a:cubicBezTo>
                    <a:cubicBezTo>
                      <a:pt x="17" y="153"/>
                      <a:pt x="16" y="162"/>
                      <a:pt x="15" y="164"/>
                    </a:cubicBezTo>
                    <a:cubicBezTo>
                      <a:pt x="14" y="167"/>
                      <a:pt x="11" y="167"/>
                      <a:pt x="9" y="167"/>
                    </a:cubicBezTo>
                    <a:cubicBezTo>
                      <a:pt x="9" y="167"/>
                      <a:pt x="8" y="167"/>
                      <a:pt x="8" y="167"/>
                    </a:cubicBezTo>
                    <a:cubicBezTo>
                      <a:pt x="8" y="169"/>
                      <a:pt x="7" y="171"/>
                      <a:pt x="7" y="172"/>
                    </a:cubicBezTo>
                    <a:cubicBezTo>
                      <a:pt x="6" y="174"/>
                      <a:pt x="6" y="175"/>
                      <a:pt x="6" y="175"/>
                    </a:cubicBezTo>
                    <a:cubicBezTo>
                      <a:pt x="6" y="176"/>
                      <a:pt x="6" y="177"/>
                      <a:pt x="6" y="178"/>
                    </a:cubicBezTo>
                    <a:cubicBezTo>
                      <a:pt x="6" y="182"/>
                      <a:pt x="5" y="185"/>
                      <a:pt x="2" y="185"/>
                    </a:cubicBezTo>
                    <a:cubicBezTo>
                      <a:pt x="2" y="185"/>
                      <a:pt x="2" y="185"/>
                      <a:pt x="2" y="185"/>
                    </a:cubicBezTo>
                    <a:cubicBezTo>
                      <a:pt x="2" y="185"/>
                      <a:pt x="2" y="185"/>
                      <a:pt x="2" y="185"/>
                    </a:cubicBezTo>
                    <a:cubicBezTo>
                      <a:pt x="2" y="185"/>
                      <a:pt x="2" y="185"/>
                      <a:pt x="1" y="185"/>
                    </a:cubicBezTo>
                    <a:cubicBezTo>
                      <a:pt x="1" y="185"/>
                      <a:pt x="1" y="185"/>
                      <a:pt x="0" y="184"/>
                    </a:cubicBezTo>
                    <a:cubicBezTo>
                      <a:pt x="0" y="184"/>
                      <a:pt x="0" y="184"/>
                      <a:pt x="0" y="184"/>
                    </a:cubicBezTo>
                    <a:cubicBezTo>
                      <a:pt x="0" y="188"/>
                      <a:pt x="1" y="191"/>
                      <a:pt x="4" y="193"/>
                    </a:cubicBezTo>
                    <a:cubicBezTo>
                      <a:pt x="7" y="195"/>
                      <a:pt x="7" y="198"/>
                      <a:pt x="7" y="200"/>
                    </a:cubicBezTo>
                    <a:cubicBezTo>
                      <a:pt x="7" y="202"/>
                      <a:pt x="7" y="204"/>
                      <a:pt x="8" y="205"/>
                    </a:cubicBezTo>
                    <a:cubicBezTo>
                      <a:pt x="10" y="207"/>
                      <a:pt x="11" y="209"/>
                      <a:pt x="11" y="211"/>
                    </a:cubicBezTo>
                    <a:cubicBezTo>
                      <a:pt x="12" y="213"/>
                      <a:pt x="12" y="214"/>
                      <a:pt x="14" y="215"/>
                    </a:cubicBezTo>
                    <a:cubicBezTo>
                      <a:pt x="18" y="219"/>
                      <a:pt x="19" y="221"/>
                      <a:pt x="17" y="226"/>
                    </a:cubicBezTo>
                    <a:cubicBezTo>
                      <a:pt x="17" y="226"/>
                      <a:pt x="17" y="226"/>
                      <a:pt x="17" y="226"/>
                    </a:cubicBezTo>
                    <a:cubicBezTo>
                      <a:pt x="17" y="226"/>
                      <a:pt x="17" y="226"/>
                      <a:pt x="17" y="226"/>
                    </a:cubicBezTo>
                    <a:cubicBezTo>
                      <a:pt x="17" y="226"/>
                      <a:pt x="17" y="227"/>
                      <a:pt x="17" y="227"/>
                    </a:cubicBezTo>
                    <a:cubicBezTo>
                      <a:pt x="18" y="227"/>
                      <a:pt x="20" y="228"/>
                      <a:pt x="20" y="230"/>
                    </a:cubicBezTo>
                    <a:cubicBezTo>
                      <a:pt x="20" y="231"/>
                      <a:pt x="20" y="232"/>
                      <a:pt x="20" y="234"/>
                    </a:cubicBezTo>
                    <a:cubicBezTo>
                      <a:pt x="20" y="235"/>
                      <a:pt x="20" y="238"/>
                      <a:pt x="20" y="239"/>
                    </a:cubicBezTo>
                    <a:cubicBezTo>
                      <a:pt x="20" y="239"/>
                      <a:pt x="21" y="239"/>
                      <a:pt x="22" y="238"/>
                    </a:cubicBezTo>
                    <a:cubicBezTo>
                      <a:pt x="23" y="238"/>
                      <a:pt x="25" y="238"/>
                      <a:pt x="27" y="238"/>
                    </a:cubicBezTo>
                    <a:cubicBezTo>
                      <a:pt x="28" y="238"/>
                      <a:pt x="29" y="237"/>
                      <a:pt x="29" y="237"/>
                    </a:cubicBezTo>
                    <a:cubicBezTo>
                      <a:pt x="29" y="237"/>
                      <a:pt x="29" y="236"/>
                      <a:pt x="29" y="235"/>
                    </a:cubicBezTo>
                    <a:cubicBezTo>
                      <a:pt x="29" y="234"/>
                      <a:pt x="29" y="233"/>
                      <a:pt x="29" y="233"/>
                    </a:cubicBezTo>
                    <a:cubicBezTo>
                      <a:pt x="29" y="230"/>
                      <a:pt x="32" y="229"/>
                      <a:pt x="33" y="229"/>
                    </a:cubicBezTo>
                    <a:cubicBezTo>
                      <a:pt x="33" y="229"/>
                      <a:pt x="33" y="229"/>
                      <a:pt x="33" y="228"/>
                    </a:cubicBezTo>
                    <a:cubicBezTo>
                      <a:pt x="34" y="227"/>
                      <a:pt x="36" y="225"/>
                      <a:pt x="39" y="225"/>
                    </a:cubicBezTo>
                    <a:cubicBezTo>
                      <a:pt x="41" y="225"/>
                      <a:pt x="43" y="226"/>
                      <a:pt x="45" y="227"/>
                    </a:cubicBezTo>
                    <a:cubicBezTo>
                      <a:pt x="45" y="227"/>
                      <a:pt x="46" y="227"/>
                      <a:pt x="46" y="227"/>
                    </a:cubicBezTo>
                    <a:cubicBezTo>
                      <a:pt x="48" y="227"/>
                      <a:pt x="48" y="224"/>
                      <a:pt x="49" y="223"/>
                    </a:cubicBezTo>
                    <a:cubicBezTo>
                      <a:pt x="49" y="220"/>
                      <a:pt x="51" y="220"/>
                      <a:pt x="51" y="220"/>
                    </a:cubicBezTo>
                    <a:cubicBezTo>
                      <a:pt x="53" y="220"/>
                      <a:pt x="54" y="221"/>
                      <a:pt x="55" y="222"/>
                    </a:cubicBezTo>
                    <a:cubicBezTo>
                      <a:pt x="56" y="221"/>
                      <a:pt x="57" y="219"/>
                      <a:pt x="58" y="217"/>
                    </a:cubicBezTo>
                    <a:cubicBezTo>
                      <a:pt x="56" y="218"/>
                      <a:pt x="54" y="218"/>
                      <a:pt x="53" y="217"/>
                    </a:cubicBezTo>
                    <a:cubicBezTo>
                      <a:pt x="52" y="214"/>
                      <a:pt x="55" y="206"/>
                      <a:pt x="55" y="206"/>
                    </a:cubicBezTo>
                    <a:cubicBezTo>
                      <a:pt x="56" y="204"/>
                      <a:pt x="56" y="199"/>
                      <a:pt x="56" y="196"/>
                    </a:cubicBezTo>
                    <a:cubicBezTo>
                      <a:pt x="56" y="193"/>
                      <a:pt x="56" y="192"/>
                      <a:pt x="57" y="191"/>
                    </a:cubicBezTo>
                    <a:cubicBezTo>
                      <a:pt x="57" y="189"/>
                      <a:pt x="58" y="184"/>
                      <a:pt x="64" y="182"/>
                    </a:cubicBezTo>
                    <a:cubicBezTo>
                      <a:pt x="68" y="181"/>
                      <a:pt x="73" y="177"/>
                      <a:pt x="73" y="175"/>
                    </a:cubicBezTo>
                    <a:cubicBezTo>
                      <a:pt x="72" y="173"/>
                      <a:pt x="75" y="171"/>
                      <a:pt x="77" y="168"/>
                    </a:cubicBezTo>
                    <a:cubicBezTo>
                      <a:pt x="78" y="167"/>
                      <a:pt x="80" y="166"/>
                      <a:pt x="80" y="165"/>
                    </a:cubicBezTo>
                    <a:cubicBezTo>
                      <a:pt x="79" y="164"/>
                      <a:pt x="73" y="157"/>
                      <a:pt x="70" y="155"/>
                    </a:cubicBezTo>
                    <a:cubicBezTo>
                      <a:pt x="69" y="155"/>
                      <a:pt x="67" y="155"/>
                      <a:pt x="66" y="155"/>
                    </a:cubicBezTo>
                    <a:cubicBezTo>
                      <a:pt x="64" y="155"/>
                      <a:pt x="62" y="155"/>
                      <a:pt x="62" y="153"/>
                    </a:cubicBezTo>
                    <a:cubicBezTo>
                      <a:pt x="61" y="153"/>
                      <a:pt x="61" y="152"/>
                      <a:pt x="61" y="151"/>
                    </a:cubicBezTo>
                    <a:cubicBezTo>
                      <a:pt x="61" y="150"/>
                      <a:pt x="61" y="146"/>
                      <a:pt x="60" y="139"/>
                    </a:cubicBezTo>
                    <a:cubicBezTo>
                      <a:pt x="59" y="137"/>
                      <a:pt x="61" y="134"/>
                      <a:pt x="62" y="132"/>
                    </a:cubicBezTo>
                    <a:cubicBezTo>
                      <a:pt x="63" y="130"/>
                      <a:pt x="64" y="129"/>
                      <a:pt x="64" y="128"/>
                    </a:cubicBezTo>
                    <a:cubicBezTo>
                      <a:pt x="64" y="127"/>
                      <a:pt x="64" y="127"/>
                      <a:pt x="64" y="127"/>
                    </a:cubicBezTo>
                    <a:cubicBezTo>
                      <a:pt x="64" y="124"/>
                      <a:pt x="64" y="119"/>
                      <a:pt x="68" y="117"/>
                    </a:cubicBezTo>
                    <a:cubicBezTo>
                      <a:pt x="69" y="117"/>
                      <a:pt x="69" y="117"/>
                      <a:pt x="69" y="116"/>
                    </a:cubicBezTo>
                    <a:cubicBezTo>
                      <a:pt x="70" y="115"/>
                      <a:pt x="71" y="113"/>
                      <a:pt x="74" y="112"/>
                    </a:cubicBezTo>
                    <a:cubicBezTo>
                      <a:pt x="75" y="112"/>
                      <a:pt x="75" y="111"/>
                      <a:pt x="76" y="109"/>
                    </a:cubicBezTo>
                    <a:cubicBezTo>
                      <a:pt x="77" y="107"/>
                      <a:pt x="78" y="105"/>
                      <a:pt x="81" y="103"/>
                    </a:cubicBezTo>
                    <a:cubicBezTo>
                      <a:pt x="83" y="103"/>
                      <a:pt x="84" y="102"/>
                      <a:pt x="86" y="101"/>
                    </a:cubicBezTo>
                    <a:cubicBezTo>
                      <a:pt x="87" y="100"/>
                      <a:pt x="89" y="99"/>
                      <a:pt x="92" y="97"/>
                    </a:cubicBezTo>
                    <a:cubicBezTo>
                      <a:pt x="98" y="94"/>
                      <a:pt x="107" y="88"/>
                      <a:pt x="108" y="85"/>
                    </a:cubicBezTo>
                    <a:cubicBezTo>
                      <a:pt x="108" y="85"/>
                      <a:pt x="108" y="84"/>
                      <a:pt x="107" y="83"/>
                    </a:cubicBezTo>
                    <a:cubicBezTo>
                      <a:pt x="106" y="81"/>
                      <a:pt x="103" y="77"/>
                      <a:pt x="108" y="74"/>
                    </a:cubicBezTo>
                    <a:cubicBezTo>
                      <a:pt x="110" y="72"/>
                      <a:pt x="110" y="71"/>
                      <a:pt x="110" y="69"/>
                    </a:cubicBezTo>
                    <a:cubicBezTo>
                      <a:pt x="110" y="68"/>
                      <a:pt x="110" y="65"/>
                      <a:pt x="113" y="64"/>
                    </a:cubicBezTo>
                    <a:cubicBezTo>
                      <a:pt x="115" y="63"/>
                      <a:pt x="116" y="62"/>
                      <a:pt x="118" y="60"/>
                    </a:cubicBezTo>
                    <a:cubicBezTo>
                      <a:pt x="119" y="59"/>
                      <a:pt x="119" y="59"/>
                      <a:pt x="119" y="59"/>
                    </a:cubicBezTo>
                    <a:cubicBezTo>
                      <a:pt x="121" y="57"/>
                      <a:pt x="123" y="57"/>
                      <a:pt x="124" y="57"/>
                    </a:cubicBezTo>
                    <a:cubicBezTo>
                      <a:pt x="125" y="57"/>
                      <a:pt x="125" y="57"/>
                      <a:pt x="126" y="57"/>
                    </a:cubicBezTo>
                    <a:cubicBezTo>
                      <a:pt x="128" y="57"/>
                      <a:pt x="130" y="58"/>
                      <a:pt x="132" y="57"/>
                    </a:cubicBezTo>
                    <a:cubicBezTo>
                      <a:pt x="133" y="57"/>
                      <a:pt x="135" y="57"/>
                      <a:pt x="136" y="57"/>
                    </a:cubicBezTo>
                    <a:cubicBezTo>
                      <a:pt x="136" y="57"/>
                      <a:pt x="136" y="57"/>
                      <a:pt x="136" y="57"/>
                    </a:cubicBezTo>
                    <a:cubicBezTo>
                      <a:pt x="136" y="56"/>
                      <a:pt x="136" y="56"/>
                      <a:pt x="136" y="56"/>
                    </a:cubicBezTo>
                    <a:cubicBezTo>
                      <a:pt x="136" y="56"/>
                      <a:pt x="136" y="56"/>
                      <a:pt x="136" y="56"/>
                    </a:cubicBezTo>
                    <a:cubicBezTo>
                      <a:pt x="136" y="55"/>
                      <a:pt x="136" y="55"/>
                      <a:pt x="135" y="55"/>
                    </a:cubicBezTo>
                    <a:cubicBezTo>
                      <a:pt x="135" y="54"/>
                      <a:pt x="131" y="50"/>
                      <a:pt x="132" y="48"/>
                    </a:cubicBezTo>
                    <a:cubicBezTo>
                      <a:pt x="132" y="47"/>
                      <a:pt x="133" y="46"/>
                      <a:pt x="135" y="46"/>
                    </a:cubicBezTo>
                    <a:cubicBezTo>
                      <a:pt x="135" y="46"/>
                      <a:pt x="135" y="44"/>
                      <a:pt x="135" y="42"/>
                    </a:cubicBezTo>
                    <a:cubicBezTo>
                      <a:pt x="135" y="41"/>
                      <a:pt x="135" y="40"/>
                      <a:pt x="134" y="40"/>
                    </a:cubicBezTo>
                    <a:cubicBezTo>
                      <a:pt x="132" y="39"/>
                      <a:pt x="132" y="35"/>
                      <a:pt x="132" y="33"/>
                    </a:cubicBezTo>
                    <a:cubicBezTo>
                      <a:pt x="132" y="32"/>
                      <a:pt x="132" y="30"/>
                      <a:pt x="132" y="30"/>
                    </a:cubicBezTo>
                    <a:cubicBezTo>
                      <a:pt x="128" y="28"/>
                      <a:pt x="129" y="23"/>
                      <a:pt x="130" y="19"/>
                    </a:cubicBezTo>
                    <a:cubicBezTo>
                      <a:pt x="130" y="18"/>
                      <a:pt x="130" y="18"/>
                      <a:pt x="130" y="17"/>
                    </a:cubicBezTo>
                    <a:cubicBezTo>
                      <a:pt x="130" y="16"/>
                      <a:pt x="123" y="13"/>
                      <a:pt x="120" y="11"/>
                    </a:cubicBezTo>
                    <a:cubicBezTo>
                      <a:pt x="118" y="11"/>
                      <a:pt x="117" y="10"/>
                      <a:pt x="115" y="10"/>
                    </a:cubicBezTo>
                    <a:cubicBezTo>
                      <a:pt x="112" y="8"/>
                      <a:pt x="109" y="6"/>
                      <a:pt x="107" y="4"/>
                    </a:cubicBezTo>
                    <a:cubicBezTo>
                      <a:pt x="106" y="3"/>
                      <a:pt x="105" y="2"/>
                      <a:pt x="103" y="1"/>
                    </a:cubicBezTo>
                    <a:cubicBezTo>
                      <a:pt x="103" y="1"/>
                      <a:pt x="102" y="0"/>
                      <a:pt x="102" y="0"/>
                    </a:cubicBezTo>
                    <a:cubicBezTo>
                      <a:pt x="102" y="0"/>
                      <a:pt x="102" y="0"/>
                      <a:pt x="10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7" name="Freeform 1220"/>
              <p:cNvSpPr>
                <a:spLocks/>
              </p:cNvSpPr>
              <p:nvPr/>
            </p:nvSpPr>
            <p:spPr bwMode="auto">
              <a:xfrm>
                <a:off x="2794" y="3079"/>
                <a:ext cx="46" cy="29"/>
              </a:xfrm>
              <a:custGeom>
                <a:avLst/>
                <a:gdLst>
                  <a:gd name="T0" fmla="*/ 41 w 48"/>
                  <a:gd name="T1" fmla="*/ 30 h 30"/>
                  <a:gd name="T2" fmla="*/ 41 w 48"/>
                  <a:gd name="T3" fmla="*/ 29 h 30"/>
                  <a:gd name="T4" fmla="*/ 42 w 48"/>
                  <a:gd name="T5" fmla="*/ 29 h 30"/>
                  <a:gd name="T6" fmla="*/ 43 w 48"/>
                  <a:gd name="T7" fmla="*/ 28 h 30"/>
                  <a:gd name="T8" fmla="*/ 43 w 48"/>
                  <a:gd name="T9" fmla="*/ 28 h 30"/>
                  <a:gd name="T10" fmla="*/ 43 w 48"/>
                  <a:gd name="T11" fmla="*/ 28 h 30"/>
                  <a:gd name="T12" fmla="*/ 45 w 48"/>
                  <a:gd name="T13" fmla="*/ 26 h 30"/>
                  <a:gd name="T14" fmla="*/ 45 w 48"/>
                  <a:gd name="T15" fmla="*/ 26 h 30"/>
                  <a:gd name="T16" fmla="*/ 45 w 48"/>
                  <a:gd name="T17" fmla="*/ 26 h 30"/>
                  <a:gd name="T18" fmla="*/ 42 w 48"/>
                  <a:gd name="T19" fmla="*/ 20 h 30"/>
                  <a:gd name="T20" fmla="*/ 42 w 48"/>
                  <a:gd name="T21" fmla="*/ 17 h 30"/>
                  <a:gd name="T22" fmla="*/ 42 w 48"/>
                  <a:gd name="T23" fmla="*/ 13 h 30"/>
                  <a:gd name="T24" fmla="*/ 44 w 48"/>
                  <a:gd name="T25" fmla="*/ 9 h 30"/>
                  <a:gd name="T26" fmla="*/ 46 w 48"/>
                  <a:gd name="T27" fmla="*/ 6 h 30"/>
                  <a:gd name="T28" fmla="*/ 48 w 48"/>
                  <a:gd name="T29" fmla="*/ 3 h 30"/>
                  <a:gd name="T30" fmla="*/ 48 w 48"/>
                  <a:gd name="T31" fmla="*/ 3 h 30"/>
                  <a:gd name="T32" fmla="*/ 48 w 48"/>
                  <a:gd name="T33" fmla="*/ 3 h 30"/>
                  <a:gd name="T34" fmla="*/ 48 w 48"/>
                  <a:gd name="T35" fmla="*/ 3 h 30"/>
                  <a:gd name="T36" fmla="*/ 37 w 48"/>
                  <a:gd name="T37" fmla="*/ 2 h 30"/>
                  <a:gd name="T38" fmla="*/ 26 w 48"/>
                  <a:gd name="T39" fmla="*/ 1 h 30"/>
                  <a:gd name="T40" fmla="*/ 19 w 48"/>
                  <a:gd name="T41" fmla="*/ 2 h 30"/>
                  <a:gd name="T42" fmla="*/ 6 w 48"/>
                  <a:gd name="T43" fmla="*/ 4 h 30"/>
                  <a:gd name="T44" fmla="*/ 1 w 48"/>
                  <a:gd name="T45" fmla="*/ 7 h 30"/>
                  <a:gd name="T46" fmla="*/ 0 w 48"/>
                  <a:gd name="T47" fmla="*/ 8 h 30"/>
                  <a:gd name="T48" fmla="*/ 2 w 48"/>
                  <a:gd name="T49" fmla="*/ 13 h 30"/>
                  <a:gd name="T50" fmla="*/ 2 w 48"/>
                  <a:gd name="T51" fmla="*/ 15 h 30"/>
                  <a:gd name="T52" fmla="*/ 7 w 48"/>
                  <a:gd name="T53" fmla="*/ 18 h 30"/>
                  <a:gd name="T54" fmla="*/ 13 w 48"/>
                  <a:gd name="T55" fmla="*/ 21 h 30"/>
                  <a:gd name="T56" fmla="*/ 13 w 48"/>
                  <a:gd name="T57" fmla="*/ 23 h 30"/>
                  <a:gd name="T58" fmla="*/ 13 w 48"/>
                  <a:gd name="T59" fmla="*/ 23 h 30"/>
                  <a:gd name="T60" fmla="*/ 15 w 48"/>
                  <a:gd name="T61" fmla="*/ 23 h 30"/>
                  <a:gd name="T62" fmla="*/ 16 w 48"/>
                  <a:gd name="T63" fmla="*/ 23 h 30"/>
                  <a:gd name="T64" fmla="*/ 18 w 48"/>
                  <a:gd name="T65" fmla="*/ 23 h 30"/>
                  <a:gd name="T66" fmla="*/ 23 w 48"/>
                  <a:gd name="T67" fmla="*/ 23 h 30"/>
                  <a:gd name="T68" fmla="*/ 23 w 48"/>
                  <a:gd name="T69" fmla="*/ 24 h 30"/>
                  <a:gd name="T70" fmla="*/ 32 w 48"/>
                  <a:gd name="T71" fmla="*/ 30 h 30"/>
                  <a:gd name="T72" fmla="*/ 33 w 48"/>
                  <a:gd name="T73" fmla="*/ 30 h 30"/>
                  <a:gd name="T74" fmla="*/ 33 w 48"/>
                  <a:gd name="T75" fmla="*/ 29 h 30"/>
                  <a:gd name="T76" fmla="*/ 34 w 48"/>
                  <a:gd name="T77" fmla="*/ 29 h 30"/>
                  <a:gd name="T78" fmla="*/ 34 w 48"/>
                  <a:gd name="T79" fmla="*/ 29 h 30"/>
                  <a:gd name="T80" fmla="*/ 41 w 48"/>
                  <a:gd name="T8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30">
                    <a:moveTo>
                      <a:pt x="41" y="30"/>
                    </a:moveTo>
                    <a:cubicBezTo>
                      <a:pt x="41" y="30"/>
                      <a:pt x="41" y="30"/>
                      <a:pt x="41" y="29"/>
                    </a:cubicBezTo>
                    <a:cubicBezTo>
                      <a:pt x="42" y="29"/>
                      <a:pt x="42" y="29"/>
                      <a:pt x="42" y="29"/>
                    </a:cubicBezTo>
                    <a:cubicBezTo>
                      <a:pt x="42" y="28"/>
                      <a:pt x="42" y="28"/>
                      <a:pt x="43" y="28"/>
                    </a:cubicBezTo>
                    <a:cubicBezTo>
                      <a:pt x="43" y="28"/>
                      <a:pt x="43" y="28"/>
                      <a:pt x="43" y="28"/>
                    </a:cubicBezTo>
                    <a:cubicBezTo>
                      <a:pt x="43" y="28"/>
                      <a:pt x="43" y="28"/>
                      <a:pt x="43" y="28"/>
                    </a:cubicBezTo>
                    <a:cubicBezTo>
                      <a:pt x="43" y="27"/>
                      <a:pt x="44" y="27"/>
                      <a:pt x="45" y="26"/>
                    </a:cubicBezTo>
                    <a:cubicBezTo>
                      <a:pt x="45" y="26"/>
                      <a:pt x="45" y="26"/>
                      <a:pt x="45" y="26"/>
                    </a:cubicBezTo>
                    <a:cubicBezTo>
                      <a:pt x="45" y="26"/>
                      <a:pt x="45" y="26"/>
                      <a:pt x="45" y="26"/>
                    </a:cubicBezTo>
                    <a:cubicBezTo>
                      <a:pt x="43" y="24"/>
                      <a:pt x="43" y="23"/>
                      <a:pt x="42" y="20"/>
                    </a:cubicBezTo>
                    <a:cubicBezTo>
                      <a:pt x="42" y="18"/>
                      <a:pt x="42" y="17"/>
                      <a:pt x="42" y="17"/>
                    </a:cubicBezTo>
                    <a:cubicBezTo>
                      <a:pt x="42" y="15"/>
                      <a:pt x="41" y="14"/>
                      <a:pt x="42" y="13"/>
                    </a:cubicBezTo>
                    <a:cubicBezTo>
                      <a:pt x="42" y="11"/>
                      <a:pt x="43" y="10"/>
                      <a:pt x="44" y="9"/>
                    </a:cubicBezTo>
                    <a:cubicBezTo>
                      <a:pt x="44" y="8"/>
                      <a:pt x="45" y="8"/>
                      <a:pt x="46" y="6"/>
                    </a:cubicBezTo>
                    <a:cubicBezTo>
                      <a:pt x="46" y="5"/>
                      <a:pt x="47" y="4"/>
                      <a:pt x="48" y="3"/>
                    </a:cubicBezTo>
                    <a:cubicBezTo>
                      <a:pt x="48" y="3"/>
                      <a:pt x="48" y="3"/>
                      <a:pt x="48" y="3"/>
                    </a:cubicBezTo>
                    <a:cubicBezTo>
                      <a:pt x="48" y="3"/>
                      <a:pt x="48" y="3"/>
                      <a:pt x="48" y="3"/>
                    </a:cubicBezTo>
                    <a:cubicBezTo>
                      <a:pt x="48" y="3"/>
                      <a:pt x="48" y="3"/>
                      <a:pt x="48" y="3"/>
                    </a:cubicBezTo>
                    <a:cubicBezTo>
                      <a:pt x="45" y="4"/>
                      <a:pt x="41" y="3"/>
                      <a:pt x="37" y="2"/>
                    </a:cubicBezTo>
                    <a:cubicBezTo>
                      <a:pt x="33" y="1"/>
                      <a:pt x="29" y="0"/>
                      <a:pt x="26" y="1"/>
                    </a:cubicBezTo>
                    <a:cubicBezTo>
                      <a:pt x="24" y="1"/>
                      <a:pt x="22" y="1"/>
                      <a:pt x="19" y="2"/>
                    </a:cubicBezTo>
                    <a:cubicBezTo>
                      <a:pt x="15" y="2"/>
                      <a:pt x="8" y="3"/>
                      <a:pt x="6" y="4"/>
                    </a:cubicBezTo>
                    <a:cubicBezTo>
                      <a:pt x="5" y="6"/>
                      <a:pt x="3" y="7"/>
                      <a:pt x="1" y="7"/>
                    </a:cubicBezTo>
                    <a:cubicBezTo>
                      <a:pt x="1" y="8"/>
                      <a:pt x="0" y="8"/>
                      <a:pt x="0" y="8"/>
                    </a:cubicBezTo>
                    <a:cubicBezTo>
                      <a:pt x="2" y="10"/>
                      <a:pt x="2" y="12"/>
                      <a:pt x="2" y="13"/>
                    </a:cubicBezTo>
                    <a:cubicBezTo>
                      <a:pt x="1" y="14"/>
                      <a:pt x="1" y="15"/>
                      <a:pt x="2" y="15"/>
                    </a:cubicBezTo>
                    <a:cubicBezTo>
                      <a:pt x="5" y="19"/>
                      <a:pt x="5" y="19"/>
                      <a:pt x="7" y="18"/>
                    </a:cubicBezTo>
                    <a:cubicBezTo>
                      <a:pt x="9" y="18"/>
                      <a:pt x="12" y="19"/>
                      <a:pt x="13" y="21"/>
                    </a:cubicBezTo>
                    <a:cubicBezTo>
                      <a:pt x="13" y="21"/>
                      <a:pt x="13" y="22"/>
                      <a:pt x="13" y="23"/>
                    </a:cubicBezTo>
                    <a:cubicBezTo>
                      <a:pt x="13" y="23"/>
                      <a:pt x="13" y="23"/>
                      <a:pt x="13" y="23"/>
                    </a:cubicBezTo>
                    <a:cubicBezTo>
                      <a:pt x="14" y="23"/>
                      <a:pt x="14" y="23"/>
                      <a:pt x="15" y="23"/>
                    </a:cubicBezTo>
                    <a:cubicBezTo>
                      <a:pt x="15" y="23"/>
                      <a:pt x="16" y="23"/>
                      <a:pt x="16" y="23"/>
                    </a:cubicBezTo>
                    <a:cubicBezTo>
                      <a:pt x="17" y="23"/>
                      <a:pt x="18" y="23"/>
                      <a:pt x="18" y="23"/>
                    </a:cubicBezTo>
                    <a:cubicBezTo>
                      <a:pt x="21" y="23"/>
                      <a:pt x="22" y="23"/>
                      <a:pt x="23" y="23"/>
                    </a:cubicBezTo>
                    <a:cubicBezTo>
                      <a:pt x="23" y="24"/>
                      <a:pt x="23" y="24"/>
                      <a:pt x="23" y="24"/>
                    </a:cubicBezTo>
                    <a:cubicBezTo>
                      <a:pt x="30" y="29"/>
                      <a:pt x="32" y="30"/>
                      <a:pt x="32" y="30"/>
                    </a:cubicBezTo>
                    <a:cubicBezTo>
                      <a:pt x="32" y="30"/>
                      <a:pt x="33" y="30"/>
                      <a:pt x="33" y="30"/>
                    </a:cubicBezTo>
                    <a:cubicBezTo>
                      <a:pt x="33" y="30"/>
                      <a:pt x="33" y="29"/>
                      <a:pt x="33" y="29"/>
                    </a:cubicBezTo>
                    <a:cubicBezTo>
                      <a:pt x="33" y="29"/>
                      <a:pt x="33" y="29"/>
                      <a:pt x="34" y="29"/>
                    </a:cubicBezTo>
                    <a:cubicBezTo>
                      <a:pt x="34" y="29"/>
                      <a:pt x="34" y="29"/>
                      <a:pt x="34" y="29"/>
                    </a:cubicBezTo>
                    <a:cubicBezTo>
                      <a:pt x="36" y="29"/>
                      <a:pt x="38" y="30"/>
                      <a:pt x="41"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8" name="Freeform 1221"/>
              <p:cNvSpPr>
                <a:spLocks/>
              </p:cNvSpPr>
              <p:nvPr/>
            </p:nvSpPr>
            <p:spPr bwMode="auto">
              <a:xfrm>
                <a:off x="2600" y="2872"/>
                <a:ext cx="274" cy="229"/>
              </a:xfrm>
              <a:custGeom>
                <a:avLst/>
                <a:gdLst>
                  <a:gd name="T0" fmla="*/ 180 w 286"/>
                  <a:gd name="T1" fmla="*/ 35 h 239"/>
                  <a:gd name="T2" fmla="*/ 204 w 286"/>
                  <a:gd name="T3" fmla="*/ 46 h 239"/>
                  <a:gd name="T4" fmla="*/ 220 w 286"/>
                  <a:gd name="T5" fmla="*/ 48 h 239"/>
                  <a:gd name="T6" fmla="*/ 227 w 286"/>
                  <a:gd name="T7" fmla="*/ 37 h 239"/>
                  <a:gd name="T8" fmla="*/ 246 w 286"/>
                  <a:gd name="T9" fmla="*/ 21 h 239"/>
                  <a:gd name="T10" fmla="*/ 270 w 286"/>
                  <a:gd name="T11" fmla="*/ 33 h 239"/>
                  <a:gd name="T12" fmla="*/ 274 w 286"/>
                  <a:gd name="T13" fmla="*/ 29 h 239"/>
                  <a:gd name="T14" fmla="*/ 279 w 286"/>
                  <a:gd name="T15" fmla="*/ 17 h 239"/>
                  <a:gd name="T16" fmla="*/ 272 w 286"/>
                  <a:gd name="T17" fmla="*/ 9 h 239"/>
                  <a:gd name="T18" fmla="*/ 255 w 286"/>
                  <a:gd name="T19" fmla="*/ 10 h 239"/>
                  <a:gd name="T20" fmla="*/ 248 w 286"/>
                  <a:gd name="T21" fmla="*/ 2 h 239"/>
                  <a:gd name="T22" fmla="*/ 238 w 286"/>
                  <a:gd name="T23" fmla="*/ 6 h 239"/>
                  <a:gd name="T24" fmla="*/ 223 w 286"/>
                  <a:gd name="T25" fmla="*/ 10 h 239"/>
                  <a:gd name="T26" fmla="*/ 218 w 286"/>
                  <a:gd name="T27" fmla="*/ 5 h 239"/>
                  <a:gd name="T28" fmla="*/ 209 w 286"/>
                  <a:gd name="T29" fmla="*/ 10 h 239"/>
                  <a:gd name="T30" fmla="*/ 199 w 286"/>
                  <a:gd name="T31" fmla="*/ 24 h 239"/>
                  <a:gd name="T32" fmla="*/ 182 w 286"/>
                  <a:gd name="T33" fmla="*/ 18 h 239"/>
                  <a:gd name="T34" fmla="*/ 181 w 286"/>
                  <a:gd name="T35" fmla="*/ 24 h 239"/>
                  <a:gd name="T36" fmla="*/ 164 w 286"/>
                  <a:gd name="T37" fmla="*/ 27 h 239"/>
                  <a:gd name="T38" fmla="*/ 158 w 286"/>
                  <a:gd name="T39" fmla="*/ 20 h 239"/>
                  <a:gd name="T40" fmla="*/ 149 w 286"/>
                  <a:gd name="T41" fmla="*/ 30 h 239"/>
                  <a:gd name="T42" fmla="*/ 137 w 286"/>
                  <a:gd name="T43" fmla="*/ 33 h 239"/>
                  <a:gd name="T44" fmla="*/ 141 w 286"/>
                  <a:gd name="T45" fmla="*/ 47 h 239"/>
                  <a:gd name="T46" fmla="*/ 125 w 286"/>
                  <a:gd name="T47" fmla="*/ 46 h 239"/>
                  <a:gd name="T48" fmla="*/ 111 w 286"/>
                  <a:gd name="T49" fmla="*/ 48 h 239"/>
                  <a:gd name="T50" fmla="*/ 116 w 286"/>
                  <a:gd name="T51" fmla="*/ 53 h 239"/>
                  <a:gd name="T52" fmla="*/ 127 w 286"/>
                  <a:gd name="T53" fmla="*/ 57 h 239"/>
                  <a:gd name="T54" fmla="*/ 113 w 286"/>
                  <a:gd name="T55" fmla="*/ 65 h 239"/>
                  <a:gd name="T56" fmla="*/ 94 w 286"/>
                  <a:gd name="T57" fmla="*/ 94 h 239"/>
                  <a:gd name="T58" fmla="*/ 83 w 286"/>
                  <a:gd name="T59" fmla="*/ 111 h 239"/>
                  <a:gd name="T60" fmla="*/ 70 w 286"/>
                  <a:gd name="T61" fmla="*/ 122 h 239"/>
                  <a:gd name="T62" fmla="*/ 60 w 286"/>
                  <a:gd name="T63" fmla="*/ 135 h 239"/>
                  <a:gd name="T64" fmla="*/ 43 w 286"/>
                  <a:gd name="T65" fmla="*/ 148 h 239"/>
                  <a:gd name="T66" fmla="*/ 35 w 286"/>
                  <a:gd name="T67" fmla="*/ 155 h 239"/>
                  <a:gd name="T68" fmla="*/ 26 w 286"/>
                  <a:gd name="T69" fmla="*/ 165 h 239"/>
                  <a:gd name="T70" fmla="*/ 10 w 286"/>
                  <a:gd name="T71" fmla="*/ 174 h 239"/>
                  <a:gd name="T72" fmla="*/ 3 w 286"/>
                  <a:gd name="T73" fmla="*/ 186 h 239"/>
                  <a:gd name="T74" fmla="*/ 2 w 286"/>
                  <a:gd name="T75" fmla="*/ 203 h 239"/>
                  <a:gd name="T76" fmla="*/ 19 w 286"/>
                  <a:gd name="T77" fmla="*/ 204 h 239"/>
                  <a:gd name="T78" fmla="*/ 4 w 286"/>
                  <a:gd name="T79" fmla="*/ 213 h 239"/>
                  <a:gd name="T80" fmla="*/ 9 w 286"/>
                  <a:gd name="T81" fmla="*/ 215 h 239"/>
                  <a:gd name="T82" fmla="*/ 8 w 286"/>
                  <a:gd name="T83" fmla="*/ 228 h 239"/>
                  <a:gd name="T84" fmla="*/ 53 w 286"/>
                  <a:gd name="T85" fmla="*/ 222 h 239"/>
                  <a:gd name="T86" fmla="*/ 62 w 286"/>
                  <a:gd name="T87" fmla="*/ 213 h 239"/>
                  <a:gd name="T88" fmla="*/ 74 w 286"/>
                  <a:gd name="T89" fmla="*/ 215 h 239"/>
                  <a:gd name="T90" fmla="*/ 80 w 286"/>
                  <a:gd name="T91" fmla="*/ 194 h 239"/>
                  <a:gd name="T92" fmla="*/ 78 w 286"/>
                  <a:gd name="T93" fmla="*/ 178 h 239"/>
                  <a:gd name="T94" fmla="*/ 93 w 286"/>
                  <a:gd name="T95" fmla="*/ 135 h 239"/>
                  <a:gd name="T96" fmla="*/ 96 w 286"/>
                  <a:gd name="T97" fmla="*/ 123 h 239"/>
                  <a:gd name="T98" fmla="*/ 114 w 286"/>
                  <a:gd name="T99" fmla="*/ 93 h 239"/>
                  <a:gd name="T100" fmla="*/ 126 w 286"/>
                  <a:gd name="T101" fmla="*/ 68 h 239"/>
                  <a:gd name="T102" fmla="*/ 149 w 286"/>
                  <a:gd name="T103" fmla="*/ 49 h 239"/>
                  <a:gd name="T104" fmla="*/ 173 w 286"/>
                  <a:gd name="T105" fmla="*/ 4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239">
                    <a:moveTo>
                      <a:pt x="174" y="40"/>
                    </a:moveTo>
                    <a:cubicBezTo>
                      <a:pt x="175" y="39"/>
                      <a:pt x="175" y="39"/>
                      <a:pt x="176" y="38"/>
                    </a:cubicBezTo>
                    <a:cubicBezTo>
                      <a:pt x="176" y="38"/>
                      <a:pt x="176" y="38"/>
                      <a:pt x="176" y="38"/>
                    </a:cubicBezTo>
                    <a:cubicBezTo>
                      <a:pt x="176" y="37"/>
                      <a:pt x="177" y="37"/>
                      <a:pt x="178" y="36"/>
                    </a:cubicBezTo>
                    <a:cubicBezTo>
                      <a:pt x="178" y="36"/>
                      <a:pt x="178" y="36"/>
                      <a:pt x="178" y="36"/>
                    </a:cubicBezTo>
                    <a:cubicBezTo>
                      <a:pt x="179" y="36"/>
                      <a:pt x="179" y="36"/>
                      <a:pt x="180" y="35"/>
                    </a:cubicBezTo>
                    <a:cubicBezTo>
                      <a:pt x="180" y="35"/>
                      <a:pt x="180" y="35"/>
                      <a:pt x="180" y="35"/>
                    </a:cubicBezTo>
                    <a:cubicBezTo>
                      <a:pt x="181" y="35"/>
                      <a:pt x="182" y="35"/>
                      <a:pt x="182" y="35"/>
                    </a:cubicBezTo>
                    <a:cubicBezTo>
                      <a:pt x="185" y="36"/>
                      <a:pt x="187" y="38"/>
                      <a:pt x="189" y="40"/>
                    </a:cubicBezTo>
                    <a:cubicBezTo>
                      <a:pt x="191" y="42"/>
                      <a:pt x="193" y="44"/>
                      <a:pt x="195" y="44"/>
                    </a:cubicBezTo>
                    <a:cubicBezTo>
                      <a:pt x="196" y="45"/>
                      <a:pt x="197" y="45"/>
                      <a:pt x="198" y="45"/>
                    </a:cubicBezTo>
                    <a:cubicBezTo>
                      <a:pt x="201" y="46"/>
                      <a:pt x="203" y="46"/>
                      <a:pt x="204" y="46"/>
                    </a:cubicBezTo>
                    <a:cubicBezTo>
                      <a:pt x="204" y="46"/>
                      <a:pt x="205" y="46"/>
                      <a:pt x="205" y="46"/>
                    </a:cubicBezTo>
                    <a:cubicBezTo>
                      <a:pt x="206" y="44"/>
                      <a:pt x="209" y="44"/>
                      <a:pt x="212" y="45"/>
                    </a:cubicBezTo>
                    <a:cubicBezTo>
                      <a:pt x="213" y="45"/>
                      <a:pt x="214" y="46"/>
                      <a:pt x="215" y="46"/>
                    </a:cubicBezTo>
                    <a:cubicBezTo>
                      <a:pt x="215" y="45"/>
                      <a:pt x="216" y="45"/>
                      <a:pt x="216" y="45"/>
                    </a:cubicBezTo>
                    <a:cubicBezTo>
                      <a:pt x="218" y="45"/>
                      <a:pt x="219" y="47"/>
                      <a:pt x="220" y="48"/>
                    </a:cubicBezTo>
                    <a:cubicBezTo>
                      <a:pt x="220" y="48"/>
                      <a:pt x="220" y="48"/>
                      <a:pt x="220" y="48"/>
                    </a:cubicBezTo>
                    <a:cubicBezTo>
                      <a:pt x="220" y="48"/>
                      <a:pt x="220" y="48"/>
                      <a:pt x="220" y="48"/>
                    </a:cubicBezTo>
                    <a:cubicBezTo>
                      <a:pt x="221" y="47"/>
                      <a:pt x="221" y="45"/>
                      <a:pt x="221" y="44"/>
                    </a:cubicBezTo>
                    <a:cubicBezTo>
                      <a:pt x="221" y="43"/>
                      <a:pt x="222" y="41"/>
                      <a:pt x="225" y="41"/>
                    </a:cubicBezTo>
                    <a:cubicBezTo>
                      <a:pt x="226" y="41"/>
                      <a:pt x="226" y="41"/>
                      <a:pt x="227" y="41"/>
                    </a:cubicBezTo>
                    <a:cubicBezTo>
                      <a:pt x="228" y="41"/>
                      <a:pt x="228" y="41"/>
                      <a:pt x="228" y="41"/>
                    </a:cubicBezTo>
                    <a:cubicBezTo>
                      <a:pt x="228" y="40"/>
                      <a:pt x="228" y="38"/>
                      <a:pt x="227" y="37"/>
                    </a:cubicBezTo>
                    <a:cubicBezTo>
                      <a:pt x="227" y="36"/>
                      <a:pt x="227" y="34"/>
                      <a:pt x="227" y="33"/>
                    </a:cubicBezTo>
                    <a:cubicBezTo>
                      <a:pt x="227" y="30"/>
                      <a:pt x="230" y="28"/>
                      <a:pt x="231" y="27"/>
                    </a:cubicBezTo>
                    <a:cubicBezTo>
                      <a:pt x="232" y="27"/>
                      <a:pt x="234" y="26"/>
                      <a:pt x="234" y="26"/>
                    </a:cubicBezTo>
                    <a:cubicBezTo>
                      <a:pt x="234" y="22"/>
                      <a:pt x="238" y="22"/>
                      <a:pt x="241" y="22"/>
                    </a:cubicBezTo>
                    <a:cubicBezTo>
                      <a:pt x="242" y="22"/>
                      <a:pt x="242" y="22"/>
                      <a:pt x="242" y="22"/>
                    </a:cubicBezTo>
                    <a:cubicBezTo>
                      <a:pt x="244" y="22"/>
                      <a:pt x="245" y="22"/>
                      <a:pt x="246" y="21"/>
                    </a:cubicBezTo>
                    <a:cubicBezTo>
                      <a:pt x="247" y="20"/>
                      <a:pt x="249" y="19"/>
                      <a:pt x="252" y="19"/>
                    </a:cubicBezTo>
                    <a:cubicBezTo>
                      <a:pt x="255" y="19"/>
                      <a:pt x="257" y="20"/>
                      <a:pt x="258" y="22"/>
                    </a:cubicBezTo>
                    <a:cubicBezTo>
                      <a:pt x="259" y="23"/>
                      <a:pt x="261" y="24"/>
                      <a:pt x="263" y="25"/>
                    </a:cubicBezTo>
                    <a:cubicBezTo>
                      <a:pt x="266" y="27"/>
                      <a:pt x="269" y="28"/>
                      <a:pt x="270" y="31"/>
                    </a:cubicBezTo>
                    <a:cubicBezTo>
                      <a:pt x="270" y="31"/>
                      <a:pt x="270" y="32"/>
                      <a:pt x="270" y="33"/>
                    </a:cubicBezTo>
                    <a:cubicBezTo>
                      <a:pt x="270" y="33"/>
                      <a:pt x="270" y="33"/>
                      <a:pt x="270" y="33"/>
                    </a:cubicBezTo>
                    <a:cubicBezTo>
                      <a:pt x="270" y="33"/>
                      <a:pt x="271" y="33"/>
                      <a:pt x="271" y="33"/>
                    </a:cubicBezTo>
                    <a:cubicBezTo>
                      <a:pt x="271" y="33"/>
                      <a:pt x="271" y="33"/>
                      <a:pt x="271" y="33"/>
                    </a:cubicBezTo>
                    <a:cubicBezTo>
                      <a:pt x="272" y="33"/>
                      <a:pt x="273" y="33"/>
                      <a:pt x="273" y="33"/>
                    </a:cubicBezTo>
                    <a:cubicBezTo>
                      <a:pt x="274" y="33"/>
                      <a:pt x="275" y="32"/>
                      <a:pt x="276" y="31"/>
                    </a:cubicBezTo>
                    <a:cubicBezTo>
                      <a:pt x="277" y="31"/>
                      <a:pt x="277" y="30"/>
                      <a:pt x="277" y="30"/>
                    </a:cubicBezTo>
                    <a:cubicBezTo>
                      <a:pt x="276" y="30"/>
                      <a:pt x="275" y="30"/>
                      <a:pt x="274" y="29"/>
                    </a:cubicBezTo>
                    <a:cubicBezTo>
                      <a:pt x="273" y="28"/>
                      <a:pt x="273" y="27"/>
                      <a:pt x="273" y="26"/>
                    </a:cubicBezTo>
                    <a:cubicBezTo>
                      <a:pt x="272" y="26"/>
                      <a:pt x="270" y="24"/>
                      <a:pt x="269" y="24"/>
                    </a:cubicBezTo>
                    <a:cubicBezTo>
                      <a:pt x="267" y="23"/>
                      <a:pt x="266" y="22"/>
                      <a:pt x="265" y="21"/>
                    </a:cubicBezTo>
                    <a:cubicBezTo>
                      <a:pt x="265" y="20"/>
                      <a:pt x="265" y="19"/>
                      <a:pt x="266" y="19"/>
                    </a:cubicBezTo>
                    <a:cubicBezTo>
                      <a:pt x="267" y="17"/>
                      <a:pt x="271" y="17"/>
                      <a:pt x="274" y="19"/>
                    </a:cubicBezTo>
                    <a:cubicBezTo>
                      <a:pt x="276" y="20"/>
                      <a:pt x="276" y="20"/>
                      <a:pt x="279" y="17"/>
                    </a:cubicBezTo>
                    <a:cubicBezTo>
                      <a:pt x="281" y="15"/>
                      <a:pt x="284" y="15"/>
                      <a:pt x="285" y="15"/>
                    </a:cubicBezTo>
                    <a:cubicBezTo>
                      <a:pt x="286" y="15"/>
                      <a:pt x="286" y="15"/>
                      <a:pt x="286" y="15"/>
                    </a:cubicBezTo>
                    <a:cubicBezTo>
                      <a:pt x="285" y="14"/>
                      <a:pt x="284" y="14"/>
                      <a:pt x="284" y="13"/>
                    </a:cubicBezTo>
                    <a:cubicBezTo>
                      <a:pt x="282" y="13"/>
                      <a:pt x="281" y="12"/>
                      <a:pt x="281" y="11"/>
                    </a:cubicBezTo>
                    <a:cubicBezTo>
                      <a:pt x="280" y="10"/>
                      <a:pt x="277" y="8"/>
                      <a:pt x="274" y="9"/>
                    </a:cubicBezTo>
                    <a:cubicBezTo>
                      <a:pt x="274" y="9"/>
                      <a:pt x="273" y="9"/>
                      <a:pt x="272" y="9"/>
                    </a:cubicBezTo>
                    <a:cubicBezTo>
                      <a:pt x="270" y="9"/>
                      <a:pt x="269" y="8"/>
                      <a:pt x="268" y="7"/>
                    </a:cubicBezTo>
                    <a:cubicBezTo>
                      <a:pt x="267" y="6"/>
                      <a:pt x="267" y="6"/>
                      <a:pt x="267" y="6"/>
                    </a:cubicBezTo>
                    <a:cubicBezTo>
                      <a:pt x="267" y="6"/>
                      <a:pt x="266" y="6"/>
                      <a:pt x="266" y="6"/>
                    </a:cubicBezTo>
                    <a:cubicBezTo>
                      <a:pt x="264" y="6"/>
                      <a:pt x="261" y="8"/>
                      <a:pt x="261" y="10"/>
                    </a:cubicBezTo>
                    <a:cubicBezTo>
                      <a:pt x="261" y="16"/>
                      <a:pt x="256" y="16"/>
                      <a:pt x="254" y="14"/>
                    </a:cubicBezTo>
                    <a:cubicBezTo>
                      <a:pt x="254" y="13"/>
                      <a:pt x="254" y="11"/>
                      <a:pt x="255" y="10"/>
                    </a:cubicBezTo>
                    <a:cubicBezTo>
                      <a:pt x="255" y="10"/>
                      <a:pt x="255" y="9"/>
                      <a:pt x="255" y="8"/>
                    </a:cubicBezTo>
                    <a:cubicBezTo>
                      <a:pt x="254" y="8"/>
                      <a:pt x="254" y="7"/>
                      <a:pt x="254" y="6"/>
                    </a:cubicBezTo>
                    <a:cubicBezTo>
                      <a:pt x="255" y="5"/>
                      <a:pt x="255" y="3"/>
                      <a:pt x="257" y="3"/>
                    </a:cubicBezTo>
                    <a:cubicBezTo>
                      <a:pt x="257" y="3"/>
                      <a:pt x="257" y="3"/>
                      <a:pt x="257" y="2"/>
                    </a:cubicBezTo>
                    <a:cubicBezTo>
                      <a:pt x="256" y="1"/>
                      <a:pt x="255" y="1"/>
                      <a:pt x="253" y="1"/>
                    </a:cubicBezTo>
                    <a:cubicBezTo>
                      <a:pt x="250" y="0"/>
                      <a:pt x="249" y="2"/>
                      <a:pt x="248" y="2"/>
                    </a:cubicBezTo>
                    <a:cubicBezTo>
                      <a:pt x="248" y="3"/>
                      <a:pt x="248" y="4"/>
                      <a:pt x="248" y="4"/>
                    </a:cubicBezTo>
                    <a:cubicBezTo>
                      <a:pt x="248" y="4"/>
                      <a:pt x="249" y="6"/>
                      <a:pt x="248" y="8"/>
                    </a:cubicBezTo>
                    <a:cubicBezTo>
                      <a:pt x="247" y="11"/>
                      <a:pt x="243" y="16"/>
                      <a:pt x="239" y="16"/>
                    </a:cubicBezTo>
                    <a:cubicBezTo>
                      <a:pt x="238" y="16"/>
                      <a:pt x="238" y="15"/>
                      <a:pt x="237" y="15"/>
                    </a:cubicBezTo>
                    <a:cubicBezTo>
                      <a:pt x="236" y="13"/>
                      <a:pt x="236" y="11"/>
                      <a:pt x="237" y="8"/>
                    </a:cubicBezTo>
                    <a:cubicBezTo>
                      <a:pt x="237" y="7"/>
                      <a:pt x="237" y="6"/>
                      <a:pt x="238" y="6"/>
                    </a:cubicBezTo>
                    <a:cubicBezTo>
                      <a:pt x="237" y="6"/>
                      <a:pt x="236" y="7"/>
                      <a:pt x="234" y="9"/>
                    </a:cubicBezTo>
                    <a:cubicBezTo>
                      <a:pt x="233" y="11"/>
                      <a:pt x="232" y="12"/>
                      <a:pt x="231" y="13"/>
                    </a:cubicBezTo>
                    <a:cubicBezTo>
                      <a:pt x="227" y="17"/>
                      <a:pt x="225" y="20"/>
                      <a:pt x="222" y="21"/>
                    </a:cubicBezTo>
                    <a:cubicBezTo>
                      <a:pt x="221" y="21"/>
                      <a:pt x="221" y="21"/>
                      <a:pt x="221" y="21"/>
                    </a:cubicBezTo>
                    <a:cubicBezTo>
                      <a:pt x="220" y="21"/>
                      <a:pt x="218" y="20"/>
                      <a:pt x="218" y="18"/>
                    </a:cubicBezTo>
                    <a:cubicBezTo>
                      <a:pt x="217" y="16"/>
                      <a:pt x="219" y="12"/>
                      <a:pt x="223" y="10"/>
                    </a:cubicBezTo>
                    <a:cubicBezTo>
                      <a:pt x="224" y="9"/>
                      <a:pt x="225" y="7"/>
                      <a:pt x="226" y="5"/>
                    </a:cubicBezTo>
                    <a:cubicBezTo>
                      <a:pt x="227" y="3"/>
                      <a:pt x="228" y="1"/>
                      <a:pt x="230" y="1"/>
                    </a:cubicBezTo>
                    <a:cubicBezTo>
                      <a:pt x="230" y="1"/>
                      <a:pt x="230" y="1"/>
                      <a:pt x="229" y="1"/>
                    </a:cubicBezTo>
                    <a:cubicBezTo>
                      <a:pt x="228" y="0"/>
                      <a:pt x="227" y="1"/>
                      <a:pt x="226" y="3"/>
                    </a:cubicBezTo>
                    <a:cubicBezTo>
                      <a:pt x="226" y="4"/>
                      <a:pt x="225" y="4"/>
                      <a:pt x="225" y="5"/>
                    </a:cubicBezTo>
                    <a:cubicBezTo>
                      <a:pt x="223" y="6"/>
                      <a:pt x="220" y="6"/>
                      <a:pt x="218" y="5"/>
                    </a:cubicBezTo>
                    <a:cubicBezTo>
                      <a:pt x="217" y="5"/>
                      <a:pt x="217" y="5"/>
                      <a:pt x="217" y="5"/>
                    </a:cubicBezTo>
                    <a:cubicBezTo>
                      <a:pt x="216" y="5"/>
                      <a:pt x="216" y="5"/>
                      <a:pt x="216" y="6"/>
                    </a:cubicBezTo>
                    <a:cubicBezTo>
                      <a:pt x="215" y="6"/>
                      <a:pt x="215" y="6"/>
                      <a:pt x="215" y="6"/>
                    </a:cubicBezTo>
                    <a:cubicBezTo>
                      <a:pt x="216" y="7"/>
                      <a:pt x="216" y="9"/>
                      <a:pt x="216" y="10"/>
                    </a:cubicBezTo>
                    <a:cubicBezTo>
                      <a:pt x="215" y="11"/>
                      <a:pt x="214" y="12"/>
                      <a:pt x="213" y="12"/>
                    </a:cubicBezTo>
                    <a:cubicBezTo>
                      <a:pt x="212" y="12"/>
                      <a:pt x="210" y="12"/>
                      <a:pt x="209" y="10"/>
                    </a:cubicBezTo>
                    <a:cubicBezTo>
                      <a:pt x="209" y="9"/>
                      <a:pt x="209" y="9"/>
                      <a:pt x="209" y="9"/>
                    </a:cubicBezTo>
                    <a:cubicBezTo>
                      <a:pt x="208" y="9"/>
                      <a:pt x="206" y="10"/>
                      <a:pt x="205" y="12"/>
                    </a:cubicBezTo>
                    <a:cubicBezTo>
                      <a:pt x="204" y="13"/>
                      <a:pt x="203" y="14"/>
                      <a:pt x="203" y="15"/>
                    </a:cubicBezTo>
                    <a:cubicBezTo>
                      <a:pt x="203" y="16"/>
                      <a:pt x="204" y="18"/>
                      <a:pt x="204" y="19"/>
                    </a:cubicBezTo>
                    <a:cubicBezTo>
                      <a:pt x="203" y="22"/>
                      <a:pt x="202" y="23"/>
                      <a:pt x="200" y="24"/>
                    </a:cubicBezTo>
                    <a:cubicBezTo>
                      <a:pt x="199" y="24"/>
                      <a:pt x="199" y="24"/>
                      <a:pt x="199" y="24"/>
                    </a:cubicBezTo>
                    <a:cubicBezTo>
                      <a:pt x="196" y="24"/>
                      <a:pt x="195" y="21"/>
                      <a:pt x="195" y="18"/>
                    </a:cubicBezTo>
                    <a:cubicBezTo>
                      <a:pt x="195" y="18"/>
                      <a:pt x="195" y="18"/>
                      <a:pt x="195" y="17"/>
                    </a:cubicBezTo>
                    <a:cubicBezTo>
                      <a:pt x="195" y="17"/>
                      <a:pt x="195" y="18"/>
                      <a:pt x="195" y="18"/>
                    </a:cubicBezTo>
                    <a:cubicBezTo>
                      <a:pt x="194" y="19"/>
                      <a:pt x="193" y="20"/>
                      <a:pt x="190" y="20"/>
                    </a:cubicBezTo>
                    <a:cubicBezTo>
                      <a:pt x="189" y="20"/>
                      <a:pt x="187" y="20"/>
                      <a:pt x="186" y="19"/>
                    </a:cubicBezTo>
                    <a:cubicBezTo>
                      <a:pt x="186" y="18"/>
                      <a:pt x="184" y="18"/>
                      <a:pt x="182" y="18"/>
                    </a:cubicBezTo>
                    <a:cubicBezTo>
                      <a:pt x="183" y="19"/>
                      <a:pt x="183" y="19"/>
                      <a:pt x="183" y="19"/>
                    </a:cubicBezTo>
                    <a:cubicBezTo>
                      <a:pt x="186" y="20"/>
                      <a:pt x="187" y="21"/>
                      <a:pt x="188" y="23"/>
                    </a:cubicBezTo>
                    <a:cubicBezTo>
                      <a:pt x="188" y="24"/>
                      <a:pt x="188" y="24"/>
                      <a:pt x="188" y="24"/>
                    </a:cubicBezTo>
                    <a:cubicBezTo>
                      <a:pt x="187" y="25"/>
                      <a:pt x="187" y="25"/>
                      <a:pt x="187" y="25"/>
                    </a:cubicBezTo>
                    <a:cubicBezTo>
                      <a:pt x="186" y="26"/>
                      <a:pt x="185" y="26"/>
                      <a:pt x="183" y="25"/>
                    </a:cubicBezTo>
                    <a:cubicBezTo>
                      <a:pt x="182" y="25"/>
                      <a:pt x="182" y="24"/>
                      <a:pt x="181" y="24"/>
                    </a:cubicBezTo>
                    <a:cubicBezTo>
                      <a:pt x="180" y="25"/>
                      <a:pt x="178" y="25"/>
                      <a:pt x="175" y="23"/>
                    </a:cubicBezTo>
                    <a:cubicBezTo>
                      <a:pt x="176" y="24"/>
                      <a:pt x="175" y="25"/>
                      <a:pt x="175" y="26"/>
                    </a:cubicBezTo>
                    <a:cubicBezTo>
                      <a:pt x="175" y="27"/>
                      <a:pt x="175" y="27"/>
                      <a:pt x="175" y="28"/>
                    </a:cubicBezTo>
                    <a:cubicBezTo>
                      <a:pt x="175" y="33"/>
                      <a:pt x="170" y="33"/>
                      <a:pt x="168" y="30"/>
                    </a:cubicBezTo>
                    <a:cubicBezTo>
                      <a:pt x="167" y="29"/>
                      <a:pt x="167" y="27"/>
                      <a:pt x="167" y="26"/>
                    </a:cubicBezTo>
                    <a:cubicBezTo>
                      <a:pt x="166" y="26"/>
                      <a:pt x="165" y="26"/>
                      <a:pt x="164" y="27"/>
                    </a:cubicBezTo>
                    <a:cubicBezTo>
                      <a:pt x="163" y="28"/>
                      <a:pt x="163" y="28"/>
                      <a:pt x="162" y="28"/>
                    </a:cubicBezTo>
                    <a:cubicBezTo>
                      <a:pt x="161" y="28"/>
                      <a:pt x="161" y="28"/>
                      <a:pt x="161" y="28"/>
                    </a:cubicBezTo>
                    <a:cubicBezTo>
                      <a:pt x="160" y="27"/>
                      <a:pt x="160" y="27"/>
                      <a:pt x="160" y="27"/>
                    </a:cubicBezTo>
                    <a:cubicBezTo>
                      <a:pt x="159" y="26"/>
                      <a:pt x="160" y="25"/>
                      <a:pt x="160" y="23"/>
                    </a:cubicBezTo>
                    <a:cubicBezTo>
                      <a:pt x="160" y="22"/>
                      <a:pt x="161" y="20"/>
                      <a:pt x="160" y="20"/>
                    </a:cubicBezTo>
                    <a:cubicBezTo>
                      <a:pt x="160" y="20"/>
                      <a:pt x="159" y="20"/>
                      <a:pt x="158" y="20"/>
                    </a:cubicBezTo>
                    <a:cubicBezTo>
                      <a:pt x="157" y="21"/>
                      <a:pt x="156" y="21"/>
                      <a:pt x="155" y="22"/>
                    </a:cubicBezTo>
                    <a:cubicBezTo>
                      <a:pt x="154" y="22"/>
                      <a:pt x="154" y="22"/>
                      <a:pt x="154" y="22"/>
                    </a:cubicBezTo>
                    <a:cubicBezTo>
                      <a:pt x="154" y="22"/>
                      <a:pt x="153" y="22"/>
                      <a:pt x="153" y="22"/>
                    </a:cubicBezTo>
                    <a:cubicBezTo>
                      <a:pt x="155" y="24"/>
                      <a:pt x="155" y="26"/>
                      <a:pt x="154" y="28"/>
                    </a:cubicBezTo>
                    <a:cubicBezTo>
                      <a:pt x="154" y="29"/>
                      <a:pt x="152" y="30"/>
                      <a:pt x="150" y="30"/>
                    </a:cubicBezTo>
                    <a:cubicBezTo>
                      <a:pt x="149" y="30"/>
                      <a:pt x="149" y="30"/>
                      <a:pt x="149" y="30"/>
                    </a:cubicBezTo>
                    <a:cubicBezTo>
                      <a:pt x="149" y="30"/>
                      <a:pt x="149" y="30"/>
                      <a:pt x="149" y="30"/>
                    </a:cubicBezTo>
                    <a:cubicBezTo>
                      <a:pt x="149" y="31"/>
                      <a:pt x="148" y="33"/>
                      <a:pt x="148" y="33"/>
                    </a:cubicBezTo>
                    <a:cubicBezTo>
                      <a:pt x="147" y="34"/>
                      <a:pt x="146" y="35"/>
                      <a:pt x="145" y="35"/>
                    </a:cubicBezTo>
                    <a:cubicBezTo>
                      <a:pt x="143" y="35"/>
                      <a:pt x="141" y="34"/>
                      <a:pt x="141" y="32"/>
                    </a:cubicBezTo>
                    <a:cubicBezTo>
                      <a:pt x="141" y="32"/>
                      <a:pt x="140" y="32"/>
                      <a:pt x="140" y="32"/>
                    </a:cubicBezTo>
                    <a:cubicBezTo>
                      <a:pt x="139" y="32"/>
                      <a:pt x="137" y="32"/>
                      <a:pt x="137" y="33"/>
                    </a:cubicBezTo>
                    <a:cubicBezTo>
                      <a:pt x="136" y="34"/>
                      <a:pt x="135" y="35"/>
                      <a:pt x="134" y="36"/>
                    </a:cubicBezTo>
                    <a:cubicBezTo>
                      <a:pt x="133" y="37"/>
                      <a:pt x="132" y="37"/>
                      <a:pt x="132" y="38"/>
                    </a:cubicBezTo>
                    <a:cubicBezTo>
                      <a:pt x="133" y="37"/>
                      <a:pt x="135" y="37"/>
                      <a:pt x="137" y="37"/>
                    </a:cubicBezTo>
                    <a:cubicBezTo>
                      <a:pt x="138" y="38"/>
                      <a:pt x="140" y="39"/>
                      <a:pt x="139" y="42"/>
                    </a:cubicBezTo>
                    <a:cubicBezTo>
                      <a:pt x="139" y="42"/>
                      <a:pt x="139" y="42"/>
                      <a:pt x="139" y="42"/>
                    </a:cubicBezTo>
                    <a:cubicBezTo>
                      <a:pt x="141" y="43"/>
                      <a:pt x="141" y="46"/>
                      <a:pt x="141" y="47"/>
                    </a:cubicBezTo>
                    <a:cubicBezTo>
                      <a:pt x="140" y="49"/>
                      <a:pt x="137" y="50"/>
                      <a:pt x="135" y="48"/>
                    </a:cubicBezTo>
                    <a:cubicBezTo>
                      <a:pt x="134" y="47"/>
                      <a:pt x="134" y="46"/>
                      <a:pt x="133" y="46"/>
                    </a:cubicBezTo>
                    <a:cubicBezTo>
                      <a:pt x="133" y="46"/>
                      <a:pt x="133" y="47"/>
                      <a:pt x="133" y="47"/>
                    </a:cubicBezTo>
                    <a:cubicBezTo>
                      <a:pt x="132" y="50"/>
                      <a:pt x="131" y="50"/>
                      <a:pt x="130" y="50"/>
                    </a:cubicBezTo>
                    <a:cubicBezTo>
                      <a:pt x="128" y="50"/>
                      <a:pt x="127" y="49"/>
                      <a:pt x="125" y="46"/>
                    </a:cubicBezTo>
                    <a:cubicBezTo>
                      <a:pt x="125" y="46"/>
                      <a:pt x="125" y="46"/>
                      <a:pt x="125" y="46"/>
                    </a:cubicBezTo>
                    <a:cubicBezTo>
                      <a:pt x="125" y="46"/>
                      <a:pt x="124" y="46"/>
                      <a:pt x="124" y="46"/>
                    </a:cubicBezTo>
                    <a:cubicBezTo>
                      <a:pt x="123" y="48"/>
                      <a:pt x="122" y="49"/>
                      <a:pt x="120" y="49"/>
                    </a:cubicBezTo>
                    <a:cubicBezTo>
                      <a:pt x="120" y="49"/>
                      <a:pt x="119" y="49"/>
                      <a:pt x="119" y="48"/>
                    </a:cubicBezTo>
                    <a:cubicBezTo>
                      <a:pt x="117" y="47"/>
                      <a:pt x="117" y="45"/>
                      <a:pt x="118" y="43"/>
                    </a:cubicBezTo>
                    <a:cubicBezTo>
                      <a:pt x="118" y="44"/>
                      <a:pt x="117" y="44"/>
                      <a:pt x="117" y="44"/>
                    </a:cubicBezTo>
                    <a:cubicBezTo>
                      <a:pt x="115" y="46"/>
                      <a:pt x="113" y="47"/>
                      <a:pt x="111" y="48"/>
                    </a:cubicBezTo>
                    <a:cubicBezTo>
                      <a:pt x="111" y="48"/>
                      <a:pt x="111" y="48"/>
                      <a:pt x="111" y="48"/>
                    </a:cubicBezTo>
                    <a:cubicBezTo>
                      <a:pt x="111" y="49"/>
                      <a:pt x="111" y="49"/>
                      <a:pt x="111" y="49"/>
                    </a:cubicBezTo>
                    <a:cubicBezTo>
                      <a:pt x="111" y="51"/>
                      <a:pt x="109" y="52"/>
                      <a:pt x="108" y="53"/>
                    </a:cubicBezTo>
                    <a:cubicBezTo>
                      <a:pt x="108" y="53"/>
                      <a:pt x="108" y="53"/>
                      <a:pt x="108" y="53"/>
                    </a:cubicBezTo>
                    <a:cubicBezTo>
                      <a:pt x="111" y="52"/>
                      <a:pt x="113" y="52"/>
                      <a:pt x="114" y="53"/>
                    </a:cubicBezTo>
                    <a:cubicBezTo>
                      <a:pt x="115" y="53"/>
                      <a:pt x="116" y="53"/>
                      <a:pt x="116" y="53"/>
                    </a:cubicBezTo>
                    <a:cubicBezTo>
                      <a:pt x="116" y="53"/>
                      <a:pt x="117" y="53"/>
                      <a:pt x="118" y="52"/>
                    </a:cubicBezTo>
                    <a:cubicBezTo>
                      <a:pt x="120" y="50"/>
                      <a:pt x="122" y="49"/>
                      <a:pt x="123" y="49"/>
                    </a:cubicBezTo>
                    <a:cubicBezTo>
                      <a:pt x="125" y="49"/>
                      <a:pt x="126" y="50"/>
                      <a:pt x="128" y="51"/>
                    </a:cubicBezTo>
                    <a:cubicBezTo>
                      <a:pt x="129" y="52"/>
                      <a:pt x="129" y="53"/>
                      <a:pt x="129" y="53"/>
                    </a:cubicBezTo>
                    <a:cubicBezTo>
                      <a:pt x="129" y="55"/>
                      <a:pt x="128" y="56"/>
                      <a:pt x="128" y="57"/>
                    </a:cubicBezTo>
                    <a:cubicBezTo>
                      <a:pt x="127" y="57"/>
                      <a:pt x="127" y="57"/>
                      <a:pt x="127" y="57"/>
                    </a:cubicBezTo>
                    <a:cubicBezTo>
                      <a:pt x="129" y="59"/>
                      <a:pt x="128" y="61"/>
                      <a:pt x="128" y="61"/>
                    </a:cubicBezTo>
                    <a:cubicBezTo>
                      <a:pt x="128" y="63"/>
                      <a:pt x="126" y="64"/>
                      <a:pt x="124" y="64"/>
                    </a:cubicBezTo>
                    <a:cubicBezTo>
                      <a:pt x="123" y="64"/>
                      <a:pt x="122" y="64"/>
                      <a:pt x="122" y="63"/>
                    </a:cubicBezTo>
                    <a:cubicBezTo>
                      <a:pt x="121" y="63"/>
                      <a:pt x="121" y="62"/>
                      <a:pt x="121" y="61"/>
                    </a:cubicBezTo>
                    <a:cubicBezTo>
                      <a:pt x="121" y="60"/>
                      <a:pt x="120" y="59"/>
                      <a:pt x="120" y="59"/>
                    </a:cubicBezTo>
                    <a:cubicBezTo>
                      <a:pt x="119" y="61"/>
                      <a:pt x="117" y="65"/>
                      <a:pt x="113" y="65"/>
                    </a:cubicBezTo>
                    <a:cubicBezTo>
                      <a:pt x="112" y="65"/>
                      <a:pt x="110" y="68"/>
                      <a:pt x="110" y="71"/>
                    </a:cubicBezTo>
                    <a:cubicBezTo>
                      <a:pt x="110" y="75"/>
                      <a:pt x="108" y="75"/>
                      <a:pt x="107" y="75"/>
                    </a:cubicBezTo>
                    <a:cubicBezTo>
                      <a:pt x="107" y="75"/>
                      <a:pt x="106" y="75"/>
                      <a:pt x="106" y="75"/>
                    </a:cubicBezTo>
                    <a:cubicBezTo>
                      <a:pt x="106" y="75"/>
                      <a:pt x="106" y="75"/>
                      <a:pt x="106" y="75"/>
                    </a:cubicBezTo>
                    <a:cubicBezTo>
                      <a:pt x="105" y="80"/>
                      <a:pt x="99" y="87"/>
                      <a:pt x="95" y="90"/>
                    </a:cubicBezTo>
                    <a:cubicBezTo>
                      <a:pt x="93" y="92"/>
                      <a:pt x="93" y="93"/>
                      <a:pt x="94" y="94"/>
                    </a:cubicBezTo>
                    <a:cubicBezTo>
                      <a:pt x="94" y="95"/>
                      <a:pt x="95" y="96"/>
                      <a:pt x="94" y="98"/>
                    </a:cubicBezTo>
                    <a:cubicBezTo>
                      <a:pt x="93" y="100"/>
                      <a:pt x="91" y="101"/>
                      <a:pt x="89" y="101"/>
                    </a:cubicBezTo>
                    <a:cubicBezTo>
                      <a:pt x="88" y="101"/>
                      <a:pt x="87" y="101"/>
                      <a:pt x="86" y="101"/>
                    </a:cubicBezTo>
                    <a:cubicBezTo>
                      <a:pt x="86" y="100"/>
                      <a:pt x="85" y="100"/>
                      <a:pt x="84" y="100"/>
                    </a:cubicBezTo>
                    <a:cubicBezTo>
                      <a:pt x="84" y="101"/>
                      <a:pt x="84" y="102"/>
                      <a:pt x="85" y="103"/>
                    </a:cubicBezTo>
                    <a:cubicBezTo>
                      <a:pt x="85" y="105"/>
                      <a:pt x="85" y="109"/>
                      <a:pt x="83" y="111"/>
                    </a:cubicBezTo>
                    <a:cubicBezTo>
                      <a:pt x="82" y="111"/>
                      <a:pt x="82" y="112"/>
                      <a:pt x="83" y="114"/>
                    </a:cubicBezTo>
                    <a:cubicBezTo>
                      <a:pt x="83" y="115"/>
                      <a:pt x="84" y="116"/>
                      <a:pt x="84" y="117"/>
                    </a:cubicBezTo>
                    <a:cubicBezTo>
                      <a:pt x="84" y="118"/>
                      <a:pt x="83" y="120"/>
                      <a:pt x="80" y="120"/>
                    </a:cubicBezTo>
                    <a:cubicBezTo>
                      <a:pt x="80" y="120"/>
                      <a:pt x="79" y="119"/>
                      <a:pt x="78" y="119"/>
                    </a:cubicBezTo>
                    <a:cubicBezTo>
                      <a:pt x="77" y="119"/>
                      <a:pt x="77" y="119"/>
                      <a:pt x="76" y="119"/>
                    </a:cubicBezTo>
                    <a:cubicBezTo>
                      <a:pt x="75" y="121"/>
                      <a:pt x="72" y="122"/>
                      <a:pt x="70" y="122"/>
                    </a:cubicBezTo>
                    <a:cubicBezTo>
                      <a:pt x="71" y="123"/>
                      <a:pt x="72" y="124"/>
                      <a:pt x="74" y="126"/>
                    </a:cubicBezTo>
                    <a:cubicBezTo>
                      <a:pt x="76" y="127"/>
                      <a:pt x="76" y="129"/>
                      <a:pt x="76" y="130"/>
                    </a:cubicBezTo>
                    <a:cubicBezTo>
                      <a:pt x="75" y="131"/>
                      <a:pt x="73" y="132"/>
                      <a:pt x="72" y="132"/>
                    </a:cubicBezTo>
                    <a:cubicBezTo>
                      <a:pt x="70" y="132"/>
                      <a:pt x="69" y="131"/>
                      <a:pt x="68" y="130"/>
                    </a:cubicBezTo>
                    <a:cubicBezTo>
                      <a:pt x="67" y="131"/>
                      <a:pt x="66" y="131"/>
                      <a:pt x="66" y="132"/>
                    </a:cubicBezTo>
                    <a:cubicBezTo>
                      <a:pt x="64" y="133"/>
                      <a:pt x="62" y="134"/>
                      <a:pt x="60" y="135"/>
                    </a:cubicBezTo>
                    <a:cubicBezTo>
                      <a:pt x="58" y="135"/>
                      <a:pt x="58" y="137"/>
                      <a:pt x="57" y="138"/>
                    </a:cubicBezTo>
                    <a:cubicBezTo>
                      <a:pt x="57" y="139"/>
                      <a:pt x="56" y="142"/>
                      <a:pt x="53" y="142"/>
                    </a:cubicBezTo>
                    <a:cubicBezTo>
                      <a:pt x="52" y="142"/>
                      <a:pt x="52" y="142"/>
                      <a:pt x="51" y="145"/>
                    </a:cubicBezTo>
                    <a:cubicBezTo>
                      <a:pt x="51" y="147"/>
                      <a:pt x="50" y="149"/>
                      <a:pt x="48" y="150"/>
                    </a:cubicBezTo>
                    <a:cubicBezTo>
                      <a:pt x="48" y="151"/>
                      <a:pt x="47" y="151"/>
                      <a:pt x="46" y="151"/>
                    </a:cubicBezTo>
                    <a:cubicBezTo>
                      <a:pt x="44" y="151"/>
                      <a:pt x="43" y="149"/>
                      <a:pt x="43" y="148"/>
                    </a:cubicBezTo>
                    <a:cubicBezTo>
                      <a:pt x="42" y="146"/>
                      <a:pt x="42" y="146"/>
                      <a:pt x="41" y="146"/>
                    </a:cubicBezTo>
                    <a:cubicBezTo>
                      <a:pt x="40" y="146"/>
                      <a:pt x="40" y="146"/>
                      <a:pt x="40" y="146"/>
                    </a:cubicBezTo>
                    <a:cubicBezTo>
                      <a:pt x="40" y="146"/>
                      <a:pt x="40" y="147"/>
                      <a:pt x="41" y="149"/>
                    </a:cubicBezTo>
                    <a:cubicBezTo>
                      <a:pt x="42" y="149"/>
                      <a:pt x="43" y="151"/>
                      <a:pt x="42" y="152"/>
                    </a:cubicBezTo>
                    <a:cubicBezTo>
                      <a:pt x="41" y="154"/>
                      <a:pt x="40" y="154"/>
                      <a:pt x="38" y="154"/>
                    </a:cubicBezTo>
                    <a:cubicBezTo>
                      <a:pt x="37" y="154"/>
                      <a:pt x="36" y="154"/>
                      <a:pt x="35" y="155"/>
                    </a:cubicBezTo>
                    <a:cubicBezTo>
                      <a:pt x="33" y="157"/>
                      <a:pt x="30" y="158"/>
                      <a:pt x="28" y="158"/>
                    </a:cubicBezTo>
                    <a:cubicBezTo>
                      <a:pt x="27" y="158"/>
                      <a:pt x="26" y="158"/>
                      <a:pt x="25" y="158"/>
                    </a:cubicBezTo>
                    <a:cubicBezTo>
                      <a:pt x="26" y="158"/>
                      <a:pt x="26" y="158"/>
                      <a:pt x="26" y="159"/>
                    </a:cubicBezTo>
                    <a:cubicBezTo>
                      <a:pt x="28" y="159"/>
                      <a:pt x="30" y="160"/>
                      <a:pt x="30" y="161"/>
                    </a:cubicBezTo>
                    <a:cubicBezTo>
                      <a:pt x="31" y="162"/>
                      <a:pt x="31" y="163"/>
                      <a:pt x="30" y="164"/>
                    </a:cubicBezTo>
                    <a:cubicBezTo>
                      <a:pt x="29" y="165"/>
                      <a:pt x="28" y="165"/>
                      <a:pt x="26" y="165"/>
                    </a:cubicBezTo>
                    <a:cubicBezTo>
                      <a:pt x="24" y="165"/>
                      <a:pt x="21" y="165"/>
                      <a:pt x="18" y="164"/>
                    </a:cubicBezTo>
                    <a:cubicBezTo>
                      <a:pt x="18" y="164"/>
                      <a:pt x="18" y="165"/>
                      <a:pt x="18" y="165"/>
                    </a:cubicBezTo>
                    <a:cubicBezTo>
                      <a:pt x="17" y="167"/>
                      <a:pt x="16" y="169"/>
                      <a:pt x="13" y="168"/>
                    </a:cubicBezTo>
                    <a:cubicBezTo>
                      <a:pt x="12" y="168"/>
                      <a:pt x="10" y="169"/>
                      <a:pt x="9" y="169"/>
                    </a:cubicBezTo>
                    <a:cubicBezTo>
                      <a:pt x="9" y="170"/>
                      <a:pt x="9" y="170"/>
                      <a:pt x="9" y="170"/>
                    </a:cubicBezTo>
                    <a:cubicBezTo>
                      <a:pt x="11" y="172"/>
                      <a:pt x="11" y="173"/>
                      <a:pt x="10" y="174"/>
                    </a:cubicBezTo>
                    <a:cubicBezTo>
                      <a:pt x="10" y="174"/>
                      <a:pt x="9" y="176"/>
                      <a:pt x="7" y="176"/>
                    </a:cubicBezTo>
                    <a:cubicBezTo>
                      <a:pt x="5" y="176"/>
                      <a:pt x="4" y="175"/>
                      <a:pt x="2" y="174"/>
                    </a:cubicBezTo>
                    <a:cubicBezTo>
                      <a:pt x="2" y="175"/>
                      <a:pt x="1" y="176"/>
                      <a:pt x="0" y="178"/>
                    </a:cubicBezTo>
                    <a:cubicBezTo>
                      <a:pt x="0" y="179"/>
                      <a:pt x="2" y="180"/>
                      <a:pt x="2" y="180"/>
                    </a:cubicBezTo>
                    <a:cubicBezTo>
                      <a:pt x="4" y="181"/>
                      <a:pt x="5" y="182"/>
                      <a:pt x="5" y="184"/>
                    </a:cubicBezTo>
                    <a:cubicBezTo>
                      <a:pt x="5" y="185"/>
                      <a:pt x="4" y="185"/>
                      <a:pt x="3" y="186"/>
                    </a:cubicBezTo>
                    <a:cubicBezTo>
                      <a:pt x="5" y="187"/>
                      <a:pt x="5" y="188"/>
                      <a:pt x="5" y="189"/>
                    </a:cubicBezTo>
                    <a:cubicBezTo>
                      <a:pt x="5" y="191"/>
                      <a:pt x="3" y="193"/>
                      <a:pt x="1" y="194"/>
                    </a:cubicBezTo>
                    <a:cubicBezTo>
                      <a:pt x="1" y="194"/>
                      <a:pt x="1" y="195"/>
                      <a:pt x="2" y="196"/>
                    </a:cubicBezTo>
                    <a:cubicBezTo>
                      <a:pt x="4" y="198"/>
                      <a:pt x="2" y="200"/>
                      <a:pt x="1" y="201"/>
                    </a:cubicBezTo>
                    <a:cubicBezTo>
                      <a:pt x="0" y="202"/>
                      <a:pt x="0" y="202"/>
                      <a:pt x="1" y="203"/>
                    </a:cubicBezTo>
                    <a:cubicBezTo>
                      <a:pt x="1" y="203"/>
                      <a:pt x="2" y="203"/>
                      <a:pt x="2" y="203"/>
                    </a:cubicBezTo>
                    <a:cubicBezTo>
                      <a:pt x="2" y="203"/>
                      <a:pt x="2" y="203"/>
                      <a:pt x="2" y="203"/>
                    </a:cubicBezTo>
                    <a:cubicBezTo>
                      <a:pt x="3" y="203"/>
                      <a:pt x="3" y="203"/>
                      <a:pt x="4" y="203"/>
                    </a:cubicBezTo>
                    <a:cubicBezTo>
                      <a:pt x="5" y="203"/>
                      <a:pt x="6" y="203"/>
                      <a:pt x="7" y="205"/>
                    </a:cubicBezTo>
                    <a:cubicBezTo>
                      <a:pt x="7" y="205"/>
                      <a:pt x="9" y="204"/>
                      <a:pt x="12" y="201"/>
                    </a:cubicBezTo>
                    <a:cubicBezTo>
                      <a:pt x="13" y="200"/>
                      <a:pt x="14" y="200"/>
                      <a:pt x="15" y="200"/>
                    </a:cubicBezTo>
                    <a:cubicBezTo>
                      <a:pt x="17" y="200"/>
                      <a:pt x="19" y="202"/>
                      <a:pt x="19" y="204"/>
                    </a:cubicBezTo>
                    <a:cubicBezTo>
                      <a:pt x="19" y="207"/>
                      <a:pt x="17" y="208"/>
                      <a:pt x="15" y="208"/>
                    </a:cubicBezTo>
                    <a:cubicBezTo>
                      <a:pt x="15" y="208"/>
                      <a:pt x="15" y="208"/>
                      <a:pt x="15" y="208"/>
                    </a:cubicBezTo>
                    <a:cubicBezTo>
                      <a:pt x="14" y="208"/>
                      <a:pt x="12" y="209"/>
                      <a:pt x="12" y="209"/>
                    </a:cubicBezTo>
                    <a:cubicBezTo>
                      <a:pt x="11" y="210"/>
                      <a:pt x="11" y="210"/>
                      <a:pt x="11" y="210"/>
                    </a:cubicBezTo>
                    <a:cubicBezTo>
                      <a:pt x="12" y="212"/>
                      <a:pt x="11" y="213"/>
                      <a:pt x="11" y="214"/>
                    </a:cubicBezTo>
                    <a:cubicBezTo>
                      <a:pt x="9" y="215"/>
                      <a:pt x="6" y="215"/>
                      <a:pt x="4" y="213"/>
                    </a:cubicBezTo>
                    <a:cubicBezTo>
                      <a:pt x="4" y="213"/>
                      <a:pt x="3" y="212"/>
                      <a:pt x="3" y="211"/>
                    </a:cubicBezTo>
                    <a:cubicBezTo>
                      <a:pt x="3" y="211"/>
                      <a:pt x="3" y="212"/>
                      <a:pt x="3" y="212"/>
                    </a:cubicBezTo>
                    <a:cubicBezTo>
                      <a:pt x="5" y="214"/>
                      <a:pt x="4" y="217"/>
                      <a:pt x="3" y="218"/>
                    </a:cubicBezTo>
                    <a:cubicBezTo>
                      <a:pt x="3" y="219"/>
                      <a:pt x="2" y="219"/>
                      <a:pt x="2" y="219"/>
                    </a:cubicBezTo>
                    <a:cubicBezTo>
                      <a:pt x="3" y="219"/>
                      <a:pt x="4" y="219"/>
                      <a:pt x="5" y="218"/>
                    </a:cubicBezTo>
                    <a:cubicBezTo>
                      <a:pt x="6" y="216"/>
                      <a:pt x="8" y="215"/>
                      <a:pt x="9" y="215"/>
                    </a:cubicBezTo>
                    <a:cubicBezTo>
                      <a:pt x="12" y="215"/>
                      <a:pt x="13" y="217"/>
                      <a:pt x="14" y="219"/>
                    </a:cubicBezTo>
                    <a:cubicBezTo>
                      <a:pt x="15" y="219"/>
                      <a:pt x="15" y="220"/>
                      <a:pt x="15" y="222"/>
                    </a:cubicBezTo>
                    <a:cubicBezTo>
                      <a:pt x="14" y="223"/>
                      <a:pt x="13" y="223"/>
                      <a:pt x="12" y="223"/>
                    </a:cubicBezTo>
                    <a:cubicBezTo>
                      <a:pt x="12" y="223"/>
                      <a:pt x="12" y="223"/>
                      <a:pt x="12" y="224"/>
                    </a:cubicBezTo>
                    <a:cubicBezTo>
                      <a:pt x="12" y="224"/>
                      <a:pt x="12" y="224"/>
                      <a:pt x="12" y="224"/>
                    </a:cubicBezTo>
                    <a:cubicBezTo>
                      <a:pt x="12" y="228"/>
                      <a:pt x="10" y="228"/>
                      <a:pt x="8" y="228"/>
                    </a:cubicBezTo>
                    <a:cubicBezTo>
                      <a:pt x="7" y="228"/>
                      <a:pt x="7" y="228"/>
                      <a:pt x="7" y="229"/>
                    </a:cubicBezTo>
                    <a:cubicBezTo>
                      <a:pt x="7" y="230"/>
                      <a:pt x="14" y="234"/>
                      <a:pt x="17" y="235"/>
                    </a:cubicBezTo>
                    <a:cubicBezTo>
                      <a:pt x="19" y="235"/>
                      <a:pt x="20" y="236"/>
                      <a:pt x="21" y="237"/>
                    </a:cubicBezTo>
                    <a:cubicBezTo>
                      <a:pt x="23" y="238"/>
                      <a:pt x="26" y="239"/>
                      <a:pt x="30" y="238"/>
                    </a:cubicBezTo>
                    <a:cubicBezTo>
                      <a:pt x="35" y="238"/>
                      <a:pt x="48" y="226"/>
                      <a:pt x="49" y="224"/>
                    </a:cubicBezTo>
                    <a:cubicBezTo>
                      <a:pt x="51" y="222"/>
                      <a:pt x="53" y="222"/>
                      <a:pt x="53" y="222"/>
                    </a:cubicBezTo>
                    <a:cubicBezTo>
                      <a:pt x="54" y="222"/>
                      <a:pt x="54" y="222"/>
                      <a:pt x="55" y="222"/>
                    </a:cubicBezTo>
                    <a:cubicBezTo>
                      <a:pt x="56" y="222"/>
                      <a:pt x="57" y="222"/>
                      <a:pt x="58" y="222"/>
                    </a:cubicBezTo>
                    <a:cubicBezTo>
                      <a:pt x="58" y="221"/>
                      <a:pt x="58" y="220"/>
                      <a:pt x="59" y="218"/>
                    </a:cubicBezTo>
                    <a:cubicBezTo>
                      <a:pt x="59" y="216"/>
                      <a:pt x="59" y="214"/>
                      <a:pt x="61" y="213"/>
                    </a:cubicBezTo>
                    <a:cubicBezTo>
                      <a:pt x="61" y="213"/>
                      <a:pt x="61" y="213"/>
                      <a:pt x="61" y="213"/>
                    </a:cubicBezTo>
                    <a:cubicBezTo>
                      <a:pt x="62" y="213"/>
                      <a:pt x="62" y="213"/>
                      <a:pt x="62" y="213"/>
                    </a:cubicBezTo>
                    <a:cubicBezTo>
                      <a:pt x="64" y="213"/>
                      <a:pt x="65" y="215"/>
                      <a:pt x="66" y="217"/>
                    </a:cubicBezTo>
                    <a:cubicBezTo>
                      <a:pt x="66" y="218"/>
                      <a:pt x="67" y="219"/>
                      <a:pt x="67" y="220"/>
                    </a:cubicBezTo>
                    <a:cubicBezTo>
                      <a:pt x="69" y="220"/>
                      <a:pt x="70" y="222"/>
                      <a:pt x="71" y="224"/>
                    </a:cubicBezTo>
                    <a:cubicBezTo>
                      <a:pt x="71" y="224"/>
                      <a:pt x="72" y="224"/>
                      <a:pt x="72" y="225"/>
                    </a:cubicBezTo>
                    <a:cubicBezTo>
                      <a:pt x="73" y="223"/>
                      <a:pt x="73" y="221"/>
                      <a:pt x="73" y="219"/>
                    </a:cubicBezTo>
                    <a:cubicBezTo>
                      <a:pt x="73" y="218"/>
                      <a:pt x="74" y="217"/>
                      <a:pt x="74" y="215"/>
                    </a:cubicBezTo>
                    <a:cubicBezTo>
                      <a:pt x="74" y="214"/>
                      <a:pt x="75" y="212"/>
                      <a:pt x="75" y="211"/>
                    </a:cubicBezTo>
                    <a:cubicBezTo>
                      <a:pt x="75" y="210"/>
                      <a:pt x="75" y="209"/>
                      <a:pt x="75" y="208"/>
                    </a:cubicBezTo>
                    <a:cubicBezTo>
                      <a:pt x="76" y="207"/>
                      <a:pt x="78" y="207"/>
                      <a:pt x="80" y="207"/>
                    </a:cubicBezTo>
                    <a:cubicBezTo>
                      <a:pt x="81" y="207"/>
                      <a:pt x="82" y="207"/>
                      <a:pt x="83" y="206"/>
                    </a:cubicBezTo>
                    <a:cubicBezTo>
                      <a:pt x="83" y="205"/>
                      <a:pt x="83" y="200"/>
                      <a:pt x="83" y="199"/>
                    </a:cubicBezTo>
                    <a:cubicBezTo>
                      <a:pt x="81" y="198"/>
                      <a:pt x="80" y="196"/>
                      <a:pt x="80" y="194"/>
                    </a:cubicBezTo>
                    <a:cubicBezTo>
                      <a:pt x="80" y="193"/>
                      <a:pt x="80" y="193"/>
                      <a:pt x="80" y="192"/>
                    </a:cubicBezTo>
                    <a:cubicBezTo>
                      <a:pt x="80" y="191"/>
                      <a:pt x="82" y="190"/>
                      <a:pt x="83" y="190"/>
                    </a:cubicBezTo>
                    <a:cubicBezTo>
                      <a:pt x="84" y="190"/>
                      <a:pt x="84" y="189"/>
                      <a:pt x="85" y="189"/>
                    </a:cubicBezTo>
                    <a:cubicBezTo>
                      <a:pt x="86" y="188"/>
                      <a:pt x="86" y="187"/>
                      <a:pt x="85" y="186"/>
                    </a:cubicBezTo>
                    <a:cubicBezTo>
                      <a:pt x="85" y="185"/>
                      <a:pt x="85" y="184"/>
                      <a:pt x="83" y="183"/>
                    </a:cubicBezTo>
                    <a:cubicBezTo>
                      <a:pt x="81" y="182"/>
                      <a:pt x="78" y="181"/>
                      <a:pt x="78" y="178"/>
                    </a:cubicBezTo>
                    <a:cubicBezTo>
                      <a:pt x="78" y="176"/>
                      <a:pt x="78" y="174"/>
                      <a:pt x="79" y="173"/>
                    </a:cubicBezTo>
                    <a:cubicBezTo>
                      <a:pt x="79" y="171"/>
                      <a:pt x="80" y="170"/>
                      <a:pt x="79" y="168"/>
                    </a:cubicBezTo>
                    <a:cubicBezTo>
                      <a:pt x="77" y="164"/>
                      <a:pt x="78" y="161"/>
                      <a:pt x="78" y="159"/>
                    </a:cubicBezTo>
                    <a:cubicBezTo>
                      <a:pt x="79" y="158"/>
                      <a:pt x="79" y="157"/>
                      <a:pt x="79" y="156"/>
                    </a:cubicBezTo>
                    <a:cubicBezTo>
                      <a:pt x="77" y="153"/>
                      <a:pt x="76" y="149"/>
                      <a:pt x="80" y="143"/>
                    </a:cubicBezTo>
                    <a:cubicBezTo>
                      <a:pt x="83" y="137"/>
                      <a:pt x="90" y="134"/>
                      <a:pt x="93" y="135"/>
                    </a:cubicBezTo>
                    <a:cubicBezTo>
                      <a:pt x="94" y="135"/>
                      <a:pt x="94" y="135"/>
                      <a:pt x="95" y="135"/>
                    </a:cubicBezTo>
                    <a:cubicBezTo>
                      <a:pt x="96" y="136"/>
                      <a:pt x="98" y="137"/>
                      <a:pt x="98" y="135"/>
                    </a:cubicBezTo>
                    <a:cubicBezTo>
                      <a:pt x="100" y="133"/>
                      <a:pt x="100" y="132"/>
                      <a:pt x="99" y="132"/>
                    </a:cubicBezTo>
                    <a:cubicBezTo>
                      <a:pt x="98" y="131"/>
                      <a:pt x="95" y="130"/>
                      <a:pt x="95" y="128"/>
                    </a:cubicBezTo>
                    <a:cubicBezTo>
                      <a:pt x="95" y="128"/>
                      <a:pt x="94" y="127"/>
                      <a:pt x="94" y="127"/>
                    </a:cubicBezTo>
                    <a:cubicBezTo>
                      <a:pt x="94" y="126"/>
                      <a:pt x="95" y="124"/>
                      <a:pt x="96" y="123"/>
                    </a:cubicBezTo>
                    <a:cubicBezTo>
                      <a:pt x="99" y="118"/>
                      <a:pt x="103" y="113"/>
                      <a:pt x="103" y="109"/>
                    </a:cubicBezTo>
                    <a:cubicBezTo>
                      <a:pt x="103" y="108"/>
                      <a:pt x="103" y="106"/>
                      <a:pt x="103" y="104"/>
                    </a:cubicBezTo>
                    <a:cubicBezTo>
                      <a:pt x="103" y="102"/>
                      <a:pt x="103" y="100"/>
                      <a:pt x="104" y="98"/>
                    </a:cubicBezTo>
                    <a:cubicBezTo>
                      <a:pt x="106" y="97"/>
                      <a:pt x="107" y="97"/>
                      <a:pt x="109" y="97"/>
                    </a:cubicBezTo>
                    <a:cubicBezTo>
                      <a:pt x="110" y="96"/>
                      <a:pt x="112" y="96"/>
                      <a:pt x="113" y="96"/>
                    </a:cubicBezTo>
                    <a:cubicBezTo>
                      <a:pt x="114" y="95"/>
                      <a:pt x="114" y="95"/>
                      <a:pt x="114" y="93"/>
                    </a:cubicBezTo>
                    <a:cubicBezTo>
                      <a:pt x="114" y="92"/>
                      <a:pt x="114" y="91"/>
                      <a:pt x="115" y="89"/>
                    </a:cubicBezTo>
                    <a:cubicBezTo>
                      <a:pt x="115" y="89"/>
                      <a:pt x="116" y="88"/>
                      <a:pt x="117" y="86"/>
                    </a:cubicBezTo>
                    <a:cubicBezTo>
                      <a:pt x="118" y="84"/>
                      <a:pt x="119" y="82"/>
                      <a:pt x="121" y="81"/>
                    </a:cubicBezTo>
                    <a:cubicBezTo>
                      <a:pt x="122" y="80"/>
                      <a:pt x="124" y="78"/>
                      <a:pt x="123" y="78"/>
                    </a:cubicBezTo>
                    <a:cubicBezTo>
                      <a:pt x="122" y="75"/>
                      <a:pt x="123" y="73"/>
                      <a:pt x="124" y="72"/>
                    </a:cubicBezTo>
                    <a:cubicBezTo>
                      <a:pt x="125" y="71"/>
                      <a:pt x="126" y="69"/>
                      <a:pt x="126" y="68"/>
                    </a:cubicBezTo>
                    <a:cubicBezTo>
                      <a:pt x="126" y="63"/>
                      <a:pt x="132" y="60"/>
                      <a:pt x="137" y="60"/>
                    </a:cubicBezTo>
                    <a:cubicBezTo>
                      <a:pt x="142" y="60"/>
                      <a:pt x="143" y="59"/>
                      <a:pt x="143" y="59"/>
                    </a:cubicBezTo>
                    <a:cubicBezTo>
                      <a:pt x="143" y="58"/>
                      <a:pt x="143" y="57"/>
                      <a:pt x="143" y="56"/>
                    </a:cubicBezTo>
                    <a:cubicBezTo>
                      <a:pt x="143" y="55"/>
                      <a:pt x="143" y="54"/>
                      <a:pt x="143" y="52"/>
                    </a:cubicBezTo>
                    <a:cubicBezTo>
                      <a:pt x="143" y="51"/>
                      <a:pt x="143" y="50"/>
                      <a:pt x="144" y="49"/>
                    </a:cubicBezTo>
                    <a:cubicBezTo>
                      <a:pt x="145" y="48"/>
                      <a:pt x="147" y="48"/>
                      <a:pt x="149" y="49"/>
                    </a:cubicBezTo>
                    <a:cubicBezTo>
                      <a:pt x="151" y="50"/>
                      <a:pt x="153" y="50"/>
                      <a:pt x="154" y="50"/>
                    </a:cubicBezTo>
                    <a:cubicBezTo>
                      <a:pt x="156" y="49"/>
                      <a:pt x="159" y="49"/>
                      <a:pt x="161" y="51"/>
                    </a:cubicBezTo>
                    <a:cubicBezTo>
                      <a:pt x="162" y="52"/>
                      <a:pt x="163" y="52"/>
                      <a:pt x="164" y="52"/>
                    </a:cubicBezTo>
                    <a:cubicBezTo>
                      <a:pt x="164" y="52"/>
                      <a:pt x="165" y="52"/>
                      <a:pt x="165" y="51"/>
                    </a:cubicBezTo>
                    <a:cubicBezTo>
                      <a:pt x="165" y="45"/>
                      <a:pt x="167" y="40"/>
                      <a:pt x="172" y="40"/>
                    </a:cubicBezTo>
                    <a:cubicBezTo>
                      <a:pt x="172" y="40"/>
                      <a:pt x="173" y="40"/>
                      <a:pt x="173" y="40"/>
                    </a:cubicBezTo>
                    <a:cubicBezTo>
                      <a:pt x="173" y="40"/>
                      <a:pt x="173" y="40"/>
                      <a:pt x="173" y="40"/>
                    </a:cubicBezTo>
                    <a:cubicBezTo>
                      <a:pt x="174" y="40"/>
                      <a:pt x="174" y="40"/>
                      <a:pt x="174" y="40"/>
                    </a:cubicBezTo>
                    <a:cubicBezTo>
                      <a:pt x="174" y="40"/>
                      <a:pt x="174" y="40"/>
                      <a:pt x="174"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9" name="Freeform 1222"/>
              <p:cNvSpPr>
                <a:spLocks/>
              </p:cNvSpPr>
              <p:nvPr/>
            </p:nvSpPr>
            <p:spPr bwMode="auto">
              <a:xfrm>
                <a:off x="2765" y="3147"/>
                <a:ext cx="19" cy="12"/>
              </a:xfrm>
              <a:custGeom>
                <a:avLst/>
                <a:gdLst>
                  <a:gd name="T0" fmla="*/ 19 w 20"/>
                  <a:gd name="T1" fmla="*/ 8 h 12"/>
                  <a:gd name="T2" fmla="*/ 20 w 20"/>
                  <a:gd name="T3" fmla="*/ 5 h 12"/>
                  <a:gd name="T4" fmla="*/ 16 w 20"/>
                  <a:gd name="T5" fmla="*/ 4 h 12"/>
                  <a:gd name="T6" fmla="*/ 14 w 20"/>
                  <a:gd name="T7" fmla="*/ 4 h 12"/>
                  <a:gd name="T8" fmla="*/ 7 w 20"/>
                  <a:gd name="T9" fmla="*/ 0 h 12"/>
                  <a:gd name="T10" fmla="*/ 7 w 20"/>
                  <a:gd name="T11" fmla="*/ 0 h 12"/>
                  <a:gd name="T12" fmla="*/ 6 w 20"/>
                  <a:gd name="T13" fmla="*/ 0 h 12"/>
                  <a:gd name="T14" fmla="*/ 6 w 20"/>
                  <a:gd name="T15" fmla="*/ 0 h 12"/>
                  <a:gd name="T16" fmla="*/ 3 w 20"/>
                  <a:gd name="T17" fmla="*/ 5 h 12"/>
                  <a:gd name="T18" fmla="*/ 2 w 20"/>
                  <a:gd name="T19" fmla="*/ 5 h 12"/>
                  <a:gd name="T20" fmla="*/ 2 w 20"/>
                  <a:gd name="T21" fmla="*/ 9 h 12"/>
                  <a:gd name="T22" fmla="*/ 0 w 20"/>
                  <a:gd name="T23" fmla="*/ 11 h 12"/>
                  <a:gd name="T24" fmla="*/ 0 w 20"/>
                  <a:gd name="T25" fmla="*/ 11 h 12"/>
                  <a:gd name="T26" fmla="*/ 17 w 20"/>
                  <a:gd name="T27" fmla="*/ 11 h 12"/>
                  <a:gd name="T28" fmla="*/ 17 w 20"/>
                  <a:gd name="T29" fmla="*/ 11 h 12"/>
                  <a:gd name="T30" fmla="*/ 19 w 20"/>
                  <a:gd name="T31" fmla="*/ 11 h 12"/>
                  <a:gd name="T32" fmla="*/ 19 w 20"/>
                  <a:gd name="T33" fmla="*/ 11 h 12"/>
                  <a:gd name="T34" fmla="*/ 19 w 20"/>
                  <a:gd name="T35" fmla="*/ 11 h 12"/>
                  <a:gd name="T36" fmla="*/ 19 w 20"/>
                  <a:gd name="T3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2">
                    <a:moveTo>
                      <a:pt x="19" y="8"/>
                    </a:moveTo>
                    <a:cubicBezTo>
                      <a:pt x="20" y="7"/>
                      <a:pt x="20" y="6"/>
                      <a:pt x="20" y="5"/>
                    </a:cubicBezTo>
                    <a:cubicBezTo>
                      <a:pt x="19" y="5"/>
                      <a:pt x="17" y="4"/>
                      <a:pt x="16" y="4"/>
                    </a:cubicBezTo>
                    <a:cubicBezTo>
                      <a:pt x="16" y="4"/>
                      <a:pt x="15" y="4"/>
                      <a:pt x="14" y="4"/>
                    </a:cubicBezTo>
                    <a:cubicBezTo>
                      <a:pt x="12" y="4"/>
                      <a:pt x="9" y="2"/>
                      <a:pt x="7" y="0"/>
                    </a:cubicBezTo>
                    <a:cubicBezTo>
                      <a:pt x="7" y="0"/>
                      <a:pt x="7" y="0"/>
                      <a:pt x="7" y="0"/>
                    </a:cubicBezTo>
                    <a:cubicBezTo>
                      <a:pt x="7" y="0"/>
                      <a:pt x="7" y="0"/>
                      <a:pt x="6" y="0"/>
                    </a:cubicBezTo>
                    <a:cubicBezTo>
                      <a:pt x="6" y="0"/>
                      <a:pt x="6" y="0"/>
                      <a:pt x="6" y="0"/>
                    </a:cubicBezTo>
                    <a:cubicBezTo>
                      <a:pt x="6" y="3"/>
                      <a:pt x="4" y="4"/>
                      <a:pt x="3" y="5"/>
                    </a:cubicBezTo>
                    <a:cubicBezTo>
                      <a:pt x="2" y="5"/>
                      <a:pt x="2" y="5"/>
                      <a:pt x="2" y="5"/>
                    </a:cubicBezTo>
                    <a:cubicBezTo>
                      <a:pt x="3" y="7"/>
                      <a:pt x="2" y="8"/>
                      <a:pt x="2" y="9"/>
                    </a:cubicBezTo>
                    <a:cubicBezTo>
                      <a:pt x="2" y="10"/>
                      <a:pt x="1" y="10"/>
                      <a:pt x="0" y="11"/>
                    </a:cubicBezTo>
                    <a:cubicBezTo>
                      <a:pt x="0" y="11"/>
                      <a:pt x="0" y="11"/>
                      <a:pt x="0" y="11"/>
                    </a:cubicBezTo>
                    <a:cubicBezTo>
                      <a:pt x="5" y="11"/>
                      <a:pt x="12" y="12"/>
                      <a:pt x="17" y="11"/>
                    </a:cubicBezTo>
                    <a:cubicBezTo>
                      <a:pt x="17" y="11"/>
                      <a:pt x="17" y="11"/>
                      <a:pt x="17" y="11"/>
                    </a:cubicBezTo>
                    <a:cubicBezTo>
                      <a:pt x="18" y="11"/>
                      <a:pt x="18" y="11"/>
                      <a:pt x="19" y="11"/>
                    </a:cubicBezTo>
                    <a:cubicBezTo>
                      <a:pt x="19" y="11"/>
                      <a:pt x="19" y="11"/>
                      <a:pt x="19" y="11"/>
                    </a:cubicBezTo>
                    <a:cubicBezTo>
                      <a:pt x="19" y="11"/>
                      <a:pt x="19" y="11"/>
                      <a:pt x="19" y="11"/>
                    </a:cubicBezTo>
                    <a:cubicBezTo>
                      <a:pt x="19" y="10"/>
                      <a:pt x="19" y="9"/>
                      <a:pt x="19"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0" name="Freeform 1223"/>
              <p:cNvSpPr>
                <a:spLocks/>
              </p:cNvSpPr>
              <p:nvPr/>
            </p:nvSpPr>
            <p:spPr bwMode="auto">
              <a:xfrm>
                <a:off x="2633" y="3347"/>
                <a:ext cx="15" cy="25"/>
              </a:xfrm>
              <a:custGeom>
                <a:avLst/>
                <a:gdLst>
                  <a:gd name="T0" fmla="*/ 5 w 16"/>
                  <a:gd name="T1" fmla="*/ 17 h 26"/>
                  <a:gd name="T2" fmla="*/ 6 w 16"/>
                  <a:gd name="T3" fmla="*/ 26 h 26"/>
                  <a:gd name="T4" fmla="*/ 6 w 16"/>
                  <a:gd name="T5" fmla="*/ 26 h 26"/>
                  <a:gd name="T6" fmla="*/ 12 w 16"/>
                  <a:gd name="T7" fmla="*/ 22 h 26"/>
                  <a:gd name="T8" fmla="*/ 14 w 16"/>
                  <a:gd name="T9" fmla="*/ 21 h 26"/>
                  <a:gd name="T10" fmla="*/ 15 w 16"/>
                  <a:gd name="T11" fmla="*/ 13 h 26"/>
                  <a:gd name="T12" fmla="*/ 15 w 16"/>
                  <a:gd name="T13" fmla="*/ 4 h 26"/>
                  <a:gd name="T14" fmla="*/ 15 w 16"/>
                  <a:gd name="T15" fmla="*/ 2 h 26"/>
                  <a:gd name="T16" fmla="*/ 8 w 16"/>
                  <a:gd name="T17" fmla="*/ 1 h 26"/>
                  <a:gd name="T18" fmla="*/ 3 w 16"/>
                  <a:gd name="T19" fmla="*/ 3 h 26"/>
                  <a:gd name="T20" fmla="*/ 1 w 16"/>
                  <a:gd name="T21" fmla="*/ 3 h 26"/>
                  <a:gd name="T22" fmla="*/ 0 w 16"/>
                  <a:gd name="T23" fmla="*/ 3 h 26"/>
                  <a:gd name="T24" fmla="*/ 2 w 16"/>
                  <a:gd name="T25" fmla="*/ 6 h 26"/>
                  <a:gd name="T26" fmla="*/ 5 w 16"/>
                  <a:gd name="T2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5" y="17"/>
                    </a:moveTo>
                    <a:cubicBezTo>
                      <a:pt x="4" y="21"/>
                      <a:pt x="5" y="25"/>
                      <a:pt x="6" y="26"/>
                    </a:cubicBezTo>
                    <a:cubicBezTo>
                      <a:pt x="6" y="26"/>
                      <a:pt x="6" y="26"/>
                      <a:pt x="6" y="26"/>
                    </a:cubicBezTo>
                    <a:cubicBezTo>
                      <a:pt x="9" y="23"/>
                      <a:pt x="10" y="23"/>
                      <a:pt x="12" y="22"/>
                    </a:cubicBezTo>
                    <a:cubicBezTo>
                      <a:pt x="13" y="22"/>
                      <a:pt x="13" y="22"/>
                      <a:pt x="14" y="21"/>
                    </a:cubicBezTo>
                    <a:cubicBezTo>
                      <a:pt x="15" y="20"/>
                      <a:pt x="15" y="16"/>
                      <a:pt x="15" y="13"/>
                    </a:cubicBezTo>
                    <a:cubicBezTo>
                      <a:pt x="15" y="10"/>
                      <a:pt x="15" y="6"/>
                      <a:pt x="15" y="4"/>
                    </a:cubicBezTo>
                    <a:cubicBezTo>
                      <a:pt x="16" y="3"/>
                      <a:pt x="15" y="2"/>
                      <a:pt x="15" y="2"/>
                    </a:cubicBezTo>
                    <a:cubicBezTo>
                      <a:pt x="14" y="0"/>
                      <a:pt x="10" y="0"/>
                      <a:pt x="8" y="1"/>
                    </a:cubicBezTo>
                    <a:cubicBezTo>
                      <a:pt x="7" y="3"/>
                      <a:pt x="5" y="3"/>
                      <a:pt x="3" y="3"/>
                    </a:cubicBezTo>
                    <a:cubicBezTo>
                      <a:pt x="3" y="3"/>
                      <a:pt x="2" y="3"/>
                      <a:pt x="1" y="3"/>
                    </a:cubicBezTo>
                    <a:cubicBezTo>
                      <a:pt x="1" y="3"/>
                      <a:pt x="1" y="3"/>
                      <a:pt x="0" y="3"/>
                    </a:cubicBezTo>
                    <a:cubicBezTo>
                      <a:pt x="0" y="3"/>
                      <a:pt x="1" y="5"/>
                      <a:pt x="2" y="6"/>
                    </a:cubicBezTo>
                    <a:cubicBezTo>
                      <a:pt x="4" y="9"/>
                      <a:pt x="6" y="13"/>
                      <a:pt x="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1" name="Freeform 1224"/>
              <p:cNvSpPr>
                <a:spLocks/>
              </p:cNvSpPr>
              <p:nvPr/>
            </p:nvSpPr>
            <p:spPr bwMode="auto">
              <a:xfrm>
                <a:off x="2619" y="3267"/>
                <a:ext cx="119" cy="115"/>
              </a:xfrm>
              <a:custGeom>
                <a:avLst/>
                <a:gdLst>
                  <a:gd name="T0" fmla="*/ 64 w 124"/>
                  <a:gd name="T1" fmla="*/ 6 h 120"/>
                  <a:gd name="T2" fmla="*/ 62 w 124"/>
                  <a:gd name="T3" fmla="*/ 5 h 120"/>
                  <a:gd name="T4" fmla="*/ 61 w 124"/>
                  <a:gd name="T5" fmla="*/ 5 h 120"/>
                  <a:gd name="T6" fmla="*/ 61 w 124"/>
                  <a:gd name="T7" fmla="*/ 5 h 120"/>
                  <a:gd name="T8" fmla="*/ 61 w 124"/>
                  <a:gd name="T9" fmla="*/ 5 h 120"/>
                  <a:gd name="T10" fmla="*/ 59 w 124"/>
                  <a:gd name="T11" fmla="*/ 1 h 120"/>
                  <a:gd name="T12" fmla="*/ 56 w 124"/>
                  <a:gd name="T13" fmla="*/ 0 h 120"/>
                  <a:gd name="T14" fmla="*/ 50 w 124"/>
                  <a:gd name="T15" fmla="*/ 2 h 120"/>
                  <a:gd name="T16" fmla="*/ 43 w 124"/>
                  <a:gd name="T17" fmla="*/ 3 h 120"/>
                  <a:gd name="T18" fmla="*/ 42 w 124"/>
                  <a:gd name="T19" fmla="*/ 4 h 120"/>
                  <a:gd name="T20" fmla="*/ 37 w 124"/>
                  <a:gd name="T21" fmla="*/ 7 h 120"/>
                  <a:gd name="T22" fmla="*/ 33 w 124"/>
                  <a:gd name="T23" fmla="*/ 11 h 120"/>
                  <a:gd name="T24" fmla="*/ 28 w 124"/>
                  <a:gd name="T25" fmla="*/ 11 h 120"/>
                  <a:gd name="T26" fmla="*/ 27 w 124"/>
                  <a:gd name="T27" fmla="*/ 14 h 120"/>
                  <a:gd name="T28" fmla="*/ 24 w 124"/>
                  <a:gd name="T29" fmla="*/ 17 h 120"/>
                  <a:gd name="T30" fmla="*/ 24 w 124"/>
                  <a:gd name="T31" fmla="*/ 17 h 120"/>
                  <a:gd name="T32" fmla="*/ 17 w 124"/>
                  <a:gd name="T33" fmla="*/ 11 h 120"/>
                  <a:gd name="T34" fmla="*/ 17 w 124"/>
                  <a:gd name="T35" fmla="*/ 10 h 120"/>
                  <a:gd name="T36" fmla="*/ 10 w 124"/>
                  <a:gd name="T37" fmla="*/ 17 h 120"/>
                  <a:gd name="T38" fmla="*/ 8 w 124"/>
                  <a:gd name="T39" fmla="*/ 17 h 120"/>
                  <a:gd name="T40" fmla="*/ 6 w 124"/>
                  <a:gd name="T41" fmla="*/ 17 h 120"/>
                  <a:gd name="T42" fmla="*/ 3 w 124"/>
                  <a:gd name="T43" fmla="*/ 17 h 120"/>
                  <a:gd name="T44" fmla="*/ 3 w 124"/>
                  <a:gd name="T45" fmla="*/ 18 h 120"/>
                  <a:gd name="T46" fmla="*/ 3 w 124"/>
                  <a:gd name="T47" fmla="*/ 19 h 120"/>
                  <a:gd name="T48" fmla="*/ 1 w 124"/>
                  <a:gd name="T49" fmla="*/ 27 h 120"/>
                  <a:gd name="T50" fmla="*/ 1 w 124"/>
                  <a:gd name="T51" fmla="*/ 29 h 120"/>
                  <a:gd name="T52" fmla="*/ 2 w 124"/>
                  <a:gd name="T53" fmla="*/ 36 h 120"/>
                  <a:gd name="T54" fmla="*/ 4 w 124"/>
                  <a:gd name="T55" fmla="*/ 37 h 120"/>
                  <a:gd name="T56" fmla="*/ 11 w 124"/>
                  <a:gd name="T57" fmla="*/ 39 h 120"/>
                  <a:gd name="T58" fmla="*/ 11 w 124"/>
                  <a:gd name="T59" fmla="*/ 42 h 120"/>
                  <a:gd name="T60" fmla="*/ 14 w 124"/>
                  <a:gd name="T61" fmla="*/ 40 h 120"/>
                  <a:gd name="T62" fmla="*/ 23 w 124"/>
                  <a:gd name="T63" fmla="*/ 34 h 120"/>
                  <a:gd name="T64" fmla="*/ 40 w 124"/>
                  <a:gd name="T65" fmla="*/ 44 h 120"/>
                  <a:gd name="T66" fmla="*/ 52 w 124"/>
                  <a:gd name="T67" fmla="*/ 62 h 120"/>
                  <a:gd name="T68" fmla="*/ 67 w 124"/>
                  <a:gd name="T69" fmla="*/ 75 h 120"/>
                  <a:gd name="T70" fmla="*/ 79 w 124"/>
                  <a:gd name="T71" fmla="*/ 80 h 120"/>
                  <a:gd name="T72" fmla="*/ 92 w 124"/>
                  <a:gd name="T73" fmla="*/ 90 h 120"/>
                  <a:gd name="T74" fmla="*/ 99 w 124"/>
                  <a:gd name="T75" fmla="*/ 98 h 120"/>
                  <a:gd name="T76" fmla="*/ 101 w 124"/>
                  <a:gd name="T77" fmla="*/ 115 h 120"/>
                  <a:gd name="T78" fmla="*/ 103 w 124"/>
                  <a:gd name="T79" fmla="*/ 113 h 120"/>
                  <a:gd name="T80" fmla="*/ 110 w 124"/>
                  <a:gd name="T81" fmla="*/ 105 h 120"/>
                  <a:gd name="T82" fmla="*/ 109 w 124"/>
                  <a:gd name="T83" fmla="*/ 104 h 120"/>
                  <a:gd name="T84" fmla="*/ 106 w 124"/>
                  <a:gd name="T85" fmla="*/ 93 h 120"/>
                  <a:gd name="T86" fmla="*/ 121 w 124"/>
                  <a:gd name="T87" fmla="*/ 93 h 120"/>
                  <a:gd name="T88" fmla="*/ 124 w 124"/>
                  <a:gd name="T89" fmla="*/ 93 h 120"/>
                  <a:gd name="T90" fmla="*/ 103 w 124"/>
                  <a:gd name="T91" fmla="*/ 79 h 120"/>
                  <a:gd name="T92" fmla="*/ 96 w 124"/>
                  <a:gd name="T93" fmla="*/ 73 h 120"/>
                  <a:gd name="T94" fmla="*/ 76 w 124"/>
                  <a:gd name="T95" fmla="*/ 53 h 120"/>
                  <a:gd name="T96" fmla="*/ 60 w 124"/>
                  <a:gd name="T97" fmla="*/ 38 h 120"/>
                  <a:gd name="T98" fmla="*/ 60 w 124"/>
                  <a:gd name="T99" fmla="*/ 26 h 120"/>
                  <a:gd name="T100" fmla="*/ 65 w 124"/>
                  <a:gd name="T101" fmla="*/ 18 h 120"/>
                  <a:gd name="T102" fmla="*/ 65 w 124"/>
                  <a:gd name="T103" fmla="*/ 15 h 120"/>
                  <a:gd name="T104" fmla="*/ 65 w 124"/>
                  <a:gd name="T105" fmla="*/ 10 h 120"/>
                  <a:gd name="T106" fmla="*/ 65 w 124"/>
                  <a:gd name="T107" fmla="*/ 7 h 120"/>
                  <a:gd name="T108" fmla="*/ 65 w 124"/>
                  <a:gd name="T109"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0">
                    <a:moveTo>
                      <a:pt x="65" y="6"/>
                    </a:moveTo>
                    <a:cubicBezTo>
                      <a:pt x="65" y="6"/>
                      <a:pt x="64" y="6"/>
                      <a:pt x="64" y="6"/>
                    </a:cubicBezTo>
                    <a:cubicBezTo>
                      <a:pt x="64" y="6"/>
                      <a:pt x="64" y="5"/>
                      <a:pt x="63" y="5"/>
                    </a:cubicBezTo>
                    <a:cubicBezTo>
                      <a:pt x="63" y="5"/>
                      <a:pt x="63" y="5"/>
                      <a:pt x="62" y="5"/>
                    </a:cubicBezTo>
                    <a:cubicBezTo>
                      <a:pt x="62" y="5"/>
                      <a:pt x="62" y="5"/>
                      <a:pt x="62" y="5"/>
                    </a:cubicBezTo>
                    <a:cubicBezTo>
                      <a:pt x="62" y="5"/>
                      <a:pt x="62" y="5"/>
                      <a:pt x="61" y="5"/>
                    </a:cubicBezTo>
                    <a:cubicBezTo>
                      <a:pt x="61" y="5"/>
                      <a:pt x="61" y="5"/>
                      <a:pt x="61" y="5"/>
                    </a:cubicBezTo>
                    <a:cubicBezTo>
                      <a:pt x="61" y="5"/>
                      <a:pt x="61" y="5"/>
                      <a:pt x="61" y="5"/>
                    </a:cubicBezTo>
                    <a:cubicBezTo>
                      <a:pt x="61" y="5"/>
                      <a:pt x="61" y="5"/>
                      <a:pt x="61" y="5"/>
                    </a:cubicBezTo>
                    <a:cubicBezTo>
                      <a:pt x="61" y="5"/>
                      <a:pt x="61" y="5"/>
                      <a:pt x="61" y="5"/>
                    </a:cubicBezTo>
                    <a:cubicBezTo>
                      <a:pt x="61" y="5"/>
                      <a:pt x="61" y="5"/>
                      <a:pt x="61" y="5"/>
                    </a:cubicBezTo>
                    <a:cubicBezTo>
                      <a:pt x="60" y="4"/>
                      <a:pt x="59" y="2"/>
                      <a:pt x="59" y="1"/>
                    </a:cubicBezTo>
                    <a:cubicBezTo>
                      <a:pt x="59" y="0"/>
                      <a:pt x="59" y="0"/>
                      <a:pt x="58" y="0"/>
                    </a:cubicBezTo>
                    <a:cubicBezTo>
                      <a:pt x="58" y="0"/>
                      <a:pt x="57" y="0"/>
                      <a:pt x="56" y="0"/>
                    </a:cubicBezTo>
                    <a:cubicBezTo>
                      <a:pt x="54" y="0"/>
                      <a:pt x="52" y="1"/>
                      <a:pt x="52" y="1"/>
                    </a:cubicBezTo>
                    <a:cubicBezTo>
                      <a:pt x="51" y="1"/>
                      <a:pt x="51" y="2"/>
                      <a:pt x="50" y="2"/>
                    </a:cubicBezTo>
                    <a:cubicBezTo>
                      <a:pt x="48" y="3"/>
                      <a:pt x="47" y="4"/>
                      <a:pt x="45" y="4"/>
                    </a:cubicBezTo>
                    <a:cubicBezTo>
                      <a:pt x="44" y="4"/>
                      <a:pt x="43" y="4"/>
                      <a:pt x="43" y="3"/>
                    </a:cubicBezTo>
                    <a:cubicBezTo>
                      <a:pt x="43" y="3"/>
                      <a:pt x="43" y="3"/>
                      <a:pt x="43" y="3"/>
                    </a:cubicBezTo>
                    <a:cubicBezTo>
                      <a:pt x="42" y="4"/>
                      <a:pt x="42" y="4"/>
                      <a:pt x="42" y="4"/>
                    </a:cubicBezTo>
                    <a:cubicBezTo>
                      <a:pt x="42" y="6"/>
                      <a:pt x="40" y="8"/>
                      <a:pt x="38" y="8"/>
                    </a:cubicBezTo>
                    <a:cubicBezTo>
                      <a:pt x="38" y="8"/>
                      <a:pt x="38" y="8"/>
                      <a:pt x="37" y="7"/>
                    </a:cubicBezTo>
                    <a:cubicBezTo>
                      <a:pt x="37" y="7"/>
                      <a:pt x="37" y="7"/>
                      <a:pt x="37" y="7"/>
                    </a:cubicBezTo>
                    <a:cubicBezTo>
                      <a:pt x="37" y="9"/>
                      <a:pt x="35" y="11"/>
                      <a:pt x="33" y="11"/>
                    </a:cubicBezTo>
                    <a:cubicBezTo>
                      <a:pt x="31" y="11"/>
                      <a:pt x="30" y="10"/>
                      <a:pt x="29" y="10"/>
                    </a:cubicBezTo>
                    <a:cubicBezTo>
                      <a:pt x="29" y="10"/>
                      <a:pt x="28" y="10"/>
                      <a:pt x="28" y="11"/>
                    </a:cubicBezTo>
                    <a:cubicBezTo>
                      <a:pt x="28" y="12"/>
                      <a:pt x="28" y="13"/>
                      <a:pt x="28" y="13"/>
                    </a:cubicBezTo>
                    <a:cubicBezTo>
                      <a:pt x="27" y="14"/>
                      <a:pt x="27" y="14"/>
                      <a:pt x="27" y="14"/>
                    </a:cubicBezTo>
                    <a:cubicBezTo>
                      <a:pt x="27" y="17"/>
                      <a:pt x="25" y="17"/>
                      <a:pt x="24" y="17"/>
                    </a:cubicBezTo>
                    <a:cubicBezTo>
                      <a:pt x="24" y="17"/>
                      <a:pt x="24" y="17"/>
                      <a:pt x="24" y="17"/>
                    </a:cubicBezTo>
                    <a:cubicBezTo>
                      <a:pt x="24" y="17"/>
                      <a:pt x="24" y="17"/>
                      <a:pt x="24" y="17"/>
                    </a:cubicBezTo>
                    <a:cubicBezTo>
                      <a:pt x="24" y="17"/>
                      <a:pt x="24" y="17"/>
                      <a:pt x="24" y="17"/>
                    </a:cubicBezTo>
                    <a:cubicBezTo>
                      <a:pt x="23" y="17"/>
                      <a:pt x="22" y="17"/>
                      <a:pt x="21" y="16"/>
                    </a:cubicBezTo>
                    <a:cubicBezTo>
                      <a:pt x="20" y="15"/>
                      <a:pt x="19" y="13"/>
                      <a:pt x="17" y="11"/>
                    </a:cubicBezTo>
                    <a:cubicBezTo>
                      <a:pt x="17" y="11"/>
                      <a:pt x="17" y="10"/>
                      <a:pt x="17" y="10"/>
                    </a:cubicBezTo>
                    <a:cubicBezTo>
                      <a:pt x="17" y="10"/>
                      <a:pt x="17" y="10"/>
                      <a:pt x="17" y="10"/>
                    </a:cubicBezTo>
                    <a:cubicBezTo>
                      <a:pt x="15" y="13"/>
                      <a:pt x="14" y="17"/>
                      <a:pt x="11" y="17"/>
                    </a:cubicBezTo>
                    <a:cubicBezTo>
                      <a:pt x="11" y="17"/>
                      <a:pt x="10" y="17"/>
                      <a:pt x="10" y="17"/>
                    </a:cubicBezTo>
                    <a:cubicBezTo>
                      <a:pt x="10" y="17"/>
                      <a:pt x="10" y="17"/>
                      <a:pt x="10" y="17"/>
                    </a:cubicBezTo>
                    <a:cubicBezTo>
                      <a:pt x="9" y="17"/>
                      <a:pt x="9" y="17"/>
                      <a:pt x="8" y="17"/>
                    </a:cubicBezTo>
                    <a:cubicBezTo>
                      <a:pt x="8" y="17"/>
                      <a:pt x="8" y="17"/>
                      <a:pt x="8" y="17"/>
                    </a:cubicBezTo>
                    <a:cubicBezTo>
                      <a:pt x="7" y="17"/>
                      <a:pt x="7" y="17"/>
                      <a:pt x="6" y="17"/>
                    </a:cubicBezTo>
                    <a:cubicBezTo>
                      <a:pt x="6" y="17"/>
                      <a:pt x="5" y="17"/>
                      <a:pt x="5" y="17"/>
                    </a:cubicBezTo>
                    <a:cubicBezTo>
                      <a:pt x="5" y="17"/>
                      <a:pt x="4" y="17"/>
                      <a:pt x="3" y="17"/>
                    </a:cubicBezTo>
                    <a:cubicBezTo>
                      <a:pt x="3" y="17"/>
                      <a:pt x="3" y="17"/>
                      <a:pt x="3" y="17"/>
                    </a:cubicBezTo>
                    <a:cubicBezTo>
                      <a:pt x="3" y="18"/>
                      <a:pt x="3" y="18"/>
                      <a:pt x="3" y="18"/>
                    </a:cubicBezTo>
                    <a:cubicBezTo>
                      <a:pt x="3" y="18"/>
                      <a:pt x="3" y="19"/>
                      <a:pt x="3" y="19"/>
                    </a:cubicBezTo>
                    <a:cubicBezTo>
                      <a:pt x="3" y="19"/>
                      <a:pt x="3" y="19"/>
                      <a:pt x="3" y="19"/>
                    </a:cubicBezTo>
                    <a:cubicBezTo>
                      <a:pt x="4" y="20"/>
                      <a:pt x="5" y="21"/>
                      <a:pt x="5" y="22"/>
                    </a:cubicBezTo>
                    <a:cubicBezTo>
                      <a:pt x="5" y="24"/>
                      <a:pt x="3" y="26"/>
                      <a:pt x="1" y="27"/>
                    </a:cubicBezTo>
                    <a:cubicBezTo>
                      <a:pt x="1" y="27"/>
                      <a:pt x="0" y="28"/>
                      <a:pt x="0" y="28"/>
                    </a:cubicBezTo>
                    <a:cubicBezTo>
                      <a:pt x="0" y="28"/>
                      <a:pt x="1" y="28"/>
                      <a:pt x="1" y="29"/>
                    </a:cubicBezTo>
                    <a:cubicBezTo>
                      <a:pt x="3" y="30"/>
                      <a:pt x="5" y="32"/>
                      <a:pt x="3" y="35"/>
                    </a:cubicBezTo>
                    <a:cubicBezTo>
                      <a:pt x="3" y="35"/>
                      <a:pt x="3" y="35"/>
                      <a:pt x="2" y="36"/>
                    </a:cubicBezTo>
                    <a:cubicBezTo>
                      <a:pt x="2" y="36"/>
                      <a:pt x="2" y="36"/>
                      <a:pt x="3" y="37"/>
                    </a:cubicBezTo>
                    <a:cubicBezTo>
                      <a:pt x="3" y="37"/>
                      <a:pt x="3" y="37"/>
                      <a:pt x="4" y="37"/>
                    </a:cubicBezTo>
                    <a:cubicBezTo>
                      <a:pt x="4" y="37"/>
                      <a:pt x="5" y="37"/>
                      <a:pt x="6" y="38"/>
                    </a:cubicBezTo>
                    <a:cubicBezTo>
                      <a:pt x="8" y="38"/>
                      <a:pt x="10" y="38"/>
                      <a:pt x="11" y="39"/>
                    </a:cubicBezTo>
                    <a:cubicBezTo>
                      <a:pt x="11" y="40"/>
                      <a:pt x="11" y="41"/>
                      <a:pt x="11" y="42"/>
                    </a:cubicBezTo>
                    <a:cubicBezTo>
                      <a:pt x="11" y="42"/>
                      <a:pt x="11" y="42"/>
                      <a:pt x="11" y="42"/>
                    </a:cubicBezTo>
                    <a:cubicBezTo>
                      <a:pt x="11" y="42"/>
                      <a:pt x="12" y="42"/>
                      <a:pt x="12" y="42"/>
                    </a:cubicBezTo>
                    <a:cubicBezTo>
                      <a:pt x="13" y="41"/>
                      <a:pt x="13" y="41"/>
                      <a:pt x="14" y="40"/>
                    </a:cubicBezTo>
                    <a:cubicBezTo>
                      <a:pt x="15" y="38"/>
                      <a:pt x="16" y="36"/>
                      <a:pt x="20" y="35"/>
                    </a:cubicBezTo>
                    <a:cubicBezTo>
                      <a:pt x="21" y="35"/>
                      <a:pt x="22" y="34"/>
                      <a:pt x="23" y="34"/>
                    </a:cubicBezTo>
                    <a:cubicBezTo>
                      <a:pt x="30" y="34"/>
                      <a:pt x="36" y="39"/>
                      <a:pt x="38" y="42"/>
                    </a:cubicBezTo>
                    <a:cubicBezTo>
                      <a:pt x="39" y="43"/>
                      <a:pt x="39" y="44"/>
                      <a:pt x="40" y="44"/>
                    </a:cubicBezTo>
                    <a:cubicBezTo>
                      <a:pt x="41" y="46"/>
                      <a:pt x="42" y="47"/>
                      <a:pt x="42" y="50"/>
                    </a:cubicBezTo>
                    <a:cubicBezTo>
                      <a:pt x="43" y="52"/>
                      <a:pt x="44" y="57"/>
                      <a:pt x="52" y="62"/>
                    </a:cubicBezTo>
                    <a:cubicBezTo>
                      <a:pt x="57" y="65"/>
                      <a:pt x="60" y="68"/>
                      <a:pt x="62" y="71"/>
                    </a:cubicBezTo>
                    <a:cubicBezTo>
                      <a:pt x="64" y="73"/>
                      <a:pt x="66" y="74"/>
                      <a:pt x="67" y="75"/>
                    </a:cubicBezTo>
                    <a:cubicBezTo>
                      <a:pt x="69" y="76"/>
                      <a:pt x="70" y="76"/>
                      <a:pt x="72" y="77"/>
                    </a:cubicBezTo>
                    <a:cubicBezTo>
                      <a:pt x="74" y="77"/>
                      <a:pt x="77" y="78"/>
                      <a:pt x="79" y="80"/>
                    </a:cubicBezTo>
                    <a:cubicBezTo>
                      <a:pt x="81" y="83"/>
                      <a:pt x="84" y="85"/>
                      <a:pt x="88" y="86"/>
                    </a:cubicBezTo>
                    <a:cubicBezTo>
                      <a:pt x="90" y="87"/>
                      <a:pt x="91" y="89"/>
                      <a:pt x="92" y="90"/>
                    </a:cubicBezTo>
                    <a:cubicBezTo>
                      <a:pt x="93" y="92"/>
                      <a:pt x="94" y="93"/>
                      <a:pt x="95" y="93"/>
                    </a:cubicBezTo>
                    <a:cubicBezTo>
                      <a:pt x="99" y="93"/>
                      <a:pt x="99" y="96"/>
                      <a:pt x="99" y="98"/>
                    </a:cubicBezTo>
                    <a:cubicBezTo>
                      <a:pt x="99" y="99"/>
                      <a:pt x="100" y="99"/>
                      <a:pt x="100" y="100"/>
                    </a:cubicBezTo>
                    <a:cubicBezTo>
                      <a:pt x="103" y="104"/>
                      <a:pt x="104" y="111"/>
                      <a:pt x="101" y="115"/>
                    </a:cubicBezTo>
                    <a:cubicBezTo>
                      <a:pt x="100" y="116"/>
                      <a:pt x="100" y="119"/>
                      <a:pt x="100" y="120"/>
                    </a:cubicBezTo>
                    <a:cubicBezTo>
                      <a:pt x="101" y="118"/>
                      <a:pt x="103" y="115"/>
                      <a:pt x="103" y="113"/>
                    </a:cubicBezTo>
                    <a:cubicBezTo>
                      <a:pt x="104" y="110"/>
                      <a:pt x="105" y="109"/>
                      <a:pt x="107" y="108"/>
                    </a:cubicBezTo>
                    <a:cubicBezTo>
                      <a:pt x="108" y="107"/>
                      <a:pt x="109" y="107"/>
                      <a:pt x="110" y="105"/>
                    </a:cubicBezTo>
                    <a:cubicBezTo>
                      <a:pt x="110" y="105"/>
                      <a:pt x="110" y="105"/>
                      <a:pt x="110" y="105"/>
                    </a:cubicBezTo>
                    <a:cubicBezTo>
                      <a:pt x="110" y="105"/>
                      <a:pt x="109" y="104"/>
                      <a:pt x="109" y="104"/>
                    </a:cubicBezTo>
                    <a:cubicBezTo>
                      <a:pt x="107" y="103"/>
                      <a:pt x="105" y="101"/>
                      <a:pt x="105" y="98"/>
                    </a:cubicBezTo>
                    <a:cubicBezTo>
                      <a:pt x="104" y="96"/>
                      <a:pt x="105" y="94"/>
                      <a:pt x="106" y="93"/>
                    </a:cubicBezTo>
                    <a:cubicBezTo>
                      <a:pt x="108" y="89"/>
                      <a:pt x="114" y="88"/>
                      <a:pt x="118" y="91"/>
                    </a:cubicBezTo>
                    <a:cubicBezTo>
                      <a:pt x="119" y="92"/>
                      <a:pt x="120" y="92"/>
                      <a:pt x="121" y="93"/>
                    </a:cubicBezTo>
                    <a:cubicBezTo>
                      <a:pt x="122" y="93"/>
                      <a:pt x="123" y="94"/>
                      <a:pt x="124" y="95"/>
                    </a:cubicBezTo>
                    <a:cubicBezTo>
                      <a:pt x="124" y="94"/>
                      <a:pt x="124" y="94"/>
                      <a:pt x="124" y="93"/>
                    </a:cubicBezTo>
                    <a:cubicBezTo>
                      <a:pt x="124" y="90"/>
                      <a:pt x="112" y="84"/>
                      <a:pt x="107" y="82"/>
                    </a:cubicBezTo>
                    <a:cubicBezTo>
                      <a:pt x="105" y="81"/>
                      <a:pt x="104" y="80"/>
                      <a:pt x="103" y="79"/>
                    </a:cubicBezTo>
                    <a:cubicBezTo>
                      <a:pt x="100" y="78"/>
                      <a:pt x="99" y="76"/>
                      <a:pt x="99" y="75"/>
                    </a:cubicBezTo>
                    <a:cubicBezTo>
                      <a:pt x="98" y="73"/>
                      <a:pt x="98" y="73"/>
                      <a:pt x="96" y="73"/>
                    </a:cubicBezTo>
                    <a:cubicBezTo>
                      <a:pt x="95" y="73"/>
                      <a:pt x="95" y="73"/>
                      <a:pt x="95" y="73"/>
                    </a:cubicBezTo>
                    <a:cubicBezTo>
                      <a:pt x="87" y="73"/>
                      <a:pt x="78" y="64"/>
                      <a:pt x="76" y="53"/>
                    </a:cubicBezTo>
                    <a:cubicBezTo>
                      <a:pt x="75" y="48"/>
                      <a:pt x="71" y="46"/>
                      <a:pt x="67" y="44"/>
                    </a:cubicBezTo>
                    <a:cubicBezTo>
                      <a:pt x="64" y="42"/>
                      <a:pt x="61" y="41"/>
                      <a:pt x="60" y="38"/>
                    </a:cubicBezTo>
                    <a:cubicBezTo>
                      <a:pt x="58" y="34"/>
                      <a:pt x="59" y="31"/>
                      <a:pt x="60" y="30"/>
                    </a:cubicBezTo>
                    <a:cubicBezTo>
                      <a:pt x="61" y="28"/>
                      <a:pt x="61" y="28"/>
                      <a:pt x="60" y="26"/>
                    </a:cubicBezTo>
                    <a:cubicBezTo>
                      <a:pt x="60" y="25"/>
                      <a:pt x="60" y="24"/>
                      <a:pt x="60" y="22"/>
                    </a:cubicBezTo>
                    <a:cubicBezTo>
                      <a:pt x="61" y="20"/>
                      <a:pt x="63" y="19"/>
                      <a:pt x="65" y="18"/>
                    </a:cubicBezTo>
                    <a:cubicBezTo>
                      <a:pt x="65" y="17"/>
                      <a:pt x="65" y="16"/>
                      <a:pt x="65" y="16"/>
                    </a:cubicBezTo>
                    <a:cubicBezTo>
                      <a:pt x="65" y="15"/>
                      <a:pt x="65" y="15"/>
                      <a:pt x="65" y="15"/>
                    </a:cubicBezTo>
                    <a:cubicBezTo>
                      <a:pt x="65" y="14"/>
                      <a:pt x="65" y="12"/>
                      <a:pt x="65" y="11"/>
                    </a:cubicBezTo>
                    <a:cubicBezTo>
                      <a:pt x="65" y="11"/>
                      <a:pt x="65" y="11"/>
                      <a:pt x="65" y="10"/>
                    </a:cubicBezTo>
                    <a:cubicBezTo>
                      <a:pt x="65" y="9"/>
                      <a:pt x="65" y="8"/>
                      <a:pt x="65" y="8"/>
                    </a:cubicBezTo>
                    <a:cubicBezTo>
                      <a:pt x="65" y="7"/>
                      <a:pt x="65" y="7"/>
                      <a:pt x="65" y="7"/>
                    </a:cubicBezTo>
                    <a:cubicBezTo>
                      <a:pt x="65" y="6"/>
                      <a:pt x="65" y="6"/>
                      <a:pt x="65" y="6"/>
                    </a:cubicBezTo>
                    <a:cubicBezTo>
                      <a:pt x="65" y="6"/>
                      <a:pt x="65" y="6"/>
                      <a:pt x="65"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2" name="Freeform 1225"/>
              <p:cNvSpPr>
                <a:spLocks/>
              </p:cNvSpPr>
              <p:nvPr/>
            </p:nvSpPr>
            <p:spPr bwMode="auto">
              <a:xfrm>
                <a:off x="2681" y="3384"/>
                <a:ext cx="26" cy="17"/>
              </a:xfrm>
              <a:custGeom>
                <a:avLst/>
                <a:gdLst>
                  <a:gd name="T0" fmla="*/ 24 w 27"/>
                  <a:gd name="T1" fmla="*/ 15 h 18"/>
                  <a:gd name="T2" fmla="*/ 24 w 27"/>
                  <a:gd name="T3" fmla="*/ 10 h 18"/>
                  <a:gd name="T4" fmla="*/ 27 w 27"/>
                  <a:gd name="T5" fmla="*/ 0 h 18"/>
                  <a:gd name="T6" fmla="*/ 22 w 27"/>
                  <a:gd name="T7" fmla="*/ 1 h 18"/>
                  <a:gd name="T8" fmla="*/ 7 w 27"/>
                  <a:gd name="T9" fmla="*/ 1 h 18"/>
                  <a:gd name="T10" fmla="*/ 5 w 27"/>
                  <a:gd name="T11" fmla="*/ 0 h 18"/>
                  <a:gd name="T12" fmla="*/ 0 w 27"/>
                  <a:gd name="T13" fmla="*/ 3 h 18"/>
                  <a:gd name="T14" fmla="*/ 10 w 27"/>
                  <a:gd name="T15" fmla="*/ 8 h 18"/>
                  <a:gd name="T16" fmla="*/ 20 w 27"/>
                  <a:gd name="T17" fmla="*/ 14 h 18"/>
                  <a:gd name="T18" fmla="*/ 23 w 27"/>
                  <a:gd name="T19" fmla="*/ 16 h 18"/>
                  <a:gd name="T20" fmla="*/ 23 w 27"/>
                  <a:gd name="T21" fmla="*/ 18 h 18"/>
                  <a:gd name="T22" fmla="*/ 23 w 27"/>
                  <a:gd name="T23" fmla="*/ 18 h 18"/>
                  <a:gd name="T24" fmla="*/ 23 w 27"/>
                  <a:gd name="T25" fmla="*/ 16 h 18"/>
                  <a:gd name="T26" fmla="*/ 24 w 27"/>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8">
                    <a:moveTo>
                      <a:pt x="24" y="15"/>
                    </a:moveTo>
                    <a:cubicBezTo>
                      <a:pt x="24" y="15"/>
                      <a:pt x="24" y="14"/>
                      <a:pt x="24" y="10"/>
                    </a:cubicBezTo>
                    <a:cubicBezTo>
                      <a:pt x="23" y="6"/>
                      <a:pt x="26" y="2"/>
                      <a:pt x="27" y="0"/>
                    </a:cubicBezTo>
                    <a:cubicBezTo>
                      <a:pt x="26" y="0"/>
                      <a:pt x="24" y="0"/>
                      <a:pt x="22" y="1"/>
                    </a:cubicBezTo>
                    <a:cubicBezTo>
                      <a:pt x="15" y="2"/>
                      <a:pt x="11" y="3"/>
                      <a:pt x="7" y="1"/>
                    </a:cubicBezTo>
                    <a:cubicBezTo>
                      <a:pt x="6" y="0"/>
                      <a:pt x="6" y="0"/>
                      <a:pt x="5" y="0"/>
                    </a:cubicBezTo>
                    <a:cubicBezTo>
                      <a:pt x="3" y="0"/>
                      <a:pt x="0" y="2"/>
                      <a:pt x="0" y="3"/>
                    </a:cubicBezTo>
                    <a:cubicBezTo>
                      <a:pt x="0" y="3"/>
                      <a:pt x="2" y="5"/>
                      <a:pt x="10" y="8"/>
                    </a:cubicBezTo>
                    <a:cubicBezTo>
                      <a:pt x="16" y="9"/>
                      <a:pt x="18" y="12"/>
                      <a:pt x="20" y="14"/>
                    </a:cubicBezTo>
                    <a:cubicBezTo>
                      <a:pt x="21" y="15"/>
                      <a:pt x="22" y="16"/>
                      <a:pt x="23" y="16"/>
                    </a:cubicBezTo>
                    <a:cubicBezTo>
                      <a:pt x="23" y="18"/>
                      <a:pt x="23" y="18"/>
                      <a:pt x="23" y="18"/>
                    </a:cubicBezTo>
                    <a:cubicBezTo>
                      <a:pt x="23" y="18"/>
                      <a:pt x="23" y="18"/>
                      <a:pt x="23" y="18"/>
                    </a:cubicBezTo>
                    <a:cubicBezTo>
                      <a:pt x="23" y="16"/>
                      <a:pt x="23" y="16"/>
                      <a:pt x="23" y="16"/>
                    </a:cubicBezTo>
                    <a:cubicBezTo>
                      <a:pt x="24" y="16"/>
                      <a:pt x="24" y="15"/>
                      <a:pt x="24"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3" name="Freeform 1226"/>
              <p:cNvSpPr>
                <a:spLocks/>
              </p:cNvSpPr>
              <p:nvPr/>
            </p:nvSpPr>
            <p:spPr bwMode="auto">
              <a:xfrm>
                <a:off x="2745" y="3279"/>
                <a:ext cx="38" cy="49"/>
              </a:xfrm>
              <a:custGeom>
                <a:avLst/>
                <a:gdLst>
                  <a:gd name="T0" fmla="*/ 19 w 40"/>
                  <a:gd name="T1" fmla="*/ 52 h 52"/>
                  <a:gd name="T2" fmla="*/ 20 w 40"/>
                  <a:gd name="T3" fmla="*/ 52 h 52"/>
                  <a:gd name="T4" fmla="*/ 22 w 40"/>
                  <a:gd name="T5" fmla="*/ 51 h 52"/>
                  <a:gd name="T6" fmla="*/ 24 w 40"/>
                  <a:gd name="T7" fmla="*/ 51 h 52"/>
                  <a:gd name="T8" fmla="*/ 27 w 40"/>
                  <a:gd name="T9" fmla="*/ 50 h 52"/>
                  <a:gd name="T10" fmla="*/ 29 w 40"/>
                  <a:gd name="T11" fmla="*/ 50 h 52"/>
                  <a:gd name="T12" fmla="*/ 32 w 40"/>
                  <a:gd name="T13" fmla="*/ 50 h 52"/>
                  <a:gd name="T14" fmla="*/ 34 w 40"/>
                  <a:gd name="T15" fmla="*/ 49 h 52"/>
                  <a:gd name="T16" fmla="*/ 36 w 40"/>
                  <a:gd name="T17" fmla="*/ 49 h 52"/>
                  <a:gd name="T18" fmla="*/ 36 w 40"/>
                  <a:gd name="T19" fmla="*/ 48 h 52"/>
                  <a:gd name="T20" fmla="*/ 38 w 40"/>
                  <a:gd name="T21" fmla="*/ 43 h 52"/>
                  <a:gd name="T22" fmla="*/ 37 w 40"/>
                  <a:gd name="T23" fmla="*/ 37 h 52"/>
                  <a:gd name="T24" fmla="*/ 37 w 40"/>
                  <a:gd name="T25" fmla="*/ 26 h 52"/>
                  <a:gd name="T26" fmla="*/ 37 w 40"/>
                  <a:gd name="T27" fmla="*/ 25 h 52"/>
                  <a:gd name="T28" fmla="*/ 28 w 40"/>
                  <a:gd name="T29" fmla="*/ 20 h 52"/>
                  <a:gd name="T30" fmla="*/ 24 w 40"/>
                  <a:gd name="T31" fmla="*/ 15 h 52"/>
                  <a:gd name="T32" fmla="*/ 19 w 40"/>
                  <a:gd name="T33" fmla="*/ 7 h 52"/>
                  <a:gd name="T34" fmla="*/ 17 w 40"/>
                  <a:gd name="T35" fmla="*/ 4 h 52"/>
                  <a:gd name="T36" fmla="*/ 16 w 40"/>
                  <a:gd name="T37" fmla="*/ 3 h 52"/>
                  <a:gd name="T38" fmla="*/ 15 w 40"/>
                  <a:gd name="T39" fmla="*/ 2 h 52"/>
                  <a:gd name="T40" fmla="*/ 15 w 40"/>
                  <a:gd name="T41" fmla="*/ 2 h 52"/>
                  <a:gd name="T42" fmla="*/ 9 w 40"/>
                  <a:gd name="T43" fmla="*/ 0 h 52"/>
                  <a:gd name="T44" fmla="*/ 0 w 40"/>
                  <a:gd name="T45" fmla="*/ 3 h 52"/>
                  <a:gd name="T46" fmla="*/ 0 w 40"/>
                  <a:gd name="T47" fmla="*/ 5 h 52"/>
                  <a:gd name="T48" fmla="*/ 0 w 40"/>
                  <a:gd name="T49" fmla="*/ 6 h 52"/>
                  <a:gd name="T50" fmla="*/ 1 w 40"/>
                  <a:gd name="T51" fmla="*/ 6 h 52"/>
                  <a:gd name="T52" fmla="*/ 5 w 40"/>
                  <a:gd name="T53" fmla="*/ 13 h 52"/>
                  <a:gd name="T54" fmla="*/ 6 w 40"/>
                  <a:gd name="T55" fmla="*/ 17 h 52"/>
                  <a:gd name="T56" fmla="*/ 6 w 40"/>
                  <a:gd name="T57" fmla="*/ 18 h 52"/>
                  <a:gd name="T58" fmla="*/ 6 w 40"/>
                  <a:gd name="T59" fmla="*/ 19 h 52"/>
                  <a:gd name="T60" fmla="*/ 7 w 40"/>
                  <a:gd name="T61" fmla="*/ 23 h 52"/>
                  <a:gd name="T62" fmla="*/ 7 w 40"/>
                  <a:gd name="T63" fmla="*/ 29 h 52"/>
                  <a:gd name="T64" fmla="*/ 6 w 40"/>
                  <a:gd name="T65" fmla="*/ 31 h 52"/>
                  <a:gd name="T66" fmla="*/ 6 w 40"/>
                  <a:gd name="T67" fmla="*/ 34 h 52"/>
                  <a:gd name="T68" fmla="*/ 5 w 40"/>
                  <a:gd name="T69" fmla="*/ 35 h 52"/>
                  <a:gd name="T70" fmla="*/ 5 w 40"/>
                  <a:gd name="T71" fmla="*/ 35 h 52"/>
                  <a:gd name="T72" fmla="*/ 4 w 40"/>
                  <a:gd name="T73" fmla="*/ 36 h 52"/>
                  <a:gd name="T74" fmla="*/ 3 w 40"/>
                  <a:gd name="T75" fmla="*/ 36 h 52"/>
                  <a:gd name="T76" fmla="*/ 2 w 40"/>
                  <a:gd name="T77" fmla="*/ 39 h 52"/>
                  <a:gd name="T78" fmla="*/ 4 w 40"/>
                  <a:gd name="T79" fmla="*/ 41 h 52"/>
                  <a:gd name="T80" fmla="*/ 7 w 40"/>
                  <a:gd name="T81" fmla="*/ 44 h 52"/>
                  <a:gd name="T82" fmla="*/ 9 w 40"/>
                  <a:gd name="T83"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 h="52">
                    <a:moveTo>
                      <a:pt x="12" y="48"/>
                    </a:moveTo>
                    <a:cubicBezTo>
                      <a:pt x="14" y="49"/>
                      <a:pt x="17" y="51"/>
                      <a:pt x="19" y="52"/>
                    </a:cubicBezTo>
                    <a:cubicBezTo>
                      <a:pt x="19" y="52"/>
                      <a:pt x="20" y="52"/>
                      <a:pt x="20" y="52"/>
                    </a:cubicBezTo>
                    <a:cubicBezTo>
                      <a:pt x="20" y="52"/>
                      <a:pt x="20" y="52"/>
                      <a:pt x="20" y="52"/>
                    </a:cubicBezTo>
                    <a:cubicBezTo>
                      <a:pt x="20" y="52"/>
                      <a:pt x="20" y="52"/>
                      <a:pt x="20" y="52"/>
                    </a:cubicBezTo>
                    <a:cubicBezTo>
                      <a:pt x="21" y="52"/>
                      <a:pt x="22" y="51"/>
                      <a:pt x="22" y="51"/>
                    </a:cubicBezTo>
                    <a:cubicBezTo>
                      <a:pt x="22" y="51"/>
                      <a:pt x="22" y="51"/>
                      <a:pt x="22" y="51"/>
                    </a:cubicBezTo>
                    <a:cubicBezTo>
                      <a:pt x="23" y="51"/>
                      <a:pt x="24" y="51"/>
                      <a:pt x="24" y="51"/>
                    </a:cubicBezTo>
                    <a:cubicBezTo>
                      <a:pt x="24" y="51"/>
                      <a:pt x="25" y="51"/>
                      <a:pt x="25" y="51"/>
                    </a:cubicBezTo>
                    <a:cubicBezTo>
                      <a:pt x="25" y="51"/>
                      <a:pt x="26" y="51"/>
                      <a:pt x="27" y="50"/>
                    </a:cubicBezTo>
                    <a:cubicBezTo>
                      <a:pt x="27" y="50"/>
                      <a:pt x="27" y="50"/>
                      <a:pt x="28" y="50"/>
                    </a:cubicBezTo>
                    <a:cubicBezTo>
                      <a:pt x="28" y="50"/>
                      <a:pt x="29" y="50"/>
                      <a:pt x="29" y="50"/>
                    </a:cubicBezTo>
                    <a:cubicBezTo>
                      <a:pt x="29" y="50"/>
                      <a:pt x="30" y="50"/>
                      <a:pt x="30" y="50"/>
                    </a:cubicBezTo>
                    <a:cubicBezTo>
                      <a:pt x="31" y="50"/>
                      <a:pt x="31" y="50"/>
                      <a:pt x="32" y="50"/>
                    </a:cubicBezTo>
                    <a:cubicBezTo>
                      <a:pt x="32" y="49"/>
                      <a:pt x="33" y="49"/>
                      <a:pt x="33" y="49"/>
                    </a:cubicBezTo>
                    <a:cubicBezTo>
                      <a:pt x="33" y="49"/>
                      <a:pt x="34" y="49"/>
                      <a:pt x="34" y="49"/>
                    </a:cubicBezTo>
                    <a:cubicBezTo>
                      <a:pt x="35" y="49"/>
                      <a:pt x="35" y="49"/>
                      <a:pt x="35" y="49"/>
                    </a:cubicBezTo>
                    <a:cubicBezTo>
                      <a:pt x="36" y="49"/>
                      <a:pt x="36" y="49"/>
                      <a:pt x="36" y="49"/>
                    </a:cubicBezTo>
                    <a:cubicBezTo>
                      <a:pt x="36" y="49"/>
                      <a:pt x="36" y="49"/>
                      <a:pt x="36" y="48"/>
                    </a:cubicBezTo>
                    <a:cubicBezTo>
                      <a:pt x="36" y="48"/>
                      <a:pt x="36" y="48"/>
                      <a:pt x="36" y="48"/>
                    </a:cubicBezTo>
                    <a:cubicBezTo>
                      <a:pt x="36" y="48"/>
                      <a:pt x="36" y="48"/>
                      <a:pt x="36" y="47"/>
                    </a:cubicBezTo>
                    <a:cubicBezTo>
                      <a:pt x="36" y="46"/>
                      <a:pt x="37" y="44"/>
                      <a:pt x="38" y="43"/>
                    </a:cubicBezTo>
                    <a:cubicBezTo>
                      <a:pt x="39" y="42"/>
                      <a:pt x="39" y="41"/>
                      <a:pt x="40" y="41"/>
                    </a:cubicBezTo>
                    <a:cubicBezTo>
                      <a:pt x="40" y="40"/>
                      <a:pt x="38" y="38"/>
                      <a:pt x="37" y="37"/>
                    </a:cubicBezTo>
                    <a:cubicBezTo>
                      <a:pt x="35" y="35"/>
                      <a:pt x="34" y="33"/>
                      <a:pt x="35" y="31"/>
                    </a:cubicBezTo>
                    <a:cubicBezTo>
                      <a:pt x="35" y="29"/>
                      <a:pt x="36" y="27"/>
                      <a:pt x="37" y="26"/>
                    </a:cubicBezTo>
                    <a:cubicBezTo>
                      <a:pt x="37" y="26"/>
                      <a:pt x="37" y="25"/>
                      <a:pt x="37" y="25"/>
                    </a:cubicBezTo>
                    <a:cubicBezTo>
                      <a:pt x="37" y="25"/>
                      <a:pt x="37" y="25"/>
                      <a:pt x="37" y="25"/>
                    </a:cubicBezTo>
                    <a:cubicBezTo>
                      <a:pt x="37" y="24"/>
                      <a:pt x="37" y="23"/>
                      <a:pt x="37" y="22"/>
                    </a:cubicBezTo>
                    <a:cubicBezTo>
                      <a:pt x="35" y="21"/>
                      <a:pt x="30" y="21"/>
                      <a:pt x="28" y="20"/>
                    </a:cubicBezTo>
                    <a:cubicBezTo>
                      <a:pt x="27" y="20"/>
                      <a:pt x="26" y="20"/>
                      <a:pt x="26" y="20"/>
                    </a:cubicBezTo>
                    <a:cubicBezTo>
                      <a:pt x="23" y="19"/>
                      <a:pt x="24" y="16"/>
                      <a:pt x="24" y="15"/>
                    </a:cubicBezTo>
                    <a:cubicBezTo>
                      <a:pt x="24" y="14"/>
                      <a:pt x="24" y="13"/>
                      <a:pt x="24" y="13"/>
                    </a:cubicBezTo>
                    <a:cubicBezTo>
                      <a:pt x="21" y="13"/>
                      <a:pt x="19" y="10"/>
                      <a:pt x="19" y="7"/>
                    </a:cubicBezTo>
                    <a:cubicBezTo>
                      <a:pt x="19" y="7"/>
                      <a:pt x="19" y="7"/>
                      <a:pt x="19" y="6"/>
                    </a:cubicBezTo>
                    <a:cubicBezTo>
                      <a:pt x="18" y="6"/>
                      <a:pt x="18" y="5"/>
                      <a:pt x="17" y="4"/>
                    </a:cubicBezTo>
                    <a:cubicBezTo>
                      <a:pt x="17" y="4"/>
                      <a:pt x="17" y="4"/>
                      <a:pt x="17" y="4"/>
                    </a:cubicBezTo>
                    <a:cubicBezTo>
                      <a:pt x="17" y="4"/>
                      <a:pt x="16" y="4"/>
                      <a:pt x="16" y="3"/>
                    </a:cubicBezTo>
                    <a:cubicBezTo>
                      <a:pt x="16" y="3"/>
                      <a:pt x="16" y="3"/>
                      <a:pt x="16" y="3"/>
                    </a:cubicBezTo>
                    <a:cubicBezTo>
                      <a:pt x="16" y="2"/>
                      <a:pt x="15" y="2"/>
                      <a:pt x="15" y="2"/>
                    </a:cubicBezTo>
                    <a:cubicBezTo>
                      <a:pt x="15" y="2"/>
                      <a:pt x="15" y="2"/>
                      <a:pt x="15" y="2"/>
                    </a:cubicBezTo>
                    <a:cubicBezTo>
                      <a:pt x="15" y="2"/>
                      <a:pt x="15" y="2"/>
                      <a:pt x="15" y="2"/>
                    </a:cubicBezTo>
                    <a:cubicBezTo>
                      <a:pt x="14" y="1"/>
                      <a:pt x="14" y="1"/>
                      <a:pt x="14" y="1"/>
                    </a:cubicBezTo>
                    <a:cubicBezTo>
                      <a:pt x="12" y="1"/>
                      <a:pt x="10" y="0"/>
                      <a:pt x="9" y="0"/>
                    </a:cubicBezTo>
                    <a:cubicBezTo>
                      <a:pt x="8" y="1"/>
                      <a:pt x="3" y="2"/>
                      <a:pt x="0" y="3"/>
                    </a:cubicBezTo>
                    <a:cubicBezTo>
                      <a:pt x="0" y="3"/>
                      <a:pt x="0" y="3"/>
                      <a:pt x="0" y="3"/>
                    </a:cubicBezTo>
                    <a:cubicBezTo>
                      <a:pt x="0" y="4"/>
                      <a:pt x="0" y="4"/>
                      <a:pt x="0" y="5"/>
                    </a:cubicBezTo>
                    <a:cubicBezTo>
                      <a:pt x="0" y="5"/>
                      <a:pt x="0" y="5"/>
                      <a:pt x="0" y="5"/>
                    </a:cubicBezTo>
                    <a:cubicBezTo>
                      <a:pt x="0" y="5"/>
                      <a:pt x="0" y="5"/>
                      <a:pt x="0" y="6"/>
                    </a:cubicBezTo>
                    <a:cubicBezTo>
                      <a:pt x="0" y="6"/>
                      <a:pt x="0" y="6"/>
                      <a:pt x="0" y="6"/>
                    </a:cubicBezTo>
                    <a:cubicBezTo>
                      <a:pt x="1" y="6"/>
                      <a:pt x="1" y="6"/>
                      <a:pt x="1" y="6"/>
                    </a:cubicBezTo>
                    <a:cubicBezTo>
                      <a:pt x="1" y="6"/>
                      <a:pt x="1" y="6"/>
                      <a:pt x="1" y="6"/>
                    </a:cubicBezTo>
                    <a:cubicBezTo>
                      <a:pt x="1" y="6"/>
                      <a:pt x="1" y="7"/>
                      <a:pt x="1" y="7"/>
                    </a:cubicBezTo>
                    <a:cubicBezTo>
                      <a:pt x="5" y="8"/>
                      <a:pt x="5" y="11"/>
                      <a:pt x="5" y="13"/>
                    </a:cubicBezTo>
                    <a:cubicBezTo>
                      <a:pt x="5" y="14"/>
                      <a:pt x="5" y="15"/>
                      <a:pt x="6" y="16"/>
                    </a:cubicBezTo>
                    <a:cubicBezTo>
                      <a:pt x="6" y="16"/>
                      <a:pt x="6" y="16"/>
                      <a:pt x="6" y="17"/>
                    </a:cubicBezTo>
                    <a:cubicBezTo>
                      <a:pt x="6" y="17"/>
                      <a:pt x="6" y="17"/>
                      <a:pt x="6" y="17"/>
                    </a:cubicBezTo>
                    <a:cubicBezTo>
                      <a:pt x="6" y="17"/>
                      <a:pt x="6" y="18"/>
                      <a:pt x="6" y="18"/>
                    </a:cubicBezTo>
                    <a:cubicBezTo>
                      <a:pt x="6" y="18"/>
                      <a:pt x="6" y="18"/>
                      <a:pt x="6" y="18"/>
                    </a:cubicBezTo>
                    <a:cubicBezTo>
                      <a:pt x="6" y="19"/>
                      <a:pt x="6" y="19"/>
                      <a:pt x="6" y="19"/>
                    </a:cubicBezTo>
                    <a:cubicBezTo>
                      <a:pt x="6" y="19"/>
                      <a:pt x="6" y="19"/>
                      <a:pt x="6" y="19"/>
                    </a:cubicBezTo>
                    <a:cubicBezTo>
                      <a:pt x="7" y="23"/>
                      <a:pt x="7" y="23"/>
                      <a:pt x="7" y="23"/>
                    </a:cubicBezTo>
                    <a:cubicBezTo>
                      <a:pt x="7" y="23"/>
                      <a:pt x="7" y="23"/>
                      <a:pt x="7" y="23"/>
                    </a:cubicBezTo>
                    <a:cubicBezTo>
                      <a:pt x="7" y="25"/>
                      <a:pt x="7" y="27"/>
                      <a:pt x="7" y="29"/>
                    </a:cubicBezTo>
                    <a:cubicBezTo>
                      <a:pt x="6" y="29"/>
                      <a:pt x="6" y="30"/>
                      <a:pt x="6" y="30"/>
                    </a:cubicBezTo>
                    <a:cubicBezTo>
                      <a:pt x="6" y="31"/>
                      <a:pt x="6" y="31"/>
                      <a:pt x="6" y="31"/>
                    </a:cubicBezTo>
                    <a:cubicBezTo>
                      <a:pt x="6" y="32"/>
                      <a:pt x="6" y="32"/>
                      <a:pt x="6" y="32"/>
                    </a:cubicBezTo>
                    <a:cubicBezTo>
                      <a:pt x="6" y="33"/>
                      <a:pt x="6" y="33"/>
                      <a:pt x="6" y="34"/>
                    </a:cubicBezTo>
                    <a:cubicBezTo>
                      <a:pt x="6" y="34"/>
                      <a:pt x="6" y="34"/>
                      <a:pt x="6" y="34"/>
                    </a:cubicBezTo>
                    <a:cubicBezTo>
                      <a:pt x="5" y="34"/>
                      <a:pt x="5" y="35"/>
                      <a:pt x="5" y="35"/>
                    </a:cubicBezTo>
                    <a:cubicBezTo>
                      <a:pt x="5" y="35"/>
                      <a:pt x="5" y="35"/>
                      <a:pt x="5" y="35"/>
                    </a:cubicBezTo>
                    <a:cubicBezTo>
                      <a:pt x="5" y="35"/>
                      <a:pt x="5" y="35"/>
                      <a:pt x="5" y="35"/>
                    </a:cubicBezTo>
                    <a:cubicBezTo>
                      <a:pt x="4" y="36"/>
                      <a:pt x="4" y="36"/>
                      <a:pt x="4" y="36"/>
                    </a:cubicBezTo>
                    <a:cubicBezTo>
                      <a:pt x="4" y="36"/>
                      <a:pt x="4" y="36"/>
                      <a:pt x="4" y="36"/>
                    </a:cubicBezTo>
                    <a:cubicBezTo>
                      <a:pt x="4" y="36"/>
                      <a:pt x="4" y="36"/>
                      <a:pt x="4" y="36"/>
                    </a:cubicBezTo>
                    <a:cubicBezTo>
                      <a:pt x="3" y="36"/>
                      <a:pt x="3" y="36"/>
                      <a:pt x="3" y="36"/>
                    </a:cubicBezTo>
                    <a:cubicBezTo>
                      <a:pt x="3" y="36"/>
                      <a:pt x="2" y="37"/>
                      <a:pt x="2" y="38"/>
                    </a:cubicBezTo>
                    <a:cubicBezTo>
                      <a:pt x="2" y="38"/>
                      <a:pt x="2" y="38"/>
                      <a:pt x="2" y="39"/>
                    </a:cubicBezTo>
                    <a:cubicBezTo>
                      <a:pt x="2" y="39"/>
                      <a:pt x="3" y="39"/>
                      <a:pt x="3" y="39"/>
                    </a:cubicBezTo>
                    <a:cubicBezTo>
                      <a:pt x="3" y="40"/>
                      <a:pt x="4" y="40"/>
                      <a:pt x="4" y="41"/>
                    </a:cubicBezTo>
                    <a:cubicBezTo>
                      <a:pt x="4" y="41"/>
                      <a:pt x="5" y="42"/>
                      <a:pt x="5" y="42"/>
                    </a:cubicBezTo>
                    <a:cubicBezTo>
                      <a:pt x="6" y="43"/>
                      <a:pt x="6" y="43"/>
                      <a:pt x="7" y="44"/>
                    </a:cubicBezTo>
                    <a:cubicBezTo>
                      <a:pt x="7" y="44"/>
                      <a:pt x="7" y="45"/>
                      <a:pt x="8" y="45"/>
                    </a:cubicBezTo>
                    <a:cubicBezTo>
                      <a:pt x="8" y="45"/>
                      <a:pt x="8" y="46"/>
                      <a:pt x="9" y="46"/>
                    </a:cubicBezTo>
                    <a:cubicBezTo>
                      <a:pt x="9" y="46"/>
                      <a:pt x="10" y="47"/>
                      <a:pt x="12"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 name="Group 1229"/>
            <p:cNvGrpSpPr>
              <a:grpSpLocks noChangeAspect="1"/>
            </p:cNvGrpSpPr>
            <p:nvPr/>
          </p:nvGrpSpPr>
          <p:grpSpPr bwMode="auto">
            <a:xfrm>
              <a:off x="5567520" y="3944828"/>
              <a:ext cx="1354771" cy="1467565"/>
              <a:chOff x="1483" y="2550"/>
              <a:chExt cx="729" cy="816"/>
            </a:xfrm>
            <a:grpFill/>
          </p:grpSpPr>
          <p:grpSp>
            <p:nvGrpSpPr>
              <p:cNvPr id="380" name="Group 1430"/>
              <p:cNvGrpSpPr>
                <a:grpSpLocks/>
              </p:cNvGrpSpPr>
              <p:nvPr/>
            </p:nvGrpSpPr>
            <p:grpSpPr bwMode="auto">
              <a:xfrm>
                <a:off x="1483" y="2550"/>
                <a:ext cx="729" cy="816"/>
                <a:chOff x="1483" y="2550"/>
                <a:chExt cx="729" cy="816"/>
              </a:xfrm>
              <a:grpFill/>
            </p:grpSpPr>
            <p:sp>
              <p:nvSpPr>
                <p:cNvPr id="804" name="Freeform 1230"/>
                <p:cNvSpPr>
                  <a:spLocks/>
                </p:cNvSpPr>
                <p:nvPr/>
              </p:nvSpPr>
              <p:spPr bwMode="auto">
                <a:xfrm>
                  <a:off x="1912" y="3168"/>
                  <a:ext cx="17" cy="6"/>
                </a:xfrm>
                <a:custGeom>
                  <a:avLst/>
                  <a:gdLst>
                    <a:gd name="T0" fmla="*/ 18 w 18"/>
                    <a:gd name="T1" fmla="*/ 0 h 6"/>
                    <a:gd name="T2" fmla="*/ 16 w 18"/>
                    <a:gd name="T3" fmla="*/ 0 h 6"/>
                    <a:gd name="T4" fmla="*/ 16 w 18"/>
                    <a:gd name="T5" fmla="*/ 0 h 6"/>
                    <a:gd name="T6" fmla="*/ 14 w 18"/>
                    <a:gd name="T7" fmla="*/ 0 h 6"/>
                    <a:gd name="T8" fmla="*/ 4 w 18"/>
                    <a:gd name="T9" fmla="*/ 1 h 6"/>
                    <a:gd name="T10" fmla="*/ 3 w 18"/>
                    <a:gd name="T11" fmla="*/ 1 h 6"/>
                    <a:gd name="T12" fmla="*/ 2 w 18"/>
                    <a:gd name="T13" fmla="*/ 1 h 6"/>
                    <a:gd name="T14" fmla="*/ 1 w 18"/>
                    <a:gd name="T15" fmla="*/ 1 h 6"/>
                    <a:gd name="T16" fmla="*/ 1 w 18"/>
                    <a:gd name="T17" fmla="*/ 1 h 6"/>
                    <a:gd name="T18" fmla="*/ 0 w 18"/>
                    <a:gd name="T19" fmla="*/ 2 h 6"/>
                    <a:gd name="T20" fmla="*/ 0 w 18"/>
                    <a:gd name="T21" fmla="*/ 2 h 6"/>
                    <a:gd name="T22" fmla="*/ 3 w 18"/>
                    <a:gd name="T23" fmla="*/ 4 h 6"/>
                    <a:gd name="T24" fmla="*/ 4 w 18"/>
                    <a:gd name="T25" fmla="*/ 6 h 6"/>
                    <a:gd name="T26" fmla="*/ 13 w 18"/>
                    <a:gd name="T27" fmla="*/ 1 h 6"/>
                    <a:gd name="T28" fmla="*/ 14 w 18"/>
                    <a:gd name="T29" fmla="*/ 1 h 6"/>
                    <a:gd name="T30" fmla="*/ 15 w 18"/>
                    <a:gd name="T31" fmla="*/ 1 h 6"/>
                    <a:gd name="T32" fmla="*/ 16 w 18"/>
                    <a:gd name="T33" fmla="*/ 1 h 6"/>
                    <a:gd name="T34" fmla="*/ 16 w 18"/>
                    <a:gd name="T35" fmla="*/ 0 h 6"/>
                    <a:gd name="T36" fmla="*/ 17 w 18"/>
                    <a:gd name="T37" fmla="*/ 0 h 6"/>
                    <a:gd name="T38" fmla="*/ 18 w 18"/>
                    <a:gd name="T39" fmla="*/ 0 h 6"/>
                    <a:gd name="T40" fmla="*/ 18 w 18"/>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6">
                      <a:moveTo>
                        <a:pt x="18" y="0"/>
                      </a:moveTo>
                      <a:cubicBezTo>
                        <a:pt x="17" y="0"/>
                        <a:pt x="17" y="0"/>
                        <a:pt x="16" y="0"/>
                      </a:cubicBezTo>
                      <a:cubicBezTo>
                        <a:pt x="16" y="0"/>
                        <a:pt x="16" y="0"/>
                        <a:pt x="16" y="0"/>
                      </a:cubicBezTo>
                      <a:cubicBezTo>
                        <a:pt x="15" y="0"/>
                        <a:pt x="15" y="0"/>
                        <a:pt x="14" y="0"/>
                      </a:cubicBezTo>
                      <a:cubicBezTo>
                        <a:pt x="11" y="0"/>
                        <a:pt x="7" y="0"/>
                        <a:pt x="4" y="1"/>
                      </a:cubicBezTo>
                      <a:cubicBezTo>
                        <a:pt x="4" y="1"/>
                        <a:pt x="4" y="1"/>
                        <a:pt x="3" y="1"/>
                      </a:cubicBezTo>
                      <a:cubicBezTo>
                        <a:pt x="3" y="1"/>
                        <a:pt x="3" y="1"/>
                        <a:pt x="2" y="1"/>
                      </a:cubicBezTo>
                      <a:cubicBezTo>
                        <a:pt x="2" y="1"/>
                        <a:pt x="2" y="1"/>
                        <a:pt x="1" y="1"/>
                      </a:cubicBezTo>
                      <a:cubicBezTo>
                        <a:pt x="1" y="1"/>
                        <a:pt x="1" y="1"/>
                        <a:pt x="1" y="1"/>
                      </a:cubicBezTo>
                      <a:cubicBezTo>
                        <a:pt x="1" y="2"/>
                        <a:pt x="0" y="2"/>
                        <a:pt x="0" y="2"/>
                      </a:cubicBezTo>
                      <a:cubicBezTo>
                        <a:pt x="0" y="2"/>
                        <a:pt x="0" y="2"/>
                        <a:pt x="0" y="2"/>
                      </a:cubicBezTo>
                      <a:cubicBezTo>
                        <a:pt x="1" y="3"/>
                        <a:pt x="2" y="3"/>
                        <a:pt x="3" y="4"/>
                      </a:cubicBezTo>
                      <a:cubicBezTo>
                        <a:pt x="3" y="5"/>
                        <a:pt x="4" y="5"/>
                        <a:pt x="4" y="6"/>
                      </a:cubicBezTo>
                      <a:cubicBezTo>
                        <a:pt x="6" y="4"/>
                        <a:pt x="9" y="1"/>
                        <a:pt x="13" y="1"/>
                      </a:cubicBezTo>
                      <a:cubicBezTo>
                        <a:pt x="13" y="1"/>
                        <a:pt x="14" y="1"/>
                        <a:pt x="14" y="1"/>
                      </a:cubicBezTo>
                      <a:cubicBezTo>
                        <a:pt x="14" y="1"/>
                        <a:pt x="14" y="1"/>
                        <a:pt x="15" y="1"/>
                      </a:cubicBezTo>
                      <a:cubicBezTo>
                        <a:pt x="15" y="1"/>
                        <a:pt x="15" y="1"/>
                        <a:pt x="16" y="1"/>
                      </a:cubicBezTo>
                      <a:cubicBezTo>
                        <a:pt x="16" y="1"/>
                        <a:pt x="16" y="0"/>
                        <a:pt x="16" y="0"/>
                      </a:cubicBezTo>
                      <a:cubicBezTo>
                        <a:pt x="16" y="0"/>
                        <a:pt x="17" y="0"/>
                        <a:pt x="17" y="0"/>
                      </a:cubicBezTo>
                      <a:cubicBezTo>
                        <a:pt x="17" y="0"/>
                        <a:pt x="18" y="0"/>
                        <a:pt x="18" y="0"/>
                      </a:cubicBezTo>
                      <a:cubicBezTo>
                        <a:pt x="18" y="0"/>
                        <a:pt x="18" y="0"/>
                        <a:pt x="1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5" name="Freeform 1231"/>
                <p:cNvSpPr>
                  <a:spLocks/>
                </p:cNvSpPr>
                <p:nvPr/>
              </p:nvSpPr>
              <p:spPr bwMode="auto">
                <a:xfrm>
                  <a:off x="1797" y="3162"/>
                  <a:ext cx="104" cy="132"/>
                </a:xfrm>
                <a:custGeom>
                  <a:avLst/>
                  <a:gdLst>
                    <a:gd name="T0" fmla="*/ 82 w 109"/>
                    <a:gd name="T1" fmla="*/ 58 h 138"/>
                    <a:gd name="T2" fmla="*/ 89 w 109"/>
                    <a:gd name="T3" fmla="*/ 54 h 138"/>
                    <a:gd name="T4" fmla="*/ 94 w 109"/>
                    <a:gd name="T5" fmla="*/ 53 h 138"/>
                    <a:gd name="T6" fmla="*/ 94 w 109"/>
                    <a:gd name="T7" fmla="*/ 13 h 138"/>
                    <a:gd name="T8" fmla="*/ 96 w 109"/>
                    <a:gd name="T9" fmla="*/ 13 h 138"/>
                    <a:gd name="T10" fmla="*/ 106 w 109"/>
                    <a:gd name="T11" fmla="*/ 11 h 138"/>
                    <a:gd name="T12" fmla="*/ 109 w 109"/>
                    <a:gd name="T13" fmla="*/ 10 h 138"/>
                    <a:gd name="T14" fmla="*/ 109 w 109"/>
                    <a:gd name="T15" fmla="*/ 10 h 138"/>
                    <a:gd name="T16" fmla="*/ 109 w 109"/>
                    <a:gd name="T17" fmla="*/ 10 h 138"/>
                    <a:gd name="T18" fmla="*/ 107 w 109"/>
                    <a:gd name="T19" fmla="*/ 10 h 138"/>
                    <a:gd name="T20" fmla="*/ 106 w 109"/>
                    <a:gd name="T21" fmla="*/ 10 h 138"/>
                    <a:gd name="T22" fmla="*/ 103 w 109"/>
                    <a:gd name="T23" fmla="*/ 10 h 138"/>
                    <a:gd name="T24" fmla="*/ 98 w 109"/>
                    <a:gd name="T25" fmla="*/ 9 h 138"/>
                    <a:gd name="T26" fmla="*/ 91 w 109"/>
                    <a:gd name="T27" fmla="*/ 9 h 138"/>
                    <a:gd name="T28" fmla="*/ 74 w 109"/>
                    <a:gd name="T29" fmla="*/ 10 h 138"/>
                    <a:gd name="T30" fmla="*/ 73 w 109"/>
                    <a:gd name="T31" fmla="*/ 10 h 138"/>
                    <a:gd name="T32" fmla="*/ 69 w 109"/>
                    <a:gd name="T33" fmla="*/ 6 h 138"/>
                    <a:gd name="T34" fmla="*/ 31 w 109"/>
                    <a:gd name="T35" fmla="*/ 6 h 138"/>
                    <a:gd name="T36" fmla="*/ 20 w 109"/>
                    <a:gd name="T37" fmla="*/ 3 h 138"/>
                    <a:gd name="T38" fmla="*/ 11 w 109"/>
                    <a:gd name="T39" fmla="*/ 2 h 138"/>
                    <a:gd name="T40" fmla="*/ 10 w 109"/>
                    <a:gd name="T41" fmla="*/ 3 h 138"/>
                    <a:gd name="T42" fmla="*/ 9 w 109"/>
                    <a:gd name="T43" fmla="*/ 3 h 138"/>
                    <a:gd name="T44" fmla="*/ 6 w 109"/>
                    <a:gd name="T45" fmla="*/ 1 h 138"/>
                    <a:gd name="T46" fmla="*/ 5 w 109"/>
                    <a:gd name="T47" fmla="*/ 0 h 138"/>
                    <a:gd name="T48" fmla="*/ 5 w 109"/>
                    <a:gd name="T49" fmla="*/ 0 h 138"/>
                    <a:gd name="T50" fmla="*/ 3 w 109"/>
                    <a:gd name="T51" fmla="*/ 2 h 138"/>
                    <a:gd name="T52" fmla="*/ 3 w 109"/>
                    <a:gd name="T53" fmla="*/ 3 h 138"/>
                    <a:gd name="T54" fmla="*/ 0 w 109"/>
                    <a:gd name="T55" fmla="*/ 3 h 138"/>
                    <a:gd name="T56" fmla="*/ 6 w 109"/>
                    <a:gd name="T57" fmla="*/ 15 h 138"/>
                    <a:gd name="T58" fmla="*/ 17 w 109"/>
                    <a:gd name="T59" fmla="*/ 39 h 138"/>
                    <a:gd name="T60" fmla="*/ 23 w 109"/>
                    <a:gd name="T61" fmla="*/ 52 h 138"/>
                    <a:gd name="T62" fmla="*/ 28 w 109"/>
                    <a:gd name="T63" fmla="*/ 63 h 138"/>
                    <a:gd name="T64" fmla="*/ 29 w 109"/>
                    <a:gd name="T65" fmla="*/ 74 h 138"/>
                    <a:gd name="T66" fmla="*/ 29 w 109"/>
                    <a:gd name="T67" fmla="*/ 81 h 138"/>
                    <a:gd name="T68" fmla="*/ 33 w 109"/>
                    <a:gd name="T69" fmla="*/ 99 h 138"/>
                    <a:gd name="T70" fmla="*/ 33 w 109"/>
                    <a:gd name="T71" fmla="*/ 104 h 138"/>
                    <a:gd name="T72" fmla="*/ 40 w 109"/>
                    <a:gd name="T73" fmla="*/ 126 h 138"/>
                    <a:gd name="T74" fmla="*/ 47 w 109"/>
                    <a:gd name="T75" fmla="*/ 134 h 138"/>
                    <a:gd name="T76" fmla="*/ 48 w 109"/>
                    <a:gd name="T77" fmla="*/ 134 h 138"/>
                    <a:gd name="T78" fmla="*/ 55 w 109"/>
                    <a:gd name="T79" fmla="*/ 128 h 138"/>
                    <a:gd name="T80" fmla="*/ 58 w 109"/>
                    <a:gd name="T81" fmla="*/ 130 h 138"/>
                    <a:gd name="T82" fmla="*/ 60 w 109"/>
                    <a:gd name="T83" fmla="*/ 135 h 138"/>
                    <a:gd name="T84" fmla="*/ 63 w 109"/>
                    <a:gd name="T85" fmla="*/ 138 h 138"/>
                    <a:gd name="T86" fmla="*/ 68 w 109"/>
                    <a:gd name="T87" fmla="*/ 138 h 138"/>
                    <a:gd name="T88" fmla="*/ 73 w 109"/>
                    <a:gd name="T89" fmla="*/ 138 h 138"/>
                    <a:gd name="T90" fmla="*/ 74 w 109"/>
                    <a:gd name="T91" fmla="*/ 138 h 138"/>
                    <a:gd name="T92" fmla="*/ 76 w 109"/>
                    <a:gd name="T93" fmla="*/ 138 h 138"/>
                    <a:gd name="T94" fmla="*/ 79 w 109"/>
                    <a:gd name="T95" fmla="*/ 135 h 138"/>
                    <a:gd name="T96" fmla="*/ 82 w 109"/>
                    <a:gd name="T97" fmla="*/ 132 h 138"/>
                    <a:gd name="T98" fmla="*/ 82 w 109"/>
                    <a:gd name="T99" fmla="*/ 92 h 138"/>
                    <a:gd name="T100" fmla="*/ 82 w 109"/>
                    <a:gd name="T101" fmla="*/ 88 h 138"/>
                    <a:gd name="T102" fmla="*/ 82 w 109"/>
                    <a:gd name="T103" fmla="*/ 5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38">
                      <a:moveTo>
                        <a:pt x="82" y="58"/>
                      </a:moveTo>
                      <a:cubicBezTo>
                        <a:pt x="82" y="55"/>
                        <a:pt x="86" y="54"/>
                        <a:pt x="89" y="54"/>
                      </a:cubicBezTo>
                      <a:cubicBezTo>
                        <a:pt x="90" y="54"/>
                        <a:pt x="93" y="54"/>
                        <a:pt x="94" y="53"/>
                      </a:cubicBezTo>
                      <a:cubicBezTo>
                        <a:pt x="94" y="13"/>
                        <a:pt x="94" y="13"/>
                        <a:pt x="94" y="13"/>
                      </a:cubicBezTo>
                      <a:cubicBezTo>
                        <a:pt x="96" y="13"/>
                        <a:pt x="96" y="13"/>
                        <a:pt x="96" y="13"/>
                      </a:cubicBezTo>
                      <a:cubicBezTo>
                        <a:pt x="99" y="12"/>
                        <a:pt x="104" y="12"/>
                        <a:pt x="106" y="11"/>
                      </a:cubicBezTo>
                      <a:cubicBezTo>
                        <a:pt x="106" y="11"/>
                        <a:pt x="107" y="11"/>
                        <a:pt x="109" y="10"/>
                      </a:cubicBezTo>
                      <a:cubicBezTo>
                        <a:pt x="109" y="10"/>
                        <a:pt x="109" y="10"/>
                        <a:pt x="109" y="10"/>
                      </a:cubicBezTo>
                      <a:cubicBezTo>
                        <a:pt x="109" y="10"/>
                        <a:pt x="109" y="10"/>
                        <a:pt x="109" y="10"/>
                      </a:cubicBezTo>
                      <a:cubicBezTo>
                        <a:pt x="108" y="10"/>
                        <a:pt x="107" y="10"/>
                        <a:pt x="107" y="10"/>
                      </a:cubicBezTo>
                      <a:cubicBezTo>
                        <a:pt x="106" y="10"/>
                        <a:pt x="106" y="10"/>
                        <a:pt x="106" y="10"/>
                      </a:cubicBezTo>
                      <a:cubicBezTo>
                        <a:pt x="105" y="10"/>
                        <a:pt x="104" y="10"/>
                        <a:pt x="103" y="10"/>
                      </a:cubicBezTo>
                      <a:cubicBezTo>
                        <a:pt x="101" y="10"/>
                        <a:pt x="99" y="10"/>
                        <a:pt x="98" y="9"/>
                      </a:cubicBezTo>
                      <a:cubicBezTo>
                        <a:pt x="98" y="9"/>
                        <a:pt x="96" y="9"/>
                        <a:pt x="91" y="9"/>
                      </a:cubicBezTo>
                      <a:cubicBezTo>
                        <a:pt x="83" y="9"/>
                        <a:pt x="74" y="10"/>
                        <a:pt x="74" y="10"/>
                      </a:cubicBezTo>
                      <a:cubicBezTo>
                        <a:pt x="73" y="10"/>
                        <a:pt x="73" y="10"/>
                        <a:pt x="73" y="10"/>
                      </a:cubicBezTo>
                      <a:cubicBezTo>
                        <a:pt x="69" y="6"/>
                        <a:pt x="69" y="6"/>
                        <a:pt x="69" y="6"/>
                      </a:cubicBezTo>
                      <a:cubicBezTo>
                        <a:pt x="31" y="6"/>
                        <a:pt x="31" y="6"/>
                        <a:pt x="31" y="6"/>
                      </a:cubicBezTo>
                      <a:cubicBezTo>
                        <a:pt x="27" y="6"/>
                        <a:pt x="24" y="5"/>
                        <a:pt x="20" y="3"/>
                      </a:cubicBezTo>
                      <a:cubicBezTo>
                        <a:pt x="17" y="1"/>
                        <a:pt x="14" y="1"/>
                        <a:pt x="11" y="2"/>
                      </a:cubicBezTo>
                      <a:cubicBezTo>
                        <a:pt x="10" y="2"/>
                        <a:pt x="10" y="3"/>
                        <a:pt x="10" y="3"/>
                      </a:cubicBezTo>
                      <a:cubicBezTo>
                        <a:pt x="9" y="3"/>
                        <a:pt x="9" y="3"/>
                        <a:pt x="9" y="3"/>
                      </a:cubicBezTo>
                      <a:cubicBezTo>
                        <a:pt x="7" y="3"/>
                        <a:pt x="6" y="2"/>
                        <a:pt x="6" y="1"/>
                      </a:cubicBezTo>
                      <a:cubicBezTo>
                        <a:pt x="5" y="1"/>
                        <a:pt x="5" y="1"/>
                        <a:pt x="5" y="0"/>
                      </a:cubicBezTo>
                      <a:cubicBezTo>
                        <a:pt x="5" y="0"/>
                        <a:pt x="5" y="0"/>
                        <a:pt x="5" y="0"/>
                      </a:cubicBezTo>
                      <a:cubicBezTo>
                        <a:pt x="4" y="0"/>
                        <a:pt x="3" y="2"/>
                        <a:pt x="3" y="2"/>
                      </a:cubicBezTo>
                      <a:cubicBezTo>
                        <a:pt x="3" y="3"/>
                        <a:pt x="3" y="3"/>
                        <a:pt x="3" y="3"/>
                      </a:cubicBezTo>
                      <a:cubicBezTo>
                        <a:pt x="0" y="3"/>
                        <a:pt x="0" y="3"/>
                        <a:pt x="0" y="3"/>
                      </a:cubicBezTo>
                      <a:cubicBezTo>
                        <a:pt x="0" y="6"/>
                        <a:pt x="2" y="11"/>
                        <a:pt x="6" y="15"/>
                      </a:cubicBezTo>
                      <a:cubicBezTo>
                        <a:pt x="10" y="21"/>
                        <a:pt x="14" y="31"/>
                        <a:pt x="17" y="39"/>
                      </a:cubicBezTo>
                      <a:cubicBezTo>
                        <a:pt x="18" y="43"/>
                        <a:pt x="21" y="48"/>
                        <a:pt x="23" y="52"/>
                      </a:cubicBezTo>
                      <a:cubicBezTo>
                        <a:pt x="25" y="56"/>
                        <a:pt x="27" y="59"/>
                        <a:pt x="28" y="63"/>
                      </a:cubicBezTo>
                      <a:cubicBezTo>
                        <a:pt x="29" y="66"/>
                        <a:pt x="29" y="70"/>
                        <a:pt x="29" y="74"/>
                      </a:cubicBezTo>
                      <a:cubicBezTo>
                        <a:pt x="28" y="77"/>
                        <a:pt x="28" y="80"/>
                        <a:pt x="29" y="81"/>
                      </a:cubicBezTo>
                      <a:cubicBezTo>
                        <a:pt x="31" y="85"/>
                        <a:pt x="32" y="91"/>
                        <a:pt x="33" y="99"/>
                      </a:cubicBezTo>
                      <a:cubicBezTo>
                        <a:pt x="33" y="101"/>
                        <a:pt x="33" y="102"/>
                        <a:pt x="33" y="104"/>
                      </a:cubicBezTo>
                      <a:cubicBezTo>
                        <a:pt x="34" y="111"/>
                        <a:pt x="35" y="121"/>
                        <a:pt x="40" y="126"/>
                      </a:cubicBezTo>
                      <a:cubicBezTo>
                        <a:pt x="42" y="128"/>
                        <a:pt x="44" y="131"/>
                        <a:pt x="47" y="134"/>
                      </a:cubicBezTo>
                      <a:cubicBezTo>
                        <a:pt x="47" y="134"/>
                        <a:pt x="48" y="134"/>
                        <a:pt x="48" y="134"/>
                      </a:cubicBezTo>
                      <a:cubicBezTo>
                        <a:pt x="49" y="132"/>
                        <a:pt x="52" y="128"/>
                        <a:pt x="55" y="128"/>
                      </a:cubicBezTo>
                      <a:cubicBezTo>
                        <a:pt x="56" y="128"/>
                        <a:pt x="57" y="129"/>
                        <a:pt x="58" y="130"/>
                      </a:cubicBezTo>
                      <a:cubicBezTo>
                        <a:pt x="59" y="132"/>
                        <a:pt x="60" y="133"/>
                        <a:pt x="60" y="135"/>
                      </a:cubicBezTo>
                      <a:cubicBezTo>
                        <a:pt x="61" y="137"/>
                        <a:pt x="61" y="138"/>
                        <a:pt x="63" y="138"/>
                      </a:cubicBezTo>
                      <a:cubicBezTo>
                        <a:pt x="64" y="138"/>
                        <a:pt x="66" y="138"/>
                        <a:pt x="68" y="138"/>
                      </a:cubicBezTo>
                      <a:cubicBezTo>
                        <a:pt x="70" y="138"/>
                        <a:pt x="72" y="138"/>
                        <a:pt x="73" y="138"/>
                      </a:cubicBezTo>
                      <a:cubicBezTo>
                        <a:pt x="74" y="138"/>
                        <a:pt x="74" y="138"/>
                        <a:pt x="74" y="138"/>
                      </a:cubicBezTo>
                      <a:cubicBezTo>
                        <a:pt x="75" y="138"/>
                        <a:pt x="76" y="138"/>
                        <a:pt x="76" y="138"/>
                      </a:cubicBezTo>
                      <a:cubicBezTo>
                        <a:pt x="76" y="137"/>
                        <a:pt x="77" y="136"/>
                        <a:pt x="79" y="135"/>
                      </a:cubicBezTo>
                      <a:cubicBezTo>
                        <a:pt x="80" y="134"/>
                        <a:pt x="82" y="133"/>
                        <a:pt x="82" y="132"/>
                      </a:cubicBezTo>
                      <a:cubicBezTo>
                        <a:pt x="82" y="92"/>
                        <a:pt x="82" y="92"/>
                        <a:pt x="82" y="92"/>
                      </a:cubicBezTo>
                      <a:cubicBezTo>
                        <a:pt x="82" y="88"/>
                        <a:pt x="82" y="88"/>
                        <a:pt x="82" y="88"/>
                      </a:cubicBezTo>
                      <a:lnTo>
                        <a:pt x="82" y="5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6" name="Freeform 1232"/>
                <p:cNvSpPr>
                  <a:spLocks/>
                </p:cNvSpPr>
                <p:nvPr/>
              </p:nvSpPr>
              <p:spPr bwMode="auto">
                <a:xfrm>
                  <a:off x="1935" y="3147"/>
                  <a:ext cx="79" cy="72"/>
                </a:xfrm>
                <a:custGeom>
                  <a:avLst/>
                  <a:gdLst>
                    <a:gd name="T0" fmla="*/ 45 w 83"/>
                    <a:gd name="T1" fmla="*/ 1 h 75"/>
                    <a:gd name="T2" fmla="*/ 41 w 83"/>
                    <a:gd name="T3" fmla="*/ 4 h 75"/>
                    <a:gd name="T4" fmla="*/ 29 w 83"/>
                    <a:gd name="T5" fmla="*/ 14 h 75"/>
                    <a:gd name="T6" fmla="*/ 23 w 83"/>
                    <a:gd name="T7" fmla="*/ 21 h 75"/>
                    <a:gd name="T8" fmla="*/ 18 w 83"/>
                    <a:gd name="T9" fmla="*/ 27 h 75"/>
                    <a:gd name="T10" fmla="*/ 15 w 83"/>
                    <a:gd name="T11" fmla="*/ 27 h 75"/>
                    <a:gd name="T12" fmla="*/ 6 w 83"/>
                    <a:gd name="T13" fmla="*/ 25 h 75"/>
                    <a:gd name="T14" fmla="*/ 2 w 83"/>
                    <a:gd name="T15" fmla="*/ 25 h 75"/>
                    <a:gd name="T16" fmla="*/ 0 w 83"/>
                    <a:gd name="T17" fmla="*/ 25 h 75"/>
                    <a:gd name="T18" fmla="*/ 1 w 83"/>
                    <a:gd name="T19" fmla="*/ 26 h 75"/>
                    <a:gd name="T20" fmla="*/ 1 w 83"/>
                    <a:gd name="T21" fmla="*/ 26 h 75"/>
                    <a:gd name="T22" fmla="*/ 2 w 83"/>
                    <a:gd name="T23" fmla="*/ 27 h 75"/>
                    <a:gd name="T24" fmla="*/ 3 w 83"/>
                    <a:gd name="T25" fmla="*/ 27 h 75"/>
                    <a:gd name="T26" fmla="*/ 3 w 83"/>
                    <a:gd name="T27" fmla="*/ 28 h 75"/>
                    <a:gd name="T28" fmla="*/ 3 w 83"/>
                    <a:gd name="T29" fmla="*/ 28 h 75"/>
                    <a:gd name="T30" fmla="*/ 7 w 83"/>
                    <a:gd name="T31" fmla="*/ 34 h 75"/>
                    <a:gd name="T32" fmla="*/ 10 w 83"/>
                    <a:gd name="T33" fmla="*/ 42 h 75"/>
                    <a:gd name="T34" fmla="*/ 23 w 83"/>
                    <a:gd name="T35" fmla="*/ 51 h 75"/>
                    <a:gd name="T36" fmla="*/ 24 w 83"/>
                    <a:gd name="T37" fmla="*/ 53 h 75"/>
                    <a:gd name="T38" fmla="*/ 27 w 83"/>
                    <a:gd name="T39" fmla="*/ 60 h 75"/>
                    <a:gd name="T40" fmla="*/ 29 w 83"/>
                    <a:gd name="T41" fmla="*/ 64 h 75"/>
                    <a:gd name="T42" fmla="*/ 32 w 83"/>
                    <a:gd name="T43" fmla="*/ 65 h 75"/>
                    <a:gd name="T44" fmla="*/ 33 w 83"/>
                    <a:gd name="T45" fmla="*/ 66 h 75"/>
                    <a:gd name="T46" fmla="*/ 34 w 83"/>
                    <a:gd name="T47" fmla="*/ 66 h 75"/>
                    <a:gd name="T48" fmla="*/ 36 w 83"/>
                    <a:gd name="T49" fmla="*/ 66 h 75"/>
                    <a:gd name="T50" fmla="*/ 37 w 83"/>
                    <a:gd name="T51" fmla="*/ 66 h 75"/>
                    <a:gd name="T52" fmla="*/ 38 w 83"/>
                    <a:gd name="T53" fmla="*/ 66 h 75"/>
                    <a:gd name="T54" fmla="*/ 38 w 83"/>
                    <a:gd name="T55" fmla="*/ 66 h 75"/>
                    <a:gd name="T56" fmla="*/ 39 w 83"/>
                    <a:gd name="T57" fmla="*/ 67 h 75"/>
                    <a:gd name="T58" fmla="*/ 40 w 83"/>
                    <a:gd name="T59" fmla="*/ 67 h 75"/>
                    <a:gd name="T60" fmla="*/ 40 w 83"/>
                    <a:gd name="T61" fmla="*/ 67 h 75"/>
                    <a:gd name="T62" fmla="*/ 41 w 83"/>
                    <a:gd name="T63" fmla="*/ 68 h 75"/>
                    <a:gd name="T64" fmla="*/ 41 w 83"/>
                    <a:gd name="T65" fmla="*/ 68 h 75"/>
                    <a:gd name="T66" fmla="*/ 41 w 83"/>
                    <a:gd name="T67" fmla="*/ 68 h 75"/>
                    <a:gd name="T68" fmla="*/ 42 w 83"/>
                    <a:gd name="T69" fmla="*/ 67 h 75"/>
                    <a:gd name="T70" fmla="*/ 43 w 83"/>
                    <a:gd name="T71" fmla="*/ 71 h 75"/>
                    <a:gd name="T72" fmla="*/ 43 w 83"/>
                    <a:gd name="T73" fmla="*/ 71 h 75"/>
                    <a:gd name="T74" fmla="*/ 43 w 83"/>
                    <a:gd name="T75" fmla="*/ 71 h 75"/>
                    <a:gd name="T76" fmla="*/ 46 w 83"/>
                    <a:gd name="T77" fmla="*/ 71 h 75"/>
                    <a:gd name="T78" fmla="*/ 50 w 83"/>
                    <a:gd name="T79" fmla="*/ 72 h 75"/>
                    <a:gd name="T80" fmla="*/ 50 w 83"/>
                    <a:gd name="T81" fmla="*/ 72 h 75"/>
                    <a:gd name="T82" fmla="*/ 52 w 83"/>
                    <a:gd name="T83" fmla="*/ 72 h 75"/>
                    <a:gd name="T84" fmla="*/ 52 w 83"/>
                    <a:gd name="T85" fmla="*/ 72 h 75"/>
                    <a:gd name="T86" fmla="*/ 53 w 83"/>
                    <a:gd name="T87" fmla="*/ 73 h 75"/>
                    <a:gd name="T88" fmla="*/ 59 w 83"/>
                    <a:gd name="T89" fmla="*/ 74 h 75"/>
                    <a:gd name="T90" fmla="*/ 64 w 83"/>
                    <a:gd name="T91" fmla="*/ 75 h 75"/>
                    <a:gd name="T92" fmla="*/ 67 w 83"/>
                    <a:gd name="T93" fmla="*/ 72 h 75"/>
                    <a:gd name="T94" fmla="*/ 74 w 83"/>
                    <a:gd name="T95" fmla="*/ 64 h 75"/>
                    <a:gd name="T96" fmla="*/ 76 w 83"/>
                    <a:gd name="T97" fmla="*/ 59 h 75"/>
                    <a:gd name="T98" fmla="*/ 78 w 83"/>
                    <a:gd name="T99" fmla="*/ 53 h 75"/>
                    <a:gd name="T100" fmla="*/ 83 w 83"/>
                    <a:gd name="T101" fmla="*/ 47 h 75"/>
                    <a:gd name="T102" fmla="*/ 82 w 83"/>
                    <a:gd name="T103" fmla="*/ 43 h 75"/>
                    <a:gd name="T104" fmla="*/ 80 w 83"/>
                    <a:gd name="T105" fmla="*/ 39 h 75"/>
                    <a:gd name="T106" fmla="*/ 80 w 83"/>
                    <a:gd name="T107" fmla="*/ 32 h 75"/>
                    <a:gd name="T108" fmla="*/ 82 w 83"/>
                    <a:gd name="T109" fmla="*/ 28 h 75"/>
                    <a:gd name="T110" fmla="*/ 82 w 83"/>
                    <a:gd name="T111" fmla="*/ 19 h 75"/>
                    <a:gd name="T112" fmla="*/ 82 w 83"/>
                    <a:gd name="T113" fmla="*/ 11 h 75"/>
                    <a:gd name="T114" fmla="*/ 80 w 83"/>
                    <a:gd name="T115" fmla="*/ 11 h 75"/>
                    <a:gd name="T116" fmla="*/ 70 w 83"/>
                    <a:gd name="T117" fmla="*/ 7 h 75"/>
                    <a:gd name="T118" fmla="*/ 56 w 83"/>
                    <a:gd name="T119" fmla="*/ 4 h 75"/>
                    <a:gd name="T120" fmla="*/ 55 w 83"/>
                    <a:gd name="T121" fmla="*/ 4 h 75"/>
                    <a:gd name="T122" fmla="*/ 53 w 83"/>
                    <a:gd name="T123" fmla="*/ 0 h 75"/>
                    <a:gd name="T124" fmla="*/ 45 w 83"/>
                    <a:gd name="T125"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75">
                      <a:moveTo>
                        <a:pt x="45" y="1"/>
                      </a:moveTo>
                      <a:cubicBezTo>
                        <a:pt x="41" y="2"/>
                        <a:pt x="41" y="3"/>
                        <a:pt x="41" y="4"/>
                      </a:cubicBezTo>
                      <a:cubicBezTo>
                        <a:pt x="41" y="8"/>
                        <a:pt x="33" y="13"/>
                        <a:pt x="29" y="14"/>
                      </a:cubicBezTo>
                      <a:cubicBezTo>
                        <a:pt x="27" y="15"/>
                        <a:pt x="24" y="18"/>
                        <a:pt x="23" y="21"/>
                      </a:cubicBezTo>
                      <a:cubicBezTo>
                        <a:pt x="20" y="24"/>
                        <a:pt x="19" y="26"/>
                        <a:pt x="18" y="27"/>
                      </a:cubicBezTo>
                      <a:cubicBezTo>
                        <a:pt x="17" y="27"/>
                        <a:pt x="16" y="27"/>
                        <a:pt x="15" y="27"/>
                      </a:cubicBezTo>
                      <a:cubicBezTo>
                        <a:pt x="12" y="27"/>
                        <a:pt x="9" y="26"/>
                        <a:pt x="6" y="25"/>
                      </a:cubicBezTo>
                      <a:cubicBezTo>
                        <a:pt x="4" y="25"/>
                        <a:pt x="3" y="25"/>
                        <a:pt x="2" y="25"/>
                      </a:cubicBezTo>
                      <a:cubicBezTo>
                        <a:pt x="2" y="25"/>
                        <a:pt x="1" y="25"/>
                        <a:pt x="0" y="25"/>
                      </a:cubicBezTo>
                      <a:cubicBezTo>
                        <a:pt x="0" y="25"/>
                        <a:pt x="1" y="26"/>
                        <a:pt x="1" y="26"/>
                      </a:cubicBezTo>
                      <a:cubicBezTo>
                        <a:pt x="1" y="26"/>
                        <a:pt x="1" y="26"/>
                        <a:pt x="1" y="26"/>
                      </a:cubicBezTo>
                      <a:cubicBezTo>
                        <a:pt x="2" y="27"/>
                        <a:pt x="2" y="27"/>
                        <a:pt x="2" y="27"/>
                      </a:cubicBezTo>
                      <a:cubicBezTo>
                        <a:pt x="2" y="27"/>
                        <a:pt x="2" y="27"/>
                        <a:pt x="3" y="27"/>
                      </a:cubicBezTo>
                      <a:cubicBezTo>
                        <a:pt x="3" y="28"/>
                        <a:pt x="3" y="28"/>
                        <a:pt x="3" y="28"/>
                      </a:cubicBezTo>
                      <a:cubicBezTo>
                        <a:pt x="3" y="28"/>
                        <a:pt x="3" y="28"/>
                        <a:pt x="3" y="28"/>
                      </a:cubicBezTo>
                      <a:cubicBezTo>
                        <a:pt x="5" y="28"/>
                        <a:pt x="6" y="30"/>
                        <a:pt x="7" y="34"/>
                      </a:cubicBezTo>
                      <a:cubicBezTo>
                        <a:pt x="7" y="36"/>
                        <a:pt x="9" y="41"/>
                        <a:pt x="10" y="42"/>
                      </a:cubicBezTo>
                      <a:cubicBezTo>
                        <a:pt x="13" y="43"/>
                        <a:pt x="23" y="47"/>
                        <a:pt x="23" y="51"/>
                      </a:cubicBezTo>
                      <a:cubicBezTo>
                        <a:pt x="23" y="52"/>
                        <a:pt x="23" y="53"/>
                        <a:pt x="24" y="53"/>
                      </a:cubicBezTo>
                      <a:cubicBezTo>
                        <a:pt x="25" y="55"/>
                        <a:pt x="27" y="57"/>
                        <a:pt x="27" y="60"/>
                      </a:cubicBezTo>
                      <a:cubicBezTo>
                        <a:pt x="27" y="61"/>
                        <a:pt x="28" y="62"/>
                        <a:pt x="29" y="64"/>
                      </a:cubicBezTo>
                      <a:cubicBezTo>
                        <a:pt x="30" y="65"/>
                        <a:pt x="31" y="65"/>
                        <a:pt x="32" y="65"/>
                      </a:cubicBezTo>
                      <a:cubicBezTo>
                        <a:pt x="32" y="66"/>
                        <a:pt x="33" y="66"/>
                        <a:pt x="33" y="66"/>
                      </a:cubicBezTo>
                      <a:cubicBezTo>
                        <a:pt x="34" y="66"/>
                        <a:pt x="34" y="66"/>
                        <a:pt x="34" y="66"/>
                      </a:cubicBezTo>
                      <a:cubicBezTo>
                        <a:pt x="35" y="66"/>
                        <a:pt x="35" y="66"/>
                        <a:pt x="36" y="66"/>
                      </a:cubicBezTo>
                      <a:cubicBezTo>
                        <a:pt x="36" y="66"/>
                        <a:pt x="36" y="66"/>
                        <a:pt x="37" y="66"/>
                      </a:cubicBezTo>
                      <a:cubicBezTo>
                        <a:pt x="37" y="66"/>
                        <a:pt x="37" y="66"/>
                        <a:pt x="38" y="66"/>
                      </a:cubicBezTo>
                      <a:cubicBezTo>
                        <a:pt x="38" y="66"/>
                        <a:pt x="38" y="66"/>
                        <a:pt x="38" y="66"/>
                      </a:cubicBezTo>
                      <a:cubicBezTo>
                        <a:pt x="39" y="66"/>
                        <a:pt x="39" y="67"/>
                        <a:pt x="39" y="67"/>
                      </a:cubicBezTo>
                      <a:cubicBezTo>
                        <a:pt x="40" y="67"/>
                        <a:pt x="40" y="67"/>
                        <a:pt x="40" y="67"/>
                      </a:cubicBezTo>
                      <a:cubicBezTo>
                        <a:pt x="40" y="67"/>
                        <a:pt x="40" y="67"/>
                        <a:pt x="40" y="67"/>
                      </a:cubicBezTo>
                      <a:cubicBezTo>
                        <a:pt x="41" y="67"/>
                        <a:pt x="41" y="68"/>
                        <a:pt x="41" y="68"/>
                      </a:cubicBezTo>
                      <a:cubicBezTo>
                        <a:pt x="41" y="68"/>
                        <a:pt x="41" y="68"/>
                        <a:pt x="41" y="68"/>
                      </a:cubicBezTo>
                      <a:cubicBezTo>
                        <a:pt x="41" y="68"/>
                        <a:pt x="41" y="68"/>
                        <a:pt x="41" y="68"/>
                      </a:cubicBezTo>
                      <a:cubicBezTo>
                        <a:pt x="42" y="67"/>
                        <a:pt x="42" y="67"/>
                        <a:pt x="42" y="67"/>
                      </a:cubicBezTo>
                      <a:cubicBezTo>
                        <a:pt x="43" y="71"/>
                        <a:pt x="43" y="71"/>
                        <a:pt x="43" y="71"/>
                      </a:cubicBezTo>
                      <a:cubicBezTo>
                        <a:pt x="43" y="71"/>
                        <a:pt x="43" y="71"/>
                        <a:pt x="43" y="71"/>
                      </a:cubicBezTo>
                      <a:cubicBezTo>
                        <a:pt x="43" y="71"/>
                        <a:pt x="43" y="71"/>
                        <a:pt x="43" y="71"/>
                      </a:cubicBezTo>
                      <a:cubicBezTo>
                        <a:pt x="44" y="71"/>
                        <a:pt x="45" y="71"/>
                        <a:pt x="46" y="71"/>
                      </a:cubicBezTo>
                      <a:cubicBezTo>
                        <a:pt x="47" y="71"/>
                        <a:pt x="49" y="71"/>
                        <a:pt x="50" y="72"/>
                      </a:cubicBezTo>
                      <a:cubicBezTo>
                        <a:pt x="50" y="72"/>
                        <a:pt x="50" y="72"/>
                        <a:pt x="50" y="72"/>
                      </a:cubicBezTo>
                      <a:cubicBezTo>
                        <a:pt x="51" y="72"/>
                        <a:pt x="51" y="72"/>
                        <a:pt x="52" y="72"/>
                      </a:cubicBezTo>
                      <a:cubicBezTo>
                        <a:pt x="52" y="72"/>
                        <a:pt x="52" y="72"/>
                        <a:pt x="52" y="72"/>
                      </a:cubicBezTo>
                      <a:cubicBezTo>
                        <a:pt x="53" y="73"/>
                        <a:pt x="53" y="73"/>
                        <a:pt x="53" y="73"/>
                      </a:cubicBezTo>
                      <a:cubicBezTo>
                        <a:pt x="54" y="74"/>
                        <a:pt x="57" y="74"/>
                        <a:pt x="59" y="74"/>
                      </a:cubicBezTo>
                      <a:cubicBezTo>
                        <a:pt x="61" y="74"/>
                        <a:pt x="63" y="74"/>
                        <a:pt x="64" y="75"/>
                      </a:cubicBezTo>
                      <a:cubicBezTo>
                        <a:pt x="65" y="74"/>
                        <a:pt x="66" y="73"/>
                        <a:pt x="67" y="72"/>
                      </a:cubicBezTo>
                      <a:cubicBezTo>
                        <a:pt x="70" y="69"/>
                        <a:pt x="73" y="66"/>
                        <a:pt x="74" y="64"/>
                      </a:cubicBezTo>
                      <a:cubicBezTo>
                        <a:pt x="75" y="63"/>
                        <a:pt x="76" y="61"/>
                        <a:pt x="76" y="59"/>
                      </a:cubicBezTo>
                      <a:cubicBezTo>
                        <a:pt x="76" y="56"/>
                        <a:pt x="76" y="54"/>
                        <a:pt x="78" y="53"/>
                      </a:cubicBezTo>
                      <a:cubicBezTo>
                        <a:pt x="79" y="52"/>
                        <a:pt x="82" y="49"/>
                        <a:pt x="83" y="47"/>
                      </a:cubicBezTo>
                      <a:cubicBezTo>
                        <a:pt x="82" y="46"/>
                        <a:pt x="82" y="45"/>
                        <a:pt x="82" y="43"/>
                      </a:cubicBezTo>
                      <a:cubicBezTo>
                        <a:pt x="81" y="42"/>
                        <a:pt x="81" y="40"/>
                        <a:pt x="80" y="39"/>
                      </a:cubicBezTo>
                      <a:cubicBezTo>
                        <a:pt x="77" y="36"/>
                        <a:pt x="79" y="33"/>
                        <a:pt x="80" y="32"/>
                      </a:cubicBezTo>
                      <a:cubicBezTo>
                        <a:pt x="82" y="31"/>
                        <a:pt x="83" y="29"/>
                        <a:pt x="82" y="28"/>
                      </a:cubicBezTo>
                      <a:cubicBezTo>
                        <a:pt x="82" y="25"/>
                        <a:pt x="82" y="22"/>
                        <a:pt x="82" y="19"/>
                      </a:cubicBezTo>
                      <a:cubicBezTo>
                        <a:pt x="83" y="16"/>
                        <a:pt x="83" y="13"/>
                        <a:pt x="82" y="11"/>
                      </a:cubicBezTo>
                      <a:cubicBezTo>
                        <a:pt x="82" y="11"/>
                        <a:pt x="81" y="11"/>
                        <a:pt x="80" y="11"/>
                      </a:cubicBezTo>
                      <a:cubicBezTo>
                        <a:pt x="77" y="10"/>
                        <a:pt x="73" y="9"/>
                        <a:pt x="70" y="7"/>
                      </a:cubicBezTo>
                      <a:cubicBezTo>
                        <a:pt x="66" y="5"/>
                        <a:pt x="59" y="4"/>
                        <a:pt x="56" y="4"/>
                      </a:cubicBezTo>
                      <a:cubicBezTo>
                        <a:pt x="55" y="4"/>
                        <a:pt x="55" y="4"/>
                        <a:pt x="55" y="4"/>
                      </a:cubicBezTo>
                      <a:cubicBezTo>
                        <a:pt x="53" y="0"/>
                        <a:pt x="53" y="0"/>
                        <a:pt x="53" y="0"/>
                      </a:cubicBezTo>
                      <a:lnTo>
                        <a:pt x="45"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7" name="Freeform 1233"/>
                <p:cNvSpPr>
                  <a:spLocks/>
                </p:cNvSpPr>
                <p:nvPr/>
              </p:nvSpPr>
              <p:spPr bwMode="auto">
                <a:xfrm>
                  <a:off x="1879" y="3172"/>
                  <a:ext cx="93" cy="98"/>
                </a:xfrm>
                <a:custGeom>
                  <a:avLst/>
                  <a:gdLst>
                    <a:gd name="T0" fmla="*/ 96 w 97"/>
                    <a:gd name="T1" fmla="*/ 45 h 103"/>
                    <a:gd name="T2" fmla="*/ 96 w 97"/>
                    <a:gd name="T3" fmla="*/ 45 h 103"/>
                    <a:gd name="T4" fmla="*/ 95 w 97"/>
                    <a:gd name="T5" fmla="*/ 44 h 103"/>
                    <a:gd name="T6" fmla="*/ 95 w 97"/>
                    <a:gd name="T7" fmla="*/ 44 h 103"/>
                    <a:gd name="T8" fmla="*/ 93 w 97"/>
                    <a:gd name="T9" fmla="*/ 44 h 103"/>
                    <a:gd name="T10" fmla="*/ 91 w 97"/>
                    <a:gd name="T11" fmla="*/ 44 h 103"/>
                    <a:gd name="T12" fmla="*/ 91 w 97"/>
                    <a:gd name="T13" fmla="*/ 44 h 103"/>
                    <a:gd name="T14" fmla="*/ 84 w 97"/>
                    <a:gd name="T15" fmla="*/ 40 h 103"/>
                    <a:gd name="T16" fmla="*/ 82 w 97"/>
                    <a:gd name="T17" fmla="*/ 38 h 103"/>
                    <a:gd name="T18" fmla="*/ 82 w 97"/>
                    <a:gd name="T19" fmla="*/ 36 h 103"/>
                    <a:gd name="T20" fmla="*/ 81 w 97"/>
                    <a:gd name="T21" fmla="*/ 34 h 103"/>
                    <a:gd name="T22" fmla="*/ 77 w 97"/>
                    <a:gd name="T23" fmla="*/ 25 h 103"/>
                    <a:gd name="T24" fmla="*/ 61 w 97"/>
                    <a:gd name="T25" fmla="*/ 9 h 103"/>
                    <a:gd name="T26" fmla="*/ 59 w 97"/>
                    <a:gd name="T27" fmla="*/ 5 h 103"/>
                    <a:gd name="T28" fmla="*/ 57 w 97"/>
                    <a:gd name="T29" fmla="*/ 3 h 103"/>
                    <a:gd name="T30" fmla="*/ 55 w 97"/>
                    <a:gd name="T31" fmla="*/ 2 h 103"/>
                    <a:gd name="T32" fmla="*/ 54 w 97"/>
                    <a:gd name="T33" fmla="*/ 0 h 103"/>
                    <a:gd name="T34" fmla="*/ 54 w 97"/>
                    <a:gd name="T35" fmla="*/ 0 h 103"/>
                    <a:gd name="T36" fmla="*/ 51 w 97"/>
                    <a:gd name="T37" fmla="*/ 0 h 103"/>
                    <a:gd name="T38" fmla="*/ 49 w 97"/>
                    <a:gd name="T39" fmla="*/ 1 h 103"/>
                    <a:gd name="T40" fmla="*/ 47 w 97"/>
                    <a:gd name="T41" fmla="*/ 1 h 103"/>
                    <a:gd name="T42" fmla="*/ 38 w 97"/>
                    <a:gd name="T43" fmla="*/ 6 h 103"/>
                    <a:gd name="T44" fmla="*/ 32 w 97"/>
                    <a:gd name="T45" fmla="*/ 1 h 103"/>
                    <a:gd name="T46" fmla="*/ 21 w 97"/>
                    <a:gd name="T47" fmla="*/ 5 h 103"/>
                    <a:gd name="T48" fmla="*/ 12 w 97"/>
                    <a:gd name="T49" fmla="*/ 43 h 103"/>
                    <a:gd name="T50" fmla="*/ 0 w 97"/>
                    <a:gd name="T51" fmla="*/ 48 h 103"/>
                    <a:gd name="T52" fmla="*/ 1 w 97"/>
                    <a:gd name="T53" fmla="*/ 80 h 103"/>
                    <a:gd name="T54" fmla="*/ 3 w 97"/>
                    <a:gd name="T55" fmla="*/ 81 h 103"/>
                    <a:gd name="T56" fmla="*/ 4 w 97"/>
                    <a:gd name="T57" fmla="*/ 82 h 103"/>
                    <a:gd name="T58" fmla="*/ 6 w 97"/>
                    <a:gd name="T59" fmla="*/ 84 h 103"/>
                    <a:gd name="T60" fmla="*/ 9 w 97"/>
                    <a:gd name="T61" fmla="*/ 98 h 103"/>
                    <a:gd name="T62" fmla="*/ 7 w 97"/>
                    <a:gd name="T63" fmla="*/ 101 h 103"/>
                    <a:gd name="T64" fmla="*/ 7 w 97"/>
                    <a:gd name="T65" fmla="*/ 103 h 103"/>
                    <a:gd name="T66" fmla="*/ 11 w 97"/>
                    <a:gd name="T67" fmla="*/ 103 h 103"/>
                    <a:gd name="T68" fmla="*/ 20 w 97"/>
                    <a:gd name="T69" fmla="*/ 99 h 103"/>
                    <a:gd name="T70" fmla="*/ 37 w 97"/>
                    <a:gd name="T71" fmla="*/ 85 h 103"/>
                    <a:gd name="T72" fmla="*/ 45 w 97"/>
                    <a:gd name="T73" fmla="*/ 88 h 103"/>
                    <a:gd name="T74" fmla="*/ 58 w 97"/>
                    <a:gd name="T75" fmla="*/ 85 h 103"/>
                    <a:gd name="T76" fmla="*/ 65 w 97"/>
                    <a:gd name="T77" fmla="*/ 75 h 103"/>
                    <a:gd name="T78" fmla="*/ 79 w 97"/>
                    <a:gd name="T79" fmla="*/ 61 h 103"/>
                    <a:gd name="T80" fmla="*/ 92 w 97"/>
                    <a:gd name="T81" fmla="*/ 51 h 103"/>
                    <a:gd name="T82" fmla="*/ 94 w 97"/>
                    <a:gd name="T83" fmla="*/ 50 h 103"/>
                    <a:gd name="T84" fmla="*/ 95 w 97"/>
                    <a:gd name="T85" fmla="*/ 49 h 103"/>
                    <a:gd name="T86" fmla="*/ 96 w 97"/>
                    <a:gd name="T87" fmla="*/ 47 h 103"/>
                    <a:gd name="T88" fmla="*/ 97 w 97"/>
                    <a:gd name="T89"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 h="103">
                      <a:moveTo>
                        <a:pt x="97" y="46"/>
                      </a:moveTo>
                      <a:cubicBezTo>
                        <a:pt x="97" y="46"/>
                        <a:pt x="97" y="45"/>
                        <a:pt x="96" y="45"/>
                      </a:cubicBezTo>
                      <a:cubicBezTo>
                        <a:pt x="96" y="45"/>
                        <a:pt x="96" y="45"/>
                        <a:pt x="96" y="45"/>
                      </a:cubicBezTo>
                      <a:cubicBezTo>
                        <a:pt x="96" y="45"/>
                        <a:pt x="96" y="45"/>
                        <a:pt x="96" y="45"/>
                      </a:cubicBezTo>
                      <a:cubicBezTo>
                        <a:pt x="96" y="44"/>
                        <a:pt x="96" y="44"/>
                        <a:pt x="96" y="44"/>
                      </a:cubicBezTo>
                      <a:cubicBezTo>
                        <a:pt x="96" y="44"/>
                        <a:pt x="96" y="44"/>
                        <a:pt x="95" y="44"/>
                      </a:cubicBezTo>
                      <a:cubicBezTo>
                        <a:pt x="95" y="44"/>
                        <a:pt x="95" y="44"/>
                        <a:pt x="95" y="44"/>
                      </a:cubicBezTo>
                      <a:cubicBezTo>
                        <a:pt x="95" y="44"/>
                        <a:pt x="95" y="44"/>
                        <a:pt x="95" y="44"/>
                      </a:cubicBezTo>
                      <a:cubicBezTo>
                        <a:pt x="94" y="44"/>
                        <a:pt x="94" y="44"/>
                        <a:pt x="94" y="44"/>
                      </a:cubicBezTo>
                      <a:cubicBezTo>
                        <a:pt x="94" y="44"/>
                        <a:pt x="93" y="44"/>
                        <a:pt x="93" y="44"/>
                      </a:cubicBezTo>
                      <a:cubicBezTo>
                        <a:pt x="93" y="44"/>
                        <a:pt x="92" y="44"/>
                        <a:pt x="92" y="44"/>
                      </a:cubicBezTo>
                      <a:cubicBezTo>
                        <a:pt x="91" y="44"/>
                        <a:pt x="91" y="44"/>
                        <a:pt x="91" y="44"/>
                      </a:cubicBezTo>
                      <a:cubicBezTo>
                        <a:pt x="91" y="44"/>
                        <a:pt x="91" y="44"/>
                        <a:pt x="91" y="44"/>
                      </a:cubicBezTo>
                      <a:cubicBezTo>
                        <a:pt x="91" y="44"/>
                        <a:pt x="91" y="44"/>
                        <a:pt x="91" y="44"/>
                      </a:cubicBezTo>
                      <a:cubicBezTo>
                        <a:pt x="89" y="44"/>
                        <a:pt x="86" y="42"/>
                        <a:pt x="84" y="40"/>
                      </a:cubicBezTo>
                      <a:cubicBezTo>
                        <a:pt x="84" y="40"/>
                        <a:pt x="84" y="40"/>
                        <a:pt x="84" y="40"/>
                      </a:cubicBezTo>
                      <a:cubicBezTo>
                        <a:pt x="83" y="39"/>
                        <a:pt x="83" y="39"/>
                        <a:pt x="83" y="39"/>
                      </a:cubicBezTo>
                      <a:cubicBezTo>
                        <a:pt x="83" y="39"/>
                        <a:pt x="83" y="38"/>
                        <a:pt x="82" y="38"/>
                      </a:cubicBezTo>
                      <a:cubicBezTo>
                        <a:pt x="82" y="38"/>
                        <a:pt x="82" y="37"/>
                        <a:pt x="82" y="37"/>
                      </a:cubicBezTo>
                      <a:cubicBezTo>
                        <a:pt x="82" y="37"/>
                        <a:pt x="82" y="36"/>
                        <a:pt x="82" y="36"/>
                      </a:cubicBezTo>
                      <a:cubicBezTo>
                        <a:pt x="81" y="36"/>
                        <a:pt x="81" y="36"/>
                        <a:pt x="81" y="35"/>
                      </a:cubicBezTo>
                      <a:cubicBezTo>
                        <a:pt x="81" y="35"/>
                        <a:pt x="81" y="34"/>
                        <a:pt x="81" y="34"/>
                      </a:cubicBezTo>
                      <a:cubicBezTo>
                        <a:pt x="81" y="33"/>
                        <a:pt x="80" y="31"/>
                        <a:pt x="79" y="30"/>
                      </a:cubicBezTo>
                      <a:cubicBezTo>
                        <a:pt x="78" y="28"/>
                        <a:pt x="77" y="27"/>
                        <a:pt x="77" y="25"/>
                      </a:cubicBezTo>
                      <a:cubicBezTo>
                        <a:pt x="76" y="24"/>
                        <a:pt x="72" y="21"/>
                        <a:pt x="66" y="19"/>
                      </a:cubicBezTo>
                      <a:cubicBezTo>
                        <a:pt x="63" y="18"/>
                        <a:pt x="62" y="13"/>
                        <a:pt x="61" y="9"/>
                      </a:cubicBezTo>
                      <a:cubicBezTo>
                        <a:pt x="61" y="8"/>
                        <a:pt x="60" y="6"/>
                        <a:pt x="60" y="6"/>
                      </a:cubicBezTo>
                      <a:cubicBezTo>
                        <a:pt x="60" y="6"/>
                        <a:pt x="59" y="5"/>
                        <a:pt x="59" y="5"/>
                      </a:cubicBezTo>
                      <a:cubicBezTo>
                        <a:pt x="58" y="5"/>
                        <a:pt x="58" y="5"/>
                        <a:pt x="58" y="5"/>
                      </a:cubicBezTo>
                      <a:cubicBezTo>
                        <a:pt x="58" y="4"/>
                        <a:pt x="57" y="4"/>
                        <a:pt x="57" y="3"/>
                      </a:cubicBezTo>
                      <a:cubicBezTo>
                        <a:pt x="57" y="3"/>
                        <a:pt x="57" y="3"/>
                        <a:pt x="56" y="3"/>
                      </a:cubicBezTo>
                      <a:cubicBezTo>
                        <a:pt x="56" y="3"/>
                        <a:pt x="56" y="2"/>
                        <a:pt x="55" y="2"/>
                      </a:cubicBezTo>
                      <a:cubicBezTo>
                        <a:pt x="55" y="2"/>
                        <a:pt x="55" y="1"/>
                        <a:pt x="55" y="1"/>
                      </a:cubicBezTo>
                      <a:cubicBezTo>
                        <a:pt x="55" y="1"/>
                        <a:pt x="54" y="0"/>
                        <a:pt x="54" y="0"/>
                      </a:cubicBezTo>
                      <a:cubicBezTo>
                        <a:pt x="54" y="0"/>
                        <a:pt x="54" y="0"/>
                        <a:pt x="54" y="0"/>
                      </a:cubicBezTo>
                      <a:cubicBezTo>
                        <a:pt x="54" y="0"/>
                        <a:pt x="54" y="0"/>
                        <a:pt x="54" y="0"/>
                      </a:cubicBezTo>
                      <a:cubicBezTo>
                        <a:pt x="53" y="0"/>
                        <a:pt x="53" y="0"/>
                        <a:pt x="52" y="0"/>
                      </a:cubicBezTo>
                      <a:cubicBezTo>
                        <a:pt x="52" y="0"/>
                        <a:pt x="51" y="0"/>
                        <a:pt x="51" y="0"/>
                      </a:cubicBezTo>
                      <a:cubicBezTo>
                        <a:pt x="51" y="0"/>
                        <a:pt x="51" y="0"/>
                        <a:pt x="50" y="1"/>
                      </a:cubicBezTo>
                      <a:cubicBezTo>
                        <a:pt x="50" y="1"/>
                        <a:pt x="50" y="1"/>
                        <a:pt x="49" y="1"/>
                      </a:cubicBezTo>
                      <a:cubicBezTo>
                        <a:pt x="49" y="1"/>
                        <a:pt x="49" y="1"/>
                        <a:pt x="49" y="1"/>
                      </a:cubicBezTo>
                      <a:cubicBezTo>
                        <a:pt x="48" y="1"/>
                        <a:pt x="48" y="1"/>
                        <a:pt x="47" y="1"/>
                      </a:cubicBezTo>
                      <a:cubicBezTo>
                        <a:pt x="45" y="1"/>
                        <a:pt x="42" y="3"/>
                        <a:pt x="41" y="5"/>
                      </a:cubicBezTo>
                      <a:cubicBezTo>
                        <a:pt x="40" y="6"/>
                        <a:pt x="39" y="6"/>
                        <a:pt x="38" y="6"/>
                      </a:cubicBezTo>
                      <a:cubicBezTo>
                        <a:pt x="37" y="6"/>
                        <a:pt x="35" y="5"/>
                        <a:pt x="34" y="3"/>
                      </a:cubicBezTo>
                      <a:cubicBezTo>
                        <a:pt x="33" y="2"/>
                        <a:pt x="32" y="2"/>
                        <a:pt x="32" y="1"/>
                      </a:cubicBezTo>
                      <a:cubicBezTo>
                        <a:pt x="30" y="1"/>
                        <a:pt x="27" y="3"/>
                        <a:pt x="24" y="4"/>
                      </a:cubicBezTo>
                      <a:cubicBezTo>
                        <a:pt x="23" y="4"/>
                        <a:pt x="22" y="5"/>
                        <a:pt x="21" y="5"/>
                      </a:cubicBezTo>
                      <a:cubicBezTo>
                        <a:pt x="19" y="6"/>
                        <a:pt x="14" y="6"/>
                        <a:pt x="12" y="6"/>
                      </a:cubicBezTo>
                      <a:cubicBezTo>
                        <a:pt x="12" y="43"/>
                        <a:pt x="12" y="43"/>
                        <a:pt x="12" y="43"/>
                      </a:cubicBezTo>
                      <a:cubicBezTo>
                        <a:pt x="12" y="48"/>
                        <a:pt x="7" y="48"/>
                        <a:pt x="3" y="48"/>
                      </a:cubicBezTo>
                      <a:cubicBezTo>
                        <a:pt x="2" y="48"/>
                        <a:pt x="1" y="48"/>
                        <a:pt x="0" y="48"/>
                      </a:cubicBezTo>
                      <a:cubicBezTo>
                        <a:pt x="0" y="79"/>
                        <a:pt x="0" y="79"/>
                        <a:pt x="0" y="79"/>
                      </a:cubicBezTo>
                      <a:cubicBezTo>
                        <a:pt x="1" y="79"/>
                        <a:pt x="1" y="80"/>
                        <a:pt x="1" y="80"/>
                      </a:cubicBezTo>
                      <a:cubicBezTo>
                        <a:pt x="1" y="80"/>
                        <a:pt x="2" y="80"/>
                        <a:pt x="2" y="80"/>
                      </a:cubicBezTo>
                      <a:cubicBezTo>
                        <a:pt x="2" y="80"/>
                        <a:pt x="3" y="81"/>
                        <a:pt x="3" y="81"/>
                      </a:cubicBezTo>
                      <a:cubicBezTo>
                        <a:pt x="3" y="81"/>
                        <a:pt x="3" y="81"/>
                        <a:pt x="4" y="81"/>
                      </a:cubicBezTo>
                      <a:cubicBezTo>
                        <a:pt x="4" y="81"/>
                        <a:pt x="4" y="82"/>
                        <a:pt x="4" y="82"/>
                      </a:cubicBezTo>
                      <a:cubicBezTo>
                        <a:pt x="5" y="82"/>
                        <a:pt x="5" y="82"/>
                        <a:pt x="5" y="82"/>
                      </a:cubicBezTo>
                      <a:cubicBezTo>
                        <a:pt x="5" y="83"/>
                        <a:pt x="5" y="83"/>
                        <a:pt x="6" y="84"/>
                      </a:cubicBezTo>
                      <a:cubicBezTo>
                        <a:pt x="6" y="84"/>
                        <a:pt x="6" y="84"/>
                        <a:pt x="6" y="84"/>
                      </a:cubicBezTo>
                      <a:cubicBezTo>
                        <a:pt x="9" y="91"/>
                        <a:pt x="10" y="95"/>
                        <a:pt x="9" y="98"/>
                      </a:cubicBezTo>
                      <a:cubicBezTo>
                        <a:pt x="9" y="99"/>
                        <a:pt x="8" y="100"/>
                        <a:pt x="7" y="100"/>
                      </a:cubicBezTo>
                      <a:cubicBezTo>
                        <a:pt x="7" y="100"/>
                        <a:pt x="7" y="101"/>
                        <a:pt x="7" y="101"/>
                      </a:cubicBezTo>
                      <a:cubicBezTo>
                        <a:pt x="7" y="102"/>
                        <a:pt x="7" y="102"/>
                        <a:pt x="7" y="103"/>
                      </a:cubicBezTo>
                      <a:cubicBezTo>
                        <a:pt x="7" y="103"/>
                        <a:pt x="7" y="103"/>
                        <a:pt x="7" y="103"/>
                      </a:cubicBezTo>
                      <a:cubicBezTo>
                        <a:pt x="7" y="103"/>
                        <a:pt x="7" y="103"/>
                        <a:pt x="7" y="103"/>
                      </a:cubicBezTo>
                      <a:cubicBezTo>
                        <a:pt x="8" y="103"/>
                        <a:pt x="9" y="103"/>
                        <a:pt x="11" y="103"/>
                      </a:cubicBezTo>
                      <a:cubicBezTo>
                        <a:pt x="13" y="103"/>
                        <a:pt x="16" y="103"/>
                        <a:pt x="17" y="103"/>
                      </a:cubicBezTo>
                      <a:cubicBezTo>
                        <a:pt x="18" y="102"/>
                        <a:pt x="19" y="101"/>
                        <a:pt x="20" y="99"/>
                      </a:cubicBezTo>
                      <a:cubicBezTo>
                        <a:pt x="22" y="97"/>
                        <a:pt x="27" y="93"/>
                        <a:pt x="27" y="92"/>
                      </a:cubicBezTo>
                      <a:cubicBezTo>
                        <a:pt x="28" y="84"/>
                        <a:pt x="32" y="81"/>
                        <a:pt x="37" y="85"/>
                      </a:cubicBezTo>
                      <a:cubicBezTo>
                        <a:pt x="39" y="85"/>
                        <a:pt x="39" y="85"/>
                        <a:pt x="39" y="85"/>
                      </a:cubicBezTo>
                      <a:cubicBezTo>
                        <a:pt x="42" y="87"/>
                        <a:pt x="43" y="88"/>
                        <a:pt x="45" y="88"/>
                      </a:cubicBezTo>
                      <a:cubicBezTo>
                        <a:pt x="46" y="89"/>
                        <a:pt x="47" y="89"/>
                        <a:pt x="50" y="89"/>
                      </a:cubicBezTo>
                      <a:cubicBezTo>
                        <a:pt x="57" y="89"/>
                        <a:pt x="58" y="88"/>
                        <a:pt x="58" y="85"/>
                      </a:cubicBezTo>
                      <a:cubicBezTo>
                        <a:pt x="59" y="84"/>
                        <a:pt x="59" y="83"/>
                        <a:pt x="59" y="82"/>
                      </a:cubicBezTo>
                      <a:cubicBezTo>
                        <a:pt x="59" y="79"/>
                        <a:pt x="60" y="75"/>
                        <a:pt x="65" y="75"/>
                      </a:cubicBezTo>
                      <a:cubicBezTo>
                        <a:pt x="68" y="75"/>
                        <a:pt x="72" y="72"/>
                        <a:pt x="72" y="70"/>
                      </a:cubicBezTo>
                      <a:cubicBezTo>
                        <a:pt x="72" y="66"/>
                        <a:pt x="75" y="61"/>
                        <a:pt x="79" y="61"/>
                      </a:cubicBezTo>
                      <a:cubicBezTo>
                        <a:pt x="81" y="61"/>
                        <a:pt x="86" y="58"/>
                        <a:pt x="86" y="56"/>
                      </a:cubicBezTo>
                      <a:cubicBezTo>
                        <a:pt x="87" y="52"/>
                        <a:pt x="90" y="52"/>
                        <a:pt x="92" y="51"/>
                      </a:cubicBezTo>
                      <a:cubicBezTo>
                        <a:pt x="92" y="51"/>
                        <a:pt x="93" y="51"/>
                        <a:pt x="94" y="51"/>
                      </a:cubicBezTo>
                      <a:cubicBezTo>
                        <a:pt x="94" y="50"/>
                        <a:pt x="94" y="50"/>
                        <a:pt x="94" y="50"/>
                      </a:cubicBezTo>
                      <a:cubicBezTo>
                        <a:pt x="94" y="50"/>
                        <a:pt x="94" y="50"/>
                        <a:pt x="94" y="50"/>
                      </a:cubicBezTo>
                      <a:cubicBezTo>
                        <a:pt x="94" y="49"/>
                        <a:pt x="95" y="49"/>
                        <a:pt x="95" y="49"/>
                      </a:cubicBezTo>
                      <a:cubicBezTo>
                        <a:pt x="95" y="49"/>
                        <a:pt x="95" y="48"/>
                        <a:pt x="95" y="48"/>
                      </a:cubicBezTo>
                      <a:cubicBezTo>
                        <a:pt x="96" y="48"/>
                        <a:pt x="96" y="48"/>
                        <a:pt x="96" y="47"/>
                      </a:cubicBezTo>
                      <a:cubicBezTo>
                        <a:pt x="96" y="47"/>
                        <a:pt x="96" y="47"/>
                        <a:pt x="96" y="47"/>
                      </a:cubicBezTo>
                      <a:cubicBezTo>
                        <a:pt x="97" y="46"/>
                        <a:pt x="97" y="46"/>
                        <a:pt x="97" y="46"/>
                      </a:cubicBezTo>
                      <a:cubicBezTo>
                        <a:pt x="97" y="46"/>
                        <a:pt x="97" y="46"/>
                        <a:pt x="97"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8" name="Freeform 1234"/>
                <p:cNvSpPr>
                  <a:spLocks/>
                </p:cNvSpPr>
                <p:nvPr/>
              </p:nvSpPr>
              <p:spPr bwMode="auto">
                <a:xfrm>
                  <a:off x="1929" y="3172"/>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9" name="Freeform 1235"/>
                <p:cNvSpPr>
                  <a:spLocks/>
                </p:cNvSpPr>
                <p:nvPr/>
              </p:nvSpPr>
              <p:spPr bwMode="auto">
                <a:xfrm>
                  <a:off x="1926" y="31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0" name="Freeform 1236"/>
                <p:cNvSpPr>
                  <a:spLocks/>
                </p:cNvSpPr>
                <p:nvPr/>
              </p:nvSpPr>
              <p:spPr bwMode="auto">
                <a:xfrm>
                  <a:off x="1927" y="317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1" name="Freeform 1237"/>
                <p:cNvSpPr>
                  <a:spLocks/>
                </p:cNvSpPr>
                <p:nvPr/>
              </p:nvSpPr>
              <p:spPr bwMode="auto">
                <a:xfrm>
                  <a:off x="1969"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2" name="Freeform 1238"/>
                <p:cNvSpPr>
                  <a:spLocks/>
                </p:cNvSpPr>
                <p:nvPr/>
              </p:nvSpPr>
              <p:spPr bwMode="auto">
                <a:xfrm>
                  <a:off x="1932" y="317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3" name="Freeform 1239"/>
                <p:cNvSpPr>
                  <a:spLocks/>
                </p:cNvSpPr>
                <p:nvPr/>
              </p:nvSpPr>
              <p:spPr bwMode="auto">
                <a:xfrm>
                  <a:off x="1971" y="32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4" name="Freeform 1240"/>
                <p:cNvSpPr>
                  <a:spLocks/>
                </p:cNvSpPr>
                <p:nvPr/>
              </p:nvSpPr>
              <p:spPr bwMode="auto">
                <a:xfrm>
                  <a:off x="1970" y="32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5" name="Freeform 1241"/>
                <p:cNvSpPr>
                  <a:spLocks/>
                </p:cNvSpPr>
                <p:nvPr/>
              </p:nvSpPr>
              <p:spPr bwMode="auto">
                <a:xfrm>
                  <a:off x="1934" y="317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6" name="Freeform 1242"/>
                <p:cNvSpPr>
                  <a:spLocks/>
                </p:cNvSpPr>
                <p:nvPr/>
              </p:nvSpPr>
              <p:spPr bwMode="auto">
                <a:xfrm>
                  <a:off x="1972" y="32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7" name="Freeform 1243"/>
                <p:cNvSpPr>
                  <a:spLocks/>
                </p:cNvSpPr>
                <p:nvPr/>
              </p:nvSpPr>
              <p:spPr bwMode="auto">
                <a:xfrm>
                  <a:off x="1936" y="317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8" name="Freeform 1244"/>
                <p:cNvSpPr>
                  <a:spLocks/>
                </p:cNvSpPr>
                <p:nvPr/>
              </p:nvSpPr>
              <p:spPr bwMode="auto">
                <a:xfrm>
                  <a:off x="1958" y="320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9" name="Freeform 1245"/>
                <p:cNvSpPr>
                  <a:spLocks/>
                </p:cNvSpPr>
                <p:nvPr/>
              </p:nvSpPr>
              <p:spPr bwMode="auto">
                <a:xfrm>
                  <a:off x="1931" y="317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0" name="Freeform 1246"/>
                <p:cNvSpPr>
                  <a:spLocks/>
                </p:cNvSpPr>
                <p:nvPr/>
              </p:nvSpPr>
              <p:spPr bwMode="auto">
                <a:xfrm>
                  <a:off x="1971" y="32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1" name="Freeform 1247"/>
                <p:cNvSpPr>
                  <a:spLocks/>
                </p:cNvSpPr>
                <p:nvPr/>
              </p:nvSpPr>
              <p:spPr bwMode="auto">
                <a:xfrm>
                  <a:off x="1957" y="32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2" name="Freeform 1248"/>
                <p:cNvSpPr>
                  <a:spLocks/>
                </p:cNvSpPr>
                <p:nvPr/>
              </p:nvSpPr>
              <p:spPr bwMode="auto">
                <a:xfrm>
                  <a:off x="1967"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3" name="Freeform 1249"/>
                <p:cNvSpPr>
                  <a:spLocks/>
                </p:cNvSpPr>
                <p:nvPr/>
              </p:nvSpPr>
              <p:spPr bwMode="auto">
                <a:xfrm>
                  <a:off x="1958" y="32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4" name="Freeform 1250"/>
                <p:cNvSpPr>
                  <a:spLocks/>
                </p:cNvSpPr>
                <p:nvPr/>
              </p:nvSpPr>
              <p:spPr bwMode="auto">
                <a:xfrm>
                  <a:off x="1993" y="3261"/>
                  <a:ext cx="10" cy="14"/>
                </a:xfrm>
                <a:custGeom>
                  <a:avLst/>
                  <a:gdLst>
                    <a:gd name="T0" fmla="*/ 10 w 11"/>
                    <a:gd name="T1" fmla="*/ 3 h 15"/>
                    <a:gd name="T2" fmla="*/ 9 w 11"/>
                    <a:gd name="T3" fmla="*/ 2 h 15"/>
                    <a:gd name="T4" fmla="*/ 6 w 11"/>
                    <a:gd name="T5" fmla="*/ 0 h 15"/>
                    <a:gd name="T6" fmla="*/ 0 w 11"/>
                    <a:gd name="T7" fmla="*/ 7 h 15"/>
                    <a:gd name="T8" fmla="*/ 5 w 11"/>
                    <a:gd name="T9" fmla="*/ 15 h 15"/>
                    <a:gd name="T10" fmla="*/ 7 w 11"/>
                    <a:gd name="T11" fmla="*/ 15 h 15"/>
                    <a:gd name="T12" fmla="*/ 9 w 11"/>
                    <a:gd name="T13" fmla="*/ 14 h 15"/>
                    <a:gd name="T14" fmla="*/ 10 w 11"/>
                    <a:gd name="T15" fmla="*/ 13 h 15"/>
                    <a:gd name="T16" fmla="*/ 10 w 11"/>
                    <a:gd name="T17" fmla="*/ 12 h 15"/>
                    <a:gd name="T18" fmla="*/ 11 w 11"/>
                    <a:gd name="T19" fmla="*/ 11 h 15"/>
                    <a:gd name="T20" fmla="*/ 11 w 11"/>
                    <a:gd name="T21" fmla="*/ 11 h 15"/>
                    <a:gd name="T22" fmla="*/ 10 w 11"/>
                    <a:gd name="T23"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0" y="3"/>
                      </a:moveTo>
                      <a:cubicBezTo>
                        <a:pt x="10" y="3"/>
                        <a:pt x="9" y="2"/>
                        <a:pt x="9" y="2"/>
                      </a:cubicBezTo>
                      <a:cubicBezTo>
                        <a:pt x="8" y="1"/>
                        <a:pt x="6" y="0"/>
                        <a:pt x="6" y="0"/>
                      </a:cubicBezTo>
                      <a:cubicBezTo>
                        <a:pt x="4" y="1"/>
                        <a:pt x="0" y="5"/>
                        <a:pt x="0" y="7"/>
                      </a:cubicBezTo>
                      <a:cubicBezTo>
                        <a:pt x="0" y="8"/>
                        <a:pt x="3" y="15"/>
                        <a:pt x="5" y="15"/>
                      </a:cubicBezTo>
                      <a:cubicBezTo>
                        <a:pt x="6" y="15"/>
                        <a:pt x="6" y="15"/>
                        <a:pt x="7" y="15"/>
                      </a:cubicBezTo>
                      <a:cubicBezTo>
                        <a:pt x="9" y="15"/>
                        <a:pt x="9" y="15"/>
                        <a:pt x="9" y="14"/>
                      </a:cubicBezTo>
                      <a:cubicBezTo>
                        <a:pt x="9" y="14"/>
                        <a:pt x="9" y="13"/>
                        <a:pt x="10" y="13"/>
                      </a:cubicBezTo>
                      <a:cubicBezTo>
                        <a:pt x="10" y="13"/>
                        <a:pt x="10" y="12"/>
                        <a:pt x="10" y="12"/>
                      </a:cubicBezTo>
                      <a:cubicBezTo>
                        <a:pt x="10" y="12"/>
                        <a:pt x="10" y="11"/>
                        <a:pt x="11" y="11"/>
                      </a:cubicBezTo>
                      <a:cubicBezTo>
                        <a:pt x="11" y="11"/>
                        <a:pt x="11" y="11"/>
                        <a:pt x="11" y="11"/>
                      </a:cubicBezTo>
                      <a:cubicBezTo>
                        <a:pt x="11" y="8"/>
                        <a:pt x="10" y="5"/>
                        <a:pt x="1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5" name="Freeform 1251"/>
                <p:cNvSpPr>
                  <a:spLocks/>
                </p:cNvSpPr>
                <p:nvPr/>
              </p:nvSpPr>
              <p:spPr bwMode="auto">
                <a:xfrm>
                  <a:off x="1955" y="3293"/>
                  <a:ext cx="19" cy="21"/>
                </a:xfrm>
                <a:custGeom>
                  <a:avLst/>
                  <a:gdLst>
                    <a:gd name="T0" fmla="*/ 17 w 20"/>
                    <a:gd name="T1" fmla="*/ 4 h 22"/>
                    <a:gd name="T2" fmla="*/ 14 w 20"/>
                    <a:gd name="T3" fmla="*/ 1 h 22"/>
                    <a:gd name="T4" fmla="*/ 13 w 20"/>
                    <a:gd name="T5" fmla="*/ 0 h 22"/>
                    <a:gd name="T6" fmla="*/ 6 w 20"/>
                    <a:gd name="T7" fmla="*/ 4 h 22"/>
                    <a:gd name="T8" fmla="*/ 6 w 20"/>
                    <a:gd name="T9" fmla="*/ 5 h 22"/>
                    <a:gd name="T10" fmla="*/ 0 w 20"/>
                    <a:gd name="T11" fmla="*/ 14 h 22"/>
                    <a:gd name="T12" fmla="*/ 5 w 20"/>
                    <a:gd name="T13" fmla="*/ 21 h 22"/>
                    <a:gd name="T14" fmla="*/ 7 w 20"/>
                    <a:gd name="T15" fmla="*/ 22 h 22"/>
                    <a:gd name="T16" fmla="*/ 9 w 20"/>
                    <a:gd name="T17" fmla="*/ 17 h 22"/>
                    <a:gd name="T18" fmla="*/ 14 w 20"/>
                    <a:gd name="T19" fmla="*/ 15 h 22"/>
                    <a:gd name="T20" fmla="*/ 15 w 20"/>
                    <a:gd name="T21" fmla="*/ 15 h 22"/>
                    <a:gd name="T22" fmla="*/ 16 w 20"/>
                    <a:gd name="T23" fmla="*/ 15 h 22"/>
                    <a:gd name="T24" fmla="*/ 19 w 20"/>
                    <a:gd name="T25" fmla="*/ 11 h 22"/>
                    <a:gd name="T26" fmla="*/ 20 w 20"/>
                    <a:gd name="T27" fmla="*/ 8 h 22"/>
                    <a:gd name="T28" fmla="*/ 17 w 20"/>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2">
                      <a:moveTo>
                        <a:pt x="17" y="4"/>
                      </a:moveTo>
                      <a:cubicBezTo>
                        <a:pt x="16" y="3"/>
                        <a:pt x="15" y="2"/>
                        <a:pt x="14" y="1"/>
                      </a:cubicBezTo>
                      <a:cubicBezTo>
                        <a:pt x="14" y="1"/>
                        <a:pt x="14" y="1"/>
                        <a:pt x="13" y="0"/>
                      </a:cubicBezTo>
                      <a:cubicBezTo>
                        <a:pt x="11" y="1"/>
                        <a:pt x="7" y="3"/>
                        <a:pt x="6" y="4"/>
                      </a:cubicBezTo>
                      <a:cubicBezTo>
                        <a:pt x="6" y="4"/>
                        <a:pt x="6" y="5"/>
                        <a:pt x="6" y="5"/>
                      </a:cubicBezTo>
                      <a:cubicBezTo>
                        <a:pt x="4" y="7"/>
                        <a:pt x="1" y="12"/>
                        <a:pt x="0" y="14"/>
                      </a:cubicBezTo>
                      <a:cubicBezTo>
                        <a:pt x="5" y="21"/>
                        <a:pt x="5" y="21"/>
                        <a:pt x="5" y="21"/>
                      </a:cubicBezTo>
                      <a:cubicBezTo>
                        <a:pt x="7" y="22"/>
                        <a:pt x="7" y="22"/>
                        <a:pt x="7" y="22"/>
                      </a:cubicBezTo>
                      <a:cubicBezTo>
                        <a:pt x="8" y="20"/>
                        <a:pt x="8" y="19"/>
                        <a:pt x="9" y="17"/>
                      </a:cubicBezTo>
                      <a:cubicBezTo>
                        <a:pt x="10" y="16"/>
                        <a:pt x="11" y="15"/>
                        <a:pt x="14" y="15"/>
                      </a:cubicBezTo>
                      <a:cubicBezTo>
                        <a:pt x="14" y="15"/>
                        <a:pt x="15" y="15"/>
                        <a:pt x="15" y="15"/>
                      </a:cubicBezTo>
                      <a:cubicBezTo>
                        <a:pt x="16" y="15"/>
                        <a:pt x="16" y="15"/>
                        <a:pt x="16" y="15"/>
                      </a:cubicBezTo>
                      <a:cubicBezTo>
                        <a:pt x="17" y="13"/>
                        <a:pt x="18" y="12"/>
                        <a:pt x="19" y="11"/>
                      </a:cubicBezTo>
                      <a:cubicBezTo>
                        <a:pt x="20" y="10"/>
                        <a:pt x="20" y="9"/>
                        <a:pt x="20" y="8"/>
                      </a:cubicBezTo>
                      <a:cubicBezTo>
                        <a:pt x="20" y="7"/>
                        <a:pt x="18" y="5"/>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6" name="Freeform 1252"/>
                <p:cNvSpPr>
                  <a:spLocks noEditPoints="1"/>
                </p:cNvSpPr>
                <p:nvPr/>
              </p:nvSpPr>
              <p:spPr bwMode="auto">
                <a:xfrm>
                  <a:off x="1844" y="3219"/>
                  <a:ext cx="167" cy="147"/>
                </a:xfrm>
                <a:custGeom>
                  <a:avLst/>
                  <a:gdLst>
                    <a:gd name="T0" fmla="*/ 167 w 175"/>
                    <a:gd name="T1" fmla="*/ 62 h 154"/>
                    <a:gd name="T2" fmla="*/ 163 w 175"/>
                    <a:gd name="T3" fmla="*/ 63 h 154"/>
                    <a:gd name="T4" fmla="*/ 152 w 175"/>
                    <a:gd name="T5" fmla="*/ 51 h 154"/>
                    <a:gd name="T6" fmla="*/ 163 w 175"/>
                    <a:gd name="T7" fmla="*/ 41 h 154"/>
                    <a:gd name="T8" fmla="*/ 166 w 175"/>
                    <a:gd name="T9" fmla="*/ 40 h 154"/>
                    <a:gd name="T10" fmla="*/ 166 w 175"/>
                    <a:gd name="T11" fmla="*/ 37 h 154"/>
                    <a:gd name="T12" fmla="*/ 167 w 175"/>
                    <a:gd name="T13" fmla="*/ 33 h 154"/>
                    <a:gd name="T14" fmla="*/ 167 w 175"/>
                    <a:gd name="T15" fmla="*/ 30 h 154"/>
                    <a:gd name="T16" fmla="*/ 166 w 175"/>
                    <a:gd name="T17" fmla="*/ 26 h 154"/>
                    <a:gd name="T18" fmla="*/ 159 w 175"/>
                    <a:gd name="T19" fmla="*/ 8 h 154"/>
                    <a:gd name="T20" fmla="*/ 158 w 175"/>
                    <a:gd name="T21" fmla="*/ 3 h 154"/>
                    <a:gd name="T22" fmla="*/ 141 w 175"/>
                    <a:gd name="T23" fmla="*/ 0 h 154"/>
                    <a:gd name="T24" fmla="*/ 136 w 175"/>
                    <a:gd name="T25" fmla="*/ 0 h 154"/>
                    <a:gd name="T26" fmla="*/ 135 w 175"/>
                    <a:gd name="T27" fmla="*/ 2 h 154"/>
                    <a:gd name="T28" fmla="*/ 134 w 175"/>
                    <a:gd name="T29" fmla="*/ 4 h 154"/>
                    <a:gd name="T30" fmla="*/ 116 w 175"/>
                    <a:gd name="T31" fmla="*/ 16 h 154"/>
                    <a:gd name="T32" fmla="*/ 100 w 175"/>
                    <a:gd name="T33" fmla="*/ 33 h 154"/>
                    <a:gd name="T34" fmla="*/ 74 w 175"/>
                    <a:gd name="T35" fmla="*/ 40 h 154"/>
                    <a:gd name="T36" fmla="*/ 68 w 175"/>
                    <a:gd name="T37" fmla="*/ 43 h 154"/>
                    <a:gd name="T38" fmla="*/ 51 w 175"/>
                    <a:gd name="T39" fmla="*/ 58 h 154"/>
                    <a:gd name="T40" fmla="*/ 40 w 175"/>
                    <a:gd name="T41" fmla="*/ 52 h 154"/>
                    <a:gd name="T42" fmla="*/ 39 w 175"/>
                    <a:gd name="T43" fmla="*/ 36 h 154"/>
                    <a:gd name="T44" fmla="*/ 39 w 175"/>
                    <a:gd name="T45" fmla="*/ 36 h 154"/>
                    <a:gd name="T46" fmla="*/ 38 w 175"/>
                    <a:gd name="T47" fmla="*/ 35 h 154"/>
                    <a:gd name="T48" fmla="*/ 37 w 175"/>
                    <a:gd name="T49" fmla="*/ 35 h 154"/>
                    <a:gd name="T50" fmla="*/ 30 w 175"/>
                    <a:gd name="T51" fmla="*/ 81 h 154"/>
                    <a:gd name="T52" fmla="*/ 14 w 175"/>
                    <a:gd name="T53" fmla="*/ 83 h 154"/>
                    <a:gd name="T54" fmla="*/ 4 w 175"/>
                    <a:gd name="T55" fmla="*/ 75 h 154"/>
                    <a:gd name="T56" fmla="*/ 3 w 175"/>
                    <a:gd name="T57" fmla="*/ 78 h 154"/>
                    <a:gd name="T58" fmla="*/ 2 w 175"/>
                    <a:gd name="T59" fmla="*/ 79 h 154"/>
                    <a:gd name="T60" fmla="*/ 0 w 175"/>
                    <a:gd name="T61" fmla="*/ 79 h 154"/>
                    <a:gd name="T62" fmla="*/ 18 w 175"/>
                    <a:gd name="T63" fmla="*/ 117 h 154"/>
                    <a:gd name="T64" fmla="*/ 16 w 175"/>
                    <a:gd name="T65" fmla="*/ 130 h 154"/>
                    <a:gd name="T66" fmla="*/ 20 w 175"/>
                    <a:gd name="T67" fmla="*/ 144 h 154"/>
                    <a:gd name="T68" fmla="*/ 24 w 175"/>
                    <a:gd name="T69" fmla="*/ 148 h 154"/>
                    <a:gd name="T70" fmla="*/ 36 w 175"/>
                    <a:gd name="T71" fmla="*/ 153 h 154"/>
                    <a:gd name="T72" fmla="*/ 61 w 175"/>
                    <a:gd name="T73" fmla="*/ 144 h 154"/>
                    <a:gd name="T74" fmla="*/ 94 w 175"/>
                    <a:gd name="T75" fmla="*/ 143 h 154"/>
                    <a:gd name="T76" fmla="*/ 106 w 175"/>
                    <a:gd name="T77" fmla="*/ 138 h 154"/>
                    <a:gd name="T78" fmla="*/ 170 w 175"/>
                    <a:gd name="T79" fmla="*/ 74 h 154"/>
                    <a:gd name="T80" fmla="*/ 175 w 175"/>
                    <a:gd name="T81" fmla="*/ 58 h 154"/>
                    <a:gd name="T82" fmla="*/ 173 w 175"/>
                    <a:gd name="T83" fmla="*/ 58 h 154"/>
                    <a:gd name="T84" fmla="*/ 171 w 175"/>
                    <a:gd name="T85" fmla="*/ 58 h 154"/>
                    <a:gd name="T86" fmla="*/ 169 w 175"/>
                    <a:gd name="T87" fmla="*/ 59 h 154"/>
                    <a:gd name="T88" fmla="*/ 168 w 175"/>
                    <a:gd name="T89" fmla="*/ 61 h 154"/>
                    <a:gd name="T90" fmla="*/ 136 w 175"/>
                    <a:gd name="T91" fmla="*/ 95 h 154"/>
                    <a:gd name="T92" fmla="*/ 135 w 175"/>
                    <a:gd name="T93" fmla="*/ 97 h 154"/>
                    <a:gd name="T94" fmla="*/ 131 w 175"/>
                    <a:gd name="T95" fmla="*/ 97 h 154"/>
                    <a:gd name="T96" fmla="*/ 126 w 175"/>
                    <a:gd name="T97" fmla="*/ 103 h 154"/>
                    <a:gd name="T98" fmla="*/ 111 w 175"/>
                    <a:gd name="T99" fmla="*/ 92 h 154"/>
                    <a:gd name="T100" fmla="*/ 129 w 175"/>
                    <a:gd name="T101" fmla="*/ 74 h 154"/>
                    <a:gd name="T102" fmla="*/ 140 w 175"/>
                    <a:gd name="T103"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5" h="154">
                      <a:moveTo>
                        <a:pt x="168" y="61"/>
                      </a:moveTo>
                      <a:cubicBezTo>
                        <a:pt x="168" y="61"/>
                        <a:pt x="168" y="61"/>
                        <a:pt x="167" y="62"/>
                      </a:cubicBezTo>
                      <a:cubicBezTo>
                        <a:pt x="167" y="62"/>
                        <a:pt x="167" y="62"/>
                        <a:pt x="167" y="62"/>
                      </a:cubicBezTo>
                      <a:cubicBezTo>
                        <a:pt x="167" y="62"/>
                        <a:pt x="166" y="62"/>
                        <a:pt x="166" y="62"/>
                      </a:cubicBezTo>
                      <a:cubicBezTo>
                        <a:pt x="166" y="63"/>
                        <a:pt x="165" y="63"/>
                        <a:pt x="164" y="63"/>
                      </a:cubicBezTo>
                      <a:cubicBezTo>
                        <a:pt x="164" y="63"/>
                        <a:pt x="164" y="63"/>
                        <a:pt x="163" y="63"/>
                      </a:cubicBezTo>
                      <a:cubicBezTo>
                        <a:pt x="163" y="63"/>
                        <a:pt x="163" y="63"/>
                        <a:pt x="163" y="63"/>
                      </a:cubicBezTo>
                      <a:cubicBezTo>
                        <a:pt x="162" y="63"/>
                        <a:pt x="161" y="63"/>
                        <a:pt x="161" y="63"/>
                      </a:cubicBezTo>
                      <a:cubicBezTo>
                        <a:pt x="156" y="63"/>
                        <a:pt x="152" y="52"/>
                        <a:pt x="152" y="51"/>
                      </a:cubicBezTo>
                      <a:cubicBezTo>
                        <a:pt x="152" y="48"/>
                        <a:pt x="158" y="40"/>
                        <a:pt x="162" y="40"/>
                      </a:cubicBezTo>
                      <a:cubicBezTo>
                        <a:pt x="162" y="40"/>
                        <a:pt x="163" y="41"/>
                        <a:pt x="163" y="41"/>
                      </a:cubicBezTo>
                      <a:cubicBezTo>
                        <a:pt x="163" y="41"/>
                        <a:pt x="163" y="41"/>
                        <a:pt x="163" y="41"/>
                      </a:cubicBezTo>
                      <a:cubicBezTo>
                        <a:pt x="164" y="41"/>
                        <a:pt x="165" y="42"/>
                        <a:pt x="166" y="42"/>
                      </a:cubicBezTo>
                      <a:cubicBezTo>
                        <a:pt x="166" y="42"/>
                        <a:pt x="166" y="42"/>
                        <a:pt x="166" y="42"/>
                      </a:cubicBezTo>
                      <a:cubicBezTo>
                        <a:pt x="166" y="41"/>
                        <a:pt x="166" y="41"/>
                        <a:pt x="166" y="40"/>
                      </a:cubicBezTo>
                      <a:cubicBezTo>
                        <a:pt x="166" y="40"/>
                        <a:pt x="166" y="40"/>
                        <a:pt x="166" y="40"/>
                      </a:cubicBezTo>
                      <a:cubicBezTo>
                        <a:pt x="166" y="39"/>
                        <a:pt x="166" y="38"/>
                        <a:pt x="166" y="38"/>
                      </a:cubicBezTo>
                      <a:cubicBezTo>
                        <a:pt x="166" y="38"/>
                        <a:pt x="166" y="38"/>
                        <a:pt x="166" y="37"/>
                      </a:cubicBezTo>
                      <a:cubicBezTo>
                        <a:pt x="167" y="37"/>
                        <a:pt x="167" y="36"/>
                        <a:pt x="167" y="35"/>
                      </a:cubicBezTo>
                      <a:cubicBezTo>
                        <a:pt x="167" y="35"/>
                        <a:pt x="167" y="35"/>
                        <a:pt x="167" y="35"/>
                      </a:cubicBezTo>
                      <a:cubicBezTo>
                        <a:pt x="167" y="34"/>
                        <a:pt x="167" y="33"/>
                        <a:pt x="167" y="33"/>
                      </a:cubicBezTo>
                      <a:cubicBezTo>
                        <a:pt x="167" y="32"/>
                        <a:pt x="167" y="32"/>
                        <a:pt x="167" y="32"/>
                      </a:cubicBezTo>
                      <a:cubicBezTo>
                        <a:pt x="167" y="31"/>
                        <a:pt x="167" y="31"/>
                        <a:pt x="167" y="30"/>
                      </a:cubicBezTo>
                      <a:cubicBezTo>
                        <a:pt x="167" y="30"/>
                        <a:pt x="167" y="30"/>
                        <a:pt x="167" y="30"/>
                      </a:cubicBezTo>
                      <a:cubicBezTo>
                        <a:pt x="167" y="29"/>
                        <a:pt x="167" y="28"/>
                        <a:pt x="166" y="28"/>
                      </a:cubicBezTo>
                      <a:cubicBezTo>
                        <a:pt x="166" y="28"/>
                        <a:pt x="166" y="27"/>
                        <a:pt x="166" y="27"/>
                      </a:cubicBezTo>
                      <a:cubicBezTo>
                        <a:pt x="166" y="27"/>
                        <a:pt x="166" y="26"/>
                        <a:pt x="166" y="26"/>
                      </a:cubicBezTo>
                      <a:cubicBezTo>
                        <a:pt x="166" y="26"/>
                        <a:pt x="166" y="26"/>
                        <a:pt x="166" y="26"/>
                      </a:cubicBezTo>
                      <a:cubicBezTo>
                        <a:pt x="166" y="25"/>
                        <a:pt x="166" y="25"/>
                        <a:pt x="166" y="25"/>
                      </a:cubicBezTo>
                      <a:cubicBezTo>
                        <a:pt x="164" y="24"/>
                        <a:pt x="162" y="18"/>
                        <a:pt x="159" y="8"/>
                      </a:cubicBezTo>
                      <a:cubicBezTo>
                        <a:pt x="159" y="6"/>
                        <a:pt x="159" y="4"/>
                        <a:pt x="158" y="3"/>
                      </a:cubicBezTo>
                      <a:cubicBezTo>
                        <a:pt x="158" y="3"/>
                        <a:pt x="158" y="3"/>
                        <a:pt x="158" y="3"/>
                      </a:cubicBezTo>
                      <a:cubicBezTo>
                        <a:pt x="158" y="3"/>
                        <a:pt x="158" y="3"/>
                        <a:pt x="158" y="3"/>
                      </a:cubicBezTo>
                      <a:cubicBezTo>
                        <a:pt x="157" y="3"/>
                        <a:pt x="155" y="3"/>
                        <a:pt x="154" y="3"/>
                      </a:cubicBezTo>
                      <a:cubicBezTo>
                        <a:pt x="149" y="3"/>
                        <a:pt x="146" y="2"/>
                        <a:pt x="145" y="0"/>
                      </a:cubicBezTo>
                      <a:cubicBezTo>
                        <a:pt x="145" y="0"/>
                        <a:pt x="142" y="0"/>
                        <a:pt x="141" y="0"/>
                      </a:cubicBezTo>
                      <a:cubicBezTo>
                        <a:pt x="139" y="0"/>
                        <a:pt x="138" y="0"/>
                        <a:pt x="137" y="0"/>
                      </a:cubicBezTo>
                      <a:cubicBezTo>
                        <a:pt x="137" y="0"/>
                        <a:pt x="137" y="0"/>
                        <a:pt x="137" y="0"/>
                      </a:cubicBezTo>
                      <a:cubicBezTo>
                        <a:pt x="137" y="0"/>
                        <a:pt x="136" y="0"/>
                        <a:pt x="136" y="0"/>
                      </a:cubicBezTo>
                      <a:cubicBezTo>
                        <a:pt x="136" y="1"/>
                        <a:pt x="136" y="1"/>
                        <a:pt x="136" y="1"/>
                      </a:cubicBezTo>
                      <a:cubicBezTo>
                        <a:pt x="136" y="1"/>
                        <a:pt x="136" y="2"/>
                        <a:pt x="135" y="2"/>
                      </a:cubicBezTo>
                      <a:cubicBezTo>
                        <a:pt x="135" y="2"/>
                        <a:pt x="135" y="2"/>
                        <a:pt x="135" y="2"/>
                      </a:cubicBezTo>
                      <a:cubicBezTo>
                        <a:pt x="135" y="3"/>
                        <a:pt x="135" y="3"/>
                        <a:pt x="134" y="3"/>
                      </a:cubicBezTo>
                      <a:cubicBezTo>
                        <a:pt x="134" y="3"/>
                        <a:pt x="134" y="3"/>
                        <a:pt x="134" y="3"/>
                      </a:cubicBezTo>
                      <a:cubicBezTo>
                        <a:pt x="134" y="4"/>
                        <a:pt x="134" y="4"/>
                        <a:pt x="134" y="4"/>
                      </a:cubicBezTo>
                      <a:cubicBezTo>
                        <a:pt x="132" y="6"/>
                        <a:pt x="131" y="6"/>
                        <a:pt x="129" y="6"/>
                      </a:cubicBezTo>
                      <a:cubicBezTo>
                        <a:pt x="127" y="7"/>
                        <a:pt x="127" y="7"/>
                        <a:pt x="127" y="7"/>
                      </a:cubicBezTo>
                      <a:cubicBezTo>
                        <a:pt x="126" y="12"/>
                        <a:pt x="120" y="16"/>
                        <a:pt x="116" y="16"/>
                      </a:cubicBezTo>
                      <a:cubicBezTo>
                        <a:pt x="115" y="16"/>
                        <a:pt x="113" y="19"/>
                        <a:pt x="113" y="21"/>
                      </a:cubicBezTo>
                      <a:cubicBezTo>
                        <a:pt x="113" y="26"/>
                        <a:pt x="107" y="30"/>
                        <a:pt x="102" y="30"/>
                      </a:cubicBezTo>
                      <a:cubicBezTo>
                        <a:pt x="100" y="30"/>
                        <a:pt x="100" y="30"/>
                        <a:pt x="100" y="33"/>
                      </a:cubicBezTo>
                      <a:cubicBezTo>
                        <a:pt x="100" y="34"/>
                        <a:pt x="100" y="36"/>
                        <a:pt x="99" y="37"/>
                      </a:cubicBezTo>
                      <a:cubicBezTo>
                        <a:pt x="98" y="43"/>
                        <a:pt x="94" y="44"/>
                        <a:pt x="87" y="44"/>
                      </a:cubicBezTo>
                      <a:cubicBezTo>
                        <a:pt x="80" y="44"/>
                        <a:pt x="78" y="43"/>
                        <a:pt x="74" y="40"/>
                      </a:cubicBezTo>
                      <a:cubicBezTo>
                        <a:pt x="72" y="39"/>
                        <a:pt x="72" y="39"/>
                        <a:pt x="72" y="39"/>
                      </a:cubicBezTo>
                      <a:cubicBezTo>
                        <a:pt x="71" y="38"/>
                        <a:pt x="71" y="38"/>
                        <a:pt x="70" y="38"/>
                      </a:cubicBezTo>
                      <a:cubicBezTo>
                        <a:pt x="69" y="38"/>
                        <a:pt x="68" y="41"/>
                        <a:pt x="68" y="43"/>
                      </a:cubicBezTo>
                      <a:cubicBezTo>
                        <a:pt x="67" y="46"/>
                        <a:pt x="64" y="49"/>
                        <a:pt x="60" y="53"/>
                      </a:cubicBezTo>
                      <a:cubicBezTo>
                        <a:pt x="59" y="54"/>
                        <a:pt x="58" y="55"/>
                        <a:pt x="57" y="56"/>
                      </a:cubicBezTo>
                      <a:cubicBezTo>
                        <a:pt x="56" y="58"/>
                        <a:pt x="54" y="58"/>
                        <a:pt x="51" y="58"/>
                      </a:cubicBezTo>
                      <a:cubicBezTo>
                        <a:pt x="50" y="58"/>
                        <a:pt x="48" y="58"/>
                        <a:pt x="47" y="58"/>
                      </a:cubicBezTo>
                      <a:cubicBezTo>
                        <a:pt x="44" y="57"/>
                        <a:pt x="42" y="58"/>
                        <a:pt x="41" y="56"/>
                      </a:cubicBezTo>
                      <a:cubicBezTo>
                        <a:pt x="40" y="55"/>
                        <a:pt x="40" y="53"/>
                        <a:pt x="40" y="52"/>
                      </a:cubicBezTo>
                      <a:cubicBezTo>
                        <a:pt x="40" y="51"/>
                        <a:pt x="40" y="51"/>
                        <a:pt x="40" y="51"/>
                      </a:cubicBezTo>
                      <a:cubicBezTo>
                        <a:pt x="40" y="48"/>
                        <a:pt x="42" y="48"/>
                        <a:pt x="42" y="47"/>
                      </a:cubicBezTo>
                      <a:cubicBezTo>
                        <a:pt x="43" y="46"/>
                        <a:pt x="42" y="43"/>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8" y="36"/>
                        <a:pt x="38" y="35"/>
                        <a:pt x="38" y="35"/>
                      </a:cubicBezTo>
                      <a:cubicBezTo>
                        <a:pt x="38" y="35"/>
                        <a:pt x="38" y="35"/>
                        <a:pt x="38" y="35"/>
                      </a:cubicBezTo>
                      <a:cubicBezTo>
                        <a:pt x="38" y="35"/>
                        <a:pt x="38" y="35"/>
                        <a:pt x="38" y="35"/>
                      </a:cubicBezTo>
                      <a:cubicBezTo>
                        <a:pt x="37" y="35"/>
                        <a:pt x="37" y="35"/>
                        <a:pt x="37" y="35"/>
                      </a:cubicBezTo>
                      <a:cubicBezTo>
                        <a:pt x="37" y="73"/>
                        <a:pt x="37" y="73"/>
                        <a:pt x="37" y="73"/>
                      </a:cubicBezTo>
                      <a:cubicBezTo>
                        <a:pt x="37" y="76"/>
                        <a:pt x="34" y="78"/>
                        <a:pt x="32" y="80"/>
                      </a:cubicBezTo>
                      <a:cubicBezTo>
                        <a:pt x="31" y="80"/>
                        <a:pt x="30" y="81"/>
                        <a:pt x="30" y="81"/>
                      </a:cubicBezTo>
                      <a:cubicBezTo>
                        <a:pt x="29" y="83"/>
                        <a:pt x="26" y="83"/>
                        <a:pt x="24" y="83"/>
                      </a:cubicBezTo>
                      <a:cubicBezTo>
                        <a:pt x="23" y="83"/>
                        <a:pt x="21" y="83"/>
                        <a:pt x="19" y="83"/>
                      </a:cubicBezTo>
                      <a:cubicBezTo>
                        <a:pt x="17" y="83"/>
                        <a:pt x="15" y="83"/>
                        <a:pt x="14" y="83"/>
                      </a:cubicBezTo>
                      <a:cubicBezTo>
                        <a:pt x="9" y="83"/>
                        <a:pt x="8" y="79"/>
                        <a:pt x="7" y="77"/>
                      </a:cubicBezTo>
                      <a:cubicBezTo>
                        <a:pt x="7" y="76"/>
                        <a:pt x="7" y="75"/>
                        <a:pt x="6" y="74"/>
                      </a:cubicBezTo>
                      <a:cubicBezTo>
                        <a:pt x="6" y="73"/>
                        <a:pt x="4" y="74"/>
                        <a:pt x="4" y="75"/>
                      </a:cubicBezTo>
                      <a:cubicBezTo>
                        <a:pt x="3" y="76"/>
                        <a:pt x="3" y="76"/>
                        <a:pt x="3" y="76"/>
                      </a:cubicBezTo>
                      <a:cubicBezTo>
                        <a:pt x="3" y="76"/>
                        <a:pt x="3" y="77"/>
                        <a:pt x="3" y="77"/>
                      </a:cubicBezTo>
                      <a:cubicBezTo>
                        <a:pt x="3" y="78"/>
                        <a:pt x="3" y="78"/>
                        <a:pt x="3" y="78"/>
                      </a:cubicBezTo>
                      <a:cubicBezTo>
                        <a:pt x="3" y="78"/>
                        <a:pt x="2" y="78"/>
                        <a:pt x="2" y="79"/>
                      </a:cubicBezTo>
                      <a:cubicBezTo>
                        <a:pt x="2" y="79"/>
                        <a:pt x="2" y="79"/>
                        <a:pt x="2" y="79"/>
                      </a:cubicBezTo>
                      <a:cubicBezTo>
                        <a:pt x="2" y="79"/>
                        <a:pt x="2" y="79"/>
                        <a:pt x="2" y="79"/>
                      </a:cubicBezTo>
                      <a:cubicBezTo>
                        <a:pt x="1" y="79"/>
                        <a:pt x="1" y="79"/>
                        <a:pt x="1" y="79"/>
                      </a:cubicBezTo>
                      <a:cubicBezTo>
                        <a:pt x="1" y="79"/>
                        <a:pt x="0" y="79"/>
                        <a:pt x="0" y="79"/>
                      </a:cubicBezTo>
                      <a:cubicBezTo>
                        <a:pt x="0" y="79"/>
                        <a:pt x="0" y="79"/>
                        <a:pt x="0" y="79"/>
                      </a:cubicBezTo>
                      <a:cubicBezTo>
                        <a:pt x="3" y="84"/>
                        <a:pt x="6" y="90"/>
                        <a:pt x="7" y="95"/>
                      </a:cubicBezTo>
                      <a:cubicBezTo>
                        <a:pt x="8" y="99"/>
                        <a:pt x="11" y="104"/>
                        <a:pt x="14" y="108"/>
                      </a:cubicBezTo>
                      <a:cubicBezTo>
                        <a:pt x="15" y="112"/>
                        <a:pt x="17" y="114"/>
                        <a:pt x="18" y="117"/>
                      </a:cubicBezTo>
                      <a:cubicBezTo>
                        <a:pt x="18" y="118"/>
                        <a:pt x="18" y="118"/>
                        <a:pt x="18" y="118"/>
                      </a:cubicBezTo>
                      <a:cubicBezTo>
                        <a:pt x="20" y="122"/>
                        <a:pt x="21" y="126"/>
                        <a:pt x="19" y="128"/>
                      </a:cubicBezTo>
                      <a:cubicBezTo>
                        <a:pt x="19" y="129"/>
                        <a:pt x="18" y="130"/>
                        <a:pt x="16" y="130"/>
                      </a:cubicBezTo>
                      <a:cubicBezTo>
                        <a:pt x="16" y="130"/>
                        <a:pt x="15" y="130"/>
                        <a:pt x="15" y="130"/>
                      </a:cubicBezTo>
                      <a:cubicBezTo>
                        <a:pt x="15" y="130"/>
                        <a:pt x="15" y="131"/>
                        <a:pt x="18" y="136"/>
                      </a:cubicBezTo>
                      <a:cubicBezTo>
                        <a:pt x="20" y="139"/>
                        <a:pt x="20" y="142"/>
                        <a:pt x="20" y="144"/>
                      </a:cubicBezTo>
                      <a:cubicBezTo>
                        <a:pt x="20" y="144"/>
                        <a:pt x="20" y="145"/>
                        <a:pt x="20" y="145"/>
                      </a:cubicBezTo>
                      <a:cubicBezTo>
                        <a:pt x="23" y="145"/>
                        <a:pt x="23" y="146"/>
                        <a:pt x="24" y="147"/>
                      </a:cubicBezTo>
                      <a:cubicBezTo>
                        <a:pt x="24" y="147"/>
                        <a:pt x="24" y="147"/>
                        <a:pt x="24" y="148"/>
                      </a:cubicBezTo>
                      <a:cubicBezTo>
                        <a:pt x="28" y="148"/>
                        <a:pt x="30" y="151"/>
                        <a:pt x="32" y="153"/>
                      </a:cubicBezTo>
                      <a:cubicBezTo>
                        <a:pt x="32" y="154"/>
                        <a:pt x="33" y="154"/>
                        <a:pt x="34" y="154"/>
                      </a:cubicBezTo>
                      <a:cubicBezTo>
                        <a:pt x="34" y="154"/>
                        <a:pt x="35" y="154"/>
                        <a:pt x="36" y="153"/>
                      </a:cubicBezTo>
                      <a:cubicBezTo>
                        <a:pt x="38" y="150"/>
                        <a:pt x="43" y="148"/>
                        <a:pt x="51" y="148"/>
                      </a:cubicBezTo>
                      <a:cubicBezTo>
                        <a:pt x="54" y="148"/>
                        <a:pt x="54" y="148"/>
                        <a:pt x="56" y="147"/>
                      </a:cubicBezTo>
                      <a:cubicBezTo>
                        <a:pt x="57" y="146"/>
                        <a:pt x="58" y="145"/>
                        <a:pt x="61" y="144"/>
                      </a:cubicBezTo>
                      <a:cubicBezTo>
                        <a:pt x="67" y="143"/>
                        <a:pt x="74" y="142"/>
                        <a:pt x="79" y="144"/>
                      </a:cubicBezTo>
                      <a:cubicBezTo>
                        <a:pt x="83" y="145"/>
                        <a:pt x="86" y="145"/>
                        <a:pt x="88" y="143"/>
                      </a:cubicBezTo>
                      <a:cubicBezTo>
                        <a:pt x="90" y="142"/>
                        <a:pt x="92" y="142"/>
                        <a:pt x="94" y="143"/>
                      </a:cubicBezTo>
                      <a:cubicBezTo>
                        <a:pt x="94" y="143"/>
                        <a:pt x="94" y="143"/>
                        <a:pt x="95" y="143"/>
                      </a:cubicBezTo>
                      <a:cubicBezTo>
                        <a:pt x="95" y="138"/>
                        <a:pt x="101" y="138"/>
                        <a:pt x="103" y="138"/>
                      </a:cubicBezTo>
                      <a:cubicBezTo>
                        <a:pt x="106" y="138"/>
                        <a:pt x="106" y="138"/>
                        <a:pt x="106" y="138"/>
                      </a:cubicBezTo>
                      <a:cubicBezTo>
                        <a:pt x="109" y="138"/>
                        <a:pt x="119" y="132"/>
                        <a:pt x="128" y="124"/>
                      </a:cubicBezTo>
                      <a:cubicBezTo>
                        <a:pt x="136" y="116"/>
                        <a:pt x="150" y="99"/>
                        <a:pt x="154" y="92"/>
                      </a:cubicBezTo>
                      <a:cubicBezTo>
                        <a:pt x="159" y="84"/>
                        <a:pt x="166" y="78"/>
                        <a:pt x="170" y="74"/>
                      </a:cubicBezTo>
                      <a:cubicBezTo>
                        <a:pt x="171" y="73"/>
                        <a:pt x="171" y="73"/>
                        <a:pt x="171" y="73"/>
                      </a:cubicBezTo>
                      <a:cubicBezTo>
                        <a:pt x="172" y="72"/>
                        <a:pt x="174" y="67"/>
                        <a:pt x="175" y="58"/>
                      </a:cubicBezTo>
                      <a:cubicBezTo>
                        <a:pt x="175" y="58"/>
                        <a:pt x="175" y="58"/>
                        <a:pt x="175" y="58"/>
                      </a:cubicBezTo>
                      <a:cubicBezTo>
                        <a:pt x="175" y="58"/>
                        <a:pt x="175" y="58"/>
                        <a:pt x="174" y="58"/>
                      </a:cubicBezTo>
                      <a:cubicBezTo>
                        <a:pt x="174" y="58"/>
                        <a:pt x="174" y="58"/>
                        <a:pt x="174" y="58"/>
                      </a:cubicBezTo>
                      <a:cubicBezTo>
                        <a:pt x="173" y="58"/>
                        <a:pt x="173" y="58"/>
                        <a:pt x="173" y="58"/>
                      </a:cubicBezTo>
                      <a:cubicBezTo>
                        <a:pt x="173" y="58"/>
                        <a:pt x="172" y="58"/>
                        <a:pt x="172" y="58"/>
                      </a:cubicBezTo>
                      <a:cubicBezTo>
                        <a:pt x="172" y="58"/>
                        <a:pt x="172" y="58"/>
                        <a:pt x="172" y="58"/>
                      </a:cubicBezTo>
                      <a:cubicBezTo>
                        <a:pt x="171" y="58"/>
                        <a:pt x="171" y="58"/>
                        <a:pt x="171" y="58"/>
                      </a:cubicBezTo>
                      <a:cubicBezTo>
                        <a:pt x="171" y="58"/>
                        <a:pt x="171" y="58"/>
                        <a:pt x="171" y="58"/>
                      </a:cubicBezTo>
                      <a:cubicBezTo>
                        <a:pt x="171" y="58"/>
                        <a:pt x="170" y="58"/>
                        <a:pt x="170" y="59"/>
                      </a:cubicBezTo>
                      <a:cubicBezTo>
                        <a:pt x="170" y="59"/>
                        <a:pt x="169" y="59"/>
                        <a:pt x="169" y="59"/>
                      </a:cubicBezTo>
                      <a:cubicBezTo>
                        <a:pt x="169" y="59"/>
                        <a:pt x="169" y="59"/>
                        <a:pt x="169" y="59"/>
                      </a:cubicBezTo>
                      <a:cubicBezTo>
                        <a:pt x="169" y="59"/>
                        <a:pt x="169" y="60"/>
                        <a:pt x="169" y="60"/>
                      </a:cubicBezTo>
                      <a:cubicBezTo>
                        <a:pt x="169" y="60"/>
                        <a:pt x="169" y="61"/>
                        <a:pt x="168" y="61"/>
                      </a:cubicBezTo>
                      <a:close/>
                      <a:moveTo>
                        <a:pt x="138" y="91"/>
                      </a:moveTo>
                      <a:cubicBezTo>
                        <a:pt x="137" y="92"/>
                        <a:pt x="136" y="93"/>
                        <a:pt x="136" y="94"/>
                      </a:cubicBezTo>
                      <a:cubicBezTo>
                        <a:pt x="136" y="94"/>
                        <a:pt x="136" y="95"/>
                        <a:pt x="136" y="95"/>
                      </a:cubicBezTo>
                      <a:cubicBezTo>
                        <a:pt x="136" y="95"/>
                        <a:pt x="136" y="95"/>
                        <a:pt x="136" y="95"/>
                      </a:cubicBezTo>
                      <a:cubicBezTo>
                        <a:pt x="136" y="96"/>
                        <a:pt x="135" y="96"/>
                        <a:pt x="135" y="96"/>
                      </a:cubicBezTo>
                      <a:cubicBezTo>
                        <a:pt x="135" y="96"/>
                        <a:pt x="135" y="97"/>
                        <a:pt x="135" y="97"/>
                      </a:cubicBezTo>
                      <a:cubicBezTo>
                        <a:pt x="135" y="97"/>
                        <a:pt x="135" y="97"/>
                        <a:pt x="135" y="97"/>
                      </a:cubicBezTo>
                      <a:cubicBezTo>
                        <a:pt x="135" y="97"/>
                        <a:pt x="135" y="97"/>
                        <a:pt x="135" y="97"/>
                      </a:cubicBezTo>
                      <a:cubicBezTo>
                        <a:pt x="133" y="97"/>
                        <a:pt x="132" y="97"/>
                        <a:pt x="131" y="97"/>
                      </a:cubicBezTo>
                      <a:cubicBezTo>
                        <a:pt x="130" y="97"/>
                        <a:pt x="129" y="97"/>
                        <a:pt x="129" y="97"/>
                      </a:cubicBezTo>
                      <a:cubicBezTo>
                        <a:pt x="128" y="99"/>
                        <a:pt x="127" y="102"/>
                        <a:pt x="126" y="102"/>
                      </a:cubicBezTo>
                      <a:cubicBezTo>
                        <a:pt x="126" y="103"/>
                        <a:pt x="126" y="103"/>
                        <a:pt x="126" y="103"/>
                      </a:cubicBezTo>
                      <a:cubicBezTo>
                        <a:pt x="126" y="104"/>
                        <a:pt x="126" y="104"/>
                        <a:pt x="126" y="104"/>
                      </a:cubicBezTo>
                      <a:cubicBezTo>
                        <a:pt x="119" y="103"/>
                        <a:pt x="119" y="103"/>
                        <a:pt x="119" y="103"/>
                      </a:cubicBezTo>
                      <a:cubicBezTo>
                        <a:pt x="111" y="92"/>
                        <a:pt x="111" y="92"/>
                        <a:pt x="111" y="92"/>
                      </a:cubicBezTo>
                      <a:cubicBezTo>
                        <a:pt x="111" y="91"/>
                        <a:pt x="111" y="91"/>
                        <a:pt x="111" y="91"/>
                      </a:cubicBezTo>
                      <a:cubicBezTo>
                        <a:pt x="113" y="89"/>
                        <a:pt x="117" y="83"/>
                        <a:pt x="118" y="81"/>
                      </a:cubicBezTo>
                      <a:cubicBezTo>
                        <a:pt x="119" y="78"/>
                        <a:pt x="126" y="74"/>
                        <a:pt x="129" y="74"/>
                      </a:cubicBezTo>
                      <a:cubicBezTo>
                        <a:pt x="132" y="74"/>
                        <a:pt x="133" y="76"/>
                        <a:pt x="133" y="76"/>
                      </a:cubicBezTo>
                      <a:cubicBezTo>
                        <a:pt x="133" y="77"/>
                        <a:pt x="135" y="78"/>
                        <a:pt x="136" y="79"/>
                      </a:cubicBezTo>
                      <a:cubicBezTo>
                        <a:pt x="138" y="82"/>
                        <a:pt x="140" y="83"/>
                        <a:pt x="140" y="86"/>
                      </a:cubicBezTo>
                      <a:cubicBezTo>
                        <a:pt x="140" y="88"/>
                        <a:pt x="139" y="90"/>
                        <a:pt x="138" y="9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7" name="Freeform 1253"/>
                <p:cNvSpPr>
                  <a:spLocks/>
                </p:cNvSpPr>
                <p:nvPr/>
              </p:nvSpPr>
              <p:spPr bwMode="auto">
                <a:xfrm>
                  <a:off x="1848" y="3289"/>
                  <a:ext cx="1" cy="1"/>
                </a:xfrm>
                <a:custGeom>
                  <a:avLst/>
                  <a:gdLst>
                    <a:gd name="T0" fmla="*/ 2 w 2"/>
                    <a:gd name="T1" fmla="*/ 1 h 2"/>
                    <a:gd name="T2" fmla="*/ 2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2" y="0"/>
                        <a:pt x="2" y="0"/>
                      </a:cubicBezTo>
                      <a:cubicBezTo>
                        <a:pt x="1" y="0"/>
                        <a:pt x="0" y="1"/>
                        <a:pt x="0" y="2"/>
                      </a:cubicBezTo>
                      <a:cubicBezTo>
                        <a:pt x="0" y="1"/>
                        <a:pt x="2" y="0"/>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8" name="Freeform 1254"/>
                <p:cNvSpPr>
                  <a:spLocks/>
                </p:cNvSpPr>
                <p:nvPr/>
              </p:nvSpPr>
              <p:spPr bwMode="auto">
                <a:xfrm>
                  <a:off x="1847" y="329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9" name="Freeform 1255"/>
                <p:cNvSpPr>
                  <a:spLocks/>
                </p:cNvSpPr>
                <p:nvPr/>
              </p:nvSpPr>
              <p:spPr bwMode="auto">
                <a:xfrm>
                  <a:off x="1846" y="32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0" name="Freeform 1256"/>
                <p:cNvSpPr>
                  <a:spLocks/>
                </p:cNvSpPr>
                <p:nvPr/>
              </p:nvSpPr>
              <p:spPr bwMode="auto">
                <a:xfrm>
                  <a:off x="1844" y="32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1" name="Freeform 1257"/>
                <p:cNvSpPr>
                  <a:spLocks/>
                </p:cNvSpPr>
                <p:nvPr/>
              </p:nvSpPr>
              <p:spPr bwMode="auto">
                <a:xfrm>
                  <a:off x="1995" y="322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2" name="Freeform 1258"/>
                <p:cNvSpPr>
                  <a:spLocks/>
                </p:cNvSpPr>
                <p:nvPr/>
              </p:nvSpPr>
              <p:spPr bwMode="auto">
                <a:xfrm>
                  <a:off x="1975" y="3219"/>
                  <a:ext cx="20" cy="3"/>
                </a:xfrm>
                <a:custGeom>
                  <a:avLst/>
                  <a:gdLst>
                    <a:gd name="T0" fmla="*/ 8 w 21"/>
                    <a:gd name="T1" fmla="*/ 0 h 3"/>
                    <a:gd name="T2" fmla="*/ 4 w 21"/>
                    <a:gd name="T3" fmla="*/ 0 h 3"/>
                    <a:gd name="T4" fmla="*/ 0 w 21"/>
                    <a:gd name="T5" fmla="*/ 0 h 3"/>
                    <a:gd name="T6" fmla="*/ 4 w 21"/>
                    <a:gd name="T7" fmla="*/ 0 h 3"/>
                    <a:gd name="T8" fmla="*/ 8 w 21"/>
                    <a:gd name="T9" fmla="*/ 0 h 3"/>
                    <a:gd name="T10" fmla="*/ 17 w 21"/>
                    <a:gd name="T11" fmla="*/ 3 h 3"/>
                    <a:gd name="T12" fmla="*/ 21 w 21"/>
                    <a:gd name="T13" fmla="*/ 3 h 3"/>
                    <a:gd name="T14" fmla="*/ 17 w 21"/>
                    <a:gd name="T15" fmla="*/ 3 h 3"/>
                    <a:gd name="T16" fmla="*/ 8 w 2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
                      <a:moveTo>
                        <a:pt x="8" y="0"/>
                      </a:moveTo>
                      <a:cubicBezTo>
                        <a:pt x="8" y="0"/>
                        <a:pt x="5" y="0"/>
                        <a:pt x="4" y="0"/>
                      </a:cubicBezTo>
                      <a:cubicBezTo>
                        <a:pt x="2" y="0"/>
                        <a:pt x="1" y="0"/>
                        <a:pt x="0" y="0"/>
                      </a:cubicBezTo>
                      <a:cubicBezTo>
                        <a:pt x="1" y="0"/>
                        <a:pt x="2" y="0"/>
                        <a:pt x="4" y="0"/>
                      </a:cubicBezTo>
                      <a:cubicBezTo>
                        <a:pt x="5" y="0"/>
                        <a:pt x="8" y="0"/>
                        <a:pt x="8" y="0"/>
                      </a:cubicBezTo>
                      <a:cubicBezTo>
                        <a:pt x="9" y="2"/>
                        <a:pt x="12" y="3"/>
                        <a:pt x="17" y="3"/>
                      </a:cubicBezTo>
                      <a:cubicBezTo>
                        <a:pt x="18" y="3"/>
                        <a:pt x="20" y="3"/>
                        <a:pt x="21" y="3"/>
                      </a:cubicBezTo>
                      <a:cubicBezTo>
                        <a:pt x="20" y="3"/>
                        <a:pt x="18" y="3"/>
                        <a:pt x="17" y="3"/>
                      </a:cubicBezTo>
                      <a:cubicBezTo>
                        <a:pt x="12" y="3"/>
                        <a:pt x="9" y="2"/>
                        <a:pt x="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3" name="Freeform 1259"/>
                <p:cNvSpPr>
                  <a:spLocks/>
                </p:cNvSpPr>
                <p:nvPr/>
              </p:nvSpPr>
              <p:spPr bwMode="auto">
                <a:xfrm>
                  <a:off x="1973" y="32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4" name="Freeform 1260"/>
                <p:cNvSpPr>
                  <a:spLocks/>
                </p:cNvSpPr>
                <p:nvPr/>
              </p:nvSpPr>
              <p:spPr bwMode="auto">
                <a:xfrm>
                  <a:off x="1880" y="32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5" name="Freeform 1261"/>
                <p:cNvSpPr>
                  <a:spLocks/>
                </p:cNvSpPr>
                <p:nvPr/>
              </p:nvSpPr>
              <p:spPr bwMode="auto">
                <a:xfrm>
                  <a:off x="1974" y="321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6" name="Freeform 1262"/>
                <p:cNvSpPr>
                  <a:spLocks/>
                </p:cNvSpPr>
                <p:nvPr/>
              </p:nvSpPr>
              <p:spPr bwMode="auto">
                <a:xfrm>
                  <a:off x="1879" y="325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7" name="Freeform 1263"/>
                <p:cNvSpPr>
                  <a:spLocks/>
                </p:cNvSpPr>
                <p:nvPr/>
              </p:nvSpPr>
              <p:spPr bwMode="auto">
                <a:xfrm>
                  <a:off x="1972" y="32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8" name="Freeform 1264"/>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9" name="Freeform 1265"/>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0" name="Freeform 1266"/>
                <p:cNvSpPr>
                  <a:spLocks/>
                </p:cNvSpPr>
                <p:nvPr/>
              </p:nvSpPr>
              <p:spPr bwMode="auto">
                <a:xfrm>
                  <a:off x="2001" y="3278"/>
                  <a:ext cx="1"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1"/>
                        <a:pt x="2" y="0"/>
                      </a:cubicBezTo>
                      <a:cubicBezTo>
                        <a:pt x="2" y="1"/>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1" name="Freeform 1267"/>
                <p:cNvSpPr>
                  <a:spLocks/>
                </p:cNvSpPr>
                <p:nvPr/>
              </p:nvSpPr>
              <p:spPr bwMode="auto">
                <a:xfrm>
                  <a:off x="2004" y="327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2" name="Freeform 1268"/>
                <p:cNvSpPr>
                  <a:spLocks/>
                </p:cNvSpPr>
                <p:nvPr/>
              </p:nvSpPr>
              <p:spPr bwMode="auto">
                <a:xfrm>
                  <a:off x="2003" y="32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3" name="Freeform 1269"/>
                <p:cNvSpPr>
                  <a:spLocks/>
                </p:cNvSpPr>
                <p:nvPr/>
              </p:nvSpPr>
              <p:spPr bwMode="auto">
                <a:xfrm>
                  <a:off x="1998" y="3279"/>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0" y="0"/>
                        <a:pt x="1" y="0"/>
                        <a:pt x="2" y="0"/>
                      </a:cubicBezTo>
                      <a:cubicBezTo>
                        <a:pt x="2" y="0"/>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4" name="Freeform 1270"/>
                <p:cNvSpPr>
                  <a:spLocks/>
                </p:cNvSpPr>
                <p:nvPr/>
              </p:nvSpPr>
              <p:spPr bwMode="auto">
                <a:xfrm>
                  <a:off x="2000" y="32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5" name="Freeform 1271"/>
                <p:cNvSpPr>
                  <a:spLocks/>
                </p:cNvSpPr>
                <p:nvPr/>
              </p:nvSpPr>
              <p:spPr bwMode="auto">
                <a:xfrm>
                  <a:off x="1969" y="3312"/>
                  <a:ext cx="4" cy="0"/>
                </a:xfrm>
                <a:custGeom>
                  <a:avLst/>
                  <a:gdLst>
                    <a:gd name="T0" fmla="*/ 0 w 4"/>
                    <a:gd name="T1" fmla="*/ 4 w 4"/>
                    <a:gd name="T2" fmla="*/ 2 w 4"/>
                    <a:gd name="T3" fmla="*/ 0 w 4"/>
                  </a:gdLst>
                  <a:ahLst/>
                  <a:cxnLst>
                    <a:cxn ang="0">
                      <a:pos x="T0" y="0"/>
                    </a:cxn>
                    <a:cxn ang="0">
                      <a:pos x="T1" y="0"/>
                    </a:cxn>
                    <a:cxn ang="0">
                      <a:pos x="T2" y="0"/>
                    </a:cxn>
                    <a:cxn ang="0">
                      <a:pos x="T3" y="0"/>
                    </a:cxn>
                  </a:cxnLst>
                  <a:rect l="0" t="0" r="r" b="b"/>
                  <a:pathLst>
                    <a:path w="4">
                      <a:moveTo>
                        <a:pt x="0" y="0"/>
                      </a:moveTo>
                      <a:cubicBezTo>
                        <a:pt x="1" y="0"/>
                        <a:pt x="2" y="0"/>
                        <a:pt x="4" y="0"/>
                      </a:cubicBezTo>
                      <a:cubicBezTo>
                        <a:pt x="3" y="0"/>
                        <a:pt x="3"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6" name="Freeform 1272"/>
                <p:cNvSpPr>
                  <a:spLocks/>
                </p:cNvSpPr>
                <p:nvPr/>
              </p:nvSpPr>
              <p:spPr bwMode="auto">
                <a:xfrm>
                  <a:off x="1958" y="3317"/>
                  <a:ext cx="6" cy="1"/>
                </a:xfrm>
                <a:custGeom>
                  <a:avLst/>
                  <a:gdLst>
                    <a:gd name="T0" fmla="*/ 0 w 6"/>
                    <a:gd name="T1" fmla="*/ 0 h 1"/>
                    <a:gd name="T2" fmla="*/ 6 w 6"/>
                    <a:gd name="T3" fmla="*/ 1 h 1"/>
                    <a:gd name="T4" fmla="*/ 6 w 6"/>
                    <a:gd name="T5" fmla="*/ 0 h 1"/>
                    <a:gd name="T6" fmla="*/ 6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0"/>
                      </a:lnTo>
                      <a:lnTo>
                        <a:pt x="6" y="1"/>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7" name="Freeform 1273"/>
                <p:cNvSpPr>
                  <a:spLocks/>
                </p:cNvSpPr>
                <p:nvPr/>
              </p:nvSpPr>
              <p:spPr bwMode="auto">
                <a:xfrm>
                  <a:off x="1974" y="33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8" name="Freeform 1274"/>
                <p:cNvSpPr>
                  <a:spLocks/>
                </p:cNvSpPr>
                <p:nvPr/>
              </p:nvSpPr>
              <p:spPr bwMode="auto">
                <a:xfrm>
                  <a:off x="1973" y="3311"/>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1"/>
                        <a:pt x="0" y="1"/>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9" name="Freeform 1275"/>
                <p:cNvSpPr>
                  <a:spLocks/>
                </p:cNvSpPr>
                <p:nvPr/>
              </p:nvSpPr>
              <p:spPr bwMode="auto">
                <a:xfrm>
                  <a:off x="1797" y="3040"/>
                  <a:ext cx="121" cy="128"/>
                </a:xfrm>
                <a:custGeom>
                  <a:avLst/>
                  <a:gdLst>
                    <a:gd name="T0" fmla="*/ 106 w 127"/>
                    <a:gd name="T1" fmla="*/ 77 h 134"/>
                    <a:gd name="T2" fmla="*/ 125 w 127"/>
                    <a:gd name="T3" fmla="*/ 76 h 134"/>
                    <a:gd name="T4" fmla="*/ 127 w 127"/>
                    <a:gd name="T5" fmla="*/ 56 h 134"/>
                    <a:gd name="T6" fmla="*/ 116 w 127"/>
                    <a:gd name="T7" fmla="*/ 57 h 134"/>
                    <a:gd name="T8" fmla="*/ 111 w 127"/>
                    <a:gd name="T9" fmla="*/ 60 h 134"/>
                    <a:gd name="T10" fmla="*/ 108 w 127"/>
                    <a:gd name="T11" fmla="*/ 49 h 134"/>
                    <a:gd name="T12" fmla="*/ 104 w 127"/>
                    <a:gd name="T13" fmla="*/ 41 h 134"/>
                    <a:gd name="T14" fmla="*/ 105 w 127"/>
                    <a:gd name="T15" fmla="*/ 25 h 134"/>
                    <a:gd name="T16" fmla="*/ 102 w 127"/>
                    <a:gd name="T17" fmla="*/ 15 h 134"/>
                    <a:gd name="T18" fmla="*/ 97 w 127"/>
                    <a:gd name="T19" fmla="*/ 15 h 134"/>
                    <a:gd name="T20" fmla="*/ 86 w 127"/>
                    <a:gd name="T21" fmla="*/ 12 h 134"/>
                    <a:gd name="T22" fmla="*/ 82 w 127"/>
                    <a:gd name="T23" fmla="*/ 17 h 134"/>
                    <a:gd name="T24" fmla="*/ 77 w 127"/>
                    <a:gd name="T25" fmla="*/ 23 h 134"/>
                    <a:gd name="T26" fmla="*/ 65 w 127"/>
                    <a:gd name="T27" fmla="*/ 25 h 134"/>
                    <a:gd name="T28" fmla="*/ 51 w 127"/>
                    <a:gd name="T29" fmla="*/ 13 h 134"/>
                    <a:gd name="T30" fmla="*/ 48 w 127"/>
                    <a:gd name="T31" fmla="*/ 0 h 134"/>
                    <a:gd name="T32" fmla="*/ 13 w 127"/>
                    <a:gd name="T33" fmla="*/ 0 h 134"/>
                    <a:gd name="T34" fmla="*/ 12 w 127"/>
                    <a:gd name="T35" fmla="*/ 0 h 134"/>
                    <a:gd name="T36" fmla="*/ 11 w 127"/>
                    <a:gd name="T37" fmla="*/ 0 h 134"/>
                    <a:gd name="T38" fmla="*/ 10 w 127"/>
                    <a:gd name="T39" fmla="*/ 1 h 134"/>
                    <a:gd name="T40" fmla="*/ 8 w 127"/>
                    <a:gd name="T41" fmla="*/ 2 h 134"/>
                    <a:gd name="T42" fmla="*/ 18 w 127"/>
                    <a:gd name="T43" fmla="*/ 24 h 134"/>
                    <a:gd name="T44" fmla="*/ 16 w 127"/>
                    <a:gd name="T45" fmla="*/ 37 h 134"/>
                    <a:gd name="T46" fmla="*/ 23 w 127"/>
                    <a:gd name="T47" fmla="*/ 60 h 134"/>
                    <a:gd name="T48" fmla="*/ 15 w 127"/>
                    <a:gd name="T49" fmla="*/ 78 h 134"/>
                    <a:gd name="T50" fmla="*/ 3 w 127"/>
                    <a:gd name="T51" fmla="*/ 110 h 134"/>
                    <a:gd name="T52" fmla="*/ 0 w 127"/>
                    <a:gd name="T53" fmla="*/ 127 h 134"/>
                    <a:gd name="T54" fmla="*/ 1 w 127"/>
                    <a:gd name="T55" fmla="*/ 126 h 134"/>
                    <a:gd name="T56" fmla="*/ 2 w 127"/>
                    <a:gd name="T57" fmla="*/ 125 h 134"/>
                    <a:gd name="T58" fmla="*/ 3 w 127"/>
                    <a:gd name="T59" fmla="*/ 124 h 134"/>
                    <a:gd name="T60" fmla="*/ 9 w 127"/>
                    <a:gd name="T61" fmla="*/ 127 h 134"/>
                    <a:gd name="T62" fmla="*/ 9 w 127"/>
                    <a:gd name="T63" fmla="*/ 127 h 134"/>
                    <a:gd name="T64" fmla="*/ 31 w 127"/>
                    <a:gd name="T65" fmla="*/ 130 h 134"/>
                    <a:gd name="T66" fmla="*/ 75 w 127"/>
                    <a:gd name="T67" fmla="*/ 134 h 134"/>
                    <a:gd name="T68" fmla="*/ 99 w 127"/>
                    <a:gd name="T69" fmla="*/ 134 h 134"/>
                    <a:gd name="T70" fmla="*/ 115 w 127"/>
                    <a:gd name="T71" fmla="*/ 133 h 134"/>
                    <a:gd name="T72" fmla="*/ 104 w 127"/>
                    <a:gd name="T73" fmla="*/ 1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134">
                      <a:moveTo>
                        <a:pt x="104" y="117"/>
                      </a:moveTo>
                      <a:cubicBezTo>
                        <a:pt x="106" y="77"/>
                        <a:pt x="106" y="77"/>
                        <a:pt x="106" y="77"/>
                      </a:cubicBezTo>
                      <a:cubicBezTo>
                        <a:pt x="123" y="77"/>
                        <a:pt x="123" y="77"/>
                        <a:pt x="123" y="77"/>
                      </a:cubicBezTo>
                      <a:cubicBezTo>
                        <a:pt x="125" y="76"/>
                        <a:pt x="125" y="76"/>
                        <a:pt x="125" y="76"/>
                      </a:cubicBezTo>
                      <a:cubicBezTo>
                        <a:pt x="127" y="56"/>
                        <a:pt x="127" y="56"/>
                        <a:pt x="127" y="56"/>
                      </a:cubicBezTo>
                      <a:cubicBezTo>
                        <a:pt x="127" y="56"/>
                        <a:pt x="127" y="56"/>
                        <a:pt x="127" y="56"/>
                      </a:cubicBezTo>
                      <a:cubicBezTo>
                        <a:pt x="124" y="57"/>
                        <a:pt x="121" y="57"/>
                        <a:pt x="118" y="57"/>
                      </a:cubicBezTo>
                      <a:cubicBezTo>
                        <a:pt x="118" y="57"/>
                        <a:pt x="117" y="57"/>
                        <a:pt x="116" y="57"/>
                      </a:cubicBezTo>
                      <a:cubicBezTo>
                        <a:pt x="115" y="57"/>
                        <a:pt x="115" y="57"/>
                        <a:pt x="114" y="58"/>
                      </a:cubicBezTo>
                      <a:cubicBezTo>
                        <a:pt x="113" y="59"/>
                        <a:pt x="112" y="60"/>
                        <a:pt x="111" y="60"/>
                      </a:cubicBezTo>
                      <a:cubicBezTo>
                        <a:pt x="110" y="60"/>
                        <a:pt x="110" y="60"/>
                        <a:pt x="110" y="60"/>
                      </a:cubicBezTo>
                      <a:cubicBezTo>
                        <a:pt x="106" y="59"/>
                        <a:pt x="107" y="53"/>
                        <a:pt x="108" y="49"/>
                      </a:cubicBezTo>
                      <a:cubicBezTo>
                        <a:pt x="108" y="49"/>
                        <a:pt x="108" y="49"/>
                        <a:pt x="108" y="49"/>
                      </a:cubicBezTo>
                      <a:cubicBezTo>
                        <a:pt x="109" y="47"/>
                        <a:pt x="106" y="44"/>
                        <a:pt x="104" y="41"/>
                      </a:cubicBezTo>
                      <a:cubicBezTo>
                        <a:pt x="101" y="40"/>
                        <a:pt x="102" y="35"/>
                        <a:pt x="104" y="30"/>
                      </a:cubicBezTo>
                      <a:cubicBezTo>
                        <a:pt x="104" y="28"/>
                        <a:pt x="105" y="26"/>
                        <a:pt x="105" y="25"/>
                      </a:cubicBezTo>
                      <a:cubicBezTo>
                        <a:pt x="103" y="23"/>
                        <a:pt x="102" y="18"/>
                        <a:pt x="102" y="15"/>
                      </a:cubicBezTo>
                      <a:cubicBezTo>
                        <a:pt x="102" y="15"/>
                        <a:pt x="102" y="15"/>
                        <a:pt x="102" y="15"/>
                      </a:cubicBezTo>
                      <a:cubicBezTo>
                        <a:pt x="102" y="15"/>
                        <a:pt x="102" y="15"/>
                        <a:pt x="101" y="15"/>
                      </a:cubicBezTo>
                      <a:cubicBezTo>
                        <a:pt x="100" y="15"/>
                        <a:pt x="99" y="15"/>
                        <a:pt x="97" y="15"/>
                      </a:cubicBezTo>
                      <a:cubicBezTo>
                        <a:pt x="93" y="15"/>
                        <a:pt x="91" y="14"/>
                        <a:pt x="90" y="13"/>
                      </a:cubicBezTo>
                      <a:cubicBezTo>
                        <a:pt x="89" y="12"/>
                        <a:pt x="88" y="12"/>
                        <a:pt x="86" y="12"/>
                      </a:cubicBezTo>
                      <a:cubicBezTo>
                        <a:pt x="85" y="12"/>
                        <a:pt x="84" y="12"/>
                        <a:pt x="83" y="13"/>
                      </a:cubicBezTo>
                      <a:cubicBezTo>
                        <a:pt x="83" y="13"/>
                        <a:pt x="82" y="16"/>
                        <a:pt x="82" y="17"/>
                      </a:cubicBezTo>
                      <a:cubicBezTo>
                        <a:pt x="81" y="20"/>
                        <a:pt x="81" y="23"/>
                        <a:pt x="78" y="23"/>
                      </a:cubicBezTo>
                      <a:cubicBezTo>
                        <a:pt x="77" y="23"/>
                        <a:pt x="77" y="23"/>
                        <a:pt x="77" y="23"/>
                      </a:cubicBezTo>
                      <a:cubicBezTo>
                        <a:pt x="77" y="23"/>
                        <a:pt x="77" y="23"/>
                        <a:pt x="76" y="23"/>
                      </a:cubicBezTo>
                      <a:cubicBezTo>
                        <a:pt x="74" y="23"/>
                        <a:pt x="69" y="24"/>
                        <a:pt x="65" y="25"/>
                      </a:cubicBezTo>
                      <a:cubicBezTo>
                        <a:pt x="59" y="27"/>
                        <a:pt x="56" y="22"/>
                        <a:pt x="54" y="17"/>
                      </a:cubicBezTo>
                      <a:cubicBezTo>
                        <a:pt x="53" y="14"/>
                        <a:pt x="52" y="14"/>
                        <a:pt x="51" y="13"/>
                      </a:cubicBezTo>
                      <a:cubicBezTo>
                        <a:pt x="49" y="12"/>
                        <a:pt x="48" y="10"/>
                        <a:pt x="49" y="7"/>
                      </a:cubicBezTo>
                      <a:cubicBezTo>
                        <a:pt x="50" y="4"/>
                        <a:pt x="48" y="1"/>
                        <a:pt x="48" y="0"/>
                      </a:cubicBezTo>
                      <a:cubicBezTo>
                        <a:pt x="44" y="0"/>
                        <a:pt x="32" y="0"/>
                        <a:pt x="23" y="0"/>
                      </a:cubicBezTo>
                      <a:cubicBezTo>
                        <a:pt x="15" y="0"/>
                        <a:pt x="13" y="0"/>
                        <a:pt x="13" y="0"/>
                      </a:cubicBezTo>
                      <a:cubicBezTo>
                        <a:pt x="13" y="0"/>
                        <a:pt x="13" y="0"/>
                        <a:pt x="12" y="0"/>
                      </a:cubicBezTo>
                      <a:cubicBezTo>
                        <a:pt x="12" y="0"/>
                        <a:pt x="12" y="0"/>
                        <a:pt x="12" y="0"/>
                      </a:cubicBezTo>
                      <a:cubicBezTo>
                        <a:pt x="12" y="0"/>
                        <a:pt x="12" y="0"/>
                        <a:pt x="12" y="0"/>
                      </a:cubicBezTo>
                      <a:cubicBezTo>
                        <a:pt x="12" y="0"/>
                        <a:pt x="12" y="0"/>
                        <a:pt x="11" y="0"/>
                      </a:cubicBezTo>
                      <a:cubicBezTo>
                        <a:pt x="11" y="1"/>
                        <a:pt x="11" y="1"/>
                        <a:pt x="10" y="1"/>
                      </a:cubicBezTo>
                      <a:cubicBezTo>
                        <a:pt x="10" y="1"/>
                        <a:pt x="10" y="1"/>
                        <a:pt x="10" y="1"/>
                      </a:cubicBezTo>
                      <a:cubicBezTo>
                        <a:pt x="10" y="1"/>
                        <a:pt x="9" y="2"/>
                        <a:pt x="8" y="2"/>
                      </a:cubicBezTo>
                      <a:cubicBezTo>
                        <a:pt x="8" y="2"/>
                        <a:pt x="8" y="2"/>
                        <a:pt x="8" y="2"/>
                      </a:cubicBezTo>
                      <a:cubicBezTo>
                        <a:pt x="10" y="9"/>
                        <a:pt x="15" y="19"/>
                        <a:pt x="17" y="23"/>
                      </a:cubicBezTo>
                      <a:cubicBezTo>
                        <a:pt x="18" y="24"/>
                        <a:pt x="18" y="24"/>
                        <a:pt x="18" y="24"/>
                      </a:cubicBezTo>
                      <a:cubicBezTo>
                        <a:pt x="19" y="26"/>
                        <a:pt x="18" y="29"/>
                        <a:pt x="17" y="31"/>
                      </a:cubicBezTo>
                      <a:cubicBezTo>
                        <a:pt x="17" y="32"/>
                        <a:pt x="16" y="34"/>
                        <a:pt x="16" y="37"/>
                      </a:cubicBezTo>
                      <a:cubicBezTo>
                        <a:pt x="16" y="39"/>
                        <a:pt x="18" y="44"/>
                        <a:pt x="19" y="48"/>
                      </a:cubicBezTo>
                      <a:cubicBezTo>
                        <a:pt x="21" y="52"/>
                        <a:pt x="23" y="56"/>
                        <a:pt x="23" y="60"/>
                      </a:cubicBezTo>
                      <a:cubicBezTo>
                        <a:pt x="24" y="68"/>
                        <a:pt x="19" y="72"/>
                        <a:pt x="16" y="77"/>
                      </a:cubicBezTo>
                      <a:cubicBezTo>
                        <a:pt x="15" y="78"/>
                        <a:pt x="15" y="78"/>
                        <a:pt x="15" y="78"/>
                      </a:cubicBezTo>
                      <a:cubicBezTo>
                        <a:pt x="11" y="83"/>
                        <a:pt x="7" y="93"/>
                        <a:pt x="7" y="98"/>
                      </a:cubicBezTo>
                      <a:cubicBezTo>
                        <a:pt x="7" y="103"/>
                        <a:pt x="5" y="107"/>
                        <a:pt x="3" y="110"/>
                      </a:cubicBezTo>
                      <a:cubicBezTo>
                        <a:pt x="2" y="111"/>
                        <a:pt x="1" y="113"/>
                        <a:pt x="1" y="114"/>
                      </a:cubicBezTo>
                      <a:cubicBezTo>
                        <a:pt x="1" y="117"/>
                        <a:pt x="1" y="123"/>
                        <a:pt x="0" y="127"/>
                      </a:cubicBezTo>
                      <a:cubicBezTo>
                        <a:pt x="0" y="127"/>
                        <a:pt x="0" y="127"/>
                        <a:pt x="0" y="126"/>
                      </a:cubicBezTo>
                      <a:cubicBezTo>
                        <a:pt x="0" y="126"/>
                        <a:pt x="1" y="126"/>
                        <a:pt x="1" y="126"/>
                      </a:cubicBezTo>
                      <a:cubicBezTo>
                        <a:pt x="1" y="126"/>
                        <a:pt x="1" y="126"/>
                        <a:pt x="1" y="125"/>
                      </a:cubicBezTo>
                      <a:cubicBezTo>
                        <a:pt x="2" y="125"/>
                        <a:pt x="2" y="125"/>
                        <a:pt x="2" y="125"/>
                      </a:cubicBezTo>
                      <a:cubicBezTo>
                        <a:pt x="2" y="125"/>
                        <a:pt x="2" y="125"/>
                        <a:pt x="3" y="125"/>
                      </a:cubicBezTo>
                      <a:cubicBezTo>
                        <a:pt x="3" y="125"/>
                        <a:pt x="3" y="124"/>
                        <a:pt x="3" y="124"/>
                      </a:cubicBezTo>
                      <a:cubicBezTo>
                        <a:pt x="4" y="124"/>
                        <a:pt x="4" y="124"/>
                        <a:pt x="5" y="124"/>
                      </a:cubicBezTo>
                      <a:cubicBezTo>
                        <a:pt x="7" y="124"/>
                        <a:pt x="8" y="126"/>
                        <a:pt x="9" y="127"/>
                      </a:cubicBezTo>
                      <a:cubicBezTo>
                        <a:pt x="9" y="127"/>
                        <a:pt x="9" y="127"/>
                        <a:pt x="9" y="127"/>
                      </a:cubicBezTo>
                      <a:cubicBezTo>
                        <a:pt x="9" y="127"/>
                        <a:pt x="9" y="127"/>
                        <a:pt x="9" y="127"/>
                      </a:cubicBezTo>
                      <a:cubicBezTo>
                        <a:pt x="14" y="124"/>
                        <a:pt x="18" y="125"/>
                        <a:pt x="22" y="127"/>
                      </a:cubicBezTo>
                      <a:cubicBezTo>
                        <a:pt x="25" y="129"/>
                        <a:pt x="28" y="130"/>
                        <a:pt x="31" y="130"/>
                      </a:cubicBezTo>
                      <a:cubicBezTo>
                        <a:pt x="71" y="130"/>
                        <a:pt x="71" y="130"/>
                        <a:pt x="71" y="130"/>
                      </a:cubicBezTo>
                      <a:cubicBezTo>
                        <a:pt x="75" y="134"/>
                        <a:pt x="75" y="134"/>
                        <a:pt x="75" y="134"/>
                      </a:cubicBezTo>
                      <a:cubicBezTo>
                        <a:pt x="77" y="133"/>
                        <a:pt x="85" y="133"/>
                        <a:pt x="91" y="133"/>
                      </a:cubicBezTo>
                      <a:cubicBezTo>
                        <a:pt x="97" y="133"/>
                        <a:pt x="99" y="133"/>
                        <a:pt x="99" y="134"/>
                      </a:cubicBezTo>
                      <a:cubicBezTo>
                        <a:pt x="100" y="134"/>
                        <a:pt x="101" y="134"/>
                        <a:pt x="103" y="134"/>
                      </a:cubicBezTo>
                      <a:cubicBezTo>
                        <a:pt x="108" y="134"/>
                        <a:pt x="113" y="133"/>
                        <a:pt x="115" y="133"/>
                      </a:cubicBezTo>
                      <a:cubicBezTo>
                        <a:pt x="116" y="133"/>
                        <a:pt x="116" y="133"/>
                        <a:pt x="116" y="133"/>
                      </a:cubicBezTo>
                      <a:lnTo>
                        <a:pt x="104" y="1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0" name="Freeform 1276"/>
                <p:cNvSpPr>
                  <a:spLocks/>
                </p:cNvSpPr>
                <p:nvPr/>
              </p:nvSpPr>
              <p:spPr bwMode="auto">
                <a:xfrm>
                  <a:off x="1800" y="31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1" name="Freeform 1277"/>
                <p:cNvSpPr>
                  <a:spLocks/>
                </p:cNvSpPr>
                <p:nvPr/>
              </p:nvSpPr>
              <p:spPr bwMode="auto">
                <a:xfrm>
                  <a:off x="1798" y="31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2" name="Freeform 1278"/>
                <p:cNvSpPr>
                  <a:spLocks/>
                </p:cNvSpPr>
                <p:nvPr/>
              </p:nvSpPr>
              <p:spPr bwMode="auto">
                <a:xfrm>
                  <a:off x="1802" y="3158"/>
                  <a:ext cx="3"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2" y="0"/>
                        <a:pt x="3" y="2"/>
                        <a:pt x="4" y="3"/>
                      </a:cubicBezTo>
                      <a:cubicBezTo>
                        <a:pt x="3" y="2"/>
                        <a:pt x="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3" name="Freeform 1279"/>
                <p:cNvSpPr>
                  <a:spLocks/>
                </p:cNvSpPr>
                <p:nvPr/>
              </p:nvSpPr>
              <p:spPr bwMode="auto">
                <a:xfrm>
                  <a:off x="1797" y="316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4" name="Freeform 1280"/>
                <p:cNvSpPr>
                  <a:spLocks/>
                </p:cNvSpPr>
                <p:nvPr/>
              </p:nvSpPr>
              <p:spPr bwMode="auto">
                <a:xfrm>
                  <a:off x="1900" y="3065"/>
                  <a:ext cx="121" cy="104"/>
                </a:xfrm>
                <a:custGeom>
                  <a:avLst/>
                  <a:gdLst>
                    <a:gd name="T0" fmla="*/ 17 w 126"/>
                    <a:gd name="T1" fmla="*/ 105 h 109"/>
                    <a:gd name="T2" fmla="*/ 22 w 126"/>
                    <a:gd name="T3" fmla="*/ 104 h 109"/>
                    <a:gd name="T4" fmla="*/ 25 w 126"/>
                    <a:gd name="T5" fmla="*/ 104 h 109"/>
                    <a:gd name="T6" fmla="*/ 28 w 126"/>
                    <a:gd name="T7" fmla="*/ 104 h 109"/>
                    <a:gd name="T8" fmla="*/ 34 w 126"/>
                    <a:gd name="T9" fmla="*/ 107 h 109"/>
                    <a:gd name="T10" fmla="*/ 36 w 126"/>
                    <a:gd name="T11" fmla="*/ 107 h 109"/>
                    <a:gd name="T12" fmla="*/ 38 w 126"/>
                    <a:gd name="T13" fmla="*/ 107 h 109"/>
                    <a:gd name="T14" fmla="*/ 51 w 126"/>
                    <a:gd name="T15" fmla="*/ 109 h 109"/>
                    <a:gd name="T16" fmla="*/ 64 w 126"/>
                    <a:gd name="T17" fmla="*/ 96 h 109"/>
                    <a:gd name="T18" fmla="*/ 81 w 126"/>
                    <a:gd name="T19" fmla="*/ 83 h 109"/>
                    <a:gd name="T20" fmla="*/ 88 w 126"/>
                    <a:gd name="T21" fmla="*/ 74 h 109"/>
                    <a:gd name="T22" fmla="*/ 117 w 126"/>
                    <a:gd name="T23" fmla="*/ 63 h 109"/>
                    <a:gd name="T24" fmla="*/ 117 w 126"/>
                    <a:gd name="T25" fmla="*/ 62 h 109"/>
                    <a:gd name="T26" fmla="*/ 116 w 126"/>
                    <a:gd name="T27" fmla="*/ 60 h 109"/>
                    <a:gd name="T28" fmla="*/ 117 w 126"/>
                    <a:gd name="T29" fmla="*/ 58 h 109"/>
                    <a:gd name="T30" fmla="*/ 122 w 126"/>
                    <a:gd name="T31" fmla="*/ 27 h 109"/>
                    <a:gd name="T32" fmla="*/ 125 w 126"/>
                    <a:gd name="T33" fmla="*/ 22 h 109"/>
                    <a:gd name="T34" fmla="*/ 124 w 126"/>
                    <a:gd name="T35" fmla="*/ 19 h 109"/>
                    <a:gd name="T36" fmla="*/ 121 w 126"/>
                    <a:gd name="T37" fmla="*/ 14 h 109"/>
                    <a:gd name="T38" fmla="*/ 108 w 126"/>
                    <a:gd name="T39" fmla="*/ 9 h 109"/>
                    <a:gd name="T40" fmla="*/ 98 w 126"/>
                    <a:gd name="T41" fmla="*/ 5 h 109"/>
                    <a:gd name="T42" fmla="*/ 97 w 126"/>
                    <a:gd name="T43" fmla="*/ 4 h 109"/>
                    <a:gd name="T44" fmla="*/ 95 w 126"/>
                    <a:gd name="T45" fmla="*/ 4 h 109"/>
                    <a:gd name="T46" fmla="*/ 94 w 126"/>
                    <a:gd name="T47" fmla="*/ 3 h 109"/>
                    <a:gd name="T48" fmla="*/ 91 w 126"/>
                    <a:gd name="T49" fmla="*/ 1 h 109"/>
                    <a:gd name="T50" fmla="*/ 90 w 126"/>
                    <a:gd name="T51" fmla="*/ 0 h 109"/>
                    <a:gd name="T52" fmla="*/ 86 w 126"/>
                    <a:gd name="T53" fmla="*/ 2 h 109"/>
                    <a:gd name="T54" fmla="*/ 82 w 126"/>
                    <a:gd name="T55" fmla="*/ 2 h 109"/>
                    <a:gd name="T56" fmla="*/ 76 w 126"/>
                    <a:gd name="T57" fmla="*/ 3 h 109"/>
                    <a:gd name="T58" fmla="*/ 74 w 126"/>
                    <a:gd name="T59" fmla="*/ 22 h 109"/>
                    <a:gd name="T60" fmla="*/ 71 w 126"/>
                    <a:gd name="T61" fmla="*/ 35 h 109"/>
                    <a:gd name="T62" fmla="*/ 81 w 126"/>
                    <a:gd name="T63" fmla="*/ 42 h 109"/>
                    <a:gd name="T64" fmla="*/ 85 w 126"/>
                    <a:gd name="T65" fmla="*/ 58 h 109"/>
                    <a:gd name="T66" fmla="*/ 74 w 126"/>
                    <a:gd name="T67" fmla="*/ 57 h 109"/>
                    <a:gd name="T68" fmla="*/ 55 w 126"/>
                    <a:gd name="T69" fmla="*/ 39 h 109"/>
                    <a:gd name="T70" fmla="*/ 42 w 126"/>
                    <a:gd name="T71" fmla="*/ 42 h 109"/>
                    <a:gd name="T72" fmla="*/ 32 w 126"/>
                    <a:gd name="T73" fmla="*/ 34 h 109"/>
                    <a:gd name="T74" fmla="*/ 25 w 126"/>
                    <a:gd name="T75" fmla="*/ 35 h 109"/>
                    <a:gd name="T76" fmla="*/ 24 w 126"/>
                    <a:gd name="T77" fmla="*/ 35 h 109"/>
                    <a:gd name="T78" fmla="*/ 23 w 126"/>
                    <a:gd name="T79" fmla="*/ 33 h 109"/>
                    <a:gd name="T80" fmla="*/ 17 w 126"/>
                    <a:gd name="T81" fmla="*/ 55 h 109"/>
                    <a:gd name="T82" fmla="*/ 12 w 126"/>
                    <a:gd name="T8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09">
                      <a:moveTo>
                        <a:pt x="14" y="105"/>
                      </a:moveTo>
                      <a:cubicBezTo>
                        <a:pt x="15" y="105"/>
                        <a:pt x="15" y="105"/>
                        <a:pt x="16" y="105"/>
                      </a:cubicBezTo>
                      <a:cubicBezTo>
                        <a:pt x="16" y="105"/>
                        <a:pt x="17" y="105"/>
                        <a:pt x="17" y="105"/>
                      </a:cubicBezTo>
                      <a:cubicBezTo>
                        <a:pt x="18" y="105"/>
                        <a:pt x="18" y="105"/>
                        <a:pt x="19" y="105"/>
                      </a:cubicBezTo>
                      <a:cubicBezTo>
                        <a:pt x="19" y="104"/>
                        <a:pt x="19" y="104"/>
                        <a:pt x="20" y="104"/>
                      </a:cubicBezTo>
                      <a:cubicBezTo>
                        <a:pt x="20" y="104"/>
                        <a:pt x="21" y="104"/>
                        <a:pt x="22" y="104"/>
                      </a:cubicBezTo>
                      <a:cubicBezTo>
                        <a:pt x="22" y="104"/>
                        <a:pt x="22" y="104"/>
                        <a:pt x="23" y="104"/>
                      </a:cubicBezTo>
                      <a:cubicBezTo>
                        <a:pt x="23" y="104"/>
                        <a:pt x="24" y="104"/>
                        <a:pt x="25" y="104"/>
                      </a:cubicBezTo>
                      <a:cubicBezTo>
                        <a:pt x="25" y="104"/>
                        <a:pt x="25" y="104"/>
                        <a:pt x="25" y="104"/>
                      </a:cubicBezTo>
                      <a:cubicBezTo>
                        <a:pt x="26" y="104"/>
                        <a:pt x="27" y="104"/>
                        <a:pt x="28" y="104"/>
                      </a:cubicBezTo>
                      <a:cubicBezTo>
                        <a:pt x="28" y="104"/>
                        <a:pt x="28" y="104"/>
                        <a:pt x="28" y="104"/>
                      </a:cubicBezTo>
                      <a:cubicBezTo>
                        <a:pt x="28" y="104"/>
                        <a:pt x="28" y="104"/>
                        <a:pt x="28" y="104"/>
                      </a:cubicBezTo>
                      <a:cubicBezTo>
                        <a:pt x="29" y="104"/>
                        <a:pt x="32" y="104"/>
                        <a:pt x="33" y="105"/>
                      </a:cubicBezTo>
                      <a:cubicBezTo>
                        <a:pt x="33" y="106"/>
                        <a:pt x="34" y="106"/>
                        <a:pt x="34" y="107"/>
                      </a:cubicBezTo>
                      <a:cubicBezTo>
                        <a:pt x="34" y="107"/>
                        <a:pt x="34" y="107"/>
                        <a:pt x="34" y="107"/>
                      </a:cubicBezTo>
                      <a:cubicBezTo>
                        <a:pt x="34" y="107"/>
                        <a:pt x="34" y="107"/>
                        <a:pt x="34" y="107"/>
                      </a:cubicBezTo>
                      <a:cubicBezTo>
                        <a:pt x="34" y="107"/>
                        <a:pt x="34" y="107"/>
                        <a:pt x="34" y="107"/>
                      </a:cubicBezTo>
                      <a:cubicBezTo>
                        <a:pt x="35" y="107"/>
                        <a:pt x="35" y="107"/>
                        <a:pt x="36" y="107"/>
                      </a:cubicBezTo>
                      <a:cubicBezTo>
                        <a:pt x="36" y="107"/>
                        <a:pt x="36" y="107"/>
                        <a:pt x="36" y="107"/>
                      </a:cubicBezTo>
                      <a:cubicBezTo>
                        <a:pt x="37" y="107"/>
                        <a:pt x="37" y="107"/>
                        <a:pt x="38" y="107"/>
                      </a:cubicBezTo>
                      <a:cubicBezTo>
                        <a:pt x="38" y="107"/>
                        <a:pt x="38" y="107"/>
                        <a:pt x="38" y="107"/>
                      </a:cubicBezTo>
                      <a:cubicBezTo>
                        <a:pt x="38" y="107"/>
                        <a:pt x="38" y="107"/>
                        <a:pt x="39" y="107"/>
                      </a:cubicBezTo>
                      <a:cubicBezTo>
                        <a:pt x="40" y="107"/>
                        <a:pt x="41" y="107"/>
                        <a:pt x="43" y="108"/>
                      </a:cubicBezTo>
                      <a:cubicBezTo>
                        <a:pt x="45" y="108"/>
                        <a:pt x="49" y="109"/>
                        <a:pt x="51" y="109"/>
                      </a:cubicBezTo>
                      <a:cubicBezTo>
                        <a:pt x="52" y="109"/>
                        <a:pt x="52" y="109"/>
                        <a:pt x="52" y="109"/>
                      </a:cubicBezTo>
                      <a:cubicBezTo>
                        <a:pt x="53" y="109"/>
                        <a:pt x="54" y="106"/>
                        <a:pt x="55" y="105"/>
                      </a:cubicBezTo>
                      <a:cubicBezTo>
                        <a:pt x="58" y="101"/>
                        <a:pt x="61" y="97"/>
                        <a:pt x="64" y="96"/>
                      </a:cubicBezTo>
                      <a:cubicBezTo>
                        <a:pt x="68" y="95"/>
                        <a:pt x="72" y="91"/>
                        <a:pt x="73" y="90"/>
                      </a:cubicBezTo>
                      <a:cubicBezTo>
                        <a:pt x="73" y="87"/>
                        <a:pt x="74" y="84"/>
                        <a:pt x="81" y="83"/>
                      </a:cubicBezTo>
                      <a:cubicBezTo>
                        <a:pt x="81" y="83"/>
                        <a:pt x="81" y="83"/>
                        <a:pt x="81" y="83"/>
                      </a:cubicBezTo>
                      <a:cubicBezTo>
                        <a:pt x="89" y="82"/>
                        <a:pt x="89" y="82"/>
                        <a:pt x="89" y="82"/>
                      </a:cubicBezTo>
                      <a:cubicBezTo>
                        <a:pt x="87" y="75"/>
                        <a:pt x="87" y="75"/>
                        <a:pt x="87" y="75"/>
                      </a:cubicBezTo>
                      <a:cubicBezTo>
                        <a:pt x="88" y="74"/>
                        <a:pt x="88" y="74"/>
                        <a:pt x="88" y="74"/>
                      </a:cubicBezTo>
                      <a:cubicBezTo>
                        <a:pt x="89" y="74"/>
                        <a:pt x="90" y="73"/>
                        <a:pt x="92" y="73"/>
                      </a:cubicBezTo>
                      <a:cubicBezTo>
                        <a:pt x="105" y="68"/>
                        <a:pt x="112" y="65"/>
                        <a:pt x="116" y="64"/>
                      </a:cubicBezTo>
                      <a:cubicBezTo>
                        <a:pt x="116" y="64"/>
                        <a:pt x="117" y="64"/>
                        <a:pt x="117" y="63"/>
                      </a:cubicBezTo>
                      <a:cubicBezTo>
                        <a:pt x="117" y="63"/>
                        <a:pt x="117" y="63"/>
                        <a:pt x="117" y="63"/>
                      </a:cubicBezTo>
                      <a:cubicBezTo>
                        <a:pt x="117" y="63"/>
                        <a:pt x="117" y="63"/>
                        <a:pt x="117" y="62"/>
                      </a:cubicBezTo>
                      <a:cubicBezTo>
                        <a:pt x="117" y="62"/>
                        <a:pt x="117" y="62"/>
                        <a:pt x="117" y="62"/>
                      </a:cubicBezTo>
                      <a:cubicBezTo>
                        <a:pt x="116" y="61"/>
                        <a:pt x="116" y="61"/>
                        <a:pt x="116" y="61"/>
                      </a:cubicBezTo>
                      <a:cubicBezTo>
                        <a:pt x="116" y="61"/>
                        <a:pt x="116" y="61"/>
                        <a:pt x="116" y="60"/>
                      </a:cubicBezTo>
                      <a:cubicBezTo>
                        <a:pt x="116" y="60"/>
                        <a:pt x="116" y="60"/>
                        <a:pt x="116" y="60"/>
                      </a:cubicBezTo>
                      <a:cubicBezTo>
                        <a:pt x="116" y="60"/>
                        <a:pt x="116" y="60"/>
                        <a:pt x="116" y="59"/>
                      </a:cubicBezTo>
                      <a:cubicBezTo>
                        <a:pt x="117" y="58"/>
                        <a:pt x="117" y="58"/>
                        <a:pt x="117" y="58"/>
                      </a:cubicBezTo>
                      <a:cubicBezTo>
                        <a:pt x="117" y="58"/>
                        <a:pt x="117" y="58"/>
                        <a:pt x="117" y="58"/>
                      </a:cubicBezTo>
                      <a:cubicBezTo>
                        <a:pt x="118" y="57"/>
                        <a:pt x="118" y="51"/>
                        <a:pt x="118" y="49"/>
                      </a:cubicBezTo>
                      <a:cubicBezTo>
                        <a:pt x="118" y="46"/>
                        <a:pt x="120" y="46"/>
                        <a:pt x="122" y="45"/>
                      </a:cubicBezTo>
                      <a:cubicBezTo>
                        <a:pt x="120" y="40"/>
                        <a:pt x="121" y="29"/>
                        <a:pt x="122" y="27"/>
                      </a:cubicBezTo>
                      <a:cubicBezTo>
                        <a:pt x="123" y="26"/>
                        <a:pt x="124" y="24"/>
                        <a:pt x="125" y="24"/>
                      </a:cubicBezTo>
                      <a:cubicBezTo>
                        <a:pt x="126" y="24"/>
                        <a:pt x="126" y="24"/>
                        <a:pt x="126" y="24"/>
                      </a:cubicBezTo>
                      <a:cubicBezTo>
                        <a:pt x="126" y="23"/>
                        <a:pt x="126" y="23"/>
                        <a:pt x="125" y="22"/>
                      </a:cubicBezTo>
                      <a:cubicBezTo>
                        <a:pt x="125" y="22"/>
                        <a:pt x="125" y="22"/>
                        <a:pt x="125" y="22"/>
                      </a:cubicBezTo>
                      <a:cubicBezTo>
                        <a:pt x="125" y="21"/>
                        <a:pt x="125" y="21"/>
                        <a:pt x="124" y="20"/>
                      </a:cubicBezTo>
                      <a:cubicBezTo>
                        <a:pt x="124" y="20"/>
                        <a:pt x="124" y="20"/>
                        <a:pt x="124" y="19"/>
                      </a:cubicBezTo>
                      <a:cubicBezTo>
                        <a:pt x="124" y="18"/>
                        <a:pt x="123" y="16"/>
                        <a:pt x="122" y="15"/>
                      </a:cubicBezTo>
                      <a:cubicBezTo>
                        <a:pt x="122" y="15"/>
                        <a:pt x="122" y="15"/>
                        <a:pt x="122" y="15"/>
                      </a:cubicBezTo>
                      <a:cubicBezTo>
                        <a:pt x="122" y="15"/>
                        <a:pt x="122" y="14"/>
                        <a:pt x="121" y="14"/>
                      </a:cubicBezTo>
                      <a:cubicBezTo>
                        <a:pt x="121" y="14"/>
                        <a:pt x="121" y="14"/>
                        <a:pt x="121" y="14"/>
                      </a:cubicBezTo>
                      <a:cubicBezTo>
                        <a:pt x="120" y="13"/>
                        <a:pt x="113" y="10"/>
                        <a:pt x="109" y="9"/>
                      </a:cubicBezTo>
                      <a:cubicBezTo>
                        <a:pt x="109" y="9"/>
                        <a:pt x="108" y="9"/>
                        <a:pt x="108" y="9"/>
                      </a:cubicBezTo>
                      <a:cubicBezTo>
                        <a:pt x="107" y="8"/>
                        <a:pt x="105" y="7"/>
                        <a:pt x="103" y="6"/>
                      </a:cubicBezTo>
                      <a:cubicBezTo>
                        <a:pt x="101" y="6"/>
                        <a:pt x="99" y="5"/>
                        <a:pt x="98" y="5"/>
                      </a:cubicBezTo>
                      <a:cubicBezTo>
                        <a:pt x="98" y="5"/>
                        <a:pt x="98" y="5"/>
                        <a:pt x="98" y="5"/>
                      </a:cubicBezTo>
                      <a:cubicBezTo>
                        <a:pt x="98" y="4"/>
                        <a:pt x="98" y="4"/>
                        <a:pt x="97" y="4"/>
                      </a:cubicBezTo>
                      <a:cubicBezTo>
                        <a:pt x="97" y="4"/>
                        <a:pt x="97" y="4"/>
                        <a:pt x="97" y="4"/>
                      </a:cubicBezTo>
                      <a:cubicBezTo>
                        <a:pt x="97" y="4"/>
                        <a:pt x="97" y="4"/>
                        <a:pt x="97" y="4"/>
                      </a:cubicBezTo>
                      <a:cubicBezTo>
                        <a:pt x="97" y="4"/>
                        <a:pt x="96" y="4"/>
                        <a:pt x="96" y="4"/>
                      </a:cubicBezTo>
                      <a:cubicBezTo>
                        <a:pt x="96" y="4"/>
                        <a:pt x="96" y="4"/>
                        <a:pt x="96" y="4"/>
                      </a:cubicBezTo>
                      <a:cubicBezTo>
                        <a:pt x="96" y="4"/>
                        <a:pt x="96" y="4"/>
                        <a:pt x="95" y="4"/>
                      </a:cubicBezTo>
                      <a:cubicBezTo>
                        <a:pt x="95" y="4"/>
                        <a:pt x="95" y="4"/>
                        <a:pt x="95" y="4"/>
                      </a:cubicBezTo>
                      <a:cubicBezTo>
                        <a:pt x="95" y="3"/>
                        <a:pt x="94" y="3"/>
                        <a:pt x="94" y="3"/>
                      </a:cubicBezTo>
                      <a:cubicBezTo>
                        <a:pt x="94" y="3"/>
                        <a:pt x="94" y="3"/>
                        <a:pt x="94" y="3"/>
                      </a:cubicBezTo>
                      <a:cubicBezTo>
                        <a:pt x="93" y="3"/>
                        <a:pt x="93" y="3"/>
                        <a:pt x="93" y="2"/>
                      </a:cubicBezTo>
                      <a:cubicBezTo>
                        <a:pt x="93" y="2"/>
                        <a:pt x="92" y="2"/>
                        <a:pt x="92" y="2"/>
                      </a:cubicBezTo>
                      <a:cubicBezTo>
                        <a:pt x="92" y="2"/>
                        <a:pt x="92" y="1"/>
                        <a:pt x="91" y="1"/>
                      </a:cubicBezTo>
                      <a:cubicBezTo>
                        <a:pt x="91" y="1"/>
                        <a:pt x="91" y="1"/>
                        <a:pt x="90" y="1"/>
                      </a:cubicBezTo>
                      <a:cubicBezTo>
                        <a:pt x="90" y="1"/>
                        <a:pt x="90" y="1"/>
                        <a:pt x="90" y="0"/>
                      </a:cubicBezTo>
                      <a:cubicBezTo>
                        <a:pt x="90" y="0"/>
                        <a:pt x="90" y="0"/>
                        <a:pt x="90" y="0"/>
                      </a:cubicBezTo>
                      <a:cubicBezTo>
                        <a:pt x="89" y="1"/>
                        <a:pt x="89" y="1"/>
                        <a:pt x="88" y="1"/>
                      </a:cubicBezTo>
                      <a:cubicBezTo>
                        <a:pt x="88" y="1"/>
                        <a:pt x="88" y="1"/>
                        <a:pt x="88" y="1"/>
                      </a:cubicBezTo>
                      <a:cubicBezTo>
                        <a:pt x="87" y="1"/>
                        <a:pt x="86" y="2"/>
                        <a:pt x="86" y="2"/>
                      </a:cubicBezTo>
                      <a:cubicBezTo>
                        <a:pt x="86" y="2"/>
                        <a:pt x="85" y="2"/>
                        <a:pt x="85" y="2"/>
                      </a:cubicBezTo>
                      <a:cubicBezTo>
                        <a:pt x="84" y="2"/>
                        <a:pt x="84" y="2"/>
                        <a:pt x="83" y="2"/>
                      </a:cubicBezTo>
                      <a:cubicBezTo>
                        <a:pt x="83" y="2"/>
                        <a:pt x="83" y="2"/>
                        <a:pt x="82" y="2"/>
                      </a:cubicBezTo>
                      <a:cubicBezTo>
                        <a:pt x="82" y="2"/>
                        <a:pt x="81" y="2"/>
                        <a:pt x="80" y="2"/>
                      </a:cubicBezTo>
                      <a:cubicBezTo>
                        <a:pt x="76" y="2"/>
                        <a:pt x="76" y="2"/>
                        <a:pt x="76" y="2"/>
                      </a:cubicBezTo>
                      <a:cubicBezTo>
                        <a:pt x="76" y="2"/>
                        <a:pt x="76" y="3"/>
                        <a:pt x="76" y="3"/>
                      </a:cubicBezTo>
                      <a:cubicBezTo>
                        <a:pt x="76" y="5"/>
                        <a:pt x="77" y="7"/>
                        <a:pt x="75" y="9"/>
                      </a:cubicBezTo>
                      <a:cubicBezTo>
                        <a:pt x="73" y="10"/>
                        <a:pt x="73" y="11"/>
                        <a:pt x="73" y="12"/>
                      </a:cubicBezTo>
                      <a:cubicBezTo>
                        <a:pt x="75" y="13"/>
                        <a:pt x="75" y="17"/>
                        <a:pt x="74" y="22"/>
                      </a:cubicBezTo>
                      <a:cubicBezTo>
                        <a:pt x="74" y="24"/>
                        <a:pt x="73" y="25"/>
                        <a:pt x="73" y="26"/>
                      </a:cubicBezTo>
                      <a:cubicBezTo>
                        <a:pt x="73" y="28"/>
                        <a:pt x="73" y="30"/>
                        <a:pt x="72" y="32"/>
                      </a:cubicBezTo>
                      <a:cubicBezTo>
                        <a:pt x="71" y="33"/>
                        <a:pt x="71" y="34"/>
                        <a:pt x="71" y="35"/>
                      </a:cubicBezTo>
                      <a:cubicBezTo>
                        <a:pt x="71" y="36"/>
                        <a:pt x="72" y="37"/>
                        <a:pt x="73" y="38"/>
                      </a:cubicBezTo>
                      <a:cubicBezTo>
                        <a:pt x="74" y="40"/>
                        <a:pt x="75" y="43"/>
                        <a:pt x="77" y="43"/>
                      </a:cubicBezTo>
                      <a:cubicBezTo>
                        <a:pt x="78" y="44"/>
                        <a:pt x="80" y="43"/>
                        <a:pt x="81" y="42"/>
                      </a:cubicBezTo>
                      <a:cubicBezTo>
                        <a:pt x="82" y="42"/>
                        <a:pt x="83" y="41"/>
                        <a:pt x="84" y="41"/>
                      </a:cubicBezTo>
                      <a:cubicBezTo>
                        <a:pt x="87" y="41"/>
                        <a:pt x="87" y="46"/>
                        <a:pt x="87" y="51"/>
                      </a:cubicBezTo>
                      <a:cubicBezTo>
                        <a:pt x="87" y="55"/>
                        <a:pt x="85" y="57"/>
                        <a:pt x="85" y="58"/>
                      </a:cubicBezTo>
                      <a:cubicBezTo>
                        <a:pt x="84" y="58"/>
                        <a:pt x="84" y="58"/>
                        <a:pt x="84" y="58"/>
                      </a:cubicBezTo>
                      <a:cubicBezTo>
                        <a:pt x="84" y="58"/>
                        <a:pt x="81" y="59"/>
                        <a:pt x="79" y="59"/>
                      </a:cubicBezTo>
                      <a:cubicBezTo>
                        <a:pt x="77" y="59"/>
                        <a:pt x="75" y="58"/>
                        <a:pt x="74" y="57"/>
                      </a:cubicBezTo>
                      <a:cubicBezTo>
                        <a:pt x="71" y="55"/>
                        <a:pt x="69" y="50"/>
                        <a:pt x="69" y="47"/>
                      </a:cubicBezTo>
                      <a:cubicBezTo>
                        <a:pt x="68" y="47"/>
                        <a:pt x="67" y="46"/>
                        <a:pt x="62" y="46"/>
                      </a:cubicBezTo>
                      <a:cubicBezTo>
                        <a:pt x="60" y="46"/>
                        <a:pt x="57" y="44"/>
                        <a:pt x="55" y="39"/>
                      </a:cubicBezTo>
                      <a:cubicBezTo>
                        <a:pt x="55" y="40"/>
                        <a:pt x="54" y="40"/>
                        <a:pt x="54" y="40"/>
                      </a:cubicBezTo>
                      <a:cubicBezTo>
                        <a:pt x="54" y="43"/>
                        <a:pt x="50" y="43"/>
                        <a:pt x="47" y="43"/>
                      </a:cubicBezTo>
                      <a:cubicBezTo>
                        <a:pt x="46" y="43"/>
                        <a:pt x="44" y="43"/>
                        <a:pt x="42" y="42"/>
                      </a:cubicBezTo>
                      <a:cubicBezTo>
                        <a:pt x="41" y="41"/>
                        <a:pt x="39" y="40"/>
                        <a:pt x="39" y="40"/>
                      </a:cubicBezTo>
                      <a:cubicBezTo>
                        <a:pt x="38" y="41"/>
                        <a:pt x="36" y="41"/>
                        <a:pt x="34" y="39"/>
                      </a:cubicBezTo>
                      <a:cubicBezTo>
                        <a:pt x="33" y="38"/>
                        <a:pt x="32" y="36"/>
                        <a:pt x="32" y="34"/>
                      </a:cubicBezTo>
                      <a:cubicBezTo>
                        <a:pt x="31" y="34"/>
                        <a:pt x="29" y="35"/>
                        <a:pt x="28" y="35"/>
                      </a:cubicBezTo>
                      <a:cubicBezTo>
                        <a:pt x="28" y="35"/>
                        <a:pt x="27" y="36"/>
                        <a:pt x="27" y="36"/>
                      </a:cubicBezTo>
                      <a:cubicBezTo>
                        <a:pt x="26" y="36"/>
                        <a:pt x="26" y="35"/>
                        <a:pt x="25" y="35"/>
                      </a:cubicBezTo>
                      <a:cubicBezTo>
                        <a:pt x="25" y="35"/>
                        <a:pt x="25" y="35"/>
                        <a:pt x="25" y="35"/>
                      </a:cubicBezTo>
                      <a:cubicBezTo>
                        <a:pt x="25" y="35"/>
                        <a:pt x="25" y="35"/>
                        <a:pt x="24" y="35"/>
                      </a:cubicBezTo>
                      <a:cubicBezTo>
                        <a:pt x="24" y="35"/>
                        <a:pt x="24" y="35"/>
                        <a:pt x="24" y="35"/>
                      </a:cubicBezTo>
                      <a:cubicBezTo>
                        <a:pt x="24" y="34"/>
                        <a:pt x="24" y="34"/>
                        <a:pt x="24" y="34"/>
                      </a:cubicBezTo>
                      <a:cubicBezTo>
                        <a:pt x="24" y="34"/>
                        <a:pt x="23" y="34"/>
                        <a:pt x="23" y="34"/>
                      </a:cubicBezTo>
                      <a:cubicBezTo>
                        <a:pt x="23" y="33"/>
                        <a:pt x="23" y="33"/>
                        <a:pt x="23" y="33"/>
                      </a:cubicBezTo>
                      <a:cubicBezTo>
                        <a:pt x="23" y="33"/>
                        <a:pt x="23" y="33"/>
                        <a:pt x="23" y="33"/>
                      </a:cubicBezTo>
                      <a:cubicBezTo>
                        <a:pt x="21" y="51"/>
                        <a:pt x="21" y="51"/>
                        <a:pt x="21" y="51"/>
                      </a:cubicBezTo>
                      <a:cubicBezTo>
                        <a:pt x="17" y="55"/>
                        <a:pt x="17" y="55"/>
                        <a:pt x="17" y="55"/>
                      </a:cubicBezTo>
                      <a:cubicBezTo>
                        <a:pt x="1" y="55"/>
                        <a:pt x="1" y="55"/>
                        <a:pt x="1" y="55"/>
                      </a:cubicBezTo>
                      <a:cubicBezTo>
                        <a:pt x="0" y="90"/>
                        <a:pt x="0" y="90"/>
                        <a:pt x="0" y="90"/>
                      </a:cubicBezTo>
                      <a:cubicBezTo>
                        <a:pt x="12" y="106"/>
                        <a:pt x="12" y="106"/>
                        <a:pt x="12" y="106"/>
                      </a:cubicBezTo>
                      <a:cubicBezTo>
                        <a:pt x="12" y="106"/>
                        <a:pt x="12" y="106"/>
                        <a:pt x="13" y="106"/>
                      </a:cubicBezTo>
                      <a:cubicBezTo>
                        <a:pt x="13" y="105"/>
                        <a:pt x="14" y="105"/>
                        <a:pt x="14"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5" name="Freeform 1281"/>
                <p:cNvSpPr>
                  <a:spLocks/>
                </p:cNvSpPr>
                <p:nvPr/>
              </p:nvSpPr>
              <p:spPr bwMode="auto">
                <a:xfrm>
                  <a:off x="1915" y="316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6" name="Freeform 1282"/>
                <p:cNvSpPr>
                  <a:spLocks/>
                </p:cNvSpPr>
                <p:nvPr/>
              </p:nvSpPr>
              <p:spPr bwMode="auto">
                <a:xfrm>
                  <a:off x="1933" y="31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7" name="Freeform 1283"/>
                <p:cNvSpPr>
                  <a:spLocks/>
                </p:cNvSpPr>
                <p:nvPr/>
              </p:nvSpPr>
              <p:spPr bwMode="auto">
                <a:xfrm>
                  <a:off x="1924" y="3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8" name="Freeform 1284"/>
                <p:cNvSpPr>
                  <a:spLocks/>
                </p:cNvSpPr>
                <p:nvPr/>
              </p:nvSpPr>
              <p:spPr bwMode="auto">
                <a:xfrm>
                  <a:off x="1921" y="31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9" name="Freeform 1285"/>
                <p:cNvSpPr>
                  <a:spLocks/>
                </p:cNvSpPr>
                <p:nvPr/>
              </p:nvSpPr>
              <p:spPr bwMode="auto">
                <a:xfrm>
                  <a:off x="1918" y="31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0" name="Freeform 1286"/>
                <p:cNvSpPr>
                  <a:spLocks/>
                </p:cNvSpPr>
                <p:nvPr/>
              </p:nvSpPr>
              <p:spPr bwMode="auto">
                <a:xfrm>
                  <a:off x="1927" y="3164"/>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1" y="0"/>
                        <a:pt x="4" y="0"/>
                        <a:pt x="5" y="1"/>
                      </a:cubicBezTo>
                      <a:cubicBezTo>
                        <a:pt x="4"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1" name="Freeform 1287"/>
                <p:cNvSpPr>
                  <a:spLocks/>
                </p:cNvSpPr>
                <p:nvPr/>
              </p:nvSpPr>
              <p:spPr bwMode="auto">
                <a:xfrm>
                  <a:off x="1913" y="316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2" name="Freeform 1288"/>
                <p:cNvSpPr>
                  <a:spLocks/>
                </p:cNvSpPr>
                <p:nvPr/>
              </p:nvSpPr>
              <p:spPr bwMode="auto">
                <a:xfrm>
                  <a:off x="1935" y="3167"/>
                  <a:ext cx="1"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3" name="Freeform 1289"/>
                <p:cNvSpPr>
                  <a:spLocks/>
                </p:cNvSpPr>
                <p:nvPr/>
              </p:nvSpPr>
              <p:spPr bwMode="auto">
                <a:xfrm>
                  <a:off x="1978" y="3143"/>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lnTo>
                        <a:pt x="7" y="0"/>
                      </a:lnTo>
                      <a:lnTo>
                        <a:pt x="7" y="0"/>
                      </a:lnTo>
                      <a:lnTo>
                        <a:pt x="0"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4" name="Freeform 1290"/>
                <p:cNvSpPr>
                  <a:spLocks/>
                </p:cNvSpPr>
                <p:nvPr/>
              </p:nvSpPr>
              <p:spPr bwMode="auto">
                <a:xfrm>
                  <a:off x="1933" y="3167"/>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5" name="Freeform 1291"/>
                <p:cNvSpPr>
                  <a:spLocks/>
                </p:cNvSpPr>
                <p:nvPr/>
              </p:nvSpPr>
              <p:spPr bwMode="auto">
                <a:xfrm>
                  <a:off x="1900" y="3151"/>
                  <a:ext cx="12" cy="15"/>
                </a:xfrm>
                <a:custGeom>
                  <a:avLst/>
                  <a:gdLst>
                    <a:gd name="T0" fmla="*/ 12 w 12"/>
                    <a:gd name="T1" fmla="*/ 15 h 15"/>
                    <a:gd name="T2" fmla="*/ 12 w 12"/>
                    <a:gd name="T3" fmla="*/ 15 h 15"/>
                    <a:gd name="T4" fmla="*/ 0 w 12"/>
                    <a:gd name="T5" fmla="*/ 0 h 15"/>
                    <a:gd name="T6" fmla="*/ 12 w 12"/>
                    <a:gd name="T7" fmla="*/ 15 h 15"/>
                  </a:gdLst>
                  <a:ahLst/>
                  <a:cxnLst>
                    <a:cxn ang="0">
                      <a:pos x="T0" y="T1"/>
                    </a:cxn>
                    <a:cxn ang="0">
                      <a:pos x="T2" y="T3"/>
                    </a:cxn>
                    <a:cxn ang="0">
                      <a:pos x="T4" y="T5"/>
                    </a:cxn>
                    <a:cxn ang="0">
                      <a:pos x="T6" y="T7"/>
                    </a:cxn>
                  </a:cxnLst>
                  <a:rect l="0" t="0" r="r" b="b"/>
                  <a:pathLst>
                    <a:path w="12" h="15">
                      <a:moveTo>
                        <a:pt x="12" y="15"/>
                      </a:moveTo>
                      <a:lnTo>
                        <a:pt x="12" y="15"/>
                      </a:lnTo>
                      <a:lnTo>
                        <a:pt x="0" y="0"/>
                      </a:lnTo>
                      <a:lnTo>
                        <a:pt x="1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6" name="Freeform 1292"/>
                <p:cNvSpPr>
                  <a:spLocks/>
                </p:cNvSpPr>
                <p:nvPr/>
              </p:nvSpPr>
              <p:spPr bwMode="auto">
                <a:xfrm>
                  <a:off x="1974" y="2987"/>
                  <a:ext cx="17" cy="14"/>
                </a:xfrm>
                <a:custGeom>
                  <a:avLst/>
                  <a:gdLst>
                    <a:gd name="T0" fmla="*/ 15 w 18"/>
                    <a:gd name="T1" fmla="*/ 0 h 14"/>
                    <a:gd name="T2" fmla="*/ 14 w 18"/>
                    <a:gd name="T3" fmla="*/ 1 h 14"/>
                    <a:gd name="T4" fmla="*/ 13 w 18"/>
                    <a:gd name="T5" fmla="*/ 1 h 14"/>
                    <a:gd name="T6" fmla="*/ 13 w 18"/>
                    <a:gd name="T7" fmla="*/ 1 h 14"/>
                    <a:gd name="T8" fmla="*/ 12 w 18"/>
                    <a:gd name="T9" fmla="*/ 1 h 14"/>
                    <a:gd name="T10" fmla="*/ 12 w 18"/>
                    <a:gd name="T11" fmla="*/ 1 h 14"/>
                    <a:gd name="T12" fmla="*/ 11 w 18"/>
                    <a:gd name="T13" fmla="*/ 2 h 14"/>
                    <a:gd name="T14" fmla="*/ 11 w 18"/>
                    <a:gd name="T15" fmla="*/ 2 h 14"/>
                    <a:gd name="T16" fmla="*/ 8 w 18"/>
                    <a:gd name="T17" fmla="*/ 3 h 14"/>
                    <a:gd name="T18" fmla="*/ 8 w 18"/>
                    <a:gd name="T19" fmla="*/ 3 h 14"/>
                    <a:gd name="T20" fmla="*/ 7 w 18"/>
                    <a:gd name="T21" fmla="*/ 3 h 14"/>
                    <a:gd name="T22" fmla="*/ 6 w 18"/>
                    <a:gd name="T23" fmla="*/ 3 h 14"/>
                    <a:gd name="T24" fmla="*/ 6 w 18"/>
                    <a:gd name="T25" fmla="*/ 3 h 14"/>
                    <a:gd name="T26" fmla="*/ 5 w 18"/>
                    <a:gd name="T27" fmla="*/ 3 h 14"/>
                    <a:gd name="T28" fmla="*/ 5 w 18"/>
                    <a:gd name="T29" fmla="*/ 3 h 14"/>
                    <a:gd name="T30" fmla="*/ 4 w 18"/>
                    <a:gd name="T31" fmla="*/ 4 h 14"/>
                    <a:gd name="T32" fmla="*/ 3 w 18"/>
                    <a:gd name="T33" fmla="*/ 9 h 14"/>
                    <a:gd name="T34" fmla="*/ 3 w 18"/>
                    <a:gd name="T35" fmla="*/ 11 h 14"/>
                    <a:gd name="T36" fmla="*/ 1 w 18"/>
                    <a:gd name="T37" fmla="*/ 11 h 14"/>
                    <a:gd name="T38" fmla="*/ 0 w 18"/>
                    <a:gd name="T39" fmla="*/ 12 h 14"/>
                    <a:gd name="T40" fmla="*/ 1 w 18"/>
                    <a:gd name="T41" fmla="*/ 13 h 14"/>
                    <a:gd name="T42" fmla="*/ 1 w 18"/>
                    <a:gd name="T43" fmla="*/ 13 h 14"/>
                    <a:gd name="T44" fmla="*/ 1 w 18"/>
                    <a:gd name="T45" fmla="*/ 14 h 14"/>
                    <a:gd name="T46" fmla="*/ 1 w 18"/>
                    <a:gd name="T47" fmla="*/ 14 h 14"/>
                    <a:gd name="T48" fmla="*/ 2 w 18"/>
                    <a:gd name="T49" fmla="*/ 14 h 14"/>
                    <a:gd name="T50" fmla="*/ 3 w 18"/>
                    <a:gd name="T51" fmla="*/ 14 h 14"/>
                    <a:gd name="T52" fmla="*/ 5 w 18"/>
                    <a:gd name="T53" fmla="*/ 14 h 14"/>
                    <a:gd name="T54" fmla="*/ 8 w 18"/>
                    <a:gd name="T55" fmla="*/ 14 h 14"/>
                    <a:gd name="T56" fmla="*/ 8 w 18"/>
                    <a:gd name="T57" fmla="*/ 13 h 14"/>
                    <a:gd name="T58" fmla="*/ 8 w 18"/>
                    <a:gd name="T59" fmla="*/ 10 h 14"/>
                    <a:gd name="T60" fmla="*/ 10 w 18"/>
                    <a:gd name="T61" fmla="*/ 11 h 14"/>
                    <a:gd name="T62" fmla="*/ 10 w 18"/>
                    <a:gd name="T63" fmla="*/ 11 h 14"/>
                    <a:gd name="T64" fmla="*/ 15 w 18"/>
                    <a:gd name="T65" fmla="*/ 10 h 14"/>
                    <a:gd name="T66" fmla="*/ 15 w 18"/>
                    <a:gd name="T67" fmla="*/ 10 h 14"/>
                    <a:gd name="T68" fmla="*/ 18 w 18"/>
                    <a:gd name="T69" fmla="*/ 10 h 14"/>
                    <a:gd name="T70" fmla="*/ 16 w 18"/>
                    <a:gd name="T71" fmla="*/ 4 h 14"/>
                    <a:gd name="T72" fmla="*/ 15 w 18"/>
                    <a:gd name="T73" fmla="*/ 0 h 14"/>
                    <a:gd name="T74" fmla="*/ 15 w 18"/>
                    <a:gd name="T7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4">
                      <a:moveTo>
                        <a:pt x="15" y="0"/>
                      </a:moveTo>
                      <a:cubicBezTo>
                        <a:pt x="15" y="0"/>
                        <a:pt x="14" y="1"/>
                        <a:pt x="14" y="1"/>
                      </a:cubicBezTo>
                      <a:cubicBezTo>
                        <a:pt x="14" y="1"/>
                        <a:pt x="13" y="1"/>
                        <a:pt x="13" y="1"/>
                      </a:cubicBezTo>
                      <a:cubicBezTo>
                        <a:pt x="13" y="1"/>
                        <a:pt x="13" y="1"/>
                        <a:pt x="13" y="1"/>
                      </a:cubicBezTo>
                      <a:cubicBezTo>
                        <a:pt x="12" y="1"/>
                        <a:pt x="12" y="1"/>
                        <a:pt x="12" y="1"/>
                      </a:cubicBezTo>
                      <a:cubicBezTo>
                        <a:pt x="12" y="1"/>
                        <a:pt x="12" y="1"/>
                        <a:pt x="12" y="1"/>
                      </a:cubicBezTo>
                      <a:cubicBezTo>
                        <a:pt x="11" y="1"/>
                        <a:pt x="11" y="2"/>
                        <a:pt x="11" y="2"/>
                      </a:cubicBezTo>
                      <a:cubicBezTo>
                        <a:pt x="11" y="2"/>
                        <a:pt x="11" y="2"/>
                        <a:pt x="11" y="2"/>
                      </a:cubicBezTo>
                      <a:cubicBezTo>
                        <a:pt x="10" y="2"/>
                        <a:pt x="9" y="3"/>
                        <a:pt x="8" y="3"/>
                      </a:cubicBezTo>
                      <a:cubicBezTo>
                        <a:pt x="8" y="3"/>
                        <a:pt x="8" y="3"/>
                        <a:pt x="8" y="3"/>
                      </a:cubicBezTo>
                      <a:cubicBezTo>
                        <a:pt x="7" y="3"/>
                        <a:pt x="7" y="3"/>
                        <a:pt x="7" y="3"/>
                      </a:cubicBezTo>
                      <a:cubicBezTo>
                        <a:pt x="7" y="3"/>
                        <a:pt x="6" y="3"/>
                        <a:pt x="6" y="3"/>
                      </a:cubicBezTo>
                      <a:cubicBezTo>
                        <a:pt x="6" y="3"/>
                        <a:pt x="6" y="3"/>
                        <a:pt x="6" y="3"/>
                      </a:cubicBezTo>
                      <a:cubicBezTo>
                        <a:pt x="6" y="3"/>
                        <a:pt x="5" y="3"/>
                        <a:pt x="5" y="3"/>
                      </a:cubicBezTo>
                      <a:cubicBezTo>
                        <a:pt x="5" y="3"/>
                        <a:pt x="5" y="3"/>
                        <a:pt x="5" y="3"/>
                      </a:cubicBezTo>
                      <a:cubicBezTo>
                        <a:pt x="5" y="3"/>
                        <a:pt x="4" y="4"/>
                        <a:pt x="4" y="4"/>
                      </a:cubicBezTo>
                      <a:cubicBezTo>
                        <a:pt x="3" y="4"/>
                        <a:pt x="3" y="7"/>
                        <a:pt x="3" y="9"/>
                      </a:cubicBezTo>
                      <a:cubicBezTo>
                        <a:pt x="3" y="11"/>
                        <a:pt x="3" y="11"/>
                        <a:pt x="3" y="11"/>
                      </a:cubicBezTo>
                      <a:cubicBezTo>
                        <a:pt x="1" y="11"/>
                        <a:pt x="1" y="11"/>
                        <a:pt x="1" y="11"/>
                      </a:cubicBezTo>
                      <a:cubicBezTo>
                        <a:pt x="0" y="11"/>
                        <a:pt x="0" y="12"/>
                        <a:pt x="0" y="12"/>
                      </a:cubicBezTo>
                      <a:cubicBezTo>
                        <a:pt x="0" y="13"/>
                        <a:pt x="0" y="13"/>
                        <a:pt x="1" y="13"/>
                      </a:cubicBezTo>
                      <a:cubicBezTo>
                        <a:pt x="1" y="13"/>
                        <a:pt x="1" y="13"/>
                        <a:pt x="1" y="13"/>
                      </a:cubicBezTo>
                      <a:cubicBezTo>
                        <a:pt x="1" y="13"/>
                        <a:pt x="1" y="13"/>
                        <a:pt x="1" y="14"/>
                      </a:cubicBezTo>
                      <a:cubicBezTo>
                        <a:pt x="1" y="14"/>
                        <a:pt x="1" y="14"/>
                        <a:pt x="1" y="14"/>
                      </a:cubicBezTo>
                      <a:cubicBezTo>
                        <a:pt x="1" y="14"/>
                        <a:pt x="2" y="14"/>
                        <a:pt x="2" y="14"/>
                      </a:cubicBezTo>
                      <a:cubicBezTo>
                        <a:pt x="2" y="14"/>
                        <a:pt x="3" y="14"/>
                        <a:pt x="3" y="14"/>
                      </a:cubicBezTo>
                      <a:cubicBezTo>
                        <a:pt x="4" y="14"/>
                        <a:pt x="4" y="14"/>
                        <a:pt x="5" y="14"/>
                      </a:cubicBezTo>
                      <a:cubicBezTo>
                        <a:pt x="6" y="14"/>
                        <a:pt x="7" y="14"/>
                        <a:pt x="8" y="14"/>
                      </a:cubicBezTo>
                      <a:cubicBezTo>
                        <a:pt x="8" y="13"/>
                        <a:pt x="8" y="13"/>
                        <a:pt x="8" y="13"/>
                      </a:cubicBezTo>
                      <a:cubicBezTo>
                        <a:pt x="8" y="10"/>
                        <a:pt x="8" y="10"/>
                        <a:pt x="8" y="10"/>
                      </a:cubicBezTo>
                      <a:cubicBezTo>
                        <a:pt x="10" y="11"/>
                        <a:pt x="10" y="11"/>
                        <a:pt x="10" y="11"/>
                      </a:cubicBezTo>
                      <a:cubicBezTo>
                        <a:pt x="10" y="11"/>
                        <a:pt x="10" y="11"/>
                        <a:pt x="10" y="11"/>
                      </a:cubicBezTo>
                      <a:cubicBezTo>
                        <a:pt x="11" y="11"/>
                        <a:pt x="13" y="11"/>
                        <a:pt x="15" y="10"/>
                      </a:cubicBezTo>
                      <a:cubicBezTo>
                        <a:pt x="15" y="10"/>
                        <a:pt x="15" y="10"/>
                        <a:pt x="15" y="10"/>
                      </a:cubicBezTo>
                      <a:cubicBezTo>
                        <a:pt x="18" y="10"/>
                        <a:pt x="18" y="10"/>
                        <a:pt x="18" y="10"/>
                      </a:cubicBezTo>
                      <a:cubicBezTo>
                        <a:pt x="18" y="8"/>
                        <a:pt x="17" y="5"/>
                        <a:pt x="16" y="4"/>
                      </a:cubicBezTo>
                      <a:cubicBezTo>
                        <a:pt x="15" y="0"/>
                        <a:pt x="15" y="0"/>
                        <a:pt x="15" y="0"/>
                      </a:cubicBezTo>
                      <a:cubicBezTo>
                        <a:pt x="15" y="0"/>
                        <a:pt x="15" y="0"/>
                        <a:pt x="1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7" name="Freeform 1293"/>
                <p:cNvSpPr>
                  <a:spLocks/>
                </p:cNvSpPr>
                <p:nvPr/>
              </p:nvSpPr>
              <p:spPr bwMode="auto">
                <a:xfrm>
                  <a:off x="2104" y="2844"/>
                  <a:ext cx="108" cy="143"/>
                </a:xfrm>
                <a:custGeom>
                  <a:avLst/>
                  <a:gdLst>
                    <a:gd name="T0" fmla="*/ 22 w 113"/>
                    <a:gd name="T1" fmla="*/ 13 h 150"/>
                    <a:gd name="T2" fmla="*/ 21 w 113"/>
                    <a:gd name="T3" fmla="*/ 14 h 150"/>
                    <a:gd name="T4" fmla="*/ 21 w 113"/>
                    <a:gd name="T5" fmla="*/ 14 h 150"/>
                    <a:gd name="T6" fmla="*/ 21 w 113"/>
                    <a:gd name="T7" fmla="*/ 15 h 150"/>
                    <a:gd name="T8" fmla="*/ 20 w 113"/>
                    <a:gd name="T9" fmla="*/ 15 h 150"/>
                    <a:gd name="T10" fmla="*/ 20 w 113"/>
                    <a:gd name="T11" fmla="*/ 15 h 150"/>
                    <a:gd name="T12" fmla="*/ 26 w 113"/>
                    <a:gd name="T13" fmla="*/ 24 h 150"/>
                    <a:gd name="T14" fmla="*/ 30 w 113"/>
                    <a:gd name="T15" fmla="*/ 28 h 150"/>
                    <a:gd name="T16" fmla="*/ 33 w 113"/>
                    <a:gd name="T17" fmla="*/ 31 h 150"/>
                    <a:gd name="T18" fmla="*/ 56 w 113"/>
                    <a:gd name="T19" fmla="*/ 39 h 150"/>
                    <a:gd name="T20" fmla="*/ 71 w 113"/>
                    <a:gd name="T21" fmla="*/ 42 h 150"/>
                    <a:gd name="T22" fmla="*/ 78 w 113"/>
                    <a:gd name="T23" fmla="*/ 45 h 150"/>
                    <a:gd name="T24" fmla="*/ 76 w 113"/>
                    <a:gd name="T25" fmla="*/ 48 h 150"/>
                    <a:gd name="T26" fmla="*/ 47 w 113"/>
                    <a:gd name="T27" fmla="*/ 78 h 150"/>
                    <a:gd name="T28" fmla="*/ 39 w 113"/>
                    <a:gd name="T29" fmla="*/ 81 h 150"/>
                    <a:gd name="T30" fmla="*/ 37 w 113"/>
                    <a:gd name="T31" fmla="*/ 81 h 150"/>
                    <a:gd name="T32" fmla="*/ 33 w 113"/>
                    <a:gd name="T33" fmla="*/ 81 h 150"/>
                    <a:gd name="T34" fmla="*/ 23 w 113"/>
                    <a:gd name="T35" fmla="*/ 86 h 150"/>
                    <a:gd name="T36" fmla="*/ 18 w 113"/>
                    <a:gd name="T37" fmla="*/ 89 h 150"/>
                    <a:gd name="T38" fmla="*/ 18 w 113"/>
                    <a:gd name="T39" fmla="*/ 89 h 150"/>
                    <a:gd name="T40" fmla="*/ 16 w 113"/>
                    <a:gd name="T41" fmla="*/ 89 h 150"/>
                    <a:gd name="T42" fmla="*/ 16 w 113"/>
                    <a:gd name="T43" fmla="*/ 89 h 150"/>
                    <a:gd name="T44" fmla="*/ 14 w 113"/>
                    <a:gd name="T45" fmla="*/ 89 h 150"/>
                    <a:gd name="T46" fmla="*/ 13 w 113"/>
                    <a:gd name="T47" fmla="*/ 89 h 150"/>
                    <a:gd name="T48" fmla="*/ 12 w 113"/>
                    <a:gd name="T49" fmla="*/ 90 h 150"/>
                    <a:gd name="T50" fmla="*/ 11 w 113"/>
                    <a:gd name="T51" fmla="*/ 90 h 150"/>
                    <a:gd name="T52" fmla="*/ 10 w 113"/>
                    <a:gd name="T53" fmla="*/ 90 h 150"/>
                    <a:gd name="T54" fmla="*/ 5 w 113"/>
                    <a:gd name="T55" fmla="*/ 97 h 150"/>
                    <a:gd name="T56" fmla="*/ 0 w 113"/>
                    <a:gd name="T57" fmla="*/ 105 h 150"/>
                    <a:gd name="T58" fmla="*/ 1 w 113"/>
                    <a:gd name="T59" fmla="*/ 144 h 150"/>
                    <a:gd name="T60" fmla="*/ 5 w 113"/>
                    <a:gd name="T61" fmla="*/ 150 h 150"/>
                    <a:gd name="T62" fmla="*/ 19 w 113"/>
                    <a:gd name="T63" fmla="*/ 135 h 150"/>
                    <a:gd name="T64" fmla="*/ 28 w 113"/>
                    <a:gd name="T65" fmla="*/ 126 h 150"/>
                    <a:gd name="T66" fmla="*/ 48 w 113"/>
                    <a:gd name="T67" fmla="*/ 110 h 150"/>
                    <a:gd name="T68" fmla="*/ 76 w 113"/>
                    <a:gd name="T69" fmla="*/ 83 h 150"/>
                    <a:gd name="T70" fmla="*/ 88 w 113"/>
                    <a:gd name="T71" fmla="*/ 63 h 150"/>
                    <a:gd name="T72" fmla="*/ 99 w 113"/>
                    <a:gd name="T73" fmla="*/ 45 h 150"/>
                    <a:gd name="T74" fmla="*/ 109 w 113"/>
                    <a:gd name="T75" fmla="*/ 24 h 150"/>
                    <a:gd name="T76" fmla="*/ 110 w 113"/>
                    <a:gd name="T77" fmla="*/ 15 h 150"/>
                    <a:gd name="T78" fmla="*/ 113 w 113"/>
                    <a:gd name="T79" fmla="*/ 4 h 150"/>
                    <a:gd name="T80" fmla="*/ 112 w 113"/>
                    <a:gd name="T81" fmla="*/ 0 h 150"/>
                    <a:gd name="T82" fmla="*/ 109 w 113"/>
                    <a:gd name="T83" fmla="*/ 1 h 150"/>
                    <a:gd name="T84" fmla="*/ 82 w 113"/>
                    <a:gd name="T85" fmla="*/ 9 h 150"/>
                    <a:gd name="T86" fmla="*/ 65 w 113"/>
                    <a:gd name="T87" fmla="*/ 13 h 150"/>
                    <a:gd name="T88" fmla="*/ 59 w 113"/>
                    <a:gd name="T89" fmla="*/ 15 h 150"/>
                    <a:gd name="T90" fmla="*/ 57 w 113"/>
                    <a:gd name="T91" fmla="*/ 15 h 150"/>
                    <a:gd name="T92" fmla="*/ 54 w 113"/>
                    <a:gd name="T93" fmla="*/ 15 h 150"/>
                    <a:gd name="T94" fmla="*/ 51 w 113"/>
                    <a:gd name="T95" fmla="*/ 15 h 150"/>
                    <a:gd name="T96" fmla="*/ 39 w 113"/>
                    <a:gd name="T97" fmla="*/ 20 h 150"/>
                    <a:gd name="T98" fmla="*/ 29 w 113"/>
                    <a:gd name="T99" fmla="*/ 13 h 150"/>
                    <a:gd name="T100" fmla="*/ 25 w 113"/>
                    <a:gd name="T101" fmla="*/ 9 h 150"/>
                    <a:gd name="T102" fmla="*/ 24 w 113"/>
                    <a:gd name="T103" fmla="*/ 10 h 150"/>
                    <a:gd name="T104" fmla="*/ 24 w 113"/>
                    <a:gd name="T105" fmla="*/ 10 h 150"/>
                    <a:gd name="T106" fmla="*/ 22 w 113"/>
                    <a:gd name="T107" fmla="*/ 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50">
                      <a:moveTo>
                        <a:pt x="22" y="13"/>
                      </a:moveTo>
                      <a:cubicBezTo>
                        <a:pt x="22" y="13"/>
                        <a:pt x="21" y="13"/>
                        <a:pt x="21" y="14"/>
                      </a:cubicBezTo>
                      <a:cubicBezTo>
                        <a:pt x="21" y="14"/>
                        <a:pt x="21" y="14"/>
                        <a:pt x="21" y="14"/>
                      </a:cubicBezTo>
                      <a:cubicBezTo>
                        <a:pt x="21" y="14"/>
                        <a:pt x="21" y="15"/>
                        <a:pt x="21" y="15"/>
                      </a:cubicBezTo>
                      <a:cubicBezTo>
                        <a:pt x="21" y="15"/>
                        <a:pt x="20" y="15"/>
                        <a:pt x="20" y="15"/>
                      </a:cubicBezTo>
                      <a:cubicBezTo>
                        <a:pt x="20" y="15"/>
                        <a:pt x="20" y="15"/>
                        <a:pt x="20" y="15"/>
                      </a:cubicBezTo>
                      <a:cubicBezTo>
                        <a:pt x="22" y="18"/>
                        <a:pt x="25" y="24"/>
                        <a:pt x="26" y="24"/>
                      </a:cubicBezTo>
                      <a:cubicBezTo>
                        <a:pt x="28" y="25"/>
                        <a:pt x="29" y="26"/>
                        <a:pt x="30" y="28"/>
                      </a:cubicBezTo>
                      <a:cubicBezTo>
                        <a:pt x="31" y="29"/>
                        <a:pt x="33" y="31"/>
                        <a:pt x="33" y="31"/>
                      </a:cubicBezTo>
                      <a:cubicBezTo>
                        <a:pt x="36" y="32"/>
                        <a:pt x="48" y="36"/>
                        <a:pt x="56" y="39"/>
                      </a:cubicBezTo>
                      <a:cubicBezTo>
                        <a:pt x="65" y="42"/>
                        <a:pt x="70" y="42"/>
                        <a:pt x="71" y="42"/>
                      </a:cubicBezTo>
                      <a:cubicBezTo>
                        <a:pt x="73" y="42"/>
                        <a:pt x="77" y="43"/>
                        <a:pt x="78" y="45"/>
                      </a:cubicBezTo>
                      <a:cubicBezTo>
                        <a:pt x="78" y="46"/>
                        <a:pt x="78" y="47"/>
                        <a:pt x="76" y="48"/>
                      </a:cubicBezTo>
                      <a:cubicBezTo>
                        <a:pt x="74" y="50"/>
                        <a:pt x="50" y="74"/>
                        <a:pt x="47" y="78"/>
                      </a:cubicBezTo>
                      <a:cubicBezTo>
                        <a:pt x="44" y="81"/>
                        <a:pt x="42" y="81"/>
                        <a:pt x="39" y="81"/>
                      </a:cubicBezTo>
                      <a:cubicBezTo>
                        <a:pt x="39" y="81"/>
                        <a:pt x="38" y="81"/>
                        <a:pt x="37" y="81"/>
                      </a:cubicBezTo>
                      <a:cubicBezTo>
                        <a:pt x="36" y="81"/>
                        <a:pt x="34" y="81"/>
                        <a:pt x="33" y="81"/>
                      </a:cubicBezTo>
                      <a:cubicBezTo>
                        <a:pt x="29" y="81"/>
                        <a:pt x="25" y="84"/>
                        <a:pt x="23" y="86"/>
                      </a:cubicBezTo>
                      <a:cubicBezTo>
                        <a:pt x="21" y="88"/>
                        <a:pt x="19" y="89"/>
                        <a:pt x="18" y="89"/>
                      </a:cubicBezTo>
                      <a:cubicBezTo>
                        <a:pt x="18" y="89"/>
                        <a:pt x="18" y="89"/>
                        <a:pt x="18" y="89"/>
                      </a:cubicBezTo>
                      <a:cubicBezTo>
                        <a:pt x="17" y="89"/>
                        <a:pt x="17" y="89"/>
                        <a:pt x="16" y="89"/>
                      </a:cubicBezTo>
                      <a:cubicBezTo>
                        <a:pt x="16" y="89"/>
                        <a:pt x="16" y="89"/>
                        <a:pt x="16" y="89"/>
                      </a:cubicBezTo>
                      <a:cubicBezTo>
                        <a:pt x="15" y="89"/>
                        <a:pt x="15" y="89"/>
                        <a:pt x="14" y="89"/>
                      </a:cubicBezTo>
                      <a:cubicBezTo>
                        <a:pt x="14" y="89"/>
                        <a:pt x="14" y="89"/>
                        <a:pt x="13" y="89"/>
                      </a:cubicBezTo>
                      <a:cubicBezTo>
                        <a:pt x="13" y="90"/>
                        <a:pt x="13" y="90"/>
                        <a:pt x="12" y="90"/>
                      </a:cubicBezTo>
                      <a:cubicBezTo>
                        <a:pt x="12" y="90"/>
                        <a:pt x="11" y="90"/>
                        <a:pt x="11" y="90"/>
                      </a:cubicBezTo>
                      <a:cubicBezTo>
                        <a:pt x="11" y="90"/>
                        <a:pt x="10" y="90"/>
                        <a:pt x="10" y="90"/>
                      </a:cubicBezTo>
                      <a:cubicBezTo>
                        <a:pt x="5" y="97"/>
                        <a:pt x="5" y="97"/>
                        <a:pt x="5" y="97"/>
                      </a:cubicBezTo>
                      <a:cubicBezTo>
                        <a:pt x="0" y="105"/>
                        <a:pt x="0" y="105"/>
                        <a:pt x="0" y="105"/>
                      </a:cubicBezTo>
                      <a:cubicBezTo>
                        <a:pt x="1" y="144"/>
                        <a:pt x="1" y="144"/>
                        <a:pt x="1" y="144"/>
                      </a:cubicBezTo>
                      <a:cubicBezTo>
                        <a:pt x="5" y="150"/>
                        <a:pt x="5" y="150"/>
                        <a:pt x="5" y="150"/>
                      </a:cubicBezTo>
                      <a:cubicBezTo>
                        <a:pt x="8" y="146"/>
                        <a:pt x="13" y="141"/>
                        <a:pt x="19" y="135"/>
                      </a:cubicBezTo>
                      <a:cubicBezTo>
                        <a:pt x="22" y="132"/>
                        <a:pt x="25" y="129"/>
                        <a:pt x="28" y="126"/>
                      </a:cubicBezTo>
                      <a:cubicBezTo>
                        <a:pt x="38" y="116"/>
                        <a:pt x="43" y="113"/>
                        <a:pt x="48" y="110"/>
                      </a:cubicBezTo>
                      <a:cubicBezTo>
                        <a:pt x="53" y="108"/>
                        <a:pt x="66" y="95"/>
                        <a:pt x="76" y="83"/>
                      </a:cubicBezTo>
                      <a:cubicBezTo>
                        <a:pt x="81" y="77"/>
                        <a:pt x="87" y="68"/>
                        <a:pt x="88" y="63"/>
                      </a:cubicBezTo>
                      <a:cubicBezTo>
                        <a:pt x="89" y="58"/>
                        <a:pt x="94" y="51"/>
                        <a:pt x="99" y="45"/>
                      </a:cubicBezTo>
                      <a:cubicBezTo>
                        <a:pt x="103" y="40"/>
                        <a:pt x="109" y="27"/>
                        <a:pt x="109" y="24"/>
                      </a:cubicBezTo>
                      <a:cubicBezTo>
                        <a:pt x="109" y="22"/>
                        <a:pt x="109" y="19"/>
                        <a:pt x="110" y="15"/>
                      </a:cubicBezTo>
                      <a:cubicBezTo>
                        <a:pt x="111" y="12"/>
                        <a:pt x="112" y="8"/>
                        <a:pt x="113" y="4"/>
                      </a:cubicBezTo>
                      <a:cubicBezTo>
                        <a:pt x="113" y="2"/>
                        <a:pt x="112" y="1"/>
                        <a:pt x="112" y="0"/>
                      </a:cubicBezTo>
                      <a:cubicBezTo>
                        <a:pt x="111" y="0"/>
                        <a:pt x="110" y="0"/>
                        <a:pt x="109" y="1"/>
                      </a:cubicBezTo>
                      <a:cubicBezTo>
                        <a:pt x="106" y="7"/>
                        <a:pt x="89" y="9"/>
                        <a:pt x="82" y="9"/>
                      </a:cubicBezTo>
                      <a:cubicBezTo>
                        <a:pt x="74" y="9"/>
                        <a:pt x="68" y="10"/>
                        <a:pt x="65" y="13"/>
                      </a:cubicBezTo>
                      <a:cubicBezTo>
                        <a:pt x="64" y="15"/>
                        <a:pt x="61" y="15"/>
                        <a:pt x="59" y="15"/>
                      </a:cubicBezTo>
                      <a:cubicBezTo>
                        <a:pt x="58" y="15"/>
                        <a:pt x="57" y="15"/>
                        <a:pt x="57" y="15"/>
                      </a:cubicBezTo>
                      <a:cubicBezTo>
                        <a:pt x="56" y="15"/>
                        <a:pt x="55" y="15"/>
                        <a:pt x="54" y="15"/>
                      </a:cubicBezTo>
                      <a:cubicBezTo>
                        <a:pt x="52" y="15"/>
                        <a:pt x="51" y="15"/>
                        <a:pt x="51" y="15"/>
                      </a:cubicBezTo>
                      <a:cubicBezTo>
                        <a:pt x="49" y="18"/>
                        <a:pt x="44" y="20"/>
                        <a:pt x="39" y="20"/>
                      </a:cubicBezTo>
                      <a:cubicBezTo>
                        <a:pt x="34" y="20"/>
                        <a:pt x="31" y="17"/>
                        <a:pt x="29" y="13"/>
                      </a:cubicBezTo>
                      <a:cubicBezTo>
                        <a:pt x="28" y="11"/>
                        <a:pt x="27" y="10"/>
                        <a:pt x="25" y="9"/>
                      </a:cubicBezTo>
                      <a:cubicBezTo>
                        <a:pt x="25" y="9"/>
                        <a:pt x="25" y="9"/>
                        <a:pt x="24" y="10"/>
                      </a:cubicBezTo>
                      <a:cubicBezTo>
                        <a:pt x="24" y="10"/>
                        <a:pt x="24" y="10"/>
                        <a:pt x="24" y="10"/>
                      </a:cubicBezTo>
                      <a:cubicBezTo>
                        <a:pt x="23" y="11"/>
                        <a:pt x="22" y="12"/>
                        <a:pt x="22"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8" name="Freeform 1294"/>
                <p:cNvSpPr>
                  <a:spLocks/>
                </p:cNvSpPr>
                <p:nvPr/>
              </p:nvSpPr>
              <p:spPr bwMode="auto">
                <a:xfrm>
                  <a:off x="1534" y="2568"/>
                  <a:ext cx="119" cy="96"/>
                </a:xfrm>
                <a:custGeom>
                  <a:avLst/>
                  <a:gdLst>
                    <a:gd name="T0" fmla="*/ 40 w 125"/>
                    <a:gd name="T1" fmla="*/ 94 h 100"/>
                    <a:gd name="T2" fmla="*/ 40 w 125"/>
                    <a:gd name="T3" fmla="*/ 92 h 100"/>
                    <a:gd name="T4" fmla="*/ 40 w 125"/>
                    <a:gd name="T5" fmla="*/ 91 h 100"/>
                    <a:gd name="T6" fmla="*/ 40 w 125"/>
                    <a:gd name="T7" fmla="*/ 90 h 100"/>
                    <a:gd name="T8" fmla="*/ 40 w 125"/>
                    <a:gd name="T9" fmla="*/ 90 h 100"/>
                    <a:gd name="T10" fmla="*/ 59 w 125"/>
                    <a:gd name="T11" fmla="*/ 77 h 100"/>
                    <a:gd name="T12" fmla="*/ 64 w 125"/>
                    <a:gd name="T13" fmla="*/ 76 h 100"/>
                    <a:gd name="T14" fmla="*/ 73 w 125"/>
                    <a:gd name="T15" fmla="*/ 72 h 100"/>
                    <a:gd name="T16" fmla="*/ 81 w 125"/>
                    <a:gd name="T17" fmla="*/ 67 h 100"/>
                    <a:gd name="T18" fmla="*/ 91 w 125"/>
                    <a:gd name="T19" fmla="*/ 62 h 100"/>
                    <a:gd name="T20" fmla="*/ 96 w 125"/>
                    <a:gd name="T21" fmla="*/ 59 h 100"/>
                    <a:gd name="T22" fmla="*/ 96 w 125"/>
                    <a:gd name="T23" fmla="*/ 54 h 100"/>
                    <a:gd name="T24" fmla="*/ 100 w 125"/>
                    <a:gd name="T25" fmla="*/ 49 h 100"/>
                    <a:gd name="T26" fmla="*/ 106 w 125"/>
                    <a:gd name="T27" fmla="*/ 47 h 100"/>
                    <a:gd name="T28" fmla="*/ 122 w 125"/>
                    <a:gd name="T29" fmla="*/ 44 h 100"/>
                    <a:gd name="T30" fmla="*/ 125 w 125"/>
                    <a:gd name="T31" fmla="*/ 42 h 100"/>
                    <a:gd name="T32" fmla="*/ 120 w 125"/>
                    <a:gd name="T33" fmla="*/ 28 h 100"/>
                    <a:gd name="T34" fmla="*/ 117 w 125"/>
                    <a:gd name="T35" fmla="*/ 14 h 100"/>
                    <a:gd name="T36" fmla="*/ 116 w 125"/>
                    <a:gd name="T37" fmla="*/ 12 h 100"/>
                    <a:gd name="T38" fmla="*/ 116 w 125"/>
                    <a:gd name="T39" fmla="*/ 11 h 100"/>
                    <a:gd name="T40" fmla="*/ 104 w 125"/>
                    <a:gd name="T41" fmla="*/ 8 h 100"/>
                    <a:gd name="T42" fmla="*/ 99 w 125"/>
                    <a:gd name="T43" fmla="*/ 8 h 100"/>
                    <a:gd name="T44" fmla="*/ 83 w 125"/>
                    <a:gd name="T45" fmla="*/ 5 h 100"/>
                    <a:gd name="T46" fmla="*/ 75 w 125"/>
                    <a:gd name="T47" fmla="*/ 1 h 100"/>
                    <a:gd name="T48" fmla="*/ 64 w 125"/>
                    <a:gd name="T49" fmla="*/ 23 h 100"/>
                    <a:gd name="T50" fmla="*/ 41 w 125"/>
                    <a:gd name="T51" fmla="*/ 36 h 100"/>
                    <a:gd name="T52" fmla="*/ 35 w 125"/>
                    <a:gd name="T53" fmla="*/ 45 h 100"/>
                    <a:gd name="T54" fmla="*/ 32 w 125"/>
                    <a:gd name="T55" fmla="*/ 67 h 100"/>
                    <a:gd name="T56" fmla="*/ 18 w 125"/>
                    <a:gd name="T57" fmla="*/ 88 h 100"/>
                    <a:gd name="T58" fmla="*/ 0 w 125"/>
                    <a:gd name="T59" fmla="*/ 99 h 100"/>
                    <a:gd name="T60" fmla="*/ 34 w 125"/>
                    <a:gd name="T61" fmla="*/ 99 h 100"/>
                    <a:gd name="T62" fmla="*/ 36 w 125"/>
                    <a:gd name="T63" fmla="*/ 99 h 100"/>
                    <a:gd name="T64" fmla="*/ 38 w 125"/>
                    <a:gd name="T65" fmla="*/ 100 h 100"/>
                    <a:gd name="T66" fmla="*/ 40 w 125"/>
                    <a:gd name="T67" fmla="*/ 100 h 100"/>
                    <a:gd name="T68" fmla="*/ 40 w 125"/>
                    <a:gd name="T69"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00">
                      <a:moveTo>
                        <a:pt x="40" y="94"/>
                      </a:moveTo>
                      <a:cubicBezTo>
                        <a:pt x="40" y="94"/>
                        <a:pt x="40" y="94"/>
                        <a:pt x="40" y="94"/>
                      </a:cubicBezTo>
                      <a:cubicBezTo>
                        <a:pt x="40" y="93"/>
                        <a:pt x="40" y="93"/>
                        <a:pt x="40" y="93"/>
                      </a:cubicBezTo>
                      <a:cubicBezTo>
                        <a:pt x="40" y="92"/>
                        <a:pt x="40" y="92"/>
                        <a:pt x="40" y="92"/>
                      </a:cubicBezTo>
                      <a:cubicBezTo>
                        <a:pt x="40" y="92"/>
                        <a:pt x="40" y="92"/>
                        <a:pt x="40" y="92"/>
                      </a:cubicBezTo>
                      <a:cubicBezTo>
                        <a:pt x="40" y="91"/>
                        <a:pt x="40" y="91"/>
                        <a:pt x="40" y="91"/>
                      </a:cubicBezTo>
                      <a:cubicBezTo>
                        <a:pt x="40" y="91"/>
                        <a:pt x="40" y="91"/>
                        <a:pt x="40" y="91"/>
                      </a:cubicBezTo>
                      <a:cubicBezTo>
                        <a:pt x="40" y="91"/>
                        <a:pt x="40" y="91"/>
                        <a:pt x="40" y="90"/>
                      </a:cubicBezTo>
                      <a:cubicBezTo>
                        <a:pt x="40" y="90"/>
                        <a:pt x="40" y="90"/>
                        <a:pt x="40" y="90"/>
                      </a:cubicBezTo>
                      <a:cubicBezTo>
                        <a:pt x="40" y="90"/>
                        <a:pt x="40" y="90"/>
                        <a:pt x="40" y="90"/>
                      </a:cubicBezTo>
                      <a:cubicBezTo>
                        <a:pt x="40" y="90"/>
                        <a:pt x="40" y="90"/>
                        <a:pt x="40" y="90"/>
                      </a:cubicBezTo>
                      <a:cubicBezTo>
                        <a:pt x="40" y="89"/>
                        <a:pt x="40" y="87"/>
                        <a:pt x="59" y="77"/>
                      </a:cubicBezTo>
                      <a:cubicBezTo>
                        <a:pt x="60" y="76"/>
                        <a:pt x="61" y="76"/>
                        <a:pt x="63" y="76"/>
                      </a:cubicBezTo>
                      <a:cubicBezTo>
                        <a:pt x="64" y="76"/>
                        <a:pt x="64" y="76"/>
                        <a:pt x="64" y="76"/>
                      </a:cubicBezTo>
                      <a:cubicBezTo>
                        <a:pt x="65" y="76"/>
                        <a:pt x="65" y="76"/>
                        <a:pt x="65" y="76"/>
                      </a:cubicBezTo>
                      <a:cubicBezTo>
                        <a:pt x="65" y="72"/>
                        <a:pt x="70" y="72"/>
                        <a:pt x="73" y="72"/>
                      </a:cubicBezTo>
                      <a:cubicBezTo>
                        <a:pt x="74" y="72"/>
                        <a:pt x="76" y="72"/>
                        <a:pt x="77" y="72"/>
                      </a:cubicBezTo>
                      <a:cubicBezTo>
                        <a:pt x="79" y="72"/>
                        <a:pt x="81" y="70"/>
                        <a:pt x="81" y="67"/>
                      </a:cubicBezTo>
                      <a:cubicBezTo>
                        <a:pt x="81" y="63"/>
                        <a:pt x="86" y="63"/>
                        <a:pt x="89" y="63"/>
                      </a:cubicBezTo>
                      <a:cubicBezTo>
                        <a:pt x="90" y="63"/>
                        <a:pt x="90" y="63"/>
                        <a:pt x="91" y="62"/>
                      </a:cubicBezTo>
                      <a:cubicBezTo>
                        <a:pt x="92" y="62"/>
                        <a:pt x="92" y="62"/>
                        <a:pt x="93" y="61"/>
                      </a:cubicBezTo>
                      <a:cubicBezTo>
                        <a:pt x="93" y="61"/>
                        <a:pt x="94" y="59"/>
                        <a:pt x="96" y="59"/>
                      </a:cubicBezTo>
                      <a:cubicBezTo>
                        <a:pt x="96" y="59"/>
                        <a:pt x="96" y="58"/>
                        <a:pt x="96" y="57"/>
                      </a:cubicBezTo>
                      <a:cubicBezTo>
                        <a:pt x="96" y="56"/>
                        <a:pt x="96" y="55"/>
                        <a:pt x="96" y="54"/>
                      </a:cubicBezTo>
                      <a:cubicBezTo>
                        <a:pt x="96" y="52"/>
                        <a:pt x="96" y="49"/>
                        <a:pt x="99" y="49"/>
                      </a:cubicBezTo>
                      <a:cubicBezTo>
                        <a:pt x="100" y="49"/>
                        <a:pt x="100" y="49"/>
                        <a:pt x="100" y="49"/>
                      </a:cubicBezTo>
                      <a:cubicBezTo>
                        <a:pt x="101" y="49"/>
                        <a:pt x="101" y="49"/>
                        <a:pt x="102" y="49"/>
                      </a:cubicBezTo>
                      <a:cubicBezTo>
                        <a:pt x="104" y="49"/>
                        <a:pt x="106" y="48"/>
                        <a:pt x="106" y="47"/>
                      </a:cubicBezTo>
                      <a:cubicBezTo>
                        <a:pt x="106" y="44"/>
                        <a:pt x="111" y="44"/>
                        <a:pt x="114" y="44"/>
                      </a:cubicBezTo>
                      <a:cubicBezTo>
                        <a:pt x="117" y="44"/>
                        <a:pt x="120" y="44"/>
                        <a:pt x="122" y="44"/>
                      </a:cubicBezTo>
                      <a:cubicBezTo>
                        <a:pt x="123" y="44"/>
                        <a:pt x="124" y="44"/>
                        <a:pt x="125" y="44"/>
                      </a:cubicBezTo>
                      <a:cubicBezTo>
                        <a:pt x="125" y="44"/>
                        <a:pt x="125" y="43"/>
                        <a:pt x="125" y="42"/>
                      </a:cubicBezTo>
                      <a:cubicBezTo>
                        <a:pt x="125" y="40"/>
                        <a:pt x="123" y="37"/>
                        <a:pt x="122" y="36"/>
                      </a:cubicBezTo>
                      <a:cubicBezTo>
                        <a:pt x="119" y="36"/>
                        <a:pt x="120" y="32"/>
                        <a:pt x="120" y="28"/>
                      </a:cubicBezTo>
                      <a:cubicBezTo>
                        <a:pt x="120" y="27"/>
                        <a:pt x="120" y="25"/>
                        <a:pt x="120" y="24"/>
                      </a:cubicBezTo>
                      <a:cubicBezTo>
                        <a:pt x="120" y="19"/>
                        <a:pt x="119" y="16"/>
                        <a:pt x="117" y="14"/>
                      </a:cubicBezTo>
                      <a:cubicBezTo>
                        <a:pt x="117" y="13"/>
                        <a:pt x="117" y="13"/>
                        <a:pt x="117" y="12"/>
                      </a:cubicBezTo>
                      <a:cubicBezTo>
                        <a:pt x="117" y="12"/>
                        <a:pt x="116" y="12"/>
                        <a:pt x="116" y="12"/>
                      </a:cubicBezTo>
                      <a:cubicBezTo>
                        <a:pt x="116" y="12"/>
                        <a:pt x="116" y="11"/>
                        <a:pt x="116" y="11"/>
                      </a:cubicBezTo>
                      <a:cubicBezTo>
                        <a:pt x="116" y="11"/>
                        <a:pt x="116" y="11"/>
                        <a:pt x="116" y="11"/>
                      </a:cubicBezTo>
                      <a:cubicBezTo>
                        <a:pt x="114" y="11"/>
                        <a:pt x="112" y="10"/>
                        <a:pt x="110" y="9"/>
                      </a:cubicBezTo>
                      <a:cubicBezTo>
                        <a:pt x="108" y="9"/>
                        <a:pt x="106" y="8"/>
                        <a:pt x="104" y="8"/>
                      </a:cubicBezTo>
                      <a:cubicBezTo>
                        <a:pt x="103" y="8"/>
                        <a:pt x="103" y="8"/>
                        <a:pt x="103" y="8"/>
                      </a:cubicBezTo>
                      <a:cubicBezTo>
                        <a:pt x="102" y="8"/>
                        <a:pt x="100" y="8"/>
                        <a:pt x="99" y="8"/>
                      </a:cubicBezTo>
                      <a:cubicBezTo>
                        <a:pt x="97" y="8"/>
                        <a:pt x="95" y="9"/>
                        <a:pt x="93" y="9"/>
                      </a:cubicBezTo>
                      <a:cubicBezTo>
                        <a:pt x="90" y="9"/>
                        <a:pt x="86" y="8"/>
                        <a:pt x="83" y="5"/>
                      </a:cubicBezTo>
                      <a:cubicBezTo>
                        <a:pt x="80" y="2"/>
                        <a:pt x="78" y="0"/>
                        <a:pt x="77" y="0"/>
                      </a:cubicBezTo>
                      <a:cubicBezTo>
                        <a:pt x="76" y="0"/>
                        <a:pt x="76" y="0"/>
                        <a:pt x="75" y="1"/>
                      </a:cubicBezTo>
                      <a:cubicBezTo>
                        <a:pt x="74" y="2"/>
                        <a:pt x="71" y="9"/>
                        <a:pt x="69" y="13"/>
                      </a:cubicBezTo>
                      <a:cubicBezTo>
                        <a:pt x="67" y="17"/>
                        <a:pt x="65" y="21"/>
                        <a:pt x="64" y="23"/>
                      </a:cubicBezTo>
                      <a:cubicBezTo>
                        <a:pt x="60" y="28"/>
                        <a:pt x="50" y="32"/>
                        <a:pt x="45" y="32"/>
                      </a:cubicBezTo>
                      <a:cubicBezTo>
                        <a:pt x="43" y="32"/>
                        <a:pt x="43" y="33"/>
                        <a:pt x="41" y="36"/>
                      </a:cubicBezTo>
                      <a:cubicBezTo>
                        <a:pt x="40" y="38"/>
                        <a:pt x="39" y="40"/>
                        <a:pt x="38" y="41"/>
                      </a:cubicBezTo>
                      <a:cubicBezTo>
                        <a:pt x="36" y="42"/>
                        <a:pt x="36" y="44"/>
                        <a:pt x="35" y="45"/>
                      </a:cubicBezTo>
                      <a:cubicBezTo>
                        <a:pt x="35" y="47"/>
                        <a:pt x="34" y="50"/>
                        <a:pt x="31" y="52"/>
                      </a:cubicBezTo>
                      <a:cubicBezTo>
                        <a:pt x="28" y="54"/>
                        <a:pt x="30" y="63"/>
                        <a:pt x="32" y="67"/>
                      </a:cubicBezTo>
                      <a:cubicBezTo>
                        <a:pt x="32" y="68"/>
                        <a:pt x="32" y="69"/>
                        <a:pt x="32" y="71"/>
                      </a:cubicBezTo>
                      <a:cubicBezTo>
                        <a:pt x="31" y="76"/>
                        <a:pt x="23" y="85"/>
                        <a:pt x="18" y="88"/>
                      </a:cubicBezTo>
                      <a:cubicBezTo>
                        <a:pt x="16" y="89"/>
                        <a:pt x="14" y="90"/>
                        <a:pt x="13" y="92"/>
                      </a:cubicBezTo>
                      <a:cubicBezTo>
                        <a:pt x="10" y="95"/>
                        <a:pt x="7" y="98"/>
                        <a:pt x="0" y="99"/>
                      </a:cubicBezTo>
                      <a:cubicBezTo>
                        <a:pt x="0" y="99"/>
                        <a:pt x="0" y="99"/>
                        <a:pt x="0" y="99"/>
                      </a:cubicBezTo>
                      <a:cubicBezTo>
                        <a:pt x="34" y="99"/>
                        <a:pt x="34" y="99"/>
                        <a:pt x="34" y="99"/>
                      </a:cubicBezTo>
                      <a:cubicBezTo>
                        <a:pt x="35" y="99"/>
                        <a:pt x="35" y="99"/>
                        <a:pt x="36" y="99"/>
                      </a:cubicBezTo>
                      <a:cubicBezTo>
                        <a:pt x="36" y="99"/>
                        <a:pt x="36" y="99"/>
                        <a:pt x="36" y="99"/>
                      </a:cubicBezTo>
                      <a:cubicBezTo>
                        <a:pt x="37" y="99"/>
                        <a:pt x="37" y="99"/>
                        <a:pt x="38" y="99"/>
                      </a:cubicBezTo>
                      <a:cubicBezTo>
                        <a:pt x="38" y="99"/>
                        <a:pt x="38" y="99"/>
                        <a:pt x="38" y="100"/>
                      </a:cubicBezTo>
                      <a:cubicBezTo>
                        <a:pt x="38" y="100"/>
                        <a:pt x="39" y="100"/>
                        <a:pt x="39" y="100"/>
                      </a:cubicBezTo>
                      <a:cubicBezTo>
                        <a:pt x="39" y="100"/>
                        <a:pt x="39" y="100"/>
                        <a:pt x="40" y="100"/>
                      </a:cubicBezTo>
                      <a:cubicBezTo>
                        <a:pt x="40" y="100"/>
                        <a:pt x="40" y="100"/>
                        <a:pt x="40" y="100"/>
                      </a:cubicBezTo>
                      <a:cubicBezTo>
                        <a:pt x="40" y="97"/>
                        <a:pt x="40" y="95"/>
                        <a:pt x="40" y="9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9" name="Freeform 1295"/>
                <p:cNvSpPr>
                  <a:spLocks/>
                </p:cNvSpPr>
                <p:nvPr/>
              </p:nvSpPr>
              <p:spPr bwMode="auto">
                <a:xfrm>
                  <a:off x="1751" y="2550"/>
                  <a:ext cx="40" cy="81"/>
                </a:xfrm>
                <a:custGeom>
                  <a:avLst/>
                  <a:gdLst>
                    <a:gd name="T0" fmla="*/ 25 w 42"/>
                    <a:gd name="T1" fmla="*/ 85 h 85"/>
                    <a:gd name="T2" fmla="*/ 26 w 42"/>
                    <a:gd name="T3" fmla="*/ 83 h 85"/>
                    <a:gd name="T4" fmla="*/ 29 w 42"/>
                    <a:gd name="T5" fmla="*/ 69 h 85"/>
                    <a:gd name="T6" fmla="*/ 39 w 42"/>
                    <a:gd name="T7" fmla="*/ 60 h 85"/>
                    <a:gd name="T8" fmla="*/ 42 w 42"/>
                    <a:gd name="T9" fmla="*/ 59 h 85"/>
                    <a:gd name="T10" fmla="*/ 42 w 42"/>
                    <a:gd name="T11" fmla="*/ 57 h 85"/>
                    <a:gd name="T12" fmla="*/ 42 w 42"/>
                    <a:gd name="T13" fmla="*/ 54 h 85"/>
                    <a:gd name="T14" fmla="*/ 37 w 42"/>
                    <a:gd name="T15" fmla="*/ 46 h 85"/>
                    <a:gd name="T16" fmla="*/ 30 w 42"/>
                    <a:gd name="T17" fmla="*/ 34 h 85"/>
                    <a:gd name="T18" fmla="*/ 37 w 42"/>
                    <a:gd name="T19" fmla="*/ 25 h 85"/>
                    <a:gd name="T20" fmla="*/ 31 w 42"/>
                    <a:gd name="T21" fmla="*/ 14 h 85"/>
                    <a:gd name="T22" fmla="*/ 36 w 42"/>
                    <a:gd name="T23" fmla="*/ 6 h 85"/>
                    <a:gd name="T24" fmla="*/ 34 w 42"/>
                    <a:gd name="T25" fmla="*/ 7 h 85"/>
                    <a:gd name="T26" fmla="*/ 24 w 42"/>
                    <a:gd name="T27" fmla="*/ 0 h 85"/>
                    <a:gd name="T28" fmla="*/ 11 w 42"/>
                    <a:gd name="T29" fmla="*/ 5 h 85"/>
                    <a:gd name="T30" fmla="*/ 11 w 42"/>
                    <a:gd name="T31" fmla="*/ 8 h 85"/>
                    <a:gd name="T32" fmla="*/ 11 w 42"/>
                    <a:gd name="T33" fmla="*/ 11 h 85"/>
                    <a:gd name="T34" fmla="*/ 10 w 42"/>
                    <a:gd name="T35" fmla="*/ 14 h 85"/>
                    <a:gd name="T36" fmla="*/ 10 w 42"/>
                    <a:gd name="T37" fmla="*/ 16 h 85"/>
                    <a:gd name="T38" fmla="*/ 11 w 42"/>
                    <a:gd name="T39" fmla="*/ 17 h 85"/>
                    <a:gd name="T40" fmla="*/ 11 w 42"/>
                    <a:gd name="T41" fmla="*/ 18 h 85"/>
                    <a:gd name="T42" fmla="*/ 11 w 42"/>
                    <a:gd name="T43" fmla="*/ 19 h 85"/>
                    <a:gd name="T44" fmla="*/ 12 w 42"/>
                    <a:gd name="T45" fmla="*/ 27 h 85"/>
                    <a:gd name="T46" fmla="*/ 4 w 42"/>
                    <a:gd name="T47" fmla="*/ 37 h 85"/>
                    <a:gd name="T48" fmla="*/ 4 w 42"/>
                    <a:gd name="T49" fmla="*/ 50 h 85"/>
                    <a:gd name="T50" fmla="*/ 13 w 42"/>
                    <a:gd name="T51" fmla="*/ 60 h 85"/>
                    <a:gd name="T52" fmla="*/ 19 w 42"/>
                    <a:gd name="T53" fmla="*/ 65 h 85"/>
                    <a:gd name="T54" fmla="*/ 19 w 42"/>
                    <a:gd name="T55" fmla="*/ 66 h 85"/>
                    <a:gd name="T56" fmla="*/ 20 w 42"/>
                    <a:gd name="T57" fmla="*/ 67 h 85"/>
                    <a:gd name="T58" fmla="*/ 20 w 42"/>
                    <a:gd name="T59" fmla="*/ 68 h 85"/>
                    <a:gd name="T60" fmla="*/ 21 w 42"/>
                    <a:gd name="T61" fmla="*/ 70 h 85"/>
                    <a:gd name="T62" fmla="*/ 21 w 42"/>
                    <a:gd name="T63" fmla="*/ 71 h 85"/>
                    <a:gd name="T64" fmla="*/ 22 w 42"/>
                    <a:gd name="T65" fmla="*/ 73 h 85"/>
                    <a:gd name="T66" fmla="*/ 22 w 42"/>
                    <a:gd name="T67" fmla="*/ 74 h 85"/>
                    <a:gd name="T68" fmla="*/ 22 w 42"/>
                    <a:gd name="T69" fmla="*/ 76 h 85"/>
                    <a:gd name="T70" fmla="*/ 23 w 42"/>
                    <a:gd name="T71" fmla="*/ 78 h 85"/>
                    <a:gd name="T72" fmla="*/ 23 w 42"/>
                    <a:gd name="T73" fmla="*/ 79 h 85"/>
                    <a:gd name="T74" fmla="*/ 23 w 42"/>
                    <a:gd name="T75" fmla="*/ 81 h 85"/>
                    <a:gd name="T76" fmla="*/ 24 w 42"/>
                    <a:gd name="T77" fmla="*/ 82 h 85"/>
                    <a:gd name="T78" fmla="*/ 24 w 42"/>
                    <a:gd name="T79" fmla="*/ 83 h 85"/>
                    <a:gd name="T80" fmla="*/ 24 w 42"/>
                    <a:gd name="T81" fmla="*/ 84 h 85"/>
                    <a:gd name="T82" fmla="*/ 24 w 42"/>
                    <a:gd name="T8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85">
                      <a:moveTo>
                        <a:pt x="24" y="85"/>
                      </a:moveTo>
                      <a:cubicBezTo>
                        <a:pt x="24" y="85"/>
                        <a:pt x="25" y="85"/>
                        <a:pt x="25" y="85"/>
                      </a:cubicBezTo>
                      <a:cubicBezTo>
                        <a:pt x="25" y="85"/>
                        <a:pt x="25" y="84"/>
                        <a:pt x="25" y="84"/>
                      </a:cubicBezTo>
                      <a:cubicBezTo>
                        <a:pt x="26" y="84"/>
                        <a:pt x="26" y="84"/>
                        <a:pt x="26" y="83"/>
                      </a:cubicBezTo>
                      <a:cubicBezTo>
                        <a:pt x="27" y="81"/>
                        <a:pt x="28" y="77"/>
                        <a:pt x="28" y="76"/>
                      </a:cubicBezTo>
                      <a:cubicBezTo>
                        <a:pt x="27" y="74"/>
                        <a:pt x="27" y="71"/>
                        <a:pt x="29" y="69"/>
                      </a:cubicBezTo>
                      <a:cubicBezTo>
                        <a:pt x="30" y="68"/>
                        <a:pt x="31" y="67"/>
                        <a:pt x="32" y="66"/>
                      </a:cubicBezTo>
                      <a:cubicBezTo>
                        <a:pt x="36" y="62"/>
                        <a:pt x="38" y="61"/>
                        <a:pt x="39" y="60"/>
                      </a:cubicBezTo>
                      <a:cubicBezTo>
                        <a:pt x="39" y="60"/>
                        <a:pt x="40" y="60"/>
                        <a:pt x="40" y="60"/>
                      </a:cubicBezTo>
                      <a:cubicBezTo>
                        <a:pt x="42" y="60"/>
                        <a:pt x="42" y="60"/>
                        <a:pt x="42" y="59"/>
                      </a:cubicBezTo>
                      <a:cubicBezTo>
                        <a:pt x="42" y="58"/>
                        <a:pt x="42" y="58"/>
                        <a:pt x="42" y="57"/>
                      </a:cubicBezTo>
                      <a:cubicBezTo>
                        <a:pt x="42" y="57"/>
                        <a:pt x="42" y="57"/>
                        <a:pt x="42" y="57"/>
                      </a:cubicBezTo>
                      <a:cubicBezTo>
                        <a:pt x="42" y="56"/>
                        <a:pt x="42" y="55"/>
                        <a:pt x="42" y="54"/>
                      </a:cubicBezTo>
                      <a:cubicBezTo>
                        <a:pt x="42" y="54"/>
                        <a:pt x="42" y="54"/>
                        <a:pt x="42" y="54"/>
                      </a:cubicBezTo>
                      <a:cubicBezTo>
                        <a:pt x="40" y="52"/>
                        <a:pt x="38" y="50"/>
                        <a:pt x="38" y="48"/>
                      </a:cubicBezTo>
                      <a:cubicBezTo>
                        <a:pt x="38" y="47"/>
                        <a:pt x="37" y="46"/>
                        <a:pt x="37" y="46"/>
                      </a:cubicBezTo>
                      <a:cubicBezTo>
                        <a:pt x="34" y="49"/>
                        <a:pt x="26" y="46"/>
                        <a:pt x="25" y="41"/>
                      </a:cubicBezTo>
                      <a:cubicBezTo>
                        <a:pt x="24" y="37"/>
                        <a:pt x="27" y="35"/>
                        <a:pt x="30" y="34"/>
                      </a:cubicBezTo>
                      <a:cubicBezTo>
                        <a:pt x="31" y="33"/>
                        <a:pt x="33" y="32"/>
                        <a:pt x="34" y="31"/>
                      </a:cubicBezTo>
                      <a:cubicBezTo>
                        <a:pt x="36" y="29"/>
                        <a:pt x="37" y="27"/>
                        <a:pt x="37" y="25"/>
                      </a:cubicBezTo>
                      <a:cubicBezTo>
                        <a:pt x="37" y="22"/>
                        <a:pt x="36" y="20"/>
                        <a:pt x="35" y="19"/>
                      </a:cubicBezTo>
                      <a:cubicBezTo>
                        <a:pt x="33" y="17"/>
                        <a:pt x="32" y="16"/>
                        <a:pt x="31" y="14"/>
                      </a:cubicBezTo>
                      <a:cubicBezTo>
                        <a:pt x="31" y="11"/>
                        <a:pt x="33" y="9"/>
                        <a:pt x="35" y="7"/>
                      </a:cubicBezTo>
                      <a:cubicBezTo>
                        <a:pt x="36" y="7"/>
                        <a:pt x="36" y="7"/>
                        <a:pt x="36" y="6"/>
                      </a:cubicBezTo>
                      <a:cubicBezTo>
                        <a:pt x="37" y="6"/>
                        <a:pt x="37" y="6"/>
                        <a:pt x="37" y="6"/>
                      </a:cubicBezTo>
                      <a:cubicBezTo>
                        <a:pt x="36" y="6"/>
                        <a:pt x="35" y="7"/>
                        <a:pt x="34" y="7"/>
                      </a:cubicBezTo>
                      <a:cubicBezTo>
                        <a:pt x="33" y="7"/>
                        <a:pt x="30" y="6"/>
                        <a:pt x="29" y="2"/>
                      </a:cubicBezTo>
                      <a:cubicBezTo>
                        <a:pt x="29" y="1"/>
                        <a:pt x="27" y="0"/>
                        <a:pt x="24" y="0"/>
                      </a:cubicBezTo>
                      <a:cubicBezTo>
                        <a:pt x="21" y="0"/>
                        <a:pt x="18" y="1"/>
                        <a:pt x="17" y="2"/>
                      </a:cubicBezTo>
                      <a:cubicBezTo>
                        <a:pt x="16" y="4"/>
                        <a:pt x="14" y="4"/>
                        <a:pt x="11" y="5"/>
                      </a:cubicBezTo>
                      <a:cubicBezTo>
                        <a:pt x="11" y="5"/>
                        <a:pt x="11" y="6"/>
                        <a:pt x="11" y="6"/>
                      </a:cubicBezTo>
                      <a:cubicBezTo>
                        <a:pt x="11" y="7"/>
                        <a:pt x="11" y="7"/>
                        <a:pt x="11" y="8"/>
                      </a:cubicBezTo>
                      <a:cubicBezTo>
                        <a:pt x="11" y="8"/>
                        <a:pt x="11" y="9"/>
                        <a:pt x="11" y="10"/>
                      </a:cubicBezTo>
                      <a:cubicBezTo>
                        <a:pt x="11" y="10"/>
                        <a:pt x="11" y="11"/>
                        <a:pt x="11" y="11"/>
                      </a:cubicBezTo>
                      <a:cubicBezTo>
                        <a:pt x="11" y="12"/>
                        <a:pt x="10" y="12"/>
                        <a:pt x="10" y="13"/>
                      </a:cubicBezTo>
                      <a:cubicBezTo>
                        <a:pt x="10" y="13"/>
                        <a:pt x="10" y="13"/>
                        <a:pt x="10" y="14"/>
                      </a:cubicBezTo>
                      <a:cubicBezTo>
                        <a:pt x="10" y="14"/>
                        <a:pt x="10" y="14"/>
                        <a:pt x="10" y="15"/>
                      </a:cubicBezTo>
                      <a:cubicBezTo>
                        <a:pt x="10" y="15"/>
                        <a:pt x="10" y="15"/>
                        <a:pt x="10" y="16"/>
                      </a:cubicBezTo>
                      <a:cubicBezTo>
                        <a:pt x="10" y="16"/>
                        <a:pt x="10" y="16"/>
                        <a:pt x="10" y="17"/>
                      </a:cubicBezTo>
                      <a:cubicBezTo>
                        <a:pt x="10" y="17"/>
                        <a:pt x="10" y="17"/>
                        <a:pt x="11" y="17"/>
                      </a:cubicBezTo>
                      <a:cubicBezTo>
                        <a:pt x="11" y="17"/>
                        <a:pt x="11" y="18"/>
                        <a:pt x="11" y="18"/>
                      </a:cubicBezTo>
                      <a:cubicBezTo>
                        <a:pt x="11" y="18"/>
                        <a:pt x="11" y="18"/>
                        <a:pt x="11" y="18"/>
                      </a:cubicBezTo>
                      <a:cubicBezTo>
                        <a:pt x="11" y="18"/>
                        <a:pt x="11" y="18"/>
                        <a:pt x="11" y="19"/>
                      </a:cubicBezTo>
                      <a:cubicBezTo>
                        <a:pt x="11" y="19"/>
                        <a:pt x="11" y="19"/>
                        <a:pt x="11" y="19"/>
                      </a:cubicBezTo>
                      <a:cubicBezTo>
                        <a:pt x="11" y="19"/>
                        <a:pt x="11" y="19"/>
                        <a:pt x="11" y="19"/>
                      </a:cubicBezTo>
                      <a:cubicBezTo>
                        <a:pt x="12" y="21"/>
                        <a:pt x="13" y="24"/>
                        <a:pt x="12" y="27"/>
                      </a:cubicBezTo>
                      <a:cubicBezTo>
                        <a:pt x="11" y="30"/>
                        <a:pt x="9" y="33"/>
                        <a:pt x="7" y="34"/>
                      </a:cubicBezTo>
                      <a:cubicBezTo>
                        <a:pt x="6" y="34"/>
                        <a:pt x="5" y="36"/>
                        <a:pt x="4" y="37"/>
                      </a:cubicBezTo>
                      <a:cubicBezTo>
                        <a:pt x="3" y="39"/>
                        <a:pt x="2" y="41"/>
                        <a:pt x="0" y="41"/>
                      </a:cubicBezTo>
                      <a:cubicBezTo>
                        <a:pt x="0" y="43"/>
                        <a:pt x="2" y="49"/>
                        <a:pt x="4" y="50"/>
                      </a:cubicBezTo>
                      <a:cubicBezTo>
                        <a:pt x="10" y="52"/>
                        <a:pt x="10" y="56"/>
                        <a:pt x="10" y="59"/>
                      </a:cubicBezTo>
                      <a:cubicBezTo>
                        <a:pt x="11" y="59"/>
                        <a:pt x="12" y="60"/>
                        <a:pt x="13" y="60"/>
                      </a:cubicBezTo>
                      <a:cubicBezTo>
                        <a:pt x="15" y="62"/>
                        <a:pt x="17" y="63"/>
                        <a:pt x="18" y="64"/>
                      </a:cubicBezTo>
                      <a:cubicBezTo>
                        <a:pt x="18" y="65"/>
                        <a:pt x="19" y="65"/>
                        <a:pt x="19" y="65"/>
                      </a:cubicBezTo>
                      <a:cubicBezTo>
                        <a:pt x="19" y="65"/>
                        <a:pt x="19" y="65"/>
                        <a:pt x="19" y="65"/>
                      </a:cubicBezTo>
                      <a:cubicBezTo>
                        <a:pt x="19" y="66"/>
                        <a:pt x="19" y="66"/>
                        <a:pt x="19" y="66"/>
                      </a:cubicBezTo>
                      <a:cubicBezTo>
                        <a:pt x="19" y="66"/>
                        <a:pt x="19" y="66"/>
                        <a:pt x="19" y="66"/>
                      </a:cubicBezTo>
                      <a:cubicBezTo>
                        <a:pt x="20" y="67"/>
                        <a:pt x="20" y="67"/>
                        <a:pt x="20" y="67"/>
                      </a:cubicBezTo>
                      <a:cubicBezTo>
                        <a:pt x="20" y="67"/>
                        <a:pt x="20" y="67"/>
                        <a:pt x="20" y="67"/>
                      </a:cubicBezTo>
                      <a:cubicBezTo>
                        <a:pt x="20" y="68"/>
                        <a:pt x="20" y="68"/>
                        <a:pt x="20" y="68"/>
                      </a:cubicBezTo>
                      <a:cubicBezTo>
                        <a:pt x="20" y="68"/>
                        <a:pt x="20" y="69"/>
                        <a:pt x="20" y="69"/>
                      </a:cubicBezTo>
                      <a:cubicBezTo>
                        <a:pt x="20" y="69"/>
                        <a:pt x="21" y="69"/>
                        <a:pt x="21" y="70"/>
                      </a:cubicBezTo>
                      <a:cubicBezTo>
                        <a:pt x="21" y="70"/>
                        <a:pt x="21" y="70"/>
                        <a:pt x="21" y="70"/>
                      </a:cubicBezTo>
                      <a:cubicBezTo>
                        <a:pt x="21" y="70"/>
                        <a:pt x="21" y="71"/>
                        <a:pt x="21" y="71"/>
                      </a:cubicBezTo>
                      <a:cubicBezTo>
                        <a:pt x="21" y="71"/>
                        <a:pt x="21" y="71"/>
                        <a:pt x="21" y="72"/>
                      </a:cubicBezTo>
                      <a:cubicBezTo>
                        <a:pt x="21" y="72"/>
                        <a:pt x="22" y="72"/>
                        <a:pt x="22" y="73"/>
                      </a:cubicBezTo>
                      <a:cubicBezTo>
                        <a:pt x="22" y="73"/>
                        <a:pt x="22" y="73"/>
                        <a:pt x="22" y="73"/>
                      </a:cubicBezTo>
                      <a:cubicBezTo>
                        <a:pt x="22" y="73"/>
                        <a:pt x="22" y="74"/>
                        <a:pt x="22" y="74"/>
                      </a:cubicBezTo>
                      <a:cubicBezTo>
                        <a:pt x="22" y="74"/>
                        <a:pt x="22" y="75"/>
                        <a:pt x="22" y="75"/>
                      </a:cubicBezTo>
                      <a:cubicBezTo>
                        <a:pt x="22" y="75"/>
                        <a:pt x="22" y="76"/>
                        <a:pt x="22" y="76"/>
                      </a:cubicBezTo>
                      <a:cubicBezTo>
                        <a:pt x="23" y="76"/>
                        <a:pt x="23" y="76"/>
                        <a:pt x="23" y="76"/>
                      </a:cubicBezTo>
                      <a:cubicBezTo>
                        <a:pt x="23" y="77"/>
                        <a:pt x="23" y="77"/>
                        <a:pt x="23" y="78"/>
                      </a:cubicBezTo>
                      <a:cubicBezTo>
                        <a:pt x="23" y="78"/>
                        <a:pt x="23" y="78"/>
                        <a:pt x="23" y="78"/>
                      </a:cubicBezTo>
                      <a:cubicBezTo>
                        <a:pt x="23" y="78"/>
                        <a:pt x="23" y="79"/>
                        <a:pt x="23" y="79"/>
                      </a:cubicBezTo>
                      <a:cubicBezTo>
                        <a:pt x="23" y="79"/>
                        <a:pt x="23" y="80"/>
                        <a:pt x="23" y="80"/>
                      </a:cubicBezTo>
                      <a:cubicBezTo>
                        <a:pt x="23" y="80"/>
                        <a:pt x="23" y="80"/>
                        <a:pt x="23" y="81"/>
                      </a:cubicBezTo>
                      <a:cubicBezTo>
                        <a:pt x="24" y="81"/>
                        <a:pt x="24" y="81"/>
                        <a:pt x="24" y="81"/>
                      </a:cubicBezTo>
                      <a:cubicBezTo>
                        <a:pt x="24" y="82"/>
                        <a:pt x="24" y="82"/>
                        <a:pt x="24" y="82"/>
                      </a:cubicBezTo>
                      <a:cubicBezTo>
                        <a:pt x="24" y="82"/>
                        <a:pt x="24" y="82"/>
                        <a:pt x="24" y="83"/>
                      </a:cubicBezTo>
                      <a:cubicBezTo>
                        <a:pt x="24" y="83"/>
                        <a:pt x="24" y="83"/>
                        <a:pt x="24" y="83"/>
                      </a:cubicBezTo>
                      <a:cubicBezTo>
                        <a:pt x="24" y="84"/>
                        <a:pt x="24" y="84"/>
                        <a:pt x="24" y="84"/>
                      </a:cubicBezTo>
                      <a:cubicBezTo>
                        <a:pt x="24" y="84"/>
                        <a:pt x="24" y="84"/>
                        <a:pt x="24" y="84"/>
                      </a:cubicBezTo>
                      <a:cubicBezTo>
                        <a:pt x="24" y="85"/>
                        <a:pt x="24" y="85"/>
                        <a:pt x="24" y="85"/>
                      </a:cubicBezTo>
                      <a:cubicBezTo>
                        <a:pt x="24" y="85"/>
                        <a:pt x="24" y="85"/>
                        <a:pt x="24" y="85"/>
                      </a:cubicBezTo>
                      <a:cubicBezTo>
                        <a:pt x="24" y="85"/>
                        <a:pt x="24" y="85"/>
                        <a:pt x="2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0" name="Freeform 1296"/>
                <p:cNvSpPr>
                  <a:spLocks/>
                </p:cNvSpPr>
                <p:nvPr/>
              </p:nvSpPr>
              <p:spPr bwMode="auto">
                <a:xfrm>
                  <a:off x="1576" y="2552"/>
                  <a:ext cx="220" cy="211"/>
                </a:xfrm>
                <a:custGeom>
                  <a:avLst/>
                  <a:gdLst>
                    <a:gd name="T0" fmla="*/ 0 w 230"/>
                    <a:gd name="T1" fmla="*/ 122 h 221"/>
                    <a:gd name="T2" fmla="*/ 2 w 230"/>
                    <a:gd name="T3" fmla="*/ 123 h 221"/>
                    <a:gd name="T4" fmla="*/ 41 w 230"/>
                    <a:gd name="T5" fmla="*/ 149 h 221"/>
                    <a:gd name="T6" fmla="*/ 47 w 230"/>
                    <a:gd name="T7" fmla="*/ 153 h 221"/>
                    <a:gd name="T8" fmla="*/ 112 w 230"/>
                    <a:gd name="T9" fmla="*/ 197 h 221"/>
                    <a:gd name="T10" fmla="*/ 136 w 230"/>
                    <a:gd name="T11" fmla="*/ 218 h 221"/>
                    <a:gd name="T12" fmla="*/ 142 w 230"/>
                    <a:gd name="T13" fmla="*/ 220 h 221"/>
                    <a:gd name="T14" fmla="*/ 146 w 230"/>
                    <a:gd name="T15" fmla="*/ 219 h 221"/>
                    <a:gd name="T16" fmla="*/ 183 w 230"/>
                    <a:gd name="T17" fmla="*/ 198 h 221"/>
                    <a:gd name="T18" fmla="*/ 230 w 230"/>
                    <a:gd name="T19" fmla="*/ 167 h 221"/>
                    <a:gd name="T20" fmla="*/ 229 w 230"/>
                    <a:gd name="T21" fmla="*/ 164 h 221"/>
                    <a:gd name="T22" fmla="*/ 228 w 230"/>
                    <a:gd name="T23" fmla="*/ 163 h 221"/>
                    <a:gd name="T24" fmla="*/ 227 w 230"/>
                    <a:gd name="T25" fmla="*/ 162 h 221"/>
                    <a:gd name="T26" fmla="*/ 227 w 230"/>
                    <a:gd name="T27" fmla="*/ 161 h 221"/>
                    <a:gd name="T28" fmla="*/ 218 w 230"/>
                    <a:gd name="T29" fmla="*/ 159 h 221"/>
                    <a:gd name="T30" fmla="*/ 208 w 230"/>
                    <a:gd name="T31" fmla="*/ 145 h 221"/>
                    <a:gd name="T32" fmla="*/ 207 w 230"/>
                    <a:gd name="T33" fmla="*/ 130 h 221"/>
                    <a:gd name="T34" fmla="*/ 205 w 230"/>
                    <a:gd name="T35" fmla="*/ 124 h 221"/>
                    <a:gd name="T36" fmla="*/ 207 w 230"/>
                    <a:gd name="T37" fmla="*/ 105 h 221"/>
                    <a:gd name="T38" fmla="*/ 202 w 230"/>
                    <a:gd name="T39" fmla="*/ 89 h 221"/>
                    <a:gd name="T40" fmla="*/ 203 w 230"/>
                    <a:gd name="T41" fmla="*/ 86 h 221"/>
                    <a:gd name="T42" fmla="*/ 203 w 230"/>
                    <a:gd name="T43" fmla="*/ 84 h 221"/>
                    <a:gd name="T44" fmla="*/ 194 w 230"/>
                    <a:gd name="T45" fmla="*/ 62 h 221"/>
                    <a:gd name="T46" fmla="*/ 179 w 230"/>
                    <a:gd name="T47" fmla="*/ 38 h 221"/>
                    <a:gd name="T48" fmla="*/ 188 w 230"/>
                    <a:gd name="T49" fmla="*/ 28 h 221"/>
                    <a:gd name="T50" fmla="*/ 191 w 230"/>
                    <a:gd name="T51" fmla="*/ 19 h 221"/>
                    <a:gd name="T52" fmla="*/ 190 w 230"/>
                    <a:gd name="T53" fmla="*/ 17 h 221"/>
                    <a:gd name="T54" fmla="*/ 189 w 230"/>
                    <a:gd name="T55" fmla="*/ 14 h 221"/>
                    <a:gd name="T56" fmla="*/ 189 w 230"/>
                    <a:gd name="T57" fmla="*/ 11 h 221"/>
                    <a:gd name="T58" fmla="*/ 190 w 230"/>
                    <a:gd name="T59" fmla="*/ 7 h 221"/>
                    <a:gd name="T60" fmla="*/ 190 w 230"/>
                    <a:gd name="T61" fmla="*/ 3 h 221"/>
                    <a:gd name="T62" fmla="*/ 176 w 230"/>
                    <a:gd name="T63" fmla="*/ 1 h 221"/>
                    <a:gd name="T64" fmla="*/ 153 w 230"/>
                    <a:gd name="T65" fmla="*/ 4 h 221"/>
                    <a:gd name="T66" fmla="*/ 112 w 230"/>
                    <a:gd name="T67" fmla="*/ 7 h 221"/>
                    <a:gd name="T68" fmla="*/ 79 w 230"/>
                    <a:gd name="T69" fmla="*/ 25 h 221"/>
                    <a:gd name="T70" fmla="*/ 76 w 230"/>
                    <a:gd name="T71" fmla="*/ 28 h 221"/>
                    <a:gd name="T72" fmla="*/ 80 w 230"/>
                    <a:gd name="T73" fmla="*/ 45 h 221"/>
                    <a:gd name="T74" fmla="*/ 85 w 230"/>
                    <a:gd name="T75" fmla="*/ 59 h 221"/>
                    <a:gd name="T76" fmla="*/ 78 w 230"/>
                    <a:gd name="T77" fmla="*/ 65 h 221"/>
                    <a:gd name="T78" fmla="*/ 58 w 230"/>
                    <a:gd name="T79" fmla="*/ 70 h 221"/>
                    <a:gd name="T80" fmla="*/ 56 w 230"/>
                    <a:gd name="T81" fmla="*/ 71 h 221"/>
                    <a:gd name="T82" fmla="*/ 52 w 230"/>
                    <a:gd name="T83" fmla="*/ 80 h 221"/>
                    <a:gd name="T84" fmla="*/ 45 w 230"/>
                    <a:gd name="T85" fmla="*/ 84 h 221"/>
                    <a:gd name="T86" fmla="*/ 29 w 230"/>
                    <a:gd name="T87" fmla="*/ 93 h 221"/>
                    <a:gd name="T88" fmla="*/ 20 w 230"/>
                    <a:gd name="T89" fmla="*/ 97 h 221"/>
                    <a:gd name="T90" fmla="*/ 19 w 230"/>
                    <a:gd name="T91" fmla="*/ 97 h 221"/>
                    <a:gd name="T92" fmla="*/ 0 w 230"/>
                    <a:gd name="T93" fmla="*/ 109 h 221"/>
                    <a:gd name="T94" fmla="*/ 0 w 230"/>
                    <a:gd name="T95" fmla="*/ 12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0" h="221">
                      <a:moveTo>
                        <a:pt x="0" y="122"/>
                      </a:moveTo>
                      <a:cubicBezTo>
                        <a:pt x="0" y="122"/>
                        <a:pt x="0" y="122"/>
                        <a:pt x="0" y="122"/>
                      </a:cubicBezTo>
                      <a:cubicBezTo>
                        <a:pt x="0" y="122"/>
                        <a:pt x="0" y="122"/>
                        <a:pt x="0" y="122"/>
                      </a:cubicBezTo>
                      <a:cubicBezTo>
                        <a:pt x="1" y="123"/>
                        <a:pt x="1" y="123"/>
                        <a:pt x="1" y="123"/>
                      </a:cubicBezTo>
                      <a:cubicBezTo>
                        <a:pt x="1" y="123"/>
                        <a:pt x="2" y="123"/>
                        <a:pt x="2" y="123"/>
                      </a:cubicBezTo>
                      <a:cubicBezTo>
                        <a:pt x="2" y="123"/>
                        <a:pt x="2" y="123"/>
                        <a:pt x="2" y="123"/>
                      </a:cubicBezTo>
                      <a:cubicBezTo>
                        <a:pt x="2" y="124"/>
                        <a:pt x="3" y="124"/>
                        <a:pt x="3" y="124"/>
                      </a:cubicBezTo>
                      <a:cubicBezTo>
                        <a:pt x="3" y="124"/>
                        <a:pt x="3" y="124"/>
                        <a:pt x="3" y="124"/>
                      </a:cubicBezTo>
                      <a:cubicBezTo>
                        <a:pt x="10" y="128"/>
                        <a:pt x="26" y="139"/>
                        <a:pt x="41" y="149"/>
                      </a:cubicBezTo>
                      <a:cubicBezTo>
                        <a:pt x="41" y="149"/>
                        <a:pt x="41" y="149"/>
                        <a:pt x="41" y="149"/>
                      </a:cubicBezTo>
                      <a:cubicBezTo>
                        <a:pt x="41" y="149"/>
                        <a:pt x="41" y="149"/>
                        <a:pt x="41" y="149"/>
                      </a:cubicBezTo>
                      <a:cubicBezTo>
                        <a:pt x="47" y="153"/>
                        <a:pt x="47" y="153"/>
                        <a:pt x="47" y="153"/>
                      </a:cubicBezTo>
                      <a:cubicBezTo>
                        <a:pt x="47" y="153"/>
                        <a:pt x="47" y="153"/>
                        <a:pt x="47" y="153"/>
                      </a:cubicBezTo>
                      <a:cubicBezTo>
                        <a:pt x="63" y="164"/>
                        <a:pt x="109" y="194"/>
                        <a:pt x="111" y="196"/>
                      </a:cubicBezTo>
                      <a:cubicBezTo>
                        <a:pt x="111" y="196"/>
                        <a:pt x="112" y="197"/>
                        <a:pt x="112" y="197"/>
                      </a:cubicBezTo>
                      <a:cubicBezTo>
                        <a:pt x="114" y="200"/>
                        <a:pt x="117" y="204"/>
                        <a:pt x="118" y="206"/>
                      </a:cubicBezTo>
                      <a:cubicBezTo>
                        <a:pt x="120" y="206"/>
                        <a:pt x="126" y="207"/>
                        <a:pt x="130" y="210"/>
                      </a:cubicBezTo>
                      <a:cubicBezTo>
                        <a:pt x="133" y="212"/>
                        <a:pt x="135" y="215"/>
                        <a:pt x="136" y="218"/>
                      </a:cubicBezTo>
                      <a:cubicBezTo>
                        <a:pt x="136" y="219"/>
                        <a:pt x="137" y="220"/>
                        <a:pt x="137" y="221"/>
                      </a:cubicBezTo>
                      <a:cubicBezTo>
                        <a:pt x="138" y="221"/>
                        <a:pt x="140" y="220"/>
                        <a:pt x="142" y="220"/>
                      </a:cubicBezTo>
                      <a:cubicBezTo>
                        <a:pt x="142" y="220"/>
                        <a:pt x="142" y="220"/>
                        <a:pt x="142" y="220"/>
                      </a:cubicBezTo>
                      <a:cubicBezTo>
                        <a:pt x="143" y="220"/>
                        <a:pt x="143" y="220"/>
                        <a:pt x="143" y="220"/>
                      </a:cubicBezTo>
                      <a:cubicBezTo>
                        <a:pt x="144" y="220"/>
                        <a:pt x="144" y="220"/>
                        <a:pt x="144" y="220"/>
                      </a:cubicBezTo>
                      <a:cubicBezTo>
                        <a:pt x="146" y="219"/>
                        <a:pt x="146" y="219"/>
                        <a:pt x="146" y="219"/>
                      </a:cubicBezTo>
                      <a:cubicBezTo>
                        <a:pt x="148" y="219"/>
                        <a:pt x="155" y="216"/>
                        <a:pt x="159" y="215"/>
                      </a:cubicBezTo>
                      <a:cubicBezTo>
                        <a:pt x="161" y="215"/>
                        <a:pt x="162" y="214"/>
                        <a:pt x="162" y="214"/>
                      </a:cubicBezTo>
                      <a:cubicBezTo>
                        <a:pt x="183" y="198"/>
                        <a:pt x="183" y="198"/>
                        <a:pt x="183" y="198"/>
                      </a:cubicBezTo>
                      <a:cubicBezTo>
                        <a:pt x="230" y="168"/>
                        <a:pt x="230" y="168"/>
                        <a:pt x="230" y="168"/>
                      </a:cubicBezTo>
                      <a:cubicBezTo>
                        <a:pt x="230" y="168"/>
                        <a:pt x="230" y="168"/>
                        <a:pt x="230" y="168"/>
                      </a:cubicBezTo>
                      <a:cubicBezTo>
                        <a:pt x="230" y="167"/>
                        <a:pt x="230" y="167"/>
                        <a:pt x="230" y="167"/>
                      </a:cubicBezTo>
                      <a:cubicBezTo>
                        <a:pt x="230" y="166"/>
                        <a:pt x="229" y="166"/>
                        <a:pt x="229" y="166"/>
                      </a:cubicBezTo>
                      <a:cubicBezTo>
                        <a:pt x="229" y="165"/>
                        <a:pt x="229" y="165"/>
                        <a:pt x="229" y="165"/>
                      </a:cubicBezTo>
                      <a:cubicBezTo>
                        <a:pt x="229" y="165"/>
                        <a:pt x="229" y="164"/>
                        <a:pt x="229" y="164"/>
                      </a:cubicBezTo>
                      <a:cubicBezTo>
                        <a:pt x="229" y="164"/>
                        <a:pt x="229" y="164"/>
                        <a:pt x="228" y="163"/>
                      </a:cubicBezTo>
                      <a:cubicBezTo>
                        <a:pt x="228" y="163"/>
                        <a:pt x="228" y="163"/>
                        <a:pt x="228" y="163"/>
                      </a:cubicBezTo>
                      <a:cubicBezTo>
                        <a:pt x="228" y="163"/>
                        <a:pt x="228" y="163"/>
                        <a:pt x="228" y="163"/>
                      </a:cubicBezTo>
                      <a:cubicBezTo>
                        <a:pt x="228" y="162"/>
                        <a:pt x="228" y="162"/>
                        <a:pt x="228" y="162"/>
                      </a:cubicBezTo>
                      <a:cubicBezTo>
                        <a:pt x="228" y="162"/>
                        <a:pt x="228" y="162"/>
                        <a:pt x="228" y="162"/>
                      </a:cubicBezTo>
                      <a:cubicBezTo>
                        <a:pt x="228" y="162"/>
                        <a:pt x="227" y="162"/>
                        <a:pt x="227" y="162"/>
                      </a:cubicBezTo>
                      <a:cubicBezTo>
                        <a:pt x="227" y="162"/>
                        <a:pt x="227" y="162"/>
                        <a:pt x="227" y="162"/>
                      </a:cubicBezTo>
                      <a:cubicBezTo>
                        <a:pt x="227" y="162"/>
                        <a:pt x="227" y="161"/>
                        <a:pt x="227" y="161"/>
                      </a:cubicBezTo>
                      <a:cubicBezTo>
                        <a:pt x="227" y="161"/>
                        <a:pt x="227" y="161"/>
                        <a:pt x="227" y="161"/>
                      </a:cubicBezTo>
                      <a:cubicBezTo>
                        <a:pt x="227" y="161"/>
                        <a:pt x="227" y="161"/>
                        <a:pt x="227" y="161"/>
                      </a:cubicBezTo>
                      <a:cubicBezTo>
                        <a:pt x="225" y="161"/>
                        <a:pt x="223" y="161"/>
                        <a:pt x="222" y="160"/>
                      </a:cubicBezTo>
                      <a:cubicBezTo>
                        <a:pt x="221" y="159"/>
                        <a:pt x="220" y="159"/>
                        <a:pt x="218" y="159"/>
                      </a:cubicBezTo>
                      <a:cubicBezTo>
                        <a:pt x="214" y="159"/>
                        <a:pt x="209" y="157"/>
                        <a:pt x="209" y="153"/>
                      </a:cubicBezTo>
                      <a:cubicBezTo>
                        <a:pt x="208" y="151"/>
                        <a:pt x="209" y="150"/>
                        <a:pt x="209" y="149"/>
                      </a:cubicBezTo>
                      <a:cubicBezTo>
                        <a:pt x="209" y="148"/>
                        <a:pt x="209" y="147"/>
                        <a:pt x="208" y="145"/>
                      </a:cubicBezTo>
                      <a:cubicBezTo>
                        <a:pt x="207" y="143"/>
                        <a:pt x="206" y="142"/>
                        <a:pt x="205" y="141"/>
                      </a:cubicBezTo>
                      <a:cubicBezTo>
                        <a:pt x="203" y="139"/>
                        <a:pt x="202" y="138"/>
                        <a:pt x="202" y="136"/>
                      </a:cubicBezTo>
                      <a:cubicBezTo>
                        <a:pt x="202" y="135"/>
                        <a:pt x="204" y="133"/>
                        <a:pt x="207" y="130"/>
                      </a:cubicBezTo>
                      <a:cubicBezTo>
                        <a:pt x="207" y="130"/>
                        <a:pt x="207" y="130"/>
                        <a:pt x="207" y="130"/>
                      </a:cubicBezTo>
                      <a:cubicBezTo>
                        <a:pt x="206" y="128"/>
                        <a:pt x="206" y="127"/>
                        <a:pt x="206" y="126"/>
                      </a:cubicBezTo>
                      <a:cubicBezTo>
                        <a:pt x="206" y="125"/>
                        <a:pt x="205" y="125"/>
                        <a:pt x="205" y="124"/>
                      </a:cubicBezTo>
                      <a:cubicBezTo>
                        <a:pt x="205" y="122"/>
                        <a:pt x="204" y="120"/>
                        <a:pt x="206" y="117"/>
                      </a:cubicBezTo>
                      <a:cubicBezTo>
                        <a:pt x="207" y="116"/>
                        <a:pt x="208" y="115"/>
                        <a:pt x="207" y="112"/>
                      </a:cubicBezTo>
                      <a:cubicBezTo>
                        <a:pt x="205" y="110"/>
                        <a:pt x="206" y="107"/>
                        <a:pt x="207" y="105"/>
                      </a:cubicBezTo>
                      <a:cubicBezTo>
                        <a:pt x="207" y="103"/>
                        <a:pt x="208" y="102"/>
                        <a:pt x="207" y="100"/>
                      </a:cubicBezTo>
                      <a:cubicBezTo>
                        <a:pt x="206" y="98"/>
                        <a:pt x="205" y="96"/>
                        <a:pt x="204" y="95"/>
                      </a:cubicBezTo>
                      <a:cubicBezTo>
                        <a:pt x="202" y="92"/>
                        <a:pt x="201" y="90"/>
                        <a:pt x="202" y="89"/>
                      </a:cubicBezTo>
                      <a:cubicBezTo>
                        <a:pt x="202" y="88"/>
                        <a:pt x="202" y="88"/>
                        <a:pt x="202" y="87"/>
                      </a:cubicBezTo>
                      <a:cubicBezTo>
                        <a:pt x="202" y="87"/>
                        <a:pt x="202" y="87"/>
                        <a:pt x="202" y="87"/>
                      </a:cubicBezTo>
                      <a:cubicBezTo>
                        <a:pt x="203" y="87"/>
                        <a:pt x="203" y="86"/>
                        <a:pt x="203" y="86"/>
                      </a:cubicBezTo>
                      <a:cubicBezTo>
                        <a:pt x="203" y="86"/>
                        <a:pt x="203" y="86"/>
                        <a:pt x="203" y="86"/>
                      </a:cubicBezTo>
                      <a:cubicBezTo>
                        <a:pt x="203" y="86"/>
                        <a:pt x="203" y="86"/>
                        <a:pt x="203" y="86"/>
                      </a:cubicBezTo>
                      <a:cubicBezTo>
                        <a:pt x="203" y="85"/>
                        <a:pt x="203" y="84"/>
                        <a:pt x="203" y="84"/>
                      </a:cubicBezTo>
                      <a:cubicBezTo>
                        <a:pt x="203" y="83"/>
                        <a:pt x="203" y="83"/>
                        <a:pt x="203" y="83"/>
                      </a:cubicBezTo>
                      <a:cubicBezTo>
                        <a:pt x="203" y="78"/>
                        <a:pt x="200" y="67"/>
                        <a:pt x="198" y="65"/>
                      </a:cubicBezTo>
                      <a:cubicBezTo>
                        <a:pt x="197" y="64"/>
                        <a:pt x="196" y="63"/>
                        <a:pt x="194" y="62"/>
                      </a:cubicBezTo>
                      <a:cubicBezTo>
                        <a:pt x="191" y="60"/>
                        <a:pt x="189" y="59"/>
                        <a:pt x="189" y="57"/>
                      </a:cubicBezTo>
                      <a:cubicBezTo>
                        <a:pt x="189" y="55"/>
                        <a:pt x="189" y="53"/>
                        <a:pt x="186" y="51"/>
                      </a:cubicBezTo>
                      <a:cubicBezTo>
                        <a:pt x="181" y="49"/>
                        <a:pt x="178" y="42"/>
                        <a:pt x="179" y="38"/>
                      </a:cubicBezTo>
                      <a:cubicBezTo>
                        <a:pt x="179" y="36"/>
                        <a:pt x="181" y="36"/>
                        <a:pt x="182" y="36"/>
                      </a:cubicBezTo>
                      <a:cubicBezTo>
                        <a:pt x="182" y="35"/>
                        <a:pt x="183" y="34"/>
                        <a:pt x="184" y="33"/>
                      </a:cubicBezTo>
                      <a:cubicBezTo>
                        <a:pt x="185" y="31"/>
                        <a:pt x="187" y="29"/>
                        <a:pt x="188" y="28"/>
                      </a:cubicBezTo>
                      <a:cubicBezTo>
                        <a:pt x="189" y="28"/>
                        <a:pt x="190" y="26"/>
                        <a:pt x="191" y="24"/>
                      </a:cubicBezTo>
                      <a:cubicBezTo>
                        <a:pt x="191" y="23"/>
                        <a:pt x="191" y="23"/>
                        <a:pt x="191" y="22"/>
                      </a:cubicBezTo>
                      <a:cubicBezTo>
                        <a:pt x="191" y="21"/>
                        <a:pt x="191" y="20"/>
                        <a:pt x="191" y="19"/>
                      </a:cubicBezTo>
                      <a:cubicBezTo>
                        <a:pt x="191" y="19"/>
                        <a:pt x="190" y="19"/>
                        <a:pt x="190" y="18"/>
                      </a:cubicBezTo>
                      <a:cubicBezTo>
                        <a:pt x="190" y="18"/>
                        <a:pt x="190" y="18"/>
                        <a:pt x="190" y="18"/>
                      </a:cubicBezTo>
                      <a:cubicBezTo>
                        <a:pt x="190" y="18"/>
                        <a:pt x="190" y="17"/>
                        <a:pt x="190" y="17"/>
                      </a:cubicBezTo>
                      <a:cubicBezTo>
                        <a:pt x="190" y="17"/>
                        <a:pt x="190" y="16"/>
                        <a:pt x="190" y="16"/>
                      </a:cubicBezTo>
                      <a:cubicBezTo>
                        <a:pt x="190" y="16"/>
                        <a:pt x="190" y="16"/>
                        <a:pt x="190" y="15"/>
                      </a:cubicBezTo>
                      <a:cubicBezTo>
                        <a:pt x="189" y="15"/>
                        <a:pt x="189" y="15"/>
                        <a:pt x="189" y="14"/>
                      </a:cubicBezTo>
                      <a:cubicBezTo>
                        <a:pt x="189" y="14"/>
                        <a:pt x="189" y="14"/>
                        <a:pt x="189" y="13"/>
                      </a:cubicBezTo>
                      <a:cubicBezTo>
                        <a:pt x="189" y="13"/>
                        <a:pt x="189" y="13"/>
                        <a:pt x="189" y="12"/>
                      </a:cubicBezTo>
                      <a:cubicBezTo>
                        <a:pt x="189" y="12"/>
                        <a:pt x="189" y="11"/>
                        <a:pt x="189" y="11"/>
                      </a:cubicBezTo>
                      <a:cubicBezTo>
                        <a:pt x="189" y="10"/>
                        <a:pt x="189" y="10"/>
                        <a:pt x="189" y="10"/>
                      </a:cubicBezTo>
                      <a:cubicBezTo>
                        <a:pt x="190" y="9"/>
                        <a:pt x="190" y="9"/>
                        <a:pt x="190" y="8"/>
                      </a:cubicBezTo>
                      <a:cubicBezTo>
                        <a:pt x="190" y="8"/>
                        <a:pt x="190" y="7"/>
                        <a:pt x="190" y="7"/>
                      </a:cubicBezTo>
                      <a:cubicBezTo>
                        <a:pt x="190" y="6"/>
                        <a:pt x="190" y="6"/>
                        <a:pt x="190" y="5"/>
                      </a:cubicBezTo>
                      <a:cubicBezTo>
                        <a:pt x="190" y="4"/>
                        <a:pt x="190" y="4"/>
                        <a:pt x="190" y="3"/>
                      </a:cubicBezTo>
                      <a:cubicBezTo>
                        <a:pt x="190" y="3"/>
                        <a:pt x="190" y="3"/>
                        <a:pt x="190" y="3"/>
                      </a:cubicBezTo>
                      <a:cubicBezTo>
                        <a:pt x="188" y="2"/>
                        <a:pt x="185" y="2"/>
                        <a:pt x="181" y="0"/>
                      </a:cubicBezTo>
                      <a:cubicBezTo>
                        <a:pt x="181" y="0"/>
                        <a:pt x="181" y="0"/>
                        <a:pt x="181" y="0"/>
                      </a:cubicBezTo>
                      <a:cubicBezTo>
                        <a:pt x="179" y="0"/>
                        <a:pt x="178" y="1"/>
                        <a:pt x="176" y="1"/>
                      </a:cubicBezTo>
                      <a:cubicBezTo>
                        <a:pt x="174" y="1"/>
                        <a:pt x="172" y="2"/>
                        <a:pt x="170" y="2"/>
                      </a:cubicBezTo>
                      <a:cubicBezTo>
                        <a:pt x="170" y="2"/>
                        <a:pt x="168" y="3"/>
                        <a:pt x="166" y="3"/>
                      </a:cubicBezTo>
                      <a:cubicBezTo>
                        <a:pt x="161" y="5"/>
                        <a:pt x="156" y="7"/>
                        <a:pt x="153" y="4"/>
                      </a:cubicBezTo>
                      <a:cubicBezTo>
                        <a:pt x="153" y="4"/>
                        <a:pt x="153" y="4"/>
                        <a:pt x="149" y="4"/>
                      </a:cubicBezTo>
                      <a:cubicBezTo>
                        <a:pt x="143" y="4"/>
                        <a:pt x="134" y="5"/>
                        <a:pt x="126" y="6"/>
                      </a:cubicBezTo>
                      <a:cubicBezTo>
                        <a:pt x="120" y="7"/>
                        <a:pt x="115" y="7"/>
                        <a:pt x="112" y="7"/>
                      </a:cubicBezTo>
                      <a:cubicBezTo>
                        <a:pt x="108" y="8"/>
                        <a:pt x="106" y="10"/>
                        <a:pt x="103" y="13"/>
                      </a:cubicBezTo>
                      <a:cubicBezTo>
                        <a:pt x="100" y="15"/>
                        <a:pt x="98" y="17"/>
                        <a:pt x="95" y="17"/>
                      </a:cubicBezTo>
                      <a:cubicBezTo>
                        <a:pt x="90" y="17"/>
                        <a:pt x="83" y="21"/>
                        <a:pt x="79" y="25"/>
                      </a:cubicBezTo>
                      <a:cubicBezTo>
                        <a:pt x="78" y="26"/>
                        <a:pt x="77" y="27"/>
                        <a:pt x="76" y="27"/>
                      </a:cubicBezTo>
                      <a:cubicBezTo>
                        <a:pt x="76" y="27"/>
                        <a:pt x="76" y="27"/>
                        <a:pt x="76" y="28"/>
                      </a:cubicBezTo>
                      <a:cubicBezTo>
                        <a:pt x="76" y="28"/>
                        <a:pt x="76" y="28"/>
                        <a:pt x="76" y="28"/>
                      </a:cubicBezTo>
                      <a:cubicBezTo>
                        <a:pt x="76" y="28"/>
                        <a:pt x="76" y="28"/>
                        <a:pt x="76" y="28"/>
                      </a:cubicBezTo>
                      <a:cubicBezTo>
                        <a:pt x="79" y="31"/>
                        <a:pt x="80" y="35"/>
                        <a:pt x="80" y="41"/>
                      </a:cubicBezTo>
                      <a:cubicBezTo>
                        <a:pt x="80" y="42"/>
                        <a:pt x="80" y="44"/>
                        <a:pt x="80" y="45"/>
                      </a:cubicBezTo>
                      <a:cubicBezTo>
                        <a:pt x="80" y="47"/>
                        <a:pt x="80" y="49"/>
                        <a:pt x="80" y="49"/>
                      </a:cubicBezTo>
                      <a:cubicBezTo>
                        <a:pt x="83" y="51"/>
                        <a:pt x="85" y="57"/>
                        <a:pt x="85" y="58"/>
                      </a:cubicBezTo>
                      <a:cubicBezTo>
                        <a:pt x="85" y="59"/>
                        <a:pt x="85" y="59"/>
                        <a:pt x="85" y="59"/>
                      </a:cubicBezTo>
                      <a:cubicBezTo>
                        <a:pt x="86" y="61"/>
                        <a:pt x="85" y="63"/>
                        <a:pt x="84" y="64"/>
                      </a:cubicBezTo>
                      <a:cubicBezTo>
                        <a:pt x="83" y="65"/>
                        <a:pt x="82" y="65"/>
                        <a:pt x="81" y="65"/>
                      </a:cubicBezTo>
                      <a:cubicBezTo>
                        <a:pt x="80" y="65"/>
                        <a:pt x="79" y="65"/>
                        <a:pt x="78" y="65"/>
                      </a:cubicBezTo>
                      <a:cubicBezTo>
                        <a:pt x="76" y="65"/>
                        <a:pt x="73" y="65"/>
                        <a:pt x="70" y="65"/>
                      </a:cubicBezTo>
                      <a:cubicBezTo>
                        <a:pt x="68" y="65"/>
                        <a:pt x="67" y="65"/>
                        <a:pt x="66" y="65"/>
                      </a:cubicBezTo>
                      <a:cubicBezTo>
                        <a:pt x="65" y="68"/>
                        <a:pt x="61" y="70"/>
                        <a:pt x="58" y="70"/>
                      </a:cubicBezTo>
                      <a:cubicBezTo>
                        <a:pt x="57" y="70"/>
                        <a:pt x="56" y="70"/>
                        <a:pt x="56" y="70"/>
                      </a:cubicBezTo>
                      <a:cubicBezTo>
                        <a:pt x="56" y="70"/>
                        <a:pt x="56" y="70"/>
                        <a:pt x="56" y="70"/>
                      </a:cubicBezTo>
                      <a:cubicBezTo>
                        <a:pt x="56" y="71"/>
                        <a:pt x="56" y="71"/>
                        <a:pt x="56" y="71"/>
                      </a:cubicBezTo>
                      <a:cubicBezTo>
                        <a:pt x="56" y="72"/>
                        <a:pt x="56" y="73"/>
                        <a:pt x="56" y="74"/>
                      </a:cubicBezTo>
                      <a:cubicBezTo>
                        <a:pt x="56" y="76"/>
                        <a:pt x="56" y="78"/>
                        <a:pt x="55" y="79"/>
                      </a:cubicBezTo>
                      <a:cubicBezTo>
                        <a:pt x="54" y="80"/>
                        <a:pt x="54" y="80"/>
                        <a:pt x="52" y="80"/>
                      </a:cubicBezTo>
                      <a:cubicBezTo>
                        <a:pt x="52" y="80"/>
                        <a:pt x="52" y="80"/>
                        <a:pt x="52" y="81"/>
                      </a:cubicBezTo>
                      <a:cubicBezTo>
                        <a:pt x="51" y="82"/>
                        <a:pt x="50" y="83"/>
                        <a:pt x="47" y="83"/>
                      </a:cubicBezTo>
                      <a:cubicBezTo>
                        <a:pt x="47" y="84"/>
                        <a:pt x="46" y="84"/>
                        <a:pt x="45" y="84"/>
                      </a:cubicBezTo>
                      <a:cubicBezTo>
                        <a:pt x="44" y="84"/>
                        <a:pt x="41" y="84"/>
                        <a:pt x="41" y="84"/>
                      </a:cubicBezTo>
                      <a:cubicBezTo>
                        <a:pt x="41" y="89"/>
                        <a:pt x="38" y="92"/>
                        <a:pt x="33" y="93"/>
                      </a:cubicBezTo>
                      <a:cubicBezTo>
                        <a:pt x="32" y="93"/>
                        <a:pt x="30" y="93"/>
                        <a:pt x="29" y="93"/>
                      </a:cubicBezTo>
                      <a:cubicBezTo>
                        <a:pt x="28" y="93"/>
                        <a:pt x="26" y="93"/>
                        <a:pt x="25" y="94"/>
                      </a:cubicBezTo>
                      <a:cubicBezTo>
                        <a:pt x="25" y="94"/>
                        <a:pt x="25" y="94"/>
                        <a:pt x="25" y="95"/>
                      </a:cubicBezTo>
                      <a:cubicBezTo>
                        <a:pt x="24" y="96"/>
                        <a:pt x="23" y="97"/>
                        <a:pt x="20" y="97"/>
                      </a:cubicBezTo>
                      <a:cubicBezTo>
                        <a:pt x="20" y="97"/>
                        <a:pt x="20" y="97"/>
                        <a:pt x="20" y="97"/>
                      </a:cubicBezTo>
                      <a:cubicBezTo>
                        <a:pt x="20" y="97"/>
                        <a:pt x="20" y="97"/>
                        <a:pt x="20" y="97"/>
                      </a:cubicBezTo>
                      <a:cubicBezTo>
                        <a:pt x="19" y="97"/>
                        <a:pt x="19" y="97"/>
                        <a:pt x="19" y="97"/>
                      </a:cubicBezTo>
                      <a:cubicBezTo>
                        <a:pt x="18" y="97"/>
                        <a:pt x="17" y="97"/>
                        <a:pt x="17" y="97"/>
                      </a:cubicBezTo>
                      <a:cubicBezTo>
                        <a:pt x="12" y="100"/>
                        <a:pt x="2" y="106"/>
                        <a:pt x="0" y="108"/>
                      </a:cubicBezTo>
                      <a:cubicBezTo>
                        <a:pt x="0" y="108"/>
                        <a:pt x="0" y="108"/>
                        <a:pt x="0" y="109"/>
                      </a:cubicBezTo>
                      <a:cubicBezTo>
                        <a:pt x="0" y="110"/>
                        <a:pt x="0" y="114"/>
                        <a:pt x="0" y="118"/>
                      </a:cubicBezTo>
                      <a:cubicBezTo>
                        <a:pt x="0" y="122"/>
                        <a:pt x="0" y="122"/>
                        <a:pt x="0" y="122"/>
                      </a:cubicBezTo>
                      <a:cubicBezTo>
                        <a:pt x="0" y="122"/>
                        <a:pt x="0" y="122"/>
                        <a:pt x="0" y="1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1" name="Freeform 1297"/>
                <p:cNvSpPr>
                  <a:spLocks/>
                </p:cNvSpPr>
                <p:nvPr/>
              </p:nvSpPr>
              <p:spPr bwMode="auto">
                <a:xfrm>
                  <a:off x="1649" y="25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2" name="Freeform 1298"/>
                <p:cNvSpPr>
                  <a:spLocks/>
                </p:cNvSpPr>
                <p:nvPr/>
              </p:nvSpPr>
              <p:spPr bwMode="auto">
                <a:xfrm>
                  <a:off x="1576" y="265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3" name="Freeform 1299"/>
                <p:cNvSpPr>
                  <a:spLocks/>
                </p:cNvSpPr>
                <p:nvPr/>
              </p:nvSpPr>
              <p:spPr bwMode="auto">
                <a:xfrm>
                  <a:off x="1595" y="2643"/>
                  <a:ext cx="5" cy="2"/>
                </a:xfrm>
                <a:custGeom>
                  <a:avLst/>
                  <a:gdLst>
                    <a:gd name="T0" fmla="*/ 5 w 5"/>
                    <a:gd name="T1" fmla="*/ 0 h 2"/>
                    <a:gd name="T2" fmla="*/ 0 w 5"/>
                    <a:gd name="T3" fmla="*/ 2 h 2"/>
                    <a:gd name="T4" fmla="*/ 0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4" y="1"/>
                        <a:pt x="3" y="2"/>
                        <a:pt x="0" y="2"/>
                      </a:cubicBezTo>
                      <a:cubicBezTo>
                        <a:pt x="0" y="2"/>
                        <a:pt x="0" y="2"/>
                        <a:pt x="0" y="2"/>
                      </a:cubicBezTo>
                      <a:cubicBezTo>
                        <a:pt x="3" y="2"/>
                        <a:pt x="4" y="1"/>
                        <a:pt x="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4" name="Freeform 1300"/>
                <p:cNvSpPr>
                  <a:spLocks/>
                </p:cNvSpPr>
                <p:nvPr/>
              </p:nvSpPr>
              <p:spPr bwMode="auto">
                <a:xfrm>
                  <a:off x="1649" y="25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5" name="Freeform 1301"/>
                <p:cNvSpPr>
                  <a:spLocks/>
                </p:cNvSpPr>
                <p:nvPr/>
              </p:nvSpPr>
              <p:spPr bwMode="auto">
                <a:xfrm>
                  <a:off x="1757" y="256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6" name="Freeform 1302"/>
                <p:cNvSpPr>
                  <a:spLocks/>
                </p:cNvSpPr>
                <p:nvPr/>
              </p:nvSpPr>
              <p:spPr bwMode="auto">
                <a:xfrm>
                  <a:off x="1758" y="25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7" name="Freeform 1303"/>
                <p:cNvSpPr>
                  <a:spLocks/>
                </p:cNvSpPr>
                <p:nvPr/>
              </p:nvSpPr>
              <p:spPr bwMode="auto">
                <a:xfrm>
                  <a:off x="1770" y="263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8" name="Freeform 1304"/>
                <p:cNvSpPr>
                  <a:spLocks/>
                </p:cNvSpPr>
                <p:nvPr/>
              </p:nvSpPr>
              <p:spPr bwMode="auto">
                <a:xfrm>
                  <a:off x="1759" y="257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9" name="Freeform 1305"/>
                <p:cNvSpPr>
                  <a:spLocks/>
                </p:cNvSpPr>
                <p:nvPr/>
              </p:nvSpPr>
              <p:spPr bwMode="auto">
                <a:xfrm>
                  <a:off x="1757" y="256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0" name="Freeform 1306"/>
                <p:cNvSpPr>
                  <a:spLocks/>
                </p:cNvSpPr>
                <p:nvPr/>
              </p:nvSpPr>
              <p:spPr bwMode="auto">
                <a:xfrm>
                  <a:off x="1757" y="25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1" name="Freeform 1307"/>
                <p:cNvSpPr>
                  <a:spLocks/>
                </p:cNvSpPr>
                <p:nvPr/>
              </p:nvSpPr>
              <p:spPr bwMode="auto">
                <a:xfrm>
                  <a:off x="1758" y="25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2" name="Freeform 1308"/>
                <p:cNvSpPr>
                  <a:spLocks/>
                </p:cNvSpPr>
                <p:nvPr/>
              </p:nvSpPr>
              <p:spPr bwMode="auto">
                <a:xfrm>
                  <a:off x="1758" y="25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3" name="Freeform 1309"/>
                <p:cNvSpPr>
                  <a:spLocks/>
                </p:cNvSpPr>
                <p:nvPr/>
              </p:nvSpPr>
              <p:spPr bwMode="auto">
                <a:xfrm>
                  <a:off x="1758" y="255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4" name="Freeform 1310"/>
                <p:cNvSpPr>
                  <a:spLocks/>
                </p:cNvSpPr>
                <p:nvPr/>
              </p:nvSpPr>
              <p:spPr bwMode="auto">
                <a:xfrm>
                  <a:off x="1773" y="2603"/>
                  <a:ext cx="159" cy="152"/>
                </a:xfrm>
                <a:custGeom>
                  <a:avLst/>
                  <a:gdLst>
                    <a:gd name="T0" fmla="*/ 3 w 166"/>
                    <a:gd name="T1" fmla="*/ 34 h 159"/>
                    <a:gd name="T2" fmla="*/ 2 w 166"/>
                    <a:gd name="T3" fmla="*/ 35 h 159"/>
                    <a:gd name="T4" fmla="*/ 1 w 166"/>
                    <a:gd name="T5" fmla="*/ 35 h 159"/>
                    <a:gd name="T6" fmla="*/ 0 w 166"/>
                    <a:gd name="T7" fmla="*/ 36 h 159"/>
                    <a:gd name="T8" fmla="*/ 0 w 166"/>
                    <a:gd name="T9" fmla="*/ 36 h 159"/>
                    <a:gd name="T10" fmla="*/ 1 w 166"/>
                    <a:gd name="T11" fmla="*/ 40 h 159"/>
                    <a:gd name="T12" fmla="*/ 5 w 166"/>
                    <a:gd name="T13" fmla="*/ 53 h 159"/>
                    <a:gd name="T14" fmla="*/ 3 w 166"/>
                    <a:gd name="T15" fmla="*/ 67 h 159"/>
                    <a:gd name="T16" fmla="*/ 4 w 166"/>
                    <a:gd name="T17" fmla="*/ 73 h 159"/>
                    <a:gd name="T18" fmla="*/ 5 w 166"/>
                    <a:gd name="T19" fmla="*/ 79 h 159"/>
                    <a:gd name="T20" fmla="*/ 0 w 166"/>
                    <a:gd name="T21" fmla="*/ 84 h 159"/>
                    <a:gd name="T22" fmla="*/ 5 w 166"/>
                    <a:gd name="T23" fmla="*/ 89 h 159"/>
                    <a:gd name="T24" fmla="*/ 7 w 166"/>
                    <a:gd name="T25" fmla="*/ 99 h 159"/>
                    <a:gd name="T26" fmla="*/ 18 w 166"/>
                    <a:gd name="T27" fmla="*/ 103 h 159"/>
                    <a:gd name="T28" fmla="*/ 22 w 166"/>
                    <a:gd name="T29" fmla="*/ 105 h 159"/>
                    <a:gd name="T30" fmla="*/ 23 w 166"/>
                    <a:gd name="T31" fmla="*/ 105 h 159"/>
                    <a:gd name="T32" fmla="*/ 24 w 166"/>
                    <a:gd name="T33" fmla="*/ 106 h 159"/>
                    <a:gd name="T34" fmla="*/ 25 w 166"/>
                    <a:gd name="T35" fmla="*/ 108 h 159"/>
                    <a:gd name="T36" fmla="*/ 26 w 166"/>
                    <a:gd name="T37" fmla="*/ 109 h 159"/>
                    <a:gd name="T38" fmla="*/ 27 w 166"/>
                    <a:gd name="T39" fmla="*/ 111 h 159"/>
                    <a:gd name="T40" fmla="*/ 28 w 166"/>
                    <a:gd name="T41" fmla="*/ 113 h 159"/>
                    <a:gd name="T42" fmla="*/ 28 w 166"/>
                    <a:gd name="T43" fmla="*/ 114 h 159"/>
                    <a:gd name="T44" fmla="*/ 43 w 166"/>
                    <a:gd name="T45" fmla="*/ 117 h 159"/>
                    <a:gd name="T46" fmla="*/ 51 w 166"/>
                    <a:gd name="T47" fmla="*/ 124 h 159"/>
                    <a:gd name="T48" fmla="*/ 153 w 166"/>
                    <a:gd name="T49" fmla="*/ 159 h 159"/>
                    <a:gd name="T50" fmla="*/ 164 w 166"/>
                    <a:gd name="T51" fmla="*/ 154 h 159"/>
                    <a:gd name="T52" fmla="*/ 164 w 166"/>
                    <a:gd name="T53" fmla="*/ 131 h 159"/>
                    <a:gd name="T54" fmla="*/ 163 w 166"/>
                    <a:gd name="T55" fmla="*/ 39 h 159"/>
                    <a:gd name="T56" fmla="*/ 165 w 166"/>
                    <a:gd name="T57" fmla="*/ 24 h 159"/>
                    <a:gd name="T58" fmla="*/ 166 w 166"/>
                    <a:gd name="T59" fmla="*/ 13 h 159"/>
                    <a:gd name="T60" fmla="*/ 152 w 166"/>
                    <a:gd name="T61" fmla="*/ 10 h 159"/>
                    <a:gd name="T62" fmla="*/ 135 w 166"/>
                    <a:gd name="T63" fmla="*/ 1 h 159"/>
                    <a:gd name="T64" fmla="*/ 113 w 166"/>
                    <a:gd name="T65" fmla="*/ 17 h 159"/>
                    <a:gd name="T66" fmla="*/ 104 w 166"/>
                    <a:gd name="T67" fmla="*/ 32 h 159"/>
                    <a:gd name="T68" fmla="*/ 74 w 166"/>
                    <a:gd name="T69" fmla="*/ 21 h 159"/>
                    <a:gd name="T70" fmla="*/ 60 w 166"/>
                    <a:gd name="T71" fmla="*/ 11 h 159"/>
                    <a:gd name="T72" fmla="*/ 49 w 166"/>
                    <a:gd name="T73" fmla="*/ 5 h 159"/>
                    <a:gd name="T74" fmla="*/ 35 w 166"/>
                    <a:gd name="T75" fmla="*/ 3 h 159"/>
                    <a:gd name="T76" fmla="*/ 23 w 166"/>
                    <a:gd name="T77" fmla="*/ 1 h 159"/>
                    <a:gd name="T78" fmla="*/ 23 w 166"/>
                    <a:gd name="T79" fmla="*/ 3 h 159"/>
                    <a:gd name="T80" fmla="*/ 23 w 166"/>
                    <a:gd name="T81" fmla="*/ 4 h 159"/>
                    <a:gd name="T82" fmla="*/ 23 w 166"/>
                    <a:gd name="T83" fmla="*/ 4 h 159"/>
                    <a:gd name="T84" fmla="*/ 18 w 166"/>
                    <a:gd name="T85" fmla="*/ 9 h 159"/>
                    <a:gd name="T86" fmla="*/ 16 w 166"/>
                    <a:gd name="T87" fmla="*/ 10 h 159"/>
                    <a:gd name="T88" fmla="*/ 9 w 166"/>
                    <a:gd name="T89" fmla="*/ 17 h 159"/>
                    <a:gd name="T90" fmla="*/ 7 w 166"/>
                    <a:gd name="T91"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59">
                      <a:moveTo>
                        <a:pt x="3" y="34"/>
                      </a:moveTo>
                      <a:cubicBezTo>
                        <a:pt x="3" y="34"/>
                        <a:pt x="3" y="34"/>
                        <a:pt x="3" y="34"/>
                      </a:cubicBezTo>
                      <a:cubicBezTo>
                        <a:pt x="2" y="35"/>
                        <a:pt x="2" y="35"/>
                        <a:pt x="2" y="35"/>
                      </a:cubicBezTo>
                      <a:cubicBezTo>
                        <a:pt x="2" y="35"/>
                        <a:pt x="2" y="35"/>
                        <a:pt x="2" y="35"/>
                      </a:cubicBezTo>
                      <a:cubicBezTo>
                        <a:pt x="1" y="35"/>
                        <a:pt x="1" y="35"/>
                        <a:pt x="1" y="35"/>
                      </a:cubicBezTo>
                      <a:cubicBezTo>
                        <a:pt x="1" y="35"/>
                        <a:pt x="1" y="35"/>
                        <a:pt x="1" y="35"/>
                      </a:cubicBezTo>
                      <a:cubicBezTo>
                        <a:pt x="1" y="35"/>
                        <a:pt x="1" y="35"/>
                        <a:pt x="1" y="35"/>
                      </a:cubicBezTo>
                      <a:cubicBezTo>
                        <a:pt x="1" y="35"/>
                        <a:pt x="1" y="36"/>
                        <a:pt x="0" y="36"/>
                      </a:cubicBezTo>
                      <a:cubicBezTo>
                        <a:pt x="0" y="36"/>
                        <a:pt x="0" y="36"/>
                        <a:pt x="0" y="36"/>
                      </a:cubicBezTo>
                      <a:cubicBezTo>
                        <a:pt x="0" y="36"/>
                        <a:pt x="0" y="36"/>
                        <a:pt x="0" y="36"/>
                      </a:cubicBezTo>
                      <a:cubicBezTo>
                        <a:pt x="0" y="37"/>
                        <a:pt x="0" y="37"/>
                        <a:pt x="0" y="37"/>
                      </a:cubicBezTo>
                      <a:cubicBezTo>
                        <a:pt x="0" y="38"/>
                        <a:pt x="1" y="39"/>
                        <a:pt x="1" y="40"/>
                      </a:cubicBezTo>
                      <a:cubicBezTo>
                        <a:pt x="2" y="41"/>
                        <a:pt x="4" y="43"/>
                        <a:pt x="5" y="45"/>
                      </a:cubicBezTo>
                      <a:cubicBezTo>
                        <a:pt x="6" y="49"/>
                        <a:pt x="5" y="51"/>
                        <a:pt x="5" y="53"/>
                      </a:cubicBezTo>
                      <a:cubicBezTo>
                        <a:pt x="4" y="55"/>
                        <a:pt x="4" y="56"/>
                        <a:pt x="4" y="57"/>
                      </a:cubicBezTo>
                      <a:cubicBezTo>
                        <a:pt x="7" y="62"/>
                        <a:pt x="5" y="65"/>
                        <a:pt x="3" y="67"/>
                      </a:cubicBezTo>
                      <a:cubicBezTo>
                        <a:pt x="3" y="68"/>
                        <a:pt x="3" y="69"/>
                        <a:pt x="3" y="70"/>
                      </a:cubicBezTo>
                      <a:cubicBezTo>
                        <a:pt x="3" y="71"/>
                        <a:pt x="4" y="72"/>
                        <a:pt x="4" y="73"/>
                      </a:cubicBezTo>
                      <a:cubicBezTo>
                        <a:pt x="4" y="73"/>
                        <a:pt x="4" y="74"/>
                        <a:pt x="4" y="75"/>
                      </a:cubicBezTo>
                      <a:cubicBezTo>
                        <a:pt x="5" y="76"/>
                        <a:pt x="6" y="78"/>
                        <a:pt x="5" y="79"/>
                      </a:cubicBezTo>
                      <a:cubicBezTo>
                        <a:pt x="5" y="79"/>
                        <a:pt x="4" y="80"/>
                        <a:pt x="4" y="80"/>
                      </a:cubicBezTo>
                      <a:cubicBezTo>
                        <a:pt x="2" y="82"/>
                        <a:pt x="1" y="83"/>
                        <a:pt x="0" y="84"/>
                      </a:cubicBezTo>
                      <a:cubicBezTo>
                        <a:pt x="0" y="84"/>
                        <a:pt x="1" y="85"/>
                        <a:pt x="2" y="85"/>
                      </a:cubicBezTo>
                      <a:cubicBezTo>
                        <a:pt x="3" y="86"/>
                        <a:pt x="4" y="88"/>
                        <a:pt x="5" y="89"/>
                      </a:cubicBezTo>
                      <a:cubicBezTo>
                        <a:pt x="7" y="93"/>
                        <a:pt x="7" y="95"/>
                        <a:pt x="7" y="97"/>
                      </a:cubicBezTo>
                      <a:cubicBezTo>
                        <a:pt x="7" y="98"/>
                        <a:pt x="6" y="98"/>
                        <a:pt x="7" y="99"/>
                      </a:cubicBezTo>
                      <a:cubicBezTo>
                        <a:pt x="7" y="100"/>
                        <a:pt x="10" y="102"/>
                        <a:pt x="12" y="102"/>
                      </a:cubicBezTo>
                      <a:cubicBezTo>
                        <a:pt x="15" y="102"/>
                        <a:pt x="16" y="103"/>
                        <a:pt x="18" y="103"/>
                      </a:cubicBezTo>
                      <a:cubicBezTo>
                        <a:pt x="19" y="104"/>
                        <a:pt x="20" y="104"/>
                        <a:pt x="21" y="104"/>
                      </a:cubicBezTo>
                      <a:cubicBezTo>
                        <a:pt x="21" y="104"/>
                        <a:pt x="22" y="104"/>
                        <a:pt x="22" y="105"/>
                      </a:cubicBezTo>
                      <a:cubicBezTo>
                        <a:pt x="22" y="105"/>
                        <a:pt x="22" y="105"/>
                        <a:pt x="23" y="105"/>
                      </a:cubicBezTo>
                      <a:cubicBezTo>
                        <a:pt x="23" y="105"/>
                        <a:pt x="23" y="105"/>
                        <a:pt x="23" y="105"/>
                      </a:cubicBezTo>
                      <a:cubicBezTo>
                        <a:pt x="24" y="105"/>
                        <a:pt x="24" y="106"/>
                        <a:pt x="24" y="106"/>
                      </a:cubicBezTo>
                      <a:cubicBezTo>
                        <a:pt x="24" y="106"/>
                        <a:pt x="24" y="106"/>
                        <a:pt x="24" y="106"/>
                      </a:cubicBezTo>
                      <a:cubicBezTo>
                        <a:pt x="25" y="106"/>
                        <a:pt x="25" y="107"/>
                        <a:pt x="25" y="107"/>
                      </a:cubicBezTo>
                      <a:cubicBezTo>
                        <a:pt x="25" y="107"/>
                        <a:pt x="25" y="107"/>
                        <a:pt x="25" y="108"/>
                      </a:cubicBezTo>
                      <a:cubicBezTo>
                        <a:pt x="26" y="108"/>
                        <a:pt x="26" y="108"/>
                        <a:pt x="26" y="108"/>
                      </a:cubicBezTo>
                      <a:cubicBezTo>
                        <a:pt x="26" y="109"/>
                        <a:pt x="26" y="109"/>
                        <a:pt x="26" y="109"/>
                      </a:cubicBezTo>
                      <a:cubicBezTo>
                        <a:pt x="26" y="109"/>
                        <a:pt x="26" y="110"/>
                        <a:pt x="27" y="110"/>
                      </a:cubicBezTo>
                      <a:cubicBezTo>
                        <a:pt x="27" y="110"/>
                        <a:pt x="27" y="111"/>
                        <a:pt x="27" y="111"/>
                      </a:cubicBezTo>
                      <a:cubicBezTo>
                        <a:pt x="27" y="111"/>
                        <a:pt x="27" y="111"/>
                        <a:pt x="27" y="112"/>
                      </a:cubicBezTo>
                      <a:cubicBezTo>
                        <a:pt x="27" y="112"/>
                        <a:pt x="28" y="113"/>
                        <a:pt x="28" y="113"/>
                      </a:cubicBezTo>
                      <a:cubicBezTo>
                        <a:pt x="28" y="113"/>
                        <a:pt x="28" y="113"/>
                        <a:pt x="28" y="114"/>
                      </a:cubicBezTo>
                      <a:cubicBezTo>
                        <a:pt x="28" y="114"/>
                        <a:pt x="28" y="114"/>
                        <a:pt x="28" y="114"/>
                      </a:cubicBezTo>
                      <a:cubicBezTo>
                        <a:pt x="31" y="114"/>
                        <a:pt x="38" y="115"/>
                        <a:pt x="42" y="117"/>
                      </a:cubicBezTo>
                      <a:cubicBezTo>
                        <a:pt x="42" y="117"/>
                        <a:pt x="42" y="117"/>
                        <a:pt x="43" y="117"/>
                      </a:cubicBezTo>
                      <a:cubicBezTo>
                        <a:pt x="43" y="117"/>
                        <a:pt x="44" y="117"/>
                        <a:pt x="44" y="117"/>
                      </a:cubicBezTo>
                      <a:cubicBezTo>
                        <a:pt x="47" y="120"/>
                        <a:pt x="50" y="122"/>
                        <a:pt x="51" y="124"/>
                      </a:cubicBezTo>
                      <a:cubicBezTo>
                        <a:pt x="69" y="114"/>
                        <a:pt x="69" y="114"/>
                        <a:pt x="69" y="114"/>
                      </a:cubicBezTo>
                      <a:cubicBezTo>
                        <a:pt x="153" y="159"/>
                        <a:pt x="153" y="159"/>
                        <a:pt x="153" y="159"/>
                      </a:cubicBezTo>
                      <a:cubicBezTo>
                        <a:pt x="153" y="154"/>
                        <a:pt x="153" y="154"/>
                        <a:pt x="153" y="154"/>
                      </a:cubicBezTo>
                      <a:cubicBezTo>
                        <a:pt x="164" y="154"/>
                        <a:pt x="164" y="154"/>
                        <a:pt x="164" y="154"/>
                      </a:cubicBezTo>
                      <a:cubicBezTo>
                        <a:pt x="164" y="135"/>
                        <a:pt x="164" y="135"/>
                        <a:pt x="164" y="135"/>
                      </a:cubicBezTo>
                      <a:cubicBezTo>
                        <a:pt x="164" y="131"/>
                        <a:pt x="164" y="131"/>
                        <a:pt x="164" y="131"/>
                      </a:cubicBezTo>
                      <a:cubicBezTo>
                        <a:pt x="164" y="46"/>
                        <a:pt x="164" y="46"/>
                        <a:pt x="164" y="46"/>
                      </a:cubicBezTo>
                      <a:cubicBezTo>
                        <a:pt x="164" y="43"/>
                        <a:pt x="163" y="41"/>
                        <a:pt x="163" y="39"/>
                      </a:cubicBezTo>
                      <a:cubicBezTo>
                        <a:pt x="162" y="35"/>
                        <a:pt x="161" y="31"/>
                        <a:pt x="164" y="28"/>
                      </a:cubicBezTo>
                      <a:cubicBezTo>
                        <a:pt x="165" y="26"/>
                        <a:pt x="165" y="26"/>
                        <a:pt x="165" y="24"/>
                      </a:cubicBezTo>
                      <a:cubicBezTo>
                        <a:pt x="164" y="22"/>
                        <a:pt x="164" y="19"/>
                        <a:pt x="165" y="14"/>
                      </a:cubicBezTo>
                      <a:cubicBezTo>
                        <a:pt x="166" y="13"/>
                        <a:pt x="166" y="13"/>
                        <a:pt x="166" y="13"/>
                      </a:cubicBezTo>
                      <a:cubicBezTo>
                        <a:pt x="166" y="12"/>
                        <a:pt x="161" y="11"/>
                        <a:pt x="157" y="11"/>
                      </a:cubicBezTo>
                      <a:cubicBezTo>
                        <a:pt x="156" y="10"/>
                        <a:pt x="154" y="10"/>
                        <a:pt x="152" y="10"/>
                      </a:cubicBezTo>
                      <a:cubicBezTo>
                        <a:pt x="147" y="9"/>
                        <a:pt x="145" y="7"/>
                        <a:pt x="143" y="5"/>
                      </a:cubicBezTo>
                      <a:cubicBezTo>
                        <a:pt x="142" y="3"/>
                        <a:pt x="140" y="1"/>
                        <a:pt x="135" y="1"/>
                      </a:cubicBezTo>
                      <a:cubicBezTo>
                        <a:pt x="125" y="0"/>
                        <a:pt x="112" y="9"/>
                        <a:pt x="112" y="12"/>
                      </a:cubicBezTo>
                      <a:cubicBezTo>
                        <a:pt x="112" y="13"/>
                        <a:pt x="113" y="15"/>
                        <a:pt x="113" y="17"/>
                      </a:cubicBezTo>
                      <a:cubicBezTo>
                        <a:pt x="115" y="20"/>
                        <a:pt x="116" y="24"/>
                        <a:pt x="113" y="28"/>
                      </a:cubicBezTo>
                      <a:cubicBezTo>
                        <a:pt x="111" y="31"/>
                        <a:pt x="108" y="32"/>
                        <a:pt x="104" y="32"/>
                      </a:cubicBezTo>
                      <a:cubicBezTo>
                        <a:pt x="100" y="32"/>
                        <a:pt x="96" y="31"/>
                        <a:pt x="93" y="28"/>
                      </a:cubicBezTo>
                      <a:cubicBezTo>
                        <a:pt x="87" y="23"/>
                        <a:pt x="79" y="21"/>
                        <a:pt x="74" y="21"/>
                      </a:cubicBezTo>
                      <a:cubicBezTo>
                        <a:pt x="69" y="21"/>
                        <a:pt x="65" y="20"/>
                        <a:pt x="62" y="17"/>
                      </a:cubicBezTo>
                      <a:cubicBezTo>
                        <a:pt x="61" y="15"/>
                        <a:pt x="60" y="13"/>
                        <a:pt x="60" y="11"/>
                      </a:cubicBezTo>
                      <a:cubicBezTo>
                        <a:pt x="61" y="10"/>
                        <a:pt x="61" y="8"/>
                        <a:pt x="55" y="7"/>
                      </a:cubicBezTo>
                      <a:cubicBezTo>
                        <a:pt x="53" y="6"/>
                        <a:pt x="51" y="6"/>
                        <a:pt x="49" y="5"/>
                      </a:cubicBezTo>
                      <a:cubicBezTo>
                        <a:pt x="46" y="4"/>
                        <a:pt x="43" y="2"/>
                        <a:pt x="39" y="2"/>
                      </a:cubicBezTo>
                      <a:cubicBezTo>
                        <a:pt x="38" y="2"/>
                        <a:pt x="36" y="2"/>
                        <a:pt x="35" y="3"/>
                      </a:cubicBezTo>
                      <a:cubicBezTo>
                        <a:pt x="31" y="3"/>
                        <a:pt x="26" y="2"/>
                        <a:pt x="23" y="1"/>
                      </a:cubicBezTo>
                      <a:cubicBezTo>
                        <a:pt x="23" y="1"/>
                        <a:pt x="23" y="1"/>
                        <a:pt x="23" y="1"/>
                      </a:cubicBezTo>
                      <a:cubicBezTo>
                        <a:pt x="23" y="2"/>
                        <a:pt x="23" y="2"/>
                        <a:pt x="23" y="2"/>
                      </a:cubicBezTo>
                      <a:cubicBezTo>
                        <a:pt x="23" y="2"/>
                        <a:pt x="23" y="3"/>
                        <a:pt x="23" y="3"/>
                      </a:cubicBezTo>
                      <a:cubicBezTo>
                        <a:pt x="23" y="3"/>
                        <a:pt x="23" y="3"/>
                        <a:pt x="23" y="4"/>
                      </a:cubicBezTo>
                      <a:cubicBezTo>
                        <a:pt x="23" y="4"/>
                        <a:pt x="23" y="4"/>
                        <a:pt x="23" y="4"/>
                      </a:cubicBezTo>
                      <a:cubicBezTo>
                        <a:pt x="23" y="4"/>
                        <a:pt x="23" y="4"/>
                        <a:pt x="23" y="4"/>
                      </a:cubicBezTo>
                      <a:cubicBezTo>
                        <a:pt x="23" y="4"/>
                        <a:pt x="23" y="4"/>
                        <a:pt x="23" y="4"/>
                      </a:cubicBezTo>
                      <a:cubicBezTo>
                        <a:pt x="23" y="8"/>
                        <a:pt x="20" y="9"/>
                        <a:pt x="18" y="9"/>
                      </a:cubicBezTo>
                      <a:cubicBezTo>
                        <a:pt x="18" y="9"/>
                        <a:pt x="18" y="9"/>
                        <a:pt x="18" y="9"/>
                      </a:cubicBezTo>
                      <a:cubicBezTo>
                        <a:pt x="18" y="9"/>
                        <a:pt x="17" y="9"/>
                        <a:pt x="17" y="9"/>
                      </a:cubicBezTo>
                      <a:cubicBezTo>
                        <a:pt x="17" y="9"/>
                        <a:pt x="16" y="10"/>
                        <a:pt x="16" y="10"/>
                      </a:cubicBezTo>
                      <a:cubicBezTo>
                        <a:pt x="14" y="12"/>
                        <a:pt x="13" y="13"/>
                        <a:pt x="12" y="14"/>
                      </a:cubicBezTo>
                      <a:cubicBezTo>
                        <a:pt x="11" y="15"/>
                        <a:pt x="10" y="16"/>
                        <a:pt x="9" y="17"/>
                      </a:cubicBezTo>
                      <a:cubicBezTo>
                        <a:pt x="8" y="18"/>
                        <a:pt x="8" y="19"/>
                        <a:pt x="9" y="20"/>
                      </a:cubicBezTo>
                      <a:cubicBezTo>
                        <a:pt x="10" y="22"/>
                        <a:pt x="8" y="28"/>
                        <a:pt x="7" y="30"/>
                      </a:cubicBezTo>
                      <a:cubicBezTo>
                        <a:pt x="6" y="32"/>
                        <a:pt x="4" y="33"/>
                        <a:pt x="3" y="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5" name="Rectangle 1311"/>
                <p:cNvSpPr>
                  <a:spLocks noChangeArrowheads="1"/>
                </p:cNvSpPr>
                <p:nvPr/>
              </p:nvSpPr>
              <p:spPr bwMode="auto">
                <a:xfrm>
                  <a:off x="1795" y="2607"/>
                  <a:ext cx="1" cy="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6" name="Freeform 1312"/>
                <p:cNvSpPr>
                  <a:spLocks/>
                </p:cNvSpPr>
                <p:nvPr/>
              </p:nvSpPr>
              <p:spPr bwMode="auto">
                <a:xfrm>
                  <a:off x="1795" y="26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7" name="Freeform 1313"/>
                <p:cNvSpPr>
                  <a:spLocks/>
                </p:cNvSpPr>
                <p:nvPr/>
              </p:nvSpPr>
              <p:spPr bwMode="auto">
                <a:xfrm>
                  <a:off x="1776" y="2631"/>
                  <a:ext cx="4" cy="4"/>
                </a:xfrm>
                <a:custGeom>
                  <a:avLst/>
                  <a:gdLst>
                    <a:gd name="T0" fmla="*/ 4 w 4"/>
                    <a:gd name="T1" fmla="*/ 0 h 4"/>
                    <a:gd name="T2" fmla="*/ 0 w 4"/>
                    <a:gd name="T3" fmla="*/ 4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2"/>
                        <a:pt x="1" y="3"/>
                        <a:pt x="0" y="4"/>
                      </a:cubicBezTo>
                      <a:cubicBezTo>
                        <a:pt x="0" y="4"/>
                        <a:pt x="0" y="4"/>
                        <a:pt x="0" y="4"/>
                      </a:cubicBezTo>
                      <a:cubicBezTo>
                        <a:pt x="1" y="3"/>
                        <a:pt x="3" y="2"/>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8" name="Freeform 1314"/>
                <p:cNvSpPr>
                  <a:spLocks/>
                </p:cNvSpPr>
                <p:nvPr/>
              </p:nvSpPr>
              <p:spPr bwMode="auto">
                <a:xfrm>
                  <a:off x="1782" y="2612"/>
                  <a:ext cx="6" cy="7"/>
                </a:xfrm>
                <a:custGeom>
                  <a:avLst/>
                  <a:gdLst>
                    <a:gd name="T0" fmla="*/ 7 w 7"/>
                    <a:gd name="T1" fmla="*/ 0 h 7"/>
                    <a:gd name="T2" fmla="*/ 3 w 7"/>
                    <a:gd name="T3" fmla="*/ 4 h 7"/>
                    <a:gd name="T4" fmla="*/ 0 w 7"/>
                    <a:gd name="T5" fmla="*/ 7 h 7"/>
                    <a:gd name="T6" fmla="*/ 3 w 7"/>
                    <a:gd name="T7" fmla="*/ 4 h 7"/>
                    <a:gd name="T8" fmla="*/ 7 w 7"/>
                    <a:gd name="T9" fmla="*/ 0 h 7"/>
                  </a:gdLst>
                  <a:ahLst/>
                  <a:cxnLst>
                    <a:cxn ang="0">
                      <a:pos x="T0" y="T1"/>
                    </a:cxn>
                    <a:cxn ang="0">
                      <a:pos x="T2" y="T3"/>
                    </a:cxn>
                    <a:cxn ang="0">
                      <a:pos x="T4" y="T5"/>
                    </a:cxn>
                    <a:cxn ang="0">
                      <a:pos x="T6" y="T7"/>
                    </a:cxn>
                    <a:cxn ang="0">
                      <a:pos x="T8" y="T9"/>
                    </a:cxn>
                  </a:cxnLst>
                  <a:rect l="0" t="0" r="r" b="b"/>
                  <a:pathLst>
                    <a:path w="7" h="7">
                      <a:moveTo>
                        <a:pt x="7" y="0"/>
                      </a:moveTo>
                      <a:cubicBezTo>
                        <a:pt x="5" y="2"/>
                        <a:pt x="4" y="3"/>
                        <a:pt x="3" y="4"/>
                      </a:cubicBezTo>
                      <a:cubicBezTo>
                        <a:pt x="2" y="5"/>
                        <a:pt x="1" y="6"/>
                        <a:pt x="0" y="7"/>
                      </a:cubicBezTo>
                      <a:cubicBezTo>
                        <a:pt x="1" y="6"/>
                        <a:pt x="2" y="5"/>
                        <a:pt x="3" y="4"/>
                      </a:cubicBezTo>
                      <a:cubicBezTo>
                        <a:pt x="4" y="3"/>
                        <a:pt x="5" y="2"/>
                        <a:pt x="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9" name="Freeform 1315"/>
                <p:cNvSpPr>
                  <a:spLocks/>
                </p:cNvSpPr>
                <p:nvPr/>
              </p:nvSpPr>
              <p:spPr bwMode="auto">
                <a:xfrm>
                  <a:off x="1795" y="260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0" name="Freeform 1316"/>
                <p:cNvSpPr>
                  <a:spLocks/>
                </p:cNvSpPr>
                <p:nvPr/>
              </p:nvSpPr>
              <p:spPr bwMode="auto">
                <a:xfrm>
                  <a:off x="1774" y="2636"/>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1" name="Oval 1317"/>
                <p:cNvSpPr>
                  <a:spLocks noChangeArrowheads="1"/>
                </p:cNvSpPr>
                <p:nvPr/>
              </p:nvSpPr>
              <p:spPr bwMode="auto">
                <a:xfrm>
                  <a:off x="1773" y="2637"/>
                  <a:ext cx="1" cy="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2" name="Freeform 1318"/>
                <p:cNvSpPr>
                  <a:spLocks/>
                </p:cNvSpPr>
                <p:nvPr/>
              </p:nvSpPr>
              <p:spPr bwMode="auto">
                <a:xfrm>
                  <a:off x="1795" y="270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3" name="Freeform 1319"/>
                <p:cNvSpPr>
                  <a:spLocks/>
                </p:cNvSpPr>
                <p:nvPr/>
              </p:nvSpPr>
              <p:spPr bwMode="auto">
                <a:xfrm>
                  <a:off x="1794" y="27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4" name="Freeform 1320"/>
                <p:cNvSpPr>
                  <a:spLocks/>
                </p:cNvSpPr>
                <p:nvPr/>
              </p:nvSpPr>
              <p:spPr bwMode="auto">
                <a:xfrm>
                  <a:off x="1797" y="270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5" name="Freeform 1321"/>
                <p:cNvSpPr>
                  <a:spLocks/>
                </p:cNvSpPr>
                <p:nvPr/>
              </p:nvSpPr>
              <p:spPr bwMode="auto">
                <a:xfrm>
                  <a:off x="1775" y="26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6" name="Freeform 1322"/>
                <p:cNvSpPr>
                  <a:spLocks/>
                </p:cNvSpPr>
                <p:nvPr/>
              </p:nvSpPr>
              <p:spPr bwMode="auto">
                <a:xfrm>
                  <a:off x="1800" y="271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7" name="Freeform 1323"/>
                <p:cNvSpPr>
                  <a:spLocks/>
                </p:cNvSpPr>
                <p:nvPr/>
              </p:nvSpPr>
              <p:spPr bwMode="auto">
                <a:xfrm>
                  <a:off x="1796" y="2704"/>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8" name="Freeform 1324"/>
                <p:cNvSpPr>
                  <a:spLocks/>
                </p:cNvSpPr>
                <p:nvPr/>
              </p:nvSpPr>
              <p:spPr bwMode="auto">
                <a:xfrm>
                  <a:off x="1774" y="26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9" name="Freeform 1325"/>
                <p:cNvSpPr>
                  <a:spLocks/>
                </p:cNvSpPr>
                <p:nvPr/>
              </p:nvSpPr>
              <p:spPr bwMode="auto">
                <a:xfrm>
                  <a:off x="1798" y="270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0" name="Freeform 1326"/>
                <p:cNvSpPr>
                  <a:spLocks/>
                </p:cNvSpPr>
                <p:nvPr/>
              </p:nvSpPr>
              <p:spPr bwMode="auto">
                <a:xfrm>
                  <a:off x="1799" y="270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1" name="Freeform 1327"/>
                <p:cNvSpPr>
                  <a:spLocks/>
                </p:cNvSpPr>
                <p:nvPr/>
              </p:nvSpPr>
              <p:spPr bwMode="auto">
                <a:xfrm>
                  <a:off x="1773" y="26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2" name="Freeform 1328"/>
                <p:cNvSpPr>
                  <a:spLocks/>
                </p:cNvSpPr>
                <p:nvPr/>
              </p:nvSpPr>
              <p:spPr bwMode="auto">
                <a:xfrm>
                  <a:off x="1774" y="2635"/>
                  <a:ext cx="2" cy="1"/>
                </a:xfrm>
                <a:custGeom>
                  <a:avLst/>
                  <a:gdLst>
                    <a:gd name="T0" fmla="*/ 0 w 2"/>
                    <a:gd name="T1" fmla="*/ 1 h 1"/>
                    <a:gd name="T2" fmla="*/ 0 w 2"/>
                    <a:gd name="T3" fmla="*/ 1 h 1"/>
                    <a:gd name="T4" fmla="*/ 1 w 2"/>
                    <a:gd name="T5" fmla="*/ 1 h 1"/>
                    <a:gd name="T6" fmla="*/ 2 w 2"/>
                    <a:gd name="T7" fmla="*/ 0 h 1"/>
                    <a:gd name="T8" fmla="*/ 2 w 2"/>
                    <a:gd name="T9" fmla="*/ 0 h 1"/>
                    <a:gd name="T10" fmla="*/ 1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1" y="1"/>
                        <a:pt x="1" y="1"/>
                        <a:pt x="1" y="1"/>
                      </a:cubicBezTo>
                      <a:cubicBezTo>
                        <a:pt x="1" y="1"/>
                        <a:pt x="1" y="0"/>
                        <a:pt x="2" y="0"/>
                      </a:cubicBezTo>
                      <a:cubicBezTo>
                        <a:pt x="2" y="0"/>
                        <a:pt x="2" y="0"/>
                        <a:pt x="2" y="0"/>
                      </a:cubicBezTo>
                      <a:cubicBezTo>
                        <a:pt x="1" y="0"/>
                        <a:pt x="1" y="1"/>
                        <a:pt x="1" y="1"/>
                      </a:cubicBezTo>
                      <a:cubicBezTo>
                        <a:pt x="1"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3" name="Freeform 1329"/>
                <p:cNvSpPr>
                  <a:spLocks/>
                </p:cNvSpPr>
                <p:nvPr/>
              </p:nvSpPr>
              <p:spPr bwMode="auto">
                <a:xfrm>
                  <a:off x="1490" y="2824"/>
                  <a:ext cx="16" cy="4"/>
                </a:xfrm>
                <a:custGeom>
                  <a:avLst/>
                  <a:gdLst>
                    <a:gd name="T0" fmla="*/ 0 w 17"/>
                    <a:gd name="T1" fmla="*/ 5 h 5"/>
                    <a:gd name="T2" fmla="*/ 0 w 17"/>
                    <a:gd name="T3" fmla="*/ 5 h 5"/>
                    <a:gd name="T4" fmla="*/ 0 w 17"/>
                    <a:gd name="T5" fmla="*/ 5 h 5"/>
                    <a:gd name="T6" fmla="*/ 1 w 17"/>
                    <a:gd name="T7" fmla="*/ 5 h 5"/>
                    <a:gd name="T8" fmla="*/ 12 w 17"/>
                    <a:gd name="T9" fmla="*/ 2 h 5"/>
                    <a:gd name="T10" fmla="*/ 17 w 17"/>
                    <a:gd name="T11" fmla="*/ 1 h 5"/>
                    <a:gd name="T12" fmla="*/ 14 w 17"/>
                    <a:gd name="T13" fmla="*/ 1 h 5"/>
                    <a:gd name="T14" fmla="*/ 11 w 17"/>
                    <a:gd name="T15" fmla="*/ 2 h 5"/>
                    <a:gd name="T16" fmla="*/ 11 w 17"/>
                    <a:gd name="T17" fmla="*/ 2 h 5"/>
                    <a:gd name="T18" fmla="*/ 8 w 17"/>
                    <a:gd name="T19" fmla="*/ 3 h 5"/>
                    <a:gd name="T20" fmla="*/ 8 w 17"/>
                    <a:gd name="T21" fmla="*/ 3 h 5"/>
                    <a:gd name="T22" fmla="*/ 4 w 17"/>
                    <a:gd name="T23" fmla="*/ 3 h 5"/>
                    <a:gd name="T24" fmla="*/ 4 w 17"/>
                    <a:gd name="T25" fmla="*/ 3 h 5"/>
                    <a:gd name="T26" fmla="*/ 1 w 17"/>
                    <a:gd name="T27" fmla="*/ 3 h 5"/>
                    <a:gd name="T28" fmla="*/ 1 w 17"/>
                    <a:gd name="T29" fmla="*/ 3 h 5"/>
                    <a:gd name="T30" fmla="*/ 0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0" y="5"/>
                      </a:moveTo>
                      <a:cubicBezTo>
                        <a:pt x="0" y="5"/>
                        <a:pt x="0" y="5"/>
                        <a:pt x="0" y="5"/>
                      </a:cubicBezTo>
                      <a:cubicBezTo>
                        <a:pt x="0" y="5"/>
                        <a:pt x="0" y="5"/>
                        <a:pt x="0" y="5"/>
                      </a:cubicBezTo>
                      <a:cubicBezTo>
                        <a:pt x="0" y="5"/>
                        <a:pt x="1" y="5"/>
                        <a:pt x="1" y="5"/>
                      </a:cubicBezTo>
                      <a:cubicBezTo>
                        <a:pt x="4" y="5"/>
                        <a:pt x="11" y="4"/>
                        <a:pt x="12" y="2"/>
                      </a:cubicBezTo>
                      <a:cubicBezTo>
                        <a:pt x="14" y="1"/>
                        <a:pt x="15" y="1"/>
                        <a:pt x="17" y="1"/>
                      </a:cubicBezTo>
                      <a:cubicBezTo>
                        <a:pt x="16" y="0"/>
                        <a:pt x="15" y="0"/>
                        <a:pt x="14" y="1"/>
                      </a:cubicBezTo>
                      <a:cubicBezTo>
                        <a:pt x="13" y="1"/>
                        <a:pt x="12" y="2"/>
                        <a:pt x="11" y="2"/>
                      </a:cubicBezTo>
                      <a:cubicBezTo>
                        <a:pt x="11" y="2"/>
                        <a:pt x="11" y="2"/>
                        <a:pt x="11" y="2"/>
                      </a:cubicBezTo>
                      <a:cubicBezTo>
                        <a:pt x="10" y="2"/>
                        <a:pt x="9" y="3"/>
                        <a:pt x="8" y="3"/>
                      </a:cubicBezTo>
                      <a:cubicBezTo>
                        <a:pt x="8" y="3"/>
                        <a:pt x="8" y="3"/>
                        <a:pt x="8" y="3"/>
                      </a:cubicBezTo>
                      <a:cubicBezTo>
                        <a:pt x="7" y="3"/>
                        <a:pt x="5" y="3"/>
                        <a:pt x="4" y="3"/>
                      </a:cubicBezTo>
                      <a:cubicBezTo>
                        <a:pt x="4" y="3"/>
                        <a:pt x="4" y="3"/>
                        <a:pt x="4" y="3"/>
                      </a:cubicBezTo>
                      <a:cubicBezTo>
                        <a:pt x="3" y="3"/>
                        <a:pt x="2" y="3"/>
                        <a:pt x="1" y="3"/>
                      </a:cubicBezTo>
                      <a:cubicBezTo>
                        <a:pt x="1" y="3"/>
                        <a:pt x="1" y="3"/>
                        <a:pt x="1" y="3"/>
                      </a:cubicBezTo>
                      <a:cubicBezTo>
                        <a:pt x="1" y="4"/>
                        <a:pt x="0" y="4"/>
                        <a:pt x="0"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4" name="Freeform 1330"/>
                <p:cNvSpPr>
                  <a:spLocks/>
                </p:cNvSpPr>
                <p:nvPr/>
              </p:nvSpPr>
              <p:spPr bwMode="auto">
                <a:xfrm>
                  <a:off x="1483" y="2793"/>
                  <a:ext cx="59" cy="45"/>
                </a:xfrm>
                <a:custGeom>
                  <a:avLst/>
                  <a:gdLst>
                    <a:gd name="T0" fmla="*/ 39 w 62"/>
                    <a:gd name="T1" fmla="*/ 42 h 47"/>
                    <a:gd name="T2" fmla="*/ 56 w 62"/>
                    <a:gd name="T3" fmla="*/ 47 h 47"/>
                    <a:gd name="T4" fmla="*/ 58 w 62"/>
                    <a:gd name="T5" fmla="*/ 47 h 47"/>
                    <a:gd name="T6" fmla="*/ 60 w 62"/>
                    <a:gd name="T7" fmla="*/ 47 h 47"/>
                    <a:gd name="T8" fmla="*/ 61 w 62"/>
                    <a:gd name="T9" fmla="*/ 47 h 47"/>
                    <a:gd name="T10" fmla="*/ 62 w 62"/>
                    <a:gd name="T11" fmla="*/ 44 h 47"/>
                    <a:gd name="T12" fmla="*/ 62 w 62"/>
                    <a:gd name="T13" fmla="*/ 43 h 47"/>
                    <a:gd name="T14" fmla="*/ 62 w 62"/>
                    <a:gd name="T15" fmla="*/ 42 h 47"/>
                    <a:gd name="T16" fmla="*/ 62 w 62"/>
                    <a:gd name="T17" fmla="*/ 41 h 47"/>
                    <a:gd name="T18" fmla="*/ 62 w 62"/>
                    <a:gd name="T19" fmla="*/ 41 h 47"/>
                    <a:gd name="T20" fmla="*/ 62 w 62"/>
                    <a:gd name="T21" fmla="*/ 40 h 47"/>
                    <a:gd name="T22" fmla="*/ 54 w 62"/>
                    <a:gd name="T23" fmla="*/ 27 h 47"/>
                    <a:gd name="T24" fmla="*/ 52 w 62"/>
                    <a:gd name="T25" fmla="*/ 24 h 47"/>
                    <a:gd name="T26" fmla="*/ 52 w 62"/>
                    <a:gd name="T27" fmla="*/ 24 h 47"/>
                    <a:gd name="T28" fmla="*/ 52 w 62"/>
                    <a:gd name="T29" fmla="*/ 21 h 47"/>
                    <a:gd name="T30" fmla="*/ 51 w 62"/>
                    <a:gd name="T31" fmla="*/ 20 h 47"/>
                    <a:gd name="T32" fmla="*/ 50 w 62"/>
                    <a:gd name="T33" fmla="*/ 19 h 47"/>
                    <a:gd name="T34" fmla="*/ 49 w 62"/>
                    <a:gd name="T35" fmla="*/ 18 h 47"/>
                    <a:gd name="T36" fmla="*/ 40 w 62"/>
                    <a:gd name="T37" fmla="*/ 9 h 47"/>
                    <a:gd name="T38" fmla="*/ 35 w 62"/>
                    <a:gd name="T39" fmla="*/ 7 h 47"/>
                    <a:gd name="T40" fmla="*/ 29 w 62"/>
                    <a:gd name="T41" fmla="*/ 1 h 47"/>
                    <a:gd name="T42" fmla="*/ 21 w 62"/>
                    <a:gd name="T43" fmla="*/ 2 h 47"/>
                    <a:gd name="T44" fmla="*/ 10 w 62"/>
                    <a:gd name="T45" fmla="*/ 2 h 47"/>
                    <a:gd name="T46" fmla="*/ 9 w 62"/>
                    <a:gd name="T47" fmla="*/ 4 h 47"/>
                    <a:gd name="T48" fmla="*/ 8 w 62"/>
                    <a:gd name="T49" fmla="*/ 5 h 47"/>
                    <a:gd name="T50" fmla="*/ 7 w 62"/>
                    <a:gd name="T51" fmla="*/ 6 h 47"/>
                    <a:gd name="T52" fmla="*/ 6 w 62"/>
                    <a:gd name="T53" fmla="*/ 7 h 47"/>
                    <a:gd name="T54" fmla="*/ 3 w 62"/>
                    <a:gd name="T55" fmla="*/ 16 h 47"/>
                    <a:gd name="T56" fmla="*/ 8 w 62"/>
                    <a:gd name="T57" fmla="*/ 31 h 47"/>
                    <a:gd name="T58" fmla="*/ 10 w 62"/>
                    <a:gd name="T59" fmla="*/ 31 h 47"/>
                    <a:gd name="T60" fmla="*/ 13 w 62"/>
                    <a:gd name="T61" fmla="*/ 31 h 47"/>
                    <a:gd name="T62" fmla="*/ 16 w 62"/>
                    <a:gd name="T63" fmla="*/ 30 h 47"/>
                    <a:gd name="T64" fmla="*/ 22 w 62"/>
                    <a:gd name="T65" fmla="*/ 28 h 47"/>
                    <a:gd name="T66" fmla="*/ 31 w 62"/>
                    <a:gd name="T67" fmla="*/ 33 h 47"/>
                    <a:gd name="T68" fmla="*/ 41 w 62"/>
                    <a:gd name="T69" fmla="*/ 36 h 47"/>
                    <a:gd name="T70" fmla="*/ 30 w 62"/>
                    <a:gd name="T71" fmla="*/ 40 h 47"/>
                    <a:gd name="T72" fmla="*/ 22 w 62"/>
                    <a:gd name="T73" fmla="*/ 37 h 47"/>
                    <a:gd name="T74" fmla="*/ 8 w 62"/>
                    <a:gd name="T75" fmla="*/ 41 h 47"/>
                    <a:gd name="T76" fmla="*/ 7 w 62"/>
                    <a:gd name="T77" fmla="*/ 41 h 47"/>
                    <a:gd name="T78" fmla="*/ 7 w 62"/>
                    <a:gd name="T79" fmla="*/ 41 h 47"/>
                    <a:gd name="T80" fmla="*/ 8 w 62"/>
                    <a:gd name="T81" fmla="*/ 44 h 47"/>
                    <a:gd name="T82" fmla="*/ 10 w 62"/>
                    <a:gd name="T83" fmla="*/ 44 h 47"/>
                    <a:gd name="T84" fmla="*/ 12 w 62"/>
                    <a:gd name="T85" fmla="*/ 44 h 47"/>
                    <a:gd name="T86" fmla="*/ 13 w 62"/>
                    <a:gd name="T87" fmla="*/ 45 h 47"/>
                    <a:gd name="T88" fmla="*/ 13 w 62"/>
                    <a:gd name="T89" fmla="*/ 46 h 47"/>
                    <a:gd name="T90" fmla="*/ 15 w 62"/>
                    <a:gd name="T91" fmla="*/ 46 h 47"/>
                    <a:gd name="T92" fmla="*/ 16 w 62"/>
                    <a:gd name="T93" fmla="*/ 45 h 47"/>
                    <a:gd name="T94" fmla="*/ 18 w 62"/>
                    <a:gd name="T95" fmla="*/ 44 h 47"/>
                    <a:gd name="T96" fmla="*/ 19 w 62"/>
                    <a:gd name="T97" fmla="*/ 43 h 47"/>
                    <a:gd name="T98" fmla="*/ 36 w 62"/>
                    <a:gd name="T99"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47">
                      <a:moveTo>
                        <a:pt x="36" y="41"/>
                      </a:moveTo>
                      <a:cubicBezTo>
                        <a:pt x="39" y="42"/>
                        <a:pt x="39" y="42"/>
                        <a:pt x="39" y="42"/>
                      </a:cubicBezTo>
                      <a:cubicBezTo>
                        <a:pt x="46" y="43"/>
                        <a:pt x="48" y="45"/>
                        <a:pt x="48" y="46"/>
                      </a:cubicBezTo>
                      <a:cubicBezTo>
                        <a:pt x="49" y="47"/>
                        <a:pt x="52" y="47"/>
                        <a:pt x="56" y="47"/>
                      </a:cubicBezTo>
                      <a:cubicBezTo>
                        <a:pt x="56" y="47"/>
                        <a:pt x="57" y="47"/>
                        <a:pt x="57" y="47"/>
                      </a:cubicBezTo>
                      <a:cubicBezTo>
                        <a:pt x="58" y="47"/>
                        <a:pt x="58" y="47"/>
                        <a:pt x="58" y="47"/>
                      </a:cubicBezTo>
                      <a:cubicBezTo>
                        <a:pt x="58" y="47"/>
                        <a:pt x="59" y="47"/>
                        <a:pt x="59" y="47"/>
                      </a:cubicBezTo>
                      <a:cubicBezTo>
                        <a:pt x="59" y="47"/>
                        <a:pt x="60" y="47"/>
                        <a:pt x="60" y="47"/>
                      </a:cubicBezTo>
                      <a:cubicBezTo>
                        <a:pt x="60" y="47"/>
                        <a:pt x="60" y="47"/>
                        <a:pt x="61" y="47"/>
                      </a:cubicBezTo>
                      <a:cubicBezTo>
                        <a:pt x="61" y="47"/>
                        <a:pt x="61" y="47"/>
                        <a:pt x="61" y="47"/>
                      </a:cubicBezTo>
                      <a:cubicBezTo>
                        <a:pt x="62" y="46"/>
                        <a:pt x="62" y="46"/>
                        <a:pt x="62" y="46"/>
                      </a:cubicBezTo>
                      <a:cubicBezTo>
                        <a:pt x="62" y="45"/>
                        <a:pt x="62" y="45"/>
                        <a:pt x="62" y="44"/>
                      </a:cubicBezTo>
                      <a:cubicBezTo>
                        <a:pt x="62" y="44"/>
                        <a:pt x="62" y="44"/>
                        <a:pt x="62" y="44"/>
                      </a:cubicBezTo>
                      <a:cubicBezTo>
                        <a:pt x="62" y="43"/>
                        <a:pt x="62" y="43"/>
                        <a:pt x="62" y="43"/>
                      </a:cubicBezTo>
                      <a:cubicBezTo>
                        <a:pt x="62" y="43"/>
                        <a:pt x="62" y="42"/>
                        <a:pt x="62" y="42"/>
                      </a:cubicBezTo>
                      <a:cubicBezTo>
                        <a:pt x="62" y="42"/>
                        <a:pt x="62" y="42"/>
                        <a:pt x="62" y="42"/>
                      </a:cubicBezTo>
                      <a:cubicBezTo>
                        <a:pt x="62" y="42"/>
                        <a:pt x="62" y="42"/>
                        <a:pt x="62" y="42"/>
                      </a:cubicBezTo>
                      <a:cubicBezTo>
                        <a:pt x="62" y="41"/>
                        <a:pt x="62" y="41"/>
                        <a:pt x="62" y="41"/>
                      </a:cubicBezTo>
                      <a:cubicBezTo>
                        <a:pt x="62" y="41"/>
                        <a:pt x="62" y="41"/>
                        <a:pt x="62" y="41"/>
                      </a:cubicBezTo>
                      <a:cubicBezTo>
                        <a:pt x="62" y="41"/>
                        <a:pt x="62" y="41"/>
                        <a:pt x="62" y="41"/>
                      </a:cubicBezTo>
                      <a:cubicBezTo>
                        <a:pt x="62" y="40"/>
                        <a:pt x="62" y="40"/>
                        <a:pt x="62" y="40"/>
                      </a:cubicBezTo>
                      <a:cubicBezTo>
                        <a:pt x="62" y="40"/>
                        <a:pt x="62" y="40"/>
                        <a:pt x="62" y="40"/>
                      </a:cubicBezTo>
                      <a:cubicBezTo>
                        <a:pt x="61" y="39"/>
                        <a:pt x="59" y="37"/>
                        <a:pt x="57" y="35"/>
                      </a:cubicBezTo>
                      <a:cubicBezTo>
                        <a:pt x="55" y="33"/>
                        <a:pt x="54" y="29"/>
                        <a:pt x="54" y="27"/>
                      </a:cubicBezTo>
                      <a:cubicBezTo>
                        <a:pt x="52" y="24"/>
                        <a:pt x="52" y="24"/>
                        <a:pt x="52" y="24"/>
                      </a:cubicBezTo>
                      <a:cubicBezTo>
                        <a:pt x="52" y="24"/>
                        <a:pt x="52" y="24"/>
                        <a:pt x="52" y="24"/>
                      </a:cubicBezTo>
                      <a:cubicBezTo>
                        <a:pt x="52" y="24"/>
                        <a:pt x="52" y="24"/>
                        <a:pt x="52" y="24"/>
                      </a:cubicBezTo>
                      <a:cubicBezTo>
                        <a:pt x="52" y="24"/>
                        <a:pt x="52" y="24"/>
                        <a:pt x="52" y="24"/>
                      </a:cubicBezTo>
                      <a:cubicBezTo>
                        <a:pt x="52" y="23"/>
                        <a:pt x="52" y="23"/>
                        <a:pt x="52" y="21"/>
                      </a:cubicBezTo>
                      <a:cubicBezTo>
                        <a:pt x="52" y="21"/>
                        <a:pt x="52" y="21"/>
                        <a:pt x="52" y="21"/>
                      </a:cubicBezTo>
                      <a:cubicBezTo>
                        <a:pt x="51" y="21"/>
                        <a:pt x="51" y="21"/>
                        <a:pt x="51" y="20"/>
                      </a:cubicBezTo>
                      <a:cubicBezTo>
                        <a:pt x="51" y="20"/>
                        <a:pt x="51" y="20"/>
                        <a:pt x="51" y="20"/>
                      </a:cubicBezTo>
                      <a:cubicBezTo>
                        <a:pt x="51" y="20"/>
                        <a:pt x="50" y="19"/>
                        <a:pt x="50" y="19"/>
                      </a:cubicBezTo>
                      <a:cubicBezTo>
                        <a:pt x="50" y="19"/>
                        <a:pt x="50" y="19"/>
                        <a:pt x="50" y="19"/>
                      </a:cubicBezTo>
                      <a:cubicBezTo>
                        <a:pt x="50" y="19"/>
                        <a:pt x="49" y="18"/>
                        <a:pt x="49" y="18"/>
                      </a:cubicBezTo>
                      <a:cubicBezTo>
                        <a:pt x="49" y="18"/>
                        <a:pt x="49" y="18"/>
                        <a:pt x="49" y="18"/>
                      </a:cubicBezTo>
                      <a:cubicBezTo>
                        <a:pt x="48" y="18"/>
                        <a:pt x="48" y="17"/>
                        <a:pt x="47" y="17"/>
                      </a:cubicBezTo>
                      <a:cubicBezTo>
                        <a:pt x="44" y="16"/>
                        <a:pt x="41" y="12"/>
                        <a:pt x="40" y="9"/>
                      </a:cubicBezTo>
                      <a:cubicBezTo>
                        <a:pt x="39" y="9"/>
                        <a:pt x="39" y="8"/>
                        <a:pt x="39" y="7"/>
                      </a:cubicBezTo>
                      <a:cubicBezTo>
                        <a:pt x="35" y="7"/>
                        <a:pt x="35" y="7"/>
                        <a:pt x="35" y="7"/>
                      </a:cubicBezTo>
                      <a:cubicBezTo>
                        <a:pt x="35" y="6"/>
                        <a:pt x="35" y="6"/>
                        <a:pt x="35" y="6"/>
                      </a:cubicBezTo>
                      <a:cubicBezTo>
                        <a:pt x="34" y="5"/>
                        <a:pt x="31" y="2"/>
                        <a:pt x="29" y="1"/>
                      </a:cubicBezTo>
                      <a:cubicBezTo>
                        <a:pt x="27" y="0"/>
                        <a:pt x="23" y="2"/>
                        <a:pt x="22" y="2"/>
                      </a:cubicBezTo>
                      <a:cubicBezTo>
                        <a:pt x="21" y="2"/>
                        <a:pt x="21" y="2"/>
                        <a:pt x="21" y="2"/>
                      </a:cubicBezTo>
                      <a:cubicBezTo>
                        <a:pt x="21" y="2"/>
                        <a:pt x="18" y="3"/>
                        <a:pt x="15" y="3"/>
                      </a:cubicBezTo>
                      <a:cubicBezTo>
                        <a:pt x="13" y="3"/>
                        <a:pt x="12" y="2"/>
                        <a:pt x="10" y="2"/>
                      </a:cubicBezTo>
                      <a:cubicBezTo>
                        <a:pt x="10" y="2"/>
                        <a:pt x="10" y="2"/>
                        <a:pt x="9" y="3"/>
                      </a:cubicBezTo>
                      <a:cubicBezTo>
                        <a:pt x="9" y="3"/>
                        <a:pt x="9" y="3"/>
                        <a:pt x="9" y="4"/>
                      </a:cubicBezTo>
                      <a:cubicBezTo>
                        <a:pt x="9" y="4"/>
                        <a:pt x="9" y="4"/>
                        <a:pt x="8" y="5"/>
                      </a:cubicBezTo>
                      <a:cubicBezTo>
                        <a:pt x="8" y="5"/>
                        <a:pt x="8" y="5"/>
                        <a:pt x="8" y="5"/>
                      </a:cubicBezTo>
                      <a:cubicBezTo>
                        <a:pt x="8" y="5"/>
                        <a:pt x="8" y="6"/>
                        <a:pt x="8" y="6"/>
                      </a:cubicBezTo>
                      <a:cubicBezTo>
                        <a:pt x="7" y="6"/>
                        <a:pt x="7" y="6"/>
                        <a:pt x="7" y="6"/>
                      </a:cubicBezTo>
                      <a:cubicBezTo>
                        <a:pt x="7" y="6"/>
                        <a:pt x="7" y="7"/>
                        <a:pt x="7" y="7"/>
                      </a:cubicBezTo>
                      <a:cubicBezTo>
                        <a:pt x="6" y="7"/>
                        <a:pt x="6" y="7"/>
                        <a:pt x="6" y="7"/>
                      </a:cubicBezTo>
                      <a:cubicBezTo>
                        <a:pt x="6" y="7"/>
                        <a:pt x="6" y="7"/>
                        <a:pt x="6" y="7"/>
                      </a:cubicBezTo>
                      <a:cubicBezTo>
                        <a:pt x="5" y="10"/>
                        <a:pt x="5" y="14"/>
                        <a:pt x="3" y="16"/>
                      </a:cubicBezTo>
                      <a:cubicBezTo>
                        <a:pt x="0" y="20"/>
                        <a:pt x="4" y="27"/>
                        <a:pt x="7" y="29"/>
                      </a:cubicBezTo>
                      <a:cubicBezTo>
                        <a:pt x="7" y="30"/>
                        <a:pt x="8" y="30"/>
                        <a:pt x="8" y="31"/>
                      </a:cubicBezTo>
                      <a:cubicBezTo>
                        <a:pt x="8" y="31"/>
                        <a:pt x="9" y="31"/>
                        <a:pt x="9" y="31"/>
                      </a:cubicBezTo>
                      <a:cubicBezTo>
                        <a:pt x="9" y="31"/>
                        <a:pt x="10" y="31"/>
                        <a:pt x="10" y="31"/>
                      </a:cubicBezTo>
                      <a:cubicBezTo>
                        <a:pt x="11" y="31"/>
                        <a:pt x="12" y="31"/>
                        <a:pt x="12" y="31"/>
                      </a:cubicBezTo>
                      <a:cubicBezTo>
                        <a:pt x="13" y="31"/>
                        <a:pt x="13" y="31"/>
                        <a:pt x="13" y="31"/>
                      </a:cubicBezTo>
                      <a:cubicBezTo>
                        <a:pt x="14" y="31"/>
                        <a:pt x="15" y="31"/>
                        <a:pt x="15" y="30"/>
                      </a:cubicBezTo>
                      <a:cubicBezTo>
                        <a:pt x="16" y="30"/>
                        <a:pt x="16" y="30"/>
                        <a:pt x="16" y="30"/>
                      </a:cubicBezTo>
                      <a:cubicBezTo>
                        <a:pt x="17" y="30"/>
                        <a:pt x="18" y="29"/>
                        <a:pt x="19" y="29"/>
                      </a:cubicBezTo>
                      <a:cubicBezTo>
                        <a:pt x="20" y="28"/>
                        <a:pt x="21" y="28"/>
                        <a:pt x="22" y="28"/>
                      </a:cubicBezTo>
                      <a:cubicBezTo>
                        <a:pt x="25" y="28"/>
                        <a:pt x="26" y="30"/>
                        <a:pt x="27" y="31"/>
                      </a:cubicBezTo>
                      <a:cubicBezTo>
                        <a:pt x="28" y="32"/>
                        <a:pt x="29" y="33"/>
                        <a:pt x="31" y="33"/>
                      </a:cubicBezTo>
                      <a:cubicBezTo>
                        <a:pt x="37" y="34"/>
                        <a:pt x="38" y="34"/>
                        <a:pt x="38" y="35"/>
                      </a:cubicBezTo>
                      <a:cubicBezTo>
                        <a:pt x="41" y="36"/>
                        <a:pt x="41" y="36"/>
                        <a:pt x="41" y="36"/>
                      </a:cubicBezTo>
                      <a:cubicBezTo>
                        <a:pt x="38" y="38"/>
                        <a:pt x="38" y="38"/>
                        <a:pt x="38" y="38"/>
                      </a:cubicBezTo>
                      <a:cubicBezTo>
                        <a:pt x="38" y="38"/>
                        <a:pt x="34" y="41"/>
                        <a:pt x="30" y="40"/>
                      </a:cubicBezTo>
                      <a:cubicBezTo>
                        <a:pt x="28" y="40"/>
                        <a:pt x="27" y="39"/>
                        <a:pt x="25" y="38"/>
                      </a:cubicBezTo>
                      <a:cubicBezTo>
                        <a:pt x="24" y="38"/>
                        <a:pt x="23" y="37"/>
                        <a:pt x="22" y="37"/>
                      </a:cubicBezTo>
                      <a:cubicBezTo>
                        <a:pt x="19" y="40"/>
                        <a:pt x="10" y="41"/>
                        <a:pt x="8" y="41"/>
                      </a:cubicBezTo>
                      <a:cubicBezTo>
                        <a:pt x="8" y="41"/>
                        <a:pt x="8" y="41"/>
                        <a:pt x="8" y="41"/>
                      </a:cubicBezTo>
                      <a:cubicBezTo>
                        <a:pt x="8" y="41"/>
                        <a:pt x="8" y="41"/>
                        <a:pt x="8" y="41"/>
                      </a:cubicBezTo>
                      <a:cubicBezTo>
                        <a:pt x="8" y="41"/>
                        <a:pt x="8" y="41"/>
                        <a:pt x="7" y="41"/>
                      </a:cubicBezTo>
                      <a:cubicBezTo>
                        <a:pt x="7" y="41"/>
                        <a:pt x="7" y="41"/>
                        <a:pt x="7" y="41"/>
                      </a:cubicBezTo>
                      <a:cubicBezTo>
                        <a:pt x="7" y="41"/>
                        <a:pt x="7" y="41"/>
                        <a:pt x="7" y="41"/>
                      </a:cubicBezTo>
                      <a:cubicBezTo>
                        <a:pt x="7" y="42"/>
                        <a:pt x="7" y="43"/>
                        <a:pt x="7" y="44"/>
                      </a:cubicBezTo>
                      <a:cubicBezTo>
                        <a:pt x="8" y="44"/>
                        <a:pt x="8" y="44"/>
                        <a:pt x="8" y="44"/>
                      </a:cubicBezTo>
                      <a:cubicBezTo>
                        <a:pt x="8" y="44"/>
                        <a:pt x="8" y="44"/>
                        <a:pt x="8" y="44"/>
                      </a:cubicBezTo>
                      <a:cubicBezTo>
                        <a:pt x="9" y="44"/>
                        <a:pt x="9" y="44"/>
                        <a:pt x="10" y="44"/>
                      </a:cubicBezTo>
                      <a:cubicBezTo>
                        <a:pt x="10" y="44"/>
                        <a:pt x="10" y="44"/>
                        <a:pt x="11" y="44"/>
                      </a:cubicBezTo>
                      <a:cubicBezTo>
                        <a:pt x="11" y="44"/>
                        <a:pt x="11" y="44"/>
                        <a:pt x="12" y="44"/>
                      </a:cubicBezTo>
                      <a:cubicBezTo>
                        <a:pt x="12" y="44"/>
                        <a:pt x="12" y="45"/>
                        <a:pt x="12" y="45"/>
                      </a:cubicBezTo>
                      <a:cubicBezTo>
                        <a:pt x="12" y="45"/>
                        <a:pt x="13" y="45"/>
                        <a:pt x="13" y="45"/>
                      </a:cubicBezTo>
                      <a:cubicBezTo>
                        <a:pt x="13" y="45"/>
                        <a:pt x="13" y="45"/>
                        <a:pt x="13" y="45"/>
                      </a:cubicBezTo>
                      <a:cubicBezTo>
                        <a:pt x="13" y="46"/>
                        <a:pt x="13" y="46"/>
                        <a:pt x="13" y="46"/>
                      </a:cubicBezTo>
                      <a:cubicBezTo>
                        <a:pt x="14" y="46"/>
                        <a:pt x="14" y="46"/>
                        <a:pt x="14" y="46"/>
                      </a:cubicBezTo>
                      <a:cubicBezTo>
                        <a:pt x="14" y="46"/>
                        <a:pt x="15" y="46"/>
                        <a:pt x="15" y="46"/>
                      </a:cubicBezTo>
                      <a:cubicBezTo>
                        <a:pt x="15" y="45"/>
                        <a:pt x="15" y="45"/>
                        <a:pt x="16" y="45"/>
                      </a:cubicBezTo>
                      <a:cubicBezTo>
                        <a:pt x="16" y="45"/>
                        <a:pt x="16" y="45"/>
                        <a:pt x="16" y="45"/>
                      </a:cubicBezTo>
                      <a:cubicBezTo>
                        <a:pt x="16" y="45"/>
                        <a:pt x="17" y="45"/>
                        <a:pt x="17" y="44"/>
                      </a:cubicBezTo>
                      <a:cubicBezTo>
                        <a:pt x="17" y="44"/>
                        <a:pt x="18" y="44"/>
                        <a:pt x="18" y="44"/>
                      </a:cubicBezTo>
                      <a:cubicBezTo>
                        <a:pt x="18" y="44"/>
                        <a:pt x="18" y="44"/>
                        <a:pt x="18" y="44"/>
                      </a:cubicBezTo>
                      <a:cubicBezTo>
                        <a:pt x="19" y="43"/>
                        <a:pt x="19" y="43"/>
                        <a:pt x="19" y="43"/>
                      </a:cubicBezTo>
                      <a:cubicBezTo>
                        <a:pt x="19" y="43"/>
                        <a:pt x="33" y="42"/>
                        <a:pt x="35" y="42"/>
                      </a:cubicBezTo>
                      <a:cubicBezTo>
                        <a:pt x="36" y="42"/>
                        <a:pt x="36" y="42"/>
                        <a:pt x="36" y="42"/>
                      </a:cubicBezTo>
                      <a:lnTo>
                        <a:pt x="36"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5" name="Freeform 1331"/>
                <p:cNvSpPr>
                  <a:spLocks/>
                </p:cNvSpPr>
                <p:nvPr/>
              </p:nvSpPr>
              <p:spPr bwMode="auto">
                <a:xfrm>
                  <a:off x="1491" y="28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6" name="Freeform 1332"/>
                <p:cNvSpPr>
                  <a:spLocks/>
                </p:cNvSpPr>
                <p:nvPr/>
              </p:nvSpPr>
              <p:spPr bwMode="auto">
                <a:xfrm>
                  <a:off x="1490" y="28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7" name="Freeform 1333"/>
                <p:cNvSpPr>
                  <a:spLocks/>
                </p:cNvSpPr>
                <p:nvPr/>
              </p:nvSpPr>
              <p:spPr bwMode="auto">
                <a:xfrm>
                  <a:off x="1490" y="2832"/>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8" name="Freeform 1334"/>
                <p:cNvSpPr>
                  <a:spLocks/>
                </p:cNvSpPr>
                <p:nvPr/>
              </p:nvSpPr>
              <p:spPr bwMode="auto">
                <a:xfrm>
                  <a:off x="1498" y="2821"/>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1" y="1"/>
                        <a:pt x="0" y="1"/>
                      </a:cubicBezTo>
                      <a:cubicBezTo>
                        <a:pt x="1" y="1"/>
                        <a:pt x="2" y="0"/>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9" name="Freeform 1335"/>
                <p:cNvSpPr>
                  <a:spLocks/>
                </p:cNvSpPr>
                <p:nvPr/>
              </p:nvSpPr>
              <p:spPr bwMode="auto">
                <a:xfrm>
                  <a:off x="1496" y="282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2" y="1"/>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0" name="Freeform 1336"/>
                <p:cNvSpPr>
                  <a:spLocks/>
                </p:cNvSpPr>
                <p:nvPr/>
              </p:nvSpPr>
              <p:spPr bwMode="auto">
                <a:xfrm>
                  <a:off x="1493" y="2823"/>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1" name="Freeform 1337"/>
                <p:cNvSpPr>
                  <a:spLocks/>
                </p:cNvSpPr>
                <p:nvPr/>
              </p:nvSpPr>
              <p:spPr bwMode="auto">
                <a:xfrm>
                  <a:off x="1491" y="2823"/>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2" name="Freeform 1338"/>
                <p:cNvSpPr>
                  <a:spLocks/>
                </p:cNvSpPr>
                <p:nvPr/>
              </p:nvSpPr>
              <p:spPr bwMode="auto">
                <a:xfrm>
                  <a:off x="1496" y="2837"/>
                  <a:ext cx="22" cy="13"/>
                </a:xfrm>
                <a:custGeom>
                  <a:avLst/>
                  <a:gdLst>
                    <a:gd name="T0" fmla="*/ 23 w 23"/>
                    <a:gd name="T1" fmla="*/ 0 h 14"/>
                    <a:gd name="T2" fmla="*/ 7 w 23"/>
                    <a:gd name="T3" fmla="*/ 1 h 14"/>
                    <a:gd name="T4" fmla="*/ 0 w 23"/>
                    <a:gd name="T5" fmla="*/ 4 h 14"/>
                    <a:gd name="T6" fmla="*/ 0 w 23"/>
                    <a:gd name="T7" fmla="*/ 4 h 14"/>
                    <a:gd name="T8" fmla="*/ 4 w 23"/>
                    <a:gd name="T9" fmla="*/ 5 h 14"/>
                    <a:gd name="T10" fmla="*/ 8 w 23"/>
                    <a:gd name="T11" fmla="*/ 12 h 14"/>
                    <a:gd name="T12" fmla="*/ 9 w 23"/>
                    <a:gd name="T13" fmla="*/ 14 h 14"/>
                    <a:gd name="T14" fmla="*/ 9 w 23"/>
                    <a:gd name="T15" fmla="*/ 14 h 14"/>
                    <a:gd name="T16" fmla="*/ 9 w 23"/>
                    <a:gd name="T17" fmla="*/ 14 h 14"/>
                    <a:gd name="T18" fmla="*/ 11 w 23"/>
                    <a:gd name="T19" fmla="*/ 13 h 14"/>
                    <a:gd name="T20" fmla="*/ 20 w 23"/>
                    <a:gd name="T21" fmla="*/ 8 h 14"/>
                    <a:gd name="T22" fmla="*/ 21 w 23"/>
                    <a:gd name="T23" fmla="*/ 8 h 14"/>
                    <a:gd name="T24" fmla="*/ 21 w 23"/>
                    <a:gd name="T25" fmla="*/ 8 h 14"/>
                    <a:gd name="T26" fmla="*/ 20 w 23"/>
                    <a:gd name="T27" fmla="*/ 3 h 14"/>
                    <a:gd name="T28" fmla="*/ 22 w 23"/>
                    <a:gd name="T29" fmla="*/ 1 h 14"/>
                    <a:gd name="T30" fmla="*/ 23 w 23"/>
                    <a:gd name="T31" fmla="*/ 1 h 14"/>
                    <a:gd name="T32" fmla="*/ 23 w 23"/>
                    <a:gd name="T33" fmla="*/ 1 h 14"/>
                    <a:gd name="T34" fmla="*/ 23 w 23"/>
                    <a:gd name="T35" fmla="*/ 0 h 14"/>
                    <a:gd name="T36" fmla="*/ 23 w 23"/>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14">
                      <a:moveTo>
                        <a:pt x="23" y="0"/>
                      </a:moveTo>
                      <a:cubicBezTo>
                        <a:pt x="21" y="0"/>
                        <a:pt x="9" y="1"/>
                        <a:pt x="7" y="1"/>
                      </a:cubicBezTo>
                      <a:cubicBezTo>
                        <a:pt x="5" y="2"/>
                        <a:pt x="2" y="4"/>
                        <a:pt x="0" y="4"/>
                      </a:cubicBezTo>
                      <a:cubicBezTo>
                        <a:pt x="0" y="4"/>
                        <a:pt x="0" y="4"/>
                        <a:pt x="0" y="4"/>
                      </a:cubicBezTo>
                      <a:cubicBezTo>
                        <a:pt x="1" y="5"/>
                        <a:pt x="2" y="5"/>
                        <a:pt x="4" y="5"/>
                      </a:cubicBezTo>
                      <a:cubicBezTo>
                        <a:pt x="8" y="7"/>
                        <a:pt x="8" y="9"/>
                        <a:pt x="8" y="12"/>
                      </a:cubicBezTo>
                      <a:cubicBezTo>
                        <a:pt x="8" y="13"/>
                        <a:pt x="8" y="13"/>
                        <a:pt x="9" y="14"/>
                      </a:cubicBezTo>
                      <a:cubicBezTo>
                        <a:pt x="9" y="14"/>
                        <a:pt x="9" y="14"/>
                        <a:pt x="9" y="14"/>
                      </a:cubicBezTo>
                      <a:cubicBezTo>
                        <a:pt x="9" y="14"/>
                        <a:pt x="9" y="14"/>
                        <a:pt x="9" y="14"/>
                      </a:cubicBezTo>
                      <a:cubicBezTo>
                        <a:pt x="10" y="14"/>
                        <a:pt x="10" y="13"/>
                        <a:pt x="11" y="13"/>
                      </a:cubicBezTo>
                      <a:cubicBezTo>
                        <a:pt x="15" y="9"/>
                        <a:pt x="18" y="7"/>
                        <a:pt x="20" y="8"/>
                      </a:cubicBezTo>
                      <a:cubicBezTo>
                        <a:pt x="21" y="8"/>
                        <a:pt x="21" y="8"/>
                        <a:pt x="21" y="8"/>
                      </a:cubicBezTo>
                      <a:cubicBezTo>
                        <a:pt x="21" y="8"/>
                        <a:pt x="21" y="8"/>
                        <a:pt x="21" y="8"/>
                      </a:cubicBezTo>
                      <a:cubicBezTo>
                        <a:pt x="20" y="7"/>
                        <a:pt x="19" y="5"/>
                        <a:pt x="20" y="3"/>
                      </a:cubicBezTo>
                      <a:cubicBezTo>
                        <a:pt x="20" y="3"/>
                        <a:pt x="21" y="2"/>
                        <a:pt x="22" y="1"/>
                      </a:cubicBezTo>
                      <a:cubicBezTo>
                        <a:pt x="22" y="1"/>
                        <a:pt x="23" y="1"/>
                        <a:pt x="23" y="1"/>
                      </a:cubicBezTo>
                      <a:cubicBezTo>
                        <a:pt x="23" y="1"/>
                        <a:pt x="23" y="1"/>
                        <a:pt x="23" y="1"/>
                      </a:cubicBezTo>
                      <a:cubicBezTo>
                        <a:pt x="23" y="0"/>
                        <a:pt x="23" y="0"/>
                        <a:pt x="23" y="0"/>
                      </a:cubicBezTo>
                      <a:cubicBezTo>
                        <a:pt x="23" y="0"/>
                        <a:pt x="23" y="0"/>
                        <a:pt x="2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3" name="Freeform 1339"/>
                <p:cNvSpPr>
                  <a:spLocks/>
                </p:cNvSpPr>
                <p:nvPr/>
              </p:nvSpPr>
              <p:spPr bwMode="auto">
                <a:xfrm>
                  <a:off x="1518" y="28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4" name="Freeform 1340"/>
                <p:cNvSpPr>
                  <a:spLocks/>
                </p:cNvSpPr>
                <p:nvPr/>
              </p:nvSpPr>
              <p:spPr bwMode="auto">
                <a:xfrm>
                  <a:off x="1826" y="2854"/>
                  <a:ext cx="128" cy="87"/>
                </a:xfrm>
                <a:custGeom>
                  <a:avLst/>
                  <a:gdLst>
                    <a:gd name="T0" fmla="*/ 120 w 134"/>
                    <a:gd name="T1" fmla="*/ 46 h 91"/>
                    <a:gd name="T2" fmla="*/ 113 w 134"/>
                    <a:gd name="T3" fmla="*/ 39 h 91"/>
                    <a:gd name="T4" fmla="*/ 108 w 134"/>
                    <a:gd name="T5" fmla="*/ 33 h 91"/>
                    <a:gd name="T6" fmla="*/ 100 w 134"/>
                    <a:gd name="T7" fmla="*/ 29 h 91"/>
                    <a:gd name="T8" fmla="*/ 94 w 134"/>
                    <a:gd name="T9" fmla="*/ 25 h 91"/>
                    <a:gd name="T10" fmla="*/ 92 w 134"/>
                    <a:gd name="T11" fmla="*/ 21 h 91"/>
                    <a:gd name="T12" fmla="*/ 96 w 134"/>
                    <a:gd name="T13" fmla="*/ 17 h 91"/>
                    <a:gd name="T14" fmla="*/ 93 w 134"/>
                    <a:gd name="T15" fmla="*/ 10 h 91"/>
                    <a:gd name="T16" fmla="*/ 93 w 134"/>
                    <a:gd name="T17" fmla="*/ 9 h 91"/>
                    <a:gd name="T18" fmla="*/ 92 w 134"/>
                    <a:gd name="T19" fmla="*/ 8 h 91"/>
                    <a:gd name="T20" fmla="*/ 91 w 134"/>
                    <a:gd name="T21" fmla="*/ 7 h 91"/>
                    <a:gd name="T22" fmla="*/ 90 w 134"/>
                    <a:gd name="T23" fmla="*/ 5 h 91"/>
                    <a:gd name="T24" fmla="*/ 89 w 134"/>
                    <a:gd name="T25" fmla="*/ 4 h 91"/>
                    <a:gd name="T26" fmla="*/ 86 w 134"/>
                    <a:gd name="T27" fmla="*/ 1 h 91"/>
                    <a:gd name="T28" fmla="*/ 86 w 134"/>
                    <a:gd name="T29" fmla="*/ 1 h 91"/>
                    <a:gd name="T30" fmla="*/ 84 w 134"/>
                    <a:gd name="T31" fmla="*/ 0 h 91"/>
                    <a:gd name="T32" fmla="*/ 77 w 134"/>
                    <a:gd name="T33" fmla="*/ 5 h 91"/>
                    <a:gd name="T34" fmla="*/ 74 w 134"/>
                    <a:gd name="T35" fmla="*/ 10 h 91"/>
                    <a:gd name="T36" fmla="*/ 54 w 134"/>
                    <a:gd name="T37" fmla="*/ 23 h 91"/>
                    <a:gd name="T38" fmla="*/ 48 w 134"/>
                    <a:gd name="T39" fmla="*/ 24 h 91"/>
                    <a:gd name="T40" fmla="*/ 47 w 134"/>
                    <a:gd name="T41" fmla="*/ 29 h 91"/>
                    <a:gd name="T42" fmla="*/ 37 w 134"/>
                    <a:gd name="T43" fmla="*/ 35 h 91"/>
                    <a:gd name="T44" fmla="*/ 27 w 134"/>
                    <a:gd name="T45" fmla="*/ 37 h 91"/>
                    <a:gd name="T46" fmla="*/ 25 w 134"/>
                    <a:gd name="T47" fmla="*/ 39 h 91"/>
                    <a:gd name="T48" fmla="*/ 22 w 134"/>
                    <a:gd name="T49" fmla="*/ 40 h 91"/>
                    <a:gd name="T50" fmla="*/ 19 w 134"/>
                    <a:gd name="T51" fmla="*/ 39 h 91"/>
                    <a:gd name="T52" fmla="*/ 12 w 134"/>
                    <a:gd name="T53" fmla="*/ 42 h 91"/>
                    <a:gd name="T54" fmla="*/ 10 w 134"/>
                    <a:gd name="T55" fmla="*/ 42 h 91"/>
                    <a:gd name="T56" fmla="*/ 9 w 134"/>
                    <a:gd name="T57" fmla="*/ 41 h 91"/>
                    <a:gd name="T58" fmla="*/ 8 w 134"/>
                    <a:gd name="T59" fmla="*/ 43 h 91"/>
                    <a:gd name="T60" fmla="*/ 6 w 134"/>
                    <a:gd name="T61" fmla="*/ 44 h 91"/>
                    <a:gd name="T62" fmla="*/ 5 w 134"/>
                    <a:gd name="T63" fmla="*/ 46 h 91"/>
                    <a:gd name="T64" fmla="*/ 0 w 134"/>
                    <a:gd name="T65" fmla="*/ 57 h 91"/>
                    <a:gd name="T66" fmla="*/ 1 w 134"/>
                    <a:gd name="T67" fmla="*/ 66 h 91"/>
                    <a:gd name="T68" fmla="*/ 6 w 134"/>
                    <a:gd name="T69" fmla="*/ 81 h 91"/>
                    <a:gd name="T70" fmla="*/ 12 w 134"/>
                    <a:gd name="T71" fmla="*/ 87 h 91"/>
                    <a:gd name="T72" fmla="*/ 14 w 134"/>
                    <a:gd name="T73" fmla="*/ 89 h 91"/>
                    <a:gd name="T74" fmla="*/ 15 w 134"/>
                    <a:gd name="T75" fmla="*/ 90 h 91"/>
                    <a:gd name="T76" fmla="*/ 16 w 134"/>
                    <a:gd name="T77" fmla="*/ 91 h 91"/>
                    <a:gd name="T78" fmla="*/ 16 w 134"/>
                    <a:gd name="T79" fmla="*/ 91 h 91"/>
                    <a:gd name="T80" fmla="*/ 16 w 134"/>
                    <a:gd name="T81" fmla="*/ 90 h 91"/>
                    <a:gd name="T82" fmla="*/ 17 w 134"/>
                    <a:gd name="T83" fmla="*/ 89 h 91"/>
                    <a:gd name="T84" fmla="*/ 17 w 134"/>
                    <a:gd name="T85" fmla="*/ 88 h 91"/>
                    <a:gd name="T86" fmla="*/ 17 w 134"/>
                    <a:gd name="T87" fmla="*/ 87 h 91"/>
                    <a:gd name="T88" fmla="*/ 17 w 134"/>
                    <a:gd name="T89" fmla="*/ 86 h 91"/>
                    <a:gd name="T90" fmla="*/ 17 w 134"/>
                    <a:gd name="T91" fmla="*/ 86 h 91"/>
                    <a:gd name="T92" fmla="*/ 17 w 134"/>
                    <a:gd name="T93" fmla="*/ 84 h 91"/>
                    <a:gd name="T94" fmla="*/ 30 w 134"/>
                    <a:gd name="T95" fmla="*/ 80 h 91"/>
                    <a:gd name="T96" fmla="*/ 38 w 134"/>
                    <a:gd name="T97" fmla="*/ 75 h 91"/>
                    <a:gd name="T98" fmla="*/ 52 w 134"/>
                    <a:gd name="T99" fmla="*/ 65 h 91"/>
                    <a:gd name="T100" fmla="*/ 81 w 134"/>
                    <a:gd name="T101" fmla="*/ 75 h 91"/>
                    <a:gd name="T102" fmla="*/ 90 w 134"/>
                    <a:gd name="T103" fmla="*/ 68 h 91"/>
                    <a:gd name="T104" fmla="*/ 94 w 134"/>
                    <a:gd name="T105" fmla="*/ 68 h 91"/>
                    <a:gd name="T106" fmla="*/ 111 w 134"/>
                    <a:gd name="T107" fmla="*/ 65 h 91"/>
                    <a:gd name="T108" fmla="*/ 114 w 134"/>
                    <a:gd name="T109" fmla="*/ 64 h 91"/>
                    <a:gd name="T110" fmla="*/ 128 w 134"/>
                    <a:gd name="T111" fmla="*/ 64 h 91"/>
                    <a:gd name="T112" fmla="*/ 132 w 134"/>
                    <a:gd name="T113" fmla="*/ 6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91">
                      <a:moveTo>
                        <a:pt x="124" y="52"/>
                      </a:moveTo>
                      <a:cubicBezTo>
                        <a:pt x="124" y="51"/>
                        <a:pt x="124" y="49"/>
                        <a:pt x="120" y="46"/>
                      </a:cubicBezTo>
                      <a:cubicBezTo>
                        <a:pt x="119" y="45"/>
                        <a:pt x="118" y="44"/>
                        <a:pt x="117" y="44"/>
                      </a:cubicBezTo>
                      <a:cubicBezTo>
                        <a:pt x="115" y="42"/>
                        <a:pt x="113" y="41"/>
                        <a:pt x="113" y="39"/>
                      </a:cubicBezTo>
                      <a:cubicBezTo>
                        <a:pt x="113" y="38"/>
                        <a:pt x="113" y="38"/>
                        <a:pt x="111" y="36"/>
                      </a:cubicBezTo>
                      <a:cubicBezTo>
                        <a:pt x="110" y="35"/>
                        <a:pt x="109" y="34"/>
                        <a:pt x="108" y="33"/>
                      </a:cubicBezTo>
                      <a:cubicBezTo>
                        <a:pt x="106" y="30"/>
                        <a:pt x="101" y="29"/>
                        <a:pt x="101" y="29"/>
                      </a:cubicBezTo>
                      <a:cubicBezTo>
                        <a:pt x="100" y="29"/>
                        <a:pt x="100" y="29"/>
                        <a:pt x="100" y="29"/>
                      </a:cubicBezTo>
                      <a:cubicBezTo>
                        <a:pt x="98" y="26"/>
                        <a:pt x="98" y="26"/>
                        <a:pt x="98" y="26"/>
                      </a:cubicBezTo>
                      <a:cubicBezTo>
                        <a:pt x="94" y="25"/>
                        <a:pt x="94" y="25"/>
                        <a:pt x="94" y="25"/>
                      </a:cubicBezTo>
                      <a:cubicBezTo>
                        <a:pt x="93" y="25"/>
                        <a:pt x="93" y="25"/>
                        <a:pt x="93" y="25"/>
                      </a:cubicBezTo>
                      <a:cubicBezTo>
                        <a:pt x="93" y="24"/>
                        <a:pt x="92" y="23"/>
                        <a:pt x="92" y="21"/>
                      </a:cubicBezTo>
                      <a:cubicBezTo>
                        <a:pt x="92" y="20"/>
                        <a:pt x="93" y="18"/>
                        <a:pt x="95" y="17"/>
                      </a:cubicBezTo>
                      <a:cubicBezTo>
                        <a:pt x="96" y="17"/>
                        <a:pt x="96" y="17"/>
                        <a:pt x="96" y="17"/>
                      </a:cubicBezTo>
                      <a:cubicBezTo>
                        <a:pt x="96" y="16"/>
                        <a:pt x="95" y="13"/>
                        <a:pt x="94" y="12"/>
                      </a:cubicBezTo>
                      <a:cubicBezTo>
                        <a:pt x="94" y="11"/>
                        <a:pt x="94" y="11"/>
                        <a:pt x="93" y="10"/>
                      </a:cubicBezTo>
                      <a:cubicBezTo>
                        <a:pt x="93" y="10"/>
                        <a:pt x="93" y="10"/>
                        <a:pt x="93" y="9"/>
                      </a:cubicBezTo>
                      <a:cubicBezTo>
                        <a:pt x="93" y="9"/>
                        <a:pt x="93" y="9"/>
                        <a:pt x="93" y="9"/>
                      </a:cubicBezTo>
                      <a:cubicBezTo>
                        <a:pt x="93" y="9"/>
                        <a:pt x="93" y="9"/>
                        <a:pt x="93" y="9"/>
                      </a:cubicBezTo>
                      <a:cubicBezTo>
                        <a:pt x="93" y="8"/>
                        <a:pt x="92" y="8"/>
                        <a:pt x="92" y="8"/>
                      </a:cubicBezTo>
                      <a:cubicBezTo>
                        <a:pt x="92" y="8"/>
                        <a:pt x="92" y="8"/>
                        <a:pt x="92" y="8"/>
                      </a:cubicBezTo>
                      <a:cubicBezTo>
                        <a:pt x="92" y="7"/>
                        <a:pt x="92" y="7"/>
                        <a:pt x="91" y="7"/>
                      </a:cubicBezTo>
                      <a:cubicBezTo>
                        <a:pt x="91" y="7"/>
                        <a:pt x="91" y="7"/>
                        <a:pt x="91" y="6"/>
                      </a:cubicBezTo>
                      <a:cubicBezTo>
                        <a:pt x="91" y="6"/>
                        <a:pt x="91" y="6"/>
                        <a:pt x="90" y="5"/>
                      </a:cubicBezTo>
                      <a:cubicBezTo>
                        <a:pt x="90" y="5"/>
                        <a:pt x="90" y="5"/>
                        <a:pt x="90" y="5"/>
                      </a:cubicBezTo>
                      <a:cubicBezTo>
                        <a:pt x="90" y="5"/>
                        <a:pt x="89" y="4"/>
                        <a:pt x="89" y="4"/>
                      </a:cubicBezTo>
                      <a:cubicBezTo>
                        <a:pt x="89" y="4"/>
                        <a:pt x="89" y="4"/>
                        <a:pt x="89" y="4"/>
                      </a:cubicBezTo>
                      <a:cubicBezTo>
                        <a:pt x="88" y="3"/>
                        <a:pt x="87" y="2"/>
                        <a:pt x="86" y="1"/>
                      </a:cubicBezTo>
                      <a:cubicBezTo>
                        <a:pt x="86" y="1"/>
                        <a:pt x="86" y="1"/>
                        <a:pt x="86" y="1"/>
                      </a:cubicBezTo>
                      <a:cubicBezTo>
                        <a:pt x="86" y="1"/>
                        <a:pt x="86" y="1"/>
                        <a:pt x="86" y="1"/>
                      </a:cubicBezTo>
                      <a:cubicBezTo>
                        <a:pt x="85" y="0"/>
                        <a:pt x="85" y="0"/>
                        <a:pt x="84" y="0"/>
                      </a:cubicBezTo>
                      <a:cubicBezTo>
                        <a:pt x="84" y="0"/>
                        <a:pt x="84" y="0"/>
                        <a:pt x="84" y="0"/>
                      </a:cubicBezTo>
                      <a:cubicBezTo>
                        <a:pt x="82" y="0"/>
                        <a:pt x="79" y="2"/>
                        <a:pt x="77" y="3"/>
                      </a:cubicBezTo>
                      <a:cubicBezTo>
                        <a:pt x="77" y="4"/>
                        <a:pt x="77" y="4"/>
                        <a:pt x="77" y="5"/>
                      </a:cubicBezTo>
                      <a:cubicBezTo>
                        <a:pt x="77" y="6"/>
                        <a:pt x="76" y="7"/>
                        <a:pt x="75" y="9"/>
                      </a:cubicBezTo>
                      <a:cubicBezTo>
                        <a:pt x="75" y="9"/>
                        <a:pt x="74" y="10"/>
                        <a:pt x="74" y="10"/>
                      </a:cubicBezTo>
                      <a:cubicBezTo>
                        <a:pt x="71" y="13"/>
                        <a:pt x="67" y="16"/>
                        <a:pt x="64" y="20"/>
                      </a:cubicBezTo>
                      <a:cubicBezTo>
                        <a:pt x="62" y="23"/>
                        <a:pt x="58" y="23"/>
                        <a:pt x="54" y="23"/>
                      </a:cubicBezTo>
                      <a:cubicBezTo>
                        <a:pt x="51" y="23"/>
                        <a:pt x="51" y="23"/>
                        <a:pt x="51" y="23"/>
                      </a:cubicBezTo>
                      <a:cubicBezTo>
                        <a:pt x="49" y="23"/>
                        <a:pt x="48" y="23"/>
                        <a:pt x="48" y="24"/>
                      </a:cubicBezTo>
                      <a:cubicBezTo>
                        <a:pt x="48" y="24"/>
                        <a:pt x="48" y="24"/>
                        <a:pt x="48" y="24"/>
                      </a:cubicBezTo>
                      <a:cubicBezTo>
                        <a:pt x="48" y="25"/>
                        <a:pt x="49" y="28"/>
                        <a:pt x="47" y="29"/>
                      </a:cubicBezTo>
                      <a:cubicBezTo>
                        <a:pt x="46" y="31"/>
                        <a:pt x="42" y="32"/>
                        <a:pt x="39" y="34"/>
                      </a:cubicBezTo>
                      <a:cubicBezTo>
                        <a:pt x="37" y="35"/>
                        <a:pt x="37" y="35"/>
                        <a:pt x="37" y="35"/>
                      </a:cubicBezTo>
                      <a:cubicBezTo>
                        <a:pt x="36" y="36"/>
                        <a:pt x="35" y="36"/>
                        <a:pt x="33" y="36"/>
                      </a:cubicBezTo>
                      <a:cubicBezTo>
                        <a:pt x="31" y="36"/>
                        <a:pt x="28" y="37"/>
                        <a:pt x="27" y="37"/>
                      </a:cubicBezTo>
                      <a:cubicBezTo>
                        <a:pt x="26" y="38"/>
                        <a:pt x="26" y="38"/>
                        <a:pt x="25" y="38"/>
                      </a:cubicBezTo>
                      <a:cubicBezTo>
                        <a:pt x="25" y="38"/>
                        <a:pt x="25" y="39"/>
                        <a:pt x="25" y="39"/>
                      </a:cubicBezTo>
                      <a:cubicBezTo>
                        <a:pt x="24" y="40"/>
                        <a:pt x="23" y="40"/>
                        <a:pt x="22" y="40"/>
                      </a:cubicBezTo>
                      <a:cubicBezTo>
                        <a:pt x="22" y="40"/>
                        <a:pt x="22" y="40"/>
                        <a:pt x="22" y="40"/>
                      </a:cubicBezTo>
                      <a:cubicBezTo>
                        <a:pt x="22" y="40"/>
                        <a:pt x="22" y="40"/>
                        <a:pt x="22" y="40"/>
                      </a:cubicBezTo>
                      <a:cubicBezTo>
                        <a:pt x="21" y="40"/>
                        <a:pt x="20" y="39"/>
                        <a:pt x="19" y="39"/>
                      </a:cubicBezTo>
                      <a:cubicBezTo>
                        <a:pt x="19" y="38"/>
                        <a:pt x="18" y="38"/>
                        <a:pt x="18" y="38"/>
                      </a:cubicBezTo>
                      <a:cubicBezTo>
                        <a:pt x="16" y="42"/>
                        <a:pt x="13" y="42"/>
                        <a:pt x="12" y="42"/>
                      </a:cubicBezTo>
                      <a:cubicBezTo>
                        <a:pt x="11" y="42"/>
                        <a:pt x="11" y="42"/>
                        <a:pt x="10" y="42"/>
                      </a:cubicBezTo>
                      <a:cubicBezTo>
                        <a:pt x="10" y="42"/>
                        <a:pt x="10" y="42"/>
                        <a:pt x="10" y="42"/>
                      </a:cubicBezTo>
                      <a:cubicBezTo>
                        <a:pt x="9" y="42"/>
                        <a:pt x="9" y="41"/>
                        <a:pt x="9" y="41"/>
                      </a:cubicBezTo>
                      <a:cubicBezTo>
                        <a:pt x="9" y="41"/>
                        <a:pt x="9" y="41"/>
                        <a:pt x="9" y="41"/>
                      </a:cubicBezTo>
                      <a:cubicBezTo>
                        <a:pt x="9" y="42"/>
                        <a:pt x="8" y="42"/>
                        <a:pt x="8" y="42"/>
                      </a:cubicBezTo>
                      <a:cubicBezTo>
                        <a:pt x="8" y="42"/>
                        <a:pt x="8" y="42"/>
                        <a:pt x="8" y="43"/>
                      </a:cubicBezTo>
                      <a:cubicBezTo>
                        <a:pt x="7" y="43"/>
                        <a:pt x="7" y="43"/>
                        <a:pt x="7" y="43"/>
                      </a:cubicBezTo>
                      <a:cubicBezTo>
                        <a:pt x="7" y="44"/>
                        <a:pt x="7" y="44"/>
                        <a:pt x="6" y="44"/>
                      </a:cubicBezTo>
                      <a:cubicBezTo>
                        <a:pt x="6" y="44"/>
                        <a:pt x="6" y="44"/>
                        <a:pt x="6" y="45"/>
                      </a:cubicBezTo>
                      <a:cubicBezTo>
                        <a:pt x="6" y="45"/>
                        <a:pt x="5" y="46"/>
                        <a:pt x="5" y="46"/>
                      </a:cubicBezTo>
                      <a:cubicBezTo>
                        <a:pt x="4" y="49"/>
                        <a:pt x="3" y="51"/>
                        <a:pt x="2" y="53"/>
                      </a:cubicBezTo>
                      <a:cubicBezTo>
                        <a:pt x="1" y="54"/>
                        <a:pt x="0" y="56"/>
                        <a:pt x="0" y="57"/>
                      </a:cubicBezTo>
                      <a:cubicBezTo>
                        <a:pt x="0" y="57"/>
                        <a:pt x="0" y="58"/>
                        <a:pt x="0" y="59"/>
                      </a:cubicBezTo>
                      <a:cubicBezTo>
                        <a:pt x="1" y="61"/>
                        <a:pt x="1" y="63"/>
                        <a:pt x="1" y="66"/>
                      </a:cubicBezTo>
                      <a:cubicBezTo>
                        <a:pt x="1" y="69"/>
                        <a:pt x="2" y="71"/>
                        <a:pt x="4" y="74"/>
                      </a:cubicBezTo>
                      <a:cubicBezTo>
                        <a:pt x="6" y="77"/>
                        <a:pt x="6" y="80"/>
                        <a:pt x="6" y="81"/>
                      </a:cubicBezTo>
                      <a:cubicBezTo>
                        <a:pt x="7" y="82"/>
                        <a:pt x="7" y="83"/>
                        <a:pt x="8" y="84"/>
                      </a:cubicBezTo>
                      <a:cubicBezTo>
                        <a:pt x="9" y="85"/>
                        <a:pt x="10" y="86"/>
                        <a:pt x="12" y="87"/>
                      </a:cubicBezTo>
                      <a:cubicBezTo>
                        <a:pt x="12" y="88"/>
                        <a:pt x="13" y="88"/>
                        <a:pt x="13" y="88"/>
                      </a:cubicBezTo>
                      <a:cubicBezTo>
                        <a:pt x="13" y="89"/>
                        <a:pt x="13" y="89"/>
                        <a:pt x="14" y="89"/>
                      </a:cubicBezTo>
                      <a:cubicBezTo>
                        <a:pt x="14" y="89"/>
                        <a:pt x="14" y="89"/>
                        <a:pt x="14" y="90"/>
                      </a:cubicBezTo>
                      <a:cubicBezTo>
                        <a:pt x="15" y="90"/>
                        <a:pt x="15" y="90"/>
                        <a:pt x="15" y="90"/>
                      </a:cubicBezTo>
                      <a:cubicBezTo>
                        <a:pt x="15" y="90"/>
                        <a:pt x="15" y="91"/>
                        <a:pt x="15" y="91"/>
                      </a:cubicBezTo>
                      <a:cubicBezTo>
                        <a:pt x="15" y="91"/>
                        <a:pt x="16" y="91"/>
                        <a:pt x="16" y="91"/>
                      </a:cubicBezTo>
                      <a:cubicBezTo>
                        <a:pt x="16" y="91"/>
                        <a:pt x="16" y="91"/>
                        <a:pt x="16" y="91"/>
                      </a:cubicBezTo>
                      <a:cubicBezTo>
                        <a:pt x="16" y="91"/>
                        <a:pt x="16" y="91"/>
                        <a:pt x="16" y="91"/>
                      </a:cubicBezTo>
                      <a:cubicBezTo>
                        <a:pt x="16" y="91"/>
                        <a:pt x="16" y="91"/>
                        <a:pt x="16" y="91"/>
                      </a:cubicBezTo>
                      <a:cubicBezTo>
                        <a:pt x="16" y="91"/>
                        <a:pt x="16" y="90"/>
                        <a:pt x="16" y="90"/>
                      </a:cubicBezTo>
                      <a:cubicBezTo>
                        <a:pt x="16" y="90"/>
                        <a:pt x="16" y="90"/>
                        <a:pt x="16" y="90"/>
                      </a:cubicBezTo>
                      <a:cubicBezTo>
                        <a:pt x="17" y="90"/>
                        <a:pt x="17" y="89"/>
                        <a:pt x="17" y="89"/>
                      </a:cubicBezTo>
                      <a:cubicBezTo>
                        <a:pt x="17" y="89"/>
                        <a:pt x="17" y="89"/>
                        <a:pt x="17" y="89"/>
                      </a:cubicBezTo>
                      <a:cubicBezTo>
                        <a:pt x="17" y="88"/>
                        <a:pt x="17" y="88"/>
                        <a:pt x="17" y="88"/>
                      </a:cubicBezTo>
                      <a:cubicBezTo>
                        <a:pt x="17" y="88"/>
                        <a:pt x="17" y="88"/>
                        <a:pt x="17" y="88"/>
                      </a:cubicBezTo>
                      <a:cubicBezTo>
                        <a:pt x="17" y="87"/>
                        <a:pt x="17" y="87"/>
                        <a:pt x="17" y="87"/>
                      </a:cubicBezTo>
                      <a:cubicBezTo>
                        <a:pt x="17" y="87"/>
                        <a:pt x="17" y="87"/>
                        <a:pt x="17" y="87"/>
                      </a:cubicBezTo>
                      <a:cubicBezTo>
                        <a:pt x="17" y="87"/>
                        <a:pt x="17" y="87"/>
                        <a:pt x="17" y="86"/>
                      </a:cubicBezTo>
                      <a:cubicBezTo>
                        <a:pt x="17" y="86"/>
                        <a:pt x="17" y="86"/>
                        <a:pt x="17" y="86"/>
                      </a:cubicBezTo>
                      <a:cubicBezTo>
                        <a:pt x="17" y="86"/>
                        <a:pt x="17" y="86"/>
                        <a:pt x="17" y="86"/>
                      </a:cubicBezTo>
                      <a:cubicBezTo>
                        <a:pt x="17" y="86"/>
                        <a:pt x="17" y="85"/>
                        <a:pt x="17" y="85"/>
                      </a:cubicBezTo>
                      <a:cubicBezTo>
                        <a:pt x="17" y="84"/>
                        <a:pt x="17" y="84"/>
                        <a:pt x="17" y="84"/>
                      </a:cubicBezTo>
                      <a:cubicBezTo>
                        <a:pt x="25" y="82"/>
                        <a:pt x="25" y="82"/>
                        <a:pt x="25" y="82"/>
                      </a:cubicBezTo>
                      <a:cubicBezTo>
                        <a:pt x="30" y="80"/>
                        <a:pt x="30" y="80"/>
                        <a:pt x="30" y="80"/>
                      </a:cubicBezTo>
                      <a:cubicBezTo>
                        <a:pt x="38" y="81"/>
                        <a:pt x="38" y="81"/>
                        <a:pt x="38" y="81"/>
                      </a:cubicBezTo>
                      <a:cubicBezTo>
                        <a:pt x="38" y="75"/>
                        <a:pt x="38" y="75"/>
                        <a:pt x="38" y="75"/>
                      </a:cubicBezTo>
                      <a:cubicBezTo>
                        <a:pt x="38" y="75"/>
                        <a:pt x="38" y="75"/>
                        <a:pt x="38" y="75"/>
                      </a:cubicBezTo>
                      <a:cubicBezTo>
                        <a:pt x="39" y="73"/>
                        <a:pt x="46" y="65"/>
                        <a:pt x="52" y="65"/>
                      </a:cubicBezTo>
                      <a:cubicBezTo>
                        <a:pt x="56" y="65"/>
                        <a:pt x="60" y="70"/>
                        <a:pt x="62" y="72"/>
                      </a:cubicBezTo>
                      <a:cubicBezTo>
                        <a:pt x="81" y="75"/>
                        <a:pt x="81" y="75"/>
                        <a:pt x="81" y="75"/>
                      </a:cubicBezTo>
                      <a:cubicBezTo>
                        <a:pt x="81" y="73"/>
                        <a:pt x="83" y="69"/>
                        <a:pt x="84" y="68"/>
                      </a:cubicBezTo>
                      <a:cubicBezTo>
                        <a:pt x="86" y="67"/>
                        <a:pt x="88" y="67"/>
                        <a:pt x="90" y="68"/>
                      </a:cubicBezTo>
                      <a:cubicBezTo>
                        <a:pt x="91" y="68"/>
                        <a:pt x="92" y="68"/>
                        <a:pt x="93" y="68"/>
                      </a:cubicBezTo>
                      <a:cubicBezTo>
                        <a:pt x="93" y="68"/>
                        <a:pt x="94" y="68"/>
                        <a:pt x="94" y="68"/>
                      </a:cubicBezTo>
                      <a:cubicBezTo>
                        <a:pt x="97" y="67"/>
                        <a:pt x="101" y="64"/>
                        <a:pt x="106" y="64"/>
                      </a:cubicBezTo>
                      <a:cubicBezTo>
                        <a:pt x="108" y="64"/>
                        <a:pt x="110" y="65"/>
                        <a:pt x="111" y="65"/>
                      </a:cubicBezTo>
                      <a:cubicBezTo>
                        <a:pt x="112" y="65"/>
                        <a:pt x="112" y="65"/>
                        <a:pt x="113" y="65"/>
                      </a:cubicBezTo>
                      <a:cubicBezTo>
                        <a:pt x="113" y="65"/>
                        <a:pt x="113" y="65"/>
                        <a:pt x="114" y="64"/>
                      </a:cubicBezTo>
                      <a:cubicBezTo>
                        <a:pt x="114" y="63"/>
                        <a:pt x="116" y="61"/>
                        <a:pt x="119" y="61"/>
                      </a:cubicBezTo>
                      <a:cubicBezTo>
                        <a:pt x="122" y="61"/>
                        <a:pt x="127" y="63"/>
                        <a:pt x="128" y="64"/>
                      </a:cubicBezTo>
                      <a:cubicBezTo>
                        <a:pt x="134" y="63"/>
                        <a:pt x="134" y="63"/>
                        <a:pt x="134" y="63"/>
                      </a:cubicBezTo>
                      <a:cubicBezTo>
                        <a:pt x="132" y="60"/>
                        <a:pt x="132" y="60"/>
                        <a:pt x="132" y="60"/>
                      </a:cubicBezTo>
                      <a:cubicBezTo>
                        <a:pt x="127" y="57"/>
                        <a:pt x="124" y="55"/>
                        <a:pt x="124"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5" name="Freeform 1341"/>
                <p:cNvSpPr>
                  <a:spLocks/>
                </p:cNvSpPr>
                <p:nvPr/>
              </p:nvSpPr>
              <p:spPr bwMode="auto">
                <a:xfrm>
                  <a:off x="1699" y="2825"/>
                  <a:ext cx="125" cy="99"/>
                </a:xfrm>
                <a:custGeom>
                  <a:avLst/>
                  <a:gdLst>
                    <a:gd name="T0" fmla="*/ 123 w 130"/>
                    <a:gd name="T1" fmla="*/ 6 h 104"/>
                    <a:gd name="T2" fmla="*/ 122 w 130"/>
                    <a:gd name="T3" fmla="*/ 4 h 104"/>
                    <a:gd name="T4" fmla="*/ 119 w 130"/>
                    <a:gd name="T5" fmla="*/ 1 h 104"/>
                    <a:gd name="T6" fmla="*/ 119 w 130"/>
                    <a:gd name="T7" fmla="*/ 1 h 104"/>
                    <a:gd name="T8" fmla="*/ 119 w 130"/>
                    <a:gd name="T9" fmla="*/ 1 h 104"/>
                    <a:gd name="T10" fmla="*/ 116 w 130"/>
                    <a:gd name="T11" fmla="*/ 3 h 104"/>
                    <a:gd name="T12" fmla="*/ 108 w 130"/>
                    <a:gd name="T13" fmla="*/ 8 h 104"/>
                    <a:gd name="T14" fmla="*/ 96 w 130"/>
                    <a:gd name="T15" fmla="*/ 5 h 104"/>
                    <a:gd name="T16" fmla="*/ 91 w 130"/>
                    <a:gd name="T17" fmla="*/ 6 h 104"/>
                    <a:gd name="T18" fmla="*/ 86 w 130"/>
                    <a:gd name="T19" fmla="*/ 6 h 104"/>
                    <a:gd name="T20" fmla="*/ 82 w 130"/>
                    <a:gd name="T21" fmla="*/ 8 h 104"/>
                    <a:gd name="T22" fmla="*/ 73 w 130"/>
                    <a:gd name="T23" fmla="*/ 12 h 104"/>
                    <a:gd name="T24" fmla="*/ 63 w 130"/>
                    <a:gd name="T25" fmla="*/ 9 h 104"/>
                    <a:gd name="T26" fmla="*/ 50 w 130"/>
                    <a:gd name="T27" fmla="*/ 9 h 104"/>
                    <a:gd name="T28" fmla="*/ 43 w 130"/>
                    <a:gd name="T29" fmla="*/ 5 h 104"/>
                    <a:gd name="T30" fmla="*/ 38 w 130"/>
                    <a:gd name="T31" fmla="*/ 2 h 104"/>
                    <a:gd name="T32" fmla="*/ 31 w 130"/>
                    <a:gd name="T33" fmla="*/ 1 h 104"/>
                    <a:gd name="T34" fmla="*/ 27 w 130"/>
                    <a:gd name="T35" fmla="*/ 3 h 104"/>
                    <a:gd name="T36" fmla="*/ 27 w 130"/>
                    <a:gd name="T37" fmla="*/ 3 h 104"/>
                    <a:gd name="T38" fmla="*/ 20 w 130"/>
                    <a:gd name="T39" fmla="*/ 2 h 104"/>
                    <a:gd name="T40" fmla="*/ 17 w 130"/>
                    <a:gd name="T41" fmla="*/ 7 h 104"/>
                    <a:gd name="T42" fmla="*/ 11 w 130"/>
                    <a:gd name="T43" fmla="*/ 18 h 104"/>
                    <a:gd name="T44" fmla="*/ 11 w 130"/>
                    <a:gd name="T45" fmla="*/ 19 h 104"/>
                    <a:gd name="T46" fmla="*/ 10 w 130"/>
                    <a:gd name="T47" fmla="*/ 21 h 104"/>
                    <a:gd name="T48" fmla="*/ 10 w 130"/>
                    <a:gd name="T49" fmla="*/ 22 h 104"/>
                    <a:gd name="T50" fmla="*/ 11 w 130"/>
                    <a:gd name="T51" fmla="*/ 24 h 104"/>
                    <a:gd name="T52" fmla="*/ 11 w 130"/>
                    <a:gd name="T53" fmla="*/ 26 h 104"/>
                    <a:gd name="T54" fmla="*/ 9 w 130"/>
                    <a:gd name="T55" fmla="*/ 45 h 104"/>
                    <a:gd name="T56" fmla="*/ 5 w 130"/>
                    <a:gd name="T57" fmla="*/ 51 h 104"/>
                    <a:gd name="T58" fmla="*/ 1 w 130"/>
                    <a:gd name="T59" fmla="*/ 58 h 104"/>
                    <a:gd name="T60" fmla="*/ 1 w 130"/>
                    <a:gd name="T61" fmla="*/ 71 h 104"/>
                    <a:gd name="T62" fmla="*/ 4 w 130"/>
                    <a:gd name="T63" fmla="*/ 77 h 104"/>
                    <a:gd name="T64" fmla="*/ 4 w 130"/>
                    <a:gd name="T65" fmla="*/ 79 h 104"/>
                    <a:gd name="T66" fmla="*/ 15 w 130"/>
                    <a:gd name="T67" fmla="*/ 82 h 104"/>
                    <a:gd name="T68" fmla="*/ 32 w 130"/>
                    <a:gd name="T69" fmla="*/ 96 h 104"/>
                    <a:gd name="T70" fmla="*/ 38 w 130"/>
                    <a:gd name="T71" fmla="*/ 104 h 104"/>
                    <a:gd name="T72" fmla="*/ 48 w 130"/>
                    <a:gd name="T73" fmla="*/ 101 h 104"/>
                    <a:gd name="T74" fmla="*/ 61 w 130"/>
                    <a:gd name="T75" fmla="*/ 100 h 104"/>
                    <a:gd name="T76" fmla="*/ 63 w 130"/>
                    <a:gd name="T77" fmla="*/ 99 h 104"/>
                    <a:gd name="T78" fmla="*/ 64 w 130"/>
                    <a:gd name="T79" fmla="*/ 97 h 104"/>
                    <a:gd name="T80" fmla="*/ 65 w 130"/>
                    <a:gd name="T81" fmla="*/ 95 h 104"/>
                    <a:gd name="T82" fmla="*/ 65 w 130"/>
                    <a:gd name="T83" fmla="*/ 93 h 104"/>
                    <a:gd name="T84" fmla="*/ 65 w 130"/>
                    <a:gd name="T85" fmla="*/ 92 h 104"/>
                    <a:gd name="T86" fmla="*/ 66 w 130"/>
                    <a:gd name="T87" fmla="*/ 90 h 104"/>
                    <a:gd name="T88" fmla="*/ 66 w 130"/>
                    <a:gd name="T89" fmla="*/ 90 h 104"/>
                    <a:gd name="T90" fmla="*/ 66 w 130"/>
                    <a:gd name="T91" fmla="*/ 89 h 104"/>
                    <a:gd name="T92" fmla="*/ 66 w 130"/>
                    <a:gd name="T93" fmla="*/ 88 h 104"/>
                    <a:gd name="T94" fmla="*/ 83 w 130"/>
                    <a:gd name="T95" fmla="*/ 75 h 104"/>
                    <a:gd name="T96" fmla="*/ 89 w 130"/>
                    <a:gd name="T97" fmla="*/ 74 h 104"/>
                    <a:gd name="T98" fmla="*/ 97 w 130"/>
                    <a:gd name="T99" fmla="*/ 78 h 104"/>
                    <a:gd name="T100" fmla="*/ 106 w 130"/>
                    <a:gd name="T101" fmla="*/ 60 h 104"/>
                    <a:gd name="T102" fmla="*/ 112 w 130"/>
                    <a:gd name="T103" fmla="*/ 53 h 104"/>
                    <a:gd name="T104" fmla="*/ 114 w 130"/>
                    <a:gd name="T105" fmla="*/ 45 h 104"/>
                    <a:gd name="T106" fmla="*/ 123 w 130"/>
                    <a:gd name="T107" fmla="*/ 26 h 104"/>
                    <a:gd name="T108" fmla="*/ 129 w 130"/>
                    <a:gd name="T109" fmla="*/ 23 h 104"/>
                    <a:gd name="T110" fmla="*/ 130 w 130"/>
                    <a:gd name="T111" fmla="*/ 18 h 104"/>
                    <a:gd name="T112" fmla="*/ 124 w 130"/>
                    <a:gd name="T113" fmla="*/ 11 h 104"/>
                    <a:gd name="T114" fmla="*/ 124 w 130"/>
                    <a:gd name="T115" fmla="*/ 9 h 104"/>
                    <a:gd name="T116" fmla="*/ 124 w 130"/>
                    <a:gd name="T117" fmla="*/ 8 h 104"/>
                    <a:gd name="T118" fmla="*/ 124 w 130"/>
                    <a:gd name="T119"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104">
                      <a:moveTo>
                        <a:pt x="124" y="7"/>
                      </a:moveTo>
                      <a:cubicBezTo>
                        <a:pt x="123" y="7"/>
                        <a:pt x="123" y="6"/>
                        <a:pt x="123" y="6"/>
                      </a:cubicBezTo>
                      <a:cubicBezTo>
                        <a:pt x="123" y="6"/>
                        <a:pt x="123" y="6"/>
                        <a:pt x="123" y="6"/>
                      </a:cubicBezTo>
                      <a:cubicBezTo>
                        <a:pt x="122" y="5"/>
                        <a:pt x="122" y="5"/>
                        <a:pt x="122" y="4"/>
                      </a:cubicBezTo>
                      <a:cubicBezTo>
                        <a:pt x="121" y="4"/>
                        <a:pt x="121" y="3"/>
                        <a:pt x="121" y="3"/>
                      </a:cubicBezTo>
                      <a:cubicBezTo>
                        <a:pt x="120" y="2"/>
                        <a:pt x="120" y="2"/>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8" y="1"/>
                        <a:pt x="117" y="2"/>
                        <a:pt x="117" y="3"/>
                      </a:cubicBezTo>
                      <a:cubicBezTo>
                        <a:pt x="116" y="3"/>
                        <a:pt x="116" y="3"/>
                        <a:pt x="116" y="3"/>
                      </a:cubicBezTo>
                      <a:cubicBezTo>
                        <a:pt x="114" y="5"/>
                        <a:pt x="113" y="7"/>
                        <a:pt x="111" y="8"/>
                      </a:cubicBezTo>
                      <a:cubicBezTo>
                        <a:pt x="110" y="8"/>
                        <a:pt x="109" y="8"/>
                        <a:pt x="108" y="8"/>
                      </a:cubicBezTo>
                      <a:cubicBezTo>
                        <a:pt x="105" y="8"/>
                        <a:pt x="102" y="7"/>
                        <a:pt x="100" y="6"/>
                      </a:cubicBezTo>
                      <a:cubicBezTo>
                        <a:pt x="100" y="6"/>
                        <a:pt x="99" y="5"/>
                        <a:pt x="96" y="5"/>
                      </a:cubicBezTo>
                      <a:cubicBezTo>
                        <a:pt x="95" y="5"/>
                        <a:pt x="94" y="6"/>
                        <a:pt x="92" y="6"/>
                      </a:cubicBezTo>
                      <a:cubicBezTo>
                        <a:pt x="92" y="6"/>
                        <a:pt x="91" y="6"/>
                        <a:pt x="91" y="6"/>
                      </a:cubicBezTo>
                      <a:cubicBezTo>
                        <a:pt x="90" y="6"/>
                        <a:pt x="89" y="6"/>
                        <a:pt x="89" y="6"/>
                      </a:cubicBezTo>
                      <a:cubicBezTo>
                        <a:pt x="88" y="6"/>
                        <a:pt x="87" y="6"/>
                        <a:pt x="86" y="6"/>
                      </a:cubicBezTo>
                      <a:cubicBezTo>
                        <a:pt x="86" y="6"/>
                        <a:pt x="86" y="6"/>
                        <a:pt x="86" y="6"/>
                      </a:cubicBezTo>
                      <a:cubicBezTo>
                        <a:pt x="85" y="6"/>
                        <a:pt x="83" y="7"/>
                        <a:pt x="82" y="8"/>
                      </a:cubicBezTo>
                      <a:cubicBezTo>
                        <a:pt x="81" y="9"/>
                        <a:pt x="80" y="10"/>
                        <a:pt x="79" y="11"/>
                      </a:cubicBezTo>
                      <a:cubicBezTo>
                        <a:pt x="78" y="11"/>
                        <a:pt x="76" y="12"/>
                        <a:pt x="73" y="12"/>
                      </a:cubicBezTo>
                      <a:cubicBezTo>
                        <a:pt x="71" y="12"/>
                        <a:pt x="68" y="11"/>
                        <a:pt x="66" y="11"/>
                      </a:cubicBezTo>
                      <a:cubicBezTo>
                        <a:pt x="65" y="10"/>
                        <a:pt x="64" y="10"/>
                        <a:pt x="63" y="9"/>
                      </a:cubicBezTo>
                      <a:cubicBezTo>
                        <a:pt x="61" y="8"/>
                        <a:pt x="59" y="6"/>
                        <a:pt x="58" y="6"/>
                      </a:cubicBezTo>
                      <a:cubicBezTo>
                        <a:pt x="57" y="6"/>
                        <a:pt x="53" y="7"/>
                        <a:pt x="50" y="9"/>
                      </a:cubicBezTo>
                      <a:cubicBezTo>
                        <a:pt x="49" y="9"/>
                        <a:pt x="49" y="9"/>
                        <a:pt x="48" y="9"/>
                      </a:cubicBezTo>
                      <a:cubicBezTo>
                        <a:pt x="45" y="9"/>
                        <a:pt x="44" y="7"/>
                        <a:pt x="43" y="5"/>
                      </a:cubicBezTo>
                      <a:cubicBezTo>
                        <a:pt x="42" y="4"/>
                        <a:pt x="42" y="3"/>
                        <a:pt x="41" y="2"/>
                      </a:cubicBezTo>
                      <a:cubicBezTo>
                        <a:pt x="41" y="2"/>
                        <a:pt x="40" y="2"/>
                        <a:pt x="38" y="2"/>
                      </a:cubicBezTo>
                      <a:cubicBezTo>
                        <a:pt x="37" y="1"/>
                        <a:pt x="34" y="1"/>
                        <a:pt x="32" y="0"/>
                      </a:cubicBezTo>
                      <a:cubicBezTo>
                        <a:pt x="32" y="0"/>
                        <a:pt x="31" y="0"/>
                        <a:pt x="31" y="1"/>
                      </a:cubicBezTo>
                      <a:cubicBezTo>
                        <a:pt x="31" y="1"/>
                        <a:pt x="31" y="1"/>
                        <a:pt x="30" y="1"/>
                      </a:cubicBezTo>
                      <a:cubicBezTo>
                        <a:pt x="30" y="2"/>
                        <a:pt x="29" y="3"/>
                        <a:pt x="27" y="3"/>
                      </a:cubicBezTo>
                      <a:cubicBezTo>
                        <a:pt x="27" y="3"/>
                        <a:pt x="27" y="3"/>
                        <a:pt x="27" y="3"/>
                      </a:cubicBezTo>
                      <a:cubicBezTo>
                        <a:pt x="27" y="3"/>
                        <a:pt x="27" y="3"/>
                        <a:pt x="27" y="3"/>
                      </a:cubicBezTo>
                      <a:cubicBezTo>
                        <a:pt x="26" y="2"/>
                        <a:pt x="26" y="2"/>
                        <a:pt x="26" y="2"/>
                      </a:cubicBezTo>
                      <a:cubicBezTo>
                        <a:pt x="24" y="2"/>
                        <a:pt x="22" y="2"/>
                        <a:pt x="20" y="2"/>
                      </a:cubicBezTo>
                      <a:cubicBezTo>
                        <a:pt x="18" y="2"/>
                        <a:pt x="18" y="2"/>
                        <a:pt x="18" y="2"/>
                      </a:cubicBezTo>
                      <a:cubicBezTo>
                        <a:pt x="17" y="3"/>
                        <a:pt x="17" y="5"/>
                        <a:pt x="17" y="7"/>
                      </a:cubicBezTo>
                      <a:cubicBezTo>
                        <a:pt x="17" y="9"/>
                        <a:pt x="16" y="10"/>
                        <a:pt x="15" y="11"/>
                      </a:cubicBezTo>
                      <a:cubicBezTo>
                        <a:pt x="14" y="13"/>
                        <a:pt x="11" y="16"/>
                        <a:pt x="11" y="18"/>
                      </a:cubicBezTo>
                      <a:cubicBezTo>
                        <a:pt x="11" y="18"/>
                        <a:pt x="11" y="19"/>
                        <a:pt x="11" y="19"/>
                      </a:cubicBezTo>
                      <a:cubicBezTo>
                        <a:pt x="11" y="19"/>
                        <a:pt x="11" y="19"/>
                        <a:pt x="11" y="19"/>
                      </a:cubicBezTo>
                      <a:cubicBezTo>
                        <a:pt x="11" y="20"/>
                        <a:pt x="10" y="20"/>
                        <a:pt x="10" y="20"/>
                      </a:cubicBezTo>
                      <a:cubicBezTo>
                        <a:pt x="10" y="20"/>
                        <a:pt x="10" y="21"/>
                        <a:pt x="10" y="21"/>
                      </a:cubicBezTo>
                      <a:cubicBezTo>
                        <a:pt x="10" y="21"/>
                        <a:pt x="10" y="21"/>
                        <a:pt x="10" y="21"/>
                      </a:cubicBezTo>
                      <a:cubicBezTo>
                        <a:pt x="10" y="21"/>
                        <a:pt x="10" y="22"/>
                        <a:pt x="10" y="22"/>
                      </a:cubicBezTo>
                      <a:cubicBezTo>
                        <a:pt x="10" y="22"/>
                        <a:pt x="10" y="23"/>
                        <a:pt x="11" y="23"/>
                      </a:cubicBezTo>
                      <a:cubicBezTo>
                        <a:pt x="11" y="23"/>
                        <a:pt x="11" y="24"/>
                        <a:pt x="11" y="24"/>
                      </a:cubicBezTo>
                      <a:cubicBezTo>
                        <a:pt x="11" y="25"/>
                        <a:pt x="11" y="25"/>
                        <a:pt x="11" y="25"/>
                      </a:cubicBezTo>
                      <a:cubicBezTo>
                        <a:pt x="11" y="25"/>
                        <a:pt x="11" y="26"/>
                        <a:pt x="11" y="26"/>
                      </a:cubicBezTo>
                      <a:cubicBezTo>
                        <a:pt x="11" y="26"/>
                        <a:pt x="11" y="27"/>
                        <a:pt x="11" y="27"/>
                      </a:cubicBezTo>
                      <a:cubicBezTo>
                        <a:pt x="12" y="31"/>
                        <a:pt x="12" y="42"/>
                        <a:pt x="9" y="45"/>
                      </a:cubicBezTo>
                      <a:cubicBezTo>
                        <a:pt x="7" y="47"/>
                        <a:pt x="6" y="50"/>
                        <a:pt x="5" y="51"/>
                      </a:cubicBezTo>
                      <a:cubicBezTo>
                        <a:pt x="5" y="51"/>
                        <a:pt x="5" y="51"/>
                        <a:pt x="5" y="51"/>
                      </a:cubicBezTo>
                      <a:cubicBezTo>
                        <a:pt x="5" y="52"/>
                        <a:pt x="5" y="52"/>
                        <a:pt x="5" y="52"/>
                      </a:cubicBezTo>
                      <a:cubicBezTo>
                        <a:pt x="5" y="52"/>
                        <a:pt x="2" y="54"/>
                        <a:pt x="1" y="58"/>
                      </a:cubicBezTo>
                      <a:cubicBezTo>
                        <a:pt x="0" y="62"/>
                        <a:pt x="1" y="64"/>
                        <a:pt x="1" y="67"/>
                      </a:cubicBezTo>
                      <a:cubicBezTo>
                        <a:pt x="1" y="68"/>
                        <a:pt x="1" y="70"/>
                        <a:pt x="1" y="71"/>
                      </a:cubicBezTo>
                      <a:cubicBezTo>
                        <a:pt x="1" y="73"/>
                        <a:pt x="2" y="74"/>
                        <a:pt x="3" y="75"/>
                      </a:cubicBezTo>
                      <a:cubicBezTo>
                        <a:pt x="3" y="76"/>
                        <a:pt x="3" y="77"/>
                        <a:pt x="4" y="77"/>
                      </a:cubicBezTo>
                      <a:cubicBezTo>
                        <a:pt x="4" y="77"/>
                        <a:pt x="4" y="78"/>
                        <a:pt x="4" y="78"/>
                      </a:cubicBezTo>
                      <a:cubicBezTo>
                        <a:pt x="4" y="78"/>
                        <a:pt x="4" y="79"/>
                        <a:pt x="4" y="79"/>
                      </a:cubicBezTo>
                      <a:cubicBezTo>
                        <a:pt x="4" y="79"/>
                        <a:pt x="4" y="79"/>
                        <a:pt x="4" y="79"/>
                      </a:cubicBezTo>
                      <a:cubicBezTo>
                        <a:pt x="5" y="80"/>
                        <a:pt x="11" y="81"/>
                        <a:pt x="15" y="82"/>
                      </a:cubicBezTo>
                      <a:cubicBezTo>
                        <a:pt x="17" y="82"/>
                        <a:pt x="18" y="82"/>
                        <a:pt x="20" y="83"/>
                      </a:cubicBezTo>
                      <a:cubicBezTo>
                        <a:pt x="26" y="84"/>
                        <a:pt x="32" y="93"/>
                        <a:pt x="32" y="96"/>
                      </a:cubicBezTo>
                      <a:cubicBezTo>
                        <a:pt x="32" y="98"/>
                        <a:pt x="35" y="103"/>
                        <a:pt x="37" y="104"/>
                      </a:cubicBezTo>
                      <a:cubicBezTo>
                        <a:pt x="38" y="104"/>
                        <a:pt x="38" y="104"/>
                        <a:pt x="38" y="104"/>
                      </a:cubicBezTo>
                      <a:cubicBezTo>
                        <a:pt x="39" y="104"/>
                        <a:pt x="41" y="103"/>
                        <a:pt x="42" y="103"/>
                      </a:cubicBezTo>
                      <a:cubicBezTo>
                        <a:pt x="44" y="102"/>
                        <a:pt x="46" y="101"/>
                        <a:pt x="48" y="101"/>
                      </a:cubicBezTo>
                      <a:cubicBezTo>
                        <a:pt x="50" y="101"/>
                        <a:pt x="50" y="101"/>
                        <a:pt x="50" y="101"/>
                      </a:cubicBezTo>
                      <a:cubicBezTo>
                        <a:pt x="59" y="101"/>
                        <a:pt x="61" y="100"/>
                        <a:pt x="61" y="100"/>
                      </a:cubicBezTo>
                      <a:cubicBezTo>
                        <a:pt x="62" y="100"/>
                        <a:pt x="63" y="99"/>
                        <a:pt x="63" y="99"/>
                      </a:cubicBezTo>
                      <a:cubicBezTo>
                        <a:pt x="63" y="99"/>
                        <a:pt x="63" y="99"/>
                        <a:pt x="63" y="99"/>
                      </a:cubicBezTo>
                      <a:cubicBezTo>
                        <a:pt x="63" y="99"/>
                        <a:pt x="64" y="98"/>
                        <a:pt x="64" y="98"/>
                      </a:cubicBezTo>
                      <a:cubicBezTo>
                        <a:pt x="64" y="98"/>
                        <a:pt x="64" y="97"/>
                        <a:pt x="64" y="97"/>
                      </a:cubicBezTo>
                      <a:cubicBezTo>
                        <a:pt x="64" y="97"/>
                        <a:pt x="64" y="96"/>
                        <a:pt x="64" y="96"/>
                      </a:cubicBezTo>
                      <a:cubicBezTo>
                        <a:pt x="64" y="96"/>
                        <a:pt x="64" y="95"/>
                        <a:pt x="65" y="95"/>
                      </a:cubicBezTo>
                      <a:cubicBezTo>
                        <a:pt x="65" y="95"/>
                        <a:pt x="65" y="94"/>
                        <a:pt x="65" y="94"/>
                      </a:cubicBezTo>
                      <a:cubicBezTo>
                        <a:pt x="65" y="94"/>
                        <a:pt x="65" y="93"/>
                        <a:pt x="65" y="93"/>
                      </a:cubicBezTo>
                      <a:cubicBezTo>
                        <a:pt x="65" y="93"/>
                        <a:pt x="65" y="93"/>
                        <a:pt x="65" y="93"/>
                      </a:cubicBezTo>
                      <a:cubicBezTo>
                        <a:pt x="65" y="92"/>
                        <a:pt x="65" y="92"/>
                        <a:pt x="65" y="92"/>
                      </a:cubicBezTo>
                      <a:cubicBezTo>
                        <a:pt x="65" y="91"/>
                        <a:pt x="65" y="91"/>
                        <a:pt x="65" y="91"/>
                      </a:cubicBezTo>
                      <a:cubicBezTo>
                        <a:pt x="66" y="91"/>
                        <a:pt x="66" y="91"/>
                        <a:pt x="66" y="90"/>
                      </a:cubicBezTo>
                      <a:cubicBezTo>
                        <a:pt x="66" y="90"/>
                        <a:pt x="66" y="90"/>
                        <a:pt x="66" y="90"/>
                      </a:cubicBezTo>
                      <a:cubicBezTo>
                        <a:pt x="66" y="90"/>
                        <a:pt x="66" y="90"/>
                        <a:pt x="66" y="90"/>
                      </a:cubicBezTo>
                      <a:cubicBezTo>
                        <a:pt x="66" y="90"/>
                        <a:pt x="66" y="90"/>
                        <a:pt x="66" y="90"/>
                      </a:cubicBezTo>
                      <a:cubicBezTo>
                        <a:pt x="66" y="89"/>
                        <a:pt x="66" y="89"/>
                        <a:pt x="66" y="89"/>
                      </a:cubicBezTo>
                      <a:cubicBezTo>
                        <a:pt x="66" y="89"/>
                        <a:pt x="66" y="89"/>
                        <a:pt x="66" y="89"/>
                      </a:cubicBezTo>
                      <a:cubicBezTo>
                        <a:pt x="66" y="88"/>
                        <a:pt x="66" y="88"/>
                        <a:pt x="66" y="88"/>
                      </a:cubicBezTo>
                      <a:cubicBezTo>
                        <a:pt x="78" y="76"/>
                        <a:pt x="80" y="75"/>
                        <a:pt x="80" y="75"/>
                      </a:cubicBezTo>
                      <a:cubicBezTo>
                        <a:pt x="81" y="75"/>
                        <a:pt x="82" y="75"/>
                        <a:pt x="83" y="75"/>
                      </a:cubicBezTo>
                      <a:cubicBezTo>
                        <a:pt x="84" y="75"/>
                        <a:pt x="85" y="75"/>
                        <a:pt x="86" y="75"/>
                      </a:cubicBezTo>
                      <a:cubicBezTo>
                        <a:pt x="87" y="74"/>
                        <a:pt x="88" y="74"/>
                        <a:pt x="89" y="74"/>
                      </a:cubicBezTo>
                      <a:cubicBezTo>
                        <a:pt x="91" y="74"/>
                        <a:pt x="95" y="76"/>
                        <a:pt x="97" y="79"/>
                      </a:cubicBezTo>
                      <a:cubicBezTo>
                        <a:pt x="97" y="79"/>
                        <a:pt x="97" y="78"/>
                        <a:pt x="97" y="78"/>
                      </a:cubicBezTo>
                      <a:cubicBezTo>
                        <a:pt x="99" y="74"/>
                        <a:pt x="99" y="74"/>
                        <a:pt x="99" y="74"/>
                      </a:cubicBezTo>
                      <a:cubicBezTo>
                        <a:pt x="101" y="71"/>
                        <a:pt x="106" y="62"/>
                        <a:pt x="106" y="60"/>
                      </a:cubicBezTo>
                      <a:cubicBezTo>
                        <a:pt x="106" y="57"/>
                        <a:pt x="109" y="55"/>
                        <a:pt x="110" y="54"/>
                      </a:cubicBezTo>
                      <a:cubicBezTo>
                        <a:pt x="111" y="54"/>
                        <a:pt x="111" y="53"/>
                        <a:pt x="112" y="53"/>
                      </a:cubicBezTo>
                      <a:cubicBezTo>
                        <a:pt x="112" y="52"/>
                        <a:pt x="112" y="52"/>
                        <a:pt x="112" y="52"/>
                      </a:cubicBezTo>
                      <a:cubicBezTo>
                        <a:pt x="112" y="50"/>
                        <a:pt x="112" y="46"/>
                        <a:pt x="114" y="45"/>
                      </a:cubicBezTo>
                      <a:cubicBezTo>
                        <a:pt x="115" y="44"/>
                        <a:pt x="116" y="41"/>
                        <a:pt x="116" y="40"/>
                      </a:cubicBezTo>
                      <a:cubicBezTo>
                        <a:pt x="115" y="37"/>
                        <a:pt x="123" y="26"/>
                        <a:pt x="123" y="26"/>
                      </a:cubicBezTo>
                      <a:cubicBezTo>
                        <a:pt x="124" y="25"/>
                        <a:pt x="125" y="25"/>
                        <a:pt x="127" y="24"/>
                      </a:cubicBezTo>
                      <a:cubicBezTo>
                        <a:pt x="127" y="24"/>
                        <a:pt x="129" y="24"/>
                        <a:pt x="129" y="23"/>
                      </a:cubicBezTo>
                      <a:cubicBezTo>
                        <a:pt x="129" y="23"/>
                        <a:pt x="129" y="22"/>
                        <a:pt x="129" y="22"/>
                      </a:cubicBezTo>
                      <a:cubicBezTo>
                        <a:pt x="129" y="20"/>
                        <a:pt x="130" y="19"/>
                        <a:pt x="130" y="18"/>
                      </a:cubicBezTo>
                      <a:cubicBezTo>
                        <a:pt x="127" y="18"/>
                        <a:pt x="124" y="15"/>
                        <a:pt x="124" y="12"/>
                      </a:cubicBezTo>
                      <a:cubicBezTo>
                        <a:pt x="124" y="12"/>
                        <a:pt x="124" y="11"/>
                        <a:pt x="124" y="11"/>
                      </a:cubicBezTo>
                      <a:cubicBezTo>
                        <a:pt x="124" y="11"/>
                        <a:pt x="124" y="11"/>
                        <a:pt x="124" y="10"/>
                      </a:cubicBezTo>
                      <a:cubicBezTo>
                        <a:pt x="124" y="10"/>
                        <a:pt x="124" y="10"/>
                        <a:pt x="124" y="9"/>
                      </a:cubicBezTo>
                      <a:cubicBezTo>
                        <a:pt x="124" y="9"/>
                        <a:pt x="124" y="9"/>
                        <a:pt x="124" y="9"/>
                      </a:cubicBezTo>
                      <a:cubicBezTo>
                        <a:pt x="124" y="8"/>
                        <a:pt x="124" y="8"/>
                        <a:pt x="124" y="8"/>
                      </a:cubicBezTo>
                      <a:cubicBezTo>
                        <a:pt x="124" y="7"/>
                        <a:pt x="124" y="7"/>
                        <a:pt x="124" y="7"/>
                      </a:cubicBezTo>
                      <a:cubicBezTo>
                        <a:pt x="124" y="7"/>
                        <a:pt x="124" y="7"/>
                        <a:pt x="124" y="7"/>
                      </a:cubicBezTo>
                      <a:cubicBezTo>
                        <a:pt x="124" y="7"/>
                        <a:pt x="124" y="7"/>
                        <a:pt x="124"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6" name="Freeform 1342"/>
                <p:cNvSpPr>
                  <a:spLocks/>
                </p:cNvSpPr>
                <p:nvPr/>
              </p:nvSpPr>
              <p:spPr bwMode="auto">
                <a:xfrm>
                  <a:off x="1678" y="2840"/>
                  <a:ext cx="29" cy="62"/>
                </a:xfrm>
                <a:custGeom>
                  <a:avLst/>
                  <a:gdLst>
                    <a:gd name="T0" fmla="*/ 26 w 30"/>
                    <a:gd name="T1" fmla="*/ 5 h 65"/>
                    <a:gd name="T2" fmla="*/ 23 w 30"/>
                    <a:gd name="T3" fmla="*/ 1 h 65"/>
                    <a:gd name="T4" fmla="*/ 22 w 30"/>
                    <a:gd name="T5" fmla="*/ 0 h 65"/>
                    <a:gd name="T6" fmla="*/ 21 w 30"/>
                    <a:gd name="T7" fmla="*/ 0 h 65"/>
                    <a:gd name="T8" fmla="*/ 21 w 30"/>
                    <a:gd name="T9" fmla="*/ 2 h 65"/>
                    <a:gd name="T10" fmla="*/ 21 w 30"/>
                    <a:gd name="T11" fmla="*/ 3 h 65"/>
                    <a:gd name="T12" fmla="*/ 20 w 30"/>
                    <a:gd name="T13" fmla="*/ 7 h 65"/>
                    <a:gd name="T14" fmla="*/ 17 w 30"/>
                    <a:gd name="T15" fmla="*/ 9 h 65"/>
                    <a:gd name="T16" fmla="*/ 6 w 30"/>
                    <a:gd name="T17" fmla="*/ 12 h 65"/>
                    <a:gd name="T18" fmla="*/ 1 w 30"/>
                    <a:gd name="T19" fmla="*/ 16 h 65"/>
                    <a:gd name="T20" fmla="*/ 0 w 30"/>
                    <a:gd name="T21" fmla="*/ 16 h 65"/>
                    <a:gd name="T22" fmla="*/ 1 w 30"/>
                    <a:gd name="T23" fmla="*/ 18 h 65"/>
                    <a:gd name="T24" fmla="*/ 1 w 30"/>
                    <a:gd name="T25" fmla="*/ 19 h 65"/>
                    <a:gd name="T26" fmla="*/ 1 w 30"/>
                    <a:gd name="T27" fmla="*/ 20 h 65"/>
                    <a:gd name="T28" fmla="*/ 2 w 30"/>
                    <a:gd name="T29" fmla="*/ 21 h 65"/>
                    <a:gd name="T30" fmla="*/ 2 w 30"/>
                    <a:gd name="T31" fmla="*/ 21 h 65"/>
                    <a:gd name="T32" fmla="*/ 3 w 30"/>
                    <a:gd name="T33" fmla="*/ 22 h 65"/>
                    <a:gd name="T34" fmla="*/ 4 w 30"/>
                    <a:gd name="T35" fmla="*/ 22 h 65"/>
                    <a:gd name="T36" fmla="*/ 8 w 30"/>
                    <a:gd name="T37" fmla="*/ 31 h 65"/>
                    <a:gd name="T38" fmla="*/ 10 w 30"/>
                    <a:gd name="T39" fmla="*/ 41 h 65"/>
                    <a:gd name="T40" fmla="*/ 10 w 30"/>
                    <a:gd name="T41" fmla="*/ 48 h 65"/>
                    <a:gd name="T42" fmla="*/ 11 w 30"/>
                    <a:gd name="T43" fmla="*/ 49 h 65"/>
                    <a:gd name="T44" fmla="*/ 11 w 30"/>
                    <a:gd name="T45" fmla="*/ 51 h 65"/>
                    <a:gd name="T46" fmla="*/ 11 w 30"/>
                    <a:gd name="T47" fmla="*/ 54 h 65"/>
                    <a:gd name="T48" fmla="*/ 11 w 30"/>
                    <a:gd name="T49" fmla="*/ 56 h 65"/>
                    <a:gd name="T50" fmla="*/ 11 w 30"/>
                    <a:gd name="T51" fmla="*/ 59 h 65"/>
                    <a:gd name="T52" fmla="*/ 11 w 30"/>
                    <a:gd name="T53" fmla="*/ 63 h 65"/>
                    <a:gd name="T54" fmla="*/ 11 w 30"/>
                    <a:gd name="T55" fmla="*/ 65 h 65"/>
                    <a:gd name="T56" fmla="*/ 20 w 30"/>
                    <a:gd name="T57" fmla="*/ 63 h 65"/>
                    <a:gd name="T58" fmla="*/ 21 w 30"/>
                    <a:gd name="T59" fmla="*/ 61 h 65"/>
                    <a:gd name="T60" fmla="*/ 19 w 30"/>
                    <a:gd name="T61" fmla="*/ 51 h 65"/>
                    <a:gd name="T62" fmla="*/ 24 w 30"/>
                    <a:gd name="T63" fmla="*/ 33 h 65"/>
                    <a:gd name="T64" fmla="*/ 29 w 30"/>
                    <a:gd name="T65" fmla="*/ 12 h 65"/>
                    <a:gd name="T66" fmla="*/ 29 w 30"/>
                    <a:gd name="T67" fmla="*/ 10 h 65"/>
                    <a:gd name="T68" fmla="*/ 29 w 30"/>
                    <a:gd name="T69" fmla="*/ 8 h 65"/>
                    <a:gd name="T70" fmla="*/ 27 w 30"/>
                    <a:gd name="T7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65">
                      <a:moveTo>
                        <a:pt x="27" y="6"/>
                      </a:moveTo>
                      <a:cubicBezTo>
                        <a:pt x="27" y="6"/>
                        <a:pt x="26" y="6"/>
                        <a:pt x="26" y="5"/>
                      </a:cubicBezTo>
                      <a:cubicBezTo>
                        <a:pt x="24" y="5"/>
                        <a:pt x="23" y="3"/>
                        <a:pt x="23" y="2"/>
                      </a:cubicBezTo>
                      <a:cubicBezTo>
                        <a:pt x="23" y="2"/>
                        <a:pt x="23" y="1"/>
                        <a:pt x="23" y="1"/>
                      </a:cubicBezTo>
                      <a:cubicBezTo>
                        <a:pt x="23" y="1"/>
                        <a:pt x="23" y="0"/>
                        <a:pt x="23" y="0"/>
                      </a:cubicBezTo>
                      <a:cubicBezTo>
                        <a:pt x="23" y="0"/>
                        <a:pt x="22" y="0"/>
                        <a:pt x="22" y="0"/>
                      </a:cubicBezTo>
                      <a:cubicBezTo>
                        <a:pt x="22" y="0"/>
                        <a:pt x="22" y="0"/>
                        <a:pt x="21" y="0"/>
                      </a:cubicBezTo>
                      <a:cubicBezTo>
                        <a:pt x="21" y="0"/>
                        <a:pt x="21" y="0"/>
                        <a:pt x="21" y="0"/>
                      </a:cubicBezTo>
                      <a:cubicBezTo>
                        <a:pt x="21" y="1"/>
                        <a:pt x="21" y="1"/>
                        <a:pt x="21" y="1"/>
                      </a:cubicBezTo>
                      <a:cubicBezTo>
                        <a:pt x="21" y="1"/>
                        <a:pt x="21" y="2"/>
                        <a:pt x="21" y="2"/>
                      </a:cubicBezTo>
                      <a:cubicBezTo>
                        <a:pt x="21" y="2"/>
                        <a:pt x="21" y="2"/>
                        <a:pt x="21" y="3"/>
                      </a:cubicBezTo>
                      <a:cubicBezTo>
                        <a:pt x="21" y="3"/>
                        <a:pt x="21" y="3"/>
                        <a:pt x="21" y="3"/>
                      </a:cubicBezTo>
                      <a:cubicBezTo>
                        <a:pt x="22" y="9"/>
                        <a:pt x="22" y="9"/>
                        <a:pt x="22" y="9"/>
                      </a:cubicBezTo>
                      <a:cubicBezTo>
                        <a:pt x="20" y="7"/>
                        <a:pt x="20" y="7"/>
                        <a:pt x="20" y="7"/>
                      </a:cubicBezTo>
                      <a:cubicBezTo>
                        <a:pt x="19" y="8"/>
                        <a:pt x="19" y="8"/>
                        <a:pt x="18" y="8"/>
                      </a:cubicBezTo>
                      <a:cubicBezTo>
                        <a:pt x="18" y="9"/>
                        <a:pt x="18" y="9"/>
                        <a:pt x="17" y="9"/>
                      </a:cubicBezTo>
                      <a:cubicBezTo>
                        <a:pt x="16" y="11"/>
                        <a:pt x="13" y="11"/>
                        <a:pt x="10" y="12"/>
                      </a:cubicBezTo>
                      <a:cubicBezTo>
                        <a:pt x="9" y="12"/>
                        <a:pt x="7" y="12"/>
                        <a:pt x="6" y="12"/>
                      </a:cubicBezTo>
                      <a:cubicBezTo>
                        <a:pt x="6" y="12"/>
                        <a:pt x="5" y="13"/>
                        <a:pt x="4" y="14"/>
                      </a:cubicBezTo>
                      <a:cubicBezTo>
                        <a:pt x="3" y="15"/>
                        <a:pt x="2" y="16"/>
                        <a:pt x="1" y="16"/>
                      </a:cubicBezTo>
                      <a:cubicBezTo>
                        <a:pt x="1" y="16"/>
                        <a:pt x="1" y="16"/>
                        <a:pt x="0" y="16"/>
                      </a:cubicBezTo>
                      <a:cubicBezTo>
                        <a:pt x="0" y="16"/>
                        <a:pt x="0" y="16"/>
                        <a:pt x="0" y="16"/>
                      </a:cubicBezTo>
                      <a:cubicBezTo>
                        <a:pt x="0" y="16"/>
                        <a:pt x="0" y="17"/>
                        <a:pt x="0" y="17"/>
                      </a:cubicBezTo>
                      <a:cubicBezTo>
                        <a:pt x="1" y="17"/>
                        <a:pt x="1" y="18"/>
                        <a:pt x="1" y="18"/>
                      </a:cubicBezTo>
                      <a:cubicBezTo>
                        <a:pt x="1" y="18"/>
                        <a:pt x="1" y="18"/>
                        <a:pt x="1" y="18"/>
                      </a:cubicBezTo>
                      <a:cubicBezTo>
                        <a:pt x="1" y="19"/>
                        <a:pt x="1" y="19"/>
                        <a:pt x="1" y="19"/>
                      </a:cubicBezTo>
                      <a:cubicBezTo>
                        <a:pt x="1" y="19"/>
                        <a:pt x="1" y="19"/>
                        <a:pt x="1" y="19"/>
                      </a:cubicBezTo>
                      <a:cubicBezTo>
                        <a:pt x="1" y="20"/>
                        <a:pt x="1" y="20"/>
                        <a:pt x="1" y="20"/>
                      </a:cubicBezTo>
                      <a:cubicBezTo>
                        <a:pt x="1" y="20"/>
                        <a:pt x="1" y="20"/>
                        <a:pt x="1" y="20"/>
                      </a:cubicBezTo>
                      <a:cubicBezTo>
                        <a:pt x="1" y="20"/>
                        <a:pt x="1" y="21"/>
                        <a:pt x="2" y="21"/>
                      </a:cubicBezTo>
                      <a:cubicBezTo>
                        <a:pt x="2" y="21"/>
                        <a:pt x="2" y="21"/>
                        <a:pt x="2" y="21"/>
                      </a:cubicBezTo>
                      <a:cubicBezTo>
                        <a:pt x="2" y="21"/>
                        <a:pt x="2" y="21"/>
                        <a:pt x="2" y="21"/>
                      </a:cubicBezTo>
                      <a:cubicBezTo>
                        <a:pt x="2" y="21"/>
                        <a:pt x="2" y="21"/>
                        <a:pt x="2" y="21"/>
                      </a:cubicBezTo>
                      <a:cubicBezTo>
                        <a:pt x="2" y="22"/>
                        <a:pt x="3" y="22"/>
                        <a:pt x="3" y="22"/>
                      </a:cubicBezTo>
                      <a:cubicBezTo>
                        <a:pt x="3" y="22"/>
                        <a:pt x="3" y="22"/>
                        <a:pt x="3" y="22"/>
                      </a:cubicBezTo>
                      <a:cubicBezTo>
                        <a:pt x="3" y="22"/>
                        <a:pt x="3" y="22"/>
                        <a:pt x="4" y="22"/>
                      </a:cubicBezTo>
                      <a:cubicBezTo>
                        <a:pt x="4" y="23"/>
                        <a:pt x="5" y="23"/>
                        <a:pt x="5" y="23"/>
                      </a:cubicBezTo>
                      <a:cubicBezTo>
                        <a:pt x="10" y="26"/>
                        <a:pt x="9" y="29"/>
                        <a:pt x="8" y="31"/>
                      </a:cubicBezTo>
                      <a:cubicBezTo>
                        <a:pt x="8" y="31"/>
                        <a:pt x="8" y="32"/>
                        <a:pt x="8" y="32"/>
                      </a:cubicBezTo>
                      <a:cubicBezTo>
                        <a:pt x="10" y="34"/>
                        <a:pt x="10" y="37"/>
                        <a:pt x="10" y="41"/>
                      </a:cubicBezTo>
                      <a:cubicBezTo>
                        <a:pt x="10" y="43"/>
                        <a:pt x="10" y="45"/>
                        <a:pt x="10" y="46"/>
                      </a:cubicBezTo>
                      <a:cubicBezTo>
                        <a:pt x="10" y="47"/>
                        <a:pt x="10" y="47"/>
                        <a:pt x="10" y="48"/>
                      </a:cubicBezTo>
                      <a:cubicBezTo>
                        <a:pt x="11" y="48"/>
                        <a:pt x="11" y="48"/>
                        <a:pt x="11" y="48"/>
                      </a:cubicBezTo>
                      <a:cubicBezTo>
                        <a:pt x="11" y="49"/>
                        <a:pt x="11" y="49"/>
                        <a:pt x="11" y="49"/>
                      </a:cubicBezTo>
                      <a:cubicBezTo>
                        <a:pt x="11" y="50"/>
                        <a:pt x="11" y="50"/>
                        <a:pt x="11" y="50"/>
                      </a:cubicBezTo>
                      <a:cubicBezTo>
                        <a:pt x="11" y="51"/>
                        <a:pt x="11" y="51"/>
                        <a:pt x="11" y="51"/>
                      </a:cubicBezTo>
                      <a:cubicBezTo>
                        <a:pt x="11" y="52"/>
                        <a:pt x="11" y="52"/>
                        <a:pt x="11" y="52"/>
                      </a:cubicBezTo>
                      <a:cubicBezTo>
                        <a:pt x="11" y="53"/>
                        <a:pt x="11" y="53"/>
                        <a:pt x="11" y="54"/>
                      </a:cubicBezTo>
                      <a:cubicBezTo>
                        <a:pt x="11" y="54"/>
                        <a:pt x="11" y="54"/>
                        <a:pt x="11" y="55"/>
                      </a:cubicBezTo>
                      <a:cubicBezTo>
                        <a:pt x="11" y="55"/>
                        <a:pt x="11" y="56"/>
                        <a:pt x="11" y="56"/>
                      </a:cubicBezTo>
                      <a:cubicBezTo>
                        <a:pt x="11" y="57"/>
                        <a:pt x="11" y="57"/>
                        <a:pt x="11" y="57"/>
                      </a:cubicBezTo>
                      <a:cubicBezTo>
                        <a:pt x="11" y="58"/>
                        <a:pt x="11" y="59"/>
                        <a:pt x="11" y="59"/>
                      </a:cubicBezTo>
                      <a:cubicBezTo>
                        <a:pt x="11" y="60"/>
                        <a:pt x="11" y="60"/>
                        <a:pt x="11" y="60"/>
                      </a:cubicBezTo>
                      <a:cubicBezTo>
                        <a:pt x="11" y="61"/>
                        <a:pt x="11" y="62"/>
                        <a:pt x="11" y="63"/>
                      </a:cubicBezTo>
                      <a:cubicBezTo>
                        <a:pt x="11" y="63"/>
                        <a:pt x="11" y="64"/>
                        <a:pt x="11" y="64"/>
                      </a:cubicBezTo>
                      <a:cubicBezTo>
                        <a:pt x="11" y="64"/>
                        <a:pt x="11" y="65"/>
                        <a:pt x="11" y="65"/>
                      </a:cubicBezTo>
                      <a:cubicBezTo>
                        <a:pt x="14" y="65"/>
                        <a:pt x="16" y="65"/>
                        <a:pt x="17" y="65"/>
                      </a:cubicBezTo>
                      <a:cubicBezTo>
                        <a:pt x="18" y="65"/>
                        <a:pt x="19" y="64"/>
                        <a:pt x="20" y="63"/>
                      </a:cubicBezTo>
                      <a:cubicBezTo>
                        <a:pt x="20" y="63"/>
                        <a:pt x="21" y="62"/>
                        <a:pt x="22" y="62"/>
                      </a:cubicBezTo>
                      <a:cubicBezTo>
                        <a:pt x="21" y="62"/>
                        <a:pt x="21" y="62"/>
                        <a:pt x="21" y="61"/>
                      </a:cubicBezTo>
                      <a:cubicBezTo>
                        <a:pt x="20" y="60"/>
                        <a:pt x="19" y="58"/>
                        <a:pt x="19" y="55"/>
                      </a:cubicBezTo>
                      <a:cubicBezTo>
                        <a:pt x="19" y="54"/>
                        <a:pt x="19" y="53"/>
                        <a:pt x="19" y="51"/>
                      </a:cubicBezTo>
                      <a:cubicBezTo>
                        <a:pt x="19" y="48"/>
                        <a:pt x="18" y="46"/>
                        <a:pt x="19" y="42"/>
                      </a:cubicBezTo>
                      <a:cubicBezTo>
                        <a:pt x="20" y="37"/>
                        <a:pt x="23" y="34"/>
                        <a:pt x="24" y="33"/>
                      </a:cubicBezTo>
                      <a:cubicBezTo>
                        <a:pt x="25" y="31"/>
                        <a:pt x="26" y="28"/>
                        <a:pt x="28" y="26"/>
                      </a:cubicBezTo>
                      <a:cubicBezTo>
                        <a:pt x="30" y="25"/>
                        <a:pt x="30" y="18"/>
                        <a:pt x="29" y="12"/>
                      </a:cubicBezTo>
                      <a:cubicBezTo>
                        <a:pt x="29" y="11"/>
                        <a:pt x="29" y="11"/>
                        <a:pt x="29" y="10"/>
                      </a:cubicBezTo>
                      <a:cubicBezTo>
                        <a:pt x="29" y="10"/>
                        <a:pt x="29" y="10"/>
                        <a:pt x="29" y="10"/>
                      </a:cubicBezTo>
                      <a:cubicBezTo>
                        <a:pt x="29" y="10"/>
                        <a:pt x="29" y="9"/>
                        <a:pt x="29" y="9"/>
                      </a:cubicBezTo>
                      <a:cubicBezTo>
                        <a:pt x="29" y="8"/>
                        <a:pt x="29" y="8"/>
                        <a:pt x="29" y="8"/>
                      </a:cubicBezTo>
                      <a:cubicBezTo>
                        <a:pt x="29" y="8"/>
                        <a:pt x="28" y="7"/>
                        <a:pt x="28" y="6"/>
                      </a:cubicBezTo>
                      <a:cubicBezTo>
                        <a:pt x="28" y="6"/>
                        <a:pt x="28" y="6"/>
                        <a:pt x="27" y="6"/>
                      </a:cubicBezTo>
                      <a:cubicBezTo>
                        <a:pt x="27" y="6"/>
                        <a:pt x="27" y="6"/>
                        <a:pt x="27"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7" name="Freeform 1343"/>
                <p:cNvSpPr>
                  <a:spLocks/>
                </p:cNvSpPr>
                <p:nvPr/>
              </p:nvSpPr>
              <p:spPr bwMode="auto">
                <a:xfrm>
                  <a:off x="1706" y="284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8" name="Freeform 1344"/>
                <p:cNvSpPr>
                  <a:spLocks/>
                </p:cNvSpPr>
                <p:nvPr/>
              </p:nvSpPr>
              <p:spPr bwMode="auto">
                <a:xfrm>
                  <a:off x="1698" y="2898"/>
                  <a:ext cx="1" cy="1"/>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1" y="1"/>
                      </a:cubicBezTo>
                      <a:cubicBezTo>
                        <a:pt x="1" y="1"/>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9" name="Freeform 1345"/>
                <p:cNvSpPr>
                  <a:spLocks/>
                </p:cNvSpPr>
                <p:nvPr/>
              </p:nvSpPr>
              <p:spPr bwMode="auto">
                <a:xfrm>
                  <a:off x="1706" y="2849"/>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0" name="Freeform 1346"/>
                <p:cNvSpPr>
                  <a:spLocks/>
                </p:cNvSpPr>
                <p:nvPr/>
              </p:nvSpPr>
              <p:spPr bwMode="auto">
                <a:xfrm>
                  <a:off x="1705" y="2846"/>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1" y="2"/>
                        <a:pt x="1" y="2"/>
                      </a:cubicBezTo>
                      <a:cubicBezTo>
                        <a:pt x="1"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1" name="Freeform 1347"/>
                <p:cNvSpPr>
                  <a:spLocks/>
                </p:cNvSpPr>
                <p:nvPr/>
              </p:nvSpPr>
              <p:spPr bwMode="auto">
                <a:xfrm>
                  <a:off x="1670" y="2854"/>
                  <a:ext cx="15" cy="51"/>
                </a:xfrm>
                <a:custGeom>
                  <a:avLst/>
                  <a:gdLst>
                    <a:gd name="T0" fmla="*/ 2 w 16"/>
                    <a:gd name="T1" fmla="*/ 1 h 53"/>
                    <a:gd name="T2" fmla="*/ 2 w 16"/>
                    <a:gd name="T3" fmla="*/ 0 h 53"/>
                    <a:gd name="T4" fmla="*/ 0 w 16"/>
                    <a:gd name="T5" fmla="*/ 0 h 53"/>
                    <a:gd name="T6" fmla="*/ 0 w 16"/>
                    <a:gd name="T7" fmla="*/ 0 h 53"/>
                    <a:gd name="T8" fmla="*/ 0 w 16"/>
                    <a:gd name="T9" fmla="*/ 0 h 53"/>
                    <a:gd name="T10" fmla="*/ 0 w 16"/>
                    <a:gd name="T11" fmla="*/ 2 h 53"/>
                    <a:gd name="T12" fmla="*/ 0 w 16"/>
                    <a:gd name="T13" fmla="*/ 2 h 53"/>
                    <a:gd name="T14" fmla="*/ 1 w 16"/>
                    <a:gd name="T15" fmla="*/ 3 h 53"/>
                    <a:gd name="T16" fmla="*/ 1 w 16"/>
                    <a:gd name="T17" fmla="*/ 3 h 53"/>
                    <a:gd name="T18" fmla="*/ 1 w 16"/>
                    <a:gd name="T19" fmla="*/ 4 h 53"/>
                    <a:gd name="T20" fmla="*/ 1 w 16"/>
                    <a:gd name="T21" fmla="*/ 4 h 53"/>
                    <a:gd name="T22" fmla="*/ 1 w 16"/>
                    <a:gd name="T23" fmla="*/ 4 h 53"/>
                    <a:gd name="T24" fmla="*/ 4 w 16"/>
                    <a:gd name="T25" fmla="*/ 12 h 53"/>
                    <a:gd name="T26" fmla="*/ 4 w 16"/>
                    <a:gd name="T27" fmla="*/ 14 h 53"/>
                    <a:gd name="T28" fmla="*/ 5 w 16"/>
                    <a:gd name="T29" fmla="*/ 27 h 53"/>
                    <a:gd name="T30" fmla="*/ 8 w 16"/>
                    <a:gd name="T31" fmla="*/ 43 h 53"/>
                    <a:gd name="T32" fmla="*/ 8 w 16"/>
                    <a:gd name="T33" fmla="*/ 46 h 53"/>
                    <a:gd name="T34" fmla="*/ 8 w 16"/>
                    <a:gd name="T35" fmla="*/ 46 h 53"/>
                    <a:gd name="T36" fmla="*/ 9 w 16"/>
                    <a:gd name="T37" fmla="*/ 48 h 53"/>
                    <a:gd name="T38" fmla="*/ 9 w 16"/>
                    <a:gd name="T39" fmla="*/ 49 h 53"/>
                    <a:gd name="T40" fmla="*/ 10 w 16"/>
                    <a:gd name="T41" fmla="*/ 51 h 53"/>
                    <a:gd name="T42" fmla="*/ 10 w 16"/>
                    <a:gd name="T43" fmla="*/ 53 h 53"/>
                    <a:gd name="T44" fmla="*/ 11 w 16"/>
                    <a:gd name="T45" fmla="*/ 53 h 53"/>
                    <a:gd name="T46" fmla="*/ 11 w 16"/>
                    <a:gd name="T47" fmla="*/ 53 h 53"/>
                    <a:gd name="T48" fmla="*/ 16 w 16"/>
                    <a:gd name="T49" fmla="*/ 51 h 53"/>
                    <a:gd name="T50" fmla="*/ 16 w 16"/>
                    <a:gd name="T51" fmla="*/ 50 h 53"/>
                    <a:gd name="T52" fmla="*/ 16 w 16"/>
                    <a:gd name="T53" fmla="*/ 48 h 53"/>
                    <a:gd name="T54" fmla="*/ 16 w 16"/>
                    <a:gd name="T55" fmla="*/ 46 h 53"/>
                    <a:gd name="T56" fmla="*/ 16 w 16"/>
                    <a:gd name="T57" fmla="*/ 45 h 53"/>
                    <a:gd name="T58" fmla="*/ 16 w 16"/>
                    <a:gd name="T59" fmla="*/ 43 h 53"/>
                    <a:gd name="T60" fmla="*/ 16 w 16"/>
                    <a:gd name="T61" fmla="*/ 42 h 53"/>
                    <a:gd name="T62" fmla="*/ 16 w 16"/>
                    <a:gd name="T63" fmla="*/ 40 h 53"/>
                    <a:gd name="T64" fmla="*/ 16 w 16"/>
                    <a:gd name="T65" fmla="*/ 39 h 53"/>
                    <a:gd name="T66" fmla="*/ 16 w 16"/>
                    <a:gd name="T67" fmla="*/ 38 h 53"/>
                    <a:gd name="T68" fmla="*/ 16 w 16"/>
                    <a:gd name="T69" fmla="*/ 37 h 53"/>
                    <a:gd name="T70" fmla="*/ 16 w 16"/>
                    <a:gd name="T71" fmla="*/ 35 h 53"/>
                    <a:gd name="T72" fmla="*/ 16 w 16"/>
                    <a:gd name="T73" fmla="*/ 35 h 53"/>
                    <a:gd name="T74" fmla="*/ 16 w 16"/>
                    <a:gd name="T75" fmla="*/ 33 h 53"/>
                    <a:gd name="T76" fmla="*/ 16 w 16"/>
                    <a:gd name="T77" fmla="*/ 33 h 53"/>
                    <a:gd name="T78" fmla="*/ 15 w 16"/>
                    <a:gd name="T79" fmla="*/ 32 h 53"/>
                    <a:gd name="T80" fmla="*/ 15 w 16"/>
                    <a:gd name="T81" fmla="*/ 26 h 53"/>
                    <a:gd name="T82" fmla="*/ 14 w 16"/>
                    <a:gd name="T83" fmla="*/ 20 h 53"/>
                    <a:gd name="T84" fmla="*/ 13 w 16"/>
                    <a:gd name="T85" fmla="*/ 15 h 53"/>
                    <a:gd name="T86" fmla="*/ 12 w 16"/>
                    <a:gd name="T87" fmla="*/ 12 h 53"/>
                    <a:gd name="T88" fmla="*/ 11 w 16"/>
                    <a:gd name="T89" fmla="*/ 11 h 53"/>
                    <a:gd name="T90" fmla="*/ 10 w 16"/>
                    <a:gd name="T91" fmla="*/ 10 h 53"/>
                    <a:gd name="T92" fmla="*/ 9 w 16"/>
                    <a:gd name="T93" fmla="*/ 10 h 53"/>
                    <a:gd name="T94" fmla="*/ 9 w 16"/>
                    <a:gd name="T95" fmla="*/ 9 h 53"/>
                    <a:gd name="T96" fmla="*/ 8 w 16"/>
                    <a:gd name="T97" fmla="*/ 9 h 53"/>
                    <a:gd name="T98" fmla="*/ 8 w 16"/>
                    <a:gd name="T99" fmla="*/ 9 h 53"/>
                    <a:gd name="T100" fmla="*/ 7 w 16"/>
                    <a:gd name="T101" fmla="*/ 8 h 53"/>
                    <a:gd name="T102" fmla="*/ 7 w 16"/>
                    <a:gd name="T103" fmla="*/ 8 h 53"/>
                    <a:gd name="T104" fmla="*/ 7 w 16"/>
                    <a:gd name="T105" fmla="*/ 7 h 53"/>
                    <a:gd name="T106" fmla="*/ 6 w 16"/>
                    <a:gd name="T107" fmla="*/ 6 h 53"/>
                    <a:gd name="T108" fmla="*/ 6 w 16"/>
                    <a:gd name="T109" fmla="*/ 6 h 53"/>
                    <a:gd name="T110" fmla="*/ 6 w 16"/>
                    <a:gd name="T111" fmla="*/ 5 h 53"/>
                    <a:gd name="T112" fmla="*/ 6 w 16"/>
                    <a:gd name="T113" fmla="*/ 4 h 53"/>
                    <a:gd name="T114" fmla="*/ 6 w 16"/>
                    <a:gd name="T115" fmla="*/ 3 h 53"/>
                    <a:gd name="T116" fmla="*/ 5 w 16"/>
                    <a:gd name="T117" fmla="*/ 2 h 53"/>
                    <a:gd name="T118" fmla="*/ 5 w 16"/>
                    <a:gd name="T119" fmla="*/ 1 h 53"/>
                    <a:gd name="T120" fmla="*/ 2 w 16"/>
                    <a:gd name="T1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53">
                      <a:moveTo>
                        <a:pt x="2" y="1"/>
                      </a:moveTo>
                      <a:cubicBezTo>
                        <a:pt x="2" y="1"/>
                        <a:pt x="2" y="1"/>
                        <a:pt x="2" y="0"/>
                      </a:cubicBezTo>
                      <a:cubicBezTo>
                        <a:pt x="1" y="0"/>
                        <a:pt x="1" y="0"/>
                        <a:pt x="0" y="0"/>
                      </a:cubicBezTo>
                      <a:cubicBezTo>
                        <a:pt x="0" y="0"/>
                        <a:pt x="0" y="0"/>
                        <a:pt x="0" y="0"/>
                      </a:cubicBezTo>
                      <a:cubicBezTo>
                        <a:pt x="0" y="0"/>
                        <a:pt x="0" y="0"/>
                        <a:pt x="0" y="0"/>
                      </a:cubicBezTo>
                      <a:cubicBezTo>
                        <a:pt x="0" y="1"/>
                        <a:pt x="0" y="2"/>
                        <a:pt x="0" y="2"/>
                      </a:cubicBezTo>
                      <a:cubicBezTo>
                        <a:pt x="0" y="2"/>
                        <a:pt x="0" y="2"/>
                        <a:pt x="0" y="2"/>
                      </a:cubicBezTo>
                      <a:cubicBezTo>
                        <a:pt x="0" y="2"/>
                        <a:pt x="0" y="3"/>
                        <a:pt x="1" y="3"/>
                      </a:cubicBezTo>
                      <a:cubicBezTo>
                        <a:pt x="1" y="3"/>
                        <a:pt x="1" y="3"/>
                        <a:pt x="1" y="3"/>
                      </a:cubicBezTo>
                      <a:cubicBezTo>
                        <a:pt x="1" y="3"/>
                        <a:pt x="1" y="4"/>
                        <a:pt x="1" y="4"/>
                      </a:cubicBezTo>
                      <a:cubicBezTo>
                        <a:pt x="1" y="4"/>
                        <a:pt x="1" y="4"/>
                        <a:pt x="1" y="4"/>
                      </a:cubicBezTo>
                      <a:cubicBezTo>
                        <a:pt x="1" y="4"/>
                        <a:pt x="1" y="4"/>
                        <a:pt x="1" y="4"/>
                      </a:cubicBezTo>
                      <a:cubicBezTo>
                        <a:pt x="3" y="5"/>
                        <a:pt x="5" y="7"/>
                        <a:pt x="4" y="12"/>
                      </a:cubicBezTo>
                      <a:cubicBezTo>
                        <a:pt x="4" y="14"/>
                        <a:pt x="4" y="14"/>
                        <a:pt x="4" y="14"/>
                      </a:cubicBezTo>
                      <a:cubicBezTo>
                        <a:pt x="4" y="18"/>
                        <a:pt x="3" y="24"/>
                        <a:pt x="5" y="27"/>
                      </a:cubicBezTo>
                      <a:cubicBezTo>
                        <a:pt x="6" y="31"/>
                        <a:pt x="8" y="37"/>
                        <a:pt x="8" y="43"/>
                      </a:cubicBezTo>
                      <a:cubicBezTo>
                        <a:pt x="8" y="44"/>
                        <a:pt x="8" y="45"/>
                        <a:pt x="8" y="46"/>
                      </a:cubicBezTo>
                      <a:cubicBezTo>
                        <a:pt x="8" y="46"/>
                        <a:pt x="8" y="46"/>
                        <a:pt x="8" y="46"/>
                      </a:cubicBezTo>
                      <a:cubicBezTo>
                        <a:pt x="8" y="47"/>
                        <a:pt x="8" y="48"/>
                        <a:pt x="9" y="48"/>
                      </a:cubicBezTo>
                      <a:cubicBezTo>
                        <a:pt x="9" y="49"/>
                        <a:pt x="9" y="49"/>
                        <a:pt x="9" y="49"/>
                      </a:cubicBezTo>
                      <a:cubicBezTo>
                        <a:pt x="9" y="50"/>
                        <a:pt x="9" y="51"/>
                        <a:pt x="10" y="51"/>
                      </a:cubicBezTo>
                      <a:cubicBezTo>
                        <a:pt x="10" y="52"/>
                        <a:pt x="10" y="52"/>
                        <a:pt x="10" y="53"/>
                      </a:cubicBezTo>
                      <a:cubicBezTo>
                        <a:pt x="10" y="53"/>
                        <a:pt x="11" y="53"/>
                        <a:pt x="11" y="53"/>
                      </a:cubicBezTo>
                      <a:cubicBezTo>
                        <a:pt x="11" y="53"/>
                        <a:pt x="11" y="53"/>
                        <a:pt x="11" y="53"/>
                      </a:cubicBezTo>
                      <a:cubicBezTo>
                        <a:pt x="12" y="52"/>
                        <a:pt x="14" y="51"/>
                        <a:pt x="16" y="51"/>
                      </a:cubicBezTo>
                      <a:cubicBezTo>
                        <a:pt x="16" y="51"/>
                        <a:pt x="16" y="50"/>
                        <a:pt x="16" y="50"/>
                      </a:cubicBezTo>
                      <a:cubicBezTo>
                        <a:pt x="16" y="49"/>
                        <a:pt x="16" y="49"/>
                        <a:pt x="16" y="48"/>
                      </a:cubicBezTo>
                      <a:cubicBezTo>
                        <a:pt x="16" y="47"/>
                        <a:pt x="16" y="47"/>
                        <a:pt x="16" y="46"/>
                      </a:cubicBezTo>
                      <a:cubicBezTo>
                        <a:pt x="16" y="46"/>
                        <a:pt x="16" y="45"/>
                        <a:pt x="16" y="45"/>
                      </a:cubicBezTo>
                      <a:cubicBezTo>
                        <a:pt x="16" y="44"/>
                        <a:pt x="16" y="44"/>
                        <a:pt x="16" y="43"/>
                      </a:cubicBezTo>
                      <a:cubicBezTo>
                        <a:pt x="16" y="43"/>
                        <a:pt x="16" y="42"/>
                        <a:pt x="16" y="42"/>
                      </a:cubicBezTo>
                      <a:cubicBezTo>
                        <a:pt x="16" y="41"/>
                        <a:pt x="16" y="40"/>
                        <a:pt x="16" y="40"/>
                      </a:cubicBezTo>
                      <a:cubicBezTo>
                        <a:pt x="16" y="40"/>
                        <a:pt x="16" y="39"/>
                        <a:pt x="16" y="39"/>
                      </a:cubicBezTo>
                      <a:cubicBezTo>
                        <a:pt x="16" y="38"/>
                        <a:pt x="16" y="38"/>
                        <a:pt x="16" y="38"/>
                      </a:cubicBezTo>
                      <a:cubicBezTo>
                        <a:pt x="16" y="37"/>
                        <a:pt x="16" y="37"/>
                        <a:pt x="16" y="37"/>
                      </a:cubicBezTo>
                      <a:cubicBezTo>
                        <a:pt x="16" y="36"/>
                        <a:pt x="16" y="36"/>
                        <a:pt x="16" y="35"/>
                      </a:cubicBezTo>
                      <a:cubicBezTo>
                        <a:pt x="16" y="35"/>
                        <a:pt x="16" y="35"/>
                        <a:pt x="16" y="35"/>
                      </a:cubicBezTo>
                      <a:cubicBezTo>
                        <a:pt x="16" y="34"/>
                        <a:pt x="16" y="34"/>
                        <a:pt x="16" y="33"/>
                      </a:cubicBezTo>
                      <a:cubicBezTo>
                        <a:pt x="16" y="33"/>
                        <a:pt x="16" y="33"/>
                        <a:pt x="16" y="33"/>
                      </a:cubicBezTo>
                      <a:cubicBezTo>
                        <a:pt x="15" y="33"/>
                        <a:pt x="15" y="32"/>
                        <a:pt x="15" y="32"/>
                      </a:cubicBezTo>
                      <a:cubicBezTo>
                        <a:pt x="15" y="30"/>
                        <a:pt x="15" y="28"/>
                        <a:pt x="15" y="26"/>
                      </a:cubicBezTo>
                      <a:cubicBezTo>
                        <a:pt x="15" y="23"/>
                        <a:pt x="15" y="21"/>
                        <a:pt x="14" y="20"/>
                      </a:cubicBezTo>
                      <a:cubicBezTo>
                        <a:pt x="13" y="18"/>
                        <a:pt x="13" y="16"/>
                        <a:pt x="13" y="15"/>
                      </a:cubicBezTo>
                      <a:cubicBezTo>
                        <a:pt x="14" y="13"/>
                        <a:pt x="14" y="13"/>
                        <a:pt x="12" y="12"/>
                      </a:cubicBezTo>
                      <a:cubicBezTo>
                        <a:pt x="12" y="11"/>
                        <a:pt x="11" y="11"/>
                        <a:pt x="11" y="11"/>
                      </a:cubicBezTo>
                      <a:cubicBezTo>
                        <a:pt x="10" y="11"/>
                        <a:pt x="10" y="10"/>
                        <a:pt x="10" y="10"/>
                      </a:cubicBezTo>
                      <a:cubicBezTo>
                        <a:pt x="9" y="10"/>
                        <a:pt x="9" y="10"/>
                        <a:pt x="9" y="10"/>
                      </a:cubicBezTo>
                      <a:cubicBezTo>
                        <a:pt x="9" y="10"/>
                        <a:pt x="9" y="10"/>
                        <a:pt x="9" y="9"/>
                      </a:cubicBezTo>
                      <a:cubicBezTo>
                        <a:pt x="8" y="9"/>
                        <a:pt x="8" y="9"/>
                        <a:pt x="8" y="9"/>
                      </a:cubicBezTo>
                      <a:cubicBezTo>
                        <a:pt x="8" y="9"/>
                        <a:pt x="8" y="9"/>
                        <a:pt x="8" y="9"/>
                      </a:cubicBezTo>
                      <a:cubicBezTo>
                        <a:pt x="8" y="8"/>
                        <a:pt x="7" y="8"/>
                        <a:pt x="7" y="8"/>
                      </a:cubicBezTo>
                      <a:cubicBezTo>
                        <a:pt x="7" y="8"/>
                        <a:pt x="7" y="8"/>
                        <a:pt x="7" y="8"/>
                      </a:cubicBezTo>
                      <a:cubicBezTo>
                        <a:pt x="7" y="7"/>
                        <a:pt x="7" y="7"/>
                        <a:pt x="7" y="7"/>
                      </a:cubicBezTo>
                      <a:cubicBezTo>
                        <a:pt x="7" y="7"/>
                        <a:pt x="6" y="7"/>
                        <a:pt x="6" y="6"/>
                      </a:cubicBezTo>
                      <a:cubicBezTo>
                        <a:pt x="6" y="6"/>
                        <a:pt x="6" y="6"/>
                        <a:pt x="6" y="6"/>
                      </a:cubicBezTo>
                      <a:cubicBezTo>
                        <a:pt x="6" y="5"/>
                        <a:pt x="6" y="5"/>
                        <a:pt x="6" y="5"/>
                      </a:cubicBezTo>
                      <a:cubicBezTo>
                        <a:pt x="6" y="4"/>
                        <a:pt x="6" y="4"/>
                        <a:pt x="6" y="4"/>
                      </a:cubicBezTo>
                      <a:cubicBezTo>
                        <a:pt x="6" y="3"/>
                        <a:pt x="6" y="3"/>
                        <a:pt x="6" y="3"/>
                      </a:cubicBezTo>
                      <a:cubicBezTo>
                        <a:pt x="6" y="2"/>
                        <a:pt x="5" y="2"/>
                        <a:pt x="5" y="2"/>
                      </a:cubicBezTo>
                      <a:cubicBezTo>
                        <a:pt x="5" y="1"/>
                        <a:pt x="5" y="1"/>
                        <a:pt x="5" y="1"/>
                      </a:cubicBezTo>
                      <a:cubicBezTo>
                        <a:pt x="4" y="1"/>
                        <a:pt x="3"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2" name="Freeform 1348"/>
                <p:cNvSpPr>
                  <a:spLocks/>
                </p:cNvSpPr>
                <p:nvPr/>
              </p:nvSpPr>
              <p:spPr bwMode="auto">
                <a:xfrm>
                  <a:off x="1674" y="2856"/>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3" name="Freeform 1349"/>
                <p:cNvSpPr>
                  <a:spLocks/>
                </p:cNvSpPr>
                <p:nvPr/>
              </p:nvSpPr>
              <p:spPr bwMode="auto">
                <a:xfrm>
                  <a:off x="1684" y="288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4" name="Freeform 1350"/>
                <p:cNvSpPr>
                  <a:spLocks/>
                </p:cNvSpPr>
                <p:nvPr/>
              </p:nvSpPr>
              <p:spPr bwMode="auto">
                <a:xfrm>
                  <a:off x="1677" y="286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5" name="Freeform 1351"/>
                <p:cNvSpPr>
                  <a:spLocks/>
                </p:cNvSpPr>
                <p:nvPr/>
              </p:nvSpPr>
              <p:spPr bwMode="auto">
                <a:xfrm>
                  <a:off x="1685" y="289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6" name="Freeform 1352"/>
                <p:cNvSpPr>
                  <a:spLocks/>
                </p:cNvSpPr>
                <p:nvPr/>
              </p:nvSpPr>
              <p:spPr bwMode="auto">
                <a:xfrm>
                  <a:off x="1685" y="289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7" name="Freeform 1353"/>
                <p:cNvSpPr>
                  <a:spLocks/>
                </p:cNvSpPr>
                <p:nvPr/>
              </p:nvSpPr>
              <p:spPr bwMode="auto">
                <a:xfrm>
                  <a:off x="1678" y="28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8" name="Freeform 1354"/>
                <p:cNvSpPr>
                  <a:spLocks/>
                </p:cNvSpPr>
                <p:nvPr/>
              </p:nvSpPr>
              <p:spPr bwMode="auto">
                <a:xfrm>
                  <a:off x="1685" y="2893"/>
                  <a:ext cx="0" cy="1"/>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9" name="Freeform 1355"/>
                <p:cNvSpPr>
                  <a:spLocks/>
                </p:cNvSpPr>
                <p:nvPr/>
              </p:nvSpPr>
              <p:spPr bwMode="auto">
                <a:xfrm>
                  <a:off x="1676" y="286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0" name="Freeform 1356"/>
                <p:cNvSpPr>
                  <a:spLocks/>
                </p:cNvSpPr>
                <p:nvPr/>
              </p:nvSpPr>
              <p:spPr bwMode="auto">
                <a:xfrm>
                  <a:off x="1685" y="288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1" name="Freeform 1357"/>
                <p:cNvSpPr>
                  <a:spLocks/>
                </p:cNvSpPr>
                <p:nvPr/>
              </p:nvSpPr>
              <p:spPr bwMode="auto">
                <a:xfrm>
                  <a:off x="1685" y="288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2" name="Freeform 1358"/>
                <p:cNvSpPr>
                  <a:spLocks/>
                </p:cNvSpPr>
                <p:nvPr/>
              </p:nvSpPr>
              <p:spPr bwMode="auto">
                <a:xfrm>
                  <a:off x="1685" y="28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3" name="Freeform 1359"/>
                <p:cNvSpPr>
                  <a:spLocks/>
                </p:cNvSpPr>
                <p:nvPr/>
              </p:nvSpPr>
              <p:spPr bwMode="auto">
                <a:xfrm>
                  <a:off x="1676"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4" name="Freeform 1360"/>
                <p:cNvSpPr>
                  <a:spLocks/>
                </p:cNvSpPr>
                <p:nvPr/>
              </p:nvSpPr>
              <p:spPr bwMode="auto">
                <a:xfrm>
                  <a:off x="1675"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5" name="Freeform 1361"/>
                <p:cNvSpPr>
                  <a:spLocks/>
                </p:cNvSpPr>
                <p:nvPr/>
              </p:nvSpPr>
              <p:spPr bwMode="auto">
                <a:xfrm>
                  <a:off x="1675" y="28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6" name="Freeform 1362"/>
                <p:cNvSpPr>
                  <a:spLocks/>
                </p:cNvSpPr>
                <p:nvPr/>
              </p:nvSpPr>
              <p:spPr bwMode="auto">
                <a:xfrm>
                  <a:off x="1685" y="290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7" name="Freeform 1363"/>
                <p:cNvSpPr>
                  <a:spLocks/>
                </p:cNvSpPr>
                <p:nvPr/>
              </p:nvSpPr>
              <p:spPr bwMode="auto">
                <a:xfrm>
                  <a:off x="1822" y="2832"/>
                  <a:ext cx="4" cy="7"/>
                </a:xfrm>
                <a:custGeom>
                  <a:avLst/>
                  <a:gdLst>
                    <a:gd name="T0" fmla="*/ 4 w 4"/>
                    <a:gd name="T1" fmla="*/ 7 h 7"/>
                    <a:gd name="T2" fmla="*/ 4 w 4"/>
                    <a:gd name="T3" fmla="*/ 7 h 7"/>
                    <a:gd name="T4" fmla="*/ 3 w 4"/>
                    <a:gd name="T5" fmla="*/ 5 h 7"/>
                    <a:gd name="T6" fmla="*/ 3 w 4"/>
                    <a:gd name="T7" fmla="*/ 5 h 7"/>
                    <a:gd name="T8" fmla="*/ 2 w 4"/>
                    <a:gd name="T9" fmla="*/ 4 h 7"/>
                    <a:gd name="T10" fmla="*/ 2 w 4"/>
                    <a:gd name="T11" fmla="*/ 3 h 7"/>
                    <a:gd name="T12" fmla="*/ 1 w 4"/>
                    <a:gd name="T13" fmla="*/ 1 h 7"/>
                    <a:gd name="T14" fmla="*/ 0 w 4"/>
                    <a:gd name="T15" fmla="*/ 0 h 7"/>
                    <a:gd name="T16" fmla="*/ 0 w 4"/>
                    <a:gd name="T17" fmla="*/ 0 h 7"/>
                    <a:gd name="T18" fmla="*/ 0 w 4"/>
                    <a:gd name="T19" fmla="*/ 2 h 7"/>
                    <a:gd name="T20" fmla="*/ 0 w 4"/>
                    <a:gd name="T21" fmla="*/ 2 h 7"/>
                    <a:gd name="T22" fmla="*/ 0 w 4"/>
                    <a:gd name="T23" fmla="*/ 3 h 7"/>
                    <a:gd name="T24" fmla="*/ 0 w 4"/>
                    <a:gd name="T25" fmla="*/ 3 h 7"/>
                    <a:gd name="T26" fmla="*/ 0 w 4"/>
                    <a:gd name="T27" fmla="*/ 4 h 7"/>
                    <a:gd name="T28" fmla="*/ 3 w 4"/>
                    <a:gd name="T29" fmla="*/ 7 h 7"/>
                    <a:gd name="T30" fmla="*/ 4 w 4"/>
                    <a:gd name="T31" fmla="*/ 7 h 7"/>
                    <a:gd name="T32" fmla="*/ 4 w 4"/>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7">
                      <a:moveTo>
                        <a:pt x="4" y="7"/>
                      </a:moveTo>
                      <a:cubicBezTo>
                        <a:pt x="4" y="7"/>
                        <a:pt x="4" y="7"/>
                        <a:pt x="4" y="7"/>
                      </a:cubicBezTo>
                      <a:cubicBezTo>
                        <a:pt x="4" y="6"/>
                        <a:pt x="4" y="6"/>
                        <a:pt x="3" y="5"/>
                      </a:cubicBezTo>
                      <a:cubicBezTo>
                        <a:pt x="3" y="5"/>
                        <a:pt x="3" y="5"/>
                        <a:pt x="3" y="5"/>
                      </a:cubicBezTo>
                      <a:cubicBezTo>
                        <a:pt x="3" y="4"/>
                        <a:pt x="3" y="4"/>
                        <a:pt x="2" y="4"/>
                      </a:cubicBezTo>
                      <a:cubicBezTo>
                        <a:pt x="2" y="3"/>
                        <a:pt x="2" y="3"/>
                        <a:pt x="2" y="3"/>
                      </a:cubicBezTo>
                      <a:cubicBezTo>
                        <a:pt x="2" y="2"/>
                        <a:pt x="1" y="2"/>
                        <a:pt x="1" y="1"/>
                      </a:cubicBezTo>
                      <a:cubicBezTo>
                        <a:pt x="1" y="1"/>
                        <a:pt x="0" y="1"/>
                        <a:pt x="0" y="0"/>
                      </a:cubicBezTo>
                      <a:cubicBezTo>
                        <a:pt x="0" y="0"/>
                        <a:pt x="0" y="0"/>
                        <a:pt x="0" y="0"/>
                      </a:cubicBezTo>
                      <a:cubicBezTo>
                        <a:pt x="0" y="1"/>
                        <a:pt x="0" y="1"/>
                        <a:pt x="0" y="2"/>
                      </a:cubicBezTo>
                      <a:cubicBezTo>
                        <a:pt x="0" y="2"/>
                        <a:pt x="0" y="2"/>
                        <a:pt x="0" y="2"/>
                      </a:cubicBezTo>
                      <a:cubicBezTo>
                        <a:pt x="0" y="2"/>
                        <a:pt x="0" y="3"/>
                        <a:pt x="0" y="3"/>
                      </a:cubicBezTo>
                      <a:cubicBezTo>
                        <a:pt x="0" y="3"/>
                        <a:pt x="0" y="3"/>
                        <a:pt x="0" y="3"/>
                      </a:cubicBezTo>
                      <a:cubicBezTo>
                        <a:pt x="0" y="3"/>
                        <a:pt x="0" y="4"/>
                        <a:pt x="0" y="4"/>
                      </a:cubicBezTo>
                      <a:cubicBezTo>
                        <a:pt x="0" y="5"/>
                        <a:pt x="2" y="6"/>
                        <a:pt x="3" y="7"/>
                      </a:cubicBezTo>
                      <a:cubicBezTo>
                        <a:pt x="3" y="7"/>
                        <a:pt x="4" y="7"/>
                        <a:pt x="4" y="7"/>
                      </a:cubicBezTo>
                      <a:cubicBezTo>
                        <a:pt x="4" y="7"/>
                        <a:pt x="4" y="7"/>
                        <a:pt x="4"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8" name="Freeform 1364"/>
                <p:cNvSpPr>
                  <a:spLocks/>
                </p:cNvSpPr>
                <p:nvPr/>
              </p:nvSpPr>
              <p:spPr bwMode="auto">
                <a:xfrm>
                  <a:off x="1763" y="2847"/>
                  <a:ext cx="76" cy="105"/>
                </a:xfrm>
                <a:custGeom>
                  <a:avLst/>
                  <a:gdLst>
                    <a:gd name="T0" fmla="*/ 32 w 79"/>
                    <a:gd name="T1" fmla="*/ 104 h 110"/>
                    <a:gd name="T2" fmla="*/ 33 w 79"/>
                    <a:gd name="T3" fmla="*/ 104 h 110"/>
                    <a:gd name="T4" fmla="*/ 49 w 79"/>
                    <a:gd name="T5" fmla="*/ 105 h 110"/>
                    <a:gd name="T6" fmla="*/ 50 w 79"/>
                    <a:gd name="T7" fmla="*/ 105 h 110"/>
                    <a:gd name="T8" fmla="*/ 53 w 79"/>
                    <a:gd name="T9" fmla="*/ 105 h 110"/>
                    <a:gd name="T10" fmla="*/ 55 w 79"/>
                    <a:gd name="T11" fmla="*/ 105 h 110"/>
                    <a:gd name="T12" fmla="*/ 58 w 79"/>
                    <a:gd name="T13" fmla="*/ 105 h 110"/>
                    <a:gd name="T14" fmla="*/ 63 w 79"/>
                    <a:gd name="T15" fmla="*/ 105 h 110"/>
                    <a:gd name="T16" fmla="*/ 77 w 79"/>
                    <a:gd name="T17" fmla="*/ 110 h 110"/>
                    <a:gd name="T18" fmla="*/ 79 w 79"/>
                    <a:gd name="T19" fmla="*/ 103 h 110"/>
                    <a:gd name="T20" fmla="*/ 78 w 79"/>
                    <a:gd name="T21" fmla="*/ 102 h 110"/>
                    <a:gd name="T22" fmla="*/ 77 w 79"/>
                    <a:gd name="T23" fmla="*/ 101 h 110"/>
                    <a:gd name="T24" fmla="*/ 70 w 79"/>
                    <a:gd name="T25" fmla="*/ 95 h 110"/>
                    <a:gd name="T26" fmla="*/ 67 w 79"/>
                    <a:gd name="T27" fmla="*/ 90 h 110"/>
                    <a:gd name="T28" fmla="*/ 66 w 79"/>
                    <a:gd name="T29" fmla="*/ 84 h 110"/>
                    <a:gd name="T30" fmla="*/ 62 w 79"/>
                    <a:gd name="T31" fmla="*/ 68 h 110"/>
                    <a:gd name="T32" fmla="*/ 63 w 79"/>
                    <a:gd name="T33" fmla="*/ 59 h 110"/>
                    <a:gd name="T34" fmla="*/ 67 w 79"/>
                    <a:gd name="T35" fmla="*/ 51 h 110"/>
                    <a:gd name="T36" fmla="*/ 69 w 79"/>
                    <a:gd name="T37" fmla="*/ 49 h 110"/>
                    <a:gd name="T38" fmla="*/ 70 w 79"/>
                    <a:gd name="T39" fmla="*/ 47 h 110"/>
                    <a:gd name="T40" fmla="*/ 72 w 79"/>
                    <a:gd name="T41" fmla="*/ 46 h 110"/>
                    <a:gd name="T42" fmla="*/ 71 w 79"/>
                    <a:gd name="T43" fmla="*/ 45 h 110"/>
                    <a:gd name="T44" fmla="*/ 70 w 79"/>
                    <a:gd name="T45" fmla="*/ 42 h 110"/>
                    <a:gd name="T46" fmla="*/ 64 w 79"/>
                    <a:gd name="T47" fmla="*/ 33 h 110"/>
                    <a:gd name="T48" fmla="*/ 58 w 79"/>
                    <a:gd name="T49" fmla="*/ 27 h 110"/>
                    <a:gd name="T50" fmla="*/ 57 w 79"/>
                    <a:gd name="T51" fmla="*/ 21 h 110"/>
                    <a:gd name="T52" fmla="*/ 64 w 79"/>
                    <a:gd name="T53" fmla="*/ 17 h 110"/>
                    <a:gd name="T54" fmla="*/ 70 w 79"/>
                    <a:gd name="T55" fmla="*/ 17 h 110"/>
                    <a:gd name="T56" fmla="*/ 66 w 79"/>
                    <a:gd name="T57" fmla="*/ 2 h 110"/>
                    <a:gd name="T58" fmla="*/ 66 w 79"/>
                    <a:gd name="T59" fmla="*/ 0 h 110"/>
                    <a:gd name="T60" fmla="*/ 66 w 79"/>
                    <a:gd name="T61" fmla="*/ 1 h 110"/>
                    <a:gd name="T62" fmla="*/ 59 w 79"/>
                    <a:gd name="T63" fmla="*/ 6 h 110"/>
                    <a:gd name="T64" fmla="*/ 49 w 79"/>
                    <a:gd name="T65" fmla="*/ 26 h 110"/>
                    <a:gd name="T66" fmla="*/ 49 w 79"/>
                    <a:gd name="T67" fmla="*/ 30 h 110"/>
                    <a:gd name="T68" fmla="*/ 43 w 79"/>
                    <a:gd name="T69" fmla="*/ 37 h 110"/>
                    <a:gd name="T70" fmla="*/ 34 w 79"/>
                    <a:gd name="T71" fmla="*/ 57 h 110"/>
                    <a:gd name="T72" fmla="*/ 26 w 79"/>
                    <a:gd name="T73" fmla="*/ 59 h 110"/>
                    <a:gd name="T74" fmla="*/ 15 w 79"/>
                    <a:gd name="T75" fmla="*/ 56 h 110"/>
                    <a:gd name="T76" fmla="*/ 3 w 79"/>
                    <a:gd name="T77" fmla="*/ 68 h 110"/>
                    <a:gd name="T78" fmla="*/ 2 w 79"/>
                    <a:gd name="T79" fmla="*/ 69 h 110"/>
                    <a:gd name="T80" fmla="*/ 2 w 79"/>
                    <a:gd name="T81" fmla="*/ 70 h 110"/>
                    <a:gd name="T82" fmla="*/ 2 w 79"/>
                    <a:gd name="T83" fmla="*/ 71 h 110"/>
                    <a:gd name="T84" fmla="*/ 2 w 79"/>
                    <a:gd name="T85" fmla="*/ 72 h 110"/>
                    <a:gd name="T86" fmla="*/ 1 w 79"/>
                    <a:gd name="T87" fmla="*/ 74 h 110"/>
                    <a:gd name="T88" fmla="*/ 1 w 79"/>
                    <a:gd name="T89" fmla="*/ 76 h 110"/>
                    <a:gd name="T90" fmla="*/ 0 w 79"/>
                    <a:gd name="T91" fmla="*/ 78 h 110"/>
                    <a:gd name="T92" fmla="*/ 3 w 79"/>
                    <a:gd name="T93" fmla="*/ 82 h 110"/>
                    <a:gd name="T94" fmla="*/ 6 w 79"/>
                    <a:gd name="T95" fmla="*/ 85 h 110"/>
                    <a:gd name="T96" fmla="*/ 12 w 79"/>
                    <a:gd name="T97" fmla="*/ 85 h 110"/>
                    <a:gd name="T98" fmla="*/ 15 w 79"/>
                    <a:gd name="T99" fmla="*/ 100 h 110"/>
                    <a:gd name="T100" fmla="*/ 27 w 79"/>
                    <a:gd name="T101"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 h="110">
                      <a:moveTo>
                        <a:pt x="32" y="104"/>
                      </a:moveTo>
                      <a:cubicBezTo>
                        <a:pt x="32" y="104"/>
                        <a:pt x="32" y="104"/>
                        <a:pt x="32" y="104"/>
                      </a:cubicBezTo>
                      <a:cubicBezTo>
                        <a:pt x="32" y="104"/>
                        <a:pt x="32" y="104"/>
                        <a:pt x="32" y="104"/>
                      </a:cubicBezTo>
                      <a:cubicBezTo>
                        <a:pt x="33" y="104"/>
                        <a:pt x="33" y="104"/>
                        <a:pt x="33" y="104"/>
                      </a:cubicBezTo>
                      <a:cubicBezTo>
                        <a:pt x="33" y="104"/>
                        <a:pt x="33" y="104"/>
                        <a:pt x="33" y="104"/>
                      </a:cubicBezTo>
                      <a:cubicBezTo>
                        <a:pt x="35" y="104"/>
                        <a:pt x="42" y="105"/>
                        <a:pt x="49" y="105"/>
                      </a:cubicBezTo>
                      <a:cubicBezTo>
                        <a:pt x="49" y="105"/>
                        <a:pt x="50" y="105"/>
                        <a:pt x="50" y="105"/>
                      </a:cubicBezTo>
                      <a:cubicBezTo>
                        <a:pt x="50" y="105"/>
                        <a:pt x="50" y="105"/>
                        <a:pt x="50" y="105"/>
                      </a:cubicBezTo>
                      <a:cubicBezTo>
                        <a:pt x="51" y="105"/>
                        <a:pt x="52" y="105"/>
                        <a:pt x="52" y="105"/>
                      </a:cubicBezTo>
                      <a:cubicBezTo>
                        <a:pt x="52" y="105"/>
                        <a:pt x="53" y="105"/>
                        <a:pt x="53" y="105"/>
                      </a:cubicBezTo>
                      <a:cubicBezTo>
                        <a:pt x="53" y="105"/>
                        <a:pt x="54" y="105"/>
                        <a:pt x="54" y="105"/>
                      </a:cubicBezTo>
                      <a:cubicBezTo>
                        <a:pt x="55" y="105"/>
                        <a:pt x="55" y="105"/>
                        <a:pt x="55" y="105"/>
                      </a:cubicBezTo>
                      <a:cubicBezTo>
                        <a:pt x="56" y="105"/>
                        <a:pt x="56" y="105"/>
                        <a:pt x="56" y="105"/>
                      </a:cubicBezTo>
                      <a:cubicBezTo>
                        <a:pt x="57" y="105"/>
                        <a:pt x="57" y="105"/>
                        <a:pt x="58" y="105"/>
                      </a:cubicBezTo>
                      <a:cubicBezTo>
                        <a:pt x="61" y="105"/>
                        <a:pt x="62" y="105"/>
                        <a:pt x="62" y="105"/>
                      </a:cubicBezTo>
                      <a:cubicBezTo>
                        <a:pt x="62" y="105"/>
                        <a:pt x="63" y="105"/>
                        <a:pt x="63" y="105"/>
                      </a:cubicBezTo>
                      <a:cubicBezTo>
                        <a:pt x="66" y="105"/>
                        <a:pt x="73" y="108"/>
                        <a:pt x="77" y="110"/>
                      </a:cubicBezTo>
                      <a:cubicBezTo>
                        <a:pt x="77" y="110"/>
                        <a:pt x="77" y="110"/>
                        <a:pt x="77" y="110"/>
                      </a:cubicBezTo>
                      <a:cubicBezTo>
                        <a:pt x="77" y="108"/>
                        <a:pt x="78" y="106"/>
                        <a:pt x="78" y="104"/>
                      </a:cubicBezTo>
                      <a:cubicBezTo>
                        <a:pt x="78" y="104"/>
                        <a:pt x="78" y="103"/>
                        <a:pt x="79" y="103"/>
                      </a:cubicBezTo>
                      <a:cubicBezTo>
                        <a:pt x="78" y="103"/>
                        <a:pt x="78" y="103"/>
                        <a:pt x="78" y="103"/>
                      </a:cubicBezTo>
                      <a:cubicBezTo>
                        <a:pt x="78" y="103"/>
                        <a:pt x="78" y="103"/>
                        <a:pt x="78" y="102"/>
                      </a:cubicBezTo>
                      <a:cubicBezTo>
                        <a:pt x="78" y="102"/>
                        <a:pt x="78" y="102"/>
                        <a:pt x="78" y="102"/>
                      </a:cubicBezTo>
                      <a:cubicBezTo>
                        <a:pt x="77" y="102"/>
                        <a:pt x="77" y="102"/>
                        <a:pt x="77" y="101"/>
                      </a:cubicBezTo>
                      <a:cubicBezTo>
                        <a:pt x="77" y="101"/>
                        <a:pt x="75" y="99"/>
                        <a:pt x="74" y="98"/>
                      </a:cubicBezTo>
                      <a:cubicBezTo>
                        <a:pt x="73" y="97"/>
                        <a:pt x="71" y="96"/>
                        <a:pt x="70" y="95"/>
                      </a:cubicBezTo>
                      <a:cubicBezTo>
                        <a:pt x="68" y="92"/>
                        <a:pt x="68" y="91"/>
                        <a:pt x="68" y="91"/>
                      </a:cubicBezTo>
                      <a:cubicBezTo>
                        <a:pt x="67" y="90"/>
                        <a:pt x="67" y="90"/>
                        <a:pt x="67" y="90"/>
                      </a:cubicBezTo>
                      <a:cubicBezTo>
                        <a:pt x="67" y="89"/>
                        <a:pt x="67" y="89"/>
                        <a:pt x="67" y="89"/>
                      </a:cubicBezTo>
                      <a:cubicBezTo>
                        <a:pt x="67" y="89"/>
                        <a:pt x="68" y="86"/>
                        <a:pt x="66" y="84"/>
                      </a:cubicBezTo>
                      <a:cubicBezTo>
                        <a:pt x="64" y="81"/>
                        <a:pt x="62" y="78"/>
                        <a:pt x="62" y="74"/>
                      </a:cubicBezTo>
                      <a:cubicBezTo>
                        <a:pt x="62" y="72"/>
                        <a:pt x="62" y="70"/>
                        <a:pt x="62" y="68"/>
                      </a:cubicBezTo>
                      <a:cubicBezTo>
                        <a:pt x="61" y="67"/>
                        <a:pt x="61" y="66"/>
                        <a:pt x="61" y="65"/>
                      </a:cubicBezTo>
                      <a:cubicBezTo>
                        <a:pt x="61" y="63"/>
                        <a:pt x="62" y="61"/>
                        <a:pt x="63" y="59"/>
                      </a:cubicBezTo>
                      <a:cubicBezTo>
                        <a:pt x="65" y="57"/>
                        <a:pt x="66" y="55"/>
                        <a:pt x="66" y="53"/>
                      </a:cubicBezTo>
                      <a:cubicBezTo>
                        <a:pt x="67" y="52"/>
                        <a:pt x="67" y="51"/>
                        <a:pt x="67" y="51"/>
                      </a:cubicBezTo>
                      <a:cubicBezTo>
                        <a:pt x="68" y="50"/>
                        <a:pt x="68" y="50"/>
                        <a:pt x="68" y="50"/>
                      </a:cubicBezTo>
                      <a:cubicBezTo>
                        <a:pt x="68" y="50"/>
                        <a:pt x="68" y="49"/>
                        <a:pt x="69" y="49"/>
                      </a:cubicBezTo>
                      <a:cubicBezTo>
                        <a:pt x="69" y="49"/>
                        <a:pt x="69" y="48"/>
                        <a:pt x="69" y="48"/>
                      </a:cubicBezTo>
                      <a:cubicBezTo>
                        <a:pt x="70" y="48"/>
                        <a:pt x="70" y="47"/>
                        <a:pt x="70" y="47"/>
                      </a:cubicBezTo>
                      <a:cubicBezTo>
                        <a:pt x="71" y="47"/>
                        <a:pt x="71" y="47"/>
                        <a:pt x="71" y="46"/>
                      </a:cubicBezTo>
                      <a:cubicBezTo>
                        <a:pt x="71" y="46"/>
                        <a:pt x="71" y="46"/>
                        <a:pt x="72" y="46"/>
                      </a:cubicBezTo>
                      <a:cubicBezTo>
                        <a:pt x="72" y="46"/>
                        <a:pt x="72" y="46"/>
                        <a:pt x="71" y="46"/>
                      </a:cubicBezTo>
                      <a:cubicBezTo>
                        <a:pt x="71" y="46"/>
                        <a:pt x="71" y="45"/>
                        <a:pt x="71" y="45"/>
                      </a:cubicBezTo>
                      <a:cubicBezTo>
                        <a:pt x="71" y="44"/>
                        <a:pt x="71" y="44"/>
                        <a:pt x="70" y="43"/>
                      </a:cubicBezTo>
                      <a:cubicBezTo>
                        <a:pt x="70" y="43"/>
                        <a:pt x="70" y="43"/>
                        <a:pt x="70" y="42"/>
                      </a:cubicBezTo>
                      <a:cubicBezTo>
                        <a:pt x="70" y="41"/>
                        <a:pt x="69" y="40"/>
                        <a:pt x="69" y="39"/>
                      </a:cubicBezTo>
                      <a:cubicBezTo>
                        <a:pt x="68" y="36"/>
                        <a:pt x="66" y="35"/>
                        <a:pt x="64" y="33"/>
                      </a:cubicBezTo>
                      <a:cubicBezTo>
                        <a:pt x="63" y="32"/>
                        <a:pt x="61" y="31"/>
                        <a:pt x="60" y="30"/>
                      </a:cubicBezTo>
                      <a:cubicBezTo>
                        <a:pt x="59" y="29"/>
                        <a:pt x="58" y="28"/>
                        <a:pt x="58" y="27"/>
                      </a:cubicBezTo>
                      <a:cubicBezTo>
                        <a:pt x="57" y="26"/>
                        <a:pt x="56" y="24"/>
                        <a:pt x="56" y="23"/>
                      </a:cubicBezTo>
                      <a:cubicBezTo>
                        <a:pt x="56" y="22"/>
                        <a:pt x="57" y="22"/>
                        <a:pt x="57" y="21"/>
                      </a:cubicBezTo>
                      <a:cubicBezTo>
                        <a:pt x="57" y="21"/>
                        <a:pt x="57" y="21"/>
                        <a:pt x="57" y="21"/>
                      </a:cubicBezTo>
                      <a:cubicBezTo>
                        <a:pt x="57" y="17"/>
                        <a:pt x="62" y="17"/>
                        <a:pt x="64" y="17"/>
                      </a:cubicBezTo>
                      <a:cubicBezTo>
                        <a:pt x="66" y="17"/>
                        <a:pt x="67" y="17"/>
                        <a:pt x="69" y="17"/>
                      </a:cubicBezTo>
                      <a:cubicBezTo>
                        <a:pt x="69" y="17"/>
                        <a:pt x="70" y="17"/>
                        <a:pt x="70" y="17"/>
                      </a:cubicBezTo>
                      <a:cubicBezTo>
                        <a:pt x="68" y="14"/>
                        <a:pt x="66" y="8"/>
                        <a:pt x="66" y="3"/>
                      </a:cubicBezTo>
                      <a:cubicBezTo>
                        <a:pt x="66" y="3"/>
                        <a:pt x="66" y="2"/>
                        <a:pt x="66" y="2"/>
                      </a:cubicBezTo>
                      <a:cubicBezTo>
                        <a:pt x="66" y="1"/>
                        <a:pt x="66" y="1"/>
                        <a:pt x="66" y="1"/>
                      </a:cubicBezTo>
                      <a:cubicBezTo>
                        <a:pt x="66" y="1"/>
                        <a:pt x="66" y="0"/>
                        <a:pt x="66" y="0"/>
                      </a:cubicBezTo>
                      <a:cubicBezTo>
                        <a:pt x="66" y="0"/>
                        <a:pt x="66" y="0"/>
                        <a:pt x="66" y="0"/>
                      </a:cubicBezTo>
                      <a:cubicBezTo>
                        <a:pt x="66" y="0"/>
                        <a:pt x="66" y="0"/>
                        <a:pt x="66" y="1"/>
                      </a:cubicBezTo>
                      <a:cubicBezTo>
                        <a:pt x="66" y="4"/>
                        <a:pt x="62" y="5"/>
                        <a:pt x="60" y="5"/>
                      </a:cubicBezTo>
                      <a:cubicBezTo>
                        <a:pt x="60" y="5"/>
                        <a:pt x="59" y="6"/>
                        <a:pt x="59" y="6"/>
                      </a:cubicBezTo>
                      <a:cubicBezTo>
                        <a:pt x="58" y="7"/>
                        <a:pt x="53" y="15"/>
                        <a:pt x="53" y="16"/>
                      </a:cubicBezTo>
                      <a:cubicBezTo>
                        <a:pt x="53" y="18"/>
                        <a:pt x="52" y="25"/>
                        <a:pt x="49" y="26"/>
                      </a:cubicBezTo>
                      <a:cubicBezTo>
                        <a:pt x="49" y="26"/>
                        <a:pt x="49" y="28"/>
                        <a:pt x="49" y="29"/>
                      </a:cubicBezTo>
                      <a:cubicBezTo>
                        <a:pt x="49" y="30"/>
                        <a:pt x="49" y="30"/>
                        <a:pt x="49" y="30"/>
                      </a:cubicBezTo>
                      <a:cubicBezTo>
                        <a:pt x="49" y="32"/>
                        <a:pt x="47" y="33"/>
                        <a:pt x="46" y="34"/>
                      </a:cubicBezTo>
                      <a:cubicBezTo>
                        <a:pt x="45" y="35"/>
                        <a:pt x="43" y="36"/>
                        <a:pt x="43" y="37"/>
                      </a:cubicBezTo>
                      <a:cubicBezTo>
                        <a:pt x="43" y="39"/>
                        <a:pt x="41" y="44"/>
                        <a:pt x="36" y="53"/>
                      </a:cubicBezTo>
                      <a:cubicBezTo>
                        <a:pt x="34" y="57"/>
                        <a:pt x="34" y="57"/>
                        <a:pt x="34" y="57"/>
                      </a:cubicBezTo>
                      <a:cubicBezTo>
                        <a:pt x="32" y="60"/>
                        <a:pt x="31" y="62"/>
                        <a:pt x="29" y="62"/>
                      </a:cubicBezTo>
                      <a:cubicBezTo>
                        <a:pt x="28" y="62"/>
                        <a:pt x="27" y="62"/>
                        <a:pt x="26" y="59"/>
                      </a:cubicBezTo>
                      <a:cubicBezTo>
                        <a:pt x="26" y="57"/>
                        <a:pt x="23" y="55"/>
                        <a:pt x="22" y="55"/>
                      </a:cubicBezTo>
                      <a:cubicBezTo>
                        <a:pt x="19" y="57"/>
                        <a:pt x="17" y="56"/>
                        <a:pt x="15" y="56"/>
                      </a:cubicBezTo>
                      <a:cubicBezTo>
                        <a:pt x="15" y="56"/>
                        <a:pt x="15" y="56"/>
                        <a:pt x="15" y="56"/>
                      </a:cubicBezTo>
                      <a:cubicBezTo>
                        <a:pt x="13" y="57"/>
                        <a:pt x="8" y="62"/>
                        <a:pt x="3" y="68"/>
                      </a:cubicBezTo>
                      <a:cubicBezTo>
                        <a:pt x="3" y="68"/>
                        <a:pt x="3" y="68"/>
                        <a:pt x="3" y="68"/>
                      </a:cubicBezTo>
                      <a:cubicBezTo>
                        <a:pt x="3" y="68"/>
                        <a:pt x="3" y="69"/>
                        <a:pt x="2" y="69"/>
                      </a:cubicBezTo>
                      <a:cubicBezTo>
                        <a:pt x="2" y="69"/>
                        <a:pt x="2" y="69"/>
                        <a:pt x="2" y="69"/>
                      </a:cubicBezTo>
                      <a:cubicBezTo>
                        <a:pt x="2" y="69"/>
                        <a:pt x="2" y="70"/>
                        <a:pt x="2" y="70"/>
                      </a:cubicBezTo>
                      <a:cubicBezTo>
                        <a:pt x="2" y="70"/>
                        <a:pt x="2" y="70"/>
                        <a:pt x="2" y="70"/>
                      </a:cubicBezTo>
                      <a:cubicBezTo>
                        <a:pt x="2" y="71"/>
                        <a:pt x="2" y="71"/>
                        <a:pt x="2" y="71"/>
                      </a:cubicBezTo>
                      <a:cubicBezTo>
                        <a:pt x="2" y="71"/>
                        <a:pt x="2" y="72"/>
                        <a:pt x="2" y="72"/>
                      </a:cubicBezTo>
                      <a:cubicBezTo>
                        <a:pt x="2" y="72"/>
                        <a:pt x="2" y="72"/>
                        <a:pt x="2" y="72"/>
                      </a:cubicBezTo>
                      <a:cubicBezTo>
                        <a:pt x="2" y="73"/>
                        <a:pt x="1" y="73"/>
                        <a:pt x="1" y="73"/>
                      </a:cubicBezTo>
                      <a:cubicBezTo>
                        <a:pt x="1" y="74"/>
                        <a:pt x="1" y="74"/>
                        <a:pt x="1" y="74"/>
                      </a:cubicBezTo>
                      <a:cubicBezTo>
                        <a:pt x="1" y="74"/>
                        <a:pt x="1" y="75"/>
                        <a:pt x="1" y="75"/>
                      </a:cubicBezTo>
                      <a:cubicBezTo>
                        <a:pt x="1" y="75"/>
                        <a:pt x="1" y="76"/>
                        <a:pt x="1" y="76"/>
                      </a:cubicBezTo>
                      <a:cubicBezTo>
                        <a:pt x="1" y="76"/>
                        <a:pt x="0" y="77"/>
                        <a:pt x="0" y="77"/>
                      </a:cubicBezTo>
                      <a:cubicBezTo>
                        <a:pt x="0" y="77"/>
                        <a:pt x="0" y="77"/>
                        <a:pt x="0" y="78"/>
                      </a:cubicBezTo>
                      <a:cubicBezTo>
                        <a:pt x="0" y="78"/>
                        <a:pt x="0" y="78"/>
                        <a:pt x="0" y="78"/>
                      </a:cubicBezTo>
                      <a:cubicBezTo>
                        <a:pt x="1" y="79"/>
                        <a:pt x="2" y="80"/>
                        <a:pt x="3" y="82"/>
                      </a:cubicBezTo>
                      <a:cubicBezTo>
                        <a:pt x="3" y="82"/>
                        <a:pt x="3" y="83"/>
                        <a:pt x="4" y="84"/>
                      </a:cubicBezTo>
                      <a:cubicBezTo>
                        <a:pt x="4" y="84"/>
                        <a:pt x="5" y="85"/>
                        <a:pt x="6" y="85"/>
                      </a:cubicBezTo>
                      <a:cubicBezTo>
                        <a:pt x="7" y="85"/>
                        <a:pt x="7" y="85"/>
                        <a:pt x="8" y="85"/>
                      </a:cubicBezTo>
                      <a:cubicBezTo>
                        <a:pt x="10" y="84"/>
                        <a:pt x="11" y="84"/>
                        <a:pt x="12" y="85"/>
                      </a:cubicBezTo>
                      <a:cubicBezTo>
                        <a:pt x="15" y="87"/>
                        <a:pt x="17" y="96"/>
                        <a:pt x="16" y="98"/>
                      </a:cubicBezTo>
                      <a:cubicBezTo>
                        <a:pt x="16" y="99"/>
                        <a:pt x="16" y="100"/>
                        <a:pt x="15" y="100"/>
                      </a:cubicBezTo>
                      <a:cubicBezTo>
                        <a:pt x="15" y="102"/>
                        <a:pt x="14" y="104"/>
                        <a:pt x="14" y="106"/>
                      </a:cubicBezTo>
                      <a:cubicBezTo>
                        <a:pt x="27" y="106"/>
                        <a:pt x="27" y="106"/>
                        <a:pt x="27" y="106"/>
                      </a:cubicBezTo>
                      <a:cubicBezTo>
                        <a:pt x="32" y="104"/>
                        <a:pt x="32" y="104"/>
                        <a:pt x="32"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9" name="Freeform 1365"/>
                <p:cNvSpPr>
                  <a:spLocks/>
                </p:cNvSpPr>
                <p:nvPr/>
              </p:nvSpPr>
              <p:spPr bwMode="auto">
                <a:xfrm>
                  <a:off x="1829" y="2893"/>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0" name="Freeform 1366"/>
                <p:cNvSpPr>
                  <a:spLocks/>
                </p:cNvSpPr>
                <p:nvPr/>
              </p:nvSpPr>
              <p:spPr bwMode="auto">
                <a:xfrm>
                  <a:off x="1838" y="294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1" name="Freeform 1367"/>
                <p:cNvSpPr>
                  <a:spLocks/>
                </p:cNvSpPr>
                <p:nvPr/>
              </p:nvSpPr>
              <p:spPr bwMode="auto">
                <a:xfrm>
                  <a:off x="1830" y="289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2" name="Freeform 1368"/>
                <p:cNvSpPr>
                  <a:spLocks/>
                </p:cNvSpPr>
                <p:nvPr/>
              </p:nvSpPr>
              <p:spPr bwMode="auto">
                <a:xfrm>
                  <a:off x="1837" y="294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3" name="Freeform 1369"/>
                <p:cNvSpPr>
                  <a:spLocks/>
                </p:cNvSpPr>
                <p:nvPr/>
              </p:nvSpPr>
              <p:spPr bwMode="auto">
                <a:xfrm>
                  <a:off x="1827" y="289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4" name="Freeform 1370"/>
                <p:cNvSpPr>
                  <a:spLocks/>
                </p:cNvSpPr>
                <p:nvPr/>
              </p:nvSpPr>
              <p:spPr bwMode="auto">
                <a:xfrm>
                  <a:off x="1822" y="283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5" name="Freeform 1371"/>
                <p:cNvSpPr>
                  <a:spLocks/>
                </p:cNvSpPr>
                <p:nvPr/>
              </p:nvSpPr>
              <p:spPr bwMode="auto">
                <a:xfrm>
                  <a:off x="1826" y="284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6" name="Freeform 1372"/>
                <p:cNvSpPr>
                  <a:spLocks/>
                </p:cNvSpPr>
                <p:nvPr/>
              </p:nvSpPr>
              <p:spPr bwMode="auto">
                <a:xfrm>
                  <a:off x="1822" y="283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7" name="Freeform 1373"/>
                <p:cNvSpPr>
                  <a:spLocks/>
                </p:cNvSpPr>
                <p:nvPr/>
              </p:nvSpPr>
              <p:spPr bwMode="auto">
                <a:xfrm>
                  <a:off x="1822" y="2832"/>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8" name="Freeform 1374"/>
                <p:cNvSpPr>
                  <a:spLocks/>
                </p:cNvSpPr>
                <p:nvPr/>
              </p:nvSpPr>
              <p:spPr bwMode="auto">
                <a:xfrm>
                  <a:off x="1765"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9" name="Freeform 1375"/>
                <p:cNvSpPr>
                  <a:spLocks/>
                </p:cNvSpPr>
                <p:nvPr/>
              </p:nvSpPr>
              <p:spPr bwMode="auto">
                <a:xfrm>
                  <a:off x="1764"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0" name="Freeform 1376"/>
                <p:cNvSpPr>
                  <a:spLocks/>
                </p:cNvSpPr>
                <p:nvPr/>
              </p:nvSpPr>
              <p:spPr bwMode="auto">
                <a:xfrm>
                  <a:off x="1763" y="292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1" name="Freeform 1377"/>
                <p:cNvSpPr>
                  <a:spLocks/>
                </p:cNvSpPr>
                <p:nvPr/>
              </p:nvSpPr>
              <p:spPr bwMode="auto">
                <a:xfrm>
                  <a:off x="1791" y="2897"/>
                  <a:ext cx="7" cy="9"/>
                </a:xfrm>
                <a:custGeom>
                  <a:avLst/>
                  <a:gdLst>
                    <a:gd name="T0" fmla="*/ 5 w 7"/>
                    <a:gd name="T1" fmla="*/ 4 h 9"/>
                    <a:gd name="T2" fmla="*/ 7 w 7"/>
                    <a:gd name="T3" fmla="*/ 0 h 9"/>
                    <a:gd name="T4" fmla="*/ 5 w 7"/>
                    <a:gd name="T5" fmla="*/ 4 h 9"/>
                    <a:gd name="T6" fmla="*/ 0 w 7"/>
                    <a:gd name="T7" fmla="*/ 9 h 9"/>
                    <a:gd name="T8" fmla="*/ 5 w 7"/>
                    <a:gd name="T9" fmla="*/ 4 h 9"/>
                  </a:gdLst>
                  <a:ahLst/>
                  <a:cxnLst>
                    <a:cxn ang="0">
                      <a:pos x="T0" y="T1"/>
                    </a:cxn>
                    <a:cxn ang="0">
                      <a:pos x="T2" y="T3"/>
                    </a:cxn>
                    <a:cxn ang="0">
                      <a:pos x="T4" y="T5"/>
                    </a:cxn>
                    <a:cxn ang="0">
                      <a:pos x="T6" y="T7"/>
                    </a:cxn>
                    <a:cxn ang="0">
                      <a:pos x="T8" y="T9"/>
                    </a:cxn>
                  </a:cxnLst>
                  <a:rect l="0" t="0" r="r" b="b"/>
                  <a:pathLst>
                    <a:path w="7" h="9">
                      <a:moveTo>
                        <a:pt x="5" y="4"/>
                      </a:moveTo>
                      <a:cubicBezTo>
                        <a:pt x="7" y="0"/>
                        <a:pt x="7" y="0"/>
                        <a:pt x="7" y="0"/>
                      </a:cubicBezTo>
                      <a:cubicBezTo>
                        <a:pt x="5" y="4"/>
                        <a:pt x="5" y="4"/>
                        <a:pt x="5" y="4"/>
                      </a:cubicBezTo>
                      <a:cubicBezTo>
                        <a:pt x="3" y="7"/>
                        <a:pt x="2" y="9"/>
                        <a:pt x="0" y="9"/>
                      </a:cubicBezTo>
                      <a:cubicBezTo>
                        <a:pt x="2" y="9"/>
                        <a:pt x="3" y="7"/>
                        <a:pt x="5"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2" name="Freeform 1378"/>
                <p:cNvSpPr>
                  <a:spLocks/>
                </p:cNvSpPr>
                <p:nvPr/>
              </p:nvSpPr>
              <p:spPr bwMode="auto">
                <a:xfrm>
                  <a:off x="1764"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3" name="Freeform 1379"/>
                <p:cNvSpPr>
                  <a:spLocks/>
                </p:cNvSpPr>
                <p:nvPr/>
              </p:nvSpPr>
              <p:spPr bwMode="auto">
                <a:xfrm>
                  <a:off x="1765" y="29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4" name="Freeform 1380"/>
                <p:cNvSpPr>
                  <a:spLocks/>
                </p:cNvSpPr>
                <p:nvPr/>
              </p:nvSpPr>
              <p:spPr bwMode="auto">
                <a:xfrm>
                  <a:off x="1765"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5" name="Freeform 1381"/>
                <p:cNvSpPr>
                  <a:spLocks/>
                </p:cNvSpPr>
                <p:nvPr/>
              </p:nvSpPr>
              <p:spPr bwMode="auto">
                <a:xfrm>
                  <a:off x="1765" y="291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6" name="Freeform 1382"/>
                <p:cNvSpPr>
                  <a:spLocks/>
                </p:cNvSpPr>
                <p:nvPr/>
              </p:nvSpPr>
              <p:spPr bwMode="auto">
                <a:xfrm>
                  <a:off x="1578" y="2859"/>
                  <a:ext cx="61" cy="64"/>
                </a:xfrm>
                <a:custGeom>
                  <a:avLst/>
                  <a:gdLst>
                    <a:gd name="T0" fmla="*/ 59 w 64"/>
                    <a:gd name="T1" fmla="*/ 9 h 67"/>
                    <a:gd name="T2" fmla="*/ 56 w 64"/>
                    <a:gd name="T3" fmla="*/ 8 h 67"/>
                    <a:gd name="T4" fmla="*/ 45 w 64"/>
                    <a:gd name="T5" fmla="*/ 12 h 67"/>
                    <a:gd name="T6" fmla="*/ 35 w 64"/>
                    <a:gd name="T7" fmla="*/ 5 h 67"/>
                    <a:gd name="T8" fmla="*/ 34 w 64"/>
                    <a:gd name="T9" fmla="*/ 4 h 67"/>
                    <a:gd name="T10" fmla="*/ 33 w 64"/>
                    <a:gd name="T11" fmla="*/ 3 h 67"/>
                    <a:gd name="T12" fmla="*/ 32 w 64"/>
                    <a:gd name="T13" fmla="*/ 3 h 67"/>
                    <a:gd name="T14" fmla="*/ 31 w 64"/>
                    <a:gd name="T15" fmla="*/ 3 h 67"/>
                    <a:gd name="T16" fmla="*/ 30 w 64"/>
                    <a:gd name="T17" fmla="*/ 3 h 67"/>
                    <a:gd name="T18" fmla="*/ 23 w 64"/>
                    <a:gd name="T19" fmla="*/ 4 h 67"/>
                    <a:gd name="T20" fmla="*/ 21 w 64"/>
                    <a:gd name="T21" fmla="*/ 1 h 67"/>
                    <a:gd name="T22" fmla="*/ 11 w 64"/>
                    <a:gd name="T23" fmla="*/ 5 h 67"/>
                    <a:gd name="T24" fmla="*/ 5 w 64"/>
                    <a:gd name="T25" fmla="*/ 6 h 67"/>
                    <a:gd name="T26" fmla="*/ 5 w 64"/>
                    <a:gd name="T27" fmla="*/ 6 h 67"/>
                    <a:gd name="T28" fmla="*/ 4 w 64"/>
                    <a:gd name="T29" fmla="*/ 6 h 67"/>
                    <a:gd name="T30" fmla="*/ 4 w 64"/>
                    <a:gd name="T31" fmla="*/ 7 h 67"/>
                    <a:gd name="T32" fmla="*/ 4 w 64"/>
                    <a:gd name="T33" fmla="*/ 9 h 67"/>
                    <a:gd name="T34" fmla="*/ 4 w 64"/>
                    <a:gd name="T35" fmla="*/ 10 h 67"/>
                    <a:gd name="T36" fmla="*/ 7 w 64"/>
                    <a:gd name="T37" fmla="*/ 18 h 67"/>
                    <a:gd name="T38" fmla="*/ 8 w 64"/>
                    <a:gd name="T39" fmla="*/ 26 h 67"/>
                    <a:gd name="T40" fmla="*/ 3 w 64"/>
                    <a:gd name="T41" fmla="*/ 26 h 67"/>
                    <a:gd name="T42" fmla="*/ 4 w 64"/>
                    <a:gd name="T43" fmla="*/ 33 h 67"/>
                    <a:gd name="T44" fmla="*/ 2 w 64"/>
                    <a:gd name="T45" fmla="*/ 36 h 67"/>
                    <a:gd name="T46" fmla="*/ 1 w 64"/>
                    <a:gd name="T47" fmla="*/ 38 h 67"/>
                    <a:gd name="T48" fmla="*/ 2 w 64"/>
                    <a:gd name="T49" fmla="*/ 42 h 67"/>
                    <a:gd name="T50" fmla="*/ 3 w 64"/>
                    <a:gd name="T51" fmla="*/ 48 h 67"/>
                    <a:gd name="T52" fmla="*/ 13 w 64"/>
                    <a:gd name="T53" fmla="*/ 58 h 67"/>
                    <a:gd name="T54" fmla="*/ 11 w 64"/>
                    <a:gd name="T55" fmla="*/ 64 h 67"/>
                    <a:gd name="T56" fmla="*/ 10 w 64"/>
                    <a:gd name="T57" fmla="*/ 66 h 67"/>
                    <a:gd name="T58" fmla="*/ 22 w 64"/>
                    <a:gd name="T59" fmla="*/ 64 h 67"/>
                    <a:gd name="T60" fmla="*/ 61 w 64"/>
                    <a:gd name="T61" fmla="*/ 60 h 67"/>
                    <a:gd name="T62" fmla="*/ 61 w 64"/>
                    <a:gd name="T63" fmla="*/ 59 h 67"/>
                    <a:gd name="T64" fmla="*/ 61 w 64"/>
                    <a:gd name="T65" fmla="*/ 58 h 67"/>
                    <a:gd name="T66" fmla="*/ 56 w 64"/>
                    <a:gd name="T67" fmla="*/ 44 h 67"/>
                    <a:gd name="T68" fmla="*/ 60 w 64"/>
                    <a:gd name="T69" fmla="*/ 34 h 67"/>
                    <a:gd name="T70" fmla="*/ 64 w 64"/>
                    <a:gd name="T71" fmla="*/ 26 h 67"/>
                    <a:gd name="T72" fmla="*/ 64 w 64"/>
                    <a:gd name="T73" fmla="*/ 25 h 67"/>
                    <a:gd name="T74" fmla="*/ 64 w 64"/>
                    <a:gd name="T75" fmla="*/ 23 h 67"/>
                    <a:gd name="T76" fmla="*/ 64 w 64"/>
                    <a:gd name="T77" fmla="*/ 21 h 67"/>
                    <a:gd name="T78" fmla="*/ 63 w 64"/>
                    <a:gd name="T79" fmla="*/ 19 h 67"/>
                    <a:gd name="T80" fmla="*/ 63 w 64"/>
                    <a:gd name="T81" fmla="*/ 16 h 67"/>
                    <a:gd name="T82" fmla="*/ 62 w 64"/>
                    <a:gd name="T83" fmla="*/ 14 h 67"/>
                    <a:gd name="T84" fmla="*/ 61 w 64"/>
                    <a:gd name="T85" fmla="*/ 11 h 67"/>
                    <a:gd name="T86" fmla="*/ 61 w 64"/>
                    <a:gd name="T8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7">
                      <a:moveTo>
                        <a:pt x="60" y="10"/>
                      </a:moveTo>
                      <a:cubicBezTo>
                        <a:pt x="60" y="10"/>
                        <a:pt x="59" y="9"/>
                        <a:pt x="59" y="9"/>
                      </a:cubicBezTo>
                      <a:cubicBezTo>
                        <a:pt x="59" y="9"/>
                        <a:pt x="58" y="9"/>
                        <a:pt x="57" y="8"/>
                      </a:cubicBezTo>
                      <a:cubicBezTo>
                        <a:pt x="57" y="8"/>
                        <a:pt x="56" y="8"/>
                        <a:pt x="56" y="8"/>
                      </a:cubicBezTo>
                      <a:cubicBezTo>
                        <a:pt x="53" y="8"/>
                        <a:pt x="50" y="9"/>
                        <a:pt x="49" y="11"/>
                      </a:cubicBezTo>
                      <a:cubicBezTo>
                        <a:pt x="48" y="12"/>
                        <a:pt x="46" y="12"/>
                        <a:pt x="45" y="12"/>
                      </a:cubicBezTo>
                      <a:cubicBezTo>
                        <a:pt x="41" y="12"/>
                        <a:pt x="36" y="7"/>
                        <a:pt x="35" y="6"/>
                      </a:cubicBezTo>
                      <a:cubicBezTo>
                        <a:pt x="35" y="5"/>
                        <a:pt x="35" y="5"/>
                        <a:pt x="35" y="5"/>
                      </a:cubicBezTo>
                      <a:cubicBezTo>
                        <a:pt x="35" y="5"/>
                        <a:pt x="35" y="5"/>
                        <a:pt x="35" y="5"/>
                      </a:cubicBezTo>
                      <a:cubicBezTo>
                        <a:pt x="34" y="5"/>
                        <a:pt x="34" y="5"/>
                        <a:pt x="34" y="4"/>
                      </a:cubicBezTo>
                      <a:cubicBezTo>
                        <a:pt x="34" y="4"/>
                        <a:pt x="34" y="4"/>
                        <a:pt x="33" y="4"/>
                      </a:cubicBezTo>
                      <a:cubicBezTo>
                        <a:pt x="33" y="4"/>
                        <a:pt x="33" y="4"/>
                        <a:pt x="33" y="3"/>
                      </a:cubicBezTo>
                      <a:cubicBezTo>
                        <a:pt x="33" y="3"/>
                        <a:pt x="33" y="3"/>
                        <a:pt x="32" y="3"/>
                      </a:cubicBezTo>
                      <a:cubicBezTo>
                        <a:pt x="32" y="3"/>
                        <a:pt x="32" y="3"/>
                        <a:pt x="32" y="3"/>
                      </a:cubicBezTo>
                      <a:cubicBezTo>
                        <a:pt x="31" y="3"/>
                        <a:pt x="31" y="3"/>
                        <a:pt x="31" y="3"/>
                      </a:cubicBezTo>
                      <a:cubicBezTo>
                        <a:pt x="31" y="3"/>
                        <a:pt x="31" y="3"/>
                        <a:pt x="31" y="3"/>
                      </a:cubicBezTo>
                      <a:cubicBezTo>
                        <a:pt x="31" y="3"/>
                        <a:pt x="30" y="3"/>
                        <a:pt x="30" y="3"/>
                      </a:cubicBezTo>
                      <a:cubicBezTo>
                        <a:pt x="30" y="3"/>
                        <a:pt x="30" y="3"/>
                        <a:pt x="30" y="3"/>
                      </a:cubicBezTo>
                      <a:cubicBezTo>
                        <a:pt x="27" y="5"/>
                        <a:pt x="26" y="5"/>
                        <a:pt x="24" y="5"/>
                      </a:cubicBezTo>
                      <a:cubicBezTo>
                        <a:pt x="24" y="5"/>
                        <a:pt x="24" y="4"/>
                        <a:pt x="23" y="4"/>
                      </a:cubicBezTo>
                      <a:cubicBezTo>
                        <a:pt x="22" y="3"/>
                        <a:pt x="22" y="2"/>
                        <a:pt x="22" y="0"/>
                      </a:cubicBezTo>
                      <a:cubicBezTo>
                        <a:pt x="22" y="1"/>
                        <a:pt x="21" y="1"/>
                        <a:pt x="21" y="1"/>
                      </a:cubicBezTo>
                      <a:cubicBezTo>
                        <a:pt x="20" y="4"/>
                        <a:pt x="17" y="7"/>
                        <a:pt x="14" y="7"/>
                      </a:cubicBezTo>
                      <a:cubicBezTo>
                        <a:pt x="13" y="7"/>
                        <a:pt x="11" y="6"/>
                        <a:pt x="11" y="5"/>
                      </a:cubicBezTo>
                      <a:cubicBezTo>
                        <a:pt x="10" y="4"/>
                        <a:pt x="9" y="3"/>
                        <a:pt x="8" y="3"/>
                      </a:cubicBezTo>
                      <a:cubicBezTo>
                        <a:pt x="7" y="6"/>
                        <a:pt x="6" y="6"/>
                        <a:pt x="5" y="6"/>
                      </a:cubicBezTo>
                      <a:cubicBezTo>
                        <a:pt x="5" y="6"/>
                        <a:pt x="5" y="6"/>
                        <a:pt x="5" y="6"/>
                      </a:cubicBezTo>
                      <a:cubicBezTo>
                        <a:pt x="5" y="6"/>
                        <a:pt x="5" y="6"/>
                        <a:pt x="5" y="6"/>
                      </a:cubicBezTo>
                      <a:cubicBezTo>
                        <a:pt x="5" y="6"/>
                        <a:pt x="4" y="6"/>
                        <a:pt x="4" y="6"/>
                      </a:cubicBezTo>
                      <a:cubicBezTo>
                        <a:pt x="4" y="6"/>
                        <a:pt x="4" y="6"/>
                        <a:pt x="4" y="6"/>
                      </a:cubicBezTo>
                      <a:cubicBezTo>
                        <a:pt x="4" y="6"/>
                        <a:pt x="4" y="7"/>
                        <a:pt x="4" y="7"/>
                      </a:cubicBezTo>
                      <a:cubicBezTo>
                        <a:pt x="4" y="7"/>
                        <a:pt x="4" y="7"/>
                        <a:pt x="4" y="7"/>
                      </a:cubicBezTo>
                      <a:cubicBezTo>
                        <a:pt x="4" y="8"/>
                        <a:pt x="4" y="8"/>
                        <a:pt x="4" y="9"/>
                      </a:cubicBezTo>
                      <a:cubicBezTo>
                        <a:pt x="4" y="9"/>
                        <a:pt x="4" y="9"/>
                        <a:pt x="4" y="9"/>
                      </a:cubicBezTo>
                      <a:cubicBezTo>
                        <a:pt x="4" y="9"/>
                        <a:pt x="4" y="9"/>
                        <a:pt x="4" y="10"/>
                      </a:cubicBezTo>
                      <a:cubicBezTo>
                        <a:pt x="4" y="10"/>
                        <a:pt x="4" y="10"/>
                        <a:pt x="4" y="10"/>
                      </a:cubicBezTo>
                      <a:cubicBezTo>
                        <a:pt x="4" y="10"/>
                        <a:pt x="4" y="10"/>
                        <a:pt x="4" y="11"/>
                      </a:cubicBezTo>
                      <a:cubicBezTo>
                        <a:pt x="7" y="12"/>
                        <a:pt x="8" y="15"/>
                        <a:pt x="7" y="18"/>
                      </a:cubicBezTo>
                      <a:cubicBezTo>
                        <a:pt x="7" y="18"/>
                        <a:pt x="7" y="19"/>
                        <a:pt x="8" y="19"/>
                      </a:cubicBezTo>
                      <a:cubicBezTo>
                        <a:pt x="9" y="21"/>
                        <a:pt x="10" y="24"/>
                        <a:pt x="8" y="26"/>
                      </a:cubicBezTo>
                      <a:cubicBezTo>
                        <a:pt x="7" y="27"/>
                        <a:pt x="5" y="27"/>
                        <a:pt x="4" y="26"/>
                      </a:cubicBezTo>
                      <a:cubicBezTo>
                        <a:pt x="4" y="26"/>
                        <a:pt x="3" y="26"/>
                        <a:pt x="3" y="26"/>
                      </a:cubicBezTo>
                      <a:cubicBezTo>
                        <a:pt x="3" y="27"/>
                        <a:pt x="4" y="27"/>
                        <a:pt x="4" y="28"/>
                      </a:cubicBezTo>
                      <a:cubicBezTo>
                        <a:pt x="5" y="29"/>
                        <a:pt x="6" y="31"/>
                        <a:pt x="4" y="33"/>
                      </a:cubicBezTo>
                      <a:cubicBezTo>
                        <a:pt x="4" y="34"/>
                        <a:pt x="3" y="34"/>
                        <a:pt x="3" y="35"/>
                      </a:cubicBezTo>
                      <a:cubicBezTo>
                        <a:pt x="2" y="35"/>
                        <a:pt x="2" y="36"/>
                        <a:pt x="2" y="36"/>
                      </a:cubicBezTo>
                      <a:cubicBezTo>
                        <a:pt x="2" y="36"/>
                        <a:pt x="2" y="36"/>
                        <a:pt x="2" y="36"/>
                      </a:cubicBezTo>
                      <a:cubicBezTo>
                        <a:pt x="1" y="36"/>
                        <a:pt x="1" y="37"/>
                        <a:pt x="1" y="38"/>
                      </a:cubicBezTo>
                      <a:cubicBezTo>
                        <a:pt x="1" y="38"/>
                        <a:pt x="1" y="38"/>
                        <a:pt x="1" y="38"/>
                      </a:cubicBezTo>
                      <a:cubicBezTo>
                        <a:pt x="2" y="39"/>
                        <a:pt x="2" y="41"/>
                        <a:pt x="2" y="42"/>
                      </a:cubicBezTo>
                      <a:cubicBezTo>
                        <a:pt x="2" y="44"/>
                        <a:pt x="1" y="45"/>
                        <a:pt x="0" y="47"/>
                      </a:cubicBezTo>
                      <a:cubicBezTo>
                        <a:pt x="1" y="47"/>
                        <a:pt x="2" y="47"/>
                        <a:pt x="3" y="48"/>
                      </a:cubicBezTo>
                      <a:cubicBezTo>
                        <a:pt x="4" y="48"/>
                        <a:pt x="4" y="49"/>
                        <a:pt x="5" y="49"/>
                      </a:cubicBezTo>
                      <a:cubicBezTo>
                        <a:pt x="9" y="51"/>
                        <a:pt x="13" y="54"/>
                        <a:pt x="13" y="58"/>
                      </a:cubicBezTo>
                      <a:cubicBezTo>
                        <a:pt x="12" y="60"/>
                        <a:pt x="12" y="62"/>
                        <a:pt x="11" y="63"/>
                      </a:cubicBezTo>
                      <a:cubicBezTo>
                        <a:pt x="11" y="63"/>
                        <a:pt x="11" y="64"/>
                        <a:pt x="11" y="64"/>
                      </a:cubicBezTo>
                      <a:cubicBezTo>
                        <a:pt x="11" y="64"/>
                        <a:pt x="11" y="65"/>
                        <a:pt x="11" y="65"/>
                      </a:cubicBezTo>
                      <a:cubicBezTo>
                        <a:pt x="10" y="65"/>
                        <a:pt x="10" y="66"/>
                        <a:pt x="10" y="66"/>
                      </a:cubicBezTo>
                      <a:cubicBezTo>
                        <a:pt x="10" y="66"/>
                        <a:pt x="10" y="66"/>
                        <a:pt x="10" y="67"/>
                      </a:cubicBezTo>
                      <a:cubicBezTo>
                        <a:pt x="13" y="66"/>
                        <a:pt x="17" y="65"/>
                        <a:pt x="22" y="64"/>
                      </a:cubicBezTo>
                      <a:cubicBezTo>
                        <a:pt x="27" y="62"/>
                        <a:pt x="34" y="61"/>
                        <a:pt x="40" y="59"/>
                      </a:cubicBezTo>
                      <a:cubicBezTo>
                        <a:pt x="47" y="58"/>
                        <a:pt x="54" y="59"/>
                        <a:pt x="61" y="60"/>
                      </a:cubicBezTo>
                      <a:cubicBezTo>
                        <a:pt x="61" y="60"/>
                        <a:pt x="61" y="59"/>
                        <a:pt x="61" y="59"/>
                      </a:cubicBezTo>
                      <a:cubicBezTo>
                        <a:pt x="61" y="59"/>
                        <a:pt x="61" y="59"/>
                        <a:pt x="61" y="59"/>
                      </a:cubicBezTo>
                      <a:cubicBezTo>
                        <a:pt x="61" y="59"/>
                        <a:pt x="61" y="59"/>
                        <a:pt x="61" y="59"/>
                      </a:cubicBezTo>
                      <a:cubicBezTo>
                        <a:pt x="61" y="58"/>
                        <a:pt x="61" y="58"/>
                        <a:pt x="61" y="58"/>
                      </a:cubicBezTo>
                      <a:cubicBezTo>
                        <a:pt x="61" y="58"/>
                        <a:pt x="61" y="58"/>
                        <a:pt x="61" y="58"/>
                      </a:cubicBezTo>
                      <a:cubicBezTo>
                        <a:pt x="60" y="56"/>
                        <a:pt x="56" y="47"/>
                        <a:pt x="56" y="44"/>
                      </a:cubicBezTo>
                      <a:cubicBezTo>
                        <a:pt x="56" y="43"/>
                        <a:pt x="57" y="42"/>
                        <a:pt x="58" y="40"/>
                      </a:cubicBezTo>
                      <a:cubicBezTo>
                        <a:pt x="59" y="38"/>
                        <a:pt x="60" y="35"/>
                        <a:pt x="60" y="34"/>
                      </a:cubicBezTo>
                      <a:cubicBezTo>
                        <a:pt x="60" y="31"/>
                        <a:pt x="62" y="30"/>
                        <a:pt x="63" y="28"/>
                      </a:cubicBezTo>
                      <a:cubicBezTo>
                        <a:pt x="63" y="28"/>
                        <a:pt x="64" y="27"/>
                        <a:pt x="64" y="26"/>
                      </a:cubicBezTo>
                      <a:cubicBezTo>
                        <a:pt x="64" y="26"/>
                        <a:pt x="64" y="26"/>
                        <a:pt x="64" y="25"/>
                      </a:cubicBezTo>
                      <a:cubicBezTo>
                        <a:pt x="64" y="25"/>
                        <a:pt x="64" y="25"/>
                        <a:pt x="64" y="25"/>
                      </a:cubicBezTo>
                      <a:cubicBezTo>
                        <a:pt x="64" y="24"/>
                        <a:pt x="64" y="24"/>
                        <a:pt x="64" y="24"/>
                      </a:cubicBezTo>
                      <a:cubicBezTo>
                        <a:pt x="64" y="24"/>
                        <a:pt x="64" y="23"/>
                        <a:pt x="64" y="23"/>
                      </a:cubicBezTo>
                      <a:cubicBezTo>
                        <a:pt x="64" y="23"/>
                        <a:pt x="64" y="22"/>
                        <a:pt x="64" y="22"/>
                      </a:cubicBezTo>
                      <a:cubicBezTo>
                        <a:pt x="64" y="22"/>
                        <a:pt x="64" y="21"/>
                        <a:pt x="64" y="21"/>
                      </a:cubicBezTo>
                      <a:cubicBezTo>
                        <a:pt x="64" y="20"/>
                        <a:pt x="64" y="20"/>
                        <a:pt x="64" y="20"/>
                      </a:cubicBezTo>
                      <a:cubicBezTo>
                        <a:pt x="63" y="19"/>
                        <a:pt x="63" y="19"/>
                        <a:pt x="63" y="19"/>
                      </a:cubicBezTo>
                      <a:cubicBezTo>
                        <a:pt x="63" y="18"/>
                        <a:pt x="63" y="18"/>
                        <a:pt x="63" y="17"/>
                      </a:cubicBezTo>
                      <a:cubicBezTo>
                        <a:pt x="63" y="17"/>
                        <a:pt x="63" y="16"/>
                        <a:pt x="63" y="16"/>
                      </a:cubicBezTo>
                      <a:cubicBezTo>
                        <a:pt x="63" y="16"/>
                        <a:pt x="63" y="15"/>
                        <a:pt x="62" y="15"/>
                      </a:cubicBezTo>
                      <a:cubicBezTo>
                        <a:pt x="62" y="14"/>
                        <a:pt x="62" y="14"/>
                        <a:pt x="62" y="14"/>
                      </a:cubicBezTo>
                      <a:cubicBezTo>
                        <a:pt x="62" y="13"/>
                        <a:pt x="62" y="13"/>
                        <a:pt x="62" y="12"/>
                      </a:cubicBezTo>
                      <a:cubicBezTo>
                        <a:pt x="62" y="12"/>
                        <a:pt x="61" y="12"/>
                        <a:pt x="61" y="11"/>
                      </a:cubicBezTo>
                      <a:cubicBezTo>
                        <a:pt x="61" y="11"/>
                        <a:pt x="61" y="11"/>
                        <a:pt x="61" y="10"/>
                      </a:cubicBezTo>
                      <a:cubicBezTo>
                        <a:pt x="61" y="10"/>
                        <a:pt x="61" y="10"/>
                        <a:pt x="61" y="10"/>
                      </a:cubicBezTo>
                      <a:cubicBezTo>
                        <a:pt x="61" y="10"/>
                        <a:pt x="61" y="10"/>
                        <a:pt x="60"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7" name="Freeform 1383"/>
                <p:cNvSpPr>
                  <a:spLocks/>
                </p:cNvSpPr>
                <p:nvPr/>
              </p:nvSpPr>
              <p:spPr bwMode="auto">
                <a:xfrm>
                  <a:off x="1635" y="2855"/>
                  <a:ext cx="41" cy="65"/>
                </a:xfrm>
                <a:custGeom>
                  <a:avLst/>
                  <a:gdLst>
                    <a:gd name="T0" fmla="*/ 32 w 43"/>
                    <a:gd name="T1" fmla="*/ 2 h 68"/>
                    <a:gd name="T2" fmla="*/ 31 w 43"/>
                    <a:gd name="T3" fmla="*/ 2 h 68"/>
                    <a:gd name="T4" fmla="*/ 31 w 43"/>
                    <a:gd name="T5" fmla="*/ 2 h 68"/>
                    <a:gd name="T6" fmla="*/ 30 w 43"/>
                    <a:gd name="T7" fmla="*/ 2 h 68"/>
                    <a:gd name="T8" fmla="*/ 29 w 43"/>
                    <a:gd name="T9" fmla="*/ 1 h 68"/>
                    <a:gd name="T10" fmla="*/ 4 w 43"/>
                    <a:gd name="T11" fmla="*/ 1 h 68"/>
                    <a:gd name="T12" fmla="*/ 6 w 43"/>
                    <a:gd name="T13" fmla="*/ 11 h 68"/>
                    <a:gd name="T14" fmla="*/ 5 w 43"/>
                    <a:gd name="T15" fmla="*/ 13 h 68"/>
                    <a:gd name="T16" fmla="*/ 5 w 43"/>
                    <a:gd name="T17" fmla="*/ 14 h 68"/>
                    <a:gd name="T18" fmla="*/ 6 w 43"/>
                    <a:gd name="T19" fmla="*/ 17 h 68"/>
                    <a:gd name="T20" fmla="*/ 7 w 43"/>
                    <a:gd name="T21" fmla="*/ 19 h 68"/>
                    <a:gd name="T22" fmla="*/ 7 w 43"/>
                    <a:gd name="T23" fmla="*/ 22 h 68"/>
                    <a:gd name="T24" fmla="*/ 8 w 43"/>
                    <a:gd name="T25" fmla="*/ 24 h 68"/>
                    <a:gd name="T26" fmla="*/ 8 w 43"/>
                    <a:gd name="T27" fmla="*/ 27 h 68"/>
                    <a:gd name="T28" fmla="*/ 8 w 43"/>
                    <a:gd name="T29" fmla="*/ 29 h 68"/>
                    <a:gd name="T30" fmla="*/ 8 w 43"/>
                    <a:gd name="T31" fmla="*/ 30 h 68"/>
                    <a:gd name="T32" fmla="*/ 4 w 43"/>
                    <a:gd name="T33" fmla="*/ 37 h 68"/>
                    <a:gd name="T34" fmla="*/ 0 w 43"/>
                    <a:gd name="T35" fmla="*/ 49 h 68"/>
                    <a:gd name="T36" fmla="*/ 5 w 43"/>
                    <a:gd name="T37" fmla="*/ 61 h 68"/>
                    <a:gd name="T38" fmla="*/ 5 w 43"/>
                    <a:gd name="T39" fmla="*/ 63 h 68"/>
                    <a:gd name="T40" fmla="*/ 5 w 43"/>
                    <a:gd name="T41" fmla="*/ 64 h 68"/>
                    <a:gd name="T42" fmla="*/ 5 w 43"/>
                    <a:gd name="T43" fmla="*/ 65 h 68"/>
                    <a:gd name="T44" fmla="*/ 11 w 43"/>
                    <a:gd name="T45" fmla="*/ 68 h 68"/>
                    <a:gd name="T46" fmla="*/ 39 w 43"/>
                    <a:gd name="T47" fmla="*/ 56 h 68"/>
                    <a:gd name="T48" fmla="*/ 43 w 43"/>
                    <a:gd name="T49" fmla="*/ 54 h 68"/>
                    <a:gd name="T50" fmla="*/ 42 w 43"/>
                    <a:gd name="T51" fmla="*/ 52 h 68"/>
                    <a:gd name="T52" fmla="*/ 41 w 43"/>
                    <a:gd name="T53" fmla="*/ 49 h 68"/>
                    <a:gd name="T54" fmla="*/ 40 w 43"/>
                    <a:gd name="T55" fmla="*/ 45 h 68"/>
                    <a:gd name="T56" fmla="*/ 37 w 43"/>
                    <a:gd name="T57" fmla="*/ 28 h 68"/>
                    <a:gd name="T58" fmla="*/ 36 w 43"/>
                    <a:gd name="T59" fmla="*/ 11 h 68"/>
                    <a:gd name="T60" fmla="*/ 34 w 43"/>
                    <a:gd name="T61" fmla="*/ 6 h 68"/>
                    <a:gd name="T62" fmla="*/ 33 w 43"/>
                    <a:gd name="T63" fmla="*/ 5 h 68"/>
                    <a:gd name="T64" fmla="*/ 33 w 43"/>
                    <a:gd name="T65" fmla="*/ 4 h 68"/>
                    <a:gd name="T66" fmla="*/ 32 w 43"/>
                    <a:gd name="T67" fmla="*/ 2 h 68"/>
                    <a:gd name="T68" fmla="*/ 32 w 43"/>
                    <a:gd name="T69"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68">
                      <a:moveTo>
                        <a:pt x="32" y="2"/>
                      </a:moveTo>
                      <a:cubicBezTo>
                        <a:pt x="32" y="2"/>
                        <a:pt x="32" y="2"/>
                        <a:pt x="32"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0" y="2"/>
                        <a:pt x="30" y="2"/>
                      </a:cubicBezTo>
                      <a:cubicBezTo>
                        <a:pt x="30" y="2"/>
                        <a:pt x="30" y="2"/>
                        <a:pt x="30" y="2"/>
                      </a:cubicBezTo>
                      <a:cubicBezTo>
                        <a:pt x="30" y="2"/>
                        <a:pt x="29" y="2"/>
                        <a:pt x="29" y="1"/>
                      </a:cubicBezTo>
                      <a:cubicBezTo>
                        <a:pt x="27" y="1"/>
                        <a:pt x="20" y="0"/>
                        <a:pt x="12" y="0"/>
                      </a:cubicBezTo>
                      <a:cubicBezTo>
                        <a:pt x="7" y="0"/>
                        <a:pt x="5" y="0"/>
                        <a:pt x="4" y="1"/>
                      </a:cubicBezTo>
                      <a:cubicBezTo>
                        <a:pt x="4" y="2"/>
                        <a:pt x="5" y="4"/>
                        <a:pt x="5" y="6"/>
                      </a:cubicBezTo>
                      <a:cubicBezTo>
                        <a:pt x="6" y="8"/>
                        <a:pt x="6" y="10"/>
                        <a:pt x="6" y="11"/>
                      </a:cubicBezTo>
                      <a:cubicBezTo>
                        <a:pt x="6" y="11"/>
                        <a:pt x="6" y="12"/>
                        <a:pt x="6" y="12"/>
                      </a:cubicBezTo>
                      <a:cubicBezTo>
                        <a:pt x="5" y="13"/>
                        <a:pt x="5" y="13"/>
                        <a:pt x="5" y="13"/>
                      </a:cubicBezTo>
                      <a:cubicBezTo>
                        <a:pt x="5" y="13"/>
                        <a:pt x="5" y="13"/>
                        <a:pt x="5" y="13"/>
                      </a:cubicBezTo>
                      <a:cubicBezTo>
                        <a:pt x="5" y="14"/>
                        <a:pt x="5" y="14"/>
                        <a:pt x="5" y="14"/>
                      </a:cubicBezTo>
                      <a:cubicBezTo>
                        <a:pt x="5" y="14"/>
                        <a:pt x="5" y="15"/>
                        <a:pt x="6" y="15"/>
                      </a:cubicBezTo>
                      <a:cubicBezTo>
                        <a:pt x="6" y="16"/>
                        <a:pt x="6" y="16"/>
                        <a:pt x="6" y="17"/>
                      </a:cubicBezTo>
                      <a:cubicBezTo>
                        <a:pt x="6" y="17"/>
                        <a:pt x="6" y="17"/>
                        <a:pt x="6" y="18"/>
                      </a:cubicBezTo>
                      <a:cubicBezTo>
                        <a:pt x="6" y="18"/>
                        <a:pt x="7" y="19"/>
                        <a:pt x="7" y="19"/>
                      </a:cubicBezTo>
                      <a:cubicBezTo>
                        <a:pt x="7" y="20"/>
                        <a:pt x="7" y="20"/>
                        <a:pt x="7" y="20"/>
                      </a:cubicBezTo>
                      <a:cubicBezTo>
                        <a:pt x="7" y="21"/>
                        <a:pt x="7" y="21"/>
                        <a:pt x="7" y="22"/>
                      </a:cubicBezTo>
                      <a:cubicBezTo>
                        <a:pt x="7" y="22"/>
                        <a:pt x="7" y="23"/>
                        <a:pt x="8" y="23"/>
                      </a:cubicBezTo>
                      <a:cubicBezTo>
                        <a:pt x="8" y="23"/>
                        <a:pt x="8" y="24"/>
                        <a:pt x="8" y="24"/>
                      </a:cubicBezTo>
                      <a:cubicBezTo>
                        <a:pt x="8" y="25"/>
                        <a:pt x="8" y="25"/>
                        <a:pt x="8" y="25"/>
                      </a:cubicBezTo>
                      <a:cubicBezTo>
                        <a:pt x="8" y="26"/>
                        <a:pt x="8" y="26"/>
                        <a:pt x="8" y="27"/>
                      </a:cubicBezTo>
                      <a:cubicBezTo>
                        <a:pt x="8" y="27"/>
                        <a:pt x="8" y="27"/>
                        <a:pt x="8" y="27"/>
                      </a:cubicBezTo>
                      <a:cubicBezTo>
                        <a:pt x="8" y="28"/>
                        <a:pt x="8" y="28"/>
                        <a:pt x="8" y="29"/>
                      </a:cubicBezTo>
                      <a:cubicBezTo>
                        <a:pt x="8" y="29"/>
                        <a:pt x="8" y="29"/>
                        <a:pt x="8" y="29"/>
                      </a:cubicBezTo>
                      <a:cubicBezTo>
                        <a:pt x="8" y="30"/>
                        <a:pt x="8" y="30"/>
                        <a:pt x="8" y="30"/>
                      </a:cubicBezTo>
                      <a:cubicBezTo>
                        <a:pt x="8" y="32"/>
                        <a:pt x="7" y="34"/>
                        <a:pt x="6" y="35"/>
                      </a:cubicBezTo>
                      <a:cubicBezTo>
                        <a:pt x="5" y="36"/>
                        <a:pt x="4" y="37"/>
                        <a:pt x="4" y="37"/>
                      </a:cubicBezTo>
                      <a:cubicBezTo>
                        <a:pt x="4" y="40"/>
                        <a:pt x="3" y="43"/>
                        <a:pt x="1" y="46"/>
                      </a:cubicBezTo>
                      <a:cubicBezTo>
                        <a:pt x="1" y="47"/>
                        <a:pt x="0" y="48"/>
                        <a:pt x="0" y="49"/>
                      </a:cubicBezTo>
                      <a:cubicBezTo>
                        <a:pt x="0" y="50"/>
                        <a:pt x="3" y="58"/>
                        <a:pt x="4" y="60"/>
                      </a:cubicBezTo>
                      <a:cubicBezTo>
                        <a:pt x="4" y="60"/>
                        <a:pt x="5" y="61"/>
                        <a:pt x="5" y="61"/>
                      </a:cubicBezTo>
                      <a:cubicBezTo>
                        <a:pt x="5" y="61"/>
                        <a:pt x="5" y="61"/>
                        <a:pt x="5" y="62"/>
                      </a:cubicBezTo>
                      <a:cubicBezTo>
                        <a:pt x="5" y="62"/>
                        <a:pt x="5" y="62"/>
                        <a:pt x="5" y="63"/>
                      </a:cubicBezTo>
                      <a:cubicBezTo>
                        <a:pt x="5" y="63"/>
                        <a:pt x="5" y="63"/>
                        <a:pt x="5" y="63"/>
                      </a:cubicBezTo>
                      <a:cubicBezTo>
                        <a:pt x="5" y="63"/>
                        <a:pt x="5" y="64"/>
                        <a:pt x="5" y="64"/>
                      </a:cubicBezTo>
                      <a:cubicBezTo>
                        <a:pt x="5" y="65"/>
                        <a:pt x="5" y="65"/>
                        <a:pt x="5" y="65"/>
                      </a:cubicBezTo>
                      <a:cubicBezTo>
                        <a:pt x="5" y="65"/>
                        <a:pt x="5" y="65"/>
                        <a:pt x="5" y="65"/>
                      </a:cubicBezTo>
                      <a:cubicBezTo>
                        <a:pt x="7" y="66"/>
                        <a:pt x="9" y="67"/>
                        <a:pt x="10" y="67"/>
                      </a:cubicBezTo>
                      <a:cubicBezTo>
                        <a:pt x="11" y="67"/>
                        <a:pt x="11" y="68"/>
                        <a:pt x="11" y="68"/>
                      </a:cubicBezTo>
                      <a:cubicBezTo>
                        <a:pt x="13" y="68"/>
                        <a:pt x="24" y="63"/>
                        <a:pt x="32" y="59"/>
                      </a:cubicBezTo>
                      <a:cubicBezTo>
                        <a:pt x="34" y="58"/>
                        <a:pt x="37" y="57"/>
                        <a:pt x="39" y="56"/>
                      </a:cubicBezTo>
                      <a:cubicBezTo>
                        <a:pt x="40" y="56"/>
                        <a:pt x="42" y="55"/>
                        <a:pt x="43" y="54"/>
                      </a:cubicBezTo>
                      <a:cubicBezTo>
                        <a:pt x="43" y="54"/>
                        <a:pt x="43" y="54"/>
                        <a:pt x="43" y="54"/>
                      </a:cubicBezTo>
                      <a:cubicBezTo>
                        <a:pt x="43" y="54"/>
                        <a:pt x="42" y="53"/>
                        <a:pt x="42" y="52"/>
                      </a:cubicBezTo>
                      <a:cubicBezTo>
                        <a:pt x="42" y="52"/>
                        <a:pt x="42" y="52"/>
                        <a:pt x="42" y="52"/>
                      </a:cubicBezTo>
                      <a:cubicBezTo>
                        <a:pt x="42" y="51"/>
                        <a:pt x="41" y="50"/>
                        <a:pt x="41" y="49"/>
                      </a:cubicBezTo>
                      <a:cubicBezTo>
                        <a:pt x="41" y="49"/>
                        <a:pt x="41" y="49"/>
                        <a:pt x="41" y="49"/>
                      </a:cubicBezTo>
                      <a:cubicBezTo>
                        <a:pt x="41" y="48"/>
                        <a:pt x="40" y="47"/>
                        <a:pt x="40" y="46"/>
                      </a:cubicBezTo>
                      <a:cubicBezTo>
                        <a:pt x="40" y="46"/>
                        <a:pt x="40" y="45"/>
                        <a:pt x="40" y="45"/>
                      </a:cubicBezTo>
                      <a:cubicBezTo>
                        <a:pt x="40" y="44"/>
                        <a:pt x="40" y="43"/>
                        <a:pt x="40" y="42"/>
                      </a:cubicBezTo>
                      <a:cubicBezTo>
                        <a:pt x="40" y="37"/>
                        <a:pt x="38" y="31"/>
                        <a:pt x="37" y="28"/>
                      </a:cubicBezTo>
                      <a:cubicBezTo>
                        <a:pt x="35" y="24"/>
                        <a:pt x="36" y="19"/>
                        <a:pt x="36" y="13"/>
                      </a:cubicBezTo>
                      <a:cubicBezTo>
                        <a:pt x="36" y="11"/>
                        <a:pt x="36" y="11"/>
                        <a:pt x="36" y="11"/>
                      </a:cubicBezTo>
                      <a:cubicBezTo>
                        <a:pt x="37" y="7"/>
                        <a:pt x="35" y="6"/>
                        <a:pt x="35" y="6"/>
                      </a:cubicBezTo>
                      <a:cubicBezTo>
                        <a:pt x="34" y="6"/>
                        <a:pt x="34" y="6"/>
                        <a:pt x="34" y="6"/>
                      </a:cubicBezTo>
                      <a:cubicBezTo>
                        <a:pt x="34" y="6"/>
                        <a:pt x="34" y="6"/>
                        <a:pt x="34" y="6"/>
                      </a:cubicBezTo>
                      <a:cubicBezTo>
                        <a:pt x="34" y="5"/>
                        <a:pt x="34" y="5"/>
                        <a:pt x="33" y="5"/>
                      </a:cubicBezTo>
                      <a:cubicBezTo>
                        <a:pt x="33" y="5"/>
                        <a:pt x="33" y="5"/>
                        <a:pt x="33" y="5"/>
                      </a:cubicBezTo>
                      <a:cubicBezTo>
                        <a:pt x="33" y="4"/>
                        <a:pt x="33" y="4"/>
                        <a:pt x="33" y="4"/>
                      </a:cubicBezTo>
                      <a:cubicBezTo>
                        <a:pt x="33" y="4"/>
                        <a:pt x="33" y="3"/>
                        <a:pt x="33" y="3"/>
                      </a:cubicBezTo>
                      <a:cubicBezTo>
                        <a:pt x="33" y="3"/>
                        <a:pt x="32" y="2"/>
                        <a:pt x="32" y="2"/>
                      </a:cubicBezTo>
                      <a:cubicBezTo>
                        <a:pt x="32" y="2"/>
                        <a:pt x="32" y="2"/>
                        <a:pt x="32" y="2"/>
                      </a:cubicBezTo>
                      <a:cubicBezTo>
                        <a:pt x="32" y="2"/>
                        <a:pt x="32" y="2"/>
                        <a:pt x="32"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8" name="Freeform 1384"/>
                <p:cNvSpPr>
                  <a:spLocks/>
                </p:cNvSpPr>
                <p:nvPr/>
              </p:nvSpPr>
              <p:spPr bwMode="auto">
                <a:xfrm>
                  <a:off x="1666" y="285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9" name="Freeform 1385"/>
                <p:cNvSpPr>
                  <a:spLocks/>
                </p:cNvSpPr>
                <p:nvPr/>
              </p:nvSpPr>
              <p:spPr bwMode="auto">
                <a:xfrm>
                  <a:off x="1673" y="2899"/>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0" name="Freeform 1386"/>
                <p:cNvSpPr>
                  <a:spLocks/>
                </p:cNvSpPr>
                <p:nvPr/>
              </p:nvSpPr>
              <p:spPr bwMode="auto">
                <a:xfrm>
                  <a:off x="1668"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1" name="Freeform 1387"/>
                <p:cNvSpPr>
                  <a:spLocks/>
                </p:cNvSpPr>
                <p:nvPr/>
              </p:nvSpPr>
              <p:spPr bwMode="auto">
                <a:xfrm>
                  <a:off x="1667" y="286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2" name="Freeform 1388"/>
                <p:cNvSpPr>
                  <a:spLocks/>
                </p:cNvSpPr>
                <p:nvPr/>
              </p:nvSpPr>
              <p:spPr bwMode="auto">
                <a:xfrm>
                  <a:off x="1674" y="2902"/>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3" name="Freeform 1389"/>
                <p:cNvSpPr>
                  <a:spLocks/>
                </p:cNvSpPr>
                <p:nvPr/>
              </p:nvSpPr>
              <p:spPr bwMode="auto">
                <a:xfrm>
                  <a:off x="1675" y="290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2"/>
                        <a:pt x="1" y="2"/>
                      </a:cubicBezTo>
                      <a:cubicBezTo>
                        <a:pt x="1"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4" name="Freeform 1390"/>
                <p:cNvSpPr>
                  <a:spLocks/>
                </p:cNvSpPr>
                <p:nvPr/>
              </p:nvSpPr>
              <p:spPr bwMode="auto">
                <a:xfrm>
                  <a:off x="1667" y="28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5" name="Freeform 1391"/>
                <p:cNvSpPr>
                  <a:spLocks/>
                </p:cNvSpPr>
                <p:nvPr/>
              </p:nvSpPr>
              <p:spPr bwMode="auto">
                <a:xfrm>
                  <a:off x="1673" y="2895"/>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6" name="Freeform 1392"/>
                <p:cNvSpPr>
                  <a:spLocks/>
                </p:cNvSpPr>
                <p:nvPr/>
              </p:nvSpPr>
              <p:spPr bwMode="auto">
                <a:xfrm>
                  <a:off x="1641" y="287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7" name="Freeform 1393"/>
                <p:cNvSpPr>
                  <a:spLocks/>
                </p:cNvSpPr>
                <p:nvPr/>
              </p:nvSpPr>
              <p:spPr bwMode="auto">
                <a:xfrm>
                  <a:off x="1643" y="287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8" name="Freeform 1394"/>
                <p:cNvSpPr>
                  <a:spLocks/>
                </p:cNvSpPr>
                <p:nvPr/>
              </p:nvSpPr>
              <p:spPr bwMode="auto">
                <a:xfrm>
                  <a:off x="1643" y="28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9" name="Freeform 1395"/>
                <p:cNvSpPr>
                  <a:spLocks/>
                </p:cNvSpPr>
                <p:nvPr/>
              </p:nvSpPr>
              <p:spPr bwMode="auto">
                <a:xfrm>
                  <a:off x="1642" y="287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0" name="Freeform 1396"/>
                <p:cNvSpPr>
                  <a:spLocks/>
                </p:cNvSpPr>
                <p:nvPr/>
              </p:nvSpPr>
              <p:spPr bwMode="auto">
                <a:xfrm>
                  <a:off x="1640"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1" name="Freeform 1397"/>
                <p:cNvSpPr>
                  <a:spLocks/>
                </p:cNvSpPr>
                <p:nvPr/>
              </p:nvSpPr>
              <p:spPr bwMode="auto">
                <a:xfrm>
                  <a:off x="1640"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2" name="Freeform 1398"/>
                <p:cNvSpPr>
                  <a:spLocks/>
                </p:cNvSpPr>
                <p:nvPr/>
              </p:nvSpPr>
              <p:spPr bwMode="auto">
                <a:xfrm>
                  <a:off x="1643" y="28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3" name="Freeform 1399"/>
                <p:cNvSpPr>
                  <a:spLocks/>
                </p:cNvSpPr>
                <p:nvPr/>
              </p:nvSpPr>
              <p:spPr bwMode="auto">
                <a:xfrm>
                  <a:off x="1640" y="286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4" name="Freeform 1400"/>
                <p:cNvSpPr>
                  <a:spLocks/>
                </p:cNvSpPr>
                <p:nvPr/>
              </p:nvSpPr>
              <p:spPr bwMode="auto">
                <a:xfrm>
                  <a:off x="1640"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5" name="Freeform 1401"/>
                <p:cNvSpPr>
                  <a:spLocks/>
                </p:cNvSpPr>
                <p:nvPr/>
              </p:nvSpPr>
              <p:spPr bwMode="auto">
                <a:xfrm>
                  <a:off x="1642" y="287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6" name="Freeform 1402"/>
                <p:cNvSpPr>
                  <a:spLocks/>
                </p:cNvSpPr>
                <p:nvPr/>
              </p:nvSpPr>
              <p:spPr bwMode="auto">
                <a:xfrm>
                  <a:off x="1507" y="2837"/>
                  <a:ext cx="76" cy="56"/>
                </a:xfrm>
                <a:custGeom>
                  <a:avLst/>
                  <a:gdLst>
                    <a:gd name="T0" fmla="*/ 56 w 79"/>
                    <a:gd name="T1" fmla="*/ 45 h 59"/>
                    <a:gd name="T2" fmla="*/ 57 w 79"/>
                    <a:gd name="T3" fmla="*/ 45 h 59"/>
                    <a:gd name="T4" fmla="*/ 64 w 79"/>
                    <a:gd name="T5" fmla="*/ 56 h 59"/>
                    <a:gd name="T6" fmla="*/ 70 w 79"/>
                    <a:gd name="T7" fmla="*/ 54 h 59"/>
                    <a:gd name="T8" fmla="*/ 72 w 79"/>
                    <a:gd name="T9" fmla="*/ 54 h 59"/>
                    <a:gd name="T10" fmla="*/ 73 w 79"/>
                    <a:gd name="T11" fmla="*/ 55 h 59"/>
                    <a:gd name="T12" fmla="*/ 74 w 79"/>
                    <a:gd name="T13" fmla="*/ 55 h 59"/>
                    <a:gd name="T14" fmla="*/ 74 w 79"/>
                    <a:gd name="T15" fmla="*/ 53 h 59"/>
                    <a:gd name="T16" fmla="*/ 79 w 79"/>
                    <a:gd name="T17" fmla="*/ 46 h 59"/>
                    <a:gd name="T18" fmla="*/ 77 w 79"/>
                    <a:gd name="T19" fmla="*/ 40 h 59"/>
                    <a:gd name="T20" fmla="*/ 75 w 79"/>
                    <a:gd name="T21" fmla="*/ 36 h 59"/>
                    <a:gd name="T22" fmla="*/ 74 w 79"/>
                    <a:gd name="T23" fmla="*/ 34 h 59"/>
                    <a:gd name="T24" fmla="*/ 74 w 79"/>
                    <a:gd name="T25" fmla="*/ 32 h 59"/>
                    <a:gd name="T26" fmla="*/ 74 w 79"/>
                    <a:gd name="T27" fmla="*/ 30 h 59"/>
                    <a:gd name="T28" fmla="*/ 75 w 79"/>
                    <a:gd name="T29" fmla="*/ 27 h 59"/>
                    <a:gd name="T30" fmla="*/ 74 w 79"/>
                    <a:gd name="T31" fmla="*/ 26 h 59"/>
                    <a:gd name="T32" fmla="*/ 73 w 79"/>
                    <a:gd name="T33" fmla="*/ 22 h 59"/>
                    <a:gd name="T34" fmla="*/ 70 w 79"/>
                    <a:gd name="T35" fmla="*/ 14 h 59"/>
                    <a:gd name="T36" fmla="*/ 62 w 79"/>
                    <a:gd name="T37" fmla="*/ 5 h 59"/>
                    <a:gd name="T38" fmla="*/ 51 w 79"/>
                    <a:gd name="T39" fmla="*/ 6 h 59"/>
                    <a:gd name="T40" fmla="*/ 44 w 79"/>
                    <a:gd name="T41" fmla="*/ 8 h 59"/>
                    <a:gd name="T42" fmla="*/ 40 w 79"/>
                    <a:gd name="T43" fmla="*/ 9 h 59"/>
                    <a:gd name="T44" fmla="*/ 39 w 79"/>
                    <a:gd name="T45" fmla="*/ 8 h 59"/>
                    <a:gd name="T46" fmla="*/ 38 w 79"/>
                    <a:gd name="T47" fmla="*/ 7 h 59"/>
                    <a:gd name="T48" fmla="*/ 38 w 79"/>
                    <a:gd name="T49" fmla="*/ 6 h 59"/>
                    <a:gd name="T50" fmla="*/ 37 w 79"/>
                    <a:gd name="T51" fmla="*/ 5 h 59"/>
                    <a:gd name="T52" fmla="*/ 36 w 79"/>
                    <a:gd name="T53" fmla="*/ 5 h 59"/>
                    <a:gd name="T54" fmla="*/ 33 w 79"/>
                    <a:gd name="T55" fmla="*/ 5 h 59"/>
                    <a:gd name="T56" fmla="*/ 20 w 79"/>
                    <a:gd name="T57" fmla="*/ 2 h 59"/>
                    <a:gd name="T58" fmla="*/ 18 w 79"/>
                    <a:gd name="T59" fmla="*/ 1 h 59"/>
                    <a:gd name="T60" fmla="*/ 16 w 79"/>
                    <a:gd name="T61" fmla="*/ 1 h 59"/>
                    <a:gd name="T62" fmla="*/ 15 w 79"/>
                    <a:gd name="T63" fmla="*/ 2 h 59"/>
                    <a:gd name="T64" fmla="*/ 14 w 79"/>
                    <a:gd name="T65" fmla="*/ 4 h 59"/>
                    <a:gd name="T66" fmla="*/ 12 w 79"/>
                    <a:gd name="T67" fmla="*/ 5 h 59"/>
                    <a:gd name="T68" fmla="*/ 14 w 79"/>
                    <a:gd name="T69" fmla="*/ 8 h 59"/>
                    <a:gd name="T70" fmla="*/ 2 w 79"/>
                    <a:gd name="T71" fmla="*/ 16 h 59"/>
                    <a:gd name="T72" fmla="*/ 0 w 79"/>
                    <a:gd name="T73" fmla="*/ 17 h 59"/>
                    <a:gd name="T74" fmla="*/ 19 w 79"/>
                    <a:gd name="T75" fmla="*/ 37 h 59"/>
                    <a:gd name="T76" fmla="*/ 20 w 79"/>
                    <a:gd name="T77" fmla="*/ 36 h 59"/>
                    <a:gd name="T78" fmla="*/ 22 w 79"/>
                    <a:gd name="T79" fmla="*/ 34 h 59"/>
                    <a:gd name="T80" fmla="*/ 23 w 79"/>
                    <a:gd name="T81" fmla="*/ 33 h 59"/>
                    <a:gd name="T82" fmla="*/ 23 w 79"/>
                    <a:gd name="T83" fmla="*/ 32 h 59"/>
                    <a:gd name="T84" fmla="*/ 24 w 79"/>
                    <a:gd name="T85" fmla="*/ 32 h 59"/>
                    <a:gd name="T86" fmla="*/ 31 w 79"/>
                    <a:gd name="T87" fmla="*/ 29 h 59"/>
                    <a:gd name="T88" fmla="*/ 50 w 79"/>
                    <a:gd name="T89" fmla="*/ 40 h 59"/>
                    <a:gd name="T90" fmla="*/ 51 w 79"/>
                    <a:gd name="T91" fmla="*/ 43 h 59"/>
                    <a:gd name="T92" fmla="*/ 51 w 79"/>
                    <a:gd name="T93" fmla="*/ 45 h 59"/>
                    <a:gd name="T94" fmla="*/ 54 w 79"/>
                    <a:gd name="T95"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59">
                      <a:moveTo>
                        <a:pt x="54" y="45"/>
                      </a:moveTo>
                      <a:cubicBezTo>
                        <a:pt x="54" y="45"/>
                        <a:pt x="54" y="45"/>
                        <a:pt x="54" y="45"/>
                      </a:cubicBezTo>
                      <a:cubicBezTo>
                        <a:pt x="54" y="45"/>
                        <a:pt x="55" y="45"/>
                        <a:pt x="56" y="45"/>
                      </a:cubicBezTo>
                      <a:cubicBezTo>
                        <a:pt x="56" y="45"/>
                        <a:pt x="56" y="45"/>
                        <a:pt x="56" y="45"/>
                      </a:cubicBezTo>
                      <a:cubicBezTo>
                        <a:pt x="56" y="45"/>
                        <a:pt x="57" y="45"/>
                        <a:pt x="57" y="45"/>
                      </a:cubicBezTo>
                      <a:cubicBezTo>
                        <a:pt x="57" y="45"/>
                        <a:pt x="57" y="45"/>
                        <a:pt x="57" y="45"/>
                      </a:cubicBezTo>
                      <a:cubicBezTo>
                        <a:pt x="58" y="45"/>
                        <a:pt x="58" y="45"/>
                        <a:pt x="58" y="45"/>
                      </a:cubicBezTo>
                      <a:cubicBezTo>
                        <a:pt x="59" y="45"/>
                        <a:pt x="60" y="45"/>
                        <a:pt x="61" y="46"/>
                      </a:cubicBezTo>
                      <a:cubicBezTo>
                        <a:pt x="62" y="48"/>
                        <a:pt x="64" y="53"/>
                        <a:pt x="64" y="56"/>
                      </a:cubicBezTo>
                      <a:cubicBezTo>
                        <a:pt x="63" y="57"/>
                        <a:pt x="64" y="58"/>
                        <a:pt x="64" y="58"/>
                      </a:cubicBezTo>
                      <a:cubicBezTo>
                        <a:pt x="65" y="59"/>
                        <a:pt x="65" y="59"/>
                        <a:pt x="65" y="59"/>
                      </a:cubicBezTo>
                      <a:cubicBezTo>
                        <a:pt x="67" y="57"/>
                        <a:pt x="68" y="55"/>
                        <a:pt x="70" y="54"/>
                      </a:cubicBezTo>
                      <a:cubicBezTo>
                        <a:pt x="70" y="54"/>
                        <a:pt x="70" y="54"/>
                        <a:pt x="71" y="54"/>
                      </a:cubicBezTo>
                      <a:cubicBezTo>
                        <a:pt x="71" y="54"/>
                        <a:pt x="71" y="54"/>
                        <a:pt x="72" y="54"/>
                      </a:cubicBezTo>
                      <a:cubicBezTo>
                        <a:pt x="72" y="54"/>
                        <a:pt x="72" y="54"/>
                        <a:pt x="72" y="54"/>
                      </a:cubicBezTo>
                      <a:cubicBezTo>
                        <a:pt x="72" y="54"/>
                        <a:pt x="72" y="54"/>
                        <a:pt x="72" y="54"/>
                      </a:cubicBezTo>
                      <a:cubicBezTo>
                        <a:pt x="72" y="54"/>
                        <a:pt x="72" y="54"/>
                        <a:pt x="72" y="54"/>
                      </a:cubicBezTo>
                      <a:cubicBezTo>
                        <a:pt x="73" y="55"/>
                        <a:pt x="73" y="55"/>
                        <a:pt x="73" y="55"/>
                      </a:cubicBezTo>
                      <a:cubicBezTo>
                        <a:pt x="73" y="55"/>
                        <a:pt x="73" y="55"/>
                        <a:pt x="73" y="55"/>
                      </a:cubicBezTo>
                      <a:cubicBezTo>
                        <a:pt x="73" y="55"/>
                        <a:pt x="73" y="55"/>
                        <a:pt x="73" y="56"/>
                      </a:cubicBezTo>
                      <a:cubicBezTo>
                        <a:pt x="73" y="55"/>
                        <a:pt x="74" y="55"/>
                        <a:pt x="74" y="55"/>
                      </a:cubicBezTo>
                      <a:cubicBezTo>
                        <a:pt x="74" y="54"/>
                        <a:pt x="75" y="54"/>
                        <a:pt x="75" y="54"/>
                      </a:cubicBezTo>
                      <a:cubicBezTo>
                        <a:pt x="75" y="54"/>
                        <a:pt x="75" y="54"/>
                        <a:pt x="75" y="54"/>
                      </a:cubicBezTo>
                      <a:cubicBezTo>
                        <a:pt x="75" y="54"/>
                        <a:pt x="75" y="53"/>
                        <a:pt x="74" y="53"/>
                      </a:cubicBezTo>
                      <a:cubicBezTo>
                        <a:pt x="74" y="51"/>
                        <a:pt x="73" y="49"/>
                        <a:pt x="74" y="47"/>
                      </a:cubicBezTo>
                      <a:cubicBezTo>
                        <a:pt x="75" y="45"/>
                        <a:pt x="76" y="45"/>
                        <a:pt x="77" y="45"/>
                      </a:cubicBezTo>
                      <a:cubicBezTo>
                        <a:pt x="78" y="45"/>
                        <a:pt x="78" y="45"/>
                        <a:pt x="79" y="46"/>
                      </a:cubicBezTo>
                      <a:cubicBezTo>
                        <a:pt x="79" y="46"/>
                        <a:pt x="79" y="46"/>
                        <a:pt x="79" y="46"/>
                      </a:cubicBezTo>
                      <a:cubicBezTo>
                        <a:pt x="79" y="45"/>
                        <a:pt x="79" y="45"/>
                        <a:pt x="78" y="44"/>
                      </a:cubicBezTo>
                      <a:cubicBezTo>
                        <a:pt x="77" y="43"/>
                        <a:pt x="77" y="41"/>
                        <a:pt x="77" y="40"/>
                      </a:cubicBezTo>
                      <a:cubicBezTo>
                        <a:pt x="77" y="39"/>
                        <a:pt x="77" y="38"/>
                        <a:pt x="76" y="37"/>
                      </a:cubicBezTo>
                      <a:cubicBezTo>
                        <a:pt x="76" y="37"/>
                        <a:pt x="75" y="36"/>
                        <a:pt x="75" y="36"/>
                      </a:cubicBezTo>
                      <a:cubicBezTo>
                        <a:pt x="75" y="36"/>
                        <a:pt x="75" y="36"/>
                        <a:pt x="75" y="36"/>
                      </a:cubicBezTo>
                      <a:cubicBezTo>
                        <a:pt x="75" y="36"/>
                        <a:pt x="74" y="35"/>
                        <a:pt x="74" y="35"/>
                      </a:cubicBezTo>
                      <a:cubicBezTo>
                        <a:pt x="74" y="35"/>
                        <a:pt x="74" y="35"/>
                        <a:pt x="74" y="35"/>
                      </a:cubicBezTo>
                      <a:cubicBezTo>
                        <a:pt x="74" y="34"/>
                        <a:pt x="74" y="34"/>
                        <a:pt x="74" y="34"/>
                      </a:cubicBezTo>
                      <a:cubicBezTo>
                        <a:pt x="74" y="34"/>
                        <a:pt x="74" y="34"/>
                        <a:pt x="74" y="33"/>
                      </a:cubicBezTo>
                      <a:cubicBezTo>
                        <a:pt x="74" y="33"/>
                        <a:pt x="74" y="33"/>
                        <a:pt x="74" y="33"/>
                      </a:cubicBezTo>
                      <a:cubicBezTo>
                        <a:pt x="74" y="32"/>
                        <a:pt x="74" y="32"/>
                        <a:pt x="74" y="32"/>
                      </a:cubicBezTo>
                      <a:cubicBezTo>
                        <a:pt x="74" y="32"/>
                        <a:pt x="74" y="31"/>
                        <a:pt x="74" y="31"/>
                      </a:cubicBezTo>
                      <a:cubicBezTo>
                        <a:pt x="74" y="31"/>
                        <a:pt x="74" y="31"/>
                        <a:pt x="74" y="31"/>
                      </a:cubicBezTo>
                      <a:cubicBezTo>
                        <a:pt x="74" y="30"/>
                        <a:pt x="74" y="30"/>
                        <a:pt x="74" y="30"/>
                      </a:cubicBezTo>
                      <a:cubicBezTo>
                        <a:pt x="74" y="29"/>
                        <a:pt x="74" y="29"/>
                        <a:pt x="74" y="29"/>
                      </a:cubicBezTo>
                      <a:cubicBezTo>
                        <a:pt x="74" y="29"/>
                        <a:pt x="74" y="28"/>
                        <a:pt x="74" y="28"/>
                      </a:cubicBezTo>
                      <a:cubicBezTo>
                        <a:pt x="75" y="28"/>
                        <a:pt x="75" y="28"/>
                        <a:pt x="75" y="27"/>
                      </a:cubicBezTo>
                      <a:cubicBezTo>
                        <a:pt x="75" y="27"/>
                        <a:pt x="75" y="27"/>
                        <a:pt x="75" y="27"/>
                      </a:cubicBezTo>
                      <a:cubicBezTo>
                        <a:pt x="74" y="27"/>
                        <a:pt x="74" y="26"/>
                        <a:pt x="74" y="26"/>
                      </a:cubicBezTo>
                      <a:cubicBezTo>
                        <a:pt x="74" y="26"/>
                        <a:pt x="74" y="26"/>
                        <a:pt x="74" y="26"/>
                      </a:cubicBezTo>
                      <a:cubicBezTo>
                        <a:pt x="74" y="26"/>
                        <a:pt x="74" y="26"/>
                        <a:pt x="74" y="26"/>
                      </a:cubicBezTo>
                      <a:cubicBezTo>
                        <a:pt x="74" y="26"/>
                        <a:pt x="74" y="26"/>
                        <a:pt x="74" y="26"/>
                      </a:cubicBezTo>
                      <a:cubicBezTo>
                        <a:pt x="73" y="24"/>
                        <a:pt x="73" y="23"/>
                        <a:pt x="73" y="22"/>
                      </a:cubicBezTo>
                      <a:cubicBezTo>
                        <a:pt x="73" y="21"/>
                        <a:pt x="72" y="21"/>
                        <a:pt x="72" y="20"/>
                      </a:cubicBezTo>
                      <a:cubicBezTo>
                        <a:pt x="71" y="20"/>
                        <a:pt x="69" y="19"/>
                        <a:pt x="69" y="17"/>
                      </a:cubicBezTo>
                      <a:cubicBezTo>
                        <a:pt x="69" y="16"/>
                        <a:pt x="69" y="15"/>
                        <a:pt x="70" y="14"/>
                      </a:cubicBezTo>
                      <a:cubicBezTo>
                        <a:pt x="69" y="12"/>
                        <a:pt x="67" y="11"/>
                        <a:pt x="67" y="9"/>
                      </a:cubicBezTo>
                      <a:cubicBezTo>
                        <a:pt x="67" y="8"/>
                        <a:pt x="65" y="4"/>
                        <a:pt x="64" y="3"/>
                      </a:cubicBezTo>
                      <a:cubicBezTo>
                        <a:pt x="64" y="3"/>
                        <a:pt x="63" y="4"/>
                        <a:pt x="62" y="5"/>
                      </a:cubicBezTo>
                      <a:cubicBezTo>
                        <a:pt x="60" y="7"/>
                        <a:pt x="58" y="8"/>
                        <a:pt x="56" y="8"/>
                      </a:cubicBezTo>
                      <a:cubicBezTo>
                        <a:pt x="55" y="8"/>
                        <a:pt x="54" y="8"/>
                        <a:pt x="53" y="7"/>
                      </a:cubicBezTo>
                      <a:cubicBezTo>
                        <a:pt x="52" y="7"/>
                        <a:pt x="51" y="6"/>
                        <a:pt x="51" y="6"/>
                      </a:cubicBezTo>
                      <a:cubicBezTo>
                        <a:pt x="50" y="8"/>
                        <a:pt x="48" y="9"/>
                        <a:pt x="47" y="9"/>
                      </a:cubicBezTo>
                      <a:cubicBezTo>
                        <a:pt x="46" y="9"/>
                        <a:pt x="46" y="8"/>
                        <a:pt x="45" y="8"/>
                      </a:cubicBezTo>
                      <a:cubicBezTo>
                        <a:pt x="45" y="8"/>
                        <a:pt x="44" y="8"/>
                        <a:pt x="44" y="8"/>
                      </a:cubicBezTo>
                      <a:cubicBezTo>
                        <a:pt x="43" y="9"/>
                        <a:pt x="42" y="9"/>
                        <a:pt x="41" y="9"/>
                      </a:cubicBezTo>
                      <a:cubicBezTo>
                        <a:pt x="41" y="9"/>
                        <a:pt x="41" y="9"/>
                        <a:pt x="40" y="9"/>
                      </a:cubicBezTo>
                      <a:cubicBezTo>
                        <a:pt x="40" y="9"/>
                        <a:pt x="40" y="9"/>
                        <a:pt x="40" y="9"/>
                      </a:cubicBezTo>
                      <a:cubicBezTo>
                        <a:pt x="40" y="9"/>
                        <a:pt x="40" y="9"/>
                        <a:pt x="40" y="9"/>
                      </a:cubicBezTo>
                      <a:cubicBezTo>
                        <a:pt x="40" y="9"/>
                        <a:pt x="40" y="9"/>
                        <a:pt x="39" y="9"/>
                      </a:cubicBezTo>
                      <a:cubicBezTo>
                        <a:pt x="39" y="8"/>
                        <a:pt x="39" y="8"/>
                        <a:pt x="39" y="8"/>
                      </a:cubicBezTo>
                      <a:cubicBezTo>
                        <a:pt x="39" y="8"/>
                        <a:pt x="39" y="8"/>
                        <a:pt x="39" y="8"/>
                      </a:cubicBezTo>
                      <a:cubicBezTo>
                        <a:pt x="39" y="8"/>
                        <a:pt x="39" y="8"/>
                        <a:pt x="38" y="7"/>
                      </a:cubicBezTo>
                      <a:cubicBezTo>
                        <a:pt x="38" y="7"/>
                        <a:pt x="38" y="7"/>
                        <a:pt x="38" y="7"/>
                      </a:cubicBezTo>
                      <a:cubicBezTo>
                        <a:pt x="38" y="7"/>
                        <a:pt x="38" y="7"/>
                        <a:pt x="38" y="7"/>
                      </a:cubicBezTo>
                      <a:cubicBezTo>
                        <a:pt x="38" y="7"/>
                        <a:pt x="38" y="6"/>
                        <a:pt x="38" y="6"/>
                      </a:cubicBezTo>
                      <a:cubicBezTo>
                        <a:pt x="38" y="6"/>
                        <a:pt x="38" y="6"/>
                        <a:pt x="38" y="6"/>
                      </a:cubicBezTo>
                      <a:cubicBezTo>
                        <a:pt x="38" y="6"/>
                        <a:pt x="38" y="6"/>
                        <a:pt x="38" y="5"/>
                      </a:cubicBezTo>
                      <a:cubicBezTo>
                        <a:pt x="37" y="5"/>
                        <a:pt x="37" y="5"/>
                        <a:pt x="37" y="5"/>
                      </a:cubicBezTo>
                      <a:cubicBezTo>
                        <a:pt x="37" y="5"/>
                        <a:pt x="37" y="5"/>
                        <a:pt x="37" y="5"/>
                      </a:cubicBezTo>
                      <a:cubicBezTo>
                        <a:pt x="37" y="5"/>
                        <a:pt x="37" y="4"/>
                        <a:pt x="37" y="4"/>
                      </a:cubicBezTo>
                      <a:cubicBezTo>
                        <a:pt x="37" y="4"/>
                        <a:pt x="37" y="5"/>
                        <a:pt x="37" y="5"/>
                      </a:cubicBezTo>
                      <a:cubicBezTo>
                        <a:pt x="37" y="5"/>
                        <a:pt x="36" y="5"/>
                        <a:pt x="36" y="5"/>
                      </a:cubicBezTo>
                      <a:cubicBezTo>
                        <a:pt x="36" y="5"/>
                        <a:pt x="35" y="5"/>
                        <a:pt x="35" y="5"/>
                      </a:cubicBezTo>
                      <a:cubicBezTo>
                        <a:pt x="35" y="5"/>
                        <a:pt x="34" y="5"/>
                        <a:pt x="34" y="5"/>
                      </a:cubicBezTo>
                      <a:cubicBezTo>
                        <a:pt x="34" y="5"/>
                        <a:pt x="33" y="5"/>
                        <a:pt x="33" y="5"/>
                      </a:cubicBezTo>
                      <a:cubicBezTo>
                        <a:pt x="33" y="5"/>
                        <a:pt x="32" y="5"/>
                        <a:pt x="32" y="5"/>
                      </a:cubicBezTo>
                      <a:cubicBezTo>
                        <a:pt x="32" y="5"/>
                        <a:pt x="31" y="5"/>
                        <a:pt x="31" y="5"/>
                      </a:cubicBezTo>
                      <a:cubicBezTo>
                        <a:pt x="28" y="5"/>
                        <a:pt x="21" y="5"/>
                        <a:pt x="20" y="2"/>
                      </a:cubicBezTo>
                      <a:cubicBezTo>
                        <a:pt x="19" y="2"/>
                        <a:pt x="19" y="2"/>
                        <a:pt x="19" y="2"/>
                      </a:cubicBezTo>
                      <a:cubicBezTo>
                        <a:pt x="19" y="2"/>
                        <a:pt x="19" y="1"/>
                        <a:pt x="18" y="1"/>
                      </a:cubicBezTo>
                      <a:cubicBezTo>
                        <a:pt x="18" y="1"/>
                        <a:pt x="18" y="1"/>
                        <a:pt x="18" y="1"/>
                      </a:cubicBezTo>
                      <a:cubicBezTo>
                        <a:pt x="18" y="1"/>
                        <a:pt x="18" y="1"/>
                        <a:pt x="17" y="1"/>
                      </a:cubicBezTo>
                      <a:cubicBezTo>
                        <a:pt x="17" y="1"/>
                        <a:pt x="17" y="1"/>
                        <a:pt x="17" y="1"/>
                      </a:cubicBezTo>
                      <a:cubicBezTo>
                        <a:pt x="17" y="1"/>
                        <a:pt x="16" y="1"/>
                        <a:pt x="16" y="1"/>
                      </a:cubicBezTo>
                      <a:cubicBezTo>
                        <a:pt x="16" y="1"/>
                        <a:pt x="16" y="0"/>
                        <a:pt x="15" y="0"/>
                      </a:cubicBezTo>
                      <a:cubicBezTo>
                        <a:pt x="15" y="2"/>
                        <a:pt x="15" y="2"/>
                        <a:pt x="15" y="2"/>
                      </a:cubicBezTo>
                      <a:cubicBezTo>
                        <a:pt x="15" y="2"/>
                        <a:pt x="15" y="2"/>
                        <a:pt x="15" y="2"/>
                      </a:cubicBezTo>
                      <a:cubicBezTo>
                        <a:pt x="15" y="2"/>
                        <a:pt x="15" y="2"/>
                        <a:pt x="15" y="2"/>
                      </a:cubicBezTo>
                      <a:cubicBezTo>
                        <a:pt x="14" y="2"/>
                        <a:pt x="14" y="3"/>
                        <a:pt x="14" y="3"/>
                      </a:cubicBezTo>
                      <a:cubicBezTo>
                        <a:pt x="14" y="3"/>
                        <a:pt x="14" y="3"/>
                        <a:pt x="14" y="4"/>
                      </a:cubicBezTo>
                      <a:cubicBezTo>
                        <a:pt x="14" y="4"/>
                        <a:pt x="13" y="4"/>
                        <a:pt x="13" y="4"/>
                      </a:cubicBezTo>
                      <a:cubicBezTo>
                        <a:pt x="13" y="4"/>
                        <a:pt x="13" y="5"/>
                        <a:pt x="12" y="5"/>
                      </a:cubicBezTo>
                      <a:cubicBezTo>
                        <a:pt x="12" y="5"/>
                        <a:pt x="12" y="5"/>
                        <a:pt x="12" y="5"/>
                      </a:cubicBezTo>
                      <a:cubicBezTo>
                        <a:pt x="12" y="5"/>
                        <a:pt x="12" y="5"/>
                        <a:pt x="12" y="5"/>
                      </a:cubicBezTo>
                      <a:cubicBezTo>
                        <a:pt x="12" y="6"/>
                        <a:pt x="13" y="6"/>
                        <a:pt x="13" y="6"/>
                      </a:cubicBezTo>
                      <a:cubicBezTo>
                        <a:pt x="13" y="7"/>
                        <a:pt x="14" y="8"/>
                        <a:pt x="14" y="8"/>
                      </a:cubicBezTo>
                      <a:cubicBezTo>
                        <a:pt x="14" y="11"/>
                        <a:pt x="9" y="13"/>
                        <a:pt x="7" y="12"/>
                      </a:cubicBezTo>
                      <a:cubicBezTo>
                        <a:pt x="7" y="12"/>
                        <a:pt x="6" y="12"/>
                        <a:pt x="5" y="13"/>
                      </a:cubicBezTo>
                      <a:cubicBezTo>
                        <a:pt x="4" y="14"/>
                        <a:pt x="3" y="15"/>
                        <a:pt x="2" y="16"/>
                      </a:cubicBezTo>
                      <a:cubicBezTo>
                        <a:pt x="2" y="16"/>
                        <a:pt x="2" y="16"/>
                        <a:pt x="1" y="16"/>
                      </a:cubicBezTo>
                      <a:cubicBezTo>
                        <a:pt x="1" y="16"/>
                        <a:pt x="1" y="16"/>
                        <a:pt x="0" y="17"/>
                      </a:cubicBezTo>
                      <a:cubicBezTo>
                        <a:pt x="0" y="17"/>
                        <a:pt x="0" y="17"/>
                        <a:pt x="0" y="17"/>
                      </a:cubicBezTo>
                      <a:cubicBezTo>
                        <a:pt x="1" y="18"/>
                        <a:pt x="2" y="19"/>
                        <a:pt x="3" y="20"/>
                      </a:cubicBezTo>
                      <a:cubicBezTo>
                        <a:pt x="4" y="22"/>
                        <a:pt x="4" y="24"/>
                        <a:pt x="6" y="25"/>
                      </a:cubicBezTo>
                      <a:cubicBezTo>
                        <a:pt x="11" y="28"/>
                        <a:pt x="15" y="32"/>
                        <a:pt x="19" y="37"/>
                      </a:cubicBezTo>
                      <a:cubicBezTo>
                        <a:pt x="19" y="37"/>
                        <a:pt x="19" y="37"/>
                        <a:pt x="19" y="37"/>
                      </a:cubicBezTo>
                      <a:cubicBezTo>
                        <a:pt x="19" y="37"/>
                        <a:pt x="19" y="37"/>
                        <a:pt x="19" y="37"/>
                      </a:cubicBezTo>
                      <a:cubicBezTo>
                        <a:pt x="19" y="37"/>
                        <a:pt x="20" y="36"/>
                        <a:pt x="20" y="36"/>
                      </a:cubicBezTo>
                      <a:cubicBezTo>
                        <a:pt x="20" y="36"/>
                        <a:pt x="20" y="36"/>
                        <a:pt x="21" y="36"/>
                      </a:cubicBezTo>
                      <a:cubicBezTo>
                        <a:pt x="21" y="35"/>
                        <a:pt x="21" y="35"/>
                        <a:pt x="21" y="35"/>
                      </a:cubicBezTo>
                      <a:cubicBezTo>
                        <a:pt x="21" y="35"/>
                        <a:pt x="22" y="35"/>
                        <a:pt x="22" y="34"/>
                      </a:cubicBezTo>
                      <a:cubicBezTo>
                        <a:pt x="22" y="34"/>
                        <a:pt x="22" y="34"/>
                        <a:pt x="22" y="34"/>
                      </a:cubicBezTo>
                      <a:cubicBezTo>
                        <a:pt x="22" y="34"/>
                        <a:pt x="22" y="34"/>
                        <a:pt x="22" y="34"/>
                      </a:cubicBezTo>
                      <a:cubicBezTo>
                        <a:pt x="23" y="33"/>
                        <a:pt x="23" y="33"/>
                        <a:pt x="23" y="33"/>
                      </a:cubicBezTo>
                      <a:cubicBezTo>
                        <a:pt x="23" y="33"/>
                        <a:pt x="23" y="33"/>
                        <a:pt x="23" y="33"/>
                      </a:cubicBezTo>
                      <a:cubicBezTo>
                        <a:pt x="23" y="33"/>
                        <a:pt x="23" y="33"/>
                        <a:pt x="23" y="33"/>
                      </a:cubicBezTo>
                      <a:cubicBezTo>
                        <a:pt x="23" y="33"/>
                        <a:pt x="23" y="33"/>
                        <a:pt x="23" y="32"/>
                      </a:cubicBezTo>
                      <a:cubicBezTo>
                        <a:pt x="23" y="32"/>
                        <a:pt x="23" y="32"/>
                        <a:pt x="24" y="32"/>
                      </a:cubicBezTo>
                      <a:cubicBezTo>
                        <a:pt x="24" y="32"/>
                        <a:pt x="24" y="32"/>
                        <a:pt x="24" y="32"/>
                      </a:cubicBezTo>
                      <a:cubicBezTo>
                        <a:pt x="24" y="32"/>
                        <a:pt x="24" y="32"/>
                        <a:pt x="24" y="32"/>
                      </a:cubicBezTo>
                      <a:cubicBezTo>
                        <a:pt x="24" y="30"/>
                        <a:pt x="25" y="28"/>
                        <a:pt x="27" y="28"/>
                      </a:cubicBezTo>
                      <a:cubicBezTo>
                        <a:pt x="28" y="28"/>
                        <a:pt x="29" y="29"/>
                        <a:pt x="30" y="29"/>
                      </a:cubicBezTo>
                      <a:cubicBezTo>
                        <a:pt x="31" y="29"/>
                        <a:pt x="31" y="29"/>
                        <a:pt x="31" y="29"/>
                      </a:cubicBezTo>
                      <a:cubicBezTo>
                        <a:pt x="32" y="29"/>
                        <a:pt x="34" y="29"/>
                        <a:pt x="35" y="28"/>
                      </a:cubicBezTo>
                      <a:cubicBezTo>
                        <a:pt x="37" y="28"/>
                        <a:pt x="38" y="27"/>
                        <a:pt x="39" y="27"/>
                      </a:cubicBezTo>
                      <a:cubicBezTo>
                        <a:pt x="43" y="27"/>
                        <a:pt x="50" y="37"/>
                        <a:pt x="50" y="40"/>
                      </a:cubicBezTo>
                      <a:cubicBezTo>
                        <a:pt x="50" y="41"/>
                        <a:pt x="50" y="41"/>
                        <a:pt x="50" y="42"/>
                      </a:cubicBezTo>
                      <a:cubicBezTo>
                        <a:pt x="50" y="42"/>
                        <a:pt x="50" y="42"/>
                        <a:pt x="50" y="42"/>
                      </a:cubicBezTo>
                      <a:cubicBezTo>
                        <a:pt x="51" y="43"/>
                        <a:pt x="51" y="43"/>
                        <a:pt x="51" y="43"/>
                      </a:cubicBezTo>
                      <a:cubicBezTo>
                        <a:pt x="51" y="43"/>
                        <a:pt x="51" y="44"/>
                        <a:pt x="51" y="44"/>
                      </a:cubicBezTo>
                      <a:cubicBezTo>
                        <a:pt x="51" y="44"/>
                        <a:pt x="51" y="44"/>
                        <a:pt x="51" y="45"/>
                      </a:cubicBezTo>
                      <a:cubicBezTo>
                        <a:pt x="51" y="45"/>
                        <a:pt x="51" y="45"/>
                        <a:pt x="51" y="45"/>
                      </a:cubicBezTo>
                      <a:cubicBezTo>
                        <a:pt x="51" y="45"/>
                        <a:pt x="51" y="45"/>
                        <a:pt x="51" y="46"/>
                      </a:cubicBezTo>
                      <a:cubicBezTo>
                        <a:pt x="51" y="46"/>
                        <a:pt x="51" y="46"/>
                        <a:pt x="51" y="46"/>
                      </a:cubicBezTo>
                      <a:cubicBezTo>
                        <a:pt x="52" y="45"/>
                        <a:pt x="53" y="45"/>
                        <a:pt x="54" y="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7" name="Freeform 1403"/>
                <p:cNvSpPr>
                  <a:spLocks/>
                </p:cNvSpPr>
                <p:nvPr/>
              </p:nvSpPr>
              <p:spPr bwMode="auto">
                <a:xfrm>
                  <a:off x="1524" y="283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8" name="Freeform 1404"/>
                <p:cNvSpPr>
                  <a:spLocks/>
                </p:cNvSpPr>
                <p:nvPr/>
              </p:nvSpPr>
              <p:spPr bwMode="auto">
                <a:xfrm>
                  <a:off x="1521" y="2837"/>
                  <a:ext cx="0" cy="2"/>
                </a:xfrm>
                <a:custGeom>
                  <a:avLst/>
                  <a:gdLst>
                    <a:gd name="T0" fmla="*/ 1 h 2"/>
                    <a:gd name="T1" fmla="*/ 1 h 2"/>
                    <a:gd name="T2" fmla="*/ 2 h 2"/>
                    <a:gd name="T3" fmla="*/ 2 h 2"/>
                    <a:gd name="T4" fmla="*/ 0 h 2"/>
                    <a:gd name="T5" fmla="*/ 0 h 2"/>
                    <a:gd name="T6" fmla="*/ 1 h 2"/>
                  </a:gdLst>
                  <a:ahLst/>
                  <a:cxnLst>
                    <a:cxn ang="0">
                      <a:pos x="0" y="T0"/>
                    </a:cxn>
                    <a:cxn ang="0">
                      <a:pos x="0" y="T1"/>
                    </a:cxn>
                    <a:cxn ang="0">
                      <a:pos x="0" y="T2"/>
                    </a:cxn>
                    <a:cxn ang="0">
                      <a:pos x="0" y="T3"/>
                    </a:cxn>
                    <a:cxn ang="0">
                      <a:pos x="0" y="T4"/>
                    </a:cxn>
                    <a:cxn ang="0">
                      <a:pos x="0" y="T5"/>
                    </a:cxn>
                    <a:cxn ang="0">
                      <a:pos x="0" y="T6"/>
                    </a:cxn>
                  </a:cxnLst>
                  <a:rect l="0" t="0" r="r" b="b"/>
                  <a:pathLst>
                    <a:path h="2">
                      <a:moveTo>
                        <a:pt x="0" y="1"/>
                      </a:moveTo>
                      <a:cubicBezTo>
                        <a:pt x="0" y="1"/>
                        <a:pt x="0" y="1"/>
                        <a:pt x="0" y="1"/>
                      </a:cubicBezTo>
                      <a:cubicBezTo>
                        <a:pt x="0" y="1"/>
                        <a:pt x="0" y="2"/>
                        <a:pt x="0" y="2"/>
                      </a:cubicBezTo>
                      <a:cubicBezTo>
                        <a:pt x="0" y="2"/>
                        <a:pt x="0" y="2"/>
                        <a:pt x="0" y="2"/>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9" name="Freeform 1405"/>
                <p:cNvSpPr>
                  <a:spLocks/>
                </p:cNvSpPr>
                <p:nvPr/>
              </p:nvSpPr>
              <p:spPr bwMode="auto">
                <a:xfrm>
                  <a:off x="1538"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0" name="Freeform 1406"/>
                <p:cNvSpPr>
                  <a:spLocks/>
                </p:cNvSpPr>
                <p:nvPr/>
              </p:nvSpPr>
              <p:spPr bwMode="auto">
                <a:xfrm>
                  <a:off x="1540"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1" name="Freeform 1407"/>
                <p:cNvSpPr>
                  <a:spLocks/>
                </p:cNvSpPr>
                <p:nvPr/>
              </p:nvSpPr>
              <p:spPr bwMode="auto">
                <a:xfrm>
                  <a:off x="1522"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2" name="Freeform 1408"/>
                <p:cNvSpPr>
                  <a:spLocks/>
                </p:cNvSpPr>
                <p:nvPr/>
              </p:nvSpPr>
              <p:spPr bwMode="auto">
                <a:xfrm>
                  <a:off x="1541"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3" name="Freeform 1409"/>
                <p:cNvSpPr>
                  <a:spLocks/>
                </p:cNvSpPr>
                <p:nvPr/>
              </p:nvSpPr>
              <p:spPr bwMode="auto">
                <a:xfrm>
                  <a:off x="1523"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4" name="Freeform 1410"/>
                <p:cNvSpPr>
                  <a:spLocks/>
                </p:cNvSpPr>
                <p:nvPr/>
              </p:nvSpPr>
              <p:spPr bwMode="auto">
                <a:xfrm>
                  <a:off x="1507" y="285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5" name="Freeform 1411"/>
                <p:cNvSpPr>
                  <a:spLocks/>
                </p:cNvSpPr>
                <p:nvPr/>
              </p:nvSpPr>
              <p:spPr bwMode="auto">
                <a:xfrm>
                  <a:off x="1520" y="283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6" name="Freeform 1412"/>
                <p:cNvSpPr>
                  <a:spLocks/>
                </p:cNvSpPr>
                <p:nvPr/>
              </p:nvSpPr>
              <p:spPr bwMode="auto">
                <a:xfrm>
                  <a:off x="1519" y="284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7" name="Oval 1413"/>
                <p:cNvSpPr>
                  <a:spLocks noChangeArrowheads="1"/>
                </p:cNvSpPr>
                <p:nvPr/>
              </p:nvSpPr>
              <p:spPr bwMode="auto">
                <a:xfrm>
                  <a:off x="1519" y="2842"/>
                  <a:ext cx="1" cy="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8" name="Freeform 1414"/>
                <p:cNvSpPr>
                  <a:spLocks/>
                </p:cNvSpPr>
                <p:nvPr/>
              </p:nvSpPr>
              <p:spPr bwMode="auto">
                <a:xfrm>
                  <a:off x="1521" y="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9" name="Freeform 1415"/>
                <p:cNvSpPr>
                  <a:spLocks/>
                </p:cNvSpPr>
                <p:nvPr/>
              </p:nvSpPr>
              <p:spPr bwMode="auto">
                <a:xfrm>
                  <a:off x="1578"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0" name="Freeform 1416"/>
                <p:cNvSpPr>
                  <a:spLocks/>
                </p:cNvSpPr>
                <p:nvPr/>
              </p:nvSpPr>
              <p:spPr bwMode="auto">
                <a:xfrm>
                  <a:off x="1578" y="2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1" name="Freeform 1417"/>
                <p:cNvSpPr>
                  <a:spLocks/>
                </p:cNvSpPr>
                <p:nvPr/>
              </p:nvSpPr>
              <p:spPr bwMode="auto">
                <a:xfrm>
                  <a:off x="1578" y="286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2" name="Freeform 1418"/>
                <p:cNvSpPr>
                  <a:spLocks/>
                </p:cNvSpPr>
                <p:nvPr/>
              </p:nvSpPr>
              <p:spPr bwMode="auto">
                <a:xfrm>
                  <a:off x="1578" y="286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3" name="Freeform 1419"/>
                <p:cNvSpPr>
                  <a:spLocks/>
                </p:cNvSpPr>
                <p:nvPr/>
              </p:nvSpPr>
              <p:spPr bwMode="auto">
                <a:xfrm>
                  <a:off x="1578" y="286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4" name="Freeform 1420"/>
                <p:cNvSpPr>
                  <a:spLocks/>
                </p:cNvSpPr>
                <p:nvPr/>
              </p:nvSpPr>
              <p:spPr bwMode="auto">
                <a:xfrm>
                  <a:off x="1578" y="286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5" name="Freeform 1421"/>
                <p:cNvSpPr>
                  <a:spLocks/>
                </p:cNvSpPr>
                <p:nvPr/>
              </p:nvSpPr>
              <p:spPr bwMode="auto">
                <a:xfrm>
                  <a:off x="1579"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6" name="Freeform 1422"/>
                <p:cNvSpPr>
                  <a:spLocks/>
                </p:cNvSpPr>
                <p:nvPr/>
              </p:nvSpPr>
              <p:spPr bwMode="auto">
                <a:xfrm>
                  <a:off x="1577" y="2889"/>
                  <a:ext cx="2" cy="2"/>
                </a:xfrm>
                <a:custGeom>
                  <a:avLst/>
                  <a:gdLst>
                    <a:gd name="T0" fmla="*/ 1 w 2"/>
                    <a:gd name="T1" fmla="*/ 1 h 2"/>
                    <a:gd name="T2" fmla="*/ 2 w 2"/>
                    <a:gd name="T3" fmla="*/ 0 h 2"/>
                    <a:gd name="T4" fmla="*/ 1 w 2"/>
                    <a:gd name="T5" fmla="*/ 1 h 2"/>
                    <a:gd name="T6" fmla="*/ 0 w 2"/>
                    <a:gd name="T7" fmla="*/ 2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0"/>
                        <a:pt x="2" y="0"/>
                        <a:pt x="2" y="0"/>
                      </a:cubicBezTo>
                      <a:cubicBezTo>
                        <a:pt x="2" y="0"/>
                        <a:pt x="1" y="0"/>
                        <a:pt x="1" y="1"/>
                      </a:cubicBezTo>
                      <a:cubicBezTo>
                        <a:pt x="1" y="1"/>
                        <a:pt x="0" y="1"/>
                        <a:pt x="0" y="2"/>
                      </a:cubicBezTo>
                      <a:cubicBezTo>
                        <a:pt x="0" y="2"/>
                        <a:pt x="0" y="2"/>
                        <a:pt x="0" y="2"/>
                      </a:cubicBezTo>
                      <a:cubicBezTo>
                        <a:pt x="0" y="1"/>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7" name="Freeform 1423"/>
                <p:cNvSpPr>
                  <a:spLocks/>
                </p:cNvSpPr>
                <p:nvPr/>
              </p:nvSpPr>
              <p:spPr bwMode="auto">
                <a:xfrm>
                  <a:off x="1545" y="2884"/>
                  <a:ext cx="41" cy="39"/>
                </a:xfrm>
                <a:custGeom>
                  <a:avLst/>
                  <a:gdLst>
                    <a:gd name="T0" fmla="*/ 30 w 43"/>
                    <a:gd name="T1" fmla="*/ 10 h 41"/>
                    <a:gd name="T2" fmla="*/ 29 w 43"/>
                    <a:gd name="T3" fmla="*/ 12 h 41"/>
                    <a:gd name="T4" fmla="*/ 25 w 43"/>
                    <a:gd name="T5" fmla="*/ 14 h 41"/>
                    <a:gd name="T6" fmla="*/ 21 w 43"/>
                    <a:gd name="T7" fmla="*/ 12 h 41"/>
                    <a:gd name="T8" fmla="*/ 20 w 43"/>
                    <a:gd name="T9" fmla="*/ 7 h 41"/>
                    <a:gd name="T10" fmla="*/ 18 w 43"/>
                    <a:gd name="T11" fmla="*/ 0 h 41"/>
                    <a:gd name="T12" fmla="*/ 17 w 43"/>
                    <a:gd name="T13" fmla="*/ 0 h 41"/>
                    <a:gd name="T14" fmla="*/ 16 w 43"/>
                    <a:gd name="T15" fmla="*/ 0 h 41"/>
                    <a:gd name="T16" fmla="*/ 15 w 43"/>
                    <a:gd name="T17" fmla="*/ 0 h 41"/>
                    <a:gd name="T18" fmla="*/ 15 w 43"/>
                    <a:gd name="T19" fmla="*/ 0 h 41"/>
                    <a:gd name="T20" fmla="*/ 14 w 43"/>
                    <a:gd name="T21" fmla="*/ 0 h 41"/>
                    <a:gd name="T22" fmla="*/ 13 w 43"/>
                    <a:gd name="T23" fmla="*/ 0 h 41"/>
                    <a:gd name="T24" fmla="*/ 12 w 43"/>
                    <a:gd name="T25" fmla="*/ 1 h 41"/>
                    <a:gd name="T26" fmla="*/ 12 w 43"/>
                    <a:gd name="T27" fmla="*/ 3 h 41"/>
                    <a:gd name="T28" fmla="*/ 11 w 43"/>
                    <a:gd name="T29" fmla="*/ 4 h 41"/>
                    <a:gd name="T30" fmla="*/ 11 w 43"/>
                    <a:gd name="T31" fmla="*/ 5 h 41"/>
                    <a:gd name="T32" fmla="*/ 7 w 43"/>
                    <a:gd name="T33" fmla="*/ 10 h 41"/>
                    <a:gd name="T34" fmla="*/ 4 w 43"/>
                    <a:gd name="T35" fmla="*/ 12 h 41"/>
                    <a:gd name="T36" fmla="*/ 1 w 43"/>
                    <a:gd name="T37" fmla="*/ 14 h 41"/>
                    <a:gd name="T38" fmla="*/ 1 w 43"/>
                    <a:gd name="T39" fmla="*/ 14 h 41"/>
                    <a:gd name="T40" fmla="*/ 1 w 43"/>
                    <a:gd name="T41" fmla="*/ 14 h 41"/>
                    <a:gd name="T42" fmla="*/ 1 w 43"/>
                    <a:gd name="T43" fmla="*/ 14 h 41"/>
                    <a:gd name="T44" fmla="*/ 1 w 43"/>
                    <a:gd name="T45" fmla="*/ 14 h 41"/>
                    <a:gd name="T46" fmla="*/ 0 w 43"/>
                    <a:gd name="T47" fmla="*/ 15 h 41"/>
                    <a:gd name="T48" fmla="*/ 13 w 43"/>
                    <a:gd name="T49" fmla="*/ 24 h 41"/>
                    <a:gd name="T50" fmla="*/ 39 w 43"/>
                    <a:gd name="T51" fmla="*/ 40 h 41"/>
                    <a:gd name="T52" fmla="*/ 40 w 43"/>
                    <a:gd name="T53" fmla="*/ 41 h 41"/>
                    <a:gd name="T54" fmla="*/ 40 w 43"/>
                    <a:gd name="T55" fmla="*/ 40 h 41"/>
                    <a:gd name="T56" fmla="*/ 40 w 43"/>
                    <a:gd name="T57" fmla="*/ 39 h 41"/>
                    <a:gd name="T58" fmla="*/ 40 w 43"/>
                    <a:gd name="T59" fmla="*/ 38 h 41"/>
                    <a:gd name="T60" fmla="*/ 41 w 43"/>
                    <a:gd name="T61" fmla="*/ 38 h 41"/>
                    <a:gd name="T62" fmla="*/ 41 w 43"/>
                    <a:gd name="T63" fmla="*/ 37 h 41"/>
                    <a:gd name="T64" fmla="*/ 41 w 43"/>
                    <a:gd name="T65" fmla="*/ 36 h 41"/>
                    <a:gd name="T66" fmla="*/ 42 w 43"/>
                    <a:gd name="T67" fmla="*/ 35 h 41"/>
                    <a:gd name="T68" fmla="*/ 43 w 43"/>
                    <a:gd name="T69" fmla="*/ 32 h 41"/>
                    <a:gd name="T70" fmla="*/ 37 w 43"/>
                    <a:gd name="T71" fmla="*/ 27 h 41"/>
                    <a:gd name="T72" fmla="*/ 35 w 43"/>
                    <a:gd name="T73" fmla="*/ 25 h 41"/>
                    <a:gd name="T74" fmla="*/ 32 w 43"/>
                    <a:gd name="T75" fmla="*/ 24 h 41"/>
                    <a:gd name="T76" fmla="*/ 30 w 43"/>
                    <a:gd name="T77" fmla="*/ 22 h 41"/>
                    <a:gd name="T78" fmla="*/ 30 w 43"/>
                    <a:gd name="T79" fmla="*/ 21 h 41"/>
                    <a:gd name="T80" fmla="*/ 31 w 43"/>
                    <a:gd name="T81" fmla="*/ 19 h 41"/>
                    <a:gd name="T82" fmla="*/ 31 w 43"/>
                    <a:gd name="T83" fmla="*/ 12 h 41"/>
                    <a:gd name="T84" fmla="*/ 31 w 43"/>
                    <a:gd name="T85" fmla="*/ 10 h 41"/>
                    <a:gd name="T86" fmla="*/ 30 w 43"/>
                    <a:gd name="T8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41">
                      <a:moveTo>
                        <a:pt x="30" y="10"/>
                      </a:moveTo>
                      <a:cubicBezTo>
                        <a:pt x="30" y="10"/>
                        <a:pt x="29" y="11"/>
                        <a:pt x="29" y="12"/>
                      </a:cubicBezTo>
                      <a:cubicBezTo>
                        <a:pt x="28" y="13"/>
                        <a:pt x="27" y="14"/>
                        <a:pt x="25" y="14"/>
                      </a:cubicBezTo>
                      <a:cubicBezTo>
                        <a:pt x="24" y="14"/>
                        <a:pt x="22" y="13"/>
                        <a:pt x="21" y="12"/>
                      </a:cubicBezTo>
                      <a:cubicBezTo>
                        <a:pt x="20" y="11"/>
                        <a:pt x="19" y="9"/>
                        <a:pt x="20" y="7"/>
                      </a:cubicBezTo>
                      <a:cubicBezTo>
                        <a:pt x="20" y="4"/>
                        <a:pt x="19" y="1"/>
                        <a:pt x="18" y="0"/>
                      </a:cubicBezTo>
                      <a:cubicBezTo>
                        <a:pt x="18" y="0"/>
                        <a:pt x="17" y="0"/>
                        <a:pt x="17" y="0"/>
                      </a:cubicBezTo>
                      <a:cubicBezTo>
                        <a:pt x="17" y="0"/>
                        <a:pt x="16" y="0"/>
                        <a:pt x="16" y="0"/>
                      </a:cubicBezTo>
                      <a:cubicBezTo>
                        <a:pt x="16" y="0"/>
                        <a:pt x="16" y="0"/>
                        <a:pt x="15" y="0"/>
                      </a:cubicBezTo>
                      <a:cubicBezTo>
                        <a:pt x="15" y="0"/>
                        <a:pt x="15" y="0"/>
                        <a:pt x="15" y="0"/>
                      </a:cubicBezTo>
                      <a:cubicBezTo>
                        <a:pt x="14" y="0"/>
                        <a:pt x="14" y="0"/>
                        <a:pt x="14" y="0"/>
                      </a:cubicBezTo>
                      <a:cubicBezTo>
                        <a:pt x="13" y="0"/>
                        <a:pt x="13" y="0"/>
                        <a:pt x="13" y="0"/>
                      </a:cubicBezTo>
                      <a:cubicBezTo>
                        <a:pt x="13" y="0"/>
                        <a:pt x="12" y="1"/>
                        <a:pt x="12" y="1"/>
                      </a:cubicBezTo>
                      <a:cubicBezTo>
                        <a:pt x="12" y="2"/>
                        <a:pt x="12" y="3"/>
                        <a:pt x="12" y="3"/>
                      </a:cubicBezTo>
                      <a:cubicBezTo>
                        <a:pt x="12" y="4"/>
                        <a:pt x="11" y="4"/>
                        <a:pt x="11" y="4"/>
                      </a:cubicBezTo>
                      <a:cubicBezTo>
                        <a:pt x="11" y="4"/>
                        <a:pt x="11" y="5"/>
                        <a:pt x="11" y="5"/>
                      </a:cubicBezTo>
                      <a:cubicBezTo>
                        <a:pt x="11" y="7"/>
                        <a:pt x="9" y="8"/>
                        <a:pt x="7" y="10"/>
                      </a:cubicBezTo>
                      <a:cubicBezTo>
                        <a:pt x="6" y="11"/>
                        <a:pt x="5" y="11"/>
                        <a:pt x="4" y="12"/>
                      </a:cubicBezTo>
                      <a:cubicBezTo>
                        <a:pt x="3" y="13"/>
                        <a:pt x="2" y="13"/>
                        <a:pt x="1" y="14"/>
                      </a:cubicBezTo>
                      <a:cubicBezTo>
                        <a:pt x="1" y="14"/>
                        <a:pt x="1" y="14"/>
                        <a:pt x="1" y="14"/>
                      </a:cubicBezTo>
                      <a:cubicBezTo>
                        <a:pt x="1" y="14"/>
                        <a:pt x="1" y="14"/>
                        <a:pt x="1" y="14"/>
                      </a:cubicBezTo>
                      <a:cubicBezTo>
                        <a:pt x="1" y="14"/>
                        <a:pt x="1" y="14"/>
                        <a:pt x="1" y="14"/>
                      </a:cubicBezTo>
                      <a:cubicBezTo>
                        <a:pt x="1" y="14"/>
                        <a:pt x="1" y="14"/>
                        <a:pt x="1" y="14"/>
                      </a:cubicBezTo>
                      <a:cubicBezTo>
                        <a:pt x="1" y="15"/>
                        <a:pt x="0" y="15"/>
                        <a:pt x="0" y="15"/>
                      </a:cubicBezTo>
                      <a:cubicBezTo>
                        <a:pt x="5" y="18"/>
                        <a:pt x="9" y="21"/>
                        <a:pt x="13" y="24"/>
                      </a:cubicBezTo>
                      <a:cubicBezTo>
                        <a:pt x="22" y="31"/>
                        <a:pt x="34" y="38"/>
                        <a:pt x="39" y="40"/>
                      </a:cubicBezTo>
                      <a:cubicBezTo>
                        <a:pt x="39" y="40"/>
                        <a:pt x="40" y="40"/>
                        <a:pt x="40" y="41"/>
                      </a:cubicBezTo>
                      <a:cubicBezTo>
                        <a:pt x="40" y="40"/>
                        <a:pt x="40" y="40"/>
                        <a:pt x="40" y="40"/>
                      </a:cubicBezTo>
                      <a:cubicBezTo>
                        <a:pt x="40" y="40"/>
                        <a:pt x="40" y="40"/>
                        <a:pt x="40" y="39"/>
                      </a:cubicBezTo>
                      <a:cubicBezTo>
                        <a:pt x="40" y="39"/>
                        <a:pt x="40" y="39"/>
                        <a:pt x="40" y="38"/>
                      </a:cubicBezTo>
                      <a:cubicBezTo>
                        <a:pt x="41" y="38"/>
                        <a:pt x="41" y="38"/>
                        <a:pt x="41" y="38"/>
                      </a:cubicBezTo>
                      <a:cubicBezTo>
                        <a:pt x="41" y="37"/>
                        <a:pt x="41" y="37"/>
                        <a:pt x="41" y="37"/>
                      </a:cubicBezTo>
                      <a:cubicBezTo>
                        <a:pt x="41" y="37"/>
                        <a:pt x="41" y="36"/>
                        <a:pt x="41" y="36"/>
                      </a:cubicBezTo>
                      <a:cubicBezTo>
                        <a:pt x="41" y="36"/>
                        <a:pt x="41" y="36"/>
                        <a:pt x="42" y="35"/>
                      </a:cubicBezTo>
                      <a:cubicBezTo>
                        <a:pt x="42" y="34"/>
                        <a:pt x="42" y="33"/>
                        <a:pt x="43" y="32"/>
                      </a:cubicBezTo>
                      <a:cubicBezTo>
                        <a:pt x="43" y="30"/>
                        <a:pt x="39" y="28"/>
                        <a:pt x="37" y="27"/>
                      </a:cubicBezTo>
                      <a:cubicBezTo>
                        <a:pt x="36" y="26"/>
                        <a:pt x="35" y="26"/>
                        <a:pt x="35" y="25"/>
                      </a:cubicBezTo>
                      <a:cubicBezTo>
                        <a:pt x="34" y="25"/>
                        <a:pt x="33" y="24"/>
                        <a:pt x="32" y="24"/>
                      </a:cubicBezTo>
                      <a:cubicBezTo>
                        <a:pt x="31" y="23"/>
                        <a:pt x="30" y="23"/>
                        <a:pt x="30" y="22"/>
                      </a:cubicBezTo>
                      <a:cubicBezTo>
                        <a:pt x="30" y="22"/>
                        <a:pt x="30" y="22"/>
                        <a:pt x="30" y="21"/>
                      </a:cubicBezTo>
                      <a:cubicBezTo>
                        <a:pt x="29" y="20"/>
                        <a:pt x="31" y="19"/>
                        <a:pt x="31" y="19"/>
                      </a:cubicBezTo>
                      <a:cubicBezTo>
                        <a:pt x="31" y="18"/>
                        <a:pt x="32" y="17"/>
                        <a:pt x="31" y="12"/>
                      </a:cubicBezTo>
                      <a:cubicBezTo>
                        <a:pt x="31" y="12"/>
                        <a:pt x="31" y="11"/>
                        <a:pt x="31" y="10"/>
                      </a:cubicBezTo>
                      <a:cubicBezTo>
                        <a:pt x="31" y="10"/>
                        <a:pt x="31" y="10"/>
                        <a:pt x="30"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8" name="Freeform 1424"/>
                <p:cNvSpPr>
                  <a:spLocks/>
                </p:cNvSpPr>
                <p:nvPr/>
              </p:nvSpPr>
              <p:spPr bwMode="auto">
                <a:xfrm>
                  <a:off x="1584" y="292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9" name="Freeform 1425"/>
                <p:cNvSpPr>
                  <a:spLocks/>
                </p:cNvSpPr>
                <p:nvPr/>
              </p:nvSpPr>
              <p:spPr bwMode="auto">
                <a:xfrm>
                  <a:off x="1585" y="29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0" name="Freeform 1426"/>
                <p:cNvSpPr>
                  <a:spLocks/>
                </p:cNvSpPr>
                <p:nvPr/>
              </p:nvSpPr>
              <p:spPr bwMode="auto">
                <a:xfrm>
                  <a:off x="1584" y="29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1" name="Freeform 1427"/>
                <p:cNvSpPr>
                  <a:spLocks/>
                </p:cNvSpPr>
                <p:nvPr/>
              </p:nvSpPr>
              <p:spPr bwMode="auto">
                <a:xfrm>
                  <a:off x="1562"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2" name="Freeform 1428"/>
                <p:cNvSpPr>
                  <a:spLocks/>
                </p:cNvSpPr>
                <p:nvPr/>
              </p:nvSpPr>
              <p:spPr bwMode="auto">
                <a:xfrm>
                  <a:off x="1565" y="2895"/>
                  <a:ext cx="8" cy="3"/>
                </a:xfrm>
                <a:custGeom>
                  <a:avLst/>
                  <a:gdLst>
                    <a:gd name="T0" fmla="*/ 8 w 8"/>
                    <a:gd name="T1" fmla="*/ 0 h 3"/>
                    <a:gd name="T2" fmla="*/ 0 w 8"/>
                    <a:gd name="T3" fmla="*/ 0 h 3"/>
                    <a:gd name="T4" fmla="*/ 4 w 8"/>
                    <a:gd name="T5" fmla="*/ 2 h 3"/>
                    <a:gd name="T6" fmla="*/ 8 w 8"/>
                    <a:gd name="T7" fmla="*/ 0 h 3"/>
                  </a:gdLst>
                  <a:ahLst/>
                  <a:cxnLst>
                    <a:cxn ang="0">
                      <a:pos x="T0" y="T1"/>
                    </a:cxn>
                    <a:cxn ang="0">
                      <a:pos x="T2" y="T3"/>
                    </a:cxn>
                    <a:cxn ang="0">
                      <a:pos x="T4" y="T5"/>
                    </a:cxn>
                    <a:cxn ang="0">
                      <a:pos x="T6" y="T7"/>
                    </a:cxn>
                  </a:cxnLst>
                  <a:rect l="0" t="0" r="r" b="b"/>
                  <a:pathLst>
                    <a:path w="8" h="3">
                      <a:moveTo>
                        <a:pt x="8" y="0"/>
                      </a:moveTo>
                      <a:cubicBezTo>
                        <a:pt x="6" y="3"/>
                        <a:pt x="2" y="2"/>
                        <a:pt x="0" y="0"/>
                      </a:cubicBezTo>
                      <a:cubicBezTo>
                        <a:pt x="1" y="1"/>
                        <a:pt x="3" y="2"/>
                        <a:pt x="4" y="2"/>
                      </a:cubicBezTo>
                      <a:cubicBezTo>
                        <a:pt x="6" y="2"/>
                        <a:pt x="7" y="1"/>
                        <a:pt x="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3" name="Freeform 1429"/>
                <p:cNvSpPr>
                  <a:spLocks/>
                </p:cNvSpPr>
                <p:nvPr/>
              </p:nvSpPr>
              <p:spPr bwMode="auto">
                <a:xfrm>
                  <a:off x="1559"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81" name="Group 1631"/>
              <p:cNvGrpSpPr>
                <a:grpSpLocks/>
              </p:cNvGrpSpPr>
              <p:nvPr/>
            </p:nvGrpSpPr>
            <p:grpSpPr bwMode="auto">
              <a:xfrm>
                <a:off x="1486" y="2617"/>
                <a:ext cx="558" cy="408"/>
                <a:chOff x="1486" y="2617"/>
                <a:chExt cx="558" cy="408"/>
              </a:xfrm>
              <a:grpFill/>
            </p:grpSpPr>
            <p:sp>
              <p:nvSpPr>
                <p:cNvPr id="604" name="Freeform 1431"/>
                <p:cNvSpPr>
                  <a:spLocks/>
                </p:cNvSpPr>
                <p:nvPr/>
              </p:nvSpPr>
              <p:spPr bwMode="auto">
                <a:xfrm>
                  <a:off x="1560"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5" name="Freeform 1432"/>
                <p:cNvSpPr>
                  <a:spLocks/>
                </p:cNvSpPr>
                <p:nvPr/>
              </p:nvSpPr>
              <p:spPr bwMode="auto">
                <a:xfrm>
                  <a:off x="1557" y="288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6" name="Freeform 1433"/>
                <p:cNvSpPr>
                  <a:spLocks/>
                </p:cNvSpPr>
                <p:nvPr/>
              </p:nvSpPr>
              <p:spPr bwMode="auto">
                <a:xfrm>
                  <a:off x="1526" y="2867"/>
                  <a:ext cx="27" cy="29"/>
                </a:xfrm>
                <a:custGeom>
                  <a:avLst/>
                  <a:gdLst>
                    <a:gd name="T0" fmla="*/ 27 w 28"/>
                    <a:gd name="T1" fmla="*/ 15 h 31"/>
                    <a:gd name="T2" fmla="*/ 26 w 28"/>
                    <a:gd name="T3" fmla="*/ 9 h 31"/>
                    <a:gd name="T4" fmla="*/ 19 w 28"/>
                    <a:gd name="T5" fmla="*/ 0 h 31"/>
                    <a:gd name="T6" fmla="*/ 16 w 28"/>
                    <a:gd name="T7" fmla="*/ 1 h 31"/>
                    <a:gd name="T8" fmla="*/ 11 w 28"/>
                    <a:gd name="T9" fmla="*/ 2 h 31"/>
                    <a:gd name="T10" fmla="*/ 9 w 28"/>
                    <a:gd name="T11" fmla="*/ 2 h 31"/>
                    <a:gd name="T12" fmla="*/ 8 w 28"/>
                    <a:gd name="T13" fmla="*/ 1 h 31"/>
                    <a:gd name="T14" fmla="*/ 7 w 28"/>
                    <a:gd name="T15" fmla="*/ 2 h 31"/>
                    <a:gd name="T16" fmla="*/ 7 w 28"/>
                    <a:gd name="T17" fmla="*/ 2 h 31"/>
                    <a:gd name="T18" fmla="*/ 7 w 28"/>
                    <a:gd name="T19" fmla="*/ 3 h 31"/>
                    <a:gd name="T20" fmla="*/ 7 w 28"/>
                    <a:gd name="T21" fmla="*/ 3 h 31"/>
                    <a:gd name="T22" fmla="*/ 6 w 28"/>
                    <a:gd name="T23" fmla="*/ 4 h 31"/>
                    <a:gd name="T24" fmla="*/ 6 w 28"/>
                    <a:gd name="T25" fmla="*/ 5 h 31"/>
                    <a:gd name="T26" fmla="*/ 6 w 28"/>
                    <a:gd name="T27" fmla="*/ 5 h 31"/>
                    <a:gd name="T28" fmla="*/ 5 w 28"/>
                    <a:gd name="T29" fmla="*/ 6 h 31"/>
                    <a:gd name="T30" fmla="*/ 4 w 28"/>
                    <a:gd name="T31" fmla="*/ 6 h 31"/>
                    <a:gd name="T32" fmla="*/ 4 w 28"/>
                    <a:gd name="T33" fmla="*/ 7 h 31"/>
                    <a:gd name="T34" fmla="*/ 3 w 28"/>
                    <a:gd name="T35" fmla="*/ 8 h 31"/>
                    <a:gd name="T36" fmla="*/ 2 w 28"/>
                    <a:gd name="T37" fmla="*/ 8 h 31"/>
                    <a:gd name="T38" fmla="*/ 2 w 28"/>
                    <a:gd name="T39" fmla="*/ 9 h 31"/>
                    <a:gd name="T40" fmla="*/ 1 w 28"/>
                    <a:gd name="T41" fmla="*/ 10 h 31"/>
                    <a:gd name="T42" fmla="*/ 0 w 28"/>
                    <a:gd name="T43" fmla="*/ 10 h 31"/>
                    <a:gd name="T44" fmla="*/ 1 w 28"/>
                    <a:gd name="T45" fmla="*/ 13 h 31"/>
                    <a:gd name="T46" fmla="*/ 9 w 28"/>
                    <a:gd name="T47" fmla="*/ 26 h 31"/>
                    <a:gd name="T48" fmla="*/ 10 w 28"/>
                    <a:gd name="T49" fmla="*/ 26 h 31"/>
                    <a:gd name="T50" fmla="*/ 17 w 28"/>
                    <a:gd name="T51" fmla="*/ 31 h 31"/>
                    <a:gd name="T52" fmla="*/ 17 w 28"/>
                    <a:gd name="T53" fmla="*/ 31 h 31"/>
                    <a:gd name="T54" fmla="*/ 18 w 28"/>
                    <a:gd name="T55" fmla="*/ 30 h 31"/>
                    <a:gd name="T56" fmla="*/ 18 w 28"/>
                    <a:gd name="T57" fmla="*/ 30 h 31"/>
                    <a:gd name="T58" fmla="*/ 18 w 28"/>
                    <a:gd name="T59" fmla="*/ 29 h 31"/>
                    <a:gd name="T60" fmla="*/ 18 w 28"/>
                    <a:gd name="T61" fmla="*/ 29 h 31"/>
                    <a:gd name="T62" fmla="*/ 19 w 28"/>
                    <a:gd name="T63" fmla="*/ 29 h 31"/>
                    <a:gd name="T64" fmla="*/ 22 w 28"/>
                    <a:gd name="T65" fmla="*/ 26 h 31"/>
                    <a:gd name="T66" fmla="*/ 27 w 28"/>
                    <a:gd name="T67" fmla="*/ 22 h 31"/>
                    <a:gd name="T68" fmla="*/ 28 w 28"/>
                    <a:gd name="T69" fmla="*/ 20 h 31"/>
                    <a:gd name="T70" fmla="*/ 28 w 28"/>
                    <a:gd name="T71" fmla="*/ 19 h 31"/>
                    <a:gd name="T72" fmla="*/ 28 w 28"/>
                    <a:gd name="T73" fmla="*/ 19 h 31"/>
                    <a:gd name="T74" fmla="*/ 28 w 28"/>
                    <a:gd name="T75" fmla="*/ 18 h 31"/>
                    <a:gd name="T76" fmla="*/ 28 w 28"/>
                    <a:gd name="T77" fmla="*/ 17 h 31"/>
                    <a:gd name="T78" fmla="*/ 27 w 28"/>
                    <a:gd name="T7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31">
                      <a:moveTo>
                        <a:pt x="27" y="15"/>
                      </a:moveTo>
                      <a:cubicBezTo>
                        <a:pt x="27" y="13"/>
                        <a:pt x="26" y="11"/>
                        <a:pt x="26" y="9"/>
                      </a:cubicBezTo>
                      <a:cubicBezTo>
                        <a:pt x="26" y="7"/>
                        <a:pt x="21" y="1"/>
                        <a:pt x="19" y="0"/>
                      </a:cubicBezTo>
                      <a:cubicBezTo>
                        <a:pt x="19" y="0"/>
                        <a:pt x="18" y="1"/>
                        <a:pt x="16" y="1"/>
                      </a:cubicBezTo>
                      <a:cubicBezTo>
                        <a:pt x="15" y="2"/>
                        <a:pt x="13" y="2"/>
                        <a:pt x="11" y="2"/>
                      </a:cubicBezTo>
                      <a:cubicBezTo>
                        <a:pt x="10" y="2"/>
                        <a:pt x="10" y="2"/>
                        <a:pt x="9" y="2"/>
                      </a:cubicBezTo>
                      <a:cubicBezTo>
                        <a:pt x="9" y="1"/>
                        <a:pt x="8" y="1"/>
                        <a:pt x="8" y="1"/>
                      </a:cubicBezTo>
                      <a:cubicBezTo>
                        <a:pt x="8" y="2"/>
                        <a:pt x="8" y="2"/>
                        <a:pt x="7" y="2"/>
                      </a:cubicBezTo>
                      <a:cubicBezTo>
                        <a:pt x="7" y="2"/>
                        <a:pt x="7" y="2"/>
                        <a:pt x="7" y="2"/>
                      </a:cubicBezTo>
                      <a:cubicBezTo>
                        <a:pt x="7" y="3"/>
                        <a:pt x="7" y="3"/>
                        <a:pt x="7" y="3"/>
                      </a:cubicBezTo>
                      <a:cubicBezTo>
                        <a:pt x="7" y="3"/>
                        <a:pt x="7" y="3"/>
                        <a:pt x="7" y="3"/>
                      </a:cubicBezTo>
                      <a:cubicBezTo>
                        <a:pt x="7" y="4"/>
                        <a:pt x="7" y="4"/>
                        <a:pt x="6" y="4"/>
                      </a:cubicBezTo>
                      <a:cubicBezTo>
                        <a:pt x="6" y="4"/>
                        <a:pt x="6" y="4"/>
                        <a:pt x="6" y="5"/>
                      </a:cubicBezTo>
                      <a:cubicBezTo>
                        <a:pt x="6" y="5"/>
                        <a:pt x="6" y="5"/>
                        <a:pt x="6" y="5"/>
                      </a:cubicBezTo>
                      <a:cubicBezTo>
                        <a:pt x="5" y="5"/>
                        <a:pt x="5" y="5"/>
                        <a:pt x="5" y="6"/>
                      </a:cubicBezTo>
                      <a:cubicBezTo>
                        <a:pt x="5" y="6"/>
                        <a:pt x="5" y="6"/>
                        <a:pt x="4" y="6"/>
                      </a:cubicBezTo>
                      <a:cubicBezTo>
                        <a:pt x="4" y="6"/>
                        <a:pt x="4" y="7"/>
                        <a:pt x="4" y="7"/>
                      </a:cubicBezTo>
                      <a:cubicBezTo>
                        <a:pt x="4" y="7"/>
                        <a:pt x="3" y="7"/>
                        <a:pt x="3" y="8"/>
                      </a:cubicBezTo>
                      <a:cubicBezTo>
                        <a:pt x="3" y="8"/>
                        <a:pt x="3" y="8"/>
                        <a:pt x="2" y="8"/>
                      </a:cubicBezTo>
                      <a:cubicBezTo>
                        <a:pt x="2" y="9"/>
                        <a:pt x="2" y="9"/>
                        <a:pt x="2" y="9"/>
                      </a:cubicBezTo>
                      <a:cubicBezTo>
                        <a:pt x="1" y="9"/>
                        <a:pt x="1" y="10"/>
                        <a:pt x="1" y="10"/>
                      </a:cubicBezTo>
                      <a:cubicBezTo>
                        <a:pt x="1" y="10"/>
                        <a:pt x="1" y="10"/>
                        <a:pt x="0" y="10"/>
                      </a:cubicBezTo>
                      <a:cubicBezTo>
                        <a:pt x="1" y="11"/>
                        <a:pt x="1" y="12"/>
                        <a:pt x="1" y="13"/>
                      </a:cubicBezTo>
                      <a:cubicBezTo>
                        <a:pt x="4" y="21"/>
                        <a:pt x="6" y="23"/>
                        <a:pt x="9" y="26"/>
                      </a:cubicBezTo>
                      <a:cubicBezTo>
                        <a:pt x="10" y="26"/>
                        <a:pt x="10" y="26"/>
                        <a:pt x="10" y="26"/>
                      </a:cubicBezTo>
                      <a:cubicBezTo>
                        <a:pt x="11" y="28"/>
                        <a:pt x="14" y="29"/>
                        <a:pt x="17" y="31"/>
                      </a:cubicBezTo>
                      <a:cubicBezTo>
                        <a:pt x="17" y="31"/>
                        <a:pt x="17" y="31"/>
                        <a:pt x="17" y="31"/>
                      </a:cubicBezTo>
                      <a:cubicBezTo>
                        <a:pt x="17" y="31"/>
                        <a:pt x="17" y="30"/>
                        <a:pt x="18" y="30"/>
                      </a:cubicBezTo>
                      <a:cubicBezTo>
                        <a:pt x="18" y="30"/>
                        <a:pt x="18" y="30"/>
                        <a:pt x="18" y="30"/>
                      </a:cubicBezTo>
                      <a:cubicBezTo>
                        <a:pt x="18" y="29"/>
                        <a:pt x="18" y="29"/>
                        <a:pt x="18" y="29"/>
                      </a:cubicBezTo>
                      <a:cubicBezTo>
                        <a:pt x="18" y="29"/>
                        <a:pt x="18" y="29"/>
                        <a:pt x="18" y="29"/>
                      </a:cubicBezTo>
                      <a:cubicBezTo>
                        <a:pt x="19" y="29"/>
                        <a:pt x="19" y="29"/>
                        <a:pt x="19" y="29"/>
                      </a:cubicBezTo>
                      <a:cubicBezTo>
                        <a:pt x="20" y="28"/>
                        <a:pt x="21" y="27"/>
                        <a:pt x="22" y="26"/>
                      </a:cubicBezTo>
                      <a:cubicBezTo>
                        <a:pt x="23" y="25"/>
                        <a:pt x="27" y="23"/>
                        <a:pt x="27" y="22"/>
                      </a:cubicBezTo>
                      <a:cubicBezTo>
                        <a:pt x="27" y="22"/>
                        <a:pt x="28" y="21"/>
                        <a:pt x="28" y="20"/>
                      </a:cubicBezTo>
                      <a:cubicBezTo>
                        <a:pt x="28" y="20"/>
                        <a:pt x="28" y="19"/>
                        <a:pt x="28" y="19"/>
                      </a:cubicBezTo>
                      <a:cubicBezTo>
                        <a:pt x="28" y="19"/>
                        <a:pt x="28" y="19"/>
                        <a:pt x="28" y="19"/>
                      </a:cubicBezTo>
                      <a:cubicBezTo>
                        <a:pt x="28" y="18"/>
                        <a:pt x="28" y="18"/>
                        <a:pt x="28" y="18"/>
                      </a:cubicBezTo>
                      <a:cubicBezTo>
                        <a:pt x="28" y="17"/>
                        <a:pt x="28" y="17"/>
                        <a:pt x="28" y="17"/>
                      </a:cubicBezTo>
                      <a:cubicBezTo>
                        <a:pt x="28" y="17"/>
                        <a:pt x="28" y="16"/>
                        <a:pt x="2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7" name="Freeform 1434"/>
                <p:cNvSpPr>
                  <a:spLocks/>
                </p:cNvSpPr>
                <p:nvPr/>
              </p:nvSpPr>
              <p:spPr bwMode="auto">
                <a:xfrm>
                  <a:off x="1532" y="2871"/>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8" name="Freeform 1435"/>
                <p:cNvSpPr>
                  <a:spLocks/>
                </p:cNvSpPr>
                <p:nvPr/>
              </p:nvSpPr>
              <p:spPr bwMode="auto">
                <a:xfrm>
                  <a:off x="1533" y="28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9" name="Freeform 1436"/>
                <p:cNvSpPr>
                  <a:spLocks/>
                </p:cNvSpPr>
                <p:nvPr/>
              </p:nvSpPr>
              <p:spPr bwMode="auto">
                <a:xfrm>
                  <a:off x="1533" y="28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0" name="Freeform 1437"/>
                <p:cNvSpPr>
                  <a:spLocks/>
                </p:cNvSpPr>
                <p:nvPr/>
              </p:nvSpPr>
              <p:spPr bwMode="auto">
                <a:xfrm>
                  <a:off x="1531" y="287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1" name="Freeform 1438"/>
                <p:cNvSpPr>
                  <a:spLocks/>
                </p:cNvSpPr>
                <p:nvPr/>
              </p:nvSpPr>
              <p:spPr bwMode="auto">
                <a:xfrm>
                  <a:off x="1552" y="2881"/>
                  <a:ext cx="1" cy="2"/>
                </a:xfrm>
                <a:custGeom>
                  <a:avLst/>
                  <a:gdLst>
                    <a:gd name="T0" fmla="*/ 1 w 1"/>
                    <a:gd name="T1" fmla="*/ 2 h 2"/>
                    <a:gd name="T2" fmla="*/ 0 w 1"/>
                    <a:gd name="T3" fmla="*/ 0 h 2"/>
                    <a:gd name="T4" fmla="*/ 1 w 1"/>
                    <a:gd name="T5" fmla="*/ 2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0"/>
                      </a:cubicBezTo>
                      <a:cubicBezTo>
                        <a:pt x="1" y="1"/>
                        <a:pt x="1" y="2"/>
                        <a:pt x="1" y="2"/>
                      </a:cubicBezTo>
                      <a:cubicBezTo>
                        <a:pt x="1" y="2"/>
                        <a:pt x="1" y="2"/>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2" name="Freeform 1439"/>
                <p:cNvSpPr>
                  <a:spLocks/>
                </p:cNvSpPr>
                <p:nvPr/>
              </p:nvSpPr>
              <p:spPr bwMode="auto">
                <a:xfrm>
                  <a:off x="1527" y="287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3" name="Freeform 1440"/>
                <p:cNvSpPr>
                  <a:spLocks/>
                </p:cNvSpPr>
                <p:nvPr/>
              </p:nvSpPr>
              <p:spPr bwMode="auto">
                <a:xfrm>
                  <a:off x="1530" y="287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4" name="Freeform 1441"/>
                <p:cNvSpPr>
                  <a:spLocks/>
                </p:cNvSpPr>
                <p:nvPr/>
              </p:nvSpPr>
              <p:spPr bwMode="auto">
                <a:xfrm>
                  <a:off x="1528" y="287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5" name="Freeform 1442"/>
                <p:cNvSpPr>
                  <a:spLocks/>
                </p:cNvSpPr>
                <p:nvPr/>
              </p:nvSpPr>
              <p:spPr bwMode="auto">
                <a:xfrm>
                  <a:off x="1552" y="2885"/>
                  <a:ext cx="1" cy="3"/>
                </a:xfrm>
                <a:custGeom>
                  <a:avLst/>
                  <a:gdLst>
                    <a:gd name="T0" fmla="*/ 0 w 1"/>
                    <a:gd name="T1" fmla="*/ 3 h 3"/>
                    <a:gd name="T2" fmla="*/ 1 w 1"/>
                    <a:gd name="T3" fmla="*/ 1 h 3"/>
                    <a:gd name="T4" fmla="*/ 1 w 1"/>
                    <a:gd name="T5" fmla="*/ 0 h 3"/>
                    <a:gd name="T6" fmla="*/ 1 w 1"/>
                    <a:gd name="T7" fmla="*/ 1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3"/>
                        <a:pt x="1" y="2"/>
                        <a:pt x="1" y="1"/>
                      </a:cubicBezTo>
                      <a:cubicBezTo>
                        <a:pt x="1" y="1"/>
                        <a:pt x="1" y="0"/>
                        <a:pt x="1" y="0"/>
                      </a:cubicBezTo>
                      <a:cubicBezTo>
                        <a:pt x="1" y="0"/>
                        <a:pt x="1" y="1"/>
                        <a:pt x="1" y="1"/>
                      </a:cubicBezTo>
                      <a:cubicBezTo>
                        <a:pt x="1" y="2"/>
                        <a:pt x="0" y="3"/>
                        <a:pt x="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6" name="Freeform 1443"/>
                <p:cNvSpPr>
                  <a:spLocks/>
                </p:cNvSpPr>
                <p:nvPr/>
              </p:nvSpPr>
              <p:spPr bwMode="auto">
                <a:xfrm>
                  <a:off x="1542" y="28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7" name="Freeform 1444"/>
                <p:cNvSpPr>
                  <a:spLocks/>
                </p:cNvSpPr>
                <p:nvPr/>
              </p:nvSpPr>
              <p:spPr bwMode="auto">
                <a:xfrm>
                  <a:off x="1553" y="288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8" name="Freeform 1445"/>
                <p:cNvSpPr>
                  <a:spLocks/>
                </p:cNvSpPr>
                <p:nvPr/>
              </p:nvSpPr>
              <p:spPr bwMode="auto">
                <a:xfrm>
                  <a:off x="1543" y="28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9" name="Freeform 1446"/>
                <p:cNvSpPr>
                  <a:spLocks/>
                </p:cNvSpPr>
                <p:nvPr/>
              </p:nvSpPr>
              <p:spPr bwMode="auto">
                <a:xfrm>
                  <a:off x="1543" y="2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0" name="Freeform 1447"/>
                <p:cNvSpPr>
                  <a:spLocks/>
                </p:cNvSpPr>
                <p:nvPr/>
              </p:nvSpPr>
              <p:spPr bwMode="auto">
                <a:xfrm>
                  <a:off x="1486" y="2667"/>
                  <a:ext cx="86" cy="70"/>
                </a:xfrm>
                <a:custGeom>
                  <a:avLst/>
                  <a:gdLst>
                    <a:gd name="T0" fmla="*/ 89 w 90"/>
                    <a:gd name="T1" fmla="*/ 2 h 73"/>
                    <a:gd name="T2" fmla="*/ 84 w 90"/>
                    <a:gd name="T3" fmla="*/ 0 h 73"/>
                    <a:gd name="T4" fmla="*/ 43 w 90"/>
                    <a:gd name="T5" fmla="*/ 0 h 73"/>
                    <a:gd name="T6" fmla="*/ 38 w 90"/>
                    <a:gd name="T7" fmla="*/ 9 h 73"/>
                    <a:gd name="T8" fmla="*/ 31 w 90"/>
                    <a:gd name="T9" fmla="*/ 18 h 73"/>
                    <a:gd name="T10" fmla="*/ 23 w 90"/>
                    <a:gd name="T11" fmla="*/ 29 h 73"/>
                    <a:gd name="T12" fmla="*/ 14 w 90"/>
                    <a:gd name="T13" fmla="*/ 46 h 73"/>
                    <a:gd name="T14" fmla="*/ 3 w 90"/>
                    <a:gd name="T15" fmla="*/ 65 h 73"/>
                    <a:gd name="T16" fmla="*/ 0 w 90"/>
                    <a:gd name="T17" fmla="*/ 73 h 73"/>
                    <a:gd name="T18" fmla="*/ 40 w 90"/>
                    <a:gd name="T19" fmla="*/ 73 h 73"/>
                    <a:gd name="T20" fmla="*/ 40 w 90"/>
                    <a:gd name="T21" fmla="*/ 57 h 73"/>
                    <a:gd name="T22" fmla="*/ 47 w 90"/>
                    <a:gd name="T23" fmla="*/ 51 h 73"/>
                    <a:gd name="T24" fmla="*/ 52 w 90"/>
                    <a:gd name="T25" fmla="*/ 49 h 73"/>
                    <a:gd name="T26" fmla="*/ 52 w 90"/>
                    <a:gd name="T27" fmla="*/ 17 h 73"/>
                    <a:gd name="T28" fmla="*/ 54 w 90"/>
                    <a:gd name="T29" fmla="*/ 17 h 73"/>
                    <a:gd name="T30" fmla="*/ 81 w 90"/>
                    <a:gd name="T31" fmla="*/ 17 h 73"/>
                    <a:gd name="T32" fmla="*/ 90 w 90"/>
                    <a:gd name="T33" fmla="*/ 17 h 73"/>
                    <a:gd name="T34" fmla="*/ 90 w 90"/>
                    <a:gd name="T35" fmla="*/ 8 h 73"/>
                    <a:gd name="T36" fmla="*/ 90 w 90"/>
                    <a:gd name="T37" fmla="*/ 8 h 73"/>
                    <a:gd name="T38" fmla="*/ 90 w 90"/>
                    <a:gd name="T39" fmla="*/ 5 h 73"/>
                    <a:gd name="T40" fmla="*/ 90 w 90"/>
                    <a:gd name="T41" fmla="*/ 5 h 73"/>
                    <a:gd name="T42" fmla="*/ 90 w 90"/>
                    <a:gd name="T43" fmla="*/ 3 h 73"/>
                    <a:gd name="T44" fmla="*/ 90 w 90"/>
                    <a:gd name="T45" fmla="*/ 3 h 73"/>
                    <a:gd name="T46" fmla="*/ 89 w 90"/>
                    <a:gd name="T4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3">
                      <a:moveTo>
                        <a:pt x="89" y="2"/>
                      </a:moveTo>
                      <a:cubicBezTo>
                        <a:pt x="89" y="1"/>
                        <a:pt x="89" y="0"/>
                        <a:pt x="84" y="0"/>
                      </a:cubicBezTo>
                      <a:cubicBezTo>
                        <a:pt x="43" y="0"/>
                        <a:pt x="43" y="0"/>
                        <a:pt x="43" y="0"/>
                      </a:cubicBezTo>
                      <a:cubicBezTo>
                        <a:pt x="40" y="3"/>
                        <a:pt x="39" y="6"/>
                        <a:pt x="38" y="9"/>
                      </a:cubicBezTo>
                      <a:cubicBezTo>
                        <a:pt x="37" y="12"/>
                        <a:pt x="34" y="14"/>
                        <a:pt x="31" y="18"/>
                      </a:cubicBezTo>
                      <a:cubicBezTo>
                        <a:pt x="27" y="21"/>
                        <a:pt x="23" y="26"/>
                        <a:pt x="23" y="29"/>
                      </a:cubicBezTo>
                      <a:cubicBezTo>
                        <a:pt x="22" y="34"/>
                        <a:pt x="19" y="39"/>
                        <a:pt x="14" y="46"/>
                      </a:cubicBezTo>
                      <a:cubicBezTo>
                        <a:pt x="10" y="52"/>
                        <a:pt x="6" y="58"/>
                        <a:pt x="3" y="65"/>
                      </a:cubicBezTo>
                      <a:cubicBezTo>
                        <a:pt x="1" y="68"/>
                        <a:pt x="0" y="71"/>
                        <a:pt x="0" y="73"/>
                      </a:cubicBezTo>
                      <a:cubicBezTo>
                        <a:pt x="40" y="73"/>
                        <a:pt x="40" y="73"/>
                        <a:pt x="40" y="73"/>
                      </a:cubicBezTo>
                      <a:cubicBezTo>
                        <a:pt x="40" y="57"/>
                        <a:pt x="40" y="57"/>
                        <a:pt x="40" y="57"/>
                      </a:cubicBezTo>
                      <a:cubicBezTo>
                        <a:pt x="40" y="55"/>
                        <a:pt x="43" y="53"/>
                        <a:pt x="47" y="51"/>
                      </a:cubicBezTo>
                      <a:cubicBezTo>
                        <a:pt x="49" y="51"/>
                        <a:pt x="51" y="49"/>
                        <a:pt x="52" y="49"/>
                      </a:cubicBezTo>
                      <a:cubicBezTo>
                        <a:pt x="52" y="17"/>
                        <a:pt x="52" y="17"/>
                        <a:pt x="52" y="17"/>
                      </a:cubicBezTo>
                      <a:cubicBezTo>
                        <a:pt x="54" y="17"/>
                        <a:pt x="54" y="17"/>
                        <a:pt x="54" y="17"/>
                      </a:cubicBezTo>
                      <a:cubicBezTo>
                        <a:pt x="54" y="17"/>
                        <a:pt x="70" y="17"/>
                        <a:pt x="81" y="17"/>
                      </a:cubicBezTo>
                      <a:cubicBezTo>
                        <a:pt x="86" y="17"/>
                        <a:pt x="89" y="17"/>
                        <a:pt x="90" y="17"/>
                      </a:cubicBezTo>
                      <a:cubicBezTo>
                        <a:pt x="90" y="15"/>
                        <a:pt x="90" y="12"/>
                        <a:pt x="90" y="8"/>
                      </a:cubicBezTo>
                      <a:cubicBezTo>
                        <a:pt x="90" y="8"/>
                        <a:pt x="90" y="8"/>
                        <a:pt x="90" y="8"/>
                      </a:cubicBezTo>
                      <a:cubicBezTo>
                        <a:pt x="90" y="7"/>
                        <a:pt x="90" y="6"/>
                        <a:pt x="90" y="5"/>
                      </a:cubicBezTo>
                      <a:cubicBezTo>
                        <a:pt x="90" y="5"/>
                        <a:pt x="90" y="5"/>
                        <a:pt x="90" y="5"/>
                      </a:cubicBezTo>
                      <a:cubicBezTo>
                        <a:pt x="90" y="4"/>
                        <a:pt x="90" y="4"/>
                        <a:pt x="90" y="3"/>
                      </a:cubicBezTo>
                      <a:cubicBezTo>
                        <a:pt x="90" y="3"/>
                        <a:pt x="90" y="3"/>
                        <a:pt x="90" y="3"/>
                      </a:cubicBezTo>
                      <a:cubicBezTo>
                        <a:pt x="90" y="2"/>
                        <a:pt x="89" y="2"/>
                        <a:pt x="89"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1" name="Freeform 1448"/>
                <p:cNvSpPr>
                  <a:spLocks/>
                </p:cNvSpPr>
                <p:nvPr/>
              </p:nvSpPr>
              <p:spPr bwMode="auto">
                <a:xfrm>
                  <a:off x="1571" y="2669"/>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2" name="Freeform 1449"/>
                <p:cNvSpPr>
                  <a:spLocks/>
                </p:cNvSpPr>
                <p:nvPr/>
              </p:nvSpPr>
              <p:spPr bwMode="auto">
                <a:xfrm>
                  <a:off x="1486" y="2673"/>
                  <a:ext cx="121" cy="137"/>
                </a:xfrm>
                <a:custGeom>
                  <a:avLst/>
                  <a:gdLst>
                    <a:gd name="T0" fmla="*/ 52 w 127"/>
                    <a:gd name="T1" fmla="*/ 143 h 143"/>
                    <a:gd name="T2" fmla="*/ 53 w 127"/>
                    <a:gd name="T3" fmla="*/ 143 h 143"/>
                    <a:gd name="T4" fmla="*/ 54 w 127"/>
                    <a:gd name="T5" fmla="*/ 143 h 143"/>
                    <a:gd name="T6" fmla="*/ 54 w 127"/>
                    <a:gd name="T7" fmla="*/ 142 h 143"/>
                    <a:gd name="T8" fmla="*/ 66 w 127"/>
                    <a:gd name="T9" fmla="*/ 139 h 143"/>
                    <a:gd name="T10" fmla="*/ 67 w 127"/>
                    <a:gd name="T11" fmla="*/ 137 h 143"/>
                    <a:gd name="T12" fmla="*/ 73 w 127"/>
                    <a:gd name="T13" fmla="*/ 136 h 143"/>
                    <a:gd name="T14" fmla="*/ 82 w 127"/>
                    <a:gd name="T15" fmla="*/ 135 h 143"/>
                    <a:gd name="T16" fmla="*/ 83 w 127"/>
                    <a:gd name="T17" fmla="*/ 135 h 143"/>
                    <a:gd name="T18" fmla="*/ 101 w 127"/>
                    <a:gd name="T19" fmla="*/ 135 h 143"/>
                    <a:gd name="T20" fmla="*/ 127 w 127"/>
                    <a:gd name="T21" fmla="*/ 135 h 143"/>
                    <a:gd name="T22" fmla="*/ 124 w 127"/>
                    <a:gd name="T23" fmla="*/ 124 h 143"/>
                    <a:gd name="T24" fmla="*/ 127 w 127"/>
                    <a:gd name="T25" fmla="*/ 22 h 143"/>
                    <a:gd name="T26" fmla="*/ 96 w 127"/>
                    <a:gd name="T27" fmla="*/ 1 h 143"/>
                    <a:gd name="T28" fmla="*/ 94 w 127"/>
                    <a:gd name="T29" fmla="*/ 0 h 143"/>
                    <a:gd name="T30" fmla="*/ 94 w 127"/>
                    <a:gd name="T31" fmla="*/ 3 h 143"/>
                    <a:gd name="T32" fmla="*/ 94 w 127"/>
                    <a:gd name="T33" fmla="*/ 5 h 143"/>
                    <a:gd name="T34" fmla="*/ 94 w 127"/>
                    <a:gd name="T35" fmla="*/ 6 h 143"/>
                    <a:gd name="T36" fmla="*/ 94 w 127"/>
                    <a:gd name="T37" fmla="*/ 8 h 143"/>
                    <a:gd name="T38" fmla="*/ 94 w 127"/>
                    <a:gd name="T39" fmla="*/ 10 h 143"/>
                    <a:gd name="T40" fmla="*/ 94 w 127"/>
                    <a:gd name="T41" fmla="*/ 10 h 143"/>
                    <a:gd name="T42" fmla="*/ 94 w 127"/>
                    <a:gd name="T43" fmla="*/ 11 h 143"/>
                    <a:gd name="T44" fmla="*/ 94 w 127"/>
                    <a:gd name="T45" fmla="*/ 12 h 143"/>
                    <a:gd name="T46" fmla="*/ 94 w 127"/>
                    <a:gd name="T47" fmla="*/ 12 h 143"/>
                    <a:gd name="T48" fmla="*/ 94 w 127"/>
                    <a:gd name="T49" fmla="*/ 13 h 143"/>
                    <a:gd name="T50" fmla="*/ 93 w 127"/>
                    <a:gd name="T51" fmla="*/ 13 h 143"/>
                    <a:gd name="T52" fmla="*/ 93 w 127"/>
                    <a:gd name="T53" fmla="*/ 13 h 143"/>
                    <a:gd name="T54" fmla="*/ 93 w 127"/>
                    <a:gd name="T55" fmla="*/ 13 h 143"/>
                    <a:gd name="T56" fmla="*/ 93 w 127"/>
                    <a:gd name="T57" fmla="*/ 13 h 143"/>
                    <a:gd name="T58" fmla="*/ 58 w 127"/>
                    <a:gd name="T59" fmla="*/ 14 h 143"/>
                    <a:gd name="T60" fmla="*/ 56 w 127"/>
                    <a:gd name="T61" fmla="*/ 42 h 143"/>
                    <a:gd name="T62" fmla="*/ 44 w 127"/>
                    <a:gd name="T63" fmla="*/ 51 h 143"/>
                    <a:gd name="T64" fmla="*/ 0 w 127"/>
                    <a:gd name="T65" fmla="*/ 70 h 143"/>
                    <a:gd name="T66" fmla="*/ 5 w 127"/>
                    <a:gd name="T67" fmla="*/ 79 h 143"/>
                    <a:gd name="T68" fmla="*/ 8 w 127"/>
                    <a:gd name="T69" fmla="*/ 98 h 143"/>
                    <a:gd name="T70" fmla="*/ 4 w 127"/>
                    <a:gd name="T71" fmla="*/ 125 h 143"/>
                    <a:gd name="T72" fmla="*/ 5 w 127"/>
                    <a:gd name="T73" fmla="*/ 123 h 143"/>
                    <a:gd name="T74" fmla="*/ 7 w 127"/>
                    <a:gd name="T75" fmla="*/ 123 h 143"/>
                    <a:gd name="T76" fmla="*/ 12 w 127"/>
                    <a:gd name="T77" fmla="*/ 123 h 143"/>
                    <a:gd name="T78" fmla="*/ 18 w 127"/>
                    <a:gd name="T79" fmla="*/ 123 h 143"/>
                    <a:gd name="T80" fmla="*/ 28 w 127"/>
                    <a:gd name="T81" fmla="*/ 123 h 143"/>
                    <a:gd name="T82" fmla="*/ 38 w 127"/>
                    <a:gd name="T83" fmla="*/ 128 h 143"/>
                    <a:gd name="T84" fmla="*/ 46 w 127"/>
                    <a:gd name="T85" fmla="*/ 138 h 143"/>
                    <a:gd name="T86" fmla="*/ 50 w 127"/>
                    <a:gd name="T87" fmla="*/ 142 h 143"/>
                    <a:gd name="T88" fmla="*/ 51 w 127"/>
                    <a:gd name="T89" fmla="*/ 143 h 143"/>
                    <a:gd name="T90" fmla="*/ 51 w 127"/>
                    <a:gd name="T9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43">
                      <a:moveTo>
                        <a:pt x="51" y="143"/>
                      </a:moveTo>
                      <a:cubicBezTo>
                        <a:pt x="52" y="143"/>
                        <a:pt x="52" y="143"/>
                        <a:pt x="52" y="143"/>
                      </a:cubicBezTo>
                      <a:cubicBezTo>
                        <a:pt x="52" y="143"/>
                        <a:pt x="53" y="143"/>
                        <a:pt x="53" y="143"/>
                      </a:cubicBezTo>
                      <a:cubicBezTo>
                        <a:pt x="53" y="143"/>
                        <a:pt x="53" y="143"/>
                        <a:pt x="53" y="143"/>
                      </a:cubicBezTo>
                      <a:cubicBezTo>
                        <a:pt x="53" y="143"/>
                        <a:pt x="53" y="143"/>
                        <a:pt x="53" y="143"/>
                      </a:cubicBezTo>
                      <a:cubicBezTo>
                        <a:pt x="54" y="143"/>
                        <a:pt x="54" y="143"/>
                        <a:pt x="54" y="143"/>
                      </a:cubicBezTo>
                      <a:cubicBezTo>
                        <a:pt x="54" y="143"/>
                        <a:pt x="54" y="143"/>
                        <a:pt x="54" y="142"/>
                      </a:cubicBezTo>
                      <a:cubicBezTo>
                        <a:pt x="54" y="142"/>
                        <a:pt x="54" y="142"/>
                        <a:pt x="54" y="142"/>
                      </a:cubicBezTo>
                      <a:cubicBezTo>
                        <a:pt x="54" y="136"/>
                        <a:pt x="59" y="133"/>
                        <a:pt x="64" y="138"/>
                      </a:cubicBezTo>
                      <a:cubicBezTo>
                        <a:pt x="65" y="139"/>
                        <a:pt x="66" y="139"/>
                        <a:pt x="66" y="139"/>
                      </a:cubicBezTo>
                      <a:cubicBezTo>
                        <a:pt x="66" y="139"/>
                        <a:pt x="67" y="139"/>
                        <a:pt x="67" y="139"/>
                      </a:cubicBezTo>
                      <a:cubicBezTo>
                        <a:pt x="67" y="138"/>
                        <a:pt x="67" y="138"/>
                        <a:pt x="67" y="137"/>
                      </a:cubicBezTo>
                      <a:cubicBezTo>
                        <a:pt x="68" y="137"/>
                        <a:pt x="69" y="136"/>
                        <a:pt x="70" y="136"/>
                      </a:cubicBezTo>
                      <a:cubicBezTo>
                        <a:pt x="71" y="136"/>
                        <a:pt x="72" y="136"/>
                        <a:pt x="73" y="136"/>
                      </a:cubicBezTo>
                      <a:cubicBezTo>
                        <a:pt x="74" y="137"/>
                        <a:pt x="76" y="137"/>
                        <a:pt x="77" y="137"/>
                      </a:cubicBezTo>
                      <a:cubicBezTo>
                        <a:pt x="78" y="137"/>
                        <a:pt x="81" y="136"/>
                        <a:pt x="82" y="135"/>
                      </a:cubicBezTo>
                      <a:cubicBezTo>
                        <a:pt x="82" y="135"/>
                        <a:pt x="83" y="135"/>
                        <a:pt x="83" y="135"/>
                      </a:cubicBezTo>
                      <a:cubicBezTo>
                        <a:pt x="83" y="135"/>
                        <a:pt x="83" y="135"/>
                        <a:pt x="83" y="135"/>
                      </a:cubicBezTo>
                      <a:cubicBezTo>
                        <a:pt x="84" y="135"/>
                        <a:pt x="84" y="135"/>
                        <a:pt x="84" y="135"/>
                      </a:cubicBezTo>
                      <a:cubicBezTo>
                        <a:pt x="84" y="135"/>
                        <a:pt x="92" y="135"/>
                        <a:pt x="101" y="135"/>
                      </a:cubicBezTo>
                      <a:cubicBezTo>
                        <a:pt x="102" y="135"/>
                        <a:pt x="104" y="135"/>
                        <a:pt x="105" y="135"/>
                      </a:cubicBezTo>
                      <a:cubicBezTo>
                        <a:pt x="121" y="135"/>
                        <a:pt x="125" y="135"/>
                        <a:pt x="127" y="135"/>
                      </a:cubicBezTo>
                      <a:cubicBezTo>
                        <a:pt x="127" y="134"/>
                        <a:pt x="127" y="131"/>
                        <a:pt x="127" y="128"/>
                      </a:cubicBezTo>
                      <a:cubicBezTo>
                        <a:pt x="124" y="124"/>
                        <a:pt x="124" y="124"/>
                        <a:pt x="124" y="124"/>
                      </a:cubicBezTo>
                      <a:cubicBezTo>
                        <a:pt x="113" y="22"/>
                        <a:pt x="113" y="22"/>
                        <a:pt x="113" y="22"/>
                      </a:cubicBezTo>
                      <a:cubicBezTo>
                        <a:pt x="127" y="22"/>
                        <a:pt x="127" y="22"/>
                        <a:pt x="127" y="22"/>
                      </a:cubicBezTo>
                      <a:cubicBezTo>
                        <a:pt x="113" y="12"/>
                        <a:pt x="101" y="4"/>
                        <a:pt x="96" y="1"/>
                      </a:cubicBezTo>
                      <a:cubicBezTo>
                        <a:pt x="96" y="1"/>
                        <a:pt x="96" y="1"/>
                        <a:pt x="96" y="1"/>
                      </a:cubicBezTo>
                      <a:cubicBezTo>
                        <a:pt x="95" y="1"/>
                        <a:pt x="95" y="0"/>
                        <a:pt x="94" y="0"/>
                      </a:cubicBezTo>
                      <a:cubicBezTo>
                        <a:pt x="94" y="0"/>
                        <a:pt x="94" y="0"/>
                        <a:pt x="94" y="0"/>
                      </a:cubicBezTo>
                      <a:cubicBezTo>
                        <a:pt x="94" y="3"/>
                        <a:pt x="94" y="3"/>
                        <a:pt x="94" y="3"/>
                      </a:cubicBezTo>
                      <a:cubicBezTo>
                        <a:pt x="94" y="3"/>
                        <a:pt x="94" y="3"/>
                        <a:pt x="94" y="3"/>
                      </a:cubicBezTo>
                      <a:cubicBezTo>
                        <a:pt x="94" y="3"/>
                        <a:pt x="94" y="3"/>
                        <a:pt x="94" y="4"/>
                      </a:cubicBezTo>
                      <a:cubicBezTo>
                        <a:pt x="94" y="4"/>
                        <a:pt x="94" y="4"/>
                        <a:pt x="94" y="5"/>
                      </a:cubicBezTo>
                      <a:cubicBezTo>
                        <a:pt x="94" y="5"/>
                        <a:pt x="94" y="5"/>
                        <a:pt x="94" y="6"/>
                      </a:cubicBezTo>
                      <a:cubicBezTo>
                        <a:pt x="94" y="6"/>
                        <a:pt x="94" y="6"/>
                        <a:pt x="94" y="6"/>
                      </a:cubicBezTo>
                      <a:cubicBezTo>
                        <a:pt x="94" y="7"/>
                        <a:pt x="94" y="7"/>
                        <a:pt x="94" y="7"/>
                      </a:cubicBezTo>
                      <a:cubicBezTo>
                        <a:pt x="94" y="7"/>
                        <a:pt x="94" y="8"/>
                        <a:pt x="94" y="8"/>
                      </a:cubicBezTo>
                      <a:cubicBezTo>
                        <a:pt x="94" y="8"/>
                        <a:pt x="94" y="8"/>
                        <a:pt x="94" y="8"/>
                      </a:cubicBezTo>
                      <a:cubicBezTo>
                        <a:pt x="94" y="9"/>
                        <a:pt x="94" y="9"/>
                        <a:pt x="94" y="10"/>
                      </a:cubicBezTo>
                      <a:cubicBezTo>
                        <a:pt x="94" y="10"/>
                        <a:pt x="94" y="10"/>
                        <a:pt x="94" y="10"/>
                      </a:cubicBezTo>
                      <a:cubicBezTo>
                        <a:pt x="94" y="10"/>
                        <a:pt x="94" y="10"/>
                        <a:pt x="94" y="10"/>
                      </a:cubicBezTo>
                      <a:cubicBezTo>
                        <a:pt x="94" y="11"/>
                        <a:pt x="94" y="11"/>
                        <a:pt x="94" y="11"/>
                      </a:cubicBezTo>
                      <a:cubicBezTo>
                        <a:pt x="94" y="11"/>
                        <a:pt x="94" y="11"/>
                        <a:pt x="94" y="11"/>
                      </a:cubicBezTo>
                      <a:cubicBezTo>
                        <a:pt x="94" y="11"/>
                        <a:pt x="94" y="11"/>
                        <a:pt x="94" y="11"/>
                      </a:cubicBezTo>
                      <a:cubicBezTo>
                        <a:pt x="94" y="12"/>
                        <a:pt x="94" y="12"/>
                        <a:pt x="94" y="12"/>
                      </a:cubicBezTo>
                      <a:cubicBezTo>
                        <a:pt x="94" y="12"/>
                        <a:pt x="94" y="12"/>
                        <a:pt x="94" y="12"/>
                      </a:cubicBezTo>
                      <a:cubicBezTo>
                        <a:pt x="94" y="12"/>
                        <a:pt x="94" y="12"/>
                        <a:pt x="94" y="12"/>
                      </a:cubicBezTo>
                      <a:cubicBezTo>
                        <a:pt x="94" y="12"/>
                        <a:pt x="94" y="12"/>
                        <a:pt x="94" y="12"/>
                      </a:cubicBezTo>
                      <a:cubicBezTo>
                        <a:pt x="94" y="12"/>
                        <a:pt x="94" y="13"/>
                        <a:pt x="94" y="13"/>
                      </a:cubicBezTo>
                      <a:cubicBezTo>
                        <a:pt x="94" y="13"/>
                        <a:pt x="94"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2" y="14"/>
                        <a:pt x="92" y="14"/>
                        <a:pt x="81" y="14"/>
                      </a:cubicBezTo>
                      <a:cubicBezTo>
                        <a:pt x="74" y="14"/>
                        <a:pt x="64" y="14"/>
                        <a:pt x="58" y="14"/>
                      </a:cubicBezTo>
                      <a:cubicBezTo>
                        <a:pt x="57" y="14"/>
                        <a:pt x="56" y="14"/>
                        <a:pt x="56" y="14"/>
                      </a:cubicBezTo>
                      <a:cubicBezTo>
                        <a:pt x="56" y="42"/>
                        <a:pt x="56" y="42"/>
                        <a:pt x="56" y="42"/>
                      </a:cubicBezTo>
                      <a:cubicBezTo>
                        <a:pt x="56" y="44"/>
                        <a:pt x="53" y="46"/>
                        <a:pt x="49" y="48"/>
                      </a:cubicBezTo>
                      <a:cubicBezTo>
                        <a:pt x="47" y="49"/>
                        <a:pt x="45" y="50"/>
                        <a:pt x="44" y="51"/>
                      </a:cubicBezTo>
                      <a:cubicBezTo>
                        <a:pt x="44" y="70"/>
                        <a:pt x="44" y="70"/>
                        <a:pt x="44" y="70"/>
                      </a:cubicBezTo>
                      <a:cubicBezTo>
                        <a:pt x="0" y="70"/>
                        <a:pt x="0" y="70"/>
                        <a:pt x="0" y="70"/>
                      </a:cubicBezTo>
                      <a:cubicBezTo>
                        <a:pt x="0" y="74"/>
                        <a:pt x="2" y="76"/>
                        <a:pt x="4" y="78"/>
                      </a:cubicBezTo>
                      <a:cubicBezTo>
                        <a:pt x="4" y="78"/>
                        <a:pt x="5" y="79"/>
                        <a:pt x="5" y="79"/>
                      </a:cubicBezTo>
                      <a:cubicBezTo>
                        <a:pt x="8" y="82"/>
                        <a:pt x="7" y="85"/>
                        <a:pt x="7" y="88"/>
                      </a:cubicBezTo>
                      <a:cubicBezTo>
                        <a:pt x="6" y="91"/>
                        <a:pt x="6" y="94"/>
                        <a:pt x="8" y="98"/>
                      </a:cubicBezTo>
                      <a:cubicBezTo>
                        <a:pt x="12" y="103"/>
                        <a:pt x="11" y="112"/>
                        <a:pt x="4" y="122"/>
                      </a:cubicBezTo>
                      <a:cubicBezTo>
                        <a:pt x="4" y="123"/>
                        <a:pt x="4" y="124"/>
                        <a:pt x="4" y="125"/>
                      </a:cubicBezTo>
                      <a:cubicBezTo>
                        <a:pt x="4" y="124"/>
                        <a:pt x="5" y="124"/>
                        <a:pt x="5" y="123"/>
                      </a:cubicBezTo>
                      <a:cubicBezTo>
                        <a:pt x="5" y="123"/>
                        <a:pt x="5" y="123"/>
                        <a:pt x="5" y="123"/>
                      </a:cubicBezTo>
                      <a:cubicBezTo>
                        <a:pt x="6" y="123"/>
                        <a:pt x="6" y="123"/>
                        <a:pt x="6" y="123"/>
                      </a:cubicBezTo>
                      <a:cubicBezTo>
                        <a:pt x="6" y="123"/>
                        <a:pt x="7" y="123"/>
                        <a:pt x="7" y="123"/>
                      </a:cubicBezTo>
                      <a:cubicBezTo>
                        <a:pt x="7" y="123"/>
                        <a:pt x="8" y="123"/>
                        <a:pt x="8" y="123"/>
                      </a:cubicBezTo>
                      <a:cubicBezTo>
                        <a:pt x="9" y="123"/>
                        <a:pt x="10" y="123"/>
                        <a:pt x="12" y="123"/>
                      </a:cubicBezTo>
                      <a:cubicBezTo>
                        <a:pt x="14" y="123"/>
                        <a:pt x="16" y="123"/>
                        <a:pt x="17" y="123"/>
                      </a:cubicBezTo>
                      <a:cubicBezTo>
                        <a:pt x="17" y="123"/>
                        <a:pt x="17" y="123"/>
                        <a:pt x="18" y="123"/>
                      </a:cubicBezTo>
                      <a:cubicBezTo>
                        <a:pt x="19" y="123"/>
                        <a:pt x="22" y="122"/>
                        <a:pt x="25" y="122"/>
                      </a:cubicBezTo>
                      <a:cubicBezTo>
                        <a:pt x="26" y="122"/>
                        <a:pt x="27" y="122"/>
                        <a:pt x="28" y="123"/>
                      </a:cubicBezTo>
                      <a:cubicBezTo>
                        <a:pt x="30" y="124"/>
                        <a:pt x="33" y="127"/>
                        <a:pt x="34" y="128"/>
                      </a:cubicBezTo>
                      <a:cubicBezTo>
                        <a:pt x="38" y="128"/>
                        <a:pt x="38" y="128"/>
                        <a:pt x="38" y="128"/>
                      </a:cubicBezTo>
                      <a:cubicBezTo>
                        <a:pt x="39" y="129"/>
                        <a:pt x="39" y="129"/>
                        <a:pt x="39" y="129"/>
                      </a:cubicBezTo>
                      <a:cubicBezTo>
                        <a:pt x="40" y="132"/>
                        <a:pt x="43" y="137"/>
                        <a:pt x="46" y="138"/>
                      </a:cubicBezTo>
                      <a:cubicBezTo>
                        <a:pt x="46" y="139"/>
                        <a:pt x="47" y="139"/>
                        <a:pt x="47" y="139"/>
                      </a:cubicBezTo>
                      <a:cubicBezTo>
                        <a:pt x="48" y="140"/>
                        <a:pt x="49" y="141"/>
                        <a:pt x="50" y="142"/>
                      </a:cubicBezTo>
                      <a:cubicBezTo>
                        <a:pt x="50" y="142"/>
                        <a:pt x="50" y="142"/>
                        <a:pt x="50" y="142"/>
                      </a:cubicBezTo>
                      <a:cubicBezTo>
                        <a:pt x="51" y="142"/>
                        <a:pt x="51" y="143"/>
                        <a:pt x="51" y="143"/>
                      </a:cubicBezTo>
                      <a:cubicBezTo>
                        <a:pt x="51" y="143"/>
                        <a:pt x="51" y="143"/>
                        <a:pt x="51" y="143"/>
                      </a:cubicBezTo>
                      <a:cubicBezTo>
                        <a:pt x="51" y="143"/>
                        <a:pt x="51" y="143"/>
                        <a:pt x="51" y="1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3" name="Freeform 1450"/>
                <p:cNvSpPr>
                  <a:spLocks/>
                </p:cNvSpPr>
                <p:nvPr/>
              </p:nvSpPr>
              <p:spPr bwMode="auto">
                <a:xfrm>
                  <a:off x="1576" y="2673"/>
                  <a:ext cx="0" cy="3"/>
                </a:xfrm>
                <a:custGeom>
                  <a:avLst/>
                  <a:gdLst>
                    <a:gd name="T0" fmla="*/ 1 h 3"/>
                    <a:gd name="T1" fmla="*/ 2 h 3"/>
                    <a:gd name="T2" fmla="*/ 3 h 3"/>
                    <a:gd name="T3" fmla="*/ 3 h 3"/>
                    <a:gd name="T4" fmla="*/ 3 h 3"/>
                    <a:gd name="T5" fmla="*/ 0 h 3"/>
                    <a:gd name="T6" fmla="*/ 0 h 3"/>
                    <a:gd name="T7" fmla="*/ 1 h 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
                      <a:moveTo>
                        <a:pt x="0" y="1"/>
                      </a:moveTo>
                      <a:cubicBezTo>
                        <a:pt x="0" y="1"/>
                        <a:pt x="0" y="1"/>
                        <a:pt x="0" y="2"/>
                      </a:cubicBezTo>
                      <a:cubicBezTo>
                        <a:pt x="0" y="2"/>
                        <a:pt x="0" y="2"/>
                        <a:pt x="0" y="3"/>
                      </a:cubicBezTo>
                      <a:cubicBezTo>
                        <a:pt x="0" y="3"/>
                        <a:pt x="0" y="3"/>
                        <a:pt x="0" y="3"/>
                      </a:cubicBezTo>
                      <a:cubicBezTo>
                        <a:pt x="0" y="3"/>
                        <a:pt x="0" y="3"/>
                        <a:pt x="0" y="3"/>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4" name="Freeform 1451"/>
                <p:cNvSpPr>
                  <a:spLocks/>
                </p:cNvSpPr>
                <p:nvPr/>
              </p:nvSpPr>
              <p:spPr bwMode="auto">
                <a:xfrm>
                  <a:off x="1578" y="26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5" name="Freeform 1452"/>
                <p:cNvSpPr>
                  <a:spLocks/>
                </p:cNvSpPr>
                <p:nvPr/>
              </p:nvSpPr>
              <p:spPr bwMode="auto">
                <a:xfrm>
                  <a:off x="1576" y="26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6" name="Oval 1453"/>
                <p:cNvSpPr>
                  <a:spLocks noChangeArrowheads="1"/>
                </p:cNvSpPr>
                <p:nvPr/>
              </p:nvSpPr>
              <p:spPr bwMode="auto">
                <a:xfrm>
                  <a:off x="1576" y="2673"/>
                  <a:ext cx="1" cy="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7" name="Freeform 1454"/>
                <p:cNvSpPr>
                  <a:spLocks/>
                </p:cNvSpPr>
                <p:nvPr/>
              </p:nvSpPr>
              <p:spPr bwMode="auto">
                <a:xfrm>
                  <a:off x="1490" y="2791"/>
                  <a:ext cx="1" cy="2"/>
                </a:xfrm>
                <a:custGeom>
                  <a:avLst/>
                  <a:gdLst>
                    <a:gd name="T0" fmla="*/ 0 w 1"/>
                    <a:gd name="T1" fmla="*/ 2 h 2"/>
                    <a:gd name="T2" fmla="*/ 0 w 1"/>
                    <a:gd name="T3" fmla="*/ 2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1"/>
                        <a:pt x="1" y="0"/>
                      </a:cubicBezTo>
                      <a:cubicBezTo>
                        <a:pt x="1" y="1"/>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8" name="Freeform 1455"/>
                <p:cNvSpPr>
                  <a:spLocks/>
                </p:cNvSpPr>
                <p:nvPr/>
              </p:nvSpPr>
              <p:spPr bwMode="auto">
                <a:xfrm>
                  <a:off x="1534" y="28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9" name="Freeform 1456"/>
                <p:cNvSpPr>
                  <a:spLocks/>
                </p:cNvSpPr>
                <p:nvPr/>
              </p:nvSpPr>
              <p:spPr bwMode="auto">
                <a:xfrm>
                  <a:off x="1531" y="2806"/>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cubicBezTo>
                        <a:pt x="1" y="1"/>
                        <a:pt x="2" y="2"/>
                        <a:pt x="3" y="3"/>
                      </a:cubicBezTo>
                      <a:cubicBezTo>
                        <a:pt x="2" y="2"/>
                        <a:pt x="1"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0" name="Freeform 1457"/>
                <p:cNvSpPr>
                  <a:spLocks/>
                </p:cNvSpPr>
                <p:nvPr/>
              </p:nvSpPr>
              <p:spPr bwMode="auto">
                <a:xfrm>
                  <a:off x="1491" y="27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1" name="Freeform 1458"/>
                <p:cNvSpPr>
                  <a:spLocks/>
                </p:cNvSpPr>
                <p:nvPr/>
              </p:nvSpPr>
              <p:spPr bwMode="auto">
                <a:xfrm>
                  <a:off x="1493" y="2791"/>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2" name="Freeform 1459"/>
                <p:cNvSpPr>
                  <a:spLocks/>
                </p:cNvSpPr>
                <p:nvPr/>
              </p:nvSpPr>
              <p:spPr bwMode="auto">
                <a:xfrm>
                  <a:off x="1494" y="2791"/>
                  <a:ext cx="3"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3" name="Freeform 1460"/>
                <p:cNvSpPr>
                  <a:spLocks/>
                </p:cNvSpPr>
                <p:nvPr/>
              </p:nvSpPr>
              <p:spPr bwMode="auto">
                <a:xfrm>
                  <a:off x="1502" y="2790"/>
                  <a:ext cx="8" cy="1"/>
                </a:xfrm>
                <a:custGeom>
                  <a:avLst/>
                  <a:gdLst>
                    <a:gd name="T0" fmla="*/ 0 w 8"/>
                    <a:gd name="T1" fmla="*/ 1 h 1"/>
                    <a:gd name="T2" fmla="*/ 1 w 8"/>
                    <a:gd name="T3" fmla="*/ 1 h 1"/>
                    <a:gd name="T4" fmla="*/ 8 w 8"/>
                    <a:gd name="T5" fmla="*/ 0 h 1"/>
                    <a:gd name="T6" fmla="*/ 1 w 8"/>
                    <a:gd name="T7" fmla="*/ 1 h 1"/>
                    <a:gd name="T8" fmla="*/ 0 w 8"/>
                    <a:gd name="T9" fmla="*/ 1 h 1"/>
                  </a:gdLst>
                  <a:ahLst/>
                  <a:cxnLst>
                    <a:cxn ang="0">
                      <a:pos x="T0" y="T1"/>
                    </a:cxn>
                    <a:cxn ang="0">
                      <a:pos x="T2" y="T3"/>
                    </a:cxn>
                    <a:cxn ang="0">
                      <a:pos x="T4" y="T5"/>
                    </a:cxn>
                    <a:cxn ang="0">
                      <a:pos x="T6" y="T7"/>
                    </a:cxn>
                    <a:cxn ang="0">
                      <a:pos x="T8" y="T9"/>
                    </a:cxn>
                  </a:cxnLst>
                  <a:rect l="0" t="0" r="r" b="b"/>
                  <a:pathLst>
                    <a:path w="8" h="1">
                      <a:moveTo>
                        <a:pt x="0" y="1"/>
                      </a:moveTo>
                      <a:cubicBezTo>
                        <a:pt x="0" y="1"/>
                        <a:pt x="0" y="1"/>
                        <a:pt x="1" y="1"/>
                      </a:cubicBezTo>
                      <a:cubicBezTo>
                        <a:pt x="2" y="1"/>
                        <a:pt x="5" y="0"/>
                        <a:pt x="8" y="0"/>
                      </a:cubicBezTo>
                      <a:cubicBezTo>
                        <a:pt x="5" y="0"/>
                        <a:pt x="2" y="1"/>
                        <a:pt x="1" y="1"/>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4" name="Freeform 1461"/>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5" name="Freeform 1462"/>
                <p:cNvSpPr>
                  <a:spLocks/>
                </p:cNvSpPr>
                <p:nvPr/>
              </p:nvSpPr>
              <p:spPr bwMode="auto">
                <a:xfrm>
                  <a:off x="1575" y="268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6" name="Freeform 1463"/>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7" name="Freeform 1464"/>
                <p:cNvSpPr>
                  <a:spLocks/>
                </p:cNvSpPr>
                <p:nvPr/>
              </p:nvSpPr>
              <p:spPr bwMode="auto">
                <a:xfrm>
                  <a:off x="1576" y="26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8" name="Freeform 1465"/>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9" name="Freeform 1466"/>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0" name="Freeform 1467"/>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1" name="Freeform 1468"/>
                <p:cNvSpPr>
                  <a:spLocks/>
                </p:cNvSpPr>
                <p:nvPr/>
              </p:nvSpPr>
              <p:spPr bwMode="auto">
                <a:xfrm>
                  <a:off x="1576" y="26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2" name="Freeform 1469"/>
                <p:cNvSpPr>
                  <a:spLocks/>
                </p:cNvSpPr>
                <p:nvPr/>
              </p:nvSpPr>
              <p:spPr bwMode="auto">
                <a:xfrm>
                  <a:off x="1576" y="268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3" name="Freeform 1470"/>
                <p:cNvSpPr>
                  <a:spLocks/>
                </p:cNvSpPr>
                <p:nvPr/>
              </p:nvSpPr>
              <p:spPr bwMode="auto">
                <a:xfrm>
                  <a:off x="1576" y="26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4" name="Freeform 1471"/>
                <p:cNvSpPr>
                  <a:spLocks/>
                </p:cNvSpPr>
                <p:nvPr/>
              </p:nvSpPr>
              <p:spPr bwMode="auto">
                <a:xfrm>
                  <a:off x="1576" y="26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5" name="Freeform 1472"/>
                <p:cNvSpPr>
                  <a:spLocks/>
                </p:cNvSpPr>
                <p:nvPr/>
              </p:nvSpPr>
              <p:spPr bwMode="auto">
                <a:xfrm>
                  <a:off x="1576" y="267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6" name="Freeform 1473"/>
                <p:cNvSpPr>
                  <a:spLocks/>
                </p:cNvSpPr>
                <p:nvPr/>
              </p:nvSpPr>
              <p:spPr bwMode="auto">
                <a:xfrm>
                  <a:off x="1576" y="26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7" name="Freeform 1474"/>
                <p:cNvSpPr>
                  <a:spLocks/>
                </p:cNvSpPr>
                <p:nvPr/>
              </p:nvSpPr>
              <p:spPr bwMode="auto">
                <a:xfrm>
                  <a:off x="1576" y="267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8" name="Freeform 1475"/>
                <p:cNvSpPr>
                  <a:spLocks/>
                </p:cNvSpPr>
                <p:nvPr/>
              </p:nvSpPr>
              <p:spPr bwMode="auto">
                <a:xfrm>
                  <a:off x="1576" y="26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9" name="Freeform 1476"/>
                <p:cNvSpPr>
                  <a:spLocks/>
                </p:cNvSpPr>
                <p:nvPr/>
              </p:nvSpPr>
              <p:spPr bwMode="auto">
                <a:xfrm>
                  <a:off x="1537" y="2698"/>
                  <a:ext cx="176" cy="164"/>
                </a:xfrm>
                <a:custGeom>
                  <a:avLst/>
                  <a:gdLst>
                    <a:gd name="T0" fmla="*/ 2 w 184"/>
                    <a:gd name="T1" fmla="*/ 125 h 171"/>
                    <a:gd name="T2" fmla="*/ 10 w 184"/>
                    <a:gd name="T3" fmla="*/ 140 h 171"/>
                    <a:gd name="T4" fmla="*/ 10 w 184"/>
                    <a:gd name="T5" fmla="*/ 142 h 171"/>
                    <a:gd name="T6" fmla="*/ 10 w 184"/>
                    <a:gd name="T7" fmla="*/ 147 h 171"/>
                    <a:gd name="T8" fmla="*/ 10 w 184"/>
                    <a:gd name="T9" fmla="*/ 148 h 171"/>
                    <a:gd name="T10" fmla="*/ 16 w 184"/>
                    <a:gd name="T11" fmla="*/ 149 h 171"/>
                    <a:gd name="T12" fmla="*/ 24 w 184"/>
                    <a:gd name="T13" fmla="*/ 149 h 171"/>
                    <a:gd name="T14" fmla="*/ 33 w 184"/>
                    <a:gd name="T15" fmla="*/ 144 h 171"/>
                    <a:gd name="T16" fmla="*/ 42 w 184"/>
                    <a:gd name="T17" fmla="*/ 156 h 171"/>
                    <a:gd name="T18" fmla="*/ 42 w 184"/>
                    <a:gd name="T19" fmla="*/ 161 h 171"/>
                    <a:gd name="T20" fmla="*/ 47 w 184"/>
                    <a:gd name="T21" fmla="*/ 170 h 171"/>
                    <a:gd name="T22" fmla="*/ 47 w 184"/>
                    <a:gd name="T23" fmla="*/ 170 h 171"/>
                    <a:gd name="T24" fmla="*/ 48 w 184"/>
                    <a:gd name="T25" fmla="*/ 169 h 171"/>
                    <a:gd name="T26" fmla="*/ 53 w 184"/>
                    <a:gd name="T27" fmla="*/ 167 h 171"/>
                    <a:gd name="T28" fmla="*/ 54 w 184"/>
                    <a:gd name="T29" fmla="*/ 168 h 171"/>
                    <a:gd name="T30" fmla="*/ 55 w 184"/>
                    <a:gd name="T31" fmla="*/ 169 h 171"/>
                    <a:gd name="T32" fmla="*/ 56 w 184"/>
                    <a:gd name="T33" fmla="*/ 170 h 171"/>
                    <a:gd name="T34" fmla="*/ 57 w 184"/>
                    <a:gd name="T35" fmla="*/ 171 h 171"/>
                    <a:gd name="T36" fmla="*/ 69 w 184"/>
                    <a:gd name="T37" fmla="*/ 166 h 171"/>
                    <a:gd name="T38" fmla="*/ 70 w 184"/>
                    <a:gd name="T39" fmla="*/ 168 h 171"/>
                    <a:gd name="T40" fmla="*/ 73 w 184"/>
                    <a:gd name="T41" fmla="*/ 167 h 171"/>
                    <a:gd name="T42" fmla="*/ 74 w 184"/>
                    <a:gd name="T43" fmla="*/ 163 h 171"/>
                    <a:gd name="T44" fmla="*/ 75 w 184"/>
                    <a:gd name="T45" fmla="*/ 161 h 171"/>
                    <a:gd name="T46" fmla="*/ 76 w 184"/>
                    <a:gd name="T47" fmla="*/ 151 h 171"/>
                    <a:gd name="T48" fmla="*/ 85 w 184"/>
                    <a:gd name="T49" fmla="*/ 146 h 171"/>
                    <a:gd name="T50" fmla="*/ 93 w 184"/>
                    <a:gd name="T51" fmla="*/ 131 h 171"/>
                    <a:gd name="T52" fmla="*/ 98 w 184"/>
                    <a:gd name="T53" fmla="*/ 134 h 171"/>
                    <a:gd name="T54" fmla="*/ 103 w 184"/>
                    <a:gd name="T55" fmla="*/ 128 h 171"/>
                    <a:gd name="T56" fmla="*/ 113 w 184"/>
                    <a:gd name="T57" fmla="*/ 124 h 171"/>
                    <a:gd name="T58" fmla="*/ 126 w 184"/>
                    <a:gd name="T59" fmla="*/ 116 h 171"/>
                    <a:gd name="T60" fmla="*/ 140 w 184"/>
                    <a:gd name="T61" fmla="*/ 115 h 171"/>
                    <a:gd name="T62" fmla="*/ 147 w 184"/>
                    <a:gd name="T63" fmla="*/ 115 h 171"/>
                    <a:gd name="T64" fmla="*/ 157 w 184"/>
                    <a:gd name="T65" fmla="*/ 112 h 171"/>
                    <a:gd name="T66" fmla="*/ 174 w 184"/>
                    <a:gd name="T67" fmla="*/ 110 h 171"/>
                    <a:gd name="T68" fmla="*/ 180 w 184"/>
                    <a:gd name="T69" fmla="*/ 105 h 171"/>
                    <a:gd name="T70" fmla="*/ 183 w 184"/>
                    <a:gd name="T71" fmla="*/ 97 h 171"/>
                    <a:gd name="T72" fmla="*/ 183 w 184"/>
                    <a:gd name="T73" fmla="*/ 95 h 171"/>
                    <a:gd name="T74" fmla="*/ 183 w 184"/>
                    <a:gd name="T75" fmla="*/ 93 h 171"/>
                    <a:gd name="T76" fmla="*/ 184 w 184"/>
                    <a:gd name="T77" fmla="*/ 87 h 171"/>
                    <a:gd name="T78" fmla="*/ 184 w 184"/>
                    <a:gd name="T79" fmla="*/ 81 h 171"/>
                    <a:gd name="T80" fmla="*/ 184 w 184"/>
                    <a:gd name="T81" fmla="*/ 72 h 171"/>
                    <a:gd name="T82" fmla="*/ 176 w 184"/>
                    <a:gd name="T83" fmla="*/ 73 h 171"/>
                    <a:gd name="T84" fmla="*/ 169 w 184"/>
                    <a:gd name="T85" fmla="*/ 61 h 171"/>
                    <a:gd name="T86" fmla="*/ 156 w 184"/>
                    <a:gd name="T87" fmla="*/ 56 h 171"/>
                    <a:gd name="T88" fmla="*/ 64 w 184"/>
                    <a:gd name="T89" fmla="*/ 0 h 171"/>
                    <a:gd name="T90" fmla="*/ 78 w 184"/>
                    <a:gd name="T91" fmla="*/ 101 h 171"/>
                    <a:gd name="T92" fmla="*/ 32 w 184"/>
                    <a:gd name="T93" fmla="*/ 113 h 171"/>
                    <a:gd name="T94" fmla="*/ 19 w 184"/>
                    <a:gd name="T95" fmla="*/ 114 h 171"/>
                    <a:gd name="T96" fmla="*/ 14 w 184"/>
                    <a:gd name="T97" fmla="*/ 118 h 171"/>
                    <a:gd name="T98" fmla="*/ 5 w 184"/>
                    <a:gd name="T99" fmla="*/ 116 h 171"/>
                    <a:gd name="T100" fmla="*/ 4 w 184"/>
                    <a:gd name="T101" fmla="*/ 119 h 171"/>
                    <a:gd name="T102" fmla="*/ 2 w 184"/>
                    <a:gd name="T103" fmla="*/ 121 h 171"/>
                    <a:gd name="T104" fmla="*/ 0 w 184"/>
                    <a:gd name="T105" fmla="*/ 1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71">
                      <a:moveTo>
                        <a:pt x="0" y="121"/>
                      </a:moveTo>
                      <a:cubicBezTo>
                        <a:pt x="2" y="125"/>
                        <a:pt x="2" y="125"/>
                        <a:pt x="2" y="125"/>
                      </a:cubicBezTo>
                      <a:cubicBezTo>
                        <a:pt x="2" y="125"/>
                        <a:pt x="2" y="125"/>
                        <a:pt x="2" y="125"/>
                      </a:cubicBezTo>
                      <a:cubicBezTo>
                        <a:pt x="2" y="127"/>
                        <a:pt x="3" y="130"/>
                        <a:pt x="3" y="131"/>
                      </a:cubicBezTo>
                      <a:cubicBezTo>
                        <a:pt x="7" y="135"/>
                        <a:pt x="10" y="137"/>
                        <a:pt x="10" y="139"/>
                      </a:cubicBezTo>
                      <a:cubicBezTo>
                        <a:pt x="10" y="139"/>
                        <a:pt x="10" y="140"/>
                        <a:pt x="10" y="140"/>
                      </a:cubicBezTo>
                      <a:cubicBezTo>
                        <a:pt x="10" y="140"/>
                        <a:pt x="10" y="141"/>
                        <a:pt x="10" y="141"/>
                      </a:cubicBezTo>
                      <a:cubicBezTo>
                        <a:pt x="10" y="141"/>
                        <a:pt x="10" y="141"/>
                        <a:pt x="10" y="141"/>
                      </a:cubicBezTo>
                      <a:cubicBezTo>
                        <a:pt x="10" y="142"/>
                        <a:pt x="10" y="142"/>
                        <a:pt x="10" y="142"/>
                      </a:cubicBezTo>
                      <a:cubicBezTo>
                        <a:pt x="10" y="143"/>
                        <a:pt x="10" y="143"/>
                        <a:pt x="10" y="144"/>
                      </a:cubicBezTo>
                      <a:cubicBezTo>
                        <a:pt x="10" y="144"/>
                        <a:pt x="10" y="144"/>
                        <a:pt x="10" y="144"/>
                      </a:cubicBezTo>
                      <a:cubicBezTo>
                        <a:pt x="10" y="147"/>
                        <a:pt x="10" y="147"/>
                        <a:pt x="10" y="147"/>
                      </a:cubicBezTo>
                      <a:cubicBezTo>
                        <a:pt x="10" y="147"/>
                        <a:pt x="10" y="147"/>
                        <a:pt x="10" y="147"/>
                      </a:cubicBezTo>
                      <a:cubicBezTo>
                        <a:pt x="10" y="148"/>
                        <a:pt x="10" y="148"/>
                        <a:pt x="10" y="148"/>
                      </a:cubicBezTo>
                      <a:cubicBezTo>
                        <a:pt x="10" y="148"/>
                        <a:pt x="10" y="148"/>
                        <a:pt x="10" y="148"/>
                      </a:cubicBezTo>
                      <a:cubicBezTo>
                        <a:pt x="10" y="148"/>
                        <a:pt x="10" y="148"/>
                        <a:pt x="10" y="148"/>
                      </a:cubicBezTo>
                      <a:cubicBezTo>
                        <a:pt x="10" y="149"/>
                        <a:pt x="10" y="149"/>
                        <a:pt x="11" y="150"/>
                      </a:cubicBezTo>
                      <a:cubicBezTo>
                        <a:pt x="13" y="148"/>
                        <a:pt x="14" y="149"/>
                        <a:pt x="16" y="149"/>
                      </a:cubicBezTo>
                      <a:cubicBezTo>
                        <a:pt x="16" y="150"/>
                        <a:pt x="16" y="150"/>
                        <a:pt x="16" y="150"/>
                      </a:cubicBezTo>
                      <a:cubicBezTo>
                        <a:pt x="17" y="148"/>
                        <a:pt x="18" y="147"/>
                        <a:pt x="20" y="147"/>
                      </a:cubicBezTo>
                      <a:cubicBezTo>
                        <a:pt x="21" y="147"/>
                        <a:pt x="22" y="148"/>
                        <a:pt x="24" y="149"/>
                      </a:cubicBezTo>
                      <a:cubicBezTo>
                        <a:pt x="24" y="149"/>
                        <a:pt x="25" y="149"/>
                        <a:pt x="25" y="149"/>
                      </a:cubicBezTo>
                      <a:cubicBezTo>
                        <a:pt x="26" y="149"/>
                        <a:pt x="28" y="147"/>
                        <a:pt x="28" y="147"/>
                      </a:cubicBezTo>
                      <a:cubicBezTo>
                        <a:pt x="31" y="145"/>
                        <a:pt x="32" y="144"/>
                        <a:pt x="33" y="144"/>
                      </a:cubicBezTo>
                      <a:cubicBezTo>
                        <a:pt x="34" y="144"/>
                        <a:pt x="34" y="144"/>
                        <a:pt x="34" y="144"/>
                      </a:cubicBezTo>
                      <a:cubicBezTo>
                        <a:pt x="37" y="144"/>
                        <a:pt x="40" y="151"/>
                        <a:pt x="40" y="154"/>
                      </a:cubicBezTo>
                      <a:cubicBezTo>
                        <a:pt x="40" y="154"/>
                        <a:pt x="41" y="155"/>
                        <a:pt x="42" y="156"/>
                      </a:cubicBezTo>
                      <a:cubicBezTo>
                        <a:pt x="43" y="157"/>
                        <a:pt x="44" y="158"/>
                        <a:pt x="44" y="159"/>
                      </a:cubicBezTo>
                      <a:cubicBezTo>
                        <a:pt x="44" y="160"/>
                        <a:pt x="44" y="161"/>
                        <a:pt x="42" y="161"/>
                      </a:cubicBezTo>
                      <a:cubicBezTo>
                        <a:pt x="42" y="161"/>
                        <a:pt x="42" y="161"/>
                        <a:pt x="42" y="161"/>
                      </a:cubicBezTo>
                      <a:cubicBezTo>
                        <a:pt x="45" y="162"/>
                        <a:pt x="45" y="165"/>
                        <a:pt x="46" y="166"/>
                      </a:cubicBezTo>
                      <a:cubicBezTo>
                        <a:pt x="46" y="167"/>
                        <a:pt x="46" y="168"/>
                        <a:pt x="46" y="168"/>
                      </a:cubicBezTo>
                      <a:cubicBezTo>
                        <a:pt x="46" y="169"/>
                        <a:pt x="47" y="169"/>
                        <a:pt x="47" y="170"/>
                      </a:cubicBezTo>
                      <a:cubicBezTo>
                        <a:pt x="47" y="170"/>
                        <a:pt x="47" y="170"/>
                        <a:pt x="47" y="170"/>
                      </a:cubicBezTo>
                      <a:cubicBezTo>
                        <a:pt x="47" y="170"/>
                        <a:pt x="47" y="170"/>
                        <a:pt x="47" y="170"/>
                      </a:cubicBezTo>
                      <a:cubicBezTo>
                        <a:pt x="47" y="170"/>
                        <a:pt x="47" y="170"/>
                        <a:pt x="47" y="170"/>
                      </a:cubicBezTo>
                      <a:cubicBezTo>
                        <a:pt x="47" y="170"/>
                        <a:pt x="48" y="170"/>
                        <a:pt x="48" y="170"/>
                      </a:cubicBezTo>
                      <a:cubicBezTo>
                        <a:pt x="48" y="170"/>
                        <a:pt x="48" y="170"/>
                        <a:pt x="48" y="170"/>
                      </a:cubicBezTo>
                      <a:cubicBezTo>
                        <a:pt x="48" y="170"/>
                        <a:pt x="48" y="170"/>
                        <a:pt x="48" y="169"/>
                      </a:cubicBezTo>
                      <a:cubicBezTo>
                        <a:pt x="49" y="168"/>
                        <a:pt x="50" y="167"/>
                        <a:pt x="51" y="167"/>
                      </a:cubicBezTo>
                      <a:cubicBezTo>
                        <a:pt x="52" y="167"/>
                        <a:pt x="52" y="167"/>
                        <a:pt x="52" y="167"/>
                      </a:cubicBezTo>
                      <a:cubicBezTo>
                        <a:pt x="53" y="167"/>
                        <a:pt x="53" y="167"/>
                        <a:pt x="53" y="167"/>
                      </a:cubicBezTo>
                      <a:cubicBezTo>
                        <a:pt x="53" y="167"/>
                        <a:pt x="53" y="167"/>
                        <a:pt x="53" y="167"/>
                      </a:cubicBezTo>
                      <a:cubicBezTo>
                        <a:pt x="54" y="167"/>
                        <a:pt x="54" y="168"/>
                        <a:pt x="54" y="168"/>
                      </a:cubicBezTo>
                      <a:cubicBezTo>
                        <a:pt x="54" y="168"/>
                        <a:pt x="54" y="168"/>
                        <a:pt x="54" y="168"/>
                      </a:cubicBezTo>
                      <a:cubicBezTo>
                        <a:pt x="54" y="168"/>
                        <a:pt x="55" y="168"/>
                        <a:pt x="55" y="168"/>
                      </a:cubicBezTo>
                      <a:cubicBezTo>
                        <a:pt x="55" y="168"/>
                        <a:pt x="55" y="168"/>
                        <a:pt x="55" y="169"/>
                      </a:cubicBezTo>
                      <a:cubicBezTo>
                        <a:pt x="55" y="169"/>
                        <a:pt x="55" y="169"/>
                        <a:pt x="55" y="169"/>
                      </a:cubicBezTo>
                      <a:cubicBezTo>
                        <a:pt x="56" y="169"/>
                        <a:pt x="56" y="169"/>
                        <a:pt x="56" y="169"/>
                      </a:cubicBezTo>
                      <a:cubicBezTo>
                        <a:pt x="56" y="169"/>
                        <a:pt x="56" y="169"/>
                        <a:pt x="56" y="170"/>
                      </a:cubicBezTo>
                      <a:cubicBezTo>
                        <a:pt x="56" y="170"/>
                        <a:pt x="56" y="170"/>
                        <a:pt x="56" y="170"/>
                      </a:cubicBezTo>
                      <a:cubicBezTo>
                        <a:pt x="56" y="170"/>
                        <a:pt x="56" y="170"/>
                        <a:pt x="57" y="170"/>
                      </a:cubicBezTo>
                      <a:cubicBezTo>
                        <a:pt x="57" y="170"/>
                        <a:pt x="57" y="170"/>
                        <a:pt x="57" y="170"/>
                      </a:cubicBezTo>
                      <a:cubicBezTo>
                        <a:pt x="57" y="170"/>
                        <a:pt x="57" y="171"/>
                        <a:pt x="57" y="171"/>
                      </a:cubicBezTo>
                      <a:cubicBezTo>
                        <a:pt x="57" y="171"/>
                        <a:pt x="57" y="171"/>
                        <a:pt x="57" y="171"/>
                      </a:cubicBezTo>
                      <a:cubicBezTo>
                        <a:pt x="58" y="171"/>
                        <a:pt x="60" y="169"/>
                        <a:pt x="60" y="168"/>
                      </a:cubicBezTo>
                      <a:cubicBezTo>
                        <a:pt x="61" y="165"/>
                        <a:pt x="67" y="163"/>
                        <a:pt x="69" y="166"/>
                      </a:cubicBezTo>
                      <a:cubicBezTo>
                        <a:pt x="69" y="166"/>
                        <a:pt x="70" y="167"/>
                        <a:pt x="69" y="168"/>
                      </a:cubicBezTo>
                      <a:cubicBezTo>
                        <a:pt x="69" y="168"/>
                        <a:pt x="69" y="168"/>
                        <a:pt x="69" y="169"/>
                      </a:cubicBezTo>
                      <a:cubicBezTo>
                        <a:pt x="70" y="168"/>
                        <a:pt x="70" y="168"/>
                        <a:pt x="70" y="168"/>
                      </a:cubicBezTo>
                      <a:cubicBezTo>
                        <a:pt x="71" y="168"/>
                        <a:pt x="71" y="167"/>
                        <a:pt x="72" y="167"/>
                      </a:cubicBezTo>
                      <a:cubicBezTo>
                        <a:pt x="72" y="167"/>
                        <a:pt x="72" y="167"/>
                        <a:pt x="73" y="167"/>
                      </a:cubicBezTo>
                      <a:cubicBezTo>
                        <a:pt x="73" y="167"/>
                        <a:pt x="73" y="167"/>
                        <a:pt x="73" y="167"/>
                      </a:cubicBezTo>
                      <a:cubicBezTo>
                        <a:pt x="73" y="167"/>
                        <a:pt x="73" y="166"/>
                        <a:pt x="73" y="166"/>
                      </a:cubicBezTo>
                      <a:cubicBezTo>
                        <a:pt x="74" y="166"/>
                        <a:pt x="74" y="165"/>
                        <a:pt x="74" y="165"/>
                      </a:cubicBezTo>
                      <a:cubicBezTo>
                        <a:pt x="74" y="164"/>
                        <a:pt x="74" y="164"/>
                        <a:pt x="74" y="163"/>
                      </a:cubicBezTo>
                      <a:cubicBezTo>
                        <a:pt x="74" y="163"/>
                        <a:pt x="75" y="163"/>
                        <a:pt x="75" y="163"/>
                      </a:cubicBezTo>
                      <a:cubicBezTo>
                        <a:pt x="75" y="162"/>
                        <a:pt x="75" y="162"/>
                        <a:pt x="75" y="161"/>
                      </a:cubicBezTo>
                      <a:cubicBezTo>
                        <a:pt x="75" y="161"/>
                        <a:pt x="75" y="161"/>
                        <a:pt x="75" y="161"/>
                      </a:cubicBezTo>
                      <a:cubicBezTo>
                        <a:pt x="76" y="160"/>
                        <a:pt x="76" y="160"/>
                        <a:pt x="76" y="159"/>
                      </a:cubicBezTo>
                      <a:cubicBezTo>
                        <a:pt x="76" y="159"/>
                        <a:pt x="76" y="158"/>
                        <a:pt x="75" y="157"/>
                      </a:cubicBezTo>
                      <a:cubicBezTo>
                        <a:pt x="75" y="155"/>
                        <a:pt x="74" y="152"/>
                        <a:pt x="76" y="151"/>
                      </a:cubicBezTo>
                      <a:cubicBezTo>
                        <a:pt x="77" y="151"/>
                        <a:pt x="78" y="151"/>
                        <a:pt x="79" y="151"/>
                      </a:cubicBezTo>
                      <a:cubicBezTo>
                        <a:pt x="82" y="151"/>
                        <a:pt x="83" y="150"/>
                        <a:pt x="84" y="148"/>
                      </a:cubicBezTo>
                      <a:cubicBezTo>
                        <a:pt x="85" y="147"/>
                        <a:pt x="85" y="146"/>
                        <a:pt x="85" y="146"/>
                      </a:cubicBezTo>
                      <a:cubicBezTo>
                        <a:pt x="86" y="143"/>
                        <a:pt x="87" y="142"/>
                        <a:pt x="88" y="141"/>
                      </a:cubicBezTo>
                      <a:cubicBezTo>
                        <a:pt x="88" y="137"/>
                        <a:pt x="89" y="133"/>
                        <a:pt x="92" y="132"/>
                      </a:cubicBezTo>
                      <a:cubicBezTo>
                        <a:pt x="92" y="131"/>
                        <a:pt x="92" y="131"/>
                        <a:pt x="93" y="131"/>
                      </a:cubicBezTo>
                      <a:cubicBezTo>
                        <a:pt x="93" y="131"/>
                        <a:pt x="94" y="132"/>
                        <a:pt x="94" y="132"/>
                      </a:cubicBezTo>
                      <a:cubicBezTo>
                        <a:pt x="95" y="132"/>
                        <a:pt x="95" y="132"/>
                        <a:pt x="95" y="132"/>
                      </a:cubicBezTo>
                      <a:cubicBezTo>
                        <a:pt x="96" y="133"/>
                        <a:pt x="98" y="134"/>
                        <a:pt x="98" y="134"/>
                      </a:cubicBezTo>
                      <a:cubicBezTo>
                        <a:pt x="98" y="134"/>
                        <a:pt x="98" y="134"/>
                        <a:pt x="98" y="134"/>
                      </a:cubicBezTo>
                      <a:cubicBezTo>
                        <a:pt x="99" y="130"/>
                        <a:pt x="101" y="130"/>
                        <a:pt x="102" y="129"/>
                      </a:cubicBezTo>
                      <a:cubicBezTo>
                        <a:pt x="103" y="129"/>
                        <a:pt x="103" y="129"/>
                        <a:pt x="103" y="128"/>
                      </a:cubicBezTo>
                      <a:cubicBezTo>
                        <a:pt x="104" y="125"/>
                        <a:pt x="106" y="123"/>
                        <a:pt x="108" y="123"/>
                      </a:cubicBezTo>
                      <a:cubicBezTo>
                        <a:pt x="109" y="123"/>
                        <a:pt x="110" y="124"/>
                        <a:pt x="111" y="124"/>
                      </a:cubicBezTo>
                      <a:cubicBezTo>
                        <a:pt x="112" y="124"/>
                        <a:pt x="113" y="124"/>
                        <a:pt x="113" y="124"/>
                      </a:cubicBezTo>
                      <a:cubicBezTo>
                        <a:pt x="113" y="121"/>
                        <a:pt x="116" y="120"/>
                        <a:pt x="118" y="120"/>
                      </a:cubicBezTo>
                      <a:cubicBezTo>
                        <a:pt x="120" y="120"/>
                        <a:pt x="122" y="119"/>
                        <a:pt x="124" y="118"/>
                      </a:cubicBezTo>
                      <a:cubicBezTo>
                        <a:pt x="124" y="117"/>
                        <a:pt x="125" y="117"/>
                        <a:pt x="126" y="116"/>
                      </a:cubicBezTo>
                      <a:cubicBezTo>
                        <a:pt x="128" y="115"/>
                        <a:pt x="130" y="113"/>
                        <a:pt x="132" y="113"/>
                      </a:cubicBezTo>
                      <a:cubicBezTo>
                        <a:pt x="133" y="113"/>
                        <a:pt x="134" y="114"/>
                        <a:pt x="134" y="114"/>
                      </a:cubicBezTo>
                      <a:cubicBezTo>
                        <a:pt x="135" y="115"/>
                        <a:pt x="136" y="115"/>
                        <a:pt x="140" y="115"/>
                      </a:cubicBezTo>
                      <a:cubicBezTo>
                        <a:pt x="141" y="115"/>
                        <a:pt x="141" y="115"/>
                        <a:pt x="141" y="115"/>
                      </a:cubicBezTo>
                      <a:cubicBezTo>
                        <a:pt x="144" y="115"/>
                        <a:pt x="146" y="115"/>
                        <a:pt x="146" y="115"/>
                      </a:cubicBezTo>
                      <a:cubicBezTo>
                        <a:pt x="146" y="115"/>
                        <a:pt x="147" y="115"/>
                        <a:pt x="147" y="115"/>
                      </a:cubicBezTo>
                      <a:cubicBezTo>
                        <a:pt x="147" y="115"/>
                        <a:pt x="147" y="114"/>
                        <a:pt x="148" y="114"/>
                      </a:cubicBezTo>
                      <a:cubicBezTo>
                        <a:pt x="149" y="113"/>
                        <a:pt x="150" y="113"/>
                        <a:pt x="152" y="112"/>
                      </a:cubicBezTo>
                      <a:cubicBezTo>
                        <a:pt x="153" y="112"/>
                        <a:pt x="155" y="111"/>
                        <a:pt x="157" y="112"/>
                      </a:cubicBezTo>
                      <a:cubicBezTo>
                        <a:pt x="157" y="112"/>
                        <a:pt x="158" y="112"/>
                        <a:pt x="159" y="112"/>
                      </a:cubicBezTo>
                      <a:cubicBezTo>
                        <a:pt x="161" y="112"/>
                        <a:pt x="164" y="111"/>
                        <a:pt x="167" y="111"/>
                      </a:cubicBezTo>
                      <a:cubicBezTo>
                        <a:pt x="170" y="110"/>
                        <a:pt x="172" y="110"/>
                        <a:pt x="174" y="110"/>
                      </a:cubicBezTo>
                      <a:cubicBezTo>
                        <a:pt x="176" y="110"/>
                        <a:pt x="177" y="109"/>
                        <a:pt x="179" y="107"/>
                      </a:cubicBezTo>
                      <a:cubicBezTo>
                        <a:pt x="179" y="106"/>
                        <a:pt x="179" y="106"/>
                        <a:pt x="180" y="105"/>
                      </a:cubicBezTo>
                      <a:cubicBezTo>
                        <a:pt x="180" y="105"/>
                        <a:pt x="180" y="105"/>
                        <a:pt x="180" y="105"/>
                      </a:cubicBezTo>
                      <a:cubicBezTo>
                        <a:pt x="180" y="104"/>
                        <a:pt x="181" y="103"/>
                        <a:pt x="181" y="102"/>
                      </a:cubicBezTo>
                      <a:cubicBezTo>
                        <a:pt x="182" y="100"/>
                        <a:pt x="182" y="99"/>
                        <a:pt x="182" y="98"/>
                      </a:cubicBezTo>
                      <a:cubicBezTo>
                        <a:pt x="183" y="98"/>
                        <a:pt x="183" y="98"/>
                        <a:pt x="183" y="97"/>
                      </a:cubicBezTo>
                      <a:cubicBezTo>
                        <a:pt x="183" y="97"/>
                        <a:pt x="183" y="97"/>
                        <a:pt x="183" y="97"/>
                      </a:cubicBezTo>
                      <a:cubicBezTo>
                        <a:pt x="183" y="96"/>
                        <a:pt x="183" y="96"/>
                        <a:pt x="183" y="96"/>
                      </a:cubicBezTo>
                      <a:cubicBezTo>
                        <a:pt x="183" y="96"/>
                        <a:pt x="183" y="96"/>
                        <a:pt x="183" y="95"/>
                      </a:cubicBezTo>
                      <a:cubicBezTo>
                        <a:pt x="183" y="95"/>
                        <a:pt x="183" y="95"/>
                        <a:pt x="183" y="95"/>
                      </a:cubicBezTo>
                      <a:cubicBezTo>
                        <a:pt x="183" y="94"/>
                        <a:pt x="183" y="94"/>
                        <a:pt x="183" y="93"/>
                      </a:cubicBezTo>
                      <a:cubicBezTo>
                        <a:pt x="183" y="93"/>
                        <a:pt x="183" y="93"/>
                        <a:pt x="183" y="93"/>
                      </a:cubicBezTo>
                      <a:cubicBezTo>
                        <a:pt x="183" y="92"/>
                        <a:pt x="183" y="91"/>
                        <a:pt x="183" y="90"/>
                      </a:cubicBezTo>
                      <a:cubicBezTo>
                        <a:pt x="183" y="90"/>
                        <a:pt x="183" y="90"/>
                        <a:pt x="184" y="90"/>
                      </a:cubicBezTo>
                      <a:cubicBezTo>
                        <a:pt x="184" y="89"/>
                        <a:pt x="184" y="88"/>
                        <a:pt x="184" y="87"/>
                      </a:cubicBezTo>
                      <a:cubicBezTo>
                        <a:pt x="184" y="86"/>
                        <a:pt x="184" y="86"/>
                        <a:pt x="184" y="86"/>
                      </a:cubicBezTo>
                      <a:cubicBezTo>
                        <a:pt x="184" y="85"/>
                        <a:pt x="184" y="84"/>
                        <a:pt x="184" y="83"/>
                      </a:cubicBezTo>
                      <a:cubicBezTo>
                        <a:pt x="184" y="82"/>
                        <a:pt x="184" y="82"/>
                        <a:pt x="184" y="81"/>
                      </a:cubicBezTo>
                      <a:cubicBezTo>
                        <a:pt x="184" y="80"/>
                        <a:pt x="184" y="79"/>
                        <a:pt x="184" y="77"/>
                      </a:cubicBezTo>
                      <a:cubicBezTo>
                        <a:pt x="184" y="77"/>
                        <a:pt x="184" y="77"/>
                        <a:pt x="184" y="76"/>
                      </a:cubicBezTo>
                      <a:cubicBezTo>
                        <a:pt x="184" y="75"/>
                        <a:pt x="184" y="73"/>
                        <a:pt x="184" y="72"/>
                      </a:cubicBezTo>
                      <a:cubicBezTo>
                        <a:pt x="184" y="71"/>
                        <a:pt x="184" y="71"/>
                        <a:pt x="184" y="71"/>
                      </a:cubicBezTo>
                      <a:cubicBezTo>
                        <a:pt x="181" y="72"/>
                        <a:pt x="178" y="72"/>
                        <a:pt x="177" y="72"/>
                      </a:cubicBezTo>
                      <a:cubicBezTo>
                        <a:pt x="177" y="73"/>
                        <a:pt x="176" y="73"/>
                        <a:pt x="176" y="73"/>
                      </a:cubicBezTo>
                      <a:cubicBezTo>
                        <a:pt x="174" y="73"/>
                        <a:pt x="174" y="73"/>
                        <a:pt x="174" y="73"/>
                      </a:cubicBezTo>
                      <a:cubicBezTo>
                        <a:pt x="174" y="71"/>
                        <a:pt x="174" y="71"/>
                        <a:pt x="174" y="71"/>
                      </a:cubicBezTo>
                      <a:cubicBezTo>
                        <a:pt x="174" y="71"/>
                        <a:pt x="174" y="63"/>
                        <a:pt x="169" y="61"/>
                      </a:cubicBezTo>
                      <a:cubicBezTo>
                        <a:pt x="164" y="58"/>
                        <a:pt x="157" y="57"/>
                        <a:pt x="157" y="57"/>
                      </a:cubicBezTo>
                      <a:cubicBezTo>
                        <a:pt x="156" y="57"/>
                        <a:pt x="156" y="57"/>
                        <a:pt x="156" y="57"/>
                      </a:cubicBezTo>
                      <a:cubicBezTo>
                        <a:pt x="156" y="56"/>
                        <a:pt x="156" y="56"/>
                        <a:pt x="156" y="56"/>
                      </a:cubicBezTo>
                      <a:cubicBezTo>
                        <a:pt x="156" y="56"/>
                        <a:pt x="152" y="49"/>
                        <a:pt x="149" y="46"/>
                      </a:cubicBezTo>
                      <a:cubicBezTo>
                        <a:pt x="147" y="44"/>
                        <a:pt x="118" y="25"/>
                        <a:pt x="80" y="0"/>
                      </a:cubicBezTo>
                      <a:cubicBezTo>
                        <a:pt x="64" y="0"/>
                        <a:pt x="64" y="0"/>
                        <a:pt x="64" y="0"/>
                      </a:cubicBezTo>
                      <a:cubicBezTo>
                        <a:pt x="75" y="96"/>
                        <a:pt x="75" y="96"/>
                        <a:pt x="75" y="96"/>
                      </a:cubicBezTo>
                      <a:cubicBezTo>
                        <a:pt x="78" y="100"/>
                        <a:pt x="78" y="100"/>
                        <a:pt x="78" y="100"/>
                      </a:cubicBezTo>
                      <a:cubicBezTo>
                        <a:pt x="78" y="101"/>
                        <a:pt x="78" y="101"/>
                        <a:pt x="78" y="101"/>
                      </a:cubicBezTo>
                      <a:cubicBezTo>
                        <a:pt x="79" y="107"/>
                        <a:pt x="78" y="111"/>
                        <a:pt x="76" y="112"/>
                      </a:cubicBezTo>
                      <a:cubicBezTo>
                        <a:pt x="75" y="113"/>
                        <a:pt x="74" y="113"/>
                        <a:pt x="52" y="113"/>
                      </a:cubicBezTo>
                      <a:cubicBezTo>
                        <a:pt x="44" y="113"/>
                        <a:pt x="36" y="113"/>
                        <a:pt x="32" y="113"/>
                      </a:cubicBezTo>
                      <a:cubicBezTo>
                        <a:pt x="32" y="113"/>
                        <a:pt x="31" y="113"/>
                        <a:pt x="31" y="113"/>
                      </a:cubicBezTo>
                      <a:cubicBezTo>
                        <a:pt x="30" y="113"/>
                        <a:pt x="26" y="115"/>
                        <a:pt x="24" y="115"/>
                      </a:cubicBezTo>
                      <a:cubicBezTo>
                        <a:pt x="22" y="115"/>
                        <a:pt x="21" y="115"/>
                        <a:pt x="19" y="114"/>
                      </a:cubicBezTo>
                      <a:cubicBezTo>
                        <a:pt x="19" y="114"/>
                        <a:pt x="18" y="114"/>
                        <a:pt x="17" y="114"/>
                      </a:cubicBezTo>
                      <a:cubicBezTo>
                        <a:pt x="17" y="114"/>
                        <a:pt x="17" y="114"/>
                        <a:pt x="17" y="114"/>
                      </a:cubicBezTo>
                      <a:cubicBezTo>
                        <a:pt x="17" y="115"/>
                        <a:pt x="16" y="118"/>
                        <a:pt x="14" y="118"/>
                      </a:cubicBezTo>
                      <a:cubicBezTo>
                        <a:pt x="12" y="118"/>
                        <a:pt x="11" y="117"/>
                        <a:pt x="9" y="115"/>
                      </a:cubicBezTo>
                      <a:cubicBezTo>
                        <a:pt x="7" y="113"/>
                        <a:pt x="6" y="113"/>
                        <a:pt x="6" y="113"/>
                      </a:cubicBezTo>
                      <a:cubicBezTo>
                        <a:pt x="6" y="113"/>
                        <a:pt x="5" y="114"/>
                        <a:pt x="5" y="116"/>
                      </a:cubicBezTo>
                      <a:cubicBezTo>
                        <a:pt x="5" y="117"/>
                        <a:pt x="5" y="117"/>
                        <a:pt x="5" y="118"/>
                      </a:cubicBezTo>
                      <a:cubicBezTo>
                        <a:pt x="5" y="118"/>
                        <a:pt x="5" y="118"/>
                        <a:pt x="5" y="118"/>
                      </a:cubicBezTo>
                      <a:cubicBezTo>
                        <a:pt x="5" y="118"/>
                        <a:pt x="4" y="119"/>
                        <a:pt x="4" y="119"/>
                      </a:cubicBezTo>
                      <a:cubicBezTo>
                        <a:pt x="4" y="119"/>
                        <a:pt x="4" y="119"/>
                        <a:pt x="4" y="119"/>
                      </a:cubicBezTo>
                      <a:cubicBezTo>
                        <a:pt x="3" y="120"/>
                        <a:pt x="3" y="120"/>
                        <a:pt x="3" y="120"/>
                      </a:cubicBezTo>
                      <a:cubicBezTo>
                        <a:pt x="2" y="120"/>
                        <a:pt x="2" y="120"/>
                        <a:pt x="2" y="121"/>
                      </a:cubicBezTo>
                      <a:cubicBezTo>
                        <a:pt x="2" y="121"/>
                        <a:pt x="1" y="121"/>
                        <a:pt x="0" y="121"/>
                      </a:cubicBezTo>
                      <a:cubicBezTo>
                        <a:pt x="0" y="121"/>
                        <a:pt x="0" y="121"/>
                        <a:pt x="0" y="121"/>
                      </a:cubicBezTo>
                      <a:cubicBezTo>
                        <a:pt x="0" y="121"/>
                        <a:pt x="0" y="121"/>
                        <a:pt x="0" y="1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0" name="Freeform 1477"/>
                <p:cNvSpPr>
                  <a:spLocks/>
                </p:cNvSpPr>
                <p:nvPr/>
              </p:nvSpPr>
              <p:spPr bwMode="auto">
                <a:xfrm>
                  <a:off x="1686" y="2752"/>
                  <a:ext cx="1" cy="1"/>
                </a:xfrm>
                <a:custGeom>
                  <a:avLst/>
                  <a:gdLst>
                    <a:gd name="T0" fmla="*/ 0 w 1"/>
                    <a:gd name="T1" fmla="*/ 0 h 1"/>
                    <a:gd name="T2" fmla="*/ 0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1"/>
                      </a:lnTo>
                      <a:lnTo>
                        <a:pt x="1" y="1"/>
                      </a:lnTo>
                      <a:lnTo>
                        <a:pt x="0" y="1"/>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1" name="Freeform 1478"/>
                <p:cNvSpPr>
                  <a:spLocks/>
                </p:cNvSpPr>
                <p:nvPr/>
              </p:nvSpPr>
              <p:spPr bwMode="auto">
                <a:xfrm>
                  <a:off x="1706" y="2766"/>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cubicBezTo>
                        <a:pt x="1" y="1"/>
                        <a:pt x="4" y="1"/>
                        <a:pt x="7" y="0"/>
                      </a:cubicBezTo>
                      <a:cubicBezTo>
                        <a:pt x="7" y="0"/>
                        <a:pt x="7" y="0"/>
                        <a:pt x="7" y="0"/>
                      </a:cubicBezTo>
                      <a:cubicBezTo>
                        <a:pt x="4" y="1"/>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2" name="Freeform 1479"/>
                <p:cNvSpPr>
                  <a:spLocks/>
                </p:cNvSpPr>
                <p:nvPr/>
              </p:nvSpPr>
              <p:spPr bwMode="auto">
                <a:xfrm>
                  <a:off x="1546" y="283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3" name="Freeform 1480"/>
                <p:cNvSpPr>
                  <a:spLocks/>
                </p:cNvSpPr>
                <p:nvPr/>
              </p:nvSpPr>
              <p:spPr bwMode="auto">
                <a:xfrm>
                  <a:off x="1546" y="283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4" name="Oval 1481"/>
                <p:cNvSpPr>
                  <a:spLocks noChangeArrowheads="1"/>
                </p:cNvSpPr>
                <p:nvPr/>
              </p:nvSpPr>
              <p:spPr bwMode="auto">
                <a:xfrm>
                  <a:off x="1537" y="2814"/>
                  <a:ext cx="1" cy="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5" name="Freeform 1482"/>
                <p:cNvSpPr>
                  <a:spLocks/>
                </p:cNvSpPr>
                <p:nvPr/>
              </p:nvSpPr>
              <p:spPr bwMode="auto">
                <a:xfrm>
                  <a:off x="1546" y="2839"/>
                  <a:ext cx="0" cy="1"/>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6" name="Freeform 1483"/>
                <p:cNvSpPr>
                  <a:spLocks/>
                </p:cNvSpPr>
                <p:nvPr/>
              </p:nvSpPr>
              <p:spPr bwMode="auto">
                <a:xfrm>
                  <a:off x="1590" y="286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7" name="Freeform 1484"/>
                <p:cNvSpPr>
                  <a:spLocks/>
                </p:cNvSpPr>
                <p:nvPr/>
              </p:nvSpPr>
              <p:spPr bwMode="auto">
                <a:xfrm>
                  <a:off x="1590"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8" name="Freeform 1485"/>
                <p:cNvSpPr>
                  <a:spLocks/>
                </p:cNvSpPr>
                <p:nvPr/>
              </p:nvSpPr>
              <p:spPr bwMode="auto">
                <a:xfrm>
                  <a:off x="1588" y="2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9" name="Freeform 1486"/>
                <p:cNvSpPr>
                  <a:spLocks/>
                </p:cNvSpPr>
                <p:nvPr/>
              </p:nvSpPr>
              <p:spPr bwMode="auto">
                <a:xfrm>
                  <a:off x="1583" y="2858"/>
                  <a:ext cx="2" cy="2"/>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1"/>
                        <a:pt x="2" y="0"/>
                        <a:pt x="3" y="0"/>
                      </a:cubicBezTo>
                      <a:cubicBezTo>
                        <a:pt x="2" y="0"/>
                        <a:pt x="1"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0" name="Freeform 1487"/>
                <p:cNvSpPr>
                  <a:spLocks/>
                </p:cNvSpPr>
                <p:nvPr/>
              </p:nvSpPr>
              <p:spPr bwMode="auto">
                <a:xfrm>
                  <a:off x="1587" y="285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1" name="Freeform 1488"/>
                <p:cNvSpPr>
                  <a:spLocks/>
                </p:cNvSpPr>
                <p:nvPr/>
              </p:nvSpPr>
              <p:spPr bwMode="auto">
                <a:xfrm>
                  <a:off x="158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2" name="Freeform 1489"/>
                <p:cNvSpPr>
                  <a:spLocks/>
                </p:cNvSpPr>
                <p:nvPr/>
              </p:nvSpPr>
              <p:spPr bwMode="auto">
                <a:xfrm>
                  <a:off x="1589"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3" name="Freeform 1490"/>
                <p:cNvSpPr>
                  <a:spLocks/>
                </p:cNvSpPr>
                <p:nvPr/>
              </p:nvSpPr>
              <p:spPr bwMode="auto">
                <a:xfrm>
                  <a:off x="160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4" name="Freeform 1491"/>
                <p:cNvSpPr>
                  <a:spLocks/>
                </p:cNvSpPr>
                <p:nvPr/>
              </p:nvSpPr>
              <p:spPr bwMode="auto">
                <a:xfrm>
                  <a:off x="1583" y="2860"/>
                  <a:ext cx="0" cy="1"/>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0"/>
                      </a:cubicBezTo>
                      <a:cubicBezTo>
                        <a:pt x="0" y="1"/>
                        <a:pt x="0" y="1"/>
                        <a:pt x="0" y="1"/>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5" name="Freeform 1492"/>
                <p:cNvSpPr>
                  <a:spLocks/>
                </p:cNvSpPr>
                <p:nvPr/>
              </p:nvSpPr>
              <p:spPr bwMode="auto">
                <a:xfrm>
                  <a:off x="1591" y="286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6" name="Freeform 1493"/>
                <p:cNvSpPr>
                  <a:spLocks/>
                </p:cNvSpPr>
                <p:nvPr/>
              </p:nvSpPr>
              <p:spPr bwMode="auto">
                <a:xfrm>
                  <a:off x="1582" y="286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7" name="Freeform 1494"/>
                <p:cNvSpPr>
                  <a:spLocks/>
                </p:cNvSpPr>
                <p:nvPr/>
              </p:nvSpPr>
              <p:spPr bwMode="auto">
                <a:xfrm>
                  <a:off x="1581" y="2859"/>
                  <a:ext cx="1" cy="2"/>
                </a:xfrm>
                <a:custGeom>
                  <a:avLst/>
                  <a:gdLst>
                    <a:gd name="T0" fmla="*/ 1 w 1"/>
                    <a:gd name="T1" fmla="*/ 2 h 2"/>
                    <a:gd name="T2" fmla="*/ 0 w 1"/>
                    <a:gd name="T3" fmla="*/ 0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0" y="1"/>
                        <a:pt x="0" y="0"/>
                      </a:cubicBezTo>
                      <a:cubicBezTo>
                        <a:pt x="0" y="1"/>
                        <a:pt x="1" y="1"/>
                        <a:pt x="1" y="1"/>
                      </a:cubicBezTo>
                      <a:cubicBezTo>
                        <a:pt x="1" y="2"/>
                        <a:pt x="1" y="2"/>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8" name="Freeform 1495"/>
                <p:cNvSpPr>
                  <a:spLocks/>
                </p:cNvSpPr>
                <p:nvPr/>
              </p:nvSpPr>
              <p:spPr bwMode="auto">
                <a:xfrm>
                  <a:off x="1546" y="2836"/>
                  <a:ext cx="0" cy="3"/>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9" name="Freeform 1496"/>
                <p:cNvSpPr>
                  <a:spLocks/>
                </p:cNvSpPr>
                <p:nvPr/>
              </p:nvSpPr>
              <p:spPr bwMode="auto">
                <a:xfrm>
                  <a:off x="1546" y="28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0" name="Freeform 1497"/>
                <p:cNvSpPr>
                  <a:spLocks/>
                </p:cNvSpPr>
                <p:nvPr/>
              </p:nvSpPr>
              <p:spPr bwMode="auto">
                <a:xfrm>
                  <a:off x="1582" y="2860"/>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1" name="Freeform 1498"/>
                <p:cNvSpPr>
                  <a:spLocks/>
                </p:cNvSpPr>
                <p:nvPr/>
              </p:nvSpPr>
              <p:spPr bwMode="auto">
                <a:xfrm>
                  <a:off x="1541" y="2811"/>
                  <a:ext cx="0"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2" name="Freeform 1499"/>
                <p:cNvSpPr>
                  <a:spLocks/>
                </p:cNvSpPr>
                <p:nvPr/>
              </p:nvSpPr>
              <p:spPr bwMode="auto">
                <a:xfrm>
                  <a:off x="1545" y="2808"/>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cubicBezTo>
                        <a:pt x="2" y="2"/>
                        <a:pt x="3" y="3"/>
                        <a:pt x="5" y="3"/>
                      </a:cubicBezTo>
                      <a:cubicBezTo>
                        <a:pt x="3" y="3"/>
                        <a:pt x="2" y="2"/>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3" name="Freeform 1500"/>
                <p:cNvSpPr>
                  <a:spLocks/>
                </p:cNvSpPr>
                <p:nvPr/>
              </p:nvSpPr>
              <p:spPr bwMode="auto">
                <a:xfrm>
                  <a:off x="1541" y="2809"/>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4" name="Freeform 1501"/>
                <p:cNvSpPr>
                  <a:spLocks/>
                </p:cNvSpPr>
                <p:nvPr/>
              </p:nvSpPr>
              <p:spPr bwMode="auto">
                <a:xfrm>
                  <a:off x="1540" y="28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5" name="Freeform 1502"/>
                <p:cNvSpPr>
                  <a:spLocks/>
                </p:cNvSpPr>
                <p:nvPr/>
              </p:nvSpPr>
              <p:spPr bwMode="auto">
                <a:xfrm>
                  <a:off x="1537" y="281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2" y="0"/>
                        <a:pt x="2" y="0"/>
                      </a:cubicBezTo>
                      <a:cubicBezTo>
                        <a:pt x="2"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6" name="Freeform 1503"/>
                <p:cNvSpPr>
                  <a:spLocks/>
                </p:cNvSpPr>
                <p:nvPr/>
              </p:nvSpPr>
              <p:spPr bwMode="auto">
                <a:xfrm>
                  <a:off x="1610" y="2810"/>
                  <a:ext cx="85" cy="57"/>
                </a:xfrm>
                <a:custGeom>
                  <a:avLst/>
                  <a:gdLst>
                    <a:gd name="T0" fmla="*/ 87 w 88"/>
                    <a:gd name="T1" fmla="*/ 35 h 59"/>
                    <a:gd name="T2" fmla="*/ 86 w 88"/>
                    <a:gd name="T3" fmla="*/ 35 h 59"/>
                    <a:gd name="T4" fmla="*/ 86 w 88"/>
                    <a:gd name="T5" fmla="*/ 34 h 59"/>
                    <a:gd name="T6" fmla="*/ 84 w 88"/>
                    <a:gd name="T7" fmla="*/ 34 h 59"/>
                    <a:gd name="T8" fmla="*/ 83 w 88"/>
                    <a:gd name="T9" fmla="*/ 29 h 59"/>
                    <a:gd name="T10" fmla="*/ 78 w 88"/>
                    <a:gd name="T11" fmla="*/ 29 h 59"/>
                    <a:gd name="T12" fmla="*/ 74 w 88"/>
                    <a:gd name="T13" fmla="*/ 25 h 59"/>
                    <a:gd name="T14" fmla="*/ 70 w 88"/>
                    <a:gd name="T15" fmla="*/ 19 h 59"/>
                    <a:gd name="T16" fmla="*/ 66 w 88"/>
                    <a:gd name="T17" fmla="*/ 14 h 59"/>
                    <a:gd name="T18" fmla="*/ 62 w 88"/>
                    <a:gd name="T19" fmla="*/ 8 h 59"/>
                    <a:gd name="T20" fmla="*/ 61 w 88"/>
                    <a:gd name="T21" fmla="*/ 7 h 59"/>
                    <a:gd name="T22" fmla="*/ 61 w 88"/>
                    <a:gd name="T23" fmla="*/ 6 h 59"/>
                    <a:gd name="T24" fmla="*/ 61 w 88"/>
                    <a:gd name="T25" fmla="*/ 4 h 59"/>
                    <a:gd name="T26" fmla="*/ 61 w 88"/>
                    <a:gd name="T27" fmla="*/ 2 h 59"/>
                    <a:gd name="T28" fmla="*/ 57 w 88"/>
                    <a:gd name="T29" fmla="*/ 2 h 59"/>
                    <a:gd name="T30" fmla="*/ 56 w 88"/>
                    <a:gd name="T31" fmla="*/ 1 h 59"/>
                    <a:gd name="T32" fmla="*/ 56 w 88"/>
                    <a:gd name="T33" fmla="*/ 1 h 59"/>
                    <a:gd name="T34" fmla="*/ 55 w 88"/>
                    <a:gd name="T35" fmla="*/ 1 h 59"/>
                    <a:gd name="T36" fmla="*/ 55 w 88"/>
                    <a:gd name="T37" fmla="*/ 1 h 59"/>
                    <a:gd name="T38" fmla="*/ 55 w 88"/>
                    <a:gd name="T39" fmla="*/ 0 h 59"/>
                    <a:gd name="T40" fmla="*/ 51 w 88"/>
                    <a:gd name="T41" fmla="*/ 3 h 59"/>
                    <a:gd name="T42" fmla="*/ 42 w 88"/>
                    <a:gd name="T43" fmla="*/ 7 h 59"/>
                    <a:gd name="T44" fmla="*/ 33 w 88"/>
                    <a:gd name="T45" fmla="*/ 11 h 59"/>
                    <a:gd name="T46" fmla="*/ 30 w 88"/>
                    <a:gd name="T47" fmla="*/ 12 h 59"/>
                    <a:gd name="T48" fmla="*/ 25 w 88"/>
                    <a:gd name="T49" fmla="*/ 17 h 59"/>
                    <a:gd name="T50" fmla="*/ 16 w 88"/>
                    <a:gd name="T51" fmla="*/ 19 h 59"/>
                    <a:gd name="T52" fmla="*/ 15 w 88"/>
                    <a:gd name="T53" fmla="*/ 25 h 59"/>
                    <a:gd name="T54" fmla="*/ 14 w 88"/>
                    <a:gd name="T55" fmla="*/ 26 h 59"/>
                    <a:gd name="T56" fmla="*/ 2 w 88"/>
                    <a:gd name="T57" fmla="*/ 38 h 59"/>
                    <a:gd name="T58" fmla="*/ 2 w 88"/>
                    <a:gd name="T59" fmla="*/ 39 h 59"/>
                    <a:gd name="T60" fmla="*/ 2 w 88"/>
                    <a:gd name="T61" fmla="*/ 45 h 59"/>
                    <a:gd name="T62" fmla="*/ 1 w 88"/>
                    <a:gd name="T63" fmla="*/ 47 h 59"/>
                    <a:gd name="T64" fmla="*/ 1 w 88"/>
                    <a:gd name="T65" fmla="*/ 49 h 59"/>
                    <a:gd name="T66" fmla="*/ 0 w 88"/>
                    <a:gd name="T67" fmla="*/ 51 h 59"/>
                    <a:gd name="T68" fmla="*/ 4 w 88"/>
                    <a:gd name="T69" fmla="*/ 54 h 59"/>
                    <a:gd name="T70" fmla="*/ 5 w 88"/>
                    <a:gd name="T71" fmla="*/ 55 h 59"/>
                    <a:gd name="T72" fmla="*/ 11 w 88"/>
                    <a:gd name="T73" fmla="*/ 59 h 59"/>
                    <a:gd name="T74" fmla="*/ 22 w 88"/>
                    <a:gd name="T75" fmla="*/ 55 h 59"/>
                    <a:gd name="T76" fmla="*/ 28 w 88"/>
                    <a:gd name="T77" fmla="*/ 57 h 59"/>
                    <a:gd name="T78" fmla="*/ 27 w 88"/>
                    <a:gd name="T79" fmla="*/ 55 h 59"/>
                    <a:gd name="T80" fmla="*/ 26 w 88"/>
                    <a:gd name="T81" fmla="*/ 45 h 59"/>
                    <a:gd name="T82" fmla="*/ 42 w 88"/>
                    <a:gd name="T83" fmla="*/ 43 h 59"/>
                    <a:gd name="T84" fmla="*/ 50 w 88"/>
                    <a:gd name="T85" fmla="*/ 44 h 59"/>
                    <a:gd name="T86" fmla="*/ 52 w 88"/>
                    <a:gd name="T87" fmla="*/ 44 h 59"/>
                    <a:gd name="T88" fmla="*/ 54 w 88"/>
                    <a:gd name="T89" fmla="*/ 44 h 59"/>
                    <a:gd name="T90" fmla="*/ 55 w 88"/>
                    <a:gd name="T91" fmla="*/ 44 h 59"/>
                    <a:gd name="T92" fmla="*/ 57 w 88"/>
                    <a:gd name="T93" fmla="*/ 43 h 59"/>
                    <a:gd name="T94" fmla="*/ 57 w 88"/>
                    <a:gd name="T95" fmla="*/ 43 h 59"/>
                    <a:gd name="T96" fmla="*/ 59 w 88"/>
                    <a:gd name="T97" fmla="*/ 42 h 59"/>
                    <a:gd name="T98" fmla="*/ 61 w 88"/>
                    <a:gd name="T99" fmla="*/ 41 h 59"/>
                    <a:gd name="T100" fmla="*/ 62 w 88"/>
                    <a:gd name="T101" fmla="*/ 42 h 59"/>
                    <a:gd name="T102" fmla="*/ 69 w 88"/>
                    <a:gd name="T103" fmla="*/ 43 h 59"/>
                    <a:gd name="T104" fmla="*/ 70 w 88"/>
                    <a:gd name="T105" fmla="*/ 43 h 59"/>
                    <a:gd name="T106" fmla="*/ 73 w 88"/>
                    <a:gd name="T107" fmla="*/ 42 h 59"/>
                    <a:gd name="T108" fmla="*/ 85 w 88"/>
                    <a:gd name="T109" fmla="*/ 38 h 59"/>
                    <a:gd name="T110" fmla="*/ 88 w 88"/>
                    <a:gd name="T111" fmla="*/ 36 h 59"/>
                    <a:gd name="T112" fmla="*/ 88 w 88"/>
                    <a:gd name="T113"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59">
                      <a:moveTo>
                        <a:pt x="88" y="35"/>
                      </a:moveTo>
                      <a:cubicBezTo>
                        <a:pt x="87" y="35"/>
                        <a:pt x="87" y="35"/>
                        <a:pt x="87" y="35"/>
                      </a:cubicBezTo>
                      <a:cubicBezTo>
                        <a:pt x="87" y="35"/>
                        <a:pt x="87" y="35"/>
                        <a:pt x="87" y="35"/>
                      </a:cubicBezTo>
                      <a:cubicBezTo>
                        <a:pt x="87" y="35"/>
                        <a:pt x="86" y="35"/>
                        <a:pt x="86" y="35"/>
                      </a:cubicBezTo>
                      <a:cubicBezTo>
                        <a:pt x="86" y="35"/>
                        <a:pt x="86" y="35"/>
                        <a:pt x="86" y="35"/>
                      </a:cubicBezTo>
                      <a:cubicBezTo>
                        <a:pt x="86" y="35"/>
                        <a:pt x="86" y="35"/>
                        <a:pt x="86" y="34"/>
                      </a:cubicBezTo>
                      <a:cubicBezTo>
                        <a:pt x="85" y="34"/>
                        <a:pt x="85" y="34"/>
                        <a:pt x="85" y="34"/>
                      </a:cubicBezTo>
                      <a:cubicBezTo>
                        <a:pt x="84" y="34"/>
                        <a:pt x="84" y="34"/>
                        <a:pt x="84" y="34"/>
                      </a:cubicBezTo>
                      <a:cubicBezTo>
                        <a:pt x="84" y="34"/>
                        <a:pt x="84" y="34"/>
                        <a:pt x="84" y="34"/>
                      </a:cubicBezTo>
                      <a:cubicBezTo>
                        <a:pt x="83" y="33"/>
                        <a:pt x="83" y="31"/>
                        <a:pt x="83" y="29"/>
                      </a:cubicBezTo>
                      <a:cubicBezTo>
                        <a:pt x="83" y="29"/>
                        <a:pt x="83" y="29"/>
                        <a:pt x="83" y="28"/>
                      </a:cubicBezTo>
                      <a:cubicBezTo>
                        <a:pt x="81" y="29"/>
                        <a:pt x="79" y="29"/>
                        <a:pt x="78" y="29"/>
                      </a:cubicBezTo>
                      <a:cubicBezTo>
                        <a:pt x="76" y="28"/>
                        <a:pt x="76" y="27"/>
                        <a:pt x="75" y="26"/>
                      </a:cubicBezTo>
                      <a:cubicBezTo>
                        <a:pt x="75" y="26"/>
                        <a:pt x="74" y="25"/>
                        <a:pt x="74" y="25"/>
                      </a:cubicBezTo>
                      <a:cubicBezTo>
                        <a:pt x="74" y="25"/>
                        <a:pt x="74" y="25"/>
                        <a:pt x="74" y="25"/>
                      </a:cubicBezTo>
                      <a:cubicBezTo>
                        <a:pt x="70" y="25"/>
                        <a:pt x="70" y="20"/>
                        <a:pt x="70" y="19"/>
                      </a:cubicBezTo>
                      <a:cubicBezTo>
                        <a:pt x="70" y="18"/>
                        <a:pt x="67" y="15"/>
                        <a:pt x="66" y="15"/>
                      </a:cubicBezTo>
                      <a:cubicBezTo>
                        <a:pt x="66" y="14"/>
                        <a:pt x="66" y="14"/>
                        <a:pt x="66" y="14"/>
                      </a:cubicBezTo>
                      <a:cubicBezTo>
                        <a:pt x="64" y="13"/>
                        <a:pt x="63" y="11"/>
                        <a:pt x="63" y="9"/>
                      </a:cubicBezTo>
                      <a:cubicBezTo>
                        <a:pt x="63" y="9"/>
                        <a:pt x="62" y="8"/>
                        <a:pt x="62" y="8"/>
                      </a:cubicBezTo>
                      <a:cubicBezTo>
                        <a:pt x="62" y="8"/>
                        <a:pt x="61" y="7"/>
                        <a:pt x="61" y="7"/>
                      </a:cubicBezTo>
                      <a:cubicBezTo>
                        <a:pt x="61" y="7"/>
                        <a:pt x="61" y="7"/>
                        <a:pt x="61" y="7"/>
                      </a:cubicBezTo>
                      <a:cubicBezTo>
                        <a:pt x="61" y="7"/>
                        <a:pt x="61" y="6"/>
                        <a:pt x="61" y="6"/>
                      </a:cubicBezTo>
                      <a:cubicBezTo>
                        <a:pt x="61" y="6"/>
                        <a:pt x="61" y="6"/>
                        <a:pt x="61" y="6"/>
                      </a:cubicBezTo>
                      <a:cubicBezTo>
                        <a:pt x="61" y="5"/>
                        <a:pt x="61" y="5"/>
                        <a:pt x="61" y="4"/>
                      </a:cubicBezTo>
                      <a:cubicBezTo>
                        <a:pt x="61" y="4"/>
                        <a:pt x="61" y="4"/>
                        <a:pt x="61" y="4"/>
                      </a:cubicBezTo>
                      <a:cubicBezTo>
                        <a:pt x="61" y="4"/>
                        <a:pt x="61" y="3"/>
                        <a:pt x="61" y="2"/>
                      </a:cubicBezTo>
                      <a:cubicBezTo>
                        <a:pt x="61" y="2"/>
                        <a:pt x="61" y="2"/>
                        <a:pt x="61" y="2"/>
                      </a:cubicBezTo>
                      <a:cubicBezTo>
                        <a:pt x="61" y="2"/>
                        <a:pt x="61" y="2"/>
                        <a:pt x="60" y="2"/>
                      </a:cubicBezTo>
                      <a:cubicBezTo>
                        <a:pt x="59" y="2"/>
                        <a:pt x="58" y="2"/>
                        <a:pt x="57" y="2"/>
                      </a:cubicBezTo>
                      <a:cubicBezTo>
                        <a:pt x="57" y="1"/>
                        <a:pt x="57" y="1"/>
                        <a:pt x="57" y="1"/>
                      </a:cubicBezTo>
                      <a:cubicBezTo>
                        <a:pt x="57" y="1"/>
                        <a:pt x="56" y="1"/>
                        <a:pt x="56" y="1"/>
                      </a:cubicBezTo>
                      <a:cubicBezTo>
                        <a:pt x="56" y="1"/>
                        <a:pt x="56" y="1"/>
                        <a:pt x="56" y="1"/>
                      </a:cubicBezTo>
                      <a:cubicBezTo>
                        <a:pt x="56" y="1"/>
                        <a:pt x="56" y="1"/>
                        <a:pt x="56" y="1"/>
                      </a:cubicBezTo>
                      <a:cubicBezTo>
                        <a:pt x="56" y="1"/>
                        <a:pt x="55" y="1"/>
                        <a:pt x="55" y="1"/>
                      </a:cubicBezTo>
                      <a:cubicBezTo>
                        <a:pt x="55" y="1"/>
                        <a:pt x="55" y="1"/>
                        <a:pt x="55" y="1"/>
                      </a:cubicBezTo>
                      <a:cubicBezTo>
                        <a:pt x="55" y="1"/>
                        <a:pt x="55" y="1"/>
                        <a:pt x="55" y="1"/>
                      </a:cubicBezTo>
                      <a:cubicBezTo>
                        <a:pt x="55" y="1"/>
                        <a:pt x="55" y="1"/>
                        <a:pt x="55" y="1"/>
                      </a:cubicBezTo>
                      <a:cubicBezTo>
                        <a:pt x="55" y="0"/>
                        <a:pt x="55" y="0"/>
                        <a:pt x="55" y="0"/>
                      </a:cubicBezTo>
                      <a:cubicBezTo>
                        <a:pt x="55" y="0"/>
                        <a:pt x="55" y="0"/>
                        <a:pt x="55" y="0"/>
                      </a:cubicBezTo>
                      <a:cubicBezTo>
                        <a:pt x="54" y="0"/>
                        <a:pt x="53" y="1"/>
                        <a:pt x="52" y="2"/>
                      </a:cubicBezTo>
                      <a:cubicBezTo>
                        <a:pt x="52" y="2"/>
                        <a:pt x="51" y="2"/>
                        <a:pt x="51" y="3"/>
                      </a:cubicBezTo>
                      <a:cubicBezTo>
                        <a:pt x="50" y="3"/>
                        <a:pt x="50" y="4"/>
                        <a:pt x="49" y="4"/>
                      </a:cubicBezTo>
                      <a:cubicBezTo>
                        <a:pt x="46" y="6"/>
                        <a:pt x="44" y="7"/>
                        <a:pt x="42" y="7"/>
                      </a:cubicBezTo>
                      <a:cubicBezTo>
                        <a:pt x="41" y="7"/>
                        <a:pt x="40" y="7"/>
                        <a:pt x="40" y="7"/>
                      </a:cubicBezTo>
                      <a:cubicBezTo>
                        <a:pt x="40" y="10"/>
                        <a:pt x="37" y="12"/>
                        <a:pt x="33" y="11"/>
                      </a:cubicBezTo>
                      <a:cubicBezTo>
                        <a:pt x="33" y="11"/>
                        <a:pt x="32" y="10"/>
                        <a:pt x="31" y="10"/>
                      </a:cubicBezTo>
                      <a:cubicBezTo>
                        <a:pt x="31" y="10"/>
                        <a:pt x="31" y="10"/>
                        <a:pt x="30" y="12"/>
                      </a:cubicBezTo>
                      <a:cubicBezTo>
                        <a:pt x="30" y="15"/>
                        <a:pt x="28" y="16"/>
                        <a:pt x="26" y="16"/>
                      </a:cubicBezTo>
                      <a:cubicBezTo>
                        <a:pt x="25" y="16"/>
                        <a:pt x="25" y="16"/>
                        <a:pt x="25" y="17"/>
                      </a:cubicBezTo>
                      <a:cubicBezTo>
                        <a:pt x="25" y="21"/>
                        <a:pt x="23" y="21"/>
                        <a:pt x="22" y="21"/>
                      </a:cubicBezTo>
                      <a:cubicBezTo>
                        <a:pt x="20" y="21"/>
                        <a:pt x="18" y="20"/>
                        <a:pt x="16" y="19"/>
                      </a:cubicBezTo>
                      <a:cubicBezTo>
                        <a:pt x="16" y="19"/>
                        <a:pt x="16" y="19"/>
                        <a:pt x="16" y="19"/>
                      </a:cubicBezTo>
                      <a:cubicBezTo>
                        <a:pt x="15" y="20"/>
                        <a:pt x="15" y="23"/>
                        <a:pt x="15" y="25"/>
                      </a:cubicBezTo>
                      <a:cubicBezTo>
                        <a:pt x="15" y="26"/>
                        <a:pt x="15" y="26"/>
                        <a:pt x="15" y="26"/>
                      </a:cubicBezTo>
                      <a:cubicBezTo>
                        <a:pt x="14" y="26"/>
                        <a:pt x="14" y="26"/>
                        <a:pt x="14" y="26"/>
                      </a:cubicBezTo>
                      <a:cubicBezTo>
                        <a:pt x="14" y="26"/>
                        <a:pt x="12" y="28"/>
                        <a:pt x="11" y="33"/>
                      </a:cubicBezTo>
                      <a:cubicBezTo>
                        <a:pt x="9" y="37"/>
                        <a:pt x="5" y="38"/>
                        <a:pt x="2" y="38"/>
                      </a:cubicBezTo>
                      <a:cubicBezTo>
                        <a:pt x="2" y="38"/>
                        <a:pt x="2" y="38"/>
                        <a:pt x="2" y="38"/>
                      </a:cubicBezTo>
                      <a:cubicBezTo>
                        <a:pt x="2" y="38"/>
                        <a:pt x="2" y="38"/>
                        <a:pt x="2" y="39"/>
                      </a:cubicBezTo>
                      <a:cubicBezTo>
                        <a:pt x="3" y="40"/>
                        <a:pt x="3" y="42"/>
                        <a:pt x="3" y="44"/>
                      </a:cubicBezTo>
                      <a:cubicBezTo>
                        <a:pt x="2" y="44"/>
                        <a:pt x="2" y="45"/>
                        <a:pt x="2" y="45"/>
                      </a:cubicBezTo>
                      <a:cubicBezTo>
                        <a:pt x="2" y="45"/>
                        <a:pt x="2" y="46"/>
                        <a:pt x="2" y="46"/>
                      </a:cubicBezTo>
                      <a:cubicBezTo>
                        <a:pt x="2" y="46"/>
                        <a:pt x="2" y="46"/>
                        <a:pt x="1" y="47"/>
                      </a:cubicBezTo>
                      <a:cubicBezTo>
                        <a:pt x="1" y="47"/>
                        <a:pt x="1" y="47"/>
                        <a:pt x="1" y="48"/>
                      </a:cubicBezTo>
                      <a:cubicBezTo>
                        <a:pt x="1" y="48"/>
                        <a:pt x="1" y="49"/>
                        <a:pt x="1" y="49"/>
                      </a:cubicBezTo>
                      <a:cubicBezTo>
                        <a:pt x="1" y="49"/>
                        <a:pt x="0" y="50"/>
                        <a:pt x="0" y="50"/>
                      </a:cubicBezTo>
                      <a:cubicBezTo>
                        <a:pt x="0" y="50"/>
                        <a:pt x="0" y="50"/>
                        <a:pt x="0" y="51"/>
                      </a:cubicBezTo>
                      <a:cubicBezTo>
                        <a:pt x="2" y="51"/>
                        <a:pt x="3" y="52"/>
                        <a:pt x="4" y="54"/>
                      </a:cubicBezTo>
                      <a:cubicBezTo>
                        <a:pt x="4" y="54"/>
                        <a:pt x="4" y="54"/>
                        <a:pt x="4" y="54"/>
                      </a:cubicBezTo>
                      <a:cubicBezTo>
                        <a:pt x="4" y="54"/>
                        <a:pt x="5" y="54"/>
                        <a:pt x="5" y="55"/>
                      </a:cubicBezTo>
                      <a:cubicBezTo>
                        <a:pt x="5" y="55"/>
                        <a:pt x="5" y="55"/>
                        <a:pt x="5" y="55"/>
                      </a:cubicBezTo>
                      <a:cubicBezTo>
                        <a:pt x="6" y="56"/>
                        <a:pt x="8" y="58"/>
                        <a:pt x="10" y="59"/>
                      </a:cubicBezTo>
                      <a:cubicBezTo>
                        <a:pt x="10" y="59"/>
                        <a:pt x="11" y="59"/>
                        <a:pt x="11" y="59"/>
                      </a:cubicBezTo>
                      <a:cubicBezTo>
                        <a:pt x="11" y="59"/>
                        <a:pt x="11" y="59"/>
                        <a:pt x="12" y="59"/>
                      </a:cubicBezTo>
                      <a:cubicBezTo>
                        <a:pt x="14" y="56"/>
                        <a:pt x="18" y="55"/>
                        <a:pt x="22" y="55"/>
                      </a:cubicBezTo>
                      <a:cubicBezTo>
                        <a:pt x="23" y="55"/>
                        <a:pt x="26" y="56"/>
                        <a:pt x="28" y="57"/>
                      </a:cubicBezTo>
                      <a:cubicBezTo>
                        <a:pt x="28" y="57"/>
                        <a:pt x="28" y="57"/>
                        <a:pt x="28" y="57"/>
                      </a:cubicBezTo>
                      <a:cubicBezTo>
                        <a:pt x="28" y="57"/>
                        <a:pt x="28" y="57"/>
                        <a:pt x="28" y="57"/>
                      </a:cubicBezTo>
                      <a:cubicBezTo>
                        <a:pt x="28" y="57"/>
                        <a:pt x="28" y="56"/>
                        <a:pt x="27" y="55"/>
                      </a:cubicBezTo>
                      <a:cubicBezTo>
                        <a:pt x="27" y="54"/>
                        <a:pt x="27" y="54"/>
                        <a:pt x="27" y="54"/>
                      </a:cubicBezTo>
                      <a:cubicBezTo>
                        <a:pt x="26" y="50"/>
                        <a:pt x="25" y="47"/>
                        <a:pt x="26" y="45"/>
                      </a:cubicBezTo>
                      <a:cubicBezTo>
                        <a:pt x="27" y="44"/>
                        <a:pt x="28" y="43"/>
                        <a:pt x="38" y="43"/>
                      </a:cubicBezTo>
                      <a:cubicBezTo>
                        <a:pt x="39" y="43"/>
                        <a:pt x="40" y="43"/>
                        <a:pt x="42" y="43"/>
                      </a:cubicBezTo>
                      <a:cubicBezTo>
                        <a:pt x="42" y="43"/>
                        <a:pt x="42" y="43"/>
                        <a:pt x="43" y="43"/>
                      </a:cubicBezTo>
                      <a:cubicBezTo>
                        <a:pt x="45" y="43"/>
                        <a:pt x="48" y="43"/>
                        <a:pt x="50" y="44"/>
                      </a:cubicBezTo>
                      <a:cubicBezTo>
                        <a:pt x="50" y="44"/>
                        <a:pt x="50" y="44"/>
                        <a:pt x="50" y="44"/>
                      </a:cubicBezTo>
                      <a:cubicBezTo>
                        <a:pt x="51" y="44"/>
                        <a:pt x="51" y="44"/>
                        <a:pt x="52" y="44"/>
                      </a:cubicBezTo>
                      <a:cubicBezTo>
                        <a:pt x="52" y="44"/>
                        <a:pt x="52" y="44"/>
                        <a:pt x="52" y="44"/>
                      </a:cubicBezTo>
                      <a:cubicBezTo>
                        <a:pt x="53" y="44"/>
                        <a:pt x="53" y="44"/>
                        <a:pt x="54" y="44"/>
                      </a:cubicBezTo>
                      <a:cubicBezTo>
                        <a:pt x="54" y="44"/>
                        <a:pt x="54" y="44"/>
                        <a:pt x="54" y="44"/>
                      </a:cubicBezTo>
                      <a:cubicBezTo>
                        <a:pt x="55" y="44"/>
                        <a:pt x="55" y="44"/>
                        <a:pt x="55" y="44"/>
                      </a:cubicBezTo>
                      <a:cubicBezTo>
                        <a:pt x="55" y="44"/>
                        <a:pt x="56" y="45"/>
                        <a:pt x="56" y="45"/>
                      </a:cubicBezTo>
                      <a:cubicBezTo>
                        <a:pt x="56" y="44"/>
                        <a:pt x="57" y="44"/>
                        <a:pt x="57" y="43"/>
                      </a:cubicBezTo>
                      <a:cubicBezTo>
                        <a:pt x="57" y="43"/>
                        <a:pt x="57" y="43"/>
                        <a:pt x="57" y="43"/>
                      </a:cubicBezTo>
                      <a:cubicBezTo>
                        <a:pt x="57" y="43"/>
                        <a:pt x="57" y="43"/>
                        <a:pt x="57" y="43"/>
                      </a:cubicBezTo>
                      <a:cubicBezTo>
                        <a:pt x="57" y="43"/>
                        <a:pt x="57" y="43"/>
                        <a:pt x="57" y="43"/>
                      </a:cubicBezTo>
                      <a:cubicBezTo>
                        <a:pt x="59" y="42"/>
                        <a:pt x="59" y="42"/>
                        <a:pt x="59" y="42"/>
                      </a:cubicBezTo>
                      <a:cubicBezTo>
                        <a:pt x="59" y="42"/>
                        <a:pt x="59" y="42"/>
                        <a:pt x="59" y="42"/>
                      </a:cubicBezTo>
                      <a:cubicBezTo>
                        <a:pt x="61" y="41"/>
                        <a:pt x="61" y="41"/>
                        <a:pt x="61" y="41"/>
                      </a:cubicBezTo>
                      <a:cubicBezTo>
                        <a:pt x="61" y="42"/>
                        <a:pt x="61" y="42"/>
                        <a:pt x="61" y="42"/>
                      </a:cubicBezTo>
                      <a:cubicBezTo>
                        <a:pt x="61" y="42"/>
                        <a:pt x="62" y="42"/>
                        <a:pt x="62" y="42"/>
                      </a:cubicBezTo>
                      <a:cubicBezTo>
                        <a:pt x="63" y="42"/>
                        <a:pt x="64" y="42"/>
                        <a:pt x="65" y="43"/>
                      </a:cubicBezTo>
                      <a:cubicBezTo>
                        <a:pt x="67" y="43"/>
                        <a:pt x="68" y="43"/>
                        <a:pt x="69" y="43"/>
                      </a:cubicBezTo>
                      <a:cubicBezTo>
                        <a:pt x="70" y="43"/>
                        <a:pt x="70" y="43"/>
                        <a:pt x="70" y="43"/>
                      </a:cubicBezTo>
                      <a:cubicBezTo>
                        <a:pt x="70" y="43"/>
                        <a:pt x="70" y="43"/>
                        <a:pt x="70" y="43"/>
                      </a:cubicBezTo>
                      <a:cubicBezTo>
                        <a:pt x="71" y="43"/>
                        <a:pt x="71" y="43"/>
                        <a:pt x="72" y="42"/>
                      </a:cubicBezTo>
                      <a:cubicBezTo>
                        <a:pt x="72" y="42"/>
                        <a:pt x="72" y="42"/>
                        <a:pt x="73" y="42"/>
                      </a:cubicBezTo>
                      <a:cubicBezTo>
                        <a:pt x="74" y="40"/>
                        <a:pt x="76" y="39"/>
                        <a:pt x="77" y="39"/>
                      </a:cubicBezTo>
                      <a:cubicBezTo>
                        <a:pt x="81" y="39"/>
                        <a:pt x="85" y="38"/>
                        <a:pt x="85" y="38"/>
                      </a:cubicBezTo>
                      <a:cubicBezTo>
                        <a:pt x="86" y="37"/>
                        <a:pt x="87" y="36"/>
                        <a:pt x="87" y="36"/>
                      </a:cubicBezTo>
                      <a:cubicBezTo>
                        <a:pt x="87" y="36"/>
                        <a:pt x="87" y="36"/>
                        <a:pt x="88" y="36"/>
                      </a:cubicBezTo>
                      <a:cubicBezTo>
                        <a:pt x="88" y="36"/>
                        <a:pt x="88" y="36"/>
                        <a:pt x="88" y="36"/>
                      </a:cubicBezTo>
                      <a:cubicBezTo>
                        <a:pt x="88" y="36"/>
                        <a:pt x="88" y="36"/>
                        <a:pt x="88" y="36"/>
                      </a:cubicBezTo>
                      <a:cubicBezTo>
                        <a:pt x="88" y="35"/>
                        <a:pt x="88" y="35"/>
                        <a:pt x="88"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7" name="Freeform 1504"/>
                <p:cNvSpPr>
                  <a:spLocks/>
                </p:cNvSpPr>
                <p:nvPr/>
              </p:nvSpPr>
              <p:spPr bwMode="auto">
                <a:xfrm>
                  <a:off x="1694" y="2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8" name="Freeform 1505"/>
                <p:cNvSpPr>
                  <a:spLocks/>
                </p:cNvSpPr>
                <p:nvPr/>
              </p:nvSpPr>
              <p:spPr bwMode="auto">
                <a:xfrm>
                  <a:off x="1679"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9" name="Freeform 1506"/>
                <p:cNvSpPr>
                  <a:spLocks/>
                </p:cNvSpPr>
                <p:nvPr/>
              </p:nvSpPr>
              <p:spPr bwMode="auto">
                <a:xfrm>
                  <a:off x="1695" y="28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0" name="Freeform 1507"/>
                <p:cNvSpPr>
                  <a:spLocks/>
                </p:cNvSpPr>
                <p:nvPr/>
              </p:nvSpPr>
              <p:spPr bwMode="auto">
                <a:xfrm>
                  <a:off x="1676" y="2851"/>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1" name="Freeform 1508"/>
                <p:cNvSpPr>
                  <a:spLocks/>
                </p:cNvSpPr>
                <p:nvPr/>
              </p:nvSpPr>
              <p:spPr bwMode="auto">
                <a:xfrm>
                  <a:off x="1670" y="2850"/>
                  <a:ext cx="6" cy="1"/>
                </a:xfrm>
                <a:custGeom>
                  <a:avLst/>
                  <a:gdLst>
                    <a:gd name="T0" fmla="*/ 3 w 7"/>
                    <a:gd name="T1" fmla="*/ 1 h 1"/>
                    <a:gd name="T2" fmla="*/ 0 w 7"/>
                    <a:gd name="T3" fmla="*/ 0 h 1"/>
                    <a:gd name="T4" fmla="*/ 3 w 7"/>
                    <a:gd name="T5" fmla="*/ 1 h 1"/>
                    <a:gd name="T6" fmla="*/ 7 w 7"/>
                    <a:gd name="T7" fmla="*/ 1 h 1"/>
                    <a:gd name="T8" fmla="*/ 7 w 7"/>
                    <a:gd name="T9" fmla="*/ 1 h 1"/>
                    <a:gd name="T10" fmla="*/ 3 w 7"/>
                    <a:gd name="T11" fmla="*/ 1 h 1"/>
                  </a:gdLst>
                  <a:ahLst/>
                  <a:cxnLst>
                    <a:cxn ang="0">
                      <a:pos x="T0" y="T1"/>
                    </a:cxn>
                    <a:cxn ang="0">
                      <a:pos x="T2" y="T3"/>
                    </a:cxn>
                    <a:cxn ang="0">
                      <a:pos x="T4" y="T5"/>
                    </a:cxn>
                    <a:cxn ang="0">
                      <a:pos x="T6" y="T7"/>
                    </a:cxn>
                    <a:cxn ang="0">
                      <a:pos x="T8" y="T9"/>
                    </a:cxn>
                    <a:cxn ang="0">
                      <a:pos x="T10" y="T11"/>
                    </a:cxn>
                  </a:cxnLst>
                  <a:rect l="0" t="0" r="r" b="b"/>
                  <a:pathLst>
                    <a:path w="7" h="1">
                      <a:moveTo>
                        <a:pt x="3" y="1"/>
                      </a:moveTo>
                      <a:cubicBezTo>
                        <a:pt x="2" y="0"/>
                        <a:pt x="1" y="0"/>
                        <a:pt x="0" y="0"/>
                      </a:cubicBezTo>
                      <a:cubicBezTo>
                        <a:pt x="1" y="0"/>
                        <a:pt x="2" y="0"/>
                        <a:pt x="3" y="1"/>
                      </a:cubicBezTo>
                      <a:cubicBezTo>
                        <a:pt x="5" y="1"/>
                        <a:pt x="6" y="1"/>
                        <a:pt x="7" y="1"/>
                      </a:cubicBezTo>
                      <a:cubicBezTo>
                        <a:pt x="7" y="1"/>
                        <a:pt x="7" y="1"/>
                        <a:pt x="7" y="1"/>
                      </a:cubicBezTo>
                      <a:cubicBezTo>
                        <a:pt x="6" y="1"/>
                        <a:pt x="5" y="1"/>
                        <a:pt x="3"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2" name="Freeform 1509"/>
                <p:cNvSpPr>
                  <a:spLocks/>
                </p:cNvSpPr>
                <p:nvPr/>
              </p:nvSpPr>
              <p:spPr bwMode="auto">
                <a:xfrm>
                  <a:off x="1665" y="2850"/>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1" y="1"/>
                        <a:pt x="1" y="1"/>
                        <a:pt x="2" y="0"/>
                      </a:cubicBezTo>
                      <a:lnTo>
                        <a:pt x="0"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3" name="Freeform 1510"/>
                <p:cNvSpPr>
                  <a:spLocks/>
                </p:cNvSpPr>
                <p:nvPr/>
              </p:nvSpPr>
              <p:spPr bwMode="auto">
                <a:xfrm>
                  <a:off x="1676"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4" name="Freeform 1511"/>
                <p:cNvSpPr>
                  <a:spLocks/>
                </p:cNvSpPr>
                <p:nvPr/>
              </p:nvSpPr>
              <p:spPr bwMode="auto">
                <a:xfrm>
                  <a:off x="1637" y="28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5" name="Freeform 1512"/>
                <p:cNvSpPr>
                  <a:spLocks/>
                </p:cNvSpPr>
                <p:nvPr/>
              </p:nvSpPr>
              <p:spPr bwMode="auto">
                <a:xfrm>
                  <a:off x="1610" y="2859"/>
                  <a:ext cx="4" cy="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cubicBezTo>
                        <a:pt x="0" y="0"/>
                        <a:pt x="0" y="0"/>
                        <a:pt x="0" y="0"/>
                      </a:cubicBezTo>
                      <a:cubicBezTo>
                        <a:pt x="2" y="0"/>
                        <a:pt x="3" y="1"/>
                        <a:pt x="4" y="3"/>
                      </a:cubicBezTo>
                      <a:cubicBezTo>
                        <a:pt x="3" y="1"/>
                        <a:pt x="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6" name="Freeform 1513"/>
                <p:cNvSpPr>
                  <a:spLocks/>
                </p:cNvSpPr>
                <p:nvPr/>
              </p:nvSpPr>
              <p:spPr bwMode="auto">
                <a:xfrm>
                  <a:off x="1614"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7" name="Freeform 1514"/>
                <p:cNvSpPr>
                  <a:spLocks/>
                </p:cNvSpPr>
                <p:nvPr/>
              </p:nvSpPr>
              <p:spPr bwMode="auto">
                <a:xfrm>
                  <a:off x="1662" y="285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8" name="Oval 1515"/>
                <p:cNvSpPr>
                  <a:spLocks noChangeArrowheads="1"/>
                </p:cNvSpPr>
                <p:nvPr/>
              </p:nvSpPr>
              <p:spPr bwMode="auto">
                <a:xfrm>
                  <a:off x="1637" y="2865"/>
                  <a:ext cx="1" cy="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9" name="Freeform 1516"/>
                <p:cNvSpPr>
                  <a:spLocks/>
                </p:cNvSpPr>
                <p:nvPr/>
              </p:nvSpPr>
              <p:spPr bwMode="auto">
                <a:xfrm>
                  <a:off x="1665"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0" name="Freeform 1517"/>
                <p:cNvSpPr>
                  <a:spLocks/>
                </p:cNvSpPr>
                <p:nvPr/>
              </p:nvSpPr>
              <p:spPr bwMode="auto">
                <a:xfrm>
                  <a:off x="1647" y="2851"/>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1" name="Freeform 1518"/>
                <p:cNvSpPr>
                  <a:spLocks/>
                </p:cNvSpPr>
                <p:nvPr/>
              </p:nvSpPr>
              <p:spPr bwMode="auto">
                <a:xfrm>
                  <a:off x="1660"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2" name="Freeform 1519"/>
                <p:cNvSpPr>
                  <a:spLocks/>
                </p:cNvSpPr>
                <p:nvPr/>
              </p:nvSpPr>
              <p:spPr bwMode="auto">
                <a:xfrm>
                  <a:off x="1651" y="2851"/>
                  <a:ext cx="7" cy="1"/>
                </a:xfrm>
                <a:custGeom>
                  <a:avLst/>
                  <a:gdLst>
                    <a:gd name="T0" fmla="*/ 7 w 7"/>
                    <a:gd name="T1" fmla="*/ 1 h 1"/>
                    <a:gd name="T2" fmla="*/ 0 w 7"/>
                    <a:gd name="T3" fmla="*/ 0 h 1"/>
                    <a:gd name="T4" fmla="*/ 7 w 7"/>
                    <a:gd name="T5" fmla="*/ 1 h 1"/>
                  </a:gdLst>
                  <a:ahLst/>
                  <a:cxnLst>
                    <a:cxn ang="0">
                      <a:pos x="T0" y="T1"/>
                    </a:cxn>
                    <a:cxn ang="0">
                      <a:pos x="T2" y="T3"/>
                    </a:cxn>
                    <a:cxn ang="0">
                      <a:pos x="T4" y="T5"/>
                    </a:cxn>
                  </a:cxnLst>
                  <a:rect l="0" t="0" r="r" b="b"/>
                  <a:pathLst>
                    <a:path w="7" h="1">
                      <a:moveTo>
                        <a:pt x="7" y="1"/>
                      </a:moveTo>
                      <a:cubicBezTo>
                        <a:pt x="5" y="0"/>
                        <a:pt x="2" y="0"/>
                        <a:pt x="0" y="0"/>
                      </a:cubicBezTo>
                      <a:cubicBezTo>
                        <a:pt x="2" y="0"/>
                        <a:pt x="5" y="0"/>
                        <a:pt x="7"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3" name="Freeform 1520"/>
                <p:cNvSpPr>
                  <a:spLocks/>
                </p:cNvSpPr>
                <p:nvPr/>
              </p:nvSpPr>
              <p:spPr bwMode="auto">
                <a:xfrm>
                  <a:off x="1667" y="2849"/>
                  <a:ext cx="2" cy="1"/>
                </a:xfrm>
                <a:custGeom>
                  <a:avLst/>
                  <a:gdLst>
                    <a:gd name="T0" fmla="*/ 2 w 2"/>
                    <a:gd name="T1" fmla="*/ 1 h 1"/>
                    <a:gd name="T2" fmla="*/ 2 w 2"/>
                    <a:gd name="T3" fmla="*/ 1 h 1"/>
                    <a:gd name="T4" fmla="*/ 2 w 2"/>
                    <a:gd name="T5" fmla="*/ 0 h 1"/>
                    <a:gd name="T6" fmla="*/ 0 w 2"/>
                    <a:gd name="T7" fmla="*/ 1 h 1"/>
                    <a:gd name="T8" fmla="*/ 0 w 2"/>
                    <a:gd name="T9" fmla="*/ 1 h 1"/>
                    <a:gd name="T10" fmla="*/ 1 w 2"/>
                    <a:gd name="T11" fmla="*/ 1 h 1"/>
                    <a:gd name="T12" fmla="*/ 1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1"/>
                        <a:pt x="2" y="1"/>
                      </a:cubicBezTo>
                      <a:cubicBezTo>
                        <a:pt x="2" y="0"/>
                        <a:pt x="2" y="0"/>
                        <a:pt x="2" y="0"/>
                      </a:cubicBezTo>
                      <a:cubicBezTo>
                        <a:pt x="0" y="1"/>
                        <a:pt x="0" y="1"/>
                        <a:pt x="0" y="1"/>
                      </a:cubicBezTo>
                      <a:cubicBezTo>
                        <a:pt x="0" y="1"/>
                        <a:pt x="0" y="1"/>
                        <a:pt x="0" y="1"/>
                      </a:cubicBezTo>
                      <a:cubicBezTo>
                        <a:pt x="1" y="1"/>
                        <a:pt x="1" y="1"/>
                        <a:pt x="1" y="1"/>
                      </a:cubicBezTo>
                      <a:cubicBezTo>
                        <a:pt x="1" y="1"/>
                        <a:pt x="1" y="1"/>
                        <a:pt x="1" y="1"/>
                      </a:cubicBezTo>
                      <a:lnTo>
                        <a:pt x="2"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4" name="Freeform 1521"/>
                <p:cNvSpPr>
                  <a:spLocks/>
                </p:cNvSpPr>
                <p:nvPr/>
              </p:nvSpPr>
              <p:spPr bwMode="auto">
                <a:xfrm>
                  <a:off x="1658"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5" name="Freeform 1522"/>
                <p:cNvSpPr>
                  <a:spLocks/>
                </p:cNvSpPr>
                <p:nvPr/>
              </p:nvSpPr>
              <p:spPr bwMode="auto">
                <a:xfrm>
                  <a:off x="1667"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6" name="Oval 1523"/>
                <p:cNvSpPr>
                  <a:spLocks noChangeArrowheads="1"/>
                </p:cNvSpPr>
                <p:nvPr/>
              </p:nvSpPr>
              <p:spPr bwMode="auto">
                <a:xfrm>
                  <a:off x="1637" y="2865"/>
                  <a:ext cx="1" cy="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7" name="Freeform 1524"/>
                <p:cNvSpPr>
                  <a:spLocks/>
                </p:cNvSpPr>
                <p:nvPr/>
              </p:nvSpPr>
              <p:spPr bwMode="auto">
                <a:xfrm>
                  <a:off x="1665" y="2812"/>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8" name="Freeform 1525"/>
                <p:cNvSpPr>
                  <a:spLocks/>
                </p:cNvSpPr>
                <p:nvPr/>
              </p:nvSpPr>
              <p:spPr bwMode="auto">
                <a:xfrm>
                  <a:off x="1626" y="2828"/>
                  <a:ext cx="5" cy="2"/>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2" y="1"/>
                        <a:pt x="0" y="0"/>
                      </a:cubicBezTo>
                      <a:cubicBezTo>
                        <a:pt x="2" y="1"/>
                        <a:pt x="4" y="2"/>
                        <a:pt x="6"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9" name="Freeform 1526"/>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0" name="Freeform 1527"/>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1" name="Freeform 1528"/>
                <p:cNvSpPr>
                  <a:spLocks/>
                </p:cNvSpPr>
                <p:nvPr/>
              </p:nvSpPr>
              <p:spPr bwMode="auto">
                <a:xfrm>
                  <a:off x="1612" y="285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2" name="Freeform 1529"/>
                <p:cNvSpPr>
                  <a:spLocks/>
                </p:cNvSpPr>
                <p:nvPr/>
              </p:nvSpPr>
              <p:spPr bwMode="auto">
                <a:xfrm>
                  <a:off x="1664" y="281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3" name="Freeform 1530"/>
                <p:cNvSpPr>
                  <a:spLocks/>
                </p:cNvSpPr>
                <p:nvPr/>
              </p:nvSpPr>
              <p:spPr bwMode="auto">
                <a:xfrm>
                  <a:off x="1611" y="285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4" name="Freeform 1531"/>
                <p:cNvSpPr>
                  <a:spLocks/>
                </p:cNvSpPr>
                <p:nvPr/>
              </p:nvSpPr>
              <p:spPr bwMode="auto">
                <a:xfrm>
                  <a:off x="1664"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5" name="Freeform 1532"/>
                <p:cNvSpPr>
                  <a:spLocks/>
                </p:cNvSpPr>
                <p:nvPr/>
              </p:nvSpPr>
              <p:spPr bwMode="auto">
                <a:xfrm>
                  <a:off x="1663" y="28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6" name="Freeform 1533"/>
                <p:cNvSpPr>
                  <a:spLocks/>
                </p:cNvSpPr>
                <p:nvPr/>
              </p:nvSpPr>
              <p:spPr bwMode="auto">
                <a:xfrm>
                  <a:off x="1611" y="285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7" name="Freeform 1534"/>
                <p:cNvSpPr>
                  <a:spLocks/>
                </p:cNvSpPr>
                <p:nvPr/>
              </p:nvSpPr>
              <p:spPr bwMode="auto">
                <a:xfrm>
                  <a:off x="1610" y="2858"/>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8" name="Oval 1535"/>
                <p:cNvSpPr>
                  <a:spLocks noChangeArrowheads="1"/>
                </p:cNvSpPr>
                <p:nvPr/>
              </p:nvSpPr>
              <p:spPr bwMode="auto">
                <a:xfrm>
                  <a:off x="1610" y="2859"/>
                  <a:ext cx="1" cy="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9" name="Freeform 1536"/>
                <p:cNvSpPr>
                  <a:spLocks/>
                </p:cNvSpPr>
                <p:nvPr/>
              </p:nvSpPr>
              <p:spPr bwMode="auto">
                <a:xfrm>
                  <a:off x="1673" y="2716"/>
                  <a:ext cx="162" cy="126"/>
                </a:xfrm>
                <a:custGeom>
                  <a:avLst/>
                  <a:gdLst>
                    <a:gd name="T0" fmla="*/ 148 w 170"/>
                    <a:gd name="T1" fmla="*/ 99 h 132"/>
                    <a:gd name="T2" fmla="*/ 169 w 170"/>
                    <a:gd name="T3" fmla="*/ 36 h 132"/>
                    <a:gd name="T4" fmla="*/ 165 w 170"/>
                    <a:gd name="T5" fmla="*/ 23 h 132"/>
                    <a:gd name="T6" fmla="*/ 163 w 170"/>
                    <a:gd name="T7" fmla="*/ 17 h 132"/>
                    <a:gd name="T8" fmla="*/ 163 w 170"/>
                    <a:gd name="T9" fmla="*/ 15 h 132"/>
                    <a:gd name="T10" fmla="*/ 163 w 170"/>
                    <a:gd name="T11" fmla="*/ 13 h 132"/>
                    <a:gd name="T12" fmla="*/ 154 w 170"/>
                    <a:gd name="T13" fmla="*/ 11 h 132"/>
                    <a:gd name="T14" fmla="*/ 146 w 170"/>
                    <a:gd name="T15" fmla="*/ 2 h 132"/>
                    <a:gd name="T16" fmla="*/ 143 w 170"/>
                    <a:gd name="T17" fmla="*/ 1 h 132"/>
                    <a:gd name="T18" fmla="*/ 140 w 170"/>
                    <a:gd name="T19" fmla="*/ 1 h 132"/>
                    <a:gd name="T20" fmla="*/ 136 w 170"/>
                    <a:gd name="T21" fmla="*/ 0 h 132"/>
                    <a:gd name="T22" fmla="*/ 84 w 170"/>
                    <a:gd name="T23" fmla="*/ 30 h 132"/>
                    <a:gd name="T24" fmla="*/ 54 w 170"/>
                    <a:gd name="T25" fmla="*/ 50 h 132"/>
                    <a:gd name="T26" fmla="*/ 52 w 170"/>
                    <a:gd name="T27" fmla="*/ 50 h 132"/>
                    <a:gd name="T28" fmla="*/ 50 w 170"/>
                    <a:gd name="T29" fmla="*/ 51 h 132"/>
                    <a:gd name="T30" fmla="*/ 48 w 170"/>
                    <a:gd name="T31" fmla="*/ 52 h 132"/>
                    <a:gd name="T32" fmla="*/ 46 w 170"/>
                    <a:gd name="T33" fmla="*/ 52 h 132"/>
                    <a:gd name="T34" fmla="*/ 46 w 170"/>
                    <a:gd name="T35" fmla="*/ 54 h 132"/>
                    <a:gd name="T36" fmla="*/ 46 w 170"/>
                    <a:gd name="T37" fmla="*/ 61 h 132"/>
                    <a:gd name="T38" fmla="*/ 46 w 170"/>
                    <a:gd name="T39" fmla="*/ 67 h 132"/>
                    <a:gd name="T40" fmla="*/ 46 w 170"/>
                    <a:gd name="T41" fmla="*/ 71 h 132"/>
                    <a:gd name="T42" fmla="*/ 45 w 170"/>
                    <a:gd name="T43" fmla="*/ 75 h 132"/>
                    <a:gd name="T44" fmla="*/ 45 w 170"/>
                    <a:gd name="T45" fmla="*/ 77 h 132"/>
                    <a:gd name="T46" fmla="*/ 45 w 170"/>
                    <a:gd name="T47" fmla="*/ 79 h 132"/>
                    <a:gd name="T48" fmla="*/ 45 w 170"/>
                    <a:gd name="T49" fmla="*/ 81 h 132"/>
                    <a:gd name="T50" fmla="*/ 45 w 170"/>
                    <a:gd name="T51" fmla="*/ 81 h 132"/>
                    <a:gd name="T52" fmla="*/ 44 w 170"/>
                    <a:gd name="T53" fmla="*/ 82 h 132"/>
                    <a:gd name="T54" fmla="*/ 44 w 170"/>
                    <a:gd name="T55" fmla="*/ 82 h 132"/>
                    <a:gd name="T56" fmla="*/ 40 w 170"/>
                    <a:gd name="T57" fmla="*/ 91 h 132"/>
                    <a:gd name="T58" fmla="*/ 14 w 170"/>
                    <a:gd name="T59" fmla="*/ 98 h 132"/>
                    <a:gd name="T60" fmla="*/ 5 w 170"/>
                    <a:gd name="T61" fmla="*/ 101 h 132"/>
                    <a:gd name="T62" fmla="*/ 0 w 170"/>
                    <a:gd name="T63" fmla="*/ 101 h 132"/>
                    <a:gd name="T64" fmla="*/ 0 w 170"/>
                    <a:gd name="T65" fmla="*/ 103 h 132"/>
                    <a:gd name="T66" fmla="*/ 0 w 170"/>
                    <a:gd name="T67" fmla="*/ 104 h 132"/>
                    <a:gd name="T68" fmla="*/ 3 w 170"/>
                    <a:gd name="T69" fmla="*/ 110 h 132"/>
                    <a:gd name="T70" fmla="*/ 9 w 170"/>
                    <a:gd name="T71" fmla="*/ 120 h 132"/>
                    <a:gd name="T72" fmla="*/ 17 w 170"/>
                    <a:gd name="T73" fmla="*/ 124 h 132"/>
                    <a:gd name="T74" fmla="*/ 21 w 170"/>
                    <a:gd name="T75" fmla="*/ 124 h 132"/>
                    <a:gd name="T76" fmla="*/ 23 w 170"/>
                    <a:gd name="T77" fmla="*/ 130 h 132"/>
                    <a:gd name="T78" fmla="*/ 24 w 170"/>
                    <a:gd name="T79" fmla="*/ 128 h 132"/>
                    <a:gd name="T80" fmla="*/ 25 w 170"/>
                    <a:gd name="T81" fmla="*/ 127 h 132"/>
                    <a:gd name="T82" fmla="*/ 26 w 170"/>
                    <a:gd name="T83" fmla="*/ 126 h 132"/>
                    <a:gd name="T84" fmla="*/ 29 w 170"/>
                    <a:gd name="T85" fmla="*/ 126 h 132"/>
                    <a:gd name="T86" fmla="*/ 33 w 170"/>
                    <a:gd name="T87" fmla="*/ 131 h 132"/>
                    <a:gd name="T88" fmla="*/ 35 w 170"/>
                    <a:gd name="T89" fmla="*/ 132 h 132"/>
                    <a:gd name="T90" fmla="*/ 41 w 170"/>
                    <a:gd name="T91" fmla="*/ 120 h 132"/>
                    <a:gd name="T92" fmla="*/ 50 w 170"/>
                    <a:gd name="T93" fmla="*/ 112 h 132"/>
                    <a:gd name="T94" fmla="*/ 56 w 170"/>
                    <a:gd name="T95" fmla="*/ 112 h 132"/>
                    <a:gd name="T96" fmla="*/ 67 w 170"/>
                    <a:gd name="T97" fmla="*/ 112 h 132"/>
                    <a:gd name="T98" fmla="*/ 76 w 170"/>
                    <a:gd name="T99" fmla="*/ 119 h 132"/>
                    <a:gd name="T100" fmla="*/ 96 w 170"/>
                    <a:gd name="T101" fmla="*/ 121 h 132"/>
                    <a:gd name="T102" fmla="*/ 107 w 170"/>
                    <a:gd name="T103" fmla="*/ 119 h 132"/>
                    <a:gd name="T104" fmla="*/ 120 w 170"/>
                    <a:gd name="T105" fmla="*/ 116 h 132"/>
                    <a:gd name="T106" fmla="*/ 124 w 170"/>
                    <a:gd name="T107" fmla="*/ 115 h 132"/>
                    <a:gd name="T108" fmla="*/ 130 w 170"/>
                    <a:gd name="T109" fmla="*/ 116 h 132"/>
                    <a:gd name="T110" fmla="*/ 141 w 170"/>
                    <a:gd name="T111" fmla="*/ 115 h 132"/>
                    <a:gd name="T112" fmla="*/ 146 w 170"/>
                    <a:gd name="T113" fmla="*/ 10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32">
                      <a:moveTo>
                        <a:pt x="146" y="109"/>
                      </a:moveTo>
                      <a:cubicBezTo>
                        <a:pt x="146" y="106"/>
                        <a:pt x="146" y="105"/>
                        <a:pt x="147" y="103"/>
                      </a:cubicBezTo>
                      <a:cubicBezTo>
                        <a:pt x="147" y="102"/>
                        <a:pt x="148" y="102"/>
                        <a:pt x="148" y="99"/>
                      </a:cubicBezTo>
                      <a:cubicBezTo>
                        <a:pt x="149" y="93"/>
                        <a:pt x="164" y="78"/>
                        <a:pt x="166" y="76"/>
                      </a:cubicBezTo>
                      <a:cubicBezTo>
                        <a:pt x="167" y="74"/>
                        <a:pt x="167" y="66"/>
                        <a:pt x="167" y="49"/>
                      </a:cubicBezTo>
                      <a:cubicBezTo>
                        <a:pt x="167" y="45"/>
                        <a:pt x="168" y="41"/>
                        <a:pt x="169" y="36"/>
                      </a:cubicBezTo>
                      <a:cubicBezTo>
                        <a:pt x="170" y="35"/>
                        <a:pt x="170" y="34"/>
                        <a:pt x="169" y="33"/>
                      </a:cubicBezTo>
                      <a:cubicBezTo>
                        <a:pt x="168" y="32"/>
                        <a:pt x="167" y="31"/>
                        <a:pt x="167" y="28"/>
                      </a:cubicBezTo>
                      <a:cubicBezTo>
                        <a:pt x="168" y="26"/>
                        <a:pt x="166" y="25"/>
                        <a:pt x="165" y="23"/>
                      </a:cubicBezTo>
                      <a:cubicBezTo>
                        <a:pt x="164" y="21"/>
                        <a:pt x="163" y="20"/>
                        <a:pt x="163" y="18"/>
                      </a:cubicBezTo>
                      <a:cubicBezTo>
                        <a:pt x="163" y="18"/>
                        <a:pt x="163" y="18"/>
                        <a:pt x="163" y="17"/>
                      </a:cubicBezTo>
                      <a:cubicBezTo>
                        <a:pt x="163" y="17"/>
                        <a:pt x="163" y="17"/>
                        <a:pt x="163" y="17"/>
                      </a:cubicBezTo>
                      <a:cubicBezTo>
                        <a:pt x="163" y="17"/>
                        <a:pt x="163" y="17"/>
                        <a:pt x="163" y="16"/>
                      </a:cubicBezTo>
                      <a:cubicBezTo>
                        <a:pt x="163" y="16"/>
                        <a:pt x="163" y="16"/>
                        <a:pt x="163" y="16"/>
                      </a:cubicBezTo>
                      <a:cubicBezTo>
                        <a:pt x="163" y="16"/>
                        <a:pt x="163" y="16"/>
                        <a:pt x="163" y="15"/>
                      </a:cubicBezTo>
                      <a:cubicBezTo>
                        <a:pt x="163" y="15"/>
                        <a:pt x="163" y="15"/>
                        <a:pt x="163" y="14"/>
                      </a:cubicBezTo>
                      <a:cubicBezTo>
                        <a:pt x="163" y="14"/>
                        <a:pt x="163" y="14"/>
                        <a:pt x="163" y="14"/>
                      </a:cubicBezTo>
                      <a:cubicBezTo>
                        <a:pt x="163" y="14"/>
                        <a:pt x="163" y="13"/>
                        <a:pt x="163" y="13"/>
                      </a:cubicBezTo>
                      <a:cubicBezTo>
                        <a:pt x="163" y="13"/>
                        <a:pt x="163" y="13"/>
                        <a:pt x="163" y="13"/>
                      </a:cubicBezTo>
                      <a:cubicBezTo>
                        <a:pt x="162" y="11"/>
                        <a:pt x="162" y="9"/>
                        <a:pt x="162" y="7"/>
                      </a:cubicBezTo>
                      <a:cubicBezTo>
                        <a:pt x="154" y="11"/>
                        <a:pt x="154" y="11"/>
                        <a:pt x="154" y="11"/>
                      </a:cubicBezTo>
                      <a:cubicBezTo>
                        <a:pt x="153" y="9"/>
                        <a:pt x="153" y="9"/>
                        <a:pt x="153" y="9"/>
                      </a:cubicBezTo>
                      <a:cubicBezTo>
                        <a:pt x="153" y="9"/>
                        <a:pt x="151" y="6"/>
                        <a:pt x="147" y="3"/>
                      </a:cubicBezTo>
                      <a:cubicBezTo>
                        <a:pt x="146" y="3"/>
                        <a:pt x="146" y="2"/>
                        <a:pt x="146" y="2"/>
                      </a:cubicBezTo>
                      <a:cubicBezTo>
                        <a:pt x="145" y="2"/>
                        <a:pt x="145" y="2"/>
                        <a:pt x="145" y="2"/>
                      </a:cubicBezTo>
                      <a:cubicBezTo>
                        <a:pt x="145" y="2"/>
                        <a:pt x="144" y="2"/>
                        <a:pt x="144" y="1"/>
                      </a:cubicBezTo>
                      <a:cubicBezTo>
                        <a:pt x="144" y="1"/>
                        <a:pt x="143" y="1"/>
                        <a:pt x="143" y="1"/>
                      </a:cubicBezTo>
                      <a:cubicBezTo>
                        <a:pt x="143" y="1"/>
                        <a:pt x="142" y="1"/>
                        <a:pt x="142" y="1"/>
                      </a:cubicBezTo>
                      <a:cubicBezTo>
                        <a:pt x="142" y="1"/>
                        <a:pt x="141" y="1"/>
                        <a:pt x="141" y="1"/>
                      </a:cubicBezTo>
                      <a:cubicBezTo>
                        <a:pt x="141" y="1"/>
                        <a:pt x="140" y="1"/>
                        <a:pt x="140" y="1"/>
                      </a:cubicBezTo>
                      <a:cubicBezTo>
                        <a:pt x="139" y="1"/>
                        <a:pt x="139" y="1"/>
                        <a:pt x="139" y="1"/>
                      </a:cubicBezTo>
                      <a:cubicBezTo>
                        <a:pt x="138" y="0"/>
                        <a:pt x="138" y="0"/>
                        <a:pt x="138" y="0"/>
                      </a:cubicBezTo>
                      <a:cubicBezTo>
                        <a:pt x="137" y="0"/>
                        <a:pt x="137" y="0"/>
                        <a:pt x="136" y="0"/>
                      </a:cubicBezTo>
                      <a:cubicBezTo>
                        <a:pt x="136" y="0"/>
                        <a:pt x="136" y="0"/>
                        <a:pt x="135" y="0"/>
                      </a:cubicBezTo>
                      <a:cubicBezTo>
                        <a:pt x="134" y="0"/>
                        <a:pt x="133" y="0"/>
                        <a:pt x="132" y="0"/>
                      </a:cubicBezTo>
                      <a:cubicBezTo>
                        <a:pt x="84" y="30"/>
                        <a:pt x="84" y="30"/>
                        <a:pt x="84" y="30"/>
                      </a:cubicBezTo>
                      <a:cubicBezTo>
                        <a:pt x="63" y="47"/>
                        <a:pt x="63" y="47"/>
                        <a:pt x="63" y="47"/>
                      </a:cubicBezTo>
                      <a:cubicBezTo>
                        <a:pt x="63" y="47"/>
                        <a:pt x="59" y="48"/>
                        <a:pt x="54" y="50"/>
                      </a:cubicBezTo>
                      <a:cubicBezTo>
                        <a:pt x="54" y="50"/>
                        <a:pt x="54" y="50"/>
                        <a:pt x="54" y="50"/>
                      </a:cubicBezTo>
                      <a:cubicBezTo>
                        <a:pt x="54" y="50"/>
                        <a:pt x="53" y="50"/>
                        <a:pt x="53" y="50"/>
                      </a:cubicBezTo>
                      <a:cubicBezTo>
                        <a:pt x="53" y="50"/>
                        <a:pt x="53" y="50"/>
                        <a:pt x="53" y="50"/>
                      </a:cubicBezTo>
                      <a:cubicBezTo>
                        <a:pt x="52" y="50"/>
                        <a:pt x="52" y="50"/>
                        <a:pt x="52" y="50"/>
                      </a:cubicBezTo>
                      <a:cubicBezTo>
                        <a:pt x="52" y="50"/>
                        <a:pt x="51" y="51"/>
                        <a:pt x="51" y="51"/>
                      </a:cubicBezTo>
                      <a:cubicBezTo>
                        <a:pt x="51" y="51"/>
                        <a:pt x="51" y="51"/>
                        <a:pt x="51" y="51"/>
                      </a:cubicBezTo>
                      <a:cubicBezTo>
                        <a:pt x="50" y="51"/>
                        <a:pt x="50" y="51"/>
                        <a:pt x="50" y="51"/>
                      </a:cubicBezTo>
                      <a:cubicBezTo>
                        <a:pt x="50" y="51"/>
                        <a:pt x="49" y="51"/>
                        <a:pt x="49" y="51"/>
                      </a:cubicBezTo>
                      <a:cubicBezTo>
                        <a:pt x="49" y="51"/>
                        <a:pt x="49" y="51"/>
                        <a:pt x="49" y="51"/>
                      </a:cubicBezTo>
                      <a:cubicBezTo>
                        <a:pt x="48" y="51"/>
                        <a:pt x="48" y="52"/>
                        <a:pt x="48" y="52"/>
                      </a:cubicBezTo>
                      <a:cubicBezTo>
                        <a:pt x="48" y="52"/>
                        <a:pt x="48" y="52"/>
                        <a:pt x="47" y="52"/>
                      </a:cubicBezTo>
                      <a:cubicBezTo>
                        <a:pt x="47" y="52"/>
                        <a:pt x="47" y="52"/>
                        <a:pt x="47" y="52"/>
                      </a:cubicBezTo>
                      <a:cubicBezTo>
                        <a:pt x="47" y="52"/>
                        <a:pt x="46" y="52"/>
                        <a:pt x="46" y="52"/>
                      </a:cubicBezTo>
                      <a:cubicBezTo>
                        <a:pt x="46" y="52"/>
                        <a:pt x="46" y="52"/>
                        <a:pt x="46" y="52"/>
                      </a:cubicBezTo>
                      <a:cubicBezTo>
                        <a:pt x="46" y="52"/>
                        <a:pt x="46" y="52"/>
                        <a:pt x="45" y="52"/>
                      </a:cubicBezTo>
                      <a:cubicBezTo>
                        <a:pt x="45" y="53"/>
                        <a:pt x="46" y="53"/>
                        <a:pt x="46" y="54"/>
                      </a:cubicBezTo>
                      <a:cubicBezTo>
                        <a:pt x="46" y="55"/>
                        <a:pt x="46" y="56"/>
                        <a:pt x="46" y="57"/>
                      </a:cubicBezTo>
                      <a:cubicBezTo>
                        <a:pt x="46" y="57"/>
                        <a:pt x="46" y="58"/>
                        <a:pt x="46" y="59"/>
                      </a:cubicBezTo>
                      <a:cubicBezTo>
                        <a:pt x="46" y="60"/>
                        <a:pt x="46" y="60"/>
                        <a:pt x="46" y="61"/>
                      </a:cubicBezTo>
                      <a:cubicBezTo>
                        <a:pt x="46" y="62"/>
                        <a:pt x="46" y="62"/>
                        <a:pt x="46" y="63"/>
                      </a:cubicBezTo>
                      <a:cubicBezTo>
                        <a:pt x="46" y="64"/>
                        <a:pt x="46" y="64"/>
                        <a:pt x="46" y="65"/>
                      </a:cubicBezTo>
                      <a:cubicBezTo>
                        <a:pt x="46" y="66"/>
                        <a:pt x="46" y="66"/>
                        <a:pt x="46" y="67"/>
                      </a:cubicBezTo>
                      <a:cubicBezTo>
                        <a:pt x="46" y="67"/>
                        <a:pt x="46" y="68"/>
                        <a:pt x="46" y="68"/>
                      </a:cubicBezTo>
                      <a:cubicBezTo>
                        <a:pt x="46" y="69"/>
                        <a:pt x="46" y="70"/>
                        <a:pt x="46" y="70"/>
                      </a:cubicBezTo>
                      <a:cubicBezTo>
                        <a:pt x="46" y="71"/>
                        <a:pt x="46" y="71"/>
                        <a:pt x="46" y="71"/>
                      </a:cubicBezTo>
                      <a:cubicBezTo>
                        <a:pt x="46" y="72"/>
                        <a:pt x="45" y="72"/>
                        <a:pt x="45" y="73"/>
                      </a:cubicBezTo>
                      <a:cubicBezTo>
                        <a:pt x="45" y="73"/>
                        <a:pt x="45" y="73"/>
                        <a:pt x="45" y="74"/>
                      </a:cubicBezTo>
                      <a:cubicBezTo>
                        <a:pt x="45" y="74"/>
                        <a:pt x="45" y="75"/>
                        <a:pt x="45" y="75"/>
                      </a:cubicBezTo>
                      <a:cubicBezTo>
                        <a:pt x="45" y="75"/>
                        <a:pt x="45" y="76"/>
                        <a:pt x="45" y="76"/>
                      </a:cubicBezTo>
                      <a:cubicBezTo>
                        <a:pt x="45" y="76"/>
                        <a:pt x="45" y="77"/>
                        <a:pt x="45" y="77"/>
                      </a:cubicBezTo>
                      <a:cubicBezTo>
                        <a:pt x="45" y="77"/>
                        <a:pt x="45" y="77"/>
                        <a:pt x="45" y="77"/>
                      </a:cubicBezTo>
                      <a:cubicBezTo>
                        <a:pt x="45" y="78"/>
                        <a:pt x="45" y="78"/>
                        <a:pt x="45" y="78"/>
                      </a:cubicBezTo>
                      <a:cubicBezTo>
                        <a:pt x="45" y="78"/>
                        <a:pt x="45" y="79"/>
                        <a:pt x="45" y="79"/>
                      </a:cubicBezTo>
                      <a:cubicBezTo>
                        <a:pt x="45" y="79"/>
                        <a:pt x="45" y="79"/>
                        <a:pt x="45" y="79"/>
                      </a:cubicBezTo>
                      <a:cubicBezTo>
                        <a:pt x="45" y="80"/>
                        <a:pt x="45" y="80"/>
                        <a:pt x="45" y="80"/>
                      </a:cubicBezTo>
                      <a:cubicBezTo>
                        <a:pt x="45" y="80"/>
                        <a:pt x="45" y="80"/>
                        <a:pt x="45" y="80"/>
                      </a:cubicBezTo>
                      <a:cubicBezTo>
                        <a:pt x="45" y="80"/>
                        <a:pt x="45" y="81"/>
                        <a:pt x="45" y="81"/>
                      </a:cubicBezTo>
                      <a:cubicBezTo>
                        <a:pt x="45" y="81"/>
                        <a:pt x="45" y="81"/>
                        <a:pt x="45" y="81"/>
                      </a:cubicBezTo>
                      <a:cubicBezTo>
                        <a:pt x="45" y="81"/>
                        <a:pt x="45" y="81"/>
                        <a:pt x="45" y="81"/>
                      </a:cubicBezTo>
                      <a:cubicBezTo>
                        <a:pt x="45" y="81"/>
                        <a:pt x="45" y="81"/>
                        <a:pt x="45" y="81"/>
                      </a:cubicBezTo>
                      <a:cubicBezTo>
                        <a:pt x="45" y="81"/>
                        <a:pt x="45" y="82"/>
                        <a:pt x="45"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3" y="84"/>
                        <a:pt x="43" y="85"/>
                      </a:cubicBezTo>
                      <a:cubicBezTo>
                        <a:pt x="42" y="88"/>
                        <a:pt x="41" y="89"/>
                        <a:pt x="40" y="90"/>
                      </a:cubicBezTo>
                      <a:cubicBezTo>
                        <a:pt x="40" y="91"/>
                        <a:pt x="40" y="91"/>
                        <a:pt x="40" y="91"/>
                      </a:cubicBezTo>
                      <a:cubicBezTo>
                        <a:pt x="38" y="93"/>
                        <a:pt x="36" y="96"/>
                        <a:pt x="32" y="96"/>
                      </a:cubicBezTo>
                      <a:cubicBezTo>
                        <a:pt x="31" y="96"/>
                        <a:pt x="28" y="96"/>
                        <a:pt x="25" y="97"/>
                      </a:cubicBezTo>
                      <a:cubicBezTo>
                        <a:pt x="21" y="97"/>
                        <a:pt x="17" y="98"/>
                        <a:pt x="14" y="98"/>
                      </a:cubicBezTo>
                      <a:cubicBezTo>
                        <a:pt x="12" y="97"/>
                        <a:pt x="10" y="98"/>
                        <a:pt x="8" y="99"/>
                      </a:cubicBezTo>
                      <a:cubicBezTo>
                        <a:pt x="7" y="100"/>
                        <a:pt x="7" y="100"/>
                        <a:pt x="6" y="100"/>
                      </a:cubicBezTo>
                      <a:cubicBezTo>
                        <a:pt x="6" y="101"/>
                        <a:pt x="5" y="101"/>
                        <a:pt x="5" y="101"/>
                      </a:cubicBezTo>
                      <a:cubicBezTo>
                        <a:pt x="5" y="101"/>
                        <a:pt x="5" y="101"/>
                        <a:pt x="5" y="101"/>
                      </a:cubicBezTo>
                      <a:cubicBezTo>
                        <a:pt x="3" y="101"/>
                        <a:pt x="1" y="101"/>
                        <a:pt x="0" y="101"/>
                      </a:cubicBezTo>
                      <a:cubicBezTo>
                        <a:pt x="0" y="101"/>
                        <a:pt x="0" y="101"/>
                        <a:pt x="0" y="101"/>
                      </a:cubicBezTo>
                      <a:cubicBezTo>
                        <a:pt x="0" y="101"/>
                        <a:pt x="0" y="101"/>
                        <a:pt x="0" y="101"/>
                      </a:cubicBezTo>
                      <a:cubicBezTo>
                        <a:pt x="0" y="102"/>
                        <a:pt x="0" y="102"/>
                        <a:pt x="0" y="102"/>
                      </a:cubicBezTo>
                      <a:cubicBezTo>
                        <a:pt x="0" y="102"/>
                        <a:pt x="0" y="103"/>
                        <a:pt x="0" y="103"/>
                      </a:cubicBezTo>
                      <a:cubicBezTo>
                        <a:pt x="0" y="103"/>
                        <a:pt x="0" y="103"/>
                        <a:pt x="0" y="103"/>
                      </a:cubicBezTo>
                      <a:cubicBezTo>
                        <a:pt x="0" y="103"/>
                        <a:pt x="0" y="103"/>
                        <a:pt x="0" y="103"/>
                      </a:cubicBezTo>
                      <a:cubicBezTo>
                        <a:pt x="0" y="104"/>
                        <a:pt x="0" y="104"/>
                        <a:pt x="0" y="104"/>
                      </a:cubicBezTo>
                      <a:cubicBezTo>
                        <a:pt x="1" y="105"/>
                        <a:pt x="1" y="106"/>
                        <a:pt x="1" y="107"/>
                      </a:cubicBezTo>
                      <a:cubicBezTo>
                        <a:pt x="2" y="108"/>
                        <a:pt x="2" y="109"/>
                        <a:pt x="3" y="110"/>
                      </a:cubicBezTo>
                      <a:cubicBezTo>
                        <a:pt x="3" y="110"/>
                        <a:pt x="3" y="110"/>
                        <a:pt x="3" y="110"/>
                      </a:cubicBezTo>
                      <a:cubicBezTo>
                        <a:pt x="4" y="110"/>
                        <a:pt x="4" y="110"/>
                        <a:pt x="4" y="110"/>
                      </a:cubicBezTo>
                      <a:cubicBezTo>
                        <a:pt x="6" y="112"/>
                        <a:pt x="9" y="115"/>
                        <a:pt x="9" y="118"/>
                      </a:cubicBezTo>
                      <a:cubicBezTo>
                        <a:pt x="9" y="120"/>
                        <a:pt x="9" y="120"/>
                        <a:pt x="9" y="120"/>
                      </a:cubicBezTo>
                      <a:cubicBezTo>
                        <a:pt x="11" y="120"/>
                        <a:pt x="12" y="121"/>
                        <a:pt x="13" y="123"/>
                      </a:cubicBezTo>
                      <a:cubicBezTo>
                        <a:pt x="13" y="123"/>
                        <a:pt x="14" y="124"/>
                        <a:pt x="14" y="124"/>
                      </a:cubicBezTo>
                      <a:cubicBezTo>
                        <a:pt x="15" y="124"/>
                        <a:pt x="16" y="124"/>
                        <a:pt x="17" y="124"/>
                      </a:cubicBezTo>
                      <a:cubicBezTo>
                        <a:pt x="18" y="123"/>
                        <a:pt x="19" y="123"/>
                        <a:pt x="19" y="123"/>
                      </a:cubicBezTo>
                      <a:cubicBezTo>
                        <a:pt x="20" y="123"/>
                        <a:pt x="20" y="123"/>
                        <a:pt x="20" y="123"/>
                      </a:cubicBezTo>
                      <a:cubicBezTo>
                        <a:pt x="21" y="124"/>
                        <a:pt x="21" y="124"/>
                        <a:pt x="21" y="124"/>
                      </a:cubicBezTo>
                      <a:cubicBezTo>
                        <a:pt x="22" y="125"/>
                        <a:pt x="22" y="126"/>
                        <a:pt x="22" y="128"/>
                      </a:cubicBezTo>
                      <a:cubicBezTo>
                        <a:pt x="22" y="128"/>
                        <a:pt x="22" y="129"/>
                        <a:pt x="22" y="130"/>
                      </a:cubicBezTo>
                      <a:cubicBezTo>
                        <a:pt x="22" y="130"/>
                        <a:pt x="22" y="130"/>
                        <a:pt x="23" y="130"/>
                      </a:cubicBezTo>
                      <a:cubicBezTo>
                        <a:pt x="23" y="130"/>
                        <a:pt x="23" y="130"/>
                        <a:pt x="23" y="130"/>
                      </a:cubicBezTo>
                      <a:cubicBezTo>
                        <a:pt x="23" y="130"/>
                        <a:pt x="23" y="130"/>
                        <a:pt x="23" y="130"/>
                      </a:cubicBezTo>
                      <a:cubicBezTo>
                        <a:pt x="23" y="129"/>
                        <a:pt x="23" y="128"/>
                        <a:pt x="24" y="128"/>
                      </a:cubicBezTo>
                      <a:cubicBezTo>
                        <a:pt x="24" y="128"/>
                        <a:pt x="24" y="128"/>
                        <a:pt x="24" y="128"/>
                      </a:cubicBezTo>
                      <a:cubicBezTo>
                        <a:pt x="24" y="128"/>
                        <a:pt x="24" y="128"/>
                        <a:pt x="24" y="128"/>
                      </a:cubicBezTo>
                      <a:cubicBezTo>
                        <a:pt x="24" y="128"/>
                        <a:pt x="25" y="127"/>
                        <a:pt x="25" y="127"/>
                      </a:cubicBezTo>
                      <a:cubicBezTo>
                        <a:pt x="25" y="127"/>
                        <a:pt x="25" y="127"/>
                        <a:pt x="25" y="127"/>
                      </a:cubicBezTo>
                      <a:cubicBezTo>
                        <a:pt x="25" y="127"/>
                        <a:pt x="26" y="126"/>
                        <a:pt x="26" y="126"/>
                      </a:cubicBezTo>
                      <a:cubicBezTo>
                        <a:pt x="26" y="126"/>
                        <a:pt x="26" y="126"/>
                        <a:pt x="26" y="126"/>
                      </a:cubicBezTo>
                      <a:cubicBezTo>
                        <a:pt x="27" y="126"/>
                        <a:pt x="27" y="126"/>
                        <a:pt x="28" y="126"/>
                      </a:cubicBezTo>
                      <a:cubicBezTo>
                        <a:pt x="28" y="126"/>
                        <a:pt x="28" y="126"/>
                        <a:pt x="28" y="126"/>
                      </a:cubicBezTo>
                      <a:cubicBezTo>
                        <a:pt x="28" y="126"/>
                        <a:pt x="28" y="126"/>
                        <a:pt x="29" y="126"/>
                      </a:cubicBezTo>
                      <a:cubicBezTo>
                        <a:pt x="29" y="126"/>
                        <a:pt x="29" y="126"/>
                        <a:pt x="29" y="126"/>
                      </a:cubicBezTo>
                      <a:cubicBezTo>
                        <a:pt x="32" y="127"/>
                        <a:pt x="32" y="129"/>
                        <a:pt x="33" y="130"/>
                      </a:cubicBezTo>
                      <a:cubicBezTo>
                        <a:pt x="33" y="130"/>
                        <a:pt x="33" y="131"/>
                        <a:pt x="33" y="131"/>
                      </a:cubicBezTo>
                      <a:cubicBezTo>
                        <a:pt x="33" y="132"/>
                        <a:pt x="33" y="132"/>
                        <a:pt x="33" y="132"/>
                      </a:cubicBezTo>
                      <a:cubicBezTo>
                        <a:pt x="34" y="132"/>
                        <a:pt x="34" y="132"/>
                        <a:pt x="35" y="132"/>
                      </a:cubicBezTo>
                      <a:cubicBezTo>
                        <a:pt x="35" y="132"/>
                        <a:pt x="35" y="132"/>
                        <a:pt x="35" y="132"/>
                      </a:cubicBezTo>
                      <a:cubicBezTo>
                        <a:pt x="35" y="132"/>
                        <a:pt x="35" y="132"/>
                        <a:pt x="35" y="132"/>
                      </a:cubicBezTo>
                      <a:cubicBezTo>
                        <a:pt x="35" y="128"/>
                        <a:pt x="41" y="122"/>
                        <a:pt x="41" y="122"/>
                      </a:cubicBezTo>
                      <a:cubicBezTo>
                        <a:pt x="41" y="122"/>
                        <a:pt x="41" y="121"/>
                        <a:pt x="41" y="120"/>
                      </a:cubicBezTo>
                      <a:cubicBezTo>
                        <a:pt x="41" y="117"/>
                        <a:pt x="42" y="115"/>
                        <a:pt x="43" y="113"/>
                      </a:cubicBezTo>
                      <a:cubicBezTo>
                        <a:pt x="44" y="112"/>
                        <a:pt x="46" y="112"/>
                        <a:pt x="48" y="112"/>
                      </a:cubicBezTo>
                      <a:cubicBezTo>
                        <a:pt x="49" y="112"/>
                        <a:pt x="49" y="112"/>
                        <a:pt x="50" y="112"/>
                      </a:cubicBezTo>
                      <a:cubicBezTo>
                        <a:pt x="51" y="112"/>
                        <a:pt x="53" y="112"/>
                        <a:pt x="54" y="112"/>
                      </a:cubicBezTo>
                      <a:cubicBezTo>
                        <a:pt x="55" y="113"/>
                        <a:pt x="55" y="113"/>
                        <a:pt x="55" y="113"/>
                      </a:cubicBezTo>
                      <a:cubicBezTo>
                        <a:pt x="55" y="113"/>
                        <a:pt x="56" y="112"/>
                        <a:pt x="56" y="112"/>
                      </a:cubicBezTo>
                      <a:cubicBezTo>
                        <a:pt x="57" y="111"/>
                        <a:pt x="59" y="110"/>
                        <a:pt x="60" y="110"/>
                      </a:cubicBezTo>
                      <a:cubicBezTo>
                        <a:pt x="61" y="110"/>
                        <a:pt x="62" y="110"/>
                        <a:pt x="63" y="111"/>
                      </a:cubicBezTo>
                      <a:cubicBezTo>
                        <a:pt x="64" y="111"/>
                        <a:pt x="65" y="112"/>
                        <a:pt x="67" y="112"/>
                      </a:cubicBezTo>
                      <a:cubicBezTo>
                        <a:pt x="68" y="112"/>
                        <a:pt x="71" y="112"/>
                        <a:pt x="72" y="114"/>
                      </a:cubicBezTo>
                      <a:cubicBezTo>
                        <a:pt x="73" y="114"/>
                        <a:pt x="74" y="116"/>
                        <a:pt x="74" y="117"/>
                      </a:cubicBezTo>
                      <a:cubicBezTo>
                        <a:pt x="75" y="118"/>
                        <a:pt x="75" y="119"/>
                        <a:pt x="76" y="119"/>
                      </a:cubicBezTo>
                      <a:cubicBezTo>
                        <a:pt x="80" y="117"/>
                        <a:pt x="84" y="116"/>
                        <a:pt x="86" y="116"/>
                      </a:cubicBezTo>
                      <a:cubicBezTo>
                        <a:pt x="88" y="116"/>
                        <a:pt x="90" y="117"/>
                        <a:pt x="93" y="119"/>
                      </a:cubicBezTo>
                      <a:cubicBezTo>
                        <a:pt x="94" y="120"/>
                        <a:pt x="95" y="121"/>
                        <a:pt x="96" y="121"/>
                      </a:cubicBezTo>
                      <a:cubicBezTo>
                        <a:pt x="97" y="121"/>
                        <a:pt x="99" y="122"/>
                        <a:pt x="101" y="122"/>
                      </a:cubicBezTo>
                      <a:cubicBezTo>
                        <a:pt x="104" y="122"/>
                        <a:pt x="105" y="121"/>
                        <a:pt x="105" y="121"/>
                      </a:cubicBezTo>
                      <a:cubicBezTo>
                        <a:pt x="106" y="121"/>
                        <a:pt x="106" y="120"/>
                        <a:pt x="107" y="119"/>
                      </a:cubicBezTo>
                      <a:cubicBezTo>
                        <a:pt x="109" y="118"/>
                        <a:pt x="111" y="116"/>
                        <a:pt x="114" y="116"/>
                      </a:cubicBezTo>
                      <a:cubicBezTo>
                        <a:pt x="115" y="116"/>
                        <a:pt x="115" y="116"/>
                        <a:pt x="115" y="116"/>
                      </a:cubicBezTo>
                      <a:cubicBezTo>
                        <a:pt x="116" y="116"/>
                        <a:pt x="118" y="116"/>
                        <a:pt x="120" y="116"/>
                      </a:cubicBezTo>
                      <a:cubicBezTo>
                        <a:pt x="121" y="116"/>
                        <a:pt x="123" y="115"/>
                        <a:pt x="124" y="115"/>
                      </a:cubicBezTo>
                      <a:cubicBezTo>
                        <a:pt x="124" y="115"/>
                        <a:pt x="124" y="115"/>
                        <a:pt x="124" y="115"/>
                      </a:cubicBezTo>
                      <a:cubicBezTo>
                        <a:pt x="124" y="115"/>
                        <a:pt x="124" y="115"/>
                        <a:pt x="124" y="115"/>
                      </a:cubicBezTo>
                      <a:cubicBezTo>
                        <a:pt x="127" y="115"/>
                        <a:pt x="128" y="116"/>
                        <a:pt x="129" y="116"/>
                      </a:cubicBezTo>
                      <a:cubicBezTo>
                        <a:pt x="129" y="116"/>
                        <a:pt x="129" y="116"/>
                        <a:pt x="130" y="116"/>
                      </a:cubicBezTo>
                      <a:cubicBezTo>
                        <a:pt x="130" y="116"/>
                        <a:pt x="130" y="116"/>
                        <a:pt x="130" y="116"/>
                      </a:cubicBezTo>
                      <a:cubicBezTo>
                        <a:pt x="131" y="117"/>
                        <a:pt x="134" y="118"/>
                        <a:pt x="136" y="118"/>
                      </a:cubicBezTo>
                      <a:cubicBezTo>
                        <a:pt x="136" y="119"/>
                        <a:pt x="137" y="118"/>
                        <a:pt x="137" y="118"/>
                      </a:cubicBezTo>
                      <a:cubicBezTo>
                        <a:pt x="138" y="118"/>
                        <a:pt x="140" y="116"/>
                        <a:pt x="141" y="115"/>
                      </a:cubicBezTo>
                      <a:cubicBezTo>
                        <a:pt x="142" y="113"/>
                        <a:pt x="144" y="111"/>
                        <a:pt x="146" y="111"/>
                      </a:cubicBezTo>
                      <a:cubicBezTo>
                        <a:pt x="146" y="111"/>
                        <a:pt x="146" y="111"/>
                        <a:pt x="146" y="111"/>
                      </a:cubicBezTo>
                      <a:cubicBezTo>
                        <a:pt x="146" y="110"/>
                        <a:pt x="146" y="110"/>
                        <a:pt x="146" y="10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0" name="Freeform 1537"/>
                <p:cNvSpPr>
                  <a:spLocks/>
                </p:cNvSpPr>
                <p:nvPr/>
              </p:nvSpPr>
              <p:spPr bwMode="auto">
                <a:xfrm>
                  <a:off x="1721" y="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1" name="Freeform 1538"/>
                <p:cNvSpPr>
                  <a:spLocks/>
                </p:cNvSpPr>
                <p:nvPr/>
              </p:nvSpPr>
              <p:spPr bwMode="auto">
                <a:xfrm>
                  <a:off x="1722"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2" name="Freeform 1539"/>
                <p:cNvSpPr>
                  <a:spLocks/>
                </p:cNvSpPr>
                <p:nvPr/>
              </p:nvSpPr>
              <p:spPr bwMode="auto">
                <a:xfrm>
                  <a:off x="1719" y="27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3" name="Freeform 1540"/>
                <p:cNvSpPr>
                  <a:spLocks/>
                </p:cNvSpPr>
                <p:nvPr/>
              </p:nvSpPr>
              <p:spPr bwMode="auto">
                <a:xfrm>
                  <a:off x="1724" y="2761"/>
                  <a:ext cx="9" cy="2"/>
                </a:xfrm>
                <a:custGeom>
                  <a:avLst/>
                  <a:gdLst>
                    <a:gd name="T0" fmla="*/ 9 w 9"/>
                    <a:gd name="T1" fmla="*/ 0 h 3"/>
                    <a:gd name="T2" fmla="*/ 0 w 9"/>
                    <a:gd name="T3" fmla="*/ 3 h 3"/>
                    <a:gd name="T4" fmla="*/ 9 w 9"/>
                    <a:gd name="T5" fmla="*/ 0 h 3"/>
                  </a:gdLst>
                  <a:ahLst/>
                  <a:cxnLst>
                    <a:cxn ang="0">
                      <a:pos x="T0" y="T1"/>
                    </a:cxn>
                    <a:cxn ang="0">
                      <a:pos x="T2" y="T3"/>
                    </a:cxn>
                    <a:cxn ang="0">
                      <a:pos x="T4" y="T5"/>
                    </a:cxn>
                  </a:cxnLst>
                  <a:rect l="0" t="0" r="r" b="b"/>
                  <a:pathLst>
                    <a:path w="9" h="3">
                      <a:moveTo>
                        <a:pt x="9" y="0"/>
                      </a:moveTo>
                      <a:cubicBezTo>
                        <a:pt x="9" y="0"/>
                        <a:pt x="5" y="1"/>
                        <a:pt x="0" y="3"/>
                      </a:cubicBezTo>
                      <a:cubicBezTo>
                        <a:pt x="5" y="1"/>
                        <a:pt x="9" y="0"/>
                        <a:pt x="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4" name="Freeform 1541"/>
                <p:cNvSpPr>
                  <a:spLocks/>
                </p:cNvSpPr>
                <p:nvPr/>
              </p:nvSpPr>
              <p:spPr bwMode="auto">
                <a:xfrm>
                  <a:off x="1723"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5" name="Freeform 1542"/>
                <p:cNvSpPr>
                  <a:spLocks/>
                </p:cNvSpPr>
                <p:nvPr/>
              </p:nvSpPr>
              <p:spPr bwMode="auto">
                <a:xfrm>
                  <a:off x="1753" y="2716"/>
                  <a:ext cx="46" cy="28"/>
                </a:xfrm>
                <a:custGeom>
                  <a:avLst/>
                  <a:gdLst>
                    <a:gd name="T0" fmla="*/ 0 w 46"/>
                    <a:gd name="T1" fmla="*/ 28 h 28"/>
                    <a:gd name="T2" fmla="*/ 46 w 46"/>
                    <a:gd name="T3" fmla="*/ 0 h 28"/>
                    <a:gd name="T4" fmla="*/ 46 w 46"/>
                    <a:gd name="T5" fmla="*/ 0 h 28"/>
                    <a:gd name="T6" fmla="*/ 0 w 46"/>
                    <a:gd name="T7" fmla="*/ 28 h 28"/>
                  </a:gdLst>
                  <a:ahLst/>
                  <a:cxnLst>
                    <a:cxn ang="0">
                      <a:pos x="T0" y="T1"/>
                    </a:cxn>
                    <a:cxn ang="0">
                      <a:pos x="T2" y="T3"/>
                    </a:cxn>
                    <a:cxn ang="0">
                      <a:pos x="T4" y="T5"/>
                    </a:cxn>
                    <a:cxn ang="0">
                      <a:pos x="T6" y="T7"/>
                    </a:cxn>
                  </a:cxnLst>
                  <a:rect l="0" t="0" r="r" b="b"/>
                  <a:pathLst>
                    <a:path w="46" h="28">
                      <a:moveTo>
                        <a:pt x="0" y="28"/>
                      </a:moveTo>
                      <a:lnTo>
                        <a:pt x="46" y="0"/>
                      </a:lnTo>
                      <a:lnTo>
                        <a:pt x="46" y="0"/>
                      </a:lnTo>
                      <a:lnTo>
                        <a:pt x="0" y="2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6" name="Freeform 1543"/>
                <p:cNvSpPr>
                  <a:spLocks/>
                </p:cNvSpPr>
                <p:nvPr/>
              </p:nvSpPr>
              <p:spPr bwMode="auto">
                <a:xfrm>
                  <a:off x="1718" y="27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7" name="Freeform 1544"/>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8" name="Freeform 1545"/>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9" name="Freeform 1546"/>
                <p:cNvSpPr>
                  <a:spLocks/>
                </p:cNvSpPr>
                <p:nvPr/>
              </p:nvSpPr>
              <p:spPr bwMode="auto">
                <a:xfrm>
                  <a:off x="1811"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0" name="Freeform 1547"/>
                <p:cNvSpPr>
                  <a:spLocks/>
                </p:cNvSpPr>
                <p:nvPr/>
              </p:nvSpPr>
              <p:spPr bwMode="auto">
                <a:xfrm>
                  <a:off x="1799" y="2716"/>
                  <a:ext cx="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1" name="Freeform 1548"/>
                <p:cNvSpPr>
                  <a:spLocks/>
                </p:cNvSpPr>
                <p:nvPr/>
              </p:nvSpPr>
              <p:spPr bwMode="auto">
                <a:xfrm>
                  <a:off x="1807"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2" name="Freeform 1549"/>
                <p:cNvSpPr>
                  <a:spLocks/>
                </p:cNvSpPr>
                <p:nvPr/>
              </p:nvSpPr>
              <p:spPr bwMode="auto">
                <a:xfrm>
                  <a:off x="1809"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3" name="Freeform 1550"/>
                <p:cNvSpPr>
                  <a:spLocks/>
                </p:cNvSpPr>
                <p:nvPr/>
              </p:nvSpPr>
              <p:spPr bwMode="auto">
                <a:xfrm>
                  <a:off x="1803" y="2716"/>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4" name="Freeform 1551"/>
                <p:cNvSpPr>
                  <a:spLocks/>
                </p:cNvSpPr>
                <p:nvPr/>
              </p:nvSpPr>
              <p:spPr bwMode="auto">
                <a:xfrm>
                  <a:off x="1805"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5" name="Rectangle 1552"/>
                <p:cNvSpPr>
                  <a:spLocks noChangeArrowheads="1"/>
                </p:cNvSpPr>
                <p:nvPr/>
              </p:nvSpPr>
              <p:spPr bwMode="auto">
                <a:xfrm>
                  <a:off x="1799" y="2716"/>
                  <a:ext cx="1" cy="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6" name="Freeform 1553"/>
                <p:cNvSpPr>
                  <a:spLocks/>
                </p:cNvSpPr>
                <p:nvPr/>
              </p:nvSpPr>
              <p:spPr bwMode="auto">
                <a:xfrm>
                  <a:off x="1791" y="2826"/>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3" y="0"/>
                        <a:pt x="4" y="1"/>
                        <a:pt x="5" y="1"/>
                      </a:cubicBezTo>
                      <a:cubicBezTo>
                        <a:pt x="4" y="1"/>
                        <a:pt x="3"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7" name="Freeform 1554"/>
                <p:cNvSpPr>
                  <a:spLocks/>
                </p:cNvSpPr>
                <p:nvPr/>
              </p:nvSpPr>
              <p:spPr bwMode="auto">
                <a:xfrm>
                  <a:off x="1720" y="2823"/>
                  <a:ext cx="5" cy="1"/>
                </a:xfrm>
                <a:custGeom>
                  <a:avLst/>
                  <a:gdLst>
                    <a:gd name="T0" fmla="*/ 0 w 5"/>
                    <a:gd name="T1" fmla="*/ 0 h 1"/>
                    <a:gd name="T2" fmla="*/ 4 w 5"/>
                    <a:gd name="T3" fmla="*/ 0 h 1"/>
                    <a:gd name="T4" fmla="*/ 5 w 5"/>
                    <a:gd name="T5" fmla="*/ 1 h 1"/>
                    <a:gd name="T6" fmla="*/ 4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1" y="0"/>
                        <a:pt x="3" y="0"/>
                        <a:pt x="4" y="0"/>
                      </a:cubicBezTo>
                      <a:cubicBezTo>
                        <a:pt x="5" y="1"/>
                        <a:pt x="5" y="1"/>
                        <a:pt x="5" y="1"/>
                      </a:cubicBezTo>
                      <a:cubicBezTo>
                        <a:pt x="4" y="0"/>
                        <a:pt x="4" y="0"/>
                        <a:pt x="4" y="0"/>
                      </a:cubicBezTo>
                      <a:cubicBezTo>
                        <a:pt x="3"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8" name="Freeform 1555"/>
                <p:cNvSpPr>
                  <a:spLocks/>
                </p:cNvSpPr>
                <p:nvPr/>
              </p:nvSpPr>
              <p:spPr bwMode="auto">
                <a:xfrm>
                  <a:off x="1706" y="2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9" name="Freeform 1556"/>
                <p:cNvSpPr>
                  <a:spLocks/>
                </p:cNvSpPr>
                <p:nvPr/>
              </p:nvSpPr>
              <p:spPr bwMode="auto">
                <a:xfrm>
                  <a:off x="1783" y="2827"/>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0" name="Freeform 1557"/>
                <p:cNvSpPr>
                  <a:spLocks/>
                </p:cNvSpPr>
                <p:nvPr/>
              </p:nvSpPr>
              <p:spPr bwMode="auto">
                <a:xfrm>
                  <a:off x="1797" y="2827"/>
                  <a:ext cx="6" cy="1"/>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1" y="1"/>
                        <a:pt x="0" y="0"/>
                      </a:cubicBezTo>
                      <a:cubicBezTo>
                        <a:pt x="1" y="1"/>
                        <a:pt x="4" y="2"/>
                        <a:pt x="6"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1" name="Freeform 1558"/>
                <p:cNvSpPr>
                  <a:spLocks/>
                </p:cNvSpPr>
                <p:nvPr/>
              </p:nvSpPr>
              <p:spPr bwMode="auto">
                <a:xfrm>
                  <a:off x="1697" y="28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2" name="Freeform 1559"/>
                <p:cNvSpPr>
                  <a:spLocks/>
                </p:cNvSpPr>
                <p:nvPr/>
              </p:nvSpPr>
              <p:spPr bwMode="auto">
                <a:xfrm>
                  <a:off x="1695" y="2838"/>
                  <a:ext cx="0"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1"/>
                        <a:pt x="1" y="0"/>
                        <a:pt x="1" y="0"/>
                      </a:cubicBezTo>
                      <a:cubicBezTo>
                        <a:pt x="1" y="0"/>
                        <a:pt x="1" y="0"/>
                        <a:pt x="1" y="0"/>
                      </a:cubicBezTo>
                      <a:cubicBezTo>
                        <a:pt x="0" y="0"/>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3" name="Freeform 1560"/>
                <p:cNvSpPr>
                  <a:spLocks/>
                </p:cNvSpPr>
                <p:nvPr/>
              </p:nvSpPr>
              <p:spPr bwMode="auto">
                <a:xfrm>
                  <a:off x="1704" y="2842"/>
                  <a:ext cx="2" cy="0"/>
                </a:xfrm>
                <a:custGeom>
                  <a:avLst/>
                  <a:gdLst>
                    <a:gd name="T0" fmla="*/ 2 w 2"/>
                    <a:gd name="T1" fmla="*/ 2 w 2"/>
                    <a:gd name="T2" fmla="*/ 0 w 2"/>
                    <a:gd name="T3" fmla="*/ 2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cubicBezTo>
                        <a:pt x="1" y="0"/>
                        <a:pt x="1" y="0"/>
                        <a:pt x="0" y="0"/>
                      </a:cubicBezTo>
                      <a:cubicBezTo>
                        <a:pt x="1" y="0"/>
                        <a:pt x="2" y="0"/>
                        <a:pt x="2" y="0"/>
                      </a:cubicBezTo>
                      <a:cubicBezTo>
                        <a:pt x="2" y="0"/>
                        <a:pt x="2" y="0"/>
                        <a:pt x="2" y="0"/>
                      </a:cubicBezTo>
                      <a:cubicBezTo>
                        <a:pt x="2" y="0"/>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4" name="Freeform 1561"/>
                <p:cNvSpPr>
                  <a:spLocks/>
                </p:cNvSpPr>
                <p:nvPr/>
              </p:nvSpPr>
              <p:spPr bwMode="auto">
                <a:xfrm>
                  <a:off x="1699" y="283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5" name="Freeform 1562"/>
                <p:cNvSpPr>
                  <a:spLocks/>
                </p:cNvSpPr>
                <p:nvPr/>
              </p:nvSpPr>
              <p:spPr bwMode="auto">
                <a:xfrm>
                  <a:off x="1696" y="28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6" name="Freeform 1563"/>
                <p:cNvSpPr>
                  <a:spLocks/>
                </p:cNvSpPr>
                <p:nvPr/>
              </p:nvSpPr>
              <p:spPr bwMode="auto">
                <a:xfrm>
                  <a:off x="1706" y="284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7" name="Freeform 1564"/>
                <p:cNvSpPr>
                  <a:spLocks/>
                </p:cNvSpPr>
                <p:nvPr/>
              </p:nvSpPr>
              <p:spPr bwMode="auto">
                <a:xfrm>
                  <a:off x="1716" y="27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8" name="Freeform 1565"/>
                <p:cNvSpPr>
                  <a:spLocks/>
                </p:cNvSpPr>
                <p:nvPr/>
              </p:nvSpPr>
              <p:spPr bwMode="auto">
                <a:xfrm>
                  <a:off x="1716" y="27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9" name="Freeform 1566"/>
                <p:cNvSpPr>
                  <a:spLocks/>
                </p:cNvSpPr>
                <p:nvPr/>
              </p:nvSpPr>
              <p:spPr bwMode="auto">
                <a:xfrm>
                  <a:off x="1716" y="279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0" name="Freeform 1567"/>
                <p:cNvSpPr>
                  <a:spLocks/>
                </p:cNvSpPr>
                <p:nvPr/>
              </p:nvSpPr>
              <p:spPr bwMode="auto">
                <a:xfrm>
                  <a:off x="1717" y="277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1" name="Freeform 1568"/>
                <p:cNvSpPr>
                  <a:spLocks/>
                </p:cNvSpPr>
                <p:nvPr/>
              </p:nvSpPr>
              <p:spPr bwMode="auto">
                <a:xfrm>
                  <a:off x="1716" y="278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2" name="Freeform 1569"/>
                <p:cNvSpPr>
                  <a:spLocks/>
                </p:cNvSpPr>
                <p:nvPr/>
              </p:nvSpPr>
              <p:spPr bwMode="auto">
                <a:xfrm>
                  <a:off x="1717" y="276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3" name="Freeform 1570"/>
                <p:cNvSpPr>
                  <a:spLocks/>
                </p:cNvSpPr>
                <p:nvPr/>
              </p:nvSpPr>
              <p:spPr bwMode="auto">
                <a:xfrm>
                  <a:off x="1716" y="2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4" name="Freeform 1571"/>
                <p:cNvSpPr>
                  <a:spLocks/>
                </p:cNvSpPr>
                <p:nvPr/>
              </p:nvSpPr>
              <p:spPr bwMode="auto">
                <a:xfrm>
                  <a:off x="1717" y="277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5" name="Freeform 1572"/>
                <p:cNvSpPr>
                  <a:spLocks/>
                </p:cNvSpPr>
                <p:nvPr/>
              </p:nvSpPr>
              <p:spPr bwMode="auto">
                <a:xfrm>
                  <a:off x="1716" y="278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6" name="Freeform 1573"/>
                <p:cNvSpPr>
                  <a:spLocks/>
                </p:cNvSpPr>
                <p:nvPr/>
              </p:nvSpPr>
              <p:spPr bwMode="auto">
                <a:xfrm>
                  <a:off x="1717" y="278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7" name="Freeform 1574"/>
                <p:cNvSpPr>
                  <a:spLocks/>
                </p:cNvSpPr>
                <p:nvPr/>
              </p:nvSpPr>
              <p:spPr bwMode="auto">
                <a:xfrm>
                  <a:off x="1717" y="278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8" name="Freeform 1575"/>
                <p:cNvSpPr>
                  <a:spLocks/>
                </p:cNvSpPr>
                <p:nvPr/>
              </p:nvSpPr>
              <p:spPr bwMode="auto">
                <a:xfrm>
                  <a:off x="1716"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9" name="Freeform 1576"/>
                <p:cNvSpPr>
                  <a:spLocks/>
                </p:cNvSpPr>
                <p:nvPr/>
              </p:nvSpPr>
              <p:spPr bwMode="auto">
                <a:xfrm>
                  <a:off x="1677" y="281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0" name="Freeform 1577"/>
                <p:cNvSpPr>
                  <a:spLocks/>
                </p:cNvSpPr>
                <p:nvPr/>
              </p:nvSpPr>
              <p:spPr bwMode="auto">
                <a:xfrm>
                  <a:off x="1673" y="2812"/>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1" name="Freeform 1578"/>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2" name="Freeform 1579"/>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3" name="Freeform 1580"/>
                <p:cNvSpPr>
                  <a:spLocks/>
                </p:cNvSpPr>
                <p:nvPr/>
              </p:nvSpPr>
              <p:spPr bwMode="auto">
                <a:xfrm>
                  <a:off x="1716" y="279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4" name="Freeform 1581"/>
                <p:cNvSpPr>
                  <a:spLocks/>
                </p:cNvSpPr>
                <p:nvPr/>
              </p:nvSpPr>
              <p:spPr bwMode="auto">
                <a:xfrm>
                  <a:off x="1673" y="28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5" name="Freeform 1582"/>
                <p:cNvSpPr>
                  <a:spLocks/>
                </p:cNvSpPr>
                <p:nvPr/>
              </p:nvSpPr>
              <p:spPr bwMode="auto">
                <a:xfrm>
                  <a:off x="1673" y="281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6" name="Freeform 1583"/>
                <p:cNvSpPr>
                  <a:spLocks/>
                </p:cNvSpPr>
                <p:nvPr/>
              </p:nvSpPr>
              <p:spPr bwMode="auto">
                <a:xfrm>
                  <a:off x="1694" y="284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7" name="Freeform 1584"/>
                <p:cNvSpPr>
                  <a:spLocks/>
                </p:cNvSpPr>
                <p:nvPr/>
              </p:nvSpPr>
              <p:spPr bwMode="auto">
                <a:xfrm>
                  <a:off x="1691" y="2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8" name="Freeform 1585"/>
                <p:cNvSpPr>
                  <a:spLocks/>
                </p:cNvSpPr>
                <p:nvPr/>
              </p:nvSpPr>
              <p:spPr bwMode="auto">
                <a:xfrm>
                  <a:off x="1673" y="281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9" name="Freeform 1586"/>
                <p:cNvSpPr>
                  <a:spLocks/>
                </p:cNvSpPr>
                <p:nvPr/>
              </p:nvSpPr>
              <p:spPr bwMode="auto">
                <a:xfrm>
                  <a:off x="1673" y="281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0" name="Rectangle 1587"/>
                <p:cNvSpPr>
                  <a:spLocks noChangeArrowheads="1"/>
                </p:cNvSpPr>
                <p:nvPr/>
              </p:nvSpPr>
              <p:spPr bwMode="auto">
                <a:xfrm>
                  <a:off x="1673" y="2812"/>
                  <a:ext cx="1" cy="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1" name="Freeform 1588"/>
                <p:cNvSpPr>
                  <a:spLocks/>
                </p:cNvSpPr>
                <p:nvPr/>
              </p:nvSpPr>
              <p:spPr bwMode="auto">
                <a:xfrm>
                  <a:off x="1816" y="2716"/>
                  <a:ext cx="103" cy="175"/>
                </a:xfrm>
                <a:custGeom>
                  <a:avLst/>
                  <a:gdLst>
                    <a:gd name="T0" fmla="*/ 21 w 108"/>
                    <a:gd name="T1" fmla="*/ 183 h 183"/>
                    <a:gd name="T2" fmla="*/ 22 w 108"/>
                    <a:gd name="T3" fmla="*/ 183 h 183"/>
                    <a:gd name="T4" fmla="*/ 28 w 108"/>
                    <a:gd name="T5" fmla="*/ 179 h 183"/>
                    <a:gd name="T6" fmla="*/ 32 w 108"/>
                    <a:gd name="T7" fmla="*/ 181 h 183"/>
                    <a:gd name="T8" fmla="*/ 45 w 108"/>
                    <a:gd name="T9" fmla="*/ 176 h 183"/>
                    <a:gd name="T10" fmla="*/ 55 w 108"/>
                    <a:gd name="T11" fmla="*/ 172 h 183"/>
                    <a:gd name="T12" fmla="*/ 56 w 108"/>
                    <a:gd name="T13" fmla="*/ 165 h 183"/>
                    <a:gd name="T14" fmla="*/ 64 w 108"/>
                    <a:gd name="T15" fmla="*/ 164 h 183"/>
                    <a:gd name="T16" fmla="*/ 81 w 108"/>
                    <a:gd name="T17" fmla="*/ 152 h 183"/>
                    <a:gd name="T18" fmla="*/ 83 w 108"/>
                    <a:gd name="T19" fmla="*/ 150 h 183"/>
                    <a:gd name="T20" fmla="*/ 94 w 108"/>
                    <a:gd name="T21" fmla="*/ 141 h 183"/>
                    <a:gd name="T22" fmla="*/ 94 w 108"/>
                    <a:gd name="T23" fmla="*/ 141 h 183"/>
                    <a:gd name="T24" fmla="*/ 96 w 108"/>
                    <a:gd name="T25" fmla="*/ 141 h 183"/>
                    <a:gd name="T26" fmla="*/ 91 w 108"/>
                    <a:gd name="T27" fmla="*/ 131 h 183"/>
                    <a:gd name="T28" fmla="*/ 91 w 108"/>
                    <a:gd name="T29" fmla="*/ 125 h 183"/>
                    <a:gd name="T30" fmla="*/ 88 w 108"/>
                    <a:gd name="T31" fmla="*/ 115 h 183"/>
                    <a:gd name="T32" fmla="*/ 87 w 108"/>
                    <a:gd name="T33" fmla="*/ 108 h 183"/>
                    <a:gd name="T34" fmla="*/ 91 w 108"/>
                    <a:gd name="T35" fmla="*/ 104 h 183"/>
                    <a:gd name="T36" fmla="*/ 97 w 108"/>
                    <a:gd name="T37" fmla="*/ 93 h 183"/>
                    <a:gd name="T38" fmla="*/ 108 w 108"/>
                    <a:gd name="T39" fmla="*/ 85 h 183"/>
                    <a:gd name="T40" fmla="*/ 108 w 108"/>
                    <a:gd name="T41" fmla="*/ 75 h 183"/>
                    <a:gd name="T42" fmla="*/ 24 w 108"/>
                    <a:gd name="T43" fmla="*/ 0 h 183"/>
                    <a:gd name="T44" fmla="*/ 17 w 108"/>
                    <a:gd name="T45" fmla="*/ 16 h 183"/>
                    <a:gd name="T46" fmla="*/ 17 w 108"/>
                    <a:gd name="T47" fmla="*/ 17 h 183"/>
                    <a:gd name="T48" fmla="*/ 17 w 108"/>
                    <a:gd name="T49" fmla="*/ 18 h 183"/>
                    <a:gd name="T50" fmla="*/ 21 w 108"/>
                    <a:gd name="T51" fmla="*/ 28 h 183"/>
                    <a:gd name="T52" fmla="*/ 23 w 108"/>
                    <a:gd name="T53" fmla="*/ 37 h 183"/>
                    <a:gd name="T54" fmla="*/ 19 w 108"/>
                    <a:gd name="T55" fmla="*/ 79 h 183"/>
                    <a:gd name="T56" fmla="*/ 0 w 108"/>
                    <a:gd name="T57" fmla="*/ 105 h 183"/>
                    <a:gd name="T58" fmla="*/ 0 w 108"/>
                    <a:gd name="T59" fmla="*/ 110 h 183"/>
                    <a:gd name="T60" fmla="*/ 0 w 108"/>
                    <a:gd name="T61" fmla="*/ 112 h 183"/>
                    <a:gd name="T62" fmla="*/ 1 w 108"/>
                    <a:gd name="T63" fmla="*/ 114 h 183"/>
                    <a:gd name="T64" fmla="*/ 2 w 108"/>
                    <a:gd name="T65" fmla="*/ 114 h 183"/>
                    <a:gd name="T66" fmla="*/ 5 w 108"/>
                    <a:gd name="T67" fmla="*/ 118 h 183"/>
                    <a:gd name="T68" fmla="*/ 5 w 108"/>
                    <a:gd name="T69" fmla="*/ 118 h 183"/>
                    <a:gd name="T70" fmla="*/ 5 w 108"/>
                    <a:gd name="T71" fmla="*/ 118 h 183"/>
                    <a:gd name="T72" fmla="*/ 7 w 108"/>
                    <a:gd name="T73" fmla="*/ 118 h 183"/>
                    <a:gd name="T74" fmla="*/ 9 w 108"/>
                    <a:gd name="T75" fmla="*/ 119 h 183"/>
                    <a:gd name="T76" fmla="*/ 14 w 108"/>
                    <a:gd name="T77" fmla="*/ 131 h 183"/>
                    <a:gd name="T78" fmla="*/ 15 w 108"/>
                    <a:gd name="T79" fmla="*/ 141 h 183"/>
                    <a:gd name="T80" fmla="*/ 21 w 108"/>
                    <a:gd name="T81" fmla="*/ 156 h 183"/>
                    <a:gd name="T82" fmla="*/ 9 w 108"/>
                    <a:gd name="T83" fmla="*/ 158 h 183"/>
                    <a:gd name="T84" fmla="*/ 6 w 108"/>
                    <a:gd name="T85" fmla="*/ 159 h 183"/>
                    <a:gd name="T86" fmla="*/ 11 w 108"/>
                    <a:gd name="T87" fmla="*/ 167 h 183"/>
                    <a:gd name="T88" fmla="*/ 18 w 108"/>
                    <a:gd name="T89" fmla="*/ 177 h 183"/>
                    <a:gd name="T90" fmla="*/ 19 w 108"/>
                    <a:gd name="T91" fmla="*/ 179 h 183"/>
                    <a:gd name="T92" fmla="*/ 21 w 108"/>
                    <a:gd name="T93" fmla="*/ 18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183">
                      <a:moveTo>
                        <a:pt x="21" y="182"/>
                      </a:moveTo>
                      <a:cubicBezTo>
                        <a:pt x="21" y="183"/>
                        <a:pt x="21" y="183"/>
                        <a:pt x="21" y="183"/>
                      </a:cubicBezTo>
                      <a:cubicBezTo>
                        <a:pt x="21" y="183"/>
                        <a:pt x="21" y="183"/>
                        <a:pt x="21" y="183"/>
                      </a:cubicBezTo>
                      <a:cubicBezTo>
                        <a:pt x="22" y="183"/>
                        <a:pt x="22" y="183"/>
                        <a:pt x="22" y="183"/>
                      </a:cubicBezTo>
                      <a:cubicBezTo>
                        <a:pt x="22" y="183"/>
                        <a:pt x="24" y="182"/>
                        <a:pt x="25" y="181"/>
                      </a:cubicBezTo>
                      <a:cubicBezTo>
                        <a:pt x="26" y="179"/>
                        <a:pt x="27" y="179"/>
                        <a:pt x="28" y="179"/>
                      </a:cubicBezTo>
                      <a:cubicBezTo>
                        <a:pt x="29" y="179"/>
                        <a:pt x="30" y="180"/>
                        <a:pt x="31" y="180"/>
                      </a:cubicBezTo>
                      <a:cubicBezTo>
                        <a:pt x="32" y="180"/>
                        <a:pt x="32" y="181"/>
                        <a:pt x="32" y="181"/>
                      </a:cubicBezTo>
                      <a:cubicBezTo>
                        <a:pt x="34" y="178"/>
                        <a:pt x="39" y="177"/>
                        <a:pt x="42" y="177"/>
                      </a:cubicBezTo>
                      <a:cubicBezTo>
                        <a:pt x="43" y="177"/>
                        <a:pt x="45" y="177"/>
                        <a:pt x="45" y="176"/>
                      </a:cubicBezTo>
                      <a:cubicBezTo>
                        <a:pt x="47" y="176"/>
                        <a:pt x="47" y="176"/>
                        <a:pt x="47" y="176"/>
                      </a:cubicBezTo>
                      <a:cubicBezTo>
                        <a:pt x="49" y="175"/>
                        <a:pt x="53" y="173"/>
                        <a:pt x="55" y="172"/>
                      </a:cubicBezTo>
                      <a:cubicBezTo>
                        <a:pt x="54" y="171"/>
                        <a:pt x="54" y="171"/>
                        <a:pt x="54" y="171"/>
                      </a:cubicBezTo>
                      <a:cubicBezTo>
                        <a:pt x="54" y="170"/>
                        <a:pt x="53" y="167"/>
                        <a:pt x="56" y="165"/>
                      </a:cubicBezTo>
                      <a:cubicBezTo>
                        <a:pt x="57" y="164"/>
                        <a:pt x="59" y="164"/>
                        <a:pt x="61" y="164"/>
                      </a:cubicBezTo>
                      <a:cubicBezTo>
                        <a:pt x="64" y="164"/>
                        <a:pt x="64" y="164"/>
                        <a:pt x="64" y="164"/>
                      </a:cubicBezTo>
                      <a:cubicBezTo>
                        <a:pt x="67" y="164"/>
                        <a:pt x="70" y="164"/>
                        <a:pt x="71" y="162"/>
                      </a:cubicBezTo>
                      <a:cubicBezTo>
                        <a:pt x="74" y="159"/>
                        <a:pt x="78" y="155"/>
                        <a:pt x="81" y="152"/>
                      </a:cubicBezTo>
                      <a:cubicBezTo>
                        <a:pt x="81" y="152"/>
                        <a:pt x="82" y="151"/>
                        <a:pt x="82" y="151"/>
                      </a:cubicBezTo>
                      <a:cubicBezTo>
                        <a:pt x="83" y="151"/>
                        <a:pt x="83" y="151"/>
                        <a:pt x="83" y="150"/>
                      </a:cubicBezTo>
                      <a:cubicBezTo>
                        <a:pt x="83" y="149"/>
                        <a:pt x="83" y="147"/>
                        <a:pt x="85" y="145"/>
                      </a:cubicBezTo>
                      <a:cubicBezTo>
                        <a:pt x="87" y="144"/>
                        <a:pt x="91" y="141"/>
                        <a:pt x="94" y="141"/>
                      </a:cubicBezTo>
                      <a:cubicBezTo>
                        <a:pt x="94" y="141"/>
                        <a:pt x="94" y="141"/>
                        <a:pt x="94" y="141"/>
                      </a:cubicBezTo>
                      <a:cubicBezTo>
                        <a:pt x="94" y="141"/>
                        <a:pt x="94" y="141"/>
                        <a:pt x="94" y="141"/>
                      </a:cubicBezTo>
                      <a:cubicBezTo>
                        <a:pt x="95" y="141"/>
                        <a:pt x="95" y="141"/>
                        <a:pt x="95" y="141"/>
                      </a:cubicBezTo>
                      <a:cubicBezTo>
                        <a:pt x="95" y="141"/>
                        <a:pt x="95" y="141"/>
                        <a:pt x="96" y="141"/>
                      </a:cubicBezTo>
                      <a:cubicBezTo>
                        <a:pt x="96" y="139"/>
                        <a:pt x="96" y="139"/>
                        <a:pt x="96" y="139"/>
                      </a:cubicBezTo>
                      <a:cubicBezTo>
                        <a:pt x="94" y="138"/>
                        <a:pt x="91" y="135"/>
                        <a:pt x="91" y="131"/>
                      </a:cubicBezTo>
                      <a:cubicBezTo>
                        <a:pt x="91" y="130"/>
                        <a:pt x="91" y="129"/>
                        <a:pt x="91" y="128"/>
                      </a:cubicBezTo>
                      <a:cubicBezTo>
                        <a:pt x="91" y="127"/>
                        <a:pt x="91" y="125"/>
                        <a:pt x="91" y="125"/>
                      </a:cubicBezTo>
                      <a:cubicBezTo>
                        <a:pt x="89" y="125"/>
                        <a:pt x="87" y="124"/>
                        <a:pt x="86" y="122"/>
                      </a:cubicBezTo>
                      <a:cubicBezTo>
                        <a:pt x="85" y="120"/>
                        <a:pt x="86" y="117"/>
                        <a:pt x="88" y="115"/>
                      </a:cubicBezTo>
                      <a:cubicBezTo>
                        <a:pt x="88" y="115"/>
                        <a:pt x="88" y="114"/>
                        <a:pt x="87" y="113"/>
                      </a:cubicBezTo>
                      <a:cubicBezTo>
                        <a:pt x="87" y="111"/>
                        <a:pt x="86" y="109"/>
                        <a:pt x="87" y="108"/>
                      </a:cubicBezTo>
                      <a:cubicBezTo>
                        <a:pt x="87" y="107"/>
                        <a:pt x="88" y="106"/>
                        <a:pt x="90" y="106"/>
                      </a:cubicBezTo>
                      <a:cubicBezTo>
                        <a:pt x="91" y="106"/>
                        <a:pt x="91" y="106"/>
                        <a:pt x="91" y="104"/>
                      </a:cubicBezTo>
                      <a:cubicBezTo>
                        <a:pt x="91" y="102"/>
                        <a:pt x="91" y="99"/>
                        <a:pt x="95" y="98"/>
                      </a:cubicBezTo>
                      <a:cubicBezTo>
                        <a:pt x="96" y="98"/>
                        <a:pt x="97" y="97"/>
                        <a:pt x="97" y="93"/>
                      </a:cubicBezTo>
                      <a:cubicBezTo>
                        <a:pt x="97" y="89"/>
                        <a:pt x="104" y="86"/>
                        <a:pt x="108" y="85"/>
                      </a:cubicBezTo>
                      <a:cubicBezTo>
                        <a:pt x="108" y="85"/>
                        <a:pt x="108" y="85"/>
                        <a:pt x="108" y="85"/>
                      </a:cubicBezTo>
                      <a:cubicBezTo>
                        <a:pt x="108" y="84"/>
                        <a:pt x="108" y="81"/>
                        <a:pt x="108" y="78"/>
                      </a:cubicBezTo>
                      <a:cubicBezTo>
                        <a:pt x="108" y="77"/>
                        <a:pt x="108" y="76"/>
                        <a:pt x="108" y="75"/>
                      </a:cubicBezTo>
                      <a:cubicBezTo>
                        <a:pt x="108" y="45"/>
                        <a:pt x="108" y="45"/>
                        <a:pt x="108" y="45"/>
                      </a:cubicBezTo>
                      <a:cubicBezTo>
                        <a:pt x="24" y="0"/>
                        <a:pt x="24" y="0"/>
                        <a:pt x="24" y="0"/>
                      </a:cubicBezTo>
                      <a:cubicBezTo>
                        <a:pt x="16" y="5"/>
                        <a:pt x="16" y="5"/>
                        <a:pt x="16" y="5"/>
                      </a:cubicBezTo>
                      <a:cubicBezTo>
                        <a:pt x="16" y="10"/>
                        <a:pt x="17" y="14"/>
                        <a:pt x="17" y="16"/>
                      </a:cubicBezTo>
                      <a:cubicBezTo>
                        <a:pt x="17" y="16"/>
                        <a:pt x="17" y="16"/>
                        <a:pt x="17" y="16"/>
                      </a:cubicBezTo>
                      <a:cubicBezTo>
                        <a:pt x="17" y="17"/>
                        <a:pt x="17" y="17"/>
                        <a:pt x="17" y="17"/>
                      </a:cubicBezTo>
                      <a:cubicBezTo>
                        <a:pt x="17" y="17"/>
                        <a:pt x="17" y="17"/>
                        <a:pt x="17" y="17"/>
                      </a:cubicBezTo>
                      <a:cubicBezTo>
                        <a:pt x="17" y="18"/>
                        <a:pt x="17" y="18"/>
                        <a:pt x="17" y="18"/>
                      </a:cubicBezTo>
                      <a:cubicBezTo>
                        <a:pt x="17" y="18"/>
                        <a:pt x="18" y="20"/>
                        <a:pt x="18" y="21"/>
                      </a:cubicBezTo>
                      <a:cubicBezTo>
                        <a:pt x="20" y="23"/>
                        <a:pt x="22" y="25"/>
                        <a:pt x="21" y="28"/>
                      </a:cubicBezTo>
                      <a:cubicBezTo>
                        <a:pt x="21" y="30"/>
                        <a:pt x="22" y="30"/>
                        <a:pt x="22" y="31"/>
                      </a:cubicBezTo>
                      <a:cubicBezTo>
                        <a:pt x="23" y="32"/>
                        <a:pt x="24" y="34"/>
                        <a:pt x="23" y="37"/>
                      </a:cubicBezTo>
                      <a:cubicBezTo>
                        <a:pt x="22" y="42"/>
                        <a:pt x="21" y="46"/>
                        <a:pt x="21" y="49"/>
                      </a:cubicBezTo>
                      <a:cubicBezTo>
                        <a:pt x="21" y="77"/>
                        <a:pt x="20" y="78"/>
                        <a:pt x="19" y="79"/>
                      </a:cubicBezTo>
                      <a:cubicBezTo>
                        <a:pt x="18" y="80"/>
                        <a:pt x="3" y="95"/>
                        <a:pt x="2" y="100"/>
                      </a:cubicBezTo>
                      <a:cubicBezTo>
                        <a:pt x="2" y="103"/>
                        <a:pt x="1" y="104"/>
                        <a:pt x="0" y="105"/>
                      </a:cubicBezTo>
                      <a:cubicBezTo>
                        <a:pt x="0" y="106"/>
                        <a:pt x="0" y="106"/>
                        <a:pt x="0" y="109"/>
                      </a:cubicBezTo>
                      <a:cubicBezTo>
                        <a:pt x="0" y="110"/>
                        <a:pt x="0" y="110"/>
                        <a:pt x="0" y="110"/>
                      </a:cubicBezTo>
                      <a:cubicBezTo>
                        <a:pt x="0" y="111"/>
                        <a:pt x="0" y="111"/>
                        <a:pt x="0" y="111"/>
                      </a:cubicBezTo>
                      <a:cubicBezTo>
                        <a:pt x="0" y="112"/>
                        <a:pt x="0" y="112"/>
                        <a:pt x="0" y="112"/>
                      </a:cubicBezTo>
                      <a:cubicBezTo>
                        <a:pt x="0" y="112"/>
                        <a:pt x="0" y="112"/>
                        <a:pt x="1" y="113"/>
                      </a:cubicBezTo>
                      <a:cubicBezTo>
                        <a:pt x="1" y="113"/>
                        <a:pt x="1" y="113"/>
                        <a:pt x="1" y="114"/>
                      </a:cubicBezTo>
                      <a:cubicBezTo>
                        <a:pt x="1" y="114"/>
                        <a:pt x="1" y="114"/>
                        <a:pt x="1" y="114"/>
                      </a:cubicBezTo>
                      <a:cubicBezTo>
                        <a:pt x="2" y="114"/>
                        <a:pt x="2" y="114"/>
                        <a:pt x="2" y="114"/>
                      </a:cubicBezTo>
                      <a:cubicBezTo>
                        <a:pt x="2" y="115"/>
                        <a:pt x="3" y="115"/>
                        <a:pt x="3" y="116"/>
                      </a:cubicBezTo>
                      <a:cubicBezTo>
                        <a:pt x="4" y="117"/>
                        <a:pt x="4" y="118"/>
                        <a:pt x="5" y="118"/>
                      </a:cubicBezTo>
                      <a:cubicBezTo>
                        <a:pt x="5" y="118"/>
                        <a:pt x="5" y="118"/>
                        <a:pt x="5" y="118"/>
                      </a:cubicBezTo>
                      <a:cubicBezTo>
                        <a:pt x="5" y="118"/>
                        <a:pt x="5" y="118"/>
                        <a:pt x="5" y="118"/>
                      </a:cubicBezTo>
                      <a:cubicBezTo>
                        <a:pt x="5" y="118"/>
                        <a:pt x="5" y="118"/>
                        <a:pt x="5" y="118"/>
                      </a:cubicBezTo>
                      <a:cubicBezTo>
                        <a:pt x="5" y="118"/>
                        <a:pt x="5" y="118"/>
                        <a:pt x="5" y="118"/>
                      </a:cubicBezTo>
                      <a:cubicBezTo>
                        <a:pt x="5" y="118"/>
                        <a:pt x="6" y="118"/>
                        <a:pt x="6" y="118"/>
                      </a:cubicBezTo>
                      <a:cubicBezTo>
                        <a:pt x="7" y="118"/>
                        <a:pt x="7" y="118"/>
                        <a:pt x="7" y="118"/>
                      </a:cubicBezTo>
                      <a:cubicBezTo>
                        <a:pt x="7" y="118"/>
                        <a:pt x="7" y="118"/>
                        <a:pt x="7" y="118"/>
                      </a:cubicBezTo>
                      <a:cubicBezTo>
                        <a:pt x="7" y="119"/>
                        <a:pt x="8" y="119"/>
                        <a:pt x="9" y="119"/>
                      </a:cubicBezTo>
                      <a:cubicBezTo>
                        <a:pt x="9" y="120"/>
                        <a:pt x="9" y="120"/>
                        <a:pt x="10" y="120"/>
                      </a:cubicBezTo>
                      <a:cubicBezTo>
                        <a:pt x="12" y="123"/>
                        <a:pt x="14" y="128"/>
                        <a:pt x="14" y="131"/>
                      </a:cubicBezTo>
                      <a:cubicBezTo>
                        <a:pt x="14" y="132"/>
                        <a:pt x="14" y="133"/>
                        <a:pt x="15" y="134"/>
                      </a:cubicBezTo>
                      <a:cubicBezTo>
                        <a:pt x="15" y="135"/>
                        <a:pt x="16" y="137"/>
                        <a:pt x="15" y="141"/>
                      </a:cubicBezTo>
                      <a:cubicBezTo>
                        <a:pt x="15" y="145"/>
                        <a:pt x="18" y="152"/>
                        <a:pt x="19" y="153"/>
                      </a:cubicBezTo>
                      <a:cubicBezTo>
                        <a:pt x="21" y="154"/>
                        <a:pt x="21" y="155"/>
                        <a:pt x="21" y="156"/>
                      </a:cubicBezTo>
                      <a:cubicBezTo>
                        <a:pt x="20" y="158"/>
                        <a:pt x="18" y="159"/>
                        <a:pt x="13" y="158"/>
                      </a:cubicBezTo>
                      <a:cubicBezTo>
                        <a:pt x="12" y="158"/>
                        <a:pt x="11" y="158"/>
                        <a:pt x="9" y="158"/>
                      </a:cubicBezTo>
                      <a:cubicBezTo>
                        <a:pt x="7" y="158"/>
                        <a:pt x="6" y="158"/>
                        <a:pt x="6" y="158"/>
                      </a:cubicBezTo>
                      <a:cubicBezTo>
                        <a:pt x="6" y="159"/>
                        <a:pt x="6" y="159"/>
                        <a:pt x="6" y="159"/>
                      </a:cubicBezTo>
                      <a:cubicBezTo>
                        <a:pt x="5" y="160"/>
                        <a:pt x="5" y="162"/>
                        <a:pt x="8" y="164"/>
                      </a:cubicBezTo>
                      <a:cubicBezTo>
                        <a:pt x="9" y="165"/>
                        <a:pt x="10" y="166"/>
                        <a:pt x="11" y="167"/>
                      </a:cubicBezTo>
                      <a:cubicBezTo>
                        <a:pt x="14" y="169"/>
                        <a:pt x="17" y="171"/>
                        <a:pt x="18" y="175"/>
                      </a:cubicBezTo>
                      <a:cubicBezTo>
                        <a:pt x="18" y="175"/>
                        <a:pt x="18" y="176"/>
                        <a:pt x="18" y="177"/>
                      </a:cubicBezTo>
                      <a:cubicBezTo>
                        <a:pt x="18" y="177"/>
                        <a:pt x="18" y="177"/>
                        <a:pt x="18" y="177"/>
                      </a:cubicBezTo>
                      <a:cubicBezTo>
                        <a:pt x="19" y="178"/>
                        <a:pt x="19" y="179"/>
                        <a:pt x="19" y="179"/>
                      </a:cubicBezTo>
                      <a:cubicBezTo>
                        <a:pt x="19" y="179"/>
                        <a:pt x="19" y="179"/>
                        <a:pt x="19" y="179"/>
                      </a:cubicBezTo>
                      <a:cubicBezTo>
                        <a:pt x="20" y="181"/>
                        <a:pt x="20" y="182"/>
                        <a:pt x="21" y="18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2" name="Freeform 1589"/>
                <p:cNvSpPr>
                  <a:spLocks/>
                </p:cNvSpPr>
                <p:nvPr/>
              </p:nvSpPr>
              <p:spPr bwMode="auto">
                <a:xfrm>
                  <a:off x="1839" y="2716"/>
                  <a:ext cx="80" cy="43"/>
                </a:xfrm>
                <a:custGeom>
                  <a:avLst/>
                  <a:gdLst>
                    <a:gd name="T0" fmla="*/ 0 w 80"/>
                    <a:gd name="T1" fmla="*/ 0 h 43"/>
                    <a:gd name="T2" fmla="*/ 80 w 80"/>
                    <a:gd name="T3" fmla="*/ 43 h 43"/>
                    <a:gd name="T4" fmla="*/ 80 w 80"/>
                    <a:gd name="T5" fmla="*/ 43 h 43"/>
                    <a:gd name="T6" fmla="*/ 0 w 80"/>
                    <a:gd name="T7" fmla="*/ 0 h 43"/>
                  </a:gdLst>
                  <a:ahLst/>
                  <a:cxnLst>
                    <a:cxn ang="0">
                      <a:pos x="T0" y="T1"/>
                    </a:cxn>
                    <a:cxn ang="0">
                      <a:pos x="T2" y="T3"/>
                    </a:cxn>
                    <a:cxn ang="0">
                      <a:pos x="T4" y="T5"/>
                    </a:cxn>
                    <a:cxn ang="0">
                      <a:pos x="T6" y="T7"/>
                    </a:cxn>
                  </a:cxnLst>
                  <a:rect l="0" t="0" r="r" b="b"/>
                  <a:pathLst>
                    <a:path w="80" h="43">
                      <a:moveTo>
                        <a:pt x="0" y="0"/>
                      </a:moveTo>
                      <a:lnTo>
                        <a:pt x="80" y="43"/>
                      </a:lnTo>
                      <a:lnTo>
                        <a:pt x="80" y="43"/>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3" name="Freeform 1590"/>
                <p:cNvSpPr>
                  <a:spLocks/>
                </p:cNvSpPr>
                <p:nvPr/>
              </p:nvSpPr>
              <p:spPr bwMode="auto">
                <a:xfrm>
                  <a:off x="1831" y="2716"/>
                  <a:ext cx="8" cy="4"/>
                </a:xfrm>
                <a:custGeom>
                  <a:avLst/>
                  <a:gdLst>
                    <a:gd name="T0" fmla="*/ 0 w 8"/>
                    <a:gd name="T1" fmla="*/ 4 h 4"/>
                    <a:gd name="T2" fmla="*/ 8 w 8"/>
                    <a:gd name="T3" fmla="*/ 0 h 4"/>
                    <a:gd name="T4" fmla="*/ 0 w 8"/>
                    <a:gd name="T5" fmla="*/ 4 h 4"/>
                    <a:gd name="T6" fmla="*/ 0 w 8"/>
                    <a:gd name="T7" fmla="*/ 4 h 4"/>
                  </a:gdLst>
                  <a:ahLst/>
                  <a:cxnLst>
                    <a:cxn ang="0">
                      <a:pos x="T0" y="T1"/>
                    </a:cxn>
                    <a:cxn ang="0">
                      <a:pos x="T2" y="T3"/>
                    </a:cxn>
                    <a:cxn ang="0">
                      <a:pos x="T4" y="T5"/>
                    </a:cxn>
                    <a:cxn ang="0">
                      <a:pos x="T6" y="T7"/>
                    </a:cxn>
                  </a:cxnLst>
                  <a:rect l="0" t="0" r="r" b="b"/>
                  <a:pathLst>
                    <a:path w="8" h="4">
                      <a:moveTo>
                        <a:pt x="0" y="4"/>
                      </a:moveTo>
                      <a:lnTo>
                        <a:pt x="8" y="0"/>
                      </a:lnTo>
                      <a:lnTo>
                        <a:pt x="0" y="4"/>
                      </a:lnTo>
                      <a:lnTo>
                        <a:pt x="0"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4" name="Freeform 1591"/>
                <p:cNvSpPr>
                  <a:spLocks/>
                </p:cNvSpPr>
                <p:nvPr/>
              </p:nvSpPr>
              <p:spPr bwMode="auto">
                <a:xfrm>
                  <a:off x="1906" y="285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5" name="Freeform 1592"/>
                <p:cNvSpPr>
                  <a:spLocks/>
                </p:cNvSpPr>
                <p:nvPr/>
              </p:nvSpPr>
              <p:spPr bwMode="auto">
                <a:xfrm>
                  <a:off x="1836" y="2890"/>
                  <a:ext cx="0" cy="1"/>
                </a:xfrm>
                <a:custGeom>
                  <a:avLst/>
                  <a:gdLst>
                    <a:gd name="T0" fmla="*/ 0 h 1"/>
                    <a:gd name="T1" fmla="*/ 0 h 1"/>
                    <a:gd name="T2" fmla="*/ 0 h 1"/>
                    <a:gd name="T3" fmla="*/ 0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0"/>
                      </a:cubicBez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6" name="Freeform 1593"/>
                <p:cNvSpPr>
                  <a:spLocks/>
                </p:cNvSpPr>
                <p:nvPr/>
              </p:nvSpPr>
              <p:spPr bwMode="auto">
                <a:xfrm>
                  <a:off x="1897" y="2850"/>
                  <a:ext cx="9" cy="4"/>
                </a:xfrm>
                <a:custGeom>
                  <a:avLst/>
                  <a:gdLst>
                    <a:gd name="T0" fmla="*/ 9 w 9"/>
                    <a:gd name="T1" fmla="*/ 0 h 4"/>
                    <a:gd name="T2" fmla="*/ 0 w 9"/>
                    <a:gd name="T3" fmla="*/ 4 h 4"/>
                    <a:gd name="T4" fmla="*/ 9 w 9"/>
                    <a:gd name="T5" fmla="*/ 0 h 4"/>
                    <a:gd name="T6" fmla="*/ 9 w 9"/>
                    <a:gd name="T7" fmla="*/ 0 h 4"/>
                  </a:gdLst>
                  <a:ahLst/>
                  <a:cxnLst>
                    <a:cxn ang="0">
                      <a:pos x="T0" y="T1"/>
                    </a:cxn>
                    <a:cxn ang="0">
                      <a:pos x="T2" y="T3"/>
                    </a:cxn>
                    <a:cxn ang="0">
                      <a:pos x="T4" y="T5"/>
                    </a:cxn>
                    <a:cxn ang="0">
                      <a:pos x="T6" y="T7"/>
                    </a:cxn>
                  </a:cxnLst>
                  <a:rect l="0" t="0" r="r" b="b"/>
                  <a:pathLst>
                    <a:path w="9" h="4">
                      <a:moveTo>
                        <a:pt x="9" y="0"/>
                      </a:moveTo>
                      <a:cubicBezTo>
                        <a:pt x="6" y="0"/>
                        <a:pt x="2" y="3"/>
                        <a:pt x="0" y="4"/>
                      </a:cubicBezTo>
                      <a:cubicBezTo>
                        <a:pt x="2" y="3"/>
                        <a:pt x="6" y="0"/>
                        <a:pt x="9" y="0"/>
                      </a:cubicBezTo>
                      <a:cubicBezTo>
                        <a:pt x="9" y="0"/>
                        <a:pt x="9" y="0"/>
                        <a:pt x="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7" name="Freeform 1594"/>
                <p:cNvSpPr>
                  <a:spLocks/>
                </p:cNvSpPr>
                <p:nvPr/>
              </p:nvSpPr>
              <p:spPr bwMode="auto">
                <a:xfrm>
                  <a:off x="1836" y="28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8" name="Freeform 1595"/>
                <p:cNvSpPr>
                  <a:spLocks/>
                </p:cNvSpPr>
                <p:nvPr/>
              </p:nvSpPr>
              <p:spPr bwMode="auto">
                <a:xfrm>
                  <a:off x="1818" y="2825"/>
                  <a:ext cx="3" cy="3"/>
                </a:xfrm>
                <a:custGeom>
                  <a:avLst/>
                  <a:gdLst>
                    <a:gd name="T0" fmla="*/ 3 w 3"/>
                    <a:gd name="T1" fmla="*/ 4 h 4"/>
                    <a:gd name="T2" fmla="*/ 1 w 3"/>
                    <a:gd name="T3" fmla="*/ 2 h 4"/>
                    <a:gd name="T4" fmla="*/ 0 w 3"/>
                    <a:gd name="T5" fmla="*/ 0 h 4"/>
                    <a:gd name="T6" fmla="*/ 1 w 3"/>
                    <a:gd name="T7" fmla="*/ 2 h 4"/>
                    <a:gd name="T8" fmla="*/ 2 w 3"/>
                    <a:gd name="T9" fmla="*/ 4 h 4"/>
                    <a:gd name="T10" fmla="*/ 3 w 3"/>
                    <a:gd name="T11" fmla="*/ 4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3"/>
                        <a:pt x="1" y="2"/>
                      </a:cubicBezTo>
                      <a:cubicBezTo>
                        <a:pt x="1" y="1"/>
                        <a:pt x="0" y="1"/>
                        <a:pt x="0" y="0"/>
                      </a:cubicBezTo>
                      <a:cubicBezTo>
                        <a:pt x="0" y="1"/>
                        <a:pt x="1" y="1"/>
                        <a:pt x="1" y="2"/>
                      </a:cubicBezTo>
                      <a:cubicBezTo>
                        <a:pt x="2" y="3"/>
                        <a:pt x="2" y="4"/>
                        <a:pt x="2"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9" name="Freeform 1596"/>
                <p:cNvSpPr>
                  <a:spLocks/>
                </p:cNvSpPr>
                <p:nvPr/>
              </p:nvSpPr>
              <p:spPr bwMode="auto">
                <a:xfrm>
                  <a:off x="1822" y="282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0" name="Freeform 1597"/>
                <p:cNvSpPr>
                  <a:spLocks/>
                </p:cNvSpPr>
                <p:nvPr/>
              </p:nvSpPr>
              <p:spPr bwMode="auto">
                <a:xfrm>
                  <a:off x="1816" y="2823"/>
                  <a:ext cx="1" cy="2"/>
                </a:xfrm>
                <a:custGeom>
                  <a:avLst/>
                  <a:gdLst>
                    <a:gd name="T0" fmla="*/ 0 w 1"/>
                    <a:gd name="T1" fmla="*/ 0 h 2"/>
                    <a:gd name="T2" fmla="*/ 0 w 1"/>
                    <a:gd name="T3" fmla="*/ 0 h 2"/>
                    <a:gd name="T4" fmla="*/ 1 w 1"/>
                    <a:gd name="T5" fmla="*/ 1 h 2"/>
                    <a:gd name="T6" fmla="*/ 1 w 1"/>
                    <a:gd name="T7" fmla="*/ 2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0"/>
                        <a:pt x="0" y="0"/>
                      </a:cubicBezTo>
                      <a:cubicBezTo>
                        <a:pt x="0" y="0"/>
                        <a:pt x="0" y="0"/>
                        <a:pt x="1" y="1"/>
                      </a:cubicBezTo>
                      <a:cubicBezTo>
                        <a:pt x="1" y="1"/>
                        <a:pt x="1" y="1"/>
                        <a:pt x="1" y="2"/>
                      </a:cubicBezTo>
                      <a:cubicBezTo>
                        <a:pt x="1" y="1"/>
                        <a:pt x="1" y="1"/>
                        <a:pt x="1"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1" name="Freeform 1598"/>
                <p:cNvSpPr>
                  <a:spLocks/>
                </p:cNvSpPr>
                <p:nvPr/>
              </p:nvSpPr>
              <p:spPr bwMode="auto">
                <a:xfrm>
                  <a:off x="1821"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2" name="Freeform 1599"/>
                <p:cNvSpPr>
                  <a:spLocks/>
                </p:cNvSpPr>
                <p:nvPr/>
              </p:nvSpPr>
              <p:spPr bwMode="auto">
                <a:xfrm>
                  <a:off x="1833" y="2883"/>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3" name="Freeform 1600"/>
                <p:cNvSpPr>
                  <a:spLocks/>
                </p:cNvSpPr>
                <p:nvPr/>
              </p:nvSpPr>
              <p:spPr bwMode="auto">
                <a:xfrm>
                  <a:off x="1834" y="2887"/>
                  <a:ext cx="2" cy="3"/>
                </a:xfrm>
                <a:custGeom>
                  <a:avLst/>
                  <a:gdLst>
                    <a:gd name="T0" fmla="*/ 0 w 2"/>
                    <a:gd name="T1" fmla="*/ 0 h 3"/>
                    <a:gd name="T2" fmla="*/ 2 w 2"/>
                    <a:gd name="T3" fmla="*/ 3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1" y="2"/>
                        <a:pt x="1" y="3"/>
                        <a:pt x="2" y="3"/>
                      </a:cubicBezTo>
                      <a:cubicBezTo>
                        <a:pt x="2" y="3"/>
                        <a:pt x="2" y="3"/>
                        <a:pt x="2" y="3"/>
                      </a:cubicBezTo>
                      <a:cubicBezTo>
                        <a:pt x="1" y="3"/>
                        <a:pt x="1" y="2"/>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4" name="Freeform 1601"/>
                <p:cNvSpPr>
                  <a:spLocks/>
                </p:cNvSpPr>
                <p:nvPr/>
              </p:nvSpPr>
              <p:spPr bwMode="auto">
                <a:xfrm>
                  <a:off x="1833" y="288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0" y="0"/>
                      </a:cubicBezTo>
                      <a:cubicBezTo>
                        <a:pt x="1" y="1"/>
                        <a:pt x="1" y="2"/>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5" name="Freeform 1602"/>
                <p:cNvSpPr>
                  <a:spLocks/>
                </p:cNvSpPr>
                <p:nvPr/>
              </p:nvSpPr>
              <p:spPr bwMode="auto">
                <a:xfrm>
                  <a:off x="1823" y="2828"/>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1"/>
                        <a:pt x="1" y="1"/>
                        <a:pt x="2" y="1"/>
                      </a:cubicBezTo>
                      <a:cubicBezTo>
                        <a:pt x="1"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6" name="Freeform 1603"/>
                <p:cNvSpPr>
                  <a:spLocks/>
                </p:cNvSpPr>
                <p:nvPr/>
              </p:nvSpPr>
              <p:spPr bwMode="auto">
                <a:xfrm>
                  <a:off x="1836" y="28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7" name="Freeform 1604"/>
                <p:cNvSpPr>
                  <a:spLocks/>
                </p:cNvSpPr>
                <p:nvPr/>
              </p:nvSpPr>
              <p:spPr bwMode="auto">
                <a:xfrm>
                  <a:off x="1822"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8" name="Freeform 1605"/>
                <p:cNvSpPr>
                  <a:spLocks/>
                </p:cNvSpPr>
                <p:nvPr/>
              </p:nvSpPr>
              <p:spPr bwMode="auto">
                <a:xfrm>
                  <a:off x="1820" y="2828"/>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9" name="Freeform 1606"/>
                <p:cNvSpPr>
                  <a:spLocks/>
                </p:cNvSpPr>
                <p:nvPr/>
              </p:nvSpPr>
              <p:spPr bwMode="auto">
                <a:xfrm>
                  <a:off x="1832" y="27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0" name="Freeform 1607"/>
                <p:cNvSpPr>
                  <a:spLocks/>
                </p:cNvSpPr>
                <p:nvPr/>
              </p:nvSpPr>
              <p:spPr bwMode="auto">
                <a:xfrm>
                  <a:off x="1832" y="27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1" name="Freeform 1608"/>
                <p:cNvSpPr>
                  <a:spLocks/>
                </p:cNvSpPr>
                <p:nvPr/>
              </p:nvSpPr>
              <p:spPr bwMode="auto">
                <a:xfrm>
                  <a:off x="1816" y="28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2" name="Freeform 1609"/>
                <p:cNvSpPr>
                  <a:spLocks/>
                </p:cNvSpPr>
                <p:nvPr/>
              </p:nvSpPr>
              <p:spPr bwMode="auto">
                <a:xfrm>
                  <a:off x="1932" y="2617"/>
                  <a:ext cx="112" cy="113"/>
                </a:xfrm>
                <a:custGeom>
                  <a:avLst/>
                  <a:gdLst>
                    <a:gd name="T0" fmla="*/ 108 w 117"/>
                    <a:gd name="T1" fmla="*/ 26 h 118"/>
                    <a:gd name="T2" fmla="*/ 109 w 117"/>
                    <a:gd name="T3" fmla="*/ 24 h 118"/>
                    <a:gd name="T4" fmla="*/ 109 w 117"/>
                    <a:gd name="T5" fmla="*/ 24 h 118"/>
                    <a:gd name="T6" fmla="*/ 103 w 117"/>
                    <a:gd name="T7" fmla="*/ 8 h 118"/>
                    <a:gd name="T8" fmla="*/ 98 w 117"/>
                    <a:gd name="T9" fmla="*/ 8 h 118"/>
                    <a:gd name="T10" fmla="*/ 91 w 117"/>
                    <a:gd name="T11" fmla="*/ 7 h 118"/>
                    <a:gd name="T12" fmla="*/ 75 w 117"/>
                    <a:gd name="T13" fmla="*/ 4 h 118"/>
                    <a:gd name="T14" fmla="*/ 70 w 117"/>
                    <a:gd name="T15" fmla="*/ 3 h 118"/>
                    <a:gd name="T16" fmla="*/ 54 w 117"/>
                    <a:gd name="T17" fmla="*/ 7 h 118"/>
                    <a:gd name="T18" fmla="*/ 39 w 117"/>
                    <a:gd name="T19" fmla="*/ 9 h 118"/>
                    <a:gd name="T20" fmla="*/ 37 w 117"/>
                    <a:gd name="T21" fmla="*/ 8 h 118"/>
                    <a:gd name="T22" fmla="*/ 19 w 117"/>
                    <a:gd name="T23" fmla="*/ 3 h 118"/>
                    <a:gd name="T24" fmla="*/ 3 w 117"/>
                    <a:gd name="T25" fmla="*/ 0 h 118"/>
                    <a:gd name="T26" fmla="*/ 3 w 117"/>
                    <a:gd name="T27" fmla="*/ 0 h 118"/>
                    <a:gd name="T28" fmla="*/ 3 w 117"/>
                    <a:gd name="T29" fmla="*/ 8 h 118"/>
                    <a:gd name="T30" fmla="*/ 1 w 117"/>
                    <a:gd name="T31" fmla="*/ 15 h 118"/>
                    <a:gd name="T32" fmla="*/ 1 w 117"/>
                    <a:gd name="T33" fmla="*/ 23 h 118"/>
                    <a:gd name="T34" fmla="*/ 2 w 117"/>
                    <a:gd name="T35" fmla="*/ 31 h 118"/>
                    <a:gd name="T36" fmla="*/ 2 w 117"/>
                    <a:gd name="T37" fmla="*/ 116 h 118"/>
                    <a:gd name="T38" fmla="*/ 68 w 117"/>
                    <a:gd name="T39" fmla="*/ 116 h 118"/>
                    <a:gd name="T40" fmla="*/ 71 w 117"/>
                    <a:gd name="T41" fmla="*/ 113 h 118"/>
                    <a:gd name="T42" fmla="*/ 73 w 117"/>
                    <a:gd name="T43" fmla="*/ 113 h 118"/>
                    <a:gd name="T44" fmla="*/ 79 w 117"/>
                    <a:gd name="T45" fmla="*/ 115 h 118"/>
                    <a:gd name="T46" fmla="*/ 93 w 117"/>
                    <a:gd name="T47" fmla="*/ 115 h 118"/>
                    <a:gd name="T48" fmla="*/ 94 w 117"/>
                    <a:gd name="T49" fmla="*/ 116 h 118"/>
                    <a:gd name="T50" fmla="*/ 98 w 117"/>
                    <a:gd name="T51" fmla="*/ 118 h 118"/>
                    <a:gd name="T52" fmla="*/ 99 w 117"/>
                    <a:gd name="T53" fmla="*/ 117 h 118"/>
                    <a:gd name="T54" fmla="*/ 105 w 117"/>
                    <a:gd name="T55" fmla="*/ 113 h 118"/>
                    <a:gd name="T56" fmla="*/ 108 w 117"/>
                    <a:gd name="T57" fmla="*/ 110 h 118"/>
                    <a:gd name="T58" fmla="*/ 112 w 117"/>
                    <a:gd name="T59" fmla="*/ 105 h 118"/>
                    <a:gd name="T60" fmla="*/ 114 w 117"/>
                    <a:gd name="T61" fmla="*/ 105 h 118"/>
                    <a:gd name="T62" fmla="*/ 116 w 117"/>
                    <a:gd name="T63" fmla="*/ 102 h 118"/>
                    <a:gd name="T64" fmla="*/ 117 w 117"/>
                    <a:gd name="T65" fmla="*/ 102 h 118"/>
                    <a:gd name="T66" fmla="*/ 117 w 117"/>
                    <a:gd name="T67" fmla="*/ 98 h 118"/>
                    <a:gd name="T68" fmla="*/ 115 w 117"/>
                    <a:gd name="T69" fmla="*/ 93 h 118"/>
                    <a:gd name="T70" fmla="*/ 112 w 117"/>
                    <a:gd name="T71" fmla="*/ 86 h 118"/>
                    <a:gd name="T72" fmla="*/ 105 w 117"/>
                    <a:gd name="T73" fmla="*/ 74 h 118"/>
                    <a:gd name="T74" fmla="*/ 100 w 117"/>
                    <a:gd name="T75" fmla="*/ 63 h 118"/>
                    <a:gd name="T76" fmla="*/ 97 w 117"/>
                    <a:gd name="T77" fmla="*/ 58 h 118"/>
                    <a:gd name="T78" fmla="*/ 94 w 117"/>
                    <a:gd name="T79" fmla="*/ 51 h 118"/>
                    <a:gd name="T80" fmla="*/ 92 w 117"/>
                    <a:gd name="T81" fmla="*/ 45 h 118"/>
                    <a:gd name="T82" fmla="*/ 87 w 117"/>
                    <a:gd name="T83" fmla="*/ 40 h 118"/>
                    <a:gd name="T84" fmla="*/ 81 w 117"/>
                    <a:gd name="T85" fmla="*/ 18 h 118"/>
                    <a:gd name="T86" fmla="*/ 83 w 117"/>
                    <a:gd name="T87" fmla="*/ 16 h 118"/>
                    <a:gd name="T88" fmla="*/ 84 w 117"/>
                    <a:gd name="T89" fmla="*/ 16 h 118"/>
                    <a:gd name="T90" fmla="*/ 91 w 117"/>
                    <a:gd name="T91" fmla="*/ 28 h 118"/>
                    <a:gd name="T92" fmla="*/ 93 w 117"/>
                    <a:gd name="T93" fmla="*/ 31 h 118"/>
                    <a:gd name="T94" fmla="*/ 102 w 117"/>
                    <a:gd name="T95" fmla="*/ 45 h 118"/>
                    <a:gd name="T96" fmla="*/ 105 w 117"/>
                    <a:gd name="T97" fmla="*/ 35 h 118"/>
                    <a:gd name="T98" fmla="*/ 108 w 117"/>
                    <a:gd name="T99" fmla="*/ 29 h 118"/>
                    <a:gd name="T100" fmla="*/ 108 w 117"/>
                    <a:gd name="T101" fmla="*/ 28 h 118"/>
                    <a:gd name="T102" fmla="*/ 108 w 117"/>
                    <a:gd name="T103"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118">
                      <a:moveTo>
                        <a:pt x="108" y="26"/>
                      </a:moveTo>
                      <a:cubicBezTo>
                        <a:pt x="109" y="24"/>
                        <a:pt x="109" y="24"/>
                        <a:pt x="109" y="24"/>
                      </a:cubicBezTo>
                      <a:cubicBezTo>
                        <a:pt x="109" y="24"/>
                        <a:pt x="109" y="24"/>
                        <a:pt x="109" y="24"/>
                      </a:cubicBezTo>
                      <a:cubicBezTo>
                        <a:pt x="103" y="8"/>
                        <a:pt x="103" y="8"/>
                        <a:pt x="103" y="8"/>
                      </a:cubicBezTo>
                      <a:cubicBezTo>
                        <a:pt x="102" y="8"/>
                        <a:pt x="100" y="8"/>
                        <a:pt x="98" y="8"/>
                      </a:cubicBezTo>
                      <a:cubicBezTo>
                        <a:pt x="96" y="7"/>
                        <a:pt x="93" y="7"/>
                        <a:pt x="91" y="7"/>
                      </a:cubicBezTo>
                      <a:cubicBezTo>
                        <a:pt x="85" y="9"/>
                        <a:pt x="81" y="7"/>
                        <a:pt x="75" y="4"/>
                      </a:cubicBezTo>
                      <a:cubicBezTo>
                        <a:pt x="74" y="4"/>
                        <a:pt x="73" y="3"/>
                        <a:pt x="70" y="3"/>
                      </a:cubicBezTo>
                      <a:cubicBezTo>
                        <a:pt x="63" y="3"/>
                        <a:pt x="55" y="6"/>
                        <a:pt x="54" y="7"/>
                      </a:cubicBezTo>
                      <a:cubicBezTo>
                        <a:pt x="52" y="11"/>
                        <a:pt x="45" y="12"/>
                        <a:pt x="39" y="9"/>
                      </a:cubicBezTo>
                      <a:cubicBezTo>
                        <a:pt x="37" y="8"/>
                        <a:pt x="37" y="8"/>
                        <a:pt x="37" y="8"/>
                      </a:cubicBezTo>
                      <a:cubicBezTo>
                        <a:pt x="33" y="7"/>
                        <a:pt x="27" y="4"/>
                        <a:pt x="19" y="3"/>
                      </a:cubicBezTo>
                      <a:cubicBezTo>
                        <a:pt x="10" y="3"/>
                        <a:pt x="5" y="2"/>
                        <a:pt x="3" y="0"/>
                      </a:cubicBezTo>
                      <a:cubicBezTo>
                        <a:pt x="3" y="0"/>
                        <a:pt x="3" y="0"/>
                        <a:pt x="3" y="0"/>
                      </a:cubicBezTo>
                      <a:cubicBezTo>
                        <a:pt x="2" y="4"/>
                        <a:pt x="2" y="6"/>
                        <a:pt x="3" y="8"/>
                      </a:cubicBezTo>
                      <a:cubicBezTo>
                        <a:pt x="3" y="10"/>
                        <a:pt x="4" y="13"/>
                        <a:pt x="1" y="15"/>
                      </a:cubicBezTo>
                      <a:cubicBezTo>
                        <a:pt x="0" y="17"/>
                        <a:pt x="0" y="19"/>
                        <a:pt x="1" y="23"/>
                      </a:cubicBezTo>
                      <a:cubicBezTo>
                        <a:pt x="1" y="25"/>
                        <a:pt x="2" y="28"/>
                        <a:pt x="2" y="31"/>
                      </a:cubicBezTo>
                      <a:cubicBezTo>
                        <a:pt x="2" y="116"/>
                        <a:pt x="2" y="116"/>
                        <a:pt x="2" y="116"/>
                      </a:cubicBezTo>
                      <a:cubicBezTo>
                        <a:pt x="68" y="116"/>
                        <a:pt x="68" y="116"/>
                        <a:pt x="68" y="116"/>
                      </a:cubicBezTo>
                      <a:cubicBezTo>
                        <a:pt x="71" y="113"/>
                        <a:pt x="71" y="113"/>
                        <a:pt x="71" y="113"/>
                      </a:cubicBezTo>
                      <a:cubicBezTo>
                        <a:pt x="72" y="113"/>
                        <a:pt x="73" y="113"/>
                        <a:pt x="73" y="113"/>
                      </a:cubicBezTo>
                      <a:cubicBezTo>
                        <a:pt x="76" y="113"/>
                        <a:pt x="77" y="114"/>
                        <a:pt x="79" y="115"/>
                      </a:cubicBezTo>
                      <a:cubicBezTo>
                        <a:pt x="93" y="115"/>
                        <a:pt x="93" y="115"/>
                        <a:pt x="93" y="115"/>
                      </a:cubicBezTo>
                      <a:cubicBezTo>
                        <a:pt x="94" y="116"/>
                        <a:pt x="94" y="116"/>
                        <a:pt x="94" y="116"/>
                      </a:cubicBezTo>
                      <a:cubicBezTo>
                        <a:pt x="95" y="116"/>
                        <a:pt x="96" y="118"/>
                        <a:pt x="98" y="118"/>
                      </a:cubicBezTo>
                      <a:cubicBezTo>
                        <a:pt x="99" y="118"/>
                        <a:pt x="99" y="118"/>
                        <a:pt x="99" y="117"/>
                      </a:cubicBezTo>
                      <a:cubicBezTo>
                        <a:pt x="100" y="116"/>
                        <a:pt x="101" y="113"/>
                        <a:pt x="105" y="113"/>
                      </a:cubicBezTo>
                      <a:cubicBezTo>
                        <a:pt x="106" y="113"/>
                        <a:pt x="107" y="112"/>
                        <a:pt x="108" y="110"/>
                      </a:cubicBezTo>
                      <a:cubicBezTo>
                        <a:pt x="109" y="108"/>
                        <a:pt x="110" y="105"/>
                        <a:pt x="112" y="105"/>
                      </a:cubicBezTo>
                      <a:cubicBezTo>
                        <a:pt x="114" y="105"/>
                        <a:pt x="114" y="105"/>
                        <a:pt x="114" y="105"/>
                      </a:cubicBezTo>
                      <a:cubicBezTo>
                        <a:pt x="115" y="105"/>
                        <a:pt x="115" y="104"/>
                        <a:pt x="116" y="102"/>
                      </a:cubicBezTo>
                      <a:cubicBezTo>
                        <a:pt x="117" y="102"/>
                        <a:pt x="117" y="102"/>
                        <a:pt x="117" y="102"/>
                      </a:cubicBezTo>
                      <a:cubicBezTo>
                        <a:pt x="117" y="100"/>
                        <a:pt x="117" y="99"/>
                        <a:pt x="117" y="98"/>
                      </a:cubicBezTo>
                      <a:cubicBezTo>
                        <a:pt x="117" y="95"/>
                        <a:pt x="117" y="95"/>
                        <a:pt x="115" y="93"/>
                      </a:cubicBezTo>
                      <a:cubicBezTo>
                        <a:pt x="114" y="92"/>
                        <a:pt x="113" y="90"/>
                        <a:pt x="112" y="86"/>
                      </a:cubicBezTo>
                      <a:cubicBezTo>
                        <a:pt x="111" y="83"/>
                        <a:pt x="108" y="78"/>
                        <a:pt x="105" y="74"/>
                      </a:cubicBezTo>
                      <a:cubicBezTo>
                        <a:pt x="102" y="68"/>
                        <a:pt x="100" y="65"/>
                        <a:pt x="100" y="63"/>
                      </a:cubicBezTo>
                      <a:cubicBezTo>
                        <a:pt x="99" y="61"/>
                        <a:pt x="98" y="60"/>
                        <a:pt x="97" y="58"/>
                      </a:cubicBezTo>
                      <a:cubicBezTo>
                        <a:pt x="96" y="56"/>
                        <a:pt x="94" y="54"/>
                        <a:pt x="94" y="51"/>
                      </a:cubicBezTo>
                      <a:cubicBezTo>
                        <a:pt x="94" y="49"/>
                        <a:pt x="94" y="48"/>
                        <a:pt x="92" y="45"/>
                      </a:cubicBezTo>
                      <a:cubicBezTo>
                        <a:pt x="90" y="44"/>
                        <a:pt x="89" y="42"/>
                        <a:pt x="87" y="40"/>
                      </a:cubicBezTo>
                      <a:cubicBezTo>
                        <a:pt x="82" y="32"/>
                        <a:pt x="80" y="21"/>
                        <a:pt x="81" y="18"/>
                      </a:cubicBezTo>
                      <a:cubicBezTo>
                        <a:pt x="82" y="16"/>
                        <a:pt x="82" y="16"/>
                        <a:pt x="83" y="16"/>
                      </a:cubicBezTo>
                      <a:cubicBezTo>
                        <a:pt x="84" y="16"/>
                        <a:pt x="84" y="16"/>
                        <a:pt x="84" y="16"/>
                      </a:cubicBezTo>
                      <a:cubicBezTo>
                        <a:pt x="86" y="16"/>
                        <a:pt x="87" y="18"/>
                        <a:pt x="91" y="28"/>
                      </a:cubicBezTo>
                      <a:cubicBezTo>
                        <a:pt x="92" y="30"/>
                        <a:pt x="92" y="31"/>
                        <a:pt x="93" y="31"/>
                      </a:cubicBezTo>
                      <a:cubicBezTo>
                        <a:pt x="96" y="39"/>
                        <a:pt x="101" y="45"/>
                        <a:pt x="102" y="45"/>
                      </a:cubicBezTo>
                      <a:cubicBezTo>
                        <a:pt x="103" y="44"/>
                        <a:pt x="105" y="38"/>
                        <a:pt x="105" y="35"/>
                      </a:cubicBezTo>
                      <a:cubicBezTo>
                        <a:pt x="106" y="32"/>
                        <a:pt x="107" y="30"/>
                        <a:pt x="108" y="29"/>
                      </a:cubicBezTo>
                      <a:cubicBezTo>
                        <a:pt x="108" y="28"/>
                        <a:pt x="108" y="28"/>
                        <a:pt x="108" y="28"/>
                      </a:cubicBezTo>
                      <a:cubicBezTo>
                        <a:pt x="108" y="26"/>
                        <a:pt x="108" y="26"/>
                        <a:pt x="108"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3" name="Rectangle 1610"/>
                <p:cNvSpPr>
                  <a:spLocks noChangeArrowheads="1"/>
                </p:cNvSpPr>
                <p:nvPr/>
              </p:nvSpPr>
              <p:spPr bwMode="auto">
                <a:xfrm>
                  <a:off x="1935" y="2617"/>
                  <a:ext cx="1" cy="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4" name="Freeform 1611"/>
                <p:cNvSpPr>
                  <a:spLocks/>
                </p:cNvSpPr>
                <p:nvPr/>
              </p:nvSpPr>
              <p:spPr bwMode="auto">
                <a:xfrm>
                  <a:off x="1766" y="2950"/>
                  <a:ext cx="56" cy="63"/>
                </a:xfrm>
                <a:custGeom>
                  <a:avLst/>
                  <a:gdLst>
                    <a:gd name="T0" fmla="*/ 29 w 58"/>
                    <a:gd name="T1" fmla="*/ 0 h 66"/>
                    <a:gd name="T2" fmla="*/ 29 w 58"/>
                    <a:gd name="T3" fmla="*/ 3 h 66"/>
                    <a:gd name="T4" fmla="*/ 29 w 58"/>
                    <a:gd name="T5" fmla="*/ 5 h 66"/>
                    <a:gd name="T6" fmla="*/ 29 w 58"/>
                    <a:gd name="T7" fmla="*/ 8 h 66"/>
                    <a:gd name="T8" fmla="*/ 29 w 58"/>
                    <a:gd name="T9" fmla="*/ 10 h 66"/>
                    <a:gd name="T10" fmla="*/ 29 w 58"/>
                    <a:gd name="T11" fmla="*/ 11 h 66"/>
                    <a:gd name="T12" fmla="*/ 29 w 58"/>
                    <a:gd name="T13" fmla="*/ 13 h 66"/>
                    <a:gd name="T14" fmla="*/ 29 w 58"/>
                    <a:gd name="T15" fmla="*/ 13 h 66"/>
                    <a:gd name="T16" fmla="*/ 29 w 58"/>
                    <a:gd name="T17" fmla="*/ 15 h 66"/>
                    <a:gd name="T18" fmla="*/ 12 w 58"/>
                    <a:gd name="T19" fmla="*/ 16 h 66"/>
                    <a:gd name="T20" fmla="*/ 11 w 58"/>
                    <a:gd name="T21" fmla="*/ 16 h 66"/>
                    <a:gd name="T22" fmla="*/ 10 w 58"/>
                    <a:gd name="T23" fmla="*/ 16 h 66"/>
                    <a:gd name="T24" fmla="*/ 9 w 58"/>
                    <a:gd name="T25" fmla="*/ 16 h 66"/>
                    <a:gd name="T26" fmla="*/ 7 w 58"/>
                    <a:gd name="T27" fmla="*/ 17 h 66"/>
                    <a:gd name="T28" fmla="*/ 7 w 58"/>
                    <a:gd name="T29" fmla="*/ 19 h 66"/>
                    <a:gd name="T30" fmla="*/ 11 w 58"/>
                    <a:gd name="T31" fmla="*/ 24 h 66"/>
                    <a:gd name="T32" fmla="*/ 5 w 58"/>
                    <a:gd name="T33" fmla="*/ 28 h 66"/>
                    <a:gd name="T34" fmla="*/ 2 w 58"/>
                    <a:gd name="T35" fmla="*/ 39 h 66"/>
                    <a:gd name="T36" fmla="*/ 13 w 58"/>
                    <a:gd name="T37" fmla="*/ 54 h 66"/>
                    <a:gd name="T38" fmla="*/ 23 w 58"/>
                    <a:gd name="T39" fmla="*/ 66 h 66"/>
                    <a:gd name="T40" fmla="*/ 23 w 58"/>
                    <a:gd name="T41" fmla="*/ 66 h 66"/>
                    <a:gd name="T42" fmla="*/ 25 w 58"/>
                    <a:gd name="T43" fmla="*/ 65 h 66"/>
                    <a:gd name="T44" fmla="*/ 26 w 58"/>
                    <a:gd name="T45" fmla="*/ 64 h 66"/>
                    <a:gd name="T46" fmla="*/ 30 w 58"/>
                    <a:gd name="T47" fmla="*/ 64 h 66"/>
                    <a:gd name="T48" fmla="*/ 28 w 58"/>
                    <a:gd name="T49" fmla="*/ 57 h 66"/>
                    <a:gd name="T50" fmla="*/ 34 w 58"/>
                    <a:gd name="T51" fmla="*/ 50 h 66"/>
                    <a:gd name="T52" fmla="*/ 37 w 58"/>
                    <a:gd name="T53" fmla="*/ 48 h 66"/>
                    <a:gd name="T54" fmla="*/ 46 w 58"/>
                    <a:gd name="T55" fmla="*/ 48 h 66"/>
                    <a:gd name="T56" fmla="*/ 52 w 58"/>
                    <a:gd name="T57" fmla="*/ 51 h 66"/>
                    <a:gd name="T58" fmla="*/ 58 w 58"/>
                    <a:gd name="T59" fmla="*/ 41 h 66"/>
                    <a:gd name="T60" fmla="*/ 56 w 58"/>
                    <a:gd name="T61" fmla="*/ 31 h 66"/>
                    <a:gd name="T62" fmla="*/ 54 w 58"/>
                    <a:gd name="T63" fmla="*/ 18 h 66"/>
                    <a:gd name="T64" fmla="*/ 55 w 58"/>
                    <a:gd name="T65" fmla="*/ 12 h 66"/>
                    <a:gd name="T66" fmla="*/ 46 w 58"/>
                    <a:gd name="T67" fmla="*/ 13 h 66"/>
                    <a:gd name="T68" fmla="*/ 45 w 58"/>
                    <a:gd name="T69" fmla="*/ 13 h 66"/>
                    <a:gd name="T70" fmla="*/ 44 w 58"/>
                    <a:gd name="T71" fmla="*/ 13 h 66"/>
                    <a:gd name="T72" fmla="*/ 43 w 58"/>
                    <a:gd name="T73" fmla="*/ 12 h 66"/>
                    <a:gd name="T74" fmla="*/ 43 w 58"/>
                    <a:gd name="T75" fmla="*/ 11 h 66"/>
                    <a:gd name="T76" fmla="*/ 43 w 58"/>
                    <a:gd name="T77" fmla="*/ 9 h 66"/>
                    <a:gd name="T78" fmla="*/ 43 w 58"/>
                    <a:gd name="T79" fmla="*/ 7 h 66"/>
                    <a:gd name="T80" fmla="*/ 44 w 58"/>
                    <a:gd name="T81" fmla="*/ 4 h 66"/>
                    <a:gd name="T82" fmla="*/ 44 w 58"/>
                    <a:gd name="T83"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66">
                      <a:moveTo>
                        <a:pt x="30" y="0"/>
                      </a:moveTo>
                      <a:cubicBezTo>
                        <a:pt x="29" y="0"/>
                        <a:pt x="29" y="0"/>
                        <a:pt x="29" y="0"/>
                      </a:cubicBezTo>
                      <a:cubicBezTo>
                        <a:pt x="29" y="1"/>
                        <a:pt x="29" y="1"/>
                        <a:pt x="29" y="1"/>
                      </a:cubicBezTo>
                      <a:cubicBezTo>
                        <a:pt x="29" y="2"/>
                        <a:pt x="29" y="2"/>
                        <a:pt x="29" y="3"/>
                      </a:cubicBezTo>
                      <a:cubicBezTo>
                        <a:pt x="29" y="3"/>
                        <a:pt x="29" y="4"/>
                        <a:pt x="29" y="4"/>
                      </a:cubicBezTo>
                      <a:cubicBezTo>
                        <a:pt x="29" y="4"/>
                        <a:pt x="29" y="5"/>
                        <a:pt x="29" y="5"/>
                      </a:cubicBezTo>
                      <a:cubicBezTo>
                        <a:pt x="29" y="6"/>
                        <a:pt x="29" y="6"/>
                        <a:pt x="29" y="7"/>
                      </a:cubicBezTo>
                      <a:cubicBezTo>
                        <a:pt x="29" y="7"/>
                        <a:pt x="29" y="7"/>
                        <a:pt x="29" y="8"/>
                      </a:cubicBezTo>
                      <a:cubicBezTo>
                        <a:pt x="29" y="8"/>
                        <a:pt x="29" y="8"/>
                        <a:pt x="29" y="9"/>
                      </a:cubicBezTo>
                      <a:cubicBezTo>
                        <a:pt x="29" y="9"/>
                        <a:pt x="29" y="9"/>
                        <a:pt x="29" y="10"/>
                      </a:cubicBezTo>
                      <a:cubicBezTo>
                        <a:pt x="29" y="10"/>
                        <a:pt x="29" y="10"/>
                        <a:pt x="29" y="11"/>
                      </a:cubicBezTo>
                      <a:cubicBezTo>
                        <a:pt x="29" y="11"/>
                        <a:pt x="29" y="11"/>
                        <a:pt x="29" y="11"/>
                      </a:cubicBezTo>
                      <a:cubicBezTo>
                        <a:pt x="29" y="12"/>
                        <a:pt x="29" y="12"/>
                        <a:pt x="29" y="12"/>
                      </a:cubicBezTo>
                      <a:cubicBezTo>
                        <a:pt x="29" y="12"/>
                        <a:pt x="29" y="12"/>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7" y="15"/>
                        <a:pt x="27" y="15"/>
                        <a:pt x="27" y="15"/>
                      </a:cubicBezTo>
                      <a:cubicBezTo>
                        <a:pt x="26" y="16"/>
                        <a:pt x="14" y="16"/>
                        <a:pt x="12"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10" y="16"/>
                        <a:pt x="10" y="16"/>
                      </a:cubicBezTo>
                      <a:cubicBezTo>
                        <a:pt x="10" y="16"/>
                        <a:pt x="9" y="16"/>
                        <a:pt x="9" y="16"/>
                      </a:cubicBezTo>
                      <a:cubicBezTo>
                        <a:pt x="9" y="17"/>
                        <a:pt x="8" y="17"/>
                        <a:pt x="8" y="17"/>
                      </a:cubicBezTo>
                      <a:cubicBezTo>
                        <a:pt x="8" y="17"/>
                        <a:pt x="8" y="17"/>
                        <a:pt x="7" y="17"/>
                      </a:cubicBezTo>
                      <a:cubicBezTo>
                        <a:pt x="7" y="17"/>
                        <a:pt x="7" y="18"/>
                        <a:pt x="7" y="18"/>
                      </a:cubicBezTo>
                      <a:cubicBezTo>
                        <a:pt x="7" y="18"/>
                        <a:pt x="7" y="18"/>
                        <a:pt x="7" y="19"/>
                      </a:cubicBezTo>
                      <a:cubicBezTo>
                        <a:pt x="9" y="20"/>
                        <a:pt x="10" y="21"/>
                        <a:pt x="11" y="22"/>
                      </a:cubicBezTo>
                      <a:cubicBezTo>
                        <a:pt x="11" y="23"/>
                        <a:pt x="11" y="24"/>
                        <a:pt x="11" y="24"/>
                      </a:cubicBezTo>
                      <a:cubicBezTo>
                        <a:pt x="10" y="26"/>
                        <a:pt x="8" y="26"/>
                        <a:pt x="7" y="27"/>
                      </a:cubicBezTo>
                      <a:cubicBezTo>
                        <a:pt x="6" y="27"/>
                        <a:pt x="5" y="27"/>
                        <a:pt x="5" y="28"/>
                      </a:cubicBezTo>
                      <a:cubicBezTo>
                        <a:pt x="5" y="30"/>
                        <a:pt x="3" y="33"/>
                        <a:pt x="0" y="36"/>
                      </a:cubicBezTo>
                      <a:cubicBezTo>
                        <a:pt x="0" y="37"/>
                        <a:pt x="2" y="38"/>
                        <a:pt x="2" y="39"/>
                      </a:cubicBezTo>
                      <a:cubicBezTo>
                        <a:pt x="4" y="42"/>
                        <a:pt x="5" y="43"/>
                        <a:pt x="6" y="45"/>
                      </a:cubicBezTo>
                      <a:cubicBezTo>
                        <a:pt x="6" y="46"/>
                        <a:pt x="7" y="48"/>
                        <a:pt x="13" y="54"/>
                      </a:cubicBezTo>
                      <a:cubicBezTo>
                        <a:pt x="16" y="56"/>
                        <a:pt x="17" y="58"/>
                        <a:pt x="18" y="60"/>
                      </a:cubicBezTo>
                      <a:cubicBezTo>
                        <a:pt x="19" y="62"/>
                        <a:pt x="20" y="64"/>
                        <a:pt x="23" y="66"/>
                      </a:cubicBezTo>
                      <a:cubicBezTo>
                        <a:pt x="23" y="66"/>
                        <a:pt x="23" y="66"/>
                        <a:pt x="23" y="66"/>
                      </a:cubicBezTo>
                      <a:cubicBezTo>
                        <a:pt x="23" y="66"/>
                        <a:pt x="23" y="66"/>
                        <a:pt x="23" y="66"/>
                      </a:cubicBezTo>
                      <a:cubicBezTo>
                        <a:pt x="23" y="66"/>
                        <a:pt x="24" y="65"/>
                        <a:pt x="24" y="65"/>
                      </a:cubicBezTo>
                      <a:cubicBezTo>
                        <a:pt x="24" y="65"/>
                        <a:pt x="24" y="65"/>
                        <a:pt x="25" y="65"/>
                      </a:cubicBezTo>
                      <a:cubicBezTo>
                        <a:pt x="25" y="64"/>
                        <a:pt x="25" y="64"/>
                        <a:pt x="26" y="64"/>
                      </a:cubicBezTo>
                      <a:cubicBezTo>
                        <a:pt x="26" y="64"/>
                        <a:pt x="26" y="64"/>
                        <a:pt x="26" y="64"/>
                      </a:cubicBezTo>
                      <a:cubicBezTo>
                        <a:pt x="27" y="64"/>
                        <a:pt x="28" y="64"/>
                        <a:pt x="28" y="64"/>
                      </a:cubicBezTo>
                      <a:cubicBezTo>
                        <a:pt x="30" y="64"/>
                        <a:pt x="30" y="64"/>
                        <a:pt x="30" y="64"/>
                      </a:cubicBezTo>
                      <a:cubicBezTo>
                        <a:pt x="30" y="63"/>
                        <a:pt x="29" y="61"/>
                        <a:pt x="29" y="59"/>
                      </a:cubicBezTo>
                      <a:cubicBezTo>
                        <a:pt x="28" y="57"/>
                        <a:pt x="28" y="57"/>
                        <a:pt x="28" y="57"/>
                      </a:cubicBezTo>
                      <a:cubicBezTo>
                        <a:pt x="27" y="55"/>
                        <a:pt x="27" y="53"/>
                        <a:pt x="28" y="52"/>
                      </a:cubicBezTo>
                      <a:cubicBezTo>
                        <a:pt x="30" y="50"/>
                        <a:pt x="33" y="50"/>
                        <a:pt x="34" y="50"/>
                      </a:cubicBezTo>
                      <a:cubicBezTo>
                        <a:pt x="37" y="50"/>
                        <a:pt x="37" y="50"/>
                        <a:pt x="37" y="50"/>
                      </a:cubicBezTo>
                      <a:cubicBezTo>
                        <a:pt x="37" y="50"/>
                        <a:pt x="37" y="48"/>
                        <a:pt x="37" y="48"/>
                      </a:cubicBezTo>
                      <a:cubicBezTo>
                        <a:pt x="38" y="46"/>
                        <a:pt x="39" y="44"/>
                        <a:pt x="42" y="44"/>
                      </a:cubicBezTo>
                      <a:cubicBezTo>
                        <a:pt x="44" y="44"/>
                        <a:pt x="45" y="46"/>
                        <a:pt x="46" y="48"/>
                      </a:cubicBezTo>
                      <a:cubicBezTo>
                        <a:pt x="47" y="49"/>
                        <a:pt x="47" y="50"/>
                        <a:pt x="48" y="51"/>
                      </a:cubicBezTo>
                      <a:cubicBezTo>
                        <a:pt x="49" y="50"/>
                        <a:pt x="51" y="51"/>
                        <a:pt x="52" y="51"/>
                      </a:cubicBezTo>
                      <a:cubicBezTo>
                        <a:pt x="54" y="52"/>
                        <a:pt x="54" y="52"/>
                        <a:pt x="56" y="52"/>
                      </a:cubicBezTo>
                      <a:cubicBezTo>
                        <a:pt x="58" y="52"/>
                        <a:pt x="58" y="44"/>
                        <a:pt x="58" y="41"/>
                      </a:cubicBezTo>
                      <a:cubicBezTo>
                        <a:pt x="58" y="40"/>
                        <a:pt x="58" y="39"/>
                        <a:pt x="58" y="38"/>
                      </a:cubicBezTo>
                      <a:cubicBezTo>
                        <a:pt x="58" y="34"/>
                        <a:pt x="58" y="32"/>
                        <a:pt x="56" y="31"/>
                      </a:cubicBezTo>
                      <a:cubicBezTo>
                        <a:pt x="53" y="29"/>
                        <a:pt x="51" y="26"/>
                        <a:pt x="51" y="23"/>
                      </a:cubicBezTo>
                      <a:cubicBezTo>
                        <a:pt x="51" y="21"/>
                        <a:pt x="52" y="19"/>
                        <a:pt x="54" y="18"/>
                      </a:cubicBezTo>
                      <a:cubicBezTo>
                        <a:pt x="55" y="17"/>
                        <a:pt x="56" y="16"/>
                        <a:pt x="56" y="15"/>
                      </a:cubicBezTo>
                      <a:cubicBezTo>
                        <a:pt x="56" y="14"/>
                        <a:pt x="56" y="13"/>
                        <a:pt x="55" y="12"/>
                      </a:cubicBezTo>
                      <a:cubicBezTo>
                        <a:pt x="54" y="12"/>
                        <a:pt x="51" y="12"/>
                        <a:pt x="49" y="13"/>
                      </a:cubicBezTo>
                      <a:cubicBezTo>
                        <a:pt x="48" y="13"/>
                        <a:pt x="47" y="13"/>
                        <a:pt x="46" y="13"/>
                      </a:cubicBezTo>
                      <a:cubicBezTo>
                        <a:pt x="46"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2"/>
                        <a:pt x="43" y="12"/>
                      </a:cubicBezTo>
                      <a:cubicBezTo>
                        <a:pt x="43" y="12"/>
                        <a:pt x="43" y="12"/>
                        <a:pt x="43" y="12"/>
                      </a:cubicBezTo>
                      <a:cubicBezTo>
                        <a:pt x="43" y="12"/>
                        <a:pt x="43" y="11"/>
                        <a:pt x="43" y="11"/>
                      </a:cubicBezTo>
                      <a:cubicBezTo>
                        <a:pt x="43" y="10"/>
                        <a:pt x="43" y="10"/>
                        <a:pt x="43" y="10"/>
                      </a:cubicBezTo>
                      <a:cubicBezTo>
                        <a:pt x="43" y="9"/>
                        <a:pt x="43" y="9"/>
                        <a:pt x="43" y="9"/>
                      </a:cubicBezTo>
                      <a:cubicBezTo>
                        <a:pt x="43" y="9"/>
                        <a:pt x="43" y="8"/>
                        <a:pt x="43" y="8"/>
                      </a:cubicBezTo>
                      <a:cubicBezTo>
                        <a:pt x="43" y="7"/>
                        <a:pt x="43" y="7"/>
                        <a:pt x="43" y="7"/>
                      </a:cubicBezTo>
                      <a:cubicBezTo>
                        <a:pt x="43" y="6"/>
                        <a:pt x="43" y="6"/>
                        <a:pt x="44" y="5"/>
                      </a:cubicBezTo>
                      <a:cubicBezTo>
                        <a:pt x="44" y="5"/>
                        <a:pt x="44" y="4"/>
                        <a:pt x="44" y="4"/>
                      </a:cubicBezTo>
                      <a:cubicBezTo>
                        <a:pt x="44" y="3"/>
                        <a:pt x="44" y="2"/>
                        <a:pt x="44" y="1"/>
                      </a:cubicBezTo>
                      <a:cubicBezTo>
                        <a:pt x="44" y="1"/>
                        <a:pt x="44" y="1"/>
                        <a:pt x="44" y="1"/>
                      </a:cubicBezTo>
                      <a:cubicBezTo>
                        <a:pt x="37" y="1"/>
                        <a:pt x="31" y="0"/>
                        <a:pt x="3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5" name="Freeform 1612"/>
                <p:cNvSpPr>
                  <a:spLocks/>
                </p:cNvSpPr>
                <p:nvPr/>
              </p:nvSpPr>
              <p:spPr bwMode="auto">
                <a:xfrm>
                  <a:off x="1795" y="2950"/>
                  <a:ext cx="13" cy="1"/>
                </a:xfrm>
                <a:custGeom>
                  <a:avLst/>
                  <a:gdLst>
                    <a:gd name="T0" fmla="*/ 14 w 14"/>
                    <a:gd name="T1" fmla="*/ 1 h 1"/>
                    <a:gd name="T2" fmla="*/ 0 w 14"/>
                    <a:gd name="T3" fmla="*/ 0 h 1"/>
                    <a:gd name="T4" fmla="*/ 0 w 14"/>
                    <a:gd name="T5" fmla="*/ 0 h 1"/>
                    <a:gd name="T6" fmla="*/ 14 w 14"/>
                    <a:gd name="T7" fmla="*/ 1 h 1"/>
                  </a:gdLst>
                  <a:ahLst/>
                  <a:cxnLst>
                    <a:cxn ang="0">
                      <a:pos x="T0" y="T1"/>
                    </a:cxn>
                    <a:cxn ang="0">
                      <a:pos x="T2" y="T3"/>
                    </a:cxn>
                    <a:cxn ang="0">
                      <a:pos x="T4" y="T5"/>
                    </a:cxn>
                    <a:cxn ang="0">
                      <a:pos x="T6" y="T7"/>
                    </a:cxn>
                  </a:cxnLst>
                  <a:rect l="0" t="0" r="r" b="b"/>
                  <a:pathLst>
                    <a:path w="14" h="1">
                      <a:moveTo>
                        <a:pt x="14" y="1"/>
                      </a:moveTo>
                      <a:cubicBezTo>
                        <a:pt x="7" y="1"/>
                        <a:pt x="1" y="0"/>
                        <a:pt x="0" y="0"/>
                      </a:cubicBezTo>
                      <a:cubicBezTo>
                        <a:pt x="0" y="0"/>
                        <a:pt x="0" y="0"/>
                        <a:pt x="0" y="0"/>
                      </a:cubicBezTo>
                      <a:cubicBezTo>
                        <a:pt x="1" y="0"/>
                        <a:pt x="7" y="1"/>
                        <a:pt x="14"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6" name="Freeform 1613"/>
                <p:cNvSpPr>
                  <a:spLocks/>
                </p:cNvSpPr>
                <p:nvPr/>
              </p:nvSpPr>
              <p:spPr bwMode="auto">
                <a:xfrm>
                  <a:off x="1772" y="2952"/>
                  <a:ext cx="18" cy="9"/>
                </a:xfrm>
                <a:custGeom>
                  <a:avLst/>
                  <a:gdLst>
                    <a:gd name="T0" fmla="*/ 6 w 19"/>
                    <a:gd name="T1" fmla="*/ 0 h 10"/>
                    <a:gd name="T2" fmla="*/ 6 w 19"/>
                    <a:gd name="T3" fmla="*/ 3 h 10"/>
                    <a:gd name="T4" fmla="*/ 1 w 19"/>
                    <a:gd name="T5" fmla="*/ 7 h 10"/>
                    <a:gd name="T6" fmla="*/ 0 w 19"/>
                    <a:gd name="T7" fmla="*/ 8 h 10"/>
                    <a:gd name="T8" fmla="*/ 0 w 19"/>
                    <a:gd name="T9" fmla="*/ 8 h 10"/>
                    <a:gd name="T10" fmla="*/ 3 w 19"/>
                    <a:gd name="T11" fmla="*/ 10 h 10"/>
                    <a:gd name="T12" fmla="*/ 3 w 19"/>
                    <a:gd name="T13" fmla="*/ 10 h 10"/>
                    <a:gd name="T14" fmla="*/ 5 w 19"/>
                    <a:gd name="T15" fmla="*/ 10 h 10"/>
                    <a:gd name="T16" fmla="*/ 5 w 19"/>
                    <a:gd name="T17" fmla="*/ 10 h 10"/>
                    <a:gd name="T18" fmla="*/ 5 w 19"/>
                    <a:gd name="T19" fmla="*/ 10 h 10"/>
                    <a:gd name="T20" fmla="*/ 5 w 19"/>
                    <a:gd name="T21" fmla="*/ 10 h 10"/>
                    <a:gd name="T22" fmla="*/ 6 w 19"/>
                    <a:gd name="T23" fmla="*/ 10 h 10"/>
                    <a:gd name="T24" fmla="*/ 19 w 19"/>
                    <a:gd name="T25" fmla="*/ 10 h 10"/>
                    <a:gd name="T26" fmla="*/ 19 w 19"/>
                    <a:gd name="T27" fmla="*/ 8 h 10"/>
                    <a:gd name="T28" fmla="*/ 19 w 19"/>
                    <a:gd name="T29" fmla="*/ 7 h 10"/>
                    <a:gd name="T30" fmla="*/ 19 w 19"/>
                    <a:gd name="T31" fmla="*/ 5 h 10"/>
                    <a:gd name="T32" fmla="*/ 19 w 19"/>
                    <a:gd name="T33" fmla="*/ 4 h 10"/>
                    <a:gd name="T34" fmla="*/ 19 w 19"/>
                    <a:gd name="T35" fmla="*/ 2 h 10"/>
                    <a:gd name="T36" fmla="*/ 19 w 19"/>
                    <a:gd name="T37" fmla="*/ 0 h 10"/>
                    <a:gd name="T38" fmla="*/ 19 w 19"/>
                    <a:gd name="T39" fmla="*/ 0 h 10"/>
                    <a:gd name="T40" fmla="*/ 19 w 19"/>
                    <a:gd name="T41" fmla="*/ 0 h 10"/>
                    <a:gd name="T42" fmla="*/ 6 w 19"/>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0">
                      <a:moveTo>
                        <a:pt x="6" y="0"/>
                      </a:moveTo>
                      <a:cubicBezTo>
                        <a:pt x="6" y="1"/>
                        <a:pt x="6" y="2"/>
                        <a:pt x="6" y="3"/>
                      </a:cubicBezTo>
                      <a:cubicBezTo>
                        <a:pt x="5" y="5"/>
                        <a:pt x="3" y="7"/>
                        <a:pt x="1" y="7"/>
                      </a:cubicBezTo>
                      <a:cubicBezTo>
                        <a:pt x="0" y="8"/>
                        <a:pt x="0" y="8"/>
                        <a:pt x="0" y="8"/>
                      </a:cubicBezTo>
                      <a:cubicBezTo>
                        <a:pt x="0" y="8"/>
                        <a:pt x="0" y="8"/>
                        <a:pt x="0" y="8"/>
                      </a:cubicBezTo>
                      <a:cubicBezTo>
                        <a:pt x="2" y="8"/>
                        <a:pt x="3" y="9"/>
                        <a:pt x="3" y="10"/>
                      </a:cubicBezTo>
                      <a:cubicBezTo>
                        <a:pt x="3" y="10"/>
                        <a:pt x="3" y="10"/>
                        <a:pt x="3" y="10"/>
                      </a:cubicBezTo>
                      <a:cubicBezTo>
                        <a:pt x="4" y="10"/>
                        <a:pt x="4" y="10"/>
                        <a:pt x="5" y="10"/>
                      </a:cubicBezTo>
                      <a:cubicBezTo>
                        <a:pt x="5" y="10"/>
                        <a:pt x="5" y="10"/>
                        <a:pt x="5" y="10"/>
                      </a:cubicBezTo>
                      <a:cubicBezTo>
                        <a:pt x="5" y="10"/>
                        <a:pt x="5" y="10"/>
                        <a:pt x="5" y="10"/>
                      </a:cubicBezTo>
                      <a:cubicBezTo>
                        <a:pt x="5" y="10"/>
                        <a:pt x="5" y="10"/>
                        <a:pt x="5" y="10"/>
                      </a:cubicBezTo>
                      <a:cubicBezTo>
                        <a:pt x="5" y="10"/>
                        <a:pt x="5" y="10"/>
                        <a:pt x="6" y="10"/>
                      </a:cubicBezTo>
                      <a:cubicBezTo>
                        <a:pt x="8" y="10"/>
                        <a:pt x="16" y="10"/>
                        <a:pt x="19" y="10"/>
                      </a:cubicBezTo>
                      <a:cubicBezTo>
                        <a:pt x="19" y="9"/>
                        <a:pt x="19" y="8"/>
                        <a:pt x="19" y="8"/>
                      </a:cubicBezTo>
                      <a:cubicBezTo>
                        <a:pt x="19" y="7"/>
                        <a:pt x="19" y="7"/>
                        <a:pt x="19" y="7"/>
                      </a:cubicBezTo>
                      <a:cubicBezTo>
                        <a:pt x="19" y="6"/>
                        <a:pt x="19" y="6"/>
                        <a:pt x="19" y="5"/>
                      </a:cubicBezTo>
                      <a:cubicBezTo>
                        <a:pt x="19" y="5"/>
                        <a:pt x="19" y="4"/>
                        <a:pt x="19" y="4"/>
                      </a:cubicBezTo>
                      <a:cubicBezTo>
                        <a:pt x="19" y="3"/>
                        <a:pt x="19" y="3"/>
                        <a:pt x="19" y="2"/>
                      </a:cubicBezTo>
                      <a:cubicBezTo>
                        <a:pt x="19" y="1"/>
                        <a:pt x="19" y="1"/>
                        <a:pt x="19" y="0"/>
                      </a:cubicBezTo>
                      <a:cubicBezTo>
                        <a:pt x="19" y="0"/>
                        <a:pt x="19" y="0"/>
                        <a:pt x="19" y="0"/>
                      </a:cubicBezTo>
                      <a:cubicBezTo>
                        <a:pt x="19" y="0"/>
                        <a:pt x="19" y="0"/>
                        <a:pt x="19" y="0"/>
                      </a:cubicBezTo>
                      <a:lnTo>
                        <a:pt x="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7" name="Freeform 1614"/>
                <p:cNvSpPr>
                  <a:spLocks/>
                </p:cNvSpPr>
                <p:nvPr/>
              </p:nvSpPr>
              <p:spPr bwMode="auto">
                <a:xfrm>
                  <a:off x="1790" y="29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8" name="Freeform 1615"/>
                <p:cNvSpPr>
                  <a:spLocks/>
                </p:cNvSpPr>
                <p:nvPr/>
              </p:nvSpPr>
              <p:spPr bwMode="auto">
                <a:xfrm>
                  <a:off x="1790" y="295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9" name="Freeform 1616"/>
                <p:cNvSpPr>
                  <a:spLocks/>
                </p:cNvSpPr>
                <p:nvPr/>
              </p:nvSpPr>
              <p:spPr bwMode="auto">
                <a:xfrm>
                  <a:off x="1775" y="2961"/>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0" name="Freeform 1617"/>
                <p:cNvSpPr>
                  <a:spLocks/>
                </p:cNvSpPr>
                <p:nvPr/>
              </p:nvSpPr>
              <p:spPr bwMode="auto">
                <a:xfrm>
                  <a:off x="1777" y="29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1" name="Freeform 1618"/>
                <p:cNvSpPr>
                  <a:spLocks/>
                </p:cNvSpPr>
                <p:nvPr/>
              </p:nvSpPr>
              <p:spPr bwMode="auto">
                <a:xfrm>
                  <a:off x="1777" y="29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2" name="Freeform 1619"/>
                <p:cNvSpPr>
                  <a:spLocks/>
                </p:cNvSpPr>
                <p:nvPr/>
              </p:nvSpPr>
              <p:spPr bwMode="auto">
                <a:xfrm>
                  <a:off x="1790" y="295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3" name="Freeform 1620"/>
                <p:cNvSpPr>
                  <a:spLocks/>
                </p:cNvSpPr>
                <p:nvPr/>
              </p:nvSpPr>
              <p:spPr bwMode="auto">
                <a:xfrm>
                  <a:off x="1790" y="295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4" name="Freeform 1621"/>
                <p:cNvSpPr>
                  <a:spLocks/>
                </p:cNvSpPr>
                <p:nvPr/>
              </p:nvSpPr>
              <p:spPr bwMode="auto">
                <a:xfrm>
                  <a:off x="1791" y="2935"/>
                  <a:ext cx="71" cy="90"/>
                </a:xfrm>
                <a:custGeom>
                  <a:avLst/>
                  <a:gdLst>
                    <a:gd name="T0" fmla="*/ 62 w 74"/>
                    <a:gd name="T1" fmla="*/ 2 h 95"/>
                    <a:gd name="T2" fmla="*/ 54 w 74"/>
                    <a:gd name="T3" fmla="*/ 11 h 95"/>
                    <a:gd name="T4" fmla="*/ 54 w 74"/>
                    <a:gd name="T5" fmla="*/ 11 h 95"/>
                    <a:gd name="T6" fmla="*/ 51 w 74"/>
                    <a:gd name="T7" fmla="*/ 21 h 95"/>
                    <a:gd name="T8" fmla="*/ 51 w 74"/>
                    <a:gd name="T9" fmla="*/ 24 h 95"/>
                    <a:gd name="T10" fmla="*/ 34 w 74"/>
                    <a:gd name="T11" fmla="*/ 17 h 95"/>
                    <a:gd name="T12" fmla="*/ 29 w 74"/>
                    <a:gd name="T13" fmla="*/ 17 h 95"/>
                    <a:gd name="T14" fmla="*/ 26 w 74"/>
                    <a:gd name="T15" fmla="*/ 17 h 95"/>
                    <a:gd name="T16" fmla="*/ 23 w 74"/>
                    <a:gd name="T17" fmla="*/ 17 h 95"/>
                    <a:gd name="T18" fmla="*/ 22 w 74"/>
                    <a:gd name="T19" fmla="*/ 20 h 95"/>
                    <a:gd name="T20" fmla="*/ 21 w 74"/>
                    <a:gd name="T21" fmla="*/ 22 h 95"/>
                    <a:gd name="T22" fmla="*/ 21 w 74"/>
                    <a:gd name="T23" fmla="*/ 24 h 95"/>
                    <a:gd name="T24" fmla="*/ 21 w 74"/>
                    <a:gd name="T25" fmla="*/ 25 h 95"/>
                    <a:gd name="T26" fmla="*/ 31 w 74"/>
                    <a:gd name="T27" fmla="*/ 25 h 95"/>
                    <a:gd name="T28" fmla="*/ 30 w 74"/>
                    <a:gd name="T29" fmla="*/ 38 h 95"/>
                    <a:gd name="T30" fmla="*/ 32 w 74"/>
                    <a:gd name="T31" fmla="*/ 43 h 95"/>
                    <a:gd name="T32" fmla="*/ 36 w 74"/>
                    <a:gd name="T33" fmla="*/ 57 h 95"/>
                    <a:gd name="T34" fmla="*/ 25 w 74"/>
                    <a:gd name="T35" fmla="*/ 71 h 95"/>
                    <a:gd name="T36" fmla="*/ 21 w 74"/>
                    <a:gd name="T37" fmla="*/ 71 h 95"/>
                    <a:gd name="T38" fmla="*/ 16 w 74"/>
                    <a:gd name="T39" fmla="*/ 64 h 95"/>
                    <a:gd name="T40" fmla="*/ 11 w 74"/>
                    <a:gd name="T41" fmla="*/ 70 h 95"/>
                    <a:gd name="T42" fmla="*/ 5 w 74"/>
                    <a:gd name="T43" fmla="*/ 70 h 95"/>
                    <a:gd name="T44" fmla="*/ 6 w 74"/>
                    <a:gd name="T45" fmla="*/ 74 h 95"/>
                    <a:gd name="T46" fmla="*/ 2 w 74"/>
                    <a:gd name="T47" fmla="*/ 84 h 95"/>
                    <a:gd name="T48" fmla="*/ 1 w 74"/>
                    <a:gd name="T49" fmla="*/ 84 h 95"/>
                    <a:gd name="T50" fmla="*/ 0 w 74"/>
                    <a:gd name="T51" fmla="*/ 85 h 95"/>
                    <a:gd name="T52" fmla="*/ 9 w 74"/>
                    <a:gd name="T53" fmla="*/ 94 h 95"/>
                    <a:gd name="T54" fmla="*/ 12 w 74"/>
                    <a:gd name="T55" fmla="*/ 93 h 95"/>
                    <a:gd name="T56" fmla="*/ 13 w 74"/>
                    <a:gd name="T57" fmla="*/ 92 h 95"/>
                    <a:gd name="T58" fmla="*/ 15 w 74"/>
                    <a:gd name="T59" fmla="*/ 91 h 95"/>
                    <a:gd name="T60" fmla="*/ 16 w 74"/>
                    <a:gd name="T61" fmla="*/ 91 h 95"/>
                    <a:gd name="T62" fmla="*/ 17 w 74"/>
                    <a:gd name="T63" fmla="*/ 90 h 95"/>
                    <a:gd name="T64" fmla="*/ 18 w 74"/>
                    <a:gd name="T65" fmla="*/ 90 h 95"/>
                    <a:gd name="T66" fmla="*/ 18 w 74"/>
                    <a:gd name="T67" fmla="*/ 90 h 95"/>
                    <a:gd name="T68" fmla="*/ 21 w 74"/>
                    <a:gd name="T69" fmla="*/ 92 h 95"/>
                    <a:gd name="T70" fmla="*/ 32 w 74"/>
                    <a:gd name="T71" fmla="*/ 89 h 95"/>
                    <a:gd name="T72" fmla="*/ 38 w 74"/>
                    <a:gd name="T73" fmla="*/ 91 h 95"/>
                    <a:gd name="T74" fmla="*/ 45 w 74"/>
                    <a:gd name="T75" fmla="*/ 89 h 95"/>
                    <a:gd name="T76" fmla="*/ 45 w 74"/>
                    <a:gd name="T77" fmla="*/ 87 h 95"/>
                    <a:gd name="T78" fmla="*/ 49 w 74"/>
                    <a:gd name="T79" fmla="*/ 81 h 95"/>
                    <a:gd name="T80" fmla="*/ 50 w 74"/>
                    <a:gd name="T81" fmla="*/ 65 h 95"/>
                    <a:gd name="T82" fmla="*/ 55 w 74"/>
                    <a:gd name="T83" fmla="*/ 53 h 95"/>
                    <a:gd name="T84" fmla="*/ 64 w 74"/>
                    <a:gd name="T85" fmla="*/ 35 h 95"/>
                    <a:gd name="T86" fmla="*/ 71 w 74"/>
                    <a:gd name="T87" fmla="*/ 12 h 95"/>
                    <a:gd name="T88" fmla="*/ 73 w 74"/>
                    <a:gd name="T89" fmla="*/ 9 h 95"/>
                    <a:gd name="T90" fmla="*/ 74 w 74"/>
                    <a:gd name="T91" fmla="*/ 6 h 95"/>
                    <a:gd name="T92" fmla="*/ 74 w 74"/>
                    <a:gd name="T93" fmla="*/ 4 h 95"/>
                    <a:gd name="T94" fmla="*/ 74 w 74"/>
                    <a:gd name="T95" fmla="*/ 2 h 95"/>
                    <a:gd name="T96" fmla="*/ 66 w 74"/>
                    <a:gd name="T9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5">
                      <a:moveTo>
                        <a:pt x="66" y="0"/>
                      </a:moveTo>
                      <a:cubicBezTo>
                        <a:pt x="62" y="2"/>
                        <a:pt x="62" y="2"/>
                        <a:pt x="62" y="2"/>
                      </a:cubicBezTo>
                      <a:cubicBezTo>
                        <a:pt x="57" y="3"/>
                        <a:pt x="57" y="3"/>
                        <a:pt x="57" y="3"/>
                      </a:cubicBezTo>
                      <a:cubicBezTo>
                        <a:pt x="57" y="5"/>
                        <a:pt x="56" y="8"/>
                        <a:pt x="54" y="11"/>
                      </a:cubicBezTo>
                      <a:cubicBezTo>
                        <a:pt x="54" y="11"/>
                        <a:pt x="54" y="11"/>
                        <a:pt x="54" y="11"/>
                      </a:cubicBezTo>
                      <a:cubicBezTo>
                        <a:pt x="54" y="11"/>
                        <a:pt x="54" y="11"/>
                        <a:pt x="54" y="11"/>
                      </a:cubicBezTo>
                      <a:cubicBezTo>
                        <a:pt x="54" y="12"/>
                        <a:pt x="54" y="12"/>
                        <a:pt x="54" y="12"/>
                      </a:cubicBezTo>
                      <a:cubicBezTo>
                        <a:pt x="52" y="14"/>
                        <a:pt x="51" y="19"/>
                        <a:pt x="51" y="21"/>
                      </a:cubicBezTo>
                      <a:cubicBezTo>
                        <a:pt x="51" y="21"/>
                        <a:pt x="51" y="21"/>
                        <a:pt x="51" y="21"/>
                      </a:cubicBezTo>
                      <a:cubicBezTo>
                        <a:pt x="51" y="24"/>
                        <a:pt x="51" y="24"/>
                        <a:pt x="51" y="24"/>
                      </a:cubicBezTo>
                      <a:cubicBezTo>
                        <a:pt x="48" y="22"/>
                        <a:pt x="48" y="22"/>
                        <a:pt x="48" y="22"/>
                      </a:cubicBezTo>
                      <a:cubicBezTo>
                        <a:pt x="44" y="20"/>
                        <a:pt x="37" y="17"/>
                        <a:pt x="34" y="17"/>
                      </a:cubicBezTo>
                      <a:cubicBezTo>
                        <a:pt x="33" y="17"/>
                        <a:pt x="32" y="17"/>
                        <a:pt x="29" y="17"/>
                      </a:cubicBezTo>
                      <a:cubicBezTo>
                        <a:pt x="29" y="17"/>
                        <a:pt x="29" y="17"/>
                        <a:pt x="29" y="17"/>
                      </a:cubicBezTo>
                      <a:cubicBezTo>
                        <a:pt x="29" y="17"/>
                        <a:pt x="29" y="17"/>
                        <a:pt x="29" y="17"/>
                      </a:cubicBezTo>
                      <a:cubicBezTo>
                        <a:pt x="28" y="17"/>
                        <a:pt x="27" y="17"/>
                        <a:pt x="26" y="17"/>
                      </a:cubicBezTo>
                      <a:cubicBezTo>
                        <a:pt x="26" y="17"/>
                        <a:pt x="26" y="17"/>
                        <a:pt x="25" y="17"/>
                      </a:cubicBezTo>
                      <a:cubicBezTo>
                        <a:pt x="25" y="17"/>
                        <a:pt x="24" y="17"/>
                        <a:pt x="23" y="17"/>
                      </a:cubicBezTo>
                      <a:cubicBezTo>
                        <a:pt x="22" y="17"/>
                        <a:pt x="22" y="17"/>
                        <a:pt x="22" y="17"/>
                      </a:cubicBezTo>
                      <a:cubicBezTo>
                        <a:pt x="22" y="18"/>
                        <a:pt x="22" y="19"/>
                        <a:pt x="22" y="20"/>
                      </a:cubicBezTo>
                      <a:cubicBezTo>
                        <a:pt x="22" y="20"/>
                        <a:pt x="22" y="20"/>
                        <a:pt x="22" y="20"/>
                      </a:cubicBezTo>
                      <a:cubicBezTo>
                        <a:pt x="22" y="21"/>
                        <a:pt x="21" y="21"/>
                        <a:pt x="21" y="22"/>
                      </a:cubicBezTo>
                      <a:cubicBezTo>
                        <a:pt x="21" y="22"/>
                        <a:pt x="21" y="22"/>
                        <a:pt x="21" y="23"/>
                      </a:cubicBezTo>
                      <a:cubicBezTo>
                        <a:pt x="21" y="23"/>
                        <a:pt x="21" y="24"/>
                        <a:pt x="21" y="24"/>
                      </a:cubicBezTo>
                      <a:cubicBezTo>
                        <a:pt x="21" y="24"/>
                        <a:pt x="21" y="24"/>
                        <a:pt x="21" y="24"/>
                      </a:cubicBezTo>
                      <a:cubicBezTo>
                        <a:pt x="21" y="25"/>
                        <a:pt x="21" y="25"/>
                        <a:pt x="21" y="25"/>
                      </a:cubicBezTo>
                      <a:cubicBezTo>
                        <a:pt x="21" y="25"/>
                        <a:pt x="22" y="25"/>
                        <a:pt x="22" y="25"/>
                      </a:cubicBezTo>
                      <a:cubicBezTo>
                        <a:pt x="25" y="24"/>
                        <a:pt x="29" y="23"/>
                        <a:pt x="31" y="25"/>
                      </a:cubicBezTo>
                      <a:cubicBezTo>
                        <a:pt x="34" y="27"/>
                        <a:pt x="35" y="29"/>
                        <a:pt x="34" y="31"/>
                      </a:cubicBezTo>
                      <a:cubicBezTo>
                        <a:pt x="34" y="34"/>
                        <a:pt x="32" y="36"/>
                        <a:pt x="30" y="38"/>
                      </a:cubicBezTo>
                      <a:cubicBezTo>
                        <a:pt x="29" y="38"/>
                        <a:pt x="29" y="39"/>
                        <a:pt x="29" y="39"/>
                      </a:cubicBezTo>
                      <a:cubicBezTo>
                        <a:pt x="29" y="40"/>
                        <a:pt x="30" y="42"/>
                        <a:pt x="32" y="43"/>
                      </a:cubicBezTo>
                      <a:cubicBezTo>
                        <a:pt x="36" y="45"/>
                        <a:pt x="36" y="50"/>
                        <a:pt x="36" y="54"/>
                      </a:cubicBezTo>
                      <a:cubicBezTo>
                        <a:pt x="36" y="55"/>
                        <a:pt x="36" y="56"/>
                        <a:pt x="36" y="57"/>
                      </a:cubicBezTo>
                      <a:cubicBezTo>
                        <a:pt x="36" y="63"/>
                        <a:pt x="36" y="71"/>
                        <a:pt x="31" y="72"/>
                      </a:cubicBezTo>
                      <a:cubicBezTo>
                        <a:pt x="28" y="72"/>
                        <a:pt x="26" y="72"/>
                        <a:pt x="25" y="71"/>
                      </a:cubicBezTo>
                      <a:cubicBezTo>
                        <a:pt x="24" y="71"/>
                        <a:pt x="23" y="70"/>
                        <a:pt x="22" y="70"/>
                      </a:cubicBezTo>
                      <a:cubicBezTo>
                        <a:pt x="21" y="71"/>
                        <a:pt x="21" y="71"/>
                        <a:pt x="21" y="71"/>
                      </a:cubicBezTo>
                      <a:cubicBezTo>
                        <a:pt x="19" y="71"/>
                        <a:pt x="18" y="68"/>
                        <a:pt x="17" y="66"/>
                      </a:cubicBezTo>
                      <a:cubicBezTo>
                        <a:pt x="16" y="65"/>
                        <a:pt x="16" y="64"/>
                        <a:pt x="16" y="64"/>
                      </a:cubicBezTo>
                      <a:cubicBezTo>
                        <a:pt x="16" y="64"/>
                        <a:pt x="15" y="65"/>
                        <a:pt x="15" y="65"/>
                      </a:cubicBezTo>
                      <a:cubicBezTo>
                        <a:pt x="15" y="67"/>
                        <a:pt x="14" y="70"/>
                        <a:pt x="11" y="70"/>
                      </a:cubicBezTo>
                      <a:cubicBezTo>
                        <a:pt x="8" y="70"/>
                        <a:pt x="8" y="70"/>
                        <a:pt x="8" y="70"/>
                      </a:cubicBezTo>
                      <a:cubicBezTo>
                        <a:pt x="6" y="70"/>
                        <a:pt x="5" y="70"/>
                        <a:pt x="5" y="70"/>
                      </a:cubicBezTo>
                      <a:cubicBezTo>
                        <a:pt x="5" y="70"/>
                        <a:pt x="5" y="71"/>
                        <a:pt x="6" y="72"/>
                      </a:cubicBezTo>
                      <a:cubicBezTo>
                        <a:pt x="6" y="74"/>
                        <a:pt x="6" y="74"/>
                        <a:pt x="6" y="74"/>
                      </a:cubicBezTo>
                      <a:cubicBezTo>
                        <a:pt x="8" y="77"/>
                        <a:pt x="9" y="80"/>
                        <a:pt x="7" y="82"/>
                      </a:cubicBezTo>
                      <a:cubicBezTo>
                        <a:pt x="6" y="84"/>
                        <a:pt x="4" y="84"/>
                        <a:pt x="2" y="84"/>
                      </a:cubicBezTo>
                      <a:cubicBezTo>
                        <a:pt x="2" y="84"/>
                        <a:pt x="1" y="84"/>
                        <a:pt x="1" y="84"/>
                      </a:cubicBezTo>
                      <a:cubicBezTo>
                        <a:pt x="1" y="84"/>
                        <a:pt x="1" y="84"/>
                        <a:pt x="1" y="84"/>
                      </a:cubicBezTo>
                      <a:cubicBezTo>
                        <a:pt x="0" y="84"/>
                        <a:pt x="0" y="84"/>
                        <a:pt x="0" y="85"/>
                      </a:cubicBezTo>
                      <a:cubicBezTo>
                        <a:pt x="0" y="85"/>
                        <a:pt x="0" y="85"/>
                        <a:pt x="0" y="85"/>
                      </a:cubicBezTo>
                      <a:cubicBezTo>
                        <a:pt x="3" y="88"/>
                        <a:pt x="6" y="91"/>
                        <a:pt x="8" y="95"/>
                      </a:cubicBezTo>
                      <a:cubicBezTo>
                        <a:pt x="9" y="95"/>
                        <a:pt x="9" y="95"/>
                        <a:pt x="9" y="94"/>
                      </a:cubicBezTo>
                      <a:cubicBezTo>
                        <a:pt x="9" y="94"/>
                        <a:pt x="10" y="94"/>
                        <a:pt x="10" y="94"/>
                      </a:cubicBezTo>
                      <a:cubicBezTo>
                        <a:pt x="11" y="94"/>
                        <a:pt x="11" y="93"/>
                        <a:pt x="12" y="93"/>
                      </a:cubicBezTo>
                      <a:cubicBezTo>
                        <a:pt x="12" y="93"/>
                        <a:pt x="12" y="93"/>
                        <a:pt x="12" y="92"/>
                      </a:cubicBezTo>
                      <a:cubicBezTo>
                        <a:pt x="13" y="92"/>
                        <a:pt x="13" y="92"/>
                        <a:pt x="13" y="92"/>
                      </a:cubicBezTo>
                      <a:cubicBezTo>
                        <a:pt x="14" y="92"/>
                        <a:pt x="14" y="92"/>
                        <a:pt x="14" y="91"/>
                      </a:cubicBezTo>
                      <a:cubicBezTo>
                        <a:pt x="14" y="91"/>
                        <a:pt x="15" y="91"/>
                        <a:pt x="15" y="91"/>
                      </a:cubicBezTo>
                      <a:cubicBezTo>
                        <a:pt x="15" y="91"/>
                        <a:pt x="15" y="91"/>
                        <a:pt x="16" y="91"/>
                      </a:cubicBezTo>
                      <a:cubicBezTo>
                        <a:pt x="16" y="91"/>
                        <a:pt x="16" y="91"/>
                        <a:pt x="16" y="91"/>
                      </a:cubicBezTo>
                      <a:cubicBezTo>
                        <a:pt x="16" y="91"/>
                        <a:pt x="16" y="90"/>
                        <a:pt x="17" y="90"/>
                      </a:cubicBezTo>
                      <a:cubicBezTo>
                        <a:pt x="17" y="90"/>
                        <a:pt x="17" y="90"/>
                        <a:pt x="17" y="90"/>
                      </a:cubicBezTo>
                      <a:cubicBezTo>
                        <a:pt x="17" y="90"/>
                        <a:pt x="17" y="90"/>
                        <a:pt x="17" y="90"/>
                      </a:cubicBezTo>
                      <a:cubicBezTo>
                        <a:pt x="17" y="90"/>
                        <a:pt x="17" y="90"/>
                        <a:pt x="18" y="90"/>
                      </a:cubicBezTo>
                      <a:cubicBezTo>
                        <a:pt x="18" y="90"/>
                        <a:pt x="18" y="90"/>
                        <a:pt x="18" y="90"/>
                      </a:cubicBezTo>
                      <a:cubicBezTo>
                        <a:pt x="18" y="90"/>
                        <a:pt x="18" y="90"/>
                        <a:pt x="18" y="90"/>
                      </a:cubicBezTo>
                      <a:cubicBezTo>
                        <a:pt x="19" y="90"/>
                        <a:pt x="19" y="90"/>
                        <a:pt x="19" y="90"/>
                      </a:cubicBezTo>
                      <a:cubicBezTo>
                        <a:pt x="20" y="91"/>
                        <a:pt x="20" y="91"/>
                        <a:pt x="21" y="92"/>
                      </a:cubicBezTo>
                      <a:cubicBezTo>
                        <a:pt x="23" y="93"/>
                        <a:pt x="23" y="93"/>
                        <a:pt x="25" y="91"/>
                      </a:cubicBezTo>
                      <a:cubicBezTo>
                        <a:pt x="27" y="90"/>
                        <a:pt x="29" y="89"/>
                        <a:pt x="32" y="89"/>
                      </a:cubicBezTo>
                      <a:cubicBezTo>
                        <a:pt x="35" y="89"/>
                        <a:pt x="37" y="90"/>
                        <a:pt x="37" y="93"/>
                      </a:cubicBezTo>
                      <a:cubicBezTo>
                        <a:pt x="37" y="93"/>
                        <a:pt x="38" y="92"/>
                        <a:pt x="38" y="91"/>
                      </a:cubicBezTo>
                      <a:cubicBezTo>
                        <a:pt x="40" y="90"/>
                        <a:pt x="42" y="89"/>
                        <a:pt x="44" y="89"/>
                      </a:cubicBezTo>
                      <a:cubicBezTo>
                        <a:pt x="44" y="89"/>
                        <a:pt x="44" y="89"/>
                        <a:pt x="45" y="89"/>
                      </a:cubicBezTo>
                      <a:cubicBezTo>
                        <a:pt x="45" y="89"/>
                        <a:pt x="45" y="89"/>
                        <a:pt x="45" y="89"/>
                      </a:cubicBezTo>
                      <a:cubicBezTo>
                        <a:pt x="45" y="89"/>
                        <a:pt x="45" y="89"/>
                        <a:pt x="45" y="87"/>
                      </a:cubicBezTo>
                      <a:cubicBezTo>
                        <a:pt x="45" y="83"/>
                        <a:pt x="46" y="81"/>
                        <a:pt x="48" y="81"/>
                      </a:cubicBezTo>
                      <a:cubicBezTo>
                        <a:pt x="49" y="81"/>
                        <a:pt x="49" y="81"/>
                        <a:pt x="49" y="81"/>
                      </a:cubicBezTo>
                      <a:cubicBezTo>
                        <a:pt x="49" y="81"/>
                        <a:pt x="49" y="80"/>
                        <a:pt x="49" y="78"/>
                      </a:cubicBezTo>
                      <a:cubicBezTo>
                        <a:pt x="49" y="74"/>
                        <a:pt x="49" y="69"/>
                        <a:pt x="50" y="65"/>
                      </a:cubicBezTo>
                      <a:cubicBezTo>
                        <a:pt x="50" y="63"/>
                        <a:pt x="50" y="61"/>
                        <a:pt x="50" y="59"/>
                      </a:cubicBezTo>
                      <a:cubicBezTo>
                        <a:pt x="50" y="57"/>
                        <a:pt x="52" y="55"/>
                        <a:pt x="55" y="53"/>
                      </a:cubicBezTo>
                      <a:cubicBezTo>
                        <a:pt x="57" y="51"/>
                        <a:pt x="60" y="49"/>
                        <a:pt x="60" y="47"/>
                      </a:cubicBezTo>
                      <a:cubicBezTo>
                        <a:pt x="60" y="44"/>
                        <a:pt x="61" y="40"/>
                        <a:pt x="64" y="35"/>
                      </a:cubicBezTo>
                      <a:cubicBezTo>
                        <a:pt x="66" y="31"/>
                        <a:pt x="68" y="26"/>
                        <a:pt x="68" y="23"/>
                      </a:cubicBezTo>
                      <a:cubicBezTo>
                        <a:pt x="68" y="17"/>
                        <a:pt x="69" y="15"/>
                        <a:pt x="71" y="12"/>
                      </a:cubicBezTo>
                      <a:cubicBezTo>
                        <a:pt x="72" y="12"/>
                        <a:pt x="72" y="11"/>
                        <a:pt x="72" y="10"/>
                      </a:cubicBezTo>
                      <a:cubicBezTo>
                        <a:pt x="73" y="10"/>
                        <a:pt x="73" y="9"/>
                        <a:pt x="73" y="9"/>
                      </a:cubicBezTo>
                      <a:cubicBezTo>
                        <a:pt x="73" y="8"/>
                        <a:pt x="73" y="8"/>
                        <a:pt x="73" y="8"/>
                      </a:cubicBezTo>
                      <a:cubicBezTo>
                        <a:pt x="73" y="7"/>
                        <a:pt x="74" y="7"/>
                        <a:pt x="74" y="6"/>
                      </a:cubicBezTo>
                      <a:cubicBezTo>
                        <a:pt x="74" y="6"/>
                        <a:pt x="74" y="6"/>
                        <a:pt x="74" y="5"/>
                      </a:cubicBezTo>
                      <a:cubicBezTo>
                        <a:pt x="74" y="5"/>
                        <a:pt x="74" y="4"/>
                        <a:pt x="74" y="4"/>
                      </a:cubicBezTo>
                      <a:cubicBezTo>
                        <a:pt x="74" y="3"/>
                        <a:pt x="74" y="3"/>
                        <a:pt x="74" y="2"/>
                      </a:cubicBezTo>
                      <a:cubicBezTo>
                        <a:pt x="74" y="2"/>
                        <a:pt x="74" y="2"/>
                        <a:pt x="74" y="2"/>
                      </a:cubicBezTo>
                      <a:cubicBezTo>
                        <a:pt x="70" y="1"/>
                        <a:pt x="70" y="1"/>
                        <a:pt x="70" y="1"/>
                      </a:cubicBezTo>
                      <a:lnTo>
                        <a:pt x="6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5" name="Freeform 1622"/>
                <p:cNvSpPr>
                  <a:spLocks/>
                </p:cNvSpPr>
                <p:nvPr/>
              </p:nvSpPr>
              <p:spPr bwMode="auto">
                <a:xfrm>
                  <a:off x="1843" y="29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6" name="Freeform 1623"/>
                <p:cNvSpPr>
                  <a:spLocks/>
                </p:cNvSpPr>
                <p:nvPr/>
              </p:nvSpPr>
              <p:spPr bwMode="auto">
                <a:xfrm>
                  <a:off x="1854" y="2935"/>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7" name="Freeform 1624"/>
                <p:cNvSpPr>
                  <a:spLocks/>
                </p:cNvSpPr>
                <p:nvPr/>
              </p:nvSpPr>
              <p:spPr bwMode="auto">
                <a:xfrm>
                  <a:off x="1813" y="2951"/>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8" name="Freeform 1625"/>
                <p:cNvSpPr>
                  <a:spLocks/>
                </p:cNvSpPr>
                <p:nvPr/>
              </p:nvSpPr>
              <p:spPr bwMode="auto">
                <a:xfrm>
                  <a:off x="1816" y="2951"/>
                  <a:ext cx="3"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9" name="Freeform 1626"/>
                <p:cNvSpPr>
                  <a:spLocks/>
                </p:cNvSpPr>
                <p:nvPr/>
              </p:nvSpPr>
              <p:spPr bwMode="auto">
                <a:xfrm>
                  <a:off x="1840" y="2945"/>
                  <a:ext cx="3" cy="10"/>
                </a:xfrm>
                <a:custGeom>
                  <a:avLst/>
                  <a:gdLst>
                    <a:gd name="T0" fmla="*/ 0 w 3"/>
                    <a:gd name="T1" fmla="*/ 10 h 10"/>
                    <a:gd name="T2" fmla="*/ 0 w 3"/>
                    <a:gd name="T3" fmla="*/ 10 h 10"/>
                    <a:gd name="T4" fmla="*/ 0 w 3"/>
                    <a:gd name="T5" fmla="*/ 10 h 10"/>
                    <a:gd name="T6" fmla="*/ 3 w 3"/>
                    <a:gd name="T7" fmla="*/ 1 h 10"/>
                    <a:gd name="T8" fmla="*/ 3 w 3"/>
                    <a:gd name="T9" fmla="*/ 0 h 10"/>
                    <a:gd name="T10" fmla="*/ 3 w 3"/>
                    <a:gd name="T11" fmla="*/ 1 h 10"/>
                    <a:gd name="T12" fmla="*/ 0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0" y="10"/>
                      </a:moveTo>
                      <a:cubicBezTo>
                        <a:pt x="0" y="10"/>
                        <a:pt x="0" y="10"/>
                        <a:pt x="0" y="10"/>
                      </a:cubicBezTo>
                      <a:cubicBezTo>
                        <a:pt x="0" y="10"/>
                        <a:pt x="0" y="10"/>
                        <a:pt x="0" y="10"/>
                      </a:cubicBezTo>
                      <a:cubicBezTo>
                        <a:pt x="0" y="8"/>
                        <a:pt x="1" y="3"/>
                        <a:pt x="3" y="1"/>
                      </a:cubicBezTo>
                      <a:cubicBezTo>
                        <a:pt x="3" y="0"/>
                        <a:pt x="3" y="0"/>
                        <a:pt x="3" y="0"/>
                      </a:cubicBezTo>
                      <a:cubicBezTo>
                        <a:pt x="3" y="1"/>
                        <a:pt x="3" y="1"/>
                        <a:pt x="3" y="1"/>
                      </a:cubicBezTo>
                      <a:cubicBezTo>
                        <a:pt x="1" y="4"/>
                        <a:pt x="0" y="8"/>
                        <a:pt x="0"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0" name="Freeform 1627"/>
                <p:cNvSpPr>
                  <a:spLocks/>
                </p:cNvSpPr>
                <p:nvPr/>
              </p:nvSpPr>
              <p:spPr bwMode="auto">
                <a:xfrm>
                  <a:off x="1843" y="294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1" name="Freeform 1628"/>
                <p:cNvSpPr>
                  <a:spLocks/>
                </p:cNvSpPr>
                <p:nvPr/>
              </p:nvSpPr>
              <p:spPr bwMode="auto">
                <a:xfrm>
                  <a:off x="1812" y="29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2" name="Freeform 1629"/>
                <p:cNvSpPr>
                  <a:spLocks/>
                </p:cNvSpPr>
                <p:nvPr/>
              </p:nvSpPr>
              <p:spPr bwMode="auto">
                <a:xfrm>
                  <a:off x="1811" y="295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3" name="Freeform 1630"/>
                <p:cNvSpPr>
                  <a:spLocks/>
                </p:cNvSpPr>
                <p:nvPr/>
              </p:nvSpPr>
              <p:spPr bwMode="auto">
                <a:xfrm>
                  <a:off x="1792"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82" name="Group 1832"/>
              <p:cNvGrpSpPr>
                <a:grpSpLocks/>
              </p:cNvGrpSpPr>
              <p:nvPr/>
            </p:nvGrpSpPr>
            <p:grpSpPr bwMode="auto">
              <a:xfrm>
                <a:off x="1791" y="2634"/>
                <a:ext cx="411" cy="636"/>
                <a:chOff x="1791" y="2634"/>
                <a:chExt cx="411" cy="636"/>
              </a:xfrm>
              <a:grpFill/>
            </p:grpSpPr>
            <p:sp>
              <p:nvSpPr>
                <p:cNvPr id="404" name="Freeform 1632"/>
                <p:cNvSpPr>
                  <a:spLocks/>
                </p:cNvSpPr>
                <p:nvPr/>
              </p:nvSpPr>
              <p:spPr bwMode="auto">
                <a:xfrm>
                  <a:off x="1811" y="29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5" name="Freeform 1633"/>
                <p:cNvSpPr>
                  <a:spLocks/>
                </p:cNvSpPr>
                <p:nvPr/>
              </p:nvSpPr>
              <p:spPr bwMode="auto">
                <a:xfrm>
                  <a:off x="1791" y="30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6" name="Freeform 1634"/>
                <p:cNvSpPr>
                  <a:spLocks/>
                </p:cNvSpPr>
                <p:nvPr/>
              </p:nvSpPr>
              <p:spPr bwMode="auto">
                <a:xfrm>
                  <a:off x="1902" y="2719"/>
                  <a:ext cx="172" cy="214"/>
                </a:xfrm>
                <a:custGeom>
                  <a:avLst/>
                  <a:gdLst>
                    <a:gd name="T0" fmla="*/ 22 w 180"/>
                    <a:gd name="T1" fmla="*/ 44 h 223"/>
                    <a:gd name="T2" fmla="*/ 19 w 180"/>
                    <a:gd name="T3" fmla="*/ 85 h 223"/>
                    <a:gd name="T4" fmla="*/ 5 w 180"/>
                    <a:gd name="T5" fmla="*/ 100 h 223"/>
                    <a:gd name="T6" fmla="*/ 1 w 180"/>
                    <a:gd name="T7" fmla="*/ 114 h 223"/>
                    <a:gd name="T8" fmla="*/ 4 w 180"/>
                    <a:gd name="T9" fmla="*/ 118 h 223"/>
                    <a:gd name="T10" fmla="*/ 9 w 180"/>
                    <a:gd name="T11" fmla="*/ 132 h 223"/>
                    <a:gd name="T12" fmla="*/ 9 w 180"/>
                    <a:gd name="T13" fmla="*/ 139 h 223"/>
                    <a:gd name="T14" fmla="*/ 12 w 180"/>
                    <a:gd name="T15" fmla="*/ 142 h 223"/>
                    <a:gd name="T16" fmla="*/ 13 w 180"/>
                    <a:gd name="T17" fmla="*/ 143 h 223"/>
                    <a:gd name="T18" fmla="*/ 17 w 180"/>
                    <a:gd name="T19" fmla="*/ 149 h 223"/>
                    <a:gd name="T20" fmla="*/ 17 w 180"/>
                    <a:gd name="T21" fmla="*/ 150 h 223"/>
                    <a:gd name="T22" fmla="*/ 17 w 180"/>
                    <a:gd name="T23" fmla="*/ 162 h 223"/>
                    <a:gd name="T24" fmla="*/ 22 w 180"/>
                    <a:gd name="T25" fmla="*/ 167 h 223"/>
                    <a:gd name="T26" fmla="*/ 37 w 180"/>
                    <a:gd name="T27" fmla="*/ 180 h 223"/>
                    <a:gd name="T28" fmla="*/ 48 w 180"/>
                    <a:gd name="T29" fmla="*/ 193 h 223"/>
                    <a:gd name="T30" fmla="*/ 58 w 180"/>
                    <a:gd name="T31" fmla="*/ 204 h 223"/>
                    <a:gd name="T32" fmla="*/ 59 w 180"/>
                    <a:gd name="T33" fmla="*/ 205 h 223"/>
                    <a:gd name="T34" fmla="*/ 60 w 180"/>
                    <a:gd name="T35" fmla="*/ 206 h 223"/>
                    <a:gd name="T36" fmla="*/ 61 w 180"/>
                    <a:gd name="T37" fmla="*/ 209 h 223"/>
                    <a:gd name="T38" fmla="*/ 65 w 180"/>
                    <a:gd name="T39" fmla="*/ 212 h 223"/>
                    <a:gd name="T40" fmla="*/ 70 w 180"/>
                    <a:gd name="T41" fmla="*/ 213 h 223"/>
                    <a:gd name="T42" fmla="*/ 85 w 180"/>
                    <a:gd name="T43" fmla="*/ 212 h 223"/>
                    <a:gd name="T44" fmla="*/ 86 w 180"/>
                    <a:gd name="T45" fmla="*/ 214 h 223"/>
                    <a:gd name="T46" fmla="*/ 89 w 180"/>
                    <a:gd name="T47" fmla="*/ 216 h 223"/>
                    <a:gd name="T48" fmla="*/ 92 w 180"/>
                    <a:gd name="T49" fmla="*/ 218 h 223"/>
                    <a:gd name="T50" fmla="*/ 95 w 180"/>
                    <a:gd name="T51" fmla="*/ 221 h 223"/>
                    <a:gd name="T52" fmla="*/ 102 w 180"/>
                    <a:gd name="T53" fmla="*/ 220 h 223"/>
                    <a:gd name="T54" fmla="*/ 104 w 180"/>
                    <a:gd name="T55" fmla="*/ 220 h 223"/>
                    <a:gd name="T56" fmla="*/ 110 w 180"/>
                    <a:gd name="T57" fmla="*/ 223 h 223"/>
                    <a:gd name="T58" fmla="*/ 123 w 180"/>
                    <a:gd name="T59" fmla="*/ 220 h 223"/>
                    <a:gd name="T60" fmla="*/ 129 w 180"/>
                    <a:gd name="T61" fmla="*/ 216 h 223"/>
                    <a:gd name="T62" fmla="*/ 143 w 180"/>
                    <a:gd name="T63" fmla="*/ 207 h 223"/>
                    <a:gd name="T64" fmla="*/ 146 w 180"/>
                    <a:gd name="T65" fmla="*/ 208 h 223"/>
                    <a:gd name="T66" fmla="*/ 149 w 180"/>
                    <a:gd name="T67" fmla="*/ 209 h 223"/>
                    <a:gd name="T68" fmla="*/ 138 w 180"/>
                    <a:gd name="T69" fmla="*/ 195 h 223"/>
                    <a:gd name="T70" fmla="*/ 128 w 180"/>
                    <a:gd name="T71" fmla="*/ 182 h 223"/>
                    <a:gd name="T72" fmla="*/ 119 w 180"/>
                    <a:gd name="T73" fmla="*/ 171 h 223"/>
                    <a:gd name="T74" fmla="*/ 129 w 180"/>
                    <a:gd name="T75" fmla="*/ 165 h 223"/>
                    <a:gd name="T76" fmla="*/ 133 w 180"/>
                    <a:gd name="T77" fmla="*/ 148 h 223"/>
                    <a:gd name="T78" fmla="*/ 137 w 180"/>
                    <a:gd name="T79" fmla="*/ 139 h 223"/>
                    <a:gd name="T80" fmla="*/ 143 w 180"/>
                    <a:gd name="T81" fmla="*/ 127 h 223"/>
                    <a:gd name="T82" fmla="*/ 154 w 180"/>
                    <a:gd name="T83" fmla="*/ 114 h 223"/>
                    <a:gd name="T84" fmla="*/ 158 w 180"/>
                    <a:gd name="T85" fmla="*/ 101 h 223"/>
                    <a:gd name="T86" fmla="*/ 163 w 180"/>
                    <a:gd name="T87" fmla="*/ 75 h 223"/>
                    <a:gd name="T88" fmla="*/ 172 w 180"/>
                    <a:gd name="T89" fmla="*/ 65 h 223"/>
                    <a:gd name="T90" fmla="*/ 176 w 180"/>
                    <a:gd name="T91" fmla="*/ 63 h 223"/>
                    <a:gd name="T92" fmla="*/ 179 w 180"/>
                    <a:gd name="T93" fmla="*/ 59 h 223"/>
                    <a:gd name="T94" fmla="*/ 166 w 180"/>
                    <a:gd name="T95" fmla="*/ 34 h 223"/>
                    <a:gd name="T96" fmla="*/ 155 w 180"/>
                    <a:gd name="T97" fmla="*/ 6 h 223"/>
                    <a:gd name="T98" fmla="*/ 149 w 180"/>
                    <a:gd name="T99" fmla="*/ 0 h 223"/>
                    <a:gd name="T100" fmla="*/ 147 w 180"/>
                    <a:gd name="T101" fmla="*/ 2 h 223"/>
                    <a:gd name="T102" fmla="*/ 143 w 180"/>
                    <a:gd name="T103" fmla="*/ 2 h 223"/>
                    <a:gd name="T104" fmla="*/ 134 w 180"/>
                    <a:gd name="T105" fmla="*/ 12 h 223"/>
                    <a:gd name="T106" fmla="*/ 108 w 180"/>
                    <a:gd name="T107" fmla="*/ 12 h 223"/>
                    <a:gd name="T108" fmla="*/ 100 w 180"/>
                    <a:gd name="T109" fmla="*/ 13 h 223"/>
                    <a:gd name="T110" fmla="*/ 22 w 180"/>
                    <a:gd name="T111"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 h="223">
                      <a:moveTo>
                        <a:pt x="22" y="36"/>
                      </a:moveTo>
                      <a:cubicBezTo>
                        <a:pt x="22" y="39"/>
                        <a:pt x="22" y="39"/>
                        <a:pt x="22" y="39"/>
                      </a:cubicBezTo>
                      <a:cubicBezTo>
                        <a:pt x="22" y="44"/>
                        <a:pt x="22" y="44"/>
                        <a:pt x="22" y="44"/>
                      </a:cubicBezTo>
                      <a:cubicBezTo>
                        <a:pt x="22" y="71"/>
                        <a:pt x="22" y="71"/>
                        <a:pt x="22" y="71"/>
                      </a:cubicBezTo>
                      <a:cubicBezTo>
                        <a:pt x="23" y="84"/>
                        <a:pt x="20" y="85"/>
                        <a:pt x="19" y="85"/>
                      </a:cubicBezTo>
                      <a:cubicBezTo>
                        <a:pt x="19" y="85"/>
                        <a:pt x="19" y="85"/>
                        <a:pt x="19" y="85"/>
                      </a:cubicBezTo>
                      <a:cubicBezTo>
                        <a:pt x="12" y="87"/>
                        <a:pt x="11" y="89"/>
                        <a:pt x="11" y="89"/>
                      </a:cubicBezTo>
                      <a:cubicBezTo>
                        <a:pt x="11" y="91"/>
                        <a:pt x="11" y="97"/>
                        <a:pt x="5" y="98"/>
                      </a:cubicBezTo>
                      <a:cubicBezTo>
                        <a:pt x="5" y="98"/>
                        <a:pt x="5" y="100"/>
                        <a:pt x="5" y="100"/>
                      </a:cubicBezTo>
                      <a:cubicBezTo>
                        <a:pt x="5" y="102"/>
                        <a:pt x="5" y="106"/>
                        <a:pt x="1" y="106"/>
                      </a:cubicBezTo>
                      <a:cubicBezTo>
                        <a:pt x="1" y="107"/>
                        <a:pt x="1" y="107"/>
                        <a:pt x="1" y="107"/>
                      </a:cubicBezTo>
                      <a:cubicBezTo>
                        <a:pt x="2" y="109"/>
                        <a:pt x="3" y="112"/>
                        <a:pt x="1" y="114"/>
                      </a:cubicBezTo>
                      <a:cubicBezTo>
                        <a:pt x="0" y="115"/>
                        <a:pt x="0" y="116"/>
                        <a:pt x="0" y="117"/>
                      </a:cubicBezTo>
                      <a:cubicBezTo>
                        <a:pt x="0" y="117"/>
                        <a:pt x="0" y="117"/>
                        <a:pt x="1" y="117"/>
                      </a:cubicBezTo>
                      <a:cubicBezTo>
                        <a:pt x="2" y="117"/>
                        <a:pt x="3" y="118"/>
                        <a:pt x="4" y="118"/>
                      </a:cubicBezTo>
                      <a:cubicBezTo>
                        <a:pt x="5" y="120"/>
                        <a:pt x="5" y="122"/>
                        <a:pt x="5" y="125"/>
                      </a:cubicBezTo>
                      <a:cubicBezTo>
                        <a:pt x="5" y="126"/>
                        <a:pt x="5" y="127"/>
                        <a:pt x="5" y="127"/>
                      </a:cubicBezTo>
                      <a:cubicBezTo>
                        <a:pt x="5" y="130"/>
                        <a:pt x="8" y="132"/>
                        <a:pt x="9" y="132"/>
                      </a:cubicBezTo>
                      <a:cubicBezTo>
                        <a:pt x="9" y="132"/>
                        <a:pt x="9" y="133"/>
                        <a:pt x="9" y="133"/>
                      </a:cubicBezTo>
                      <a:cubicBezTo>
                        <a:pt x="11" y="133"/>
                        <a:pt x="11" y="133"/>
                        <a:pt x="11" y="133"/>
                      </a:cubicBezTo>
                      <a:cubicBezTo>
                        <a:pt x="9" y="139"/>
                        <a:pt x="9" y="139"/>
                        <a:pt x="9" y="139"/>
                      </a:cubicBezTo>
                      <a:cubicBezTo>
                        <a:pt x="10" y="140"/>
                        <a:pt x="11" y="140"/>
                        <a:pt x="11"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3"/>
                        <a:pt x="12" y="143"/>
                        <a:pt x="13" y="143"/>
                      </a:cubicBezTo>
                      <a:cubicBezTo>
                        <a:pt x="14" y="145"/>
                        <a:pt x="15" y="146"/>
                        <a:pt x="16" y="148"/>
                      </a:cubicBezTo>
                      <a:cubicBezTo>
                        <a:pt x="16" y="148"/>
                        <a:pt x="16" y="148"/>
                        <a:pt x="16" y="148"/>
                      </a:cubicBezTo>
                      <a:cubicBezTo>
                        <a:pt x="16" y="148"/>
                        <a:pt x="17" y="148"/>
                        <a:pt x="17" y="149"/>
                      </a:cubicBezTo>
                      <a:cubicBezTo>
                        <a:pt x="17" y="149"/>
                        <a:pt x="17" y="149"/>
                        <a:pt x="17" y="149"/>
                      </a:cubicBezTo>
                      <a:cubicBezTo>
                        <a:pt x="17" y="149"/>
                        <a:pt x="17" y="149"/>
                        <a:pt x="17" y="150"/>
                      </a:cubicBezTo>
                      <a:cubicBezTo>
                        <a:pt x="17" y="150"/>
                        <a:pt x="17" y="150"/>
                        <a:pt x="17" y="150"/>
                      </a:cubicBezTo>
                      <a:cubicBezTo>
                        <a:pt x="17" y="150"/>
                        <a:pt x="18" y="151"/>
                        <a:pt x="18" y="151"/>
                      </a:cubicBezTo>
                      <a:cubicBezTo>
                        <a:pt x="19" y="153"/>
                        <a:pt x="20" y="156"/>
                        <a:pt x="20" y="159"/>
                      </a:cubicBezTo>
                      <a:cubicBezTo>
                        <a:pt x="19" y="160"/>
                        <a:pt x="18" y="161"/>
                        <a:pt x="17" y="162"/>
                      </a:cubicBezTo>
                      <a:cubicBezTo>
                        <a:pt x="16" y="162"/>
                        <a:pt x="16" y="162"/>
                        <a:pt x="16" y="162"/>
                      </a:cubicBezTo>
                      <a:cubicBezTo>
                        <a:pt x="21" y="163"/>
                        <a:pt x="21" y="163"/>
                        <a:pt x="21" y="163"/>
                      </a:cubicBezTo>
                      <a:cubicBezTo>
                        <a:pt x="22" y="167"/>
                        <a:pt x="22" y="167"/>
                        <a:pt x="22" y="167"/>
                      </a:cubicBezTo>
                      <a:cubicBezTo>
                        <a:pt x="24" y="167"/>
                        <a:pt x="29" y="168"/>
                        <a:pt x="31" y="171"/>
                      </a:cubicBezTo>
                      <a:cubicBezTo>
                        <a:pt x="32" y="173"/>
                        <a:pt x="33" y="173"/>
                        <a:pt x="34" y="174"/>
                      </a:cubicBezTo>
                      <a:cubicBezTo>
                        <a:pt x="36" y="176"/>
                        <a:pt x="37" y="177"/>
                        <a:pt x="37" y="180"/>
                      </a:cubicBezTo>
                      <a:cubicBezTo>
                        <a:pt x="37" y="180"/>
                        <a:pt x="38" y="181"/>
                        <a:pt x="39" y="181"/>
                      </a:cubicBezTo>
                      <a:cubicBezTo>
                        <a:pt x="40" y="182"/>
                        <a:pt x="41" y="183"/>
                        <a:pt x="43" y="184"/>
                      </a:cubicBezTo>
                      <a:cubicBezTo>
                        <a:pt x="48" y="188"/>
                        <a:pt x="48" y="191"/>
                        <a:pt x="48" y="193"/>
                      </a:cubicBezTo>
                      <a:cubicBezTo>
                        <a:pt x="48" y="194"/>
                        <a:pt x="51" y="196"/>
                        <a:pt x="54" y="197"/>
                      </a:cubicBezTo>
                      <a:cubicBezTo>
                        <a:pt x="55" y="198"/>
                        <a:pt x="55" y="198"/>
                        <a:pt x="55" y="198"/>
                      </a:cubicBezTo>
                      <a:cubicBezTo>
                        <a:pt x="58" y="204"/>
                        <a:pt x="58" y="204"/>
                        <a:pt x="58" y="204"/>
                      </a:cubicBezTo>
                      <a:cubicBezTo>
                        <a:pt x="58" y="204"/>
                        <a:pt x="58" y="204"/>
                        <a:pt x="58" y="204"/>
                      </a:cubicBezTo>
                      <a:cubicBezTo>
                        <a:pt x="58" y="204"/>
                        <a:pt x="58" y="204"/>
                        <a:pt x="58" y="204"/>
                      </a:cubicBezTo>
                      <a:cubicBezTo>
                        <a:pt x="59" y="205"/>
                        <a:pt x="59" y="205"/>
                        <a:pt x="59" y="205"/>
                      </a:cubicBezTo>
                      <a:cubicBezTo>
                        <a:pt x="59" y="205"/>
                        <a:pt x="59" y="205"/>
                        <a:pt x="59" y="205"/>
                      </a:cubicBezTo>
                      <a:cubicBezTo>
                        <a:pt x="60" y="206"/>
                        <a:pt x="60" y="206"/>
                        <a:pt x="60" y="206"/>
                      </a:cubicBezTo>
                      <a:cubicBezTo>
                        <a:pt x="60" y="206"/>
                        <a:pt x="60" y="206"/>
                        <a:pt x="60" y="206"/>
                      </a:cubicBezTo>
                      <a:cubicBezTo>
                        <a:pt x="60" y="207"/>
                        <a:pt x="61" y="207"/>
                        <a:pt x="61" y="208"/>
                      </a:cubicBezTo>
                      <a:cubicBezTo>
                        <a:pt x="61" y="208"/>
                        <a:pt x="61" y="208"/>
                        <a:pt x="61" y="209"/>
                      </a:cubicBezTo>
                      <a:cubicBezTo>
                        <a:pt x="61" y="209"/>
                        <a:pt x="61" y="209"/>
                        <a:pt x="61" y="209"/>
                      </a:cubicBezTo>
                      <a:cubicBezTo>
                        <a:pt x="62" y="209"/>
                        <a:pt x="62" y="209"/>
                        <a:pt x="62" y="210"/>
                      </a:cubicBezTo>
                      <a:cubicBezTo>
                        <a:pt x="62" y="210"/>
                        <a:pt x="62" y="210"/>
                        <a:pt x="62" y="210"/>
                      </a:cubicBezTo>
                      <a:cubicBezTo>
                        <a:pt x="63" y="211"/>
                        <a:pt x="65" y="212"/>
                        <a:pt x="65" y="212"/>
                      </a:cubicBezTo>
                      <a:cubicBezTo>
                        <a:pt x="65" y="212"/>
                        <a:pt x="65" y="212"/>
                        <a:pt x="65" y="212"/>
                      </a:cubicBezTo>
                      <a:cubicBezTo>
                        <a:pt x="66" y="213"/>
                        <a:pt x="67" y="213"/>
                        <a:pt x="68" y="213"/>
                      </a:cubicBezTo>
                      <a:cubicBezTo>
                        <a:pt x="69" y="213"/>
                        <a:pt x="69" y="213"/>
                        <a:pt x="70" y="213"/>
                      </a:cubicBezTo>
                      <a:cubicBezTo>
                        <a:pt x="72" y="210"/>
                        <a:pt x="75" y="211"/>
                        <a:pt x="77" y="212"/>
                      </a:cubicBezTo>
                      <a:cubicBezTo>
                        <a:pt x="79" y="211"/>
                        <a:pt x="82" y="210"/>
                        <a:pt x="84" y="212"/>
                      </a:cubicBezTo>
                      <a:cubicBezTo>
                        <a:pt x="84" y="212"/>
                        <a:pt x="84" y="212"/>
                        <a:pt x="85" y="212"/>
                      </a:cubicBezTo>
                      <a:cubicBezTo>
                        <a:pt x="85" y="212"/>
                        <a:pt x="85" y="212"/>
                        <a:pt x="85" y="212"/>
                      </a:cubicBezTo>
                      <a:cubicBezTo>
                        <a:pt x="85" y="213"/>
                        <a:pt x="85" y="213"/>
                        <a:pt x="86" y="213"/>
                      </a:cubicBezTo>
                      <a:cubicBezTo>
                        <a:pt x="86" y="213"/>
                        <a:pt x="86" y="213"/>
                        <a:pt x="86" y="214"/>
                      </a:cubicBezTo>
                      <a:cubicBezTo>
                        <a:pt x="87" y="214"/>
                        <a:pt x="87" y="214"/>
                        <a:pt x="87" y="214"/>
                      </a:cubicBezTo>
                      <a:cubicBezTo>
                        <a:pt x="87" y="214"/>
                        <a:pt x="88" y="215"/>
                        <a:pt x="88" y="215"/>
                      </a:cubicBezTo>
                      <a:cubicBezTo>
                        <a:pt x="88" y="215"/>
                        <a:pt x="89" y="215"/>
                        <a:pt x="89" y="216"/>
                      </a:cubicBezTo>
                      <a:cubicBezTo>
                        <a:pt x="89" y="216"/>
                        <a:pt x="90" y="216"/>
                        <a:pt x="90" y="216"/>
                      </a:cubicBezTo>
                      <a:cubicBezTo>
                        <a:pt x="90" y="217"/>
                        <a:pt x="90" y="217"/>
                        <a:pt x="91" y="217"/>
                      </a:cubicBezTo>
                      <a:cubicBezTo>
                        <a:pt x="91" y="217"/>
                        <a:pt x="91" y="218"/>
                        <a:pt x="92" y="218"/>
                      </a:cubicBezTo>
                      <a:cubicBezTo>
                        <a:pt x="92" y="218"/>
                        <a:pt x="92" y="219"/>
                        <a:pt x="93" y="219"/>
                      </a:cubicBezTo>
                      <a:cubicBezTo>
                        <a:pt x="93" y="219"/>
                        <a:pt x="93" y="219"/>
                        <a:pt x="94" y="220"/>
                      </a:cubicBezTo>
                      <a:cubicBezTo>
                        <a:pt x="94" y="220"/>
                        <a:pt x="94" y="220"/>
                        <a:pt x="95" y="221"/>
                      </a:cubicBezTo>
                      <a:cubicBezTo>
                        <a:pt x="95" y="221"/>
                        <a:pt x="95" y="221"/>
                        <a:pt x="96" y="222"/>
                      </a:cubicBezTo>
                      <a:cubicBezTo>
                        <a:pt x="96" y="222"/>
                        <a:pt x="96" y="222"/>
                        <a:pt x="96" y="222"/>
                      </a:cubicBezTo>
                      <a:cubicBezTo>
                        <a:pt x="98" y="222"/>
                        <a:pt x="100" y="221"/>
                        <a:pt x="102" y="220"/>
                      </a:cubicBezTo>
                      <a:cubicBezTo>
                        <a:pt x="102" y="220"/>
                        <a:pt x="102" y="220"/>
                        <a:pt x="102" y="220"/>
                      </a:cubicBezTo>
                      <a:cubicBezTo>
                        <a:pt x="103" y="220"/>
                        <a:pt x="103" y="220"/>
                        <a:pt x="104" y="220"/>
                      </a:cubicBezTo>
                      <a:cubicBezTo>
                        <a:pt x="104" y="220"/>
                        <a:pt x="104" y="220"/>
                        <a:pt x="104" y="220"/>
                      </a:cubicBezTo>
                      <a:cubicBezTo>
                        <a:pt x="104" y="220"/>
                        <a:pt x="104" y="220"/>
                        <a:pt x="104" y="220"/>
                      </a:cubicBezTo>
                      <a:cubicBezTo>
                        <a:pt x="106" y="220"/>
                        <a:pt x="108" y="221"/>
                        <a:pt x="109" y="222"/>
                      </a:cubicBezTo>
                      <a:cubicBezTo>
                        <a:pt x="109" y="222"/>
                        <a:pt x="110" y="222"/>
                        <a:pt x="110" y="223"/>
                      </a:cubicBezTo>
                      <a:cubicBezTo>
                        <a:pt x="112" y="221"/>
                        <a:pt x="116" y="219"/>
                        <a:pt x="118" y="219"/>
                      </a:cubicBezTo>
                      <a:cubicBezTo>
                        <a:pt x="119" y="219"/>
                        <a:pt x="120" y="220"/>
                        <a:pt x="120" y="220"/>
                      </a:cubicBezTo>
                      <a:cubicBezTo>
                        <a:pt x="121" y="220"/>
                        <a:pt x="122" y="220"/>
                        <a:pt x="123" y="220"/>
                      </a:cubicBezTo>
                      <a:cubicBezTo>
                        <a:pt x="124" y="220"/>
                        <a:pt x="124" y="220"/>
                        <a:pt x="125" y="220"/>
                      </a:cubicBezTo>
                      <a:cubicBezTo>
                        <a:pt x="125" y="219"/>
                        <a:pt x="126" y="218"/>
                        <a:pt x="128" y="217"/>
                      </a:cubicBezTo>
                      <a:cubicBezTo>
                        <a:pt x="128" y="217"/>
                        <a:pt x="129" y="216"/>
                        <a:pt x="129" y="216"/>
                      </a:cubicBezTo>
                      <a:cubicBezTo>
                        <a:pt x="130" y="215"/>
                        <a:pt x="130" y="215"/>
                        <a:pt x="130" y="215"/>
                      </a:cubicBezTo>
                      <a:cubicBezTo>
                        <a:pt x="131" y="212"/>
                        <a:pt x="138" y="208"/>
                        <a:pt x="140" y="208"/>
                      </a:cubicBezTo>
                      <a:cubicBezTo>
                        <a:pt x="141" y="207"/>
                        <a:pt x="142" y="207"/>
                        <a:pt x="143" y="207"/>
                      </a:cubicBezTo>
                      <a:cubicBezTo>
                        <a:pt x="143" y="207"/>
                        <a:pt x="144" y="207"/>
                        <a:pt x="144" y="207"/>
                      </a:cubicBezTo>
                      <a:cubicBezTo>
                        <a:pt x="145" y="207"/>
                        <a:pt x="145" y="207"/>
                        <a:pt x="146" y="207"/>
                      </a:cubicBezTo>
                      <a:cubicBezTo>
                        <a:pt x="146" y="207"/>
                        <a:pt x="146" y="208"/>
                        <a:pt x="146" y="208"/>
                      </a:cubicBezTo>
                      <a:cubicBezTo>
                        <a:pt x="147" y="208"/>
                        <a:pt x="147" y="208"/>
                        <a:pt x="147" y="208"/>
                      </a:cubicBezTo>
                      <a:cubicBezTo>
                        <a:pt x="148" y="208"/>
                        <a:pt x="148" y="208"/>
                        <a:pt x="148" y="208"/>
                      </a:cubicBezTo>
                      <a:cubicBezTo>
                        <a:pt x="148" y="209"/>
                        <a:pt x="149" y="209"/>
                        <a:pt x="149" y="209"/>
                      </a:cubicBezTo>
                      <a:cubicBezTo>
                        <a:pt x="149" y="208"/>
                        <a:pt x="149" y="208"/>
                        <a:pt x="149" y="207"/>
                      </a:cubicBezTo>
                      <a:cubicBezTo>
                        <a:pt x="149" y="206"/>
                        <a:pt x="149" y="205"/>
                        <a:pt x="149" y="204"/>
                      </a:cubicBezTo>
                      <a:cubicBezTo>
                        <a:pt x="146" y="204"/>
                        <a:pt x="140" y="200"/>
                        <a:pt x="138" y="195"/>
                      </a:cubicBezTo>
                      <a:cubicBezTo>
                        <a:pt x="138" y="194"/>
                        <a:pt x="137" y="193"/>
                        <a:pt x="137" y="193"/>
                      </a:cubicBezTo>
                      <a:cubicBezTo>
                        <a:pt x="136" y="191"/>
                        <a:pt x="134" y="189"/>
                        <a:pt x="133" y="187"/>
                      </a:cubicBezTo>
                      <a:cubicBezTo>
                        <a:pt x="131" y="186"/>
                        <a:pt x="129" y="184"/>
                        <a:pt x="128" y="182"/>
                      </a:cubicBezTo>
                      <a:cubicBezTo>
                        <a:pt x="128" y="181"/>
                        <a:pt x="126" y="181"/>
                        <a:pt x="124" y="180"/>
                      </a:cubicBezTo>
                      <a:cubicBezTo>
                        <a:pt x="122" y="179"/>
                        <a:pt x="119" y="179"/>
                        <a:pt x="118" y="177"/>
                      </a:cubicBezTo>
                      <a:cubicBezTo>
                        <a:pt x="117" y="174"/>
                        <a:pt x="118" y="172"/>
                        <a:pt x="119" y="171"/>
                      </a:cubicBezTo>
                      <a:cubicBezTo>
                        <a:pt x="120" y="171"/>
                        <a:pt x="120" y="170"/>
                        <a:pt x="120" y="169"/>
                      </a:cubicBezTo>
                      <a:cubicBezTo>
                        <a:pt x="120" y="168"/>
                        <a:pt x="121" y="165"/>
                        <a:pt x="126" y="165"/>
                      </a:cubicBezTo>
                      <a:cubicBezTo>
                        <a:pt x="127" y="165"/>
                        <a:pt x="128" y="165"/>
                        <a:pt x="129" y="165"/>
                      </a:cubicBezTo>
                      <a:cubicBezTo>
                        <a:pt x="129" y="165"/>
                        <a:pt x="129" y="165"/>
                        <a:pt x="129" y="166"/>
                      </a:cubicBezTo>
                      <a:cubicBezTo>
                        <a:pt x="130" y="163"/>
                        <a:pt x="130" y="158"/>
                        <a:pt x="130" y="155"/>
                      </a:cubicBezTo>
                      <a:cubicBezTo>
                        <a:pt x="130" y="152"/>
                        <a:pt x="132" y="150"/>
                        <a:pt x="133" y="148"/>
                      </a:cubicBezTo>
                      <a:cubicBezTo>
                        <a:pt x="133" y="147"/>
                        <a:pt x="134" y="146"/>
                        <a:pt x="134" y="146"/>
                      </a:cubicBezTo>
                      <a:cubicBezTo>
                        <a:pt x="133" y="145"/>
                        <a:pt x="133" y="144"/>
                        <a:pt x="133" y="143"/>
                      </a:cubicBezTo>
                      <a:cubicBezTo>
                        <a:pt x="134" y="141"/>
                        <a:pt x="135" y="140"/>
                        <a:pt x="137" y="139"/>
                      </a:cubicBezTo>
                      <a:cubicBezTo>
                        <a:pt x="138" y="139"/>
                        <a:pt x="139" y="138"/>
                        <a:pt x="139" y="138"/>
                      </a:cubicBezTo>
                      <a:cubicBezTo>
                        <a:pt x="140" y="137"/>
                        <a:pt x="140" y="136"/>
                        <a:pt x="140" y="134"/>
                      </a:cubicBezTo>
                      <a:cubicBezTo>
                        <a:pt x="141" y="132"/>
                        <a:pt x="141" y="129"/>
                        <a:pt x="143" y="127"/>
                      </a:cubicBezTo>
                      <a:cubicBezTo>
                        <a:pt x="144" y="126"/>
                        <a:pt x="145" y="124"/>
                        <a:pt x="146" y="123"/>
                      </a:cubicBezTo>
                      <a:cubicBezTo>
                        <a:pt x="147" y="120"/>
                        <a:pt x="149" y="118"/>
                        <a:pt x="151" y="118"/>
                      </a:cubicBezTo>
                      <a:cubicBezTo>
                        <a:pt x="152" y="118"/>
                        <a:pt x="154" y="116"/>
                        <a:pt x="154" y="114"/>
                      </a:cubicBezTo>
                      <a:cubicBezTo>
                        <a:pt x="154" y="113"/>
                        <a:pt x="155" y="111"/>
                        <a:pt x="156" y="109"/>
                      </a:cubicBezTo>
                      <a:cubicBezTo>
                        <a:pt x="157" y="107"/>
                        <a:pt x="158" y="104"/>
                        <a:pt x="158" y="101"/>
                      </a:cubicBezTo>
                      <a:cubicBezTo>
                        <a:pt x="158" y="101"/>
                        <a:pt x="158" y="101"/>
                        <a:pt x="158" y="101"/>
                      </a:cubicBezTo>
                      <a:cubicBezTo>
                        <a:pt x="158" y="101"/>
                        <a:pt x="158" y="100"/>
                        <a:pt x="158" y="99"/>
                      </a:cubicBezTo>
                      <a:cubicBezTo>
                        <a:pt x="157" y="94"/>
                        <a:pt x="156" y="89"/>
                        <a:pt x="159" y="85"/>
                      </a:cubicBezTo>
                      <a:cubicBezTo>
                        <a:pt x="162" y="81"/>
                        <a:pt x="164" y="78"/>
                        <a:pt x="163" y="75"/>
                      </a:cubicBezTo>
                      <a:cubicBezTo>
                        <a:pt x="162" y="71"/>
                        <a:pt x="166" y="70"/>
                        <a:pt x="168" y="68"/>
                      </a:cubicBezTo>
                      <a:cubicBezTo>
                        <a:pt x="169" y="68"/>
                        <a:pt x="169" y="67"/>
                        <a:pt x="170" y="67"/>
                      </a:cubicBezTo>
                      <a:cubicBezTo>
                        <a:pt x="170" y="66"/>
                        <a:pt x="171" y="66"/>
                        <a:pt x="172" y="65"/>
                      </a:cubicBezTo>
                      <a:cubicBezTo>
                        <a:pt x="173" y="65"/>
                        <a:pt x="173" y="65"/>
                        <a:pt x="174" y="64"/>
                      </a:cubicBezTo>
                      <a:cubicBezTo>
                        <a:pt x="174" y="64"/>
                        <a:pt x="174" y="64"/>
                        <a:pt x="174" y="64"/>
                      </a:cubicBezTo>
                      <a:cubicBezTo>
                        <a:pt x="175" y="63"/>
                        <a:pt x="175" y="63"/>
                        <a:pt x="176" y="63"/>
                      </a:cubicBezTo>
                      <a:cubicBezTo>
                        <a:pt x="176" y="62"/>
                        <a:pt x="176" y="62"/>
                        <a:pt x="177" y="62"/>
                      </a:cubicBezTo>
                      <a:cubicBezTo>
                        <a:pt x="177" y="61"/>
                        <a:pt x="178" y="61"/>
                        <a:pt x="178" y="61"/>
                      </a:cubicBezTo>
                      <a:cubicBezTo>
                        <a:pt x="178" y="60"/>
                        <a:pt x="178" y="60"/>
                        <a:pt x="179" y="59"/>
                      </a:cubicBezTo>
                      <a:cubicBezTo>
                        <a:pt x="179" y="59"/>
                        <a:pt x="179" y="59"/>
                        <a:pt x="180" y="58"/>
                      </a:cubicBezTo>
                      <a:cubicBezTo>
                        <a:pt x="177" y="56"/>
                        <a:pt x="175" y="54"/>
                        <a:pt x="174" y="54"/>
                      </a:cubicBezTo>
                      <a:cubicBezTo>
                        <a:pt x="169" y="52"/>
                        <a:pt x="166" y="44"/>
                        <a:pt x="166" y="34"/>
                      </a:cubicBezTo>
                      <a:cubicBezTo>
                        <a:pt x="166" y="28"/>
                        <a:pt x="165" y="23"/>
                        <a:pt x="165" y="19"/>
                      </a:cubicBezTo>
                      <a:cubicBezTo>
                        <a:pt x="164" y="18"/>
                        <a:pt x="164" y="17"/>
                        <a:pt x="164" y="16"/>
                      </a:cubicBezTo>
                      <a:cubicBezTo>
                        <a:pt x="164" y="14"/>
                        <a:pt x="160" y="8"/>
                        <a:pt x="155" y="6"/>
                      </a:cubicBezTo>
                      <a:cubicBezTo>
                        <a:pt x="152" y="4"/>
                        <a:pt x="150" y="2"/>
                        <a:pt x="149" y="0"/>
                      </a:cubicBezTo>
                      <a:cubicBezTo>
                        <a:pt x="149" y="0"/>
                        <a:pt x="149" y="0"/>
                        <a:pt x="149" y="0"/>
                      </a:cubicBezTo>
                      <a:cubicBezTo>
                        <a:pt x="149" y="0"/>
                        <a:pt x="149" y="0"/>
                        <a:pt x="149" y="0"/>
                      </a:cubicBezTo>
                      <a:cubicBezTo>
                        <a:pt x="149" y="0"/>
                        <a:pt x="148" y="1"/>
                        <a:pt x="148" y="1"/>
                      </a:cubicBezTo>
                      <a:cubicBezTo>
                        <a:pt x="148" y="1"/>
                        <a:pt x="148" y="1"/>
                        <a:pt x="148" y="1"/>
                      </a:cubicBezTo>
                      <a:cubicBezTo>
                        <a:pt x="147" y="1"/>
                        <a:pt x="147" y="1"/>
                        <a:pt x="147" y="2"/>
                      </a:cubicBezTo>
                      <a:cubicBezTo>
                        <a:pt x="147" y="2"/>
                        <a:pt x="147" y="2"/>
                        <a:pt x="147" y="2"/>
                      </a:cubicBezTo>
                      <a:cubicBezTo>
                        <a:pt x="146" y="2"/>
                        <a:pt x="146" y="2"/>
                        <a:pt x="145" y="2"/>
                      </a:cubicBezTo>
                      <a:cubicBezTo>
                        <a:pt x="143" y="2"/>
                        <a:pt x="143" y="2"/>
                        <a:pt x="143" y="2"/>
                      </a:cubicBezTo>
                      <a:cubicBezTo>
                        <a:pt x="143" y="2"/>
                        <a:pt x="143" y="3"/>
                        <a:pt x="143" y="4"/>
                      </a:cubicBezTo>
                      <a:cubicBezTo>
                        <a:pt x="142" y="6"/>
                        <a:pt x="140" y="10"/>
                        <a:pt x="136" y="10"/>
                      </a:cubicBezTo>
                      <a:cubicBezTo>
                        <a:pt x="134" y="10"/>
                        <a:pt x="134" y="10"/>
                        <a:pt x="134" y="12"/>
                      </a:cubicBezTo>
                      <a:cubicBezTo>
                        <a:pt x="133" y="13"/>
                        <a:pt x="132" y="15"/>
                        <a:pt x="129" y="15"/>
                      </a:cubicBezTo>
                      <a:cubicBezTo>
                        <a:pt x="126" y="15"/>
                        <a:pt x="124" y="13"/>
                        <a:pt x="123" y="12"/>
                      </a:cubicBezTo>
                      <a:cubicBezTo>
                        <a:pt x="108" y="12"/>
                        <a:pt x="108" y="12"/>
                        <a:pt x="108" y="12"/>
                      </a:cubicBezTo>
                      <a:cubicBezTo>
                        <a:pt x="107" y="11"/>
                        <a:pt x="107" y="11"/>
                        <a:pt x="107" y="11"/>
                      </a:cubicBezTo>
                      <a:cubicBezTo>
                        <a:pt x="107" y="11"/>
                        <a:pt x="105" y="10"/>
                        <a:pt x="104" y="10"/>
                      </a:cubicBezTo>
                      <a:cubicBezTo>
                        <a:pt x="100" y="13"/>
                        <a:pt x="100" y="13"/>
                        <a:pt x="100" y="13"/>
                      </a:cubicBezTo>
                      <a:cubicBezTo>
                        <a:pt x="33" y="13"/>
                        <a:pt x="33" y="13"/>
                        <a:pt x="33" y="13"/>
                      </a:cubicBezTo>
                      <a:cubicBezTo>
                        <a:pt x="33" y="36"/>
                        <a:pt x="33" y="36"/>
                        <a:pt x="33" y="36"/>
                      </a:cubicBezTo>
                      <a:lnTo>
                        <a:pt x="22" y="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7" name="Freeform 1635"/>
                <p:cNvSpPr>
                  <a:spLocks/>
                </p:cNvSpPr>
                <p:nvPr/>
              </p:nvSpPr>
              <p:spPr bwMode="auto">
                <a:xfrm>
                  <a:off x="1913" y="285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8" name="Freeform 1636"/>
                <p:cNvSpPr>
                  <a:spLocks/>
                </p:cNvSpPr>
                <p:nvPr/>
              </p:nvSpPr>
              <p:spPr bwMode="auto">
                <a:xfrm>
                  <a:off x="1955" y="2909"/>
                  <a:ext cx="3" cy="6"/>
                </a:xfrm>
                <a:custGeom>
                  <a:avLst/>
                  <a:gdLst>
                    <a:gd name="T0" fmla="*/ 3 w 3"/>
                    <a:gd name="T1" fmla="*/ 6 h 6"/>
                    <a:gd name="T2" fmla="*/ 0 w 3"/>
                    <a:gd name="T3" fmla="*/ 0 h 6"/>
                    <a:gd name="T4" fmla="*/ 3 w 3"/>
                    <a:gd name="T5" fmla="*/ 6 h 6"/>
                    <a:gd name="T6" fmla="*/ 3 w 3"/>
                    <a:gd name="T7" fmla="*/ 6 h 6"/>
                  </a:gdLst>
                  <a:ahLst/>
                  <a:cxnLst>
                    <a:cxn ang="0">
                      <a:pos x="T0" y="T1"/>
                    </a:cxn>
                    <a:cxn ang="0">
                      <a:pos x="T2" y="T3"/>
                    </a:cxn>
                    <a:cxn ang="0">
                      <a:pos x="T4" y="T5"/>
                    </a:cxn>
                    <a:cxn ang="0">
                      <a:pos x="T6" y="T7"/>
                    </a:cxn>
                  </a:cxnLst>
                  <a:rect l="0" t="0" r="r" b="b"/>
                  <a:pathLst>
                    <a:path w="3" h="6">
                      <a:moveTo>
                        <a:pt x="3" y="6"/>
                      </a:moveTo>
                      <a:lnTo>
                        <a:pt x="0" y="0"/>
                      </a:lnTo>
                      <a:lnTo>
                        <a:pt x="3" y="6"/>
                      </a:lnTo>
                      <a:lnTo>
                        <a:pt x="3" y="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9" name="Freeform 1637"/>
                <p:cNvSpPr>
                  <a:spLocks/>
                </p:cNvSpPr>
                <p:nvPr/>
              </p:nvSpPr>
              <p:spPr bwMode="auto">
                <a:xfrm>
                  <a:off x="1918" y="28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0" name="Freeform 1638"/>
                <p:cNvSpPr>
                  <a:spLocks/>
                </p:cNvSpPr>
                <p:nvPr/>
              </p:nvSpPr>
              <p:spPr bwMode="auto">
                <a:xfrm>
                  <a:off x="1914" y="28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1" name="Freeform 1639"/>
                <p:cNvSpPr>
                  <a:spLocks/>
                </p:cNvSpPr>
                <p:nvPr/>
              </p:nvSpPr>
              <p:spPr bwMode="auto">
                <a:xfrm>
                  <a:off x="1917" y="2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2" name="Freeform 1640"/>
                <p:cNvSpPr>
                  <a:spLocks/>
                </p:cNvSpPr>
                <p:nvPr/>
              </p:nvSpPr>
              <p:spPr bwMode="auto">
                <a:xfrm>
                  <a:off x="1914" y="2856"/>
                  <a:ext cx="3" cy="5"/>
                </a:xfrm>
                <a:custGeom>
                  <a:avLst/>
                  <a:gdLst>
                    <a:gd name="T0" fmla="*/ 0 w 3"/>
                    <a:gd name="T1" fmla="*/ 0 h 5"/>
                    <a:gd name="T2" fmla="*/ 3 w 3"/>
                    <a:gd name="T3" fmla="*/ 5 h 5"/>
                    <a:gd name="T4" fmla="*/ 0 w 3"/>
                    <a:gd name="T5" fmla="*/ 0 h 5"/>
                  </a:gdLst>
                  <a:ahLst/>
                  <a:cxnLst>
                    <a:cxn ang="0">
                      <a:pos x="T0" y="T1"/>
                    </a:cxn>
                    <a:cxn ang="0">
                      <a:pos x="T2" y="T3"/>
                    </a:cxn>
                    <a:cxn ang="0">
                      <a:pos x="T4" y="T5"/>
                    </a:cxn>
                  </a:cxnLst>
                  <a:rect l="0" t="0" r="r" b="b"/>
                  <a:pathLst>
                    <a:path w="3" h="5">
                      <a:moveTo>
                        <a:pt x="0" y="0"/>
                      </a:moveTo>
                      <a:cubicBezTo>
                        <a:pt x="1" y="2"/>
                        <a:pt x="2" y="3"/>
                        <a:pt x="3" y="5"/>
                      </a:cubicBezTo>
                      <a:cubicBezTo>
                        <a:pt x="2" y="3"/>
                        <a:pt x="1" y="2"/>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3" name="Freeform 1641"/>
                <p:cNvSpPr>
                  <a:spLocks/>
                </p:cNvSpPr>
                <p:nvPr/>
              </p:nvSpPr>
              <p:spPr bwMode="auto">
                <a:xfrm>
                  <a:off x="1911" y="2846"/>
                  <a:ext cx="2" cy="6"/>
                </a:xfrm>
                <a:custGeom>
                  <a:avLst/>
                  <a:gdLst>
                    <a:gd name="T0" fmla="*/ 2 w 2"/>
                    <a:gd name="T1" fmla="*/ 1 h 7"/>
                    <a:gd name="T2" fmla="*/ 0 w 2"/>
                    <a:gd name="T3" fmla="*/ 7 h 7"/>
                    <a:gd name="T4" fmla="*/ 0 w 2"/>
                    <a:gd name="T5" fmla="*/ 7 h 7"/>
                    <a:gd name="T6" fmla="*/ 2 w 2"/>
                    <a:gd name="T7" fmla="*/ 1 h 7"/>
                    <a:gd name="T8" fmla="*/ 0 w 2"/>
                    <a:gd name="T9" fmla="*/ 1 h 7"/>
                    <a:gd name="T10" fmla="*/ 0 w 2"/>
                    <a:gd name="T11" fmla="*/ 0 h 7"/>
                    <a:gd name="T12" fmla="*/ 0 w 2"/>
                    <a:gd name="T13" fmla="*/ 1 h 7"/>
                    <a:gd name="T14" fmla="*/ 2 w 2"/>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2" y="1"/>
                      </a:moveTo>
                      <a:cubicBezTo>
                        <a:pt x="0" y="7"/>
                        <a:pt x="0" y="7"/>
                        <a:pt x="0" y="7"/>
                      </a:cubicBezTo>
                      <a:cubicBezTo>
                        <a:pt x="0" y="7"/>
                        <a:pt x="0" y="7"/>
                        <a:pt x="0" y="7"/>
                      </a:cubicBezTo>
                      <a:cubicBezTo>
                        <a:pt x="2" y="1"/>
                        <a:pt x="2" y="1"/>
                        <a:pt x="2" y="1"/>
                      </a:cubicBezTo>
                      <a:cubicBezTo>
                        <a:pt x="0" y="1"/>
                        <a:pt x="0" y="1"/>
                        <a:pt x="0" y="1"/>
                      </a:cubicBezTo>
                      <a:cubicBezTo>
                        <a:pt x="0" y="1"/>
                        <a:pt x="0" y="0"/>
                        <a:pt x="0" y="0"/>
                      </a:cubicBezTo>
                      <a:cubicBezTo>
                        <a:pt x="0" y="0"/>
                        <a:pt x="0" y="1"/>
                        <a:pt x="0" y="1"/>
                      </a:cubicBezTo>
                      <a:lnTo>
                        <a:pt x="2"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4" name="Freeform 1642"/>
                <p:cNvSpPr>
                  <a:spLocks/>
                </p:cNvSpPr>
                <p:nvPr/>
              </p:nvSpPr>
              <p:spPr bwMode="auto">
                <a:xfrm>
                  <a:off x="1914" y="28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5" name="Oval 1643"/>
                <p:cNvSpPr>
                  <a:spLocks noChangeArrowheads="1"/>
                </p:cNvSpPr>
                <p:nvPr/>
              </p:nvSpPr>
              <p:spPr bwMode="auto">
                <a:xfrm>
                  <a:off x="1914" y="2855"/>
                  <a:ext cx="1" cy="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6" name="Freeform 1644"/>
                <p:cNvSpPr>
                  <a:spLocks/>
                </p:cNvSpPr>
                <p:nvPr/>
              </p:nvSpPr>
              <p:spPr bwMode="auto">
                <a:xfrm>
                  <a:off x="2043" y="27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7" name="Freeform 1645"/>
                <p:cNvSpPr>
                  <a:spLocks/>
                </p:cNvSpPr>
                <p:nvPr/>
              </p:nvSpPr>
              <p:spPr bwMode="auto">
                <a:xfrm>
                  <a:off x="2044" y="2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8" name="Freeform 1646"/>
                <p:cNvSpPr>
                  <a:spLocks/>
                </p:cNvSpPr>
                <p:nvPr/>
              </p:nvSpPr>
              <p:spPr bwMode="auto">
                <a:xfrm>
                  <a:off x="2045" y="2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9" name="Freeform 1647"/>
                <p:cNvSpPr>
                  <a:spLocks/>
                </p:cNvSpPr>
                <p:nvPr/>
              </p:nvSpPr>
              <p:spPr bwMode="auto">
                <a:xfrm>
                  <a:off x="2112" y="2837"/>
                  <a:ext cx="16" cy="15"/>
                </a:xfrm>
                <a:custGeom>
                  <a:avLst/>
                  <a:gdLst>
                    <a:gd name="T0" fmla="*/ 4 w 16"/>
                    <a:gd name="T1" fmla="*/ 5 h 16"/>
                    <a:gd name="T2" fmla="*/ 4 w 16"/>
                    <a:gd name="T3" fmla="*/ 6 h 16"/>
                    <a:gd name="T4" fmla="*/ 3 w 16"/>
                    <a:gd name="T5" fmla="*/ 7 h 16"/>
                    <a:gd name="T6" fmla="*/ 3 w 16"/>
                    <a:gd name="T7" fmla="*/ 8 h 16"/>
                    <a:gd name="T8" fmla="*/ 1 w 16"/>
                    <a:gd name="T9" fmla="*/ 9 h 16"/>
                    <a:gd name="T10" fmla="*/ 1 w 16"/>
                    <a:gd name="T11" fmla="*/ 16 h 16"/>
                    <a:gd name="T12" fmla="*/ 2 w 16"/>
                    <a:gd name="T13" fmla="*/ 16 h 16"/>
                    <a:gd name="T14" fmla="*/ 5 w 16"/>
                    <a:gd name="T15" fmla="*/ 15 h 16"/>
                    <a:gd name="T16" fmla="*/ 6 w 16"/>
                    <a:gd name="T17" fmla="*/ 15 h 16"/>
                    <a:gd name="T18" fmla="*/ 6 w 16"/>
                    <a:gd name="T19" fmla="*/ 14 h 16"/>
                    <a:gd name="T20" fmla="*/ 8 w 16"/>
                    <a:gd name="T21" fmla="*/ 14 h 16"/>
                    <a:gd name="T22" fmla="*/ 8 w 16"/>
                    <a:gd name="T23" fmla="*/ 14 h 16"/>
                    <a:gd name="T24" fmla="*/ 9 w 16"/>
                    <a:gd name="T25" fmla="*/ 15 h 16"/>
                    <a:gd name="T26" fmla="*/ 10 w 16"/>
                    <a:gd name="T27" fmla="*/ 15 h 16"/>
                    <a:gd name="T28" fmla="*/ 10 w 16"/>
                    <a:gd name="T29" fmla="*/ 16 h 16"/>
                    <a:gd name="T30" fmla="*/ 11 w 16"/>
                    <a:gd name="T31" fmla="*/ 16 h 16"/>
                    <a:gd name="T32" fmla="*/ 12 w 16"/>
                    <a:gd name="T33" fmla="*/ 14 h 16"/>
                    <a:gd name="T34" fmla="*/ 11 w 16"/>
                    <a:gd name="T35" fmla="*/ 13 h 16"/>
                    <a:gd name="T36" fmla="*/ 8 w 16"/>
                    <a:gd name="T37" fmla="*/ 12 h 16"/>
                    <a:gd name="T38" fmla="*/ 8 w 16"/>
                    <a:gd name="T39" fmla="*/ 9 h 16"/>
                    <a:gd name="T40" fmla="*/ 16 w 16"/>
                    <a:gd name="T41" fmla="*/ 3 h 16"/>
                    <a:gd name="T42" fmla="*/ 14 w 16"/>
                    <a:gd name="T43" fmla="*/ 0 h 16"/>
                    <a:gd name="T44" fmla="*/ 13 w 16"/>
                    <a:gd name="T45" fmla="*/ 0 h 16"/>
                    <a:gd name="T46" fmla="*/ 13 w 16"/>
                    <a:gd name="T47" fmla="*/ 0 h 16"/>
                    <a:gd name="T48" fmla="*/ 13 w 16"/>
                    <a:gd name="T49" fmla="*/ 0 h 16"/>
                    <a:gd name="T50" fmla="*/ 12 w 16"/>
                    <a:gd name="T51" fmla="*/ 1 h 16"/>
                    <a:gd name="T52" fmla="*/ 12 w 16"/>
                    <a:gd name="T53" fmla="*/ 1 h 16"/>
                    <a:gd name="T54" fmla="*/ 12 w 16"/>
                    <a:gd name="T55" fmla="*/ 1 h 16"/>
                    <a:gd name="T56" fmla="*/ 12 w 16"/>
                    <a:gd name="T57" fmla="*/ 1 h 16"/>
                    <a:gd name="T58" fmla="*/ 9 w 16"/>
                    <a:gd name="T59" fmla="*/ 2 h 16"/>
                    <a:gd name="T60" fmla="*/ 9 w 16"/>
                    <a:gd name="T61" fmla="*/ 2 h 16"/>
                    <a:gd name="T62" fmla="*/ 6 w 16"/>
                    <a:gd name="T63" fmla="*/ 2 h 16"/>
                    <a:gd name="T64" fmla="*/ 4 w 16"/>
                    <a:gd name="T6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6">
                      <a:moveTo>
                        <a:pt x="4" y="5"/>
                      </a:moveTo>
                      <a:cubicBezTo>
                        <a:pt x="4" y="5"/>
                        <a:pt x="4" y="6"/>
                        <a:pt x="4" y="6"/>
                      </a:cubicBezTo>
                      <a:cubicBezTo>
                        <a:pt x="4" y="6"/>
                        <a:pt x="3" y="7"/>
                        <a:pt x="3" y="7"/>
                      </a:cubicBezTo>
                      <a:cubicBezTo>
                        <a:pt x="3" y="7"/>
                        <a:pt x="3" y="7"/>
                        <a:pt x="3" y="8"/>
                      </a:cubicBezTo>
                      <a:cubicBezTo>
                        <a:pt x="2" y="8"/>
                        <a:pt x="2" y="9"/>
                        <a:pt x="1" y="9"/>
                      </a:cubicBezTo>
                      <a:cubicBezTo>
                        <a:pt x="0" y="11"/>
                        <a:pt x="1" y="15"/>
                        <a:pt x="1" y="16"/>
                      </a:cubicBezTo>
                      <a:cubicBezTo>
                        <a:pt x="1" y="16"/>
                        <a:pt x="1" y="16"/>
                        <a:pt x="2" y="16"/>
                      </a:cubicBezTo>
                      <a:cubicBezTo>
                        <a:pt x="3" y="16"/>
                        <a:pt x="4" y="16"/>
                        <a:pt x="5" y="15"/>
                      </a:cubicBezTo>
                      <a:cubicBezTo>
                        <a:pt x="5" y="15"/>
                        <a:pt x="6" y="15"/>
                        <a:pt x="6" y="15"/>
                      </a:cubicBezTo>
                      <a:cubicBezTo>
                        <a:pt x="6" y="15"/>
                        <a:pt x="6" y="15"/>
                        <a:pt x="6" y="14"/>
                      </a:cubicBezTo>
                      <a:cubicBezTo>
                        <a:pt x="7" y="14"/>
                        <a:pt x="7" y="14"/>
                        <a:pt x="8" y="14"/>
                      </a:cubicBezTo>
                      <a:cubicBezTo>
                        <a:pt x="8" y="14"/>
                        <a:pt x="8" y="14"/>
                        <a:pt x="8" y="14"/>
                      </a:cubicBezTo>
                      <a:cubicBezTo>
                        <a:pt x="8" y="15"/>
                        <a:pt x="9" y="15"/>
                        <a:pt x="9" y="15"/>
                      </a:cubicBezTo>
                      <a:cubicBezTo>
                        <a:pt x="9" y="15"/>
                        <a:pt x="10" y="15"/>
                        <a:pt x="10" y="15"/>
                      </a:cubicBezTo>
                      <a:cubicBezTo>
                        <a:pt x="10" y="15"/>
                        <a:pt x="10" y="15"/>
                        <a:pt x="10" y="16"/>
                      </a:cubicBezTo>
                      <a:cubicBezTo>
                        <a:pt x="11" y="16"/>
                        <a:pt x="11" y="16"/>
                        <a:pt x="11" y="16"/>
                      </a:cubicBezTo>
                      <a:cubicBezTo>
                        <a:pt x="11" y="15"/>
                        <a:pt x="12" y="14"/>
                        <a:pt x="12" y="14"/>
                      </a:cubicBezTo>
                      <a:cubicBezTo>
                        <a:pt x="12" y="14"/>
                        <a:pt x="11" y="13"/>
                        <a:pt x="11" y="13"/>
                      </a:cubicBezTo>
                      <a:cubicBezTo>
                        <a:pt x="10" y="13"/>
                        <a:pt x="9" y="13"/>
                        <a:pt x="8" y="12"/>
                      </a:cubicBezTo>
                      <a:cubicBezTo>
                        <a:pt x="8" y="11"/>
                        <a:pt x="7" y="10"/>
                        <a:pt x="8" y="9"/>
                      </a:cubicBezTo>
                      <a:cubicBezTo>
                        <a:pt x="8" y="7"/>
                        <a:pt x="13" y="4"/>
                        <a:pt x="16" y="3"/>
                      </a:cubicBezTo>
                      <a:cubicBezTo>
                        <a:pt x="16" y="3"/>
                        <a:pt x="16" y="2"/>
                        <a:pt x="14" y="0"/>
                      </a:cubicBezTo>
                      <a:cubicBezTo>
                        <a:pt x="14" y="0"/>
                        <a:pt x="14" y="0"/>
                        <a:pt x="13" y="0"/>
                      </a:cubicBezTo>
                      <a:cubicBezTo>
                        <a:pt x="13" y="0"/>
                        <a:pt x="13" y="0"/>
                        <a:pt x="13" y="0"/>
                      </a:cubicBezTo>
                      <a:cubicBezTo>
                        <a:pt x="13" y="0"/>
                        <a:pt x="13" y="0"/>
                        <a:pt x="13" y="0"/>
                      </a:cubicBezTo>
                      <a:cubicBezTo>
                        <a:pt x="13" y="0"/>
                        <a:pt x="12" y="1"/>
                        <a:pt x="12" y="1"/>
                      </a:cubicBezTo>
                      <a:cubicBezTo>
                        <a:pt x="12" y="1"/>
                        <a:pt x="12" y="1"/>
                        <a:pt x="12" y="1"/>
                      </a:cubicBezTo>
                      <a:cubicBezTo>
                        <a:pt x="12" y="1"/>
                        <a:pt x="12" y="1"/>
                        <a:pt x="12" y="1"/>
                      </a:cubicBezTo>
                      <a:cubicBezTo>
                        <a:pt x="12" y="1"/>
                        <a:pt x="12" y="1"/>
                        <a:pt x="12" y="1"/>
                      </a:cubicBezTo>
                      <a:cubicBezTo>
                        <a:pt x="11" y="2"/>
                        <a:pt x="10" y="2"/>
                        <a:pt x="9" y="2"/>
                      </a:cubicBezTo>
                      <a:cubicBezTo>
                        <a:pt x="9" y="2"/>
                        <a:pt x="9" y="2"/>
                        <a:pt x="9" y="2"/>
                      </a:cubicBezTo>
                      <a:cubicBezTo>
                        <a:pt x="8" y="2"/>
                        <a:pt x="7" y="2"/>
                        <a:pt x="6" y="2"/>
                      </a:cubicBezTo>
                      <a:cubicBezTo>
                        <a:pt x="6" y="3"/>
                        <a:pt x="5" y="4"/>
                        <a:pt x="4"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0" name="Freeform 1648"/>
                <p:cNvSpPr>
                  <a:spLocks/>
                </p:cNvSpPr>
                <p:nvPr/>
              </p:nvSpPr>
              <p:spPr bwMode="auto">
                <a:xfrm>
                  <a:off x="2123" y="2850"/>
                  <a:ext cx="1" cy="2"/>
                </a:xfrm>
                <a:custGeom>
                  <a:avLst/>
                  <a:gdLst>
                    <a:gd name="T0" fmla="*/ 0 w 1"/>
                    <a:gd name="T1" fmla="*/ 2 h 2"/>
                    <a:gd name="T2" fmla="*/ 1 w 1"/>
                    <a:gd name="T3" fmla="*/ 0 h 2"/>
                    <a:gd name="T4" fmla="*/ 1 w 1"/>
                    <a:gd name="T5" fmla="*/ 0 h 2"/>
                    <a:gd name="T6" fmla="*/ 0 w 1"/>
                    <a:gd name="T7" fmla="*/ 2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1"/>
                        <a:pt x="1" y="0"/>
                        <a:pt x="1" y="0"/>
                      </a:cubicBezTo>
                      <a:cubicBezTo>
                        <a:pt x="1" y="0"/>
                        <a:pt x="1" y="0"/>
                        <a:pt x="1" y="0"/>
                      </a:cubicBezTo>
                      <a:cubicBezTo>
                        <a:pt x="1" y="0"/>
                        <a:pt x="0" y="1"/>
                        <a:pt x="0" y="2"/>
                      </a:cubicBezTo>
                      <a:cubicBezTo>
                        <a:pt x="0" y="2"/>
                        <a:pt x="0" y="2"/>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1" name="Freeform 1649"/>
                <p:cNvSpPr>
                  <a:spLocks/>
                </p:cNvSpPr>
                <p:nvPr/>
              </p:nvSpPr>
              <p:spPr bwMode="auto">
                <a:xfrm>
                  <a:off x="2055" y="2779"/>
                  <a:ext cx="68" cy="56"/>
                </a:xfrm>
                <a:custGeom>
                  <a:avLst/>
                  <a:gdLst>
                    <a:gd name="T0" fmla="*/ 2 w 71"/>
                    <a:gd name="T1" fmla="*/ 37 h 59"/>
                    <a:gd name="T2" fmla="*/ 5 w 71"/>
                    <a:gd name="T3" fmla="*/ 37 h 59"/>
                    <a:gd name="T4" fmla="*/ 10 w 71"/>
                    <a:gd name="T5" fmla="*/ 38 h 59"/>
                    <a:gd name="T6" fmla="*/ 11 w 71"/>
                    <a:gd name="T7" fmla="*/ 35 h 59"/>
                    <a:gd name="T8" fmla="*/ 16 w 71"/>
                    <a:gd name="T9" fmla="*/ 31 h 59"/>
                    <a:gd name="T10" fmla="*/ 20 w 71"/>
                    <a:gd name="T11" fmla="*/ 33 h 59"/>
                    <a:gd name="T12" fmla="*/ 21 w 71"/>
                    <a:gd name="T13" fmla="*/ 34 h 59"/>
                    <a:gd name="T14" fmla="*/ 24 w 71"/>
                    <a:gd name="T15" fmla="*/ 36 h 59"/>
                    <a:gd name="T16" fmla="*/ 30 w 71"/>
                    <a:gd name="T17" fmla="*/ 35 h 59"/>
                    <a:gd name="T18" fmla="*/ 31 w 71"/>
                    <a:gd name="T19" fmla="*/ 36 h 59"/>
                    <a:gd name="T20" fmla="*/ 33 w 71"/>
                    <a:gd name="T21" fmla="*/ 36 h 59"/>
                    <a:gd name="T22" fmla="*/ 36 w 71"/>
                    <a:gd name="T23" fmla="*/ 36 h 59"/>
                    <a:gd name="T24" fmla="*/ 42 w 71"/>
                    <a:gd name="T25" fmla="*/ 35 h 59"/>
                    <a:gd name="T26" fmla="*/ 67 w 71"/>
                    <a:gd name="T27" fmla="*/ 59 h 59"/>
                    <a:gd name="T28" fmla="*/ 67 w 71"/>
                    <a:gd name="T29" fmla="*/ 59 h 59"/>
                    <a:gd name="T30" fmla="*/ 68 w 71"/>
                    <a:gd name="T31" fmla="*/ 59 h 59"/>
                    <a:gd name="T32" fmla="*/ 68 w 71"/>
                    <a:gd name="T33" fmla="*/ 59 h 59"/>
                    <a:gd name="T34" fmla="*/ 69 w 71"/>
                    <a:gd name="T35" fmla="*/ 59 h 59"/>
                    <a:gd name="T36" fmla="*/ 70 w 71"/>
                    <a:gd name="T37" fmla="*/ 59 h 59"/>
                    <a:gd name="T38" fmla="*/ 70 w 71"/>
                    <a:gd name="T39" fmla="*/ 59 h 59"/>
                    <a:gd name="T40" fmla="*/ 70 w 71"/>
                    <a:gd name="T41" fmla="*/ 58 h 59"/>
                    <a:gd name="T42" fmla="*/ 71 w 71"/>
                    <a:gd name="T43" fmla="*/ 58 h 59"/>
                    <a:gd name="T44" fmla="*/ 60 w 71"/>
                    <a:gd name="T45" fmla="*/ 46 h 59"/>
                    <a:gd name="T46" fmla="*/ 44 w 71"/>
                    <a:gd name="T47" fmla="*/ 35 h 59"/>
                    <a:gd name="T48" fmla="*/ 38 w 71"/>
                    <a:gd name="T49" fmla="*/ 29 h 59"/>
                    <a:gd name="T50" fmla="*/ 36 w 71"/>
                    <a:gd name="T51" fmla="*/ 27 h 59"/>
                    <a:gd name="T52" fmla="*/ 26 w 71"/>
                    <a:gd name="T53" fmla="*/ 9 h 59"/>
                    <a:gd name="T54" fmla="*/ 22 w 71"/>
                    <a:gd name="T55" fmla="*/ 0 h 59"/>
                    <a:gd name="T56" fmla="*/ 22 w 71"/>
                    <a:gd name="T57" fmla="*/ 0 h 59"/>
                    <a:gd name="T58" fmla="*/ 21 w 71"/>
                    <a:gd name="T59" fmla="*/ 1 h 59"/>
                    <a:gd name="T60" fmla="*/ 19 w 71"/>
                    <a:gd name="T61" fmla="*/ 3 h 59"/>
                    <a:gd name="T62" fmla="*/ 18 w 71"/>
                    <a:gd name="T63" fmla="*/ 4 h 59"/>
                    <a:gd name="T64" fmla="*/ 17 w 71"/>
                    <a:gd name="T65" fmla="*/ 5 h 59"/>
                    <a:gd name="T66" fmla="*/ 16 w 71"/>
                    <a:gd name="T67" fmla="*/ 5 h 59"/>
                    <a:gd name="T68" fmla="*/ 14 w 71"/>
                    <a:gd name="T69" fmla="*/ 7 h 59"/>
                    <a:gd name="T70" fmla="*/ 13 w 71"/>
                    <a:gd name="T71" fmla="*/ 8 h 59"/>
                    <a:gd name="T72" fmla="*/ 10 w 71"/>
                    <a:gd name="T73" fmla="*/ 10 h 59"/>
                    <a:gd name="T74" fmla="*/ 7 w 71"/>
                    <a:gd name="T75" fmla="*/ 12 h 59"/>
                    <a:gd name="T76" fmla="*/ 2 w 71"/>
                    <a:gd name="T77" fmla="*/ 25 h 59"/>
                    <a:gd name="T78" fmla="*/ 2 w 71"/>
                    <a:gd name="T79" fmla="*/ 36 h 59"/>
                    <a:gd name="T80" fmla="*/ 2 w 71"/>
                    <a:gd name="T81" fmla="*/ 36 h 59"/>
                    <a:gd name="T82" fmla="*/ 2 w 71"/>
                    <a:gd name="T83" fmla="*/ 37 h 59"/>
                    <a:gd name="T84" fmla="*/ 2 w 71"/>
                    <a:gd name="T85"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59">
                      <a:moveTo>
                        <a:pt x="2" y="37"/>
                      </a:moveTo>
                      <a:cubicBezTo>
                        <a:pt x="3" y="37"/>
                        <a:pt x="4" y="37"/>
                        <a:pt x="5" y="37"/>
                      </a:cubicBezTo>
                      <a:cubicBezTo>
                        <a:pt x="8" y="37"/>
                        <a:pt x="10" y="37"/>
                        <a:pt x="10" y="38"/>
                      </a:cubicBezTo>
                      <a:cubicBezTo>
                        <a:pt x="11" y="37"/>
                        <a:pt x="11" y="36"/>
                        <a:pt x="11" y="35"/>
                      </a:cubicBezTo>
                      <a:cubicBezTo>
                        <a:pt x="12" y="32"/>
                        <a:pt x="14" y="31"/>
                        <a:pt x="16" y="31"/>
                      </a:cubicBezTo>
                      <a:cubicBezTo>
                        <a:pt x="17" y="31"/>
                        <a:pt x="18" y="32"/>
                        <a:pt x="20" y="33"/>
                      </a:cubicBezTo>
                      <a:cubicBezTo>
                        <a:pt x="20" y="34"/>
                        <a:pt x="21" y="34"/>
                        <a:pt x="21" y="34"/>
                      </a:cubicBezTo>
                      <a:cubicBezTo>
                        <a:pt x="22" y="36"/>
                        <a:pt x="23" y="36"/>
                        <a:pt x="24" y="36"/>
                      </a:cubicBezTo>
                      <a:cubicBezTo>
                        <a:pt x="28" y="34"/>
                        <a:pt x="30" y="35"/>
                        <a:pt x="30" y="35"/>
                      </a:cubicBezTo>
                      <a:cubicBezTo>
                        <a:pt x="31" y="35"/>
                        <a:pt x="31" y="35"/>
                        <a:pt x="31" y="36"/>
                      </a:cubicBezTo>
                      <a:cubicBezTo>
                        <a:pt x="31" y="36"/>
                        <a:pt x="31" y="36"/>
                        <a:pt x="33" y="36"/>
                      </a:cubicBezTo>
                      <a:cubicBezTo>
                        <a:pt x="34" y="36"/>
                        <a:pt x="35" y="36"/>
                        <a:pt x="36" y="36"/>
                      </a:cubicBezTo>
                      <a:cubicBezTo>
                        <a:pt x="39" y="35"/>
                        <a:pt x="41" y="35"/>
                        <a:pt x="42" y="35"/>
                      </a:cubicBezTo>
                      <a:cubicBezTo>
                        <a:pt x="43" y="36"/>
                        <a:pt x="45" y="36"/>
                        <a:pt x="67" y="59"/>
                      </a:cubicBezTo>
                      <a:cubicBezTo>
                        <a:pt x="67" y="59"/>
                        <a:pt x="67" y="59"/>
                        <a:pt x="67" y="59"/>
                      </a:cubicBezTo>
                      <a:cubicBezTo>
                        <a:pt x="67" y="59"/>
                        <a:pt x="67" y="59"/>
                        <a:pt x="68" y="59"/>
                      </a:cubicBezTo>
                      <a:cubicBezTo>
                        <a:pt x="68" y="59"/>
                        <a:pt x="68" y="59"/>
                        <a:pt x="68" y="59"/>
                      </a:cubicBezTo>
                      <a:cubicBezTo>
                        <a:pt x="69" y="59"/>
                        <a:pt x="69" y="59"/>
                        <a:pt x="69" y="59"/>
                      </a:cubicBezTo>
                      <a:cubicBezTo>
                        <a:pt x="69" y="59"/>
                        <a:pt x="69" y="59"/>
                        <a:pt x="70" y="59"/>
                      </a:cubicBezTo>
                      <a:cubicBezTo>
                        <a:pt x="70" y="59"/>
                        <a:pt x="70" y="59"/>
                        <a:pt x="70" y="59"/>
                      </a:cubicBezTo>
                      <a:cubicBezTo>
                        <a:pt x="70" y="58"/>
                        <a:pt x="70" y="58"/>
                        <a:pt x="70" y="58"/>
                      </a:cubicBezTo>
                      <a:cubicBezTo>
                        <a:pt x="70" y="58"/>
                        <a:pt x="70" y="58"/>
                        <a:pt x="71" y="58"/>
                      </a:cubicBezTo>
                      <a:cubicBezTo>
                        <a:pt x="67" y="55"/>
                        <a:pt x="64" y="51"/>
                        <a:pt x="60" y="46"/>
                      </a:cubicBezTo>
                      <a:cubicBezTo>
                        <a:pt x="54" y="38"/>
                        <a:pt x="47" y="35"/>
                        <a:pt x="44" y="35"/>
                      </a:cubicBezTo>
                      <a:cubicBezTo>
                        <a:pt x="40" y="35"/>
                        <a:pt x="39" y="32"/>
                        <a:pt x="38" y="29"/>
                      </a:cubicBezTo>
                      <a:cubicBezTo>
                        <a:pt x="37" y="29"/>
                        <a:pt x="37" y="28"/>
                        <a:pt x="36" y="27"/>
                      </a:cubicBezTo>
                      <a:cubicBezTo>
                        <a:pt x="32" y="27"/>
                        <a:pt x="27" y="15"/>
                        <a:pt x="26" y="9"/>
                      </a:cubicBezTo>
                      <a:cubicBezTo>
                        <a:pt x="26" y="7"/>
                        <a:pt x="25" y="3"/>
                        <a:pt x="22" y="0"/>
                      </a:cubicBezTo>
                      <a:cubicBezTo>
                        <a:pt x="22" y="0"/>
                        <a:pt x="22" y="0"/>
                        <a:pt x="22" y="0"/>
                      </a:cubicBezTo>
                      <a:cubicBezTo>
                        <a:pt x="21" y="1"/>
                        <a:pt x="21" y="1"/>
                        <a:pt x="21" y="1"/>
                      </a:cubicBezTo>
                      <a:cubicBezTo>
                        <a:pt x="20" y="2"/>
                        <a:pt x="20" y="2"/>
                        <a:pt x="19" y="3"/>
                      </a:cubicBezTo>
                      <a:cubicBezTo>
                        <a:pt x="19" y="3"/>
                        <a:pt x="19" y="3"/>
                        <a:pt x="18" y="4"/>
                      </a:cubicBezTo>
                      <a:cubicBezTo>
                        <a:pt x="18" y="4"/>
                        <a:pt x="17" y="5"/>
                        <a:pt x="17" y="5"/>
                      </a:cubicBezTo>
                      <a:cubicBezTo>
                        <a:pt x="17" y="5"/>
                        <a:pt x="16" y="5"/>
                        <a:pt x="16" y="5"/>
                      </a:cubicBezTo>
                      <a:cubicBezTo>
                        <a:pt x="16" y="6"/>
                        <a:pt x="15" y="6"/>
                        <a:pt x="14" y="7"/>
                      </a:cubicBezTo>
                      <a:cubicBezTo>
                        <a:pt x="14" y="7"/>
                        <a:pt x="13" y="7"/>
                        <a:pt x="13" y="8"/>
                      </a:cubicBezTo>
                      <a:cubicBezTo>
                        <a:pt x="12" y="9"/>
                        <a:pt x="11" y="9"/>
                        <a:pt x="10" y="10"/>
                      </a:cubicBezTo>
                      <a:cubicBezTo>
                        <a:pt x="7" y="11"/>
                        <a:pt x="7" y="12"/>
                        <a:pt x="7" y="12"/>
                      </a:cubicBezTo>
                      <a:cubicBezTo>
                        <a:pt x="8" y="16"/>
                        <a:pt x="6" y="20"/>
                        <a:pt x="2" y="25"/>
                      </a:cubicBezTo>
                      <a:cubicBezTo>
                        <a:pt x="0" y="28"/>
                        <a:pt x="1" y="32"/>
                        <a:pt x="2" y="36"/>
                      </a:cubicBezTo>
                      <a:cubicBezTo>
                        <a:pt x="2" y="36"/>
                        <a:pt x="2" y="36"/>
                        <a:pt x="2" y="36"/>
                      </a:cubicBezTo>
                      <a:cubicBezTo>
                        <a:pt x="2" y="37"/>
                        <a:pt x="2" y="37"/>
                        <a:pt x="2" y="37"/>
                      </a:cubicBezTo>
                      <a:cubicBezTo>
                        <a:pt x="2" y="37"/>
                        <a:pt x="2" y="37"/>
                        <a:pt x="2"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2" name="Freeform 1650"/>
                <p:cNvSpPr>
                  <a:spLocks/>
                </p:cNvSpPr>
                <p:nvPr/>
              </p:nvSpPr>
              <p:spPr bwMode="auto">
                <a:xfrm>
                  <a:off x="2072" y="278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3" name="Freeform 1651"/>
                <p:cNvSpPr>
                  <a:spLocks/>
                </p:cNvSpPr>
                <p:nvPr/>
              </p:nvSpPr>
              <p:spPr bwMode="auto">
                <a:xfrm>
                  <a:off x="2070" y="278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4" name="Freeform 1652"/>
                <p:cNvSpPr>
                  <a:spLocks/>
                </p:cNvSpPr>
                <p:nvPr/>
              </p:nvSpPr>
              <p:spPr bwMode="auto">
                <a:xfrm>
                  <a:off x="2075" y="277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5" name="Freeform 1653"/>
                <p:cNvSpPr>
                  <a:spLocks/>
                </p:cNvSpPr>
                <p:nvPr/>
              </p:nvSpPr>
              <p:spPr bwMode="auto">
                <a:xfrm>
                  <a:off x="2055" y="2803"/>
                  <a:ext cx="2" cy="10"/>
                </a:xfrm>
                <a:custGeom>
                  <a:avLst/>
                  <a:gdLst>
                    <a:gd name="T0" fmla="*/ 2 w 2"/>
                    <a:gd name="T1" fmla="*/ 0 h 11"/>
                    <a:gd name="T2" fmla="*/ 2 w 2"/>
                    <a:gd name="T3" fmla="*/ 11 h 11"/>
                    <a:gd name="T4" fmla="*/ 2 w 2"/>
                    <a:gd name="T5" fmla="*/ 11 h 11"/>
                    <a:gd name="T6" fmla="*/ 2 w 2"/>
                    <a:gd name="T7" fmla="*/ 11 h 11"/>
                    <a:gd name="T8" fmla="*/ 2 w 2"/>
                    <a:gd name="T9" fmla="*/ 0 h 11"/>
                  </a:gdLst>
                  <a:ahLst/>
                  <a:cxnLst>
                    <a:cxn ang="0">
                      <a:pos x="T0" y="T1"/>
                    </a:cxn>
                    <a:cxn ang="0">
                      <a:pos x="T2" y="T3"/>
                    </a:cxn>
                    <a:cxn ang="0">
                      <a:pos x="T4" y="T5"/>
                    </a:cxn>
                    <a:cxn ang="0">
                      <a:pos x="T6" y="T7"/>
                    </a:cxn>
                    <a:cxn ang="0">
                      <a:pos x="T8" y="T9"/>
                    </a:cxn>
                  </a:cxnLst>
                  <a:rect l="0" t="0" r="r" b="b"/>
                  <a:pathLst>
                    <a:path w="2" h="11">
                      <a:moveTo>
                        <a:pt x="2" y="0"/>
                      </a:moveTo>
                      <a:cubicBezTo>
                        <a:pt x="0" y="3"/>
                        <a:pt x="1" y="7"/>
                        <a:pt x="2" y="11"/>
                      </a:cubicBezTo>
                      <a:cubicBezTo>
                        <a:pt x="2" y="11"/>
                        <a:pt x="2" y="11"/>
                        <a:pt x="2" y="11"/>
                      </a:cubicBezTo>
                      <a:cubicBezTo>
                        <a:pt x="2" y="11"/>
                        <a:pt x="2" y="11"/>
                        <a:pt x="2" y="11"/>
                      </a:cubicBezTo>
                      <a:cubicBezTo>
                        <a:pt x="1" y="7"/>
                        <a:pt x="0" y="3"/>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6" name="Freeform 1654"/>
                <p:cNvSpPr>
                  <a:spLocks/>
                </p:cNvSpPr>
                <p:nvPr/>
              </p:nvSpPr>
              <p:spPr bwMode="auto">
                <a:xfrm>
                  <a:off x="2121" y="2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7" name="Freeform 1655"/>
                <p:cNvSpPr>
                  <a:spLocks/>
                </p:cNvSpPr>
                <p:nvPr/>
              </p:nvSpPr>
              <p:spPr bwMode="auto">
                <a:xfrm>
                  <a:off x="2122" y="28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8" name="Freeform 1656"/>
                <p:cNvSpPr>
                  <a:spLocks/>
                </p:cNvSpPr>
                <p:nvPr/>
              </p:nvSpPr>
              <p:spPr bwMode="auto">
                <a:xfrm>
                  <a:off x="2119"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9" name="Freeform 1657"/>
                <p:cNvSpPr>
                  <a:spLocks/>
                </p:cNvSpPr>
                <p:nvPr/>
              </p:nvSpPr>
              <p:spPr bwMode="auto">
                <a:xfrm>
                  <a:off x="2120"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0" name="Freeform 1658"/>
                <p:cNvSpPr>
                  <a:spLocks/>
                </p:cNvSpPr>
                <p:nvPr/>
              </p:nvSpPr>
              <p:spPr bwMode="auto">
                <a:xfrm>
                  <a:off x="2018" y="2812"/>
                  <a:ext cx="156" cy="122"/>
                </a:xfrm>
                <a:custGeom>
                  <a:avLst/>
                  <a:gdLst>
                    <a:gd name="T0" fmla="*/ 41 w 163"/>
                    <a:gd name="T1" fmla="*/ 8 h 127"/>
                    <a:gd name="T2" fmla="*/ 40 w 163"/>
                    <a:gd name="T3" fmla="*/ 11 h 127"/>
                    <a:gd name="T4" fmla="*/ 38 w 163"/>
                    <a:gd name="T5" fmla="*/ 14 h 127"/>
                    <a:gd name="T6" fmla="*/ 30 w 163"/>
                    <a:gd name="T7" fmla="*/ 25 h 127"/>
                    <a:gd name="T8" fmla="*/ 25 w 163"/>
                    <a:gd name="T9" fmla="*/ 33 h 127"/>
                    <a:gd name="T10" fmla="*/ 21 w 163"/>
                    <a:gd name="T11" fmla="*/ 44 h 127"/>
                    <a:gd name="T12" fmla="*/ 17 w 163"/>
                    <a:gd name="T13" fmla="*/ 47 h 127"/>
                    <a:gd name="T14" fmla="*/ 13 w 163"/>
                    <a:gd name="T15" fmla="*/ 58 h 127"/>
                    <a:gd name="T16" fmla="*/ 7 w 163"/>
                    <a:gd name="T17" fmla="*/ 72 h 127"/>
                    <a:gd name="T18" fmla="*/ 3 w 163"/>
                    <a:gd name="T19" fmla="*/ 73 h 127"/>
                    <a:gd name="T20" fmla="*/ 0 w 163"/>
                    <a:gd name="T21" fmla="*/ 78 h 127"/>
                    <a:gd name="T22" fmla="*/ 11 w 163"/>
                    <a:gd name="T23" fmla="*/ 84 h 127"/>
                    <a:gd name="T24" fmla="*/ 21 w 163"/>
                    <a:gd name="T25" fmla="*/ 96 h 127"/>
                    <a:gd name="T26" fmla="*/ 32 w 163"/>
                    <a:gd name="T27" fmla="*/ 104 h 127"/>
                    <a:gd name="T28" fmla="*/ 32 w 163"/>
                    <a:gd name="T29" fmla="*/ 111 h 127"/>
                    <a:gd name="T30" fmla="*/ 31 w 163"/>
                    <a:gd name="T31" fmla="*/ 114 h 127"/>
                    <a:gd name="T32" fmla="*/ 33 w 163"/>
                    <a:gd name="T33" fmla="*/ 114 h 127"/>
                    <a:gd name="T34" fmla="*/ 34 w 163"/>
                    <a:gd name="T35" fmla="*/ 115 h 127"/>
                    <a:gd name="T36" fmla="*/ 46 w 163"/>
                    <a:gd name="T37" fmla="*/ 117 h 127"/>
                    <a:gd name="T38" fmla="*/ 71 w 163"/>
                    <a:gd name="T39" fmla="*/ 127 h 127"/>
                    <a:gd name="T40" fmla="*/ 77 w 163"/>
                    <a:gd name="T41" fmla="*/ 121 h 127"/>
                    <a:gd name="T42" fmla="*/ 89 w 163"/>
                    <a:gd name="T43" fmla="*/ 120 h 127"/>
                    <a:gd name="T44" fmla="*/ 98 w 163"/>
                    <a:gd name="T45" fmla="*/ 120 h 127"/>
                    <a:gd name="T46" fmla="*/ 98 w 163"/>
                    <a:gd name="T47" fmla="*/ 119 h 127"/>
                    <a:gd name="T48" fmla="*/ 103 w 163"/>
                    <a:gd name="T49" fmla="*/ 118 h 127"/>
                    <a:gd name="T50" fmla="*/ 106 w 163"/>
                    <a:gd name="T51" fmla="*/ 118 h 127"/>
                    <a:gd name="T52" fmla="*/ 108 w 163"/>
                    <a:gd name="T53" fmla="*/ 118 h 127"/>
                    <a:gd name="T54" fmla="*/ 123 w 163"/>
                    <a:gd name="T55" fmla="*/ 110 h 127"/>
                    <a:gd name="T56" fmla="*/ 134 w 163"/>
                    <a:gd name="T57" fmla="*/ 109 h 127"/>
                    <a:gd name="T58" fmla="*/ 161 w 163"/>
                    <a:gd name="T59" fmla="*/ 79 h 127"/>
                    <a:gd name="T60" fmla="*/ 122 w 163"/>
                    <a:gd name="T61" fmla="*/ 68 h 127"/>
                    <a:gd name="T62" fmla="*/ 115 w 163"/>
                    <a:gd name="T63" fmla="*/ 61 h 127"/>
                    <a:gd name="T64" fmla="*/ 106 w 163"/>
                    <a:gd name="T65" fmla="*/ 49 h 127"/>
                    <a:gd name="T66" fmla="*/ 107 w 163"/>
                    <a:gd name="T67" fmla="*/ 47 h 127"/>
                    <a:gd name="T68" fmla="*/ 107 w 163"/>
                    <a:gd name="T69" fmla="*/ 46 h 127"/>
                    <a:gd name="T70" fmla="*/ 108 w 163"/>
                    <a:gd name="T71" fmla="*/ 45 h 127"/>
                    <a:gd name="T72" fmla="*/ 107 w 163"/>
                    <a:gd name="T73" fmla="*/ 45 h 127"/>
                    <a:gd name="T74" fmla="*/ 106 w 163"/>
                    <a:gd name="T75" fmla="*/ 44 h 127"/>
                    <a:gd name="T76" fmla="*/ 101 w 163"/>
                    <a:gd name="T77" fmla="*/ 46 h 127"/>
                    <a:gd name="T78" fmla="*/ 97 w 163"/>
                    <a:gd name="T79" fmla="*/ 32 h 127"/>
                    <a:gd name="T80" fmla="*/ 99 w 163"/>
                    <a:gd name="T81" fmla="*/ 31 h 127"/>
                    <a:gd name="T82" fmla="*/ 100 w 163"/>
                    <a:gd name="T83" fmla="*/ 29 h 127"/>
                    <a:gd name="T84" fmla="*/ 102 w 163"/>
                    <a:gd name="T85" fmla="*/ 27 h 127"/>
                    <a:gd name="T86" fmla="*/ 91 w 163"/>
                    <a:gd name="T87" fmla="*/ 15 h 127"/>
                    <a:gd name="T88" fmla="*/ 88 w 163"/>
                    <a:gd name="T89" fmla="*/ 12 h 127"/>
                    <a:gd name="T90" fmla="*/ 85 w 163"/>
                    <a:gd name="T91" fmla="*/ 9 h 127"/>
                    <a:gd name="T92" fmla="*/ 83 w 163"/>
                    <a:gd name="T93" fmla="*/ 7 h 127"/>
                    <a:gd name="T94" fmla="*/ 80 w 163"/>
                    <a:gd name="T95" fmla="*/ 4 h 127"/>
                    <a:gd name="T96" fmla="*/ 76 w 163"/>
                    <a:gd name="T97" fmla="*/ 5 h 127"/>
                    <a:gd name="T98" fmla="*/ 69 w 163"/>
                    <a:gd name="T99" fmla="*/ 4 h 127"/>
                    <a:gd name="T100" fmla="*/ 65 w 163"/>
                    <a:gd name="T101" fmla="*/ 4 h 127"/>
                    <a:gd name="T102" fmla="*/ 57 w 163"/>
                    <a:gd name="T103" fmla="*/ 2 h 127"/>
                    <a:gd name="T104" fmla="*/ 55 w 163"/>
                    <a:gd name="T105" fmla="*/ 0 h 127"/>
                    <a:gd name="T106" fmla="*/ 54 w 163"/>
                    <a:gd name="T107" fmla="*/ 3 h 127"/>
                    <a:gd name="T108" fmla="*/ 47 w 163"/>
                    <a:gd name="T109" fmla="*/ 6 h 127"/>
                    <a:gd name="T110" fmla="*/ 41 w 163"/>
                    <a:gd name="T111" fmla="*/ 6 h 127"/>
                    <a:gd name="T112" fmla="*/ 41 w 163"/>
                    <a:gd name="T113"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127">
                      <a:moveTo>
                        <a:pt x="41" y="8"/>
                      </a:moveTo>
                      <a:cubicBezTo>
                        <a:pt x="41" y="8"/>
                        <a:pt x="41" y="8"/>
                        <a:pt x="41" y="8"/>
                      </a:cubicBezTo>
                      <a:cubicBezTo>
                        <a:pt x="41" y="9"/>
                        <a:pt x="40" y="9"/>
                        <a:pt x="40" y="10"/>
                      </a:cubicBezTo>
                      <a:cubicBezTo>
                        <a:pt x="40" y="10"/>
                        <a:pt x="40" y="11"/>
                        <a:pt x="40" y="11"/>
                      </a:cubicBezTo>
                      <a:cubicBezTo>
                        <a:pt x="40" y="11"/>
                        <a:pt x="40" y="12"/>
                        <a:pt x="39" y="12"/>
                      </a:cubicBezTo>
                      <a:cubicBezTo>
                        <a:pt x="39" y="13"/>
                        <a:pt x="39" y="13"/>
                        <a:pt x="38" y="14"/>
                      </a:cubicBezTo>
                      <a:cubicBezTo>
                        <a:pt x="38" y="15"/>
                        <a:pt x="37" y="17"/>
                        <a:pt x="37" y="17"/>
                      </a:cubicBezTo>
                      <a:cubicBezTo>
                        <a:pt x="37" y="21"/>
                        <a:pt x="33" y="25"/>
                        <a:pt x="30" y="25"/>
                      </a:cubicBezTo>
                      <a:cubicBezTo>
                        <a:pt x="30" y="25"/>
                        <a:pt x="29" y="27"/>
                        <a:pt x="28" y="28"/>
                      </a:cubicBezTo>
                      <a:cubicBezTo>
                        <a:pt x="27" y="30"/>
                        <a:pt x="26" y="31"/>
                        <a:pt x="25" y="33"/>
                      </a:cubicBezTo>
                      <a:cubicBezTo>
                        <a:pt x="24" y="34"/>
                        <a:pt x="24" y="35"/>
                        <a:pt x="23" y="37"/>
                      </a:cubicBezTo>
                      <a:cubicBezTo>
                        <a:pt x="23" y="40"/>
                        <a:pt x="23" y="42"/>
                        <a:pt x="21" y="44"/>
                      </a:cubicBezTo>
                      <a:cubicBezTo>
                        <a:pt x="20" y="45"/>
                        <a:pt x="19" y="45"/>
                        <a:pt x="18" y="46"/>
                      </a:cubicBezTo>
                      <a:cubicBezTo>
                        <a:pt x="17" y="46"/>
                        <a:pt x="17" y="46"/>
                        <a:pt x="17" y="47"/>
                      </a:cubicBezTo>
                      <a:cubicBezTo>
                        <a:pt x="18" y="49"/>
                        <a:pt x="17" y="51"/>
                        <a:pt x="15" y="53"/>
                      </a:cubicBezTo>
                      <a:cubicBezTo>
                        <a:pt x="14" y="55"/>
                        <a:pt x="13" y="56"/>
                        <a:pt x="13" y="58"/>
                      </a:cubicBezTo>
                      <a:cubicBezTo>
                        <a:pt x="13" y="58"/>
                        <a:pt x="13" y="70"/>
                        <a:pt x="11" y="72"/>
                      </a:cubicBezTo>
                      <a:cubicBezTo>
                        <a:pt x="10" y="73"/>
                        <a:pt x="9" y="73"/>
                        <a:pt x="7" y="72"/>
                      </a:cubicBezTo>
                      <a:cubicBezTo>
                        <a:pt x="7" y="72"/>
                        <a:pt x="6" y="72"/>
                        <a:pt x="5" y="72"/>
                      </a:cubicBezTo>
                      <a:cubicBezTo>
                        <a:pt x="3" y="72"/>
                        <a:pt x="3" y="73"/>
                        <a:pt x="3" y="73"/>
                      </a:cubicBezTo>
                      <a:cubicBezTo>
                        <a:pt x="3" y="75"/>
                        <a:pt x="2" y="76"/>
                        <a:pt x="1" y="77"/>
                      </a:cubicBezTo>
                      <a:cubicBezTo>
                        <a:pt x="1" y="77"/>
                        <a:pt x="0" y="78"/>
                        <a:pt x="0" y="78"/>
                      </a:cubicBezTo>
                      <a:cubicBezTo>
                        <a:pt x="1" y="78"/>
                        <a:pt x="3" y="79"/>
                        <a:pt x="4" y="79"/>
                      </a:cubicBezTo>
                      <a:cubicBezTo>
                        <a:pt x="7" y="80"/>
                        <a:pt x="10" y="81"/>
                        <a:pt x="11" y="84"/>
                      </a:cubicBezTo>
                      <a:cubicBezTo>
                        <a:pt x="12" y="85"/>
                        <a:pt x="13" y="86"/>
                        <a:pt x="14" y="88"/>
                      </a:cubicBezTo>
                      <a:cubicBezTo>
                        <a:pt x="17" y="90"/>
                        <a:pt x="19" y="93"/>
                        <a:pt x="21" y="96"/>
                      </a:cubicBezTo>
                      <a:cubicBezTo>
                        <a:pt x="23" y="101"/>
                        <a:pt x="27" y="103"/>
                        <a:pt x="29" y="103"/>
                      </a:cubicBezTo>
                      <a:cubicBezTo>
                        <a:pt x="30" y="103"/>
                        <a:pt x="31" y="104"/>
                        <a:pt x="32" y="104"/>
                      </a:cubicBezTo>
                      <a:cubicBezTo>
                        <a:pt x="32" y="105"/>
                        <a:pt x="32" y="106"/>
                        <a:pt x="32" y="107"/>
                      </a:cubicBezTo>
                      <a:cubicBezTo>
                        <a:pt x="32" y="108"/>
                        <a:pt x="32" y="109"/>
                        <a:pt x="32" y="111"/>
                      </a:cubicBezTo>
                      <a:cubicBezTo>
                        <a:pt x="32" y="112"/>
                        <a:pt x="32" y="112"/>
                        <a:pt x="32" y="113"/>
                      </a:cubicBezTo>
                      <a:cubicBezTo>
                        <a:pt x="31" y="113"/>
                        <a:pt x="31" y="114"/>
                        <a:pt x="31" y="114"/>
                      </a:cubicBezTo>
                      <a:cubicBezTo>
                        <a:pt x="32" y="114"/>
                        <a:pt x="32" y="114"/>
                        <a:pt x="32" y="114"/>
                      </a:cubicBezTo>
                      <a:cubicBezTo>
                        <a:pt x="33" y="114"/>
                        <a:pt x="33" y="114"/>
                        <a:pt x="33" y="114"/>
                      </a:cubicBezTo>
                      <a:cubicBezTo>
                        <a:pt x="33" y="114"/>
                        <a:pt x="33" y="115"/>
                        <a:pt x="33" y="115"/>
                      </a:cubicBezTo>
                      <a:cubicBezTo>
                        <a:pt x="34" y="115"/>
                        <a:pt x="34" y="115"/>
                        <a:pt x="34" y="115"/>
                      </a:cubicBezTo>
                      <a:cubicBezTo>
                        <a:pt x="34" y="115"/>
                        <a:pt x="36" y="115"/>
                        <a:pt x="37" y="115"/>
                      </a:cubicBezTo>
                      <a:cubicBezTo>
                        <a:pt x="40" y="115"/>
                        <a:pt x="44" y="116"/>
                        <a:pt x="46" y="117"/>
                      </a:cubicBezTo>
                      <a:cubicBezTo>
                        <a:pt x="48" y="120"/>
                        <a:pt x="56" y="124"/>
                        <a:pt x="57" y="124"/>
                      </a:cubicBezTo>
                      <a:cubicBezTo>
                        <a:pt x="59" y="124"/>
                        <a:pt x="68" y="125"/>
                        <a:pt x="71" y="127"/>
                      </a:cubicBezTo>
                      <a:cubicBezTo>
                        <a:pt x="71" y="126"/>
                        <a:pt x="72" y="126"/>
                        <a:pt x="72" y="125"/>
                      </a:cubicBezTo>
                      <a:cubicBezTo>
                        <a:pt x="73" y="124"/>
                        <a:pt x="75" y="122"/>
                        <a:pt x="77" y="121"/>
                      </a:cubicBezTo>
                      <a:cubicBezTo>
                        <a:pt x="80" y="119"/>
                        <a:pt x="83" y="118"/>
                        <a:pt x="86" y="118"/>
                      </a:cubicBezTo>
                      <a:cubicBezTo>
                        <a:pt x="88" y="118"/>
                        <a:pt x="89" y="119"/>
                        <a:pt x="89" y="120"/>
                      </a:cubicBezTo>
                      <a:cubicBezTo>
                        <a:pt x="90" y="121"/>
                        <a:pt x="91" y="122"/>
                        <a:pt x="92" y="121"/>
                      </a:cubicBezTo>
                      <a:cubicBezTo>
                        <a:pt x="93" y="121"/>
                        <a:pt x="96" y="120"/>
                        <a:pt x="98" y="120"/>
                      </a:cubicBezTo>
                      <a:cubicBezTo>
                        <a:pt x="98" y="120"/>
                        <a:pt x="98" y="120"/>
                        <a:pt x="98" y="120"/>
                      </a:cubicBezTo>
                      <a:cubicBezTo>
                        <a:pt x="98" y="119"/>
                        <a:pt x="98" y="119"/>
                        <a:pt x="98" y="119"/>
                      </a:cubicBezTo>
                      <a:cubicBezTo>
                        <a:pt x="98" y="119"/>
                        <a:pt x="98" y="119"/>
                        <a:pt x="98" y="119"/>
                      </a:cubicBezTo>
                      <a:cubicBezTo>
                        <a:pt x="103" y="118"/>
                        <a:pt x="103" y="118"/>
                        <a:pt x="103" y="118"/>
                      </a:cubicBezTo>
                      <a:cubicBezTo>
                        <a:pt x="103" y="118"/>
                        <a:pt x="103" y="118"/>
                        <a:pt x="103" y="118"/>
                      </a:cubicBezTo>
                      <a:cubicBezTo>
                        <a:pt x="104" y="118"/>
                        <a:pt x="105" y="118"/>
                        <a:pt x="106" y="118"/>
                      </a:cubicBezTo>
                      <a:cubicBezTo>
                        <a:pt x="106" y="118"/>
                        <a:pt x="107" y="118"/>
                        <a:pt x="108" y="118"/>
                      </a:cubicBezTo>
                      <a:cubicBezTo>
                        <a:pt x="108" y="118"/>
                        <a:pt x="108" y="118"/>
                        <a:pt x="108" y="118"/>
                      </a:cubicBezTo>
                      <a:cubicBezTo>
                        <a:pt x="108" y="118"/>
                        <a:pt x="109" y="117"/>
                        <a:pt x="110" y="116"/>
                      </a:cubicBezTo>
                      <a:cubicBezTo>
                        <a:pt x="113" y="114"/>
                        <a:pt x="117" y="110"/>
                        <a:pt x="123" y="110"/>
                      </a:cubicBezTo>
                      <a:cubicBezTo>
                        <a:pt x="124" y="110"/>
                        <a:pt x="126" y="110"/>
                        <a:pt x="127" y="110"/>
                      </a:cubicBezTo>
                      <a:cubicBezTo>
                        <a:pt x="130" y="110"/>
                        <a:pt x="132" y="111"/>
                        <a:pt x="134" y="109"/>
                      </a:cubicBezTo>
                      <a:cubicBezTo>
                        <a:pt x="136" y="106"/>
                        <a:pt x="157" y="85"/>
                        <a:pt x="163" y="79"/>
                      </a:cubicBezTo>
                      <a:cubicBezTo>
                        <a:pt x="162" y="79"/>
                        <a:pt x="162" y="79"/>
                        <a:pt x="161" y="79"/>
                      </a:cubicBezTo>
                      <a:cubicBezTo>
                        <a:pt x="159" y="79"/>
                        <a:pt x="154" y="79"/>
                        <a:pt x="145" y="76"/>
                      </a:cubicBezTo>
                      <a:cubicBezTo>
                        <a:pt x="137" y="73"/>
                        <a:pt x="125" y="68"/>
                        <a:pt x="122" y="68"/>
                      </a:cubicBezTo>
                      <a:cubicBezTo>
                        <a:pt x="121" y="67"/>
                        <a:pt x="119" y="66"/>
                        <a:pt x="117" y="64"/>
                      </a:cubicBezTo>
                      <a:cubicBezTo>
                        <a:pt x="116" y="63"/>
                        <a:pt x="115" y="61"/>
                        <a:pt x="115" y="61"/>
                      </a:cubicBezTo>
                      <a:cubicBezTo>
                        <a:pt x="111" y="59"/>
                        <a:pt x="107" y="51"/>
                        <a:pt x="107" y="50"/>
                      </a:cubicBezTo>
                      <a:cubicBezTo>
                        <a:pt x="106" y="49"/>
                        <a:pt x="106" y="49"/>
                        <a:pt x="106" y="49"/>
                      </a:cubicBezTo>
                      <a:cubicBezTo>
                        <a:pt x="106" y="49"/>
                        <a:pt x="106" y="49"/>
                        <a:pt x="106" y="49"/>
                      </a:cubicBezTo>
                      <a:cubicBezTo>
                        <a:pt x="106" y="48"/>
                        <a:pt x="106" y="48"/>
                        <a:pt x="107" y="47"/>
                      </a:cubicBezTo>
                      <a:cubicBezTo>
                        <a:pt x="107" y="47"/>
                        <a:pt x="107" y="47"/>
                        <a:pt x="107" y="47"/>
                      </a:cubicBezTo>
                      <a:cubicBezTo>
                        <a:pt x="107" y="47"/>
                        <a:pt x="107" y="46"/>
                        <a:pt x="107" y="46"/>
                      </a:cubicBezTo>
                      <a:cubicBezTo>
                        <a:pt x="107" y="46"/>
                        <a:pt x="107" y="45"/>
                        <a:pt x="107" y="45"/>
                      </a:cubicBezTo>
                      <a:cubicBezTo>
                        <a:pt x="107" y="45"/>
                        <a:pt x="107" y="45"/>
                        <a:pt x="108" y="45"/>
                      </a:cubicBezTo>
                      <a:cubicBezTo>
                        <a:pt x="107" y="45"/>
                        <a:pt x="107" y="45"/>
                        <a:pt x="107" y="45"/>
                      </a:cubicBezTo>
                      <a:cubicBezTo>
                        <a:pt x="107" y="45"/>
                        <a:pt x="107" y="45"/>
                        <a:pt x="107" y="45"/>
                      </a:cubicBezTo>
                      <a:cubicBezTo>
                        <a:pt x="107" y="45"/>
                        <a:pt x="107" y="44"/>
                        <a:pt x="107" y="44"/>
                      </a:cubicBezTo>
                      <a:cubicBezTo>
                        <a:pt x="106" y="44"/>
                        <a:pt x="106" y="44"/>
                        <a:pt x="106" y="44"/>
                      </a:cubicBezTo>
                      <a:cubicBezTo>
                        <a:pt x="106" y="44"/>
                        <a:pt x="106" y="44"/>
                        <a:pt x="106" y="45"/>
                      </a:cubicBezTo>
                      <a:cubicBezTo>
                        <a:pt x="104" y="46"/>
                        <a:pt x="102" y="46"/>
                        <a:pt x="101" y="46"/>
                      </a:cubicBezTo>
                      <a:cubicBezTo>
                        <a:pt x="98" y="46"/>
                        <a:pt x="97" y="45"/>
                        <a:pt x="97" y="44"/>
                      </a:cubicBezTo>
                      <a:cubicBezTo>
                        <a:pt x="96" y="43"/>
                        <a:pt x="94" y="36"/>
                        <a:pt x="97" y="32"/>
                      </a:cubicBezTo>
                      <a:cubicBezTo>
                        <a:pt x="98" y="32"/>
                        <a:pt x="98" y="31"/>
                        <a:pt x="99" y="31"/>
                      </a:cubicBezTo>
                      <a:cubicBezTo>
                        <a:pt x="99" y="31"/>
                        <a:pt x="99" y="31"/>
                        <a:pt x="99" y="31"/>
                      </a:cubicBezTo>
                      <a:cubicBezTo>
                        <a:pt x="99" y="30"/>
                        <a:pt x="100" y="30"/>
                        <a:pt x="100" y="29"/>
                      </a:cubicBezTo>
                      <a:cubicBezTo>
                        <a:pt x="100" y="29"/>
                        <a:pt x="100" y="29"/>
                        <a:pt x="100" y="29"/>
                      </a:cubicBezTo>
                      <a:cubicBezTo>
                        <a:pt x="101" y="28"/>
                        <a:pt x="101" y="27"/>
                        <a:pt x="101" y="27"/>
                      </a:cubicBezTo>
                      <a:cubicBezTo>
                        <a:pt x="101" y="27"/>
                        <a:pt x="101" y="27"/>
                        <a:pt x="102" y="27"/>
                      </a:cubicBezTo>
                      <a:cubicBezTo>
                        <a:pt x="102" y="26"/>
                        <a:pt x="102" y="26"/>
                        <a:pt x="102" y="26"/>
                      </a:cubicBezTo>
                      <a:cubicBezTo>
                        <a:pt x="98" y="22"/>
                        <a:pt x="95" y="18"/>
                        <a:pt x="91" y="15"/>
                      </a:cubicBezTo>
                      <a:cubicBezTo>
                        <a:pt x="91" y="15"/>
                        <a:pt x="91" y="15"/>
                        <a:pt x="91" y="15"/>
                      </a:cubicBezTo>
                      <a:cubicBezTo>
                        <a:pt x="90" y="14"/>
                        <a:pt x="89" y="13"/>
                        <a:pt x="88" y="12"/>
                      </a:cubicBezTo>
                      <a:cubicBezTo>
                        <a:pt x="88" y="12"/>
                        <a:pt x="88" y="12"/>
                        <a:pt x="88" y="12"/>
                      </a:cubicBezTo>
                      <a:cubicBezTo>
                        <a:pt x="87" y="11"/>
                        <a:pt x="86" y="10"/>
                        <a:pt x="85" y="9"/>
                      </a:cubicBezTo>
                      <a:cubicBezTo>
                        <a:pt x="85" y="9"/>
                        <a:pt x="85" y="9"/>
                        <a:pt x="85" y="9"/>
                      </a:cubicBezTo>
                      <a:cubicBezTo>
                        <a:pt x="84" y="8"/>
                        <a:pt x="84" y="7"/>
                        <a:pt x="83" y="7"/>
                      </a:cubicBezTo>
                      <a:cubicBezTo>
                        <a:pt x="83" y="7"/>
                        <a:pt x="83" y="7"/>
                        <a:pt x="83" y="7"/>
                      </a:cubicBezTo>
                      <a:cubicBezTo>
                        <a:pt x="81" y="5"/>
                        <a:pt x="80" y="5"/>
                        <a:pt x="80" y="4"/>
                      </a:cubicBezTo>
                      <a:cubicBezTo>
                        <a:pt x="80" y="4"/>
                        <a:pt x="80" y="4"/>
                        <a:pt x="79" y="4"/>
                      </a:cubicBezTo>
                      <a:cubicBezTo>
                        <a:pt x="78" y="4"/>
                        <a:pt x="77" y="4"/>
                        <a:pt x="76" y="5"/>
                      </a:cubicBezTo>
                      <a:cubicBezTo>
                        <a:pt x="74" y="5"/>
                        <a:pt x="73" y="5"/>
                        <a:pt x="72" y="5"/>
                      </a:cubicBezTo>
                      <a:cubicBezTo>
                        <a:pt x="70" y="5"/>
                        <a:pt x="69" y="5"/>
                        <a:pt x="69" y="4"/>
                      </a:cubicBezTo>
                      <a:cubicBezTo>
                        <a:pt x="68" y="4"/>
                        <a:pt x="68" y="4"/>
                        <a:pt x="67" y="4"/>
                      </a:cubicBezTo>
                      <a:cubicBezTo>
                        <a:pt x="67" y="4"/>
                        <a:pt x="67" y="4"/>
                        <a:pt x="65" y="4"/>
                      </a:cubicBezTo>
                      <a:cubicBezTo>
                        <a:pt x="64" y="5"/>
                        <a:pt x="63" y="5"/>
                        <a:pt x="62" y="5"/>
                      </a:cubicBezTo>
                      <a:cubicBezTo>
                        <a:pt x="60" y="5"/>
                        <a:pt x="58" y="3"/>
                        <a:pt x="57" y="2"/>
                      </a:cubicBezTo>
                      <a:cubicBezTo>
                        <a:pt x="57" y="2"/>
                        <a:pt x="56" y="2"/>
                        <a:pt x="56" y="1"/>
                      </a:cubicBezTo>
                      <a:cubicBezTo>
                        <a:pt x="55" y="0"/>
                        <a:pt x="55" y="0"/>
                        <a:pt x="55" y="0"/>
                      </a:cubicBezTo>
                      <a:cubicBezTo>
                        <a:pt x="55" y="0"/>
                        <a:pt x="54" y="1"/>
                        <a:pt x="54" y="2"/>
                      </a:cubicBezTo>
                      <a:cubicBezTo>
                        <a:pt x="54" y="2"/>
                        <a:pt x="54" y="2"/>
                        <a:pt x="54" y="3"/>
                      </a:cubicBezTo>
                      <a:cubicBezTo>
                        <a:pt x="53" y="5"/>
                        <a:pt x="52" y="7"/>
                        <a:pt x="50" y="7"/>
                      </a:cubicBezTo>
                      <a:cubicBezTo>
                        <a:pt x="49" y="7"/>
                        <a:pt x="48" y="7"/>
                        <a:pt x="47" y="6"/>
                      </a:cubicBezTo>
                      <a:cubicBezTo>
                        <a:pt x="47" y="6"/>
                        <a:pt x="47" y="6"/>
                        <a:pt x="44" y="6"/>
                      </a:cubicBezTo>
                      <a:cubicBezTo>
                        <a:pt x="43" y="6"/>
                        <a:pt x="42" y="6"/>
                        <a:pt x="41" y="6"/>
                      </a:cubicBezTo>
                      <a:cubicBezTo>
                        <a:pt x="41" y="6"/>
                        <a:pt x="41" y="6"/>
                        <a:pt x="41" y="6"/>
                      </a:cubicBezTo>
                      <a:cubicBezTo>
                        <a:pt x="41" y="6"/>
                        <a:pt x="41" y="6"/>
                        <a:pt x="41" y="6"/>
                      </a:cubicBezTo>
                      <a:cubicBezTo>
                        <a:pt x="41" y="7"/>
                        <a:pt x="41" y="7"/>
                        <a:pt x="41"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1" name="Freeform 1659"/>
                <p:cNvSpPr>
                  <a:spLocks/>
                </p:cNvSpPr>
                <p:nvPr/>
              </p:nvSpPr>
              <p:spPr bwMode="auto">
                <a:xfrm>
                  <a:off x="2120" y="28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2" name="Freeform 1660"/>
                <p:cNvSpPr>
                  <a:spLocks/>
                </p:cNvSpPr>
                <p:nvPr/>
              </p:nvSpPr>
              <p:spPr bwMode="auto">
                <a:xfrm>
                  <a:off x="2119" y="28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3" name="Freeform 1661"/>
                <p:cNvSpPr>
                  <a:spLocks/>
                </p:cNvSpPr>
                <p:nvPr/>
              </p:nvSpPr>
              <p:spPr bwMode="auto">
                <a:xfrm>
                  <a:off x="2120" y="285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4" name="Freeform 1662"/>
                <p:cNvSpPr>
                  <a:spLocks/>
                </p:cNvSpPr>
                <p:nvPr/>
              </p:nvSpPr>
              <p:spPr bwMode="auto">
                <a:xfrm>
                  <a:off x="2112" y="29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5" name="Freeform 1663"/>
                <p:cNvSpPr>
                  <a:spLocks/>
                </p:cNvSpPr>
                <p:nvPr/>
              </p:nvSpPr>
              <p:spPr bwMode="auto">
                <a:xfrm>
                  <a:off x="2056" y="2820"/>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1" y="1"/>
                        <a:pt x="1" y="0"/>
                      </a:cubicBezTo>
                      <a:cubicBezTo>
                        <a:pt x="1" y="1"/>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6" name="Freeform 1664"/>
                <p:cNvSpPr>
                  <a:spLocks/>
                </p:cNvSpPr>
                <p:nvPr/>
              </p:nvSpPr>
              <p:spPr bwMode="auto">
                <a:xfrm>
                  <a:off x="2047" y="2920"/>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7" name="Freeform 1665"/>
                <p:cNvSpPr>
                  <a:spLocks/>
                </p:cNvSpPr>
                <p:nvPr/>
              </p:nvSpPr>
              <p:spPr bwMode="auto">
                <a:xfrm>
                  <a:off x="2048" y="2915"/>
                  <a:ext cx="0" cy="3"/>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8" name="Freeform 1666"/>
                <p:cNvSpPr>
                  <a:spLocks/>
                </p:cNvSpPr>
                <p:nvPr/>
              </p:nvSpPr>
              <p:spPr bwMode="auto">
                <a:xfrm>
                  <a:off x="2055" y="282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9" name="Freeform 1667"/>
                <p:cNvSpPr>
                  <a:spLocks/>
                </p:cNvSpPr>
                <p:nvPr/>
              </p:nvSpPr>
              <p:spPr bwMode="auto">
                <a:xfrm>
                  <a:off x="2057" y="281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0" name="Freeform 1668"/>
                <p:cNvSpPr>
                  <a:spLocks/>
                </p:cNvSpPr>
                <p:nvPr/>
              </p:nvSpPr>
              <p:spPr bwMode="auto">
                <a:xfrm>
                  <a:off x="2115" y="2837"/>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1" name="Freeform 1669"/>
                <p:cNvSpPr>
                  <a:spLocks/>
                </p:cNvSpPr>
                <p:nvPr/>
              </p:nvSpPr>
              <p:spPr bwMode="auto">
                <a:xfrm>
                  <a:off x="2112" y="2840"/>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2" name="Freeform 1670"/>
                <p:cNvSpPr>
                  <a:spLocks/>
                </p:cNvSpPr>
                <p:nvPr/>
              </p:nvSpPr>
              <p:spPr bwMode="auto">
                <a:xfrm>
                  <a:off x="2120" y="2855"/>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3" name="Freeform 1671"/>
                <p:cNvSpPr>
                  <a:spLocks/>
                </p:cNvSpPr>
                <p:nvPr/>
              </p:nvSpPr>
              <p:spPr bwMode="auto">
                <a:xfrm>
                  <a:off x="2120" y="285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4" name="Freeform 1672"/>
                <p:cNvSpPr>
                  <a:spLocks/>
                </p:cNvSpPr>
                <p:nvPr/>
              </p:nvSpPr>
              <p:spPr bwMode="auto">
                <a:xfrm>
                  <a:off x="2111" y="284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1"/>
                        <a:pt x="0" y="1"/>
                      </a:cubicBezTo>
                      <a:cubicBezTo>
                        <a:pt x="1" y="1"/>
                        <a:pt x="1"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5" name="Freeform 1673"/>
                <p:cNvSpPr>
                  <a:spLocks/>
                </p:cNvSpPr>
                <p:nvPr/>
              </p:nvSpPr>
              <p:spPr bwMode="auto">
                <a:xfrm>
                  <a:off x="2113" y="2838"/>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cubicBezTo>
                        <a:pt x="1"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6" name="Freeform 1674"/>
                <p:cNvSpPr>
                  <a:spLocks/>
                </p:cNvSpPr>
                <p:nvPr/>
              </p:nvSpPr>
              <p:spPr bwMode="auto">
                <a:xfrm>
                  <a:off x="2097" y="28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7" name="Freeform 1675"/>
                <p:cNvSpPr>
                  <a:spLocks/>
                </p:cNvSpPr>
                <p:nvPr/>
              </p:nvSpPr>
              <p:spPr bwMode="auto">
                <a:xfrm>
                  <a:off x="2082" y="28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8" name="Freeform 1676"/>
                <p:cNvSpPr>
                  <a:spLocks/>
                </p:cNvSpPr>
                <p:nvPr/>
              </p:nvSpPr>
              <p:spPr bwMode="auto">
                <a:xfrm>
                  <a:off x="2099" y="28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9" name="Freeform 1677"/>
                <p:cNvSpPr>
                  <a:spLocks/>
                </p:cNvSpPr>
                <p:nvPr/>
              </p:nvSpPr>
              <p:spPr bwMode="auto">
                <a:xfrm>
                  <a:off x="2105" y="2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0" name="Freeform 1678"/>
                <p:cNvSpPr>
                  <a:spLocks/>
                </p:cNvSpPr>
                <p:nvPr/>
              </p:nvSpPr>
              <p:spPr bwMode="auto">
                <a:xfrm>
                  <a:off x="2102" y="28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1" name="Freeform 1679"/>
                <p:cNvSpPr>
                  <a:spLocks/>
                </p:cNvSpPr>
                <p:nvPr/>
              </p:nvSpPr>
              <p:spPr bwMode="auto">
                <a:xfrm>
                  <a:off x="2057" y="28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2" name="Freeform 1680"/>
                <p:cNvSpPr>
                  <a:spLocks/>
                </p:cNvSpPr>
                <p:nvPr/>
              </p:nvSpPr>
              <p:spPr bwMode="auto">
                <a:xfrm>
                  <a:off x="2066" y="2815"/>
                  <a:ext cx="3" cy="4"/>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3" y="2"/>
                        <a:pt x="2" y="4"/>
                        <a:pt x="0" y="4"/>
                      </a:cubicBezTo>
                      <a:cubicBezTo>
                        <a:pt x="2" y="4"/>
                        <a:pt x="3" y="2"/>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3" name="Freeform 1681"/>
                <p:cNvSpPr>
                  <a:spLocks/>
                </p:cNvSpPr>
                <p:nvPr/>
              </p:nvSpPr>
              <p:spPr bwMode="auto">
                <a:xfrm>
                  <a:off x="2041" y="2640"/>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4" name="Freeform 1682"/>
                <p:cNvSpPr>
                  <a:spLocks/>
                </p:cNvSpPr>
                <p:nvPr/>
              </p:nvSpPr>
              <p:spPr bwMode="auto">
                <a:xfrm>
                  <a:off x="2042" y="26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5" name="Freeform 1683"/>
                <p:cNvSpPr>
                  <a:spLocks/>
                </p:cNvSpPr>
                <p:nvPr/>
              </p:nvSpPr>
              <p:spPr bwMode="auto">
                <a:xfrm>
                  <a:off x="2042" y="263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6" name="Freeform 1684"/>
                <p:cNvSpPr>
                  <a:spLocks/>
                </p:cNvSpPr>
                <p:nvPr/>
              </p:nvSpPr>
              <p:spPr bwMode="auto">
                <a:xfrm>
                  <a:off x="2038" y="2645"/>
                  <a:ext cx="1" cy="2"/>
                </a:xfrm>
                <a:custGeom>
                  <a:avLst/>
                  <a:gdLst>
                    <a:gd name="T0" fmla="*/ 0 w 1"/>
                    <a:gd name="T1" fmla="*/ 2 h 2"/>
                    <a:gd name="T2" fmla="*/ 1 w 1"/>
                    <a:gd name="T3" fmla="*/ 0 h 2"/>
                    <a:gd name="T4" fmla="*/ 0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7" name="Freeform 1685"/>
                <p:cNvSpPr>
                  <a:spLocks/>
                </p:cNvSpPr>
                <p:nvPr/>
              </p:nvSpPr>
              <p:spPr bwMode="auto">
                <a:xfrm>
                  <a:off x="2039" y="2644"/>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8" name="Freeform 1686"/>
                <p:cNvSpPr>
                  <a:spLocks/>
                </p:cNvSpPr>
                <p:nvPr/>
              </p:nvSpPr>
              <p:spPr bwMode="auto">
                <a:xfrm>
                  <a:off x="2040" y="2645"/>
                  <a:ext cx="1"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9" name="Freeform 1687"/>
                <p:cNvSpPr>
                  <a:spLocks/>
                </p:cNvSpPr>
                <p:nvPr/>
              </p:nvSpPr>
              <p:spPr bwMode="auto">
                <a:xfrm>
                  <a:off x="2047"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0" name="Freeform 1688"/>
                <p:cNvSpPr>
                  <a:spLocks/>
                </p:cNvSpPr>
                <p:nvPr/>
              </p:nvSpPr>
              <p:spPr bwMode="auto">
                <a:xfrm>
                  <a:off x="2046"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1" name="Freeform 1689"/>
                <p:cNvSpPr>
                  <a:spLocks/>
                </p:cNvSpPr>
                <p:nvPr/>
              </p:nvSpPr>
              <p:spPr bwMode="auto">
                <a:xfrm>
                  <a:off x="2046" y="264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2" name="Freeform 1690"/>
                <p:cNvSpPr>
                  <a:spLocks/>
                </p:cNvSpPr>
                <p:nvPr/>
              </p:nvSpPr>
              <p:spPr bwMode="auto">
                <a:xfrm>
                  <a:off x="2043" y="26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3" name="Freeform 1691"/>
                <p:cNvSpPr>
                  <a:spLocks/>
                </p:cNvSpPr>
                <p:nvPr/>
              </p:nvSpPr>
              <p:spPr bwMode="auto">
                <a:xfrm>
                  <a:off x="2041" y="26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4" name="Freeform 1692"/>
                <p:cNvSpPr>
                  <a:spLocks/>
                </p:cNvSpPr>
                <p:nvPr/>
              </p:nvSpPr>
              <p:spPr bwMode="auto">
                <a:xfrm>
                  <a:off x="2044" y="264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5" name="Freeform 1693"/>
                <p:cNvSpPr>
                  <a:spLocks/>
                </p:cNvSpPr>
                <p:nvPr/>
              </p:nvSpPr>
              <p:spPr bwMode="auto">
                <a:xfrm>
                  <a:off x="2040" y="2645"/>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6" name="Freeform 1694"/>
                <p:cNvSpPr>
                  <a:spLocks/>
                </p:cNvSpPr>
                <p:nvPr/>
              </p:nvSpPr>
              <p:spPr bwMode="auto">
                <a:xfrm>
                  <a:off x="2027" y="2921"/>
                  <a:ext cx="81" cy="101"/>
                </a:xfrm>
                <a:custGeom>
                  <a:avLst/>
                  <a:gdLst>
                    <a:gd name="T0" fmla="*/ 76 w 84"/>
                    <a:gd name="T1" fmla="*/ 8 h 105"/>
                    <a:gd name="T2" fmla="*/ 65 w 84"/>
                    <a:gd name="T3" fmla="*/ 14 h 105"/>
                    <a:gd name="T4" fmla="*/ 59 w 84"/>
                    <a:gd name="T5" fmla="*/ 16 h 105"/>
                    <a:gd name="T6" fmla="*/ 33 w 84"/>
                    <a:gd name="T7" fmla="*/ 6 h 105"/>
                    <a:gd name="T8" fmla="*/ 22 w 84"/>
                    <a:gd name="T9" fmla="*/ 4 h 105"/>
                    <a:gd name="T10" fmla="*/ 21 w 84"/>
                    <a:gd name="T11" fmla="*/ 4 h 105"/>
                    <a:gd name="T12" fmla="*/ 18 w 84"/>
                    <a:gd name="T13" fmla="*/ 3 h 105"/>
                    <a:gd name="T14" fmla="*/ 17 w 84"/>
                    <a:gd name="T15" fmla="*/ 2 h 105"/>
                    <a:gd name="T16" fmla="*/ 16 w 84"/>
                    <a:gd name="T17" fmla="*/ 2 h 105"/>
                    <a:gd name="T18" fmla="*/ 10 w 84"/>
                    <a:gd name="T19" fmla="*/ 1 h 105"/>
                    <a:gd name="T20" fmla="*/ 2 w 84"/>
                    <a:gd name="T21" fmla="*/ 6 h 105"/>
                    <a:gd name="T22" fmla="*/ 6 w 84"/>
                    <a:gd name="T23" fmla="*/ 10 h 105"/>
                    <a:gd name="T24" fmla="*/ 12 w 84"/>
                    <a:gd name="T25" fmla="*/ 22 h 105"/>
                    <a:gd name="T26" fmla="*/ 12 w 84"/>
                    <a:gd name="T27" fmla="*/ 33 h 105"/>
                    <a:gd name="T28" fmla="*/ 3 w 84"/>
                    <a:gd name="T29" fmla="*/ 47 h 105"/>
                    <a:gd name="T30" fmla="*/ 3 w 84"/>
                    <a:gd name="T31" fmla="*/ 47 h 105"/>
                    <a:gd name="T32" fmla="*/ 3 w 84"/>
                    <a:gd name="T33" fmla="*/ 48 h 105"/>
                    <a:gd name="T34" fmla="*/ 3 w 84"/>
                    <a:gd name="T35" fmla="*/ 48 h 105"/>
                    <a:gd name="T36" fmla="*/ 3 w 84"/>
                    <a:gd name="T37" fmla="*/ 49 h 105"/>
                    <a:gd name="T38" fmla="*/ 2 w 84"/>
                    <a:gd name="T39" fmla="*/ 50 h 105"/>
                    <a:gd name="T40" fmla="*/ 1 w 84"/>
                    <a:gd name="T41" fmla="*/ 51 h 105"/>
                    <a:gd name="T42" fmla="*/ 4 w 84"/>
                    <a:gd name="T43" fmla="*/ 61 h 105"/>
                    <a:gd name="T44" fmla="*/ 43 w 84"/>
                    <a:gd name="T45" fmla="*/ 87 h 105"/>
                    <a:gd name="T46" fmla="*/ 46 w 84"/>
                    <a:gd name="T47" fmla="*/ 97 h 105"/>
                    <a:gd name="T48" fmla="*/ 48 w 84"/>
                    <a:gd name="T49" fmla="*/ 98 h 105"/>
                    <a:gd name="T50" fmla="*/ 50 w 84"/>
                    <a:gd name="T51" fmla="*/ 100 h 105"/>
                    <a:gd name="T52" fmla="*/ 53 w 84"/>
                    <a:gd name="T53" fmla="*/ 101 h 105"/>
                    <a:gd name="T54" fmla="*/ 55 w 84"/>
                    <a:gd name="T55" fmla="*/ 103 h 105"/>
                    <a:gd name="T56" fmla="*/ 58 w 84"/>
                    <a:gd name="T57" fmla="*/ 105 h 105"/>
                    <a:gd name="T58" fmla="*/ 68 w 84"/>
                    <a:gd name="T59" fmla="*/ 83 h 105"/>
                    <a:gd name="T60" fmla="*/ 76 w 84"/>
                    <a:gd name="T61" fmla="*/ 77 h 105"/>
                    <a:gd name="T62" fmla="*/ 80 w 84"/>
                    <a:gd name="T63" fmla="*/ 75 h 105"/>
                    <a:gd name="T64" fmla="*/ 82 w 84"/>
                    <a:gd name="T65" fmla="*/ 73 h 105"/>
                    <a:gd name="T66" fmla="*/ 77 w 84"/>
                    <a:gd name="T67" fmla="*/ 64 h 105"/>
                    <a:gd name="T68" fmla="*/ 82 w 84"/>
                    <a:gd name="T69" fmla="*/ 14 h 105"/>
                    <a:gd name="T70" fmla="*/ 84 w 84"/>
                    <a:gd name="T71" fmla="*/ 1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5">
                      <a:moveTo>
                        <a:pt x="84" y="11"/>
                      </a:moveTo>
                      <a:cubicBezTo>
                        <a:pt x="81" y="12"/>
                        <a:pt x="78" y="11"/>
                        <a:pt x="76" y="8"/>
                      </a:cubicBezTo>
                      <a:cubicBezTo>
                        <a:pt x="74" y="8"/>
                        <a:pt x="71" y="9"/>
                        <a:pt x="69" y="10"/>
                      </a:cubicBezTo>
                      <a:cubicBezTo>
                        <a:pt x="67" y="11"/>
                        <a:pt x="66" y="13"/>
                        <a:pt x="65" y="14"/>
                      </a:cubicBezTo>
                      <a:cubicBezTo>
                        <a:pt x="64" y="16"/>
                        <a:pt x="62" y="17"/>
                        <a:pt x="61" y="17"/>
                      </a:cubicBezTo>
                      <a:cubicBezTo>
                        <a:pt x="60" y="17"/>
                        <a:pt x="60" y="17"/>
                        <a:pt x="59" y="16"/>
                      </a:cubicBezTo>
                      <a:cubicBezTo>
                        <a:pt x="58" y="16"/>
                        <a:pt x="50" y="14"/>
                        <a:pt x="47" y="14"/>
                      </a:cubicBezTo>
                      <a:cubicBezTo>
                        <a:pt x="44" y="14"/>
                        <a:pt x="35" y="8"/>
                        <a:pt x="33" y="6"/>
                      </a:cubicBezTo>
                      <a:cubicBezTo>
                        <a:pt x="32" y="6"/>
                        <a:pt x="29" y="5"/>
                        <a:pt x="27" y="5"/>
                      </a:cubicBezTo>
                      <a:cubicBezTo>
                        <a:pt x="25" y="5"/>
                        <a:pt x="23" y="5"/>
                        <a:pt x="22" y="4"/>
                      </a:cubicBezTo>
                      <a:cubicBezTo>
                        <a:pt x="22" y="4"/>
                        <a:pt x="21" y="4"/>
                        <a:pt x="21" y="4"/>
                      </a:cubicBezTo>
                      <a:cubicBezTo>
                        <a:pt x="21" y="4"/>
                        <a:pt x="21" y="4"/>
                        <a:pt x="21" y="4"/>
                      </a:cubicBezTo>
                      <a:cubicBezTo>
                        <a:pt x="19" y="3"/>
                        <a:pt x="19" y="3"/>
                        <a:pt x="19" y="3"/>
                      </a:cubicBezTo>
                      <a:cubicBezTo>
                        <a:pt x="19" y="3"/>
                        <a:pt x="18" y="3"/>
                        <a:pt x="18" y="3"/>
                      </a:cubicBezTo>
                      <a:cubicBezTo>
                        <a:pt x="17" y="2"/>
                        <a:pt x="17" y="2"/>
                        <a:pt x="17" y="2"/>
                      </a:cubicBezTo>
                      <a:cubicBezTo>
                        <a:pt x="17" y="2"/>
                        <a:pt x="17" y="2"/>
                        <a:pt x="17" y="2"/>
                      </a:cubicBezTo>
                      <a:cubicBezTo>
                        <a:pt x="17" y="2"/>
                        <a:pt x="17" y="2"/>
                        <a:pt x="17" y="2"/>
                      </a:cubicBezTo>
                      <a:cubicBezTo>
                        <a:pt x="17" y="2"/>
                        <a:pt x="16" y="2"/>
                        <a:pt x="16" y="2"/>
                      </a:cubicBezTo>
                      <a:cubicBezTo>
                        <a:pt x="16" y="2"/>
                        <a:pt x="15" y="1"/>
                        <a:pt x="15" y="1"/>
                      </a:cubicBezTo>
                      <a:cubicBezTo>
                        <a:pt x="15" y="0"/>
                        <a:pt x="13" y="0"/>
                        <a:pt x="10" y="1"/>
                      </a:cubicBezTo>
                      <a:cubicBezTo>
                        <a:pt x="8" y="1"/>
                        <a:pt x="3" y="4"/>
                        <a:pt x="3" y="5"/>
                      </a:cubicBezTo>
                      <a:cubicBezTo>
                        <a:pt x="2" y="6"/>
                        <a:pt x="2" y="6"/>
                        <a:pt x="2" y="6"/>
                      </a:cubicBezTo>
                      <a:cubicBezTo>
                        <a:pt x="2" y="6"/>
                        <a:pt x="2" y="6"/>
                        <a:pt x="2" y="6"/>
                      </a:cubicBezTo>
                      <a:cubicBezTo>
                        <a:pt x="6" y="10"/>
                        <a:pt x="6" y="10"/>
                        <a:pt x="6" y="10"/>
                      </a:cubicBezTo>
                      <a:cubicBezTo>
                        <a:pt x="7" y="18"/>
                        <a:pt x="7" y="18"/>
                        <a:pt x="7" y="18"/>
                      </a:cubicBezTo>
                      <a:cubicBezTo>
                        <a:pt x="12" y="22"/>
                        <a:pt x="12" y="22"/>
                        <a:pt x="12" y="22"/>
                      </a:cubicBezTo>
                      <a:cubicBezTo>
                        <a:pt x="12" y="23"/>
                        <a:pt x="12" y="23"/>
                        <a:pt x="12" y="23"/>
                      </a:cubicBezTo>
                      <a:cubicBezTo>
                        <a:pt x="12" y="23"/>
                        <a:pt x="12" y="28"/>
                        <a:pt x="12" y="33"/>
                      </a:cubicBezTo>
                      <a:cubicBezTo>
                        <a:pt x="11" y="38"/>
                        <a:pt x="6" y="44"/>
                        <a:pt x="3" y="47"/>
                      </a:cubicBezTo>
                      <a:cubicBezTo>
                        <a:pt x="3" y="47"/>
                        <a:pt x="3" y="47"/>
                        <a:pt x="3" y="47"/>
                      </a:cubicBezTo>
                      <a:cubicBezTo>
                        <a:pt x="3" y="47"/>
                        <a:pt x="3" y="47"/>
                        <a:pt x="3" y="47"/>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3" y="48"/>
                        <a:pt x="3" y="48"/>
                        <a:pt x="3" y="49"/>
                      </a:cubicBezTo>
                      <a:cubicBezTo>
                        <a:pt x="3" y="49"/>
                        <a:pt x="3" y="49"/>
                        <a:pt x="3" y="49"/>
                      </a:cubicBezTo>
                      <a:cubicBezTo>
                        <a:pt x="2" y="49"/>
                        <a:pt x="2" y="49"/>
                        <a:pt x="2" y="49"/>
                      </a:cubicBezTo>
                      <a:cubicBezTo>
                        <a:pt x="2" y="50"/>
                        <a:pt x="2" y="50"/>
                        <a:pt x="2" y="50"/>
                      </a:cubicBezTo>
                      <a:cubicBezTo>
                        <a:pt x="2" y="50"/>
                        <a:pt x="2" y="50"/>
                        <a:pt x="2" y="51"/>
                      </a:cubicBezTo>
                      <a:cubicBezTo>
                        <a:pt x="2" y="51"/>
                        <a:pt x="1" y="51"/>
                        <a:pt x="1" y="51"/>
                      </a:cubicBezTo>
                      <a:cubicBezTo>
                        <a:pt x="5" y="53"/>
                        <a:pt x="9" y="55"/>
                        <a:pt x="8" y="57"/>
                      </a:cubicBezTo>
                      <a:cubicBezTo>
                        <a:pt x="8" y="60"/>
                        <a:pt x="6" y="60"/>
                        <a:pt x="4" y="61"/>
                      </a:cubicBezTo>
                      <a:cubicBezTo>
                        <a:pt x="1" y="62"/>
                        <a:pt x="0" y="62"/>
                        <a:pt x="0" y="64"/>
                      </a:cubicBezTo>
                      <a:cubicBezTo>
                        <a:pt x="43" y="87"/>
                        <a:pt x="43" y="87"/>
                        <a:pt x="43" y="87"/>
                      </a:cubicBezTo>
                      <a:cubicBezTo>
                        <a:pt x="42" y="94"/>
                        <a:pt x="42" y="94"/>
                        <a:pt x="42" y="94"/>
                      </a:cubicBezTo>
                      <a:cubicBezTo>
                        <a:pt x="43" y="94"/>
                        <a:pt x="44" y="96"/>
                        <a:pt x="46" y="97"/>
                      </a:cubicBezTo>
                      <a:cubicBezTo>
                        <a:pt x="46" y="97"/>
                        <a:pt x="46" y="97"/>
                        <a:pt x="47" y="97"/>
                      </a:cubicBezTo>
                      <a:cubicBezTo>
                        <a:pt x="47" y="97"/>
                        <a:pt x="48" y="98"/>
                        <a:pt x="48" y="98"/>
                      </a:cubicBezTo>
                      <a:cubicBezTo>
                        <a:pt x="48" y="98"/>
                        <a:pt x="48" y="98"/>
                        <a:pt x="49" y="99"/>
                      </a:cubicBezTo>
                      <a:cubicBezTo>
                        <a:pt x="49" y="99"/>
                        <a:pt x="50" y="99"/>
                        <a:pt x="50" y="100"/>
                      </a:cubicBezTo>
                      <a:cubicBezTo>
                        <a:pt x="50" y="100"/>
                        <a:pt x="51" y="100"/>
                        <a:pt x="51" y="100"/>
                      </a:cubicBezTo>
                      <a:cubicBezTo>
                        <a:pt x="52" y="101"/>
                        <a:pt x="52" y="101"/>
                        <a:pt x="53" y="101"/>
                      </a:cubicBezTo>
                      <a:cubicBezTo>
                        <a:pt x="53" y="102"/>
                        <a:pt x="53" y="102"/>
                        <a:pt x="54" y="102"/>
                      </a:cubicBezTo>
                      <a:cubicBezTo>
                        <a:pt x="54" y="102"/>
                        <a:pt x="55" y="103"/>
                        <a:pt x="55" y="103"/>
                      </a:cubicBezTo>
                      <a:cubicBezTo>
                        <a:pt x="55" y="103"/>
                        <a:pt x="56" y="104"/>
                        <a:pt x="56" y="104"/>
                      </a:cubicBezTo>
                      <a:cubicBezTo>
                        <a:pt x="57" y="104"/>
                        <a:pt x="57" y="105"/>
                        <a:pt x="58" y="105"/>
                      </a:cubicBezTo>
                      <a:cubicBezTo>
                        <a:pt x="58" y="105"/>
                        <a:pt x="58" y="105"/>
                        <a:pt x="58" y="105"/>
                      </a:cubicBezTo>
                      <a:cubicBezTo>
                        <a:pt x="62" y="96"/>
                        <a:pt x="67" y="85"/>
                        <a:pt x="68" y="83"/>
                      </a:cubicBezTo>
                      <a:cubicBezTo>
                        <a:pt x="70" y="80"/>
                        <a:pt x="72" y="79"/>
                        <a:pt x="73" y="78"/>
                      </a:cubicBezTo>
                      <a:cubicBezTo>
                        <a:pt x="74" y="78"/>
                        <a:pt x="75" y="77"/>
                        <a:pt x="76" y="77"/>
                      </a:cubicBezTo>
                      <a:cubicBezTo>
                        <a:pt x="77" y="75"/>
                        <a:pt x="78" y="75"/>
                        <a:pt x="79" y="75"/>
                      </a:cubicBezTo>
                      <a:cubicBezTo>
                        <a:pt x="80" y="75"/>
                        <a:pt x="80" y="75"/>
                        <a:pt x="80" y="75"/>
                      </a:cubicBezTo>
                      <a:cubicBezTo>
                        <a:pt x="80" y="75"/>
                        <a:pt x="80" y="75"/>
                        <a:pt x="80" y="75"/>
                      </a:cubicBezTo>
                      <a:cubicBezTo>
                        <a:pt x="80" y="75"/>
                        <a:pt x="81" y="74"/>
                        <a:pt x="82" y="73"/>
                      </a:cubicBezTo>
                      <a:cubicBezTo>
                        <a:pt x="82" y="73"/>
                        <a:pt x="82" y="73"/>
                        <a:pt x="82" y="72"/>
                      </a:cubicBezTo>
                      <a:cubicBezTo>
                        <a:pt x="77" y="64"/>
                        <a:pt x="77" y="64"/>
                        <a:pt x="77" y="64"/>
                      </a:cubicBezTo>
                      <a:cubicBezTo>
                        <a:pt x="76" y="23"/>
                        <a:pt x="76" y="23"/>
                        <a:pt x="76" y="23"/>
                      </a:cubicBezTo>
                      <a:cubicBezTo>
                        <a:pt x="82" y="14"/>
                        <a:pt x="82" y="14"/>
                        <a:pt x="82" y="14"/>
                      </a:cubicBezTo>
                      <a:cubicBezTo>
                        <a:pt x="84" y="11"/>
                        <a:pt x="84" y="11"/>
                        <a:pt x="84" y="11"/>
                      </a:cubicBezTo>
                      <a:cubicBezTo>
                        <a:pt x="84" y="11"/>
                        <a:pt x="84" y="11"/>
                        <a:pt x="84"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7" name="Freeform 1695"/>
                <p:cNvSpPr>
                  <a:spLocks/>
                </p:cNvSpPr>
                <p:nvPr/>
              </p:nvSpPr>
              <p:spPr bwMode="auto">
                <a:xfrm>
                  <a:off x="2100" y="2932"/>
                  <a:ext cx="8" cy="11"/>
                </a:xfrm>
                <a:custGeom>
                  <a:avLst/>
                  <a:gdLst>
                    <a:gd name="T0" fmla="*/ 0 w 8"/>
                    <a:gd name="T1" fmla="*/ 11 h 11"/>
                    <a:gd name="T2" fmla="*/ 8 w 8"/>
                    <a:gd name="T3" fmla="*/ 0 h 11"/>
                    <a:gd name="T4" fmla="*/ 6 w 8"/>
                    <a:gd name="T5" fmla="*/ 3 h 11"/>
                    <a:gd name="T6" fmla="*/ 0 w 8"/>
                    <a:gd name="T7" fmla="*/ 11 h 11"/>
                  </a:gdLst>
                  <a:ahLst/>
                  <a:cxnLst>
                    <a:cxn ang="0">
                      <a:pos x="T0" y="T1"/>
                    </a:cxn>
                    <a:cxn ang="0">
                      <a:pos x="T2" y="T3"/>
                    </a:cxn>
                    <a:cxn ang="0">
                      <a:pos x="T4" y="T5"/>
                    </a:cxn>
                    <a:cxn ang="0">
                      <a:pos x="T6" y="T7"/>
                    </a:cxn>
                  </a:cxnLst>
                  <a:rect l="0" t="0" r="r" b="b"/>
                  <a:pathLst>
                    <a:path w="8" h="11">
                      <a:moveTo>
                        <a:pt x="0" y="11"/>
                      </a:moveTo>
                      <a:lnTo>
                        <a:pt x="8" y="0"/>
                      </a:lnTo>
                      <a:lnTo>
                        <a:pt x="6" y="3"/>
                      </a:lnTo>
                      <a:lnTo>
                        <a:pt x="0" y="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8" name="Freeform 1696"/>
                <p:cNvSpPr>
                  <a:spLocks/>
                </p:cNvSpPr>
                <p:nvPr/>
              </p:nvSpPr>
              <p:spPr bwMode="auto">
                <a:xfrm>
                  <a:off x="2101" y="2982"/>
                  <a:ext cx="5" cy="8"/>
                </a:xfrm>
                <a:custGeom>
                  <a:avLst/>
                  <a:gdLst>
                    <a:gd name="T0" fmla="*/ 5 w 5"/>
                    <a:gd name="T1" fmla="*/ 8 h 8"/>
                    <a:gd name="T2" fmla="*/ 0 w 5"/>
                    <a:gd name="T3" fmla="*/ 0 h 8"/>
                    <a:gd name="T4" fmla="*/ 5 w 5"/>
                    <a:gd name="T5" fmla="*/ 8 h 8"/>
                    <a:gd name="T6" fmla="*/ 5 w 5"/>
                    <a:gd name="T7" fmla="*/ 8 h 8"/>
                  </a:gdLst>
                  <a:ahLst/>
                  <a:cxnLst>
                    <a:cxn ang="0">
                      <a:pos x="T0" y="T1"/>
                    </a:cxn>
                    <a:cxn ang="0">
                      <a:pos x="T2" y="T3"/>
                    </a:cxn>
                    <a:cxn ang="0">
                      <a:pos x="T4" y="T5"/>
                    </a:cxn>
                    <a:cxn ang="0">
                      <a:pos x="T6" y="T7"/>
                    </a:cxn>
                  </a:cxnLst>
                  <a:rect l="0" t="0" r="r" b="b"/>
                  <a:pathLst>
                    <a:path w="5" h="8">
                      <a:moveTo>
                        <a:pt x="5" y="8"/>
                      </a:moveTo>
                      <a:lnTo>
                        <a:pt x="0" y="0"/>
                      </a:lnTo>
                      <a:lnTo>
                        <a:pt x="5" y="8"/>
                      </a:lnTo>
                      <a:lnTo>
                        <a:pt x="5"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9" name="Freeform 1697"/>
                <p:cNvSpPr>
                  <a:spLocks/>
                </p:cNvSpPr>
                <p:nvPr/>
              </p:nvSpPr>
              <p:spPr bwMode="auto">
                <a:xfrm>
                  <a:off x="2046" y="2924"/>
                  <a:ext cx="1" cy="1"/>
                </a:xfrm>
                <a:custGeom>
                  <a:avLst/>
                  <a:gdLst>
                    <a:gd name="T0" fmla="*/ 0 w 2"/>
                    <a:gd name="T1" fmla="*/ 0 h 1"/>
                    <a:gd name="T2" fmla="*/ 2 w 2"/>
                    <a:gd name="T3" fmla="*/ 1 h 1"/>
                    <a:gd name="T4" fmla="*/ 2 w 2"/>
                    <a:gd name="T5" fmla="*/ 1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2" y="1"/>
                        <a:pt x="2" y="1"/>
                        <a:pt x="2" y="1"/>
                      </a:cubicBezTo>
                      <a:cubicBezTo>
                        <a:pt x="2" y="1"/>
                        <a:pt x="2" y="1"/>
                        <a:pt x="2" y="1"/>
                      </a:cubicBezTo>
                      <a:cubicBezTo>
                        <a:pt x="2" y="1"/>
                        <a:pt x="1" y="1"/>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0" name="Freeform 1698"/>
                <p:cNvSpPr>
                  <a:spLocks/>
                </p:cNvSpPr>
                <p:nvPr/>
              </p:nvSpPr>
              <p:spPr bwMode="auto">
                <a:xfrm>
                  <a:off x="2029" y="292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1" name="Freeform 1699"/>
                <p:cNvSpPr>
                  <a:spLocks/>
                </p:cNvSpPr>
                <p:nvPr/>
              </p:nvSpPr>
              <p:spPr bwMode="auto">
                <a:xfrm>
                  <a:off x="2043" y="292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2" name="Freeform 1700"/>
                <p:cNvSpPr>
                  <a:spLocks/>
                </p:cNvSpPr>
                <p:nvPr/>
              </p:nvSpPr>
              <p:spPr bwMode="auto">
                <a:xfrm>
                  <a:off x="2108" y="29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3" name="Freeform 1701"/>
                <p:cNvSpPr>
                  <a:spLocks/>
                </p:cNvSpPr>
                <p:nvPr/>
              </p:nvSpPr>
              <p:spPr bwMode="auto">
                <a:xfrm>
                  <a:off x="2044" y="292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4" name="Freeform 1702"/>
                <p:cNvSpPr>
                  <a:spLocks/>
                </p:cNvSpPr>
                <p:nvPr/>
              </p:nvSpPr>
              <p:spPr bwMode="auto">
                <a:xfrm>
                  <a:off x="1981" y="2930"/>
                  <a:ext cx="54" cy="56"/>
                </a:xfrm>
                <a:custGeom>
                  <a:avLst/>
                  <a:gdLst>
                    <a:gd name="T0" fmla="*/ 45 w 56"/>
                    <a:gd name="T1" fmla="*/ 2 h 59"/>
                    <a:gd name="T2" fmla="*/ 36 w 56"/>
                    <a:gd name="T3" fmla="*/ 3 h 59"/>
                    <a:gd name="T4" fmla="*/ 34 w 56"/>
                    <a:gd name="T5" fmla="*/ 3 h 59"/>
                    <a:gd name="T6" fmla="*/ 28 w 56"/>
                    <a:gd name="T7" fmla="*/ 7 h 59"/>
                    <a:gd name="T8" fmla="*/ 21 w 56"/>
                    <a:gd name="T9" fmla="*/ 4 h 59"/>
                    <a:gd name="T10" fmla="*/ 19 w 56"/>
                    <a:gd name="T11" fmla="*/ 4 h 59"/>
                    <a:gd name="T12" fmla="*/ 17 w 56"/>
                    <a:gd name="T13" fmla="*/ 5 h 59"/>
                    <a:gd name="T14" fmla="*/ 14 w 56"/>
                    <a:gd name="T15" fmla="*/ 14 h 59"/>
                    <a:gd name="T16" fmla="*/ 17 w 56"/>
                    <a:gd name="T17" fmla="*/ 20 h 59"/>
                    <a:gd name="T18" fmla="*/ 14 w 56"/>
                    <a:gd name="T19" fmla="*/ 26 h 59"/>
                    <a:gd name="T20" fmla="*/ 7 w 56"/>
                    <a:gd name="T21" fmla="*/ 33 h 59"/>
                    <a:gd name="T22" fmla="*/ 3 w 56"/>
                    <a:gd name="T23" fmla="*/ 40 h 59"/>
                    <a:gd name="T24" fmla="*/ 0 w 56"/>
                    <a:gd name="T25" fmla="*/ 53 h 59"/>
                    <a:gd name="T26" fmla="*/ 0 w 56"/>
                    <a:gd name="T27" fmla="*/ 56 h 59"/>
                    <a:gd name="T28" fmla="*/ 0 w 56"/>
                    <a:gd name="T29" fmla="*/ 59 h 59"/>
                    <a:gd name="T30" fmla="*/ 0 w 56"/>
                    <a:gd name="T31" fmla="*/ 59 h 59"/>
                    <a:gd name="T32" fmla="*/ 6 w 56"/>
                    <a:gd name="T33" fmla="*/ 57 h 59"/>
                    <a:gd name="T34" fmla="*/ 8 w 56"/>
                    <a:gd name="T35" fmla="*/ 56 h 59"/>
                    <a:gd name="T36" fmla="*/ 10 w 56"/>
                    <a:gd name="T37" fmla="*/ 55 h 59"/>
                    <a:gd name="T38" fmla="*/ 11 w 56"/>
                    <a:gd name="T39" fmla="*/ 55 h 59"/>
                    <a:gd name="T40" fmla="*/ 12 w 56"/>
                    <a:gd name="T41" fmla="*/ 55 h 59"/>
                    <a:gd name="T42" fmla="*/ 13 w 56"/>
                    <a:gd name="T43" fmla="*/ 54 h 59"/>
                    <a:gd name="T44" fmla="*/ 22 w 56"/>
                    <a:gd name="T45" fmla="*/ 54 h 59"/>
                    <a:gd name="T46" fmla="*/ 45 w 56"/>
                    <a:gd name="T47" fmla="*/ 41 h 59"/>
                    <a:gd name="T48" fmla="*/ 46 w 56"/>
                    <a:gd name="T49" fmla="*/ 41 h 59"/>
                    <a:gd name="T50" fmla="*/ 46 w 56"/>
                    <a:gd name="T51" fmla="*/ 39 h 59"/>
                    <a:gd name="T52" fmla="*/ 47 w 56"/>
                    <a:gd name="T53" fmla="*/ 38 h 59"/>
                    <a:gd name="T54" fmla="*/ 47 w 56"/>
                    <a:gd name="T55" fmla="*/ 37 h 59"/>
                    <a:gd name="T56" fmla="*/ 48 w 56"/>
                    <a:gd name="T57" fmla="*/ 37 h 59"/>
                    <a:gd name="T58" fmla="*/ 48 w 56"/>
                    <a:gd name="T59" fmla="*/ 36 h 59"/>
                    <a:gd name="T60" fmla="*/ 48 w 56"/>
                    <a:gd name="T61" fmla="*/ 36 h 59"/>
                    <a:gd name="T62" fmla="*/ 56 w 56"/>
                    <a:gd name="T63" fmla="*/ 23 h 59"/>
                    <a:gd name="T64" fmla="*/ 56 w 56"/>
                    <a:gd name="T65" fmla="*/ 15 h 59"/>
                    <a:gd name="T66" fmla="*/ 50 w 56"/>
                    <a:gd name="T67" fmla="*/ 3 h 59"/>
                    <a:gd name="T68" fmla="*/ 47 w 56"/>
                    <a:gd name="T6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9">
                      <a:moveTo>
                        <a:pt x="47" y="0"/>
                      </a:moveTo>
                      <a:cubicBezTo>
                        <a:pt x="47" y="1"/>
                        <a:pt x="46" y="1"/>
                        <a:pt x="45" y="2"/>
                      </a:cubicBezTo>
                      <a:cubicBezTo>
                        <a:pt x="45" y="2"/>
                        <a:pt x="45" y="4"/>
                        <a:pt x="40" y="4"/>
                      </a:cubicBezTo>
                      <a:cubicBezTo>
                        <a:pt x="39" y="4"/>
                        <a:pt x="37" y="4"/>
                        <a:pt x="36" y="3"/>
                      </a:cubicBezTo>
                      <a:cubicBezTo>
                        <a:pt x="36" y="3"/>
                        <a:pt x="35" y="3"/>
                        <a:pt x="35" y="3"/>
                      </a:cubicBezTo>
                      <a:cubicBezTo>
                        <a:pt x="35" y="3"/>
                        <a:pt x="35" y="3"/>
                        <a:pt x="34" y="3"/>
                      </a:cubicBezTo>
                      <a:cubicBezTo>
                        <a:pt x="33" y="4"/>
                        <a:pt x="30" y="5"/>
                        <a:pt x="30" y="6"/>
                      </a:cubicBezTo>
                      <a:cubicBezTo>
                        <a:pt x="29" y="6"/>
                        <a:pt x="28" y="7"/>
                        <a:pt x="28" y="7"/>
                      </a:cubicBezTo>
                      <a:cubicBezTo>
                        <a:pt x="26" y="7"/>
                        <a:pt x="25" y="6"/>
                        <a:pt x="24" y="5"/>
                      </a:cubicBezTo>
                      <a:cubicBezTo>
                        <a:pt x="23" y="5"/>
                        <a:pt x="22" y="4"/>
                        <a:pt x="21" y="4"/>
                      </a:cubicBezTo>
                      <a:cubicBezTo>
                        <a:pt x="21" y="4"/>
                        <a:pt x="20" y="4"/>
                        <a:pt x="20" y="4"/>
                      </a:cubicBezTo>
                      <a:cubicBezTo>
                        <a:pt x="20" y="4"/>
                        <a:pt x="20" y="4"/>
                        <a:pt x="19" y="4"/>
                      </a:cubicBezTo>
                      <a:cubicBezTo>
                        <a:pt x="19" y="4"/>
                        <a:pt x="18" y="5"/>
                        <a:pt x="18" y="5"/>
                      </a:cubicBezTo>
                      <a:cubicBezTo>
                        <a:pt x="18" y="5"/>
                        <a:pt x="18" y="5"/>
                        <a:pt x="17" y="5"/>
                      </a:cubicBezTo>
                      <a:cubicBezTo>
                        <a:pt x="16" y="5"/>
                        <a:pt x="15" y="6"/>
                        <a:pt x="14" y="6"/>
                      </a:cubicBezTo>
                      <a:cubicBezTo>
                        <a:pt x="14" y="8"/>
                        <a:pt x="14" y="12"/>
                        <a:pt x="14" y="14"/>
                      </a:cubicBezTo>
                      <a:cubicBezTo>
                        <a:pt x="14" y="15"/>
                        <a:pt x="14" y="15"/>
                        <a:pt x="15" y="16"/>
                      </a:cubicBezTo>
                      <a:cubicBezTo>
                        <a:pt x="16" y="16"/>
                        <a:pt x="17" y="18"/>
                        <a:pt x="17" y="20"/>
                      </a:cubicBezTo>
                      <a:cubicBezTo>
                        <a:pt x="17" y="22"/>
                        <a:pt x="16" y="23"/>
                        <a:pt x="15" y="25"/>
                      </a:cubicBezTo>
                      <a:cubicBezTo>
                        <a:pt x="15" y="25"/>
                        <a:pt x="14" y="26"/>
                        <a:pt x="14" y="26"/>
                      </a:cubicBezTo>
                      <a:cubicBezTo>
                        <a:pt x="14" y="29"/>
                        <a:pt x="10" y="30"/>
                        <a:pt x="8" y="31"/>
                      </a:cubicBezTo>
                      <a:cubicBezTo>
                        <a:pt x="8" y="31"/>
                        <a:pt x="7" y="32"/>
                        <a:pt x="7" y="33"/>
                      </a:cubicBezTo>
                      <a:cubicBezTo>
                        <a:pt x="6" y="34"/>
                        <a:pt x="6" y="35"/>
                        <a:pt x="4" y="37"/>
                      </a:cubicBezTo>
                      <a:cubicBezTo>
                        <a:pt x="4" y="37"/>
                        <a:pt x="4" y="38"/>
                        <a:pt x="3" y="40"/>
                      </a:cubicBezTo>
                      <a:cubicBezTo>
                        <a:pt x="3" y="41"/>
                        <a:pt x="3" y="42"/>
                        <a:pt x="2" y="44"/>
                      </a:cubicBezTo>
                      <a:cubicBezTo>
                        <a:pt x="1" y="46"/>
                        <a:pt x="0" y="50"/>
                        <a:pt x="0" y="53"/>
                      </a:cubicBezTo>
                      <a:cubicBezTo>
                        <a:pt x="0" y="53"/>
                        <a:pt x="0" y="54"/>
                        <a:pt x="0" y="55"/>
                      </a:cubicBezTo>
                      <a:cubicBezTo>
                        <a:pt x="0" y="56"/>
                        <a:pt x="0" y="56"/>
                        <a:pt x="0" y="56"/>
                      </a:cubicBezTo>
                      <a:cubicBezTo>
                        <a:pt x="0" y="57"/>
                        <a:pt x="0" y="58"/>
                        <a:pt x="0" y="58"/>
                      </a:cubicBezTo>
                      <a:cubicBezTo>
                        <a:pt x="0" y="58"/>
                        <a:pt x="0" y="59"/>
                        <a:pt x="0" y="59"/>
                      </a:cubicBezTo>
                      <a:cubicBezTo>
                        <a:pt x="0" y="59"/>
                        <a:pt x="0" y="59"/>
                        <a:pt x="0" y="59"/>
                      </a:cubicBezTo>
                      <a:cubicBezTo>
                        <a:pt x="0" y="59"/>
                        <a:pt x="0" y="59"/>
                        <a:pt x="0" y="59"/>
                      </a:cubicBezTo>
                      <a:cubicBezTo>
                        <a:pt x="0" y="58"/>
                        <a:pt x="1" y="58"/>
                        <a:pt x="1" y="58"/>
                      </a:cubicBezTo>
                      <a:cubicBezTo>
                        <a:pt x="2" y="58"/>
                        <a:pt x="2" y="57"/>
                        <a:pt x="6" y="57"/>
                      </a:cubicBezTo>
                      <a:cubicBezTo>
                        <a:pt x="6" y="56"/>
                        <a:pt x="6" y="56"/>
                        <a:pt x="6" y="56"/>
                      </a:cubicBezTo>
                      <a:cubicBezTo>
                        <a:pt x="8" y="56"/>
                        <a:pt x="8" y="56"/>
                        <a:pt x="8" y="56"/>
                      </a:cubicBezTo>
                      <a:cubicBezTo>
                        <a:pt x="10" y="55"/>
                        <a:pt x="10" y="55"/>
                        <a:pt x="10" y="55"/>
                      </a:cubicBezTo>
                      <a:cubicBezTo>
                        <a:pt x="10" y="55"/>
                        <a:pt x="10" y="55"/>
                        <a:pt x="10" y="55"/>
                      </a:cubicBezTo>
                      <a:cubicBezTo>
                        <a:pt x="10" y="55"/>
                        <a:pt x="10" y="55"/>
                        <a:pt x="10" y="55"/>
                      </a:cubicBezTo>
                      <a:cubicBezTo>
                        <a:pt x="10" y="55"/>
                        <a:pt x="11" y="55"/>
                        <a:pt x="11" y="55"/>
                      </a:cubicBezTo>
                      <a:cubicBezTo>
                        <a:pt x="11" y="55"/>
                        <a:pt x="12" y="55"/>
                        <a:pt x="12" y="55"/>
                      </a:cubicBezTo>
                      <a:cubicBezTo>
                        <a:pt x="12" y="55"/>
                        <a:pt x="12" y="55"/>
                        <a:pt x="12" y="55"/>
                      </a:cubicBezTo>
                      <a:cubicBezTo>
                        <a:pt x="12" y="55"/>
                        <a:pt x="13" y="55"/>
                        <a:pt x="13" y="55"/>
                      </a:cubicBezTo>
                      <a:cubicBezTo>
                        <a:pt x="13" y="55"/>
                        <a:pt x="13" y="54"/>
                        <a:pt x="13" y="54"/>
                      </a:cubicBezTo>
                      <a:cubicBezTo>
                        <a:pt x="14" y="54"/>
                        <a:pt x="14" y="54"/>
                        <a:pt x="14" y="54"/>
                      </a:cubicBezTo>
                      <a:cubicBezTo>
                        <a:pt x="22" y="54"/>
                        <a:pt x="22" y="54"/>
                        <a:pt x="22" y="54"/>
                      </a:cubicBezTo>
                      <a:cubicBezTo>
                        <a:pt x="23" y="49"/>
                        <a:pt x="27" y="43"/>
                        <a:pt x="31" y="41"/>
                      </a:cubicBezTo>
                      <a:cubicBezTo>
                        <a:pt x="35" y="40"/>
                        <a:pt x="40" y="40"/>
                        <a:pt x="45" y="41"/>
                      </a:cubicBezTo>
                      <a:cubicBezTo>
                        <a:pt x="45" y="41"/>
                        <a:pt x="45" y="41"/>
                        <a:pt x="46" y="41"/>
                      </a:cubicBezTo>
                      <a:cubicBezTo>
                        <a:pt x="46" y="41"/>
                        <a:pt x="46" y="41"/>
                        <a:pt x="46" y="41"/>
                      </a:cubicBezTo>
                      <a:cubicBezTo>
                        <a:pt x="46" y="40"/>
                        <a:pt x="46" y="40"/>
                        <a:pt x="46" y="40"/>
                      </a:cubicBezTo>
                      <a:cubicBezTo>
                        <a:pt x="46" y="40"/>
                        <a:pt x="46" y="39"/>
                        <a:pt x="46" y="39"/>
                      </a:cubicBezTo>
                      <a:cubicBezTo>
                        <a:pt x="46" y="39"/>
                        <a:pt x="47" y="39"/>
                        <a:pt x="47" y="39"/>
                      </a:cubicBezTo>
                      <a:cubicBezTo>
                        <a:pt x="47" y="38"/>
                        <a:pt x="47" y="38"/>
                        <a:pt x="47" y="38"/>
                      </a:cubicBezTo>
                      <a:cubicBezTo>
                        <a:pt x="47" y="38"/>
                        <a:pt x="47" y="38"/>
                        <a:pt x="47" y="38"/>
                      </a:cubicBezTo>
                      <a:cubicBezTo>
                        <a:pt x="47" y="38"/>
                        <a:pt x="47" y="37"/>
                        <a:pt x="47" y="37"/>
                      </a:cubicBezTo>
                      <a:cubicBezTo>
                        <a:pt x="47" y="37"/>
                        <a:pt x="47" y="37"/>
                        <a:pt x="48" y="37"/>
                      </a:cubicBezTo>
                      <a:cubicBezTo>
                        <a:pt x="48" y="37"/>
                        <a:pt x="48" y="37"/>
                        <a:pt x="48" y="37"/>
                      </a:cubicBezTo>
                      <a:cubicBezTo>
                        <a:pt x="48" y="36"/>
                        <a:pt x="48" y="36"/>
                        <a:pt x="48" y="36"/>
                      </a:cubicBezTo>
                      <a:cubicBezTo>
                        <a:pt x="48" y="36"/>
                        <a:pt x="48" y="36"/>
                        <a:pt x="48" y="36"/>
                      </a:cubicBezTo>
                      <a:cubicBezTo>
                        <a:pt x="48" y="36"/>
                        <a:pt x="48" y="36"/>
                        <a:pt x="48" y="36"/>
                      </a:cubicBezTo>
                      <a:cubicBezTo>
                        <a:pt x="48" y="36"/>
                        <a:pt x="48" y="36"/>
                        <a:pt x="48" y="36"/>
                      </a:cubicBezTo>
                      <a:cubicBezTo>
                        <a:pt x="48" y="36"/>
                        <a:pt x="49" y="35"/>
                        <a:pt x="49" y="35"/>
                      </a:cubicBezTo>
                      <a:cubicBezTo>
                        <a:pt x="51" y="33"/>
                        <a:pt x="55" y="27"/>
                        <a:pt x="56" y="23"/>
                      </a:cubicBezTo>
                      <a:cubicBezTo>
                        <a:pt x="56" y="22"/>
                        <a:pt x="56" y="22"/>
                        <a:pt x="56" y="21"/>
                      </a:cubicBezTo>
                      <a:cubicBezTo>
                        <a:pt x="56" y="18"/>
                        <a:pt x="56" y="16"/>
                        <a:pt x="56" y="15"/>
                      </a:cubicBezTo>
                      <a:cubicBezTo>
                        <a:pt x="52" y="11"/>
                        <a:pt x="52" y="11"/>
                        <a:pt x="52" y="11"/>
                      </a:cubicBezTo>
                      <a:cubicBezTo>
                        <a:pt x="50" y="3"/>
                        <a:pt x="50" y="3"/>
                        <a:pt x="50" y="3"/>
                      </a:cubicBezTo>
                      <a:cubicBezTo>
                        <a:pt x="47" y="0"/>
                        <a:pt x="47" y="0"/>
                        <a:pt x="47" y="0"/>
                      </a:cubicBezTo>
                      <a:cubicBezTo>
                        <a:pt x="47" y="0"/>
                        <a:pt x="47" y="0"/>
                        <a:pt x="4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5" name="Freeform 1703"/>
                <p:cNvSpPr>
                  <a:spLocks/>
                </p:cNvSpPr>
                <p:nvPr/>
              </p:nvSpPr>
              <p:spPr bwMode="auto">
                <a:xfrm>
                  <a:off x="1982" y="2984"/>
                  <a:ext cx="5" cy="1"/>
                </a:xfrm>
                <a:custGeom>
                  <a:avLst/>
                  <a:gdLst>
                    <a:gd name="T0" fmla="*/ 5 w 5"/>
                    <a:gd name="T1" fmla="*/ 0 h 1"/>
                    <a:gd name="T2" fmla="*/ 0 w 5"/>
                    <a:gd name="T3" fmla="*/ 1 h 1"/>
                    <a:gd name="T4" fmla="*/ 5 w 5"/>
                    <a:gd name="T5" fmla="*/ 0 h 1"/>
                  </a:gdLst>
                  <a:ahLst/>
                  <a:cxnLst>
                    <a:cxn ang="0">
                      <a:pos x="T0" y="T1"/>
                    </a:cxn>
                    <a:cxn ang="0">
                      <a:pos x="T2" y="T3"/>
                    </a:cxn>
                    <a:cxn ang="0">
                      <a:pos x="T4" y="T5"/>
                    </a:cxn>
                  </a:cxnLst>
                  <a:rect l="0" t="0" r="r" b="b"/>
                  <a:pathLst>
                    <a:path w="5" h="1">
                      <a:moveTo>
                        <a:pt x="5" y="0"/>
                      </a:moveTo>
                      <a:cubicBezTo>
                        <a:pt x="1" y="0"/>
                        <a:pt x="1" y="1"/>
                        <a:pt x="0" y="1"/>
                      </a:cubicBezTo>
                      <a:cubicBezTo>
                        <a:pt x="1" y="1"/>
                        <a:pt x="3" y="0"/>
                        <a:pt x="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6" name="Freeform 1704"/>
                <p:cNvSpPr>
                  <a:spLocks/>
                </p:cNvSpPr>
                <p:nvPr/>
              </p:nvSpPr>
              <p:spPr bwMode="auto">
                <a:xfrm>
                  <a:off x="1981" y="298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7" name="Freeform 1705"/>
                <p:cNvSpPr>
                  <a:spLocks/>
                </p:cNvSpPr>
                <p:nvPr/>
              </p:nvSpPr>
              <p:spPr bwMode="auto">
                <a:xfrm>
                  <a:off x="1989" y="2982"/>
                  <a:ext cx="2" cy="1"/>
                </a:xfrm>
                <a:custGeom>
                  <a:avLst/>
                  <a:gdLst>
                    <a:gd name="T0" fmla="*/ 2 w 2"/>
                    <a:gd name="T1" fmla="*/ 0 h 1"/>
                    <a:gd name="T2" fmla="*/ 2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0" y="1"/>
                        <a:pt x="0" y="1"/>
                        <a:pt x="0" y="1"/>
                      </a:cubicBezTo>
                      <a:cubicBezTo>
                        <a:pt x="0" y="1"/>
                        <a:pt x="1" y="1"/>
                        <a:pt x="1" y="0"/>
                      </a:cubicBezTo>
                      <a:cubicBezTo>
                        <a:pt x="1" y="0"/>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8" name="Freeform 1706"/>
                <p:cNvSpPr>
                  <a:spLocks/>
                </p:cNvSpPr>
                <p:nvPr/>
              </p:nvSpPr>
              <p:spPr bwMode="auto">
                <a:xfrm>
                  <a:off x="1981" y="29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9" name="Freeform 1707"/>
                <p:cNvSpPr>
                  <a:spLocks/>
                </p:cNvSpPr>
                <p:nvPr/>
              </p:nvSpPr>
              <p:spPr bwMode="auto">
                <a:xfrm>
                  <a:off x="1995" y="2935"/>
                  <a:ext cx="3" cy="1"/>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0" y="1"/>
                        <a:pt x="0" y="1"/>
                      </a:cubicBezTo>
                      <a:cubicBezTo>
                        <a:pt x="1" y="1"/>
                        <a:pt x="2" y="0"/>
                        <a:pt x="3" y="0"/>
                      </a:cubicBezTo>
                      <a:cubicBezTo>
                        <a:pt x="2" y="0"/>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0" name="Freeform 1708"/>
                <p:cNvSpPr>
                  <a:spLocks/>
                </p:cNvSpPr>
                <p:nvPr/>
              </p:nvSpPr>
              <p:spPr bwMode="auto">
                <a:xfrm>
                  <a:off x="2001" y="293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1" name="Freeform 1709"/>
                <p:cNvSpPr>
                  <a:spLocks/>
                </p:cNvSpPr>
                <p:nvPr/>
              </p:nvSpPr>
              <p:spPr bwMode="auto">
                <a:xfrm>
                  <a:off x="1999" y="293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2" name="Freeform 1710"/>
                <p:cNvSpPr>
                  <a:spLocks/>
                </p:cNvSpPr>
                <p:nvPr/>
              </p:nvSpPr>
              <p:spPr bwMode="auto">
                <a:xfrm>
                  <a:off x="2025" y="29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3" name="Freeform 1711"/>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4" name="Freeform 1712"/>
                <p:cNvSpPr>
                  <a:spLocks/>
                </p:cNvSpPr>
                <p:nvPr/>
              </p:nvSpPr>
              <p:spPr bwMode="auto">
                <a:xfrm>
                  <a:off x="2026" y="296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5" name="Freeform 1713"/>
                <p:cNvSpPr>
                  <a:spLocks/>
                </p:cNvSpPr>
                <p:nvPr/>
              </p:nvSpPr>
              <p:spPr bwMode="auto">
                <a:xfrm>
                  <a:off x="2027" y="29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6" name="Freeform 1714"/>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7" name="Freeform 1715"/>
                <p:cNvSpPr>
                  <a:spLocks/>
                </p:cNvSpPr>
                <p:nvPr/>
              </p:nvSpPr>
              <p:spPr bwMode="auto">
                <a:xfrm>
                  <a:off x="2035" y="2944"/>
                  <a:ext cx="0" cy="6"/>
                </a:xfrm>
                <a:custGeom>
                  <a:avLst/>
                  <a:gdLst>
                    <a:gd name="T0" fmla="*/ 0 h 6"/>
                    <a:gd name="T1" fmla="*/ 0 h 6"/>
                    <a:gd name="T2" fmla="*/ 6 h 6"/>
                    <a:gd name="T3" fmla="*/ 0 h 6"/>
                  </a:gdLst>
                  <a:ahLst/>
                  <a:cxnLst>
                    <a:cxn ang="0">
                      <a:pos x="0" y="T0"/>
                    </a:cxn>
                    <a:cxn ang="0">
                      <a:pos x="0" y="T1"/>
                    </a:cxn>
                    <a:cxn ang="0">
                      <a:pos x="0" y="T2"/>
                    </a:cxn>
                    <a:cxn ang="0">
                      <a:pos x="0" y="T3"/>
                    </a:cxn>
                  </a:cxnLst>
                  <a:rect l="0" t="0" r="r" b="b"/>
                  <a:pathLst>
                    <a:path h="6">
                      <a:moveTo>
                        <a:pt x="0" y="0"/>
                      </a:moveTo>
                      <a:cubicBezTo>
                        <a:pt x="0" y="0"/>
                        <a:pt x="0" y="0"/>
                        <a:pt x="0" y="0"/>
                      </a:cubicBezTo>
                      <a:cubicBezTo>
                        <a:pt x="0" y="1"/>
                        <a:pt x="0" y="3"/>
                        <a:pt x="0" y="6"/>
                      </a:cubicBezTo>
                      <a:cubicBezTo>
                        <a:pt x="0" y="3"/>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8" name="Freeform 1716"/>
                <p:cNvSpPr>
                  <a:spLocks/>
                </p:cNvSpPr>
                <p:nvPr/>
              </p:nvSpPr>
              <p:spPr bwMode="auto">
                <a:xfrm>
                  <a:off x="2026" y="29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9" name="Freeform 1717"/>
                <p:cNvSpPr>
                  <a:spLocks/>
                </p:cNvSpPr>
                <p:nvPr/>
              </p:nvSpPr>
              <p:spPr bwMode="auto">
                <a:xfrm>
                  <a:off x="2025" y="29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0" name="Freeform 1718"/>
                <p:cNvSpPr>
                  <a:spLocks/>
                </p:cNvSpPr>
                <p:nvPr/>
              </p:nvSpPr>
              <p:spPr bwMode="auto">
                <a:xfrm>
                  <a:off x="2127" y="3108"/>
                  <a:ext cx="75" cy="147"/>
                </a:xfrm>
                <a:custGeom>
                  <a:avLst/>
                  <a:gdLst>
                    <a:gd name="T0" fmla="*/ 69 w 79"/>
                    <a:gd name="T1" fmla="*/ 4 h 154"/>
                    <a:gd name="T2" fmla="*/ 67 w 79"/>
                    <a:gd name="T3" fmla="*/ 0 h 154"/>
                    <a:gd name="T4" fmla="*/ 65 w 79"/>
                    <a:gd name="T5" fmla="*/ 2 h 154"/>
                    <a:gd name="T6" fmla="*/ 64 w 79"/>
                    <a:gd name="T7" fmla="*/ 9 h 154"/>
                    <a:gd name="T8" fmla="*/ 63 w 79"/>
                    <a:gd name="T9" fmla="*/ 13 h 154"/>
                    <a:gd name="T10" fmla="*/ 55 w 79"/>
                    <a:gd name="T11" fmla="*/ 16 h 154"/>
                    <a:gd name="T12" fmla="*/ 52 w 79"/>
                    <a:gd name="T13" fmla="*/ 17 h 154"/>
                    <a:gd name="T14" fmla="*/ 52 w 79"/>
                    <a:gd name="T15" fmla="*/ 18 h 154"/>
                    <a:gd name="T16" fmla="*/ 51 w 79"/>
                    <a:gd name="T17" fmla="*/ 23 h 154"/>
                    <a:gd name="T18" fmla="*/ 51 w 79"/>
                    <a:gd name="T19" fmla="*/ 24 h 154"/>
                    <a:gd name="T20" fmla="*/ 51 w 79"/>
                    <a:gd name="T21" fmla="*/ 28 h 154"/>
                    <a:gd name="T22" fmla="*/ 42 w 79"/>
                    <a:gd name="T23" fmla="*/ 34 h 154"/>
                    <a:gd name="T24" fmla="*/ 36 w 79"/>
                    <a:gd name="T25" fmla="*/ 37 h 154"/>
                    <a:gd name="T26" fmla="*/ 25 w 79"/>
                    <a:gd name="T27" fmla="*/ 42 h 154"/>
                    <a:gd name="T28" fmla="*/ 19 w 79"/>
                    <a:gd name="T29" fmla="*/ 43 h 154"/>
                    <a:gd name="T30" fmla="*/ 11 w 79"/>
                    <a:gd name="T31" fmla="*/ 45 h 154"/>
                    <a:gd name="T32" fmla="*/ 11 w 79"/>
                    <a:gd name="T33" fmla="*/ 49 h 154"/>
                    <a:gd name="T34" fmla="*/ 8 w 79"/>
                    <a:gd name="T35" fmla="*/ 59 h 154"/>
                    <a:gd name="T36" fmla="*/ 10 w 79"/>
                    <a:gd name="T37" fmla="*/ 77 h 154"/>
                    <a:gd name="T38" fmla="*/ 7 w 79"/>
                    <a:gd name="T39" fmla="*/ 102 h 154"/>
                    <a:gd name="T40" fmla="*/ 3 w 79"/>
                    <a:gd name="T41" fmla="*/ 127 h 154"/>
                    <a:gd name="T42" fmla="*/ 6 w 79"/>
                    <a:gd name="T43" fmla="*/ 137 h 154"/>
                    <a:gd name="T44" fmla="*/ 10 w 79"/>
                    <a:gd name="T45" fmla="*/ 148 h 154"/>
                    <a:gd name="T46" fmla="*/ 24 w 79"/>
                    <a:gd name="T47" fmla="*/ 154 h 154"/>
                    <a:gd name="T48" fmla="*/ 27 w 79"/>
                    <a:gd name="T49" fmla="*/ 153 h 154"/>
                    <a:gd name="T50" fmla="*/ 34 w 79"/>
                    <a:gd name="T51" fmla="*/ 151 h 154"/>
                    <a:gd name="T52" fmla="*/ 39 w 79"/>
                    <a:gd name="T53" fmla="*/ 149 h 154"/>
                    <a:gd name="T54" fmla="*/ 49 w 79"/>
                    <a:gd name="T55" fmla="*/ 119 h 154"/>
                    <a:gd name="T56" fmla="*/ 55 w 79"/>
                    <a:gd name="T57" fmla="*/ 102 h 154"/>
                    <a:gd name="T58" fmla="*/ 67 w 79"/>
                    <a:gd name="T59" fmla="*/ 59 h 154"/>
                    <a:gd name="T60" fmla="*/ 68 w 79"/>
                    <a:gd name="T61" fmla="*/ 52 h 154"/>
                    <a:gd name="T62" fmla="*/ 69 w 79"/>
                    <a:gd name="T63" fmla="*/ 47 h 154"/>
                    <a:gd name="T64" fmla="*/ 69 w 79"/>
                    <a:gd name="T65" fmla="*/ 37 h 154"/>
                    <a:gd name="T66" fmla="*/ 72 w 79"/>
                    <a:gd name="T67" fmla="*/ 36 h 154"/>
                    <a:gd name="T68" fmla="*/ 75 w 79"/>
                    <a:gd name="T69" fmla="*/ 38 h 154"/>
                    <a:gd name="T70" fmla="*/ 77 w 79"/>
                    <a:gd name="T71" fmla="*/ 40 h 154"/>
                    <a:gd name="T72" fmla="*/ 78 w 79"/>
                    <a:gd name="T73" fmla="*/ 37 h 154"/>
                    <a:gd name="T74" fmla="*/ 77 w 79"/>
                    <a:gd name="T75" fmla="*/ 28 h 154"/>
                    <a:gd name="T76" fmla="*/ 74 w 79"/>
                    <a:gd name="T77" fmla="*/ 16 h 154"/>
                    <a:gd name="T78" fmla="*/ 69 w 79"/>
                    <a:gd name="T79" fmla="*/ 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154">
                      <a:moveTo>
                        <a:pt x="69" y="4"/>
                      </a:moveTo>
                      <a:cubicBezTo>
                        <a:pt x="68" y="2"/>
                        <a:pt x="67" y="1"/>
                        <a:pt x="67" y="0"/>
                      </a:cubicBezTo>
                      <a:cubicBezTo>
                        <a:pt x="66" y="1"/>
                        <a:pt x="66" y="2"/>
                        <a:pt x="65" y="2"/>
                      </a:cubicBezTo>
                      <a:cubicBezTo>
                        <a:pt x="65" y="3"/>
                        <a:pt x="64" y="6"/>
                        <a:pt x="64" y="9"/>
                      </a:cubicBezTo>
                      <a:cubicBezTo>
                        <a:pt x="65" y="10"/>
                        <a:pt x="64" y="11"/>
                        <a:pt x="63" y="13"/>
                      </a:cubicBezTo>
                      <a:cubicBezTo>
                        <a:pt x="61" y="15"/>
                        <a:pt x="58" y="16"/>
                        <a:pt x="55" y="16"/>
                      </a:cubicBezTo>
                      <a:cubicBezTo>
                        <a:pt x="54" y="16"/>
                        <a:pt x="53" y="16"/>
                        <a:pt x="52" y="17"/>
                      </a:cubicBezTo>
                      <a:cubicBezTo>
                        <a:pt x="52" y="17"/>
                        <a:pt x="52" y="18"/>
                        <a:pt x="52" y="18"/>
                      </a:cubicBezTo>
                      <a:cubicBezTo>
                        <a:pt x="53" y="21"/>
                        <a:pt x="52" y="23"/>
                        <a:pt x="51" y="23"/>
                      </a:cubicBezTo>
                      <a:cubicBezTo>
                        <a:pt x="51" y="23"/>
                        <a:pt x="51" y="24"/>
                        <a:pt x="51" y="24"/>
                      </a:cubicBezTo>
                      <a:cubicBezTo>
                        <a:pt x="52" y="25"/>
                        <a:pt x="52" y="27"/>
                        <a:pt x="51" y="28"/>
                      </a:cubicBezTo>
                      <a:cubicBezTo>
                        <a:pt x="50" y="31"/>
                        <a:pt x="46" y="34"/>
                        <a:pt x="42" y="34"/>
                      </a:cubicBezTo>
                      <a:cubicBezTo>
                        <a:pt x="40" y="34"/>
                        <a:pt x="38" y="36"/>
                        <a:pt x="36" y="37"/>
                      </a:cubicBezTo>
                      <a:cubicBezTo>
                        <a:pt x="32" y="40"/>
                        <a:pt x="29" y="42"/>
                        <a:pt x="25" y="42"/>
                      </a:cubicBezTo>
                      <a:cubicBezTo>
                        <a:pt x="23" y="42"/>
                        <a:pt x="21" y="42"/>
                        <a:pt x="19" y="43"/>
                      </a:cubicBezTo>
                      <a:cubicBezTo>
                        <a:pt x="16" y="44"/>
                        <a:pt x="14" y="45"/>
                        <a:pt x="11" y="45"/>
                      </a:cubicBezTo>
                      <a:cubicBezTo>
                        <a:pt x="11" y="45"/>
                        <a:pt x="11" y="47"/>
                        <a:pt x="11" y="49"/>
                      </a:cubicBezTo>
                      <a:cubicBezTo>
                        <a:pt x="10" y="52"/>
                        <a:pt x="10" y="55"/>
                        <a:pt x="8" y="59"/>
                      </a:cubicBezTo>
                      <a:cubicBezTo>
                        <a:pt x="6" y="63"/>
                        <a:pt x="6" y="69"/>
                        <a:pt x="10" y="77"/>
                      </a:cubicBezTo>
                      <a:cubicBezTo>
                        <a:pt x="13" y="85"/>
                        <a:pt x="16" y="92"/>
                        <a:pt x="7" y="102"/>
                      </a:cubicBezTo>
                      <a:cubicBezTo>
                        <a:pt x="0" y="111"/>
                        <a:pt x="0" y="121"/>
                        <a:pt x="3" y="127"/>
                      </a:cubicBezTo>
                      <a:cubicBezTo>
                        <a:pt x="4" y="130"/>
                        <a:pt x="5" y="133"/>
                        <a:pt x="6" y="137"/>
                      </a:cubicBezTo>
                      <a:cubicBezTo>
                        <a:pt x="7" y="141"/>
                        <a:pt x="8" y="145"/>
                        <a:pt x="10" y="148"/>
                      </a:cubicBezTo>
                      <a:cubicBezTo>
                        <a:pt x="13" y="151"/>
                        <a:pt x="19" y="154"/>
                        <a:pt x="24" y="154"/>
                      </a:cubicBezTo>
                      <a:cubicBezTo>
                        <a:pt x="25" y="154"/>
                        <a:pt x="26" y="153"/>
                        <a:pt x="27" y="153"/>
                      </a:cubicBezTo>
                      <a:cubicBezTo>
                        <a:pt x="29" y="151"/>
                        <a:pt x="32" y="151"/>
                        <a:pt x="34" y="151"/>
                      </a:cubicBezTo>
                      <a:cubicBezTo>
                        <a:pt x="36" y="151"/>
                        <a:pt x="37" y="150"/>
                        <a:pt x="39" y="149"/>
                      </a:cubicBezTo>
                      <a:cubicBezTo>
                        <a:pt x="41" y="146"/>
                        <a:pt x="45" y="132"/>
                        <a:pt x="49" y="119"/>
                      </a:cubicBezTo>
                      <a:cubicBezTo>
                        <a:pt x="51" y="113"/>
                        <a:pt x="53" y="107"/>
                        <a:pt x="55" y="102"/>
                      </a:cubicBezTo>
                      <a:cubicBezTo>
                        <a:pt x="59" y="89"/>
                        <a:pt x="67" y="63"/>
                        <a:pt x="67" y="59"/>
                      </a:cubicBezTo>
                      <a:cubicBezTo>
                        <a:pt x="66" y="56"/>
                        <a:pt x="67" y="54"/>
                        <a:pt x="68" y="52"/>
                      </a:cubicBezTo>
                      <a:cubicBezTo>
                        <a:pt x="69" y="50"/>
                        <a:pt x="70" y="49"/>
                        <a:pt x="69" y="47"/>
                      </a:cubicBezTo>
                      <a:cubicBezTo>
                        <a:pt x="67" y="43"/>
                        <a:pt x="68" y="39"/>
                        <a:pt x="69" y="37"/>
                      </a:cubicBezTo>
                      <a:cubicBezTo>
                        <a:pt x="70" y="36"/>
                        <a:pt x="72" y="36"/>
                        <a:pt x="72" y="36"/>
                      </a:cubicBezTo>
                      <a:cubicBezTo>
                        <a:pt x="73" y="36"/>
                        <a:pt x="74" y="36"/>
                        <a:pt x="75" y="38"/>
                      </a:cubicBezTo>
                      <a:cubicBezTo>
                        <a:pt x="76" y="39"/>
                        <a:pt x="77" y="40"/>
                        <a:pt x="77" y="40"/>
                      </a:cubicBezTo>
                      <a:cubicBezTo>
                        <a:pt x="77" y="40"/>
                        <a:pt x="78" y="39"/>
                        <a:pt x="78" y="37"/>
                      </a:cubicBezTo>
                      <a:cubicBezTo>
                        <a:pt x="79" y="35"/>
                        <a:pt x="78" y="31"/>
                        <a:pt x="77" y="28"/>
                      </a:cubicBezTo>
                      <a:cubicBezTo>
                        <a:pt x="76" y="24"/>
                        <a:pt x="74" y="20"/>
                        <a:pt x="74" y="16"/>
                      </a:cubicBezTo>
                      <a:cubicBezTo>
                        <a:pt x="74" y="12"/>
                        <a:pt x="71" y="7"/>
                        <a:pt x="69"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1" name="Freeform 1719"/>
                <p:cNvSpPr>
                  <a:spLocks/>
                </p:cNvSpPr>
                <p:nvPr/>
              </p:nvSpPr>
              <p:spPr bwMode="auto">
                <a:xfrm>
                  <a:off x="2124" y="279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2" name="Freeform 1720"/>
                <p:cNvSpPr>
                  <a:spLocks/>
                </p:cNvSpPr>
                <p:nvPr/>
              </p:nvSpPr>
              <p:spPr bwMode="auto">
                <a:xfrm>
                  <a:off x="2128"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3" name="Freeform 1721"/>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4" name="Freeform 1722"/>
                <p:cNvSpPr>
                  <a:spLocks/>
                </p:cNvSpPr>
                <p:nvPr/>
              </p:nvSpPr>
              <p:spPr bwMode="auto">
                <a:xfrm>
                  <a:off x="2126" y="279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5" name="Freeform 1723"/>
                <p:cNvSpPr>
                  <a:spLocks/>
                </p:cNvSpPr>
                <p:nvPr/>
              </p:nvSpPr>
              <p:spPr bwMode="auto">
                <a:xfrm>
                  <a:off x="2127"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6" name="Freeform 1724"/>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7" name="Freeform 1725"/>
                <p:cNvSpPr>
                  <a:spLocks/>
                </p:cNvSpPr>
                <p:nvPr/>
              </p:nvSpPr>
              <p:spPr bwMode="auto">
                <a:xfrm>
                  <a:off x="2125" y="27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8" name="Freeform 1726"/>
                <p:cNvSpPr>
                  <a:spLocks/>
                </p:cNvSpPr>
                <p:nvPr/>
              </p:nvSpPr>
              <p:spPr bwMode="auto">
                <a:xfrm>
                  <a:off x="1970" y="3108"/>
                  <a:ext cx="10" cy="9"/>
                </a:xfrm>
                <a:custGeom>
                  <a:avLst/>
                  <a:gdLst>
                    <a:gd name="T0" fmla="*/ 4 w 10"/>
                    <a:gd name="T1" fmla="*/ 9 h 10"/>
                    <a:gd name="T2" fmla="*/ 9 w 10"/>
                    <a:gd name="T3" fmla="*/ 9 h 10"/>
                    <a:gd name="T4" fmla="*/ 10 w 10"/>
                    <a:gd name="T5" fmla="*/ 6 h 10"/>
                    <a:gd name="T6" fmla="*/ 10 w 10"/>
                    <a:gd name="T7" fmla="*/ 0 h 10"/>
                    <a:gd name="T8" fmla="*/ 10 w 10"/>
                    <a:gd name="T9" fmla="*/ 1 h 10"/>
                    <a:gd name="T10" fmla="*/ 3 w 10"/>
                    <a:gd name="T11" fmla="*/ 2 h 10"/>
                    <a:gd name="T12" fmla="*/ 0 w 10"/>
                    <a:gd name="T13" fmla="*/ 0 h 10"/>
                    <a:gd name="T14" fmla="*/ 0 w 10"/>
                    <a:gd name="T15" fmla="*/ 1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5" y="10"/>
                        <a:pt x="8" y="9"/>
                        <a:pt x="9" y="9"/>
                      </a:cubicBezTo>
                      <a:cubicBezTo>
                        <a:pt x="10" y="9"/>
                        <a:pt x="10" y="8"/>
                        <a:pt x="10" y="6"/>
                      </a:cubicBezTo>
                      <a:cubicBezTo>
                        <a:pt x="10" y="5"/>
                        <a:pt x="10" y="2"/>
                        <a:pt x="10" y="0"/>
                      </a:cubicBezTo>
                      <a:cubicBezTo>
                        <a:pt x="10" y="0"/>
                        <a:pt x="10" y="1"/>
                        <a:pt x="10" y="1"/>
                      </a:cubicBezTo>
                      <a:cubicBezTo>
                        <a:pt x="8" y="2"/>
                        <a:pt x="6" y="3"/>
                        <a:pt x="3" y="2"/>
                      </a:cubicBezTo>
                      <a:cubicBezTo>
                        <a:pt x="2" y="2"/>
                        <a:pt x="1" y="1"/>
                        <a:pt x="0" y="0"/>
                      </a:cubicBezTo>
                      <a:cubicBezTo>
                        <a:pt x="0" y="1"/>
                        <a:pt x="0" y="1"/>
                        <a:pt x="0" y="1"/>
                      </a:cubicBezTo>
                      <a:cubicBezTo>
                        <a:pt x="0" y="3"/>
                        <a:pt x="2" y="8"/>
                        <a:pt x="4"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9" name="Freeform 1727"/>
                <p:cNvSpPr>
                  <a:spLocks/>
                </p:cNvSpPr>
                <p:nvPr/>
              </p:nvSpPr>
              <p:spPr bwMode="auto">
                <a:xfrm>
                  <a:off x="1801" y="2916"/>
                  <a:ext cx="193" cy="191"/>
                </a:xfrm>
                <a:custGeom>
                  <a:avLst/>
                  <a:gdLst>
                    <a:gd name="T0" fmla="*/ 128 w 202"/>
                    <a:gd name="T1" fmla="*/ 182 h 199"/>
                    <a:gd name="T2" fmla="*/ 131 w 202"/>
                    <a:gd name="T3" fmla="*/ 186 h 199"/>
                    <a:gd name="T4" fmla="*/ 141 w 202"/>
                    <a:gd name="T5" fmla="*/ 191 h 199"/>
                    <a:gd name="T6" fmla="*/ 159 w 202"/>
                    <a:gd name="T7" fmla="*/ 190 h 199"/>
                    <a:gd name="T8" fmla="*/ 173 w 202"/>
                    <a:gd name="T9" fmla="*/ 195 h 199"/>
                    <a:gd name="T10" fmla="*/ 174 w 202"/>
                    <a:gd name="T11" fmla="*/ 176 h 199"/>
                    <a:gd name="T12" fmla="*/ 176 w 202"/>
                    <a:gd name="T13" fmla="*/ 159 h 199"/>
                    <a:gd name="T14" fmla="*/ 192 w 202"/>
                    <a:gd name="T15" fmla="*/ 152 h 199"/>
                    <a:gd name="T16" fmla="*/ 186 w 202"/>
                    <a:gd name="T17" fmla="*/ 141 h 199"/>
                    <a:gd name="T18" fmla="*/ 180 w 202"/>
                    <a:gd name="T19" fmla="*/ 91 h 199"/>
                    <a:gd name="T20" fmla="*/ 178 w 202"/>
                    <a:gd name="T21" fmla="*/ 88 h 199"/>
                    <a:gd name="T22" fmla="*/ 183 w 202"/>
                    <a:gd name="T23" fmla="*/ 74 h 199"/>
                    <a:gd name="T24" fmla="*/ 188 w 202"/>
                    <a:gd name="T25" fmla="*/ 56 h 199"/>
                    <a:gd name="T26" fmla="*/ 196 w 202"/>
                    <a:gd name="T27" fmla="*/ 41 h 199"/>
                    <a:gd name="T28" fmla="*/ 201 w 202"/>
                    <a:gd name="T29" fmla="*/ 33 h 199"/>
                    <a:gd name="T30" fmla="*/ 199 w 202"/>
                    <a:gd name="T31" fmla="*/ 26 h 199"/>
                    <a:gd name="T32" fmla="*/ 199 w 202"/>
                    <a:gd name="T33" fmla="*/ 23 h 199"/>
                    <a:gd name="T34" fmla="*/ 199 w 202"/>
                    <a:gd name="T35" fmla="*/ 20 h 199"/>
                    <a:gd name="T36" fmla="*/ 198 w 202"/>
                    <a:gd name="T37" fmla="*/ 18 h 199"/>
                    <a:gd name="T38" fmla="*/ 194 w 202"/>
                    <a:gd name="T39" fmla="*/ 14 h 199"/>
                    <a:gd name="T40" fmla="*/ 191 w 202"/>
                    <a:gd name="T41" fmla="*/ 11 h 199"/>
                    <a:gd name="T42" fmla="*/ 188 w 202"/>
                    <a:gd name="T43" fmla="*/ 10 h 199"/>
                    <a:gd name="T44" fmla="*/ 184 w 202"/>
                    <a:gd name="T45" fmla="*/ 10 h 199"/>
                    <a:gd name="T46" fmla="*/ 178 w 202"/>
                    <a:gd name="T47" fmla="*/ 9 h 199"/>
                    <a:gd name="T48" fmla="*/ 163 w 202"/>
                    <a:gd name="T49" fmla="*/ 2 h 199"/>
                    <a:gd name="T50" fmla="*/ 153 w 202"/>
                    <a:gd name="T51" fmla="*/ 3 h 199"/>
                    <a:gd name="T52" fmla="*/ 136 w 202"/>
                    <a:gd name="T53" fmla="*/ 4 h 199"/>
                    <a:gd name="T54" fmla="*/ 113 w 202"/>
                    <a:gd name="T55" fmla="*/ 7 h 199"/>
                    <a:gd name="T56" fmla="*/ 85 w 202"/>
                    <a:gd name="T57" fmla="*/ 9 h 199"/>
                    <a:gd name="T58" fmla="*/ 68 w 202"/>
                    <a:gd name="T59" fmla="*/ 20 h 199"/>
                    <a:gd name="T60" fmla="*/ 57 w 202"/>
                    <a:gd name="T61" fmla="*/ 56 h 199"/>
                    <a:gd name="T62" fmla="*/ 43 w 202"/>
                    <a:gd name="T63" fmla="*/ 85 h 199"/>
                    <a:gd name="T64" fmla="*/ 34 w 202"/>
                    <a:gd name="T65" fmla="*/ 112 h 199"/>
                    <a:gd name="T66" fmla="*/ 24 w 202"/>
                    <a:gd name="T67" fmla="*/ 116 h 199"/>
                    <a:gd name="T68" fmla="*/ 23 w 202"/>
                    <a:gd name="T69" fmla="*/ 115 h 199"/>
                    <a:gd name="T70" fmla="*/ 22 w 202"/>
                    <a:gd name="T71" fmla="*/ 112 h 199"/>
                    <a:gd name="T72" fmla="*/ 8 w 202"/>
                    <a:gd name="T73" fmla="*/ 113 h 199"/>
                    <a:gd name="T74" fmla="*/ 4 w 202"/>
                    <a:gd name="T75" fmla="*/ 115 h 199"/>
                    <a:gd name="T76" fmla="*/ 3 w 202"/>
                    <a:gd name="T77" fmla="*/ 127 h 199"/>
                    <a:gd name="T78" fmla="*/ 6 w 202"/>
                    <a:gd name="T79" fmla="*/ 125 h 199"/>
                    <a:gd name="T80" fmla="*/ 8 w 202"/>
                    <a:gd name="T81" fmla="*/ 125 h 199"/>
                    <a:gd name="T82" fmla="*/ 47 w 202"/>
                    <a:gd name="T83" fmla="*/ 126 h 199"/>
                    <a:gd name="T84" fmla="*/ 58 w 202"/>
                    <a:gd name="T85" fmla="*/ 150 h 199"/>
                    <a:gd name="T86" fmla="*/ 78 w 202"/>
                    <a:gd name="T87" fmla="*/ 138 h 199"/>
                    <a:gd name="T88" fmla="*/ 89 w 202"/>
                    <a:gd name="T89" fmla="*/ 140 h 199"/>
                    <a:gd name="T90" fmla="*/ 102 w 202"/>
                    <a:gd name="T91" fmla="*/ 144 h 199"/>
                    <a:gd name="T92" fmla="*/ 108 w 202"/>
                    <a:gd name="T93" fmla="*/ 178 h 199"/>
                    <a:gd name="T94" fmla="*/ 115 w 202"/>
                    <a:gd name="T95" fmla="*/ 182 h 199"/>
                    <a:gd name="T96" fmla="*/ 126 w 202"/>
                    <a:gd name="T97" fmla="*/ 18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199">
                      <a:moveTo>
                        <a:pt x="126" y="181"/>
                      </a:moveTo>
                      <a:cubicBezTo>
                        <a:pt x="126" y="181"/>
                        <a:pt x="126" y="181"/>
                        <a:pt x="126" y="181"/>
                      </a:cubicBezTo>
                      <a:cubicBezTo>
                        <a:pt x="128" y="182"/>
                        <a:pt x="128" y="182"/>
                        <a:pt x="128" y="182"/>
                      </a:cubicBezTo>
                      <a:cubicBezTo>
                        <a:pt x="128" y="182"/>
                        <a:pt x="128" y="182"/>
                        <a:pt x="128" y="182"/>
                      </a:cubicBezTo>
                      <a:cubicBezTo>
                        <a:pt x="129" y="183"/>
                        <a:pt x="129" y="184"/>
                        <a:pt x="130" y="184"/>
                      </a:cubicBezTo>
                      <a:cubicBezTo>
                        <a:pt x="130" y="185"/>
                        <a:pt x="130" y="185"/>
                        <a:pt x="130" y="185"/>
                      </a:cubicBezTo>
                      <a:cubicBezTo>
                        <a:pt x="130" y="185"/>
                        <a:pt x="130" y="185"/>
                        <a:pt x="130" y="185"/>
                      </a:cubicBezTo>
                      <a:cubicBezTo>
                        <a:pt x="130" y="186"/>
                        <a:pt x="131" y="186"/>
                        <a:pt x="131" y="186"/>
                      </a:cubicBezTo>
                      <a:cubicBezTo>
                        <a:pt x="132" y="186"/>
                        <a:pt x="135" y="185"/>
                        <a:pt x="137" y="185"/>
                      </a:cubicBezTo>
                      <a:cubicBezTo>
                        <a:pt x="138" y="185"/>
                        <a:pt x="139" y="185"/>
                        <a:pt x="140" y="186"/>
                      </a:cubicBezTo>
                      <a:cubicBezTo>
                        <a:pt x="140" y="187"/>
                        <a:pt x="141" y="188"/>
                        <a:pt x="140" y="188"/>
                      </a:cubicBezTo>
                      <a:cubicBezTo>
                        <a:pt x="140" y="189"/>
                        <a:pt x="141" y="191"/>
                        <a:pt x="141" y="191"/>
                      </a:cubicBezTo>
                      <a:cubicBezTo>
                        <a:pt x="143" y="191"/>
                        <a:pt x="146" y="192"/>
                        <a:pt x="148" y="193"/>
                      </a:cubicBezTo>
                      <a:cubicBezTo>
                        <a:pt x="149" y="194"/>
                        <a:pt x="151" y="194"/>
                        <a:pt x="151" y="194"/>
                      </a:cubicBezTo>
                      <a:cubicBezTo>
                        <a:pt x="152" y="194"/>
                        <a:pt x="154" y="194"/>
                        <a:pt x="154" y="194"/>
                      </a:cubicBezTo>
                      <a:cubicBezTo>
                        <a:pt x="155" y="192"/>
                        <a:pt x="157" y="190"/>
                        <a:pt x="159" y="190"/>
                      </a:cubicBezTo>
                      <a:cubicBezTo>
                        <a:pt x="161" y="190"/>
                        <a:pt x="162" y="191"/>
                        <a:pt x="162" y="192"/>
                      </a:cubicBezTo>
                      <a:cubicBezTo>
                        <a:pt x="164" y="196"/>
                        <a:pt x="166" y="197"/>
                        <a:pt x="166" y="197"/>
                      </a:cubicBezTo>
                      <a:cubicBezTo>
                        <a:pt x="169" y="197"/>
                        <a:pt x="173" y="197"/>
                        <a:pt x="175" y="199"/>
                      </a:cubicBezTo>
                      <a:cubicBezTo>
                        <a:pt x="175" y="198"/>
                        <a:pt x="174" y="196"/>
                        <a:pt x="173" y="195"/>
                      </a:cubicBezTo>
                      <a:cubicBezTo>
                        <a:pt x="173" y="194"/>
                        <a:pt x="172" y="193"/>
                        <a:pt x="172" y="193"/>
                      </a:cubicBezTo>
                      <a:cubicBezTo>
                        <a:pt x="170" y="192"/>
                        <a:pt x="171" y="189"/>
                        <a:pt x="172" y="185"/>
                      </a:cubicBezTo>
                      <a:cubicBezTo>
                        <a:pt x="173" y="184"/>
                        <a:pt x="173" y="182"/>
                        <a:pt x="173" y="181"/>
                      </a:cubicBezTo>
                      <a:cubicBezTo>
                        <a:pt x="173" y="180"/>
                        <a:pt x="174" y="178"/>
                        <a:pt x="174" y="176"/>
                      </a:cubicBezTo>
                      <a:cubicBezTo>
                        <a:pt x="174" y="174"/>
                        <a:pt x="175" y="171"/>
                        <a:pt x="175" y="170"/>
                      </a:cubicBezTo>
                      <a:cubicBezTo>
                        <a:pt x="174" y="169"/>
                        <a:pt x="173" y="168"/>
                        <a:pt x="173" y="167"/>
                      </a:cubicBezTo>
                      <a:cubicBezTo>
                        <a:pt x="173" y="165"/>
                        <a:pt x="174" y="163"/>
                        <a:pt x="176" y="161"/>
                      </a:cubicBezTo>
                      <a:cubicBezTo>
                        <a:pt x="176" y="161"/>
                        <a:pt x="176" y="159"/>
                        <a:pt x="176" y="159"/>
                      </a:cubicBezTo>
                      <a:cubicBezTo>
                        <a:pt x="176" y="157"/>
                        <a:pt x="176" y="155"/>
                        <a:pt x="177" y="154"/>
                      </a:cubicBezTo>
                      <a:cubicBezTo>
                        <a:pt x="178" y="153"/>
                        <a:pt x="179" y="153"/>
                        <a:pt x="180" y="153"/>
                      </a:cubicBezTo>
                      <a:cubicBezTo>
                        <a:pt x="184" y="153"/>
                        <a:pt x="184" y="153"/>
                        <a:pt x="184" y="153"/>
                      </a:cubicBezTo>
                      <a:cubicBezTo>
                        <a:pt x="190" y="153"/>
                        <a:pt x="192" y="152"/>
                        <a:pt x="192" y="152"/>
                      </a:cubicBezTo>
                      <a:cubicBezTo>
                        <a:pt x="193" y="151"/>
                        <a:pt x="193" y="151"/>
                        <a:pt x="193" y="151"/>
                      </a:cubicBezTo>
                      <a:cubicBezTo>
                        <a:pt x="193" y="151"/>
                        <a:pt x="193" y="151"/>
                        <a:pt x="193" y="151"/>
                      </a:cubicBezTo>
                      <a:cubicBezTo>
                        <a:pt x="192" y="150"/>
                        <a:pt x="192" y="149"/>
                        <a:pt x="192" y="149"/>
                      </a:cubicBezTo>
                      <a:cubicBezTo>
                        <a:pt x="190" y="146"/>
                        <a:pt x="188" y="142"/>
                        <a:pt x="186" y="141"/>
                      </a:cubicBezTo>
                      <a:cubicBezTo>
                        <a:pt x="180" y="138"/>
                        <a:pt x="178" y="110"/>
                        <a:pt x="179" y="101"/>
                      </a:cubicBezTo>
                      <a:cubicBezTo>
                        <a:pt x="179" y="98"/>
                        <a:pt x="179" y="97"/>
                        <a:pt x="181" y="96"/>
                      </a:cubicBezTo>
                      <a:cubicBezTo>
                        <a:pt x="180" y="91"/>
                        <a:pt x="180" y="91"/>
                        <a:pt x="180" y="91"/>
                      </a:cubicBezTo>
                      <a:cubicBezTo>
                        <a:pt x="180" y="91"/>
                        <a:pt x="180" y="91"/>
                        <a:pt x="180" y="91"/>
                      </a:cubicBezTo>
                      <a:cubicBezTo>
                        <a:pt x="180" y="91"/>
                        <a:pt x="179" y="91"/>
                        <a:pt x="179" y="91"/>
                      </a:cubicBezTo>
                      <a:cubicBezTo>
                        <a:pt x="179" y="90"/>
                        <a:pt x="179" y="90"/>
                        <a:pt x="179" y="90"/>
                      </a:cubicBezTo>
                      <a:cubicBezTo>
                        <a:pt x="179" y="90"/>
                        <a:pt x="178" y="90"/>
                        <a:pt x="178" y="89"/>
                      </a:cubicBezTo>
                      <a:cubicBezTo>
                        <a:pt x="178" y="89"/>
                        <a:pt x="178" y="89"/>
                        <a:pt x="178" y="88"/>
                      </a:cubicBezTo>
                      <a:cubicBezTo>
                        <a:pt x="178" y="88"/>
                        <a:pt x="178" y="88"/>
                        <a:pt x="178" y="88"/>
                      </a:cubicBezTo>
                      <a:cubicBezTo>
                        <a:pt x="177" y="88"/>
                        <a:pt x="177" y="87"/>
                        <a:pt x="177" y="86"/>
                      </a:cubicBezTo>
                      <a:cubicBezTo>
                        <a:pt x="177" y="84"/>
                        <a:pt x="179" y="83"/>
                        <a:pt x="180" y="82"/>
                      </a:cubicBezTo>
                      <a:cubicBezTo>
                        <a:pt x="180" y="79"/>
                        <a:pt x="180" y="75"/>
                        <a:pt x="183" y="74"/>
                      </a:cubicBezTo>
                      <a:cubicBezTo>
                        <a:pt x="184" y="74"/>
                        <a:pt x="184" y="74"/>
                        <a:pt x="184" y="74"/>
                      </a:cubicBezTo>
                      <a:cubicBezTo>
                        <a:pt x="184" y="73"/>
                        <a:pt x="184" y="73"/>
                        <a:pt x="185" y="72"/>
                      </a:cubicBezTo>
                      <a:cubicBezTo>
                        <a:pt x="185" y="71"/>
                        <a:pt x="185" y="69"/>
                        <a:pt x="185" y="67"/>
                      </a:cubicBezTo>
                      <a:cubicBezTo>
                        <a:pt x="185" y="63"/>
                        <a:pt x="186" y="59"/>
                        <a:pt x="188" y="56"/>
                      </a:cubicBezTo>
                      <a:cubicBezTo>
                        <a:pt x="188" y="55"/>
                        <a:pt x="188" y="54"/>
                        <a:pt x="188" y="53"/>
                      </a:cubicBezTo>
                      <a:cubicBezTo>
                        <a:pt x="189" y="51"/>
                        <a:pt x="189" y="49"/>
                        <a:pt x="191" y="47"/>
                      </a:cubicBezTo>
                      <a:cubicBezTo>
                        <a:pt x="191" y="47"/>
                        <a:pt x="192" y="46"/>
                        <a:pt x="192" y="45"/>
                      </a:cubicBezTo>
                      <a:cubicBezTo>
                        <a:pt x="193" y="44"/>
                        <a:pt x="194" y="41"/>
                        <a:pt x="196" y="41"/>
                      </a:cubicBezTo>
                      <a:cubicBezTo>
                        <a:pt x="199" y="40"/>
                        <a:pt x="199" y="39"/>
                        <a:pt x="199" y="39"/>
                      </a:cubicBezTo>
                      <a:cubicBezTo>
                        <a:pt x="199" y="38"/>
                        <a:pt x="200" y="37"/>
                        <a:pt x="201" y="36"/>
                      </a:cubicBezTo>
                      <a:cubicBezTo>
                        <a:pt x="202" y="35"/>
                        <a:pt x="202" y="34"/>
                        <a:pt x="202" y="34"/>
                      </a:cubicBezTo>
                      <a:cubicBezTo>
                        <a:pt x="202" y="33"/>
                        <a:pt x="202" y="33"/>
                        <a:pt x="201" y="33"/>
                      </a:cubicBezTo>
                      <a:cubicBezTo>
                        <a:pt x="200" y="32"/>
                        <a:pt x="199" y="31"/>
                        <a:pt x="199" y="28"/>
                      </a:cubicBezTo>
                      <a:cubicBezTo>
                        <a:pt x="199" y="28"/>
                        <a:pt x="199" y="27"/>
                        <a:pt x="199" y="27"/>
                      </a:cubicBezTo>
                      <a:cubicBezTo>
                        <a:pt x="199" y="27"/>
                        <a:pt x="199" y="27"/>
                        <a:pt x="199" y="27"/>
                      </a:cubicBezTo>
                      <a:cubicBezTo>
                        <a:pt x="199" y="26"/>
                        <a:pt x="199" y="26"/>
                        <a:pt x="199" y="26"/>
                      </a:cubicBezTo>
                      <a:cubicBezTo>
                        <a:pt x="199" y="25"/>
                        <a:pt x="199" y="25"/>
                        <a:pt x="199" y="25"/>
                      </a:cubicBezTo>
                      <a:cubicBezTo>
                        <a:pt x="199" y="25"/>
                        <a:pt x="199" y="25"/>
                        <a:pt x="199" y="24"/>
                      </a:cubicBezTo>
                      <a:cubicBezTo>
                        <a:pt x="199" y="24"/>
                        <a:pt x="199" y="24"/>
                        <a:pt x="199" y="24"/>
                      </a:cubicBezTo>
                      <a:cubicBezTo>
                        <a:pt x="199" y="23"/>
                        <a:pt x="199" y="23"/>
                        <a:pt x="199" y="23"/>
                      </a:cubicBezTo>
                      <a:cubicBezTo>
                        <a:pt x="199" y="22"/>
                        <a:pt x="199" y="22"/>
                        <a:pt x="199" y="21"/>
                      </a:cubicBezTo>
                      <a:cubicBezTo>
                        <a:pt x="199" y="21"/>
                        <a:pt x="199" y="21"/>
                        <a:pt x="199" y="21"/>
                      </a:cubicBezTo>
                      <a:cubicBezTo>
                        <a:pt x="199" y="21"/>
                        <a:pt x="199" y="20"/>
                        <a:pt x="199" y="20"/>
                      </a:cubicBezTo>
                      <a:cubicBezTo>
                        <a:pt x="199" y="20"/>
                        <a:pt x="199" y="20"/>
                        <a:pt x="199" y="20"/>
                      </a:cubicBezTo>
                      <a:cubicBezTo>
                        <a:pt x="199" y="20"/>
                        <a:pt x="200" y="19"/>
                        <a:pt x="200" y="19"/>
                      </a:cubicBezTo>
                      <a:cubicBezTo>
                        <a:pt x="200" y="19"/>
                        <a:pt x="200" y="19"/>
                        <a:pt x="200" y="19"/>
                      </a:cubicBezTo>
                      <a:cubicBezTo>
                        <a:pt x="199" y="19"/>
                        <a:pt x="199" y="19"/>
                        <a:pt x="199" y="18"/>
                      </a:cubicBezTo>
                      <a:cubicBezTo>
                        <a:pt x="199" y="18"/>
                        <a:pt x="198" y="18"/>
                        <a:pt x="198" y="18"/>
                      </a:cubicBezTo>
                      <a:cubicBezTo>
                        <a:pt x="198" y="17"/>
                        <a:pt x="197" y="17"/>
                        <a:pt x="197" y="17"/>
                      </a:cubicBezTo>
                      <a:cubicBezTo>
                        <a:pt x="197" y="16"/>
                        <a:pt x="196" y="16"/>
                        <a:pt x="196" y="16"/>
                      </a:cubicBezTo>
                      <a:cubicBezTo>
                        <a:pt x="196" y="16"/>
                        <a:pt x="195" y="15"/>
                        <a:pt x="195" y="15"/>
                      </a:cubicBezTo>
                      <a:cubicBezTo>
                        <a:pt x="195" y="15"/>
                        <a:pt x="194" y="14"/>
                        <a:pt x="194" y="14"/>
                      </a:cubicBezTo>
                      <a:cubicBezTo>
                        <a:pt x="194" y="14"/>
                        <a:pt x="194" y="14"/>
                        <a:pt x="193" y="14"/>
                      </a:cubicBezTo>
                      <a:cubicBezTo>
                        <a:pt x="193" y="13"/>
                        <a:pt x="193" y="13"/>
                        <a:pt x="192" y="13"/>
                      </a:cubicBezTo>
                      <a:cubicBezTo>
                        <a:pt x="192" y="12"/>
                        <a:pt x="192" y="12"/>
                        <a:pt x="192" y="12"/>
                      </a:cubicBezTo>
                      <a:cubicBezTo>
                        <a:pt x="191" y="12"/>
                        <a:pt x="191" y="12"/>
                        <a:pt x="191" y="11"/>
                      </a:cubicBezTo>
                      <a:cubicBezTo>
                        <a:pt x="190" y="11"/>
                        <a:pt x="190" y="11"/>
                        <a:pt x="190" y="11"/>
                      </a:cubicBezTo>
                      <a:cubicBezTo>
                        <a:pt x="190" y="11"/>
                        <a:pt x="190" y="10"/>
                        <a:pt x="189" y="10"/>
                      </a:cubicBezTo>
                      <a:cubicBezTo>
                        <a:pt x="189" y="10"/>
                        <a:pt x="189" y="10"/>
                        <a:pt x="189" y="10"/>
                      </a:cubicBezTo>
                      <a:cubicBezTo>
                        <a:pt x="189" y="10"/>
                        <a:pt x="188" y="10"/>
                        <a:pt x="188" y="10"/>
                      </a:cubicBezTo>
                      <a:cubicBezTo>
                        <a:pt x="188" y="9"/>
                        <a:pt x="188" y="9"/>
                        <a:pt x="188" y="9"/>
                      </a:cubicBezTo>
                      <a:cubicBezTo>
                        <a:pt x="187" y="9"/>
                        <a:pt x="185" y="10"/>
                        <a:pt x="185" y="10"/>
                      </a:cubicBezTo>
                      <a:cubicBezTo>
                        <a:pt x="185" y="10"/>
                        <a:pt x="185" y="10"/>
                        <a:pt x="184" y="10"/>
                      </a:cubicBezTo>
                      <a:cubicBezTo>
                        <a:pt x="184" y="10"/>
                        <a:pt x="184" y="10"/>
                        <a:pt x="184" y="10"/>
                      </a:cubicBezTo>
                      <a:cubicBezTo>
                        <a:pt x="183" y="11"/>
                        <a:pt x="183" y="11"/>
                        <a:pt x="183" y="11"/>
                      </a:cubicBezTo>
                      <a:cubicBezTo>
                        <a:pt x="182" y="10"/>
                        <a:pt x="182" y="10"/>
                        <a:pt x="182" y="10"/>
                      </a:cubicBezTo>
                      <a:cubicBezTo>
                        <a:pt x="181" y="10"/>
                        <a:pt x="180" y="9"/>
                        <a:pt x="179" y="9"/>
                      </a:cubicBezTo>
                      <a:cubicBezTo>
                        <a:pt x="179" y="9"/>
                        <a:pt x="179" y="9"/>
                        <a:pt x="178" y="9"/>
                      </a:cubicBezTo>
                      <a:cubicBezTo>
                        <a:pt x="177" y="11"/>
                        <a:pt x="176" y="11"/>
                        <a:pt x="174" y="11"/>
                      </a:cubicBezTo>
                      <a:cubicBezTo>
                        <a:pt x="171" y="11"/>
                        <a:pt x="169" y="10"/>
                        <a:pt x="169" y="10"/>
                      </a:cubicBezTo>
                      <a:cubicBezTo>
                        <a:pt x="169" y="10"/>
                        <a:pt x="165" y="7"/>
                        <a:pt x="163" y="3"/>
                      </a:cubicBezTo>
                      <a:cubicBezTo>
                        <a:pt x="163" y="3"/>
                        <a:pt x="163" y="3"/>
                        <a:pt x="163" y="2"/>
                      </a:cubicBezTo>
                      <a:cubicBezTo>
                        <a:pt x="163" y="2"/>
                        <a:pt x="163" y="2"/>
                        <a:pt x="162" y="2"/>
                      </a:cubicBezTo>
                      <a:cubicBezTo>
                        <a:pt x="162" y="2"/>
                        <a:pt x="162" y="2"/>
                        <a:pt x="162" y="2"/>
                      </a:cubicBezTo>
                      <a:cubicBezTo>
                        <a:pt x="154" y="3"/>
                        <a:pt x="154" y="3"/>
                        <a:pt x="154" y="3"/>
                      </a:cubicBezTo>
                      <a:cubicBezTo>
                        <a:pt x="153" y="3"/>
                        <a:pt x="153" y="3"/>
                        <a:pt x="153" y="3"/>
                      </a:cubicBezTo>
                      <a:cubicBezTo>
                        <a:pt x="152" y="2"/>
                        <a:pt x="147" y="0"/>
                        <a:pt x="145" y="0"/>
                      </a:cubicBezTo>
                      <a:cubicBezTo>
                        <a:pt x="144" y="0"/>
                        <a:pt x="143" y="1"/>
                        <a:pt x="143" y="1"/>
                      </a:cubicBezTo>
                      <a:cubicBezTo>
                        <a:pt x="143" y="2"/>
                        <a:pt x="141" y="4"/>
                        <a:pt x="139" y="4"/>
                      </a:cubicBezTo>
                      <a:cubicBezTo>
                        <a:pt x="138" y="4"/>
                        <a:pt x="137" y="4"/>
                        <a:pt x="136" y="4"/>
                      </a:cubicBezTo>
                      <a:cubicBezTo>
                        <a:pt x="135" y="4"/>
                        <a:pt x="134" y="3"/>
                        <a:pt x="132" y="3"/>
                      </a:cubicBezTo>
                      <a:cubicBezTo>
                        <a:pt x="128" y="3"/>
                        <a:pt x="124" y="5"/>
                        <a:pt x="122" y="7"/>
                      </a:cubicBezTo>
                      <a:cubicBezTo>
                        <a:pt x="120" y="8"/>
                        <a:pt x="117" y="7"/>
                        <a:pt x="115" y="7"/>
                      </a:cubicBezTo>
                      <a:cubicBezTo>
                        <a:pt x="114" y="7"/>
                        <a:pt x="113" y="7"/>
                        <a:pt x="113" y="7"/>
                      </a:cubicBezTo>
                      <a:cubicBezTo>
                        <a:pt x="112" y="7"/>
                        <a:pt x="111" y="10"/>
                        <a:pt x="110" y="13"/>
                      </a:cubicBezTo>
                      <a:cubicBezTo>
                        <a:pt x="110" y="15"/>
                        <a:pt x="110" y="15"/>
                        <a:pt x="110" y="15"/>
                      </a:cubicBezTo>
                      <a:cubicBezTo>
                        <a:pt x="85" y="10"/>
                        <a:pt x="85" y="10"/>
                        <a:pt x="85" y="10"/>
                      </a:cubicBezTo>
                      <a:cubicBezTo>
                        <a:pt x="85" y="9"/>
                        <a:pt x="85" y="9"/>
                        <a:pt x="85" y="9"/>
                      </a:cubicBezTo>
                      <a:cubicBezTo>
                        <a:pt x="84" y="8"/>
                        <a:pt x="81" y="4"/>
                        <a:pt x="78" y="4"/>
                      </a:cubicBezTo>
                      <a:cubicBezTo>
                        <a:pt x="75" y="4"/>
                        <a:pt x="70" y="8"/>
                        <a:pt x="68" y="12"/>
                      </a:cubicBezTo>
                      <a:cubicBezTo>
                        <a:pt x="68" y="19"/>
                        <a:pt x="68" y="19"/>
                        <a:pt x="68" y="19"/>
                      </a:cubicBezTo>
                      <a:cubicBezTo>
                        <a:pt x="68" y="19"/>
                        <a:pt x="68" y="20"/>
                        <a:pt x="68" y="20"/>
                      </a:cubicBezTo>
                      <a:cubicBezTo>
                        <a:pt x="68" y="25"/>
                        <a:pt x="67" y="29"/>
                        <a:pt x="66" y="31"/>
                      </a:cubicBezTo>
                      <a:cubicBezTo>
                        <a:pt x="65" y="32"/>
                        <a:pt x="65" y="33"/>
                        <a:pt x="65" y="33"/>
                      </a:cubicBezTo>
                      <a:cubicBezTo>
                        <a:pt x="63" y="36"/>
                        <a:pt x="62" y="37"/>
                        <a:pt x="62" y="42"/>
                      </a:cubicBezTo>
                      <a:cubicBezTo>
                        <a:pt x="62" y="46"/>
                        <a:pt x="59" y="51"/>
                        <a:pt x="57" y="56"/>
                      </a:cubicBezTo>
                      <a:cubicBezTo>
                        <a:pt x="55" y="60"/>
                        <a:pt x="54" y="64"/>
                        <a:pt x="54" y="66"/>
                      </a:cubicBezTo>
                      <a:cubicBezTo>
                        <a:pt x="54" y="70"/>
                        <a:pt x="50" y="73"/>
                        <a:pt x="47" y="75"/>
                      </a:cubicBezTo>
                      <a:cubicBezTo>
                        <a:pt x="46" y="76"/>
                        <a:pt x="44" y="78"/>
                        <a:pt x="44" y="78"/>
                      </a:cubicBezTo>
                      <a:cubicBezTo>
                        <a:pt x="44" y="80"/>
                        <a:pt x="44" y="82"/>
                        <a:pt x="43" y="85"/>
                      </a:cubicBezTo>
                      <a:cubicBezTo>
                        <a:pt x="43" y="88"/>
                        <a:pt x="43" y="93"/>
                        <a:pt x="43" y="97"/>
                      </a:cubicBezTo>
                      <a:cubicBezTo>
                        <a:pt x="43" y="102"/>
                        <a:pt x="42" y="103"/>
                        <a:pt x="39" y="104"/>
                      </a:cubicBezTo>
                      <a:cubicBezTo>
                        <a:pt x="39" y="104"/>
                        <a:pt x="39" y="104"/>
                        <a:pt x="39" y="106"/>
                      </a:cubicBezTo>
                      <a:cubicBezTo>
                        <a:pt x="39" y="111"/>
                        <a:pt x="37" y="112"/>
                        <a:pt x="34" y="112"/>
                      </a:cubicBezTo>
                      <a:cubicBezTo>
                        <a:pt x="33" y="112"/>
                        <a:pt x="32" y="112"/>
                        <a:pt x="31" y="113"/>
                      </a:cubicBezTo>
                      <a:cubicBezTo>
                        <a:pt x="29" y="116"/>
                        <a:pt x="27" y="117"/>
                        <a:pt x="26" y="117"/>
                      </a:cubicBezTo>
                      <a:cubicBezTo>
                        <a:pt x="25" y="117"/>
                        <a:pt x="25" y="117"/>
                        <a:pt x="24" y="116"/>
                      </a:cubicBezTo>
                      <a:cubicBezTo>
                        <a:pt x="24" y="116"/>
                        <a:pt x="24" y="116"/>
                        <a:pt x="24" y="116"/>
                      </a:cubicBezTo>
                      <a:cubicBezTo>
                        <a:pt x="24" y="116"/>
                        <a:pt x="24" y="116"/>
                        <a:pt x="24" y="116"/>
                      </a:cubicBezTo>
                      <a:cubicBezTo>
                        <a:pt x="24" y="116"/>
                        <a:pt x="24" y="116"/>
                        <a:pt x="24" y="116"/>
                      </a:cubicBezTo>
                      <a:cubicBezTo>
                        <a:pt x="24" y="116"/>
                        <a:pt x="24" y="116"/>
                        <a:pt x="24" y="115"/>
                      </a:cubicBezTo>
                      <a:cubicBezTo>
                        <a:pt x="24" y="115"/>
                        <a:pt x="23" y="115"/>
                        <a:pt x="23" y="115"/>
                      </a:cubicBezTo>
                      <a:cubicBezTo>
                        <a:pt x="23" y="115"/>
                        <a:pt x="23" y="115"/>
                        <a:pt x="23" y="115"/>
                      </a:cubicBezTo>
                      <a:cubicBezTo>
                        <a:pt x="23" y="115"/>
                        <a:pt x="23" y="115"/>
                        <a:pt x="23" y="115"/>
                      </a:cubicBezTo>
                      <a:cubicBezTo>
                        <a:pt x="23" y="114"/>
                        <a:pt x="23" y="114"/>
                        <a:pt x="23" y="113"/>
                      </a:cubicBezTo>
                      <a:cubicBezTo>
                        <a:pt x="23" y="112"/>
                        <a:pt x="23" y="112"/>
                        <a:pt x="22" y="112"/>
                      </a:cubicBezTo>
                      <a:cubicBezTo>
                        <a:pt x="20" y="112"/>
                        <a:pt x="19" y="112"/>
                        <a:pt x="17" y="113"/>
                      </a:cubicBezTo>
                      <a:cubicBezTo>
                        <a:pt x="16" y="115"/>
                        <a:pt x="14" y="115"/>
                        <a:pt x="13" y="115"/>
                      </a:cubicBezTo>
                      <a:cubicBezTo>
                        <a:pt x="11" y="115"/>
                        <a:pt x="10" y="114"/>
                        <a:pt x="9" y="114"/>
                      </a:cubicBezTo>
                      <a:cubicBezTo>
                        <a:pt x="8" y="114"/>
                        <a:pt x="8" y="113"/>
                        <a:pt x="8" y="113"/>
                      </a:cubicBezTo>
                      <a:cubicBezTo>
                        <a:pt x="8" y="113"/>
                        <a:pt x="7" y="113"/>
                        <a:pt x="7" y="114"/>
                      </a:cubicBezTo>
                      <a:cubicBezTo>
                        <a:pt x="7" y="114"/>
                        <a:pt x="6" y="114"/>
                        <a:pt x="6" y="114"/>
                      </a:cubicBezTo>
                      <a:cubicBezTo>
                        <a:pt x="6" y="114"/>
                        <a:pt x="6" y="114"/>
                        <a:pt x="5" y="115"/>
                      </a:cubicBezTo>
                      <a:cubicBezTo>
                        <a:pt x="5" y="115"/>
                        <a:pt x="4" y="115"/>
                        <a:pt x="4" y="115"/>
                      </a:cubicBezTo>
                      <a:cubicBezTo>
                        <a:pt x="4" y="115"/>
                        <a:pt x="3" y="116"/>
                        <a:pt x="3" y="116"/>
                      </a:cubicBezTo>
                      <a:cubicBezTo>
                        <a:pt x="2" y="116"/>
                        <a:pt x="2" y="117"/>
                        <a:pt x="1" y="117"/>
                      </a:cubicBezTo>
                      <a:cubicBezTo>
                        <a:pt x="1" y="117"/>
                        <a:pt x="1" y="117"/>
                        <a:pt x="0" y="118"/>
                      </a:cubicBezTo>
                      <a:cubicBezTo>
                        <a:pt x="2" y="121"/>
                        <a:pt x="3" y="124"/>
                        <a:pt x="3" y="127"/>
                      </a:cubicBezTo>
                      <a:cubicBezTo>
                        <a:pt x="3" y="127"/>
                        <a:pt x="3" y="127"/>
                        <a:pt x="3" y="127"/>
                      </a:cubicBezTo>
                      <a:cubicBezTo>
                        <a:pt x="4" y="127"/>
                        <a:pt x="5" y="126"/>
                        <a:pt x="5" y="126"/>
                      </a:cubicBezTo>
                      <a:cubicBezTo>
                        <a:pt x="5" y="126"/>
                        <a:pt x="5" y="126"/>
                        <a:pt x="5" y="126"/>
                      </a:cubicBezTo>
                      <a:cubicBezTo>
                        <a:pt x="6" y="126"/>
                        <a:pt x="6" y="126"/>
                        <a:pt x="6" y="125"/>
                      </a:cubicBezTo>
                      <a:cubicBezTo>
                        <a:pt x="6" y="125"/>
                        <a:pt x="6" y="125"/>
                        <a:pt x="6" y="125"/>
                      </a:cubicBezTo>
                      <a:cubicBezTo>
                        <a:pt x="7" y="125"/>
                        <a:pt x="7" y="125"/>
                        <a:pt x="7" y="125"/>
                      </a:cubicBezTo>
                      <a:cubicBezTo>
                        <a:pt x="7" y="125"/>
                        <a:pt x="7" y="125"/>
                        <a:pt x="8" y="125"/>
                      </a:cubicBezTo>
                      <a:cubicBezTo>
                        <a:pt x="8" y="125"/>
                        <a:pt x="8" y="125"/>
                        <a:pt x="8" y="125"/>
                      </a:cubicBezTo>
                      <a:cubicBezTo>
                        <a:pt x="9" y="125"/>
                        <a:pt x="11" y="125"/>
                        <a:pt x="19" y="125"/>
                      </a:cubicBezTo>
                      <a:cubicBezTo>
                        <a:pt x="30" y="125"/>
                        <a:pt x="45" y="125"/>
                        <a:pt x="45" y="125"/>
                      </a:cubicBezTo>
                      <a:cubicBezTo>
                        <a:pt x="46" y="125"/>
                        <a:pt x="46" y="125"/>
                        <a:pt x="46" y="125"/>
                      </a:cubicBezTo>
                      <a:cubicBezTo>
                        <a:pt x="47" y="126"/>
                        <a:pt x="47" y="126"/>
                        <a:pt x="47" y="126"/>
                      </a:cubicBezTo>
                      <a:cubicBezTo>
                        <a:pt x="47" y="126"/>
                        <a:pt x="50" y="132"/>
                        <a:pt x="49" y="137"/>
                      </a:cubicBezTo>
                      <a:cubicBezTo>
                        <a:pt x="49" y="138"/>
                        <a:pt x="49" y="138"/>
                        <a:pt x="49" y="139"/>
                      </a:cubicBezTo>
                      <a:cubicBezTo>
                        <a:pt x="50" y="140"/>
                        <a:pt x="52" y="141"/>
                        <a:pt x="53" y="144"/>
                      </a:cubicBezTo>
                      <a:cubicBezTo>
                        <a:pt x="55" y="149"/>
                        <a:pt x="57" y="150"/>
                        <a:pt x="58" y="150"/>
                      </a:cubicBezTo>
                      <a:cubicBezTo>
                        <a:pt x="59" y="150"/>
                        <a:pt x="60" y="150"/>
                        <a:pt x="60" y="150"/>
                      </a:cubicBezTo>
                      <a:cubicBezTo>
                        <a:pt x="65" y="149"/>
                        <a:pt x="71" y="148"/>
                        <a:pt x="73" y="148"/>
                      </a:cubicBezTo>
                      <a:cubicBezTo>
                        <a:pt x="73" y="147"/>
                        <a:pt x="74" y="146"/>
                        <a:pt x="74" y="146"/>
                      </a:cubicBezTo>
                      <a:cubicBezTo>
                        <a:pt x="74" y="143"/>
                        <a:pt x="75" y="139"/>
                        <a:pt x="78" y="138"/>
                      </a:cubicBezTo>
                      <a:cubicBezTo>
                        <a:pt x="79" y="138"/>
                        <a:pt x="80" y="137"/>
                        <a:pt x="82" y="137"/>
                      </a:cubicBezTo>
                      <a:cubicBezTo>
                        <a:pt x="85" y="137"/>
                        <a:pt x="88" y="138"/>
                        <a:pt x="88" y="138"/>
                      </a:cubicBezTo>
                      <a:cubicBezTo>
                        <a:pt x="89" y="138"/>
                        <a:pt x="89" y="138"/>
                        <a:pt x="89" y="138"/>
                      </a:cubicBezTo>
                      <a:cubicBezTo>
                        <a:pt x="89" y="140"/>
                        <a:pt x="89" y="140"/>
                        <a:pt x="89" y="140"/>
                      </a:cubicBezTo>
                      <a:cubicBezTo>
                        <a:pt x="89" y="140"/>
                        <a:pt x="90" y="140"/>
                        <a:pt x="93" y="140"/>
                      </a:cubicBezTo>
                      <a:cubicBezTo>
                        <a:pt x="94" y="140"/>
                        <a:pt x="96" y="140"/>
                        <a:pt x="97" y="140"/>
                      </a:cubicBezTo>
                      <a:cubicBezTo>
                        <a:pt x="97" y="140"/>
                        <a:pt x="98" y="140"/>
                        <a:pt x="99" y="140"/>
                      </a:cubicBezTo>
                      <a:cubicBezTo>
                        <a:pt x="100" y="140"/>
                        <a:pt x="102" y="140"/>
                        <a:pt x="102" y="144"/>
                      </a:cubicBezTo>
                      <a:cubicBezTo>
                        <a:pt x="102" y="148"/>
                        <a:pt x="103" y="151"/>
                        <a:pt x="104" y="151"/>
                      </a:cubicBezTo>
                      <a:cubicBezTo>
                        <a:pt x="105" y="153"/>
                        <a:pt x="105" y="156"/>
                        <a:pt x="104" y="160"/>
                      </a:cubicBezTo>
                      <a:cubicBezTo>
                        <a:pt x="103" y="162"/>
                        <a:pt x="102" y="167"/>
                        <a:pt x="102" y="168"/>
                      </a:cubicBezTo>
                      <a:cubicBezTo>
                        <a:pt x="104" y="169"/>
                        <a:pt x="109" y="174"/>
                        <a:pt x="108" y="178"/>
                      </a:cubicBezTo>
                      <a:cubicBezTo>
                        <a:pt x="108" y="179"/>
                        <a:pt x="108" y="179"/>
                        <a:pt x="108" y="179"/>
                      </a:cubicBezTo>
                      <a:cubicBezTo>
                        <a:pt x="108" y="180"/>
                        <a:pt x="107" y="183"/>
                        <a:pt x="107" y="184"/>
                      </a:cubicBezTo>
                      <a:cubicBezTo>
                        <a:pt x="108" y="183"/>
                        <a:pt x="110" y="182"/>
                        <a:pt x="112" y="182"/>
                      </a:cubicBezTo>
                      <a:cubicBezTo>
                        <a:pt x="113" y="182"/>
                        <a:pt x="114" y="182"/>
                        <a:pt x="115" y="182"/>
                      </a:cubicBezTo>
                      <a:cubicBezTo>
                        <a:pt x="117" y="182"/>
                        <a:pt x="119" y="182"/>
                        <a:pt x="122" y="181"/>
                      </a:cubicBezTo>
                      <a:cubicBezTo>
                        <a:pt x="122" y="181"/>
                        <a:pt x="123" y="181"/>
                        <a:pt x="124" y="181"/>
                      </a:cubicBezTo>
                      <a:cubicBezTo>
                        <a:pt x="124" y="180"/>
                        <a:pt x="124" y="180"/>
                        <a:pt x="124" y="180"/>
                      </a:cubicBezTo>
                      <a:lnTo>
                        <a:pt x="126" y="18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0" name="Freeform 1728"/>
                <p:cNvSpPr>
                  <a:spLocks/>
                </p:cNvSpPr>
                <p:nvPr/>
              </p:nvSpPr>
              <p:spPr bwMode="auto">
                <a:xfrm>
                  <a:off x="1806" y="303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1" name="Freeform 1729"/>
                <p:cNvSpPr>
                  <a:spLocks/>
                </p:cNvSpPr>
                <p:nvPr/>
              </p:nvSpPr>
              <p:spPr bwMode="auto">
                <a:xfrm>
                  <a:off x="1805" y="303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2" name="Freeform 1730"/>
                <p:cNvSpPr>
                  <a:spLocks/>
                </p:cNvSpPr>
                <p:nvPr/>
              </p:nvSpPr>
              <p:spPr bwMode="auto">
                <a:xfrm>
                  <a:off x="1921" y="309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3" name="Freeform 1731"/>
                <p:cNvSpPr>
                  <a:spLocks/>
                </p:cNvSpPr>
                <p:nvPr/>
              </p:nvSpPr>
              <p:spPr bwMode="auto">
                <a:xfrm>
                  <a:off x="1808" y="30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4" name="Freeform 1732"/>
                <p:cNvSpPr>
                  <a:spLocks/>
                </p:cNvSpPr>
                <p:nvPr/>
              </p:nvSpPr>
              <p:spPr bwMode="auto">
                <a:xfrm>
                  <a:off x="1804" y="3037"/>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5" name="Freeform 1733"/>
                <p:cNvSpPr>
                  <a:spLocks/>
                </p:cNvSpPr>
                <p:nvPr/>
              </p:nvSpPr>
              <p:spPr bwMode="auto">
                <a:xfrm>
                  <a:off x="1984" y="3061"/>
                  <a:ext cx="1" cy="1"/>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1" y="0"/>
                        <a:pt x="1" y="0"/>
                        <a:pt x="1"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6" name="Freeform 1734"/>
                <p:cNvSpPr>
                  <a:spLocks/>
                </p:cNvSpPr>
                <p:nvPr/>
              </p:nvSpPr>
              <p:spPr bwMode="auto">
                <a:xfrm>
                  <a:off x="1923" y="3091"/>
                  <a:ext cx="2" cy="1"/>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2"/>
                        <a:pt x="1" y="1"/>
                        <a:pt x="0" y="0"/>
                      </a:cubicBezTo>
                      <a:cubicBezTo>
                        <a:pt x="0" y="0"/>
                        <a:pt x="0" y="0"/>
                        <a:pt x="0" y="0"/>
                      </a:cubicBezTo>
                      <a:cubicBezTo>
                        <a:pt x="1" y="1"/>
                        <a:pt x="1" y="2"/>
                        <a:pt x="2"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7" name="Freeform 1735"/>
                <p:cNvSpPr>
                  <a:spLocks/>
                </p:cNvSpPr>
                <p:nvPr/>
              </p:nvSpPr>
              <p:spPr bwMode="auto">
                <a:xfrm>
                  <a:off x="1919" y="3089"/>
                  <a:ext cx="2" cy="1"/>
                </a:xfrm>
                <a:custGeom>
                  <a:avLst/>
                  <a:gdLst>
                    <a:gd name="T0" fmla="*/ 2 w 2"/>
                    <a:gd name="T1" fmla="*/ 1 h 1"/>
                    <a:gd name="T2" fmla="*/ 2 w 2"/>
                    <a:gd name="T3" fmla="*/ 1 h 1"/>
                    <a:gd name="T4" fmla="*/ 2 w 2"/>
                    <a:gd name="T5" fmla="*/ 1 h 1"/>
                    <a:gd name="T6" fmla="*/ 0 w 2"/>
                    <a:gd name="T7" fmla="*/ 0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2" y="1"/>
                        <a:pt x="2" y="1"/>
                        <a:pt x="2" y="1"/>
                      </a:cubicBezTo>
                      <a:cubicBezTo>
                        <a:pt x="0" y="0"/>
                        <a:pt x="0" y="0"/>
                        <a:pt x="0" y="0"/>
                      </a:cubicBezTo>
                      <a:cubicBezTo>
                        <a:pt x="0" y="1"/>
                        <a:pt x="0" y="1"/>
                        <a:pt x="0" y="1"/>
                      </a:cubicBezTo>
                      <a:cubicBezTo>
                        <a:pt x="1" y="1"/>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8" name="Freeform 1736"/>
                <p:cNvSpPr>
                  <a:spLocks/>
                </p:cNvSpPr>
                <p:nvPr/>
              </p:nvSpPr>
              <p:spPr bwMode="auto">
                <a:xfrm>
                  <a:off x="1921" y="3090"/>
                  <a:ext cx="2" cy="1"/>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0"/>
                        <a:pt x="1" y="1"/>
                        <a:pt x="2" y="1"/>
                      </a:cubicBezTo>
                      <a:cubicBezTo>
                        <a:pt x="2" y="1"/>
                        <a:pt x="2" y="1"/>
                        <a:pt x="2" y="1"/>
                      </a:cubicBezTo>
                      <a:cubicBezTo>
                        <a:pt x="1" y="1"/>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9" name="Freeform 1737"/>
                <p:cNvSpPr>
                  <a:spLocks/>
                </p:cNvSpPr>
                <p:nvPr/>
              </p:nvSpPr>
              <p:spPr bwMode="auto">
                <a:xfrm>
                  <a:off x="1972" y="30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0" name="Freeform 1738"/>
                <p:cNvSpPr>
                  <a:spLocks/>
                </p:cNvSpPr>
                <p:nvPr/>
              </p:nvSpPr>
              <p:spPr bwMode="auto">
                <a:xfrm>
                  <a:off x="1971" y="30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1" name="Freeform 1739"/>
                <p:cNvSpPr>
                  <a:spLocks/>
                </p:cNvSpPr>
                <p:nvPr/>
              </p:nvSpPr>
              <p:spPr bwMode="auto">
                <a:xfrm>
                  <a:off x="1971" y="30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2" name="Freeform 1740"/>
                <p:cNvSpPr>
                  <a:spLocks/>
                </p:cNvSpPr>
                <p:nvPr/>
              </p:nvSpPr>
              <p:spPr bwMode="auto">
                <a:xfrm>
                  <a:off x="1807" y="3025"/>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3" name="Freeform 1741"/>
                <p:cNvSpPr>
                  <a:spLocks/>
                </p:cNvSpPr>
                <p:nvPr/>
              </p:nvSpPr>
              <p:spPr bwMode="auto">
                <a:xfrm>
                  <a:off x="1801" y="3028"/>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4" name="Freeform 1742"/>
                <p:cNvSpPr>
                  <a:spLocks/>
                </p:cNvSpPr>
                <p:nvPr/>
              </p:nvSpPr>
              <p:spPr bwMode="auto">
                <a:xfrm>
                  <a:off x="1823" y="30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5" name="Freeform 1743"/>
                <p:cNvSpPr>
                  <a:spLocks/>
                </p:cNvSpPr>
                <p:nvPr/>
              </p:nvSpPr>
              <p:spPr bwMode="auto">
                <a:xfrm>
                  <a:off x="1866" y="293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6" name="Freeform 1744"/>
                <p:cNvSpPr>
                  <a:spLocks/>
                </p:cNvSpPr>
                <p:nvPr/>
              </p:nvSpPr>
              <p:spPr bwMode="auto">
                <a:xfrm>
                  <a:off x="1805" y="302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7" name="Freeform 1745"/>
                <p:cNvSpPr>
                  <a:spLocks/>
                </p:cNvSpPr>
                <p:nvPr/>
              </p:nvSpPr>
              <p:spPr bwMode="auto">
                <a:xfrm>
                  <a:off x="1824" y="30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8" name="Freeform 1746"/>
                <p:cNvSpPr>
                  <a:spLocks/>
                </p:cNvSpPr>
                <p:nvPr/>
              </p:nvSpPr>
              <p:spPr bwMode="auto">
                <a:xfrm>
                  <a:off x="1824" y="30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9" name="Freeform 1747"/>
                <p:cNvSpPr>
                  <a:spLocks/>
                </p:cNvSpPr>
                <p:nvPr/>
              </p:nvSpPr>
              <p:spPr bwMode="auto">
                <a:xfrm>
                  <a:off x="1824" y="302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1" y="1"/>
                        <a:pt x="1"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0" name="Freeform 1748"/>
                <p:cNvSpPr>
                  <a:spLocks/>
                </p:cNvSpPr>
                <p:nvPr/>
              </p:nvSpPr>
              <p:spPr bwMode="auto">
                <a:xfrm>
                  <a:off x="1804" y="302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1" name="Freeform 1749"/>
                <p:cNvSpPr>
                  <a:spLocks/>
                </p:cNvSpPr>
                <p:nvPr/>
              </p:nvSpPr>
              <p:spPr bwMode="auto">
                <a:xfrm>
                  <a:off x="1985" y="293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2" name="Freeform 1750"/>
                <p:cNvSpPr>
                  <a:spLocks/>
                </p:cNvSpPr>
                <p:nvPr/>
              </p:nvSpPr>
              <p:spPr bwMode="auto">
                <a:xfrm>
                  <a:off x="1989" y="293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3" name="Freeform 1751"/>
                <p:cNvSpPr>
                  <a:spLocks/>
                </p:cNvSpPr>
                <p:nvPr/>
              </p:nvSpPr>
              <p:spPr bwMode="auto">
                <a:xfrm>
                  <a:off x="1981" y="2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4" name="Freeform 1752"/>
                <p:cNvSpPr>
                  <a:spLocks/>
                </p:cNvSpPr>
                <p:nvPr/>
              </p:nvSpPr>
              <p:spPr bwMode="auto">
                <a:xfrm>
                  <a:off x="1991" y="2934"/>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5" name="Freeform 1753"/>
                <p:cNvSpPr>
                  <a:spLocks/>
                </p:cNvSpPr>
                <p:nvPr/>
              </p:nvSpPr>
              <p:spPr bwMode="auto">
                <a:xfrm>
                  <a:off x="1957"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6" name="Freeform 1754"/>
                <p:cNvSpPr>
                  <a:spLocks/>
                </p:cNvSpPr>
                <p:nvPr/>
              </p:nvSpPr>
              <p:spPr bwMode="auto">
                <a:xfrm>
                  <a:off x="1982" y="292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7" name="Freeform 1755"/>
                <p:cNvSpPr>
                  <a:spLocks/>
                </p:cNvSpPr>
                <p:nvPr/>
              </p:nvSpPr>
              <p:spPr bwMode="auto">
                <a:xfrm>
                  <a:off x="1984" y="29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8" name="Freeform 1756"/>
                <p:cNvSpPr>
                  <a:spLocks/>
                </p:cNvSpPr>
                <p:nvPr/>
              </p:nvSpPr>
              <p:spPr bwMode="auto">
                <a:xfrm>
                  <a:off x="1987" y="2931"/>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9" name="Freeform 1757"/>
                <p:cNvSpPr>
                  <a:spLocks/>
                </p:cNvSpPr>
                <p:nvPr/>
              </p:nvSpPr>
              <p:spPr bwMode="auto">
                <a:xfrm>
                  <a:off x="1975" y="2926"/>
                  <a:ext cx="2" cy="1"/>
                </a:xfrm>
                <a:custGeom>
                  <a:avLst/>
                  <a:gdLst>
                    <a:gd name="T0" fmla="*/ 0 w 2"/>
                    <a:gd name="T1" fmla="*/ 0 h 1"/>
                    <a:gd name="T2" fmla="*/ 1 w 2"/>
                    <a:gd name="T3" fmla="*/ 1 h 1"/>
                    <a:gd name="T4" fmla="*/ 2 w 2"/>
                    <a:gd name="T5" fmla="*/ 0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1" y="1"/>
                      </a:lnTo>
                      <a:lnTo>
                        <a:pt x="2" y="0"/>
                      </a:lnTo>
                      <a:lnTo>
                        <a:pt x="1" y="1"/>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0" name="Freeform 1758"/>
                <p:cNvSpPr>
                  <a:spLocks/>
                </p:cNvSpPr>
                <p:nvPr/>
              </p:nvSpPr>
              <p:spPr bwMode="auto">
                <a:xfrm>
                  <a:off x="1978" y="2925"/>
                  <a:ext cx="2"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0" y="1"/>
                        <a:pt x="0" y="1"/>
                      </a:cubicBezTo>
                      <a:cubicBezTo>
                        <a:pt x="0" y="1"/>
                        <a:pt x="2" y="0"/>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1" name="Freeform 1759"/>
                <p:cNvSpPr>
                  <a:spLocks/>
                </p:cNvSpPr>
                <p:nvPr/>
              </p:nvSpPr>
              <p:spPr bwMode="auto">
                <a:xfrm>
                  <a:off x="1980" y="292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2" name="Freeform 1760"/>
                <p:cNvSpPr>
                  <a:spLocks/>
                </p:cNvSpPr>
                <p:nvPr/>
              </p:nvSpPr>
              <p:spPr bwMode="auto">
                <a:xfrm>
                  <a:off x="1956" y="29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3" name="Freeform 1761"/>
                <p:cNvSpPr>
                  <a:spLocks/>
                </p:cNvSpPr>
                <p:nvPr/>
              </p:nvSpPr>
              <p:spPr bwMode="auto">
                <a:xfrm>
                  <a:off x="1991" y="293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4" name="Freeform 1762"/>
                <p:cNvSpPr>
                  <a:spLocks/>
                </p:cNvSpPr>
                <p:nvPr/>
              </p:nvSpPr>
              <p:spPr bwMode="auto">
                <a:xfrm>
                  <a:off x="1991" y="293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5" name="Freeform 1763"/>
                <p:cNvSpPr>
                  <a:spLocks/>
                </p:cNvSpPr>
                <p:nvPr/>
              </p:nvSpPr>
              <p:spPr bwMode="auto">
                <a:xfrm>
                  <a:off x="1991" y="294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6" name="Freeform 1764"/>
                <p:cNvSpPr>
                  <a:spLocks/>
                </p:cNvSpPr>
                <p:nvPr/>
              </p:nvSpPr>
              <p:spPr bwMode="auto">
                <a:xfrm>
                  <a:off x="1991" y="2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7" name="Freeform 1765"/>
                <p:cNvSpPr>
                  <a:spLocks/>
                </p:cNvSpPr>
                <p:nvPr/>
              </p:nvSpPr>
              <p:spPr bwMode="auto">
                <a:xfrm>
                  <a:off x="1978" y="2981"/>
                  <a:ext cx="0" cy="4"/>
                </a:xfrm>
                <a:custGeom>
                  <a:avLst/>
                  <a:gdLst>
                    <a:gd name="T0" fmla="*/ 5 h 5"/>
                    <a:gd name="T1" fmla="*/ 0 h 5"/>
                    <a:gd name="T2" fmla="*/ 5 h 5"/>
                  </a:gdLst>
                  <a:ahLst/>
                  <a:cxnLst>
                    <a:cxn ang="0">
                      <a:pos x="0" y="T0"/>
                    </a:cxn>
                    <a:cxn ang="0">
                      <a:pos x="0" y="T1"/>
                    </a:cxn>
                    <a:cxn ang="0">
                      <a:pos x="0" y="T2"/>
                    </a:cxn>
                  </a:cxnLst>
                  <a:rect l="0" t="0" r="r" b="b"/>
                  <a:pathLst>
                    <a:path h="5">
                      <a:moveTo>
                        <a:pt x="0" y="5"/>
                      </a:moveTo>
                      <a:cubicBezTo>
                        <a:pt x="0" y="4"/>
                        <a:pt x="0" y="2"/>
                        <a:pt x="0" y="0"/>
                      </a:cubicBezTo>
                      <a:cubicBezTo>
                        <a:pt x="0" y="2"/>
                        <a:pt x="0" y="4"/>
                        <a:pt x="0"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8" name="Freeform 1766"/>
                <p:cNvSpPr>
                  <a:spLocks/>
                </p:cNvSpPr>
                <p:nvPr/>
              </p:nvSpPr>
              <p:spPr bwMode="auto">
                <a:xfrm>
                  <a:off x="1991" y="2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9" name="Freeform 1767"/>
                <p:cNvSpPr>
                  <a:spLocks/>
                </p:cNvSpPr>
                <p:nvPr/>
              </p:nvSpPr>
              <p:spPr bwMode="auto">
                <a:xfrm>
                  <a:off x="1991" y="293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0" name="Freeform 1768"/>
                <p:cNvSpPr>
                  <a:spLocks/>
                </p:cNvSpPr>
                <p:nvPr/>
              </p:nvSpPr>
              <p:spPr bwMode="auto">
                <a:xfrm>
                  <a:off x="1978" y="3002"/>
                  <a:ext cx="11" cy="17"/>
                </a:xfrm>
                <a:custGeom>
                  <a:avLst/>
                  <a:gdLst>
                    <a:gd name="T0" fmla="*/ 8 w 12"/>
                    <a:gd name="T1" fmla="*/ 0 h 18"/>
                    <a:gd name="T2" fmla="*/ 8 w 12"/>
                    <a:gd name="T3" fmla="*/ 0 h 18"/>
                    <a:gd name="T4" fmla="*/ 8 w 12"/>
                    <a:gd name="T5" fmla="*/ 0 h 18"/>
                    <a:gd name="T6" fmla="*/ 8 w 12"/>
                    <a:gd name="T7" fmla="*/ 1 h 18"/>
                    <a:gd name="T8" fmla="*/ 7 w 12"/>
                    <a:gd name="T9" fmla="*/ 1 h 18"/>
                    <a:gd name="T10" fmla="*/ 6 w 12"/>
                    <a:gd name="T11" fmla="*/ 2 h 18"/>
                    <a:gd name="T12" fmla="*/ 6 w 12"/>
                    <a:gd name="T13" fmla="*/ 2 h 18"/>
                    <a:gd name="T14" fmla="*/ 5 w 12"/>
                    <a:gd name="T15" fmla="*/ 3 h 18"/>
                    <a:gd name="T16" fmla="*/ 4 w 12"/>
                    <a:gd name="T17" fmla="*/ 3 h 18"/>
                    <a:gd name="T18" fmla="*/ 3 w 12"/>
                    <a:gd name="T19" fmla="*/ 3 h 18"/>
                    <a:gd name="T20" fmla="*/ 2 w 12"/>
                    <a:gd name="T21" fmla="*/ 3 h 18"/>
                    <a:gd name="T22" fmla="*/ 2 w 12"/>
                    <a:gd name="T23" fmla="*/ 3 h 18"/>
                    <a:gd name="T24" fmla="*/ 0 w 12"/>
                    <a:gd name="T25" fmla="*/ 3 h 18"/>
                    <a:gd name="T26" fmla="*/ 0 w 12"/>
                    <a:gd name="T27" fmla="*/ 3 h 18"/>
                    <a:gd name="T28" fmla="*/ 0 w 12"/>
                    <a:gd name="T29" fmla="*/ 9 h 18"/>
                    <a:gd name="T30" fmla="*/ 0 w 12"/>
                    <a:gd name="T31" fmla="*/ 9 h 18"/>
                    <a:gd name="T32" fmla="*/ 2 w 12"/>
                    <a:gd name="T33" fmla="*/ 18 h 18"/>
                    <a:gd name="T34" fmla="*/ 3 w 12"/>
                    <a:gd name="T35" fmla="*/ 17 h 18"/>
                    <a:gd name="T36" fmla="*/ 4 w 12"/>
                    <a:gd name="T37" fmla="*/ 17 h 18"/>
                    <a:gd name="T38" fmla="*/ 4 w 12"/>
                    <a:gd name="T39" fmla="*/ 17 h 18"/>
                    <a:gd name="T40" fmla="*/ 4 w 12"/>
                    <a:gd name="T41" fmla="*/ 17 h 18"/>
                    <a:gd name="T42" fmla="*/ 5 w 12"/>
                    <a:gd name="T43" fmla="*/ 16 h 18"/>
                    <a:gd name="T44" fmla="*/ 12 w 12"/>
                    <a:gd name="T45" fmla="*/ 6 h 18"/>
                    <a:gd name="T46" fmla="*/ 10 w 12"/>
                    <a:gd name="T47" fmla="*/ 4 h 18"/>
                    <a:gd name="T48" fmla="*/ 10 w 12"/>
                    <a:gd name="T49" fmla="*/ 3 h 18"/>
                    <a:gd name="T50" fmla="*/ 10 w 12"/>
                    <a:gd name="T51" fmla="*/ 3 h 18"/>
                    <a:gd name="T52" fmla="*/ 10 w 12"/>
                    <a:gd name="T53" fmla="*/ 3 h 18"/>
                    <a:gd name="T54" fmla="*/ 10 w 12"/>
                    <a:gd name="T55" fmla="*/ 2 h 18"/>
                    <a:gd name="T56" fmla="*/ 10 w 12"/>
                    <a:gd name="T57" fmla="*/ 1 h 18"/>
                    <a:gd name="T58" fmla="*/ 10 w 12"/>
                    <a:gd name="T59" fmla="*/ 0 h 18"/>
                    <a:gd name="T60" fmla="*/ 10 w 12"/>
                    <a:gd name="T61" fmla="*/ 0 h 18"/>
                    <a:gd name="T62" fmla="*/ 10 w 12"/>
                    <a:gd name="T63" fmla="*/ 0 h 18"/>
                    <a:gd name="T64" fmla="*/ 8 w 12"/>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18">
                      <a:moveTo>
                        <a:pt x="8" y="0"/>
                      </a:moveTo>
                      <a:cubicBezTo>
                        <a:pt x="8" y="0"/>
                        <a:pt x="8" y="0"/>
                        <a:pt x="8" y="0"/>
                      </a:cubicBezTo>
                      <a:cubicBezTo>
                        <a:pt x="8" y="0"/>
                        <a:pt x="8" y="0"/>
                        <a:pt x="8" y="0"/>
                      </a:cubicBezTo>
                      <a:cubicBezTo>
                        <a:pt x="8" y="0"/>
                        <a:pt x="8" y="0"/>
                        <a:pt x="8" y="1"/>
                      </a:cubicBezTo>
                      <a:cubicBezTo>
                        <a:pt x="7" y="1"/>
                        <a:pt x="7" y="1"/>
                        <a:pt x="7" y="1"/>
                      </a:cubicBezTo>
                      <a:cubicBezTo>
                        <a:pt x="7" y="2"/>
                        <a:pt x="6" y="2"/>
                        <a:pt x="6" y="2"/>
                      </a:cubicBezTo>
                      <a:cubicBezTo>
                        <a:pt x="6" y="2"/>
                        <a:pt x="6" y="2"/>
                        <a:pt x="6" y="2"/>
                      </a:cubicBezTo>
                      <a:cubicBezTo>
                        <a:pt x="5" y="2"/>
                        <a:pt x="5" y="3"/>
                        <a:pt x="5" y="3"/>
                      </a:cubicBezTo>
                      <a:cubicBezTo>
                        <a:pt x="5" y="3"/>
                        <a:pt x="5" y="3"/>
                        <a:pt x="4" y="3"/>
                      </a:cubicBezTo>
                      <a:cubicBezTo>
                        <a:pt x="4" y="3"/>
                        <a:pt x="4" y="3"/>
                        <a:pt x="3" y="3"/>
                      </a:cubicBezTo>
                      <a:cubicBezTo>
                        <a:pt x="3" y="3"/>
                        <a:pt x="3" y="3"/>
                        <a:pt x="2" y="3"/>
                      </a:cubicBezTo>
                      <a:cubicBezTo>
                        <a:pt x="2" y="3"/>
                        <a:pt x="2" y="3"/>
                        <a:pt x="2" y="3"/>
                      </a:cubicBezTo>
                      <a:cubicBezTo>
                        <a:pt x="2" y="3"/>
                        <a:pt x="1" y="3"/>
                        <a:pt x="0" y="3"/>
                      </a:cubicBezTo>
                      <a:cubicBezTo>
                        <a:pt x="0" y="3"/>
                        <a:pt x="0" y="3"/>
                        <a:pt x="0" y="3"/>
                      </a:cubicBezTo>
                      <a:cubicBezTo>
                        <a:pt x="0" y="9"/>
                        <a:pt x="0" y="9"/>
                        <a:pt x="0" y="9"/>
                      </a:cubicBezTo>
                      <a:cubicBezTo>
                        <a:pt x="0" y="9"/>
                        <a:pt x="0" y="9"/>
                        <a:pt x="0" y="9"/>
                      </a:cubicBezTo>
                      <a:cubicBezTo>
                        <a:pt x="1" y="11"/>
                        <a:pt x="1" y="14"/>
                        <a:pt x="2" y="18"/>
                      </a:cubicBezTo>
                      <a:cubicBezTo>
                        <a:pt x="3" y="18"/>
                        <a:pt x="3" y="17"/>
                        <a:pt x="3" y="17"/>
                      </a:cubicBezTo>
                      <a:cubicBezTo>
                        <a:pt x="3" y="17"/>
                        <a:pt x="3" y="17"/>
                        <a:pt x="4" y="17"/>
                      </a:cubicBezTo>
                      <a:cubicBezTo>
                        <a:pt x="4" y="17"/>
                        <a:pt x="4" y="17"/>
                        <a:pt x="4" y="17"/>
                      </a:cubicBezTo>
                      <a:cubicBezTo>
                        <a:pt x="4" y="17"/>
                        <a:pt x="4" y="17"/>
                        <a:pt x="4" y="17"/>
                      </a:cubicBezTo>
                      <a:cubicBezTo>
                        <a:pt x="5" y="17"/>
                        <a:pt x="5" y="17"/>
                        <a:pt x="5" y="16"/>
                      </a:cubicBezTo>
                      <a:cubicBezTo>
                        <a:pt x="6" y="16"/>
                        <a:pt x="9" y="11"/>
                        <a:pt x="12" y="6"/>
                      </a:cubicBezTo>
                      <a:cubicBezTo>
                        <a:pt x="10" y="4"/>
                        <a:pt x="10" y="4"/>
                        <a:pt x="10" y="4"/>
                      </a:cubicBezTo>
                      <a:cubicBezTo>
                        <a:pt x="10" y="3"/>
                        <a:pt x="10" y="3"/>
                        <a:pt x="10" y="3"/>
                      </a:cubicBezTo>
                      <a:cubicBezTo>
                        <a:pt x="10" y="3"/>
                        <a:pt x="10" y="3"/>
                        <a:pt x="10" y="3"/>
                      </a:cubicBezTo>
                      <a:cubicBezTo>
                        <a:pt x="10" y="3"/>
                        <a:pt x="10" y="3"/>
                        <a:pt x="10" y="3"/>
                      </a:cubicBezTo>
                      <a:cubicBezTo>
                        <a:pt x="10" y="2"/>
                        <a:pt x="10" y="2"/>
                        <a:pt x="10" y="2"/>
                      </a:cubicBezTo>
                      <a:cubicBezTo>
                        <a:pt x="10" y="2"/>
                        <a:pt x="10" y="2"/>
                        <a:pt x="10" y="1"/>
                      </a:cubicBezTo>
                      <a:cubicBezTo>
                        <a:pt x="10" y="1"/>
                        <a:pt x="10" y="1"/>
                        <a:pt x="10" y="0"/>
                      </a:cubicBezTo>
                      <a:cubicBezTo>
                        <a:pt x="10" y="0"/>
                        <a:pt x="10" y="0"/>
                        <a:pt x="10" y="0"/>
                      </a:cubicBezTo>
                      <a:cubicBezTo>
                        <a:pt x="10" y="0"/>
                        <a:pt x="10" y="0"/>
                        <a:pt x="10" y="0"/>
                      </a:cubicBezTo>
                      <a:cubicBezTo>
                        <a:pt x="9" y="0"/>
                        <a:pt x="9" y="0"/>
                        <a:pt x="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1" name="Freeform 1769"/>
                <p:cNvSpPr>
                  <a:spLocks/>
                </p:cNvSpPr>
                <p:nvPr/>
              </p:nvSpPr>
              <p:spPr bwMode="auto">
                <a:xfrm>
                  <a:off x="1978" y="30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2" name="Freeform 1770"/>
                <p:cNvSpPr>
                  <a:spLocks/>
                </p:cNvSpPr>
                <p:nvPr/>
              </p:nvSpPr>
              <p:spPr bwMode="auto">
                <a:xfrm>
                  <a:off x="1985" y="3002"/>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1" y="0"/>
                        <a:pt x="1" y="0"/>
                        <a:pt x="2" y="0"/>
                      </a:cubicBezTo>
                      <a:cubicBezTo>
                        <a:pt x="2" y="0"/>
                        <a:pt x="2" y="0"/>
                        <a:pt x="2" y="0"/>
                      </a:cubicBezTo>
                      <a:cubicBezTo>
                        <a:pt x="1"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3" name="Freeform 1771"/>
                <p:cNvSpPr>
                  <a:spLocks/>
                </p:cNvSpPr>
                <p:nvPr/>
              </p:nvSpPr>
              <p:spPr bwMode="auto">
                <a:xfrm>
                  <a:off x="1982" y="300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4" name="Freeform 1772"/>
                <p:cNvSpPr>
                  <a:spLocks/>
                </p:cNvSpPr>
                <p:nvPr/>
              </p:nvSpPr>
              <p:spPr bwMode="auto">
                <a:xfrm>
                  <a:off x="1978" y="3004"/>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1" y="0"/>
                        <a:pt x="2" y="0"/>
                        <a:pt x="2" y="0"/>
                      </a:cubicBezTo>
                      <a:cubicBezTo>
                        <a:pt x="2" y="0"/>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5" name="Freeform 1773"/>
                <p:cNvSpPr>
                  <a:spLocks/>
                </p:cNvSpPr>
                <p:nvPr/>
              </p:nvSpPr>
              <p:spPr bwMode="auto">
                <a:xfrm>
                  <a:off x="1980" y="300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6" name="Freeform 1774"/>
                <p:cNvSpPr>
                  <a:spLocks/>
                </p:cNvSpPr>
                <p:nvPr/>
              </p:nvSpPr>
              <p:spPr bwMode="auto">
                <a:xfrm>
                  <a:off x="1983" y="3003"/>
                  <a:ext cx="2" cy="0"/>
                </a:xfrm>
                <a:custGeom>
                  <a:avLst/>
                  <a:gdLst>
                    <a:gd name="T0" fmla="*/ 2 w 2"/>
                    <a:gd name="T1" fmla="*/ 0 h 1"/>
                    <a:gd name="T2" fmla="*/ 1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1"/>
                        <a:pt x="0" y="1"/>
                        <a:pt x="0" y="1"/>
                      </a:cubicBezTo>
                      <a:cubicBezTo>
                        <a:pt x="0" y="1"/>
                        <a:pt x="1" y="1"/>
                        <a:pt x="1" y="0"/>
                      </a:cubicBezTo>
                      <a:cubicBezTo>
                        <a:pt x="1" y="0"/>
                        <a:pt x="1"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7" name="Freeform 1775"/>
                <p:cNvSpPr>
                  <a:spLocks/>
                </p:cNvSpPr>
                <p:nvPr/>
              </p:nvSpPr>
              <p:spPr bwMode="auto">
                <a:xfrm>
                  <a:off x="1978" y="30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8" name="Freeform 1776"/>
                <p:cNvSpPr>
                  <a:spLocks/>
                </p:cNvSpPr>
                <p:nvPr/>
              </p:nvSpPr>
              <p:spPr bwMode="auto">
                <a:xfrm>
                  <a:off x="1987" y="3091"/>
                  <a:ext cx="110" cy="179"/>
                </a:xfrm>
                <a:custGeom>
                  <a:avLst/>
                  <a:gdLst>
                    <a:gd name="T0" fmla="*/ 56 w 115"/>
                    <a:gd name="T1" fmla="*/ 35 h 187"/>
                    <a:gd name="T2" fmla="*/ 59 w 115"/>
                    <a:gd name="T3" fmla="*/ 38 h 187"/>
                    <a:gd name="T4" fmla="*/ 61 w 115"/>
                    <a:gd name="T5" fmla="*/ 40 h 187"/>
                    <a:gd name="T6" fmla="*/ 63 w 115"/>
                    <a:gd name="T7" fmla="*/ 54 h 187"/>
                    <a:gd name="T8" fmla="*/ 56 w 115"/>
                    <a:gd name="T9" fmla="*/ 68 h 187"/>
                    <a:gd name="T10" fmla="*/ 54 w 115"/>
                    <a:gd name="T11" fmla="*/ 74 h 187"/>
                    <a:gd name="T12" fmla="*/ 44 w 115"/>
                    <a:gd name="T13" fmla="*/ 44 h 187"/>
                    <a:gd name="T14" fmla="*/ 37 w 115"/>
                    <a:gd name="T15" fmla="*/ 44 h 187"/>
                    <a:gd name="T16" fmla="*/ 30 w 115"/>
                    <a:gd name="T17" fmla="*/ 39 h 187"/>
                    <a:gd name="T18" fmla="*/ 0 w 115"/>
                    <a:gd name="T19" fmla="*/ 49 h 187"/>
                    <a:gd name="T20" fmla="*/ 4 w 115"/>
                    <a:gd name="T21" fmla="*/ 58 h 187"/>
                    <a:gd name="T22" fmla="*/ 7 w 115"/>
                    <a:gd name="T23" fmla="*/ 59 h 187"/>
                    <a:gd name="T24" fmla="*/ 10 w 115"/>
                    <a:gd name="T25" fmla="*/ 59 h 187"/>
                    <a:gd name="T26" fmla="*/ 13 w 115"/>
                    <a:gd name="T27" fmla="*/ 60 h 187"/>
                    <a:gd name="T28" fmla="*/ 15 w 115"/>
                    <a:gd name="T29" fmla="*/ 61 h 187"/>
                    <a:gd name="T30" fmla="*/ 30 w 115"/>
                    <a:gd name="T31" fmla="*/ 66 h 187"/>
                    <a:gd name="T32" fmla="*/ 29 w 115"/>
                    <a:gd name="T33" fmla="*/ 93 h 187"/>
                    <a:gd name="T34" fmla="*/ 31 w 115"/>
                    <a:gd name="T35" fmla="*/ 102 h 187"/>
                    <a:gd name="T36" fmla="*/ 25 w 115"/>
                    <a:gd name="T37" fmla="*/ 117 h 187"/>
                    <a:gd name="T38" fmla="*/ 12 w 115"/>
                    <a:gd name="T39" fmla="*/ 135 h 187"/>
                    <a:gd name="T40" fmla="*/ 12 w 115"/>
                    <a:gd name="T41" fmla="*/ 136 h 187"/>
                    <a:gd name="T42" fmla="*/ 13 w 115"/>
                    <a:gd name="T43" fmla="*/ 138 h 187"/>
                    <a:gd name="T44" fmla="*/ 18 w 115"/>
                    <a:gd name="T45" fmla="*/ 154 h 187"/>
                    <a:gd name="T46" fmla="*/ 20 w 115"/>
                    <a:gd name="T47" fmla="*/ 179 h 187"/>
                    <a:gd name="T48" fmla="*/ 23 w 115"/>
                    <a:gd name="T49" fmla="*/ 187 h 187"/>
                    <a:gd name="T50" fmla="*/ 26 w 115"/>
                    <a:gd name="T51" fmla="*/ 183 h 187"/>
                    <a:gd name="T52" fmla="*/ 26 w 115"/>
                    <a:gd name="T53" fmla="*/ 183 h 187"/>
                    <a:gd name="T54" fmla="*/ 53 w 115"/>
                    <a:gd name="T55" fmla="*/ 157 h 187"/>
                    <a:gd name="T56" fmla="*/ 54 w 115"/>
                    <a:gd name="T57" fmla="*/ 135 h 187"/>
                    <a:gd name="T58" fmla="*/ 47 w 115"/>
                    <a:gd name="T59" fmla="*/ 113 h 187"/>
                    <a:gd name="T60" fmla="*/ 53 w 115"/>
                    <a:gd name="T61" fmla="*/ 99 h 187"/>
                    <a:gd name="T62" fmla="*/ 64 w 115"/>
                    <a:gd name="T63" fmla="*/ 90 h 187"/>
                    <a:gd name="T64" fmla="*/ 89 w 115"/>
                    <a:gd name="T65" fmla="*/ 71 h 187"/>
                    <a:gd name="T66" fmla="*/ 112 w 115"/>
                    <a:gd name="T67" fmla="*/ 24 h 187"/>
                    <a:gd name="T68" fmla="*/ 111 w 115"/>
                    <a:gd name="T69" fmla="*/ 0 h 187"/>
                    <a:gd name="T70" fmla="*/ 108 w 115"/>
                    <a:gd name="T71" fmla="*/ 1 h 187"/>
                    <a:gd name="T72" fmla="*/ 105 w 115"/>
                    <a:gd name="T73" fmla="*/ 3 h 187"/>
                    <a:gd name="T74" fmla="*/ 104 w 115"/>
                    <a:gd name="T75" fmla="*/ 3 h 187"/>
                    <a:gd name="T76" fmla="*/ 103 w 115"/>
                    <a:gd name="T77" fmla="*/ 4 h 187"/>
                    <a:gd name="T78" fmla="*/ 99 w 115"/>
                    <a:gd name="T79" fmla="*/ 6 h 187"/>
                    <a:gd name="T80" fmla="*/ 88 w 115"/>
                    <a:gd name="T81" fmla="*/ 7 h 187"/>
                    <a:gd name="T82" fmla="*/ 81 w 115"/>
                    <a:gd name="T83" fmla="*/ 12 h 187"/>
                    <a:gd name="T84" fmla="*/ 67 w 115"/>
                    <a:gd name="T85" fmla="*/ 13 h 187"/>
                    <a:gd name="T86" fmla="*/ 59 w 115"/>
                    <a:gd name="T87" fmla="*/ 10 h 187"/>
                    <a:gd name="T88" fmla="*/ 55 w 115"/>
                    <a:gd name="T89" fmla="*/ 11 h 187"/>
                    <a:gd name="T90" fmla="*/ 52 w 115"/>
                    <a:gd name="T91" fmla="*/ 1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87">
                      <a:moveTo>
                        <a:pt x="51" y="13"/>
                      </a:moveTo>
                      <a:cubicBezTo>
                        <a:pt x="50" y="16"/>
                        <a:pt x="52" y="22"/>
                        <a:pt x="54" y="27"/>
                      </a:cubicBezTo>
                      <a:cubicBezTo>
                        <a:pt x="55" y="30"/>
                        <a:pt x="56" y="33"/>
                        <a:pt x="56" y="35"/>
                      </a:cubicBezTo>
                      <a:cubicBezTo>
                        <a:pt x="56" y="35"/>
                        <a:pt x="57" y="36"/>
                        <a:pt x="57" y="36"/>
                      </a:cubicBezTo>
                      <a:cubicBezTo>
                        <a:pt x="57" y="36"/>
                        <a:pt x="58" y="36"/>
                        <a:pt x="58" y="37"/>
                      </a:cubicBezTo>
                      <a:cubicBezTo>
                        <a:pt x="58" y="37"/>
                        <a:pt x="59" y="37"/>
                        <a:pt x="59" y="38"/>
                      </a:cubicBezTo>
                      <a:cubicBezTo>
                        <a:pt x="59" y="38"/>
                        <a:pt x="60" y="38"/>
                        <a:pt x="60" y="38"/>
                      </a:cubicBezTo>
                      <a:cubicBezTo>
                        <a:pt x="60" y="39"/>
                        <a:pt x="61" y="39"/>
                        <a:pt x="61" y="39"/>
                      </a:cubicBezTo>
                      <a:cubicBezTo>
                        <a:pt x="61" y="40"/>
                        <a:pt x="61" y="40"/>
                        <a:pt x="61" y="40"/>
                      </a:cubicBezTo>
                      <a:cubicBezTo>
                        <a:pt x="62" y="40"/>
                        <a:pt x="62" y="41"/>
                        <a:pt x="63" y="41"/>
                      </a:cubicBezTo>
                      <a:cubicBezTo>
                        <a:pt x="65" y="44"/>
                        <a:pt x="65" y="45"/>
                        <a:pt x="64" y="48"/>
                      </a:cubicBezTo>
                      <a:cubicBezTo>
                        <a:pt x="64" y="49"/>
                        <a:pt x="63" y="51"/>
                        <a:pt x="63" y="54"/>
                      </a:cubicBezTo>
                      <a:cubicBezTo>
                        <a:pt x="64" y="60"/>
                        <a:pt x="62" y="61"/>
                        <a:pt x="59" y="62"/>
                      </a:cubicBezTo>
                      <a:cubicBezTo>
                        <a:pt x="58" y="62"/>
                        <a:pt x="57" y="62"/>
                        <a:pt x="56" y="63"/>
                      </a:cubicBezTo>
                      <a:cubicBezTo>
                        <a:pt x="55" y="64"/>
                        <a:pt x="56" y="66"/>
                        <a:pt x="56" y="68"/>
                      </a:cubicBezTo>
                      <a:cubicBezTo>
                        <a:pt x="56" y="70"/>
                        <a:pt x="56" y="71"/>
                        <a:pt x="56" y="72"/>
                      </a:cubicBezTo>
                      <a:cubicBezTo>
                        <a:pt x="55" y="74"/>
                        <a:pt x="55" y="74"/>
                        <a:pt x="55" y="74"/>
                      </a:cubicBezTo>
                      <a:cubicBezTo>
                        <a:pt x="54" y="74"/>
                        <a:pt x="54" y="74"/>
                        <a:pt x="54" y="74"/>
                      </a:cubicBezTo>
                      <a:cubicBezTo>
                        <a:pt x="50" y="74"/>
                        <a:pt x="42" y="59"/>
                        <a:pt x="42" y="59"/>
                      </a:cubicBezTo>
                      <a:cubicBezTo>
                        <a:pt x="41" y="57"/>
                        <a:pt x="42" y="55"/>
                        <a:pt x="43" y="52"/>
                      </a:cubicBezTo>
                      <a:cubicBezTo>
                        <a:pt x="44" y="49"/>
                        <a:pt x="45" y="46"/>
                        <a:pt x="44" y="44"/>
                      </a:cubicBezTo>
                      <a:cubicBezTo>
                        <a:pt x="44" y="43"/>
                        <a:pt x="44" y="43"/>
                        <a:pt x="43" y="43"/>
                      </a:cubicBezTo>
                      <a:cubicBezTo>
                        <a:pt x="42" y="43"/>
                        <a:pt x="40" y="43"/>
                        <a:pt x="39" y="43"/>
                      </a:cubicBezTo>
                      <a:cubicBezTo>
                        <a:pt x="38" y="44"/>
                        <a:pt x="38" y="44"/>
                        <a:pt x="37" y="44"/>
                      </a:cubicBezTo>
                      <a:cubicBezTo>
                        <a:pt x="37" y="44"/>
                        <a:pt x="37" y="44"/>
                        <a:pt x="37" y="44"/>
                      </a:cubicBezTo>
                      <a:cubicBezTo>
                        <a:pt x="35" y="44"/>
                        <a:pt x="33" y="42"/>
                        <a:pt x="31" y="40"/>
                      </a:cubicBezTo>
                      <a:cubicBezTo>
                        <a:pt x="30" y="40"/>
                        <a:pt x="30" y="40"/>
                        <a:pt x="30" y="39"/>
                      </a:cubicBezTo>
                      <a:cubicBezTo>
                        <a:pt x="30" y="39"/>
                        <a:pt x="30" y="39"/>
                        <a:pt x="30" y="39"/>
                      </a:cubicBezTo>
                      <a:cubicBezTo>
                        <a:pt x="29" y="39"/>
                        <a:pt x="29" y="39"/>
                        <a:pt x="29" y="39"/>
                      </a:cubicBezTo>
                      <a:cubicBezTo>
                        <a:pt x="26" y="40"/>
                        <a:pt x="11" y="45"/>
                        <a:pt x="0" y="49"/>
                      </a:cubicBezTo>
                      <a:cubicBezTo>
                        <a:pt x="3" y="58"/>
                        <a:pt x="3" y="58"/>
                        <a:pt x="3" y="58"/>
                      </a:cubicBezTo>
                      <a:cubicBezTo>
                        <a:pt x="3" y="58"/>
                        <a:pt x="3" y="58"/>
                        <a:pt x="4" y="58"/>
                      </a:cubicBezTo>
                      <a:cubicBezTo>
                        <a:pt x="4" y="58"/>
                        <a:pt x="4" y="58"/>
                        <a:pt x="4" y="58"/>
                      </a:cubicBezTo>
                      <a:cubicBezTo>
                        <a:pt x="4" y="58"/>
                        <a:pt x="5" y="58"/>
                        <a:pt x="5" y="58"/>
                      </a:cubicBezTo>
                      <a:cubicBezTo>
                        <a:pt x="5" y="58"/>
                        <a:pt x="6" y="58"/>
                        <a:pt x="6" y="58"/>
                      </a:cubicBezTo>
                      <a:cubicBezTo>
                        <a:pt x="6" y="58"/>
                        <a:pt x="6" y="58"/>
                        <a:pt x="7" y="59"/>
                      </a:cubicBezTo>
                      <a:cubicBezTo>
                        <a:pt x="7" y="59"/>
                        <a:pt x="7" y="59"/>
                        <a:pt x="8" y="59"/>
                      </a:cubicBezTo>
                      <a:cubicBezTo>
                        <a:pt x="8" y="59"/>
                        <a:pt x="8" y="59"/>
                        <a:pt x="9" y="59"/>
                      </a:cubicBezTo>
                      <a:cubicBezTo>
                        <a:pt x="9" y="59"/>
                        <a:pt x="9" y="59"/>
                        <a:pt x="10" y="59"/>
                      </a:cubicBezTo>
                      <a:cubicBezTo>
                        <a:pt x="10" y="59"/>
                        <a:pt x="10" y="59"/>
                        <a:pt x="11" y="59"/>
                      </a:cubicBezTo>
                      <a:cubicBezTo>
                        <a:pt x="11" y="59"/>
                        <a:pt x="11" y="59"/>
                        <a:pt x="12" y="59"/>
                      </a:cubicBezTo>
                      <a:cubicBezTo>
                        <a:pt x="12" y="60"/>
                        <a:pt x="12" y="60"/>
                        <a:pt x="13" y="60"/>
                      </a:cubicBezTo>
                      <a:cubicBezTo>
                        <a:pt x="13" y="60"/>
                        <a:pt x="13" y="60"/>
                        <a:pt x="14" y="60"/>
                      </a:cubicBezTo>
                      <a:cubicBezTo>
                        <a:pt x="14" y="60"/>
                        <a:pt x="14" y="60"/>
                        <a:pt x="15" y="61"/>
                      </a:cubicBezTo>
                      <a:cubicBezTo>
                        <a:pt x="15" y="61"/>
                        <a:pt x="15" y="61"/>
                        <a:pt x="15" y="61"/>
                      </a:cubicBezTo>
                      <a:cubicBezTo>
                        <a:pt x="16" y="61"/>
                        <a:pt x="17" y="61"/>
                        <a:pt x="17" y="62"/>
                      </a:cubicBezTo>
                      <a:cubicBezTo>
                        <a:pt x="20" y="63"/>
                        <a:pt x="23" y="64"/>
                        <a:pt x="26" y="65"/>
                      </a:cubicBezTo>
                      <a:cubicBezTo>
                        <a:pt x="28" y="65"/>
                        <a:pt x="29" y="66"/>
                        <a:pt x="30" y="66"/>
                      </a:cubicBezTo>
                      <a:cubicBezTo>
                        <a:pt x="32" y="67"/>
                        <a:pt x="32" y="70"/>
                        <a:pt x="31" y="77"/>
                      </a:cubicBezTo>
                      <a:cubicBezTo>
                        <a:pt x="31" y="80"/>
                        <a:pt x="31" y="83"/>
                        <a:pt x="31" y="85"/>
                      </a:cubicBezTo>
                      <a:cubicBezTo>
                        <a:pt x="32" y="89"/>
                        <a:pt x="30" y="91"/>
                        <a:pt x="29" y="93"/>
                      </a:cubicBezTo>
                      <a:cubicBezTo>
                        <a:pt x="28" y="93"/>
                        <a:pt x="28" y="94"/>
                        <a:pt x="28" y="94"/>
                      </a:cubicBezTo>
                      <a:cubicBezTo>
                        <a:pt x="30" y="96"/>
                        <a:pt x="30" y="99"/>
                        <a:pt x="31" y="101"/>
                      </a:cubicBezTo>
                      <a:cubicBezTo>
                        <a:pt x="31" y="101"/>
                        <a:pt x="31" y="102"/>
                        <a:pt x="31" y="102"/>
                      </a:cubicBezTo>
                      <a:cubicBezTo>
                        <a:pt x="32" y="102"/>
                        <a:pt x="32" y="103"/>
                        <a:pt x="32" y="104"/>
                      </a:cubicBezTo>
                      <a:cubicBezTo>
                        <a:pt x="33" y="107"/>
                        <a:pt x="27" y="113"/>
                        <a:pt x="25" y="114"/>
                      </a:cubicBezTo>
                      <a:cubicBezTo>
                        <a:pt x="25" y="114"/>
                        <a:pt x="25" y="116"/>
                        <a:pt x="25" y="117"/>
                      </a:cubicBezTo>
                      <a:cubicBezTo>
                        <a:pt x="25" y="119"/>
                        <a:pt x="24" y="122"/>
                        <a:pt x="23" y="125"/>
                      </a:cubicBezTo>
                      <a:cubicBezTo>
                        <a:pt x="21" y="127"/>
                        <a:pt x="18" y="130"/>
                        <a:pt x="14" y="133"/>
                      </a:cubicBezTo>
                      <a:cubicBezTo>
                        <a:pt x="14" y="134"/>
                        <a:pt x="13" y="134"/>
                        <a:pt x="12" y="135"/>
                      </a:cubicBezTo>
                      <a:cubicBezTo>
                        <a:pt x="12" y="135"/>
                        <a:pt x="12" y="135"/>
                        <a:pt x="12" y="135"/>
                      </a:cubicBezTo>
                      <a:cubicBezTo>
                        <a:pt x="12" y="135"/>
                        <a:pt x="12" y="136"/>
                        <a:pt x="12" y="136"/>
                      </a:cubicBezTo>
                      <a:cubicBezTo>
                        <a:pt x="12" y="136"/>
                        <a:pt x="12" y="136"/>
                        <a:pt x="12" y="136"/>
                      </a:cubicBezTo>
                      <a:cubicBezTo>
                        <a:pt x="12" y="136"/>
                        <a:pt x="12" y="137"/>
                        <a:pt x="13" y="137"/>
                      </a:cubicBezTo>
                      <a:cubicBezTo>
                        <a:pt x="13" y="137"/>
                        <a:pt x="13" y="137"/>
                        <a:pt x="13" y="137"/>
                      </a:cubicBezTo>
                      <a:cubicBezTo>
                        <a:pt x="13" y="138"/>
                        <a:pt x="13" y="138"/>
                        <a:pt x="13" y="138"/>
                      </a:cubicBezTo>
                      <a:cubicBezTo>
                        <a:pt x="13" y="138"/>
                        <a:pt x="13" y="138"/>
                        <a:pt x="13" y="139"/>
                      </a:cubicBezTo>
                      <a:cubicBezTo>
                        <a:pt x="13" y="139"/>
                        <a:pt x="13" y="140"/>
                        <a:pt x="13" y="140"/>
                      </a:cubicBezTo>
                      <a:cubicBezTo>
                        <a:pt x="14" y="144"/>
                        <a:pt x="17" y="153"/>
                        <a:pt x="18" y="154"/>
                      </a:cubicBezTo>
                      <a:cubicBezTo>
                        <a:pt x="23" y="157"/>
                        <a:pt x="20" y="177"/>
                        <a:pt x="20" y="177"/>
                      </a:cubicBezTo>
                      <a:cubicBezTo>
                        <a:pt x="20" y="177"/>
                        <a:pt x="20" y="178"/>
                        <a:pt x="20" y="178"/>
                      </a:cubicBezTo>
                      <a:cubicBezTo>
                        <a:pt x="20" y="179"/>
                        <a:pt x="20" y="179"/>
                        <a:pt x="20" y="179"/>
                      </a:cubicBezTo>
                      <a:cubicBezTo>
                        <a:pt x="20" y="181"/>
                        <a:pt x="21" y="185"/>
                        <a:pt x="21" y="187"/>
                      </a:cubicBezTo>
                      <a:cubicBezTo>
                        <a:pt x="21" y="187"/>
                        <a:pt x="22" y="187"/>
                        <a:pt x="23" y="187"/>
                      </a:cubicBezTo>
                      <a:cubicBezTo>
                        <a:pt x="23" y="187"/>
                        <a:pt x="23" y="187"/>
                        <a:pt x="23" y="187"/>
                      </a:cubicBezTo>
                      <a:cubicBezTo>
                        <a:pt x="24" y="187"/>
                        <a:pt x="25" y="187"/>
                        <a:pt x="26" y="187"/>
                      </a:cubicBezTo>
                      <a:cubicBezTo>
                        <a:pt x="26" y="187"/>
                        <a:pt x="26" y="187"/>
                        <a:pt x="26" y="187"/>
                      </a:cubicBezTo>
                      <a:cubicBezTo>
                        <a:pt x="26" y="186"/>
                        <a:pt x="26" y="184"/>
                        <a:pt x="26" y="183"/>
                      </a:cubicBezTo>
                      <a:cubicBezTo>
                        <a:pt x="26" y="183"/>
                        <a:pt x="26" y="183"/>
                        <a:pt x="26" y="182"/>
                      </a:cubicBezTo>
                      <a:cubicBezTo>
                        <a:pt x="26" y="182"/>
                        <a:pt x="26" y="182"/>
                        <a:pt x="26" y="182"/>
                      </a:cubicBezTo>
                      <a:cubicBezTo>
                        <a:pt x="26" y="183"/>
                        <a:pt x="26" y="183"/>
                        <a:pt x="26" y="183"/>
                      </a:cubicBezTo>
                      <a:cubicBezTo>
                        <a:pt x="24" y="183"/>
                        <a:pt x="22" y="182"/>
                        <a:pt x="22" y="180"/>
                      </a:cubicBezTo>
                      <a:cubicBezTo>
                        <a:pt x="19" y="174"/>
                        <a:pt x="35" y="166"/>
                        <a:pt x="41" y="164"/>
                      </a:cubicBezTo>
                      <a:cubicBezTo>
                        <a:pt x="50" y="161"/>
                        <a:pt x="53" y="159"/>
                        <a:pt x="53" y="157"/>
                      </a:cubicBezTo>
                      <a:cubicBezTo>
                        <a:pt x="54" y="155"/>
                        <a:pt x="54" y="153"/>
                        <a:pt x="54" y="150"/>
                      </a:cubicBezTo>
                      <a:cubicBezTo>
                        <a:pt x="54" y="146"/>
                        <a:pt x="54" y="143"/>
                        <a:pt x="55" y="140"/>
                      </a:cubicBezTo>
                      <a:cubicBezTo>
                        <a:pt x="55" y="139"/>
                        <a:pt x="55" y="138"/>
                        <a:pt x="54" y="135"/>
                      </a:cubicBezTo>
                      <a:cubicBezTo>
                        <a:pt x="54" y="133"/>
                        <a:pt x="53" y="131"/>
                        <a:pt x="53" y="127"/>
                      </a:cubicBezTo>
                      <a:cubicBezTo>
                        <a:pt x="52" y="122"/>
                        <a:pt x="51" y="120"/>
                        <a:pt x="49" y="118"/>
                      </a:cubicBezTo>
                      <a:cubicBezTo>
                        <a:pt x="49" y="116"/>
                        <a:pt x="48" y="115"/>
                        <a:pt x="47" y="113"/>
                      </a:cubicBezTo>
                      <a:cubicBezTo>
                        <a:pt x="46" y="110"/>
                        <a:pt x="46" y="106"/>
                        <a:pt x="47" y="104"/>
                      </a:cubicBezTo>
                      <a:cubicBezTo>
                        <a:pt x="48" y="103"/>
                        <a:pt x="49" y="102"/>
                        <a:pt x="51" y="102"/>
                      </a:cubicBezTo>
                      <a:cubicBezTo>
                        <a:pt x="52" y="102"/>
                        <a:pt x="52" y="102"/>
                        <a:pt x="53" y="99"/>
                      </a:cubicBezTo>
                      <a:cubicBezTo>
                        <a:pt x="53" y="99"/>
                        <a:pt x="54" y="98"/>
                        <a:pt x="54" y="97"/>
                      </a:cubicBezTo>
                      <a:cubicBezTo>
                        <a:pt x="56" y="94"/>
                        <a:pt x="58" y="93"/>
                        <a:pt x="60" y="92"/>
                      </a:cubicBezTo>
                      <a:cubicBezTo>
                        <a:pt x="61" y="92"/>
                        <a:pt x="63" y="91"/>
                        <a:pt x="64" y="90"/>
                      </a:cubicBezTo>
                      <a:cubicBezTo>
                        <a:pt x="66" y="89"/>
                        <a:pt x="67" y="88"/>
                        <a:pt x="68" y="86"/>
                      </a:cubicBezTo>
                      <a:cubicBezTo>
                        <a:pt x="70" y="83"/>
                        <a:pt x="72" y="81"/>
                        <a:pt x="76" y="77"/>
                      </a:cubicBezTo>
                      <a:cubicBezTo>
                        <a:pt x="80" y="74"/>
                        <a:pt x="85" y="73"/>
                        <a:pt x="89" y="71"/>
                      </a:cubicBezTo>
                      <a:cubicBezTo>
                        <a:pt x="92" y="70"/>
                        <a:pt x="96" y="69"/>
                        <a:pt x="98" y="68"/>
                      </a:cubicBezTo>
                      <a:cubicBezTo>
                        <a:pt x="105" y="64"/>
                        <a:pt x="115" y="49"/>
                        <a:pt x="115" y="46"/>
                      </a:cubicBezTo>
                      <a:cubicBezTo>
                        <a:pt x="114" y="44"/>
                        <a:pt x="112" y="30"/>
                        <a:pt x="112" y="24"/>
                      </a:cubicBezTo>
                      <a:cubicBezTo>
                        <a:pt x="113" y="21"/>
                        <a:pt x="112" y="14"/>
                        <a:pt x="112" y="8"/>
                      </a:cubicBezTo>
                      <a:cubicBezTo>
                        <a:pt x="112" y="5"/>
                        <a:pt x="112" y="2"/>
                        <a:pt x="111" y="0"/>
                      </a:cubicBezTo>
                      <a:cubicBezTo>
                        <a:pt x="111" y="0"/>
                        <a:pt x="111" y="0"/>
                        <a:pt x="111" y="0"/>
                      </a:cubicBezTo>
                      <a:cubicBezTo>
                        <a:pt x="111" y="0"/>
                        <a:pt x="111" y="0"/>
                        <a:pt x="110" y="0"/>
                      </a:cubicBezTo>
                      <a:cubicBezTo>
                        <a:pt x="110" y="0"/>
                        <a:pt x="109" y="1"/>
                        <a:pt x="109" y="1"/>
                      </a:cubicBezTo>
                      <a:cubicBezTo>
                        <a:pt x="108" y="1"/>
                        <a:pt x="108" y="1"/>
                        <a:pt x="108" y="1"/>
                      </a:cubicBezTo>
                      <a:cubicBezTo>
                        <a:pt x="108" y="1"/>
                        <a:pt x="107" y="2"/>
                        <a:pt x="107" y="2"/>
                      </a:cubicBezTo>
                      <a:cubicBezTo>
                        <a:pt x="107" y="2"/>
                        <a:pt x="106" y="2"/>
                        <a:pt x="106" y="2"/>
                      </a:cubicBezTo>
                      <a:cubicBezTo>
                        <a:pt x="106" y="2"/>
                        <a:pt x="106" y="2"/>
                        <a:pt x="105" y="3"/>
                      </a:cubicBezTo>
                      <a:cubicBezTo>
                        <a:pt x="105" y="3"/>
                        <a:pt x="105" y="3"/>
                        <a:pt x="105" y="3"/>
                      </a:cubicBezTo>
                      <a:cubicBezTo>
                        <a:pt x="105" y="3"/>
                        <a:pt x="105" y="3"/>
                        <a:pt x="104" y="3"/>
                      </a:cubicBezTo>
                      <a:cubicBezTo>
                        <a:pt x="104" y="3"/>
                        <a:pt x="104" y="3"/>
                        <a:pt x="104" y="3"/>
                      </a:cubicBezTo>
                      <a:cubicBezTo>
                        <a:pt x="104" y="3"/>
                        <a:pt x="104" y="3"/>
                        <a:pt x="104" y="4"/>
                      </a:cubicBezTo>
                      <a:cubicBezTo>
                        <a:pt x="104" y="4"/>
                        <a:pt x="104" y="4"/>
                        <a:pt x="103" y="4"/>
                      </a:cubicBezTo>
                      <a:cubicBezTo>
                        <a:pt x="103" y="4"/>
                        <a:pt x="103" y="4"/>
                        <a:pt x="103" y="4"/>
                      </a:cubicBezTo>
                      <a:cubicBezTo>
                        <a:pt x="103" y="4"/>
                        <a:pt x="103" y="4"/>
                        <a:pt x="103" y="4"/>
                      </a:cubicBezTo>
                      <a:cubicBezTo>
                        <a:pt x="103" y="4"/>
                        <a:pt x="103" y="4"/>
                        <a:pt x="103" y="4"/>
                      </a:cubicBezTo>
                      <a:cubicBezTo>
                        <a:pt x="102" y="6"/>
                        <a:pt x="100" y="6"/>
                        <a:pt x="99" y="6"/>
                      </a:cubicBezTo>
                      <a:cubicBezTo>
                        <a:pt x="97" y="6"/>
                        <a:pt x="97" y="6"/>
                        <a:pt x="97" y="6"/>
                      </a:cubicBezTo>
                      <a:cubicBezTo>
                        <a:pt x="96" y="6"/>
                        <a:pt x="95" y="6"/>
                        <a:pt x="95" y="6"/>
                      </a:cubicBezTo>
                      <a:cubicBezTo>
                        <a:pt x="92" y="9"/>
                        <a:pt x="90" y="8"/>
                        <a:pt x="88" y="7"/>
                      </a:cubicBezTo>
                      <a:cubicBezTo>
                        <a:pt x="87" y="7"/>
                        <a:pt x="87" y="7"/>
                        <a:pt x="86" y="7"/>
                      </a:cubicBezTo>
                      <a:cubicBezTo>
                        <a:pt x="86" y="7"/>
                        <a:pt x="85" y="8"/>
                        <a:pt x="85" y="9"/>
                      </a:cubicBezTo>
                      <a:cubicBezTo>
                        <a:pt x="85" y="10"/>
                        <a:pt x="84" y="12"/>
                        <a:pt x="81" y="12"/>
                      </a:cubicBezTo>
                      <a:cubicBezTo>
                        <a:pt x="79" y="12"/>
                        <a:pt x="77" y="12"/>
                        <a:pt x="76" y="12"/>
                      </a:cubicBezTo>
                      <a:cubicBezTo>
                        <a:pt x="75" y="11"/>
                        <a:pt x="74" y="12"/>
                        <a:pt x="72" y="12"/>
                      </a:cubicBezTo>
                      <a:cubicBezTo>
                        <a:pt x="70" y="13"/>
                        <a:pt x="68" y="13"/>
                        <a:pt x="67" y="13"/>
                      </a:cubicBezTo>
                      <a:cubicBezTo>
                        <a:pt x="64" y="13"/>
                        <a:pt x="63" y="11"/>
                        <a:pt x="63" y="10"/>
                      </a:cubicBezTo>
                      <a:cubicBezTo>
                        <a:pt x="63" y="10"/>
                        <a:pt x="63" y="10"/>
                        <a:pt x="62" y="9"/>
                      </a:cubicBezTo>
                      <a:cubicBezTo>
                        <a:pt x="61" y="9"/>
                        <a:pt x="60" y="10"/>
                        <a:pt x="59" y="10"/>
                      </a:cubicBezTo>
                      <a:cubicBezTo>
                        <a:pt x="58" y="10"/>
                        <a:pt x="57" y="11"/>
                        <a:pt x="56" y="11"/>
                      </a:cubicBezTo>
                      <a:cubicBezTo>
                        <a:pt x="56" y="11"/>
                        <a:pt x="56" y="11"/>
                        <a:pt x="56" y="11"/>
                      </a:cubicBezTo>
                      <a:cubicBezTo>
                        <a:pt x="55" y="11"/>
                        <a:pt x="55" y="11"/>
                        <a:pt x="55" y="11"/>
                      </a:cubicBezTo>
                      <a:cubicBezTo>
                        <a:pt x="55" y="11"/>
                        <a:pt x="55" y="11"/>
                        <a:pt x="54" y="11"/>
                      </a:cubicBezTo>
                      <a:cubicBezTo>
                        <a:pt x="54" y="11"/>
                        <a:pt x="54" y="11"/>
                        <a:pt x="54" y="11"/>
                      </a:cubicBezTo>
                      <a:cubicBezTo>
                        <a:pt x="53" y="11"/>
                        <a:pt x="53" y="11"/>
                        <a:pt x="52" y="10"/>
                      </a:cubicBezTo>
                      <a:cubicBezTo>
                        <a:pt x="52" y="11"/>
                        <a:pt x="52" y="12"/>
                        <a:pt x="51"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9" name="Freeform 1777"/>
                <p:cNvSpPr>
                  <a:spLocks/>
                </p:cNvSpPr>
                <p:nvPr/>
              </p:nvSpPr>
              <p:spPr bwMode="auto">
                <a:xfrm>
                  <a:off x="1994"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0" name="Freeform 1778"/>
                <p:cNvSpPr>
                  <a:spLocks/>
                </p:cNvSpPr>
                <p:nvPr/>
              </p:nvSpPr>
              <p:spPr bwMode="auto">
                <a:xfrm>
                  <a:off x="1996"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1" name="Freeform 1779"/>
                <p:cNvSpPr>
                  <a:spLocks/>
                </p:cNvSpPr>
                <p:nvPr/>
              </p:nvSpPr>
              <p:spPr bwMode="auto">
                <a:xfrm>
                  <a:off x="1992" y="314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2" name="Freeform 1780"/>
                <p:cNvSpPr>
                  <a:spLocks/>
                </p:cNvSpPr>
                <p:nvPr/>
              </p:nvSpPr>
              <p:spPr bwMode="auto">
                <a:xfrm>
                  <a:off x="1999" y="3219"/>
                  <a:ext cx="2"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1"/>
                        <a:pt x="2" y="1"/>
                        <a:pt x="2" y="0"/>
                      </a:cubicBezTo>
                      <a:cubicBezTo>
                        <a:pt x="2" y="1"/>
                        <a:pt x="1"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3" name="Freeform 1781"/>
                <p:cNvSpPr>
                  <a:spLocks/>
                </p:cNvSpPr>
                <p:nvPr/>
              </p:nvSpPr>
              <p:spPr bwMode="auto">
                <a:xfrm>
                  <a:off x="1991" y="31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4" name="Freeform 1782"/>
                <p:cNvSpPr>
                  <a:spLocks/>
                </p:cNvSpPr>
                <p:nvPr/>
              </p:nvSpPr>
              <p:spPr bwMode="auto">
                <a:xfrm>
                  <a:off x="2000" y="314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5" name="Freeform 1783"/>
                <p:cNvSpPr>
                  <a:spLocks/>
                </p:cNvSpPr>
                <p:nvPr/>
              </p:nvSpPr>
              <p:spPr bwMode="auto">
                <a:xfrm>
                  <a:off x="2002" y="3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6" name="Freeform 1784"/>
                <p:cNvSpPr>
                  <a:spLocks/>
                </p:cNvSpPr>
                <p:nvPr/>
              </p:nvSpPr>
              <p:spPr bwMode="auto">
                <a:xfrm>
                  <a:off x="1998"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7" name="Freeform 1785"/>
                <p:cNvSpPr>
                  <a:spLocks/>
                </p:cNvSpPr>
                <p:nvPr/>
              </p:nvSpPr>
              <p:spPr bwMode="auto">
                <a:xfrm>
                  <a:off x="2006" y="3262"/>
                  <a:ext cx="1" cy="8"/>
                </a:xfrm>
                <a:custGeom>
                  <a:avLst/>
                  <a:gdLst>
                    <a:gd name="T0" fmla="*/ 0 w 1"/>
                    <a:gd name="T1" fmla="*/ 2 h 9"/>
                    <a:gd name="T2" fmla="*/ 1 w 1"/>
                    <a:gd name="T3" fmla="*/ 9 h 9"/>
                    <a:gd name="T4" fmla="*/ 1 w 1"/>
                    <a:gd name="T5" fmla="*/ 9 h 9"/>
                    <a:gd name="T6" fmla="*/ 0 w 1"/>
                    <a:gd name="T7" fmla="*/ 1 h 9"/>
                    <a:gd name="T8" fmla="*/ 0 w 1"/>
                    <a:gd name="T9" fmla="*/ 0 h 9"/>
                    <a:gd name="T10" fmla="*/ 0 w 1"/>
                    <a:gd name="T11" fmla="*/ 1 h 9"/>
                    <a:gd name="T12" fmla="*/ 0 w 1"/>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2"/>
                      </a:moveTo>
                      <a:cubicBezTo>
                        <a:pt x="0" y="4"/>
                        <a:pt x="1" y="7"/>
                        <a:pt x="1" y="9"/>
                      </a:cubicBezTo>
                      <a:cubicBezTo>
                        <a:pt x="1" y="9"/>
                        <a:pt x="1" y="9"/>
                        <a:pt x="1" y="9"/>
                      </a:cubicBezTo>
                      <a:cubicBezTo>
                        <a:pt x="1" y="7"/>
                        <a:pt x="0" y="3"/>
                        <a:pt x="0" y="1"/>
                      </a:cubicBezTo>
                      <a:cubicBezTo>
                        <a:pt x="0" y="0"/>
                        <a:pt x="0" y="0"/>
                        <a:pt x="0" y="0"/>
                      </a:cubicBezTo>
                      <a:cubicBezTo>
                        <a:pt x="0" y="0"/>
                        <a:pt x="0" y="0"/>
                        <a:pt x="0" y="1"/>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8" name="Freeform 1786"/>
                <p:cNvSpPr>
                  <a:spLocks/>
                </p:cNvSpPr>
                <p:nvPr/>
              </p:nvSpPr>
              <p:spPr bwMode="auto">
                <a:xfrm>
                  <a:off x="2009" y="327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9" name="Freeform 1787"/>
                <p:cNvSpPr>
                  <a:spLocks/>
                </p:cNvSpPr>
                <p:nvPr/>
              </p:nvSpPr>
              <p:spPr bwMode="auto">
                <a:xfrm>
                  <a:off x="2000" y="322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0" name="Freeform 1788"/>
                <p:cNvSpPr>
                  <a:spLocks/>
                </p:cNvSpPr>
                <p:nvPr/>
              </p:nvSpPr>
              <p:spPr bwMode="auto">
                <a:xfrm>
                  <a:off x="1999" y="32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1" name="Freeform 1789"/>
                <p:cNvSpPr>
                  <a:spLocks/>
                </p:cNvSpPr>
                <p:nvPr/>
              </p:nvSpPr>
              <p:spPr bwMode="auto">
                <a:xfrm>
                  <a:off x="2000" y="32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2" name="Freeform 1790"/>
                <p:cNvSpPr>
                  <a:spLocks/>
                </p:cNvSpPr>
                <p:nvPr/>
              </p:nvSpPr>
              <p:spPr bwMode="auto">
                <a:xfrm>
                  <a:off x="2006" y="3261"/>
                  <a:ext cx="0" cy="1"/>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3" name="Freeform 1791"/>
                <p:cNvSpPr>
                  <a:spLocks/>
                </p:cNvSpPr>
                <p:nvPr/>
              </p:nvSpPr>
              <p:spPr bwMode="auto">
                <a:xfrm>
                  <a:off x="1999" y="32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4" name="Freeform 1792"/>
                <p:cNvSpPr>
                  <a:spLocks/>
                </p:cNvSpPr>
                <p:nvPr/>
              </p:nvSpPr>
              <p:spPr bwMode="auto">
                <a:xfrm>
                  <a:off x="2007" y="327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5" name="Freeform 1793"/>
                <p:cNvSpPr>
                  <a:spLocks/>
                </p:cNvSpPr>
                <p:nvPr/>
              </p:nvSpPr>
              <p:spPr bwMode="auto">
                <a:xfrm>
                  <a:off x="2006" y="3262"/>
                  <a:ext cx="0" cy="2"/>
                </a:xfrm>
                <a:custGeom>
                  <a:avLst/>
                  <a:gdLst>
                    <a:gd name="T0" fmla="*/ 0 h 2"/>
                    <a:gd name="T1" fmla="*/ 2 h 2"/>
                    <a:gd name="T2" fmla="*/ 1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1"/>
                        <a:pt x="0" y="2"/>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6" name="Freeform 1794"/>
                <p:cNvSpPr>
                  <a:spLocks/>
                </p:cNvSpPr>
                <p:nvPr/>
              </p:nvSpPr>
              <p:spPr bwMode="auto">
                <a:xfrm>
                  <a:off x="2007" y="327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7" name="Freeform 1795"/>
                <p:cNvSpPr>
                  <a:spLocks/>
                </p:cNvSpPr>
                <p:nvPr/>
              </p:nvSpPr>
              <p:spPr bwMode="auto">
                <a:xfrm>
                  <a:off x="1987" y="3129"/>
                  <a:ext cx="28" cy="9"/>
                </a:xfrm>
                <a:custGeom>
                  <a:avLst/>
                  <a:gdLst>
                    <a:gd name="T0" fmla="*/ 0 w 29"/>
                    <a:gd name="T1" fmla="*/ 10 h 10"/>
                    <a:gd name="T2" fmla="*/ 29 w 29"/>
                    <a:gd name="T3" fmla="*/ 0 h 10"/>
                    <a:gd name="T4" fmla="*/ 29 w 29"/>
                    <a:gd name="T5" fmla="*/ 0 h 10"/>
                    <a:gd name="T6" fmla="*/ 0 w 29"/>
                    <a:gd name="T7" fmla="*/ 10 h 10"/>
                  </a:gdLst>
                  <a:ahLst/>
                  <a:cxnLst>
                    <a:cxn ang="0">
                      <a:pos x="T0" y="T1"/>
                    </a:cxn>
                    <a:cxn ang="0">
                      <a:pos x="T2" y="T3"/>
                    </a:cxn>
                    <a:cxn ang="0">
                      <a:pos x="T4" y="T5"/>
                    </a:cxn>
                    <a:cxn ang="0">
                      <a:pos x="T6" y="T7"/>
                    </a:cxn>
                  </a:cxnLst>
                  <a:rect l="0" t="0" r="r" b="b"/>
                  <a:pathLst>
                    <a:path w="29" h="10">
                      <a:moveTo>
                        <a:pt x="0" y="10"/>
                      </a:moveTo>
                      <a:cubicBezTo>
                        <a:pt x="11" y="6"/>
                        <a:pt x="26" y="1"/>
                        <a:pt x="29" y="0"/>
                      </a:cubicBezTo>
                      <a:cubicBezTo>
                        <a:pt x="29" y="0"/>
                        <a:pt x="29" y="0"/>
                        <a:pt x="29" y="0"/>
                      </a:cubicBezTo>
                      <a:cubicBezTo>
                        <a:pt x="26" y="1"/>
                        <a:pt x="11" y="6"/>
                        <a:pt x="0"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8" name="Freeform 1796"/>
                <p:cNvSpPr>
                  <a:spLocks/>
                </p:cNvSpPr>
                <p:nvPr/>
              </p:nvSpPr>
              <p:spPr bwMode="auto">
                <a:xfrm>
                  <a:off x="1987" y="3138"/>
                  <a:ext cx="3" cy="9"/>
                </a:xfrm>
                <a:custGeom>
                  <a:avLst/>
                  <a:gdLst>
                    <a:gd name="T0" fmla="*/ 3 w 3"/>
                    <a:gd name="T1" fmla="*/ 9 h 9"/>
                    <a:gd name="T2" fmla="*/ 0 w 3"/>
                    <a:gd name="T3" fmla="*/ 0 h 9"/>
                    <a:gd name="T4" fmla="*/ 3 w 3"/>
                    <a:gd name="T5" fmla="*/ 9 h 9"/>
                    <a:gd name="T6" fmla="*/ 3 w 3"/>
                    <a:gd name="T7" fmla="*/ 9 h 9"/>
                  </a:gdLst>
                  <a:ahLst/>
                  <a:cxnLst>
                    <a:cxn ang="0">
                      <a:pos x="T0" y="T1"/>
                    </a:cxn>
                    <a:cxn ang="0">
                      <a:pos x="T2" y="T3"/>
                    </a:cxn>
                    <a:cxn ang="0">
                      <a:pos x="T4" y="T5"/>
                    </a:cxn>
                    <a:cxn ang="0">
                      <a:pos x="T6" y="T7"/>
                    </a:cxn>
                  </a:cxnLst>
                  <a:rect l="0" t="0" r="r" b="b"/>
                  <a:pathLst>
                    <a:path w="3" h="9">
                      <a:moveTo>
                        <a:pt x="3" y="9"/>
                      </a:moveTo>
                      <a:lnTo>
                        <a:pt x="0" y="0"/>
                      </a:lnTo>
                      <a:lnTo>
                        <a:pt x="3" y="9"/>
                      </a:lnTo>
                      <a:lnTo>
                        <a:pt x="3"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9" name="Freeform 1797"/>
                <p:cNvSpPr>
                  <a:spLocks/>
                </p:cNvSpPr>
                <p:nvPr/>
              </p:nvSpPr>
              <p:spPr bwMode="auto">
                <a:xfrm>
                  <a:off x="1980" y="2985"/>
                  <a:ext cx="113" cy="115"/>
                </a:xfrm>
                <a:custGeom>
                  <a:avLst/>
                  <a:gdLst>
                    <a:gd name="T0" fmla="*/ 45 w 118"/>
                    <a:gd name="T1" fmla="*/ 16 h 120"/>
                    <a:gd name="T2" fmla="*/ 25 w 118"/>
                    <a:gd name="T3" fmla="*/ 17 h 120"/>
                    <a:gd name="T4" fmla="*/ 21 w 118"/>
                    <a:gd name="T5" fmla="*/ 0 h 120"/>
                    <a:gd name="T6" fmla="*/ 13 w 118"/>
                    <a:gd name="T7" fmla="*/ 4 h 120"/>
                    <a:gd name="T8" fmla="*/ 14 w 118"/>
                    <a:gd name="T9" fmla="*/ 14 h 120"/>
                    <a:gd name="T10" fmla="*/ 11 w 118"/>
                    <a:gd name="T11" fmla="*/ 16 h 120"/>
                    <a:gd name="T12" fmla="*/ 11 w 118"/>
                    <a:gd name="T13" fmla="*/ 18 h 120"/>
                    <a:gd name="T14" fmla="*/ 14 w 118"/>
                    <a:gd name="T15" fmla="*/ 21 h 120"/>
                    <a:gd name="T16" fmla="*/ 3 w 118"/>
                    <a:gd name="T17" fmla="*/ 37 h 120"/>
                    <a:gd name="T18" fmla="*/ 2 w 118"/>
                    <a:gd name="T19" fmla="*/ 38 h 120"/>
                    <a:gd name="T20" fmla="*/ 0 w 118"/>
                    <a:gd name="T21" fmla="*/ 39 h 120"/>
                    <a:gd name="T22" fmla="*/ 13 w 118"/>
                    <a:gd name="T23" fmla="*/ 74 h 120"/>
                    <a:gd name="T24" fmla="*/ 16 w 118"/>
                    <a:gd name="T25" fmla="*/ 84 h 120"/>
                    <a:gd name="T26" fmla="*/ 19 w 118"/>
                    <a:gd name="T27" fmla="*/ 85 h 120"/>
                    <a:gd name="T28" fmla="*/ 41 w 118"/>
                    <a:gd name="T29" fmla="*/ 95 h 120"/>
                    <a:gd name="T30" fmla="*/ 44 w 118"/>
                    <a:gd name="T31" fmla="*/ 95 h 120"/>
                    <a:gd name="T32" fmla="*/ 47 w 118"/>
                    <a:gd name="T33" fmla="*/ 95 h 120"/>
                    <a:gd name="T34" fmla="*/ 52 w 118"/>
                    <a:gd name="T35" fmla="*/ 96 h 120"/>
                    <a:gd name="T36" fmla="*/ 59 w 118"/>
                    <a:gd name="T37" fmla="*/ 118 h 120"/>
                    <a:gd name="T38" fmla="*/ 61 w 118"/>
                    <a:gd name="T39" fmla="*/ 118 h 120"/>
                    <a:gd name="T40" fmla="*/ 63 w 118"/>
                    <a:gd name="T41" fmla="*/ 118 h 120"/>
                    <a:gd name="T42" fmla="*/ 69 w 118"/>
                    <a:gd name="T43" fmla="*/ 116 h 120"/>
                    <a:gd name="T44" fmla="*/ 72 w 118"/>
                    <a:gd name="T45" fmla="*/ 117 h 120"/>
                    <a:gd name="T46" fmla="*/ 74 w 118"/>
                    <a:gd name="T47" fmla="*/ 120 h 120"/>
                    <a:gd name="T48" fmla="*/ 88 w 118"/>
                    <a:gd name="T49" fmla="*/ 119 h 120"/>
                    <a:gd name="T50" fmla="*/ 96 w 118"/>
                    <a:gd name="T51" fmla="*/ 114 h 120"/>
                    <a:gd name="T52" fmla="*/ 104 w 118"/>
                    <a:gd name="T53" fmla="*/ 113 h 120"/>
                    <a:gd name="T54" fmla="*/ 107 w 118"/>
                    <a:gd name="T55" fmla="*/ 113 h 120"/>
                    <a:gd name="T56" fmla="*/ 107 w 118"/>
                    <a:gd name="T57" fmla="*/ 112 h 120"/>
                    <a:gd name="T58" fmla="*/ 107 w 118"/>
                    <a:gd name="T59" fmla="*/ 112 h 120"/>
                    <a:gd name="T60" fmla="*/ 108 w 118"/>
                    <a:gd name="T61" fmla="*/ 112 h 120"/>
                    <a:gd name="T62" fmla="*/ 108 w 118"/>
                    <a:gd name="T63" fmla="*/ 111 h 120"/>
                    <a:gd name="T64" fmla="*/ 109 w 118"/>
                    <a:gd name="T65" fmla="*/ 111 h 120"/>
                    <a:gd name="T66" fmla="*/ 110 w 118"/>
                    <a:gd name="T67" fmla="*/ 110 h 120"/>
                    <a:gd name="T68" fmla="*/ 112 w 118"/>
                    <a:gd name="T69" fmla="*/ 109 h 120"/>
                    <a:gd name="T70" fmla="*/ 114 w 118"/>
                    <a:gd name="T71" fmla="*/ 108 h 120"/>
                    <a:gd name="T72" fmla="*/ 116 w 118"/>
                    <a:gd name="T73" fmla="*/ 107 h 120"/>
                    <a:gd name="T74" fmla="*/ 118 w 118"/>
                    <a:gd name="T75" fmla="*/ 106 h 120"/>
                    <a:gd name="T76" fmla="*/ 108 w 118"/>
                    <a:gd name="T77" fmla="*/ 92 h 120"/>
                    <a:gd name="T78" fmla="*/ 106 w 118"/>
                    <a:gd name="T79" fmla="*/ 78 h 120"/>
                    <a:gd name="T80" fmla="*/ 108 w 118"/>
                    <a:gd name="T81" fmla="*/ 66 h 120"/>
                    <a:gd name="T82" fmla="*/ 106 w 118"/>
                    <a:gd name="T83" fmla="*/ 42 h 120"/>
                    <a:gd name="T84" fmla="*/ 101 w 118"/>
                    <a:gd name="T85" fmla="*/ 39 h 120"/>
                    <a:gd name="T86" fmla="*/ 97 w 118"/>
                    <a:gd name="T87" fmla="*/ 36 h 120"/>
                    <a:gd name="T88" fmla="*/ 92 w 118"/>
                    <a:gd name="T89" fmla="*/ 33 h 120"/>
                    <a:gd name="T90" fmla="*/ 90 w 118"/>
                    <a:gd name="T91" fmla="*/ 31 h 120"/>
                    <a:gd name="T92" fmla="*/ 87 w 118"/>
                    <a:gd name="T93" fmla="*/ 29 h 120"/>
                    <a:gd name="T94" fmla="*/ 43 w 118"/>
                    <a:gd name="T95" fmla="*/ 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120">
                      <a:moveTo>
                        <a:pt x="43" y="10"/>
                      </a:moveTo>
                      <a:cubicBezTo>
                        <a:pt x="43" y="11"/>
                        <a:pt x="44" y="11"/>
                        <a:pt x="44" y="12"/>
                      </a:cubicBezTo>
                      <a:cubicBezTo>
                        <a:pt x="45" y="13"/>
                        <a:pt x="46" y="14"/>
                        <a:pt x="45" y="16"/>
                      </a:cubicBezTo>
                      <a:cubicBezTo>
                        <a:pt x="45" y="17"/>
                        <a:pt x="44" y="18"/>
                        <a:pt x="43" y="18"/>
                      </a:cubicBezTo>
                      <a:cubicBezTo>
                        <a:pt x="41" y="18"/>
                        <a:pt x="39" y="18"/>
                        <a:pt x="36" y="17"/>
                      </a:cubicBezTo>
                      <a:cubicBezTo>
                        <a:pt x="32" y="16"/>
                        <a:pt x="28" y="16"/>
                        <a:pt x="25" y="17"/>
                      </a:cubicBezTo>
                      <a:cubicBezTo>
                        <a:pt x="23" y="17"/>
                        <a:pt x="22" y="17"/>
                        <a:pt x="21" y="16"/>
                      </a:cubicBezTo>
                      <a:cubicBezTo>
                        <a:pt x="18" y="13"/>
                        <a:pt x="20" y="5"/>
                        <a:pt x="21" y="0"/>
                      </a:cubicBezTo>
                      <a:cubicBezTo>
                        <a:pt x="21" y="0"/>
                        <a:pt x="21" y="0"/>
                        <a:pt x="21" y="0"/>
                      </a:cubicBezTo>
                      <a:cubicBezTo>
                        <a:pt x="15" y="0"/>
                        <a:pt x="15" y="0"/>
                        <a:pt x="15" y="0"/>
                      </a:cubicBezTo>
                      <a:cubicBezTo>
                        <a:pt x="15" y="0"/>
                        <a:pt x="14" y="1"/>
                        <a:pt x="12" y="1"/>
                      </a:cubicBezTo>
                      <a:cubicBezTo>
                        <a:pt x="13" y="4"/>
                        <a:pt x="13" y="4"/>
                        <a:pt x="13" y="4"/>
                      </a:cubicBezTo>
                      <a:cubicBezTo>
                        <a:pt x="13" y="4"/>
                        <a:pt x="16" y="9"/>
                        <a:pt x="15" y="13"/>
                      </a:cubicBezTo>
                      <a:cubicBezTo>
                        <a:pt x="15" y="13"/>
                        <a:pt x="15" y="13"/>
                        <a:pt x="14" y="14"/>
                      </a:cubicBezTo>
                      <a:cubicBezTo>
                        <a:pt x="14" y="14"/>
                        <a:pt x="14" y="14"/>
                        <a:pt x="14" y="14"/>
                      </a:cubicBezTo>
                      <a:cubicBezTo>
                        <a:pt x="14" y="14"/>
                        <a:pt x="14" y="15"/>
                        <a:pt x="13" y="15"/>
                      </a:cubicBezTo>
                      <a:cubicBezTo>
                        <a:pt x="13" y="15"/>
                        <a:pt x="13" y="15"/>
                        <a:pt x="13" y="15"/>
                      </a:cubicBezTo>
                      <a:cubicBezTo>
                        <a:pt x="13" y="15"/>
                        <a:pt x="12" y="16"/>
                        <a:pt x="11" y="16"/>
                      </a:cubicBezTo>
                      <a:cubicBezTo>
                        <a:pt x="11" y="16"/>
                        <a:pt x="11" y="16"/>
                        <a:pt x="11" y="16"/>
                      </a:cubicBezTo>
                      <a:cubicBezTo>
                        <a:pt x="11" y="16"/>
                        <a:pt x="11" y="16"/>
                        <a:pt x="11" y="16"/>
                      </a:cubicBezTo>
                      <a:cubicBezTo>
                        <a:pt x="11" y="17"/>
                        <a:pt x="11" y="17"/>
                        <a:pt x="11" y="18"/>
                      </a:cubicBezTo>
                      <a:cubicBezTo>
                        <a:pt x="11" y="18"/>
                        <a:pt x="11" y="18"/>
                        <a:pt x="11" y="18"/>
                      </a:cubicBezTo>
                      <a:cubicBezTo>
                        <a:pt x="11" y="18"/>
                        <a:pt x="11" y="19"/>
                        <a:pt x="11" y="19"/>
                      </a:cubicBezTo>
                      <a:cubicBezTo>
                        <a:pt x="14" y="21"/>
                        <a:pt x="14" y="21"/>
                        <a:pt x="14" y="21"/>
                      </a:cubicBezTo>
                      <a:cubicBezTo>
                        <a:pt x="14" y="23"/>
                        <a:pt x="14" y="23"/>
                        <a:pt x="14" y="23"/>
                      </a:cubicBezTo>
                      <a:cubicBezTo>
                        <a:pt x="12" y="27"/>
                        <a:pt x="7" y="36"/>
                        <a:pt x="3" y="37"/>
                      </a:cubicBezTo>
                      <a:cubicBezTo>
                        <a:pt x="3" y="37"/>
                        <a:pt x="3" y="37"/>
                        <a:pt x="3" y="37"/>
                      </a:cubicBezTo>
                      <a:cubicBezTo>
                        <a:pt x="3" y="37"/>
                        <a:pt x="3" y="37"/>
                        <a:pt x="3" y="37"/>
                      </a:cubicBezTo>
                      <a:cubicBezTo>
                        <a:pt x="3" y="37"/>
                        <a:pt x="3" y="38"/>
                        <a:pt x="2" y="38"/>
                      </a:cubicBezTo>
                      <a:cubicBezTo>
                        <a:pt x="2" y="38"/>
                        <a:pt x="2" y="38"/>
                        <a:pt x="2" y="38"/>
                      </a:cubicBezTo>
                      <a:cubicBezTo>
                        <a:pt x="2" y="38"/>
                        <a:pt x="1" y="38"/>
                        <a:pt x="1" y="38"/>
                      </a:cubicBezTo>
                      <a:cubicBezTo>
                        <a:pt x="1" y="39"/>
                        <a:pt x="1" y="39"/>
                        <a:pt x="0" y="39"/>
                      </a:cubicBezTo>
                      <a:cubicBezTo>
                        <a:pt x="0" y="39"/>
                        <a:pt x="0" y="39"/>
                        <a:pt x="0" y="39"/>
                      </a:cubicBezTo>
                      <a:cubicBezTo>
                        <a:pt x="1" y="46"/>
                        <a:pt x="3" y="56"/>
                        <a:pt x="6" y="58"/>
                      </a:cubicBezTo>
                      <a:cubicBezTo>
                        <a:pt x="11" y="62"/>
                        <a:pt x="11" y="67"/>
                        <a:pt x="12" y="71"/>
                      </a:cubicBezTo>
                      <a:cubicBezTo>
                        <a:pt x="12" y="72"/>
                        <a:pt x="12" y="73"/>
                        <a:pt x="13" y="74"/>
                      </a:cubicBezTo>
                      <a:cubicBezTo>
                        <a:pt x="13" y="75"/>
                        <a:pt x="14" y="76"/>
                        <a:pt x="14" y="77"/>
                      </a:cubicBezTo>
                      <a:cubicBezTo>
                        <a:pt x="16" y="79"/>
                        <a:pt x="17" y="81"/>
                        <a:pt x="16" y="83"/>
                      </a:cubicBezTo>
                      <a:cubicBezTo>
                        <a:pt x="16" y="83"/>
                        <a:pt x="16" y="83"/>
                        <a:pt x="16" y="84"/>
                      </a:cubicBezTo>
                      <a:cubicBezTo>
                        <a:pt x="16" y="84"/>
                        <a:pt x="16" y="84"/>
                        <a:pt x="16" y="84"/>
                      </a:cubicBezTo>
                      <a:cubicBezTo>
                        <a:pt x="17" y="84"/>
                        <a:pt x="18" y="84"/>
                        <a:pt x="18" y="85"/>
                      </a:cubicBezTo>
                      <a:cubicBezTo>
                        <a:pt x="18" y="85"/>
                        <a:pt x="19" y="85"/>
                        <a:pt x="19" y="85"/>
                      </a:cubicBezTo>
                      <a:cubicBezTo>
                        <a:pt x="20" y="85"/>
                        <a:pt x="20" y="86"/>
                        <a:pt x="21" y="86"/>
                      </a:cubicBezTo>
                      <a:cubicBezTo>
                        <a:pt x="22" y="87"/>
                        <a:pt x="24" y="87"/>
                        <a:pt x="25" y="88"/>
                      </a:cubicBezTo>
                      <a:cubicBezTo>
                        <a:pt x="28" y="88"/>
                        <a:pt x="39" y="92"/>
                        <a:pt x="41" y="95"/>
                      </a:cubicBezTo>
                      <a:cubicBezTo>
                        <a:pt x="41" y="95"/>
                        <a:pt x="41" y="95"/>
                        <a:pt x="41" y="95"/>
                      </a:cubicBezTo>
                      <a:cubicBezTo>
                        <a:pt x="41" y="95"/>
                        <a:pt x="41" y="95"/>
                        <a:pt x="41" y="95"/>
                      </a:cubicBezTo>
                      <a:cubicBezTo>
                        <a:pt x="42" y="95"/>
                        <a:pt x="43" y="95"/>
                        <a:pt x="44" y="95"/>
                      </a:cubicBezTo>
                      <a:cubicBezTo>
                        <a:pt x="44" y="95"/>
                        <a:pt x="44" y="95"/>
                        <a:pt x="44" y="95"/>
                      </a:cubicBezTo>
                      <a:cubicBezTo>
                        <a:pt x="45" y="95"/>
                        <a:pt x="46" y="95"/>
                        <a:pt x="46" y="95"/>
                      </a:cubicBezTo>
                      <a:cubicBezTo>
                        <a:pt x="46" y="95"/>
                        <a:pt x="47" y="95"/>
                        <a:pt x="47" y="95"/>
                      </a:cubicBezTo>
                      <a:cubicBezTo>
                        <a:pt x="48" y="94"/>
                        <a:pt x="50" y="94"/>
                        <a:pt x="52" y="96"/>
                      </a:cubicBezTo>
                      <a:cubicBezTo>
                        <a:pt x="52" y="96"/>
                        <a:pt x="52" y="96"/>
                        <a:pt x="52" y="96"/>
                      </a:cubicBezTo>
                      <a:cubicBezTo>
                        <a:pt x="52" y="96"/>
                        <a:pt x="52" y="96"/>
                        <a:pt x="52" y="96"/>
                      </a:cubicBezTo>
                      <a:cubicBezTo>
                        <a:pt x="52" y="96"/>
                        <a:pt x="52" y="96"/>
                        <a:pt x="52" y="96"/>
                      </a:cubicBezTo>
                      <a:cubicBezTo>
                        <a:pt x="56" y="100"/>
                        <a:pt x="59" y="110"/>
                        <a:pt x="59" y="117"/>
                      </a:cubicBezTo>
                      <a:cubicBezTo>
                        <a:pt x="59" y="117"/>
                        <a:pt x="59" y="118"/>
                        <a:pt x="59" y="118"/>
                      </a:cubicBezTo>
                      <a:cubicBezTo>
                        <a:pt x="59" y="118"/>
                        <a:pt x="60" y="118"/>
                        <a:pt x="60" y="118"/>
                      </a:cubicBezTo>
                      <a:cubicBezTo>
                        <a:pt x="60" y="118"/>
                        <a:pt x="61" y="118"/>
                        <a:pt x="61" y="118"/>
                      </a:cubicBezTo>
                      <a:cubicBezTo>
                        <a:pt x="61" y="118"/>
                        <a:pt x="61" y="118"/>
                        <a:pt x="61" y="118"/>
                      </a:cubicBezTo>
                      <a:cubicBezTo>
                        <a:pt x="62" y="118"/>
                        <a:pt x="62" y="118"/>
                        <a:pt x="62" y="118"/>
                      </a:cubicBezTo>
                      <a:cubicBezTo>
                        <a:pt x="62" y="118"/>
                        <a:pt x="63" y="118"/>
                        <a:pt x="63" y="118"/>
                      </a:cubicBezTo>
                      <a:cubicBezTo>
                        <a:pt x="63" y="118"/>
                        <a:pt x="63" y="118"/>
                        <a:pt x="63" y="118"/>
                      </a:cubicBezTo>
                      <a:cubicBezTo>
                        <a:pt x="64" y="118"/>
                        <a:pt x="64" y="118"/>
                        <a:pt x="65" y="117"/>
                      </a:cubicBezTo>
                      <a:cubicBezTo>
                        <a:pt x="66" y="117"/>
                        <a:pt x="67" y="116"/>
                        <a:pt x="69" y="116"/>
                      </a:cubicBezTo>
                      <a:cubicBezTo>
                        <a:pt x="69" y="116"/>
                        <a:pt x="69" y="116"/>
                        <a:pt x="69" y="116"/>
                      </a:cubicBezTo>
                      <a:cubicBezTo>
                        <a:pt x="69" y="116"/>
                        <a:pt x="70" y="116"/>
                        <a:pt x="71" y="117"/>
                      </a:cubicBezTo>
                      <a:cubicBezTo>
                        <a:pt x="71" y="117"/>
                        <a:pt x="72" y="117"/>
                        <a:pt x="72" y="117"/>
                      </a:cubicBezTo>
                      <a:cubicBezTo>
                        <a:pt x="72" y="117"/>
                        <a:pt x="72" y="117"/>
                        <a:pt x="72" y="117"/>
                      </a:cubicBezTo>
                      <a:cubicBezTo>
                        <a:pt x="73" y="118"/>
                        <a:pt x="73" y="118"/>
                        <a:pt x="73" y="118"/>
                      </a:cubicBezTo>
                      <a:cubicBezTo>
                        <a:pt x="73" y="118"/>
                        <a:pt x="73" y="118"/>
                        <a:pt x="73" y="118"/>
                      </a:cubicBezTo>
                      <a:cubicBezTo>
                        <a:pt x="74" y="119"/>
                        <a:pt x="74" y="119"/>
                        <a:pt x="74" y="120"/>
                      </a:cubicBezTo>
                      <a:cubicBezTo>
                        <a:pt x="75" y="120"/>
                        <a:pt x="77" y="120"/>
                        <a:pt x="78" y="119"/>
                      </a:cubicBezTo>
                      <a:cubicBezTo>
                        <a:pt x="81" y="119"/>
                        <a:pt x="83" y="118"/>
                        <a:pt x="84" y="119"/>
                      </a:cubicBezTo>
                      <a:cubicBezTo>
                        <a:pt x="85" y="119"/>
                        <a:pt x="86" y="119"/>
                        <a:pt x="88" y="119"/>
                      </a:cubicBezTo>
                      <a:cubicBezTo>
                        <a:pt x="88" y="119"/>
                        <a:pt x="88" y="119"/>
                        <a:pt x="88" y="119"/>
                      </a:cubicBezTo>
                      <a:cubicBezTo>
                        <a:pt x="89" y="115"/>
                        <a:pt x="91" y="113"/>
                        <a:pt x="94" y="114"/>
                      </a:cubicBezTo>
                      <a:cubicBezTo>
                        <a:pt x="95" y="114"/>
                        <a:pt x="96" y="114"/>
                        <a:pt x="96" y="114"/>
                      </a:cubicBezTo>
                      <a:cubicBezTo>
                        <a:pt x="97" y="115"/>
                        <a:pt x="97" y="115"/>
                        <a:pt x="98" y="115"/>
                      </a:cubicBezTo>
                      <a:cubicBezTo>
                        <a:pt x="98" y="115"/>
                        <a:pt x="98" y="115"/>
                        <a:pt x="99" y="114"/>
                      </a:cubicBezTo>
                      <a:cubicBezTo>
                        <a:pt x="101" y="113"/>
                        <a:pt x="103" y="113"/>
                        <a:pt x="104" y="113"/>
                      </a:cubicBezTo>
                      <a:cubicBezTo>
                        <a:pt x="106" y="113"/>
                        <a:pt x="106" y="113"/>
                        <a:pt x="106" y="113"/>
                      </a:cubicBezTo>
                      <a:cubicBezTo>
                        <a:pt x="107" y="113"/>
                        <a:pt x="107" y="113"/>
                        <a:pt x="107" y="113"/>
                      </a:cubicBezTo>
                      <a:cubicBezTo>
                        <a:pt x="107" y="113"/>
                        <a:pt x="107" y="113"/>
                        <a:pt x="107" y="113"/>
                      </a:cubicBezTo>
                      <a:cubicBezTo>
                        <a:pt x="107" y="113"/>
                        <a:pt x="107" y="113"/>
                        <a:pt x="107" y="113"/>
                      </a:cubicBezTo>
                      <a:cubicBezTo>
                        <a:pt x="107" y="113"/>
                        <a:pt x="107" y="113"/>
                        <a:pt x="107" y="113"/>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8" y="112"/>
                        <a:pt x="108" y="112"/>
                      </a:cubicBezTo>
                      <a:cubicBezTo>
                        <a:pt x="108" y="112"/>
                        <a:pt x="108" y="112"/>
                        <a:pt x="108" y="112"/>
                      </a:cubicBezTo>
                      <a:cubicBezTo>
                        <a:pt x="108" y="112"/>
                        <a:pt x="108" y="112"/>
                        <a:pt x="108" y="112"/>
                      </a:cubicBezTo>
                      <a:cubicBezTo>
                        <a:pt x="108" y="112"/>
                        <a:pt x="108" y="111"/>
                        <a:pt x="108" y="111"/>
                      </a:cubicBezTo>
                      <a:cubicBezTo>
                        <a:pt x="108" y="111"/>
                        <a:pt x="108" y="111"/>
                        <a:pt x="108" y="111"/>
                      </a:cubicBezTo>
                      <a:cubicBezTo>
                        <a:pt x="109" y="111"/>
                        <a:pt x="109" y="111"/>
                        <a:pt x="109" y="111"/>
                      </a:cubicBezTo>
                      <a:cubicBezTo>
                        <a:pt x="109" y="111"/>
                        <a:pt x="109" y="111"/>
                        <a:pt x="109" y="111"/>
                      </a:cubicBezTo>
                      <a:cubicBezTo>
                        <a:pt x="109" y="111"/>
                        <a:pt x="109" y="111"/>
                        <a:pt x="109" y="111"/>
                      </a:cubicBezTo>
                      <a:cubicBezTo>
                        <a:pt x="109" y="111"/>
                        <a:pt x="110" y="111"/>
                        <a:pt x="110" y="110"/>
                      </a:cubicBezTo>
                      <a:cubicBezTo>
                        <a:pt x="110" y="110"/>
                        <a:pt x="110" y="110"/>
                        <a:pt x="110" y="110"/>
                      </a:cubicBezTo>
                      <a:cubicBezTo>
                        <a:pt x="110" y="110"/>
                        <a:pt x="110" y="110"/>
                        <a:pt x="111" y="110"/>
                      </a:cubicBezTo>
                      <a:cubicBezTo>
                        <a:pt x="111" y="110"/>
                        <a:pt x="111" y="110"/>
                        <a:pt x="111" y="110"/>
                      </a:cubicBezTo>
                      <a:cubicBezTo>
                        <a:pt x="111" y="110"/>
                        <a:pt x="111" y="110"/>
                        <a:pt x="112" y="109"/>
                      </a:cubicBezTo>
                      <a:cubicBezTo>
                        <a:pt x="112" y="109"/>
                        <a:pt x="112" y="109"/>
                        <a:pt x="112" y="109"/>
                      </a:cubicBezTo>
                      <a:cubicBezTo>
                        <a:pt x="112" y="109"/>
                        <a:pt x="113" y="109"/>
                        <a:pt x="113" y="109"/>
                      </a:cubicBezTo>
                      <a:cubicBezTo>
                        <a:pt x="113" y="109"/>
                        <a:pt x="113" y="109"/>
                        <a:pt x="114" y="108"/>
                      </a:cubicBezTo>
                      <a:cubicBezTo>
                        <a:pt x="114" y="108"/>
                        <a:pt x="114" y="108"/>
                        <a:pt x="114" y="108"/>
                      </a:cubicBezTo>
                      <a:cubicBezTo>
                        <a:pt x="115" y="108"/>
                        <a:pt x="115" y="108"/>
                        <a:pt x="115" y="108"/>
                      </a:cubicBezTo>
                      <a:cubicBezTo>
                        <a:pt x="115" y="108"/>
                        <a:pt x="116" y="107"/>
                        <a:pt x="116" y="107"/>
                      </a:cubicBezTo>
                      <a:cubicBezTo>
                        <a:pt x="116" y="107"/>
                        <a:pt x="117" y="107"/>
                        <a:pt x="117" y="107"/>
                      </a:cubicBezTo>
                      <a:cubicBezTo>
                        <a:pt x="117" y="107"/>
                        <a:pt x="117" y="107"/>
                        <a:pt x="118" y="107"/>
                      </a:cubicBezTo>
                      <a:cubicBezTo>
                        <a:pt x="118" y="106"/>
                        <a:pt x="118" y="106"/>
                        <a:pt x="118" y="106"/>
                      </a:cubicBezTo>
                      <a:cubicBezTo>
                        <a:pt x="118" y="105"/>
                        <a:pt x="117" y="105"/>
                        <a:pt x="116" y="104"/>
                      </a:cubicBezTo>
                      <a:cubicBezTo>
                        <a:pt x="114" y="103"/>
                        <a:pt x="111" y="102"/>
                        <a:pt x="110" y="97"/>
                      </a:cubicBezTo>
                      <a:cubicBezTo>
                        <a:pt x="110" y="94"/>
                        <a:pt x="109" y="93"/>
                        <a:pt x="108" y="92"/>
                      </a:cubicBezTo>
                      <a:cubicBezTo>
                        <a:pt x="107" y="90"/>
                        <a:pt x="106" y="89"/>
                        <a:pt x="106" y="86"/>
                      </a:cubicBezTo>
                      <a:cubicBezTo>
                        <a:pt x="106" y="84"/>
                        <a:pt x="106" y="84"/>
                        <a:pt x="106" y="84"/>
                      </a:cubicBezTo>
                      <a:cubicBezTo>
                        <a:pt x="106" y="82"/>
                        <a:pt x="106" y="79"/>
                        <a:pt x="106" y="78"/>
                      </a:cubicBezTo>
                      <a:cubicBezTo>
                        <a:pt x="105" y="78"/>
                        <a:pt x="105" y="77"/>
                        <a:pt x="104" y="76"/>
                      </a:cubicBezTo>
                      <a:cubicBezTo>
                        <a:pt x="104" y="74"/>
                        <a:pt x="105" y="70"/>
                        <a:pt x="107" y="67"/>
                      </a:cubicBezTo>
                      <a:cubicBezTo>
                        <a:pt x="108" y="66"/>
                        <a:pt x="108" y="66"/>
                        <a:pt x="108" y="66"/>
                      </a:cubicBezTo>
                      <a:cubicBezTo>
                        <a:pt x="108" y="66"/>
                        <a:pt x="106" y="65"/>
                        <a:pt x="106" y="65"/>
                      </a:cubicBezTo>
                      <a:cubicBezTo>
                        <a:pt x="104" y="64"/>
                        <a:pt x="102" y="62"/>
                        <a:pt x="101" y="59"/>
                      </a:cubicBezTo>
                      <a:cubicBezTo>
                        <a:pt x="101" y="58"/>
                        <a:pt x="100" y="56"/>
                        <a:pt x="106" y="42"/>
                      </a:cubicBezTo>
                      <a:cubicBezTo>
                        <a:pt x="105" y="42"/>
                        <a:pt x="105" y="42"/>
                        <a:pt x="105" y="41"/>
                      </a:cubicBezTo>
                      <a:cubicBezTo>
                        <a:pt x="104" y="41"/>
                        <a:pt x="103" y="40"/>
                        <a:pt x="103" y="40"/>
                      </a:cubicBezTo>
                      <a:cubicBezTo>
                        <a:pt x="102" y="40"/>
                        <a:pt x="102" y="39"/>
                        <a:pt x="101" y="39"/>
                      </a:cubicBezTo>
                      <a:cubicBezTo>
                        <a:pt x="100" y="38"/>
                        <a:pt x="100" y="38"/>
                        <a:pt x="100" y="38"/>
                      </a:cubicBezTo>
                      <a:cubicBezTo>
                        <a:pt x="99" y="37"/>
                        <a:pt x="98" y="37"/>
                        <a:pt x="97" y="36"/>
                      </a:cubicBezTo>
                      <a:cubicBezTo>
                        <a:pt x="97" y="36"/>
                        <a:pt x="97" y="36"/>
                        <a:pt x="97" y="36"/>
                      </a:cubicBezTo>
                      <a:cubicBezTo>
                        <a:pt x="96" y="35"/>
                        <a:pt x="95" y="35"/>
                        <a:pt x="95" y="34"/>
                      </a:cubicBezTo>
                      <a:cubicBezTo>
                        <a:pt x="94" y="34"/>
                        <a:pt x="94" y="34"/>
                        <a:pt x="94" y="34"/>
                      </a:cubicBezTo>
                      <a:cubicBezTo>
                        <a:pt x="93" y="33"/>
                        <a:pt x="93" y="33"/>
                        <a:pt x="92" y="33"/>
                      </a:cubicBezTo>
                      <a:cubicBezTo>
                        <a:pt x="92" y="32"/>
                        <a:pt x="92" y="32"/>
                        <a:pt x="91" y="32"/>
                      </a:cubicBezTo>
                      <a:cubicBezTo>
                        <a:pt x="91" y="32"/>
                        <a:pt x="91" y="31"/>
                        <a:pt x="90" y="31"/>
                      </a:cubicBezTo>
                      <a:cubicBezTo>
                        <a:pt x="90" y="31"/>
                        <a:pt x="90" y="31"/>
                        <a:pt x="90" y="31"/>
                      </a:cubicBezTo>
                      <a:cubicBezTo>
                        <a:pt x="89" y="31"/>
                        <a:pt x="89" y="31"/>
                        <a:pt x="89" y="31"/>
                      </a:cubicBezTo>
                      <a:cubicBezTo>
                        <a:pt x="89" y="30"/>
                        <a:pt x="88" y="29"/>
                        <a:pt x="88" y="29"/>
                      </a:cubicBezTo>
                      <a:cubicBezTo>
                        <a:pt x="87" y="29"/>
                        <a:pt x="87" y="29"/>
                        <a:pt x="87" y="29"/>
                      </a:cubicBezTo>
                      <a:cubicBezTo>
                        <a:pt x="88" y="22"/>
                        <a:pt x="88" y="22"/>
                        <a:pt x="88" y="22"/>
                      </a:cubicBezTo>
                      <a:cubicBezTo>
                        <a:pt x="49" y="1"/>
                        <a:pt x="49" y="1"/>
                        <a:pt x="49" y="1"/>
                      </a:cubicBezTo>
                      <a:cubicBezTo>
                        <a:pt x="48" y="6"/>
                        <a:pt x="46" y="9"/>
                        <a:pt x="4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0" name="Freeform 1798"/>
                <p:cNvSpPr>
                  <a:spLocks/>
                </p:cNvSpPr>
                <p:nvPr/>
              </p:nvSpPr>
              <p:spPr bwMode="auto">
                <a:xfrm>
                  <a:off x="1996" y="306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0"/>
                        <a:pt x="2" y="1"/>
                      </a:cubicBezTo>
                      <a:cubicBezTo>
                        <a:pt x="2"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1" name="Freeform 1799"/>
                <p:cNvSpPr>
                  <a:spLocks/>
                </p:cNvSpPr>
                <p:nvPr/>
              </p:nvSpPr>
              <p:spPr bwMode="auto">
                <a:xfrm>
                  <a:off x="1999" y="306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2" name="Freeform 1800"/>
                <p:cNvSpPr>
                  <a:spLocks/>
                </p:cNvSpPr>
                <p:nvPr/>
              </p:nvSpPr>
              <p:spPr bwMode="auto">
                <a:xfrm>
                  <a:off x="1994" y="299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3" name="Freeform 1801"/>
                <p:cNvSpPr>
                  <a:spLocks/>
                </p:cNvSpPr>
                <p:nvPr/>
              </p:nvSpPr>
              <p:spPr bwMode="auto">
                <a:xfrm>
                  <a:off x="1991" y="3000"/>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4" name="Freeform 1802"/>
                <p:cNvSpPr>
                  <a:spLocks/>
                </p:cNvSpPr>
                <p:nvPr/>
              </p:nvSpPr>
              <p:spPr bwMode="auto">
                <a:xfrm>
                  <a:off x="1993" y="2999"/>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5" name="Freeform 1803"/>
                <p:cNvSpPr>
                  <a:spLocks/>
                </p:cNvSpPr>
                <p:nvPr/>
              </p:nvSpPr>
              <p:spPr bwMode="auto">
                <a:xfrm>
                  <a:off x="2065" y="301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1" y="1"/>
                        <a:pt x="1" y="2"/>
                      </a:cubicBezTo>
                      <a:cubicBezTo>
                        <a:pt x="1"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6" name="Freeform 1804"/>
                <p:cNvSpPr>
                  <a:spLocks/>
                </p:cNvSpPr>
                <p:nvPr/>
              </p:nvSpPr>
              <p:spPr bwMode="auto">
                <a:xfrm>
                  <a:off x="2067"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7" name="Freeform 1805"/>
                <p:cNvSpPr>
                  <a:spLocks/>
                </p:cNvSpPr>
                <p:nvPr/>
              </p:nvSpPr>
              <p:spPr bwMode="auto">
                <a:xfrm>
                  <a:off x="2073" y="30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8" name="Freeform 1806"/>
                <p:cNvSpPr>
                  <a:spLocks/>
                </p:cNvSpPr>
                <p:nvPr/>
              </p:nvSpPr>
              <p:spPr bwMode="auto">
                <a:xfrm>
                  <a:off x="2068" y="3016"/>
                  <a:ext cx="0"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9" name="Freeform 1807"/>
                <p:cNvSpPr>
                  <a:spLocks/>
                </p:cNvSpPr>
                <p:nvPr/>
              </p:nvSpPr>
              <p:spPr bwMode="auto">
                <a:xfrm>
                  <a:off x="2076" y="30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0" name="Freeform 1808"/>
                <p:cNvSpPr>
                  <a:spLocks/>
                </p:cNvSpPr>
                <p:nvPr/>
              </p:nvSpPr>
              <p:spPr bwMode="auto">
                <a:xfrm>
                  <a:off x="2070" y="301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1" name="Freeform 1809"/>
                <p:cNvSpPr>
                  <a:spLocks/>
                </p:cNvSpPr>
                <p:nvPr/>
              </p:nvSpPr>
              <p:spPr bwMode="auto">
                <a:xfrm>
                  <a:off x="2079" y="3024"/>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cubicBezTo>
                        <a:pt x="1"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2" name="Rectangle 1810"/>
                <p:cNvSpPr>
                  <a:spLocks noChangeArrowheads="1"/>
                </p:cNvSpPr>
                <p:nvPr/>
              </p:nvSpPr>
              <p:spPr bwMode="auto">
                <a:xfrm>
                  <a:off x="2001" y="2985"/>
                  <a:ext cx="1" cy="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3" name="Freeform 1811"/>
                <p:cNvSpPr>
                  <a:spLocks/>
                </p:cNvSpPr>
                <p:nvPr/>
              </p:nvSpPr>
              <p:spPr bwMode="auto">
                <a:xfrm>
                  <a:off x="1981" y="302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4" name="Freeform 1812"/>
                <p:cNvSpPr>
                  <a:spLocks/>
                </p:cNvSpPr>
                <p:nvPr/>
              </p:nvSpPr>
              <p:spPr bwMode="auto">
                <a:xfrm>
                  <a:off x="1982" y="30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5" name="Freeform 1813"/>
                <p:cNvSpPr>
                  <a:spLocks/>
                </p:cNvSpPr>
                <p:nvPr/>
              </p:nvSpPr>
              <p:spPr bwMode="auto">
                <a:xfrm>
                  <a:off x="1980" y="30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6" name="Freeform 1814"/>
                <p:cNvSpPr>
                  <a:spLocks/>
                </p:cNvSpPr>
                <p:nvPr/>
              </p:nvSpPr>
              <p:spPr bwMode="auto">
                <a:xfrm>
                  <a:off x="1983" y="30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7" name="Freeform 1815"/>
                <p:cNvSpPr>
                  <a:spLocks/>
                </p:cNvSpPr>
                <p:nvPr/>
              </p:nvSpPr>
              <p:spPr bwMode="auto">
                <a:xfrm>
                  <a:off x="1991" y="300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8" name="Freeform 1816"/>
                <p:cNvSpPr>
                  <a:spLocks/>
                </p:cNvSpPr>
                <p:nvPr/>
              </p:nvSpPr>
              <p:spPr bwMode="auto">
                <a:xfrm>
                  <a:off x="1991" y="3001"/>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9" name="Freeform 1817"/>
                <p:cNvSpPr>
                  <a:spLocks/>
                </p:cNvSpPr>
                <p:nvPr/>
              </p:nvSpPr>
              <p:spPr bwMode="auto">
                <a:xfrm>
                  <a:off x="2084"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0" name="Freeform 1818"/>
                <p:cNvSpPr>
                  <a:spLocks/>
                </p:cNvSpPr>
                <p:nvPr/>
              </p:nvSpPr>
              <p:spPr bwMode="auto">
                <a:xfrm>
                  <a:off x="2085"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1" name="Freeform 1819"/>
                <p:cNvSpPr>
                  <a:spLocks/>
                </p:cNvSpPr>
                <p:nvPr/>
              </p:nvSpPr>
              <p:spPr bwMode="auto">
                <a:xfrm>
                  <a:off x="2085" y="3091"/>
                  <a:ext cx="1"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2" name="Freeform 1820"/>
                <p:cNvSpPr>
                  <a:spLocks/>
                </p:cNvSpPr>
                <p:nvPr/>
              </p:nvSpPr>
              <p:spPr bwMode="auto">
                <a:xfrm>
                  <a:off x="2084"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3" name="Freeform 1821"/>
                <p:cNvSpPr>
                  <a:spLocks/>
                </p:cNvSpPr>
                <p:nvPr/>
              </p:nvSpPr>
              <p:spPr bwMode="auto">
                <a:xfrm>
                  <a:off x="2092" y="308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4" name="Freeform 1822"/>
                <p:cNvSpPr>
                  <a:spLocks/>
                </p:cNvSpPr>
                <p:nvPr/>
              </p:nvSpPr>
              <p:spPr bwMode="auto">
                <a:xfrm>
                  <a:off x="2037" y="30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5" name="Freeform 1823"/>
                <p:cNvSpPr>
                  <a:spLocks/>
                </p:cNvSpPr>
                <p:nvPr/>
              </p:nvSpPr>
              <p:spPr bwMode="auto">
                <a:xfrm>
                  <a:off x="2039"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6" name="Freeform 1824"/>
                <p:cNvSpPr>
                  <a:spLocks/>
                </p:cNvSpPr>
                <p:nvPr/>
              </p:nvSpPr>
              <p:spPr bwMode="auto">
                <a:xfrm>
                  <a:off x="2038"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7" name="Freeform 1825"/>
                <p:cNvSpPr>
                  <a:spLocks/>
                </p:cNvSpPr>
                <p:nvPr/>
              </p:nvSpPr>
              <p:spPr bwMode="auto">
                <a:xfrm>
                  <a:off x="2041" y="30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8" name="Freeform 1826"/>
                <p:cNvSpPr>
                  <a:spLocks/>
                </p:cNvSpPr>
                <p:nvPr/>
              </p:nvSpPr>
              <p:spPr bwMode="auto">
                <a:xfrm>
                  <a:off x="2083" y="309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9" name="Freeform 1827"/>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0" name="Freeform 1828"/>
                <p:cNvSpPr>
                  <a:spLocks/>
                </p:cNvSpPr>
                <p:nvPr/>
              </p:nvSpPr>
              <p:spPr bwMode="auto">
                <a:xfrm>
                  <a:off x="2083" y="30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1" name="Freeform 1829"/>
                <p:cNvSpPr>
                  <a:spLocks/>
                </p:cNvSpPr>
                <p:nvPr/>
              </p:nvSpPr>
              <p:spPr bwMode="auto">
                <a:xfrm>
                  <a:off x="2083" y="30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2" name="Freeform 1830"/>
                <p:cNvSpPr>
                  <a:spLocks/>
                </p:cNvSpPr>
                <p:nvPr/>
              </p:nvSpPr>
              <p:spPr bwMode="auto">
                <a:xfrm>
                  <a:off x="2090" y="308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3" name="Freeform 1831"/>
                <p:cNvSpPr>
                  <a:spLocks/>
                </p:cNvSpPr>
                <p:nvPr/>
              </p:nvSpPr>
              <p:spPr bwMode="auto">
                <a:xfrm>
                  <a:off x="2049" y="309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83" name="Freeform 1833"/>
              <p:cNvSpPr>
                <a:spLocks/>
              </p:cNvSpPr>
              <p:nvPr/>
            </p:nvSpPr>
            <p:spPr bwMode="auto">
              <a:xfrm>
                <a:off x="2050" y="3098"/>
                <a:ext cx="5" cy="2"/>
              </a:xfrm>
              <a:custGeom>
                <a:avLst/>
                <a:gdLst>
                  <a:gd name="T0" fmla="*/ 0 w 5"/>
                  <a:gd name="T1" fmla="*/ 0 h 2"/>
                  <a:gd name="T2" fmla="*/ 1 w 5"/>
                  <a:gd name="T3" fmla="*/ 2 h 2"/>
                  <a:gd name="T4" fmla="*/ 5 w 5"/>
                  <a:gd name="T5" fmla="*/ 1 h 2"/>
                  <a:gd name="T6" fmla="*/ 1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1" y="1"/>
                      <a:pt x="1" y="1"/>
                      <a:pt x="1" y="2"/>
                    </a:cubicBezTo>
                    <a:cubicBezTo>
                      <a:pt x="2" y="2"/>
                      <a:pt x="4" y="2"/>
                      <a:pt x="5" y="1"/>
                    </a:cubicBezTo>
                    <a:cubicBezTo>
                      <a:pt x="4" y="2"/>
                      <a:pt x="2" y="2"/>
                      <a:pt x="1" y="2"/>
                    </a:cubicBezTo>
                    <a:cubicBezTo>
                      <a:pt x="1" y="1"/>
                      <a:pt x="1"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4" name="Freeform 1834"/>
              <p:cNvSpPr>
                <a:spLocks/>
              </p:cNvSpPr>
              <p:nvPr/>
            </p:nvSpPr>
            <p:spPr bwMode="auto">
              <a:xfrm>
                <a:off x="2090" y="30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5" name="Freeform 1835"/>
              <p:cNvSpPr>
                <a:spLocks/>
              </p:cNvSpPr>
              <p:nvPr/>
            </p:nvSpPr>
            <p:spPr bwMode="auto">
              <a:xfrm>
                <a:off x="2046" y="309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0"/>
                      <a:pt x="2" y="1"/>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6" name="Freeform 1836"/>
              <p:cNvSpPr>
                <a:spLocks/>
              </p:cNvSpPr>
              <p:nvPr/>
            </p:nvSpPr>
            <p:spPr bwMode="auto">
              <a:xfrm>
                <a:off x="2086" y="30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7" name="Freeform 1837"/>
              <p:cNvSpPr>
                <a:spLocks/>
              </p:cNvSpPr>
              <p:nvPr/>
            </p:nvSpPr>
            <p:spPr bwMode="auto">
              <a:xfrm>
                <a:off x="2048" y="309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8" name="Freeform 1838"/>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9" name="Freeform 1839"/>
              <p:cNvSpPr>
                <a:spLocks/>
              </p:cNvSpPr>
              <p:nvPr/>
            </p:nvSpPr>
            <p:spPr bwMode="auto">
              <a:xfrm>
                <a:off x="2087" y="309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0" name="Freeform 1840"/>
              <p:cNvSpPr>
                <a:spLocks/>
              </p:cNvSpPr>
              <p:nvPr/>
            </p:nvSpPr>
            <p:spPr bwMode="auto">
              <a:xfrm>
                <a:off x="2088" y="309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1" name="Freeform 1841"/>
              <p:cNvSpPr>
                <a:spLocks/>
              </p:cNvSpPr>
              <p:nvPr/>
            </p:nvSpPr>
            <p:spPr bwMode="auto">
              <a:xfrm>
                <a:off x="2015" y="3089"/>
                <a:ext cx="31" cy="67"/>
              </a:xfrm>
              <a:custGeom>
                <a:avLst/>
                <a:gdLst>
                  <a:gd name="T0" fmla="*/ 10 w 32"/>
                  <a:gd name="T1" fmla="*/ 2 h 70"/>
                  <a:gd name="T2" fmla="*/ 9 w 32"/>
                  <a:gd name="T3" fmla="*/ 2 h 70"/>
                  <a:gd name="T4" fmla="*/ 9 w 32"/>
                  <a:gd name="T5" fmla="*/ 2 h 70"/>
                  <a:gd name="T6" fmla="*/ 9 w 32"/>
                  <a:gd name="T7" fmla="*/ 2 h 70"/>
                  <a:gd name="T8" fmla="*/ 8 w 32"/>
                  <a:gd name="T9" fmla="*/ 3 h 70"/>
                  <a:gd name="T10" fmla="*/ 8 w 32"/>
                  <a:gd name="T11" fmla="*/ 3 h 70"/>
                  <a:gd name="T12" fmla="*/ 7 w 32"/>
                  <a:gd name="T13" fmla="*/ 3 h 70"/>
                  <a:gd name="T14" fmla="*/ 7 w 32"/>
                  <a:gd name="T15" fmla="*/ 3 h 70"/>
                  <a:gd name="T16" fmla="*/ 6 w 32"/>
                  <a:gd name="T17" fmla="*/ 3 h 70"/>
                  <a:gd name="T18" fmla="*/ 6 w 32"/>
                  <a:gd name="T19" fmla="*/ 19 h 70"/>
                  <a:gd name="T20" fmla="*/ 7 w 32"/>
                  <a:gd name="T21" fmla="*/ 22 h 70"/>
                  <a:gd name="T22" fmla="*/ 3 w 32"/>
                  <a:gd name="T23" fmla="*/ 24 h 70"/>
                  <a:gd name="T24" fmla="*/ 2 w 32"/>
                  <a:gd name="T25" fmla="*/ 24 h 70"/>
                  <a:gd name="T26" fmla="*/ 0 w 32"/>
                  <a:gd name="T27" fmla="*/ 35 h 70"/>
                  <a:gd name="T28" fmla="*/ 1 w 32"/>
                  <a:gd name="T29" fmla="*/ 37 h 70"/>
                  <a:gd name="T30" fmla="*/ 2 w 32"/>
                  <a:gd name="T31" fmla="*/ 38 h 70"/>
                  <a:gd name="T32" fmla="*/ 2 w 32"/>
                  <a:gd name="T33" fmla="*/ 38 h 70"/>
                  <a:gd name="T34" fmla="*/ 3 w 32"/>
                  <a:gd name="T35" fmla="*/ 39 h 70"/>
                  <a:gd name="T36" fmla="*/ 3 w 32"/>
                  <a:gd name="T37" fmla="*/ 39 h 70"/>
                  <a:gd name="T38" fmla="*/ 4 w 32"/>
                  <a:gd name="T39" fmla="*/ 40 h 70"/>
                  <a:gd name="T40" fmla="*/ 8 w 32"/>
                  <a:gd name="T41" fmla="*/ 43 h 70"/>
                  <a:gd name="T42" fmla="*/ 9 w 32"/>
                  <a:gd name="T43" fmla="*/ 43 h 70"/>
                  <a:gd name="T44" fmla="*/ 14 w 32"/>
                  <a:gd name="T45" fmla="*/ 42 h 70"/>
                  <a:gd name="T46" fmla="*/ 19 w 32"/>
                  <a:gd name="T47" fmla="*/ 46 h 70"/>
                  <a:gd name="T48" fmla="*/ 18 w 32"/>
                  <a:gd name="T49" fmla="*/ 56 h 70"/>
                  <a:gd name="T50" fmla="*/ 17 w 32"/>
                  <a:gd name="T51" fmla="*/ 60 h 70"/>
                  <a:gd name="T52" fmla="*/ 17 w 32"/>
                  <a:gd name="T53" fmla="*/ 61 h 70"/>
                  <a:gd name="T54" fmla="*/ 23 w 32"/>
                  <a:gd name="T55" fmla="*/ 70 h 70"/>
                  <a:gd name="T56" fmla="*/ 25 w 32"/>
                  <a:gd name="T57" fmla="*/ 63 h 70"/>
                  <a:gd name="T58" fmla="*/ 29 w 32"/>
                  <a:gd name="T59" fmla="*/ 61 h 70"/>
                  <a:gd name="T60" fmla="*/ 30 w 32"/>
                  <a:gd name="T61" fmla="*/ 57 h 70"/>
                  <a:gd name="T62" fmla="*/ 31 w 32"/>
                  <a:gd name="T63" fmla="*/ 50 h 70"/>
                  <a:gd name="T64" fmla="*/ 31 w 32"/>
                  <a:gd name="T65" fmla="*/ 47 h 70"/>
                  <a:gd name="T66" fmla="*/ 30 w 32"/>
                  <a:gd name="T67" fmla="*/ 46 h 70"/>
                  <a:gd name="T68" fmla="*/ 29 w 32"/>
                  <a:gd name="T69" fmla="*/ 45 h 70"/>
                  <a:gd name="T70" fmla="*/ 28 w 32"/>
                  <a:gd name="T71" fmla="*/ 44 h 70"/>
                  <a:gd name="T72" fmla="*/ 28 w 32"/>
                  <a:gd name="T73" fmla="*/ 44 h 70"/>
                  <a:gd name="T74" fmla="*/ 26 w 32"/>
                  <a:gd name="T75" fmla="*/ 43 h 70"/>
                  <a:gd name="T76" fmla="*/ 23 w 32"/>
                  <a:gd name="T77" fmla="*/ 44 h 70"/>
                  <a:gd name="T78" fmla="*/ 23 w 32"/>
                  <a:gd name="T79" fmla="*/ 44 h 70"/>
                  <a:gd name="T80" fmla="*/ 11 w 32"/>
                  <a:gd name="T81" fmla="*/ 24 h 70"/>
                  <a:gd name="T82" fmla="*/ 12 w 32"/>
                  <a:gd name="T83" fmla="*/ 14 h 70"/>
                  <a:gd name="T84" fmla="*/ 12 w 32"/>
                  <a:gd name="T85" fmla="*/ 4 h 70"/>
                  <a:gd name="T86" fmla="*/ 10 w 32"/>
                  <a:gd name="T87" fmla="*/ 0 h 70"/>
                  <a:gd name="T88" fmla="*/ 10 w 32"/>
                  <a:gd name="T89" fmla="*/ 0 h 70"/>
                  <a:gd name="T90" fmla="*/ 10 w 32"/>
                  <a:gd name="T91" fmla="*/ 1 h 70"/>
                  <a:gd name="T92" fmla="*/ 10 w 32"/>
                  <a:gd name="T9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70">
                    <a:moveTo>
                      <a:pt x="10" y="2"/>
                    </a:moveTo>
                    <a:cubicBezTo>
                      <a:pt x="9" y="2"/>
                      <a:pt x="9" y="2"/>
                      <a:pt x="9" y="2"/>
                    </a:cubicBezTo>
                    <a:cubicBezTo>
                      <a:pt x="9" y="2"/>
                      <a:pt x="9" y="2"/>
                      <a:pt x="9" y="2"/>
                    </a:cubicBezTo>
                    <a:cubicBezTo>
                      <a:pt x="9" y="2"/>
                      <a:pt x="9" y="2"/>
                      <a:pt x="9" y="2"/>
                    </a:cubicBezTo>
                    <a:cubicBezTo>
                      <a:pt x="9" y="3"/>
                      <a:pt x="8" y="3"/>
                      <a:pt x="8" y="3"/>
                    </a:cubicBezTo>
                    <a:cubicBezTo>
                      <a:pt x="8" y="3"/>
                      <a:pt x="8" y="3"/>
                      <a:pt x="8" y="3"/>
                    </a:cubicBezTo>
                    <a:cubicBezTo>
                      <a:pt x="8" y="3"/>
                      <a:pt x="8" y="3"/>
                      <a:pt x="7" y="3"/>
                    </a:cubicBezTo>
                    <a:cubicBezTo>
                      <a:pt x="7" y="3"/>
                      <a:pt x="7" y="3"/>
                      <a:pt x="7" y="3"/>
                    </a:cubicBezTo>
                    <a:cubicBezTo>
                      <a:pt x="6" y="3"/>
                      <a:pt x="6" y="3"/>
                      <a:pt x="6" y="3"/>
                    </a:cubicBezTo>
                    <a:cubicBezTo>
                      <a:pt x="5" y="6"/>
                      <a:pt x="5" y="18"/>
                      <a:pt x="6" y="19"/>
                    </a:cubicBezTo>
                    <a:cubicBezTo>
                      <a:pt x="7" y="21"/>
                      <a:pt x="7" y="22"/>
                      <a:pt x="7" y="22"/>
                    </a:cubicBezTo>
                    <a:cubicBezTo>
                      <a:pt x="6" y="24"/>
                      <a:pt x="5" y="24"/>
                      <a:pt x="3" y="24"/>
                    </a:cubicBezTo>
                    <a:cubicBezTo>
                      <a:pt x="3" y="24"/>
                      <a:pt x="2" y="24"/>
                      <a:pt x="2" y="24"/>
                    </a:cubicBezTo>
                    <a:cubicBezTo>
                      <a:pt x="2" y="27"/>
                      <a:pt x="2" y="33"/>
                      <a:pt x="0" y="35"/>
                    </a:cubicBezTo>
                    <a:cubicBezTo>
                      <a:pt x="0" y="36"/>
                      <a:pt x="1" y="36"/>
                      <a:pt x="1" y="37"/>
                    </a:cubicBezTo>
                    <a:cubicBezTo>
                      <a:pt x="1" y="37"/>
                      <a:pt x="1" y="38"/>
                      <a:pt x="2" y="38"/>
                    </a:cubicBezTo>
                    <a:cubicBezTo>
                      <a:pt x="2" y="38"/>
                      <a:pt x="2" y="38"/>
                      <a:pt x="2" y="38"/>
                    </a:cubicBezTo>
                    <a:cubicBezTo>
                      <a:pt x="2" y="38"/>
                      <a:pt x="2" y="38"/>
                      <a:pt x="3" y="39"/>
                    </a:cubicBezTo>
                    <a:cubicBezTo>
                      <a:pt x="3" y="39"/>
                      <a:pt x="3" y="39"/>
                      <a:pt x="3" y="39"/>
                    </a:cubicBezTo>
                    <a:cubicBezTo>
                      <a:pt x="3" y="39"/>
                      <a:pt x="4" y="40"/>
                      <a:pt x="4" y="40"/>
                    </a:cubicBezTo>
                    <a:cubicBezTo>
                      <a:pt x="5" y="41"/>
                      <a:pt x="7" y="43"/>
                      <a:pt x="8" y="43"/>
                    </a:cubicBezTo>
                    <a:cubicBezTo>
                      <a:pt x="8" y="43"/>
                      <a:pt x="9" y="43"/>
                      <a:pt x="9" y="43"/>
                    </a:cubicBezTo>
                    <a:cubicBezTo>
                      <a:pt x="10" y="42"/>
                      <a:pt x="12" y="42"/>
                      <a:pt x="14" y="42"/>
                    </a:cubicBezTo>
                    <a:cubicBezTo>
                      <a:pt x="17" y="42"/>
                      <a:pt x="18" y="43"/>
                      <a:pt x="19" y="46"/>
                    </a:cubicBezTo>
                    <a:cubicBezTo>
                      <a:pt x="20" y="49"/>
                      <a:pt x="19" y="53"/>
                      <a:pt x="18" y="56"/>
                    </a:cubicBezTo>
                    <a:cubicBezTo>
                      <a:pt x="17" y="58"/>
                      <a:pt x="17" y="60"/>
                      <a:pt x="17" y="60"/>
                    </a:cubicBezTo>
                    <a:cubicBezTo>
                      <a:pt x="17" y="61"/>
                      <a:pt x="17" y="61"/>
                      <a:pt x="17" y="61"/>
                    </a:cubicBezTo>
                    <a:cubicBezTo>
                      <a:pt x="18" y="63"/>
                      <a:pt x="20" y="67"/>
                      <a:pt x="23" y="70"/>
                    </a:cubicBezTo>
                    <a:cubicBezTo>
                      <a:pt x="22" y="67"/>
                      <a:pt x="23" y="65"/>
                      <a:pt x="25" y="63"/>
                    </a:cubicBezTo>
                    <a:cubicBezTo>
                      <a:pt x="26" y="61"/>
                      <a:pt x="28" y="61"/>
                      <a:pt x="29" y="61"/>
                    </a:cubicBezTo>
                    <a:cubicBezTo>
                      <a:pt x="30" y="61"/>
                      <a:pt x="31" y="61"/>
                      <a:pt x="30" y="57"/>
                    </a:cubicBezTo>
                    <a:cubicBezTo>
                      <a:pt x="30" y="53"/>
                      <a:pt x="31" y="51"/>
                      <a:pt x="31" y="50"/>
                    </a:cubicBezTo>
                    <a:cubicBezTo>
                      <a:pt x="32" y="48"/>
                      <a:pt x="32" y="48"/>
                      <a:pt x="31" y="47"/>
                    </a:cubicBezTo>
                    <a:cubicBezTo>
                      <a:pt x="30" y="47"/>
                      <a:pt x="30" y="46"/>
                      <a:pt x="30" y="46"/>
                    </a:cubicBezTo>
                    <a:cubicBezTo>
                      <a:pt x="29" y="46"/>
                      <a:pt x="29" y="46"/>
                      <a:pt x="29" y="45"/>
                    </a:cubicBezTo>
                    <a:cubicBezTo>
                      <a:pt x="29" y="45"/>
                      <a:pt x="29" y="45"/>
                      <a:pt x="28" y="44"/>
                    </a:cubicBezTo>
                    <a:cubicBezTo>
                      <a:pt x="28" y="44"/>
                      <a:pt x="28" y="44"/>
                      <a:pt x="28" y="44"/>
                    </a:cubicBezTo>
                    <a:cubicBezTo>
                      <a:pt x="27" y="44"/>
                      <a:pt x="27" y="43"/>
                      <a:pt x="26" y="43"/>
                    </a:cubicBezTo>
                    <a:cubicBezTo>
                      <a:pt x="25" y="43"/>
                      <a:pt x="25" y="44"/>
                      <a:pt x="23" y="44"/>
                    </a:cubicBezTo>
                    <a:cubicBezTo>
                      <a:pt x="23" y="44"/>
                      <a:pt x="23" y="44"/>
                      <a:pt x="23" y="44"/>
                    </a:cubicBezTo>
                    <a:cubicBezTo>
                      <a:pt x="18" y="44"/>
                      <a:pt x="12" y="31"/>
                      <a:pt x="11" y="24"/>
                    </a:cubicBezTo>
                    <a:cubicBezTo>
                      <a:pt x="10" y="20"/>
                      <a:pt x="11" y="17"/>
                      <a:pt x="12" y="14"/>
                    </a:cubicBezTo>
                    <a:cubicBezTo>
                      <a:pt x="13" y="11"/>
                      <a:pt x="14" y="8"/>
                      <a:pt x="12" y="4"/>
                    </a:cubicBezTo>
                    <a:cubicBezTo>
                      <a:pt x="11" y="3"/>
                      <a:pt x="11" y="1"/>
                      <a:pt x="10" y="0"/>
                    </a:cubicBezTo>
                    <a:cubicBezTo>
                      <a:pt x="10" y="0"/>
                      <a:pt x="10" y="0"/>
                      <a:pt x="10" y="0"/>
                    </a:cubicBezTo>
                    <a:cubicBezTo>
                      <a:pt x="10" y="1"/>
                      <a:pt x="10" y="1"/>
                      <a:pt x="10" y="1"/>
                    </a:cubicBezTo>
                    <a:cubicBezTo>
                      <a:pt x="10" y="2"/>
                      <a:pt x="10" y="2"/>
                      <a:pt x="1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2" name="Freeform 1842"/>
              <p:cNvSpPr>
                <a:spLocks/>
              </p:cNvSpPr>
              <p:nvPr/>
            </p:nvSpPr>
            <p:spPr bwMode="auto">
              <a:xfrm>
                <a:off x="2022" y="3080"/>
                <a:ext cx="2" cy="4"/>
              </a:xfrm>
              <a:custGeom>
                <a:avLst/>
                <a:gdLst>
                  <a:gd name="T0" fmla="*/ 0 w 2"/>
                  <a:gd name="T1" fmla="*/ 0 h 4"/>
                  <a:gd name="T2" fmla="*/ 2 w 2"/>
                  <a:gd name="T3" fmla="*/ 4 h 4"/>
                  <a:gd name="T4" fmla="*/ 2 w 2"/>
                  <a:gd name="T5" fmla="*/ 4 h 4"/>
                  <a:gd name="T6" fmla="*/ 1 w 2"/>
                  <a:gd name="T7" fmla="*/ 0 h 4"/>
                  <a:gd name="T8" fmla="*/ 1 w 2"/>
                  <a:gd name="T9" fmla="*/ 0 h 4"/>
                  <a:gd name="T10" fmla="*/ 0 w 2"/>
                  <a:gd name="T11" fmla="*/ 0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cubicBezTo>
                      <a:pt x="1" y="1"/>
                      <a:pt x="1" y="2"/>
                      <a:pt x="2" y="4"/>
                    </a:cubicBezTo>
                    <a:cubicBezTo>
                      <a:pt x="2" y="4"/>
                      <a:pt x="2" y="4"/>
                      <a:pt x="2" y="4"/>
                    </a:cubicBezTo>
                    <a:cubicBezTo>
                      <a:pt x="1" y="2"/>
                      <a:pt x="1" y="1"/>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3" name="Freeform 1843"/>
              <p:cNvSpPr>
                <a:spLocks/>
              </p:cNvSpPr>
              <p:nvPr/>
            </p:nvSpPr>
            <p:spPr bwMode="auto">
              <a:xfrm>
                <a:off x="2023" y="3091"/>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4" name="Freeform 1844"/>
              <p:cNvSpPr>
                <a:spLocks/>
              </p:cNvSpPr>
              <p:nvPr/>
            </p:nvSpPr>
            <p:spPr bwMode="auto">
              <a:xfrm>
                <a:off x="2024" y="3091"/>
                <a:ext cx="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5" name="Freeform 1845"/>
              <p:cNvSpPr>
                <a:spLocks/>
              </p:cNvSpPr>
              <p:nvPr/>
            </p:nvSpPr>
            <p:spPr bwMode="auto">
              <a:xfrm>
                <a:off x="2024" y="308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6" name="Freeform 1846"/>
              <p:cNvSpPr>
                <a:spLocks/>
              </p:cNvSpPr>
              <p:nvPr/>
            </p:nvSpPr>
            <p:spPr bwMode="auto">
              <a:xfrm>
                <a:off x="2022" y="3080"/>
                <a:ext cx="2" cy="4"/>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1"/>
                      <a:pt x="0" y="0"/>
                    </a:cubicBezTo>
                    <a:cubicBezTo>
                      <a:pt x="1" y="1"/>
                      <a:pt x="1"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7" name="Freeform 1847"/>
              <p:cNvSpPr>
                <a:spLocks/>
              </p:cNvSpPr>
              <p:nvPr/>
            </p:nvSpPr>
            <p:spPr bwMode="auto">
              <a:xfrm>
                <a:off x="2022" y="30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8" name="Freeform 1848"/>
              <p:cNvSpPr>
                <a:spLocks/>
              </p:cNvSpPr>
              <p:nvPr/>
            </p:nvSpPr>
            <p:spPr bwMode="auto">
              <a:xfrm>
                <a:off x="2044" y="313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9" name="Freeform 1849"/>
              <p:cNvSpPr>
                <a:spLocks/>
              </p:cNvSpPr>
              <p:nvPr/>
            </p:nvSpPr>
            <p:spPr bwMode="auto">
              <a:xfrm>
                <a:off x="2017" y="312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0" name="Freeform 1850"/>
              <p:cNvSpPr>
                <a:spLocks/>
              </p:cNvSpPr>
              <p:nvPr/>
            </p:nvSpPr>
            <p:spPr bwMode="auto">
              <a:xfrm>
                <a:off x="2042" y="313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1" name="Freeform 1851"/>
              <p:cNvSpPr>
                <a:spLocks/>
              </p:cNvSpPr>
              <p:nvPr/>
            </p:nvSpPr>
            <p:spPr bwMode="auto">
              <a:xfrm>
                <a:off x="2018" y="312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2" name="Freeform 1852"/>
              <p:cNvSpPr>
                <a:spLocks/>
              </p:cNvSpPr>
              <p:nvPr/>
            </p:nvSpPr>
            <p:spPr bwMode="auto">
              <a:xfrm>
                <a:off x="2040" y="3130"/>
                <a:ext cx="2" cy="1"/>
              </a:xfrm>
              <a:custGeom>
                <a:avLst/>
                <a:gdLst>
                  <a:gd name="T0" fmla="*/ 0 w 2"/>
                  <a:gd name="T1" fmla="*/ 0 h 1"/>
                  <a:gd name="T2" fmla="*/ 0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0"/>
                      <a:pt x="0" y="0"/>
                    </a:cubicBezTo>
                    <a:cubicBezTo>
                      <a:pt x="1" y="0"/>
                      <a:pt x="1" y="1"/>
                      <a:pt x="2" y="1"/>
                    </a:cubicBezTo>
                    <a:cubicBezTo>
                      <a:pt x="1" y="1"/>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3" name="Freeform 1853"/>
              <p:cNvSpPr>
                <a:spLocks/>
              </p:cNvSpPr>
              <p:nvPr/>
            </p:nvSpPr>
            <p:spPr bwMode="auto">
              <a:xfrm>
                <a:off x="2023" y="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2" name="Group 1856"/>
            <p:cNvGrpSpPr>
              <a:grpSpLocks noChangeAspect="1"/>
            </p:cNvGrpSpPr>
            <p:nvPr/>
          </p:nvGrpSpPr>
          <p:grpSpPr bwMode="auto">
            <a:xfrm>
              <a:off x="4201838" y="4108149"/>
              <a:ext cx="942206" cy="1460371"/>
              <a:chOff x="1928" y="1721"/>
              <a:chExt cx="507" cy="812"/>
            </a:xfrm>
            <a:grpFill/>
          </p:grpSpPr>
          <p:grpSp>
            <p:nvGrpSpPr>
              <p:cNvPr id="131" name="Group 2057"/>
              <p:cNvGrpSpPr>
                <a:grpSpLocks/>
              </p:cNvGrpSpPr>
              <p:nvPr/>
            </p:nvGrpSpPr>
            <p:grpSpPr bwMode="auto">
              <a:xfrm>
                <a:off x="1928" y="1721"/>
                <a:ext cx="507" cy="812"/>
                <a:chOff x="1928" y="1721"/>
                <a:chExt cx="507" cy="812"/>
              </a:xfrm>
              <a:grpFill/>
            </p:grpSpPr>
            <p:sp>
              <p:nvSpPr>
                <p:cNvPr id="180" name="Freeform 1857"/>
                <p:cNvSpPr>
                  <a:spLocks/>
                </p:cNvSpPr>
                <p:nvPr/>
              </p:nvSpPr>
              <p:spPr bwMode="auto">
                <a:xfrm>
                  <a:off x="2010" y="1800"/>
                  <a:ext cx="425" cy="434"/>
                </a:xfrm>
                <a:custGeom>
                  <a:avLst/>
                  <a:gdLst>
                    <a:gd name="T0" fmla="*/ 216 w 444"/>
                    <a:gd name="T1" fmla="*/ 30 h 453"/>
                    <a:gd name="T2" fmla="*/ 200 w 444"/>
                    <a:gd name="T3" fmla="*/ 39 h 453"/>
                    <a:gd name="T4" fmla="*/ 195 w 444"/>
                    <a:gd name="T5" fmla="*/ 38 h 453"/>
                    <a:gd name="T6" fmla="*/ 178 w 444"/>
                    <a:gd name="T7" fmla="*/ 43 h 453"/>
                    <a:gd name="T8" fmla="*/ 160 w 444"/>
                    <a:gd name="T9" fmla="*/ 13 h 453"/>
                    <a:gd name="T10" fmla="*/ 153 w 444"/>
                    <a:gd name="T11" fmla="*/ 1 h 453"/>
                    <a:gd name="T12" fmla="*/ 151 w 444"/>
                    <a:gd name="T13" fmla="*/ 5 h 453"/>
                    <a:gd name="T14" fmla="*/ 119 w 444"/>
                    <a:gd name="T15" fmla="*/ 15 h 453"/>
                    <a:gd name="T16" fmla="*/ 113 w 444"/>
                    <a:gd name="T17" fmla="*/ 28 h 453"/>
                    <a:gd name="T18" fmla="*/ 103 w 444"/>
                    <a:gd name="T19" fmla="*/ 45 h 453"/>
                    <a:gd name="T20" fmla="*/ 88 w 444"/>
                    <a:gd name="T21" fmla="*/ 51 h 453"/>
                    <a:gd name="T22" fmla="*/ 82 w 444"/>
                    <a:gd name="T23" fmla="*/ 50 h 453"/>
                    <a:gd name="T24" fmla="*/ 72 w 444"/>
                    <a:gd name="T25" fmla="*/ 38 h 453"/>
                    <a:gd name="T26" fmla="*/ 53 w 444"/>
                    <a:gd name="T27" fmla="*/ 40 h 453"/>
                    <a:gd name="T28" fmla="*/ 45 w 444"/>
                    <a:gd name="T29" fmla="*/ 54 h 453"/>
                    <a:gd name="T30" fmla="*/ 46 w 444"/>
                    <a:gd name="T31" fmla="*/ 107 h 453"/>
                    <a:gd name="T32" fmla="*/ 35 w 444"/>
                    <a:gd name="T33" fmla="*/ 107 h 453"/>
                    <a:gd name="T34" fmla="*/ 8 w 444"/>
                    <a:gd name="T35" fmla="*/ 128 h 453"/>
                    <a:gd name="T36" fmla="*/ 4 w 444"/>
                    <a:gd name="T37" fmla="*/ 150 h 453"/>
                    <a:gd name="T38" fmla="*/ 18 w 444"/>
                    <a:gd name="T39" fmla="*/ 170 h 453"/>
                    <a:gd name="T40" fmla="*/ 38 w 444"/>
                    <a:gd name="T41" fmla="*/ 182 h 453"/>
                    <a:gd name="T42" fmla="*/ 50 w 444"/>
                    <a:gd name="T43" fmla="*/ 181 h 453"/>
                    <a:gd name="T44" fmla="*/ 71 w 444"/>
                    <a:gd name="T45" fmla="*/ 175 h 453"/>
                    <a:gd name="T46" fmla="*/ 98 w 444"/>
                    <a:gd name="T47" fmla="*/ 172 h 453"/>
                    <a:gd name="T48" fmla="*/ 121 w 444"/>
                    <a:gd name="T49" fmla="*/ 201 h 453"/>
                    <a:gd name="T50" fmla="*/ 142 w 444"/>
                    <a:gd name="T51" fmla="*/ 211 h 453"/>
                    <a:gd name="T52" fmla="*/ 155 w 444"/>
                    <a:gd name="T53" fmla="*/ 234 h 453"/>
                    <a:gd name="T54" fmla="*/ 184 w 444"/>
                    <a:gd name="T55" fmla="*/ 271 h 453"/>
                    <a:gd name="T56" fmla="*/ 182 w 444"/>
                    <a:gd name="T57" fmla="*/ 283 h 453"/>
                    <a:gd name="T58" fmla="*/ 182 w 444"/>
                    <a:gd name="T59" fmla="*/ 286 h 453"/>
                    <a:gd name="T60" fmla="*/ 182 w 444"/>
                    <a:gd name="T61" fmla="*/ 310 h 453"/>
                    <a:gd name="T62" fmla="*/ 210 w 444"/>
                    <a:gd name="T63" fmla="*/ 334 h 453"/>
                    <a:gd name="T64" fmla="*/ 220 w 444"/>
                    <a:gd name="T65" fmla="*/ 352 h 453"/>
                    <a:gd name="T66" fmla="*/ 193 w 444"/>
                    <a:gd name="T67" fmla="*/ 406 h 453"/>
                    <a:gd name="T68" fmla="*/ 191 w 444"/>
                    <a:gd name="T69" fmla="*/ 409 h 453"/>
                    <a:gd name="T70" fmla="*/ 223 w 444"/>
                    <a:gd name="T71" fmla="*/ 430 h 453"/>
                    <a:gd name="T72" fmla="*/ 230 w 444"/>
                    <a:gd name="T73" fmla="*/ 448 h 453"/>
                    <a:gd name="T74" fmla="*/ 242 w 444"/>
                    <a:gd name="T75" fmla="*/ 437 h 453"/>
                    <a:gd name="T76" fmla="*/ 268 w 444"/>
                    <a:gd name="T77" fmla="*/ 407 h 453"/>
                    <a:gd name="T78" fmla="*/ 290 w 444"/>
                    <a:gd name="T79" fmla="*/ 349 h 453"/>
                    <a:gd name="T80" fmla="*/ 338 w 444"/>
                    <a:gd name="T81" fmla="*/ 320 h 453"/>
                    <a:gd name="T82" fmla="*/ 377 w 444"/>
                    <a:gd name="T83" fmla="*/ 296 h 453"/>
                    <a:gd name="T84" fmla="*/ 391 w 444"/>
                    <a:gd name="T85" fmla="*/ 262 h 453"/>
                    <a:gd name="T86" fmla="*/ 397 w 444"/>
                    <a:gd name="T87" fmla="*/ 206 h 453"/>
                    <a:gd name="T88" fmla="*/ 414 w 444"/>
                    <a:gd name="T89" fmla="*/ 185 h 453"/>
                    <a:gd name="T90" fmla="*/ 432 w 444"/>
                    <a:gd name="T91" fmla="*/ 118 h 453"/>
                    <a:gd name="T92" fmla="*/ 353 w 444"/>
                    <a:gd name="T93" fmla="*/ 90 h 453"/>
                    <a:gd name="T94" fmla="*/ 308 w 444"/>
                    <a:gd name="T95" fmla="*/ 68 h 453"/>
                    <a:gd name="T96" fmla="*/ 279 w 444"/>
                    <a:gd name="T97" fmla="*/ 83 h 453"/>
                    <a:gd name="T98" fmla="*/ 260 w 444"/>
                    <a:gd name="T99" fmla="*/ 69 h 453"/>
                    <a:gd name="T100" fmla="*/ 262 w 444"/>
                    <a:gd name="T101" fmla="*/ 33 h 453"/>
                    <a:gd name="T102" fmla="*/ 251 w 444"/>
                    <a:gd name="T103" fmla="*/ 17 h 453"/>
                    <a:gd name="T104" fmla="*/ 246 w 444"/>
                    <a:gd name="T105" fmla="*/ 25 h 453"/>
                    <a:gd name="T106" fmla="*/ 228 w 444"/>
                    <a:gd name="T107" fmla="*/ 36 h 453"/>
                    <a:gd name="T108" fmla="*/ 222 w 444"/>
                    <a:gd name="T109" fmla="*/ 3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4" h="453">
                      <a:moveTo>
                        <a:pt x="220" y="34"/>
                      </a:moveTo>
                      <a:cubicBezTo>
                        <a:pt x="218" y="33"/>
                        <a:pt x="218" y="33"/>
                        <a:pt x="218" y="33"/>
                      </a:cubicBezTo>
                      <a:cubicBezTo>
                        <a:pt x="218" y="32"/>
                        <a:pt x="218" y="32"/>
                        <a:pt x="218" y="32"/>
                      </a:cubicBezTo>
                      <a:cubicBezTo>
                        <a:pt x="217" y="31"/>
                        <a:pt x="217" y="31"/>
                        <a:pt x="217" y="31"/>
                      </a:cubicBezTo>
                      <a:cubicBezTo>
                        <a:pt x="217" y="31"/>
                        <a:pt x="217" y="31"/>
                        <a:pt x="217" y="31"/>
                      </a:cubicBezTo>
                      <a:cubicBezTo>
                        <a:pt x="217" y="31"/>
                        <a:pt x="217" y="31"/>
                        <a:pt x="217" y="31"/>
                      </a:cubicBezTo>
                      <a:cubicBezTo>
                        <a:pt x="217" y="31"/>
                        <a:pt x="217" y="31"/>
                        <a:pt x="216" y="30"/>
                      </a:cubicBezTo>
                      <a:cubicBezTo>
                        <a:pt x="216" y="30"/>
                        <a:pt x="216" y="30"/>
                        <a:pt x="216" y="30"/>
                      </a:cubicBezTo>
                      <a:cubicBezTo>
                        <a:pt x="215" y="30"/>
                        <a:pt x="213" y="31"/>
                        <a:pt x="212" y="31"/>
                      </a:cubicBezTo>
                      <a:cubicBezTo>
                        <a:pt x="210" y="31"/>
                        <a:pt x="208" y="31"/>
                        <a:pt x="206" y="31"/>
                      </a:cubicBezTo>
                      <a:cubicBezTo>
                        <a:pt x="206" y="31"/>
                        <a:pt x="206" y="31"/>
                        <a:pt x="206" y="31"/>
                      </a:cubicBezTo>
                      <a:cubicBezTo>
                        <a:pt x="205" y="32"/>
                        <a:pt x="205" y="32"/>
                        <a:pt x="205" y="33"/>
                      </a:cubicBezTo>
                      <a:cubicBezTo>
                        <a:pt x="205" y="35"/>
                        <a:pt x="205" y="37"/>
                        <a:pt x="202" y="38"/>
                      </a:cubicBezTo>
                      <a:cubicBezTo>
                        <a:pt x="202" y="39"/>
                        <a:pt x="201" y="39"/>
                        <a:pt x="200" y="39"/>
                      </a:cubicBezTo>
                      <a:cubicBezTo>
                        <a:pt x="200" y="39"/>
                        <a:pt x="200" y="39"/>
                        <a:pt x="200" y="39"/>
                      </a:cubicBezTo>
                      <a:cubicBezTo>
                        <a:pt x="200" y="39"/>
                        <a:pt x="200" y="39"/>
                        <a:pt x="200" y="39"/>
                      </a:cubicBezTo>
                      <a:cubicBezTo>
                        <a:pt x="200" y="39"/>
                        <a:pt x="200" y="39"/>
                        <a:pt x="200" y="39"/>
                      </a:cubicBezTo>
                      <a:cubicBezTo>
                        <a:pt x="195" y="38"/>
                        <a:pt x="195" y="38"/>
                        <a:pt x="195" y="38"/>
                      </a:cubicBezTo>
                      <a:cubicBezTo>
                        <a:pt x="195" y="38"/>
                        <a:pt x="195" y="38"/>
                        <a:pt x="195" y="38"/>
                      </a:cubicBezTo>
                      <a:cubicBezTo>
                        <a:pt x="195" y="38"/>
                        <a:pt x="195" y="38"/>
                        <a:pt x="195" y="38"/>
                      </a:cubicBezTo>
                      <a:cubicBezTo>
                        <a:pt x="195" y="38"/>
                        <a:pt x="195" y="38"/>
                        <a:pt x="195" y="38"/>
                      </a:cubicBezTo>
                      <a:cubicBezTo>
                        <a:pt x="194" y="38"/>
                        <a:pt x="194" y="38"/>
                        <a:pt x="193" y="38"/>
                      </a:cubicBezTo>
                      <a:cubicBezTo>
                        <a:pt x="193" y="37"/>
                        <a:pt x="193" y="37"/>
                        <a:pt x="192" y="37"/>
                      </a:cubicBezTo>
                      <a:cubicBezTo>
                        <a:pt x="191" y="37"/>
                        <a:pt x="190" y="37"/>
                        <a:pt x="189" y="37"/>
                      </a:cubicBezTo>
                      <a:cubicBezTo>
                        <a:pt x="188" y="39"/>
                        <a:pt x="187" y="39"/>
                        <a:pt x="186" y="40"/>
                      </a:cubicBezTo>
                      <a:cubicBezTo>
                        <a:pt x="186" y="40"/>
                        <a:pt x="185" y="40"/>
                        <a:pt x="185" y="40"/>
                      </a:cubicBezTo>
                      <a:cubicBezTo>
                        <a:pt x="184" y="40"/>
                        <a:pt x="184" y="40"/>
                        <a:pt x="184" y="40"/>
                      </a:cubicBezTo>
                      <a:cubicBezTo>
                        <a:pt x="183" y="42"/>
                        <a:pt x="180" y="42"/>
                        <a:pt x="178" y="43"/>
                      </a:cubicBezTo>
                      <a:cubicBezTo>
                        <a:pt x="177" y="43"/>
                        <a:pt x="176" y="43"/>
                        <a:pt x="176" y="43"/>
                      </a:cubicBezTo>
                      <a:cubicBezTo>
                        <a:pt x="175" y="44"/>
                        <a:pt x="174" y="45"/>
                        <a:pt x="172" y="45"/>
                      </a:cubicBezTo>
                      <a:cubicBezTo>
                        <a:pt x="171" y="45"/>
                        <a:pt x="171" y="45"/>
                        <a:pt x="171" y="45"/>
                      </a:cubicBezTo>
                      <a:cubicBezTo>
                        <a:pt x="168" y="44"/>
                        <a:pt x="165" y="43"/>
                        <a:pt x="161" y="39"/>
                      </a:cubicBezTo>
                      <a:cubicBezTo>
                        <a:pt x="157" y="34"/>
                        <a:pt x="156" y="27"/>
                        <a:pt x="156" y="23"/>
                      </a:cubicBezTo>
                      <a:cubicBezTo>
                        <a:pt x="156" y="21"/>
                        <a:pt x="157" y="17"/>
                        <a:pt x="159" y="16"/>
                      </a:cubicBezTo>
                      <a:cubicBezTo>
                        <a:pt x="160" y="15"/>
                        <a:pt x="160" y="14"/>
                        <a:pt x="160" y="13"/>
                      </a:cubicBezTo>
                      <a:cubicBezTo>
                        <a:pt x="160" y="12"/>
                        <a:pt x="160" y="10"/>
                        <a:pt x="158" y="10"/>
                      </a:cubicBezTo>
                      <a:cubicBezTo>
                        <a:pt x="155" y="9"/>
                        <a:pt x="155" y="6"/>
                        <a:pt x="155" y="3"/>
                      </a:cubicBezTo>
                      <a:cubicBezTo>
                        <a:pt x="155" y="1"/>
                        <a:pt x="155" y="1"/>
                        <a:pt x="154" y="1"/>
                      </a:cubicBezTo>
                      <a:cubicBezTo>
                        <a:pt x="154" y="0"/>
                        <a:pt x="154" y="0"/>
                        <a:pt x="153" y="1"/>
                      </a:cubicBezTo>
                      <a:cubicBezTo>
                        <a:pt x="153" y="1"/>
                        <a:pt x="153" y="1"/>
                        <a:pt x="153" y="1"/>
                      </a:cubicBezTo>
                      <a:cubicBezTo>
                        <a:pt x="153" y="1"/>
                        <a:pt x="153" y="1"/>
                        <a:pt x="153" y="1"/>
                      </a:cubicBezTo>
                      <a:cubicBezTo>
                        <a:pt x="153" y="1"/>
                        <a:pt x="153" y="1"/>
                        <a:pt x="153" y="1"/>
                      </a:cubicBezTo>
                      <a:cubicBezTo>
                        <a:pt x="153" y="1"/>
                        <a:pt x="153" y="1"/>
                        <a:pt x="153" y="1"/>
                      </a:cubicBezTo>
                      <a:cubicBezTo>
                        <a:pt x="152" y="1"/>
                        <a:pt x="152" y="2"/>
                        <a:pt x="152" y="2"/>
                      </a:cubicBezTo>
                      <a:cubicBezTo>
                        <a:pt x="152" y="2"/>
                        <a:pt x="152" y="2"/>
                        <a:pt x="152" y="2"/>
                      </a:cubicBezTo>
                      <a:cubicBezTo>
                        <a:pt x="152" y="3"/>
                        <a:pt x="152" y="3"/>
                        <a:pt x="152" y="3"/>
                      </a:cubicBezTo>
                      <a:cubicBezTo>
                        <a:pt x="151" y="3"/>
                        <a:pt x="151" y="4"/>
                        <a:pt x="151" y="5"/>
                      </a:cubicBezTo>
                      <a:cubicBezTo>
                        <a:pt x="151" y="5"/>
                        <a:pt x="151" y="5"/>
                        <a:pt x="151" y="5"/>
                      </a:cubicBezTo>
                      <a:cubicBezTo>
                        <a:pt x="151" y="5"/>
                        <a:pt x="151" y="5"/>
                        <a:pt x="151" y="5"/>
                      </a:cubicBezTo>
                      <a:cubicBezTo>
                        <a:pt x="150" y="6"/>
                        <a:pt x="149" y="6"/>
                        <a:pt x="148" y="7"/>
                      </a:cubicBezTo>
                      <a:cubicBezTo>
                        <a:pt x="147" y="7"/>
                        <a:pt x="146" y="8"/>
                        <a:pt x="144" y="9"/>
                      </a:cubicBezTo>
                      <a:cubicBezTo>
                        <a:pt x="140" y="11"/>
                        <a:pt x="136" y="13"/>
                        <a:pt x="133" y="12"/>
                      </a:cubicBezTo>
                      <a:cubicBezTo>
                        <a:pt x="133" y="12"/>
                        <a:pt x="132" y="12"/>
                        <a:pt x="132" y="12"/>
                      </a:cubicBezTo>
                      <a:cubicBezTo>
                        <a:pt x="130" y="12"/>
                        <a:pt x="128" y="13"/>
                        <a:pt x="128" y="15"/>
                      </a:cubicBezTo>
                      <a:cubicBezTo>
                        <a:pt x="128" y="18"/>
                        <a:pt x="126" y="19"/>
                        <a:pt x="124" y="19"/>
                      </a:cubicBezTo>
                      <a:cubicBezTo>
                        <a:pt x="122" y="19"/>
                        <a:pt x="120" y="17"/>
                        <a:pt x="119" y="15"/>
                      </a:cubicBezTo>
                      <a:cubicBezTo>
                        <a:pt x="119" y="15"/>
                        <a:pt x="117" y="14"/>
                        <a:pt x="116" y="14"/>
                      </a:cubicBezTo>
                      <a:cubicBezTo>
                        <a:pt x="114" y="14"/>
                        <a:pt x="111" y="14"/>
                        <a:pt x="110" y="12"/>
                      </a:cubicBezTo>
                      <a:cubicBezTo>
                        <a:pt x="110" y="12"/>
                        <a:pt x="109" y="12"/>
                        <a:pt x="107" y="12"/>
                      </a:cubicBezTo>
                      <a:cubicBezTo>
                        <a:pt x="110" y="15"/>
                        <a:pt x="110" y="18"/>
                        <a:pt x="110" y="21"/>
                      </a:cubicBezTo>
                      <a:cubicBezTo>
                        <a:pt x="110" y="22"/>
                        <a:pt x="111" y="22"/>
                        <a:pt x="111" y="23"/>
                      </a:cubicBezTo>
                      <a:cubicBezTo>
                        <a:pt x="112" y="24"/>
                        <a:pt x="113" y="25"/>
                        <a:pt x="113" y="28"/>
                      </a:cubicBezTo>
                      <a:cubicBezTo>
                        <a:pt x="113" y="28"/>
                        <a:pt x="113" y="28"/>
                        <a:pt x="113" y="28"/>
                      </a:cubicBezTo>
                      <a:cubicBezTo>
                        <a:pt x="114" y="28"/>
                        <a:pt x="114" y="28"/>
                        <a:pt x="114" y="28"/>
                      </a:cubicBezTo>
                      <a:cubicBezTo>
                        <a:pt x="115" y="28"/>
                        <a:pt x="116" y="27"/>
                        <a:pt x="117" y="27"/>
                      </a:cubicBezTo>
                      <a:cubicBezTo>
                        <a:pt x="119" y="27"/>
                        <a:pt x="121" y="29"/>
                        <a:pt x="121" y="31"/>
                      </a:cubicBezTo>
                      <a:cubicBezTo>
                        <a:pt x="121" y="33"/>
                        <a:pt x="119" y="35"/>
                        <a:pt x="116" y="36"/>
                      </a:cubicBezTo>
                      <a:cubicBezTo>
                        <a:pt x="113" y="37"/>
                        <a:pt x="112" y="38"/>
                        <a:pt x="111" y="41"/>
                      </a:cubicBezTo>
                      <a:cubicBezTo>
                        <a:pt x="110" y="44"/>
                        <a:pt x="108" y="44"/>
                        <a:pt x="106" y="44"/>
                      </a:cubicBezTo>
                      <a:cubicBezTo>
                        <a:pt x="105" y="44"/>
                        <a:pt x="104" y="45"/>
                        <a:pt x="103" y="45"/>
                      </a:cubicBezTo>
                      <a:cubicBezTo>
                        <a:pt x="103" y="46"/>
                        <a:pt x="103" y="46"/>
                        <a:pt x="103" y="46"/>
                      </a:cubicBezTo>
                      <a:cubicBezTo>
                        <a:pt x="100" y="48"/>
                        <a:pt x="98" y="50"/>
                        <a:pt x="95" y="50"/>
                      </a:cubicBezTo>
                      <a:cubicBezTo>
                        <a:pt x="95" y="50"/>
                        <a:pt x="94" y="50"/>
                        <a:pt x="93" y="50"/>
                      </a:cubicBezTo>
                      <a:cubicBezTo>
                        <a:pt x="93" y="49"/>
                        <a:pt x="92" y="49"/>
                        <a:pt x="92" y="49"/>
                      </a:cubicBezTo>
                      <a:cubicBezTo>
                        <a:pt x="92" y="49"/>
                        <a:pt x="90" y="50"/>
                        <a:pt x="89" y="51"/>
                      </a:cubicBezTo>
                      <a:cubicBezTo>
                        <a:pt x="89" y="51"/>
                        <a:pt x="88" y="51"/>
                        <a:pt x="88" y="51"/>
                      </a:cubicBezTo>
                      <a:cubicBezTo>
                        <a:pt x="88" y="51"/>
                        <a:pt x="88" y="51"/>
                        <a:pt x="88" y="51"/>
                      </a:cubicBezTo>
                      <a:cubicBezTo>
                        <a:pt x="87" y="51"/>
                        <a:pt x="87" y="51"/>
                        <a:pt x="86" y="51"/>
                      </a:cubicBezTo>
                      <a:cubicBezTo>
                        <a:pt x="86" y="51"/>
                        <a:pt x="86" y="51"/>
                        <a:pt x="86" y="51"/>
                      </a:cubicBezTo>
                      <a:cubicBezTo>
                        <a:pt x="86" y="51"/>
                        <a:pt x="86" y="51"/>
                        <a:pt x="86" y="51"/>
                      </a:cubicBezTo>
                      <a:cubicBezTo>
                        <a:pt x="86" y="52"/>
                        <a:pt x="85" y="51"/>
                        <a:pt x="84" y="51"/>
                      </a:cubicBezTo>
                      <a:cubicBezTo>
                        <a:pt x="84" y="51"/>
                        <a:pt x="84" y="51"/>
                        <a:pt x="84" y="51"/>
                      </a:cubicBezTo>
                      <a:cubicBezTo>
                        <a:pt x="83" y="50"/>
                        <a:pt x="83" y="50"/>
                        <a:pt x="83" y="50"/>
                      </a:cubicBezTo>
                      <a:cubicBezTo>
                        <a:pt x="83" y="50"/>
                        <a:pt x="83" y="50"/>
                        <a:pt x="82" y="50"/>
                      </a:cubicBezTo>
                      <a:cubicBezTo>
                        <a:pt x="82" y="50"/>
                        <a:pt x="82" y="49"/>
                        <a:pt x="81" y="49"/>
                      </a:cubicBezTo>
                      <a:cubicBezTo>
                        <a:pt x="81" y="49"/>
                        <a:pt x="81" y="49"/>
                        <a:pt x="81" y="49"/>
                      </a:cubicBezTo>
                      <a:cubicBezTo>
                        <a:pt x="80" y="48"/>
                        <a:pt x="80" y="48"/>
                        <a:pt x="80" y="48"/>
                      </a:cubicBezTo>
                      <a:cubicBezTo>
                        <a:pt x="79" y="47"/>
                        <a:pt x="78" y="45"/>
                        <a:pt x="76" y="43"/>
                      </a:cubicBezTo>
                      <a:cubicBezTo>
                        <a:pt x="76" y="42"/>
                        <a:pt x="75" y="41"/>
                        <a:pt x="75" y="41"/>
                      </a:cubicBezTo>
                      <a:cubicBezTo>
                        <a:pt x="75" y="40"/>
                        <a:pt x="75" y="40"/>
                        <a:pt x="74" y="40"/>
                      </a:cubicBezTo>
                      <a:cubicBezTo>
                        <a:pt x="74" y="39"/>
                        <a:pt x="73" y="38"/>
                        <a:pt x="72" y="38"/>
                      </a:cubicBezTo>
                      <a:cubicBezTo>
                        <a:pt x="72" y="37"/>
                        <a:pt x="72" y="37"/>
                        <a:pt x="72" y="37"/>
                      </a:cubicBezTo>
                      <a:cubicBezTo>
                        <a:pt x="72" y="37"/>
                        <a:pt x="72" y="37"/>
                        <a:pt x="72" y="37"/>
                      </a:cubicBezTo>
                      <a:cubicBezTo>
                        <a:pt x="71" y="38"/>
                        <a:pt x="71" y="38"/>
                        <a:pt x="70" y="38"/>
                      </a:cubicBezTo>
                      <a:cubicBezTo>
                        <a:pt x="68" y="39"/>
                        <a:pt x="65" y="40"/>
                        <a:pt x="63" y="40"/>
                      </a:cubicBezTo>
                      <a:cubicBezTo>
                        <a:pt x="63" y="40"/>
                        <a:pt x="62" y="40"/>
                        <a:pt x="62" y="40"/>
                      </a:cubicBezTo>
                      <a:cubicBezTo>
                        <a:pt x="61" y="40"/>
                        <a:pt x="60" y="40"/>
                        <a:pt x="59" y="40"/>
                      </a:cubicBezTo>
                      <a:cubicBezTo>
                        <a:pt x="57" y="40"/>
                        <a:pt x="55" y="40"/>
                        <a:pt x="53" y="40"/>
                      </a:cubicBezTo>
                      <a:cubicBezTo>
                        <a:pt x="49" y="40"/>
                        <a:pt x="47" y="40"/>
                        <a:pt x="46" y="40"/>
                      </a:cubicBezTo>
                      <a:cubicBezTo>
                        <a:pt x="46" y="41"/>
                        <a:pt x="47" y="42"/>
                        <a:pt x="47" y="43"/>
                      </a:cubicBezTo>
                      <a:cubicBezTo>
                        <a:pt x="47" y="43"/>
                        <a:pt x="48" y="44"/>
                        <a:pt x="48" y="44"/>
                      </a:cubicBezTo>
                      <a:cubicBezTo>
                        <a:pt x="50" y="44"/>
                        <a:pt x="53" y="45"/>
                        <a:pt x="53" y="47"/>
                      </a:cubicBezTo>
                      <a:cubicBezTo>
                        <a:pt x="54" y="49"/>
                        <a:pt x="53" y="50"/>
                        <a:pt x="51" y="52"/>
                      </a:cubicBezTo>
                      <a:cubicBezTo>
                        <a:pt x="49" y="53"/>
                        <a:pt x="47" y="53"/>
                        <a:pt x="46" y="54"/>
                      </a:cubicBezTo>
                      <a:cubicBezTo>
                        <a:pt x="45" y="54"/>
                        <a:pt x="45" y="54"/>
                        <a:pt x="45" y="54"/>
                      </a:cubicBezTo>
                      <a:cubicBezTo>
                        <a:pt x="45" y="54"/>
                        <a:pt x="44" y="54"/>
                        <a:pt x="44" y="56"/>
                      </a:cubicBezTo>
                      <a:cubicBezTo>
                        <a:pt x="44" y="59"/>
                        <a:pt x="46" y="61"/>
                        <a:pt x="48" y="64"/>
                      </a:cubicBezTo>
                      <a:cubicBezTo>
                        <a:pt x="50" y="67"/>
                        <a:pt x="53" y="71"/>
                        <a:pt x="51" y="75"/>
                      </a:cubicBezTo>
                      <a:cubicBezTo>
                        <a:pt x="50" y="78"/>
                        <a:pt x="49" y="87"/>
                        <a:pt x="49" y="90"/>
                      </a:cubicBezTo>
                      <a:cubicBezTo>
                        <a:pt x="49" y="90"/>
                        <a:pt x="49" y="90"/>
                        <a:pt x="49" y="90"/>
                      </a:cubicBezTo>
                      <a:cubicBezTo>
                        <a:pt x="49" y="92"/>
                        <a:pt x="48" y="102"/>
                        <a:pt x="45" y="106"/>
                      </a:cubicBezTo>
                      <a:cubicBezTo>
                        <a:pt x="46" y="107"/>
                        <a:pt x="46" y="107"/>
                        <a:pt x="46" y="107"/>
                      </a:cubicBezTo>
                      <a:cubicBezTo>
                        <a:pt x="43" y="107"/>
                        <a:pt x="43" y="107"/>
                        <a:pt x="43" y="107"/>
                      </a:cubicBezTo>
                      <a:cubicBezTo>
                        <a:pt x="43" y="107"/>
                        <a:pt x="42" y="107"/>
                        <a:pt x="42" y="107"/>
                      </a:cubicBezTo>
                      <a:cubicBezTo>
                        <a:pt x="41" y="107"/>
                        <a:pt x="41" y="107"/>
                        <a:pt x="41" y="107"/>
                      </a:cubicBezTo>
                      <a:cubicBezTo>
                        <a:pt x="41" y="107"/>
                        <a:pt x="41" y="107"/>
                        <a:pt x="41" y="107"/>
                      </a:cubicBezTo>
                      <a:cubicBezTo>
                        <a:pt x="40" y="107"/>
                        <a:pt x="40" y="107"/>
                        <a:pt x="39" y="107"/>
                      </a:cubicBezTo>
                      <a:cubicBezTo>
                        <a:pt x="38" y="107"/>
                        <a:pt x="37" y="106"/>
                        <a:pt x="37" y="106"/>
                      </a:cubicBezTo>
                      <a:cubicBezTo>
                        <a:pt x="36" y="106"/>
                        <a:pt x="36" y="106"/>
                        <a:pt x="35" y="107"/>
                      </a:cubicBezTo>
                      <a:cubicBezTo>
                        <a:pt x="35" y="107"/>
                        <a:pt x="35" y="107"/>
                        <a:pt x="34" y="107"/>
                      </a:cubicBezTo>
                      <a:cubicBezTo>
                        <a:pt x="32" y="109"/>
                        <a:pt x="29" y="110"/>
                        <a:pt x="27" y="110"/>
                      </a:cubicBezTo>
                      <a:cubicBezTo>
                        <a:pt x="25" y="111"/>
                        <a:pt x="23" y="111"/>
                        <a:pt x="21" y="112"/>
                      </a:cubicBezTo>
                      <a:cubicBezTo>
                        <a:pt x="18" y="114"/>
                        <a:pt x="16" y="115"/>
                        <a:pt x="14" y="116"/>
                      </a:cubicBezTo>
                      <a:cubicBezTo>
                        <a:pt x="12" y="116"/>
                        <a:pt x="11" y="117"/>
                        <a:pt x="11" y="118"/>
                      </a:cubicBezTo>
                      <a:cubicBezTo>
                        <a:pt x="11" y="120"/>
                        <a:pt x="10" y="122"/>
                        <a:pt x="9" y="124"/>
                      </a:cubicBezTo>
                      <a:cubicBezTo>
                        <a:pt x="8" y="125"/>
                        <a:pt x="7" y="126"/>
                        <a:pt x="8" y="128"/>
                      </a:cubicBezTo>
                      <a:cubicBezTo>
                        <a:pt x="9" y="132"/>
                        <a:pt x="6" y="133"/>
                        <a:pt x="5" y="134"/>
                      </a:cubicBezTo>
                      <a:cubicBezTo>
                        <a:pt x="4" y="134"/>
                        <a:pt x="3" y="135"/>
                        <a:pt x="2" y="136"/>
                      </a:cubicBezTo>
                      <a:cubicBezTo>
                        <a:pt x="1" y="137"/>
                        <a:pt x="1" y="137"/>
                        <a:pt x="2" y="138"/>
                      </a:cubicBezTo>
                      <a:cubicBezTo>
                        <a:pt x="2" y="139"/>
                        <a:pt x="2" y="141"/>
                        <a:pt x="1" y="143"/>
                      </a:cubicBezTo>
                      <a:cubicBezTo>
                        <a:pt x="0" y="143"/>
                        <a:pt x="0" y="144"/>
                        <a:pt x="1" y="145"/>
                      </a:cubicBezTo>
                      <a:cubicBezTo>
                        <a:pt x="1" y="146"/>
                        <a:pt x="2" y="148"/>
                        <a:pt x="3" y="149"/>
                      </a:cubicBezTo>
                      <a:cubicBezTo>
                        <a:pt x="4" y="150"/>
                        <a:pt x="4" y="150"/>
                        <a:pt x="4" y="150"/>
                      </a:cubicBezTo>
                      <a:cubicBezTo>
                        <a:pt x="4" y="151"/>
                        <a:pt x="5" y="152"/>
                        <a:pt x="5" y="152"/>
                      </a:cubicBezTo>
                      <a:cubicBezTo>
                        <a:pt x="7" y="155"/>
                        <a:pt x="9" y="158"/>
                        <a:pt x="9" y="161"/>
                      </a:cubicBezTo>
                      <a:cubicBezTo>
                        <a:pt x="9" y="162"/>
                        <a:pt x="9" y="162"/>
                        <a:pt x="9" y="163"/>
                      </a:cubicBezTo>
                      <a:cubicBezTo>
                        <a:pt x="10" y="163"/>
                        <a:pt x="11" y="163"/>
                        <a:pt x="12" y="163"/>
                      </a:cubicBezTo>
                      <a:cubicBezTo>
                        <a:pt x="13" y="163"/>
                        <a:pt x="13" y="163"/>
                        <a:pt x="13" y="163"/>
                      </a:cubicBezTo>
                      <a:cubicBezTo>
                        <a:pt x="15" y="163"/>
                        <a:pt x="16" y="166"/>
                        <a:pt x="16" y="167"/>
                      </a:cubicBezTo>
                      <a:cubicBezTo>
                        <a:pt x="17" y="169"/>
                        <a:pt x="17" y="170"/>
                        <a:pt x="18" y="170"/>
                      </a:cubicBezTo>
                      <a:cubicBezTo>
                        <a:pt x="20" y="170"/>
                        <a:pt x="21" y="170"/>
                        <a:pt x="22" y="170"/>
                      </a:cubicBezTo>
                      <a:cubicBezTo>
                        <a:pt x="24" y="170"/>
                        <a:pt x="25" y="170"/>
                        <a:pt x="26" y="170"/>
                      </a:cubicBezTo>
                      <a:cubicBezTo>
                        <a:pt x="28" y="170"/>
                        <a:pt x="28" y="169"/>
                        <a:pt x="29" y="169"/>
                      </a:cubicBezTo>
                      <a:cubicBezTo>
                        <a:pt x="30" y="167"/>
                        <a:pt x="32" y="165"/>
                        <a:pt x="34" y="165"/>
                      </a:cubicBezTo>
                      <a:cubicBezTo>
                        <a:pt x="35" y="165"/>
                        <a:pt x="37" y="165"/>
                        <a:pt x="37" y="169"/>
                      </a:cubicBezTo>
                      <a:cubicBezTo>
                        <a:pt x="37" y="170"/>
                        <a:pt x="37" y="170"/>
                        <a:pt x="37" y="171"/>
                      </a:cubicBezTo>
                      <a:cubicBezTo>
                        <a:pt x="37" y="174"/>
                        <a:pt x="37" y="180"/>
                        <a:pt x="38" y="182"/>
                      </a:cubicBezTo>
                      <a:cubicBezTo>
                        <a:pt x="40" y="181"/>
                        <a:pt x="43" y="181"/>
                        <a:pt x="44" y="181"/>
                      </a:cubicBezTo>
                      <a:cubicBezTo>
                        <a:pt x="45" y="181"/>
                        <a:pt x="45" y="181"/>
                        <a:pt x="46" y="181"/>
                      </a:cubicBezTo>
                      <a:cubicBezTo>
                        <a:pt x="46" y="181"/>
                        <a:pt x="46" y="181"/>
                        <a:pt x="46" y="181"/>
                      </a:cubicBezTo>
                      <a:cubicBezTo>
                        <a:pt x="49" y="181"/>
                        <a:pt x="49" y="181"/>
                        <a:pt x="49" y="181"/>
                      </a:cubicBezTo>
                      <a:cubicBezTo>
                        <a:pt x="49" y="181"/>
                        <a:pt x="49" y="181"/>
                        <a:pt x="50" y="181"/>
                      </a:cubicBezTo>
                      <a:cubicBezTo>
                        <a:pt x="50" y="181"/>
                        <a:pt x="50" y="181"/>
                        <a:pt x="50" y="181"/>
                      </a:cubicBezTo>
                      <a:cubicBezTo>
                        <a:pt x="50" y="181"/>
                        <a:pt x="50" y="181"/>
                        <a:pt x="50" y="181"/>
                      </a:cubicBezTo>
                      <a:cubicBezTo>
                        <a:pt x="51" y="181"/>
                        <a:pt x="52" y="182"/>
                        <a:pt x="53" y="182"/>
                      </a:cubicBezTo>
                      <a:cubicBezTo>
                        <a:pt x="53" y="182"/>
                        <a:pt x="53" y="182"/>
                        <a:pt x="53" y="182"/>
                      </a:cubicBezTo>
                      <a:cubicBezTo>
                        <a:pt x="54" y="182"/>
                        <a:pt x="54" y="182"/>
                        <a:pt x="55" y="182"/>
                      </a:cubicBezTo>
                      <a:cubicBezTo>
                        <a:pt x="55" y="182"/>
                        <a:pt x="55" y="182"/>
                        <a:pt x="55" y="182"/>
                      </a:cubicBezTo>
                      <a:cubicBezTo>
                        <a:pt x="57" y="183"/>
                        <a:pt x="59" y="182"/>
                        <a:pt x="61" y="180"/>
                      </a:cubicBezTo>
                      <a:cubicBezTo>
                        <a:pt x="63" y="179"/>
                        <a:pt x="64" y="178"/>
                        <a:pt x="66" y="177"/>
                      </a:cubicBezTo>
                      <a:cubicBezTo>
                        <a:pt x="68" y="177"/>
                        <a:pt x="69" y="176"/>
                        <a:pt x="71" y="175"/>
                      </a:cubicBezTo>
                      <a:cubicBezTo>
                        <a:pt x="72" y="174"/>
                        <a:pt x="73" y="174"/>
                        <a:pt x="74" y="173"/>
                      </a:cubicBezTo>
                      <a:cubicBezTo>
                        <a:pt x="78" y="171"/>
                        <a:pt x="81" y="169"/>
                        <a:pt x="85" y="169"/>
                      </a:cubicBezTo>
                      <a:cubicBezTo>
                        <a:pt x="87" y="169"/>
                        <a:pt x="88" y="168"/>
                        <a:pt x="90" y="168"/>
                      </a:cubicBezTo>
                      <a:cubicBezTo>
                        <a:pt x="91" y="168"/>
                        <a:pt x="93" y="168"/>
                        <a:pt x="94" y="168"/>
                      </a:cubicBezTo>
                      <a:cubicBezTo>
                        <a:pt x="95" y="168"/>
                        <a:pt x="97" y="168"/>
                        <a:pt x="98" y="169"/>
                      </a:cubicBezTo>
                      <a:cubicBezTo>
                        <a:pt x="98" y="169"/>
                        <a:pt x="98" y="170"/>
                        <a:pt x="98" y="171"/>
                      </a:cubicBezTo>
                      <a:cubicBezTo>
                        <a:pt x="98" y="171"/>
                        <a:pt x="98" y="171"/>
                        <a:pt x="98" y="172"/>
                      </a:cubicBezTo>
                      <a:cubicBezTo>
                        <a:pt x="97" y="175"/>
                        <a:pt x="96" y="186"/>
                        <a:pt x="101" y="192"/>
                      </a:cubicBezTo>
                      <a:cubicBezTo>
                        <a:pt x="105" y="197"/>
                        <a:pt x="108" y="199"/>
                        <a:pt x="110" y="199"/>
                      </a:cubicBezTo>
                      <a:cubicBezTo>
                        <a:pt x="111" y="199"/>
                        <a:pt x="112" y="199"/>
                        <a:pt x="113" y="199"/>
                      </a:cubicBezTo>
                      <a:cubicBezTo>
                        <a:pt x="114" y="199"/>
                        <a:pt x="114" y="199"/>
                        <a:pt x="115" y="199"/>
                      </a:cubicBezTo>
                      <a:cubicBezTo>
                        <a:pt x="117" y="199"/>
                        <a:pt x="118" y="200"/>
                        <a:pt x="119" y="200"/>
                      </a:cubicBezTo>
                      <a:cubicBezTo>
                        <a:pt x="119" y="201"/>
                        <a:pt x="120" y="201"/>
                        <a:pt x="120" y="201"/>
                      </a:cubicBezTo>
                      <a:cubicBezTo>
                        <a:pt x="121" y="201"/>
                        <a:pt x="121" y="201"/>
                        <a:pt x="121" y="201"/>
                      </a:cubicBezTo>
                      <a:cubicBezTo>
                        <a:pt x="125" y="201"/>
                        <a:pt x="125" y="203"/>
                        <a:pt x="125" y="204"/>
                      </a:cubicBezTo>
                      <a:cubicBezTo>
                        <a:pt x="126" y="205"/>
                        <a:pt x="126" y="205"/>
                        <a:pt x="126" y="205"/>
                      </a:cubicBezTo>
                      <a:cubicBezTo>
                        <a:pt x="127" y="205"/>
                        <a:pt x="129" y="205"/>
                        <a:pt x="130" y="205"/>
                      </a:cubicBezTo>
                      <a:cubicBezTo>
                        <a:pt x="135" y="206"/>
                        <a:pt x="137" y="208"/>
                        <a:pt x="137" y="211"/>
                      </a:cubicBezTo>
                      <a:cubicBezTo>
                        <a:pt x="137" y="211"/>
                        <a:pt x="138" y="211"/>
                        <a:pt x="139" y="211"/>
                      </a:cubicBezTo>
                      <a:cubicBezTo>
                        <a:pt x="139" y="211"/>
                        <a:pt x="139" y="211"/>
                        <a:pt x="140" y="211"/>
                      </a:cubicBezTo>
                      <a:cubicBezTo>
                        <a:pt x="140" y="211"/>
                        <a:pt x="141" y="211"/>
                        <a:pt x="142" y="211"/>
                      </a:cubicBezTo>
                      <a:cubicBezTo>
                        <a:pt x="144" y="211"/>
                        <a:pt x="147" y="211"/>
                        <a:pt x="149" y="212"/>
                      </a:cubicBezTo>
                      <a:cubicBezTo>
                        <a:pt x="149" y="213"/>
                        <a:pt x="149" y="213"/>
                        <a:pt x="149" y="213"/>
                      </a:cubicBezTo>
                      <a:cubicBezTo>
                        <a:pt x="152" y="215"/>
                        <a:pt x="154" y="217"/>
                        <a:pt x="154" y="222"/>
                      </a:cubicBezTo>
                      <a:cubicBezTo>
                        <a:pt x="154" y="223"/>
                        <a:pt x="154" y="224"/>
                        <a:pt x="155" y="225"/>
                      </a:cubicBezTo>
                      <a:cubicBezTo>
                        <a:pt x="156" y="227"/>
                        <a:pt x="157" y="228"/>
                        <a:pt x="156" y="230"/>
                      </a:cubicBezTo>
                      <a:cubicBezTo>
                        <a:pt x="156" y="231"/>
                        <a:pt x="155" y="231"/>
                        <a:pt x="154" y="232"/>
                      </a:cubicBezTo>
                      <a:cubicBezTo>
                        <a:pt x="154" y="232"/>
                        <a:pt x="155" y="233"/>
                        <a:pt x="155" y="234"/>
                      </a:cubicBezTo>
                      <a:cubicBezTo>
                        <a:pt x="156" y="236"/>
                        <a:pt x="157" y="237"/>
                        <a:pt x="157" y="239"/>
                      </a:cubicBezTo>
                      <a:cubicBezTo>
                        <a:pt x="157" y="242"/>
                        <a:pt x="161" y="244"/>
                        <a:pt x="167" y="243"/>
                      </a:cubicBezTo>
                      <a:cubicBezTo>
                        <a:pt x="168" y="243"/>
                        <a:pt x="169" y="243"/>
                        <a:pt x="170" y="243"/>
                      </a:cubicBezTo>
                      <a:cubicBezTo>
                        <a:pt x="175" y="243"/>
                        <a:pt x="178" y="244"/>
                        <a:pt x="178" y="251"/>
                      </a:cubicBezTo>
                      <a:cubicBezTo>
                        <a:pt x="178" y="253"/>
                        <a:pt x="179" y="254"/>
                        <a:pt x="181" y="256"/>
                      </a:cubicBezTo>
                      <a:cubicBezTo>
                        <a:pt x="182" y="257"/>
                        <a:pt x="184" y="259"/>
                        <a:pt x="185" y="261"/>
                      </a:cubicBezTo>
                      <a:cubicBezTo>
                        <a:pt x="186" y="265"/>
                        <a:pt x="185" y="268"/>
                        <a:pt x="184" y="271"/>
                      </a:cubicBezTo>
                      <a:cubicBezTo>
                        <a:pt x="184" y="273"/>
                        <a:pt x="183" y="275"/>
                        <a:pt x="184" y="276"/>
                      </a:cubicBezTo>
                      <a:cubicBezTo>
                        <a:pt x="184" y="277"/>
                        <a:pt x="184" y="278"/>
                        <a:pt x="184" y="278"/>
                      </a:cubicBezTo>
                      <a:cubicBezTo>
                        <a:pt x="184" y="279"/>
                        <a:pt x="184" y="279"/>
                        <a:pt x="184" y="279"/>
                      </a:cubicBezTo>
                      <a:cubicBezTo>
                        <a:pt x="183" y="280"/>
                        <a:pt x="183" y="280"/>
                        <a:pt x="183" y="281"/>
                      </a:cubicBezTo>
                      <a:cubicBezTo>
                        <a:pt x="183" y="281"/>
                        <a:pt x="183" y="281"/>
                        <a:pt x="183" y="282"/>
                      </a:cubicBezTo>
                      <a:cubicBezTo>
                        <a:pt x="183" y="282"/>
                        <a:pt x="183" y="282"/>
                        <a:pt x="182" y="283"/>
                      </a:cubicBezTo>
                      <a:cubicBezTo>
                        <a:pt x="182" y="283"/>
                        <a:pt x="182" y="283"/>
                        <a:pt x="182" y="283"/>
                      </a:cubicBezTo>
                      <a:cubicBezTo>
                        <a:pt x="182" y="284"/>
                        <a:pt x="182" y="284"/>
                        <a:pt x="181" y="284"/>
                      </a:cubicBezTo>
                      <a:cubicBezTo>
                        <a:pt x="181" y="284"/>
                        <a:pt x="181" y="284"/>
                        <a:pt x="181" y="285"/>
                      </a:cubicBezTo>
                      <a:cubicBezTo>
                        <a:pt x="181" y="285"/>
                        <a:pt x="181" y="285"/>
                        <a:pt x="181" y="285"/>
                      </a:cubicBezTo>
                      <a:cubicBezTo>
                        <a:pt x="181" y="285"/>
                        <a:pt x="181" y="285"/>
                        <a:pt x="181" y="285"/>
                      </a:cubicBezTo>
                      <a:cubicBezTo>
                        <a:pt x="181" y="285"/>
                        <a:pt x="181" y="285"/>
                        <a:pt x="181" y="285"/>
                      </a:cubicBezTo>
                      <a:cubicBezTo>
                        <a:pt x="181" y="285"/>
                        <a:pt x="182" y="286"/>
                        <a:pt x="182" y="286"/>
                      </a:cubicBezTo>
                      <a:cubicBezTo>
                        <a:pt x="182" y="286"/>
                        <a:pt x="182" y="286"/>
                        <a:pt x="182" y="286"/>
                      </a:cubicBezTo>
                      <a:cubicBezTo>
                        <a:pt x="182" y="287"/>
                        <a:pt x="182" y="287"/>
                        <a:pt x="182" y="287"/>
                      </a:cubicBezTo>
                      <a:cubicBezTo>
                        <a:pt x="182" y="287"/>
                        <a:pt x="182" y="288"/>
                        <a:pt x="182" y="288"/>
                      </a:cubicBezTo>
                      <a:cubicBezTo>
                        <a:pt x="182" y="288"/>
                        <a:pt x="182" y="289"/>
                        <a:pt x="182" y="289"/>
                      </a:cubicBezTo>
                      <a:cubicBezTo>
                        <a:pt x="182" y="291"/>
                        <a:pt x="181" y="291"/>
                        <a:pt x="180" y="292"/>
                      </a:cubicBezTo>
                      <a:cubicBezTo>
                        <a:pt x="180" y="292"/>
                        <a:pt x="181" y="293"/>
                        <a:pt x="181" y="294"/>
                      </a:cubicBezTo>
                      <a:cubicBezTo>
                        <a:pt x="182" y="296"/>
                        <a:pt x="184" y="300"/>
                        <a:pt x="183" y="305"/>
                      </a:cubicBezTo>
                      <a:cubicBezTo>
                        <a:pt x="182" y="307"/>
                        <a:pt x="182" y="310"/>
                        <a:pt x="182" y="310"/>
                      </a:cubicBezTo>
                      <a:cubicBezTo>
                        <a:pt x="182" y="311"/>
                        <a:pt x="183" y="311"/>
                        <a:pt x="187" y="311"/>
                      </a:cubicBezTo>
                      <a:cubicBezTo>
                        <a:pt x="191" y="311"/>
                        <a:pt x="193" y="312"/>
                        <a:pt x="194" y="313"/>
                      </a:cubicBezTo>
                      <a:cubicBezTo>
                        <a:pt x="194" y="313"/>
                        <a:pt x="195" y="313"/>
                        <a:pt x="195" y="313"/>
                      </a:cubicBezTo>
                      <a:cubicBezTo>
                        <a:pt x="195" y="313"/>
                        <a:pt x="195" y="313"/>
                        <a:pt x="195" y="313"/>
                      </a:cubicBezTo>
                      <a:cubicBezTo>
                        <a:pt x="196" y="312"/>
                        <a:pt x="197" y="312"/>
                        <a:pt x="197" y="312"/>
                      </a:cubicBezTo>
                      <a:cubicBezTo>
                        <a:pt x="202" y="312"/>
                        <a:pt x="206" y="321"/>
                        <a:pt x="206" y="323"/>
                      </a:cubicBezTo>
                      <a:cubicBezTo>
                        <a:pt x="207" y="327"/>
                        <a:pt x="209" y="332"/>
                        <a:pt x="210" y="334"/>
                      </a:cubicBezTo>
                      <a:cubicBezTo>
                        <a:pt x="210" y="334"/>
                        <a:pt x="210" y="334"/>
                        <a:pt x="210" y="334"/>
                      </a:cubicBezTo>
                      <a:cubicBezTo>
                        <a:pt x="212" y="333"/>
                        <a:pt x="214" y="332"/>
                        <a:pt x="217" y="332"/>
                      </a:cubicBezTo>
                      <a:cubicBezTo>
                        <a:pt x="218" y="332"/>
                        <a:pt x="219" y="332"/>
                        <a:pt x="220" y="332"/>
                      </a:cubicBezTo>
                      <a:cubicBezTo>
                        <a:pt x="220" y="333"/>
                        <a:pt x="221" y="333"/>
                        <a:pt x="221" y="333"/>
                      </a:cubicBezTo>
                      <a:cubicBezTo>
                        <a:pt x="224" y="336"/>
                        <a:pt x="222" y="342"/>
                        <a:pt x="221" y="348"/>
                      </a:cubicBezTo>
                      <a:cubicBezTo>
                        <a:pt x="221" y="349"/>
                        <a:pt x="220" y="351"/>
                        <a:pt x="220" y="352"/>
                      </a:cubicBezTo>
                      <a:cubicBezTo>
                        <a:pt x="220" y="352"/>
                        <a:pt x="220" y="352"/>
                        <a:pt x="220" y="352"/>
                      </a:cubicBezTo>
                      <a:cubicBezTo>
                        <a:pt x="224" y="352"/>
                        <a:pt x="226" y="353"/>
                        <a:pt x="226" y="353"/>
                      </a:cubicBezTo>
                      <a:cubicBezTo>
                        <a:pt x="230" y="355"/>
                        <a:pt x="230" y="371"/>
                        <a:pt x="229" y="373"/>
                      </a:cubicBezTo>
                      <a:cubicBezTo>
                        <a:pt x="228" y="375"/>
                        <a:pt x="226" y="376"/>
                        <a:pt x="221" y="378"/>
                      </a:cubicBezTo>
                      <a:cubicBezTo>
                        <a:pt x="219" y="379"/>
                        <a:pt x="216" y="380"/>
                        <a:pt x="215" y="381"/>
                      </a:cubicBezTo>
                      <a:cubicBezTo>
                        <a:pt x="211" y="384"/>
                        <a:pt x="201" y="394"/>
                        <a:pt x="196" y="401"/>
                      </a:cubicBezTo>
                      <a:cubicBezTo>
                        <a:pt x="195" y="403"/>
                        <a:pt x="194" y="404"/>
                        <a:pt x="193" y="405"/>
                      </a:cubicBezTo>
                      <a:cubicBezTo>
                        <a:pt x="193" y="405"/>
                        <a:pt x="193" y="406"/>
                        <a:pt x="193" y="406"/>
                      </a:cubicBezTo>
                      <a:cubicBezTo>
                        <a:pt x="192" y="407"/>
                        <a:pt x="191" y="408"/>
                        <a:pt x="190" y="409"/>
                      </a:cubicBezTo>
                      <a:cubicBezTo>
                        <a:pt x="190" y="409"/>
                        <a:pt x="190" y="409"/>
                        <a:pt x="190" y="409"/>
                      </a:cubicBezTo>
                      <a:cubicBezTo>
                        <a:pt x="190" y="409"/>
                        <a:pt x="190" y="409"/>
                        <a:pt x="190" y="409"/>
                      </a:cubicBezTo>
                      <a:cubicBezTo>
                        <a:pt x="190" y="409"/>
                        <a:pt x="190" y="409"/>
                        <a:pt x="190" y="409"/>
                      </a:cubicBezTo>
                      <a:cubicBezTo>
                        <a:pt x="190" y="409"/>
                        <a:pt x="190" y="409"/>
                        <a:pt x="190" y="409"/>
                      </a:cubicBezTo>
                      <a:cubicBezTo>
                        <a:pt x="191" y="409"/>
                        <a:pt x="191" y="409"/>
                        <a:pt x="191" y="409"/>
                      </a:cubicBezTo>
                      <a:cubicBezTo>
                        <a:pt x="191" y="409"/>
                        <a:pt x="191" y="409"/>
                        <a:pt x="191" y="409"/>
                      </a:cubicBezTo>
                      <a:cubicBezTo>
                        <a:pt x="193" y="410"/>
                        <a:pt x="195" y="410"/>
                        <a:pt x="198" y="413"/>
                      </a:cubicBezTo>
                      <a:cubicBezTo>
                        <a:pt x="198" y="413"/>
                        <a:pt x="198" y="414"/>
                        <a:pt x="199" y="414"/>
                      </a:cubicBezTo>
                      <a:cubicBezTo>
                        <a:pt x="201" y="417"/>
                        <a:pt x="202" y="419"/>
                        <a:pt x="203" y="420"/>
                      </a:cubicBezTo>
                      <a:cubicBezTo>
                        <a:pt x="203" y="419"/>
                        <a:pt x="205" y="418"/>
                        <a:pt x="207" y="418"/>
                      </a:cubicBezTo>
                      <a:cubicBezTo>
                        <a:pt x="208" y="418"/>
                        <a:pt x="209" y="419"/>
                        <a:pt x="210" y="420"/>
                      </a:cubicBezTo>
                      <a:cubicBezTo>
                        <a:pt x="212" y="423"/>
                        <a:pt x="215" y="425"/>
                        <a:pt x="218" y="427"/>
                      </a:cubicBezTo>
                      <a:cubicBezTo>
                        <a:pt x="220" y="428"/>
                        <a:pt x="222" y="429"/>
                        <a:pt x="223" y="430"/>
                      </a:cubicBezTo>
                      <a:cubicBezTo>
                        <a:pt x="223" y="430"/>
                        <a:pt x="224" y="431"/>
                        <a:pt x="225" y="431"/>
                      </a:cubicBezTo>
                      <a:cubicBezTo>
                        <a:pt x="227" y="433"/>
                        <a:pt x="231" y="435"/>
                        <a:pt x="231" y="440"/>
                      </a:cubicBezTo>
                      <a:cubicBezTo>
                        <a:pt x="231" y="441"/>
                        <a:pt x="231" y="442"/>
                        <a:pt x="231" y="443"/>
                      </a:cubicBezTo>
                      <a:cubicBezTo>
                        <a:pt x="231" y="444"/>
                        <a:pt x="231" y="445"/>
                        <a:pt x="231" y="445"/>
                      </a:cubicBezTo>
                      <a:cubicBezTo>
                        <a:pt x="231" y="446"/>
                        <a:pt x="231" y="446"/>
                        <a:pt x="231" y="446"/>
                      </a:cubicBezTo>
                      <a:cubicBezTo>
                        <a:pt x="230" y="447"/>
                        <a:pt x="230" y="447"/>
                        <a:pt x="230" y="448"/>
                      </a:cubicBezTo>
                      <a:cubicBezTo>
                        <a:pt x="230" y="448"/>
                        <a:pt x="230" y="448"/>
                        <a:pt x="230" y="448"/>
                      </a:cubicBezTo>
                      <a:cubicBezTo>
                        <a:pt x="230" y="449"/>
                        <a:pt x="230" y="450"/>
                        <a:pt x="231" y="450"/>
                      </a:cubicBezTo>
                      <a:cubicBezTo>
                        <a:pt x="231" y="451"/>
                        <a:pt x="231" y="451"/>
                        <a:pt x="231" y="451"/>
                      </a:cubicBezTo>
                      <a:cubicBezTo>
                        <a:pt x="231" y="452"/>
                        <a:pt x="231" y="452"/>
                        <a:pt x="231" y="453"/>
                      </a:cubicBezTo>
                      <a:cubicBezTo>
                        <a:pt x="231" y="453"/>
                        <a:pt x="231" y="453"/>
                        <a:pt x="231" y="453"/>
                      </a:cubicBezTo>
                      <a:cubicBezTo>
                        <a:pt x="232" y="452"/>
                        <a:pt x="233" y="451"/>
                        <a:pt x="234" y="450"/>
                      </a:cubicBezTo>
                      <a:cubicBezTo>
                        <a:pt x="238" y="447"/>
                        <a:pt x="239" y="445"/>
                        <a:pt x="240" y="442"/>
                      </a:cubicBezTo>
                      <a:cubicBezTo>
                        <a:pt x="240" y="441"/>
                        <a:pt x="241" y="439"/>
                        <a:pt x="242" y="437"/>
                      </a:cubicBezTo>
                      <a:cubicBezTo>
                        <a:pt x="243" y="435"/>
                        <a:pt x="244" y="433"/>
                        <a:pt x="244" y="432"/>
                      </a:cubicBezTo>
                      <a:cubicBezTo>
                        <a:pt x="244" y="429"/>
                        <a:pt x="245" y="426"/>
                        <a:pt x="249" y="423"/>
                      </a:cubicBezTo>
                      <a:cubicBezTo>
                        <a:pt x="250" y="421"/>
                        <a:pt x="250" y="420"/>
                        <a:pt x="250" y="418"/>
                      </a:cubicBezTo>
                      <a:cubicBezTo>
                        <a:pt x="250" y="416"/>
                        <a:pt x="250" y="413"/>
                        <a:pt x="255" y="410"/>
                      </a:cubicBezTo>
                      <a:cubicBezTo>
                        <a:pt x="259" y="409"/>
                        <a:pt x="261" y="409"/>
                        <a:pt x="262" y="411"/>
                      </a:cubicBezTo>
                      <a:cubicBezTo>
                        <a:pt x="264" y="414"/>
                        <a:pt x="262" y="418"/>
                        <a:pt x="260" y="421"/>
                      </a:cubicBezTo>
                      <a:cubicBezTo>
                        <a:pt x="263" y="417"/>
                        <a:pt x="265" y="412"/>
                        <a:pt x="268" y="407"/>
                      </a:cubicBezTo>
                      <a:cubicBezTo>
                        <a:pt x="268" y="406"/>
                        <a:pt x="269" y="405"/>
                        <a:pt x="270" y="403"/>
                      </a:cubicBezTo>
                      <a:cubicBezTo>
                        <a:pt x="274" y="395"/>
                        <a:pt x="278" y="391"/>
                        <a:pt x="282" y="390"/>
                      </a:cubicBezTo>
                      <a:cubicBezTo>
                        <a:pt x="283" y="390"/>
                        <a:pt x="285" y="387"/>
                        <a:pt x="284" y="376"/>
                      </a:cubicBezTo>
                      <a:cubicBezTo>
                        <a:pt x="284" y="374"/>
                        <a:pt x="284" y="373"/>
                        <a:pt x="283" y="371"/>
                      </a:cubicBezTo>
                      <a:cubicBezTo>
                        <a:pt x="283" y="366"/>
                        <a:pt x="282" y="362"/>
                        <a:pt x="284" y="358"/>
                      </a:cubicBezTo>
                      <a:cubicBezTo>
                        <a:pt x="285" y="357"/>
                        <a:pt x="286" y="355"/>
                        <a:pt x="286" y="354"/>
                      </a:cubicBezTo>
                      <a:cubicBezTo>
                        <a:pt x="286" y="352"/>
                        <a:pt x="286" y="349"/>
                        <a:pt x="290" y="349"/>
                      </a:cubicBezTo>
                      <a:cubicBezTo>
                        <a:pt x="292" y="349"/>
                        <a:pt x="298" y="343"/>
                        <a:pt x="302" y="339"/>
                      </a:cubicBezTo>
                      <a:cubicBezTo>
                        <a:pt x="308" y="333"/>
                        <a:pt x="312" y="332"/>
                        <a:pt x="318" y="332"/>
                      </a:cubicBezTo>
                      <a:cubicBezTo>
                        <a:pt x="320" y="332"/>
                        <a:pt x="321" y="331"/>
                        <a:pt x="321" y="331"/>
                      </a:cubicBezTo>
                      <a:cubicBezTo>
                        <a:pt x="321" y="330"/>
                        <a:pt x="322" y="329"/>
                        <a:pt x="324" y="328"/>
                      </a:cubicBezTo>
                      <a:cubicBezTo>
                        <a:pt x="327" y="328"/>
                        <a:pt x="329" y="326"/>
                        <a:pt x="330" y="324"/>
                      </a:cubicBezTo>
                      <a:cubicBezTo>
                        <a:pt x="331" y="323"/>
                        <a:pt x="332" y="323"/>
                        <a:pt x="332" y="322"/>
                      </a:cubicBezTo>
                      <a:cubicBezTo>
                        <a:pt x="333" y="321"/>
                        <a:pt x="335" y="320"/>
                        <a:pt x="338" y="320"/>
                      </a:cubicBezTo>
                      <a:cubicBezTo>
                        <a:pt x="340" y="320"/>
                        <a:pt x="343" y="321"/>
                        <a:pt x="345" y="321"/>
                      </a:cubicBezTo>
                      <a:cubicBezTo>
                        <a:pt x="348" y="321"/>
                        <a:pt x="350" y="322"/>
                        <a:pt x="352" y="322"/>
                      </a:cubicBezTo>
                      <a:cubicBezTo>
                        <a:pt x="356" y="322"/>
                        <a:pt x="356" y="322"/>
                        <a:pt x="356" y="322"/>
                      </a:cubicBezTo>
                      <a:cubicBezTo>
                        <a:pt x="360" y="322"/>
                        <a:pt x="360" y="321"/>
                        <a:pt x="360" y="320"/>
                      </a:cubicBezTo>
                      <a:cubicBezTo>
                        <a:pt x="360" y="316"/>
                        <a:pt x="364" y="312"/>
                        <a:pt x="369" y="312"/>
                      </a:cubicBezTo>
                      <a:cubicBezTo>
                        <a:pt x="371" y="312"/>
                        <a:pt x="372" y="312"/>
                        <a:pt x="372" y="308"/>
                      </a:cubicBezTo>
                      <a:cubicBezTo>
                        <a:pt x="372" y="302"/>
                        <a:pt x="373" y="299"/>
                        <a:pt x="377" y="296"/>
                      </a:cubicBezTo>
                      <a:cubicBezTo>
                        <a:pt x="379" y="295"/>
                        <a:pt x="379" y="292"/>
                        <a:pt x="380" y="289"/>
                      </a:cubicBezTo>
                      <a:cubicBezTo>
                        <a:pt x="380" y="288"/>
                        <a:pt x="381" y="287"/>
                        <a:pt x="381" y="286"/>
                      </a:cubicBezTo>
                      <a:cubicBezTo>
                        <a:pt x="381" y="284"/>
                        <a:pt x="383" y="283"/>
                        <a:pt x="384" y="283"/>
                      </a:cubicBezTo>
                      <a:cubicBezTo>
                        <a:pt x="385" y="282"/>
                        <a:pt x="385" y="282"/>
                        <a:pt x="385" y="281"/>
                      </a:cubicBezTo>
                      <a:cubicBezTo>
                        <a:pt x="385" y="278"/>
                        <a:pt x="385" y="276"/>
                        <a:pt x="386" y="273"/>
                      </a:cubicBezTo>
                      <a:cubicBezTo>
                        <a:pt x="386" y="271"/>
                        <a:pt x="387" y="269"/>
                        <a:pt x="387" y="267"/>
                      </a:cubicBezTo>
                      <a:cubicBezTo>
                        <a:pt x="387" y="264"/>
                        <a:pt x="389" y="262"/>
                        <a:pt x="391" y="262"/>
                      </a:cubicBezTo>
                      <a:cubicBezTo>
                        <a:pt x="392" y="261"/>
                        <a:pt x="392" y="261"/>
                        <a:pt x="393" y="260"/>
                      </a:cubicBezTo>
                      <a:cubicBezTo>
                        <a:pt x="393" y="260"/>
                        <a:pt x="393" y="259"/>
                        <a:pt x="393" y="257"/>
                      </a:cubicBezTo>
                      <a:cubicBezTo>
                        <a:pt x="392" y="255"/>
                        <a:pt x="392" y="251"/>
                        <a:pt x="394" y="246"/>
                      </a:cubicBezTo>
                      <a:cubicBezTo>
                        <a:pt x="395" y="242"/>
                        <a:pt x="395" y="237"/>
                        <a:pt x="394" y="232"/>
                      </a:cubicBezTo>
                      <a:cubicBezTo>
                        <a:pt x="394" y="230"/>
                        <a:pt x="394" y="228"/>
                        <a:pt x="394" y="225"/>
                      </a:cubicBezTo>
                      <a:cubicBezTo>
                        <a:pt x="394" y="217"/>
                        <a:pt x="394" y="210"/>
                        <a:pt x="397" y="207"/>
                      </a:cubicBezTo>
                      <a:cubicBezTo>
                        <a:pt x="397" y="207"/>
                        <a:pt x="397" y="207"/>
                        <a:pt x="397" y="206"/>
                      </a:cubicBezTo>
                      <a:cubicBezTo>
                        <a:pt x="397" y="206"/>
                        <a:pt x="397" y="206"/>
                        <a:pt x="397" y="206"/>
                      </a:cubicBezTo>
                      <a:cubicBezTo>
                        <a:pt x="395" y="205"/>
                        <a:pt x="394" y="204"/>
                        <a:pt x="395" y="202"/>
                      </a:cubicBezTo>
                      <a:cubicBezTo>
                        <a:pt x="395" y="200"/>
                        <a:pt x="398" y="198"/>
                        <a:pt x="400" y="199"/>
                      </a:cubicBezTo>
                      <a:cubicBezTo>
                        <a:pt x="401" y="199"/>
                        <a:pt x="402" y="200"/>
                        <a:pt x="402" y="201"/>
                      </a:cubicBezTo>
                      <a:cubicBezTo>
                        <a:pt x="403" y="201"/>
                        <a:pt x="404" y="202"/>
                        <a:pt x="405" y="201"/>
                      </a:cubicBezTo>
                      <a:cubicBezTo>
                        <a:pt x="408" y="200"/>
                        <a:pt x="411" y="193"/>
                        <a:pt x="413" y="187"/>
                      </a:cubicBezTo>
                      <a:cubicBezTo>
                        <a:pt x="414" y="185"/>
                        <a:pt x="414" y="185"/>
                        <a:pt x="414" y="185"/>
                      </a:cubicBezTo>
                      <a:cubicBezTo>
                        <a:pt x="416" y="178"/>
                        <a:pt x="420" y="177"/>
                        <a:pt x="423" y="176"/>
                      </a:cubicBezTo>
                      <a:cubicBezTo>
                        <a:pt x="424" y="176"/>
                        <a:pt x="425" y="176"/>
                        <a:pt x="425" y="176"/>
                      </a:cubicBezTo>
                      <a:cubicBezTo>
                        <a:pt x="428" y="174"/>
                        <a:pt x="435" y="167"/>
                        <a:pt x="440" y="154"/>
                      </a:cubicBezTo>
                      <a:cubicBezTo>
                        <a:pt x="444" y="145"/>
                        <a:pt x="441" y="135"/>
                        <a:pt x="439" y="128"/>
                      </a:cubicBezTo>
                      <a:cubicBezTo>
                        <a:pt x="438" y="126"/>
                        <a:pt x="438" y="124"/>
                        <a:pt x="438" y="123"/>
                      </a:cubicBezTo>
                      <a:cubicBezTo>
                        <a:pt x="436" y="118"/>
                        <a:pt x="435" y="118"/>
                        <a:pt x="434" y="118"/>
                      </a:cubicBezTo>
                      <a:cubicBezTo>
                        <a:pt x="433" y="118"/>
                        <a:pt x="433" y="118"/>
                        <a:pt x="432" y="118"/>
                      </a:cubicBezTo>
                      <a:cubicBezTo>
                        <a:pt x="431" y="118"/>
                        <a:pt x="431" y="118"/>
                        <a:pt x="430" y="118"/>
                      </a:cubicBezTo>
                      <a:cubicBezTo>
                        <a:pt x="430" y="118"/>
                        <a:pt x="429" y="118"/>
                        <a:pt x="429" y="118"/>
                      </a:cubicBezTo>
                      <a:cubicBezTo>
                        <a:pt x="420" y="118"/>
                        <a:pt x="411" y="113"/>
                        <a:pt x="401" y="103"/>
                      </a:cubicBezTo>
                      <a:cubicBezTo>
                        <a:pt x="395" y="95"/>
                        <a:pt x="387" y="92"/>
                        <a:pt x="379" y="92"/>
                      </a:cubicBezTo>
                      <a:cubicBezTo>
                        <a:pt x="376" y="92"/>
                        <a:pt x="374" y="92"/>
                        <a:pt x="370" y="93"/>
                      </a:cubicBezTo>
                      <a:cubicBezTo>
                        <a:pt x="369" y="93"/>
                        <a:pt x="368" y="94"/>
                        <a:pt x="366" y="94"/>
                      </a:cubicBezTo>
                      <a:cubicBezTo>
                        <a:pt x="361" y="94"/>
                        <a:pt x="357" y="92"/>
                        <a:pt x="353" y="90"/>
                      </a:cubicBezTo>
                      <a:cubicBezTo>
                        <a:pt x="351" y="89"/>
                        <a:pt x="349" y="88"/>
                        <a:pt x="347" y="88"/>
                      </a:cubicBezTo>
                      <a:cubicBezTo>
                        <a:pt x="345" y="87"/>
                        <a:pt x="341" y="90"/>
                        <a:pt x="339" y="92"/>
                      </a:cubicBezTo>
                      <a:cubicBezTo>
                        <a:pt x="337" y="93"/>
                        <a:pt x="335" y="94"/>
                        <a:pt x="334" y="95"/>
                      </a:cubicBezTo>
                      <a:cubicBezTo>
                        <a:pt x="332" y="96"/>
                        <a:pt x="331" y="95"/>
                        <a:pt x="330" y="94"/>
                      </a:cubicBezTo>
                      <a:cubicBezTo>
                        <a:pt x="329" y="93"/>
                        <a:pt x="330" y="91"/>
                        <a:pt x="331" y="88"/>
                      </a:cubicBezTo>
                      <a:cubicBezTo>
                        <a:pt x="332" y="86"/>
                        <a:pt x="333" y="84"/>
                        <a:pt x="333" y="82"/>
                      </a:cubicBezTo>
                      <a:cubicBezTo>
                        <a:pt x="333" y="82"/>
                        <a:pt x="333" y="78"/>
                        <a:pt x="308" y="68"/>
                      </a:cubicBezTo>
                      <a:cubicBezTo>
                        <a:pt x="304" y="67"/>
                        <a:pt x="301" y="66"/>
                        <a:pt x="299" y="66"/>
                      </a:cubicBezTo>
                      <a:cubicBezTo>
                        <a:pt x="296" y="66"/>
                        <a:pt x="294" y="68"/>
                        <a:pt x="294" y="71"/>
                      </a:cubicBezTo>
                      <a:cubicBezTo>
                        <a:pt x="294" y="75"/>
                        <a:pt x="293" y="76"/>
                        <a:pt x="291" y="76"/>
                      </a:cubicBezTo>
                      <a:cubicBezTo>
                        <a:pt x="290" y="76"/>
                        <a:pt x="290" y="76"/>
                        <a:pt x="289" y="76"/>
                      </a:cubicBezTo>
                      <a:cubicBezTo>
                        <a:pt x="289" y="76"/>
                        <a:pt x="288" y="76"/>
                        <a:pt x="288" y="76"/>
                      </a:cubicBezTo>
                      <a:cubicBezTo>
                        <a:pt x="287" y="76"/>
                        <a:pt x="286" y="77"/>
                        <a:pt x="286" y="78"/>
                      </a:cubicBezTo>
                      <a:cubicBezTo>
                        <a:pt x="284" y="83"/>
                        <a:pt x="281" y="83"/>
                        <a:pt x="279" y="83"/>
                      </a:cubicBezTo>
                      <a:cubicBezTo>
                        <a:pt x="277" y="83"/>
                        <a:pt x="276" y="82"/>
                        <a:pt x="275" y="80"/>
                      </a:cubicBezTo>
                      <a:cubicBezTo>
                        <a:pt x="275" y="79"/>
                        <a:pt x="275" y="77"/>
                        <a:pt x="277" y="75"/>
                      </a:cubicBezTo>
                      <a:cubicBezTo>
                        <a:pt x="281" y="73"/>
                        <a:pt x="285" y="68"/>
                        <a:pt x="286" y="64"/>
                      </a:cubicBezTo>
                      <a:cubicBezTo>
                        <a:pt x="286" y="62"/>
                        <a:pt x="279" y="59"/>
                        <a:pt x="271" y="59"/>
                      </a:cubicBezTo>
                      <a:cubicBezTo>
                        <a:pt x="269" y="59"/>
                        <a:pt x="267" y="60"/>
                        <a:pt x="266" y="60"/>
                      </a:cubicBezTo>
                      <a:cubicBezTo>
                        <a:pt x="264" y="61"/>
                        <a:pt x="264" y="62"/>
                        <a:pt x="263" y="65"/>
                      </a:cubicBezTo>
                      <a:cubicBezTo>
                        <a:pt x="263" y="67"/>
                        <a:pt x="262" y="69"/>
                        <a:pt x="260" y="69"/>
                      </a:cubicBezTo>
                      <a:cubicBezTo>
                        <a:pt x="259" y="69"/>
                        <a:pt x="258" y="69"/>
                        <a:pt x="257" y="69"/>
                      </a:cubicBezTo>
                      <a:cubicBezTo>
                        <a:pt x="255" y="67"/>
                        <a:pt x="253" y="64"/>
                        <a:pt x="254" y="62"/>
                      </a:cubicBezTo>
                      <a:cubicBezTo>
                        <a:pt x="255" y="58"/>
                        <a:pt x="258" y="56"/>
                        <a:pt x="261" y="56"/>
                      </a:cubicBezTo>
                      <a:cubicBezTo>
                        <a:pt x="261" y="56"/>
                        <a:pt x="261" y="56"/>
                        <a:pt x="261" y="56"/>
                      </a:cubicBezTo>
                      <a:cubicBezTo>
                        <a:pt x="263" y="56"/>
                        <a:pt x="266" y="52"/>
                        <a:pt x="271" y="43"/>
                      </a:cubicBezTo>
                      <a:cubicBezTo>
                        <a:pt x="272" y="41"/>
                        <a:pt x="271" y="40"/>
                        <a:pt x="267" y="37"/>
                      </a:cubicBezTo>
                      <a:cubicBezTo>
                        <a:pt x="265" y="36"/>
                        <a:pt x="263" y="35"/>
                        <a:pt x="262" y="33"/>
                      </a:cubicBezTo>
                      <a:cubicBezTo>
                        <a:pt x="259" y="30"/>
                        <a:pt x="258" y="25"/>
                        <a:pt x="257" y="21"/>
                      </a:cubicBezTo>
                      <a:cubicBezTo>
                        <a:pt x="257" y="18"/>
                        <a:pt x="256" y="15"/>
                        <a:pt x="255" y="13"/>
                      </a:cubicBezTo>
                      <a:cubicBezTo>
                        <a:pt x="255" y="13"/>
                        <a:pt x="255" y="13"/>
                        <a:pt x="255" y="13"/>
                      </a:cubicBezTo>
                      <a:cubicBezTo>
                        <a:pt x="255" y="13"/>
                        <a:pt x="254" y="14"/>
                        <a:pt x="254" y="14"/>
                      </a:cubicBezTo>
                      <a:cubicBezTo>
                        <a:pt x="254" y="14"/>
                        <a:pt x="253" y="15"/>
                        <a:pt x="253" y="15"/>
                      </a:cubicBezTo>
                      <a:cubicBezTo>
                        <a:pt x="253" y="15"/>
                        <a:pt x="252" y="16"/>
                        <a:pt x="252" y="16"/>
                      </a:cubicBezTo>
                      <a:cubicBezTo>
                        <a:pt x="252" y="16"/>
                        <a:pt x="251" y="17"/>
                        <a:pt x="251" y="17"/>
                      </a:cubicBezTo>
                      <a:cubicBezTo>
                        <a:pt x="251" y="18"/>
                        <a:pt x="250" y="18"/>
                        <a:pt x="250" y="18"/>
                      </a:cubicBezTo>
                      <a:cubicBezTo>
                        <a:pt x="250" y="19"/>
                        <a:pt x="250" y="19"/>
                        <a:pt x="249" y="19"/>
                      </a:cubicBezTo>
                      <a:cubicBezTo>
                        <a:pt x="249" y="20"/>
                        <a:pt x="249" y="20"/>
                        <a:pt x="248" y="20"/>
                      </a:cubicBezTo>
                      <a:cubicBezTo>
                        <a:pt x="248" y="21"/>
                        <a:pt x="248" y="21"/>
                        <a:pt x="248" y="22"/>
                      </a:cubicBezTo>
                      <a:cubicBezTo>
                        <a:pt x="247" y="22"/>
                        <a:pt x="247" y="22"/>
                        <a:pt x="247" y="23"/>
                      </a:cubicBezTo>
                      <a:cubicBezTo>
                        <a:pt x="247" y="23"/>
                        <a:pt x="246" y="23"/>
                        <a:pt x="246" y="24"/>
                      </a:cubicBezTo>
                      <a:cubicBezTo>
                        <a:pt x="246" y="24"/>
                        <a:pt x="246" y="24"/>
                        <a:pt x="246" y="25"/>
                      </a:cubicBezTo>
                      <a:cubicBezTo>
                        <a:pt x="245" y="25"/>
                        <a:pt x="245" y="26"/>
                        <a:pt x="245" y="26"/>
                      </a:cubicBezTo>
                      <a:cubicBezTo>
                        <a:pt x="245" y="26"/>
                        <a:pt x="245" y="27"/>
                        <a:pt x="244" y="27"/>
                      </a:cubicBezTo>
                      <a:cubicBezTo>
                        <a:pt x="244" y="27"/>
                        <a:pt x="244" y="28"/>
                        <a:pt x="244" y="29"/>
                      </a:cubicBezTo>
                      <a:cubicBezTo>
                        <a:pt x="242" y="33"/>
                        <a:pt x="240" y="34"/>
                        <a:pt x="237" y="34"/>
                      </a:cubicBezTo>
                      <a:cubicBezTo>
                        <a:pt x="234" y="34"/>
                        <a:pt x="234" y="34"/>
                        <a:pt x="234" y="34"/>
                      </a:cubicBezTo>
                      <a:cubicBezTo>
                        <a:pt x="233" y="34"/>
                        <a:pt x="232" y="34"/>
                        <a:pt x="230" y="35"/>
                      </a:cubicBezTo>
                      <a:cubicBezTo>
                        <a:pt x="230" y="35"/>
                        <a:pt x="229" y="35"/>
                        <a:pt x="228" y="36"/>
                      </a:cubicBezTo>
                      <a:cubicBezTo>
                        <a:pt x="228" y="36"/>
                        <a:pt x="228" y="36"/>
                        <a:pt x="227" y="36"/>
                      </a:cubicBezTo>
                      <a:cubicBezTo>
                        <a:pt x="227" y="36"/>
                        <a:pt x="226" y="36"/>
                        <a:pt x="226" y="36"/>
                      </a:cubicBezTo>
                      <a:cubicBezTo>
                        <a:pt x="226" y="36"/>
                        <a:pt x="226" y="36"/>
                        <a:pt x="226" y="36"/>
                      </a:cubicBezTo>
                      <a:cubicBezTo>
                        <a:pt x="226" y="36"/>
                        <a:pt x="225" y="36"/>
                        <a:pt x="225" y="36"/>
                      </a:cubicBezTo>
                      <a:cubicBezTo>
                        <a:pt x="225" y="36"/>
                        <a:pt x="224" y="36"/>
                        <a:pt x="224" y="36"/>
                      </a:cubicBezTo>
                      <a:cubicBezTo>
                        <a:pt x="224" y="36"/>
                        <a:pt x="223" y="35"/>
                        <a:pt x="223" y="35"/>
                      </a:cubicBezTo>
                      <a:cubicBezTo>
                        <a:pt x="223" y="35"/>
                        <a:pt x="222" y="35"/>
                        <a:pt x="222" y="35"/>
                      </a:cubicBezTo>
                      <a:cubicBezTo>
                        <a:pt x="222" y="35"/>
                        <a:pt x="222" y="35"/>
                        <a:pt x="221" y="35"/>
                      </a:cubicBezTo>
                      <a:cubicBezTo>
                        <a:pt x="221" y="35"/>
                        <a:pt x="221" y="34"/>
                        <a:pt x="220" y="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Freeform 1858"/>
                <p:cNvSpPr>
                  <a:spLocks/>
                </p:cNvSpPr>
                <p:nvPr/>
              </p:nvSpPr>
              <p:spPr bwMode="auto">
                <a:xfrm>
                  <a:off x="2178" y="2195"/>
                  <a:ext cx="50" cy="54"/>
                </a:xfrm>
                <a:custGeom>
                  <a:avLst/>
                  <a:gdLst>
                    <a:gd name="T0" fmla="*/ 7 w 52"/>
                    <a:gd name="T1" fmla="*/ 4 h 56"/>
                    <a:gd name="T2" fmla="*/ 7 w 52"/>
                    <a:gd name="T3" fmla="*/ 5 h 56"/>
                    <a:gd name="T4" fmla="*/ 7 w 52"/>
                    <a:gd name="T5" fmla="*/ 5 h 56"/>
                    <a:gd name="T6" fmla="*/ 5 w 52"/>
                    <a:gd name="T7" fmla="*/ 13 h 56"/>
                    <a:gd name="T8" fmla="*/ 3 w 52"/>
                    <a:gd name="T9" fmla="*/ 25 h 56"/>
                    <a:gd name="T10" fmla="*/ 1 w 52"/>
                    <a:gd name="T11" fmla="*/ 34 h 56"/>
                    <a:gd name="T12" fmla="*/ 0 w 52"/>
                    <a:gd name="T13" fmla="*/ 40 h 56"/>
                    <a:gd name="T14" fmla="*/ 1 w 52"/>
                    <a:gd name="T15" fmla="*/ 44 h 56"/>
                    <a:gd name="T16" fmla="*/ 3 w 52"/>
                    <a:gd name="T17" fmla="*/ 45 h 56"/>
                    <a:gd name="T18" fmla="*/ 3 w 52"/>
                    <a:gd name="T19" fmla="*/ 46 h 56"/>
                    <a:gd name="T20" fmla="*/ 3 w 52"/>
                    <a:gd name="T21" fmla="*/ 46 h 56"/>
                    <a:gd name="T22" fmla="*/ 3 w 52"/>
                    <a:gd name="T23" fmla="*/ 47 h 56"/>
                    <a:gd name="T24" fmla="*/ 3 w 52"/>
                    <a:gd name="T25" fmla="*/ 48 h 56"/>
                    <a:gd name="T26" fmla="*/ 3 w 52"/>
                    <a:gd name="T27" fmla="*/ 49 h 56"/>
                    <a:gd name="T28" fmla="*/ 3 w 52"/>
                    <a:gd name="T29" fmla="*/ 50 h 56"/>
                    <a:gd name="T30" fmla="*/ 3 w 52"/>
                    <a:gd name="T31" fmla="*/ 50 h 56"/>
                    <a:gd name="T32" fmla="*/ 4 w 52"/>
                    <a:gd name="T33" fmla="*/ 51 h 56"/>
                    <a:gd name="T34" fmla="*/ 6 w 52"/>
                    <a:gd name="T35" fmla="*/ 51 h 56"/>
                    <a:gd name="T36" fmla="*/ 20 w 52"/>
                    <a:gd name="T37" fmla="*/ 55 h 56"/>
                    <a:gd name="T38" fmla="*/ 23 w 52"/>
                    <a:gd name="T39" fmla="*/ 56 h 56"/>
                    <a:gd name="T40" fmla="*/ 23 w 52"/>
                    <a:gd name="T41" fmla="*/ 56 h 56"/>
                    <a:gd name="T42" fmla="*/ 28 w 52"/>
                    <a:gd name="T43" fmla="*/ 55 h 56"/>
                    <a:gd name="T44" fmla="*/ 35 w 52"/>
                    <a:gd name="T45" fmla="*/ 55 h 56"/>
                    <a:gd name="T46" fmla="*/ 35 w 52"/>
                    <a:gd name="T47" fmla="*/ 55 h 56"/>
                    <a:gd name="T48" fmla="*/ 44 w 52"/>
                    <a:gd name="T49" fmla="*/ 53 h 56"/>
                    <a:gd name="T50" fmla="*/ 50 w 52"/>
                    <a:gd name="T51" fmla="*/ 46 h 56"/>
                    <a:gd name="T52" fmla="*/ 52 w 52"/>
                    <a:gd name="T53" fmla="*/ 44 h 56"/>
                    <a:gd name="T54" fmla="*/ 52 w 52"/>
                    <a:gd name="T55" fmla="*/ 44 h 56"/>
                    <a:gd name="T56" fmla="*/ 51 w 52"/>
                    <a:gd name="T57" fmla="*/ 40 h 56"/>
                    <a:gd name="T58" fmla="*/ 51 w 52"/>
                    <a:gd name="T59" fmla="*/ 40 h 56"/>
                    <a:gd name="T60" fmla="*/ 50 w 52"/>
                    <a:gd name="T61" fmla="*/ 37 h 56"/>
                    <a:gd name="T62" fmla="*/ 50 w 52"/>
                    <a:gd name="T63" fmla="*/ 36 h 56"/>
                    <a:gd name="T64" fmla="*/ 51 w 52"/>
                    <a:gd name="T65" fmla="*/ 33 h 56"/>
                    <a:gd name="T66" fmla="*/ 51 w 52"/>
                    <a:gd name="T67" fmla="*/ 33 h 56"/>
                    <a:gd name="T68" fmla="*/ 51 w 52"/>
                    <a:gd name="T69" fmla="*/ 30 h 56"/>
                    <a:gd name="T70" fmla="*/ 51 w 52"/>
                    <a:gd name="T71" fmla="*/ 27 h 56"/>
                    <a:gd name="T72" fmla="*/ 47 w 52"/>
                    <a:gd name="T73" fmla="*/ 22 h 56"/>
                    <a:gd name="T74" fmla="*/ 44 w 52"/>
                    <a:gd name="T75" fmla="*/ 19 h 56"/>
                    <a:gd name="T76" fmla="*/ 40 w 52"/>
                    <a:gd name="T77" fmla="*/ 17 h 56"/>
                    <a:gd name="T78" fmla="*/ 31 w 52"/>
                    <a:gd name="T79" fmla="*/ 10 h 56"/>
                    <a:gd name="T80" fmla="*/ 30 w 52"/>
                    <a:gd name="T81" fmla="*/ 9 h 56"/>
                    <a:gd name="T82" fmla="*/ 29 w 52"/>
                    <a:gd name="T83" fmla="*/ 10 h 56"/>
                    <a:gd name="T84" fmla="*/ 27 w 52"/>
                    <a:gd name="T85" fmla="*/ 12 h 56"/>
                    <a:gd name="T86" fmla="*/ 26 w 52"/>
                    <a:gd name="T87" fmla="*/ 12 h 56"/>
                    <a:gd name="T88" fmla="*/ 23 w 52"/>
                    <a:gd name="T89" fmla="*/ 9 h 56"/>
                    <a:gd name="T90" fmla="*/ 20 w 52"/>
                    <a:gd name="T91" fmla="*/ 4 h 56"/>
                    <a:gd name="T92" fmla="*/ 12 w 52"/>
                    <a:gd name="T93" fmla="*/ 1 h 56"/>
                    <a:gd name="T94" fmla="*/ 11 w 52"/>
                    <a:gd name="T95" fmla="*/ 1 h 56"/>
                    <a:gd name="T96" fmla="*/ 10 w 52"/>
                    <a:gd name="T97" fmla="*/ 1 h 56"/>
                    <a:gd name="T98" fmla="*/ 9 w 52"/>
                    <a:gd name="T99" fmla="*/ 1 h 56"/>
                    <a:gd name="T100" fmla="*/ 7 w 52"/>
                    <a:gd name="T101"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 h="56">
                      <a:moveTo>
                        <a:pt x="7" y="4"/>
                      </a:moveTo>
                      <a:cubicBezTo>
                        <a:pt x="7" y="4"/>
                        <a:pt x="7" y="4"/>
                        <a:pt x="7" y="5"/>
                      </a:cubicBezTo>
                      <a:cubicBezTo>
                        <a:pt x="7" y="5"/>
                        <a:pt x="7" y="5"/>
                        <a:pt x="7" y="5"/>
                      </a:cubicBezTo>
                      <a:cubicBezTo>
                        <a:pt x="7" y="8"/>
                        <a:pt x="6" y="10"/>
                        <a:pt x="5" y="13"/>
                      </a:cubicBezTo>
                      <a:cubicBezTo>
                        <a:pt x="4" y="16"/>
                        <a:pt x="3" y="20"/>
                        <a:pt x="3" y="25"/>
                      </a:cubicBezTo>
                      <a:cubicBezTo>
                        <a:pt x="3" y="30"/>
                        <a:pt x="2" y="32"/>
                        <a:pt x="1" y="34"/>
                      </a:cubicBezTo>
                      <a:cubicBezTo>
                        <a:pt x="1" y="35"/>
                        <a:pt x="0" y="37"/>
                        <a:pt x="0" y="40"/>
                      </a:cubicBezTo>
                      <a:cubicBezTo>
                        <a:pt x="0" y="43"/>
                        <a:pt x="1" y="44"/>
                        <a:pt x="1" y="44"/>
                      </a:cubicBezTo>
                      <a:cubicBezTo>
                        <a:pt x="2" y="44"/>
                        <a:pt x="2" y="44"/>
                        <a:pt x="3" y="45"/>
                      </a:cubicBezTo>
                      <a:cubicBezTo>
                        <a:pt x="3" y="45"/>
                        <a:pt x="3" y="45"/>
                        <a:pt x="3" y="46"/>
                      </a:cubicBezTo>
                      <a:cubicBezTo>
                        <a:pt x="3" y="46"/>
                        <a:pt x="3" y="46"/>
                        <a:pt x="3" y="46"/>
                      </a:cubicBezTo>
                      <a:cubicBezTo>
                        <a:pt x="3" y="46"/>
                        <a:pt x="3" y="47"/>
                        <a:pt x="3" y="47"/>
                      </a:cubicBezTo>
                      <a:cubicBezTo>
                        <a:pt x="3" y="47"/>
                        <a:pt x="3" y="48"/>
                        <a:pt x="3" y="48"/>
                      </a:cubicBezTo>
                      <a:cubicBezTo>
                        <a:pt x="3" y="48"/>
                        <a:pt x="3" y="48"/>
                        <a:pt x="3" y="49"/>
                      </a:cubicBezTo>
                      <a:cubicBezTo>
                        <a:pt x="3" y="49"/>
                        <a:pt x="3" y="49"/>
                        <a:pt x="3" y="50"/>
                      </a:cubicBezTo>
                      <a:cubicBezTo>
                        <a:pt x="3" y="50"/>
                        <a:pt x="3" y="50"/>
                        <a:pt x="3" y="50"/>
                      </a:cubicBezTo>
                      <a:cubicBezTo>
                        <a:pt x="3" y="51"/>
                        <a:pt x="4" y="51"/>
                        <a:pt x="4" y="51"/>
                      </a:cubicBezTo>
                      <a:cubicBezTo>
                        <a:pt x="5" y="51"/>
                        <a:pt x="6" y="51"/>
                        <a:pt x="6" y="51"/>
                      </a:cubicBezTo>
                      <a:cubicBezTo>
                        <a:pt x="11" y="51"/>
                        <a:pt x="16" y="53"/>
                        <a:pt x="20" y="55"/>
                      </a:cubicBezTo>
                      <a:cubicBezTo>
                        <a:pt x="22" y="56"/>
                        <a:pt x="22" y="56"/>
                        <a:pt x="23" y="56"/>
                      </a:cubicBezTo>
                      <a:cubicBezTo>
                        <a:pt x="23" y="56"/>
                        <a:pt x="23" y="56"/>
                        <a:pt x="23" y="56"/>
                      </a:cubicBezTo>
                      <a:cubicBezTo>
                        <a:pt x="24" y="55"/>
                        <a:pt x="25" y="54"/>
                        <a:pt x="28" y="55"/>
                      </a:cubicBezTo>
                      <a:cubicBezTo>
                        <a:pt x="30" y="55"/>
                        <a:pt x="32" y="55"/>
                        <a:pt x="35" y="55"/>
                      </a:cubicBezTo>
                      <a:cubicBezTo>
                        <a:pt x="35" y="55"/>
                        <a:pt x="35" y="55"/>
                        <a:pt x="35" y="55"/>
                      </a:cubicBezTo>
                      <a:cubicBezTo>
                        <a:pt x="38" y="55"/>
                        <a:pt x="41" y="55"/>
                        <a:pt x="44" y="53"/>
                      </a:cubicBezTo>
                      <a:cubicBezTo>
                        <a:pt x="47" y="51"/>
                        <a:pt x="48" y="49"/>
                        <a:pt x="50" y="46"/>
                      </a:cubicBezTo>
                      <a:cubicBezTo>
                        <a:pt x="51" y="46"/>
                        <a:pt x="51" y="45"/>
                        <a:pt x="52" y="44"/>
                      </a:cubicBezTo>
                      <a:cubicBezTo>
                        <a:pt x="52" y="44"/>
                        <a:pt x="52" y="44"/>
                        <a:pt x="52" y="44"/>
                      </a:cubicBezTo>
                      <a:cubicBezTo>
                        <a:pt x="51" y="43"/>
                        <a:pt x="51" y="41"/>
                        <a:pt x="51" y="40"/>
                      </a:cubicBezTo>
                      <a:cubicBezTo>
                        <a:pt x="51" y="40"/>
                        <a:pt x="51" y="40"/>
                        <a:pt x="51" y="40"/>
                      </a:cubicBezTo>
                      <a:cubicBezTo>
                        <a:pt x="51" y="39"/>
                        <a:pt x="50" y="38"/>
                        <a:pt x="50" y="37"/>
                      </a:cubicBezTo>
                      <a:cubicBezTo>
                        <a:pt x="50" y="37"/>
                        <a:pt x="50" y="36"/>
                        <a:pt x="50" y="36"/>
                      </a:cubicBezTo>
                      <a:cubicBezTo>
                        <a:pt x="50" y="35"/>
                        <a:pt x="50" y="34"/>
                        <a:pt x="51" y="33"/>
                      </a:cubicBezTo>
                      <a:cubicBezTo>
                        <a:pt x="51" y="33"/>
                        <a:pt x="51" y="33"/>
                        <a:pt x="51" y="33"/>
                      </a:cubicBezTo>
                      <a:cubicBezTo>
                        <a:pt x="51" y="32"/>
                        <a:pt x="51" y="31"/>
                        <a:pt x="51" y="30"/>
                      </a:cubicBezTo>
                      <a:cubicBezTo>
                        <a:pt x="51" y="29"/>
                        <a:pt x="51" y="28"/>
                        <a:pt x="51" y="27"/>
                      </a:cubicBezTo>
                      <a:cubicBezTo>
                        <a:pt x="51" y="25"/>
                        <a:pt x="49" y="23"/>
                        <a:pt x="47" y="22"/>
                      </a:cubicBezTo>
                      <a:cubicBezTo>
                        <a:pt x="46" y="21"/>
                        <a:pt x="45" y="20"/>
                        <a:pt x="44" y="19"/>
                      </a:cubicBezTo>
                      <a:cubicBezTo>
                        <a:pt x="43" y="19"/>
                        <a:pt x="42" y="18"/>
                        <a:pt x="40" y="17"/>
                      </a:cubicBezTo>
                      <a:cubicBezTo>
                        <a:pt x="37" y="15"/>
                        <a:pt x="33" y="13"/>
                        <a:pt x="31" y="10"/>
                      </a:cubicBezTo>
                      <a:cubicBezTo>
                        <a:pt x="31" y="9"/>
                        <a:pt x="30" y="9"/>
                        <a:pt x="30" y="9"/>
                      </a:cubicBezTo>
                      <a:cubicBezTo>
                        <a:pt x="30" y="9"/>
                        <a:pt x="30" y="10"/>
                        <a:pt x="29" y="10"/>
                      </a:cubicBezTo>
                      <a:cubicBezTo>
                        <a:pt x="29" y="11"/>
                        <a:pt x="28" y="12"/>
                        <a:pt x="27" y="12"/>
                      </a:cubicBezTo>
                      <a:cubicBezTo>
                        <a:pt x="26" y="12"/>
                        <a:pt x="26" y="12"/>
                        <a:pt x="26" y="12"/>
                      </a:cubicBezTo>
                      <a:cubicBezTo>
                        <a:pt x="24" y="12"/>
                        <a:pt x="24" y="11"/>
                        <a:pt x="23" y="9"/>
                      </a:cubicBezTo>
                      <a:cubicBezTo>
                        <a:pt x="22" y="8"/>
                        <a:pt x="22" y="6"/>
                        <a:pt x="20" y="4"/>
                      </a:cubicBezTo>
                      <a:cubicBezTo>
                        <a:pt x="17" y="1"/>
                        <a:pt x="15" y="0"/>
                        <a:pt x="12" y="1"/>
                      </a:cubicBezTo>
                      <a:cubicBezTo>
                        <a:pt x="12" y="1"/>
                        <a:pt x="11" y="1"/>
                        <a:pt x="11" y="1"/>
                      </a:cubicBezTo>
                      <a:cubicBezTo>
                        <a:pt x="11" y="1"/>
                        <a:pt x="10" y="1"/>
                        <a:pt x="10" y="1"/>
                      </a:cubicBezTo>
                      <a:cubicBezTo>
                        <a:pt x="10" y="1"/>
                        <a:pt x="9" y="1"/>
                        <a:pt x="9" y="1"/>
                      </a:cubicBezTo>
                      <a:cubicBezTo>
                        <a:pt x="8" y="2"/>
                        <a:pt x="7" y="3"/>
                        <a:pt x="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1859"/>
                <p:cNvSpPr>
                  <a:spLocks/>
                </p:cNvSpPr>
                <p:nvPr/>
              </p:nvSpPr>
              <p:spPr bwMode="auto">
                <a:xfrm>
                  <a:off x="2227" y="2234"/>
                  <a:ext cx="1" cy="4"/>
                </a:xfrm>
                <a:custGeom>
                  <a:avLst/>
                  <a:gdLst>
                    <a:gd name="T0" fmla="*/ 0 w 1"/>
                    <a:gd name="T1" fmla="*/ 0 h 4"/>
                    <a:gd name="T2" fmla="*/ 1 w 1"/>
                    <a:gd name="T3" fmla="*/ 4 h 4"/>
                    <a:gd name="T4" fmla="*/ 0 w 1"/>
                    <a:gd name="T5" fmla="*/ 0 h 4"/>
                  </a:gdLst>
                  <a:ahLst/>
                  <a:cxnLst>
                    <a:cxn ang="0">
                      <a:pos x="T0" y="T1"/>
                    </a:cxn>
                    <a:cxn ang="0">
                      <a:pos x="T2" y="T3"/>
                    </a:cxn>
                    <a:cxn ang="0">
                      <a:pos x="T4" y="T5"/>
                    </a:cxn>
                  </a:cxnLst>
                  <a:rect l="0" t="0" r="r" b="b"/>
                  <a:pathLst>
                    <a:path w="1" h="4">
                      <a:moveTo>
                        <a:pt x="0" y="0"/>
                      </a:moveTo>
                      <a:cubicBezTo>
                        <a:pt x="0" y="1"/>
                        <a:pt x="0" y="3"/>
                        <a:pt x="1" y="4"/>
                      </a:cubicBezTo>
                      <a:cubicBezTo>
                        <a:pt x="0" y="3"/>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3" name="Freeform 1860"/>
                <p:cNvSpPr>
                  <a:spLocks/>
                </p:cNvSpPr>
                <p:nvPr/>
              </p:nvSpPr>
              <p:spPr bwMode="auto">
                <a:xfrm>
                  <a:off x="2226" y="2231"/>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4" name="Freeform 1861"/>
                <p:cNvSpPr>
                  <a:spLocks/>
                </p:cNvSpPr>
                <p:nvPr/>
              </p:nvSpPr>
              <p:spPr bwMode="auto">
                <a:xfrm>
                  <a:off x="2206" y="220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1862"/>
                <p:cNvSpPr>
                  <a:spLocks/>
                </p:cNvSpPr>
                <p:nvPr/>
              </p:nvSpPr>
              <p:spPr bwMode="auto">
                <a:xfrm>
                  <a:off x="2227" y="2224"/>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6" name="Freeform 1863"/>
                <p:cNvSpPr>
                  <a:spLocks/>
                </p:cNvSpPr>
                <p:nvPr/>
              </p:nvSpPr>
              <p:spPr bwMode="auto">
                <a:xfrm>
                  <a:off x="2226" y="2227"/>
                  <a:ext cx="1" cy="3"/>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0" y="2"/>
                        <a:pt x="0" y="1"/>
                        <a:pt x="1" y="0"/>
                      </a:cubicBezTo>
                      <a:cubicBezTo>
                        <a:pt x="0" y="1"/>
                        <a:pt x="0" y="2"/>
                        <a:pt x="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7" name="Freeform 1864"/>
                <p:cNvSpPr>
                  <a:spLocks/>
                </p:cNvSpPr>
                <p:nvPr/>
              </p:nvSpPr>
              <p:spPr bwMode="auto">
                <a:xfrm>
                  <a:off x="2188" y="219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Freeform 1865"/>
                <p:cNvSpPr>
                  <a:spLocks/>
                </p:cNvSpPr>
                <p:nvPr/>
              </p:nvSpPr>
              <p:spPr bwMode="auto">
                <a:xfrm>
                  <a:off x="2208" y="2205"/>
                  <a:ext cx="8" cy="7"/>
                </a:xfrm>
                <a:custGeom>
                  <a:avLst/>
                  <a:gdLst>
                    <a:gd name="T0" fmla="*/ 9 w 9"/>
                    <a:gd name="T1" fmla="*/ 7 h 7"/>
                    <a:gd name="T2" fmla="*/ 0 w 9"/>
                    <a:gd name="T3" fmla="*/ 0 h 7"/>
                    <a:gd name="T4" fmla="*/ 9 w 9"/>
                    <a:gd name="T5" fmla="*/ 7 h 7"/>
                  </a:gdLst>
                  <a:ahLst/>
                  <a:cxnLst>
                    <a:cxn ang="0">
                      <a:pos x="T0" y="T1"/>
                    </a:cxn>
                    <a:cxn ang="0">
                      <a:pos x="T2" y="T3"/>
                    </a:cxn>
                    <a:cxn ang="0">
                      <a:pos x="T4" y="T5"/>
                    </a:cxn>
                  </a:cxnLst>
                  <a:rect l="0" t="0" r="r" b="b"/>
                  <a:pathLst>
                    <a:path w="9" h="7">
                      <a:moveTo>
                        <a:pt x="9" y="7"/>
                      </a:moveTo>
                      <a:cubicBezTo>
                        <a:pt x="6" y="5"/>
                        <a:pt x="2" y="3"/>
                        <a:pt x="0" y="0"/>
                      </a:cubicBezTo>
                      <a:cubicBezTo>
                        <a:pt x="2" y="3"/>
                        <a:pt x="6" y="5"/>
                        <a:pt x="9"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9" name="Freeform 1866"/>
                <p:cNvSpPr>
                  <a:spLocks/>
                </p:cNvSpPr>
                <p:nvPr/>
              </p:nvSpPr>
              <p:spPr bwMode="auto">
                <a:xfrm>
                  <a:off x="2064" y="2481"/>
                  <a:ext cx="0" cy="2"/>
                </a:xfrm>
                <a:custGeom>
                  <a:avLst/>
                  <a:gdLst>
                    <a:gd name="T0" fmla="*/ 0 h 2"/>
                    <a:gd name="T1" fmla="*/ 2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2"/>
                        <a:pt x="0" y="2"/>
                        <a:pt x="0" y="2"/>
                      </a:cubicBezTo>
                      <a:cubicBezTo>
                        <a:pt x="0" y="2"/>
                        <a:pt x="0" y="2"/>
                        <a:pt x="0" y="2"/>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Freeform 1867"/>
                <p:cNvSpPr>
                  <a:spLocks/>
                </p:cNvSpPr>
                <p:nvPr/>
              </p:nvSpPr>
              <p:spPr bwMode="auto">
                <a:xfrm>
                  <a:off x="2065" y="2491"/>
                  <a:ext cx="1" cy="2"/>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0" y="2"/>
                      </a:cubicBezTo>
                      <a:cubicBezTo>
                        <a:pt x="0" y="2"/>
                        <a:pt x="1" y="2"/>
                        <a:pt x="1" y="1"/>
                      </a:cubicBezTo>
                      <a:cubicBezTo>
                        <a:pt x="1"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1868"/>
                <p:cNvSpPr>
                  <a:spLocks/>
                </p:cNvSpPr>
                <p:nvPr/>
              </p:nvSpPr>
              <p:spPr bwMode="auto">
                <a:xfrm>
                  <a:off x="2111" y="2345"/>
                  <a:ext cx="7" cy="5"/>
                </a:xfrm>
                <a:custGeom>
                  <a:avLst/>
                  <a:gdLst>
                    <a:gd name="T0" fmla="*/ 2 w 7"/>
                    <a:gd name="T1" fmla="*/ 5 h 6"/>
                    <a:gd name="T2" fmla="*/ 3 w 7"/>
                    <a:gd name="T3" fmla="*/ 6 h 6"/>
                    <a:gd name="T4" fmla="*/ 7 w 7"/>
                    <a:gd name="T5" fmla="*/ 3 h 6"/>
                    <a:gd name="T6" fmla="*/ 6 w 7"/>
                    <a:gd name="T7" fmla="*/ 1 h 6"/>
                    <a:gd name="T8" fmla="*/ 5 w 7"/>
                    <a:gd name="T9" fmla="*/ 0 h 6"/>
                    <a:gd name="T10" fmla="*/ 3 w 7"/>
                    <a:gd name="T11" fmla="*/ 1 h 6"/>
                    <a:gd name="T12" fmla="*/ 0 w 7"/>
                    <a:gd name="T13" fmla="*/ 3 h 6"/>
                    <a:gd name="T14" fmla="*/ 2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5"/>
                      </a:moveTo>
                      <a:cubicBezTo>
                        <a:pt x="3" y="6"/>
                        <a:pt x="3" y="6"/>
                        <a:pt x="3" y="6"/>
                      </a:cubicBezTo>
                      <a:cubicBezTo>
                        <a:pt x="4" y="6"/>
                        <a:pt x="6" y="5"/>
                        <a:pt x="7" y="3"/>
                      </a:cubicBezTo>
                      <a:cubicBezTo>
                        <a:pt x="7" y="2"/>
                        <a:pt x="7" y="2"/>
                        <a:pt x="6" y="1"/>
                      </a:cubicBezTo>
                      <a:cubicBezTo>
                        <a:pt x="5" y="0"/>
                        <a:pt x="5" y="0"/>
                        <a:pt x="5" y="0"/>
                      </a:cubicBezTo>
                      <a:cubicBezTo>
                        <a:pt x="4" y="0"/>
                        <a:pt x="4" y="1"/>
                        <a:pt x="3" y="1"/>
                      </a:cubicBezTo>
                      <a:cubicBezTo>
                        <a:pt x="2" y="2"/>
                        <a:pt x="2" y="3"/>
                        <a:pt x="0" y="3"/>
                      </a:cubicBezTo>
                      <a:cubicBezTo>
                        <a:pt x="1" y="4"/>
                        <a:pt x="2" y="5"/>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Freeform 1869"/>
                <p:cNvSpPr>
                  <a:spLocks/>
                </p:cNvSpPr>
                <p:nvPr/>
              </p:nvSpPr>
              <p:spPr bwMode="auto">
                <a:xfrm>
                  <a:off x="2064" y="2501"/>
                  <a:ext cx="34" cy="23"/>
                </a:xfrm>
                <a:custGeom>
                  <a:avLst/>
                  <a:gdLst>
                    <a:gd name="T0" fmla="*/ 20 w 35"/>
                    <a:gd name="T1" fmla="*/ 23 h 24"/>
                    <a:gd name="T2" fmla="*/ 22 w 35"/>
                    <a:gd name="T3" fmla="*/ 24 h 24"/>
                    <a:gd name="T4" fmla="*/ 30 w 35"/>
                    <a:gd name="T5" fmla="*/ 21 h 24"/>
                    <a:gd name="T6" fmla="*/ 35 w 35"/>
                    <a:gd name="T7" fmla="*/ 20 h 24"/>
                    <a:gd name="T8" fmla="*/ 30 w 35"/>
                    <a:gd name="T9" fmla="*/ 20 h 24"/>
                    <a:gd name="T10" fmla="*/ 9 w 35"/>
                    <a:gd name="T11" fmla="*/ 7 h 24"/>
                    <a:gd name="T12" fmla="*/ 6 w 35"/>
                    <a:gd name="T13" fmla="*/ 4 h 24"/>
                    <a:gd name="T14" fmla="*/ 3 w 35"/>
                    <a:gd name="T15" fmla="*/ 0 h 24"/>
                    <a:gd name="T16" fmla="*/ 3 w 35"/>
                    <a:gd name="T17" fmla="*/ 0 h 24"/>
                    <a:gd name="T18" fmla="*/ 2 w 35"/>
                    <a:gd name="T19" fmla="*/ 0 h 24"/>
                    <a:gd name="T20" fmla="*/ 1 w 35"/>
                    <a:gd name="T21" fmla="*/ 0 h 24"/>
                    <a:gd name="T22" fmla="*/ 1 w 35"/>
                    <a:gd name="T23" fmla="*/ 1 h 24"/>
                    <a:gd name="T24" fmla="*/ 1 w 35"/>
                    <a:gd name="T25" fmla="*/ 3 h 24"/>
                    <a:gd name="T26" fmla="*/ 1 w 35"/>
                    <a:gd name="T27" fmla="*/ 4 h 24"/>
                    <a:gd name="T28" fmla="*/ 0 w 35"/>
                    <a:gd name="T29" fmla="*/ 6 h 24"/>
                    <a:gd name="T30" fmla="*/ 0 w 35"/>
                    <a:gd name="T31" fmla="*/ 9 h 24"/>
                    <a:gd name="T32" fmla="*/ 0 w 35"/>
                    <a:gd name="T33" fmla="*/ 10 h 24"/>
                    <a:gd name="T34" fmla="*/ 0 w 35"/>
                    <a:gd name="T35" fmla="*/ 11 h 24"/>
                    <a:gd name="T36" fmla="*/ 0 w 35"/>
                    <a:gd name="T37" fmla="*/ 13 h 24"/>
                    <a:gd name="T38" fmla="*/ 0 w 35"/>
                    <a:gd name="T39" fmla="*/ 15 h 24"/>
                    <a:gd name="T40" fmla="*/ 0 w 35"/>
                    <a:gd name="T41" fmla="*/ 16 h 24"/>
                    <a:gd name="T42" fmla="*/ 0 w 35"/>
                    <a:gd name="T43" fmla="*/ 17 h 24"/>
                    <a:gd name="T44" fmla="*/ 0 w 35"/>
                    <a:gd name="T45" fmla="*/ 18 h 24"/>
                    <a:gd name="T46" fmla="*/ 0 w 35"/>
                    <a:gd name="T47" fmla="*/ 19 h 24"/>
                    <a:gd name="T48" fmla="*/ 1 w 35"/>
                    <a:gd name="T49" fmla="*/ 20 h 24"/>
                    <a:gd name="T50" fmla="*/ 1 w 35"/>
                    <a:gd name="T51" fmla="*/ 21 h 24"/>
                    <a:gd name="T52" fmla="*/ 1 w 35"/>
                    <a:gd name="T53" fmla="*/ 22 h 24"/>
                    <a:gd name="T54" fmla="*/ 1 w 35"/>
                    <a:gd name="T55" fmla="*/ 22 h 24"/>
                    <a:gd name="T56" fmla="*/ 3 w 35"/>
                    <a:gd name="T57" fmla="*/ 22 h 24"/>
                    <a:gd name="T58" fmla="*/ 10 w 35"/>
                    <a:gd name="T59" fmla="*/ 22 h 24"/>
                    <a:gd name="T60" fmla="*/ 13 w 35"/>
                    <a:gd name="T61" fmla="*/ 22 h 24"/>
                    <a:gd name="T62" fmla="*/ 14 w 35"/>
                    <a:gd name="T63" fmla="*/ 22 h 24"/>
                    <a:gd name="T64" fmla="*/ 16 w 35"/>
                    <a:gd name="T65" fmla="*/ 22 h 24"/>
                    <a:gd name="T66" fmla="*/ 16 w 35"/>
                    <a:gd name="T67" fmla="*/ 22 h 24"/>
                    <a:gd name="T68" fmla="*/ 18 w 35"/>
                    <a:gd name="T69" fmla="*/ 22 h 24"/>
                    <a:gd name="T70" fmla="*/ 18 w 35"/>
                    <a:gd name="T71" fmla="*/ 23 h 24"/>
                    <a:gd name="T72" fmla="*/ 19 w 35"/>
                    <a:gd name="T73" fmla="*/ 23 h 24"/>
                    <a:gd name="T74" fmla="*/ 20 w 35"/>
                    <a:gd name="T75"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24">
                      <a:moveTo>
                        <a:pt x="20" y="23"/>
                      </a:moveTo>
                      <a:cubicBezTo>
                        <a:pt x="21" y="24"/>
                        <a:pt x="21" y="24"/>
                        <a:pt x="22" y="24"/>
                      </a:cubicBezTo>
                      <a:cubicBezTo>
                        <a:pt x="24" y="22"/>
                        <a:pt x="27" y="21"/>
                        <a:pt x="30" y="21"/>
                      </a:cubicBezTo>
                      <a:cubicBezTo>
                        <a:pt x="32" y="21"/>
                        <a:pt x="34" y="21"/>
                        <a:pt x="35" y="20"/>
                      </a:cubicBezTo>
                      <a:cubicBezTo>
                        <a:pt x="34" y="20"/>
                        <a:pt x="32" y="20"/>
                        <a:pt x="30" y="20"/>
                      </a:cubicBezTo>
                      <a:cubicBezTo>
                        <a:pt x="24" y="19"/>
                        <a:pt x="16" y="13"/>
                        <a:pt x="9" y="7"/>
                      </a:cubicBezTo>
                      <a:cubicBezTo>
                        <a:pt x="8" y="6"/>
                        <a:pt x="7" y="5"/>
                        <a:pt x="6" y="4"/>
                      </a:cubicBezTo>
                      <a:cubicBezTo>
                        <a:pt x="4" y="3"/>
                        <a:pt x="4" y="1"/>
                        <a:pt x="3" y="0"/>
                      </a:cubicBezTo>
                      <a:cubicBezTo>
                        <a:pt x="3" y="0"/>
                        <a:pt x="3" y="0"/>
                        <a:pt x="3" y="0"/>
                      </a:cubicBezTo>
                      <a:cubicBezTo>
                        <a:pt x="3" y="0"/>
                        <a:pt x="3" y="0"/>
                        <a:pt x="2" y="0"/>
                      </a:cubicBezTo>
                      <a:cubicBezTo>
                        <a:pt x="2" y="0"/>
                        <a:pt x="1" y="0"/>
                        <a:pt x="1" y="0"/>
                      </a:cubicBezTo>
                      <a:cubicBezTo>
                        <a:pt x="1" y="0"/>
                        <a:pt x="1" y="1"/>
                        <a:pt x="1" y="1"/>
                      </a:cubicBezTo>
                      <a:cubicBezTo>
                        <a:pt x="1" y="2"/>
                        <a:pt x="1" y="2"/>
                        <a:pt x="1" y="3"/>
                      </a:cubicBezTo>
                      <a:cubicBezTo>
                        <a:pt x="1" y="3"/>
                        <a:pt x="1" y="4"/>
                        <a:pt x="1" y="4"/>
                      </a:cubicBezTo>
                      <a:cubicBezTo>
                        <a:pt x="1" y="5"/>
                        <a:pt x="0" y="6"/>
                        <a:pt x="0" y="6"/>
                      </a:cubicBezTo>
                      <a:cubicBezTo>
                        <a:pt x="0" y="7"/>
                        <a:pt x="0" y="8"/>
                        <a:pt x="0" y="9"/>
                      </a:cubicBezTo>
                      <a:cubicBezTo>
                        <a:pt x="0" y="9"/>
                        <a:pt x="0" y="10"/>
                        <a:pt x="0" y="10"/>
                      </a:cubicBezTo>
                      <a:cubicBezTo>
                        <a:pt x="0" y="11"/>
                        <a:pt x="0" y="11"/>
                        <a:pt x="0" y="11"/>
                      </a:cubicBezTo>
                      <a:cubicBezTo>
                        <a:pt x="0" y="12"/>
                        <a:pt x="0" y="13"/>
                        <a:pt x="0" y="13"/>
                      </a:cubicBezTo>
                      <a:cubicBezTo>
                        <a:pt x="0" y="14"/>
                        <a:pt x="0" y="14"/>
                        <a:pt x="0" y="15"/>
                      </a:cubicBezTo>
                      <a:cubicBezTo>
                        <a:pt x="0" y="15"/>
                        <a:pt x="0" y="16"/>
                        <a:pt x="0" y="16"/>
                      </a:cubicBezTo>
                      <a:cubicBezTo>
                        <a:pt x="0" y="16"/>
                        <a:pt x="0" y="17"/>
                        <a:pt x="0" y="17"/>
                      </a:cubicBezTo>
                      <a:cubicBezTo>
                        <a:pt x="0" y="17"/>
                        <a:pt x="0" y="18"/>
                        <a:pt x="0" y="18"/>
                      </a:cubicBezTo>
                      <a:cubicBezTo>
                        <a:pt x="0" y="19"/>
                        <a:pt x="0" y="19"/>
                        <a:pt x="0" y="19"/>
                      </a:cubicBezTo>
                      <a:cubicBezTo>
                        <a:pt x="0" y="20"/>
                        <a:pt x="1" y="20"/>
                        <a:pt x="1" y="20"/>
                      </a:cubicBezTo>
                      <a:cubicBezTo>
                        <a:pt x="1" y="20"/>
                        <a:pt x="1" y="21"/>
                        <a:pt x="1" y="21"/>
                      </a:cubicBezTo>
                      <a:cubicBezTo>
                        <a:pt x="1" y="21"/>
                        <a:pt x="1" y="22"/>
                        <a:pt x="1" y="22"/>
                      </a:cubicBezTo>
                      <a:cubicBezTo>
                        <a:pt x="1" y="22"/>
                        <a:pt x="1" y="22"/>
                        <a:pt x="1" y="22"/>
                      </a:cubicBezTo>
                      <a:cubicBezTo>
                        <a:pt x="1" y="22"/>
                        <a:pt x="2" y="22"/>
                        <a:pt x="3" y="22"/>
                      </a:cubicBezTo>
                      <a:cubicBezTo>
                        <a:pt x="5" y="22"/>
                        <a:pt x="7" y="22"/>
                        <a:pt x="10" y="22"/>
                      </a:cubicBezTo>
                      <a:cubicBezTo>
                        <a:pt x="11" y="22"/>
                        <a:pt x="12" y="22"/>
                        <a:pt x="13" y="22"/>
                      </a:cubicBezTo>
                      <a:cubicBezTo>
                        <a:pt x="13" y="22"/>
                        <a:pt x="14" y="22"/>
                        <a:pt x="14" y="22"/>
                      </a:cubicBezTo>
                      <a:cubicBezTo>
                        <a:pt x="14" y="22"/>
                        <a:pt x="15" y="22"/>
                        <a:pt x="16" y="22"/>
                      </a:cubicBezTo>
                      <a:cubicBezTo>
                        <a:pt x="16" y="22"/>
                        <a:pt x="16" y="22"/>
                        <a:pt x="16" y="22"/>
                      </a:cubicBezTo>
                      <a:cubicBezTo>
                        <a:pt x="17" y="22"/>
                        <a:pt x="17" y="22"/>
                        <a:pt x="18" y="22"/>
                      </a:cubicBezTo>
                      <a:cubicBezTo>
                        <a:pt x="18" y="23"/>
                        <a:pt x="18" y="23"/>
                        <a:pt x="18" y="23"/>
                      </a:cubicBezTo>
                      <a:cubicBezTo>
                        <a:pt x="19" y="23"/>
                        <a:pt x="19" y="23"/>
                        <a:pt x="19" y="23"/>
                      </a:cubicBezTo>
                      <a:cubicBezTo>
                        <a:pt x="19" y="23"/>
                        <a:pt x="20" y="23"/>
                        <a:pt x="20"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Freeform 1870"/>
                <p:cNvSpPr>
                  <a:spLocks/>
                </p:cNvSpPr>
                <p:nvPr/>
              </p:nvSpPr>
              <p:spPr bwMode="auto">
                <a:xfrm>
                  <a:off x="2012" y="2100"/>
                  <a:ext cx="214" cy="381"/>
                </a:xfrm>
                <a:custGeom>
                  <a:avLst/>
                  <a:gdLst>
                    <a:gd name="T0" fmla="*/ 181 w 223"/>
                    <a:gd name="T1" fmla="*/ 97 h 399"/>
                    <a:gd name="T2" fmla="*/ 216 w 223"/>
                    <a:gd name="T3" fmla="*/ 62 h 399"/>
                    <a:gd name="T4" fmla="*/ 217 w 223"/>
                    <a:gd name="T5" fmla="*/ 43 h 399"/>
                    <a:gd name="T6" fmla="*/ 217 w 223"/>
                    <a:gd name="T7" fmla="*/ 48 h 399"/>
                    <a:gd name="T8" fmla="*/ 215 w 223"/>
                    <a:gd name="T9" fmla="*/ 54 h 399"/>
                    <a:gd name="T10" fmla="*/ 213 w 223"/>
                    <a:gd name="T11" fmla="*/ 59 h 399"/>
                    <a:gd name="T12" fmla="*/ 209 w 223"/>
                    <a:gd name="T13" fmla="*/ 61 h 399"/>
                    <a:gd name="T14" fmla="*/ 193 w 223"/>
                    <a:gd name="T15" fmla="*/ 68 h 399"/>
                    <a:gd name="T16" fmla="*/ 178 w 223"/>
                    <a:gd name="T17" fmla="*/ 66 h 399"/>
                    <a:gd name="T18" fmla="*/ 171 w 223"/>
                    <a:gd name="T19" fmla="*/ 55 h 399"/>
                    <a:gd name="T20" fmla="*/ 157 w 223"/>
                    <a:gd name="T21" fmla="*/ 28 h 399"/>
                    <a:gd name="T22" fmla="*/ 133 w 223"/>
                    <a:gd name="T23" fmla="*/ 15 h 399"/>
                    <a:gd name="T24" fmla="*/ 127 w 223"/>
                    <a:gd name="T25" fmla="*/ 10 h 399"/>
                    <a:gd name="T26" fmla="*/ 122 w 223"/>
                    <a:gd name="T27" fmla="*/ 4 h 399"/>
                    <a:gd name="T28" fmla="*/ 118 w 223"/>
                    <a:gd name="T29" fmla="*/ 1 h 399"/>
                    <a:gd name="T30" fmla="*/ 109 w 223"/>
                    <a:gd name="T31" fmla="*/ 3 h 399"/>
                    <a:gd name="T32" fmla="*/ 85 w 223"/>
                    <a:gd name="T33" fmla="*/ 0 h 399"/>
                    <a:gd name="T34" fmla="*/ 77 w 223"/>
                    <a:gd name="T35" fmla="*/ 5 h 399"/>
                    <a:gd name="T36" fmla="*/ 73 w 223"/>
                    <a:gd name="T37" fmla="*/ 12 h 399"/>
                    <a:gd name="T38" fmla="*/ 72 w 223"/>
                    <a:gd name="T39" fmla="*/ 17 h 399"/>
                    <a:gd name="T40" fmla="*/ 71 w 223"/>
                    <a:gd name="T41" fmla="*/ 20 h 399"/>
                    <a:gd name="T42" fmla="*/ 57 w 223"/>
                    <a:gd name="T43" fmla="*/ 40 h 399"/>
                    <a:gd name="T44" fmla="*/ 58 w 223"/>
                    <a:gd name="T45" fmla="*/ 60 h 399"/>
                    <a:gd name="T46" fmla="*/ 40 w 223"/>
                    <a:gd name="T47" fmla="*/ 88 h 399"/>
                    <a:gd name="T48" fmla="*/ 37 w 223"/>
                    <a:gd name="T49" fmla="*/ 107 h 399"/>
                    <a:gd name="T50" fmla="*/ 42 w 223"/>
                    <a:gd name="T51" fmla="*/ 144 h 399"/>
                    <a:gd name="T52" fmla="*/ 35 w 223"/>
                    <a:gd name="T53" fmla="*/ 168 h 399"/>
                    <a:gd name="T54" fmla="*/ 27 w 223"/>
                    <a:gd name="T55" fmla="*/ 201 h 399"/>
                    <a:gd name="T56" fmla="*/ 24 w 223"/>
                    <a:gd name="T57" fmla="*/ 215 h 399"/>
                    <a:gd name="T58" fmla="*/ 18 w 223"/>
                    <a:gd name="T59" fmla="*/ 238 h 399"/>
                    <a:gd name="T60" fmla="*/ 18 w 223"/>
                    <a:gd name="T61" fmla="*/ 274 h 399"/>
                    <a:gd name="T62" fmla="*/ 27 w 223"/>
                    <a:gd name="T63" fmla="*/ 289 h 399"/>
                    <a:gd name="T64" fmla="*/ 21 w 223"/>
                    <a:gd name="T65" fmla="*/ 303 h 399"/>
                    <a:gd name="T66" fmla="*/ 19 w 223"/>
                    <a:gd name="T67" fmla="*/ 320 h 399"/>
                    <a:gd name="T68" fmla="*/ 12 w 223"/>
                    <a:gd name="T69" fmla="*/ 337 h 399"/>
                    <a:gd name="T70" fmla="*/ 1 w 223"/>
                    <a:gd name="T71" fmla="*/ 360 h 399"/>
                    <a:gd name="T72" fmla="*/ 14 w 223"/>
                    <a:gd name="T73" fmla="*/ 376 h 399"/>
                    <a:gd name="T74" fmla="*/ 19 w 223"/>
                    <a:gd name="T75" fmla="*/ 395 h 399"/>
                    <a:gd name="T76" fmla="*/ 45 w 223"/>
                    <a:gd name="T77" fmla="*/ 397 h 399"/>
                    <a:gd name="T78" fmla="*/ 51 w 223"/>
                    <a:gd name="T79" fmla="*/ 397 h 399"/>
                    <a:gd name="T80" fmla="*/ 49 w 223"/>
                    <a:gd name="T81" fmla="*/ 370 h 399"/>
                    <a:gd name="T82" fmla="*/ 77 w 223"/>
                    <a:gd name="T83" fmla="*/ 340 h 399"/>
                    <a:gd name="T84" fmla="*/ 74 w 223"/>
                    <a:gd name="T85" fmla="*/ 324 h 399"/>
                    <a:gd name="T86" fmla="*/ 88 w 223"/>
                    <a:gd name="T87" fmla="*/ 286 h 399"/>
                    <a:gd name="T88" fmla="*/ 99 w 223"/>
                    <a:gd name="T89" fmla="*/ 258 h 399"/>
                    <a:gd name="T90" fmla="*/ 93 w 223"/>
                    <a:gd name="T91" fmla="*/ 234 h 399"/>
                    <a:gd name="T92" fmla="*/ 123 w 223"/>
                    <a:gd name="T93" fmla="*/ 232 h 399"/>
                    <a:gd name="T94" fmla="*/ 124 w 223"/>
                    <a:gd name="T95" fmla="*/ 210 h 399"/>
                    <a:gd name="T96" fmla="*/ 185 w 223"/>
                    <a:gd name="T97" fmla="*/ 187 h 399"/>
                    <a:gd name="T98" fmla="*/ 182 w 223"/>
                    <a:gd name="T99" fmla="*/ 165 h 399"/>
                    <a:gd name="T100" fmla="*/ 172 w 223"/>
                    <a:gd name="T101" fmla="*/ 148 h 399"/>
                    <a:gd name="T102" fmla="*/ 174 w 223"/>
                    <a:gd name="T103" fmla="*/ 112 h 399"/>
                    <a:gd name="T104" fmla="*/ 177 w 223"/>
                    <a:gd name="T105" fmla="*/ 10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99">
                      <a:moveTo>
                        <a:pt x="177" y="101"/>
                      </a:moveTo>
                      <a:cubicBezTo>
                        <a:pt x="179" y="98"/>
                        <a:pt x="179" y="98"/>
                        <a:pt x="179" y="98"/>
                      </a:cubicBezTo>
                      <a:cubicBezTo>
                        <a:pt x="180" y="98"/>
                        <a:pt x="180" y="97"/>
                        <a:pt x="180" y="97"/>
                      </a:cubicBezTo>
                      <a:cubicBezTo>
                        <a:pt x="181" y="97"/>
                        <a:pt x="181" y="97"/>
                        <a:pt x="181" y="97"/>
                      </a:cubicBezTo>
                      <a:cubicBezTo>
                        <a:pt x="181" y="97"/>
                        <a:pt x="181" y="97"/>
                        <a:pt x="181" y="97"/>
                      </a:cubicBezTo>
                      <a:cubicBezTo>
                        <a:pt x="181" y="96"/>
                        <a:pt x="182" y="96"/>
                        <a:pt x="182" y="95"/>
                      </a:cubicBezTo>
                      <a:cubicBezTo>
                        <a:pt x="185" y="92"/>
                        <a:pt x="188" y="89"/>
                        <a:pt x="190" y="86"/>
                      </a:cubicBezTo>
                      <a:cubicBezTo>
                        <a:pt x="194" y="79"/>
                        <a:pt x="202" y="71"/>
                        <a:pt x="208" y="67"/>
                      </a:cubicBezTo>
                      <a:cubicBezTo>
                        <a:pt x="208" y="66"/>
                        <a:pt x="209" y="65"/>
                        <a:pt x="210" y="65"/>
                      </a:cubicBezTo>
                      <a:cubicBezTo>
                        <a:pt x="212" y="64"/>
                        <a:pt x="214" y="63"/>
                        <a:pt x="216" y="62"/>
                      </a:cubicBezTo>
                      <a:cubicBezTo>
                        <a:pt x="218" y="61"/>
                        <a:pt x="222" y="59"/>
                        <a:pt x="223" y="58"/>
                      </a:cubicBezTo>
                      <a:cubicBezTo>
                        <a:pt x="223" y="57"/>
                        <a:pt x="223" y="46"/>
                        <a:pt x="221" y="44"/>
                      </a:cubicBezTo>
                      <a:cubicBezTo>
                        <a:pt x="221" y="44"/>
                        <a:pt x="220" y="43"/>
                        <a:pt x="218" y="43"/>
                      </a:cubicBezTo>
                      <a:cubicBezTo>
                        <a:pt x="218" y="43"/>
                        <a:pt x="218" y="43"/>
                        <a:pt x="217" y="43"/>
                      </a:cubicBezTo>
                      <a:cubicBezTo>
                        <a:pt x="217" y="43"/>
                        <a:pt x="217" y="43"/>
                        <a:pt x="217" y="43"/>
                      </a:cubicBezTo>
                      <a:cubicBezTo>
                        <a:pt x="217" y="44"/>
                        <a:pt x="217" y="44"/>
                        <a:pt x="217" y="44"/>
                      </a:cubicBezTo>
                      <a:cubicBezTo>
                        <a:pt x="217" y="44"/>
                        <a:pt x="217" y="44"/>
                        <a:pt x="217" y="45"/>
                      </a:cubicBezTo>
                      <a:cubicBezTo>
                        <a:pt x="217" y="45"/>
                        <a:pt x="217" y="46"/>
                        <a:pt x="217" y="46"/>
                      </a:cubicBezTo>
                      <a:cubicBezTo>
                        <a:pt x="217" y="46"/>
                        <a:pt x="217" y="47"/>
                        <a:pt x="217" y="47"/>
                      </a:cubicBezTo>
                      <a:cubicBezTo>
                        <a:pt x="217" y="47"/>
                        <a:pt x="217" y="48"/>
                        <a:pt x="217" y="48"/>
                      </a:cubicBezTo>
                      <a:cubicBezTo>
                        <a:pt x="217" y="49"/>
                        <a:pt x="217" y="49"/>
                        <a:pt x="217" y="49"/>
                      </a:cubicBezTo>
                      <a:cubicBezTo>
                        <a:pt x="217" y="50"/>
                        <a:pt x="216" y="50"/>
                        <a:pt x="216" y="51"/>
                      </a:cubicBezTo>
                      <a:cubicBezTo>
                        <a:pt x="216" y="51"/>
                        <a:pt x="216" y="51"/>
                        <a:pt x="216" y="52"/>
                      </a:cubicBezTo>
                      <a:cubicBezTo>
                        <a:pt x="216" y="52"/>
                        <a:pt x="216" y="52"/>
                        <a:pt x="216" y="53"/>
                      </a:cubicBezTo>
                      <a:cubicBezTo>
                        <a:pt x="216" y="53"/>
                        <a:pt x="216" y="54"/>
                        <a:pt x="215" y="54"/>
                      </a:cubicBezTo>
                      <a:cubicBezTo>
                        <a:pt x="215" y="54"/>
                        <a:pt x="215" y="55"/>
                        <a:pt x="215" y="55"/>
                      </a:cubicBezTo>
                      <a:cubicBezTo>
                        <a:pt x="215" y="56"/>
                        <a:pt x="215" y="56"/>
                        <a:pt x="215" y="56"/>
                      </a:cubicBezTo>
                      <a:cubicBezTo>
                        <a:pt x="214" y="57"/>
                        <a:pt x="214" y="57"/>
                        <a:pt x="214" y="57"/>
                      </a:cubicBezTo>
                      <a:cubicBezTo>
                        <a:pt x="214" y="58"/>
                        <a:pt x="214" y="58"/>
                        <a:pt x="214" y="58"/>
                      </a:cubicBezTo>
                      <a:cubicBezTo>
                        <a:pt x="213" y="58"/>
                        <a:pt x="213" y="59"/>
                        <a:pt x="213" y="59"/>
                      </a:cubicBezTo>
                      <a:cubicBezTo>
                        <a:pt x="213" y="59"/>
                        <a:pt x="213" y="59"/>
                        <a:pt x="213" y="59"/>
                      </a:cubicBezTo>
                      <a:cubicBezTo>
                        <a:pt x="212" y="61"/>
                        <a:pt x="211" y="61"/>
                        <a:pt x="209" y="61"/>
                      </a:cubicBezTo>
                      <a:cubicBezTo>
                        <a:pt x="209" y="61"/>
                        <a:pt x="209" y="61"/>
                        <a:pt x="209" y="61"/>
                      </a:cubicBezTo>
                      <a:cubicBezTo>
                        <a:pt x="209" y="61"/>
                        <a:pt x="209" y="61"/>
                        <a:pt x="209" y="61"/>
                      </a:cubicBezTo>
                      <a:cubicBezTo>
                        <a:pt x="209" y="61"/>
                        <a:pt x="209" y="61"/>
                        <a:pt x="209" y="61"/>
                      </a:cubicBezTo>
                      <a:cubicBezTo>
                        <a:pt x="208" y="61"/>
                        <a:pt x="207" y="62"/>
                        <a:pt x="206" y="63"/>
                      </a:cubicBezTo>
                      <a:cubicBezTo>
                        <a:pt x="204" y="65"/>
                        <a:pt x="202" y="66"/>
                        <a:pt x="200" y="66"/>
                      </a:cubicBezTo>
                      <a:cubicBezTo>
                        <a:pt x="200" y="66"/>
                        <a:pt x="200" y="66"/>
                        <a:pt x="200" y="66"/>
                      </a:cubicBezTo>
                      <a:cubicBezTo>
                        <a:pt x="199" y="66"/>
                        <a:pt x="198" y="66"/>
                        <a:pt x="198" y="66"/>
                      </a:cubicBezTo>
                      <a:cubicBezTo>
                        <a:pt x="196" y="67"/>
                        <a:pt x="194" y="68"/>
                        <a:pt x="193" y="68"/>
                      </a:cubicBezTo>
                      <a:cubicBezTo>
                        <a:pt x="192" y="68"/>
                        <a:pt x="191" y="68"/>
                        <a:pt x="191" y="68"/>
                      </a:cubicBezTo>
                      <a:cubicBezTo>
                        <a:pt x="190" y="68"/>
                        <a:pt x="190" y="68"/>
                        <a:pt x="190" y="67"/>
                      </a:cubicBezTo>
                      <a:cubicBezTo>
                        <a:pt x="189" y="67"/>
                        <a:pt x="187" y="67"/>
                        <a:pt x="185" y="67"/>
                      </a:cubicBezTo>
                      <a:cubicBezTo>
                        <a:pt x="182" y="67"/>
                        <a:pt x="180" y="67"/>
                        <a:pt x="179" y="66"/>
                      </a:cubicBezTo>
                      <a:cubicBezTo>
                        <a:pt x="179" y="66"/>
                        <a:pt x="178" y="66"/>
                        <a:pt x="178" y="66"/>
                      </a:cubicBezTo>
                      <a:cubicBezTo>
                        <a:pt x="177" y="66"/>
                        <a:pt x="175" y="66"/>
                        <a:pt x="174" y="66"/>
                      </a:cubicBezTo>
                      <a:cubicBezTo>
                        <a:pt x="172" y="65"/>
                        <a:pt x="169" y="65"/>
                        <a:pt x="168" y="64"/>
                      </a:cubicBezTo>
                      <a:cubicBezTo>
                        <a:pt x="168" y="64"/>
                        <a:pt x="167" y="63"/>
                        <a:pt x="167" y="62"/>
                      </a:cubicBezTo>
                      <a:cubicBezTo>
                        <a:pt x="167" y="60"/>
                        <a:pt x="169" y="60"/>
                        <a:pt x="169" y="59"/>
                      </a:cubicBezTo>
                      <a:cubicBezTo>
                        <a:pt x="170" y="58"/>
                        <a:pt x="171" y="58"/>
                        <a:pt x="171" y="55"/>
                      </a:cubicBezTo>
                      <a:cubicBezTo>
                        <a:pt x="171" y="51"/>
                        <a:pt x="175" y="47"/>
                        <a:pt x="177" y="44"/>
                      </a:cubicBezTo>
                      <a:cubicBezTo>
                        <a:pt x="178" y="42"/>
                        <a:pt x="179" y="41"/>
                        <a:pt x="180" y="40"/>
                      </a:cubicBezTo>
                      <a:cubicBezTo>
                        <a:pt x="179" y="39"/>
                        <a:pt x="174" y="38"/>
                        <a:pt x="171" y="37"/>
                      </a:cubicBezTo>
                      <a:cubicBezTo>
                        <a:pt x="165" y="34"/>
                        <a:pt x="161" y="32"/>
                        <a:pt x="159" y="30"/>
                      </a:cubicBezTo>
                      <a:cubicBezTo>
                        <a:pt x="159" y="29"/>
                        <a:pt x="158" y="28"/>
                        <a:pt x="157" y="28"/>
                      </a:cubicBezTo>
                      <a:cubicBezTo>
                        <a:pt x="155" y="26"/>
                        <a:pt x="152" y="25"/>
                        <a:pt x="148" y="25"/>
                      </a:cubicBezTo>
                      <a:cubicBezTo>
                        <a:pt x="145" y="24"/>
                        <a:pt x="143" y="23"/>
                        <a:pt x="141" y="22"/>
                      </a:cubicBezTo>
                      <a:cubicBezTo>
                        <a:pt x="140" y="21"/>
                        <a:pt x="140" y="21"/>
                        <a:pt x="139" y="20"/>
                      </a:cubicBezTo>
                      <a:cubicBezTo>
                        <a:pt x="138" y="19"/>
                        <a:pt x="137" y="18"/>
                        <a:pt x="135" y="17"/>
                      </a:cubicBezTo>
                      <a:cubicBezTo>
                        <a:pt x="134" y="16"/>
                        <a:pt x="133" y="16"/>
                        <a:pt x="133" y="15"/>
                      </a:cubicBezTo>
                      <a:cubicBezTo>
                        <a:pt x="132" y="15"/>
                        <a:pt x="132" y="15"/>
                        <a:pt x="132" y="14"/>
                      </a:cubicBezTo>
                      <a:cubicBezTo>
                        <a:pt x="131" y="14"/>
                        <a:pt x="131" y="14"/>
                        <a:pt x="130" y="13"/>
                      </a:cubicBezTo>
                      <a:cubicBezTo>
                        <a:pt x="130" y="13"/>
                        <a:pt x="130" y="13"/>
                        <a:pt x="129" y="12"/>
                      </a:cubicBezTo>
                      <a:cubicBezTo>
                        <a:pt x="129" y="12"/>
                        <a:pt x="129" y="12"/>
                        <a:pt x="128" y="11"/>
                      </a:cubicBezTo>
                      <a:cubicBezTo>
                        <a:pt x="128" y="11"/>
                        <a:pt x="127" y="11"/>
                        <a:pt x="127" y="10"/>
                      </a:cubicBezTo>
                      <a:cubicBezTo>
                        <a:pt x="127" y="10"/>
                        <a:pt x="126" y="9"/>
                        <a:pt x="126" y="9"/>
                      </a:cubicBezTo>
                      <a:cubicBezTo>
                        <a:pt x="126" y="9"/>
                        <a:pt x="125" y="8"/>
                        <a:pt x="125" y="8"/>
                      </a:cubicBezTo>
                      <a:cubicBezTo>
                        <a:pt x="124" y="7"/>
                        <a:pt x="124" y="7"/>
                        <a:pt x="124" y="7"/>
                      </a:cubicBezTo>
                      <a:cubicBezTo>
                        <a:pt x="123" y="6"/>
                        <a:pt x="123" y="6"/>
                        <a:pt x="123" y="6"/>
                      </a:cubicBezTo>
                      <a:cubicBezTo>
                        <a:pt x="122" y="5"/>
                        <a:pt x="122" y="5"/>
                        <a:pt x="122" y="4"/>
                      </a:cubicBezTo>
                      <a:cubicBezTo>
                        <a:pt x="121" y="4"/>
                        <a:pt x="121" y="4"/>
                        <a:pt x="121" y="3"/>
                      </a:cubicBezTo>
                      <a:cubicBezTo>
                        <a:pt x="121" y="3"/>
                        <a:pt x="120" y="3"/>
                        <a:pt x="120" y="2"/>
                      </a:cubicBezTo>
                      <a:cubicBezTo>
                        <a:pt x="120" y="2"/>
                        <a:pt x="120" y="2"/>
                        <a:pt x="119" y="1"/>
                      </a:cubicBezTo>
                      <a:cubicBezTo>
                        <a:pt x="119" y="1"/>
                        <a:pt x="119" y="1"/>
                        <a:pt x="119" y="1"/>
                      </a:cubicBezTo>
                      <a:cubicBezTo>
                        <a:pt x="119" y="1"/>
                        <a:pt x="119" y="1"/>
                        <a:pt x="118" y="1"/>
                      </a:cubicBezTo>
                      <a:cubicBezTo>
                        <a:pt x="116" y="0"/>
                        <a:pt x="114" y="0"/>
                        <a:pt x="112" y="0"/>
                      </a:cubicBezTo>
                      <a:cubicBezTo>
                        <a:pt x="111" y="0"/>
                        <a:pt x="111" y="0"/>
                        <a:pt x="110" y="0"/>
                      </a:cubicBezTo>
                      <a:cubicBezTo>
                        <a:pt x="110" y="0"/>
                        <a:pt x="110" y="0"/>
                        <a:pt x="110" y="0"/>
                      </a:cubicBezTo>
                      <a:cubicBezTo>
                        <a:pt x="110" y="1"/>
                        <a:pt x="110" y="1"/>
                        <a:pt x="110" y="2"/>
                      </a:cubicBezTo>
                      <a:cubicBezTo>
                        <a:pt x="109" y="2"/>
                        <a:pt x="109" y="3"/>
                        <a:pt x="109" y="3"/>
                      </a:cubicBezTo>
                      <a:cubicBezTo>
                        <a:pt x="108" y="6"/>
                        <a:pt x="106" y="9"/>
                        <a:pt x="104" y="9"/>
                      </a:cubicBezTo>
                      <a:cubicBezTo>
                        <a:pt x="103" y="9"/>
                        <a:pt x="102" y="8"/>
                        <a:pt x="101" y="6"/>
                      </a:cubicBezTo>
                      <a:cubicBezTo>
                        <a:pt x="99" y="4"/>
                        <a:pt x="96" y="3"/>
                        <a:pt x="91" y="2"/>
                      </a:cubicBezTo>
                      <a:cubicBezTo>
                        <a:pt x="89" y="2"/>
                        <a:pt x="89" y="2"/>
                        <a:pt x="89" y="2"/>
                      </a:cubicBezTo>
                      <a:cubicBezTo>
                        <a:pt x="87" y="2"/>
                        <a:pt x="86" y="1"/>
                        <a:pt x="85" y="0"/>
                      </a:cubicBezTo>
                      <a:cubicBezTo>
                        <a:pt x="84" y="0"/>
                        <a:pt x="84" y="0"/>
                        <a:pt x="84" y="0"/>
                      </a:cubicBezTo>
                      <a:cubicBezTo>
                        <a:pt x="84" y="0"/>
                        <a:pt x="83" y="0"/>
                        <a:pt x="81" y="2"/>
                      </a:cubicBezTo>
                      <a:cubicBezTo>
                        <a:pt x="80" y="3"/>
                        <a:pt x="80" y="3"/>
                        <a:pt x="79" y="4"/>
                      </a:cubicBezTo>
                      <a:cubicBezTo>
                        <a:pt x="79" y="4"/>
                        <a:pt x="78" y="5"/>
                        <a:pt x="77" y="5"/>
                      </a:cubicBezTo>
                      <a:cubicBezTo>
                        <a:pt x="77" y="5"/>
                        <a:pt x="77" y="5"/>
                        <a:pt x="77" y="5"/>
                      </a:cubicBezTo>
                      <a:cubicBezTo>
                        <a:pt x="76" y="7"/>
                        <a:pt x="74" y="8"/>
                        <a:pt x="73" y="9"/>
                      </a:cubicBezTo>
                      <a:cubicBezTo>
                        <a:pt x="73" y="9"/>
                        <a:pt x="73" y="9"/>
                        <a:pt x="73" y="9"/>
                      </a:cubicBezTo>
                      <a:cubicBezTo>
                        <a:pt x="73" y="9"/>
                        <a:pt x="73" y="9"/>
                        <a:pt x="73" y="10"/>
                      </a:cubicBezTo>
                      <a:cubicBezTo>
                        <a:pt x="73" y="10"/>
                        <a:pt x="73" y="10"/>
                        <a:pt x="73" y="11"/>
                      </a:cubicBezTo>
                      <a:cubicBezTo>
                        <a:pt x="73" y="11"/>
                        <a:pt x="73" y="11"/>
                        <a:pt x="73" y="12"/>
                      </a:cubicBezTo>
                      <a:cubicBezTo>
                        <a:pt x="73" y="12"/>
                        <a:pt x="73" y="12"/>
                        <a:pt x="73" y="13"/>
                      </a:cubicBezTo>
                      <a:cubicBezTo>
                        <a:pt x="73" y="13"/>
                        <a:pt x="73" y="13"/>
                        <a:pt x="73" y="14"/>
                      </a:cubicBezTo>
                      <a:cubicBezTo>
                        <a:pt x="72" y="14"/>
                        <a:pt x="72" y="14"/>
                        <a:pt x="72" y="15"/>
                      </a:cubicBezTo>
                      <a:cubicBezTo>
                        <a:pt x="72" y="15"/>
                        <a:pt x="72" y="15"/>
                        <a:pt x="72" y="15"/>
                      </a:cubicBezTo>
                      <a:cubicBezTo>
                        <a:pt x="72" y="16"/>
                        <a:pt x="72" y="16"/>
                        <a:pt x="72" y="17"/>
                      </a:cubicBezTo>
                      <a:cubicBezTo>
                        <a:pt x="72" y="17"/>
                        <a:pt x="72" y="17"/>
                        <a:pt x="72" y="17"/>
                      </a:cubicBezTo>
                      <a:cubicBezTo>
                        <a:pt x="72" y="18"/>
                        <a:pt x="72" y="18"/>
                        <a:pt x="72" y="18"/>
                      </a:cubicBezTo>
                      <a:cubicBezTo>
                        <a:pt x="72" y="19"/>
                        <a:pt x="72" y="19"/>
                        <a:pt x="72" y="19"/>
                      </a:cubicBezTo>
                      <a:cubicBezTo>
                        <a:pt x="71" y="19"/>
                        <a:pt x="71" y="20"/>
                        <a:pt x="71" y="20"/>
                      </a:cubicBezTo>
                      <a:cubicBezTo>
                        <a:pt x="71" y="20"/>
                        <a:pt x="71" y="20"/>
                        <a:pt x="71" y="20"/>
                      </a:cubicBezTo>
                      <a:cubicBezTo>
                        <a:pt x="71" y="21"/>
                        <a:pt x="71" y="21"/>
                        <a:pt x="71" y="22"/>
                      </a:cubicBezTo>
                      <a:cubicBezTo>
                        <a:pt x="70" y="23"/>
                        <a:pt x="68" y="24"/>
                        <a:pt x="64" y="27"/>
                      </a:cubicBezTo>
                      <a:cubicBezTo>
                        <a:pt x="62" y="28"/>
                        <a:pt x="58" y="30"/>
                        <a:pt x="58" y="31"/>
                      </a:cubicBezTo>
                      <a:cubicBezTo>
                        <a:pt x="58" y="32"/>
                        <a:pt x="58" y="33"/>
                        <a:pt x="58" y="34"/>
                      </a:cubicBezTo>
                      <a:cubicBezTo>
                        <a:pt x="58" y="36"/>
                        <a:pt x="59" y="38"/>
                        <a:pt x="57" y="40"/>
                      </a:cubicBezTo>
                      <a:cubicBezTo>
                        <a:pt x="57" y="41"/>
                        <a:pt x="58" y="42"/>
                        <a:pt x="58" y="43"/>
                      </a:cubicBezTo>
                      <a:cubicBezTo>
                        <a:pt x="58" y="44"/>
                        <a:pt x="59" y="45"/>
                        <a:pt x="59" y="46"/>
                      </a:cubicBezTo>
                      <a:cubicBezTo>
                        <a:pt x="60" y="48"/>
                        <a:pt x="60" y="51"/>
                        <a:pt x="57" y="53"/>
                      </a:cubicBezTo>
                      <a:cubicBezTo>
                        <a:pt x="57" y="53"/>
                        <a:pt x="58" y="54"/>
                        <a:pt x="58" y="54"/>
                      </a:cubicBezTo>
                      <a:cubicBezTo>
                        <a:pt x="59" y="55"/>
                        <a:pt x="60" y="58"/>
                        <a:pt x="58" y="60"/>
                      </a:cubicBezTo>
                      <a:cubicBezTo>
                        <a:pt x="57" y="61"/>
                        <a:pt x="56" y="62"/>
                        <a:pt x="55" y="62"/>
                      </a:cubicBezTo>
                      <a:cubicBezTo>
                        <a:pt x="54" y="63"/>
                        <a:pt x="52" y="63"/>
                        <a:pt x="52" y="64"/>
                      </a:cubicBezTo>
                      <a:cubicBezTo>
                        <a:pt x="52" y="67"/>
                        <a:pt x="51" y="73"/>
                        <a:pt x="47" y="75"/>
                      </a:cubicBezTo>
                      <a:cubicBezTo>
                        <a:pt x="45" y="76"/>
                        <a:pt x="43" y="80"/>
                        <a:pt x="43" y="84"/>
                      </a:cubicBezTo>
                      <a:cubicBezTo>
                        <a:pt x="43" y="86"/>
                        <a:pt x="41" y="87"/>
                        <a:pt x="40" y="88"/>
                      </a:cubicBezTo>
                      <a:cubicBezTo>
                        <a:pt x="40" y="88"/>
                        <a:pt x="40" y="88"/>
                        <a:pt x="40" y="88"/>
                      </a:cubicBezTo>
                      <a:cubicBezTo>
                        <a:pt x="40" y="88"/>
                        <a:pt x="40" y="88"/>
                        <a:pt x="40" y="89"/>
                      </a:cubicBezTo>
                      <a:cubicBezTo>
                        <a:pt x="42" y="93"/>
                        <a:pt x="43" y="98"/>
                        <a:pt x="42" y="101"/>
                      </a:cubicBezTo>
                      <a:cubicBezTo>
                        <a:pt x="41" y="102"/>
                        <a:pt x="40" y="103"/>
                        <a:pt x="39" y="103"/>
                      </a:cubicBezTo>
                      <a:cubicBezTo>
                        <a:pt x="38" y="103"/>
                        <a:pt x="37" y="106"/>
                        <a:pt x="37" y="107"/>
                      </a:cubicBezTo>
                      <a:cubicBezTo>
                        <a:pt x="37" y="109"/>
                        <a:pt x="36" y="111"/>
                        <a:pt x="34" y="112"/>
                      </a:cubicBezTo>
                      <a:cubicBezTo>
                        <a:pt x="34" y="113"/>
                        <a:pt x="33" y="118"/>
                        <a:pt x="35" y="121"/>
                      </a:cubicBezTo>
                      <a:cubicBezTo>
                        <a:pt x="39" y="126"/>
                        <a:pt x="39" y="130"/>
                        <a:pt x="39" y="133"/>
                      </a:cubicBezTo>
                      <a:cubicBezTo>
                        <a:pt x="39" y="134"/>
                        <a:pt x="40" y="135"/>
                        <a:pt x="41" y="136"/>
                      </a:cubicBezTo>
                      <a:cubicBezTo>
                        <a:pt x="42" y="138"/>
                        <a:pt x="43" y="141"/>
                        <a:pt x="42" y="144"/>
                      </a:cubicBezTo>
                      <a:cubicBezTo>
                        <a:pt x="42" y="145"/>
                        <a:pt x="41" y="146"/>
                        <a:pt x="41" y="148"/>
                      </a:cubicBezTo>
                      <a:cubicBezTo>
                        <a:pt x="41" y="150"/>
                        <a:pt x="40" y="153"/>
                        <a:pt x="38" y="154"/>
                      </a:cubicBezTo>
                      <a:cubicBezTo>
                        <a:pt x="38" y="154"/>
                        <a:pt x="38" y="156"/>
                        <a:pt x="38" y="157"/>
                      </a:cubicBezTo>
                      <a:cubicBezTo>
                        <a:pt x="37" y="159"/>
                        <a:pt x="37" y="161"/>
                        <a:pt x="35" y="162"/>
                      </a:cubicBezTo>
                      <a:cubicBezTo>
                        <a:pt x="35" y="163"/>
                        <a:pt x="35" y="166"/>
                        <a:pt x="35" y="168"/>
                      </a:cubicBezTo>
                      <a:cubicBezTo>
                        <a:pt x="36" y="171"/>
                        <a:pt x="37" y="175"/>
                        <a:pt x="35" y="176"/>
                      </a:cubicBezTo>
                      <a:cubicBezTo>
                        <a:pt x="34" y="177"/>
                        <a:pt x="34" y="177"/>
                        <a:pt x="33" y="178"/>
                      </a:cubicBezTo>
                      <a:cubicBezTo>
                        <a:pt x="30" y="180"/>
                        <a:pt x="27" y="181"/>
                        <a:pt x="27" y="186"/>
                      </a:cubicBezTo>
                      <a:cubicBezTo>
                        <a:pt x="27" y="189"/>
                        <a:pt x="27" y="192"/>
                        <a:pt x="28" y="194"/>
                      </a:cubicBezTo>
                      <a:cubicBezTo>
                        <a:pt x="28" y="197"/>
                        <a:pt x="28" y="199"/>
                        <a:pt x="27" y="201"/>
                      </a:cubicBezTo>
                      <a:cubicBezTo>
                        <a:pt x="27" y="201"/>
                        <a:pt x="28" y="202"/>
                        <a:pt x="28" y="202"/>
                      </a:cubicBezTo>
                      <a:cubicBezTo>
                        <a:pt x="29" y="203"/>
                        <a:pt x="31" y="204"/>
                        <a:pt x="30" y="208"/>
                      </a:cubicBezTo>
                      <a:cubicBezTo>
                        <a:pt x="30" y="212"/>
                        <a:pt x="26" y="212"/>
                        <a:pt x="25" y="212"/>
                      </a:cubicBezTo>
                      <a:cubicBezTo>
                        <a:pt x="24" y="212"/>
                        <a:pt x="24" y="212"/>
                        <a:pt x="24" y="212"/>
                      </a:cubicBezTo>
                      <a:cubicBezTo>
                        <a:pt x="24" y="213"/>
                        <a:pt x="24" y="214"/>
                        <a:pt x="24" y="215"/>
                      </a:cubicBezTo>
                      <a:cubicBezTo>
                        <a:pt x="24" y="218"/>
                        <a:pt x="25" y="222"/>
                        <a:pt x="21" y="222"/>
                      </a:cubicBezTo>
                      <a:cubicBezTo>
                        <a:pt x="20" y="222"/>
                        <a:pt x="20" y="226"/>
                        <a:pt x="20" y="227"/>
                      </a:cubicBezTo>
                      <a:cubicBezTo>
                        <a:pt x="20" y="231"/>
                        <a:pt x="19" y="233"/>
                        <a:pt x="18" y="234"/>
                      </a:cubicBezTo>
                      <a:cubicBezTo>
                        <a:pt x="17" y="235"/>
                        <a:pt x="17" y="235"/>
                        <a:pt x="17" y="235"/>
                      </a:cubicBezTo>
                      <a:cubicBezTo>
                        <a:pt x="17" y="236"/>
                        <a:pt x="17" y="237"/>
                        <a:pt x="18" y="238"/>
                      </a:cubicBezTo>
                      <a:cubicBezTo>
                        <a:pt x="19" y="240"/>
                        <a:pt x="19" y="241"/>
                        <a:pt x="19" y="243"/>
                      </a:cubicBezTo>
                      <a:cubicBezTo>
                        <a:pt x="19" y="244"/>
                        <a:pt x="20" y="245"/>
                        <a:pt x="20" y="246"/>
                      </a:cubicBezTo>
                      <a:cubicBezTo>
                        <a:pt x="20" y="251"/>
                        <a:pt x="21" y="256"/>
                        <a:pt x="17" y="257"/>
                      </a:cubicBezTo>
                      <a:cubicBezTo>
                        <a:pt x="16" y="258"/>
                        <a:pt x="16" y="264"/>
                        <a:pt x="16" y="265"/>
                      </a:cubicBezTo>
                      <a:cubicBezTo>
                        <a:pt x="19" y="267"/>
                        <a:pt x="19" y="271"/>
                        <a:pt x="18" y="274"/>
                      </a:cubicBezTo>
                      <a:cubicBezTo>
                        <a:pt x="18" y="274"/>
                        <a:pt x="18" y="274"/>
                        <a:pt x="19" y="274"/>
                      </a:cubicBezTo>
                      <a:cubicBezTo>
                        <a:pt x="20" y="276"/>
                        <a:pt x="22" y="278"/>
                        <a:pt x="19" y="282"/>
                      </a:cubicBezTo>
                      <a:cubicBezTo>
                        <a:pt x="18" y="282"/>
                        <a:pt x="18" y="283"/>
                        <a:pt x="18" y="283"/>
                      </a:cubicBezTo>
                      <a:cubicBezTo>
                        <a:pt x="19" y="284"/>
                        <a:pt x="20" y="284"/>
                        <a:pt x="21" y="284"/>
                      </a:cubicBezTo>
                      <a:cubicBezTo>
                        <a:pt x="24" y="283"/>
                        <a:pt x="27" y="286"/>
                        <a:pt x="27" y="289"/>
                      </a:cubicBezTo>
                      <a:cubicBezTo>
                        <a:pt x="27" y="290"/>
                        <a:pt x="26" y="291"/>
                        <a:pt x="26" y="292"/>
                      </a:cubicBezTo>
                      <a:cubicBezTo>
                        <a:pt x="25" y="292"/>
                        <a:pt x="24" y="293"/>
                        <a:pt x="23" y="293"/>
                      </a:cubicBezTo>
                      <a:cubicBezTo>
                        <a:pt x="22" y="293"/>
                        <a:pt x="22" y="293"/>
                        <a:pt x="21" y="293"/>
                      </a:cubicBezTo>
                      <a:cubicBezTo>
                        <a:pt x="24" y="295"/>
                        <a:pt x="25" y="297"/>
                        <a:pt x="24" y="299"/>
                      </a:cubicBezTo>
                      <a:cubicBezTo>
                        <a:pt x="24" y="300"/>
                        <a:pt x="23" y="302"/>
                        <a:pt x="21" y="303"/>
                      </a:cubicBezTo>
                      <a:cubicBezTo>
                        <a:pt x="20" y="303"/>
                        <a:pt x="20" y="303"/>
                        <a:pt x="20" y="305"/>
                      </a:cubicBezTo>
                      <a:cubicBezTo>
                        <a:pt x="20" y="306"/>
                        <a:pt x="21" y="308"/>
                        <a:pt x="20" y="310"/>
                      </a:cubicBezTo>
                      <a:cubicBezTo>
                        <a:pt x="20" y="311"/>
                        <a:pt x="20" y="313"/>
                        <a:pt x="21" y="314"/>
                      </a:cubicBezTo>
                      <a:cubicBezTo>
                        <a:pt x="21" y="315"/>
                        <a:pt x="22" y="317"/>
                        <a:pt x="21" y="319"/>
                      </a:cubicBezTo>
                      <a:cubicBezTo>
                        <a:pt x="21" y="319"/>
                        <a:pt x="20" y="320"/>
                        <a:pt x="19" y="320"/>
                      </a:cubicBezTo>
                      <a:cubicBezTo>
                        <a:pt x="19" y="320"/>
                        <a:pt x="19" y="321"/>
                        <a:pt x="19" y="322"/>
                      </a:cubicBezTo>
                      <a:cubicBezTo>
                        <a:pt x="19" y="324"/>
                        <a:pt x="19" y="328"/>
                        <a:pt x="15" y="328"/>
                      </a:cubicBezTo>
                      <a:cubicBezTo>
                        <a:pt x="14" y="328"/>
                        <a:pt x="14" y="328"/>
                        <a:pt x="14" y="330"/>
                      </a:cubicBezTo>
                      <a:cubicBezTo>
                        <a:pt x="13" y="332"/>
                        <a:pt x="13" y="334"/>
                        <a:pt x="11" y="335"/>
                      </a:cubicBezTo>
                      <a:cubicBezTo>
                        <a:pt x="11" y="335"/>
                        <a:pt x="12" y="336"/>
                        <a:pt x="12" y="337"/>
                      </a:cubicBezTo>
                      <a:cubicBezTo>
                        <a:pt x="13" y="338"/>
                        <a:pt x="15" y="342"/>
                        <a:pt x="11" y="344"/>
                      </a:cubicBezTo>
                      <a:cubicBezTo>
                        <a:pt x="10" y="345"/>
                        <a:pt x="10" y="346"/>
                        <a:pt x="10" y="347"/>
                      </a:cubicBezTo>
                      <a:cubicBezTo>
                        <a:pt x="10" y="349"/>
                        <a:pt x="9" y="352"/>
                        <a:pt x="6" y="352"/>
                      </a:cubicBezTo>
                      <a:cubicBezTo>
                        <a:pt x="3" y="352"/>
                        <a:pt x="2" y="356"/>
                        <a:pt x="1" y="358"/>
                      </a:cubicBezTo>
                      <a:cubicBezTo>
                        <a:pt x="1" y="359"/>
                        <a:pt x="1" y="359"/>
                        <a:pt x="1" y="360"/>
                      </a:cubicBezTo>
                      <a:cubicBezTo>
                        <a:pt x="0" y="363"/>
                        <a:pt x="0" y="365"/>
                        <a:pt x="1" y="367"/>
                      </a:cubicBezTo>
                      <a:cubicBezTo>
                        <a:pt x="4" y="369"/>
                        <a:pt x="3" y="372"/>
                        <a:pt x="3" y="373"/>
                      </a:cubicBezTo>
                      <a:cubicBezTo>
                        <a:pt x="3" y="373"/>
                        <a:pt x="3" y="374"/>
                        <a:pt x="3" y="374"/>
                      </a:cubicBezTo>
                      <a:cubicBezTo>
                        <a:pt x="3" y="374"/>
                        <a:pt x="5" y="374"/>
                        <a:pt x="7" y="374"/>
                      </a:cubicBezTo>
                      <a:cubicBezTo>
                        <a:pt x="10" y="374"/>
                        <a:pt x="13" y="374"/>
                        <a:pt x="14" y="376"/>
                      </a:cubicBezTo>
                      <a:cubicBezTo>
                        <a:pt x="14" y="377"/>
                        <a:pt x="15" y="378"/>
                        <a:pt x="14" y="380"/>
                      </a:cubicBezTo>
                      <a:cubicBezTo>
                        <a:pt x="13" y="383"/>
                        <a:pt x="13" y="388"/>
                        <a:pt x="14" y="390"/>
                      </a:cubicBezTo>
                      <a:cubicBezTo>
                        <a:pt x="15" y="390"/>
                        <a:pt x="16" y="392"/>
                        <a:pt x="17" y="393"/>
                      </a:cubicBezTo>
                      <a:cubicBezTo>
                        <a:pt x="17" y="393"/>
                        <a:pt x="18" y="395"/>
                        <a:pt x="18" y="395"/>
                      </a:cubicBezTo>
                      <a:cubicBezTo>
                        <a:pt x="18" y="395"/>
                        <a:pt x="18" y="395"/>
                        <a:pt x="19" y="395"/>
                      </a:cubicBezTo>
                      <a:cubicBezTo>
                        <a:pt x="21" y="394"/>
                        <a:pt x="27" y="394"/>
                        <a:pt x="32" y="394"/>
                      </a:cubicBezTo>
                      <a:cubicBezTo>
                        <a:pt x="35" y="394"/>
                        <a:pt x="37" y="394"/>
                        <a:pt x="39" y="394"/>
                      </a:cubicBezTo>
                      <a:cubicBezTo>
                        <a:pt x="40" y="395"/>
                        <a:pt x="41" y="395"/>
                        <a:pt x="42" y="395"/>
                      </a:cubicBezTo>
                      <a:cubicBezTo>
                        <a:pt x="42" y="396"/>
                        <a:pt x="42" y="396"/>
                        <a:pt x="42" y="396"/>
                      </a:cubicBezTo>
                      <a:cubicBezTo>
                        <a:pt x="43" y="396"/>
                        <a:pt x="44" y="397"/>
                        <a:pt x="45" y="397"/>
                      </a:cubicBezTo>
                      <a:cubicBezTo>
                        <a:pt x="45" y="397"/>
                        <a:pt x="45" y="397"/>
                        <a:pt x="45" y="398"/>
                      </a:cubicBezTo>
                      <a:cubicBezTo>
                        <a:pt x="45" y="398"/>
                        <a:pt x="46" y="397"/>
                        <a:pt x="46" y="397"/>
                      </a:cubicBezTo>
                      <a:cubicBezTo>
                        <a:pt x="48" y="397"/>
                        <a:pt x="50" y="398"/>
                        <a:pt x="51" y="399"/>
                      </a:cubicBezTo>
                      <a:cubicBezTo>
                        <a:pt x="52" y="399"/>
                        <a:pt x="52" y="399"/>
                        <a:pt x="53" y="399"/>
                      </a:cubicBezTo>
                      <a:cubicBezTo>
                        <a:pt x="52" y="398"/>
                        <a:pt x="51" y="397"/>
                        <a:pt x="51" y="397"/>
                      </a:cubicBezTo>
                      <a:cubicBezTo>
                        <a:pt x="48" y="394"/>
                        <a:pt x="47" y="392"/>
                        <a:pt x="47" y="390"/>
                      </a:cubicBezTo>
                      <a:cubicBezTo>
                        <a:pt x="47" y="390"/>
                        <a:pt x="47" y="388"/>
                        <a:pt x="47" y="387"/>
                      </a:cubicBezTo>
                      <a:cubicBezTo>
                        <a:pt x="46" y="385"/>
                        <a:pt x="46" y="384"/>
                        <a:pt x="46" y="382"/>
                      </a:cubicBezTo>
                      <a:cubicBezTo>
                        <a:pt x="46" y="382"/>
                        <a:pt x="46" y="381"/>
                        <a:pt x="46" y="381"/>
                      </a:cubicBezTo>
                      <a:cubicBezTo>
                        <a:pt x="46" y="378"/>
                        <a:pt x="45" y="373"/>
                        <a:pt x="49" y="370"/>
                      </a:cubicBezTo>
                      <a:cubicBezTo>
                        <a:pt x="50" y="369"/>
                        <a:pt x="51" y="368"/>
                        <a:pt x="52" y="367"/>
                      </a:cubicBezTo>
                      <a:cubicBezTo>
                        <a:pt x="53" y="366"/>
                        <a:pt x="54" y="365"/>
                        <a:pt x="57" y="365"/>
                      </a:cubicBezTo>
                      <a:cubicBezTo>
                        <a:pt x="58" y="365"/>
                        <a:pt x="61" y="363"/>
                        <a:pt x="61" y="359"/>
                      </a:cubicBezTo>
                      <a:cubicBezTo>
                        <a:pt x="61" y="352"/>
                        <a:pt x="65" y="350"/>
                        <a:pt x="70" y="345"/>
                      </a:cubicBezTo>
                      <a:cubicBezTo>
                        <a:pt x="72" y="343"/>
                        <a:pt x="75" y="342"/>
                        <a:pt x="77" y="340"/>
                      </a:cubicBezTo>
                      <a:cubicBezTo>
                        <a:pt x="79" y="339"/>
                        <a:pt x="82" y="337"/>
                        <a:pt x="82" y="336"/>
                      </a:cubicBezTo>
                      <a:cubicBezTo>
                        <a:pt x="82" y="334"/>
                        <a:pt x="83" y="331"/>
                        <a:pt x="83" y="328"/>
                      </a:cubicBezTo>
                      <a:cubicBezTo>
                        <a:pt x="84" y="327"/>
                        <a:pt x="84" y="326"/>
                        <a:pt x="84" y="325"/>
                      </a:cubicBezTo>
                      <a:cubicBezTo>
                        <a:pt x="83" y="325"/>
                        <a:pt x="81" y="324"/>
                        <a:pt x="79" y="324"/>
                      </a:cubicBezTo>
                      <a:cubicBezTo>
                        <a:pt x="77" y="324"/>
                        <a:pt x="76" y="324"/>
                        <a:pt x="74" y="324"/>
                      </a:cubicBezTo>
                      <a:cubicBezTo>
                        <a:pt x="72" y="323"/>
                        <a:pt x="67" y="319"/>
                        <a:pt x="65" y="314"/>
                      </a:cubicBezTo>
                      <a:cubicBezTo>
                        <a:pt x="64" y="310"/>
                        <a:pt x="64" y="307"/>
                        <a:pt x="66" y="303"/>
                      </a:cubicBezTo>
                      <a:cubicBezTo>
                        <a:pt x="68" y="299"/>
                        <a:pt x="74" y="293"/>
                        <a:pt x="85" y="292"/>
                      </a:cubicBezTo>
                      <a:cubicBezTo>
                        <a:pt x="85" y="292"/>
                        <a:pt x="85" y="291"/>
                        <a:pt x="85" y="291"/>
                      </a:cubicBezTo>
                      <a:cubicBezTo>
                        <a:pt x="85" y="290"/>
                        <a:pt x="85" y="288"/>
                        <a:pt x="88" y="286"/>
                      </a:cubicBezTo>
                      <a:cubicBezTo>
                        <a:pt x="89" y="285"/>
                        <a:pt x="90" y="284"/>
                        <a:pt x="90" y="280"/>
                      </a:cubicBezTo>
                      <a:cubicBezTo>
                        <a:pt x="90" y="276"/>
                        <a:pt x="90" y="267"/>
                        <a:pt x="96" y="267"/>
                      </a:cubicBezTo>
                      <a:cubicBezTo>
                        <a:pt x="97" y="267"/>
                        <a:pt x="97" y="267"/>
                        <a:pt x="97" y="266"/>
                      </a:cubicBezTo>
                      <a:cubicBezTo>
                        <a:pt x="96" y="265"/>
                        <a:pt x="95" y="264"/>
                        <a:pt x="95" y="262"/>
                      </a:cubicBezTo>
                      <a:cubicBezTo>
                        <a:pt x="95" y="261"/>
                        <a:pt x="95" y="259"/>
                        <a:pt x="99" y="258"/>
                      </a:cubicBezTo>
                      <a:cubicBezTo>
                        <a:pt x="99" y="258"/>
                        <a:pt x="98" y="258"/>
                        <a:pt x="98" y="258"/>
                      </a:cubicBezTo>
                      <a:cubicBezTo>
                        <a:pt x="98" y="257"/>
                        <a:pt x="97" y="256"/>
                        <a:pt x="96" y="256"/>
                      </a:cubicBezTo>
                      <a:cubicBezTo>
                        <a:pt x="93" y="256"/>
                        <a:pt x="93" y="252"/>
                        <a:pt x="93" y="250"/>
                      </a:cubicBezTo>
                      <a:cubicBezTo>
                        <a:pt x="93" y="249"/>
                        <a:pt x="93" y="247"/>
                        <a:pt x="93" y="247"/>
                      </a:cubicBezTo>
                      <a:cubicBezTo>
                        <a:pt x="92" y="244"/>
                        <a:pt x="90" y="238"/>
                        <a:pt x="93" y="234"/>
                      </a:cubicBezTo>
                      <a:cubicBezTo>
                        <a:pt x="93" y="234"/>
                        <a:pt x="94" y="233"/>
                        <a:pt x="96" y="233"/>
                      </a:cubicBezTo>
                      <a:cubicBezTo>
                        <a:pt x="97" y="233"/>
                        <a:pt x="100" y="234"/>
                        <a:pt x="103" y="235"/>
                      </a:cubicBezTo>
                      <a:cubicBezTo>
                        <a:pt x="106" y="236"/>
                        <a:pt x="109" y="238"/>
                        <a:pt x="112" y="238"/>
                      </a:cubicBezTo>
                      <a:cubicBezTo>
                        <a:pt x="119" y="239"/>
                        <a:pt x="123" y="235"/>
                        <a:pt x="123" y="234"/>
                      </a:cubicBezTo>
                      <a:cubicBezTo>
                        <a:pt x="123" y="233"/>
                        <a:pt x="123" y="232"/>
                        <a:pt x="123" y="232"/>
                      </a:cubicBezTo>
                      <a:cubicBezTo>
                        <a:pt x="122" y="229"/>
                        <a:pt x="121" y="224"/>
                        <a:pt x="125" y="221"/>
                      </a:cubicBezTo>
                      <a:cubicBezTo>
                        <a:pt x="126" y="221"/>
                        <a:pt x="126" y="220"/>
                        <a:pt x="126" y="220"/>
                      </a:cubicBezTo>
                      <a:cubicBezTo>
                        <a:pt x="126" y="220"/>
                        <a:pt x="126" y="220"/>
                        <a:pt x="126" y="219"/>
                      </a:cubicBezTo>
                      <a:cubicBezTo>
                        <a:pt x="125" y="218"/>
                        <a:pt x="124" y="217"/>
                        <a:pt x="124" y="216"/>
                      </a:cubicBezTo>
                      <a:cubicBezTo>
                        <a:pt x="123" y="213"/>
                        <a:pt x="123" y="211"/>
                        <a:pt x="124" y="210"/>
                      </a:cubicBezTo>
                      <a:cubicBezTo>
                        <a:pt x="126" y="207"/>
                        <a:pt x="129" y="207"/>
                        <a:pt x="131" y="209"/>
                      </a:cubicBezTo>
                      <a:cubicBezTo>
                        <a:pt x="131" y="209"/>
                        <a:pt x="132" y="209"/>
                        <a:pt x="136" y="209"/>
                      </a:cubicBezTo>
                      <a:cubicBezTo>
                        <a:pt x="141" y="209"/>
                        <a:pt x="150" y="208"/>
                        <a:pt x="158" y="207"/>
                      </a:cubicBezTo>
                      <a:cubicBezTo>
                        <a:pt x="172" y="204"/>
                        <a:pt x="178" y="200"/>
                        <a:pt x="178" y="198"/>
                      </a:cubicBezTo>
                      <a:cubicBezTo>
                        <a:pt x="179" y="195"/>
                        <a:pt x="181" y="192"/>
                        <a:pt x="185" y="187"/>
                      </a:cubicBezTo>
                      <a:cubicBezTo>
                        <a:pt x="187" y="185"/>
                        <a:pt x="188" y="183"/>
                        <a:pt x="189" y="182"/>
                      </a:cubicBezTo>
                      <a:cubicBezTo>
                        <a:pt x="189" y="182"/>
                        <a:pt x="189" y="181"/>
                        <a:pt x="189" y="180"/>
                      </a:cubicBezTo>
                      <a:cubicBezTo>
                        <a:pt x="188" y="179"/>
                        <a:pt x="187" y="178"/>
                        <a:pt x="185" y="178"/>
                      </a:cubicBezTo>
                      <a:cubicBezTo>
                        <a:pt x="183" y="178"/>
                        <a:pt x="181" y="176"/>
                        <a:pt x="180" y="174"/>
                      </a:cubicBezTo>
                      <a:cubicBezTo>
                        <a:pt x="179" y="171"/>
                        <a:pt x="180" y="167"/>
                        <a:pt x="182" y="165"/>
                      </a:cubicBezTo>
                      <a:cubicBezTo>
                        <a:pt x="183" y="164"/>
                        <a:pt x="183" y="164"/>
                        <a:pt x="182" y="164"/>
                      </a:cubicBezTo>
                      <a:cubicBezTo>
                        <a:pt x="182" y="163"/>
                        <a:pt x="180" y="162"/>
                        <a:pt x="177" y="161"/>
                      </a:cubicBezTo>
                      <a:cubicBezTo>
                        <a:pt x="174" y="161"/>
                        <a:pt x="168" y="159"/>
                        <a:pt x="166" y="155"/>
                      </a:cubicBezTo>
                      <a:cubicBezTo>
                        <a:pt x="166" y="154"/>
                        <a:pt x="166" y="152"/>
                        <a:pt x="168" y="150"/>
                      </a:cubicBezTo>
                      <a:cubicBezTo>
                        <a:pt x="170" y="149"/>
                        <a:pt x="171" y="148"/>
                        <a:pt x="172" y="148"/>
                      </a:cubicBezTo>
                      <a:cubicBezTo>
                        <a:pt x="172" y="148"/>
                        <a:pt x="172" y="148"/>
                        <a:pt x="172" y="148"/>
                      </a:cubicBezTo>
                      <a:cubicBezTo>
                        <a:pt x="170" y="147"/>
                        <a:pt x="169" y="145"/>
                        <a:pt x="169" y="139"/>
                      </a:cubicBezTo>
                      <a:cubicBezTo>
                        <a:pt x="169" y="136"/>
                        <a:pt x="170" y="134"/>
                        <a:pt x="171" y="132"/>
                      </a:cubicBezTo>
                      <a:cubicBezTo>
                        <a:pt x="171" y="131"/>
                        <a:pt x="172" y="129"/>
                        <a:pt x="172" y="125"/>
                      </a:cubicBezTo>
                      <a:cubicBezTo>
                        <a:pt x="172" y="119"/>
                        <a:pt x="173" y="115"/>
                        <a:pt x="174" y="112"/>
                      </a:cubicBezTo>
                      <a:cubicBezTo>
                        <a:pt x="175" y="109"/>
                        <a:pt x="176" y="107"/>
                        <a:pt x="176" y="105"/>
                      </a:cubicBezTo>
                      <a:cubicBezTo>
                        <a:pt x="176" y="105"/>
                        <a:pt x="176" y="104"/>
                        <a:pt x="176" y="104"/>
                      </a:cubicBezTo>
                      <a:cubicBezTo>
                        <a:pt x="176" y="104"/>
                        <a:pt x="176" y="103"/>
                        <a:pt x="176" y="103"/>
                      </a:cubicBezTo>
                      <a:cubicBezTo>
                        <a:pt x="176" y="103"/>
                        <a:pt x="177" y="102"/>
                        <a:pt x="177" y="102"/>
                      </a:cubicBezTo>
                      <a:cubicBezTo>
                        <a:pt x="177" y="101"/>
                        <a:pt x="177" y="101"/>
                        <a:pt x="177" y="101"/>
                      </a:cubicBezTo>
                      <a:cubicBezTo>
                        <a:pt x="177" y="101"/>
                        <a:pt x="177" y="101"/>
                        <a:pt x="178" y="101"/>
                      </a:cubicBezTo>
                      <a:lnTo>
                        <a:pt x="177" y="1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Freeform 1871"/>
                <p:cNvSpPr>
                  <a:spLocks/>
                </p:cNvSpPr>
                <p:nvPr/>
              </p:nvSpPr>
              <p:spPr bwMode="auto">
                <a:xfrm>
                  <a:off x="2182" y="2194"/>
                  <a:ext cx="2" cy="2"/>
                </a:xfrm>
                <a:custGeom>
                  <a:avLst/>
                  <a:gdLst>
                    <a:gd name="T0" fmla="*/ 0 w 2"/>
                    <a:gd name="T1" fmla="*/ 3 h 3"/>
                    <a:gd name="T2" fmla="*/ 1 w 2"/>
                    <a:gd name="T3" fmla="*/ 3 h 3"/>
                    <a:gd name="T4" fmla="*/ 1 w 2"/>
                    <a:gd name="T5" fmla="*/ 2 h 3"/>
                    <a:gd name="T6" fmla="*/ 1 w 2"/>
                    <a:gd name="T7" fmla="*/ 1 h 3"/>
                    <a:gd name="T8" fmla="*/ 2 w 2"/>
                    <a:gd name="T9" fmla="*/ 0 h 3"/>
                    <a:gd name="T10" fmla="*/ 0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0" y="3"/>
                      </a:moveTo>
                      <a:cubicBezTo>
                        <a:pt x="1" y="3"/>
                        <a:pt x="1" y="3"/>
                        <a:pt x="1" y="3"/>
                      </a:cubicBezTo>
                      <a:cubicBezTo>
                        <a:pt x="1" y="2"/>
                        <a:pt x="1" y="2"/>
                        <a:pt x="1" y="2"/>
                      </a:cubicBezTo>
                      <a:cubicBezTo>
                        <a:pt x="1" y="2"/>
                        <a:pt x="1" y="2"/>
                        <a:pt x="1" y="1"/>
                      </a:cubicBezTo>
                      <a:cubicBezTo>
                        <a:pt x="2" y="1"/>
                        <a:pt x="2" y="1"/>
                        <a:pt x="2" y="0"/>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Freeform 1872"/>
                <p:cNvSpPr>
                  <a:spLocks/>
                </p:cNvSpPr>
                <p:nvPr/>
              </p:nvSpPr>
              <p:spPr bwMode="auto">
                <a:xfrm>
                  <a:off x="2221" y="2141"/>
                  <a:ext cx="5" cy="14"/>
                </a:xfrm>
                <a:custGeom>
                  <a:avLst/>
                  <a:gdLst>
                    <a:gd name="T0" fmla="*/ 3 w 5"/>
                    <a:gd name="T1" fmla="*/ 1 h 15"/>
                    <a:gd name="T2" fmla="*/ 0 w 5"/>
                    <a:gd name="T3" fmla="*/ 0 h 15"/>
                    <a:gd name="T4" fmla="*/ 3 w 5"/>
                    <a:gd name="T5" fmla="*/ 1 h 15"/>
                    <a:gd name="T6" fmla="*/ 5 w 5"/>
                    <a:gd name="T7" fmla="*/ 15 h 15"/>
                    <a:gd name="T8" fmla="*/ 3 w 5"/>
                    <a:gd name="T9" fmla="*/ 1 h 15"/>
                  </a:gdLst>
                  <a:ahLst/>
                  <a:cxnLst>
                    <a:cxn ang="0">
                      <a:pos x="T0" y="T1"/>
                    </a:cxn>
                    <a:cxn ang="0">
                      <a:pos x="T2" y="T3"/>
                    </a:cxn>
                    <a:cxn ang="0">
                      <a:pos x="T4" y="T5"/>
                    </a:cxn>
                    <a:cxn ang="0">
                      <a:pos x="T6" y="T7"/>
                    </a:cxn>
                    <a:cxn ang="0">
                      <a:pos x="T8" y="T9"/>
                    </a:cxn>
                  </a:cxnLst>
                  <a:rect l="0" t="0" r="r" b="b"/>
                  <a:pathLst>
                    <a:path w="5" h="15">
                      <a:moveTo>
                        <a:pt x="3" y="1"/>
                      </a:moveTo>
                      <a:cubicBezTo>
                        <a:pt x="3" y="1"/>
                        <a:pt x="2" y="0"/>
                        <a:pt x="0" y="0"/>
                      </a:cubicBezTo>
                      <a:cubicBezTo>
                        <a:pt x="2" y="0"/>
                        <a:pt x="3" y="1"/>
                        <a:pt x="3" y="1"/>
                      </a:cubicBezTo>
                      <a:cubicBezTo>
                        <a:pt x="5" y="3"/>
                        <a:pt x="5" y="14"/>
                        <a:pt x="5" y="15"/>
                      </a:cubicBezTo>
                      <a:cubicBezTo>
                        <a:pt x="5" y="14"/>
                        <a:pt x="5" y="3"/>
                        <a:pt x="3"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Freeform 1873"/>
                <p:cNvSpPr>
                  <a:spLocks/>
                </p:cNvSpPr>
                <p:nvPr/>
              </p:nvSpPr>
              <p:spPr bwMode="auto">
                <a:xfrm>
                  <a:off x="2220" y="21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7" name="Freeform 1874"/>
                <p:cNvSpPr>
                  <a:spLocks/>
                </p:cNvSpPr>
                <p:nvPr/>
              </p:nvSpPr>
              <p:spPr bwMode="auto">
                <a:xfrm>
                  <a:off x="2194" y="2164"/>
                  <a:ext cx="18" cy="18"/>
                </a:xfrm>
                <a:custGeom>
                  <a:avLst/>
                  <a:gdLst>
                    <a:gd name="T0" fmla="*/ 18 w 18"/>
                    <a:gd name="T1" fmla="*/ 0 h 19"/>
                    <a:gd name="T2" fmla="*/ 0 w 18"/>
                    <a:gd name="T3" fmla="*/ 19 h 19"/>
                    <a:gd name="T4" fmla="*/ 18 w 18"/>
                    <a:gd name="T5" fmla="*/ 0 h 19"/>
                  </a:gdLst>
                  <a:ahLst/>
                  <a:cxnLst>
                    <a:cxn ang="0">
                      <a:pos x="T0" y="T1"/>
                    </a:cxn>
                    <a:cxn ang="0">
                      <a:pos x="T2" y="T3"/>
                    </a:cxn>
                    <a:cxn ang="0">
                      <a:pos x="T4" y="T5"/>
                    </a:cxn>
                  </a:cxnLst>
                  <a:rect l="0" t="0" r="r" b="b"/>
                  <a:pathLst>
                    <a:path w="18" h="19">
                      <a:moveTo>
                        <a:pt x="18" y="0"/>
                      </a:moveTo>
                      <a:cubicBezTo>
                        <a:pt x="12" y="4"/>
                        <a:pt x="4" y="12"/>
                        <a:pt x="0" y="19"/>
                      </a:cubicBezTo>
                      <a:cubicBezTo>
                        <a:pt x="4" y="12"/>
                        <a:pt x="12" y="4"/>
                        <a:pt x="1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8" name="Freeform 1875"/>
                <p:cNvSpPr>
                  <a:spLocks/>
                </p:cNvSpPr>
                <p:nvPr/>
              </p:nvSpPr>
              <p:spPr bwMode="auto">
                <a:xfrm>
                  <a:off x="2185" y="219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9" name="Freeform 1876"/>
                <p:cNvSpPr>
                  <a:spLocks/>
                </p:cNvSpPr>
                <p:nvPr/>
              </p:nvSpPr>
              <p:spPr bwMode="auto">
                <a:xfrm>
                  <a:off x="2182" y="219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Freeform 1877"/>
                <p:cNvSpPr>
                  <a:spLocks/>
                </p:cNvSpPr>
                <p:nvPr/>
              </p:nvSpPr>
              <p:spPr bwMode="auto">
                <a:xfrm>
                  <a:off x="2177" y="22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1" name="Freeform 1878"/>
                <p:cNvSpPr>
                  <a:spLocks/>
                </p:cNvSpPr>
                <p:nvPr/>
              </p:nvSpPr>
              <p:spPr bwMode="auto">
                <a:xfrm>
                  <a:off x="2181" y="219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2" name="Freeform 1879"/>
                <p:cNvSpPr>
                  <a:spLocks/>
                </p:cNvSpPr>
                <p:nvPr/>
              </p:nvSpPr>
              <p:spPr bwMode="auto">
                <a:xfrm>
                  <a:off x="2183" y="2195"/>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3" name="Freeform 1880"/>
                <p:cNvSpPr>
                  <a:spLocks/>
                </p:cNvSpPr>
                <p:nvPr/>
              </p:nvSpPr>
              <p:spPr bwMode="auto">
                <a:xfrm>
                  <a:off x="2004" y="2341"/>
                  <a:ext cx="5" cy="16"/>
                </a:xfrm>
                <a:custGeom>
                  <a:avLst/>
                  <a:gdLst>
                    <a:gd name="T0" fmla="*/ 0 w 5"/>
                    <a:gd name="T1" fmla="*/ 11 h 17"/>
                    <a:gd name="T2" fmla="*/ 0 w 5"/>
                    <a:gd name="T3" fmla="*/ 17 h 17"/>
                    <a:gd name="T4" fmla="*/ 0 w 5"/>
                    <a:gd name="T5" fmla="*/ 17 h 17"/>
                    <a:gd name="T6" fmla="*/ 3 w 5"/>
                    <a:gd name="T7" fmla="*/ 16 h 17"/>
                    <a:gd name="T8" fmla="*/ 3 w 5"/>
                    <a:gd name="T9" fmla="*/ 16 h 17"/>
                    <a:gd name="T10" fmla="*/ 5 w 5"/>
                    <a:gd name="T11" fmla="*/ 6 h 17"/>
                    <a:gd name="T12" fmla="*/ 5 w 5"/>
                    <a:gd name="T13" fmla="*/ 0 h 17"/>
                    <a:gd name="T14" fmla="*/ 5 w 5"/>
                    <a:gd name="T15" fmla="*/ 0 h 17"/>
                    <a:gd name="T16" fmla="*/ 3 w 5"/>
                    <a:gd name="T17" fmla="*/ 1 h 17"/>
                    <a:gd name="T18" fmla="*/ 0 w 5"/>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7">
                      <a:moveTo>
                        <a:pt x="0" y="11"/>
                      </a:moveTo>
                      <a:cubicBezTo>
                        <a:pt x="0" y="13"/>
                        <a:pt x="0" y="16"/>
                        <a:pt x="0" y="17"/>
                      </a:cubicBezTo>
                      <a:cubicBezTo>
                        <a:pt x="0" y="17"/>
                        <a:pt x="0" y="17"/>
                        <a:pt x="0" y="17"/>
                      </a:cubicBezTo>
                      <a:cubicBezTo>
                        <a:pt x="1" y="17"/>
                        <a:pt x="2" y="17"/>
                        <a:pt x="3" y="16"/>
                      </a:cubicBezTo>
                      <a:cubicBezTo>
                        <a:pt x="3" y="16"/>
                        <a:pt x="3" y="16"/>
                        <a:pt x="3" y="16"/>
                      </a:cubicBezTo>
                      <a:cubicBezTo>
                        <a:pt x="5" y="16"/>
                        <a:pt x="5" y="9"/>
                        <a:pt x="5" y="6"/>
                      </a:cubicBezTo>
                      <a:cubicBezTo>
                        <a:pt x="5" y="4"/>
                        <a:pt x="5" y="2"/>
                        <a:pt x="5" y="0"/>
                      </a:cubicBezTo>
                      <a:cubicBezTo>
                        <a:pt x="5" y="0"/>
                        <a:pt x="5" y="0"/>
                        <a:pt x="5" y="0"/>
                      </a:cubicBezTo>
                      <a:cubicBezTo>
                        <a:pt x="4" y="1"/>
                        <a:pt x="4" y="1"/>
                        <a:pt x="3" y="1"/>
                      </a:cubicBezTo>
                      <a:cubicBezTo>
                        <a:pt x="3" y="1"/>
                        <a:pt x="1" y="1"/>
                        <a:pt x="0"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4" name="Freeform 1881"/>
                <p:cNvSpPr>
                  <a:spLocks/>
                </p:cNvSpPr>
                <p:nvPr/>
              </p:nvSpPr>
              <p:spPr bwMode="auto">
                <a:xfrm>
                  <a:off x="2068" y="2531"/>
                  <a:ext cx="1" cy="2"/>
                </a:xfrm>
                <a:custGeom>
                  <a:avLst/>
                  <a:gdLst>
                    <a:gd name="T0" fmla="*/ 0 w 1"/>
                    <a:gd name="T1" fmla="*/ 0 h 2"/>
                    <a:gd name="T2" fmla="*/ 1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2"/>
                        <a:pt x="1" y="2"/>
                        <a:pt x="1" y="2"/>
                      </a:cubicBezTo>
                      <a:cubicBezTo>
                        <a:pt x="1" y="2"/>
                        <a:pt x="1" y="2"/>
                        <a:pt x="1" y="2"/>
                      </a:cubicBez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5" name="Freeform 1882"/>
                <p:cNvSpPr>
                  <a:spLocks/>
                </p:cNvSpPr>
                <p:nvPr/>
              </p:nvSpPr>
              <p:spPr bwMode="auto">
                <a:xfrm>
                  <a:off x="2023" y="2490"/>
                  <a:ext cx="6" cy="2"/>
                </a:xfrm>
                <a:custGeom>
                  <a:avLst/>
                  <a:gdLst>
                    <a:gd name="T0" fmla="*/ 3 w 6"/>
                    <a:gd name="T1" fmla="*/ 0 h 2"/>
                    <a:gd name="T2" fmla="*/ 0 w 6"/>
                    <a:gd name="T3" fmla="*/ 2 h 2"/>
                    <a:gd name="T4" fmla="*/ 6 w 6"/>
                    <a:gd name="T5" fmla="*/ 0 h 2"/>
                    <a:gd name="T6" fmla="*/ 4 w 6"/>
                    <a:gd name="T7" fmla="*/ 0 h 2"/>
                    <a:gd name="T8" fmla="*/ 3 w 6"/>
                    <a:gd name="T9" fmla="*/ 0 h 2"/>
                  </a:gdLst>
                  <a:ahLst/>
                  <a:cxnLst>
                    <a:cxn ang="0">
                      <a:pos x="T0" y="T1"/>
                    </a:cxn>
                    <a:cxn ang="0">
                      <a:pos x="T2" y="T3"/>
                    </a:cxn>
                    <a:cxn ang="0">
                      <a:pos x="T4" y="T5"/>
                    </a:cxn>
                    <a:cxn ang="0">
                      <a:pos x="T6" y="T7"/>
                    </a:cxn>
                    <a:cxn ang="0">
                      <a:pos x="T8" y="T9"/>
                    </a:cxn>
                  </a:cxnLst>
                  <a:rect l="0" t="0" r="r" b="b"/>
                  <a:pathLst>
                    <a:path w="6" h="2">
                      <a:moveTo>
                        <a:pt x="3" y="0"/>
                      </a:moveTo>
                      <a:cubicBezTo>
                        <a:pt x="3" y="1"/>
                        <a:pt x="2" y="1"/>
                        <a:pt x="0" y="2"/>
                      </a:cubicBezTo>
                      <a:cubicBezTo>
                        <a:pt x="3" y="2"/>
                        <a:pt x="5" y="1"/>
                        <a:pt x="6" y="0"/>
                      </a:cubicBezTo>
                      <a:cubicBezTo>
                        <a:pt x="4" y="0"/>
                        <a:pt x="4" y="0"/>
                        <a:pt x="4" y="0"/>
                      </a:cubicBezTo>
                      <a:cubicBezTo>
                        <a:pt x="4" y="0"/>
                        <a:pt x="4" y="0"/>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6" name="Freeform 1883"/>
                <p:cNvSpPr>
                  <a:spLocks/>
                </p:cNvSpPr>
                <p:nvPr/>
              </p:nvSpPr>
              <p:spPr bwMode="auto">
                <a:xfrm>
                  <a:off x="2008" y="2483"/>
                  <a:ext cx="6" cy="4"/>
                </a:xfrm>
                <a:custGeom>
                  <a:avLst/>
                  <a:gdLst>
                    <a:gd name="T0" fmla="*/ 2 w 7"/>
                    <a:gd name="T1" fmla="*/ 0 h 4"/>
                    <a:gd name="T2" fmla="*/ 2 w 7"/>
                    <a:gd name="T3" fmla="*/ 0 h 4"/>
                    <a:gd name="T4" fmla="*/ 1 w 7"/>
                    <a:gd name="T5" fmla="*/ 1 h 4"/>
                    <a:gd name="T6" fmla="*/ 1 w 7"/>
                    <a:gd name="T7" fmla="*/ 4 h 4"/>
                    <a:gd name="T8" fmla="*/ 2 w 7"/>
                    <a:gd name="T9" fmla="*/ 4 h 4"/>
                    <a:gd name="T10" fmla="*/ 6 w 7"/>
                    <a:gd name="T11" fmla="*/ 1 h 4"/>
                    <a:gd name="T12" fmla="*/ 6 w 7"/>
                    <a:gd name="T13" fmla="*/ 1 h 4"/>
                    <a:gd name="T14" fmla="*/ 7 w 7"/>
                    <a:gd name="T15" fmla="*/ 0 h 4"/>
                    <a:gd name="T16" fmla="*/ 2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2" y="0"/>
                      </a:moveTo>
                      <a:cubicBezTo>
                        <a:pt x="2" y="0"/>
                        <a:pt x="2" y="0"/>
                        <a:pt x="2" y="0"/>
                      </a:cubicBezTo>
                      <a:cubicBezTo>
                        <a:pt x="1" y="0"/>
                        <a:pt x="1" y="1"/>
                        <a:pt x="1" y="1"/>
                      </a:cubicBezTo>
                      <a:cubicBezTo>
                        <a:pt x="0" y="2"/>
                        <a:pt x="0" y="3"/>
                        <a:pt x="1" y="4"/>
                      </a:cubicBezTo>
                      <a:cubicBezTo>
                        <a:pt x="1" y="4"/>
                        <a:pt x="1" y="4"/>
                        <a:pt x="2" y="4"/>
                      </a:cubicBezTo>
                      <a:cubicBezTo>
                        <a:pt x="3" y="4"/>
                        <a:pt x="5" y="2"/>
                        <a:pt x="6" y="1"/>
                      </a:cubicBezTo>
                      <a:cubicBezTo>
                        <a:pt x="6" y="1"/>
                        <a:pt x="6" y="1"/>
                        <a:pt x="6" y="1"/>
                      </a:cubicBezTo>
                      <a:cubicBezTo>
                        <a:pt x="6" y="1"/>
                        <a:pt x="7" y="0"/>
                        <a:pt x="7" y="0"/>
                      </a:cubicBezTo>
                      <a:cubicBezTo>
                        <a:pt x="5" y="0"/>
                        <a:pt x="4"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7" name="Freeform 1884"/>
                <p:cNvSpPr>
                  <a:spLocks/>
                </p:cNvSpPr>
                <p:nvPr/>
              </p:nvSpPr>
              <p:spPr bwMode="auto">
                <a:xfrm>
                  <a:off x="2010" y="2496"/>
                  <a:ext cx="26" cy="13"/>
                </a:xfrm>
                <a:custGeom>
                  <a:avLst/>
                  <a:gdLst>
                    <a:gd name="T0" fmla="*/ 27 w 28"/>
                    <a:gd name="T1" fmla="*/ 0 h 14"/>
                    <a:gd name="T2" fmla="*/ 16 w 28"/>
                    <a:gd name="T3" fmla="*/ 2 h 14"/>
                    <a:gd name="T4" fmla="*/ 15 w 28"/>
                    <a:gd name="T5" fmla="*/ 2 h 14"/>
                    <a:gd name="T6" fmla="*/ 14 w 28"/>
                    <a:gd name="T7" fmla="*/ 6 h 14"/>
                    <a:gd name="T8" fmla="*/ 13 w 28"/>
                    <a:gd name="T9" fmla="*/ 8 h 14"/>
                    <a:gd name="T10" fmla="*/ 4 w 28"/>
                    <a:gd name="T11" fmla="*/ 7 h 14"/>
                    <a:gd name="T12" fmla="*/ 0 w 28"/>
                    <a:gd name="T13" fmla="*/ 6 h 14"/>
                    <a:gd name="T14" fmla="*/ 2 w 28"/>
                    <a:gd name="T15" fmla="*/ 10 h 14"/>
                    <a:gd name="T16" fmla="*/ 4 w 28"/>
                    <a:gd name="T17" fmla="*/ 11 h 14"/>
                    <a:gd name="T18" fmla="*/ 5 w 28"/>
                    <a:gd name="T19" fmla="*/ 11 h 14"/>
                    <a:gd name="T20" fmla="*/ 8 w 28"/>
                    <a:gd name="T21" fmla="*/ 11 h 14"/>
                    <a:gd name="T22" fmla="*/ 12 w 28"/>
                    <a:gd name="T23" fmla="*/ 12 h 14"/>
                    <a:gd name="T24" fmla="*/ 14 w 28"/>
                    <a:gd name="T25" fmla="*/ 14 h 14"/>
                    <a:gd name="T26" fmla="*/ 13 w 28"/>
                    <a:gd name="T27" fmla="*/ 11 h 14"/>
                    <a:gd name="T28" fmla="*/ 21 w 28"/>
                    <a:gd name="T29" fmla="*/ 8 h 14"/>
                    <a:gd name="T30" fmla="*/ 26 w 28"/>
                    <a:gd name="T31" fmla="*/ 7 h 14"/>
                    <a:gd name="T32" fmla="*/ 27 w 28"/>
                    <a:gd name="T33" fmla="*/ 2 h 14"/>
                    <a:gd name="T34" fmla="*/ 27 w 2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4">
                      <a:moveTo>
                        <a:pt x="27" y="0"/>
                      </a:moveTo>
                      <a:cubicBezTo>
                        <a:pt x="24" y="3"/>
                        <a:pt x="19" y="4"/>
                        <a:pt x="16" y="2"/>
                      </a:cubicBezTo>
                      <a:cubicBezTo>
                        <a:pt x="16" y="1"/>
                        <a:pt x="15" y="1"/>
                        <a:pt x="15" y="2"/>
                      </a:cubicBezTo>
                      <a:cubicBezTo>
                        <a:pt x="14" y="3"/>
                        <a:pt x="14" y="4"/>
                        <a:pt x="14" y="6"/>
                      </a:cubicBezTo>
                      <a:cubicBezTo>
                        <a:pt x="14" y="7"/>
                        <a:pt x="13" y="8"/>
                        <a:pt x="13" y="8"/>
                      </a:cubicBezTo>
                      <a:cubicBezTo>
                        <a:pt x="11" y="10"/>
                        <a:pt x="8" y="9"/>
                        <a:pt x="4" y="7"/>
                      </a:cubicBezTo>
                      <a:cubicBezTo>
                        <a:pt x="2" y="7"/>
                        <a:pt x="1" y="6"/>
                        <a:pt x="0" y="6"/>
                      </a:cubicBezTo>
                      <a:cubicBezTo>
                        <a:pt x="0" y="7"/>
                        <a:pt x="1" y="8"/>
                        <a:pt x="2" y="10"/>
                      </a:cubicBezTo>
                      <a:cubicBezTo>
                        <a:pt x="3" y="11"/>
                        <a:pt x="4" y="11"/>
                        <a:pt x="4" y="11"/>
                      </a:cubicBezTo>
                      <a:cubicBezTo>
                        <a:pt x="5" y="11"/>
                        <a:pt x="5" y="11"/>
                        <a:pt x="5" y="11"/>
                      </a:cubicBezTo>
                      <a:cubicBezTo>
                        <a:pt x="6" y="11"/>
                        <a:pt x="7" y="11"/>
                        <a:pt x="8" y="11"/>
                      </a:cubicBezTo>
                      <a:cubicBezTo>
                        <a:pt x="9" y="11"/>
                        <a:pt x="10" y="11"/>
                        <a:pt x="12" y="12"/>
                      </a:cubicBezTo>
                      <a:cubicBezTo>
                        <a:pt x="12" y="13"/>
                        <a:pt x="13" y="13"/>
                        <a:pt x="14" y="14"/>
                      </a:cubicBezTo>
                      <a:cubicBezTo>
                        <a:pt x="13" y="13"/>
                        <a:pt x="13" y="12"/>
                        <a:pt x="13" y="11"/>
                      </a:cubicBezTo>
                      <a:cubicBezTo>
                        <a:pt x="14" y="8"/>
                        <a:pt x="18" y="6"/>
                        <a:pt x="21" y="8"/>
                      </a:cubicBezTo>
                      <a:cubicBezTo>
                        <a:pt x="23" y="9"/>
                        <a:pt x="25" y="8"/>
                        <a:pt x="26" y="7"/>
                      </a:cubicBezTo>
                      <a:cubicBezTo>
                        <a:pt x="27" y="6"/>
                        <a:pt x="28" y="4"/>
                        <a:pt x="27" y="2"/>
                      </a:cubicBezTo>
                      <a:cubicBezTo>
                        <a:pt x="27" y="2"/>
                        <a:pt x="27" y="1"/>
                        <a:pt x="2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8" name="Freeform 1885"/>
                <p:cNvSpPr>
                  <a:spLocks/>
                </p:cNvSpPr>
                <p:nvPr/>
              </p:nvSpPr>
              <p:spPr bwMode="auto">
                <a:xfrm>
                  <a:off x="2004" y="2379"/>
                  <a:ext cx="3" cy="4"/>
                </a:xfrm>
                <a:custGeom>
                  <a:avLst/>
                  <a:gdLst>
                    <a:gd name="T0" fmla="*/ 2 w 3"/>
                    <a:gd name="T1" fmla="*/ 2 h 4"/>
                    <a:gd name="T2" fmla="*/ 0 w 3"/>
                    <a:gd name="T3" fmla="*/ 0 h 4"/>
                    <a:gd name="T4" fmla="*/ 1 w 3"/>
                    <a:gd name="T5" fmla="*/ 1 h 4"/>
                    <a:gd name="T6" fmla="*/ 3 w 3"/>
                    <a:gd name="T7" fmla="*/ 4 h 4"/>
                    <a:gd name="T8" fmla="*/ 2 w 3"/>
                    <a:gd name="T9" fmla="*/ 2 h 4"/>
                  </a:gdLst>
                  <a:ahLst/>
                  <a:cxnLst>
                    <a:cxn ang="0">
                      <a:pos x="T0" y="T1"/>
                    </a:cxn>
                    <a:cxn ang="0">
                      <a:pos x="T2" y="T3"/>
                    </a:cxn>
                    <a:cxn ang="0">
                      <a:pos x="T4" y="T5"/>
                    </a:cxn>
                    <a:cxn ang="0">
                      <a:pos x="T6" y="T7"/>
                    </a:cxn>
                    <a:cxn ang="0">
                      <a:pos x="T8" y="T9"/>
                    </a:cxn>
                  </a:cxnLst>
                  <a:rect l="0" t="0" r="r" b="b"/>
                  <a:pathLst>
                    <a:path w="3" h="4">
                      <a:moveTo>
                        <a:pt x="2" y="2"/>
                      </a:moveTo>
                      <a:cubicBezTo>
                        <a:pt x="2" y="1"/>
                        <a:pt x="1" y="0"/>
                        <a:pt x="0" y="0"/>
                      </a:cubicBezTo>
                      <a:cubicBezTo>
                        <a:pt x="0" y="0"/>
                        <a:pt x="1" y="1"/>
                        <a:pt x="1" y="1"/>
                      </a:cubicBezTo>
                      <a:cubicBezTo>
                        <a:pt x="2" y="2"/>
                        <a:pt x="2" y="3"/>
                        <a:pt x="3" y="4"/>
                      </a:cubicBezTo>
                      <a:cubicBezTo>
                        <a:pt x="3" y="3"/>
                        <a:pt x="3" y="3"/>
                        <a:pt x="2"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9" name="Freeform 1886"/>
                <p:cNvSpPr>
                  <a:spLocks/>
                </p:cNvSpPr>
                <p:nvPr/>
              </p:nvSpPr>
              <p:spPr bwMode="auto">
                <a:xfrm>
                  <a:off x="2013" y="2491"/>
                  <a:ext cx="5" cy="5"/>
                </a:xfrm>
                <a:custGeom>
                  <a:avLst/>
                  <a:gdLst>
                    <a:gd name="T0" fmla="*/ 3 w 5"/>
                    <a:gd name="T1" fmla="*/ 0 h 5"/>
                    <a:gd name="T2" fmla="*/ 1 w 5"/>
                    <a:gd name="T3" fmla="*/ 3 h 5"/>
                    <a:gd name="T4" fmla="*/ 0 w 5"/>
                    <a:gd name="T5" fmla="*/ 5 h 5"/>
                    <a:gd name="T6" fmla="*/ 1 w 5"/>
                    <a:gd name="T7" fmla="*/ 4 h 5"/>
                    <a:gd name="T8" fmla="*/ 5 w 5"/>
                    <a:gd name="T9" fmla="*/ 1 h 5"/>
                    <a:gd name="T10" fmla="*/ 3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3" y="0"/>
                      </a:moveTo>
                      <a:cubicBezTo>
                        <a:pt x="2" y="0"/>
                        <a:pt x="1" y="2"/>
                        <a:pt x="1" y="3"/>
                      </a:cubicBezTo>
                      <a:cubicBezTo>
                        <a:pt x="1" y="4"/>
                        <a:pt x="0" y="5"/>
                        <a:pt x="0" y="5"/>
                      </a:cubicBezTo>
                      <a:cubicBezTo>
                        <a:pt x="0" y="5"/>
                        <a:pt x="0" y="5"/>
                        <a:pt x="1" y="4"/>
                      </a:cubicBezTo>
                      <a:cubicBezTo>
                        <a:pt x="2" y="3"/>
                        <a:pt x="3" y="2"/>
                        <a:pt x="5" y="1"/>
                      </a:cubicBezTo>
                      <a:cubicBezTo>
                        <a:pt x="4" y="1"/>
                        <a:pt x="4" y="1"/>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0" name="Freeform 1887"/>
                <p:cNvSpPr>
                  <a:spLocks/>
                </p:cNvSpPr>
                <p:nvPr/>
              </p:nvSpPr>
              <p:spPr bwMode="auto">
                <a:xfrm>
                  <a:off x="2042" y="2504"/>
                  <a:ext cx="2" cy="5"/>
                </a:xfrm>
                <a:custGeom>
                  <a:avLst/>
                  <a:gdLst>
                    <a:gd name="T0" fmla="*/ 2 w 2"/>
                    <a:gd name="T1" fmla="*/ 5 h 5"/>
                    <a:gd name="T2" fmla="*/ 1 w 2"/>
                    <a:gd name="T3" fmla="*/ 3 h 5"/>
                    <a:gd name="T4" fmla="*/ 1 w 2"/>
                    <a:gd name="T5" fmla="*/ 0 h 5"/>
                    <a:gd name="T6" fmla="*/ 1 w 2"/>
                    <a:gd name="T7" fmla="*/ 5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cubicBezTo>
                        <a:pt x="1" y="5"/>
                        <a:pt x="1" y="4"/>
                        <a:pt x="1" y="3"/>
                      </a:cubicBezTo>
                      <a:cubicBezTo>
                        <a:pt x="1" y="2"/>
                        <a:pt x="1" y="0"/>
                        <a:pt x="1" y="0"/>
                      </a:cubicBezTo>
                      <a:cubicBezTo>
                        <a:pt x="0" y="0"/>
                        <a:pt x="0" y="2"/>
                        <a:pt x="1" y="5"/>
                      </a:cubicBezTo>
                      <a:cubicBezTo>
                        <a:pt x="1" y="5"/>
                        <a:pt x="1" y="5"/>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1" name="Freeform 1888"/>
                <p:cNvSpPr>
                  <a:spLocks/>
                </p:cNvSpPr>
                <p:nvPr/>
              </p:nvSpPr>
              <p:spPr bwMode="auto">
                <a:xfrm>
                  <a:off x="1990" y="2052"/>
                  <a:ext cx="89" cy="478"/>
                </a:xfrm>
                <a:custGeom>
                  <a:avLst/>
                  <a:gdLst>
                    <a:gd name="T0" fmla="*/ 85 w 92"/>
                    <a:gd name="T1" fmla="*/ 60 h 500"/>
                    <a:gd name="T2" fmla="*/ 80 w 92"/>
                    <a:gd name="T3" fmla="*/ 39 h 500"/>
                    <a:gd name="T4" fmla="*/ 73 w 92"/>
                    <a:gd name="T5" fmla="*/ 15 h 500"/>
                    <a:gd name="T6" fmla="*/ 67 w 92"/>
                    <a:gd name="T7" fmla="*/ 0 h 500"/>
                    <a:gd name="T8" fmla="*/ 65 w 92"/>
                    <a:gd name="T9" fmla="*/ 6 h 500"/>
                    <a:gd name="T10" fmla="*/ 61 w 92"/>
                    <a:gd name="T11" fmla="*/ 10 h 500"/>
                    <a:gd name="T12" fmla="*/ 58 w 92"/>
                    <a:gd name="T13" fmla="*/ 79 h 500"/>
                    <a:gd name="T14" fmla="*/ 44 w 92"/>
                    <a:gd name="T15" fmla="*/ 133 h 500"/>
                    <a:gd name="T16" fmla="*/ 45 w 92"/>
                    <a:gd name="T17" fmla="*/ 182 h 500"/>
                    <a:gd name="T18" fmla="*/ 30 w 92"/>
                    <a:gd name="T19" fmla="*/ 229 h 500"/>
                    <a:gd name="T20" fmla="*/ 24 w 92"/>
                    <a:gd name="T21" fmla="*/ 259 h 500"/>
                    <a:gd name="T22" fmla="*/ 20 w 92"/>
                    <a:gd name="T23" fmla="*/ 293 h 500"/>
                    <a:gd name="T24" fmla="*/ 31 w 92"/>
                    <a:gd name="T25" fmla="*/ 298 h 500"/>
                    <a:gd name="T26" fmla="*/ 30 w 92"/>
                    <a:gd name="T27" fmla="*/ 317 h 500"/>
                    <a:gd name="T28" fmla="*/ 27 w 92"/>
                    <a:gd name="T29" fmla="*/ 338 h 500"/>
                    <a:gd name="T30" fmla="*/ 21 w 92"/>
                    <a:gd name="T31" fmla="*/ 353 h 500"/>
                    <a:gd name="T32" fmla="*/ 12 w 92"/>
                    <a:gd name="T33" fmla="*/ 357 h 500"/>
                    <a:gd name="T34" fmla="*/ 7 w 92"/>
                    <a:gd name="T35" fmla="*/ 362 h 500"/>
                    <a:gd name="T36" fmla="*/ 12 w 92"/>
                    <a:gd name="T37" fmla="*/ 368 h 500"/>
                    <a:gd name="T38" fmla="*/ 24 w 92"/>
                    <a:gd name="T39" fmla="*/ 388 h 500"/>
                    <a:gd name="T40" fmla="*/ 5 w 92"/>
                    <a:gd name="T41" fmla="*/ 389 h 500"/>
                    <a:gd name="T42" fmla="*/ 11 w 92"/>
                    <a:gd name="T43" fmla="*/ 390 h 500"/>
                    <a:gd name="T44" fmla="*/ 2 w 92"/>
                    <a:gd name="T45" fmla="*/ 410 h 500"/>
                    <a:gd name="T46" fmla="*/ 7 w 92"/>
                    <a:gd name="T47" fmla="*/ 413 h 500"/>
                    <a:gd name="T48" fmla="*/ 16 w 92"/>
                    <a:gd name="T49" fmla="*/ 411 h 500"/>
                    <a:gd name="T50" fmla="*/ 7 w 92"/>
                    <a:gd name="T51" fmla="*/ 429 h 500"/>
                    <a:gd name="T52" fmla="*/ 22 w 92"/>
                    <a:gd name="T53" fmla="*/ 435 h 500"/>
                    <a:gd name="T54" fmla="*/ 33 w 92"/>
                    <a:gd name="T55" fmla="*/ 445 h 500"/>
                    <a:gd name="T56" fmla="*/ 48 w 92"/>
                    <a:gd name="T57" fmla="*/ 459 h 500"/>
                    <a:gd name="T58" fmla="*/ 57 w 92"/>
                    <a:gd name="T59" fmla="*/ 466 h 500"/>
                    <a:gd name="T60" fmla="*/ 63 w 92"/>
                    <a:gd name="T61" fmla="*/ 475 h 500"/>
                    <a:gd name="T62" fmla="*/ 55 w 92"/>
                    <a:gd name="T63" fmla="*/ 483 h 500"/>
                    <a:gd name="T64" fmla="*/ 47 w 92"/>
                    <a:gd name="T65" fmla="*/ 482 h 500"/>
                    <a:gd name="T66" fmla="*/ 53 w 92"/>
                    <a:gd name="T67" fmla="*/ 492 h 500"/>
                    <a:gd name="T68" fmla="*/ 66 w 92"/>
                    <a:gd name="T69" fmla="*/ 497 h 500"/>
                    <a:gd name="T70" fmla="*/ 77 w 92"/>
                    <a:gd name="T71" fmla="*/ 495 h 500"/>
                    <a:gd name="T72" fmla="*/ 75 w 92"/>
                    <a:gd name="T73" fmla="*/ 494 h 500"/>
                    <a:gd name="T74" fmla="*/ 74 w 92"/>
                    <a:gd name="T75" fmla="*/ 492 h 500"/>
                    <a:gd name="T76" fmla="*/ 73 w 92"/>
                    <a:gd name="T77" fmla="*/ 486 h 500"/>
                    <a:gd name="T78" fmla="*/ 73 w 92"/>
                    <a:gd name="T79" fmla="*/ 476 h 500"/>
                    <a:gd name="T80" fmla="*/ 74 w 92"/>
                    <a:gd name="T81" fmla="*/ 458 h 500"/>
                    <a:gd name="T82" fmla="*/ 64 w 92"/>
                    <a:gd name="T83" fmla="*/ 450 h 500"/>
                    <a:gd name="T84" fmla="*/ 41 w 92"/>
                    <a:gd name="T85" fmla="*/ 449 h 500"/>
                    <a:gd name="T86" fmla="*/ 34 w 92"/>
                    <a:gd name="T87" fmla="*/ 443 h 500"/>
                    <a:gd name="T88" fmla="*/ 20 w 92"/>
                    <a:gd name="T89" fmla="*/ 409 h 500"/>
                    <a:gd name="T90" fmla="*/ 32 w 92"/>
                    <a:gd name="T91" fmla="*/ 382 h 500"/>
                    <a:gd name="T92" fmla="*/ 40 w 92"/>
                    <a:gd name="T93" fmla="*/ 365 h 500"/>
                    <a:gd name="T94" fmla="*/ 40 w 92"/>
                    <a:gd name="T95" fmla="*/ 345 h 500"/>
                    <a:gd name="T96" fmla="*/ 43 w 92"/>
                    <a:gd name="T97" fmla="*/ 338 h 500"/>
                    <a:gd name="T98" fmla="*/ 37 w 92"/>
                    <a:gd name="T99" fmla="*/ 319 h 500"/>
                    <a:gd name="T100" fmla="*/ 36 w 92"/>
                    <a:gd name="T101" fmla="*/ 285 h 500"/>
                    <a:gd name="T102" fmla="*/ 47 w 92"/>
                    <a:gd name="T103" fmla="*/ 258 h 500"/>
                    <a:gd name="T104" fmla="*/ 54 w 92"/>
                    <a:gd name="T105" fmla="*/ 225 h 500"/>
                    <a:gd name="T106" fmla="*/ 60 w 92"/>
                    <a:gd name="T107" fmla="*/ 197 h 500"/>
                    <a:gd name="T108" fmla="*/ 54 w 92"/>
                    <a:gd name="T109" fmla="*/ 160 h 500"/>
                    <a:gd name="T110" fmla="*/ 60 w 92"/>
                    <a:gd name="T111" fmla="*/ 140 h 500"/>
                    <a:gd name="T112" fmla="*/ 78 w 92"/>
                    <a:gd name="T113" fmla="*/ 107 h 500"/>
                    <a:gd name="T114" fmla="*/ 77 w 92"/>
                    <a:gd name="T115" fmla="*/ 84 h 500"/>
                    <a:gd name="T116" fmla="*/ 91 w 92"/>
                    <a:gd name="T117" fmla="*/ 68 h 500"/>
                    <a:gd name="T118" fmla="*/ 91 w 92"/>
                    <a:gd name="T119" fmla="*/ 64 h 500"/>
                    <a:gd name="T120" fmla="*/ 88 w 92"/>
                    <a:gd name="T121" fmla="*/ 6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500">
                      <a:moveTo>
                        <a:pt x="88" y="62"/>
                      </a:moveTo>
                      <a:cubicBezTo>
                        <a:pt x="88" y="62"/>
                        <a:pt x="88" y="62"/>
                        <a:pt x="88" y="62"/>
                      </a:cubicBezTo>
                      <a:cubicBezTo>
                        <a:pt x="88" y="62"/>
                        <a:pt x="88" y="62"/>
                        <a:pt x="88" y="62"/>
                      </a:cubicBezTo>
                      <a:cubicBezTo>
                        <a:pt x="87" y="62"/>
                        <a:pt x="87" y="62"/>
                        <a:pt x="86" y="62"/>
                      </a:cubicBezTo>
                      <a:cubicBezTo>
                        <a:pt x="86" y="61"/>
                        <a:pt x="86" y="61"/>
                        <a:pt x="86" y="61"/>
                      </a:cubicBezTo>
                      <a:cubicBezTo>
                        <a:pt x="86" y="61"/>
                        <a:pt x="85" y="61"/>
                        <a:pt x="85" y="60"/>
                      </a:cubicBezTo>
                      <a:cubicBezTo>
                        <a:pt x="85" y="60"/>
                        <a:pt x="85" y="60"/>
                        <a:pt x="85" y="60"/>
                      </a:cubicBezTo>
                      <a:cubicBezTo>
                        <a:pt x="85" y="60"/>
                        <a:pt x="85" y="60"/>
                        <a:pt x="85" y="60"/>
                      </a:cubicBezTo>
                      <a:cubicBezTo>
                        <a:pt x="85" y="59"/>
                        <a:pt x="85" y="58"/>
                        <a:pt x="85" y="56"/>
                      </a:cubicBezTo>
                      <a:cubicBezTo>
                        <a:pt x="84" y="53"/>
                        <a:pt x="84" y="50"/>
                        <a:pt x="83" y="49"/>
                      </a:cubicBezTo>
                      <a:cubicBezTo>
                        <a:pt x="81" y="47"/>
                        <a:pt x="81" y="44"/>
                        <a:pt x="80" y="42"/>
                      </a:cubicBezTo>
                      <a:cubicBezTo>
                        <a:pt x="80" y="41"/>
                        <a:pt x="80" y="39"/>
                        <a:pt x="80" y="39"/>
                      </a:cubicBezTo>
                      <a:cubicBezTo>
                        <a:pt x="77" y="37"/>
                        <a:pt x="74" y="34"/>
                        <a:pt x="74" y="30"/>
                      </a:cubicBezTo>
                      <a:cubicBezTo>
                        <a:pt x="73" y="28"/>
                        <a:pt x="74" y="27"/>
                        <a:pt x="75" y="26"/>
                      </a:cubicBezTo>
                      <a:cubicBezTo>
                        <a:pt x="76" y="26"/>
                        <a:pt x="76" y="25"/>
                        <a:pt x="76" y="23"/>
                      </a:cubicBezTo>
                      <a:cubicBezTo>
                        <a:pt x="76" y="22"/>
                        <a:pt x="76" y="20"/>
                        <a:pt x="77" y="18"/>
                      </a:cubicBezTo>
                      <a:cubicBezTo>
                        <a:pt x="77" y="18"/>
                        <a:pt x="77" y="18"/>
                        <a:pt x="77" y="18"/>
                      </a:cubicBezTo>
                      <a:cubicBezTo>
                        <a:pt x="75" y="17"/>
                        <a:pt x="74" y="16"/>
                        <a:pt x="73" y="15"/>
                      </a:cubicBezTo>
                      <a:cubicBezTo>
                        <a:pt x="70" y="12"/>
                        <a:pt x="71" y="9"/>
                        <a:pt x="71" y="7"/>
                      </a:cubicBezTo>
                      <a:cubicBezTo>
                        <a:pt x="71" y="5"/>
                        <a:pt x="71" y="4"/>
                        <a:pt x="70" y="3"/>
                      </a:cubicBezTo>
                      <a:cubicBezTo>
                        <a:pt x="70" y="2"/>
                        <a:pt x="69" y="2"/>
                        <a:pt x="69" y="1"/>
                      </a:cubicBezTo>
                      <a:cubicBezTo>
                        <a:pt x="68" y="1"/>
                        <a:pt x="68" y="1"/>
                        <a:pt x="68" y="1"/>
                      </a:cubicBezTo>
                      <a:cubicBezTo>
                        <a:pt x="68" y="1"/>
                        <a:pt x="68" y="0"/>
                        <a:pt x="67" y="0"/>
                      </a:cubicBezTo>
                      <a:cubicBezTo>
                        <a:pt x="67" y="0"/>
                        <a:pt x="67" y="0"/>
                        <a:pt x="67" y="0"/>
                      </a:cubicBezTo>
                      <a:cubicBezTo>
                        <a:pt x="67" y="0"/>
                        <a:pt x="67" y="0"/>
                        <a:pt x="67" y="0"/>
                      </a:cubicBezTo>
                      <a:cubicBezTo>
                        <a:pt x="67" y="1"/>
                        <a:pt x="67" y="1"/>
                        <a:pt x="67" y="2"/>
                      </a:cubicBezTo>
                      <a:cubicBezTo>
                        <a:pt x="67" y="2"/>
                        <a:pt x="66" y="2"/>
                        <a:pt x="66" y="3"/>
                      </a:cubicBezTo>
                      <a:cubicBezTo>
                        <a:pt x="66" y="3"/>
                        <a:pt x="66" y="3"/>
                        <a:pt x="66" y="4"/>
                      </a:cubicBezTo>
                      <a:cubicBezTo>
                        <a:pt x="66" y="4"/>
                        <a:pt x="65" y="5"/>
                        <a:pt x="65" y="5"/>
                      </a:cubicBezTo>
                      <a:cubicBezTo>
                        <a:pt x="65" y="5"/>
                        <a:pt x="65" y="5"/>
                        <a:pt x="65" y="6"/>
                      </a:cubicBezTo>
                      <a:cubicBezTo>
                        <a:pt x="64" y="6"/>
                        <a:pt x="63" y="7"/>
                        <a:pt x="63" y="7"/>
                      </a:cubicBezTo>
                      <a:cubicBezTo>
                        <a:pt x="63" y="7"/>
                        <a:pt x="62" y="7"/>
                        <a:pt x="62" y="7"/>
                      </a:cubicBezTo>
                      <a:cubicBezTo>
                        <a:pt x="62" y="7"/>
                        <a:pt x="62" y="7"/>
                        <a:pt x="62" y="7"/>
                      </a:cubicBezTo>
                      <a:cubicBezTo>
                        <a:pt x="62" y="7"/>
                        <a:pt x="62" y="8"/>
                        <a:pt x="61" y="8"/>
                      </a:cubicBezTo>
                      <a:cubicBezTo>
                        <a:pt x="61" y="8"/>
                        <a:pt x="61" y="8"/>
                        <a:pt x="61" y="8"/>
                      </a:cubicBezTo>
                      <a:cubicBezTo>
                        <a:pt x="61" y="9"/>
                        <a:pt x="61" y="9"/>
                        <a:pt x="61" y="10"/>
                      </a:cubicBezTo>
                      <a:cubicBezTo>
                        <a:pt x="61" y="12"/>
                        <a:pt x="61" y="15"/>
                        <a:pt x="61" y="16"/>
                      </a:cubicBezTo>
                      <a:cubicBezTo>
                        <a:pt x="63" y="21"/>
                        <a:pt x="64" y="39"/>
                        <a:pt x="62" y="47"/>
                      </a:cubicBezTo>
                      <a:cubicBezTo>
                        <a:pt x="61" y="54"/>
                        <a:pt x="59" y="60"/>
                        <a:pt x="58" y="64"/>
                      </a:cubicBezTo>
                      <a:cubicBezTo>
                        <a:pt x="57" y="65"/>
                        <a:pt x="57" y="65"/>
                        <a:pt x="58" y="66"/>
                      </a:cubicBezTo>
                      <a:cubicBezTo>
                        <a:pt x="60" y="68"/>
                        <a:pt x="60" y="70"/>
                        <a:pt x="59" y="71"/>
                      </a:cubicBezTo>
                      <a:cubicBezTo>
                        <a:pt x="58" y="72"/>
                        <a:pt x="58" y="75"/>
                        <a:pt x="58" y="79"/>
                      </a:cubicBezTo>
                      <a:cubicBezTo>
                        <a:pt x="58" y="81"/>
                        <a:pt x="58" y="83"/>
                        <a:pt x="58" y="85"/>
                      </a:cubicBezTo>
                      <a:cubicBezTo>
                        <a:pt x="58" y="90"/>
                        <a:pt x="56" y="97"/>
                        <a:pt x="55" y="103"/>
                      </a:cubicBezTo>
                      <a:cubicBezTo>
                        <a:pt x="54" y="106"/>
                        <a:pt x="53" y="109"/>
                        <a:pt x="53" y="111"/>
                      </a:cubicBezTo>
                      <a:cubicBezTo>
                        <a:pt x="53" y="113"/>
                        <a:pt x="52" y="115"/>
                        <a:pt x="51" y="116"/>
                      </a:cubicBezTo>
                      <a:cubicBezTo>
                        <a:pt x="50" y="118"/>
                        <a:pt x="50" y="120"/>
                        <a:pt x="50" y="122"/>
                      </a:cubicBezTo>
                      <a:cubicBezTo>
                        <a:pt x="50" y="127"/>
                        <a:pt x="47" y="131"/>
                        <a:pt x="44" y="133"/>
                      </a:cubicBezTo>
                      <a:cubicBezTo>
                        <a:pt x="44" y="134"/>
                        <a:pt x="46" y="136"/>
                        <a:pt x="46" y="138"/>
                      </a:cubicBezTo>
                      <a:cubicBezTo>
                        <a:pt x="48" y="141"/>
                        <a:pt x="49" y="143"/>
                        <a:pt x="49" y="146"/>
                      </a:cubicBezTo>
                      <a:cubicBezTo>
                        <a:pt x="49" y="148"/>
                        <a:pt x="48" y="149"/>
                        <a:pt x="47" y="151"/>
                      </a:cubicBezTo>
                      <a:cubicBezTo>
                        <a:pt x="45" y="153"/>
                        <a:pt x="44" y="154"/>
                        <a:pt x="45" y="157"/>
                      </a:cubicBezTo>
                      <a:cubicBezTo>
                        <a:pt x="46" y="164"/>
                        <a:pt x="45" y="174"/>
                        <a:pt x="45" y="179"/>
                      </a:cubicBezTo>
                      <a:cubicBezTo>
                        <a:pt x="45" y="181"/>
                        <a:pt x="45" y="182"/>
                        <a:pt x="45" y="182"/>
                      </a:cubicBezTo>
                      <a:cubicBezTo>
                        <a:pt x="45" y="184"/>
                        <a:pt x="44" y="185"/>
                        <a:pt x="43" y="186"/>
                      </a:cubicBezTo>
                      <a:cubicBezTo>
                        <a:pt x="43" y="187"/>
                        <a:pt x="42" y="188"/>
                        <a:pt x="42" y="190"/>
                      </a:cubicBezTo>
                      <a:cubicBezTo>
                        <a:pt x="43" y="193"/>
                        <a:pt x="42" y="195"/>
                        <a:pt x="41" y="197"/>
                      </a:cubicBezTo>
                      <a:cubicBezTo>
                        <a:pt x="40" y="199"/>
                        <a:pt x="39" y="201"/>
                        <a:pt x="38" y="204"/>
                      </a:cubicBezTo>
                      <a:cubicBezTo>
                        <a:pt x="38" y="210"/>
                        <a:pt x="34" y="218"/>
                        <a:pt x="32" y="224"/>
                      </a:cubicBezTo>
                      <a:cubicBezTo>
                        <a:pt x="31" y="226"/>
                        <a:pt x="30" y="227"/>
                        <a:pt x="30" y="229"/>
                      </a:cubicBezTo>
                      <a:cubicBezTo>
                        <a:pt x="29" y="230"/>
                        <a:pt x="29" y="232"/>
                        <a:pt x="28" y="233"/>
                      </a:cubicBezTo>
                      <a:cubicBezTo>
                        <a:pt x="27" y="236"/>
                        <a:pt x="26" y="239"/>
                        <a:pt x="22" y="239"/>
                      </a:cubicBezTo>
                      <a:cubicBezTo>
                        <a:pt x="22" y="239"/>
                        <a:pt x="22" y="239"/>
                        <a:pt x="22" y="239"/>
                      </a:cubicBezTo>
                      <a:cubicBezTo>
                        <a:pt x="22" y="240"/>
                        <a:pt x="21" y="241"/>
                        <a:pt x="23" y="245"/>
                      </a:cubicBezTo>
                      <a:cubicBezTo>
                        <a:pt x="24" y="247"/>
                        <a:pt x="24" y="250"/>
                        <a:pt x="23" y="252"/>
                      </a:cubicBezTo>
                      <a:cubicBezTo>
                        <a:pt x="23" y="255"/>
                        <a:pt x="23" y="257"/>
                        <a:pt x="24" y="259"/>
                      </a:cubicBezTo>
                      <a:cubicBezTo>
                        <a:pt x="27" y="264"/>
                        <a:pt x="26" y="267"/>
                        <a:pt x="25" y="271"/>
                      </a:cubicBezTo>
                      <a:cubicBezTo>
                        <a:pt x="25" y="272"/>
                        <a:pt x="25" y="272"/>
                        <a:pt x="25" y="272"/>
                      </a:cubicBezTo>
                      <a:cubicBezTo>
                        <a:pt x="24" y="274"/>
                        <a:pt x="23" y="275"/>
                        <a:pt x="23" y="276"/>
                      </a:cubicBezTo>
                      <a:cubicBezTo>
                        <a:pt x="22" y="278"/>
                        <a:pt x="21" y="279"/>
                        <a:pt x="21" y="281"/>
                      </a:cubicBezTo>
                      <a:cubicBezTo>
                        <a:pt x="21" y="283"/>
                        <a:pt x="21" y="285"/>
                        <a:pt x="20" y="286"/>
                      </a:cubicBezTo>
                      <a:cubicBezTo>
                        <a:pt x="19" y="289"/>
                        <a:pt x="19" y="291"/>
                        <a:pt x="20" y="293"/>
                      </a:cubicBezTo>
                      <a:cubicBezTo>
                        <a:pt x="21" y="295"/>
                        <a:pt x="21" y="297"/>
                        <a:pt x="21" y="298"/>
                      </a:cubicBezTo>
                      <a:cubicBezTo>
                        <a:pt x="22" y="298"/>
                        <a:pt x="22" y="298"/>
                        <a:pt x="23" y="298"/>
                      </a:cubicBezTo>
                      <a:cubicBezTo>
                        <a:pt x="23" y="298"/>
                        <a:pt x="23" y="298"/>
                        <a:pt x="23" y="298"/>
                      </a:cubicBezTo>
                      <a:cubicBezTo>
                        <a:pt x="23" y="297"/>
                        <a:pt x="23" y="295"/>
                        <a:pt x="26" y="294"/>
                      </a:cubicBezTo>
                      <a:cubicBezTo>
                        <a:pt x="28" y="293"/>
                        <a:pt x="29" y="294"/>
                        <a:pt x="30" y="295"/>
                      </a:cubicBezTo>
                      <a:cubicBezTo>
                        <a:pt x="31" y="296"/>
                        <a:pt x="31" y="297"/>
                        <a:pt x="31" y="298"/>
                      </a:cubicBezTo>
                      <a:cubicBezTo>
                        <a:pt x="31" y="298"/>
                        <a:pt x="31" y="298"/>
                        <a:pt x="31" y="298"/>
                      </a:cubicBezTo>
                      <a:cubicBezTo>
                        <a:pt x="33" y="299"/>
                        <a:pt x="34" y="300"/>
                        <a:pt x="34" y="302"/>
                      </a:cubicBezTo>
                      <a:cubicBezTo>
                        <a:pt x="35" y="303"/>
                        <a:pt x="34" y="305"/>
                        <a:pt x="31" y="307"/>
                      </a:cubicBezTo>
                      <a:cubicBezTo>
                        <a:pt x="31" y="307"/>
                        <a:pt x="31" y="308"/>
                        <a:pt x="31" y="310"/>
                      </a:cubicBezTo>
                      <a:cubicBezTo>
                        <a:pt x="32" y="312"/>
                        <a:pt x="32" y="314"/>
                        <a:pt x="31" y="316"/>
                      </a:cubicBezTo>
                      <a:cubicBezTo>
                        <a:pt x="30" y="317"/>
                        <a:pt x="30" y="317"/>
                        <a:pt x="30" y="317"/>
                      </a:cubicBezTo>
                      <a:cubicBezTo>
                        <a:pt x="29" y="319"/>
                        <a:pt x="28" y="321"/>
                        <a:pt x="28" y="323"/>
                      </a:cubicBezTo>
                      <a:cubicBezTo>
                        <a:pt x="30" y="326"/>
                        <a:pt x="29" y="327"/>
                        <a:pt x="28" y="328"/>
                      </a:cubicBezTo>
                      <a:cubicBezTo>
                        <a:pt x="27" y="329"/>
                        <a:pt x="27" y="330"/>
                        <a:pt x="27" y="331"/>
                      </a:cubicBezTo>
                      <a:cubicBezTo>
                        <a:pt x="27" y="333"/>
                        <a:pt x="27" y="333"/>
                        <a:pt x="27" y="334"/>
                      </a:cubicBezTo>
                      <a:cubicBezTo>
                        <a:pt x="28" y="335"/>
                        <a:pt x="28" y="337"/>
                        <a:pt x="27" y="338"/>
                      </a:cubicBezTo>
                      <a:cubicBezTo>
                        <a:pt x="27" y="338"/>
                        <a:pt x="27" y="338"/>
                        <a:pt x="27" y="338"/>
                      </a:cubicBezTo>
                      <a:cubicBezTo>
                        <a:pt x="28" y="339"/>
                        <a:pt x="28" y="340"/>
                        <a:pt x="27" y="342"/>
                      </a:cubicBezTo>
                      <a:cubicBezTo>
                        <a:pt x="27" y="342"/>
                        <a:pt x="27" y="343"/>
                        <a:pt x="26" y="343"/>
                      </a:cubicBezTo>
                      <a:cubicBezTo>
                        <a:pt x="26" y="344"/>
                        <a:pt x="27" y="346"/>
                        <a:pt x="27" y="347"/>
                      </a:cubicBezTo>
                      <a:cubicBezTo>
                        <a:pt x="28" y="348"/>
                        <a:pt x="28" y="349"/>
                        <a:pt x="27" y="350"/>
                      </a:cubicBezTo>
                      <a:cubicBezTo>
                        <a:pt x="27" y="352"/>
                        <a:pt x="25" y="352"/>
                        <a:pt x="24" y="352"/>
                      </a:cubicBezTo>
                      <a:cubicBezTo>
                        <a:pt x="23" y="352"/>
                        <a:pt x="22" y="352"/>
                        <a:pt x="21" y="353"/>
                      </a:cubicBezTo>
                      <a:cubicBezTo>
                        <a:pt x="21" y="353"/>
                        <a:pt x="21" y="353"/>
                        <a:pt x="21" y="353"/>
                      </a:cubicBezTo>
                      <a:cubicBezTo>
                        <a:pt x="21" y="353"/>
                        <a:pt x="21" y="353"/>
                        <a:pt x="22" y="354"/>
                      </a:cubicBezTo>
                      <a:cubicBezTo>
                        <a:pt x="22" y="355"/>
                        <a:pt x="24" y="357"/>
                        <a:pt x="22" y="360"/>
                      </a:cubicBezTo>
                      <a:cubicBezTo>
                        <a:pt x="22" y="361"/>
                        <a:pt x="21" y="362"/>
                        <a:pt x="19" y="362"/>
                      </a:cubicBezTo>
                      <a:cubicBezTo>
                        <a:pt x="17" y="362"/>
                        <a:pt x="15" y="359"/>
                        <a:pt x="13" y="358"/>
                      </a:cubicBezTo>
                      <a:cubicBezTo>
                        <a:pt x="12" y="357"/>
                        <a:pt x="12" y="357"/>
                        <a:pt x="12" y="357"/>
                      </a:cubicBezTo>
                      <a:cubicBezTo>
                        <a:pt x="11" y="357"/>
                        <a:pt x="11" y="356"/>
                        <a:pt x="11" y="355"/>
                      </a:cubicBezTo>
                      <a:cubicBezTo>
                        <a:pt x="11" y="355"/>
                        <a:pt x="11" y="355"/>
                        <a:pt x="11" y="355"/>
                      </a:cubicBezTo>
                      <a:cubicBezTo>
                        <a:pt x="10" y="356"/>
                        <a:pt x="9" y="356"/>
                        <a:pt x="8" y="357"/>
                      </a:cubicBezTo>
                      <a:cubicBezTo>
                        <a:pt x="7" y="357"/>
                        <a:pt x="6" y="357"/>
                        <a:pt x="5" y="358"/>
                      </a:cubicBezTo>
                      <a:cubicBezTo>
                        <a:pt x="5" y="358"/>
                        <a:pt x="6" y="359"/>
                        <a:pt x="6" y="359"/>
                      </a:cubicBezTo>
                      <a:cubicBezTo>
                        <a:pt x="6" y="360"/>
                        <a:pt x="7" y="361"/>
                        <a:pt x="7" y="362"/>
                      </a:cubicBezTo>
                      <a:cubicBezTo>
                        <a:pt x="7" y="363"/>
                        <a:pt x="6" y="363"/>
                        <a:pt x="5" y="364"/>
                      </a:cubicBezTo>
                      <a:cubicBezTo>
                        <a:pt x="4" y="364"/>
                        <a:pt x="3" y="364"/>
                        <a:pt x="3" y="365"/>
                      </a:cubicBezTo>
                      <a:cubicBezTo>
                        <a:pt x="5" y="365"/>
                        <a:pt x="6" y="366"/>
                        <a:pt x="7" y="368"/>
                      </a:cubicBezTo>
                      <a:cubicBezTo>
                        <a:pt x="7" y="368"/>
                        <a:pt x="7" y="369"/>
                        <a:pt x="7" y="369"/>
                      </a:cubicBezTo>
                      <a:cubicBezTo>
                        <a:pt x="7" y="369"/>
                        <a:pt x="7" y="368"/>
                        <a:pt x="7" y="368"/>
                      </a:cubicBezTo>
                      <a:cubicBezTo>
                        <a:pt x="9" y="368"/>
                        <a:pt x="10" y="368"/>
                        <a:pt x="12" y="368"/>
                      </a:cubicBezTo>
                      <a:cubicBezTo>
                        <a:pt x="15" y="369"/>
                        <a:pt x="16" y="371"/>
                        <a:pt x="16" y="374"/>
                      </a:cubicBezTo>
                      <a:cubicBezTo>
                        <a:pt x="16" y="376"/>
                        <a:pt x="15" y="378"/>
                        <a:pt x="13" y="378"/>
                      </a:cubicBezTo>
                      <a:cubicBezTo>
                        <a:pt x="12" y="378"/>
                        <a:pt x="11" y="380"/>
                        <a:pt x="11" y="382"/>
                      </a:cubicBezTo>
                      <a:cubicBezTo>
                        <a:pt x="11" y="382"/>
                        <a:pt x="13" y="382"/>
                        <a:pt x="15" y="382"/>
                      </a:cubicBezTo>
                      <a:cubicBezTo>
                        <a:pt x="17" y="382"/>
                        <a:pt x="19" y="381"/>
                        <a:pt x="20" y="382"/>
                      </a:cubicBezTo>
                      <a:cubicBezTo>
                        <a:pt x="23" y="383"/>
                        <a:pt x="24" y="385"/>
                        <a:pt x="24" y="388"/>
                      </a:cubicBezTo>
                      <a:cubicBezTo>
                        <a:pt x="23" y="389"/>
                        <a:pt x="22" y="391"/>
                        <a:pt x="21" y="391"/>
                      </a:cubicBezTo>
                      <a:cubicBezTo>
                        <a:pt x="20" y="391"/>
                        <a:pt x="19" y="390"/>
                        <a:pt x="18" y="390"/>
                      </a:cubicBezTo>
                      <a:cubicBezTo>
                        <a:pt x="17" y="388"/>
                        <a:pt x="15" y="387"/>
                        <a:pt x="15" y="387"/>
                      </a:cubicBezTo>
                      <a:cubicBezTo>
                        <a:pt x="14" y="387"/>
                        <a:pt x="14" y="387"/>
                        <a:pt x="14" y="387"/>
                      </a:cubicBezTo>
                      <a:cubicBezTo>
                        <a:pt x="13" y="390"/>
                        <a:pt x="11" y="390"/>
                        <a:pt x="10" y="390"/>
                      </a:cubicBezTo>
                      <a:cubicBezTo>
                        <a:pt x="8" y="390"/>
                        <a:pt x="7" y="390"/>
                        <a:pt x="5" y="389"/>
                      </a:cubicBezTo>
                      <a:cubicBezTo>
                        <a:pt x="5" y="389"/>
                        <a:pt x="5" y="389"/>
                        <a:pt x="5" y="389"/>
                      </a:cubicBezTo>
                      <a:cubicBezTo>
                        <a:pt x="4" y="389"/>
                        <a:pt x="1" y="391"/>
                        <a:pt x="0" y="392"/>
                      </a:cubicBezTo>
                      <a:cubicBezTo>
                        <a:pt x="1" y="393"/>
                        <a:pt x="2" y="395"/>
                        <a:pt x="2" y="396"/>
                      </a:cubicBezTo>
                      <a:cubicBezTo>
                        <a:pt x="3" y="396"/>
                        <a:pt x="3" y="396"/>
                        <a:pt x="3" y="396"/>
                      </a:cubicBezTo>
                      <a:cubicBezTo>
                        <a:pt x="4" y="396"/>
                        <a:pt x="6" y="395"/>
                        <a:pt x="6" y="394"/>
                      </a:cubicBezTo>
                      <a:cubicBezTo>
                        <a:pt x="7" y="392"/>
                        <a:pt x="9" y="390"/>
                        <a:pt x="11" y="390"/>
                      </a:cubicBezTo>
                      <a:cubicBezTo>
                        <a:pt x="11" y="390"/>
                        <a:pt x="14" y="391"/>
                        <a:pt x="15" y="395"/>
                      </a:cubicBezTo>
                      <a:cubicBezTo>
                        <a:pt x="15" y="399"/>
                        <a:pt x="11" y="400"/>
                        <a:pt x="10" y="400"/>
                      </a:cubicBezTo>
                      <a:cubicBezTo>
                        <a:pt x="10" y="400"/>
                        <a:pt x="9" y="401"/>
                        <a:pt x="9" y="401"/>
                      </a:cubicBezTo>
                      <a:cubicBezTo>
                        <a:pt x="8" y="403"/>
                        <a:pt x="6" y="406"/>
                        <a:pt x="2" y="408"/>
                      </a:cubicBezTo>
                      <a:cubicBezTo>
                        <a:pt x="2" y="409"/>
                        <a:pt x="2" y="409"/>
                        <a:pt x="2" y="409"/>
                      </a:cubicBezTo>
                      <a:cubicBezTo>
                        <a:pt x="2" y="409"/>
                        <a:pt x="2" y="410"/>
                        <a:pt x="2" y="410"/>
                      </a:cubicBezTo>
                      <a:cubicBezTo>
                        <a:pt x="3" y="409"/>
                        <a:pt x="4" y="409"/>
                        <a:pt x="4" y="409"/>
                      </a:cubicBezTo>
                      <a:cubicBezTo>
                        <a:pt x="5" y="409"/>
                        <a:pt x="5" y="409"/>
                        <a:pt x="5" y="409"/>
                      </a:cubicBezTo>
                      <a:cubicBezTo>
                        <a:pt x="6" y="410"/>
                        <a:pt x="6" y="410"/>
                        <a:pt x="6" y="410"/>
                      </a:cubicBezTo>
                      <a:cubicBezTo>
                        <a:pt x="7" y="411"/>
                        <a:pt x="6" y="412"/>
                        <a:pt x="6" y="412"/>
                      </a:cubicBezTo>
                      <a:cubicBezTo>
                        <a:pt x="6" y="413"/>
                        <a:pt x="6" y="413"/>
                        <a:pt x="6" y="413"/>
                      </a:cubicBezTo>
                      <a:cubicBezTo>
                        <a:pt x="7" y="413"/>
                        <a:pt x="7" y="413"/>
                        <a:pt x="7" y="413"/>
                      </a:cubicBezTo>
                      <a:cubicBezTo>
                        <a:pt x="7" y="413"/>
                        <a:pt x="8" y="413"/>
                        <a:pt x="8" y="413"/>
                      </a:cubicBezTo>
                      <a:cubicBezTo>
                        <a:pt x="8" y="412"/>
                        <a:pt x="8" y="412"/>
                        <a:pt x="8" y="411"/>
                      </a:cubicBezTo>
                      <a:cubicBezTo>
                        <a:pt x="7" y="409"/>
                        <a:pt x="8" y="406"/>
                        <a:pt x="9" y="404"/>
                      </a:cubicBezTo>
                      <a:cubicBezTo>
                        <a:pt x="10" y="403"/>
                        <a:pt x="11" y="402"/>
                        <a:pt x="13" y="402"/>
                      </a:cubicBezTo>
                      <a:cubicBezTo>
                        <a:pt x="13" y="402"/>
                        <a:pt x="15" y="403"/>
                        <a:pt x="16" y="404"/>
                      </a:cubicBezTo>
                      <a:cubicBezTo>
                        <a:pt x="19" y="407"/>
                        <a:pt x="17" y="410"/>
                        <a:pt x="16" y="411"/>
                      </a:cubicBezTo>
                      <a:cubicBezTo>
                        <a:pt x="15" y="412"/>
                        <a:pt x="15" y="413"/>
                        <a:pt x="15" y="413"/>
                      </a:cubicBezTo>
                      <a:cubicBezTo>
                        <a:pt x="15" y="415"/>
                        <a:pt x="14" y="416"/>
                        <a:pt x="14" y="418"/>
                      </a:cubicBezTo>
                      <a:cubicBezTo>
                        <a:pt x="14" y="419"/>
                        <a:pt x="13" y="421"/>
                        <a:pt x="13" y="422"/>
                      </a:cubicBezTo>
                      <a:cubicBezTo>
                        <a:pt x="13" y="424"/>
                        <a:pt x="11" y="425"/>
                        <a:pt x="10" y="425"/>
                      </a:cubicBezTo>
                      <a:cubicBezTo>
                        <a:pt x="10" y="426"/>
                        <a:pt x="10" y="426"/>
                        <a:pt x="10" y="426"/>
                      </a:cubicBezTo>
                      <a:cubicBezTo>
                        <a:pt x="10" y="428"/>
                        <a:pt x="9" y="429"/>
                        <a:pt x="7" y="429"/>
                      </a:cubicBezTo>
                      <a:cubicBezTo>
                        <a:pt x="8" y="431"/>
                        <a:pt x="7" y="432"/>
                        <a:pt x="7" y="432"/>
                      </a:cubicBezTo>
                      <a:cubicBezTo>
                        <a:pt x="8" y="432"/>
                        <a:pt x="9" y="432"/>
                        <a:pt x="11" y="432"/>
                      </a:cubicBezTo>
                      <a:cubicBezTo>
                        <a:pt x="12" y="432"/>
                        <a:pt x="12" y="433"/>
                        <a:pt x="13" y="433"/>
                      </a:cubicBezTo>
                      <a:cubicBezTo>
                        <a:pt x="13" y="433"/>
                        <a:pt x="13" y="433"/>
                        <a:pt x="13" y="433"/>
                      </a:cubicBezTo>
                      <a:cubicBezTo>
                        <a:pt x="13" y="433"/>
                        <a:pt x="14" y="433"/>
                        <a:pt x="15" y="432"/>
                      </a:cubicBezTo>
                      <a:cubicBezTo>
                        <a:pt x="18" y="431"/>
                        <a:pt x="21" y="433"/>
                        <a:pt x="22" y="435"/>
                      </a:cubicBezTo>
                      <a:cubicBezTo>
                        <a:pt x="22" y="437"/>
                        <a:pt x="21" y="439"/>
                        <a:pt x="19" y="440"/>
                      </a:cubicBezTo>
                      <a:cubicBezTo>
                        <a:pt x="18" y="440"/>
                        <a:pt x="18" y="440"/>
                        <a:pt x="17" y="440"/>
                      </a:cubicBezTo>
                      <a:cubicBezTo>
                        <a:pt x="19" y="440"/>
                        <a:pt x="21" y="441"/>
                        <a:pt x="21" y="443"/>
                      </a:cubicBezTo>
                      <a:cubicBezTo>
                        <a:pt x="21" y="443"/>
                        <a:pt x="21" y="443"/>
                        <a:pt x="21" y="443"/>
                      </a:cubicBezTo>
                      <a:cubicBezTo>
                        <a:pt x="22" y="440"/>
                        <a:pt x="23" y="439"/>
                        <a:pt x="25" y="439"/>
                      </a:cubicBezTo>
                      <a:cubicBezTo>
                        <a:pt x="28" y="439"/>
                        <a:pt x="32" y="442"/>
                        <a:pt x="33" y="445"/>
                      </a:cubicBezTo>
                      <a:cubicBezTo>
                        <a:pt x="33" y="446"/>
                        <a:pt x="33" y="447"/>
                        <a:pt x="32" y="448"/>
                      </a:cubicBezTo>
                      <a:cubicBezTo>
                        <a:pt x="32" y="449"/>
                        <a:pt x="31" y="449"/>
                        <a:pt x="30" y="450"/>
                      </a:cubicBezTo>
                      <a:cubicBezTo>
                        <a:pt x="31" y="449"/>
                        <a:pt x="32" y="449"/>
                        <a:pt x="33" y="449"/>
                      </a:cubicBezTo>
                      <a:cubicBezTo>
                        <a:pt x="36" y="449"/>
                        <a:pt x="44" y="450"/>
                        <a:pt x="45" y="454"/>
                      </a:cubicBezTo>
                      <a:cubicBezTo>
                        <a:pt x="45" y="455"/>
                        <a:pt x="45" y="456"/>
                        <a:pt x="45" y="456"/>
                      </a:cubicBezTo>
                      <a:cubicBezTo>
                        <a:pt x="46" y="456"/>
                        <a:pt x="47" y="457"/>
                        <a:pt x="48" y="459"/>
                      </a:cubicBezTo>
                      <a:cubicBezTo>
                        <a:pt x="48" y="459"/>
                        <a:pt x="48" y="459"/>
                        <a:pt x="48" y="460"/>
                      </a:cubicBezTo>
                      <a:cubicBezTo>
                        <a:pt x="51" y="456"/>
                        <a:pt x="56" y="454"/>
                        <a:pt x="59" y="453"/>
                      </a:cubicBezTo>
                      <a:cubicBezTo>
                        <a:pt x="62" y="452"/>
                        <a:pt x="64" y="454"/>
                        <a:pt x="64" y="455"/>
                      </a:cubicBezTo>
                      <a:cubicBezTo>
                        <a:pt x="65" y="458"/>
                        <a:pt x="62" y="461"/>
                        <a:pt x="58" y="463"/>
                      </a:cubicBezTo>
                      <a:cubicBezTo>
                        <a:pt x="56" y="463"/>
                        <a:pt x="56" y="464"/>
                        <a:pt x="56" y="464"/>
                      </a:cubicBezTo>
                      <a:cubicBezTo>
                        <a:pt x="56" y="464"/>
                        <a:pt x="56" y="464"/>
                        <a:pt x="57" y="466"/>
                      </a:cubicBezTo>
                      <a:cubicBezTo>
                        <a:pt x="58" y="467"/>
                        <a:pt x="60" y="466"/>
                        <a:pt x="61" y="466"/>
                      </a:cubicBezTo>
                      <a:cubicBezTo>
                        <a:pt x="63" y="465"/>
                        <a:pt x="66" y="464"/>
                        <a:pt x="68" y="466"/>
                      </a:cubicBezTo>
                      <a:cubicBezTo>
                        <a:pt x="69" y="467"/>
                        <a:pt x="69" y="469"/>
                        <a:pt x="69" y="469"/>
                      </a:cubicBezTo>
                      <a:cubicBezTo>
                        <a:pt x="68" y="471"/>
                        <a:pt x="66" y="472"/>
                        <a:pt x="65" y="472"/>
                      </a:cubicBezTo>
                      <a:cubicBezTo>
                        <a:pt x="64" y="473"/>
                        <a:pt x="62" y="473"/>
                        <a:pt x="62" y="473"/>
                      </a:cubicBezTo>
                      <a:cubicBezTo>
                        <a:pt x="62" y="474"/>
                        <a:pt x="62" y="475"/>
                        <a:pt x="63" y="475"/>
                      </a:cubicBezTo>
                      <a:cubicBezTo>
                        <a:pt x="63" y="477"/>
                        <a:pt x="64" y="478"/>
                        <a:pt x="64" y="480"/>
                      </a:cubicBezTo>
                      <a:cubicBezTo>
                        <a:pt x="63" y="481"/>
                        <a:pt x="63" y="482"/>
                        <a:pt x="61" y="482"/>
                      </a:cubicBezTo>
                      <a:cubicBezTo>
                        <a:pt x="61" y="483"/>
                        <a:pt x="60" y="483"/>
                        <a:pt x="59" y="483"/>
                      </a:cubicBezTo>
                      <a:cubicBezTo>
                        <a:pt x="58" y="483"/>
                        <a:pt x="57" y="482"/>
                        <a:pt x="56" y="480"/>
                      </a:cubicBezTo>
                      <a:cubicBezTo>
                        <a:pt x="56" y="481"/>
                        <a:pt x="56" y="481"/>
                        <a:pt x="56" y="482"/>
                      </a:cubicBezTo>
                      <a:cubicBezTo>
                        <a:pt x="55" y="483"/>
                        <a:pt x="55" y="483"/>
                        <a:pt x="55" y="483"/>
                      </a:cubicBezTo>
                      <a:cubicBezTo>
                        <a:pt x="54" y="483"/>
                        <a:pt x="54" y="483"/>
                        <a:pt x="54" y="483"/>
                      </a:cubicBezTo>
                      <a:cubicBezTo>
                        <a:pt x="52" y="483"/>
                        <a:pt x="49" y="480"/>
                        <a:pt x="46" y="478"/>
                      </a:cubicBezTo>
                      <a:cubicBezTo>
                        <a:pt x="46" y="478"/>
                        <a:pt x="46" y="477"/>
                        <a:pt x="46" y="477"/>
                      </a:cubicBezTo>
                      <a:cubicBezTo>
                        <a:pt x="46" y="478"/>
                        <a:pt x="46" y="478"/>
                        <a:pt x="46" y="478"/>
                      </a:cubicBezTo>
                      <a:cubicBezTo>
                        <a:pt x="46" y="478"/>
                        <a:pt x="46" y="479"/>
                        <a:pt x="46" y="479"/>
                      </a:cubicBezTo>
                      <a:cubicBezTo>
                        <a:pt x="47" y="480"/>
                        <a:pt x="48" y="481"/>
                        <a:pt x="47" y="482"/>
                      </a:cubicBezTo>
                      <a:cubicBezTo>
                        <a:pt x="47" y="484"/>
                        <a:pt x="45" y="484"/>
                        <a:pt x="44" y="484"/>
                      </a:cubicBezTo>
                      <a:cubicBezTo>
                        <a:pt x="41" y="484"/>
                        <a:pt x="41" y="485"/>
                        <a:pt x="41" y="485"/>
                      </a:cubicBezTo>
                      <a:cubicBezTo>
                        <a:pt x="41" y="485"/>
                        <a:pt x="41" y="485"/>
                        <a:pt x="41" y="485"/>
                      </a:cubicBezTo>
                      <a:cubicBezTo>
                        <a:pt x="41" y="485"/>
                        <a:pt x="42" y="485"/>
                        <a:pt x="42" y="485"/>
                      </a:cubicBezTo>
                      <a:cubicBezTo>
                        <a:pt x="44" y="485"/>
                        <a:pt x="46" y="485"/>
                        <a:pt x="48" y="485"/>
                      </a:cubicBezTo>
                      <a:cubicBezTo>
                        <a:pt x="52" y="486"/>
                        <a:pt x="52" y="489"/>
                        <a:pt x="53" y="492"/>
                      </a:cubicBezTo>
                      <a:cubicBezTo>
                        <a:pt x="53" y="492"/>
                        <a:pt x="53" y="492"/>
                        <a:pt x="53" y="493"/>
                      </a:cubicBezTo>
                      <a:cubicBezTo>
                        <a:pt x="53" y="490"/>
                        <a:pt x="54" y="487"/>
                        <a:pt x="57" y="486"/>
                      </a:cubicBezTo>
                      <a:cubicBezTo>
                        <a:pt x="58" y="486"/>
                        <a:pt x="58" y="486"/>
                        <a:pt x="58" y="486"/>
                      </a:cubicBezTo>
                      <a:cubicBezTo>
                        <a:pt x="60" y="486"/>
                        <a:pt x="61" y="489"/>
                        <a:pt x="61" y="491"/>
                      </a:cubicBezTo>
                      <a:cubicBezTo>
                        <a:pt x="62" y="493"/>
                        <a:pt x="62" y="496"/>
                        <a:pt x="66" y="497"/>
                      </a:cubicBezTo>
                      <a:cubicBezTo>
                        <a:pt x="66" y="497"/>
                        <a:pt x="66" y="497"/>
                        <a:pt x="66" y="497"/>
                      </a:cubicBezTo>
                      <a:cubicBezTo>
                        <a:pt x="66" y="496"/>
                        <a:pt x="66" y="494"/>
                        <a:pt x="68" y="493"/>
                      </a:cubicBezTo>
                      <a:cubicBezTo>
                        <a:pt x="69" y="493"/>
                        <a:pt x="70" y="492"/>
                        <a:pt x="70" y="492"/>
                      </a:cubicBezTo>
                      <a:cubicBezTo>
                        <a:pt x="73" y="492"/>
                        <a:pt x="75" y="495"/>
                        <a:pt x="77" y="497"/>
                      </a:cubicBezTo>
                      <a:cubicBezTo>
                        <a:pt x="78" y="498"/>
                        <a:pt x="79" y="500"/>
                        <a:pt x="80" y="500"/>
                      </a:cubicBezTo>
                      <a:cubicBezTo>
                        <a:pt x="80" y="499"/>
                        <a:pt x="79" y="498"/>
                        <a:pt x="78" y="497"/>
                      </a:cubicBezTo>
                      <a:cubicBezTo>
                        <a:pt x="78" y="497"/>
                        <a:pt x="77" y="496"/>
                        <a:pt x="77" y="495"/>
                      </a:cubicBezTo>
                      <a:cubicBezTo>
                        <a:pt x="76" y="495"/>
                        <a:pt x="76" y="495"/>
                        <a:pt x="76" y="495"/>
                      </a:cubicBezTo>
                      <a:cubicBezTo>
                        <a:pt x="76" y="495"/>
                        <a:pt x="76" y="495"/>
                        <a:pt x="75" y="495"/>
                      </a:cubicBezTo>
                      <a:cubicBezTo>
                        <a:pt x="75" y="495"/>
                        <a:pt x="75" y="495"/>
                        <a:pt x="75" y="495"/>
                      </a:cubicBezTo>
                      <a:cubicBezTo>
                        <a:pt x="75" y="495"/>
                        <a:pt x="75" y="495"/>
                        <a:pt x="75" y="495"/>
                      </a:cubicBezTo>
                      <a:cubicBezTo>
                        <a:pt x="75" y="495"/>
                        <a:pt x="75" y="495"/>
                        <a:pt x="75" y="494"/>
                      </a:cubicBezTo>
                      <a:cubicBezTo>
                        <a:pt x="75" y="494"/>
                        <a:pt x="75" y="494"/>
                        <a:pt x="75" y="494"/>
                      </a:cubicBezTo>
                      <a:cubicBezTo>
                        <a:pt x="75" y="494"/>
                        <a:pt x="75" y="494"/>
                        <a:pt x="75" y="494"/>
                      </a:cubicBezTo>
                      <a:cubicBezTo>
                        <a:pt x="74" y="494"/>
                        <a:pt x="74" y="494"/>
                        <a:pt x="74" y="494"/>
                      </a:cubicBezTo>
                      <a:cubicBezTo>
                        <a:pt x="74" y="494"/>
                        <a:pt x="74" y="494"/>
                        <a:pt x="74" y="493"/>
                      </a:cubicBezTo>
                      <a:cubicBezTo>
                        <a:pt x="74" y="493"/>
                        <a:pt x="74" y="493"/>
                        <a:pt x="74" y="493"/>
                      </a:cubicBezTo>
                      <a:cubicBezTo>
                        <a:pt x="74" y="493"/>
                        <a:pt x="74" y="493"/>
                        <a:pt x="74" y="493"/>
                      </a:cubicBezTo>
                      <a:cubicBezTo>
                        <a:pt x="74" y="492"/>
                        <a:pt x="74" y="492"/>
                        <a:pt x="74" y="492"/>
                      </a:cubicBezTo>
                      <a:cubicBezTo>
                        <a:pt x="74" y="492"/>
                        <a:pt x="74" y="492"/>
                        <a:pt x="74" y="491"/>
                      </a:cubicBezTo>
                      <a:cubicBezTo>
                        <a:pt x="74" y="491"/>
                        <a:pt x="74" y="491"/>
                        <a:pt x="74" y="491"/>
                      </a:cubicBezTo>
                      <a:cubicBezTo>
                        <a:pt x="74" y="490"/>
                        <a:pt x="74" y="490"/>
                        <a:pt x="74" y="490"/>
                      </a:cubicBezTo>
                      <a:cubicBezTo>
                        <a:pt x="74" y="489"/>
                        <a:pt x="74" y="489"/>
                        <a:pt x="73" y="489"/>
                      </a:cubicBezTo>
                      <a:cubicBezTo>
                        <a:pt x="73" y="488"/>
                        <a:pt x="73" y="488"/>
                        <a:pt x="73" y="488"/>
                      </a:cubicBezTo>
                      <a:cubicBezTo>
                        <a:pt x="73" y="487"/>
                        <a:pt x="73" y="487"/>
                        <a:pt x="73" y="486"/>
                      </a:cubicBezTo>
                      <a:cubicBezTo>
                        <a:pt x="73" y="486"/>
                        <a:pt x="73" y="486"/>
                        <a:pt x="73" y="485"/>
                      </a:cubicBezTo>
                      <a:cubicBezTo>
                        <a:pt x="73" y="485"/>
                        <a:pt x="73" y="484"/>
                        <a:pt x="73" y="483"/>
                      </a:cubicBezTo>
                      <a:cubicBezTo>
                        <a:pt x="73" y="483"/>
                        <a:pt x="73" y="483"/>
                        <a:pt x="73" y="482"/>
                      </a:cubicBezTo>
                      <a:cubicBezTo>
                        <a:pt x="73" y="482"/>
                        <a:pt x="73" y="481"/>
                        <a:pt x="73" y="480"/>
                      </a:cubicBezTo>
                      <a:cubicBezTo>
                        <a:pt x="73" y="479"/>
                        <a:pt x="73" y="479"/>
                        <a:pt x="73" y="479"/>
                      </a:cubicBezTo>
                      <a:cubicBezTo>
                        <a:pt x="73" y="478"/>
                        <a:pt x="73" y="477"/>
                        <a:pt x="73" y="476"/>
                      </a:cubicBezTo>
                      <a:cubicBezTo>
                        <a:pt x="73" y="475"/>
                        <a:pt x="73" y="475"/>
                        <a:pt x="73" y="474"/>
                      </a:cubicBezTo>
                      <a:cubicBezTo>
                        <a:pt x="73" y="473"/>
                        <a:pt x="74" y="472"/>
                        <a:pt x="74" y="471"/>
                      </a:cubicBezTo>
                      <a:cubicBezTo>
                        <a:pt x="74" y="470"/>
                        <a:pt x="74" y="470"/>
                        <a:pt x="74" y="469"/>
                      </a:cubicBezTo>
                      <a:cubicBezTo>
                        <a:pt x="74" y="468"/>
                        <a:pt x="74" y="466"/>
                        <a:pt x="74" y="465"/>
                      </a:cubicBezTo>
                      <a:cubicBezTo>
                        <a:pt x="74" y="465"/>
                        <a:pt x="74" y="464"/>
                        <a:pt x="74" y="464"/>
                      </a:cubicBezTo>
                      <a:cubicBezTo>
                        <a:pt x="74" y="462"/>
                        <a:pt x="74" y="460"/>
                        <a:pt x="74" y="458"/>
                      </a:cubicBezTo>
                      <a:cubicBezTo>
                        <a:pt x="74" y="458"/>
                        <a:pt x="74" y="458"/>
                        <a:pt x="74" y="458"/>
                      </a:cubicBezTo>
                      <a:cubicBezTo>
                        <a:pt x="73" y="458"/>
                        <a:pt x="73" y="458"/>
                        <a:pt x="73" y="458"/>
                      </a:cubicBezTo>
                      <a:cubicBezTo>
                        <a:pt x="70" y="458"/>
                        <a:pt x="67" y="457"/>
                        <a:pt x="65" y="455"/>
                      </a:cubicBezTo>
                      <a:cubicBezTo>
                        <a:pt x="64" y="455"/>
                        <a:pt x="64" y="453"/>
                        <a:pt x="64" y="451"/>
                      </a:cubicBezTo>
                      <a:cubicBezTo>
                        <a:pt x="64" y="451"/>
                        <a:pt x="64" y="450"/>
                        <a:pt x="65" y="450"/>
                      </a:cubicBezTo>
                      <a:cubicBezTo>
                        <a:pt x="64" y="450"/>
                        <a:pt x="64" y="450"/>
                        <a:pt x="64" y="450"/>
                      </a:cubicBezTo>
                      <a:cubicBezTo>
                        <a:pt x="64" y="450"/>
                        <a:pt x="64" y="449"/>
                        <a:pt x="63" y="449"/>
                      </a:cubicBezTo>
                      <a:cubicBezTo>
                        <a:pt x="63" y="449"/>
                        <a:pt x="63" y="449"/>
                        <a:pt x="63" y="449"/>
                      </a:cubicBezTo>
                      <a:cubicBezTo>
                        <a:pt x="62" y="449"/>
                        <a:pt x="62" y="448"/>
                        <a:pt x="61" y="448"/>
                      </a:cubicBezTo>
                      <a:cubicBezTo>
                        <a:pt x="60" y="448"/>
                        <a:pt x="58" y="448"/>
                        <a:pt x="55" y="448"/>
                      </a:cubicBezTo>
                      <a:cubicBezTo>
                        <a:pt x="49" y="448"/>
                        <a:pt x="42" y="448"/>
                        <a:pt x="42" y="449"/>
                      </a:cubicBezTo>
                      <a:cubicBezTo>
                        <a:pt x="41" y="449"/>
                        <a:pt x="41" y="449"/>
                        <a:pt x="41" y="449"/>
                      </a:cubicBezTo>
                      <a:cubicBezTo>
                        <a:pt x="41" y="449"/>
                        <a:pt x="41" y="449"/>
                        <a:pt x="41" y="449"/>
                      </a:cubicBezTo>
                      <a:cubicBezTo>
                        <a:pt x="41" y="449"/>
                        <a:pt x="41" y="449"/>
                        <a:pt x="41" y="449"/>
                      </a:cubicBezTo>
                      <a:cubicBezTo>
                        <a:pt x="40" y="449"/>
                        <a:pt x="39" y="448"/>
                        <a:pt x="38" y="447"/>
                      </a:cubicBezTo>
                      <a:cubicBezTo>
                        <a:pt x="37" y="447"/>
                        <a:pt x="37" y="446"/>
                        <a:pt x="36" y="445"/>
                      </a:cubicBezTo>
                      <a:cubicBezTo>
                        <a:pt x="36" y="445"/>
                        <a:pt x="36" y="444"/>
                        <a:pt x="36" y="444"/>
                      </a:cubicBezTo>
                      <a:cubicBezTo>
                        <a:pt x="35" y="444"/>
                        <a:pt x="34" y="443"/>
                        <a:pt x="34" y="443"/>
                      </a:cubicBezTo>
                      <a:cubicBezTo>
                        <a:pt x="32" y="440"/>
                        <a:pt x="32" y="432"/>
                        <a:pt x="33" y="429"/>
                      </a:cubicBezTo>
                      <a:cubicBezTo>
                        <a:pt x="33" y="428"/>
                        <a:pt x="31" y="428"/>
                        <a:pt x="29" y="428"/>
                      </a:cubicBezTo>
                      <a:cubicBezTo>
                        <a:pt x="27" y="428"/>
                        <a:pt x="25" y="428"/>
                        <a:pt x="24" y="427"/>
                      </a:cubicBezTo>
                      <a:cubicBezTo>
                        <a:pt x="21" y="426"/>
                        <a:pt x="22" y="424"/>
                        <a:pt x="22" y="422"/>
                      </a:cubicBezTo>
                      <a:cubicBezTo>
                        <a:pt x="22" y="421"/>
                        <a:pt x="22" y="421"/>
                        <a:pt x="21" y="419"/>
                      </a:cubicBezTo>
                      <a:cubicBezTo>
                        <a:pt x="18" y="416"/>
                        <a:pt x="19" y="412"/>
                        <a:pt x="20" y="409"/>
                      </a:cubicBezTo>
                      <a:cubicBezTo>
                        <a:pt x="20" y="408"/>
                        <a:pt x="20" y="408"/>
                        <a:pt x="20" y="407"/>
                      </a:cubicBezTo>
                      <a:cubicBezTo>
                        <a:pt x="21" y="404"/>
                        <a:pt x="23" y="398"/>
                        <a:pt x="29" y="398"/>
                      </a:cubicBezTo>
                      <a:cubicBezTo>
                        <a:pt x="29" y="398"/>
                        <a:pt x="29" y="397"/>
                        <a:pt x="29" y="397"/>
                      </a:cubicBezTo>
                      <a:cubicBezTo>
                        <a:pt x="29" y="395"/>
                        <a:pt x="30" y="392"/>
                        <a:pt x="32" y="391"/>
                      </a:cubicBezTo>
                      <a:cubicBezTo>
                        <a:pt x="32" y="390"/>
                        <a:pt x="32" y="389"/>
                        <a:pt x="32" y="389"/>
                      </a:cubicBezTo>
                      <a:cubicBezTo>
                        <a:pt x="31" y="387"/>
                        <a:pt x="29" y="384"/>
                        <a:pt x="32" y="382"/>
                      </a:cubicBezTo>
                      <a:cubicBezTo>
                        <a:pt x="32" y="382"/>
                        <a:pt x="32" y="381"/>
                        <a:pt x="33" y="380"/>
                      </a:cubicBezTo>
                      <a:cubicBezTo>
                        <a:pt x="33" y="378"/>
                        <a:pt x="33" y="375"/>
                        <a:pt x="37" y="374"/>
                      </a:cubicBezTo>
                      <a:cubicBezTo>
                        <a:pt x="38" y="374"/>
                        <a:pt x="38" y="374"/>
                        <a:pt x="38" y="374"/>
                      </a:cubicBezTo>
                      <a:cubicBezTo>
                        <a:pt x="38" y="374"/>
                        <a:pt x="38" y="373"/>
                        <a:pt x="38" y="372"/>
                      </a:cubicBezTo>
                      <a:cubicBezTo>
                        <a:pt x="38" y="371"/>
                        <a:pt x="37" y="367"/>
                        <a:pt x="40" y="367"/>
                      </a:cubicBezTo>
                      <a:cubicBezTo>
                        <a:pt x="40" y="366"/>
                        <a:pt x="40" y="366"/>
                        <a:pt x="40" y="365"/>
                      </a:cubicBezTo>
                      <a:cubicBezTo>
                        <a:pt x="40" y="364"/>
                        <a:pt x="39" y="361"/>
                        <a:pt x="39" y="359"/>
                      </a:cubicBezTo>
                      <a:cubicBezTo>
                        <a:pt x="40" y="358"/>
                        <a:pt x="40" y="357"/>
                        <a:pt x="39" y="356"/>
                      </a:cubicBezTo>
                      <a:cubicBezTo>
                        <a:pt x="39" y="354"/>
                        <a:pt x="38" y="351"/>
                        <a:pt x="42" y="349"/>
                      </a:cubicBezTo>
                      <a:cubicBezTo>
                        <a:pt x="43" y="349"/>
                        <a:pt x="43" y="348"/>
                        <a:pt x="43" y="348"/>
                      </a:cubicBezTo>
                      <a:cubicBezTo>
                        <a:pt x="43" y="348"/>
                        <a:pt x="43" y="348"/>
                        <a:pt x="43" y="348"/>
                      </a:cubicBezTo>
                      <a:cubicBezTo>
                        <a:pt x="43" y="348"/>
                        <a:pt x="42" y="346"/>
                        <a:pt x="40" y="345"/>
                      </a:cubicBezTo>
                      <a:cubicBezTo>
                        <a:pt x="40" y="345"/>
                        <a:pt x="38" y="343"/>
                        <a:pt x="38" y="342"/>
                      </a:cubicBezTo>
                      <a:cubicBezTo>
                        <a:pt x="38" y="342"/>
                        <a:pt x="38" y="341"/>
                        <a:pt x="38" y="341"/>
                      </a:cubicBezTo>
                      <a:cubicBezTo>
                        <a:pt x="39" y="339"/>
                        <a:pt x="42" y="339"/>
                        <a:pt x="46" y="339"/>
                      </a:cubicBezTo>
                      <a:cubicBezTo>
                        <a:pt x="46" y="339"/>
                        <a:pt x="46" y="339"/>
                        <a:pt x="45" y="338"/>
                      </a:cubicBezTo>
                      <a:cubicBezTo>
                        <a:pt x="45" y="338"/>
                        <a:pt x="45" y="338"/>
                        <a:pt x="45" y="338"/>
                      </a:cubicBezTo>
                      <a:cubicBezTo>
                        <a:pt x="44" y="338"/>
                        <a:pt x="43" y="338"/>
                        <a:pt x="43" y="338"/>
                      </a:cubicBezTo>
                      <a:cubicBezTo>
                        <a:pt x="40" y="338"/>
                        <a:pt x="39" y="337"/>
                        <a:pt x="38" y="335"/>
                      </a:cubicBezTo>
                      <a:cubicBezTo>
                        <a:pt x="37" y="333"/>
                        <a:pt x="38" y="331"/>
                        <a:pt x="39" y="329"/>
                      </a:cubicBezTo>
                      <a:cubicBezTo>
                        <a:pt x="40" y="328"/>
                        <a:pt x="40" y="328"/>
                        <a:pt x="40" y="328"/>
                      </a:cubicBezTo>
                      <a:cubicBezTo>
                        <a:pt x="40" y="328"/>
                        <a:pt x="39" y="327"/>
                        <a:pt x="39" y="327"/>
                      </a:cubicBezTo>
                      <a:cubicBezTo>
                        <a:pt x="38" y="326"/>
                        <a:pt x="36" y="324"/>
                        <a:pt x="37" y="322"/>
                      </a:cubicBezTo>
                      <a:cubicBezTo>
                        <a:pt x="38" y="321"/>
                        <a:pt x="38" y="319"/>
                        <a:pt x="37" y="319"/>
                      </a:cubicBezTo>
                      <a:cubicBezTo>
                        <a:pt x="34" y="317"/>
                        <a:pt x="36" y="309"/>
                        <a:pt x="36" y="309"/>
                      </a:cubicBezTo>
                      <a:cubicBezTo>
                        <a:pt x="36" y="306"/>
                        <a:pt x="37" y="304"/>
                        <a:pt x="39" y="303"/>
                      </a:cubicBezTo>
                      <a:cubicBezTo>
                        <a:pt x="39" y="302"/>
                        <a:pt x="39" y="298"/>
                        <a:pt x="39" y="296"/>
                      </a:cubicBezTo>
                      <a:cubicBezTo>
                        <a:pt x="39" y="295"/>
                        <a:pt x="38" y="294"/>
                        <a:pt x="38" y="293"/>
                      </a:cubicBezTo>
                      <a:cubicBezTo>
                        <a:pt x="38" y="292"/>
                        <a:pt x="38" y="291"/>
                        <a:pt x="37" y="290"/>
                      </a:cubicBezTo>
                      <a:cubicBezTo>
                        <a:pt x="37" y="288"/>
                        <a:pt x="36" y="287"/>
                        <a:pt x="36" y="285"/>
                      </a:cubicBezTo>
                      <a:cubicBezTo>
                        <a:pt x="36" y="283"/>
                        <a:pt x="37" y="282"/>
                        <a:pt x="38" y="282"/>
                      </a:cubicBezTo>
                      <a:cubicBezTo>
                        <a:pt x="38" y="281"/>
                        <a:pt x="39" y="280"/>
                        <a:pt x="39" y="277"/>
                      </a:cubicBezTo>
                      <a:cubicBezTo>
                        <a:pt x="39" y="275"/>
                        <a:pt x="39" y="270"/>
                        <a:pt x="43" y="268"/>
                      </a:cubicBezTo>
                      <a:cubicBezTo>
                        <a:pt x="43" y="268"/>
                        <a:pt x="43" y="266"/>
                        <a:pt x="43" y="266"/>
                      </a:cubicBezTo>
                      <a:cubicBezTo>
                        <a:pt x="43" y="264"/>
                        <a:pt x="43" y="263"/>
                        <a:pt x="43" y="262"/>
                      </a:cubicBezTo>
                      <a:cubicBezTo>
                        <a:pt x="43" y="259"/>
                        <a:pt x="46" y="258"/>
                        <a:pt x="47" y="258"/>
                      </a:cubicBezTo>
                      <a:cubicBezTo>
                        <a:pt x="49" y="258"/>
                        <a:pt x="49" y="258"/>
                        <a:pt x="49" y="257"/>
                      </a:cubicBezTo>
                      <a:cubicBezTo>
                        <a:pt x="49" y="256"/>
                        <a:pt x="49" y="256"/>
                        <a:pt x="48" y="255"/>
                      </a:cubicBezTo>
                      <a:cubicBezTo>
                        <a:pt x="48" y="254"/>
                        <a:pt x="46" y="253"/>
                        <a:pt x="47" y="250"/>
                      </a:cubicBezTo>
                      <a:cubicBezTo>
                        <a:pt x="47" y="249"/>
                        <a:pt x="47" y="247"/>
                        <a:pt x="47" y="244"/>
                      </a:cubicBezTo>
                      <a:cubicBezTo>
                        <a:pt x="46" y="242"/>
                        <a:pt x="46" y="239"/>
                        <a:pt x="46" y="236"/>
                      </a:cubicBezTo>
                      <a:cubicBezTo>
                        <a:pt x="46" y="229"/>
                        <a:pt x="51" y="226"/>
                        <a:pt x="54" y="225"/>
                      </a:cubicBezTo>
                      <a:cubicBezTo>
                        <a:pt x="54" y="224"/>
                        <a:pt x="55" y="224"/>
                        <a:pt x="55" y="223"/>
                      </a:cubicBezTo>
                      <a:cubicBezTo>
                        <a:pt x="56" y="223"/>
                        <a:pt x="55" y="220"/>
                        <a:pt x="55" y="218"/>
                      </a:cubicBezTo>
                      <a:cubicBezTo>
                        <a:pt x="54" y="214"/>
                        <a:pt x="53" y="210"/>
                        <a:pt x="56" y="209"/>
                      </a:cubicBezTo>
                      <a:cubicBezTo>
                        <a:pt x="56" y="209"/>
                        <a:pt x="56" y="208"/>
                        <a:pt x="57" y="206"/>
                      </a:cubicBezTo>
                      <a:cubicBezTo>
                        <a:pt x="57" y="204"/>
                        <a:pt x="57" y="202"/>
                        <a:pt x="59" y="201"/>
                      </a:cubicBezTo>
                      <a:cubicBezTo>
                        <a:pt x="60" y="200"/>
                        <a:pt x="60" y="199"/>
                        <a:pt x="60" y="197"/>
                      </a:cubicBezTo>
                      <a:cubicBezTo>
                        <a:pt x="60" y="196"/>
                        <a:pt x="61" y="194"/>
                        <a:pt x="61" y="192"/>
                      </a:cubicBezTo>
                      <a:cubicBezTo>
                        <a:pt x="62" y="191"/>
                        <a:pt x="61" y="190"/>
                        <a:pt x="60" y="188"/>
                      </a:cubicBezTo>
                      <a:cubicBezTo>
                        <a:pt x="59" y="187"/>
                        <a:pt x="58" y="185"/>
                        <a:pt x="58" y="183"/>
                      </a:cubicBezTo>
                      <a:cubicBezTo>
                        <a:pt x="58" y="180"/>
                        <a:pt x="58" y="177"/>
                        <a:pt x="55" y="173"/>
                      </a:cubicBezTo>
                      <a:cubicBezTo>
                        <a:pt x="52" y="170"/>
                        <a:pt x="52" y="164"/>
                        <a:pt x="53" y="161"/>
                      </a:cubicBezTo>
                      <a:cubicBezTo>
                        <a:pt x="53" y="161"/>
                        <a:pt x="54" y="160"/>
                        <a:pt x="54" y="160"/>
                      </a:cubicBezTo>
                      <a:cubicBezTo>
                        <a:pt x="54" y="160"/>
                        <a:pt x="54" y="159"/>
                        <a:pt x="54" y="159"/>
                      </a:cubicBezTo>
                      <a:cubicBezTo>
                        <a:pt x="55" y="159"/>
                        <a:pt x="55" y="158"/>
                        <a:pt x="56" y="158"/>
                      </a:cubicBezTo>
                      <a:cubicBezTo>
                        <a:pt x="56" y="158"/>
                        <a:pt x="56" y="157"/>
                        <a:pt x="56" y="156"/>
                      </a:cubicBezTo>
                      <a:cubicBezTo>
                        <a:pt x="57" y="154"/>
                        <a:pt x="58" y="150"/>
                        <a:pt x="61" y="149"/>
                      </a:cubicBezTo>
                      <a:cubicBezTo>
                        <a:pt x="61" y="149"/>
                        <a:pt x="61" y="149"/>
                        <a:pt x="61" y="149"/>
                      </a:cubicBezTo>
                      <a:cubicBezTo>
                        <a:pt x="62" y="147"/>
                        <a:pt x="60" y="143"/>
                        <a:pt x="60" y="140"/>
                      </a:cubicBezTo>
                      <a:cubicBezTo>
                        <a:pt x="58" y="136"/>
                        <a:pt x="60" y="135"/>
                        <a:pt x="62" y="134"/>
                      </a:cubicBezTo>
                      <a:cubicBezTo>
                        <a:pt x="62" y="134"/>
                        <a:pt x="62" y="134"/>
                        <a:pt x="62" y="134"/>
                      </a:cubicBezTo>
                      <a:cubicBezTo>
                        <a:pt x="62" y="129"/>
                        <a:pt x="65" y="123"/>
                        <a:pt x="69" y="122"/>
                      </a:cubicBezTo>
                      <a:cubicBezTo>
                        <a:pt x="70" y="121"/>
                        <a:pt x="71" y="118"/>
                        <a:pt x="71" y="114"/>
                      </a:cubicBezTo>
                      <a:cubicBezTo>
                        <a:pt x="71" y="111"/>
                        <a:pt x="73" y="110"/>
                        <a:pt x="76" y="109"/>
                      </a:cubicBezTo>
                      <a:cubicBezTo>
                        <a:pt x="77" y="108"/>
                        <a:pt x="77" y="108"/>
                        <a:pt x="78" y="107"/>
                      </a:cubicBezTo>
                      <a:cubicBezTo>
                        <a:pt x="78" y="107"/>
                        <a:pt x="78" y="106"/>
                        <a:pt x="78" y="106"/>
                      </a:cubicBezTo>
                      <a:cubicBezTo>
                        <a:pt x="77" y="105"/>
                        <a:pt x="76" y="103"/>
                        <a:pt x="76" y="102"/>
                      </a:cubicBezTo>
                      <a:cubicBezTo>
                        <a:pt x="77" y="101"/>
                        <a:pt x="77" y="100"/>
                        <a:pt x="78" y="99"/>
                      </a:cubicBezTo>
                      <a:cubicBezTo>
                        <a:pt x="79" y="99"/>
                        <a:pt x="78" y="96"/>
                        <a:pt x="77" y="95"/>
                      </a:cubicBezTo>
                      <a:cubicBezTo>
                        <a:pt x="76" y="92"/>
                        <a:pt x="75" y="89"/>
                        <a:pt x="77" y="87"/>
                      </a:cubicBezTo>
                      <a:cubicBezTo>
                        <a:pt x="78" y="87"/>
                        <a:pt x="77" y="85"/>
                        <a:pt x="77" y="84"/>
                      </a:cubicBezTo>
                      <a:cubicBezTo>
                        <a:pt x="77" y="83"/>
                        <a:pt x="77" y="82"/>
                        <a:pt x="77" y="80"/>
                      </a:cubicBezTo>
                      <a:cubicBezTo>
                        <a:pt x="77" y="78"/>
                        <a:pt x="80" y="76"/>
                        <a:pt x="85" y="73"/>
                      </a:cubicBezTo>
                      <a:cubicBezTo>
                        <a:pt x="87" y="72"/>
                        <a:pt x="90" y="70"/>
                        <a:pt x="90" y="70"/>
                      </a:cubicBezTo>
                      <a:cubicBezTo>
                        <a:pt x="90" y="69"/>
                        <a:pt x="90" y="69"/>
                        <a:pt x="90" y="69"/>
                      </a:cubicBezTo>
                      <a:cubicBezTo>
                        <a:pt x="90" y="69"/>
                        <a:pt x="90" y="69"/>
                        <a:pt x="90" y="69"/>
                      </a:cubicBezTo>
                      <a:cubicBezTo>
                        <a:pt x="91" y="69"/>
                        <a:pt x="91" y="68"/>
                        <a:pt x="91" y="68"/>
                      </a:cubicBezTo>
                      <a:cubicBezTo>
                        <a:pt x="91" y="68"/>
                        <a:pt x="91" y="68"/>
                        <a:pt x="91" y="68"/>
                      </a:cubicBezTo>
                      <a:cubicBezTo>
                        <a:pt x="91" y="68"/>
                        <a:pt x="91" y="67"/>
                        <a:pt x="91" y="67"/>
                      </a:cubicBezTo>
                      <a:cubicBezTo>
                        <a:pt x="91" y="67"/>
                        <a:pt x="91" y="67"/>
                        <a:pt x="91" y="67"/>
                      </a:cubicBezTo>
                      <a:cubicBezTo>
                        <a:pt x="91" y="66"/>
                        <a:pt x="91" y="66"/>
                        <a:pt x="91" y="65"/>
                      </a:cubicBezTo>
                      <a:cubicBezTo>
                        <a:pt x="91" y="65"/>
                        <a:pt x="91" y="65"/>
                        <a:pt x="91" y="65"/>
                      </a:cubicBezTo>
                      <a:cubicBezTo>
                        <a:pt x="91" y="64"/>
                        <a:pt x="91" y="64"/>
                        <a:pt x="91" y="64"/>
                      </a:cubicBezTo>
                      <a:cubicBezTo>
                        <a:pt x="92" y="63"/>
                        <a:pt x="92" y="63"/>
                        <a:pt x="92" y="63"/>
                      </a:cubicBezTo>
                      <a:cubicBezTo>
                        <a:pt x="92" y="63"/>
                        <a:pt x="92" y="62"/>
                        <a:pt x="92" y="62"/>
                      </a:cubicBezTo>
                      <a:cubicBezTo>
                        <a:pt x="92" y="62"/>
                        <a:pt x="92" y="61"/>
                        <a:pt x="92" y="61"/>
                      </a:cubicBezTo>
                      <a:cubicBezTo>
                        <a:pt x="92" y="61"/>
                        <a:pt x="92" y="61"/>
                        <a:pt x="92" y="61"/>
                      </a:cubicBezTo>
                      <a:cubicBezTo>
                        <a:pt x="92" y="61"/>
                        <a:pt x="92" y="61"/>
                        <a:pt x="92" y="61"/>
                      </a:cubicBezTo>
                      <a:cubicBezTo>
                        <a:pt x="90" y="62"/>
                        <a:pt x="89" y="62"/>
                        <a:pt x="88"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2" name="Freeform 1889"/>
                <p:cNvSpPr>
                  <a:spLocks/>
                </p:cNvSpPr>
                <p:nvPr/>
              </p:nvSpPr>
              <p:spPr bwMode="auto">
                <a:xfrm>
                  <a:off x="2031" y="2480"/>
                  <a:ext cx="12" cy="1"/>
                </a:xfrm>
                <a:custGeom>
                  <a:avLst/>
                  <a:gdLst>
                    <a:gd name="T0" fmla="*/ 0 w 13"/>
                    <a:gd name="T1" fmla="*/ 1 h 1"/>
                    <a:gd name="T2" fmla="*/ 13 w 13"/>
                    <a:gd name="T3" fmla="*/ 0 h 1"/>
                    <a:gd name="T4" fmla="*/ 0 w 13"/>
                    <a:gd name="T5" fmla="*/ 1 h 1"/>
                  </a:gdLst>
                  <a:ahLst/>
                  <a:cxnLst>
                    <a:cxn ang="0">
                      <a:pos x="T0" y="T1"/>
                    </a:cxn>
                    <a:cxn ang="0">
                      <a:pos x="T2" y="T3"/>
                    </a:cxn>
                    <a:cxn ang="0">
                      <a:pos x="T4" y="T5"/>
                    </a:cxn>
                  </a:cxnLst>
                  <a:rect l="0" t="0" r="r" b="b"/>
                  <a:pathLst>
                    <a:path w="13" h="1">
                      <a:moveTo>
                        <a:pt x="0" y="1"/>
                      </a:moveTo>
                      <a:cubicBezTo>
                        <a:pt x="0" y="0"/>
                        <a:pt x="7" y="0"/>
                        <a:pt x="13" y="0"/>
                      </a:cubicBezTo>
                      <a:cubicBezTo>
                        <a:pt x="7"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Freeform 1890"/>
                <p:cNvSpPr>
                  <a:spLocks/>
                </p:cNvSpPr>
                <p:nvPr/>
              </p:nvSpPr>
              <p:spPr bwMode="auto">
                <a:xfrm>
                  <a:off x="2052" y="2482"/>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Freeform 1891"/>
                <p:cNvSpPr>
                  <a:spLocks/>
                </p:cNvSpPr>
                <p:nvPr/>
              </p:nvSpPr>
              <p:spPr bwMode="auto">
                <a:xfrm>
                  <a:off x="2061" y="2490"/>
                  <a:ext cx="0" cy="6"/>
                </a:xfrm>
                <a:custGeom>
                  <a:avLst/>
                  <a:gdLst>
                    <a:gd name="T0" fmla="*/ 0 h 6"/>
                    <a:gd name="T1" fmla="*/ 6 h 6"/>
                    <a:gd name="T2" fmla="*/ 0 h 6"/>
                  </a:gdLst>
                  <a:ahLst/>
                  <a:cxnLst>
                    <a:cxn ang="0">
                      <a:pos x="0" y="T0"/>
                    </a:cxn>
                    <a:cxn ang="0">
                      <a:pos x="0" y="T1"/>
                    </a:cxn>
                    <a:cxn ang="0">
                      <a:pos x="0" y="T2"/>
                    </a:cxn>
                  </a:cxnLst>
                  <a:rect l="0" t="0" r="r" b="b"/>
                  <a:pathLst>
                    <a:path h="6">
                      <a:moveTo>
                        <a:pt x="0" y="0"/>
                      </a:moveTo>
                      <a:cubicBezTo>
                        <a:pt x="0" y="2"/>
                        <a:pt x="0" y="4"/>
                        <a:pt x="0" y="6"/>
                      </a:cubicBezTo>
                      <a:cubicBezTo>
                        <a:pt x="0" y="4"/>
                        <a:pt x="0" y="2"/>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5" name="Freeform 1892"/>
                <p:cNvSpPr>
                  <a:spLocks/>
                </p:cNvSpPr>
                <p:nvPr/>
              </p:nvSpPr>
              <p:spPr bwMode="auto">
                <a:xfrm>
                  <a:off x="2051" y="24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6" name="Freeform 1893"/>
                <p:cNvSpPr>
                  <a:spLocks/>
                </p:cNvSpPr>
                <p:nvPr/>
              </p:nvSpPr>
              <p:spPr bwMode="auto">
                <a:xfrm>
                  <a:off x="2060" y="250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7" name="Freeform 1894"/>
                <p:cNvSpPr>
                  <a:spLocks/>
                </p:cNvSpPr>
                <p:nvPr/>
              </p:nvSpPr>
              <p:spPr bwMode="auto">
                <a:xfrm>
                  <a:off x="2060" y="2502"/>
                  <a:ext cx="1" cy="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0" y="2"/>
                        <a:pt x="0" y="3"/>
                      </a:cubicBezTo>
                      <a:cubicBezTo>
                        <a:pt x="0" y="2"/>
                        <a:pt x="1"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1895"/>
                <p:cNvSpPr>
                  <a:spLocks/>
                </p:cNvSpPr>
                <p:nvPr/>
              </p:nvSpPr>
              <p:spPr bwMode="auto">
                <a:xfrm>
                  <a:off x="2061" y="2497"/>
                  <a:ext cx="0" cy="4"/>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3"/>
                        <a:pt x="0" y="4"/>
                      </a:cubicBezTo>
                      <a:cubicBezTo>
                        <a:pt x="0" y="3"/>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9" name="Freeform 1896"/>
                <p:cNvSpPr>
                  <a:spLocks/>
                </p:cNvSpPr>
                <p:nvPr/>
              </p:nvSpPr>
              <p:spPr bwMode="auto">
                <a:xfrm>
                  <a:off x="2060" y="251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Freeform 1897"/>
                <p:cNvSpPr>
                  <a:spLocks/>
                </p:cNvSpPr>
                <p:nvPr/>
              </p:nvSpPr>
              <p:spPr bwMode="auto">
                <a:xfrm>
                  <a:off x="2078" y="211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1898"/>
                <p:cNvSpPr>
                  <a:spLocks/>
                </p:cNvSpPr>
                <p:nvPr/>
              </p:nvSpPr>
              <p:spPr bwMode="auto">
                <a:xfrm>
                  <a:off x="2077" y="21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1899"/>
                <p:cNvSpPr>
                  <a:spLocks/>
                </p:cNvSpPr>
                <p:nvPr/>
              </p:nvSpPr>
              <p:spPr bwMode="auto">
                <a:xfrm>
                  <a:off x="2079" y="211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3" name="Freeform 1900"/>
                <p:cNvSpPr>
                  <a:spLocks/>
                </p:cNvSpPr>
                <p:nvPr/>
              </p:nvSpPr>
              <p:spPr bwMode="auto">
                <a:xfrm>
                  <a:off x="2078" y="211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4" name="Freeform 1901"/>
                <p:cNvSpPr>
                  <a:spLocks/>
                </p:cNvSpPr>
                <p:nvPr/>
              </p:nvSpPr>
              <p:spPr bwMode="auto">
                <a:xfrm>
                  <a:off x="2078" y="211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5" name="Freeform 1902"/>
                <p:cNvSpPr>
                  <a:spLocks/>
                </p:cNvSpPr>
                <p:nvPr/>
              </p:nvSpPr>
              <p:spPr bwMode="auto">
                <a:xfrm>
                  <a:off x="2077" y="211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6" name="Freeform 1903"/>
                <p:cNvSpPr>
                  <a:spLocks/>
                </p:cNvSpPr>
                <p:nvPr/>
              </p:nvSpPr>
              <p:spPr bwMode="auto">
                <a:xfrm>
                  <a:off x="2061" y="25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7" name="Freeform 1904"/>
                <p:cNvSpPr>
                  <a:spLocks/>
                </p:cNvSpPr>
                <p:nvPr/>
              </p:nvSpPr>
              <p:spPr bwMode="auto">
                <a:xfrm>
                  <a:off x="2040" y="2206"/>
                  <a:ext cx="3" cy="11"/>
                </a:xfrm>
                <a:custGeom>
                  <a:avLst/>
                  <a:gdLst>
                    <a:gd name="T0" fmla="*/ 3 w 3"/>
                    <a:gd name="T1" fmla="*/ 12 h 12"/>
                    <a:gd name="T2" fmla="*/ 1 w 3"/>
                    <a:gd name="T3" fmla="*/ 0 h 12"/>
                    <a:gd name="T4" fmla="*/ 3 w 3"/>
                    <a:gd name="T5" fmla="*/ 12 h 12"/>
                  </a:gdLst>
                  <a:ahLst/>
                  <a:cxnLst>
                    <a:cxn ang="0">
                      <a:pos x="T0" y="T1"/>
                    </a:cxn>
                    <a:cxn ang="0">
                      <a:pos x="T2" y="T3"/>
                    </a:cxn>
                    <a:cxn ang="0">
                      <a:pos x="T4" y="T5"/>
                    </a:cxn>
                  </a:cxnLst>
                  <a:rect l="0" t="0" r="r" b="b"/>
                  <a:pathLst>
                    <a:path w="3" h="12">
                      <a:moveTo>
                        <a:pt x="3" y="12"/>
                      </a:moveTo>
                      <a:cubicBezTo>
                        <a:pt x="1" y="9"/>
                        <a:pt x="0" y="3"/>
                        <a:pt x="1" y="0"/>
                      </a:cubicBezTo>
                      <a:cubicBezTo>
                        <a:pt x="0" y="3"/>
                        <a:pt x="0" y="9"/>
                        <a:pt x="3"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8" name="Freeform 1905"/>
                <p:cNvSpPr>
                  <a:spLocks/>
                </p:cNvSpPr>
                <p:nvPr/>
              </p:nvSpPr>
              <p:spPr bwMode="auto">
                <a:xfrm>
                  <a:off x="2062" y="252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9" name="Freeform 1906"/>
                <p:cNvSpPr>
                  <a:spLocks/>
                </p:cNvSpPr>
                <p:nvPr/>
              </p:nvSpPr>
              <p:spPr bwMode="auto">
                <a:xfrm>
                  <a:off x="2027" y="2480"/>
                  <a:ext cx="3" cy="1"/>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2"/>
                        <a:pt x="1" y="1"/>
                        <a:pt x="0" y="0"/>
                      </a:cubicBezTo>
                      <a:cubicBezTo>
                        <a:pt x="1" y="1"/>
                        <a:pt x="2" y="2"/>
                        <a:pt x="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0" name="Freeform 1907"/>
                <p:cNvSpPr>
                  <a:spLocks/>
                </p:cNvSpPr>
                <p:nvPr/>
              </p:nvSpPr>
              <p:spPr bwMode="auto">
                <a:xfrm>
                  <a:off x="2060" y="251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1" name="Freeform 1908"/>
                <p:cNvSpPr>
                  <a:spLocks/>
                </p:cNvSpPr>
                <p:nvPr/>
              </p:nvSpPr>
              <p:spPr bwMode="auto">
                <a:xfrm>
                  <a:off x="2062" y="25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2" name="Freeform 1909"/>
                <p:cNvSpPr>
                  <a:spLocks/>
                </p:cNvSpPr>
                <p:nvPr/>
              </p:nvSpPr>
              <p:spPr bwMode="auto">
                <a:xfrm>
                  <a:off x="2060" y="2511"/>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1910"/>
                <p:cNvSpPr>
                  <a:spLocks/>
                </p:cNvSpPr>
                <p:nvPr/>
              </p:nvSpPr>
              <p:spPr bwMode="auto">
                <a:xfrm>
                  <a:off x="2049" y="21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4" name="Freeform 1911"/>
                <p:cNvSpPr>
                  <a:spLocks/>
                </p:cNvSpPr>
                <p:nvPr/>
              </p:nvSpPr>
              <p:spPr bwMode="auto">
                <a:xfrm>
                  <a:off x="2061" y="25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5" name="Freeform 1912"/>
                <p:cNvSpPr>
                  <a:spLocks/>
                </p:cNvSpPr>
                <p:nvPr/>
              </p:nvSpPr>
              <p:spPr bwMode="auto">
                <a:xfrm>
                  <a:off x="2062" y="2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6" name="Freeform 1913"/>
                <p:cNvSpPr>
                  <a:spLocks/>
                </p:cNvSpPr>
                <p:nvPr/>
              </p:nvSpPr>
              <p:spPr bwMode="auto">
                <a:xfrm>
                  <a:off x="2079" y="21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7" name="Freeform 1914"/>
                <p:cNvSpPr>
                  <a:spLocks/>
                </p:cNvSpPr>
                <p:nvPr/>
              </p:nvSpPr>
              <p:spPr bwMode="auto">
                <a:xfrm>
                  <a:off x="2060" y="252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8" name="Freeform 1915"/>
                <p:cNvSpPr>
                  <a:spLocks/>
                </p:cNvSpPr>
                <p:nvPr/>
              </p:nvSpPr>
              <p:spPr bwMode="auto">
                <a:xfrm>
                  <a:off x="2061" y="252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1916"/>
                <p:cNvSpPr>
                  <a:spLocks/>
                </p:cNvSpPr>
                <p:nvPr/>
              </p:nvSpPr>
              <p:spPr bwMode="auto">
                <a:xfrm>
                  <a:off x="2061" y="25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Freeform 1917"/>
                <p:cNvSpPr>
                  <a:spLocks/>
                </p:cNvSpPr>
                <p:nvPr/>
              </p:nvSpPr>
              <p:spPr bwMode="auto">
                <a:xfrm>
                  <a:off x="2027" y="240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1" name="Freeform 1918"/>
                <p:cNvSpPr>
                  <a:spLocks/>
                </p:cNvSpPr>
                <p:nvPr/>
              </p:nvSpPr>
              <p:spPr bwMode="auto">
                <a:xfrm>
                  <a:off x="2131" y="2070"/>
                  <a:ext cx="88" cy="91"/>
                </a:xfrm>
                <a:custGeom>
                  <a:avLst/>
                  <a:gdLst>
                    <a:gd name="T0" fmla="*/ 49 w 92"/>
                    <a:gd name="T1" fmla="*/ 5 h 95"/>
                    <a:gd name="T2" fmla="*/ 48 w 92"/>
                    <a:gd name="T3" fmla="*/ 5 h 95"/>
                    <a:gd name="T4" fmla="*/ 46 w 92"/>
                    <a:gd name="T5" fmla="*/ 4 h 95"/>
                    <a:gd name="T6" fmla="*/ 44 w 92"/>
                    <a:gd name="T7" fmla="*/ 3 h 95"/>
                    <a:gd name="T8" fmla="*/ 35 w 92"/>
                    <a:gd name="T9" fmla="*/ 0 h 95"/>
                    <a:gd name="T10" fmla="*/ 20 w 92"/>
                    <a:gd name="T11" fmla="*/ 2 h 95"/>
                    <a:gd name="T12" fmla="*/ 5 w 92"/>
                    <a:gd name="T13" fmla="*/ 12 h 95"/>
                    <a:gd name="T14" fmla="*/ 0 w 92"/>
                    <a:gd name="T15" fmla="*/ 32 h 95"/>
                    <a:gd name="T16" fmla="*/ 1 w 92"/>
                    <a:gd name="T17" fmla="*/ 33 h 95"/>
                    <a:gd name="T18" fmla="*/ 3 w 92"/>
                    <a:gd name="T19" fmla="*/ 35 h 95"/>
                    <a:gd name="T20" fmla="*/ 5 w 92"/>
                    <a:gd name="T21" fmla="*/ 37 h 95"/>
                    <a:gd name="T22" fmla="*/ 7 w 92"/>
                    <a:gd name="T23" fmla="*/ 39 h 95"/>
                    <a:gd name="T24" fmla="*/ 9 w 92"/>
                    <a:gd name="T25" fmla="*/ 41 h 95"/>
                    <a:gd name="T26" fmla="*/ 11 w 92"/>
                    <a:gd name="T27" fmla="*/ 43 h 95"/>
                    <a:gd name="T28" fmla="*/ 18 w 92"/>
                    <a:gd name="T29" fmla="*/ 48 h 95"/>
                    <a:gd name="T30" fmla="*/ 38 w 92"/>
                    <a:gd name="T31" fmla="*/ 59 h 95"/>
                    <a:gd name="T32" fmla="*/ 51 w 92"/>
                    <a:gd name="T33" fmla="*/ 65 h 95"/>
                    <a:gd name="T34" fmla="*/ 60 w 92"/>
                    <a:gd name="T35" fmla="*/ 71 h 95"/>
                    <a:gd name="T36" fmla="*/ 56 w 92"/>
                    <a:gd name="T37" fmla="*/ 77 h 95"/>
                    <a:gd name="T38" fmla="*/ 49 w 92"/>
                    <a:gd name="T39" fmla="*/ 92 h 95"/>
                    <a:gd name="T40" fmla="*/ 57 w 92"/>
                    <a:gd name="T41" fmla="*/ 94 h 95"/>
                    <a:gd name="T42" fmla="*/ 61 w 92"/>
                    <a:gd name="T43" fmla="*/ 94 h 95"/>
                    <a:gd name="T44" fmla="*/ 63 w 92"/>
                    <a:gd name="T45" fmla="*/ 94 h 95"/>
                    <a:gd name="T46" fmla="*/ 65 w 92"/>
                    <a:gd name="T47" fmla="*/ 94 h 95"/>
                    <a:gd name="T48" fmla="*/ 68 w 92"/>
                    <a:gd name="T49" fmla="*/ 95 h 95"/>
                    <a:gd name="T50" fmla="*/ 76 w 92"/>
                    <a:gd name="T51" fmla="*/ 93 h 95"/>
                    <a:gd name="T52" fmla="*/ 79 w 92"/>
                    <a:gd name="T53" fmla="*/ 91 h 95"/>
                    <a:gd name="T54" fmla="*/ 85 w 92"/>
                    <a:gd name="T55" fmla="*/ 88 h 95"/>
                    <a:gd name="T56" fmla="*/ 89 w 92"/>
                    <a:gd name="T57" fmla="*/ 75 h 95"/>
                    <a:gd name="T58" fmla="*/ 89 w 92"/>
                    <a:gd name="T59" fmla="*/ 72 h 95"/>
                    <a:gd name="T60" fmla="*/ 89 w 92"/>
                    <a:gd name="T61" fmla="*/ 71 h 95"/>
                    <a:gd name="T62" fmla="*/ 89 w 92"/>
                    <a:gd name="T63" fmla="*/ 70 h 95"/>
                    <a:gd name="T64" fmla="*/ 90 w 92"/>
                    <a:gd name="T65" fmla="*/ 68 h 95"/>
                    <a:gd name="T66" fmla="*/ 90 w 92"/>
                    <a:gd name="T67" fmla="*/ 67 h 95"/>
                    <a:gd name="T68" fmla="*/ 91 w 92"/>
                    <a:gd name="T69" fmla="*/ 54 h 95"/>
                    <a:gd name="T70" fmla="*/ 85 w 92"/>
                    <a:gd name="T71" fmla="*/ 55 h 95"/>
                    <a:gd name="T72" fmla="*/ 75 w 92"/>
                    <a:gd name="T73" fmla="*/ 42 h 95"/>
                    <a:gd name="T74" fmla="*/ 68 w 92"/>
                    <a:gd name="T75" fmla="*/ 35 h 95"/>
                    <a:gd name="T76" fmla="*/ 68 w 92"/>
                    <a:gd name="T77" fmla="*/ 35 h 95"/>
                    <a:gd name="T78" fmla="*/ 66 w 92"/>
                    <a:gd name="T79" fmla="*/ 34 h 95"/>
                    <a:gd name="T80" fmla="*/ 52 w 92"/>
                    <a:gd name="T81" fmla="*/ 31 h 95"/>
                    <a:gd name="T82" fmla="*/ 50 w 92"/>
                    <a:gd name="T83" fmla="*/ 13 h 95"/>
                    <a:gd name="T84" fmla="*/ 51 w 92"/>
                    <a:gd name="T85" fmla="*/ 6 h 95"/>
                    <a:gd name="T86" fmla="*/ 51 w 92"/>
                    <a:gd name="T87" fmla="*/ 6 h 95"/>
                    <a:gd name="T88" fmla="*/ 51 w 92"/>
                    <a:gd name="T89" fmla="*/ 5 h 95"/>
                    <a:gd name="T90" fmla="*/ 49 w 92"/>
                    <a:gd name="T91"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 h="95">
                      <a:moveTo>
                        <a:pt x="49" y="5"/>
                      </a:moveTo>
                      <a:cubicBezTo>
                        <a:pt x="49" y="5"/>
                        <a:pt x="49" y="5"/>
                        <a:pt x="49" y="5"/>
                      </a:cubicBezTo>
                      <a:cubicBezTo>
                        <a:pt x="49" y="5"/>
                        <a:pt x="49" y="5"/>
                        <a:pt x="49" y="5"/>
                      </a:cubicBezTo>
                      <a:cubicBezTo>
                        <a:pt x="48" y="5"/>
                        <a:pt x="48" y="5"/>
                        <a:pt x="48" y="5"/>
                      </a:cubicBezTo>
                      <a:cubicBezTo>
                        <a:pt x="47" y="4"/>
                        <a:pt x="47" y="4"/>
                        <a:pt x="47" y="4"/>
                      </a:cubicBezTo>
                      <a:cubicBezTo>
                        <a:pt x="47" y="4"/>
                        <a:pt x="46" y="4"/>
                        <a:pt x="46" y="4"/>
                      </a:cubicBezTo>
                      <a:cubicBezTo>
                        <a:pt x="46" y="4"/>
                        <a:pt x="46" y="4"/>
                        <a:pt x="46" y="4"/>
                      </a:cubicBezTo>
                      <a:cubicBezTo>
                        <a:pt x="45" y="3"/>
                        <a:pt x="45" y="3"/>
                        <a:pt x="44" y="3"/>
                      </a:cubicBezTo>
                      <a:cubicBezTo>
                        <a:pt x="43" y="2"/>
                        <a:pt x="41" y="0"/>
                        <a:pt x="39" y="0"/>
                      </a:cubicBezTo>
                      <a:cubicBezTo>
                        <a:pt x="35" y="0"/>
                        <a:pt x="35" y="0"/>
                        <a:pt x="35" y="0"/>
                      </a:cubicBezTo>
                      <a:cubicBezTo>
                        <a:pt x="32" y="0"/>
                        <a:pt x="29" y="0"/>
                        <a:pt x="27" y="1"/>
                      </a:cubicBezTo>
                      <a:cubicBezTo>
                        <a:pt x="25" y="2"/>
                        <a:pt x="22" y="2"/>
                        <a:pt x="20" y="2"/>
                      </a:cubicBezTo>
                      <a:cubicBezTo>
                        <a:pt x="18" y="2"/>
                        <a:pt x="15" y="2"/>
                        <a:pt x="13" y="4"/>
                      </a:cubicBezTo>
                      <a:cubicBezTo>
                        <a:pt x="9" y="6"/>
                        <a:pt x="5" y="11"/>
                        <a:pt x="5" y="12"/>
                      </a:cubicBezTo>
                      <a:cubicBezTo>
                        <a:pt x="6" y="14"/>
                        <a:pt x="5" y="30"/>
                        <a:pt x="1" y="32"/>
                      </a:cubicBezTo>
                      <a:cubicBezTo>
                        <a:pt x="1" y="32"/>
                        <a:pt x="0" y="32"/>
                        <a:pt x="0" y="32"/>
                      </a:cubicBezTo>
                      <a:cubicBezTo>
                        <a:pt x="0" y="32"/>
                        <a:pt x="0" y="32"/>
                        <a:pt x="0" y="32"/>
                      </a:cubicBezTo>
                      <a:cubicBezTo>
                        <a:pt x="1" y="33"/>
                        <a:pt x="1" y="33"/>
                        <a:pt x="1" y="33"/>
                      </a:cubicBezTo>
                      <a:cubicBezTo>
                        <a:pt x="1" y="33"/>
                        <a:pt x="2" y="34"/>
                        <a:pt x="2" y="34"/>
                      </a:cubicBezTo>
                      <a:cubicBezTo>
                        <a:pt x="2" y="35"/>
                        <a:pt x="2" y="35"/>
                        <a:pt x="3" y="35"/>
                      </a:cubicBezTo>
                      <a:cubicBezTo>
                        <a:pt x="3" y="35"/>
                        <a:pt x="4" y="36"/>
                        <a:pt x="4" y="37"/>
                      </a:cubicBezTo>
                      <a:cubicBezTo>
                        <a:pt x="4" y="37"/>
                        <a:pt x="4" y="37"/>
                        <a:pt x="5" y="37"/>
                      </a:cubicBezTo>
                      <a:cubicBezTo>
                        <a:pt x="5" y="38"/>
                        <a:pt x="6" y="38"/>
                        <a:pt x="6" y="39"/>
                      </a:cubicBezTo>
                      <a:cubicBezTo>
                        <a:pt x="7" y="39"/>
                        <a:pt x="7" y="39"/>
                        <a:pt x="7" y="39"/>
                      </a:cubicBezTo>
                      <a:cubicBezTo>
                        <a:pt x="8" y="40"/>
                        <a:pt x="8" y="40"/>
                        <a:pt x="8" y="41"/>
                      </a:cubicBezTo>
                      <a:cubicBezTo>
                        <a:pt x="9" y="41"/>
                        <a:pt x="9" y="41"/>
                        <a:pt x="9" y="41"/>
                      </a:cubicBezTo>
                      <a:cubicBezTo>
                        <a:pt x="10" y="42"/>
                        <a:pt x="10" y="42"/>
                        <a:pt x="10" y="42"/>
                      </a:cubicBezTo>
                      <a:cubicBezTo>
                        <a:pt x="11" y="43"/>
                        <a:pt x="11" y="43"/>
                        <a:pt x="11" y="43"/>
                      </a:cubicBezTo>
                      <a:cubicBezTo>
                        <a:pt x="12" y="43"/>
                        <a:pt x="12" y="44"/>
                        <a:pt x="13" y="44"/>
                      </a:cubicBezTo>
                      <a:cubicBezTo>
                        <a:pt x="15" y="46"/>
                        <a:pt x="17" y="47"/>
                        <a:pt x="18" y="48"/>
                      </a:cubicBezTo>
                      <a:cubicBezTo>
                        <a:pt x="20" y="50"/>
                        <a:pt x="21" y="51"/>
                        <a:pt x="25" y="52"/>
                      </a:cubicBezTo>
                      <a:cubicBezTo>
                        <a:pt x="33" y="52"/>
                        <a:pt x="36" y="56"/>
                        <a:pt x="38" y="59"/>
                      </a:cubicBezTo>
                      <a:cubicBezTo>
                        <a:pt x="39" y="60"/>
                        <a:pt x="45" y="62"/>
                        <a:pt x="49" y="64"/>
                      </a:cubicBezTo>
                      <a:cubicBezTo>
                        <a:pt x="50" y="64"/>
                        <a:pt x="51" y="65"/>
                        <a:pt x="51" y="65"/>
                      </a:cubicBezTo>
                      <a:cubicBezTo>
                        <a:pt x="57" y="67"/>
                        <a:pt x="59" y="68"/>
                        <a:pt x="60" y="70"/>
                      </a:cubicBezTo>
                      <a:cubicBezTo>
                        <a:pt x="60" y="70"/>
                        <a:pt x="60" y="71"/>
                        <a:pt x="60" y="71"/>
                      </a:cubicBezTo>
                      <a:cubicBezTo>
                        <a:pt x="60" y="73"/>
                        <a:pt x="59" y="74"/>
                        <a:pt x="57" y="76"/>
                      </a:cubicBezTo>
                      <a:cubicBezTo>
                        <a:pt x="57" y="76"/>
                        <a:pt x="57" y="77"/>
                        <a:pt x="56" y="77"/>
                      </a:cubicBezTo>
                      <a:cubicBezTo>
                        <a:pt x="54" y="80"/>
                        <a:pt x="51" y="83"/>
                        <a:pt x="51" y="86"/>
                      </a:cubicBezTo>
                      <a:cubicBezTo>
                        <a:pt x="51" y="89"/>
                        <a:pt x="50" y="91"/>
                        <a:pt x="49" y="92"/>
                      </a:cubicBezTo>
                      <a:cubicBezTo>
                        <a:pt x="49" y="92"/>
                        <a:pt x="50" y="93"/>
                        <a:pt x="50" y="93"/>
                      </a:cubicBezTo>
                      <a:cubicBezTo>
                        <a:pt x="53" y="93"/>
                        <a:pt x="55" y="93"/>
                        <a:pt x="57" y="94"/>
                      </a:cubicBezTo>
                      <a:cubicBezTo>
                        <a:pt x="57" y="94"/>
                        <a:pt x="58" y="94"/>
                        <a:pt x="58" y="94"/>
                      </a:cubicBezTo>
                      <a:cubicBezTo>
                        <a:pt x="59" y="94"/>
                        <a:pt x="60" y="94"/>
                        <a:pt x="61" y="94"/>
                      </a:cubicBezTo>
                      <a:cubicBezTo>
                        <a:pt x="61" y="94"/>
                        <a:pt x="62" y="94"/>
                        <a:pt x="63" y="94"/>
                      </a:cubicBezTo>
                      <a:cubicBezTo>
                        <a:pt x="63" y="94"/>
                        <a:pt x="63" y="94"/>
                        <a:pt x="63" y="94"/>
                      </a:cubicBezTo>
                      <a:cubicBezTo>
                        <a:pt x="64" y="94"/>
                        <a:pt x="64" y="94"/>
                        <a:pt x="64" y="94"/>
                      </a:cubicBezTo>
                      <a:cubicBezTo>
                        <a:pt x="64" y="94"/>
                        <a:pt x="64" y="94"/>
                        <a:pt x="65" y="94"/>
                      </a:cubicBezTo>
                      <a:cubicBezTo>
                        <a:pt x="65" y="94"/>
                        <a:pt x="66" y="94"/>
                        <a:pt x="66" y="94"/>
                      </a:cubicBezTo>
                      <a:cubicBezTo>
                        <a:pt x="67" y="94"/>
                        <a:pt x="67" y="95"/>
                        <a:pt x="68" y="95"/>
                      </a:cubicBezTo>
                      <a:cubicBezTo>
                        <a:pt x="69" y="95"/>
                        <a:pt x="70" y="95"/>
                        <a:pt x="72" y="94"/>
                      </a:cubicBezTo>
                      <a:cubicBezTo>
                        <a:pt x="73" y="93"/>
                        <a:pt x="74" y="93"/>
                        <a:pt x="76" y="93"/>
                      </a:cubicBezTo>
                      <a:cubicBezTo>
                        <a:pt x="76" y="92"/>
                        <a:pt x="77" y="93"/>
                        <a:pt x="77" y="93"/>
                      </a:cubicBezTo>
                      <a:cubicBezTo>
                        <a:pt x="77" y="93"/>
                        <a:pt x="79" y="92"/>
                        <a:pt x="79" y="91"/>
                      </a:cubicBezTo>
                      <a:cubicBezTo>
                        <a:pt x="81" y="90"/>
                        <a:pt x="83" y="88"/>
                        <a:pt x="85" y="88"/>
                      </a:cubicBezTo>
                      <a:cubicBezTo>
                        <a:pt x="85" y="88"/>
                        <a:pt x="85" y="88"/>
                        <a:pt x="85" y="88"/>
                      </a:cubicBezTo>
                      <a:cubicBezTo>
                        <a:pt x="87" y="87"/>
                        <a:pt x="89" y="79"/>
                        <a:pt x="89" y="75"/>
                      </a:cubicBezTo>
                      <a:cubicBezTo>
                        <a:pt x="89" y="75"/>
                        <a:pt x="89" y="75"/>
                        <a:pt x="89" y="75"/>
                      </a:cubicBezTo>
                      <a:cubicBezTo>
                        <a:pt x="89" y="72"/>
                        <a:pt x="89" y="72"/>
                        <a:pt x="89" y="72"/>
                      </a:cubicBezTo>
                      <a:cubicBezTo>
                        <a:pt x="89" y="72"/>
                        <a:pt x="89" y="72"/>
                        <a:pt x="89" y="72"/>
                      </a:cubicBezTo>
                      <a:cubicBezTo>
                        <a:pt x="89" y="72"/>
                        <a:pt x="89" y="72"/>
                        <a:pt x="89" y="72"/>
                      </a:cubicBezTo>
                      <a:cubicBezTo>
                        <a:pt x="89" y="71"/>
                        <a:pt x="89" y="71"/>
                        <a:pt x="89" y="71"/>
                      </a:cubicBezTo>
                      <a:cubicBezTo>
                        <a:pt x="89" y="71"/>
                        <a:pt x="89" y="71"/>
                        <a:pt x="89" y="71"/>
                      </a:cubicBezTo>
                      <a:cubicBezTo>
                        <a:pt x="89" y="70"/>
                        <a:pt x="89" y="70"/>
                        <a:pt x="89" y="70"/>
                      </a:cubicBezTo>
                      <a:cubicBezTo>
                        <a:pt x="89" y="70"/>
                        <a:pt x="89" y="70"/>
                        <a:pt x="89" y="69"/>
                      </a:cubicBezTo>
                      <a:cubicBezTo>
                        <a:pt x="89" y="69"/>
                        <a:pt x="89" y="69"/>
                        <a:pt x="90" y="68"/>
                      </a:cubicBezTo>
                      <a:cubicBezTo>
                        <a:pt x="90" y="68"/>
                        <a:pt x="90" y="67"/>
                        <a:pt x="90" y="67"/>
                      </a:cubicBezTo>
                      <a:cubicBezTo>
                        <a:pt x="90" y="67"/>
                        <a:pt x="90" y="67"/>
                        <a:pt x="90" y="67"/>
                      </a:cubicBezTo>
                      <a:cubicBezTo>
                        <a:pt x="90" y="66"/>
                        <a:pt x="90" y="65"/>
                        <a:pt x="90" y="65"/>
                      </a:cubicBezTo>
                      <a:cubicBezTo>
                        <a:pt x="91" y="62"/>
                        <a:pt x="92" y="55"/>
                        <a:pt x="91" y="54"/>
                      </a:cubicBezTo>
                      <a:cubicBezTo>
                        <a:pt x="91" y="54"/>
                        <a:pt x="90" y="54"/>
                        <a:pt x="90" y="54"/>
                      </a:cubicBezTo>
                      <a:cubicBezTo>
                        <a:pt x="88" y="54"/>
                        <a:pt x="87" y="55"/>
                        <a:pt x="85" y="55"/>
                      </a:cubicBezTo>
                      <a:cubicBezTo>
                        <a:pt x="84" y="56"/>
                        <a:pt x="84" y="56"/>
                        <a:pt x="83" y="56"/>
                      </a:cubicBezTo>
                      <a:cubicBezTo>
                        <a:pt x="80" y="56"/>
                        <a:pt x="77" y="49"/>
                        <a:pt x="75" y="42"/>
                      </a:cubicBezTo>
                      <a:cubicBezTo>
                        <a:pt x="74" y="39"/>
                        <a:pt x="71" y="34"/>
                        <a:pt x="70" y="34"/>
                      </a:cubicBezTo>
                      <a:cubicBezTo>
                        <a:pt x="70" y="34"/>
                        <a:pt x="69" y="35"/>
                        <a:pt x="68" y="35"/>
                      </a:cubicBezTo>
                      <a:cubicBezTo>
                        <a:pt x="68" y="35"/>
                        <a:pt x="68" y="35"/>
                        <a:pt x="68" y="35"/>
                      </a:cubicBezTo>
                      <a:cubicBezTo>
                        <a:pt x="68" y="35"/>
                        <a:pt x="68" y="35"/>
                        <a:pt x="68" y="35"/>
                      </a:cubicBezTo>
                      <a:cubicBezTo>
                        <a:pt x="67" y="35"/>
                        <a:pt x="67" y="35"/>
                        <a:pt x="67" y="35"/>
                      </a:cubicBezTo>
                      <a:cubicBezTo>
                        <a:pt x="66" y="35"/>
                        <a:pt x="66" y="35"/>
                        <a:pt x="66" y="34"/>
                      </a:cubicBezTo>
                      <a:cubicBezTo>
                        <a:pt x="65" y="34"/>
                        <a:pt x="63" y="33"/>
                        <a:pt x="59" y="33"/>
                      </a:cubicBezTo>
                      <a:cubicBezTo>
                        <a:pt x="56" y="33"/>
                        <a:pt x="53" y="33"/>
                        <a:pt x="52" y="31"/>
                      </a:cubicBezTo>
                      <a:cubicBezTo>
                        <a:pt x="50" y="29"/>
                        <a:pt x="51" y="26"/>
                        <a:pt x="52" y="22"/>
                      </a:cubicBezTo>
                      <a:cubicBezTo>
                        <a:pt x="53" y="18"/>
                        <a:pt x="51" y="16"/>
                        <a:pt x="50" y="13"/>
                      </a:cubicBezTo>
                      <a:cubicBezTo>
                        <a:pt x="49" y="11"/>
                        <a:pt x="48" y="8"/>
                        <a:pt x="51" y="7"/>
                      </a:cubicBezTo>
                      <a:cubicBezTo>
                        <a:pt x="51" y="6"/>
                        <a:pt x="51" y="6"/>
                        <a:pt x="51" y="6"/>
                      </a:cubicBezTo>
                      <a:cubicBezTo>
                        <a:pt x="51" y="6"/>
                        <a:pt x="51" y="6"/>
                        <a:pt x="51" y="6"/>
                      </a:cubicBezTo>
                      <a:cubicBezTo>
                        <a:pt x="51" y="6"/>
                        <a:pt x="51" y="6"/>
                        <a:pt x="51" y="6"/>
                      </a:cubicBezTo>
                      <a:cubicBezTo>
                        <a:pt x="51" y="6"/>
                        <a:pt x="51" y="6"/>
                        <a:pt x="51" y="6"/>
                      </a:cubicBezTo>
                      <a:cubicBezTo>
                        <a:pt x="51" y="6"/>
                        <a:pt x="51" y="6"/>
                        <a:pt x="51" y="5"/>
                      </a:cubicBezTo>
                      <a:cubicBezTo>
                        <a:pt x="51" y="5"/>
                        <a:pt x="51" y="5"/>
                        <a:pt x="51" y="5"/>
                      </a:cubicBezTo>
                      <a:cubicBezTo>
                        <a:pt x="50" y="5"/>
                        <a:pt x="50" y="5"/>
                        <a:pt x="49"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2" name="Freeform 1919"/>
                <p:cNvSpPr>
                  <a:spLocks/>
                </p:cNvSpPr>
                <p:nvPr/>
              </p:nvSpPr>
              <p:spPr bwMode="auto">
                <a:xfrm>
                  <a:off x="2216" y="21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3" name="Freeform 1920"/>
                <p:cNvSpPr>
                  <a:spLocks/>
                </p:cNvSpPr>
                <p:nvPr/>
              </p:nvSpPr>
              <p:spPr bwMode="auto">
                <a:xfrm>
                  <a:off x="2216" y="213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4" name="Freeform 1921"/>
                <p:cNvSpPr>
                  <a:spLocks/>
                </p:cNvSpPr>
                <p:nvPr/>
              </p:nvSpPr>
              <p:spPr bwMode="auto">
                <a:xfrm>
                  <a:off x="2217" y="21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5" name="Freeform 1922"/>
                <p:cNvSpPr>
                  <a:spLocks/>
                </p:cNvSpPr>
                <p:nvPr/>
              </p:nvSpPr>
              <p:spPr bwMode="auto">
                <a:xfrm>
                  <a:off x="2195" y="210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6" name="Freeform 1923"/>
                <p:cNvSpPr>
                  <a:spLocks/>
                </p:cNvSpPr>
                <p:nvPr/>
              </p:nvSpPr>
              <p:spPr bwMode="auto">
                <a:xfrm>
                  <a:off x="2180" y="20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7" name="Freeform 1924"/>
                <p:cNvSpPr>
                  <a:spLocks/>
                </p:cNvSpPr>
                <p:nvPr/>
              </p:nvSpPr>
              <p:spPr bwMode="auto">
                <a:xfrm>
                  <a:off x="2180" y="2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8" name="Freeform 1925"/>
                <p:cNvSpPr>
                  <a:spLocks/>
                </p:cNvSpPr>
                <p:nvPr/>
              </p:nvSpPr>
              <p:spPr bwMode="auto">
                <a:xfrm>
                  <a:off x="2216" y="2139"/>
                  <a:ext cx="0" cy="3"/>
                </a:xfrm>
                <a:custGeom>
                  <a:avLst/>
                  <a:gdLst>
                    <a:gd name="T0" fmla="*/ 3 h 3"/>
                    <a:gd name="T1" fmla="*/ 3 h 3"/>
                    <a:gd name="T2" fmla="*/ 2 h 3"/>
                    <a:gd name="T3" fmla="*/ 0 h 3"/>
                    <a:gd name="T4" fmla="*/ 3 h 3"/>
                  </a:gdLst>
                  <a:ahLst/>
                  <a:cxnLst>
                    <a:cxn ang="0">
                      <a:pos x="0" y="T0"/>
                    </a:cxn>
                    <a:cxn ang="0">
                      <a:pos x="0" y="T1"/>
                    </a:cxn>
                    <a:cxn ang="0">
                      <a:pos x="0" y="T2"/>
                    </a:cxn>
                    <a:cxn ang="0">
                      <a:pos x="0" y="T3"/>
                    </a:cxn>
                    <a:cxn ang="0">
                      <a:pos x="0" y="T4"/>
                    </a:cxn>
                  </a:cxnLst>
                  <a:rect l="0" t="0" r="r" b="b"/>
                  <a:pathLst>
                    <a:path h="3">
                      <a:moveTo>
                        <a:pt x="0" y="3"/>
                      </a:moveTo>
                      <a:cubicBezTo>
                        <a:pt x="0" y="3"/>
                        <a:pt x="0" y="3"/>
                        <a:pt x="0" y="3"/>
                      </a:cubicBezTo>
                      <a:cubicBezTo>
                        <a:pt x="0" y="2"/>
                        <a:pt x="0" y="2"/>
                        <a:pt x="0" y="2"/>
                      </a:cubicBezTo>
                      <a:cubicBezTo>
                        <a:pt x="0" y="1"/>
                        <a:pt x="0" y="1"/>
                        <a:pt x="0" y="0"/>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9" name="Freeform 1926"/>
                <p:cNvSpPr>
                  <a:spLocks/>
                </p:cNvSpPr>
                <p:nvPr/>
              </p:nvSpPr>
              <p:spPr bwMode="auto">
                <a:xfrm>
                  <a:off x="2180" y="20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0" name="Freeform 1927"/>
                <p:cNvSpPr>
                  <a:spLocks/>
                </p:cNvSpPr>
                <p:nvPr/>
              </p:nvSpPr>
              <p:spPr bwMode="auto">
                <a:xfrm>
                  <a:off x="2211" y="2122"/>
                  <a:ext cx="6" cy="2"/>
                </a:xfrm>
                <a:custGeom>
                  <a:avLst/>
                  <a:gdLst>
                    <a:gd name="T0" fmla="*/ 7 w 7"/>
                    <a:gd name="T1" fmla="*/ 0 h 2"/>
                    <a:gd name="T2" fmla="*/ 2 w 7"/>
                    <a:gd name="T3" fmla="*/ 1 h 2"/>
                    <a:gd name="T4" fmla="*/ 0 w 7"/>
                    <a:gd name="T5" fmla="*/ 2 h 2"/>
                    <a:gd name="T6" fmla="*/ 2 w 7"/>
                    <a:gd name="T7" fmla="*/ 1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cubicBezTo>
                        <a:pt x="5" y="0"/>
                        <a:pt x="4" y="1"/>
                        <a:pt x="2" y="1"/>
                      </a:cubicBezTo>
                      <a:cubicBezTo>
                        <a:pt x="1" y="2"/>
                        <a:pt x="1" y="2"/>
                        <a:pt x="0" y="2"/>
                      </a:cubicBezTo>
                      <a:cubicBezTo>
                        <a:pt x="1" y="2"/>
                        <a:pt x="1" y="2"/>
                        <a:pt x="2" y="1"/>
                      </a:cubicBezTo>
                      <a:cubicBezTo>
                        <a:pt x="4" y="1"/>
                        <a:pt x="5" y="0"/>
                        <a:pt x="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1" name="Freeform 1928"/>
                <p:cNvSpPr>
                  <a:spLocks/>
                </p:cNvSpPr>
                <p:nvPr/>
              </p:nvSpPr>
              <p:spPr bwMode="auto">
                <a:xfrm>
                  <a:off x="2138" y="2107"/>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1" y="1"/>
                        <a:pt x="1" y="1"/>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2" name="Freeform 1929"/>
                <p:cNvSpPr>
                  <a:spLocks/>
                </p:cNvSpPr>
                <p:nvPr/>
              </p:nvSpPr>
              <p:spPr bwMode="auto">
                <a:xfrm>
                  <a:off x="2190" y="216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3" name="Freeform 1930"/>
                <p:cNvSpPr>
                  <a:spLocks/>
                </p:cNvSpPr>
                <p:nvPr/>
              </p:nvSpPr>
              <p:spPr bwMode="auto">
                <a:xfrm>
                  <a:off x="2140" y="21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1" y="1"/>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1931"/>
                <p:cNvSpPr>
                  <a:spLocks/>
                </p:cNvSpPr>
                <p:nvPr/>
              </p:nvSpPr>
              <p:spPr bwMode="auto">
                <a:xfrm>
                  <a:off x="2186" y="2138"/>
                  <a:ext cx="3" cy="5"/>
                </a:xfrm>
                <a:custGeom>
                  <a:avLst/>
                  <a:gdLst>
                    <a:gd name="T0" fmla="*/ 3 w 3"/>
                    <a:gd name="T1" fmla="*/ 0 h 5"/>
                    <a:gd name="T2" fmla="*/ 0 w 3"/>
                    <a:gd name="T3" fmla="*/ 5 h 5"/>
                    <a:gd name="T4" fmla="*/ 3 w 3"/>
                    <a:gd name="T5" fmla="*/ 0 h 5"/>
                  </a:gdLst>
                  <a:ahLst/>
                  <a:cxnLst>
                    <a:cxn ang="0">
                      <a:pos x="T0" y="T1"/>
                    </a:cxn>
                    <a:cxn ang="0">
                      <a:pos x="T2" y="T3"/>
                    </a:cxn>
                    <a:cxn ang="0">
                      <a:pos x="T4" y="T5"/>
                    </a:cxn>
                  </a:cxnLst>
                  <a:rect l="0" t="0" r="r" b="b"/>
                  <a:pathLst>
                    <a:path w="3" h="5">
                      <a:moveTo>
                        <a:pt x="3" y="0"/>
                      </a:moveTo>
                      <a:cubicBezTo>
                        <a:pt x="3" y="2"/>
                        <a:pt x="2" y="3"/>
                        <a:pt x="0" y="5"/>
                      </a:cubicBezTo>
                      <a:cubicBezTo>
                        <a:pt x="2" y="3"/>
                        <a:pt x="3" y="2"/>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1932"/>
                <p:cNvSpPr>
                  <a:spLocks/>
                </p:cNvSpPr>
                <p:nvPr/>
              </p:nvSpPr>
              <p:spPr bwMode="auto">
                <a:xfrm>
                  <a:off x="2213" y="21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1933"/>
                <p:cNvSpPr>
                  <a:spLocks/>
                </p:cNvSpPr>
                <p:nvPr/>
              </p:nvSpPr>
              <p:spPr bwMode="auto">
                <a:xfrm>
                  <a:off x="2204" y="2158"/>
                  <a:ext cx="1" cy="1"/>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0"/>
                        <a:pt x="1" y="1"/>
                        <a:pt x="1" y="1"/>
                      </a:cubicBezTo>
                      <a:cubicBezTo>
                        <a:pt x="1" y="1"/>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1934"/>
                <p:cNvSpPr>
                  <a:spLocks/>
                </p:cNvSpPr>
                <p:nvPr/>
              </p:nvSpPr>
              <p:spPr bwMode="auto">
                <a:xfrm>
                  <a:off x="2194" y="216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8" name="Freeform 1935"/>
                <p:cNvSpPr>
                  <a:spLocks/>
                </p:cNvSpPr>
                <p:nvPr/>
              </p:nvSpPr>
              <p:spPr bwMode="auto">
                <a:xfrm>
                  <a:off x="2216" y="21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9" name="Freeform 1936"/>
                <p:cNvSpPr>
                  <a:spLocks/>
                </p:cNvSpPr>
                <p:nvPr/>
              </p:nvSpPr>
              <p:spPr bwMode="auto">
                <a:xfrm>
                  <a:off x="2193" y="216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0" name="Freeform 1937"/>
                <p:cNvSpPr>
                  <a:spLocks/>
                </p:cNvSpPr>
                <p:nvPr/>
              </p:nvSpPr>
              <p:spPr bwMode="auto">
                <a:xfrm>
                  <a:off x="2216" y="2138"/>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1" name="Freeform 1938"/>
                <p:cNvSpPr>
                  <a:spLocks/>
                </p:cNvSpPr>
                <p:nvPr/>
              </p:nvSpPr>
              <p:spPr bwMode="auto">
                <a:xfrm>
                  <a:off x="2205" y="2157"/>
                  <a:ext cx="2" cy="2"/>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0" y="2"/>
                        <a:pt x="0" y="2"/>
                      </a:cubicBezTo>
                      <a:cubicBezTo>
                        <a:pt x="0" y="2"/>
                        <a:pt x="2" y="1"/>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2" name="Freeform 1939"/>
                <p:cNvSpPr>
                  <a:spLocks/>
                </p:cNvSpPr>
                <p:nvPr/>
              </p:nvSpPr>
              <p:spPr bwMode="auto">
                <a:xfrm>
                  <a:off x="2187" y="216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3" name="Freeform 1940"/>
                <p:cNvSpPr>
                  <a:spLocks/>
                </p:cNvSpPr>
                <p:nvPr/>
              </p:nvSpPr>
              <p:spPr bwMode="auto">
                <a:xfrm>
                  <a:off x="2136" y="2106"/>
                  <a:ext cx="1"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4" name="Freeform 1941"/>
                <p:cNvSpPr>
                  <a:spLocks/>
                </p:cNvSpPr>
                <p:nvPr/>
              </p:nvSpPr>
              <p:spPr bwMode="auto">
                <a:xfrm>
                  <a:off x="2132" y="21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5" name="Freeform 1942"/>
                <p:cNvSpPr>
                  <a:spLocks/>
                </p:cNvSpPr>
                <p:nvPr/>
              </p:nvSpPr>
              <p:spPr bwMode="auto">
                <a:xfrm>
                  <a:off x="2131" y="21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6" name="Freeform 1943"/>
                <p:cNvSpPr>
                  <a:spLocks/>
                </p:cNvSpPr>
                <p:nvPr/>
              </p:nvSpPr>
              <p:spPr bwMode="auto">
                <a:xfrm>
                  <a:off x="2142" y="2111"/>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7" name="Freeform 1944"/>
                <p:cNvSpPr>
                  <a:spLocks/>
                </p:cNvSpPr>
                <p:nvPr/>
              </p:nvSpPr>
              <p:spPr bwMode="auto">
                <a:xfrm>
                  <a:off x="2134" y="2104"/>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0"/>
                        <a:pt x="0" y="0"/>
                      </a:cubicBezTo>
                      <a:cubicBezTo>
                        <a:pt x="0" y="0"/>
                        <a:pt x="1" y="1"/>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8" name="Freeform 1945"/>
                <p:cNvSpPr>
                  <a:spLocks/>
                </p:cNvSpPr>
                <p:nvPr/>
              </p:nvSpPr>
              <p:spPr bwMode="auto">
                <a:xfrm>
                  <a:off x="2216" y="2139"/>
                  <a:ext cx="0" cy="2"/>
                </a:xfrm>
                <a:custGeom>
                  <a:avLst/>
                  <a:gdLst>
                    <a:gd name="T0" fmla="*/ 2 h 2"/>
                    <a:gd name="T1" fmla="*/ 0 h 2"/>
                    <a:gd name="T2" fmla="*/ 0 h 2"/>
                    <a:gd name="T3" fmla="*/ 2 h 2"/>
                  </a:gdLst>
                  <a:ahLst/>
                  <a:cxnLst>
                    <a:cxn ang="0">
                      <a:pos x="0" y="T0"/>
                    </a:cxn>
                    <a:cxn ang="0">
                      <a:pos x="0" y="T1"/>
                    </a:cxn>
                    <a:cxn ang="0">
                      <a:pos x="0" y="T2"/>
                    </a:cxn>
                    <a:cxn ang="0">
                      <a:pos x="0" y="T3"/>
                    </a:cxn>
                  </a:cxnLst>
                  <a:rect l="0" t="0" r="r" b="b"/>
                  <a:pathLst>
                    <a:path h="2">
                      <a:moveTo>
                        <a:pt x="0" y="2"/>
                      </a:moveTo>
                      <a:cubicBezTo>
                        <a:pt x="0" y="1"/>
                        <a:pt x="0" y="1"/>
                        <a:pt x="0" y="0"/>
                      </a:cubicBezTo>
                      <a:cubicBezTo>
                        <a:pt x="0" y="0"/>
                        <a:pt x="0" y="0"/>
                        <a:pt x="0" y="0"/>
                      </a:cubicBezTo>
                      <a:cubicBezTo>
                        <a:pt x="0" y="1"/>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9" name="Freeform 1946"/>
                <p:cNvSpPr>
                  <a:spLocks/>
                </p:cNvSpPr>
                <p:nvPr/>
              </p:nvSpPr>
              <p:spPr bwMode="auto">
                <a:xfrm>
                  <a:off x="2216" y="21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0" name="Freeform 1947"/>
                <p:cNvSpPr>
                  <a:spLocks/>
                </p:cNvSpPr>
                <p:nvPr/>
              </p:nvSpPr>
              <p:spPr bwMode="auto">
                <a:xfrm>
                  <a:off x="1954" y="1721"/>
                  <a:ext cx="125" cy="178"/>
                </a:xfrm>
                <a:custGeom>
                  <a:avLst/>
                  <a:gdLst>
                    <a:gd name="T0" fmla="*/ 43 w 131"/>
                    <a:gd name="T1" fmla="*/ 140 h 186"/>
                    <a:gd name="T2" fmla="*/ 51 w 131"/>
                    <a:gd name="T3" fmla="*/ 147 h 186"/>
                    <a:gd name="T4" fmla="*/ 63 w 131"/>
                    <a:gd name="T5" fmla="*/ 161 h 186"/>
                    <a:gd name="T6" fmla="*/ 85 w 131"/>
                    <a:gd name="T7" fmla="*/ 166 h 186"/>
                    <a:gd name="T8" fmla="*/ 92 w 131"/>
                    <a:gd name="T9" fmla="*/ 165 h 186"/>
                    <a:gd name="T10" fmla="*/ 97 w 131"/>
                    <a:gd name="T11" fmla="*/ 179 h 186"/>
                    <a:gd name="T12" fmla="*/ 100 w 131"/>
                    <a:gd name="T13" fmla="*/ 185 h 186"/>
                    <a:gd name="T14" fmla="*/ 101 w 131"/>
                    <a:gd name="T15" fmla="*/ 185 h 186"/>
                    <a:gd name="T16" fmla="*/ 102 w 131"/>
                    <a:gd name="T17" fmla="*/ 182 h 186"/>
                    <a:gd name="T18" fmla="*/ 103 w 131"/>
                    <a:gd name="T19" fmla="*/ 177 h 186"/>
                    <a:gd name="T20" fmla="*/ 103 w 131"/>
                    <a:gd name="T21" fmla="*/ 173 h 186"/>
                    <a:gd name="T22" fmla="*/ 103 w 131"/>
                    <a:gd name="T23" fmla="*/ 133 h 186"/>
                    <a:gd name="T24" fmla="*/ 102 w 131"/>
                    <a:gd name="T25" fmla="*/ 128 h 186"/>
                    <a:gd name="T26" fmla="*/ 120 w 131"/>
                    <a:gd name="T27" fmla="*/ 119 h 186"/>
                    <a:gd name="T28" fmla="*/ 123 w 131"/>
                    <a:gd name="T29" fmla="*/ 119 h 186"/>
                    <a:gd name="T30" fmla="*/ 125 w 131"/>
                    <a:gd name="T31" fmla="*/ 118 h 186"/>
                    <a:gd name="T32" fmla="*/ 129 w 131"/>
                    <a:gd name="T33" fmla="*/ 117 h 186"/>
                    <a:gd name="T34" fmla="*/ 130 w 131"/>
                    <a:gd name="T35" fmla="*/ 116 h 186"/>
                    <a:gd name="T36" fmla="*/ 130 w 131"/>
                    <a:gd name="T37" fmla="*/ 114 h 186"/>
                    <a:gd name="T38" fmla="*/ 129 w 131"/>
                    <a:gd name="T39" fmla="*/ 101 h 186"/>
                    <a:gd name="T40" fmla="*/ 128 w 131"/>
                    <a:gd name="T41" fmla="*/ 72 h 186"/>
                    <a:gd name="T42" fmla="*/ 98 w 131"/>
                    <a:gd name="T43" fmla="*/ 64 h 186"/>
                    <a:gd name="T44" fmla="*/ 81 w 131"/>
                    <a:gd name="T45" fmla="*/ 63 h 186"/>
                    <a:gd name="T46" fmla="*/ 74 w 131"/>
                    <a:gd name="T47" fmla="*/ 61 h 186"/>
                    <a:gd name="T48" fmla="*/ 69 w 131"/>
                    <a:gd name="T49" fmla="*/ 43 h 186"/>
                    <a:gd name="T50" fmla="*/ 63 w 131"/>
                    <a:gd name="T51" fmla="*/ 39 h 186"/>
                    <a:gd name="T52" fmla="*/ 65 w 131"/>
                    <a:gd name="T53" fmla="*/ 24 h 186"/>
                    <a:gd name="T54" fmla="*/ 77 w 131"/>
                    <a:gd name="T55" fmla="*/ 7 h 186"/>
                    <a:gd name="T56" fmla="*/ 86 w 131"/>
                    <a:gd name="T57" fmla="*/ 2 h 186"/>
                    <a:gd name="T58" fmla="*/ 73 w 131"/>
                    <a:gd name="T59" fmla="*/ 7 h 186"/>
                    <a:gd name="T60" fmla="*/ 55 w 131"/>
                    <a:gd name="T61" fmla="*/ 14 h 186"/>
                    <a:gd name="T62" fmla="*/ 41 w 131"/>
                    <a:gd name="T63" fmla="*/ 19 h 186"/>
                    <a:gd name="T64" fmla="*/ 26 w 131"/>
                    <a:gd name="T65" fmla="*/ 45 h 186"/>
                    <a:gd name="T66" fmla="*/ 20 w 131"/>
                    <a:gd name="T67" fmla="*/ 51 h 186"/>
                    <a:gd name="T68" fmla="*/ 18 w 131"/>
                    <a:gd name="T69" fmla="*/ 53 h 186"/>
                    <a:gd name="T70" fmla="*/ 14 w 131"/>
                    <a:gd name="T71" fmla="*/ 56 h 186"/>
                    <a:gd name="T72" fmla="*/ 18 w 131"/>
                    <a:gd name="T73" fmla="*/ 68 h 186"/>
                    <a:gd name="T74" fmla="*/ 19 w 131"/>
                    <a:gd name="T75" fmla="*/ 102 h 186"/>
                    <a:gd name="T76" fmla="*/ 1 w 131"/>
                    <a:gd name="T77" fmla="*/ 121 h 186"/>
                    <a:gd name="T78" fmla="*/ 3 w 131"/>
                    <a:gd name="T79" fmla="*/ 124 h 186"/>
                    <a:gd name="T80" fmla="*/ 6 w 131"/>
                    <a:gd name="T81" fmla="*/ 126 h 186"/>
                    <a:gd name="T82" fmla="*/ 10 w 131"/>
                    <a:gd name="T83" fmla="*/ 128 h 186"/>
                    <a:gd name="T84" fmla="*/ 12 w 131"/>
                    <a:gd name="T85" fmla="*/ 129 h 186"/>
                    <a:gd name="T86" fmla="*/ 25 w 131"/>
                    <a:gd name="T87" fmla="*/ 136 h 186"/>
                    <a:gd name="T88" fmla="*/ 30 w 131"/>
                    <a:gd name="T89" fmla="*/ 134 h 186"/>
                    <a:gd name="T90" fmla="*/ 31 w 131"/>
                    <a:gd name="T91" fmla="*/ 135 h 186"/>
                    <a:gd name="T92" fmla="*/ 34 w 131"/>
                    <a:gd name="T93" fmla="*/ 137 h 186"/>
                    <a:gd name="T94" fmla="*/ 37 w 131"/>
                    <a:gd name="T95" fmla="*/ 14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1" h="186">
                      <a:moveTo>
                        <a:pt x="38" y="141"/>
                      </a:moveTo>
                      <a:cubicBezTo>
                        <a:pt x="39" y="141"/>
                        <a:pt x="40" y="141"/>
                        <a:pt x="40" y="141"/>
                      </a:cubicBezTo>
                      <a:cubicBezTo>
                        <a:pt x="41" y="140"/>
                        <a:pt x="41" y="140"/>
                        <a:pt x="42" y="140"/>
                      </a:cubicBezTo>
                      <a:cubicBezTo>
                        <a:pt x="42" y="140"/>
                        <a:pt x="43" y="140"/>
                        <a:pt x="43" y="140"/>
                      </a:cubicBezTo>
                      <a:cubicBezTo>
                        <a:pt x="44" y="140"/>
                        <a:pt x="44" y="140"/>
                        <a:pt x="45" y="140"/>
                      </a:cubicBezTo>
                      <a:cubicBezTo>
                        <a:pt x="45" y="140"/>
                        <a:pt x="45" y="140"/>
                        <a:pt x="45" y="141"/>
                      </a:cubicBezTo>
                      <a:cubicBezTo>
                        <a:pt x="46" y="141"/>
                        <a:pt x="47" y="141"/>
                        <a:pt x="47" y="141"/>
                      </a:cubicBezTo>
                      <a:cubicBezTo>
                        <a:pt x="49" y="142"/>
                        <a:pt x="50" y="145"/>
                        <a:pt x="51" y="147"/>
                      </a:cubicBezTo>
                      <a:cubicBezTo>
                        <a:pt x="51" y="149"/>
                        <a:pt x="52" y="150"/>
                        <a:pt x="53" y="150"/>
                      </a:cubicBezTo>
                      <a:cubicBezTo>
                        <a:pt x="56" y="151"/>
                        <a:pt x="58" y="152"/>
                        <a:pt x="60" y="154"/>
                      </a:cubicBezTo>
                      <a:cubicBezTo>
                        <a:pt x="61" y="156"/>
                        <a:pt x="62" y="158"/>
                        <a:pt x="62" y="160"/>
                      </a:cubicBezTo>
                      <a:cubicBezTo>
                        <a:pt x="62" y="160"/>
                        <a:pt x="62" y="160"/>
                        <a:pt x="63" y="161"/>
                      </a:cubicBezTo>
                      <a:cubicBezTo>
                        <a:pt x="64" y="162"/>
                        <a:pt x="66" y="164"/>
                        <a:pt x="66" y="166"/>
                      </a:cubicBezTo>
                      <a:cubicBezTo>
                        <a:pt x="67" y="167"/>
                        <a:pt x="68" y="167"/>
                        <a:pt x="71" y="167"/>
                      </a:cubicBezTo>
                      <a:cubicBezTo>
                        <a:pt x="73" y="167"/>
                        <a:pt x="75" y="167"/>
                        <a:pt x="76" y="166"/>
                      </a:cubicBezTo>
                      <a:cubicBezTo>
                        <a:pt x="78" y="165"/>
                        <a:pt x="82" y="164"/>
                        <a:pt x="85" y="166"/>
                      </a:cubicBezTo>
                      <a:cubicBezTo>
                        <a:pt x="86" y="166"/>
                        <a:pt x="86" y="165"/>
                        <a:pt x="87" y="165"/>
                      </a:cubicBezTo>
                      <a:cubicBezTo>
                        <a:pt x="88" y="165"/>
                        <a:pt x="89" y="165"/>
                        <a:pt x="90" y="165"/>
                      </a:cubicBezTo>
                      <a:cubicBezTo>
                        <a:pt x="90" y="165"/>
                        <a:pt x="90" y="165"/>
                        <a:pt x="91" y="165"/>
                      </a:cubicBezTo>
                      <a:cubicBezTo>
                        <a:pt x="91" y="165"/>
                        <a:pt x="91" y="165"/>
                        <a:pt x="92" y="165"/>
                      </a:cubicBezTo>
                      <a:cubicBezTo>
                        <a:pt x="98" y="167"/>
                        <a:pt x="101" y="169"/>
                        <a:pt x="101" y="172"/>
                      </a:cubicBezTo>
                      <a:cubicBezTo>
                        <a:pt x="102" y="173"/>
                        <a:pt x="102" y="174"/>
                        <a:pt x="101" y="175"/>
                      </a:cubicBezTo>
                      <a:cubicBezTo>
                        <a:pt x="100" y="176"/>
                        <a:pt x="99" y="177"/>
                        <a:pt x="98" y="178"/>
                      </a:cubicBezTo>
                      <a:cubicBezTo>
                        <a:pt x="98" y="178"/>
                        <a:pt x="98" y="179"/>
                        <a:pt x="97" y="179"/>
                      </a:cubicBezTo>
                      <a:cubicBezTo>
                        <a:pt x="96" y="180"/>
                        <a:pt x="95" y="182"/>
                        <a:pt x="95" y="182"/>
                      </a:cubicBezTo>
                      <a:cubicBezTo>
                        <a:pt x="95" y="182"/>
                        <a:pt x="97" y="183"/>
                        <a:pt x="98" y="184"/>
                      </a:cubicBezTo>
                      <a:cubicBezTo>
                        <a:pt x="98" y="184"/>
                        <a:pt x="99" y="184"/>
                        <a:pt x="99" y="185"/>
                      </a:cubicBezTo>
                      <a:cubicBezTo>
                        <a:pt x="100" y="185"/>
                        <a:pt x="100" y="185"/>
                        <a:pt x="100" y="185"/>
                      </a:cubicBezTo>
                      <a:cubicBezTo>
                        <a:pt x="100" y="186"/>
                        <a:pt x="100" y="186"/>
                        <a:pt x="101" y="186"/>
                      </a:cubicBezTo>
                      <a:cubicBezTo>
                        <a:pt x="101" y="186"/>
                        <a:pt x="101" y="186"/>
                        <a:pt x="101" y="186"/>
                      </a:cubicBezTo>
                      <a:cubicBezTo>
                        <a:pt x="101" y="186"/>
                        <a:pt x="101" y="185"/>
                        <a:pt x="101" y="185"/>
                      </a:cubicBezTo>
                      <a:cubicBezTo>
                        <a:pt x="101" y="185"/>
                        <a:pt x="101" y="185"/>
                        <a:pt x="101" y="185"/>
                      </a:cubicBezTo>
                      <a:cubicBezTo>
                        <a:pt x="101" y="184"/>
                        <a:pt x="101" y="184"/>
                        <a:pt x="101" y="184"/>
                      </a:cubicBezTo>
                      <a:cubicBezTo>
                        <a:pt x="101" y="184"/>
                        <a:pt x="102" y="183"/>
                        <a:pt x="102" y="183"/>
                      </a:cubicBezTo>
                      <a:cubicBezTo>
                        <a:pt x="102" y="183"/>
                        <a:pt x="102" y="183"/>
                        <a:pt x="102" y="182"/>
                      </a:cubicBezTo>
                      <a:cubicBezTo>
                        <a:pt x="102" y="182"/>
                        <a:pt x="102" y="182"/>
                        <a:pt x="102" y="182"/>
                      </a:cubicBezTo>
                      <a:cubicBezTo>
                        <a:pt x="102" y="181"/>
                        <a:pt x="102" y="181"/>
                        <a:pt x="102" y="180"/>
                      </a:cubicBezTo>
                      <a:cubicBezTo>
                        <a:pt x="102" y="180"/>
                        <a:pt x="102" y="180"/>
                        <a:pt x="102" y="180"/>
                      </a:cubicBezTo>
                      <a:cubicBezTo>
                        <a:pt x="102" y="179"/>
                        <a:pt x="103" y="179"/>
                        <a:pt x="103" y="179"/>
                      </a:cubicBezTo>
                      <a:cubicBezTo>
                        <a:pt x="103" y="178"/>
                        <a:pt x="103" y="178"/>
                        <a:pt x="103" y="177"/>
                      </a:cubicBezTo>
                      <a:cubicBezTo>
                        <a:pt x="103" y="177"/>
                        <a:pt x="103" y="177"/>
                        <a:pt x="103" y="177"/>
                      </a:cubicBezTo>
                      <a:cubicBezTo>
                        <a:pt x="103" y="176"/>
                        <a:pt x="103" y="176"/>
                        <a:pt x="103" y="175"/>
                      </a:cubicBezTo>
                      <a:cubicBezTo>
                        <a:pt x="103" y="175"/>
                        <a:pt x="103" y="175"/>
                        <a:pt x="103" y="175"/>
                      </a:cubicBezTo>
                      <a:cubicBezTo>
                        <a:pt x="103" y="174"/>
                        <a:pt x="103" y="173"/>
                        <a:pt x="103" y="173"/>
                      </a:cubicBezTo>
                      <a:cubicBezTo>
                        <a:pt x="103" y="169"/>
                        <a:pt x="104" y="160"/>
                        <a:pt x="105" y="157"/>
                      </a:cubicBezTo>
                      <a:cubicBezTo>
                        <a:pt x="106" y="154"/>
                        <a:pt x="104" y="152"/>
                        <a:pt x="102" y="149"/>
                      </a:cubicBezTo>
                      <a:cubicBezTo>
                        <a:pt x="100" y="146"/>
                        <a:pt x="98" y="143"/>
                        <a:pt x="98" y="139"/>
                      </a:cubicBezTo>
                      <a:cubicBezTo>
                        <a:pt x="98" y="134"/>
                        <a:pt x="100" y="133"/>
                        <a:pt x="103" y="133"/>
                      </a:cubicBezTo>
                      <a:cubicBezTo>
                        <a:pt x="105" y="132"/>
                        <a:pt x="106" y="132"/>
                        <a:pt x="107" y="132"/>
                      </a:cubicBezTo>
                      <a:cubicBezTo>
                        <a:pt x="107" y="131"/>
                        <a:pt x="107" y="131"/>
                        <a:pt x="107" y="131"/>
                      </a:cubicBezTo>
                      <a:cubicBezTo>
                        <a:pt x="107" y="131"/>
                        <a:pt x="106" y="131"/>
                        <a:pt x="105" y="131"/>
                      </a:cubicBezTo>
                      <a:cubicBezTo>
                        <a:pt x="104" y="130"/>
                        <a:pt x="103" y="129"/>
                        <a:pt x="102" y="128"/>
                      </a:cubicBezTo>
                      <a:cubicBezTo>
                        <a:pt x="101" y="126"/>
                        <a:pt x="100" y="124"/>
                        <a:pt x="101" y="122"/>
                      </a:cubicBezTo>
                      <a:cubicBezTo>
                        <a:pt x="101" y="120"/>
                        <a:pt x="104" y="119"/>
                        <a:pt x="111" y="119"/>
                      </a:cubicBezTo>
                      <a:cubicBezTo>
                        <a:pt x="113" y="119"/>
                        <a:pt x="115" y="119"/>
                        <a:pt x="117" y="119"/>
                      </a:cubicBezTo>
                      <a:cubicBezTo>
                        <a:pt x="118" y="119"/>
                        <a:pt x="119" y="119"/>
                        <a:pt x="120" y="119"/>
                      </a:cubicBezTo>
                      <a:cubicBezTo>
                        <a:pt x="120" y="119"/>
                        <a:pt x="120" y="119"/>
                        <a:pt x="121" y="119"/>
                      </a:cubicBezTo>
                      <a:cubicBezTo>
                        <a:pt x="121" y="119"/>
                        <a:pt x="121" y="119"/>
                        <a:pt x="121" y="119"/>
                      </a:cubicBezTo>
                      <a:cubicBezTo>
                        <a:pt x="122" y="119"/>
                        <a:pt x="122" y="119"/>
                        <a:pt x="122" y="119"/>
                      </a:cubicBezTo>
                      <a:cubicBezTo>
                        <a:pt x="122" y="119"/>
                        <a:pt x="122" y="119"/>
                        <a:pt x="123" y="119"/>
                      </a:cubicBezTo>
                      <a:cubicBezTo>
                        <a:pt x="123" y="119"/>
                        <a:pt x="123" y="118"/>
                        <a:pt x="124" y="118"/>
                      </a:cubicBezTo>
                      <a:cubicBezTo>
                        <a:pt x="124" y="118"/>
                        <a:pt x="124" y="118"/>
                        <a:pt x="124" y="118"/>
                      </a:cubicBezTo>
                      <a:cubicBezTo>
                        <a:pt x="124" y="118"/>
                        <a:pt x="125" y="118"/>
                        <a:pt x="125" y="118"/>
                      </a:cubicBezTo>
                      <a:cubicBezTo>
                        <a:pt x="125" y="118"/>
                        <a:pt x="125" y="118"/>
                        <a:pt x="125" y="118"/>
                      </a:cubicBezTo>
                      <a:cubicBezTo>
                        <a:pt x="126" y="118"/>
                        <a:pt x="126" y="118"/>
                        <a:pt x="127" y="117"/>
                      </a:cubicBezTo>
                      <a:cubicBezTo>
                        <a:pt x="127" y="117"/>
                        <a:pt x="127" y="117"/>
                        <a:pt x="127" y="117"/>
                      </a:cubicBezTo>
                      <a:cubicBezTo>
                        <a:pt x="127" y="117"/>
                        <a:pt x="128" y="117"/>
                        <a:pt x="128" y="117"/>
                      </a:cubicBezTo>
                      <a:cubicBezTo>
                        <a:pt x="128" y="117"/>
                        <a:pt x="128" y="117"/>
                        <a:pt x="129" y="117"/>
                      </a:cubicBezTo>
                      <a:cubicBezTo>
                        <a:pt x="129" y="117"/>
                        <a:pt x="129" y="117"/>
                        <a:pt x="129" y="117"/>
                      </a:cubicBezTo>
                      <a:cubicBezTo>
                        <a:pt x="129" y="116"/>
                        <a:pt x="130" y="116"/>
                        <a:pt x="130" y="116"/>
                      </a:cubicBezTo>
                      <a:cubicBezTo>
                        <a:pt x="130" y="116"/>
                        <a:pt x="130" y="116"/>
                        <a:pt x="130" y="116"/>
                      </a:cubicBezTo>
                      <a:cubicBezTo>
                        <a:pt x="130" y="116"/>
                        <a:pt x="130" y="116"/>
                        <a:pt x="130" y="116"/>
                      </a:cubicBezTo>
                      <a:cubicBezTo>
                        <a:pt x="130" y="116"/>
                        <a:pt x="131" y="115"/>
                        <a:pt x="130" y="115"/>
                      </a:cubicBezTo>
                      <a:cubicBezTo>
                        <a:pt x="130" y="115"/>
                        <a:pt x="130" y="115"/>
                        <a:pt x="130" y="115"/>
                      </a:cubicBezTo>
                      <a:cubicBezTo>
                        <a:pt x="130" y="115"/>
                        <a:pt x="130" y="115"/>
                        <a:pt x="130" y="114"/>
                      </a:cubicBezTo>
                      <a:cubicBezTo>
                        <a:pt x="130" y="114"/>
                        <a:pt x="130" y="114"/>
                        <a:pt x="130" y="114"/>
                      </a:cubicBezTo>
                      <a:cubicBezTo>
                        <a:pt x="130" y="114"/>
                        <a:pt x="130" y="114"/>
                        <a:pt x="130" y="114"/>
                      </a:cubicBezTo>
                      <a:cubicBezTo>
                        <a:pt x="130" y="113"/>
                        <a:pt x="129" y="113"/>
                        <a:pt x="129" y="113"/>
                      </a:cubicBezTo>
                      <a:cubicBezTo>
                        <a:pt x="128" y="112"/>
                        <a:pt x="127" y="110"/>
                        <a:pt x="126" y="108"/>
                      </a:cubicBezTo>
                      <a:cubicBezTo>
                        <a:pt x="126" y="106"/>
                        <a:pt x="127" y="104"/>
                        <a:pt x="129" y="101"/>
                      </a:cubicBezTo>
                      <a:cubicBezTo>
                        <a:pt x="130" y="101"/>
                        <a:pt x="129" y="100"/>
                        <a:pt x="127" y="97"/>
                      </a:cubicBezTo>
                      <a:cubicBezTo>
                        <a:pt x="126" y="97"/>
                        <a:pt x="125" y="96"/>
                        <a:pt x="125" y="95"/>
                      </a:cubicBezTo>
                      <a:cubicBezTo>
                        <a:pt x="121" y="91"/>
                        <a:pt x="124" y="78"/>
                        <a:pt x="127" y="72"/>
                      </a:cubicBezTo>
                      <a:cubicBezTo>
                        <a:pt x="128" y="72"/>
                        <a:pt x="128" y="72"/>
                        <a:pt x="128" y="72"/>
                      </a:cubicBezTo>
                      <a:cubicBezTo>
                        <a:pt x="128" y="72"/>
                        <a:pt x="127" y="71"/>
                        <a:pt x="124" y="71"/>
                      </a:cubicBezTo>
                      <a:cubicBezTo>
                        <a:pt x="122" y="71"/>
                        <a:pt x="118" y="72"/>
                        <a:pt x="116" y="72"/>
                      </a:cubicBezTo>
                      <a:cubicBezTo>
                        <a:pt x="114" y="72"/>
                        <a:pt x="113" y="72"/>
                        <a:pt x="111" y="72"/>
                      </a:cubicBezTo>
                      <a:cubicBezTo>
                        <a:pt x="106" y="71"/>
                        <a:pt x="102" y="69"/>
                        <a:pt x="98" y="64"/>
                      </a:cubicBezTo>
                      <a:cubicBezTo>
                        <a:pt x="98" y="63"/>
                        <a:pt x="97" y="62"/>
                        <a:pt x="95" y="62"/>
                      </a:cubicBezTo>
                      <a:cubicBezTo>
                        <a:pt x="95" y="62"/>
                        <a:pt x="94" y="62"/>
                        <a:pt x="94" y="62"/>
                      </a:cubicBezTo>
                      <a:cubicBezTo>
                        <a:pt x="92" y="62"/>
                        <a:pt x="91" y="62"/>
                        <a:pt x="89" y="63"/>
                      </a:cubicBezTo>
                      <a:cubicBezTo>
                        <a:pt x="87" y="63"/>
                        <a:pt x="84" y="63"/>
                        <a:pt x="81" y="63"/>
                      </a:cubicBezTo>
                      <a:cubicBezTo>
                        <a:pt x="81" y="63"/>
                        <a:pt x="81" y="63"/>
                        <a:pt x="81" y="63"/>
                      </a:cubicBezTo>
                      <a:cubicBezTo>
                        <a:pt x="81" y="63"/>
                        <a:pt x="81" y="63"/>
                        <a:pt x="81" y="63"/>
                      </a:cubicBezTo>
                      <a:cubicBezTo>
                        <a:pt x="77" y="63"/>
                        <a:pt x="75" y="62"/>
                        <a:pt x="74" y="61"/>
                      </a:cubicBezTo>
                      <a:cubicBezTo>
                        <a:pt x="74" y="61"/>
                        <a:pt x="74" y="61"/>
                        <a:pt x="74" y="61"/>
                      </a:cubicBezTo>
                      <a:cubicBezTo>
                        <a:pt x="71" y="58"/>
                        <a:pt x="71" y="53"/>
                        <a:pt x="71" y="50"/>
                      </a:cubicBezTo>
                      <a:cubicBezTo>
                        <a:pt x="71" y="49"/>
                        <a:pt x="71" y="48"/>
                        <a:pt x="71" y="47"/>
                      </a:cubicBezTo>
                      <a:cubicBezTo>
                        <a:pt x="71" y="46"/>
                        <a:pt x="71" y="46"/>
                        <a:pt x="71" y="46"/>
                      </a:cubicBezTo>
                      <a:cubicBezTo>
                        <a:pt x="72" y="45"/>
                        <a:pt x="71" y="45"/>
                        <a:pt x="69" y="43"/>
                      </a:cubicBezTo>
                      <a:cubicBezTo>
                        <a:pt x="68" y="42"/>
                        <a:pt x="66" y="41"/>
                        <a:pt x="66" y="39"/>
                      </a:cubicBezTo>
                      <a:cubicBezTo>
                        <a:pt x="66" y="39"/>
                        <a:pt x="66" y="38"/>
                        <a:pt x="65" y="38"/>
                      </a:cubicBezTo>
                      <a:cubicBezTo>
                        <a:pt x="64" y="38"/>
                        <a:pt x="64" y="39"/>
                        <a:pt x="63" y="39"/>
                      </a:cubicBezTo>
                      <a:cubicBezTo>
                        <a:pt x="63" y="39"/>
                        <a:pt x="63" y="39"/>
                        <a:pt x="63" y="39"/>
                      </a:cubicBezTo>
                      <a:cubicBezTo>
                        <a:pt x="61" y="39"/>
                        <a:pt x="61" y="38"/>
                        <a:pt x="60" y="37"/>
                      </a:cubicBezTo>
                      <a:cubicBezTo>
                        <a:pt x="60" y="36"/>
                        <a:pt x="60" y="35"/>
                        <a:pt x="61" y="34"/>
                      </a:cubicBezTo>
                      <a:cubicBezTo>
                        <a:pt x="61" y="33"/>
                        <a:pt x="62" y="32"/>
                        <a:pt x="63" y="30"/>
                      </a:cubicBezTo>
                      <a:cubicBezTo>
                        <a:pt x="64" y="29"/>
                        <a:pt x="64" y="28"/>
                        <a:pt x="65" y="24"/>
                      </a:cubicBezTo>
                      <a:cubicBezTo>
                        <a:pt x="65" y="23"/>
                        <a:pt x="65" y="23"/>
                        <a:pt x="65" y="23"/>
                      </a:cubicBezTo>
                      <a:cubicBezTo>
                        <a:pt x="65" y="19"/>
                        <a:pt x="68" y="16"/>
                        <a:pt x="71" y="13"/>
                      </a:cubicBezTo>
                      <a:cubicBezTo>
                        <a:pt x="72" y="12"/>
                        <a:pt x="74" y="11"/>
                        <a:pt x="75" y="9"/>
                      </a:cubicBezTo>
                      <a:cubicBezTo>
                        <a:pt x="75" y="8"/>
                        <a:pt x="76" y="8"/>
                        <a:pt x="77" y="7"/>
                      </a:cubicBezTo>
                      <a:cubicBezTo>
                        <a:pt x="77" y="7"/>
                        <a:pt x="77" y="7"/>
                        <a:pt x="77" y="7"/>
                      </a:cubicBezTo>
                      <a:cubicBezTo>
                        <a:pt x="78" y="7"/>
                        <a:pt x="78" y="7"/>
                        <a:pt x="78" y="6"/>
                      </a:cubicBezTo>
                      <a:cubicBezTo>
                        <a:pt x="79" y="5"/>
                        <a:pt x="81" y="4"/>
                        <a:pt x="82" y="4"/>
                      </a:cubicBezTo>
                      <a:cubicBezTo>
                        <a:pt x="85" y="3"/>
                        <a:pt x="86" y="2"/>
                        <a:pt x="86" y="2"/>
                      </a:cubicBezTo>
                      <a:cubicBezTo>
                        <a:pt x="86" y="2"/>
                        <a:pt x="86" y="1"/>
                        <a:pt x="84" y="1"/>
                      </a:cubicBezTo>
                      <a:cubicBezTo>
                        <a:pt x="84" y="0"/>
                        <a:pt x="84" y="0"/>
                        <a:pt x="83" y="0"/>
                      </a:cubicBezTo>
                      <a:cubicBezTo>
                        <a:pt x="82" y="0"/>
                        <a:pt x="81" y="2"/>
                        <a:pt x="80" y="3"/>
                      </a:cubicBezTo>
                      <a:cubicBezTo>
                        <a:pt x="78" y="5"/>
                        <a:pt x="76" y="6"/>
                        <a:pt x="73" y="7"/>
                      </a:cubicBezTo>
                      <a:cubicBezTo>
                        <a:pt x="70" y="7"/>
                        <a:pt x="69" y="8"/>
                        <a:pt x="67" y="10"/>
                      </a:cubicBezTo>
                      <a:cubicBezTo>
                        <a:pt x="66" y="11"/>
                        <a:pt x="65" y="12"/>
                        <a:pt x="64" y="12"/>
                      </a:cubicBezTo>
                      <a:cubicBezTo>
                        <a:pt x="62" y="13"/>
                        <a:pt x="60" y="14"/>
                        <a:pt x="58" y="14"/>
                      </a:cubicBezTo>
                      <a:cubicBezTo>
                        <a:pt x="57" y="14"/>
                        <a:pt x="55" y="14"/>
                        <a:pt x="55" y="14"/>
                      </a:cubicBezTo>
                      <a:cubicBezTo>
                        <a:pt x="54" y="17"/>
                        <a:pt x="53" y="17"/>
                        <a:pt x="52" y="17"/>
                      </a:cubicBezTo>
                      <a:cubicBezTo>
                        <a:pt x="51" y="17"/>
                        <a:pt x="50" y="17"/>
                        <a:pt x="49" y="16"/>
                      </a:cubicBezTo>
                      <a:cubicBezTo>
                        <a:pt x="48" y="16"/>
                        <a:pt x="48" y="15"/>
                        <a:pt x="47" y="15"/>
                      </a:cubicBezTo>
                      <a:cubicBezTo>
                        <a:pt x="46" y="15"/>
                        <a:pt x="43" y="16"/>
                        <a:pt x="41" y="19"/>
                      </a:cubicBezTo>
                      <a:cubicBezTo>
                        <a:pt x="40" y="21"/>
                        <a:pt x="39" y="22"/>
                        <a:pt x="39" y="23"/>
                      </a:cubicBezTo>
                      <a:cubicBezTo>
                        <a:pt x="39" y="23"/>
                        <a:pt x="39" y="24"/>
                        <a:pt x="39" y="24"/>
                      </a:cubicBezTo>
                      <a:cubicBezTo>
                        <a:pt x="39" y="28"/>
                        <a:pt x="40" y="32"/>
                        <a:pt x="34" y="35"/>
                      </a:cubicBezTo>
                      <a:cubicBezTo>
                        <a:pt x="30" y="38"/>
                        <a:pt x="28" y="42"/>
                        <a:pt x="26" y="45"/>
                      </a:cubicBezTo>
                      <a:cubicBezTo>
                        <a:pt x="25" y="46"/>
                        <a:pt x="24" y="47"/>
                        <a:pt x="23" y="48"/>
                      </a:cubicBezTo>
                      <a:cubicBezTo>
                        <a:pt x="22" y="49"/>
                        <a:pt x="21" y="49"/>
                        <a:pt x="21" y="49"/>
                      </a:cubicBezTo>
                      <a:cubicBezTo>
                        <a:pt x="21" y="50"/>
                        <a:pt x="21" y="50"/>
                        <a:pt x="21" y="50"/>
                      </a:cubicBezTo>
                      <a:cubicBezTo>
                        <a:pt x="20" y="50"/>
                        <a:pt x="20" y="51"/>
                        <a:pt x="20" y="51"/>
                      </a:cubicBezTo>
                      <a:cubicBezTo>
                        <a:pt x="20" y="51"/>
                        <a:pt x="20" y="51"/>
                        <a:pt x="20" y="51"/>
                      </a:cubicBezTo>
                      <a:cubicBezTo>
                        <a:pt x="20" y="52"/>
                        <a:pt x="19" y="52"/>
                        <a:pt x="19" y="52"/>
                      </a:cubicBezTo>
                      <a:cubicBezTo>
                        <a:pt x="19" y="53"/>
                        <a:pt x="18" y="53"/>
                        <a:pt x="18" y="53"/>
                      </a:cubicBezTo>
                      <a:cubicBezTo>
                        <a:pt x="18" y="53"/>
                        <a:pt x="18" y="53"/>
                        <a:pt x="18" y="53"/>
                      </a:cubicBezTo>
                      <a:cubicBezTo>
                        <a:pt x="17" y="54"/>
                        <a:pt x="17" y="54"/>
                        <a:pt x="16" y="55"/>
                      </a:cubicBezTo>
                      <a:cubicBezTo>
                        <a:pt x="16" y="55"/>
                        <a:pt x="16" y="55"/>
                        <a:pt x="16" y="55"/>
                      </a:cubicBezTo>
                      <a:cubicBezTo>
                        <a:pt x="16" y="55"/>
                        <a:pt x="15" y="56"/>
                        <a:pt x="15" y="56"/>
                      </a:cubicBezTo>
                      <a:cubicBezTo>
                        <a:pt x="15" y="56"/>
                        <a:pt x="15" y="56"/>
                        <a:pt x="14" y="56"/>
                      </a:cubicBezTo>
                      <a:cubicBezTo>
                        <a:pt x="14" y="57"/>
                        <a:pt x="13" y="58"/>
                        <a:pt x="13" y="58"/>
                      </a:cubicBezTo>
                      <a:cubicBezTo>
                        <a:pt x="13" y="58"/>
                        <a:pt x="13" y="58"/>
                        <a:pt x="13" y="58"/>
                      </a:cubicBezTo>
                      <a:cubicBezTo>
                        <a:pt x="14" y="59"/>
                        <a:pt x="15" y="60"/>
                        <a:pt x="15" y="60"/>
                      </a:cubicBezTo>
                      <a:cubicBezTo>
                        <a:pt x="18" y="63"/>
                        <a:pt x="18" y="66"/>
                        <a:pt x="18" y="68"/>
                      </a:cubicBezTo>
                      <a:cubicBezTo>
                        <a:pt x="18" y="69"/>
                        <a:pt x="18" y="69"/>
                        <a:pt x="18" y="70"/>
                      </a:cubicBezTo>
                      <a:cubicBezTo>
                        <a:pt x="20" y="75"/>
                        <a:pt x="18" y="77"/>
                        <a:pt x="17" y="78"/>
                      </a:cubicBezTo>
                      <a:cubicBezTo>
                        <a:pt x="16" y="81"/>
                        <a:pt x="18" y="91"/>
                        <a:pt x="19" y="93"/>
                      </a:cubicBezTo>
                      <a:cubicBezTo>
                        <a:pt x="22" y="96"/>
                        <a:pt x="20" y="99"/>
                        <a:pt x="19" y="102"/>
                      </a:cubicBezTo>
                      <a:cubicBezTo>
                        <a:pt x="18" y="103"/>
                        <a:pt x="18" y="104"/>
                        <a:pt x="17" y="105"/>
                      </a:cubicBezTo>
                      <a:cubicBezTo>
                        <a:pt x="15" y="110"/>
                        <a:pt x="12" y="113"/>
                        <a:pt x="6" y="113"/>
                      </a:cubicBezTo>
                      <a:cubicBezTo>
                        <a:pt x="5" y="113"/>
                        <a:pt x="4" y="115"/>
                        <a:pt x="4" y="117"/>
                      </a:cubicBezTo>
                      <a:cubicBezTo>
                        <a:pt x="3" y="119"/>
                        <a:pt x="3" y="120"/>
                        <a:pt x="1" y="121"/>
                      </a:cubicBezTo>
                      <a:cubicBezTo>
                        <a:pt x="1" y="121"/>
                        <a:pt x="0" y="122"/>
                        <a:pt x="0" y="123"/>
                      </a:cubicBezTo>
                      <a:cubicBezTo>
                        <a:pt x="0" y="123"/>
                        <a:pt x="1" y="123"/>
                        <a:pt x="1" y="123"/>
                      </a:cubicBezTo>
                      <a:cubicBezTo>
                        <a:pt x="1" y="123"/>
                        <a:pt x="1" y="123"/>
                        <a:pt x="2" y="123"/>
                      </a:cubicBezTo>
                      <a:cubicBezTo>
                        <a:pt x="2" y="124"/>
                        <a:pt x="2" y="124"/>
                        <a:pt x="3" y="124"/>
                      </a:cubicBezTo>
                      <a:cubicBezTo>
                        <a:pt x="3" y="124"/>
                        <a:pt x="3" y="125"/>
                        <a:pt x="3" y="125"/>
                      </a:cubicBezTo>
                      <a:cubicBezTo>
                        <a:pt x="4" y="125"/>
                        <a:pt x="4" y="125"/>
                        <a:pt x="4" y="125"/>
                      </a:cubicBezTo>
                      <a:cubicBezTo>
                        <a:pt x="5" y="126"/>
                        <a:pt x="5" y="126"/>
                        <a:pt x="5" y="126"/>
                      </a:cubicBezTo>
                      <a:cubicBezTo>
                        <a:pt x="6" y="126"/>
                        <a:pt x="6" y="126"/>
                        <a:pt x="6" y="126"/>
                      </a:cubicBezTo>
                      <a:cubicBezTo>
                        <a:pt x="6" y="127"/>
                        <a:pt x="7" y="127"/>
                        <a:pt x="7" y="127"/>
                      </a:cubicBezTo>
                      <a:cubicBezTo>
                        <a:pt x="7" y="127"/>
                        <a:pt x="8" y="127"/>
                        <a:pt x="8" y="127"/>
                      </a:cubicBezTo>
                      <a:cubicBezTo>
                        <a:pt x="8" y="128"/>
                        <a:pt x="8" y="128"/>
                        <a:pt x="9" y="128"/>
                      </a:cubicBezTo>
                      <a:cubicBezTo>
                        <a:pt x="9" y="128"/>
                        <a:pt x="9" y="128"/>
                        <a:pt x="10" y="128"/>
                      </a:cubicBezTo>
                      <a:cubicBezTo>
                        <a:pt x="10" y="128"/>
                        <a:pt x="10" y="128"/>
                        <a:pt x="10" y="129"/>
                      </a:cubicBezTo>
                      <a:cubicBezTo>
                        <a:pt x="10" y="129"/>
                        <a:pt x="11" y="129"/>
                        <a:pt x="11" y="129"/>
                      </a:cubicBezTo>
                      <a:cubicBezTo>
                        <a:pt x="11" y="129"/>
                        <a:pt x="11" y="129"/>
                        <a:pt x="11" y="129"/>
                      </a:cubicBezTo>
                      <a:cubicBezTo>
                        <a:pt x="12" y="129"/>
                        <a:pt x="12" y="129"/>
                        <a:pt x="12" y="129"/>
                      </a:cubicBezTo>
                      <a:cubicBezTo>
                        <a:pt x="14" y="129"/>
                        <a:pt x="16" y="131"/>
                        <a:pt x="17" y="132"/>
                      </a:cubicBezTo>
                      <a:cubicBezTo>
                        <a:pt x="18" y="133"/>
                        <a:pt x="19" y="134"/>
                        <a:pt x="20" y="135"/>
                      </a:cubicBezTo>
                      <a:cubicBezTo>
                        <a:pt x="21" y="135"/>
                        <a:pt x="22" y="136"/>
                        <a:pt x="24" y="136"/>
                      </a:cubicBezTo>
                      <a:cubicBezTo>
                        <a:pt x="24" y="136"/>
                        <a:pt x="24" y="136"/>
                        <a:pt x="25" y="136"/>
                      </a:cubicBezTo>
                      <a:cubicBezTo>
                        <a:pt x="26" y="135"/>
                        <a:pt x="26" y="135"/>
                        <a:pt x="26" y="135"/>
                      </a:cubicBezTo>
                      <a:cubicBezTo>
                        <a:pt x="27" y="134"/>
                        <a:pt x="27" y="134"/>
                        <a:pt x="28" y="134"/>
                      </a:cubicBezTo>
                      <a:cubicBezTo>
                        <a:pt x="29" y="134"/>
                        <a:pt x="29" y="134"/>
                        <a:pt x="29" y="134"/>
                      </a:cubicBezTo>
                      <a:cubicBezTo>
                        <a:pt x="29" y="134"/>
                        <a:pt x="29" y="134"/>
                        <a:pt x="30" y="134"/>
                      </a:cubicBezTo>
                      <a:cubicBezTo>
                        <a:pt x="30" y="134"/>
                        <a:pt x="30" y="134"/>
                        <a:pt x="30" y="134"/>
                      </a:cubicBezTo>
                      <a:cubicBezTo>
                        <a:pt x="30" y="135"/>
                        <a:pt x="30" y="135"/>
                        <a:pt x="30" y="135"/>
                      </a:cubicBezTo>
                      <a:cubicBezTo>
                        <a:pt x="31" y="135"/>
                        <a:pt x="31" y="135"/>
                        <a:pt x="31" y="135"/>
                      </a:cubicBezTo>
                      <a:cubicBezTo>
                        <a:pt x="31" y="135"/>
                        <a:pt x="31" y="135"/>
                        <a:pt x="31" y="135"/>
                      </a:cubicBezTo>
                      <a:cubicBezTo>
                        <a:pt x="32" y="136"/>
                        <a:pt x="32" y="136"/>
                        <a:pt x="32" y="136"/>
                      </a:cubicBezTo>
                      <a:cubicBezTo>
                        <a:pt x="32" y="136"/>
                        <a:pt x="32" y="136"/>
                        <a:pt x="32" y="136"/>
                      </a:cubicBezTo>
                      <a:cubicBezTo>
                        <a:pt x="33" y="136"/>
                        <a:pt x="33" y="137"/>
                        <a:pt x="33" y="137"/>
                      </a:cubicBezTo>
                      <a:cubicBezTo>
                        <a:pt x="33" y="137"/>
                        <a:pt x="33" y="137"/>
                        <a:pt x="34" y="137"/>
                      </a:cubicBezTo>
                      <a:cubicBezTo>
                        <a:pt x="34" y="138"/>
                        <a:pt x="34" y="138"/>
                        <a:pt x="34" y="138"/>
                      </a:cubicBezTo>
                      <a:cubicBezTo>
                        <a:pt x="35" y="138"/>
                        <a:pt x="35" y="139"/>
                        <a:pt x="35" y="139"/>
                      </a:cubicBezTo>
                      <a:cubicBezTo>
                        <a:pt x="35" y="139"/>
                        <a:pt x="35" y="139"/>
                        <a:pt x="36" y="139"/>
                      </a:cubicBezTo>
                      <a:cubicBezTo>
                        <a:pt x="36" y="140"/>
                        <a:pt x="36" y="140"/>
                        <a:pt x="37" y="141"/>
                      </a:cubicBezTo>
                      <a:cubicBezTo>
                        <a:pt x="37" y="141"/>
                        <a:pt x="37" y="141"/>
                        <a:pt x="37" y="141"/>
                      </a:cubicBezTo>
                      <a:cubicBezTo>
                        <a:pt x="38" y="141"/>
                        <a:pt x="38" y="141"/>
                        <a:pt x="38" y="1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1" name="Freeform 1948"/>
                <p:cNvSpPr>
                  <a:spLocks/>
                </p:cNvSpPr>
                <p:nvPr/>
              </p:nvSpPr>
              <p:spPr bwMode="auto">
                <a:xfrm>
                  <a:off x="2077" y="1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2" name="Freeform 1949"/>
                <p:cNvSpPr>
                  <a:spLocks/>
                </p:cNvSpPr>
                <p:nvPr/>
              </p:nvSpPr>
              <p:spPr bwMode="auto">
                <a:xfrm>
                  <a:off x="2051" y="189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3" name="Freeform 1950"/>
                <p:cNvSpPr>
                  <a:spLocks/>
                </p:cNvSpPr>
                <p:nvPr/>
              </p:nvSpPr>
              <p:spPr bwMode="auto">
                <a:xfrm>
                  <a:off x="2051" y="189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4" name="Freeform 1951"/>
                <p:cNvSpPr>
                  <a:spLocks/>
                </p:cNvSpPr>
                <p:nvPr/>
              </p:nvSpPr>
              <p:spPr bwMode="auto">
                <a:xfrm>
                  <a:off x="2052" y="1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5" name="Freeform 1952"/>
                <p:cNvSpPr>
                  <a:spLocks/>
                </p:cNvSpPr>
                <p:nvPr/>
              </p:nvSpPr>
              <p:spPr bwMode="auto">
                <a:xfrm>
                  <a:off x="2051" y="18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6" name="Freeform 1953"/>
                <p:cNvSpPr>
                  <a:spLocks/>
                </p:cNvSpPr>
                <p:nvPr/>
              </p:nvSpPr>
              <p:spPr bwMode="auto">
                <a:xfrm>
                  <a:off x="2070" y="1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7" name="Freeform 1954"/>
                <p:cNvSpPr>
                  <a:spLocks/>
                </p:cNvSpPr>
                <p:nvPr/>
              </p:nvSpPr>
              <p:spPr bwMode="auto">
                <a:xfrm>
                  <a:off x="2053" y="188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8" name="Freeform 1955"/>
                <p:cNvSpPr>
                  <a:spLocks/>
                </p:cNvSpPr>
                <p:nvPr/>
              </p:nvSpPr>
              <p:spPr bwMode="auto">
                <a:xfrm>
                  <a:off x="2053" y="188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9" name="Freeform 1956"/>
                <p:cNvSpPr>
                  <a:spLocks/>
                </p:cNvSpPr>
                <p:nvPr/>
              </p:nvSpPr>
              <p:spPr bwMode="auto">
                <a:xfrm>
                  <a:off x="2078" y="1832"/>
                  <a:ext cx="1" cy="1"/>
                </a:xfrm>
                <a:custGeom>
                  <a:avLst/>
                  <a:gdLst>
                    <a:gd name="T0" fmla="*/ 1 w 1"/>
                    <a:gd name="T1" fmla="*/ 0 h 1"/>
                    <a:gd name="T2" fmla="*/ 1 w 1"/>
                    <a:gd name="T3" fmla="*/ 0 h 1"/>
                    <a:gd name="T4" fmla="*/ 1 w 1"/>
                    <a:gd name="T5" fmla="*/ 0 h 1"/>
                    <a:gd name="T6" fmla="*/ 0 w 1"/>
                    <a:gd name="T7" fmla="*/ 1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1" y="0"/>
                        <a:pt x="1" y="0"/>
                      </a:cubicBezTo>
                      <a:cubicBezTo>
                        <a:pt x="1" y="0"/>
                        <a:pt x="0" y="0"/>
                        <a:pt x="0" y="1"/>
                      </a:cubicBezTo>
                      <a:cubicBezTo>
                        <a:pt x="0" y="0"/>
                        <a:pt x="0" y="0"/>
                        <a:pt x="0" y="0"/>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0" name="Freeform 1957"/>
                <p:cNvSpPr>
                  <a:spLocks/>
                </p:cNvSpPr>
                <p:nvPr/>
              </p:nvSpPr>
              <p:spPr bwMode="auto">
                <a:xfrm>
                  <a:off x="2071" y="1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1" name="Freeform 1958"/>
                <p:cNvSpPr>
                  <a:spLocks/>
                </p:cNvSpPr>
                <p:nvPr/>
              </p:nvSpPr>
              <p:spPr bwMode="auto">
                <a:xfrm>
                  <a:off x="2073" y="18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2" name="Freeform 1959"/>
                <p:cNvSpPr>
                  <a:spLocks/>
                </p:cNvSpPr>
                <p:nvPr/>
              </p:nvSpPr>
              <p:spPr bwMode="auto">
                <a:xfrm>
                  <a:off x="2053" y="1890"/>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3" name="Freeform 1960"/>
                <p:cNvSpPr>
                  <a:spLocks/>
                </p:cNvSpPr>
                <p:nvPr/>
              </p:nvSpPr>
              <p:spPr bwMode="auto">
                <a:xfrm>
                  <a:off x="2052" y="1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4" name="Freeform 1961"/>
                <p:cNvSpPr>
                  <a:spLocks/>
                </p:cNvSpPr>
                <p:nvPr/>
              </p:nvSpPr>
              <p:spPr bwMode="auto">
                <a:xfrm>
                  <a:off x="2074" y="18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5" name="Freeform 1962"/>
                <p:cNvSpPr>
                  <a:spLocks/>
                </p:cNvSpPr>
                <p:nvPr/>
              </p:nvSpPr>
              <p:spPr bwMode="auto">
                <a:xfrm>
                  <a:off x="2076" y="18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6" name="Freeform 1963"/>
                <p:cNvSpPr>
                  <a:spLocks/>
                </p:cNvSpPr>
                <p:nvPr/>
              </p:nvSpPr>
              <p:spPr bwMode="auto">
                <a:xfrm>
                  <a:off x="1967" y="177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7" name="Freeform 1964"/>
                <p:cNvSpPr>
                  <a:spLocks/>
                </p:cNvSpPr>
                <p:nvPr/>
              </p:nvSpPr>
              <p:spPr bwMode="auto">
                <a:xfrm>
                  <a:off x="1971" y="17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8" name="Freeform 1965"/>
                <p:cNvSpPr>
                  <a:spLocks/>
                </p:cNvSpPr>
                <p:nvPr/>
              </p:nvSpPr>
              <p:spPr bwMode="auto">
                <a:xfrm>
                  <a:off x="1969" y="17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9" name="Freeform 1966"/>
                <p:cNvSpPr>
                  <a:spLocks/>
                </p:cNvSpPr>
                <p:nvPr/>
              </p:nvSpPr>
              <p:spPr bwMode="auto">
                <a:xfrm>
                  <a:off x="1973" y="176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0" name="Freeform 1967"/>
                <p:cNvSpPr>
                  <a:spLocks/>
                </p:cNvSpPr>
                <p:nvPr/>
              </p:nvSpPr>
              <p:spPr bwMode="auto">
                <a:xfrm>
                  <a:off x="1972" y="177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1" name="Freeform 1968"/>
                <p:cNvSpPr>
                  <a:spLocks/>
                </p:cNvSpPr>
                <p:nvPr/>
              </p:nvSpPr>
              <p:spPr bwMode="auto">
                <a:xfrm>
                  <a:off x="1966" y="17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2" name="Freeform 1969"/>
                <p:cNvSpPr>
                  <a:spLocks/>
                </p:cNvSpPr>
                <p:nvPr/>
              </p:nvSpPr>
              <p:spPr bwMode="auto">
                <a:xfrm>
                  <a:off x="2056" y="1965"/>
                  <a:ext cx="128" cy="142"/>
                </a:xfrm>
                <a:custGeom>
                  <a:avLst/>
                  <a:gdLst>
                    <a:gd name="T0" fmla="*/ 71 w 133"/>
                    <a:gd name="T1" fmla="*/ 137 h 149"/>
                    <a:gd name="T2" fmla="*/ 77 w 133"/>
                    <a:gd name="T3" fmla="*/ 138 h 149"/>
                    <a:gd name="T4" fmla="*/ 78 w 133"/>
                    <a:gd name="T5" fmla="*/ 137 h 149"/>
                    <a:gd name="T6" fmla="*/ 79 w 133"/>
                    <a:gd name="T7" fmla="*/ 124 h 149"/>
                    <a:gd name="T8" fmla="*/ 89 w 133"/>
                    <a:gd name="T9" fmla="*/ 110 h 149"/>
                    <a:gd name="T10" fmla="*/ 113 w 133"/>
                    <a:gd name="T11" fmla="*/ 106 h 149"/>
                    <a:gd name="T12" fmla="*/ 127 w 133"/>
                    <a:gd name="T13" fmla="*/ 111 h 149"/>
                    <a:gd name="T14" fmla="*/ 130 w 133"/>
                    <a:gd name="T15" fmla="*/ 108 h 149"/>
                    <a:gd name="T16" fmla="*/ 131 w 133"/>
                    <a:gd name="T17" fmla="*/ 106 h 149"/>
                    <a:gd name="T18" fmla="*/ 132 w 133"/>
                    <a:gd name="T19" fmla="*/ 91 h 149"/>
                    <a:gd name="T20" fmla="*/ 121 w 133"/>
                    <a:gd name="T21" fmla="*/ 75 h 149"/>
                    <a:gd name="T22" fmla="*/ 104 w 133"/>
                    <a:gd name="T23" fmla="*/ 68 h 149"/>
                    <a:gd name="T24" fmla="*/ 103 w 133"/>
                    <a:gd name="T25" fmla="*/ 56 h 149"/>
                    <a:gd name="T26" fmla="*/ 97 w 133"/>
                    <a:gd name="T27" fmla="*/ 43 h 149"/>
                    <a:gd name="T28" fmla="*/ 91 w 133"/>
                    <a:gd name="T29" fmla="*/ 43 h 149"/>
                    <a:gd name="T30" fmla="*/ 87 w 133"/>
                    <a:gd name="T31" fmla="*/ 43 h 149"/>
                    <a:gd name="T32" fmla="*/ 85 w 133"/>
                    <a:gd name="T33" fmla="*/ 41 h 149"/>
                    <a:gd name="T34" fmla="*/ 84 w 133"/>
                    <a:gd name="T35" fmla="*/ 39 h 149"/>
                    <a:gd name="T36" fmla="*/ 72 w 133"/>
                    <a:gd name="T37" fmla="*/ 33 h 149"/>
                    <a:gd name="T38" fmla="*/ 71 w 133"/>
                    <a:gd name="T39" fmla="*/ 33 h 149"/>
                    <a:gd name="T40" fmla="*/ 68 w 133"/>
                    <a:gd name="T41" fmla="*/ 32 h 149"/>
                    <a:gd name="T42" fmla="*/ 49 w 133"/>
                    <a:gd name="T43" fmla="*/ 23 h 149"/>
                    <a:gd name="T44" fmla="*/ 36 w 133"/>
                    <a:gd name="T45" fmla="*/ 1 h 149"/>
                    <a:gd name="T46" fmla="*/ 19 w 133"/>
                    <a:gd name="T47" fmla="*/ 9 h 149"/>
                    <a:gd name="T48" fmla="*/ 13 w 133"/>
                    <a:gd name="T49" fmla="*/ 12 h 149"/>
                    <a:gd name="T50" fmla="*/ 11 w 133"/>
                    <a:gd name="T51" fmla="*/ 14 h 149"/>
                    <a:gd name="T52" fmla="*/ 9 w 133"/>
                    <a:gd name="T53" fmla="*/ 14 h 149"/>
                    <a:gd name="T54" fmla="*/ 6 w 133"/>
                    <a:gd name="T55" fmla="*/ 14 h 149"/>
                    <a:gd name="T56" fmla="*/ 4 w 133"/>
                    <a:gd name="T57" fmla="*/ 14 h 149"/>
                    <a:gd name="T58" fmla="*/ 6 w 133"/>
                    <a:gd name="T59" fmla="*/ 19 h 149"/>
                    <a:gd name="T60" fmla="*/ 6 w 133"/>
                    <a:gd name="T61" fmla="*/ 34 h 149"/>
                    <a:gd name="T62" fmla="*/ 8 w 133"/>
                    <a:gd name="T63" fmla="*/ 49 h 149"/>
                    <a:gd name="T64" fmla="*/ 5 w 133"/>
                    <a:gd name="T65" fmla="*/ 57 h 149"/>
                    <a:gd name="T66" fmla="*/ 4 w 133"/>
                    <a:gd name="T67" fmla="*/ 69 h 149"/>
                    <a:gd name="T68" fmla="*/ 0 w 133"/>
                    <a:gd name="T69" fmla="*/ 84 h 149"/>
                    <a:gd name="T70" fmla="*/ 0 w 133"/>
                    <a:gd name="T71" fmla="*/ 86 h 149"/>
                    <a:gd name="T72" fmla="*/ 4 w 133"/>
                    <a:gd name="T73" fmla="*/ 91 h 149"/>
                    <a:gd name="T74" fmla="*/ 10 w 133"/>
                    <a:gd name="T75" fmla="*/ 106 h 149"/>
                    <a:gd name="T76" fmla="*/ 11 w 133"/>
                    <a:gd name="T77" fmla="*/ 114 h 149"/>
                    <a:gd name="T78" fmla="*/ 12 w 133"/>
                    <a:gd name="T79" fmla="*/ 126 h 149"/>
                    <a:gd name="T80" fmla="*/ 20 w 133"/>
                    <a:gd name="T81" fmla="*/ 147 h 149"/>
                    <a:gd name="T82" fmla="*/ 20 w 133"/>
                    <a:gd name="T83" fmla="*/ 149 h 149"/>
                    <a:gd name="T84" fmla="*/ 26 w 133"/>
                    <a:gd name="T85" fmla="*/ 145 h 149"/>
                    <a:gd name="T86" fmla="*/ 28 w 133"/>
                    <a:gd name="T87" fmla="*/ 144 h 149"/>
                    <a:gd name="T88" fmla="*/ 38 w 133"/>
                    <a:gd name="T89" fmla="*/ 137 h 149"/>
                    <a:gd name="T90" fmla="*/ 46 w 133"/>
                    <a:gd name="T91" fmla="*/ 139 h 149"/>
                    <a:gd name="T92" fmla="*/ 62 w 133"/>
                    <a:gd name="T93"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49">
                      <a:moveTo>
                        <a:pt x="71" y="137"/>
                      </a:moveTo>
                      <a:cubicBezTo>
                        <a:pt x="71" y="137"/>
                        <a:pt x="71" y="137"/>
                        <a:pt x="71" y="137"/>
                      </a:cubicBezTo>
                      <a:cubicBezTo>
                        <a:pt x="71" y="137"/>
                        <a:pt x="71" y="137"/>
                        <a:pt x="71" y="137"/>
                      </a:cubicBezTo>
                      <a:cubicBezTo>
                        <a:pt x="71" y="138"/>
                        <a:pt x="72" y="138"/>
                        <a:pt x="73" y="138"/>
                      </a:cubicBezTo>
                      <a:cubicBezTo>
                        <a:pt x="74" y="138"/>
                        <a:pt x="74" y="138"/>
                        <a:pt x="74" y="138"/>
                      </a:cubicBezTo>
                      <a:cubicBezTo>
                        <a:pt x="75" y="138"/>
                        <a:pt x="76" y="138"/>
                        <a:pt x="77" y="138"/>
                      </a:cubicBezTo>
                      <a:cubicBezTo>
                        <a:pt x="77" y="138"/>
                        <a:pt x="77" y="138"/>
                        <a:pt x="77" y="138"/>
                      </a:cubicBezTo>
                      <a:cubicBezTo>
                        <a:pt x="77" y="138"/>
                        <a:pt x="77" y="137"/>
                        <a:pt x="77" y="137"/>
                      </a:cubicBezTo>
                      <a:cubicBezTo>
                        <a:pt x="78" y="137"/>
                        <a:pt x="78" y="137"/>
                        <a:pt x="78" y="137"/>
                      </a:cubicBezTo>
                      <a:cubicBezTo>
                        <a:pt x="78" y="136"/>
                        <a:pt x="78" y="136"/>
                        <a:pt x="78" y="135"/>
                      </a:cubicBezTo>
                      <a:cubicBezTo>
                        <a:pt x="78" y="135"/>
                        <a:pt x="78" y="135"/>
                        <a:pt x="78" y="135"/>
                      </a:cubicBezTo>
                      <a:cubicBezTo>
                        <a:pt x="79" y="132"/>
                        <a:pt x="79" y="127"/>
                        <a:pt x="79" y="124"/>
                      </a:cubicBezTo>
                      <a:cubicBezTo>
                        <a:pt x="79" y="124"/>
                        <a:pt x="79" y="124"/>
                        <a:pt x="79" y="124"/>
                      </a:cubicBezTo>
                      <a:cubicBezTo>
                        <a:pt x="79" y="124"/>
                        <a:pt x="79" y="123"/>
                        <a:pt x="79" y="123"/>
                      </a:cubicBezTo>
                      <a:cubicBezTo>
                        <a:pt x="79" y="119"/>
                        <a:pt x="85" y="113"/>
                        <a:pt x="89" y="110"/>
                      </a:cubicBezTo>
                      <a:cubicBezTo>
                        <a:pt x="92" y="108"/>
                        <a:pt x="95" y="108"/>
                        <a:pt x="98" y="108"/>
                      </a:cubicBezTo>
                      <a:cubicBezTo>
                        <a:pt x="100" y="108"/>
                        <a:pt x="102" y="108"/>
                        <a:pt x="103" y="108"/>
                      </a:cubicBezTo>
                      <a:cubicBezTo>
                        <a:pt x="105" y="106"/>
                        <a:pt x="109" y="106"/>
                        <a:pt x="113" y="106"/>
                      </a:cubicBezTo>
                      <a:cubicBezTo>
                        <a:pt x="117" y="106"/>
                        <a:pt x="117" y="106"/>
                        <a:pt x="117" y="106"/>
                      </a:cubicBezTo>
                      <a:cubicBezTo>
                        <a:pt x="120" y="106"/>
                        <a:pt x="123" y="108"/>
                        <a:pt x="125" y="109"/>
                      </a:cubicBezTo>
                      <a:cubicBezTo>
                        <a:pt x="126" y="110"/>
                        <a:pt x="127" y="111"/>
                        <a:pt x="127" y="111"/>
                      </a:cubicBezTo>
                      <a:cubicBezTo>
                        <a:pt x="128" y="111"/>
                        <a:pt x="128" y="111"/>
                        <a:pt x="128" y="111"/>
                      </a:cubicBezTo>
                      <a:cubicBezTo>
                        <a:pt x="128" y="111"/>
                        <a:pt x="128" y="111"/>
                        <a:pt x="128" y="111"/>
                      </a:cubicBezTo>
                      <a:cubicBezTo>
                        <a:pt x="129" y="110"/>
                        <a:pt x="130" y="109"/>
                        <a:pt x="130" y="108"/>
                      </a:cubicBezTo>
                      <a:cubicBezTo>
                        <a:pt x="130" y="108"/>
                        <a:pt x="130" y="108"/>
                        <a:pt x="130" y="108"/>
                      </a:cubicBezTo>
                      <a:cubicBezTo>
                        <a:pt x="130" y="108"/>
                        <a:pt x="131" y="107"/>
                        <a:pt x="131" y="107"/>
                      </a:cubicBezTo>
                      <a:cubicBezTo>
                        <a:pt x="131" y="107"/>
                        <a:pt x="131" y="107"/>
                        <a:pt x="131" y="106"/>
                      </a:cubicBezTo>
                      <a:cubicBezTo>
                        <a:pt x="131" y="106"/>
                        <a:pt x="131" y="105"/>
                        <a:pt x="131" y="105"/>
                      </a:cubicBezTo>
                      <a:cubicBezTo>
                        <a:pt x="130" y="103"/>
                        <a:pt x="131" y="101"/>
                        <a:pt x="132" y="98"/>
                      </a:cubicBezTo>
                      <a:cubicBezTo>
                        <a:pt x="132" y="96"/>
                        <a:pt x="133" y="93"/>
                        <a:pt x="132" y="91"/>
                      </a:cubicBezTo>
                      <a:cubicBezTo>
                        <a:pt x="132" y="89"/>
                        <a:pt x="130" y="88"/>
                        <a:pt x="129" y="86"/>
                      </a:cubicBezTo>
                      <a:cubicBezTo>
                        <a:pt x="127" y="85"/>
                        <a:pt x="125" y="83"/>
                        <a:pt x="125" y="79"/>
                      </a:cubicBezTo>
                      <a:cubicBezTo>
                        <a:pt x="125" y="76"/>
                        <a:pt x="125" y="75"/>
                        <a:pt x="121" y="75"/>
                      </a:cubicBezTo>
                      <a:cubicBezTo>
                        <a:pt x="120" y="75"/>
                        <a:pt x="119" y="75"/>
                        <a:pt x="118" y="75"/>
                      </a:cubicBezTo>
                      <a:cubicBezTo>
                        <a:pt x="118" y="75"/>
                        <a:pt x="117" y="75"/>
                        <a:pt x="116" y="75"/>
                      </a:cubicBezTo>
                      <a:cubicBezTo>
                        <a:pt x="106" y="75"/>
                        <a:pt x="104" y="71"/>
                        <a:pt x="104" y="68"/>
                      </a:cubicBezTo>
                      <a:cubicBezTo>
                        <a:pt x="104" y="66"/>
                        <a:pt x="103" y="65"/>
                        <a:pt x="102" y="64"/>
                      </a:cubicBezTo>
                      <a:cubicBezTo>
                        <a:pt x="101" y="62"/>
                        <a:pt x="100" y="58"/>
                        <a:pt x="103" y="57"/>
                      </a:cubicBezTo>
                      <a:cubicBezTo>
                        <a:pt x="103" y="56"/>
                        <a:pt x="103" y="56"/>
                        <a:pt x="103" y="56"/>
                      </a:cubicBezTo>
                      <a:cubicBezTo>
                        <a:pt x="102" y="54"/>
                        <a:pt x="100" y="52"/>
                        <a:pt x="101" y="49"/>
                      </a:cubicBezTo>
                      <a:cubicBezTo>
                        <a:pt x="101" y="47"/>
                        <a:pt x="100" y="46"/>
                        <a:pt x="98" y="44"/>
                      </a:cubicBezTo>
                      <a:cubicBezTo>
                        <a:pt x="97" y="43"/>
                        <a:pt x="97" y="43"/>
                        <a:pt x="97" y="43"/>
                      </a:cubicBezTo>
                      <a:cubicBezTo>
                        <a:pt x="97" y="43"/>
                        <a:pt x="96" y="43"/>
                        <a:pt x="94" y="43"/>
                      </a:cubicBezTo>
                      <a:cubicBezTo>
                        <a:pt x="94" y="43"/>
                        <a:pt x="93" y="43"/>
                        <a:pt x="93" y="43"/>
                      </a:cubicBezTo>
                      <a:cubicBezTo>
                        <a:pt x="92" y="43"/>
                        <a:pt x="91" y="43"/>
                        <a:pt x="91" y="43"/>
                      </a:cubicBezTo>
                      <a:cubicBezTo>
                        <a:pt x="90" y="43"/>
                        <a:pt x="89" y="43"/>
                        <a:pt x="87" y="43"/>
                      </a:cubicBezTo>
                      <a:cubicBezTo>
                        <a:pt x="87" y="43"/>
                        <a:pt x="87" y="43"/>
                        <a:pt x="87" y="43"/>
                      </a:cubicBezTo>
                      <a:cubicBezTo>
                        <a:pt x="87" y="43"/>
                        <a:pt x="87" y="43"/>
                        <a:pt x="87" y="43"/>
                      </a:cubicBezTo>
                      <a:cubicBezTo>
                        <a:pt x="86" y="43"/>
                        <a:pt x="86" y="42"/>
                        <a:pt x="85" y="42"/>
                      </a:cubicBezTo>
                      <a:cubicBezTo>
                        <a:pt x="85" y="42"/>
                        <a:pt x="85" y="42"/>
                        <a:pt x="85" y="42"/>
                      </a:cubicBezTo>
                      <a:cubicBezTo>
                        <a:pt x="85" y="42"/>
                        <a:pt x="85" y="41"/>
                        <a:pt x="85" y="41"/>
                      </a:cubicBezTo>
                      <a:cubicBezTo>
                        <a:pt x="85" y="41"/>
                        <a:pt x="85" y="41"/>
                        <a:pt x="84" y="41"/>
                      </a:cubicBezTo>
                      <a:cubicBezTo>
                        <a:pt x="84" y="41"/>
                        <a:pt x="84" y="40"/>
                        <a:pt x="84" y="40"/>
                      </a:cubicBezTo>
                      <a:cubicBezTo>
                        <a:pt x="84" y="40"/>
                        <a:pt x="84" y="39"/>
                        <a:pt x="84" y="39"/>
                      </a:cubicBezTo>
                      <a:cubicBezTo>
                        <a:pt x="84" y="38"/>
                        <a:pt x="81" y="37"/>
                        <a:pt x="77" y="37"/>
                      </a:cubicBezTo>
                      <a:cubicBezTo>
                        <a:pt x="74" y="37"/>
                        <a:pt x="73" y="34"/>
                        <a:pt x="73" y="33"/>
                      </a:cubicBezTo>
                      <a:cubicBezTo>
                        <a:pt x="73" y="33"/>
                        <a:pt x="72" y="33"/>
                        <a:pt x="72" y="33"/>
                      </a:cubicBezTo>
                      <a:cubicBezTo>
                        <a:pt x="72" y="33"/>
                        <a:pt x="72" y="33"/>
                        <a:pt x="72" y="33"/>
                      </a:cubicBezTo>
                      <a:cubicBezTo>
                        <a:pt x="72" y="33"/>
                        <a:pt x="72" y="33"/>
                        <a:pt x="71" y="33"/>
                      </a:cubicBezTo>
                      <a:cubicBezTo>
                        <a:pt x="71" y="33"/>
                        <a:pt x="71" y="33"/>
                        <a:pt x="71" y="33"/>
                      </a:cubicBezTo>
                      <a:cubicBezTo>
                        <a:pt x="71" y="33"/>
                        <a:pt x="71" y="33"/>
                        <a:pt x="71" y="33"/>
                      </a:cubicBezTo>
                      <a:cubicBezTo>
                        <a:pt x="71" y="33"/>
                        <a:pt x="70" y="33"/>
                        <a:pt x="69" y="33"/>
                      </a:cubicBezTo>
                      <a:cubicBezTo>
                        <a:pt x="69" y="32"/>
                        <a:pt x="68" y="32"/>
                        <a:pt x="68" y="32"/>
                      </a:cubicBezTo>
                      <a:cubicBezTo>
                        <a:pt x="67" y="31"/>
                        <a:pt x="67" y="31"/>
                        <a:pt x="66" y="31"/>
                      </a:cubicBezTo>
                      <a:cubicBezTo>
                        <a:pt x="65" y="31"/>
                        <a:pt x="65" y="31"/>
                        <a:pt x="64" y="31"/>
                      </a:cubicBezTo>
                      <a:cubicBezTo>
                        <a:pt x="58" y="32"/>
                        <a:pt x="55" y="29"/>
                        <a:pt x="49" y="23"/>
                      </a:cubicBezTo>
                      <a:cubicBezTo>
                        <a:pt x="44" y="16"/>
                        <a:pt x="44" y="4"/>
                        <a:pt x="45" y="0"/>
                      </a:cubicBezTo>
                      <a:cubicBezTo>
                        <a:pt x="44" y="0"/>
                        <a:pt x="43" y="0"/>
                        <a:pt x="41" y="0"/>
                      </a:cubicBezTo>
                      <a:cubicBezTo>
                        <a:pt x="40" y="0"/>
                        <a:pt x="38" y="1"/>
                        <a:pt x="36" y="1"/>
                      </a:cubicBezTo>
                      <a:cubicBezTo>
                        <a:pt x="34" y="1"/>
                        <a:pt x="30" y="3"/>
                        <a:pt x="27" y="5"/>
                      </a:cubicBezTo>
                      <a:cubicBezTo>
                        <a:pt x="26" y="5"/>
                        <a:pt x="25" y="6"/>
                        <a:pt x="24" y="6"/>
                      </a:cubicBezTo>
                      <a:cubicBezTo>
                        <a:pt x="22" y="8"/>
                        <a:pt x="20" y="8"/>
                        <a:pt x="19" y="9"/>
                      </a:cubicBezTo>
                      <a:cubicBezTo>
                        <a:pt x="17" y="9"/>
                        <a:pt x="16" y="10"/>
                        <a:pt x="15" y="11"/>
                      </a:cubicBezTo>
                      <a:cubicBezTo>
                        <a:pt x="14" y="11"/>
                        <a:pt x="14" y="12"/>
                        <a:pt x="14" y="12"/>
                      </a:cubicBezTo>
                      <a:cubicBezTo>
                        <a:pt x="13" y="12"/>
                        <a:pt x="13" y="12"/>
                        <a:pt x="13" y="12"/>
                      </a:cubicBezTo>
                      <a:cubicBezTo>
                        <a:pt x="13" y="13"/>
                        <a:pt x="13" y="13"/>
                        <a:pt x="12" y="13"/>
                      </a:cubicBezTo>
                      <a:cubicBezTo>
                        <a:pt x="12" y="13"/>
                        <a:pt x="12" y="13"/>
                        <a:pt x="12" y="13"/>
                      </a:cubicBezTo>
                      <a:cubicBezTo>
                        <a:pt x="12" y="13"/>
                        <a:pt x="11" y="13"/>
                        <a:pt x="11" y="14"/>
                      </a:cubicBezTo>
                      <a:cubicBezTo>
                        <a:pt x="11" y="14"/>
                        <a:pt x="11" y="14"/>
                        <a:pt x="11" y="14"/>
                      </a:cubicBezTo>
                      <a:cubicBezTo>
                        <a:pt x="10" y="14"/>
                        <a:pt x="10" y="14"/>
                        <a:pt x="9" y="14"/>
                      </a:cubicBezTo>
                      <a:cubicBezTo>
                        <a:pt x="9" y="14"/>
                        <a:pt x="9" y="14"/>
                        <a:pt x="9" y="14"/>
                      </a:cubicBezTo>
                      <a:cubicBezTo>
                        <a:pt x="9" y="14"/>
                        <a:pt x="8" y="14"/>
                        <a:pt x="8" y="14"/>
                      </a:cubicBezTo>
                      <a:cubicBezTo>
                        <a:pt x="8" y="14"/>
                        <a:pt x="8" y="14"/>
                        <a:pt x="7" y="14"/>
                      </a:cubicBezTo>
                      <a:cubicBezTo>
                        <a:pt x="7" y="14"/>
                        <a:pt x="7" y="14"/>
                        <a:pt x="6" y="14"/>
                      </a:cubicBezTo>
                      <a:cubicBezTo>
                        <a:pt x="6" y="14"/>
                        <a:pt x="6" y="14"/>
                        <a:pt x="6" y="14"/>
                      </a:cubicBezTo>
                      <a:cubicBezTo>
                        <a:pt x="5" y="14"/>
                        <a:pt x="5" y="14"/>
                        <a:pt x="5" y="14"/>
                      </a:cubicBezTo>
                      <a:cubicBezTo>
                        <a:pt x="5" y="14"/>
                        <a:pt x="4" y="14"/>
                        <a:pt x="4" y="14"/>
                      </a:cubicBezTo>
                      <a:cubicBezTo>
                        <a:pt x="4" y="14"/>
                        <a:pt x="4" y="14"/>
                        <a:pt x="3" y="14"/>
                      </a:cubicBezTo>
                      <a:cubicBezTo>
                        <a:pt x="4" y="14"/>
                        <a:pt x="4" y="14"/>
                        <a:pt x="4" y="14"/>
                      </a:cubicBezTo>
                      <a:cubicBezTo>
                        <a:pt x="4" y="16"/>
                        <a:pt x="5" y="18"/>
                        <a:pt x="6" y="19"/>
                      </a:cubicBezTo>
                      <a:cubicBezTo>
                        <a:pt x="8" y="22"/>
                        <a:pt x="9" y="25"/>
                        <a:pt x="10" y="26"/>
                      </a:cubicBezTo>
                      <a:cubicBezTo>
                        <a:pt x="11" y="31"/>
                        <a:pt x="8" y="33"/>
                        <a:pt x="7" y="34"/>
                      </a:cubicBezTo>
                      <a:cubicBezTo>
                        <a:pt x="7" y="34"/>
                        <a:pt x="7" y="34"/>
                        <a:pt x="6" y="34"/>
                      </a:cubicBezTo>
                      <a:cubicBezTo>
                        <a:pt x="6" y="35"/>
                        <a:pt x="6" y="40"/>
                        <a:pt x="7" y="47"/>
                      </a:cubicBezTo>
                      <a:cubicBezTo>
                        <a:pt x="8" y="49"/>
                        <a:pt x="8" y="49"/>
                        <a:pt x="8" y="49"/>
                      </a:cubicBezTo>
                      <a:cubicBezTo>
                        <a:pt x="8" y="49"/>
                        <a:pt x="8" y="49"/>
                        <a:pt x="8" y="49"/>
                      </a:cubicBezTo>
                      <a:cubicBezTo>
                        <a:pt x="8" y="49"/>
                        <a:pt x="8" y="49"/>
                        <a:pt x="8" y="49"/>
                      </a:cubicBezTo>
                      <a:cubicBezTo>
                        <a:pt x="8" y="50"/>
                        <a:pt x="7" y="52"/>
                        <a:pt x="6" y="54"/>
                      </a:cubicBezTo>
                      <a:cubicBezTo>
                        <a:pt x="5" y="55"/>
                        <a:pt x="5" y="56"/>
                        <a:pt x="5" y="57"/>
                      </a:cubicBezTo>
                      <a:cubicBezTo>
                        <a:pt x="7" y="59"/>
                        <a:pt x="5" y="62"/>
                        <a:pt x="4" y="64"/>
                      </a:cubicBezTo>
                      <a:cubicBezTo>
                        <a:pt x="3" y="66"/>
                        <a:pt x="2" y="67"/>
                        <a:pt x="2" y="68"/>
                      </a:cubicBezTo>
                      <a:cubicBezTo>
                        <a:pt x="2" y="68"/>
                        <a:pt x="3" y="69"/>
                        <a:pt x="4" y="69"/>
                      </a:cubicBezTo>
                      <a:cubicBezTo>
                        <a:pt x="5" y="70"/>
                        <a:pt x="7" y="71"/>
                        <a:pt x="7" y="73"/>
                      </a:cubicBezTo>
                      <a:cubicBezTo>
                        <a:pt x="7" y="76"/>
                        <a:pt x="3" y="82"/>
                        <a:pt x="0" y="84"/>
                      </a:cubicBezTo>
                      <a:cubicBezTo>
                        <a:pt x="0" y="84"/>
                        <a:pt x="0" y="84"/>
                        <a:pt x="0" y="84"/>
                      </a:cubicBezTo>
                      <a:cubicBezTo>
                        <a:pt x="0" y="84"/>
                        <a:pt x="0" y="85"/>
                        <a:pt x="0" y="85"/>
                      </a:cubicBezTo>
                      <a:cubicBezTo>
                        <a:pt x="0" y="85"/>
                        <a:pt x="0" y="85"/>
                        <a:pt x="0" y="85"/>
                      </a:cubicBezTo>
                      <a:cubicBezTo>
                        <a:pt x="0" y="85"/>
                        <a:pt x="0" y="85"/>
                        <a:pt x="0" y="86"/>
                      </a:cubicBezTo>
                      <a:cubicBezTo>
                        <a:pt x="0" y="86"/>
                        <a:pt x="0" y="86"/>
                        <a:pt x="0" y="86"/>
                      </a:cubicBezTo>
                      <a:cubicBezTo>
                        <a:pt x="0" y="86"/>
                        <a:pt x="0" y="87"/>
                        <a:pt x="0" y="87"/>
                      </a:cubicBezTo>
                      <a:cubicBezTo>
                        <a:pt x="1" y="88"/>
                        <a:pt x="2" y="89"/>
                        <a:pt x="4" y="91"/>
                      </a:cubicBezTo>
                      <a:cubicBezTo>
                        <a:pt x="7" y="93"/>
                        <a:pt x="6" y="96"/>
                        <a:pt x="6" y="98"/>
                      </a:cubicBezTo>
                      <a:cubicBezTo>
                        <a:pt x="6" y="100"/>
                        <a:pt x="6" y="102"/>
                        <a:pt x="7" y="103"/>
                      </a:cubicBezTo>
                      <a:cubicBezTo>
                        <a:pt x="8" y="104"/>
                        <a:pt x="9" y="105"/>
                        <a:pt x="10" y="106"/>
                      </a:cubicBezTo>
                      <a:cubicBezTo>
                        <a:pt x="11" y="107"/>
                        <a:pt x="12" y="108"/>
                        <a:pt x="12" y="109"/>
                      </a:cubicBezTo>
                      <a:cubicBezTo>
                        <a:pt x="13" y="111"/>
                        <a:pt x="11" y="112"/>
                        <a:pt x="11" y="112"/>
                      </a:cubicBezTo>
                      <a:cubicBezTo>
                        <a:pt x="11" y="112"/>
                        <a:pt x="11" y="113"/>
                        <a:pt x="11" y="114"/>
                      </a:cubicBezTo>
                      <a:cubicBezTo>
                        <a:pt x="11" y="116"/>
                        <a:pt x="11" y="119"/>
                        <a:pt x="9" y="120"/>
                      </a:cubicBezTo>
                      <a:cubicBezTo>
                        <a:pt x="8" y="120"/>
                        <a:pt x="8" y="121"/>
                        <a:pt x="9" y="121"/>
                      </a:cubicBezTo>
                      <a:cubicBezTo>
                        <a:pt x="9" y="123"/>
                        <a:pt x="11" y="125"/>
                        <a:pt x="12" y="126"/>
                      </a:cubicBezTo>
                      <a:cubicBezTo>
                        <a:pt x="15" y="127"/>
                        <a:pt x="15" y="130"/>
                        <a:pt x="15" y="132"/>
                      </a:cubicBezTo>
                      <a:cubicBezTo>
                        <a:pt x="16" y="134"/>
                        <a:pt x="16" y="136"/>
                        <a:pt x="17" y="137"/>
                      </a:cubicBezTo>
                      <a:cubicBezTo>
                        <a:pt x="19" y="139"/>
                        <a:pt x="19" y="143"/>
                        <a:pt x="20" y="147"/>
                      </a:cubicBezTo>
                      <a:cubicBezTo>
                        <a:pt x="20" y="147"/>
                        <a:pt x="20" y="147"/>
                        <a:pt x="20" y="148"/>
                      </a:cubicBezTo>
                      <a:cubicBezTo>
                        <a:pt x="20" y="148"/>
                        <a:pt x="20" y="148"/>
                        <a:pt x="20" y="148"/>
                      </a:cubicBezTo>
                      <a:cubicBezTo>
                        <a:pt x="20" y="148"/>
                        <a:pt x="20" y="149"/>
                        <a:pt x="20" y="149"/>
                      </a:cubicBezTo>
                      <a:cubicBezTo>
                        <a:pt x="21" y="149"/>
                        <a:pt x="22" y="148"/>
                        <a:pt x="24" y="147"/>
                      </a:cubicBezTo>
                      <a:cubicBezTo>
                        <a:pt x="24" y="147"/>
                        <a:pt x="24" y="147"/>
                        <a:pt x="24" y="147"/>
                      </a:cubicBezTo>
                      <a:cubicBezTo>
                        <a:pt x="25" y="146"/>
                        <a:pt x="25" y="146"/>
                        <a:pt x="26" y="145"/>
                      </a:cubicBezTo>
                      <a:cubicBezTo>
                        <a:pt x="26" y="145"/>
                        <a:pt x="26" y="145"/>
                        <a:pt x="26" y="145"/>
                      </a:cubicBezTo>
                      <a:cubicBezTo>
                        <a:pt x="27" y="145"/>
                        <a:pt x="28" y="144"/>
                        <a:pt x="28" y="144"/>
                      </a:cubicBezTo>
                      <a:cubicBezTo>
                        <a:pt x="28" y="144"/>
                        <a:pt x="28" y="144"/>
                        <a:pt x="28" y="144"/>
                      </a:cubicBezTo>
                      <a:cubicBezTo>
                        <a:pt x="30" y="142"/>
                        <a:pt x="31" y="141"/>
                        <a:pt x="32" y="140"/>
                      </a:cubicBezTo>
                      <a:cubicBezTo>
                        <a:pt x="34" y="138"/>
                        <a:pt x="35" y="137"/>
                        <a:pt x="36" y="137"/>
                      </a:cubicBezTo>
                      <a:cubicBezTo>
                        <a:pt x="37" y="137"/>
                        <a:pt x="37" y="137"/>
                        <a:pt x="38" y="137"/>
                      </a:cubicBezTo>
                      <a:cubicBezTo>
                        <a:pt x="39" y="137"/>
                        <a:pt x="40" y="137"/>
                        <a:pt x="41" y="138"/>
                      </a:cubicBezTo>
                      <a:cubicBezTo>
                        <a:pt x="42" y="139"/>
                        <a:pt x="42" y="139"/>
                        <a:pt x="44" y="139"/>
                      </a:cubicBezTo>
                      <a:cubicBezTo>
                        <a:pt x="46" y="139"/>
                        <a:pt x="46" y="139"/>
                        <a:pt x="46" y="139"/>
                      </a:cubicBezTo>
                      <a:cubicBezTo>
                        <a:pt x="50" y="140"/>
                        <a:pt x="55" y="141"/>
                        <a:pt x="58" y="145"/>
                      </a:cubicBezTo>
                      <a:cubicBezTo>
                        <a:pt x="59" y="144"/>
                        <a:pt x="59" y="143"/>
                        <a:pt x="60" y="142"/>
                      </a:cubicBezTo>
                      <a:cubicBezTo>
                        <a:pt x="60" y="141"/>
                        <a:pt x="61" y="139"/>
                        <a:pt x="62" y="139"/>
                      </a:cubicBezTo>
                      <a:cubicBezTo>
                        <a:pt x="62" y="138"/>
                        <a:pt x="64" y="137"/>
                        <a:pt x="66" y="137"/>
                      </a:cubicBezTo>
                      <a:cubicBezTo>
                        <a:pt x="68" y="137"/>
                        <a:pt x="69" y="137"/>
                        <a:pt x="71" y="1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3" name="Freeform 1970"/>
                <p:cNvSpPr>
                  <a:spLocks/>
                </p:cNvSpPr>
                <p:nvPr/>
              </p:nvSpPr>
              <p:spPr bwMode="auto">
                <a:xfrm>
                  <a:off x="2182" y="20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4" name="Freeform 1971"/>
                <p:cNvSpPr>
                  <a:spLocks/>
                </p:cNvSpPr>
                <p:nvPr/>
              </p:nvSpPr>
              <p:spPr bwMode="auto">
                <a:xfrm>
                  <a:off x="2138" y="2005"/>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5" name="Freeform 1972"/>
                <p:cNvSpPr>
                  <a:spLocks/>
                </p:cNvSpPr>
                <p:nvPr/>
              </p:nvSpPr>
              <p:spPr bwMode="auto">
                <a:xfrm>
                  <a:off x="2140" y="2006"/>
                  <a:ext cx="6" cy="0"/>
                </a:xfrm>
                <a:custGeom>
                  <a:avLst/>
                  <a:gdLst>
                    <a:gd name="T0" fmla="*/ 6 w 6"/>
                    <a:gd name="T1" fmla="*/ 0 w 6"/>
                    <a:gd name="T2" fmla="*/ 4 w 6"/>
                    <a:gd name="T3" fmla="*/ 6 w 6"/>
                  </a:gdLst>
                  <a:ahLst/>
                  <a:cxnLst>
                    <a:cxn ang="0">
                      <a:pos x="T0" y="0"/>
                    </a:cxn>
                    <a:cxn ang="0">
                      <a:pos x="T1" y="0"/>
                    </a:cxn>
                    <a:cxn ang="0">
                      <a:pos x="T2" y="0"/>
                    </a:cxn>
                    <a:cxn ang="0">
                      <a:pos x="T3" y="0"/>
                    </a:cxn>
                  </a:cxnLst>
                  <a:rect l="0" t="0" r="r" b="b"/>
                  <a:pathLst>
                    <a:path w="6">
                      <a:moveTo>
                        <a:pt x="6" y="0"/>
                      </a:moveTo>
                      <a:cubicBezTo>
                        <a:pt x="3" y="0"/>
                        <a:pt x="2" y="0"/>
                        <a:pt x="0" y="0"/>
                      </a:cubicBezTo>
                      <a:cubicBezTo>
                        <a:pt x="2" y="0"/>
                        <a:pt x="3" y="0"/>
                        <a:pt x="4" y="0"/>
                      </a:cubicBezTo>
                      <a:cubicBezTo>
                        <a:pt x="4" y="0"/>
                        <a:pt x="5" y="0"/>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Freeform 1973"/>
                <p:cNvSpPr>
                  <a:spLocks/>
                </p:cNvSpPr>
                <p:nvPr/>
              </p:nvSpPr>
              <p:spPr bwMode="auto">
                <a:xfrm>
                  <a:off x="2060" y="197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1974"/>
                <p:cNvSpPr>
                  <a:spLocks/>
                </p:cNvSpPr>
                <p:nvPr/>
              </p:nvSpPr>
              <p:spPr bwMode="auto">
                <a:xfrm>
                  <a:off x="2063" y="197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Freeform 1975"/>
                <p:cNvSpPr>
                  <a:spLocks/>
                </p:cNvSpPr>
                <p:nvPr/>
              </p:nvSpPr>
              <p:spPr bwMode="auto">
                <a:xfrm>
                  <a:off x="2103" y="1987"/>
                  <a:ext cx="15" cy="9"/>
                </a:xfrm>
                <a:custGeom>
                  <a:avLst/>
                  <a:gdLst>
                    <a:gd name="T0" fmla="*/ 15 w 15"/>
                    <a:gd name="T1" fmla="*/ 8 h 9"/>
                    <a:gd name="T2" fmla="*/ 0 w 15"/>
                    <a:gd name="T3" fmla="*/ 0 h 9"/>
                    <a:gd name="T4" fmla="*/ 15 w 15"/>
                    <a:gd name="T5" fmla="*/ 8 h 9"/>
                  </a:gdLst>
                  <a:ahLst/>
                  <a:cxnLst>
                    <a:cxn ang="0">
                      <a:pos x="T0" y="T1"/>
                    </a:cxn>
                    <a:cxn ang="0">
                      <a:pos x="T2" y="T3"/>
                    </a:cxn>
                    <a:cxn ang="0">
                      <a:pos x="T4" y="T5"/>
                    </a:cxn>
                  </a:cxnLst>
                  <a:rect l="0" t="0" r="r" b="b"/>
                  <a:pathLst>
                    <a:path w="15" h="9">
                      <a:moveTo>
                        <a:pt x="15" y="8"/>
                      </a:moveTo>
                      <a:cubicBezTo>
                        <a:pt x="9" y="9"/>
                        <a:pt x="6" y="6"/>
                        <a:pt x="0" y="0"/>
                      </a:cubicBezTo>
                      <a:cubicBezTo>
                        <a:pt x="6" y="6"/>
                        <a:pt x="9" y="9"/>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9" name="Freeform 1976"/>
                <p:cNvSpPr>
                  <a:spLocks/>
                </p:cNvSpPr>
                <p:nvPr/>
              </p:nvSpPr>
              <p:spPr bwMode="auto">
                <a:xfrm>
                  <a:off x="2123" y="1997"/>
                  <a:ext cx="1"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Freeform 1977"/>
                <p:cNvSpPr>
                  <a:spLocks/>
                </p:cNvSpPr>
                <p:nvPr/>
              </p:nvSpPr>
              <p:spPr bwMode="auto">
                <a:xfrm>
                  <a:off x="2181" y="206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Freeform 1978"/>
                <p:cNvSpPr>
                  <a:spLocks/>
                </p:cNvSpPr>
                <p:nvPr/>
              </p:nvSpPr>
              <p:spPr bwMode="auto">
                <a:xfrm>
                  <a:off x="2138" y="200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2" name="Freeform 1979"/>
                <p:cNvSpPr>
                  <a:spLocks/>
                </p:cNvSpPr>
                <p:nvPr/>
              </p:nvSpPr>
              <p:spPr bwMode="auto">
                <a:xfrm>
                  <a:off x="2179" y="2068"/>
                  <a:ext cx="2" cy="3"/>
                </a:xfrm>
                <a:custGeom>
                  <a:avLst/>
                  <a:gdLst>
                    <a:gd name="T0" fmla="*/ 0 w 2"/>
                    <a:gd name="T1" fmla="*/ 3 h 3"/>
                    <a:gd name="T2" fmla="*/ 0 w 2"/>
                    <a:gd name="T3" fmla="*/ 3 h 3"/>
                    <a:gd name="T4" fmla="*/ 0 w 2"/>
                    <a:gd name="T5" fmla="*/ 3 h 3"/>
                    <a:gd name="T6" fmla="*/ 1 w 2"/>
                    <a:gd name="T7" fmla="*/ 2 h 3"/>
                    <a:gd name="T8" fmla="*/ 2 w 2"/>
                    <a:gd name="T9" fmla="*/ 0 h 3"/>
                    <a:gd name="T10" fmla="*/ 0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0" y="3"/>
                      </a:moveTo>
                      <a:cubicBezTo>
                        <a:pt x="0" y="3"/>
                        <a:pt x="0" y="3"/>
                        <a:pt x="0" y="3"/>
                      </a:cubicBezTo>
                      <a:cubicBezTo>
                        <a:pt x="0" y="3"/>
                        <a:pt x="0" y="3"/>
                        <a:pt x="0" y="3"/>
                      </a:cubicBezTo>
                      <a:cubicBezTo>
                        <a:pt x="1" y="2"/>
                        <a:pt x="1" y="2"/>
                        <a:pt x="1" y="2"/>
                      </a:cubicBezTo>
                      <a:cubicBezTo>
                        <a:pt x="2" y="1"/>
                        <a:pt x="2" y="1"/>
                        <a:pt x="2" y="0"/>
                      </a:cubicBezTo>
                      <a:cubicBezTo>
                        <a:pt x="2" y="1"/>
                        <a:pt x="1" y="2"/>
                        <a:pt x="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3" name="Freeform 1980"/>
                <p:cNvSpPr>
                  <a:spLocks/>
                </p:cNvSpPr>
                <p:nvPr/>
              </p:nvSpPr>
              <p:spPr bwMode="auto">
                <a:xfrm>
                  <a:off x="2062"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4" name="Freeform 1981"/>
                <p:cNvSpPr>
                  <a:spLocks/>
                </p:cNvSpPr>
                <p:nvPr/>
              </p:nvSpPr>
              <p:spPr bwMode="auto">
                <a:xfrm>
                  <a:off x="2068" y="1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5" name="Freeform 1982"/>
                <p:cNvSpPr>
                  <a:spLocks/>
                </p:cNvSpPr>
                <p:nvPr/>
              </p:nvSpPr>
              <p:spPr bwMode="auto">
                <a:xfrm>
                  <a:off x="2125" y="19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6" name="Freeform 1983"/>
                <p:cNvSpPr>
                  <a:spLocks/>
                </p:cNvSpPr>
                <p:nvPr/>
              </p:nvSpPr>
              <p:spPr bwMode="auto">
                <a:xfrm>
                  <a:off x="2118" y="1995"/>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7" name="Freeform 1984"/>
                <p:cNvSpPr>
                  <a:spLocks/>
                </p:cNvSpPr>
                <p:nvPr/>
              </p:nvSpPr>
              <p:spPr bwMode="auto">
                <a:xfrm>
                  <a:off x="2137" y="200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8" name="Freeform 1985"/>
                <p:cNvSpPr>
                  <a:spLocks/>
                </p:cNvSpPr>
                <p:nvPr/>
              </p:nvSpPr>
              <p:spPr bwMode="auto">
                <a:xfrm>
                  <a:off x="2069" y="197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Freeform 1986"/>
                <p:cNvSpPr>
                  <a:spLocks/>
                </p:cNvSpPr>
                <p:nvPr/>
              </p:nvSpPr>
              <p:spPr bwMode="auto">
                <a:xfrm>
                  <a:off x="2067"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0" name="Freeform 1987"/>
                <p:cNvSpPr>
                  <a:spLocks/>
                </p:cNvSpPr>
                <p:nvPr/>
              </p:nvSpPr>
              <p:spPr bwMode="auto">
                <a:xfrm>
                  <a:off x="2065" y="1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1" name="Freeform 1988"/>
                <p:cNvSpPr>
                  <a:spLocks/>
                </p:cNvSpPr>
                <p:nvPr/>
              </p:nvSpPr>
              <p:spPr bwMode="auto">
                <a:xfrm>
                  <a:off x="2081" y="2103"/>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2" name="Freeform 1989"/>
                <p:cNvSpPr>
                  <a:spLocks/>
                </p:cNvSpPr>
                <p:nvPr/>
              </p:nvSpPr>
              <p:spPr bwMode="auto">
                <a:xfrm>
                  <a:off x="2116" y="2096"/>
                  <a:ext cx="8" cy="2"/>
                </a:xfrm>
                <a:custGeom>
                  <a:avLst/>
                  <a:gdLst>
                    <a:gd name="T0" fmla="*/ 4 w 9"/>
                    <a:gd name="T1" fmla="*/ 0 h 2"/>
                    <a:gd name="T2" fmla="*/ 0 w 9"/>
                    <a:gd name="T3" fmla="*/ 2 h 2"/>
                    <a:gd name="T4" fmla="*/ 4 w 9"/>
                    <a:gd name="T5" fmla="*/ 0 h 2"/>
                    <a:gd name="T6" fmla="*/ 9 w 9"/>
                    <a:gd name="T7" fmla="*/ 0 h 2"/>
                    <a:gd name="T8" fmla="*/ 9 w 9"/>
                    <a:gd name="T9" fmla="*/ 0 h 2"/>
                    <a:gd name="T10" fmla="*/ 4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4" y="0"/>
                      </a:moveTo>
                      <a:cubicBezTo>
                        <a:pt x="2" y="0"/>
                        <a:pt x="0" y="1"/>
                        <a:pt x="0" y="2"/>
                      </a:cubicBezTo>
                      <a:cubicBezTo>
                        <a:pt x="0" y="1"/>
                        <a:pt x="2" y="0"/>
                        <a:pt x="4" y="0"/>
                      </a:cubicBezTo>
                      <a:cubicBezTo>
                        <a:pt x="6" y="0"/>
                        <a:pt x="7" y="0"/>
                        <a:pt x="9" y="0"/>
                      </a:cubicBezTo>
                      <a:cubicBezTo>
                        <a:pt x="9" y="0"/>
                        <a:pt x="9" y="0"/>
                        <a:pt x="9" y="0"/>
                      </a:cubicBezTo>
                      <a:cubicBezTo>
                        <a:pt x="7" y="0"/>
                        <a:pt x="6" y="0"/>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3" name="Freeform 1990"/>
                <p:cNvSpPr>
                  <a:spLocks/>
                </p:cNvSpPr>
                <p:nvPr/>
              </p:nvSpPr>
              <p:spPr bwMode="auto">
                <a:xfrm>
                  <a:off x="2079" y="2104"/>
                  <a:ext cx="2" cy="2"/>
                </a:xfrm>
                <a:custGeom>
                  <a:avLst/>
                  <a:gdLst>
                    <a:gd name="T0" fmla="*/ 0 w 2"/>
                    <a:gd name="T1" fmla="*/ 2 h 2"/>
                    <a:gd name="T2" fmla="*/ 0 w 2"/>
                    <a:gd name="T3" fmla="*/ 2 h 2"/>
                    <a:gd name="T4" fmla="*/ 0 w 2"/>
                    <a:gd name="T5" fmla="*/ 2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2"/>
                        <a:pt x="0" y="2"/>
                        <a:pt x="0" y="2"/>
                      </a:cubicBezTo>
                      <a:cubicBezTo>
                        <a:pt x="0" y="2"/>
                        <a:pt x="0" y="2"/>
                        <a:pt x="0" y="2"/>
                      </a:cubicBezTo>
                      <a:cubicBezTo>
                        <a:pt x="1" y="1"/>
                        <a:pt x="2" y="1"/>
                        <a:pt x="2" y="0"/>
                      </a:cubicBezTo>
                      <a:cubicBezTo>
                        <a:pt x="1" y="1"/>
                        <a:pt x="1"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4" name="Freeform 1991"/>
                <p:cNvSpPr>
                  <a:spLocks/>
                </p:cNvSpPr>
                <p:nvPr/>
              </p:nvSpPr>
              <p:spPr bwMode="auto">
                <a:xfrm>
                  <a:off x="2124" y="2096"/>
                  <a:ext cx="3" cy="1"/>
                </a:xfrm>
                <a:custGeom>
                  <a:avLst/>
                  <a:gdLst>
                    <a:gd name="T0" fmla="*/ 2 w 3"/>
                    <a:gd name="T1" fmla="*/ 1 h 1"/>
                    <a:gd name="T2" fmla="*/ 0 w 3"/>
                    <a:gd name="T3" fmla="*/ 0 h 1"/>
                    <a:gd name="T4" fmla="*/ 2 w 3"/>
                    <a:gd name="T5" fmla="*/ 1 h 1"/>
                    <a:gd name="T6" fmla="*/ 3 w 3"/>
                    <a:gd name="T7" fmla="*/ 1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cubicBezTo>
                        <a:pt x="1" y="1"/>
                        <a:pt x="0" y="1"/>
                        <a:pt x="0" y="0"/>
                      </a:cubicBezTo>
                      <a:cubicBezTo>
                        <a:pt x="2" y="1"/>
                        <a:pt x="2" y="1"/>
                        <a:pt x="2" y="1"/>
                      </a:cubicBezTo>
                      <a:cubicBezTo>
                        <a:pt x="2" y="1"/>
                        <a:pt x="2" y="1"/>
                        <a:pt x="3" y="1"/>
                      </a:cubicBezTo>
                      <a:lnTo>
                        <a:pt x="2"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5" name="Freeform 1992"/>
                <p:cNvSpPr>
                  <a:spLocks/>
                </p:cNvSpPr>
                <p:nvPr/>
              </p:nvSpPr>
              <p:spPr bwMode="auto">
                <a:xfrm>
                  <a:off x="2083" y="2096"/>
                  <a:ext cx="8" cy="7"/>
                </a:xfrm>
                <a:custGeom>
                  <a:avLst/>
                  <a:gdLst>
                    <a:gd name="T0" fmla="*/ 0 w 8"/>
                    <a:gd name="T1" fmla="*/ 7 h 7"/>
                    <a:gd name="T2" fmla="*/ 4 w 8"/>
                    <a:gd name="T3" fmla="*/ 3 h 7"/>
                    <a:gd name="T4" fmla="*/ 8 w 8"/>
                    <a:gd name="T5" fmla="*/ 0 h 7"/>
                    <a:gd name="T6" fmla="*/ 4 w 8"/>
                    <a:gd name="T7" fmla="*/ 3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cubicBezTo>
                        <a:pt x="2" y="6"/>
                        <a:pt x="3" y="4"/>
                        <a:pt x="4" y="3"/>
                      </a:cubicBezTo>
                      <a:cubicBezTo>
                        <a:pt x="6" y="1"/>
                        <a:pt x="7" y="0"/>
                        <a:pt x="8" y="0"/>
                      </a:cubicBezTo>
                      <a:cubicBezTo>
                        <a:pt x="7" y="0"/>
                        <a:pt x="6" y="1"/>
                        <a:pt x="4" y="3"/>
                      </a:cubicBezTo>
                      <a:cubicBezTo>
                        <a:pt x="3" y="4"/>
                        <a:pt x="2" y="5"/>
                        <a:pt x="0"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6" name="Freeform 1993"/>
                <p:cNvSpPr>
                  <a:spLocks/>
                </p:cNvSpPr>
                <p:nvPr/>
              </p:nvSpPr>
              <p:spPr bwMode="auto">
                <a:xfrm>
                  <a:off x="2076" y="21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7" name="Freeform 1994"/>
                <p:cNvSpPr>
                  <a:spLocks/>
                </p:cNvSpPr>
                <p:nvPr/>
              </p:nvSpPr>
              <p:spPr bwMode="auto">
                <a:xfrm>
                  <a:off x="2076" y="2106"/>
                  <a:ext cx="3" cy="1"/>
                </a:xfrm>
                <a:custGeom>
                  <a:avLst/>
                  <a:gdLst>
                    <a:gd name="T0" fmla="*/ 0 w 4"/>
                    <a:gd name="T1" fmla="*/ 2 h 2"/>
                    <a:gd name="T2" fmla="*/ 0 w 4"/>
                    <a:gd name="T3" fmla="*/ 2 h 2"/>
                    <a:gd name="T4" fmla="*/ 3 w 4"/>
                    <a:gd name="T5" fmla="*/ 0 h 2"/>
                    <a:gd name="T6" fmla="*/ 4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2"/>
                        <a:pt x="0" y="2"/>
                      </a:cubicBezTo>
                      <a:cubicBezTo>
                        <a:pt x="1" y="2"/>
                        <a:pt x="2" y="1"/>
                        <a:pt x="3" y="0"/>
                      </a:cubicBezTo>
                      <a:cubicBezTo>
                        <a:pt x="4" y="0"/>
                        <a:pt x="4" y="0"/>
                        <a:pt x="4" y="0"/>
                      </a:cubicBezTo>
                      <a:cubicBezTo>
                        <a:pt x="2" y="1"/>
                        <a:pt x="1" y="2"/>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8" name="Freeform 1995"/>
                <p:cNvSpPr>
                  <a:spLocks/>
                </p:cNvSpPr>
                <p:nvPr/>
              </p:nvSpPr>
              <p:spPr bwMode="auto">
                <a:xfrm>
                  <a:off x="2056" y="2047"/>
                  <a:ext cx="4" cy="5"/>
                </a:xfrm>
                <a:custGeom>
                  <a:avLst/>
                  <a:gdLst>
                    <a:gd name="T0" fmla="*/ 0 w 4"/>
                    <a:gd name="T1" fmla="*/ 1 h 5"/>
                    <a:gd name="T2" fmla="*/ 0 w 4"/>
                    <a:gd name="T3" fmla="*/ 0 h 5"/>
                    <a:gd name="T4" fmla="*/ 0 w 4"/>
                    <a:gd name="T5" fmla="*/ 0 h 5"/>
                    <a:gd name="T6" fmla="*/ 0 w 4"/>
                    <a:gd name="T7" fmla="*/ 1 h 5"/>
                    <a:gd name="T8" fmla="*/ 4 w 4"/>
                    <a:gd name="T9" fmla="*/ 5 h 5"/>
                    <a:gd name="T10" fmla="*/ 0 w 4"/>
                    <a:gd name="T11" fmla="*/ 1 h 5"/>
                  </a:gdLst>
                  <a:ahLst/>
                  <a:cxnLst>
                    <a:cxn ang="0">
                      <a:pos x="T0" y="T1"/>
                    </a:cxn>
                    <a:cxn ang="0">
                      <a:pos x="T2" y="T3"/>
                    </a:cxn>
                    <a:cxn ang="0">
                      <a:pos x="T4" y="T5"/>
                    </a:cxn>
                    <a:cxn ang="0">
                      <a:pos x="T6" y="T7"/>
                    </a:cxn>
                    <a:cxn ang="0">
                      <a:pos x="T8" y="T9"/>
                    </a:cxn>
                    <a:cxn ang="0">
                      <a:pos x="T10" y="T11"/>
                    </a:cxn>
                  </a:cxnLst>
                  <a:rect l="0" t="0" r="r" b="b"/>
                  <a:pathLst>
                    <a:path w="4" h="5">
                      <a:moveTo>
                        <a:pt x="0" y="1"/>
                      </a:moveTo>
                      <a:cubicBezTo>
                        <a:pt x="0" y="1"/>
                        <a:pt x="0" y="0"/>
                        <a:pt x="0" y="0"/>
                      </a:cubicBezTo>
                      <a:cubicBezTo>
                        <a:pt x="0" y="0"/>
                        <a:pt x="0" y="0"/>
                        <a:pt x="0" y="0"/>
                      </a:cubicBezTo>
                      <a:cubicBezTo>
                        <a:pt x="0" y="0"/>
                        <a:pt x="0" y="1"/>
                        <a:pt x="0" y="1"/>
                      </a:cubicBezTo>
                      <a:cubicBezTo>
                        <a:pt x="1" y="2"/>
                        <a:pt x="2" y="3"/>
                        <a:pt x="4" y="5"/>
                      </a:cubicBezTo>
                      <a:cubicBezTo>
                        <a:pt x="2" y="3"/>
                        <a:pt x="1" y="2"/>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9" name="Freeform 1996"/>
                <p:cNvSpPr>
                  <a:spLocks/>
                </p:cNvSpPr>
                <p:nvPr/>
              </p:nvSpPr>
              <p:spPr bwMode="auto">
                <a:xfrm>
                  <a:off x="2075" y="2107"/>
                  <a:ext cx="0" cy="2"/>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2"/>
                        <a:pt x="0" y="2"/>
                        <a:pt x="0" y="2"/>
                      </a:cubicBezTo>
                      <a:cubicBezTo>
                        <a:pt x="0" y="2"/>
                        <a:pt x="0" y="2"/>
                        <a:pt x="0" y="2"/>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0" name="Freeform 1997"/>
                <p:cNvSpPr>
                  <a:spLocks/>
                </p:cNvSpPr>
                <p:nvPr/>
              </p:nvSpPr>
              <p:spPr bwMode="auto">
                <a:xfrm>
                  <a:off x="2079" y="2106"/>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1" name="Freeform 1998"/>
                <p:cNvSpPr>
                  <a:spLocks/>
                </p:cNvSpPr>
                <p:nvPr/>
              </p:nvSpPr>
              <p:spPr bwMode="auto">
                <a:xfrm>
                  <a:off x="2132" y="20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2" name="Freeform 1999"/>
                <p:cNvSpPr>
                  <a:spLocks/>
                </p:cNvSpPr>
                <p:nvPr/>
              </p:nvSpPr>
              <p:spPr bwMode="auto">
                <a:xfrm>
                  <a:off x="2130" y="209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3" name="Freeform 2000"/>
                <p:cNvSpPr>
                  <a:spLocks/>
                </p:cNvSpPr>
                <p:nvPr/>
              </p:nvSpPr>
              <p:spPr bwMode="auto">
                <a:xfrm>
                  <a:off x="2130" y="209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4" name="Freeform 2001"/>
                <p:cNvSpPr>
                  <a:spLocks/>
                </p:cNvSpPr>
                <p:nvPr/>
              </p:nvSpPr>
              <p:spPr bwMode="auto">
                <a:xfrm>
                  <a:off x="2131" y="20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5" name="Freeform 2002"/>
                <p:cNvSpPr>
                  <a:spLocks/>
                </p:cNvSpPr>
                <p:nvPr/>
              </p:nvSpPr>
              <p:spPr bwMode="auto">
                <a:xfrm>
                  <a:off x="2124" y="20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6" name="Freeform 2003"/>
                <p:cNvSpPr>
                  <a:spLocks/>
                </p:cNvSpPr>
                <p:nvPr/>
              </p:nvSpPr>
              <p:spPr bwMode="auto">
                <a:xfrm>
                  <a:off x="2179" y="20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7" name="Freeform 2004"/>
                <p:cNvSpPr>
                  <a:spLocks/>
                </p:cNvSpPr>
                <p:nvPr/>
              </p:nvSpPr>
              <p:spPr bwMode="auto">
                <a:xfrm>
                  <a:off x="2179" y="207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8" name="Freeform 2005"/>
                <p:cNvSpPr>
                  <a:spLocks/>
                </p:cNvSpPr>
                <p:nvPr/>
              </p:nvSpPr>
              <p:spPr bwMode="auto">
                <a:xfrm>
                  <a:off x="2124" y="2096"/>
                  <a:ext cx="2" cy="1"/>
                </a:xfrm>
                <a:custGeom>
                  <a:avLst/>
                  <a:gdLst>
                    <a:gd name="T0" fmla="*/ 2 w 2"/>
                    <a:gd name="T1" fmla="*/ 1 h 1"/>
                    <a:gd name="T2" fmla="*/ 0 w 2"/>
                    <a:gd name="T3" fmla="*/ 0 h 1"/>
                    <a:gd name="T4" fmla="*/ 0 w 2"/>
                    <a:gd name="T5" fmla="*/ 0 h 1"/>
                    <a:gd name="T6" fmla="*/ 0 w 2"/>
                    <a:gd name="T7" fmla="*/ 0 h 1"/>
                    <a:gd name="T8" fmla="*/ 2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0" y="0"/>
                        <a:pt x="0" y="0"/>
                        <a:pt x="0" y="0"/>
                      </a:cubicBezTo>
                      <a:cubicBezTo>
                        <a:pt x="0" y="0"/>
                        <a:pt x="0" y="0"/>
                        <a:pt x="0" y="0"/>
                      </a:cubicBezTo>
                      <a:cubicBezTo>
                        <a:pt x="0" y="0"/>
                        <a:pt x="0" y="0"/>
                        <a:pt x="0" y="0"/>
                      </a:cubicBezTo>
                      <a:cubicBezTo>
                        <a:pt x="0" y="1"/>
                        <a:pt x="1" y="1"/>
                        <a:pt x="2" y="1"/>
                      </a:cubicBezTo>
                      <a:cubicBezTo>
                        <a:pt x="2" y="1"/>
                        <a:pt x="2"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9" name="Freeform 2006"/>
                <p:cNvSpPr>
                  <a:spLocks/>
                </p:cNvSpPr>
                <p:nvPr/>
              </p:nvSpPr>
              <p:spPr bwMode="auto">
                <a:xfrm>
                  <a:off x="1928" y="1859"/>
                  <a:ext cx="134" cy="197"/>
                </a:xfrm>
                <a:custGeom>
                  <a:avLst/>
                  <a:gdLst>
                    <a:gd name="T0" fmla="*/ 130 w 140"/>
                    <a:gd name="T1" fmla="*/ 196 h 206"/>
                    <a:gd name="T2" fmla="*/ 130 w 140"/>
                    <a:gd name="T3" fmla="*/ 193 h 206"/>
                    <a:gd name="T4" fmla="*/ 132 w 140"/>
                    <a:gd name="T5" fmla="*/ 192 h 206"/>
                    <a:gd name="T6" fmla="*/ 136 w 140"/>
                    <a:gd name="T7" fmla="*/ 184 h 206"/>
                    <a:gd name="T8" fmla="*/ 136 w 140"/>
                    <a:gd name="T9" fmla="*/ 171 h 206"/>
                    <a:gd name="T10" fmla="*/ 138 w 140"/>
                    <a:gd name="T11" fmla="*/ 158 h 206"/>
                    <a:gd name="T12" fmla="*/ 137 w 140"/>
                    <a:gd name="T13" fmla="*/ 142 h 206"/>
                    <a:gd name="T14" fmla="*/ 137 w 140"/>
                    <a:gd name="T15" fmla="*/ 132 h 206"/>
                    <a:gd name="T16" fmla="*/ 133 w 140"/>
                    <a:gd name="T17" fmla="*/ 124 h 206"/>
                    <a:gd name="T18" fmla="*/ 126 w 140"/>
                    <a:gd name="T19" fmla="*/ 124 h 206"/>
                    <a:gd name="T20" fmla="*/ 124 w 140"/>
                    <a:gd name="T21" fmla="*/ 124 h 206"/>
                    <a:gd name="T22" fmla="*/ 120 w 140"/>
                    <a:gd name="T23" fmla="*/ 124 h 206"/>
                    <a:gd name="T24" fmla="*/ 117 w 140"/>
                    <a:gd name="T25" fmla="*/ 110 h 206"/>
                    <a:gd name="T26" fmla="*/ 103 w 140"/>
                    <a:gd name="T27" fmla="*/ 113 h 206"/>
                    <a:gd name="T28" fmla="*/ 91 w 140"/>
                    <a:gd name="T29" fmla="*/ 104 h 206"/>
                    <a:gd name="T30" fmla="*/ 85 w 140"/>
                    <a:gd name="T31" fmla="*/ 91 h 206"/>
                    <a:gd name="T32" fmla="*/ 82 w 140"/>
                    <a:gd name="T33" fmla="*/ 81 h 206"/>
                    <a:gd name="T34" fmla="*/ 84 w 140"/>
                    <a:gd name="T35" fmla="*/ 72 h 206"/>
                    <a:gd name="T36" fmla="*/ 89 w 140"/>
                    <a:gd name="T37" fmla="*/ 68 h 206"/>
                    <a:gd name="T38" fmla="*/ 98 w 140"/>
                    <a:gd name="T39" fmla="*/ 51 h 206"/>
                    <a:gd name="T40" fmla="*/ 117 w 140"/>
                    <a:gd name="T41" fmla="*/ 43 h 206"/>
                    <a:gd name="T42" fmla="*/ 120 w 140"/>
                    <a:gd name="T43" fmla="*/ 42 h 206"/>
                    <a:gd name="T44" fmla="*/ 119 w 140"/>
                    <a:gd name="T45" fmla="*/ 41 h 206"/>
                    <a:gd name="T46" fmla="*/ 125 w 140"/>
                    <a:gd name="T47" fmla="*/ 29 h 206"/>
                    <a:gd name="T48" fmla="*/ 110 w 140"/>
                    <a:gd name="T49" fmla="*/ 25 h 206"/>
                    <a:gd name="T50" fmla="*/ 95 w 140"/>
                    <a:gd name="T51" fmla="*/ 27 h 206"/>
                    <a:gd name="T52" fmla="*/ 87 w 140"/>
                    <a:gd name="T53" fmla="*/ 20 h 206"/>
                    <a:gd name="T54" fmla="*/ 79 w 140"/>
                    <a:gd name="T55" fmla="*/ 10 h 206"/>
                    <a:gd name="T56" fmla="*/ 70 w 140"/>
                    <a:gd name="T57" fmla="*/ 0 h 206"/>
                    <a:gd name="T58" fmla="*/ 67 w 140"/>
                    <a:gd name="T59" fmla="*/ 1 h 206"/>
                    <a:gd name="T60" fmla="*/ 68 w 140"/>
                    <a:gd name="T61" fmla="*/ 2 h 206"/>
                    <a:gd name="T62" fmla="*/ 69 w 140"/>
                    <a:gd name="T63" fmla="*/ 5 h 206"/>
                    <a:gd name="T64" fmla="*/ 66 w 140"/>
                    <a:gd name="T65" fmla="*/ 10 h 206"/>
                    <a:gd name="T66" fmla="*/ 61 w 140"/>
                    <a:gd name="T67" fmla="*/ 20 h 206"/>
                    <a:gd name="T68" fmla="*/ 31 w 140"/>
                    <a:gd name="T69" fmla="*/ 44 h 206"/>
                    <a:gd name="T70" fmla="*/ 18 w 140"/>
                    <a:gd name="T71" fmla="*/ 50 h 206"/>
                    <a:gd name="T72" fmla="*/ 13 w 140"/>
                    <a:gd name="T73" fmla="*/ 50 h 206"/>
                    <a:gd name="T74" fmla="*/ 9 w 140"/>
                    <a:gd name="T75" fmla="*/ 40 h 206"/>
                    <a:gd name="T76" fmla="*/ 9 w 140"/>
                    <a:gd name="T77" fmla="*/ 39 h 206"/>
                    <a:gd name="T78" fmla="*/ 8 w 140"/>
                    <a:gd name="T79" fmla="*/ 38 h 206"/>
                    <a:gd name="T80" fmla="*/ 4 w 140"/>
                    <a:gd name="T81" fmla="*/ 56 h 206"/>
                    <a:gd name="T82" fmla="*/ 2 w 140"/>
                    <a:gd name="T83" fmla="*/ 64 h 206"/>
                    <a:gd name="T84" fmla="*/ 13 w 140"/>
                    <a:gd name="T85" fmla="*/ 72 h 206"/>
                    <a:gd name="T86" fmla="*/ 30 w 140"/>
                    <a:gd name="T87" fmla="*/ 98 h 206"/>
                    <a:gd name="T88" fmla="*/ 57 w 140"/>
                    <a:gd name="T89" fmla="*/ 155 h 206"/>
                    <a:gd name="T90" fmla="*/ 79 w 140"/>
                    <a:gd name="T91" fmla="*/ 175 h 206"/>
                    <a:gd name="T92" fmla="*/ 125 w 140"/>
                    <a:gd name="T93" fmla="*/ 205 h 206"/>
                    <a:gd name="T94" fmla="*/ 129 w 140"/>
                    <a:gd name="T95" fmla="*/ 20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 h="206">
                      <a:moveTo>
                        <a:pt x="130" y="197"/>
                      </a:moveTo>
                      <a:cubicBezTo>
                        <a:pt x="130" y="197"/>
                        <a:pt x="130" y="196"/>
                        <a:pt x="130" y="196"/>
                      </a:cubicBezTo>
                      <a:cubicBezTo>
                        <a:pt x="130" y="196"/>
                        <a:pt x="130" y="196"/>
                        <a:pt x="130" y="196"/>
                      </a:cubicBezTo>
                      <a:cubicBezTo>
                        <a:pt x="130" y="195"/>
                        <a:pt x="130" y="195"/>
                        <a:pt x="130" y="194"/>
                      </a:cubicBezTo>
                      <a:cubicBezTo>
                        <a:pt x="130" y="194"/>
                        <a:pt x="130" y="194"/>
                        <a:pt x="130" y="194"/>
                      </a:cubicBezTo>
                      <a:cubicBezTo>
                        <a:pt x="130" y="194"/>
                        <a:pt x="130" y="193"/>
                        <a:pt x="130" y="193"/>
                      </a:cubicBezTo>
                      <a:cubicBezTo>
                        <a:pt x="130" y="193"/>
                        <a:pt x="131" y="193"/>
                        <a:pt x="131" y="193"/>
                      </a:cubicBezTo>
                      <a:cubicBezTo>
                        <a:pt x="131" y="192"/>
                        <a:pt x="131" y="192"/>
                        <a:pt x="132" y="192"/>
                      </a:cubicBezTo>
                      <a:cubicBezTo>
                        <a:pt x="132" y="192"/>
                        <a:pt x="132" y="192"/>
                        <a:pt x="132" y="192"/>
                      </a:cubicBezTo>
                      <a:cubicBezTo>
                        <a:pt x="133" y="191"/>
                        <a:pt x="135" y="189"/>
                        <a:pt x="136" y="187"/>
                      </a:cubicBezTo>
                      <a:cubicBezTo>
                        <a:pt x="136" y="186"/>
                        <a:pt x="137" y="185"/>
                        <a:pt x="137" y="184"/>
                      </a:cubicBezTo>
                      <a:cubicBezTo>
                        <a:pt x="137" y="184"/>
                        <a:pt x="136" y="184"/>
                        <a:pt x="136" y="184"/>
                      </a:cubicBezTo>
                      <a:cubicBezTo>
                        <a:pt x="134" y="183"/>
                        <a:pt x="132" y="182"/>
                        <a:pt x="132" y="179"/>
                      </a:cubicBezTo>
                      <a:cubicBezTo>
                        <a:pt x="132" y="177"/>
                        <a:pt x="133" y="175"/>
                        <a:pt x="134" y="174"/>
                      </a:cubicBezTo>
                      <a:cubicBezTo>
                        <a:pt x="135" y="173"/>
                        <a:pt x="135" y="171"/>
                        <a:pt x="136" y="171"/>
                      </a:cubicBezTo>
                      <a:cubicBezTo>
                        <a:pt x="134" y="169"/>
                        <a:pt x="135" y="166"/>
                        <a:pt x="136" y="163"/>
                      </a:cubicBezTo>
                      <a:cubicBezTo>
                        <a:pt x="137" y="162"/>
                        <a:pt x="138" y="161"/>
                        <a:pt x="138" y="160"/>
                      </a:cubicBezTo>
                      <a:cubicBezTo>
                        <a:pt x="138" y="158"/>
                        <a:pt x="138" y="158"/>
                        <a:pt x="138" y="158"/>
                      </a:cubicBezTo>
                      <a:cubicBezTo>
                        <a:pt x="137" y="152"/>
                        <a:pt x="136" y="149"/>
                        <a:pt x="136" y="146"/>
                      </a:cubicBezTo>
                      <a:cubicBezTo>
                        <a:pt x="136" y="145"/>
                        <a:pt x="136" y="144"/>
                        <a:pt x="137" y="144"/>
                      </a:cubicBezTo>
                      <a:cubicBezTo>
                        <a:pt x="137" y="143"/>
                        <a:pt x="137" y="143"/>
                        <a:pt x="137" y="142"/>
                      </a:cubicBezTo>
                      <a:cubicBezTo>
                        <a:pt x="138" y="142"/>
                        <a:pt x="138" y="142"/>
                        <a:pt x="139" y="141"/>
                      </a:cubicBezTo>
                      <a:cubicBezTo>
                        <a:pt x="140" y="140"/>
                        <a:pt x="140" y="140"/>
                        <a:pt x="140" y="139"/>
                      </a:cubicBezTo>
                      <a:cubicBezTo>
                        <a:pt x="139" y="137"/>
                        <a:pt x="138" y="135"/>
                        <a:pt x="137" y="132"/>
                      </a:cubicBezTo>
                      <a:cubicBezTo>
                        <a:pt x="136" y="131"/>
                        <a:pt x="135" y="130"/>
                        <a:pt x="135" y="129"/>
                      </a:cubicBezTo>
                      <a:cubicBezTo>
                        <a:pt x="135" y="128"/>
                        <a:pt x="135" y="128"/>
                        <a:pt x="134" y="128"/>
                      </a:cubicBezTo>
                      <a:cubicBezTo>
                        <a:pt x="134" y="127"/>
                        <a:pt x="133" y="125"/>
                        <a:pt x="133" y="124"/>
                      </a:cubicBezTo>
                      <a:cubicBezTo>
                        <a:pt x="133" y="124"/>
                        <a:pt x="133" y="124"/>
                        <a:pt x="133" y="124"/>
                      </a:cubicBezTo>
                      <a:cubicBezTo>
                        <a:pt x="131" y="124"/>
                        <a:pt x="129" y="124"/>
                        <a:pt x="127" y="124"/>
                      </a:cubicBezTo>
                      <a:cubicBezTo>
                        <a:pt x="127" y="124"/>
                        <a:pt x="126" y="124"/>
                        <a:pt x="126" y="124"/>
                      </a:cubicBezTo>
                      <a:cubicBezTo>
                        <a:pt x="126" y="124"/>
                        <a:pt x="126" y="124"/>
                        <a:pt x="125" y="124"/>
                      </a:cubicBezTo>
                      <a:cubicBezTo>
                        <a:pt x="125" y="124"/>
                        <a:pt x="124" y="124"/>
                        <a:pt x="124" y="124"/>
                      </a:cubicBezTo>
                      <a:cubicBezTo>
                        <a:pt x="124" y="124"/>
                        <a:pt x="124" y="124"/>
                        <a:pt x="124" y="124"/>
                      </a:cubicBezTo>
                      <a:cubicBezTo>
                        <a:pt x="124" y="125"/>
                        <a:pt x="123" y="125"/>
                        <a:pt x="123" y="125"/>
                      </a:cubicBezTo>
                      <a:cubicBezTo>
                        <a:pt x="123" y="125"/>
                        <a:pt x="123" y="125"/>
                        <a:pt x="123" y="125"/>
                      </a:cubicBezTo>
                      <a:cubicBezTo>
                        <a:pt x="122" y="125"/>
                        <a:pt x="121" y="124"/>
                        <a:pt x="120" y="124"/>
                      </a:cubicBezTo>
                      <a:cubicBezTo>
                        <a:pt x="118" y="122"/>
                        <a:pt x="118" y="117"/>
                        <a:pt x="118" y="110"/>
                      </a:cubicBezTo>
                      <a:cubicBezTo>
                        <a:pt x="118" y="109"/>
                        <a:pt x="118" y="109"/>
                        <a:pt x="118" y="108"/>
                      </a:cubicBezTo>
                      <a:cubicBezTo>
                        <a:pt x="118" y="108"/>
                        <a:pt x="118" y="109"/>
                        <a:pt x="117" y="110"/>
                      </a:cubicBezTo>
                      <a:cubicBezTo>
                        <a:pt x="116" y="113"/>
                        <a:pt x="112" y="113"/>
                        <a:pt x="111" y="113"/>
                      </a:cubicBezTo>
                      <a:cubicBezTo>
                        <a:pt x="109" y="113"/>
                        <a:pt x="108" y="113"/>
                        <a:pt x="107" y="113"/>
                      </a:cubicBezTo>
                      <a:cubicBezTo>
                        <a:pt x="106" y="113"/>
                        <a:pt x="105" y="113"/>
                        <a:pt x="103" y="113"/>
                      </a:cubicBezTo>
                      <a:cubicBezTo>
                        <a:pt x="99" y="113"/>
                        <a:pt x="98" y="109"/>
                        <a:pt x="98" y="107"/>
                      </a:cubicBezTo>
                      <a:cubicBezTo>
                        <a:pt x="98" y="107"/>
                        <a:pt x="97" y="107"/>
                        <a:pt x="97" y="106"/>
                      </a:cubicBezTo>
                      <a:cubicBezTo>
                        <a:pt x="95" y="106"/>
                        <a:pt x="92" y="106"/>
                        <a:pt x="91" y="104"/>
                      </a:cubicBezTo>
                      <a:cubicBezTo>
                        <a:pt x="90" y="103"/>
                        <a:pt x="90" y="102"/>
                        <a:pt x="90" y="100"/>
                      </a:cubicBezTo>
                      <a:cubicBezTo>
                        <a:pt x="90" y="98"/>
                        <a:pt x="89" y="96"/>
                        <a:pt x="87" y="94"/>
                      </a:cubicBezTo>
                      <a:cubicBezTo>
                        <a:pt x="87" y="93"/>
                        <a:pt x="86" y="92"/>
                        <a:pt x="85" y="91"/>
                      </a:cubicBezTo>
                      <a:cubicBezTo>
                        <a:pt x="85" y="90"/>
                        <a:pt x="85" y="90"/>
                        <a:pt x="85" y="90"/>
                      </a:cubicBezTo>
                      <a:cubicBezTo>
                        <a:pt x="83" y="88"/>
                        <a:pt x="81" y="85"/>
                        <a:pt x="81" y="82"/>
                      </a:cubicBezTo>
                      <a:cubicBezTo>
                        <a:pt x="81" y="81"/>
                        <a:pt x="82" y="81"/>
                        <a:pt x="82" y="81"/>
                      </a:cubicBezTo>
                      <a:cubicBezTo>
                        <a:pt x="82" y="80"/>
                        <a:pt x="82" y="80"/>
                        <a:pt x="83" y="79"/>
                      </a:cubicBezTo>
                      <a:cubicBezTo>
                        <a:pt x="83" y="79"/>
                        <a:pt x="83" y="79"/>
                        <a:pt x="83" y="78"/>
                      </a:cubicBezTo>
                      <a:cubicBezTo>
                        <a:pt x="82" y="76"/>
                        <a:pt x="82" y="74"/>
                        <a:pt x="84" y="72"/>
                      </a:cubicBezTo>
                      <a:cubicBezTo>
                        <a:pt x="86" y="71"/>
                        <a:pt x="87" y="70"/>
                        <a:pt x="88" y="69"/>
                      </a:cubicBezTo>
                      <a:cubicBezTo>
                        <a:pt x="88" y="69"/>
                        <a:pt x="89" y="69"/>
                        <a:pt x="89" y="69"/>
                      </a:cubicBezTo>
                      <a:cubicBezTo>
                        <a:pt x="89" y="69"/>
                        <a:pt x="89" y="68"/>
                        <a:pt x="89" y="68"/>
                      </a:cubicBezTo>
                      <a:cubicBezTo>
                        <a:pt x="88" y="65"/>
                        <a:pt x="89" y="62"/>
                        <a:pt x="91" y="61"/>
                      </a:cubicBezTo>
                      <a:cubicBezTo>
                        <a:pt x="92" y="59"/>
                        <a:pt x="92" y="58"/>
                        <a:pt x="92" y="56"/>
                      </a:cubicBezTo>
                      <a:cubicBezTo>
                        <a:pt x="93" y="53"/>
                        <a:pt x="96" y="52"/>
                        <a:pt x="98" y="51"/>
                      </a:cubicBezTo>
                      <a:cubicBezTo>
                        <a:pt x="100" y="50"/>
                        <a:pt x="102" y="50"/>
                        <a:pt x="103" y="48"/>
                      </a:cubicBezTo>
                      <a:cubicBezTo>
                        <a:pt x="106" y="46"/>
                        <a:pt x="109" y="46"/>
                        <a:pt x="111" y="45"/>
                      </a:cubicBezTo>
                      <a:cubicBezTo>
                        <a:pt x="113" y="45"/>
                        <a:pt x="115" y="45"/>
                        <a:pt x="117" y="43"/>
                      </a:cubicBezTo>
                      <a:cubicBezTo>
                        <a:pt x="117" y="43"/>
                        <a:pt x="118" y="43"/>
                        <a:pt x="118" y="42"/>
                      </a:cubicBezTo>
                      <a:cubicBezTo>
                        <a:pt x="118" y="42"/>
                        <a:pt x="119" y="42"/>
                        <a:pt x="119" y="42"/>
                      </a:cubicBezTo>
                      <a:cubicBezTo>
                        <a:pt x="119" y="42"/>
                        <a:pt x="119" y="42"/>
                        <a:pt x="120" y="42"/>
                      </a:cubicBezTo>
                      <a:cubicBezTo>
                        <a:pt x="120" y="42"/>
                        <a:pt x="120" y="42"/>
                        <a:pt x="120" y="42"/>
                      </a:cubicBezTo>
                      <a:cubicBezTo>
                        <a:pt x="120" y="41"/>
                        <a:pt x="120" y="41"/>
                        <a:pt x="120" y="41"/>
                      </a:cubicBezTo>
                      <a:cubicBezTo>
                        <a:pt x="120" y="41"/>
                        <a:pt x="119" y="41"/>
                        <a:pt x="119" y="41"/>
                      </a:cubicBezTo>
                      <a:cubicBezTo>
                        <a:pt x="119" y="41"/>
                        <a:pt x="119" y="40"/>
                        <a:pt x="119" y="40"/>
                      </a:cubicBezTo>
                      <a:cubicBezTo>
                        <a:pt x="117" y="37"/>
                        <a:pt x="120" y="34"/>
                        <a:pt x="122" y="31"/>
                      </a:cubicBezTo>
                      <a:cubicBezTo>
                        <a:pt x="123" y="30"/>
                        <a:pt x="124" y="29"/>
                        <a:pt x="125" y="29"/>
                      </a:cubicBezTo>
                      <a:cubicBezTo>
                        <a:pt x="124" y="29"/>
                        <a:pt x="124" y="27"/>
                        <a:pt x="117" y="25"/>
                      </a:cubicBezTo>
                      <a:cubicBezTo>
                        <a:pt x="117" y="25"/>
                        <a:pt x="116" y="25"/>
                        <a:pt x="115" y="25"/>
                      </a:cubicBezTo>
                      <a:cubicBezTo>
                        <a:pt x="113" y="26"/>
                        <a:pt x="111" y="26"/>
                        <a:pt x="110" y="25"/>
                      </a:cubicBezTo>
                      <a:cubicBezTo>
                        <a:pt x="109" y="24"/>
                        <a:pt x="106" y="25"/>
                        <a:pt x="105" y="26"/>
                      </a:cubicBezTo>
                      <a:cubicBezTo>
                        <a:pt x="103" y="27"/>
                        <a:pt x="98" y="27"/>
                        <a:pt x="98" y="27"/>
                      </a:cubicBezTo>
                      <a:cubicBezTo>
                        <a:pt x="97" y="27"/>
                        <a:pt x="96" y="27"/>
                        <a:pt x="95" y="27"/>
                      </a:cubicBezTo>
                      <a:cubicBezTo>
                        <a:pt x="93" y="27"/>
                        <a:pt x="91" y="26"/>
                        <a:pt x="90" y="25"/>
                      </a:cubicBezTo>
                      <a:cubicBezTo>
                        <a:pt x="89" y="24"/>
                        <a:pt x="89" y="23"/>
                        <a:pt x="89" y="22"/>
                      </a:cubicBezTo>
                      <a:cubicBezTo>
                        <a:pt x="89" y="21"/>
                        <a:pt x="89" y="21"/>
                        <a:pt x="87" y="20"/>
                      </a:cubicBezTo>
                      <a:cubicBezTo>
                        <a:pt x="86" y="19"/>
                        <a:pt x="84" y="17"/>
                        <a:pt x="85" y="15"/>
                      </a:cubicBezTo>
                      <a:cubicBezTo>
                        <a:pt x="85" y="15"/>
                        <a:pt x="85" y="14"/>
                        <a:pt x="84" y="13"/>
                      </a:cubicBezTo>
                      <a:cubicBezTo>
                        <a:pt x="83" y="11"/>
                        <a:pt x="81" y="10"/>
                        <a:pt x="79" y="10"/>
                      </a:cubicBezTo>
                      <a:cubicBezTo>
                        <a:pt x="76" y="10"/>
                        <a:pt x="75" y="7"/>
                        <a:pt x="74" y="4"/>
                      </a:cubicBezTo>
                      <a:cubicBezTo>
                        <a:pt x="73" y="3"/>
                        <a:pt x="73" y="1"/>
                        <a:pt x="72" y="1"/>
                      </a:cubicBezTo>
                      <a:cubicBezTo>
                        <a:pt x="72" y="1"/>
                        <a:pt x="71" y="0"/>
                        <a:pt x="70" y="0"/>
                      </a:cubicBezTo>
                      <a:cubicBezTo>
                        <a:pt x="70" y="0"/>
                        <a:pt x="69" y="0"/>
                        <a:pt x="69" y="0"/>
                      </a:cubicBezTo>
                      <a:cubicBezTo>
                        <a:pt x="69" y="0"/>
                        <a:pt x="69" y="0"/>
                        <a:pt x="68" y="0"/>
                      </a:cubicBezTo>
                      <a:cubicBezTo>
                        <a:pt x="68" y="0"/>
                        <a:pt x="68" y="0"/>
                        <a:pt x="67" y="1"/>
                      </a:cubicBezTo>
                      <a:cubicBezTo>
                        <a:pt x="67" y="1"/>
                        <a:pt x="67" y="1"/>
                        <a:pt x="67" y="1"/>
                      </a:cubicBezTo>
                      <a:cubicBezTo>
                        <a:pt x="67" y="1"/>
                        <a:pt x="68" y="1"/>
                        <a:pt x="68" y="1"/>
                      </a:cubicBezTo>
                      <a:cubicBezTo>
                        <a:pt x="68" y="2"/>
                        <a:pt x="68" y="2"/>
                        <a:pt x="68" y="2"/>
                      </a:cubicBezTo>
                      <a:cubicBezTo>
                        <a:pt x="68" y="2"/>
                        <a:pt x="69" y="3"/>
                        <a:pt x="69" y="3"/>
                      </a:cubicBezTo>
                      <a:cubicBezTo>
                        <a:pt x="69" y="4"/>
                        <a:pt x="69" y="4"/>
                        <a:pt x="69" y="4"/>
                      </a:cubicBezTo>
                      <a:cubicBezTo>
                        <a:pt x="69" y="4"/>
                        <a:pt x="69" y="5"/>
                        <a:pt x="69" y="5"/>
                      </a:cubicBezTo>
                      <a:cubicBezTo>
                        <a:pt x="69" y="5"/>
                        <a:pt x="69" y="5"/>
                        <a:pt x="69" y="5"/>
                      </a:cubicBezTo>
                      <a:cubicBezTo>
                        <a:pt x="69" y="7"/>
                        <a:pt x="68" y="8"/>
                        <a:pt x="67" y="9"/>
                      </a:cubicBezTo>
                      <a:cubicBezTo>
                        <a:pt x="67" y="9"/>
                        <a:pt x="66" y="9"/>
                        <a:pt x="66" y="10"/>
                      </a:cubicBezTo>
                      <a:cubicBezTo>
                        <a:pt x="66" y="10"/>
                        <a:pt x="66" y="10"/>
                        <a:pt x="66" y="10"/>
                      </a:cubicBezTo>
                      <a:cubicBezTo>
                        <a:pt x="66" y="10"/>
                        <a:pt x="66" y="11"/>
                        <a:pt x="66" y="11"/>
                      </a:cubicBezTo>
                      <a:cubicBezTo>
                        <a:pt x="66" y="12"/>
                        <a:pt x="65" y="15"/>
                        <a:pt x="61" y="20"/>
                      </a:cubicBezTo>
                      <a:cubicBezTo>
                        <a:pt x="55" y="28"/>
                        <a:pt x="46" y="30"/>
                        <a:pt x="40" y="32"/>
                      </a:cubicBezTo>
                      <a:cubicBezTo>
                        <a:pt x="39" y="32"/>
                        <a:pt x="39" y="32"/>
                        <a:pt x="38" y="33"/>
                      </a:cubicBezTo>
                      <a:cubicBezTo>
                        <a:pt x="35" y="34"/>
                        <a:pt x="33" y="39"/>
                        <a:pt x="31" y="44"/>
                      </a:cubicBezTo>
                      <a:cubicBezTo>
                        <a:pt x="31" y="46"/>
                        <a:pt x="30" y="48"/>
                        <a:pt x="29" y="49"/>
                      </a:cubicBezTo>
                      <a:cubicBezTo>
                        <a:pt x="28" y="52"/>
                        <a:pt x="27" y="55"/>
                        <a:pt x="24" y="55"/>
                      </a:cubicBezTo>
                      <a:cubicBezTo>
                        <a:pt x="21" y="55"/>
                        <a:pt x="19" y="53"/>
                        <a:pt x="18" y="50"/>
                      </a:cubicBezTo>
                      <a:cubicBezTo>
                        <a:pt x="17" y="50"/>
                        <a:pt x="17" y="50"/>
                        <a:pt x="17" y="50"/>
                      </a:cubicBezTo>
                      <a:cubicBezTo>
                        <a:pt x="16" y="50"/>
                        <a:pt x="16" y="50"/>
                        <a:pt x="15" y="50"/>
                      </a:cubicBezTo>
                      <a:cubicBezTo>
                        <a:pt x="15" y="50"/>
                        <a:pt x="14" y="50"/>
                        <a:pt x="13" y="50"/>
                      </a:cubicBezTo>
                      <a:cubicBezTo>
                        <a:pt x="12" y="50"/>
                        <a:pt x="11" y="49"/>
                        <a:pt x="9" y="48"/>
                      </a:cubicBezTo>
                      <a:cubicBezTo>
                        <a:pt x="6" y="45"/>
                        <a:pt x="6" y="44"/>
                        <a:pt x="8" y="41"/>
                      </a:cubicBezTo>
                      <a:cubicBezTo>
                        <a:pt x="8" y="41"/>
                        <a:pt x="9" y="40"/>
                        <a:pt x="9" y="40"/>
                      </a:cubicBezTo>
                      <a:cubicBezTo>
                        <a:pt x="9" y="40"/>
                        <a:pt x="9" y="40"/>
                        <a:pt x="9" y="40"/>
                      </a:cubicBezTo>
                      <a:cubicBezTo>
                        <a:pt x="9" y="40"/>
                        <a:pt x="9" y="40"/>
                        <a:pt x="9" y="40"/>
                      </a:cubicBezTo>
                      <a:cubicBezTo>
                        <a:pt x="9" y="39"/>
                        <a:pt x="9" y="39"/>
                        <a:pt x="9" y="39"/>
                      </a:cubicBezTo>
                      <a:cubicBezTo>
                        <a:pt x="9" y="39"/>
                        <a:pt x="9" y="39"/>
                        <a:pt x="9" y="39"/>
                      </a:cubicBezTo>
                      <a:cubicBezTo>
                        <a:pt x="9" y="39"/>
                        <a:pt x="8" y="38"/>
                        <a:pt x="8" y="38"/>
                      </a:cubicBezTo>
                      <a:cubicBezTo>
                        <a:pt x="8" y="38"/>
                        <a:pt x="8" y="38"/>
                        <a:pt x="8" y="38"/>
                      </a:cubicBezTo>
                      <a:cubicBezTo>
                        <a:pt x="8" y="38"/>
                        <a:pt x="8" y="38"/>
                        <a:pt x="8" y="38"/>
                      </a:cubicBezTo>
                      <a:cubicBezTo>
                        <a:pt x="5" y="39"/>
                        <a:pt x="3" y="43"/>
                        <a:pt x="1" y="46"/>
                      </a:cubicBezTo>
                      <a:cubicBezTo>
                        <a:pt x="0" y="48"/>
                        <a:pt x="2" y="53"/>
                        <a:pt x="4" y="56"/>
                      </a:cubicBezTo>
                      <a:cubicBezTo>
                        <a:pt x="4" y="58"/>
                        <a:pt x="5" y="59"/>
                        <a:pt x="5" y="60"/>
                      </a:cubicBezTo>
                      <a:cubicBezTo>
                        <a:pt x="5" y="61"/>
                        <a:pt x="6" y="62"/>
                        <a:pt x="5" y="63"/>
                      </a:cubicBezTo>
                      <a:cubicBezTo>
                        <a:pt x="4" y="64"/>
                        <a:pt x="3" y="64"/>
                        <a:pt x="2" y="64"/>
                      </a:cubicBezTo>
                      <a:cubicBezTo>
                        <a:pt x="2" y="64"/>
                        <a:pt x="2" y="64"/>
                        <a:pt x="2" y="64"/>
                      </a:cubicBezTo>
                      <a:cubicBezTo>
                        <a:pt x="3" y="65"/>
                        <a:pt x="7" y="68"/>
                        <a:pt x="9" y="69"/>
                      </a:cubicBezTo>
                      <a:cubicBezTo>
                        <a:pt x="10" y="70"/>
                        <a:pt x="12" y="71"/>
                        <a:pt x="13" y="72"/>
                      </a:cubicBezTo>
                      <a:cubicBezTo>
                        <a:pt x="16" y="74"/>
                        <a:pt x="18" y="77"/>
                        <a:pt x="20" y="81"/>
                      </a:cubicBezTo>
                      <a:cubicBezTo>
                        <a:pt x="22" y="83"/>
                        <a:pt x="23" y="86"/>
                        <a:pt x="25" y="88"/>
                      </a:cubicBezTo>
                      <a:cubicBezTo>
                        <a:pt x="28" y="91"/>
                        <a:pt x="29" y="93"/>
                        <a:pt x="30" y="98"/>
                      </a:cubicBezTo>
                      <a:cubicBezTo>
                        <a:pt x="31" y="100"/>
                        <a:pt x="32" y="102"/>
                        <a:pt x="33" y="105"/>
                      </a:cubicBezTo>
                      <a:cubicBezTo>
                        <a:pt x="37" y="115"/>
                        <a:pt x="45" y="131"/>
                        <a:pt x="50" y="138"/>
                      </a:cubicBezTo>
                      <a:cubicBezTo>
                        <a:pt x="55" y="144"/>
                        <a:pt x="60" y="151"/>
                        <a:pt x="57" y="155"/>
                      </a:cubicBezTo>
                      <a:cubicBezTo>
                        <a:pt x="57" y="156"/>
                        <a:pt x="58" y="160"/>
                        <a:pt x="61" y="163"/>
                      </a:cubicBezTo>
                      <a:cubicBezTo>
                        <a:pt x="62" y="163"/>
                        <a:pt x="64" y="164"/>
                        <a:pt x="65" y="166"/>
                      </a:cubicBezTo>
                      <a:cubicBezTo>
                        <a:pt x="68" y="168"/>
                        <a:pt x="71" y="171"/>
                        <a:pt x="79" y="175"/>
                      </a:cubicBezTo>
                      <a:cubicBezTo>
                        <a:pt x="109" y="190"/>
                        <a:pt x="111" y="194"/>
                        <a:pt x="112" y="196"/>
                      </a:cubicBezTo>
                      <a:cubicBezTo>
                        <a:pt x="114" y="199"/>
                        <a:pt x="121" y="203"/>
                        <a:pt x="124" y="205"/>
                      </a:cubicBezTo>
                      <a:cubicBezTo>
                        <a:pt x="125" y="205"/>
                        <a:pt x="125" y="205"/>
                        <a:pt x="125" y="205"/>
                      </a:cubicBezTo>
                      <a:cubicBezTo>
                        <a:pt x="125" y="205"/>
                        <a:pt x="125" y="206"/>
                        <a:pt x="125" y="206"/>
                      </a:cubicBezTo>
                      <a:cubicBezTo>
                        <a:pt x="126" y="206"/>
                        <a:pt x="126" y="206"/>
                        <a:pt x="126" y="205"/>
                      </a:cubicBezTo>
                      <a:cubicBezTo>
                        <a:pt x="127" y="205"/>
                        <a:pt x="128" y="202"/>
                        <a:pt x="129" y="200"/>
                      </a:cubicBezTo>
                      <a:cubicBezTo>
                        <a:pt x="129" y="199"/>
                        <a:pt x="129" y="198"/>
                        <a:pt x="130" y="197"/>
                      </a:cubicBezTo>
                      <a:cubicBezTo>
                        <a:pt x="130" y="197"/>
                        <a:pt x="130" y="197"/>
                        <a:pt x="130" y="19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0" name="Freeform 2007"/>
                <p:cNvSpPr>
                  <a:spLocks/>
                </p:cNvSpPr>
                <p:nvPr/>
              </p:nvSpPr>
              <p:spPr bwMode="auto">
                <a:xfrm>
                  <a:off x="2040" y="189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1" name="Freeform 2008"/>
                <p:cNvSpPr>
                  <a:spLocks/>
                </p:cNvSpPr>
                <p:nvPr/>
              </p:nvSpPr>
              <p:spPr bwMode="auto">
                <a:xfrm>
                  <a:off x="2043" y="1977"/>
                  <a:ext cx="3" cy="1"/>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cubicBezTo>
                        <a:pt x="1" y="0"/>
                        <a:pt x="2" y="1"/>
                        <a:pt x="3"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2" name="Freeform 2009"/>
                <p:cNvSpPr>
                  <a:spLocks/>
                </p:cNvSpPr>
                <p:nvPr/>
              </p:nvSpPr>
              <p:spPr bwMode="auto">
                <a:xfrm>
                  <a:off x="2006" y="19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3" name="Freeform 2010"/>
                <p:cNvSpPr>
                  <a:spLocks/>
                </p:cNvSpPr>
                <p:nvPr/>
              </p:nvSpPr>
              <p:spPr bwMode="auto">
                <a:xfrm>
                  <a:off x="2050" y="1977"/>
                  <a:ext cx="6" cy="0"/>
                </a:xfrm>
                <a:custGeom>
                  <a:avLst/>
                  <a:gdLst>
                    <a:gd name="T0" fmla="*/ 0 w 6"/>
                    <a:gd name="T1" fmla="*/ 6 w 6"/>
                    <a:gd name="T2" fmla="*/ 6 w 6"/>
                    <a:gd name="T3" fmla="*/ 0 w 6"/>
                  </a:gdLst>
                  <a:ahLst/>
                  <a:cxnLst>
                    <a:cxn ang="0">
                      <a:pos x="T0" y="0"/>
                    </a:cxn>
                    <a:cxn ang="0">
                      <a:pos x="T1" y="0"/>
                    </a:cxn>
                    <a:cxn ang="0">
                      <a:pos x="T2" y="0"/>
                    </a:cxn>
                    <a:cxn ang="0">
                      <a:pos x="T3" y="0"/>
                    </a:cxn>
                  </a:cxnLst>
                  <a:rect l="0" t="0" r="r" b="b"/>
                  <a:pathLst>
                    <a:path w="6">
                      <a:moveTo>
                        <a:pt x="0" y="0"/>
                      </a:moveTo>
                      <a:cubicBezTo>
                        <a:pt x="2" y="0"/>
                        <a:pt x="4" y="0"/>
                        <a:pt x="6" y="0"/>
                      </a:cubicBezTo>
                      <a:cubicBezTo>
                        <a:pt x="6" y="0"/>
                        <a:pt x="6" y="0"/>
                        <a:pt x="6" y="0"/>
                      </a:cubicBezTo>
                      <a:cubicBezTo>
                        <a:pt x="4" y="0"/>
                        <a:pt x="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4" name="Freeform 2011"/>
                <p:cNvSpPr>
                  <a:spLocks/>
                </p:cNvSpPr>
                <p:nvPr/>
              </p:nvSpPr>
              <p:spPr bwMode="auto">
                <a:xfrm>
                  <a:off x="2048" y="197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5" name="Freeform 2012"/>
                <p:cNvSpPr>
                  <a:spLocks/>
                </p:cNvSpPr>
                <p:nvPr/>
              </p:nvSpPr>
              <p:spPr bwMode="auto">
                <a:xfrm>
                  <a:off x="2042" y="189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6" name="Freeform 2013"/>
                <p:cNvSpPr>
                  <a:spLocks/>
                </p:cNvSpPr>
                <p:nvPr/>
              </p:nvSpPr>
              <p:spPr bwMode="auto">
                <a:xfrm>
                  <a:off x="2046" y="1977"/>
                  <a:ext cx="1" cy="1"/>
                </a:xfrm>
                <a:custGeom>
                  <a:avLst/>
                  <a:gdLst>
                    <a:gd name="T0" fmla="*/ 0 w 1"/>
                    <a:gd name="T1" fmla="*/ 1 h 1"/>
                    <a:gd name="T2" fmla="*/ 1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0"/>
                      </a:cubicBezTo>
                      <a:cubicBezTo>
                        <a:pt x="1" y="0"/>
                        <a:pt x="1" y="0"/>
                        <a:pt x="1" y="0"/>
                      </a:cubicBezTo>
                      <a:cubicBezTo>
                        <a:pt x="1" y="0"/>
                        <a:pt x="1" y="0"/>
                        <a:pt x="1" y="0"/>
                      </a:cubicBezTo>
                      <a:cubicBezTo>
                        <a:pt x="1"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7" name="Freeform 2014"/>
                <p:cNvSpPr>
                  <a:spLocks/>
                </p:cNvSpPr>
                <p:nvPr/>
              </p:nvSpPr>
              <p:spPr bwMode="auto">
                <a:xfrm>
                  <a:off x="2013" y="1880"/>
                  <a:ext cx="6" cy="5"/>
                </a:xfrm>
                <a:custGeom>
                  <a:avLst/>
                  <a:gdLst>
                    <a:gd name="T0" fmla="*/ 0 w 6"/>
                    <a:gd name="T1" fmla="*/ 0 h 5"/>
                    <a:gd name="T2" fmla="*/ 1 w 6"/>
                    <a:gd name="T3" fmla="*/ 3 h 5"/>
                    <a:gd name="T4" fmla="*/ 6 w 6"/>
                    <a:gd name="T5" fmla="*/ 5 h 5"/>
                    <a:gd name="T6" fmla="*/ 1 w 6"/>
                    <a:gd name="T7" fmla="*/ 3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cubicBezTo>
                        <a:pt x="0" y="1"/>
                        <a:pt x="0" y="2"/>
                        <a:pt x="1" y="3"/>
                      </a:cubicBezTo>
                      <a:cubicBezTo>
                        <a:pt x="2" y="4"/>
                        <a:pt x="4" y="5"/>
                        <a:pt x="6" y="5"/>
                      </a:cubicBezTo>
                      <a:cubicBezTo>
                        <a:pt x="4" y="5"/>
                        <a:pt x="2" y="4"/>
                        <a:pt x="1" y="3"/>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8" name="Freeform 2015"/>
                <p:cNvSpPr>
                  <a:spLocks/>
                </p:cNvSpPr>
                <p:nvPr/>
              </p:nvSpPr>
              <p:spPr bwMode="auto">
                <a:xfrm>
                  <a:off x="2042" y="18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9" name="Freeform 2016"/>
                <p:cNvSpPr>
                  <a:spLocks/>
                </p:cNvSpPr>
                <p:nvPr/>
              </p:nvSpPr>
              <p:spPr bwMode="auto">
                <a:xfrm>
                  <a:off x="1992" y="1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0" name="Freeform 2017"/>
                <p:cNvSpPr>
                  <a:spLocks/>
                </p:cNvSpPr>
                <p:nvPr/>
              </p:nvSpPr>
              <p:spPr bwMode="auto">
                <a:xfrm>
                  <a:off x="1993" y="1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1" name="Freeform 2018"/>
                <p:cNvSpPr>
                  <a:spLocks/>
                </p:cNvSpPr>
                <p:nvPr/>
              </p:nvSpPr>
              <p:spPr bwMode="auto">
                <a:xfrm>
                  <a:off x="2053" y="204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2" name="Freeform 2019"/>
                <p:cNvSpPr>
                  <a:spLocks/>
                </p:cNvSpPr>
                <p:nvPr/>
              </p:nvSpPr>
              <p:spPr bwMode="auto">
                <a:xfrm>
                  <a:off x="2053" y="204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3" name="Freeform 2020"/>
                <p:cNvSpPr>
                  <a:spLocks/>
                </p:cNvSpPr>
                <p:nvPr/>
              </p:nvSpPr>
              <p:spPr bwMode="auto">
                <a:xfrm>
                  <a:off x="2057" y="1982"/>
                  <a:ext cx="2" cy="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0" y="1"/>
                        <a:pt x="1" y="2"/>
                        <a:pt x="2" y="3"/>
                      </a:cubicBezTo>
                      <a:cubicBezTo>
                        <a:pt x="1"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4" name="Freeform 2021"/>
                <p:cNvSpPr>
                  <a:spLocks/>
                </p:cNvSpPr>
                <p:nvPr/>
              </p:nvSpPr>
              <p:spPr bwMode="auto">
                <a:xfrm>
                  <a:off x="2056" y="1977"/>
                  <a:ext cx="0" cy="4"/>
                </a:xfrm>
                <a:custGeom>
                  <a:avLst/>
                  <a:gdLst>
                    <a:gd name="T0" fmla="*/ 0 w 1"/>
                    <a:gd name="T1" fmla="*/ 0 h 4"/>
                    <a:gd name="T2" fmla="*/ 1 w 1"/>
                    <a:gd name="T3" fmla="*/ 4 h 4"/>
                    <a:gd name="T4" fmla="*/ 0 w 1"/>
                    <a:gd name="T5" fmla="*/ 0 h 4"/>
                  </a:gdLst>
                  <a:ahLst/>
                  <a:cxnLst>
                    <a:cxn ang="0">
                      <a:pos x="T0" y="T1"/>
                    </a:cxn>
                    <a:cxn ang="0">
                      <a:pos x="T2" y="T3"/>
                    </a:cxn>
                    <a:cxn ang="0">
                      <a:pos x="T4" y="T5"/>
                    </a:cxn>
                  </a:cxnLst>
                  <a:rect l="0" t="0" r="r" b="b"/>
                  <a:pathLst>
                    <a:path w="1" h="4">
                      <a:moveTo>
                        <a:pt x="0" y="0"/>
                      </a:moveTo>
                      <a:cubicBezTo>
                        <a:pt x="0" y="1"/>
                        <a:pt x="1" y="3"/>
                        <a:pt x="1" y="4"/>
                      </a:cubicBezTo>
                      <a:cubicBezTo>
                        <a:pt x="1" y="3"/>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5" name="Freeform 2022"/>
                <p:cNvSpPr>
                  <a:spLocks/>
                </p:cNvSpPr>
                <p:nvPr/>
              </p:nvSpPr>
              <p:spPr bwMode="auto">
                <a:xfrm>
                  <a:off x="2058" y="1997"/>
                  <a:ext cx="1" cy="1"/>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0"/>
                        <a:pt x="1" y="0"/>
                      </a:cubicBezTo>
                      <a:cubicBezTo>
                        <a:pt x="0" y="0"/>
                        <a:pt x="0" y="1"/>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6" name="Freeform 2023"/>
                <p:cNvSpPr>
                  <a:spLocks/>
                </p:cNvSpPr>
                <p:nvPr/>
              </p:nvSpPr>
              <p:spPr bwMode="auto">
                <a:xfrm>
                  <a:off x="2053" y="204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7" name="Freeform 2024"/>
                <p:cNvSpPr>
                  <a:spLocks/>
                </p:cNvSpPr>
                <p:nvPr/>
              </p:nvSpPr>
              <p:spPr bwMode="auto">
                <a:xfrm>
                  <a:off x="2054" y="204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8" name="Freeform 2025"/>
                <p:cNvSpPr>
                  <a:spLocks/>
                </p:cNvSpPr>
                <p:nvPr/>
              </p:nvSpPr>
              <p:spPr bwMode="auto">
                <a:xfrm>
                  <a:off x="2016" y="1725"/>
                  <a:ext cx="143" cy="120"/>
                </a:xfrm>
                <a:custGeom>
                  <a:avLst/>
                  <a:gdLst>
                    <a:gd name="T0" fmla="*/ 71 w 149"/>
                    <a:gd name="T1" fmla="*/ 118 h 126"/>
                    <a:gd name="T2" fmla="*/ 77 w 149"/>
                    <a:gd name="T3" fmla="*/ 125 h 126"/>
                    <a:gd name="T4" fmla="*/ 85 w 149"/>
                    <a:gd name="T5" fmla="*/ 124 h 126"/>
                    <a:gd name="T6" fmla="*/ 94 w 149"/>
                    <a:gd name="T7" fmla="*/ 121 h 126"/>
                    <a:gd name="T8" fmla="*/ 108 w 149"/>
                    <a:gd name="T9" fmla="*/ 111 h 126"/>
                    <a:gd name="T10" fmla="*/ 109 w 149"/>
                    <a:gd name="T11" fmla="*/ 111 h 126"/>
                    <a:gd name="T12" fmla="*/ 103 w 149"/>
                    <a:gd name="T13" fmla="*/ 110 h 126"/>
                    <a:gd name="T14" fmla="*/ 103 w 149"/>
                    <a:gd name="T15" fmla="*/ 109 h 126"/>
                    <a:gd name="T16" fmla="*/ 99 w 149"/>
                    <a:gd name="T17" fmla="*/ 100 h 126"/>
                    <a:gd name="T18" fmla="*/ 100 w 149"/>
                    <a:gd name="T19" fmla="*/ 87 h 126"/>
                    <a:gd name="T20" fmla="*/ 116 w 149"/>
                    <a:gd name="T21" fmla="*/ 92 h 126"/>
                    <a:gd name="T22" fmla="*/ 117 w 149"/>
                    <a:gd name="T23" fmla="*/ 94 h 126"/>
                    <a:gd name="T24" fmla="*/ 135 w 149"/>
                    <a:gd name="T25" fmla="*/ 84 h 126"/>
                    <a:gd name="T26" fmla="*/ 141 w 149"/>
                    <a:gd name="T27" fmla="*/ 79 h 126"/>
                    <a:gd name="T28" fmla="*/ 138 w 149"/>
                    <a:gd name="T29" fmla="*/ 77 h 126"/>
                    <a:gd name="T30" fmla="*/ 137 w 149"/>
                    <a:gd name="T31" fmla="*/ 75 h 126"/>
                    <a:gd name="T32" fmla="*/ 136 w 149"/>
                    <a:gd name="T33" fmla="*/ 74 h 126"/>
                    <a:gd name="T34" fmla="*/ 135 w 149"/>
                    <a:gd name="T35" fmla="*/ 73 h 126"/>
                    <a:gd name="T36" fmla="*/ 134 w 149"/>
                    <a:gd name="T37" fmla="*/ 67 h 126"/>
                    <a:gd name="T38" fmla="*/ 142 w 149"/>
                    <a:gd name="T39" fmla="*/ 58 h 126"/>
                    <a:gd name="T40" fmla="*/ 141 w 149"/>
                    <a:gd name="T41" fmla="*/ 52 h 126"/>
                    <a:gd name="T42" fmla="*/ 148 w 149"/>
                    <a:gd name="T43" fmla="*/ 43 h 126"/>
                    <a:gd name="T44" fmla="*/ 149 w 149"/>
                    <a:gd name="T45" fmla="*/ 42 h 126"/>
                    <a:gd name="T46" fmla="*/ 133 w 149"/>
                    <a:gd name="T47" fmla="*/ 39 h 126"/>
                    <a:gd name="T48" fmla="*/ 125 w 149"/>
                    <a:gd name="T49" fmla="*/ 26 h 126"/>
                    <a:gd name="T50" fmla="*/ 120 w 149"/>
                    <a:gd name="T51" fmla="*/ 16 h 126"/>
                    <a:gd name="T52" fmla="*/ 90 w 149"/>
                    <a:gd name="T53" fmla="*/ 24 h 126"/>
                    <a:gd name="T54" fmla="*/ 63 w 149"/>
                    <a:gd name="T55" fmla="*/ 19 h 126"/>
                    <a:gd name="T56" fmla="*/ 53 w 149"/>
                    <a:gd name="T57" fmla="*/ 8 h 126"/>
                    <a:gd name="T58" fmla="*/ 38 w 149"/>
                    <a:gd name="T59" fmla="*/ 0 h 126"/>
                    <a:gd name="T60" fmla="*/ 36 w 149"/>
                    <a:gd name="T61" fmla="*/ 7 h 126"/>
                    <a:gd name="T62" fmla="*/ 23 w 149"/>
                    <a:gd name="T63" fmla="*/ 21 h 126"/>
                    <a:gd name="T64" fmla="*/ 10 w 149"/>
                    <a:gd name="T65" fmla="*/ 28 h 126"/>
                    <a:gd name="T66" fmla="*/ 13 w 149"/>
                    <a:gd name="T67" fmla="*/ 8 h 126"/>
                    <a:gd name="T68" fmla="*/ 9 w 149"/>
                    <a:gd name="T69" fmla="*/ 12 h 126"/>
                    <a:gd name="T70" fmla="*/ 1 w 149"/>
                    <a:gd name="T71" fmla="*/ 29 h 126"/>
                    <a:gd name="T72" fmla="*/ 7 w 149"/>
                    <a:gd name="T73" fmla="*/ 36 h 126"/>
                    <a:gd name="T74" fmla="*/ 12 w 149"/>
                    <a:gd name="T75" fmla="*/ 54 h 126"/>
                    <a:gd name="T76" fmla="*/ 29 w 149"/>
                    <a:gd name="T77" fmla="*/ 54 h 126"/>
                    <a:gd name="T78" fmla="*/ 51 w 149"/>
                    <a:gd name="T79" fmla="*/ 64 h 126"/>
                    <a:gd name="T80" fmla="*/ 66 w 149"/>
                    <a:gd name="T81" fmla="*/ 70 h 126"/>
                    <a:gd name="T82" fmla="*/ 67 w 149"/>
                    <a:gd name="T83" fmla="*/ 100 h 126"/>
                    <a:gd name="T84" fmla="*/ 69 w 149"/>
                    <a:gd name="T85" fmla="*/ 113 h 126"/>
                    <a:gd name="T86" fmla="*/ 69 w 149"/>
                    <a:gd name="T87" fmla="*/ 11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9" h="126">
                      <a:moveTo>
                        <a:pt x="69" y="114"/>
                      </a:moveTo>
                      <a:cubicBezTo>
                        <a:pt x="70" y="115"/>
                        <a:pt x="70" y="116"/>
                        <a:pt x="71" y="117"/>
                      </a:cubicBezTo>
                      <a:cubicBezTo>
                        <a:pt x="71" y="117"/>
                        <a:pt x="71" y="117"/>
                        <a:pt x="71" y="118"/>
                      </a:cubicBezTo>
                      <a:cubicBezTo>
                        <a:pt x="72" y="118"/>
                        <a:pt x="72" y="119"/>
                        <a:pt x="73" y="120"/>
                      </a:cubicBezTo>
                      <a:cubicBezTo>
                        <a:pt x="74" y="122"/>
                        <a:pt x="75" y="123"/>
                        <a:pt x="76" y="124"/>
                      </a:cubicBezTo>
                      <a:cubicBezTo>
                        <a:pt x="77" y="125"/>
                        <a:pt x="77" y="125"/>
                        <a:pt x="77" y="125"/>
                      </a:cubicBezTo>
                      <a:cubicBezTo>
                        <a:pt x="78" y="126"/>
                        <a:pt x="79" y="126"/>
                        <a:pt x="79" y="126"/>
                      </a:cubicBezTo>
                      <a:cubicBezTo>
                        <a:pt x="80" y="126"/>
                        <a:pt x="80" y="126"/>
                        <a:pt x="80" y="126"/>
                      </a:cubicBezTo>
                      <a:cubicBezTo>
                        <a:pt x="82" y="125"/>
                        <a:pt x="83" y="124"/>
                        <a:pt x="85" y="124"/>
                      </a:cubicBezTo>
                      <a:cubicBezTo>
                        <a:pt x="86" y="124"/>
                        <a:pt x="87" y="125"/>
                        <a:pt x="88" y="125"/>
                      </a:cubicBezTo>
                      <a:cubicBezTo>
                        <a:pt x="89" y="125"/>
                        <a:pt x="91" y="123"/>
                        <a:pt x="93" y="122"/>
                      </a:cubicBezTo>
                      <a:cubicBezTo>
                        <a:pt x="94" y="121"/>
                        <a:pt x="94" y="121"/>
                        <a:pt x="94" y="121"/>
                      </a:cubicBezTo>
                      <a:cubicBezTo>
                        <a:pt x="96" y="120"/>
                        <a:pt x="97" y="120"/>
                        <a:pt x="99" y="119"/>
                      </a:cubicBezTo>
                      <a:cubicBezTo>
                        <a:pt x="100" y="119"/>
                        <a:pt x="100" y="119"/>
                        <a:pt x="100" y="119"/>
                      </a:cubicBezTo>
                      <a:cubicBezTo>
                        <a:pt x="102" y="114"/>
                        <a:pt x="104" y="112"/>
                        <a:pt x="108" y="111"/>
                      </a:cubicBezTo>
                      <a:cubicBezTo>
                        <a:pt x="109" y="111"/>
                        <a:pt x="109" y="111"/>
                        <a:pt x="110" y="110"/>
                      </a:cubicBezTo>
                      <a:cubicBezTo>
                        <a:pt x="110" y="110"/>
                        <a:pt x="110" y="110"/>
                        <a:pt x="110" y="110"/>
                      </a:cubicBezTo>
                      <a:cubicBezTo>
                        <a:pt x="109" y="110"/>
                        <a:pt x="109" y="111"/>
                        <a:pt x="109" y="111"/>
                      </a:cubicBezTo>
                      <a:cubicBezTo>
                        <a:pt x="108" y="111"/>
                        <a:pt x="107" y="111"/>
                        <a:pt x="106" y="111"/>
                      </a:cubicBezTo>
                      <a:cubicBezTo>
                        <a:pt x="105" y="111"/>
                        <a:pt x="104" y="111"/>
                        <a:pt x="103" y="110"/>
                      </a:cubicBezTo>
                      <a:cubicBezTo>
                        <a:pt x="103" y="110"/>
                        <a:pt x="103" y="110"/>
                        <a:pt x="103" y="110"/>
                      </a:cubicBezTo>
                      <a:cubicBezTo>
                        <a:pt x="103" y="110"/>
                        <a:pt x="103" y="110"/>
                        <a:pt x="103" y="110"/>
                      </a:cubicBezTo>
                      <a:cubicBezTo>
                        <a:pt x="103" y="110"/>
                        <a:pt x="103" y="109"/>
                        <a:pt x="103" y="109"/>
                      </a:cubicBezTo>
                      <a:cubicBezTo>
                        <a:pt x="103" y="109"/>
                        <a:pt x="103" y="109"/>
                        <a:pt x="103" y="109"/>
                      </a:cubicBezTo>
                      <a:cubicBezTo>
                        <a:pt x="103" y="108"/>
                        <a:pt x="102" y="108"/>
                        <a:pt x="102" y="107"/>
                      </a:cubicBezTo>
                      <a:cubicBezTo>
                        <a:pt x="102" y="106"/>
                        <a:pt x="102" y="105"/>
                        <a:pt x="101" y="105"/>
                      </a:cubicBezTo>
                      <a:cubicBezTo>
                        <a:pt x="101" y="104"/>
                        <a:pt x="99" y="102"/>
                        <a:pt x="99" y="100"/>
                      </a:cubicBezTo>
                      <a:cubicBezTo>
                        <a:pt x="99" y="96"/>
                        <a:pt x="99" y="95"/>
                        <a:pt x="96" y="93"/>
                      </a:cubicBezTo>
                      <a:cubicBezTo>
                        <a:pt x="94" y="92"/>
                        <a:pt x="94" y="90"/>
                        <a:pt x="94" y="90"/>
                      </a:cubicBezTo>
                      <a:cubicBezTo>
                        <a:pt x="95" y="87"/>
                        <a:pt x="98" y="87"/>
                        <a:pt x="100" y="87"/>
                      </a:cubicBezTo>
                      <a:cubicBezTo>
                        <a:pt x="102" y="87"/>
                        <a:pt x="104" y="87"/>
                        <a:pt x="106" y="89"/>
                      </a:cubicBezTo>
                      <a:cubicBezTo>
                        <a:pt x="106" y="89"/>
                        <a:pt x="108" y="89"/>
                        <a:pt x="109" y="89"/>
                      </a:cubicBezTo>
                      <a:cubicBezTo>
                        <a:pt x="112" y="90"/>
                        <a:pt x="115" y="90"/>
                        <a:pt x="116" y="92"/>
                      </a:cubicBezTo>
                      <a:cubicBezTo>
                        <a:pt x="116" y="92"/>
                        <a:pt x="116" y="93"/>
                        <a:pt x="116" y="93"/>
                      </a:cubicBezTo>
                      <a:cubicBezTo>
                        <a:pt x="116" y="93"/>
                        <a:pt x="116" y="94"/>
                        <a:pt x="117" y="94"/>
                      </a:cubicBezTo>
                      <a:cubicBezTo>
                        <a:pt x="117" y="94"/>
                        <a:pt x="117" y="94"/>
                        <a:pt x="117" y="94"/>
                      </a:cubicBezTo>
                      <a:cubicBezTo>
                        <a:pt x="117" y="90"/>
                        <a:pt x="120" y="87"/>
                        <a:pt x="125" y="87"/>
                      </a:cubicBezTo>
                      <a:cubicBezTo>
                        <a:pt x="125" y="87"/>
                        <a:pt x="126" y="87"/>
                        <a:pt x="127" y="87"/>
                      </a:cubicBezTo>
                      <a:cubicBezTo>
                        <a:pt x="129" y="88"/>
                        <a:pt x="133" y="86"/>
                        <a:pt x="135" y="84"/>
                      </a:cubicBezTo>
                      <a:cubicBezTo>
                        <a:pt x="137" y="83"/>
                        <a:pt x="139" y="82"/>
                        <a:pt x="140" y="82"/>
                      </a:cubicBezTo>
                      <a:cubicBezTo>
                        <a:pt x="140" y="82"/>
                        <a:pt x="141" y="81"/>
                        <a:pt x="141" y="80"/>
                      </a:cubicBezTo>
                      <a:cubicBezTo>
                        <a:pt x="141" y="80"/>
                        <a:pt x="141" y="80"/>
                        <a:pt x="141" y="79"/>
                      </a:cubicBezTo>
                      <a:cubicBezTo>
                        <a:pt x="140" y="79"/>
                        <a:pt x="140" y="79"/>
                        <a:pt x="140" y="78"/>
                      </a:cubicBezTo>
                      <a:cubicBezTo>
                        <a:pt x="140" y="78"/>
                        <a:pt x="139" y="78"/>
                        <a:pt x="139" y="78"/>
                      </a:cubicBezTo>
                      <a:cubicBezTo>
                        <a:pt x="139" y="77"/>
                        <a:pt x="139" y="77"/>
                        <a:pt x="138" y="77"/>
                      </a:cubicBezTo>
                      <a:cubicBezTo>
                        <a:pt x="138" y="76"/>
                        <a:pt x="138" y="76"/>
                        <a:pt x="138" y="76"/>
                      </a:cubicBezTo>
                      <a:cubicBezTo>
                        <a:pt x="138" y="76"/>
                        <a:pt x="138" y="76"/>
                        <a:pt x="137" y="75"/>
                      </a:cubicBezTo>
                      <a:cubicBezTo>
                        <a:pt x="137" y="75"/>
                        <a:pt x="137" y="75"/>
                        <a:pt x="137" y="75"/>
                      </a:cubicBezTo>
                      <a:cubicBezTo>
                        <a:pt x="137" y="75"/>
                        <a:pt x="137" y="74"/>
                        <a:pt x="137" y="74"/>
                      </a:cubicBezTo>
                      <a:cubicBezTo>
                        <a:pt x="136" y="74"/>
                        <a:pt x="136" y="74"/>
                        <a:pt x="136" y="74"/>
                      </a:cubicBezTo>
                      <a:cubicBezTo>
                        <a:pt x="136" y="74"/>
                        <a:pt x="136" y="74"/>
                        <a:pt x="136" y="74"/>
                      </a:cubicBezTo>
                      <a:cubicBezTo>
                        <a:pt x="136" y="73"/>
                        <a:pt x="136" y="73"/>
                        <a:pt x="136" y="73"/>
                      </a:cubicBezTo>
                      <a:cubicBezTo>
                        <a:pt x="135" y="73"/>
                        <a:pt x="135" y="73"/>
                        <a:pt x="135" y="73"/>
                      </a:cubicBezTo>
                      <a:cubicBezTo>
                        <a:pt x="135" y="73"/>
                        <a:pt x="135" y="73"/>
                        <a:pt x="135" y="73"/>
                      </a:cubicBezTo>
                      <a:cubicBezTo>
                        <a:pt x="135" y="73"/>
                        <a:pt x="135" y="73"/>
                        <a:pt x="135" y="73"/>
                      </a:cubicBezTo>
                      <a:cubicBezTo>
                        <a:pt x="135" y="72"/>
                        <a:pt x="135" y="72"/>
                        <a:pt x="135" y="72"/>
                      </a:cubicBezTo>
                      <a:cubicBezTo>
                        <a:pt x="132" y="70"/>
                        <a:pt x="134" y="68"/>
                        <a:pt x="134" y="67"/>
                      </a:cubicBezTo>
                      <a:cubicBezTo>
                        <a:pt x="135" y="66"/>
                        <a:pt x="135" y="65"/>
                        <a:pt x="135" y="65"/>
                      </a:cubicBezTo>
                      <a:cubicBezTo>
                        <a:pt x="135" y="63"/>
                        <a:pt x="135" y="62"/>
                        <a:pt x="136" y="60"/>
                      </a:cubicBezTo>
                      <a:cubicBezTo>
                        <a:pt x="137" y="59"/>
                        <a:pt x="139" y="58"/>
                        <a:pt x="142" y="58"/>
                      </a:cubicBezTo>
                      <a:cubicBezTo>
                        <a:pt x="144" y="57"/>
                        <a:pt x="144" y="57"/>
                        <a:pt x="144" y="57"/>
                      </a:cubicBezTo>
                      <a:cubicBezTo>
                        <a:pt x="144" y="56"/>
                        <a:pt x="144" y="56"/>
                        <a:pt x="143" y="55"/>
                      </a:cubicBezTo>
                      <a:cubicBezTo>
                        <a:pt x="142" y="54"/>
                        <a:pt x="141" y="53"/>
                        <a:pt x="141" y="52"/>
                      </a:cubicBezTo>
                      <a:cubicBezTo>
                        <a:pt x="141" y="49"/>
                        <a:pt x="145" y="45"/>
                        <a:pt x="147" y="44"/>
                      </a:cubicBezTo>
                      <a:cubicBezTo>
                        <a:pt x="147" y="44"/>
                        <a:pt x="147" y="44"/>
                        <a:pt x="148" y="44"/>
                      </a:cubicBezTo>
                      <a:cubicBezTo>
                        <a:pt x="148" y="44"/>
                        <a:pt x="148" y="44"/>
                        <a:pt x="148" y="43"/>
                      </a:cubicBezTo>
                      <a:cubicBezTo>
                        <a:pt x="148" y="43"/>
                        <a:pt x="148" y="43"/>
                        <a:pt x="148" y="43"/>
                      </a:cubicBezTo>
                      <a:cubicBezTo>
                        <a:pt x="148" y="43"/>
                        <a:pt x="148" y="43"/>
                        <a:pt x="148" y="43"/>
                      </a:cubicBezTo>
                      <a:cubicBezTo>
                        <a:pt x="149" y="42"/>
                        <a:pt x="149" y="42"/>
                        <a:pt x="149" y="42"/>
                      </a:cubicBezTo>
                      <a:cubicBezTo>
                        <a:pt x="144" y="40"/>
                        <a:pt x="139" y="41"/>
                        <a:pt x="136" y="41"/>
                      </a:cubicBezTo>
                      <a:cubicBezTo>
                        <a:pt x="136" y="41"/>
                        <a:pt x="136" y="41"/>
                        <a:pt x="136" y="41"/>
                      </a:cubicBezTo>
                      <a:cubicBezTo>
                        <a:pt x="134" y="41"/>
                        <a:pt x="133" y="40"/>
                        <a:pt x="133" y="39"/>
                      </a:cubicBezTo>
                      <a:cubicBezTo>
                        <a:pt x="132" y="38"/>
                        <a:pt x="133" y="36"/>
                        <a:pt x="134" y="34"/>
                      </a:cubicBezTo>
                      <a:cubicBezTo>
                        <a:pt x="135" y="33"/>
                        <a:pt x="137" y="31"/>
                        <a:pt x="137" y="29"/>
                      </a:cubicBezTo>
                      <a:cubicBezTo>
                        <a:pt x="137" y="28"/>
                        <a:pt x="133" y="27"/>
                        <a:pt x="125" y="26"/>
                      </a:cubicBezTo>
                      <a:cubicBezTo>
                        <a:pt x="124" y="26"/>
                        <a:pt x="123" y="25"/>
                        <a:pt x="122" y="25"/>
                      </a:cubicBezTo>
                      <a:cubicBezTo>
                        <a:pt x="118" y="24"/>
                        <a:pt x="117" y="22"/>
                        <a:pt x="117" y="20"/>
                      </a:cubicBezTo>
                      <a:cubicBezTo>
                        <a:pt x="117" y="19"/>
                        <a:pt x="118" y="17"/>
                        <a:pt x="120" y="16"/>
                      </a:cubicBezTo>
                      <a:cubicBezTo>
                        <a:pt x="118" y="16"/>
                        <a:pt x="116" y="16"/>
                        <a:pt x="114" y="16"/>
                      </a:cubicBezTo>
                      <a:cubicBezTo>
                        <a:pt x="108" y="17"/>
                        <a:pt x="99" y="21"/>
                        <a:pt x="93" y="24"/>
                      </a:cubicBezTo>
                      <a:cubicBezTo>
                        <a:pt x="92" y="24"/>
                        <a:pt x="91" y="24"/>
                        <a:pt x="90" y="24"/>
                      </a:cubicBezTo>
                      <a:cubicBezTo>
                        <a:pt x="87" y="24"/>
                        <a:pt x="84" y="23"/>
                        <a:pt x="81" y="21"/>
                      </a:cubicBezTo>
                      <a:cubicBezTo>
                        <a:pt x="78" y="19"/>
                        <a:pt x="74" y="17"/>
                        <a:pt x="72" y="18"/>
                      </a:cubicBezTo>
                      <a:cubicBezTo>
                        <a:pt x="69" y="19"/>
                        <a:pt x="66" y="19"/>
                        <a:pt x="63" y="19"/>
                      </a:cubicBezTo>
                      <a:cubicBezTo>
                        <a:pt x="60" y="19"/>
                        <a:pt x="57" y="19"/>
                        <a:pt x="56" y="17"/>
                      </a:cubicBezTo>
                      <a:cubicBezTo>
                        <a:pt x="55" y="16"/>
                        <a:pt x="54" y="15"/>
                        <a:pt x="54" y="13"/>
                      </a:cubicBezTo>
                      <a:cubicBezTo>
                        <a:pt x="55" y="11"/>
                        <a:pt x="54" y="9"/>
                        <a:pt x="53" y="8"/>
                      </a:cubicBezTo>
                      <a:cubicBezTo>
                        <a:pt x="52" y="7"/>
                        <a:pt x="50" y="6"/>
                        <a:pt x="48" y="6"/>
                      </a:cubicBezTo>
                      <a:cubicBezTo>
                        <a:pt x="43" y="7"/>
                        <a:pt x="41" y="4"/>
                        <a:pt x="40" y="2"/>
                      </a:cubicBezTo>
                      <a:cubicBezTo>
                        <a:pt x="39" y="1"/>
                        <a:pt x="39" y="0"/>
                        <a:pt x="38" y="0"/>
                      </a:cubicBezTo>
                      <a:cubicBezTo>
                        <a:pt x="38" y="0"/>
                        <a:pt x="38" y="0"/>
                        <a:pt x="38" y="0"/>
                      </a:cubicBezTo>
                      <a:cubicBezTo>
                        <a:pt x="38" y="0"/>
                        <a:pt x="38" y="1"/>
                        <a:pt x="38" y="1"/>
                      </a:cubicBezTo>
                      <a:cubicBezTo>
                        <a:pt x="38" y="3"/>
                        <a:pt x="39" y="6"/>
                        <a:pt x="36" y="7"/>
                      </a:cubicBezTo>
                      <a:cubicBezTo>
                        <a:pt x="35" y="8"/>
                        <a:pt x="34" y="8"/>
                        <a:pt x="32" y="9"/>
                      </a:cubicBezTo>
                      <a:cubicBezTo>
                        <a:pt x="29" y="10"/>
                        <a:pt x="22" y="12"/>
                        <a:pt x="22" y="14"/>
                      </a:cubicBezTo>
                      <a:cubicBezTo>
                        <a:pt x="21" y="16"/>
                        <a:pt x="22" y="18"/>
                        <a:pt x="23" y="21"/>
                      </a:cubicBezTo>
                      <a:cubicBezTo>
                        <a:pt x="25" y="24"/>
                        <a:pt x="27" y="28"/>
                        <a:pt x="25" y="32"/>
                      </a:cubicBezTo>
                      <a:cubicBezTo>
                        <a:pt x="24" y="34"/>
                        <a:pt x="22" y="35"/>
                        <a:pt x="20" y="35"/>
                      </a:cubicBezTo>
                      <a:cubicBezTo>
                        <a:pt x="16" y="35"/>
                        <a:pt x="11" y="31"/>
                        <a:pt x="10" y="28"/>
                      </a:cubicBezTo>
                      <a:cubicBezTo>
                        <a:pt x="8" y="24"/>
                        <a:pt x="10" y="20"/>
                        <a:pt x="13" y="16"/>
                      </a:cubicBezTo>
                      <a:cubicBezTo>
                        <a:pt x="13" y="15"/>
                        <a:pt x="15" y="13"/>
                        <a:pt x="15" y="13"/>
                      </a:cubicBezTo>
                      <a:cubicBezTo>
                        <a:pt x="14" y="12"/>
                        <a:pt x="13" y="10"/>
                        <a:pt x="13" y="8"/>
                      </a:cubicBezTo>
                      <a:cubicBezTo>
                        <a:pt x="12" y="8"/>
                        <a:pt x="12" y="9"/>
                        <a:pt x="11" y="9"/>
                      </a:cubicBezTo>
                      <a:cubicBezTo>
                        <a:pt x="11" y="10"/>
                        <a:pt x="11" y="10"/>
                        <a:pt x="11" y="10"/>
                      </a:cubicBezTo>
                      <a:cubicBezTo>
                        <a:pt x="10" y="11"/>
                        <a:pt x="9" y="12"/>
                        <a:pt x="9" y="12"/>
                      </a:cubicBezTo>
                      <a:cubicBezTo>
                        <a:pt x="6" y="15"/>
                        <a:pt x="4" y="17"/>
                        <a:pt x="4" y="19"/>
                      </a:cubicBezTo>
                      <a:cubicBezTo>
                        <a:pt x="4" y="20"/>
                        <a:pt x="4" y="20"/>
                        <a:pt x="4" y="20"/>
                      </a:cubicBezTo>
                      <a:cubicBezTo>
                        <a:pt x="3" y="24"/>
                        <a:pt x="3" y="26"/>
                        <a:pt x="1" y="29"/>
                      </a:cubicBezTo>
                      <a:cubicBezTo>
                        <a:pt x="1" y="29"/>
                        <a:pt x="0" y="30"/>
                        <a:pt x="0" y="30"/>
                      </a:cubicBezTo>
                      <a:cubicBezTo>
                        <a:pt x="5" y="31"/>
                        <a:pt x="5" y="34"/>
                        <a:pt x="5" y="35"/>
                      </a:cubicBezTo>
                      <a:cubicBezTo>
                        <a:pt x="6" y="35"/>
                        <a:pt x="6" y="36"/>
                        <a:pt x="7" y="36"/>
                      </a:cubicBezTo>
                      <a:cubicBezTo>
                        <a:pt x="8" y="37"/>
                        <a:pt x="11" y="39"/>
                        <a:pt x="10" y="43"/>
                      </a:cubicBezTo>
                      <a:cubicBezTo>
                        <a:pt x="10" y="44"/>
                        <a:pt x="10" y="44"/>
                        <a:pt x="10" y="44"/>
                      </a:cubicBezTo>
                      <a:cubicBezTo>
                        <a:pt x="10" y="46"/>
                        <a:pt x="9" y="52"/>
                        <a:pt x="12" y="54"/>
                      </a:cubicBezTo>
                      <a:cubicBezTo>
                        <a:pt x="12" y="55"/>
                        <a:pt x="14" y="55"/>
                        <a:pt x="15" y="55"/>
                      </a:cubicBezTo>
                      <a:cubicBezTo>
                        <a:pt x="19" y="55"/>
                        <a:pt x="21" y="55"/>
                        <a:pt x="23" y="55"/>
                      </a:cubicBezTo>
                      <a:cubicBezTo>
                        <a:pt x="25" y="54"/>
                        <a:pt x="27" y="54"/>
                        <a:pt x="29" y="54"/>
                      </a:cubicBezTo>
                      <a:cubicBezTo>
                        <a:pt x="32" y="54"/>
                        <a:pt x="35" y="55"/>
                        <a:pt x="37" y="58"/>
                      </a:cubicBezTo>
                      <a:cubicBezTo>
                        <a:pt x="40" y="62"/>
                        <a:pt x="44" y="64"/>
                        <a:pt x="49" y="64"/>
                      </a:cubicBezTo>
                      <a:cubicBezTo>
                        <a:pt x="49" y="64"/>
                        <a:pt x="50" y="64"/>
                        <a:pt x="51" y="64"/>
                      </a:cubicBezTo>
                      <a:cubicBezTo>
                        <a:pt x="53" y="64"/>
                        <a:pt x="56" y="63"/>
                        <a:pt x="59" y="63"/>
                      </a:cubicBezTo>
                      <a:cubicBezTo>
                        <a:pt x="62" y="63"/>
                        <a:pt x="65" y="64"/>
                        <a:pt x="66" y="66"/>
                      </a:cubicBezTo>
                      <a:cubicBezTo>
                        <a:pt x="67" y="67"/>
                        <a:pt x="67" y="68"/>
                        <a:pt x="66" y="70"/>
                      </a:cubicBezTo>
                      <a:cubicBezTo>
                        <a:pt x="62" y="76"/>
                        <a:pt x="61" y="87"/>
                        <a:pt x="63" y="89"/>
                      </a:cubicBezTo>
                      <a:cubicBezTo>
                        <a:pt x="63" y="89"/>
                        <a:pt x="64" y="90"/>
                        <a:pt x="64" y="90"/>
                      </a:cubicBezTo>
                      <a:cubicBezTo>
                        <a:pt x="67" y="93"/>
                        <a:pt x="70" y="96"/>
                        <a:pt x="67" y="100"/>
                      </a:cubicBezTo>
                      <a:cubicBezTo>
                        <a:pt x="66" y="101"/>
                        <a:pt x="65" y="103"/>
                        <a:pt x="65" y="104"/>
                      </a:cubicBezTo>
                      <a:cubicBezTo>
                        <a:pt x="65" y="104"/>
                        <a:pt x="66" y="105"/>
                        <a:pt x="66" y="106"/>
                      </a:cubicBezTo>
                      <a:cubicBezTo>
                        <a:pt x="68" y="107"/>
                        <a:pt x="70" y="109"/>
                        <a:pt x="69" y="113"/>
                      </a:cubicBezTo>
                      <a:cubicBezTo>
                        <a:pt x="69" y="113"/>
                        <a:pt x="69" y="114"/>
                        <a:pt x="69" y="114"/>
                      </a:cubicBezTo>
                      <a:cubicBezTo>
                        <a:pt x="69" y="114"/>
                        <a:pt x="69" y="114"/>
                        <a:pt x="69" y="114"/>
                      </a:cubicBezTo>
                      <a:cubicBezTo>
                        <a:pt x="69" y="114"/>
                        <a:pt x="69" y="114"/>
                        <a:pt x="69" y="1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9" name="Freeform 2026"/>
                <p:cNvSpPr>
                  <a:spLocks/>
                </p:cNvSpPr>
                <p:nvPr/>
              </p:nvSpPr>
              <p:spPr bwMode="auto">
                <a:xfrm>
                  <a:off x="2121" y="1810"/>
                  <a:ext cx="6" cy="3"/>
                </a:xfrm>
                <a:custGeom>
                  <a:avLst/>
                  <a:gdLst>
                    <a:gd name="T0" fmla="*/ 0 w 7"/>
                    <a:gd name="T1" fmla="*/ 0 h 3"/>
                    <a:gd name="T2" fmla="*/ 7 w 7"/>
                    <a:gd name="T3" fmla="*/ 3 h 3"/>
                    <a:gd name="T4" fmla="*/ 0 w 7"/>
                    <a:gd name="T5" fmla="*/ 0 h 3"/>
                  </a:gdLst>
                  <a:ahLst/>
                  <a:cxnLst>
                    <a:cxn ang="0">
                      <a:pos x="T0" y="T1"/>
                    </a:cxn>
                    <a:cxn ang="0">
                      <a:pos x="T2" y="T3"/>
                    </a:cxn>
                    <a:cxn ang="0">
                      <a:pos x="T4" y="T5"/>
                    </a:cxn>
                  </a:cxnLst>
                  <a:rect l="0" t="0" r="r" b="b"/>
                  <a:pathLst>
                    <a:path w="7" h="3">
                      <a:moveTo>
                        <a:pt x="0" y="0"/>
                      </a:moveTo>
                      <a:cubicBezTo>
                        <a:pt x="3" y="1"/>
                        <a:pt x="6" y="1"/>
                        <a:pt x="7" y="3"/>
                      </a:cubicBezTo>
                      <a:cubicBezTo>
                        <a:pt x="6" y="1"/>
                        <a:pt x="3"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0" name="Freeform 2027"/>
                <p:cNvSpPr>
                  <a:spLocks/>
                </p:cNvSpPr>
                <p:nvPr/>
              </p:nvSpPr>
              <p:spPr bwMode="auto">
                <a:xfrm>
                  <a:off x="2150" y="1801"/>
                  <a:ext cx="1"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1" y="1"/>
                        <a:pt x="1" y="0"/>
                      </a:cubicBezTo>
                      <a:cubicBezTo>
                        <a:pt x="1" y="0"/>
                        <a:pt x="1" y="0"/>
                        <a:pt x="1" y="0"/>
                      </a:cubicBezTo>
                      <a:cubicBezTo>
                        <a:pt x="1" y="1"/>
                        <a:pt x="0" y="2"/>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1" name="Freeform 2028"/>
                <p:cNvSpPr>
                  <a:spLocks/>
                </p:cNvSpPr>
                <p:nvPr/>
              </p:nvSpPr>
              <p:spPr bwMode="auto">
                <a:xfrm>
                  <a:off x="2106" y="1811"/>
                  <a:ext cx="2" cy="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2"/>
                        <a:pt x="0" y="0"/>
                        <a:pt x="0" y="0"/>
                      </a:cubicBezTo>
                      <a:cubicBezTo>
                        <a:pt x="0" y="0"/>
                        <a:pt x="0" y="2"/>
                        <a:pt x="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2" name="Freeform 2029"/>
                <p:cNvSpPr>
                  <a:spLocks/>
                </p:cNvSpPr>
                <p:nvPr/>
              </p:nvSpPr>
              <p:spPr bwMode="auto">
                <a:xfrm>
                  <a:off x="2084" y="1838"/>
                  <a:ext cx="2" cy="2"/>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0"/>
                        <a:pt x="1" y="1"/>
                        <a:pt x="2"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3" name="Freeform 2030"/>
                <p:cNvSpPr>
                  <a:spLocks/>
                </p:cNvSpPr>
                <p:nvPr/>
              </p:nvSpPr>
              <p:spPr bwMode="auto">
                <a:xfrm>
                  <a:off x="2092" y="1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4" name="Freeform 2031"/>
                <p:cNvSpPr>
                  <a:spLocks/>
                </p:cNvSpPr>
                <p:nvPr/>
              </p:nvSpPr>
              <p:spPr bwMode="auto">
                <a:xfrm>
                  <a:off x="2115" y="182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5" name="Freeform 2032"/>
                <p:cNvSpPr>
                  <a:spLocks/>
                </p:cNvSpPr>
                <p:nvPr/>
              </p:nvSpPr>
              <p:spPr bwMode="auto">
                <a:xfrm>
                  <a:off x="2114" y="1827"/>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6" name="Freeform 2033"/>
                <p:cNvSpPr>
                  <a:spLocks/>
                </p:cNvSpPr>
                <p:nvPr/>
              </p:nvSpPr>
              <p:spPr bwMode="auto">
                <a:xfrm>
                  <a:off x="2082" y="1834"/>
                  <a:ext cx="2" cy="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1" y="2"/>
                        <a:pt x="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7" name="Freeform 2034"/>
                <p:cNvSpPr>
                  <a:spLocks/>
                </p:cNvSpPr>
                <p:nvPr/>
              </p:nvSpPr>
              <p:spPr bwMode="auto">
                <a:xfrm>
                  <a:off x="2115" y="1830"/>
                  <a:ext cx="6" cy="2"/>
                </a:xfrm>
                <a:custGeom>
                  <a:avLst/>
                  <a:gdLst>
                    <a:gd name="T0" fmla="*/ 3 w 6"/>
                    <a:gd name="T1" fmla="*/ 1 h 2"/>
                    <a:gd name="T2" fmla="*/ 6 w 6"/>
                    <a:gd name="T3" fmla="*/ 1 h 2"/>
                    <a:gd name="T4" fmla="*/ 0 w 6"/>
                    <a:gd name="T5" fmla="*/ 0 h 2"/>
                    <a:gd name="T6" fmla="*/ 3 w 6"/>
                    <a:gd name="T7" fmla="*/ 1 h 2"/>
                  </a:gdLst>
                  <a:ahLst/>
                  <a:cxnLst>
                    <a:cxn ang="0">
                      <a:pos x="T0" y="T1"/>
                    </a:cxn>
                    <a:cxn ang="0">
                      <a:pos x="T2" y="T3"/>
                    </a:cxn>
                    <a:cxn ang="0">
                      <a:pos x="T4" y="T5"/>
                    </a:cxn>
                    <a:cxn ang="0">
                      <a:pos x="T6" y="T7"/>
                    </a:cxn>
                  </a:cxnLst>
                  <a:rect l="0" t="0" r="r" b="b"/>
                  <a:pathLst>
                    <a:path w="6" h="2">
                      <a:moveTo>
                        <a:pt x="3" y="1"/>
                      </a:moveTo>
                      <a:cubicBezTo>
                        <a:pt x="4" y="1"/>
                        <a:pt x="5" y="1"/>
                        <a:pt x="6" y="1"/>
                      </a:cubicBezTo>
                      <a:cubicBezTo>
                        <a:pt x="4" y="1"/>
                        <a:pt x="1" y="2"/>
                        <a:pt x="0" y="0"/>
                      </a:cubicBezTo>
                      <a:cubicBezTo>
                        <a:pt x="1" y="1"/>
                        <a:pt x="2" y="1"/>
                        <a:pt x="3"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8" name="Freeform 2035"/>
                <p:cNvSpPr>
                  <a:spLocks/>
                </p:cNvSpPr>
                <p:nvPr/>
              </p:nvSpPr>
              <p:spPr bwMode="auto">
                <a:xfrm>
                  <a:off x="2052" y="1780"/>
                  <a:ext cx="11" cy="6"/>
                </a:xfrm>
                <a:custGeom>
                  <a:avLst/>
                  <a:gdLst>
                    <a:gd name="T0" fmla="*/ 0 w 12"/>
                    <a:gd name="T1" fmla="*/ 0 h 6"/>
                    <a:gd name="T2" fmla="*/ 12 w 12"/>
                    <a:gd name="T3" fmla="*/ 6 h 6"/>
                    <a:gd name="T4" fmla="*/ 0 w 12"/>
                    <a:gd name="T5" fmla="*/ 0 h 6"/>
                  </a:gdLst>
                  <a:ahLst/>
                  <a:cxnLst>
                    <a:cxn ang="0">
                      <a:pos x="T0" y="T1"/>
                    </a:cxn>
                    <a:cxn ang="0">
                      <a:pos x="T2" y="T3"/>
                    </a:cxn>
                    <a:cxn ang="0">
                      <a:pos x="T4" y="T5"/>
                    </a:cxn>
                  </a:cxnLst>
                  <a:rect l="0" t="0" r="r" b="b"/>
                  <a:pathLst>
                    <a:path w="12" h="6">
                      <a:moveTo>
                        <a:pt x="0" y="0"/>
                      </a:moveTo>
                      <a:cubicBezTo>
                        <a:pt x="3" y="4"/>
                        <a:pt x="7" y="6"/>
                        <a:pt x="12" y="6"/>
                      </a:cubicBezTo>
                      <a:cubicBezTo>
                        <a:pt x="7" y="6"/>
                        <a:pt x="3" y="4"/>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9" name="Freeform 2036"/>
                <p:cNvSpPr>
                  <a:spLocks/>
                </p:cNvSpPr>
                <p:nvPr/>
              </p:nvSpPr>
              <p:spPr bwMode="auto">
                <a:xfrm>
                  <a:off x="2027" y="1734"/>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0" name="Freeform 2037"/>
                <p:cNvSpPr>
                  <a:spLocks/>
                </p:cNvSpPr>
                <p:nvPr/>
              </p:nvSpPr>
              <p:spPr bwMode="auto">
                <a:xfrm>
                  <a:off x="2082" y="183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1" name="Freeform 2038"/>
                <p:cNvSpPr>
                  <a:spLocks/>
                </p:cNvSpPr>
                <p:nvPr/>
              </p:nvSpPr>
              <p:spPr bwMode="auto">
                <a:xfrm>
                  <a:off x="2184" y="1790"/>
                  <a:ext cx="40" cy="44"/>
                </a:xfrm>
                <a:custGeom>
                  <a:avLst/>
                  <a:gdLst>
                    <a:gd name="T0" fmla="*/ 15 w 42"/>
                    <a:gd name="T1" fmla="*/ 45 h 46"/>
                    <a:gd name="T2" fmla="*/ 16 w 42"/>
                    <a:gd name="T3" fmla="*/ 46 h 46"/>
                    <a:gd name="T4" fmla="*/ 18 w 42"/>
                    <a:gd name="T5" fmla="*/ 46 h 46"/>
                    <a:gd name="T6" fmla="*/ 18 w 42"/>
                    <a:gd name="T7" fmla="*/ 46 h 46"/>
                    <a:gd name="T8" fmla="*/ 18 w 42"/>
                    <a:gd name="T9" fmla="*/ 46 h 46"/>
                    <a:gd name="T10" fmla="*/ 18 w 42"/>
                    <a:gd name="T11" fmla="*/ 46 h 46"/>
                    <a:gd name="T12" fmla="*/ 19 w 42"/>
                    <a:gd name="T13" fmla="*/ 43 h 46"/>
                    <a:gd name="T14" fmla="*/ 19 w 42"/>
                    <a:gd name="T15" fmla="*/ 43 h 46"/>
                    <a:gd name="T16" fmla="*/ 24 w 42"/>
                    <a:gd name="T17" fmla="*/ 38 h 46"/>
                    <a:gd name="T18" fmla="*/ 24 w 42"/>
                    <a:gd name="T19" fmla="*/ 38 h 46"/>
                    <a:gd name="T20" fmla="*/ 29 w 42"/>
                    <a:gd name="T21" fmla="*/ 38 h 46"/>
                    <a:gd name="T22" fmla="*/ 34 w 42"/>
                    <a:gd name="T23" fmla="*/ 37 h 46"/>
                    <a:gd name="T24" fmla="*/ 34 w 42"/>
                    <a:gd name="T25" fmla="*/ 37 h 46"/>
                    <a:gd name="T26" fmla="*/ 35 w 42"/>
                    <a:gd name="T27" fmla="*/ 38 h 46"/>
                    <a:gd name="T28" fmla="*/ 36 w 42"/>
                    <a:gd name="T29" fmla="*/ 38 h 46"/>
                    <a:gd name="T30" fmla="*/ 36 w 42"/>
                    <a:gd name="T31" fmla="*/ 38 h 46"/>
                    <a:gd name="T32" fmla="*/ 37 w 42"/>
                    <a:gd name="T33" fmla="*/ 38 h 46"/>
                    <a:gd name="T34" fmla="*/ 37 w 42"/>
                    <a:gd name="T35" fmla="*/ 39 h 46"/>
                    <a:gd name="T36" fmla="*/ 38 w 42"/>
                    <a:gd name="T37" fmla="*/ 39 h 46"/>
                    <a:gd name="T38" fmla="*/ 38 w 42"/>
                    <a:gd name="T39" fmla="*/ 39 h 46"/>
                    <a:gd name="T40" fmla="*/ 38 w 42"/>
                    <a:gd name="T41" fmla="*/ 38 h 46"/>
                    <a:gd name="T42" fmla="*/ 39 w 42"/>
                    <a:gd name="T43" fmla="*/ 37 h 46"/>
                    <a:gd name="T44" fmla="*/ 39 w 42"/>
                    <a:gd name="T45" fmla="*/ 36 h 46"/>
                    <a:gd name="T46" fmla="*/ 39 w 42"/>
                    <a:gd name="T47" fmla="*/ 36 h 46"/>
                    <a:gd name="T48" fmla="*/ 39 w 42"/>
                    <a:gd name="T49" fmla="*/ 36 h 46"/>
                    <a:gd name="T50" fmla="*/ 38 w 42"/>
                    <a:gd name="T51" fmla="*/ 23 h 46"/>
                    <a:gd name="T52" fmla="*/ 41 w 42"/>
                    <a:gd name="T53" fmla="*/ 7 h 46"/>
                    <a:gd name="T54" fmla="*/ 41 w 42"/>
                    <a:gd name="T55" fmla="*/ 5 h 46"/>
                    <a:gd name="T56" fmla="*/ 42 w 42"/>
                    <a:gd name="T57" fmla="*/ 4 h 46"/>
                    <a:gd name="T58" fmla="*/ 42 w 42"/>
                    <a:gd name="T59" fmla="*/ 4 h 46"/>
                    <a:gd name="T60" fmla="*/ 33 w 42"/>
                    <a:gd name="T61" fmla="*/ 2 h 46"/>
                    <a:gd name="T62" fmla="*/ 28 w 42"/>
                    <a:gd name="T63" fmla="*/ 3 h 46"/>
                    <a:gd name="T64" fmla="*/ 22 w 42"/>
                    <a:gd name="T65" fmla="*/ 4 h 46"/>
                    <a:gd name="T66" fmla="*/ 17 w 42"/>
                    <a:gd name="T67" fmla="*/ 2 h 46"/>
                    <a:gd name="T68" fmla="*/ 15 w 42"/>
                    <a:gd name="T69" fmla="*/ 0 h 46"/>
                    <a:gd name="T70" fmla="*/ 11 w 42"/>
                    <a:gd name="T71" fmla="*/ 2 h 46"/>
                    <a:gd name="T72" fmla="*/ 10 w 42"/>
                    <a:gd name="T73" fmla="*/ 2 h 46"/>
                    <a:gd name="T74" fmla="*/ 10 w 42"/>
                    <a:gd name="T75" fmla="*/ 3 h 46"/>
                    <a:gd name="T76" fmla="*/ 10 w 42"/>
                    <a:gd name="T77" fmla="*/ 3 h 46"/>
                    <a:gd name="T78" fmla="*/ 10 w 42"/>
                    <a:gd name="T79" fmla="*/ 4 h 46"/>
                    <a:gd name="T80" fmla="*/ 10 w 42"/>
                    <a:gd name="T81" fmla="*/ 5 h 46"/>
                    <a:gd name="T82" fmla="*/ 9 w 42"/>
                    <a:gd name="T83" fmla="*/ 6 h 46"/>
                    <a:gd name="T84" fmla="*/ 9 w 42"/>
                    <a:gd name="T85" fmla="*/ 6 h 46"/>
                    <a:gd name="T86" fmla="*/ 9 w 42"/>
                    <a:gd name="T87" fmla="*/ 7 h 46"/>
                    <a:gd name="T88" fmla="*/ 9 w 42"/>
                    <a:gd name="T89" fmla="*/ 11 h 46"/>
                    <a:gd name="T90" fmla="*/ 3 w 42"/>
                    <a:gd name="T91" fmla="*/ 15 h 46"/>
                    <a:gd name="T92" fmla="*/ 1 w 42"/>
                    <a:gd name="T93" fmla="*/ 19 h 46"/>
                    <a:gd name="T94" fmla="*/ 0 w 42"/>
                    <a:gd name="T95" fmla="*/ 23 h 46"/>
                    <a:gd name="T96" fmla="*/ 3 w 42"/>
                    <a:gd name="T97" fmla="*/ 27 h 46"/>
                    <a:gd name="T98" fmla="*/ 9 w 42"/>
                    <a:gd name="T99" fmla="*/ 34 h 46"/>
                    <a:gd name="T100" fmla="*/ 10 w 42"/>
                    <a:gd name="T101" fmla="*/ 36 h 46"/>
                    <a:gd name="T102" fmla="*/ 10 w 42"/>
                    <a:gd name="T103" fmla="*/ 36 h 46"/>
                    <a:gd name="T104" fmla="*/ 11 w 42"/>
                    <a:gd name="T105" fmla="*/ 38 h 46"/>
                    <a:gd name="T106" fmla="*/ 12 w 42"/>
                    <a:gd name="T107" fmla="*/ 39 h 46"/>
                    <a:gd name="T108" fmla="*/ 13 w 42"/>
                    <a:gd name="T109" fmla="*/ 42 h 46"/>
                    <a:gd name="T110" fmla="*/ 14 w 42"/>
                    <a:gd name="T111" fmla="*/ 43 h 46"/>
                    <a:gd name="T112" fmla="*/ 15 w 42"/>
                    <a:gd name="T113" fmla="*/ 45 h 46"/>
                    <a:gd name="T114" fmla="*/ 15 w 42"/>
                    <a:gd name="T115"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46">
                      <a:moveTo>
                        <a:pt x="15" y="45"/>
                      </a:moveTo>
                      <a:cubicBezTo>
                        <a:pt x="16" y="45"/>
                        <a:pt x="16" y="46"/>
                        <a:pt x="16" y="46"/>
                      </a:cubicBezTo>
                      <a:cubicBezTo>
                        <a:pt x="17" y="46"/>
                        <a:pt x="17" y="46"/>
                        <a:pt x="18" y="46"/>
                      </a:cubicBezTo>
                      <a:cubicBezTo>
                        <a:pt x="18" y="46"/>
                        <a:pt x="18" y="46"/>
                        <a:pt x="18" y="46"/>
                      </a:cubicBezTo>
                      <a:cubicBezTo>
                        <a:pt x="18" y="46"/>
                        <a:pt x="18" y="46"/>
                        <a:pt x="18" y="46"/>
                      </a:cubicBezTo>
                      <a:cubicBezTo>
                        <a:pt x="18" y="46"/>
                        <a:pt x="18" y="46"/>
                        <a:pt x="18" y="46"/>
                      </a:cubicBezTo>
                      <a:cubicBezTo>
                        <a:pt x="19" y="45"/>
                        <a:pt x="19" y="45"/>
                        <a:pt x="19" y="43"/>
                      </a:cubicBezTo>
                      <a:cubicBezTo>
                        <a:pt x="19" y="43"/>
                        <a:pt x="19" y="43"/>
                        <a:pt x="19" y="43"/>
                      </a:cubicBezTo>
                      <a:cubicBezTo>
                        <a:pt x="20" y="41"/>
                        <a:pt x="20" y="38"/>
                        <a:pt x="24" y="38"/>
                      </a:cubicBezTo>
                      <a:cubicBezTo>
                        <a:pt x="24" y="38"/>
                        <a:pt x="24" y="38"/>
                        <a:pt x="24" y="38"/>
                      </a:cubicBezTo>
                      <a:cubicBezTo>
                        <a:pt x="26" y="38"/>
                        <a:pt x="28" y="38"/>
                        <a:pt x="29" y="38"/>
                      </a:cubicBezTo>
                      <a:cubicBezTo>
                        <a:pt x="31" y="38"/>
                        <a:pt x="32" y="37"/>
                        <a:pt x="34" y="37"/>
                      </a:cubicBezTo>
                      <a:cubicBezTo>
                        <a:pt x="34" y="37"/>
                        <a:pt x="34" y="37"/>
                        <a:pt x="34" y="37"/>
                      </a:cubicBezTo>
                      <a:cubicBezTo>
                        <a:pt x="35" y="37"/>
                        <a:pt x="35" y="38"/>
                        <a:pt x="35" y="38"/>
                      </a:cubicBezTo>
                      <a:cubicBezTo>
                        <a:pt x="35" y="38"/>
                        <a:pt x="35" y="38"/>
                        <a:pt x="36" y="38"/>
                      </a:cubicBezTo>
                      <a:cubicBezTo>
                        <a:pt x="36" y="38"/>
                        <a:pt x="36" y="38"/>
                        <a:pt x="36" y="38"/>
                      </a:cubicBezTo>
                      <a:cubicBezTo>
                        <a:pt x="36" y="38"/>
                        <a:pt x="37" y="38"/>
                        <a:pt x="37" y="38"/>
                      </a:cubicBezTo>
                      <a:cubicBezTo>
                        <a:pt x="37" y="38"/>
                        <a:pt x="37" y="38"/>
                        <a:pt x="37" y="39"/>
                      </a:cubicBezTo>
                      <a:cubicBezTo>
                        <a:pt x="37" y="39"/>
                        <a:pt x="38" y="39"/>
                        <a:pt x="38" y="39"/>
                      </a:cubicBezTo>
                      <a:cubicBezTo>
                        <a:pt x="38" y="39"/>
                        <a:pt x="38" y="39"/>
                        <a:pt x="38" y="39"/>
                      </a:cubicBezTo>
                      <a:cubicBezTo>
                        <a:pt x="38" y="38"/>
                        <a:pt x="38" y="38"/>
                        <a:pt x="38" y="38"/>
                      </a:cubicBezTo>
                      <a:cubicBezTo>
                        <a:pt x="38" y="38"/>
                        <a:pt x="38" y="37"/>
                        <a:pt x="39" y="37"/>
                      </a:cubicBezTo>
                      <a:cubicBezTo>
                        <a:pt x="39" y="37"/>
                        <a:pt x="39" y="36"/>
                        <a:pt x="39" y="36"/>
                      </a:cubicBezTo>
                      <a:cubicBezTo>
                        <a:pt x="39" y="36"/>
                        <a:pt x="39" y="36"/>
                        <a:pt x="39" y="36"/>
                      </a:cubicBezTo>
                      <a:cubicBezTo>
                        <a:pt x="39" y="36"/>
                        <a:pt x="39" y="36"/>
                        <a:pt x="39" y="36"/>
                      </a:cubicBezTo>
                      <a:cubicBezTo>
                        <a:pt x="40" y="35"/>
                        <a:pt x="40" y="27"/>
                        <a:pt x="38" y="23"/>
                      </a:cubicBezTo>
                      <a:cubicBezTo>
                        <a:pt x="36" y="17"/>
                        <a:pt x="38" y="10"/>
                        <a:pt x="41" y="7"/>
                      </a:cubicBezTo>
                      <a:cubicBezTo>
                        <a:pt x="41" y="7"/>
                        <a:pt x="41" y="7"/>
                        <a:pt x="41" y="5"/>
                      </a:cubicBezTo>
                      <a:cubicBezTo>
                        <a:pt x="42" y="5"/>
                        <a:pt x="42" y="4"/>
                        <a:pt x="42" y="4"/>
                      </a:cubicBezTo>
                      <a:cubicBezTo>
                        <a:pt x="42" y="4"/>
                        <a:pt x="42" y="4"/>
                        <a:pt x="42" y="4"/>
                      </a:cubicBezTo>
                      <a:cubicBezTo>
                        <a:pt x="39" y="3"/>
                        <a:pt x="36" y="2"/>
                        <a:pt x="33" y="2"/>
                      </a:cubicBezTo>
                      <a:cubicBezTo>
                        <a:pt x="32" y="2"/>
                        <a:pt x="30" y="3"/>
                        <a:pt x="28" y="3"/>
                      </a:cubicBezTo>
                      <a:cubicBezTo>
                        <a:pt x="26" y="4"/>
                        <a:pt x="24" y="4"/>
                        <a:pt x="22" y="4"/>
                      </a:cubicBezTo>
                      <a:cubicBezTo>
                        <a:pt x="20" y="4"/>
                        <a:pt x="18" y="3"/>
                        <a:pt x="17" y="2"/>
                      </a:cubicBezTo>
                      <a:cubicBezTo>
                        <a:pt x="16" y="0"/>
                        <a:pt x="15" y="0"/>
                        <a:pt x="15" y="0"/>
                      </a:cubicBezTo>
                      <a:cubicBezTo>
                        <a:pt x="14" y="0"/>
                        <a:pt x="12" y="1"/>
                        <a:pt x="11" y="2"/>
                      </a:cubicBezTo>
                      <a:cubicBezTo>
                        <a:pt x="11" y="2"/>
                        <a:pt x="11" y="2"/>
                        <a:pt x="10" y="2"/>
                      </a:cubicBezTo>
                      <a:cubicBezTo>
                        <a:pt x="10" y="2"/>
                        <a:pt x="10" y="2"/>
                        <a:pt x="10" y="3"/>
                      </a:cubicBezTo>
                      <a:cubicBezTo>
                        <a:pt x="10" y="3"/>
                        <a:pt x="10" y="3"/>
                        <a:pt x="10" y="3"/>
                      </a:cubicBezTo>
                      <a:cubicBezTo>
                        <a:pt x="10" y="4"/>
                        <a:pt x="10" y="4"/>
                        <a:pt x="10" y="4"/>
                      </a:cubicBezTo>
                      <a:cubicBezTo>
                        <a:pt x="10" y="4"/>
                        <a:pt x="10" y="5"/>
                        <a:pt x="10" y="5"/>
                      </a:cubicBezTo>
                      <a:cubicBezTo>
                        <a:pt x="9" y="5"/>
                        <a:pt x="9" y="5"/>
                        <a:pt x="9" y="6"/>
                      </a:cubicBezTo>
                      <a:cubicBezTo>
                        <a:pt x="9" y="6"/>
                        <a:pt x="9" y="6"/>
                        <a:pt x="9" y="6"/>
                      </a:cubicBezTo>
                      <a:cubicBezTo>
                        <a:pt x="9" y="6"/>
                        <a:pt x="9" y="7"/>
                        <a:pt x="9" y="7"/>
                      </a:cubicBezTo>
                      <a:cubicBezTo>
                        <a:pt x="10" y="9"/>
                        <a:pt x="10" y="10"/>
                        <a:pt x="9" y="11"/>
                      </a:cubicBezTo>
                      <a:cubicBezTo>
                        <a:pt x="8" y="14"/>
                        <a:pt x="4" y="15"/>
                        <a:pt x="3" y="15"/>
                      </a:cubicBezTo>
                      <a:cubicBezTo>
                        <a:pt x="2" y="15"/>
                        <a:pt x="2" y="18"/>
                        <a:pt x="1" y="19"/>
                      </a:cubicBezTo>
                      <a:cubicBezTo>
                        <a:pt x="1" y="20"/>
                        <a:pt x="1" y="22"/>
                        <a:pt x="0" y="23"/>
                      </a:cubicBezTo>
                      <a:cubicBezTo>
                        <a:pt x="0" y="24"/>
                        <a:pt x="2" y="26"/>
                        <a:pt x="3" y="27"/>
                      </a:cubicBezTo>
                      <a:cubicBezTo>
                        <a:pt x="5" y="29"/>
                        <a:pt x="8" y="31"/>
                        <a:pt x="9" y="34"/>
                      </a:cubicBezTo>
                      <a:cubicBezTo>
                        <a:pt x="9" y="34"/>
                        <a:pt x="9" y="35"/>
                        <a:pt x="10" y="36"/>
                      </a:cubicBezTo>
                      <a:cubicBezTo>
                        <a:pt x="10" y="36"/>
                        <a:pt x="10" y="36"/>
                        <a:pt x="10" y="36"/>
                      </a:cubicBezTo>
                      <a:cubicBezTo>
                        <a:pt x="11" y="37"/>
                        <a:pt x="11" y="38"/>
                        <a:pt x="11" y="38"/>
                      </a:cubicBezTo>
                      <a:cubicBezTo>
                        <a:pt x="11" y="39"/>
                        <a:pt x="12" y="39"/>
                        <a:pt x="12" y="39"/>
                      </a:cubicBezTo>
                      <a:cubicBezTo>
                        <a:pt x="12" y="40"/>
                        <a:pt x="13" y="41"/>
                        <a:pt x="13" y="42"/>
                      </a:cubicBezTo>
                      <a:cubicBezTo>
                        <a:pt x="13" y="42"/>
                        <a:pt x="13" y="42"/>
                        <a:pt x="14" y="43"/>
                      </a:cubicBezTo>
                      <a:cubicBezTo>
                        <a:pt x="14" y="44"/>
                        <a:pt x="15" y="44"/>
                        <a:pt x="15" y="45"/>
                      </a:cubicBezTo>
                      <a:cubicBezTo>
                        <a:pt x="15" y="45"/>
                        <a:pt x="15" y="45"/>
                        <a:pt x="15" y="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2" name="Freeform 2039"/>
                <p:cNvSpPr>
                  <a:spLocks/>
                </p:cNvSpPr>
                <p:nvPr/>
              </p:nvSpPr>
              <p:spPr bwMode="auto">
                <a:xfrm>
                  <a:off x="2219" y="18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3" name="Freeform 2040"/>
                <p:cNvSpPr>
                  <a:spLocks/>
                </p:cNvSpPr>
                <p:nvPr/>
              </p:nvSpPr>
              <p:spPr bwMode="auto">
                <a:xfrm>
                  <a:off x="2218"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Freeform 2041"/>
                <p:cNvSpPr>
                  <a:spLocks/>
                </p:cNvSpPr>
                <p:nvPr/>
              </p:nvSpPr>
              <p:spPr bwMode="auto">
                <a:xfrm>
                  <a:off x="2201" y="183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5" name="Freeform 2042"/>
                <p:cNvSpPr>
                  <a:spLocks/>
                </p:cNvSpPr>
                <p:nvPr/>
              </p:nvSpPr>
              <p:spPr bwMode="auto">
                <a:xfrm>
                  <a:off x="2202" y="1826"/>
                  <a:ext cx="5" cy="5"/>
                </a:xfrm>
                <a:custGeom>
                  <a:avLst/>
                  <a:gdLst>
                    <a:gd name="T0" fmla="*/ 5 w 5"/>
                    <a:gd name="T1" fmla="*/ 0 h 5"/>
                    <a:gd name="T2" fmla="*/ 0 w 5"/>
                    <a:gd name="T3" fmla="*/ 5 h 5"/>
                    <a:gd name="T4" fmla="*/ 5 w 5"/>
                    <a:gd name="T5" fmla="*/ 0 h 5"/>
                  </a:gdLst>
                  <a:ahLst/>
                  <a:cxnLst>
                    <a:cxn ang="0">
                      <a:pos x="T0" y="T1"/>
                    </a:cxn>
                    <a:cxn ang="0">
                      <a:pos x="T2" y="T3"/>
                    </a:cxn>
                    <a:cxn ang="0">
                      <a:pos x="T4" y="T5"/>
                    </a:cxn>
                  </a:cxnLst>
                  <a:rect l="0" t="0" r="r" b="b"/>
                  <a:pathLst>
                    <a:path w="5" h="5">
                      <a:moveTo>
                        <a:pt x="5" y="0"/>
                      </a:moveTo>
                      <a:cubicBezTo>
                        <a:pt x="1" y="0"/>
                        <a:pt x="1" y="3"/>
                        <a:pt x="0" y="5"/>
                      </a:cubicBezTo>
                      <a:cubicBezTo>
                        <a:pt x="1" y="3"/>
                        <a:pt x="1" y="0"/>
                        <a:pt x="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6" name="Freeform 2043"/>
                <p:cNvSpPr>
                  <a:spLocks/>
                </p:cNvSpPr>
                <p:nvPr/>
              </p:nvSpPr>
              <p:spPr bwMode="auto">
                <a:xfrm>
                  <a:off x="2216" y="182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7" name="Freeform 2044"/>
                <p:cNvSpPr>
                  <a:spLocks/>
                </p:cNvSpPr>
                <p:nvPr/>
              </p:nvSpPr>
              <p:spPr bwMode="auto">
                <a:xfrm>
                  <a:off x="2198"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8" name="Freeform 2045"/>
                <p:cNvSpPr>
                  <a:spLocks/>
                </p:cNvSpPr>
                <p:nvPr/>
              </p:nvSpPr>
              <p:spPr bwMode="auto">
                <a:xfrm>
                  <a:off x="2199" y="183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9" name="Freeform 2046"/>
                <p:cNvSpPr>
                  <a:spLocks/>
                </p:cNvSpPr>
                <p:nvPr/>
              </p:nvSpPr>
              <p:spPr bwMode="auto">
                <a:xfrm>
                  <a:off x="2147" y="1766"/>
                  <a:ext cx="46" cy="74"/>
                </a:xfrm>
                <a:custGeom>
                  <a:avLst/>
                  <a:gdLst>
                    <a:gd name="T0" fmla="*/ 8 w 48"/>
                    <a:gd name="T1" fmla="*/ 33 h 77"/>
                    <a:gd name="T2" fmla="*/ 10 w 48"/>
                    <a:gd name="T3" fmla="*/ 33 h 77"/>
                    <a:gd name="T4" fmla="*/ 11 w 48"/>
                    <a:gd name="T5" fmla="*/ 33 h 77"/>
                    <a:gd name="T6" fmla="*/ 16 w 48"/>
                    <a:gd name="T7" fmla="*/ 42 h 77"/>
                    <a:gd name="T8" fmla="*/ 17 w 48"/>
                    <a:gd name="T9" fmla="*/ 55 h 77"/>
                    <a:gd name="T10" fmla="*/ 20 w 48"/>
                    <a:gd name="T11" fmla="*/ 72 h 77"/>
                    <a:gd name="T12" fmla="*/ 28 w 48"/>
                    <a:gd name="T13" fmla="*/ 77 h 77"/>
                    <a:gd name="T14" fmla="*/ 34 w 48"/>
                    <a:gd name="T15" fmla="*/ 75 h 77"/>
                    <a:gd name="T16" fmla="*/ 40 w 48"/>
                    <a:gd name="T17" fmla="*/ 72 h 77"/>
                    <a:gd name="T18" fmla="*/ 42 w 48"/>
                    <a:gd name="T19" fmla="*/ 71 h 77"/>
                    <a:gd name="T20" fmla="*/ 48 w 48"/>
                    <a:gd name="T21" fmla="*/ 69 h 77"/>
                    <a:gd name="T22" fmla="*/ 47 w 48"/>
                    <a:gd name="T23" fmla="*/ 67 h 77"/>
                    <a:gd name="T24" fmla="*/ 45 w 48"/>
                    <a:gd name="T25" fmla="*/ 64 h 77"/>
                    <a:gd name="T26" fmla="*/ 44 w 48"/>
                    <a:gd name="T27" fmla="*/ 62 h 77"/>
                    <a:gd name="T28" fmla="*/ 43 w 48"/>
                    <a:gd name="T29" fmla="*/ 60 h 77"/>
                    <a:gd name="T30" fmla="*/ 34 w 48"/>
                    <a:gd name="T31" fmla="*/ 48 h 77"/>
                    <a:gd name="T32" fmla="*/ 35 w 48"/>
                    <a:gd name="T33" fmla="*/ 43 h 77"/>
                    <a:gd name="T34" fmla="*/ 44 w 48"/>
                    <a:gd name="T35" fmla="*/ 34 h 77"/>
                    <a:gd name="T36" fmla="*/ 43 w 48"/>
                    <a:gd name="T37" fmla="*/ 32 h 77"/>
                    <a:gd name="T38" fmla="*/ 43 w 48"/>
                    <a:gd name="T39" fmla="*/ 30 h 77"/>
                    <a:gd name="T40" fmla="*/ 44 w 48"/>
                    <a:gd name="T41" fmla="*/ 28 h 77"/>
                    <a:gd name="T42" fmla="*/ 44 w 48"/>
                    <a:gd name="T43" fmla="*/ 27 h 77"/>
                    <a:gd name="T44" fmla="*/ 36 w 48"/>
                    <a:gd name="T45" fmla="*/ 18 h 77"/>
                    <a:gd name="T46" fmla="*/ 29 w 48"/>
                    <a:gd name="T47" fmla="*/ 9 h 77"/>
                    <a:gd name="T48" fmla="*/ 18 w 48"/>
                    <a:gd name="T49" fmla="*/ 1 h 77"/>
                    <a:gd name="T50" fmla="*/ 15 w 48"/>
                    <a:gd name="T51" fmla="*/ 1 h 77"/>
                    <a:gd name="T52" fmla="*/ 14 w 48"/>
                    <a:gd name="T53" fmla="*/ 3 h 77"/>
                    <a:gd name="T54" fmla="*/ 12 w 48"/>
                    <a:gd name="T55" fmla="*/ 4 h 77"/>
                    <a:gd name="T56" fmla="*/ 11 w 48"/>
                    <a:gd name="T57" fmla="*/ 15 h 77"/>
                    <a:gd name="T58" fmla="*/ 2 w 48"/>
                    <a:gd name="T59" fmla="*/ 19 h 77"/>
                    <a:gd name="T60" fmla="*/ 1 w 48"/>
                    <a:gd name="T61" fmla="*/ 26 h 77"/>
                    <a:gd name="T62" fmla="*/ 2 w 48"/>
                    <a:gd name="T63" fmla="*/ 28 h 77"/>
                    <a:gd name="T64" fmla="*/ 3 w 48"/>
                    <a:gd name="T65" fmla="*/ 30 h 77"/>
                    <a:gd name="T66" fmla="*/ 5 w 48"/>
                    <a:gd name="T67" fmla="*/ 32 h 77"/>
                    <a:gd name="T68" fmla="*/ 6 w 48"/>
                    <a:gd name="T69"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7">
                      <a:moveTo>
                        <a:pt x="6" y="34"/>
                      </a:moveTo>
                      <a:cubicBezTo>
                        <a:pt x="7" y="33"/>
                        <a:pt x="7" y="33"/>
                        <a:pt x="8" y="33"/>
                      </a:cubicBezTo>
                      <a:cubicBezTo>
                        <a:pt x="8" y="33"/>
                        <a:pt x="8" y="33"/>
                        <a:pt x="8" y="33"/>
                      </a:cubicBezTo>
                      <a:cubicBezTo>
                        <a:pt x="8" y="33"/>
                        <a:pt x="9" y="33"/>
                        <a:pt x="10" y="33"/>
                      </a:cubicBezTo>
                      <a:cubicBezTo>
                        <a:pt x="10" y="33"/>
                        <a:pt x="10" y="32"/>
                        <a:pt x="10" y="32"/>
                      </a:cubicBezTo>
                      <a:cubicBezTo>
                        <a:pt x="10" y="32"/>
                        <a:pt x="10" y="33"/>
                        <a:pt x="11" y="33"/>
                      </a:cubicBezTo>
                      <a:cubicBezTo>
                        <a:pt x="15" y="33"/>
                        <a:pt x="15" y="37"/>
                        <a:pt x="15" y="39"/>
                      </a:cubicBezTo>
                      <a:cubicBezTo>
                        <a:pt x="15" y="41"/>
                        <a:pt x="15" y="42"/>
                        <a:pt x="16" y="42"/>
                      </a:cubicBezTo>
                      <a:cubicBezTo>
                        <a:pt x="18" y="43"/>
                        <a:pt x="20" y="45"/>
                        <a:pt x="20" y="48"/>
                      </a:cubicBezTo>
                      <a:cubicBezTo>
                        <a:pt x="20" y="51"/>
                        <a:pt x="19" y="54"/>
                        <a:pt x="17" y="55"/>
                      </a:cubicBezTo>
                      <a:cubicBezTo>
                        <a:pt x="17" y="55"/>
                        <a:pt x="16" y="57"/>
                        <a:pt x="16" y="59"/>
                      </a:cubicBezTo>
                      <a:cubicBezTo>
                        <a:pt x="16" y="63"/>
                        <a:pt x="17" y="68"/>
                        <a:pt x="20" y="72"/>
                      </a:cubicBezTo>
                      <a:cubicBezTo>
                        <a:pt x="23" y="76"/>
                        <a:pt x="26" y="77"/>
                        <a:pt x="27" y="77"/>
                      </a:cubicBezTo>
                      <a:cubicBezTo>
                        <a:pt x="27" y="77"/>
                        <a:pt x="27" y="77"/>
                        <a:pt x="28" y="77"/>
                      </a:cubicBezTo>
                      <a:cubicBezTo>
                        <a:pt x="29" y="77"/>
                        <a:pt x="29" y="76"/>
                        <a:pt x="29" y="76"/>
                      </a:cubicBezTo>
                      <a:cubicBezTo>
                        <a:pt x="30" y="75"/>
                        <a:pt x="32" y="75"/>
                        <a:pt x="34" y="75"/>
                      </a:cubicBezTo>
                      <a:cubicBezTo>
                        <a:pt x="35" y="75"/>
                        <a:pt x="36" y="74"/>
                        <a:pt x="36" y="74"/>
                      </a:cubicBezTo>
                      <a:cubicBezTo>
                        <a:pt x="37" y="72"/>
                        <a:pt x="38" y="72"/>
                        <a:pt x="40" y="72"/>
                      </a:cubicBezTo>
                      <a:cubicBezTo>
                        <a:pt x="41" y="72"/>
                        <a:pt x="41" y="72"/>
                        <a:pt x="41" y="72"/>
                      </a:cubicBezTo>
                      <a:cubicBezTo>
                        <a:pt x="41" y="72"/>
                        <a:pt x="42" y="72"/>
                        <a:pt x="42" y="71"/>
                      </a:cubicBezTo>
                      <a:cubicBezTo>
                        <a:pt x="43" y="71"/>
                        <a:pt x="43" y="70"/>
                        <a:pt x="43" y="70"/>
                      </a:cubicBezTo>
                      <a:cubicBezTo>
                        <a:pt x="44" y="69"/>
                        <a:pt x="46" y="69"/>
                        <a:pt x="48" y="69"/>
                      </a:cubicBezTo>
                      <a:cubicBezTo>
                        <a:pt x="48" y="69"/>
                        <a:pt x="48" y="69"/>
                        <a:pt x="48" y="69"/>
                      </a:cubicBezTo>
                      <a:cubicBezTo>
                        <a:pt x="47" y="68"/>
                        <a:pt x="47" y="68"/>
                        <a:pt x="47" y="67"/>
                      </a:cubicBezTo>
                      <a:cubicBezTo>
                        <a:pt x="47" y="67"/>
                        <a:pt x="46" y="67"/>
                        <a:pt x="46" y="66"/>
                      </a:cubicBezTo>
                      <a:cubicBezTo>
                        <a:pt x="46" y="66"/>
                        <a:pt x="46" y="65"/>
                        <a:pt x="45" y="64"/>
                      </a:cubicBezTo>
                      <a:cubicBezTo>
                        <a:pt x="45" y="64"/>
                        <a:pt x="45" y="64"/>
                        <a:pt x="45" y="64"/>
                      </a:cubicBezTo>
                      <a:cubicBezTo>
                        <a:pt x="45" y="63"/>
                        <a:pt x="44" y="63"/>
                        <a:pt x="44" y="62"/>
                      </a:cubicBezTo>
                      <a:cubicBezTo>
                        <a:pt x="44" y="62"/>
                        <a:pt x="44" y="62"/>
                        <a:pt x="44" y="62"/>
                      </a:cubicBezTo>
                      <a:cubicBezTo>
                        <a:pt x="44" y="61"/>
                        <a:pt x="43" y="61"/>
                        <a:pt x="43" y="60"/>
                      </a:cubicBezTo>
                      <a:cubicBezTo>
                        <a:pt x="43" y="58"/>
                        <a:pt x="40" y="56"/>
                        <a:pt x="38" y="55"/>
                      </a:cubicBezTo>
                      <a:cubicBezTo>
                        <a:pt x="36" y="52"/>
                        <a:pt x="34" y="50"/>
                        <a:pt x="34" y="48"/>
                      </a:cubicBezTo>
                      <a:cubicBezTo>
                        <a:pt x="34" y="48"/>
                        <a:pt x="34" y="47"/>
                        <a:pt x="34" y="46"/>
                      </a:cubicBezTo>
                      <a:cubicBezTo>
                        <a:pt x="35" y="46"/>
                        <a:pt x="35" y="44"/>
                        <a:pt x="35" y="43"/>
                      </a:cubicBezTo>
                      <a:cubicBezTo>
                        <a:pt x="36" y="40"/>
                        <a:pt x="37" y="36"/>
                        <a:pt x="40" y="36"/>
                      </a:cubicBezTo>
                      <a:cubicBezTo>
                        <a:pt x="42" y="36"/>
                        <a:pt x="44" y="35"/>
                        <a:pt x="44" y="34"/>
                      </a:cubicBezTo>
                      <a:cubicBezTo>
                        <a:pt x="44" y="34"/>
                        <a:pt x="44" y="34"/>
                        <a:pt x="44" y="34"/>
                      </a:cubicBezTo>
                      <a:cubicBezTo>
                        <a:pt x="43" y="33"/>
                        <a:pt x="43" y="32"/>
                        <a:pt x="43" y="32"/>
                      </a:cubicBezTo>
                      <a:cubicBezTo>
                        <a:pt x="43" y="32"/>
                        <a:pt x="43" y="31"/>
                        <a:pt x="43" y="31"/>
                      </a:cubicBezTo>
                      <a:cubicBezTo>
                        <a:pt x="43" y="31"/>
                        <a:pt x="43" y="30"/>
                        <a:pt x="43" y="30"/>
                      </a:cubicBezTo>
                      <a:cubicBezTo>
                        <a:pt x="43" y="30"/>
                        <a:pt x="43" y="29"/>
                        <a:pt x="44" y="29"/>
                      </a:cubicBezTo>
                      <a:cubicBezTo>
                        <a:pt x="44" y="29"/>
                        <a:pt x="44" y="28"/>
                        <a:pt x="44" y="28"/>
                      </a:cubicBezTo>
                      <a:cubicBezTo>
                        <a:pt x="44" y="28"/>
                        <a:pt x="44" y="27"/>
                        <a:pt x="44" y="27"/>
                      </a:cubicBezTo>
                      <a:cubicBezTo>
                        <a:pt x="44" y="27"/>
                        <a:pt x="44" y="27"/>
                        <a:pt x="44" y="27"/>
                      </a:cubicBezTo>
                      <a:cubicBezTo>
                        <a:pt x="43" y="26"/>
                        <a:pt x="41" y="24"/>
                        <a:pt x="40" y="22"/>
                      </a:cubicBezTo>
                      <a:cubicBezTo>
                        <a:pt x="39" y="21"/>
                        <a:pt x="37" y="18"/>
                        <a:pt x="36" y="18"/>
                      </a:cubicBezTo>
                      <a:cubicBezTo>
                        <a:pt x="34" y="18"/>
                        <a:pt x="32" y="17"/>
                        <a:pt x="30" y="15"/>
                      </a:cubicBezTo>
                      <a:cubicBezTo>
                        <a:pt x="29" y="14"/>
                        <a:pt x="28" y="11"/>
                        <a:pt x="29" y="9"/>
                      </a:cubicBezTo>
                      <a:cubicBezTo>
                        <a:pt x="29" y="8"/>
                        <a:pt x="28" y="7"/>
                        <a:pt x="25" y="6"/>
                      </a:cubicBezTo>
                      <a:cubicBezTo>
                        <a:pt x="23" y="5"/>
                        <a:pt x="20" y="4"/>
                        <a:pt x="18" y="1"/>
                      </a:cubicBezTo>
                      <a:cubicBezTo>
                        <a:pt x="17" y="1"/>
                        <a:pt x="17" y="0"/>
                        <a:pt x="16" y="0"/>
                      </a:cubicBezTo>
                      <a:cubicBezTo>
                        <a:pt x="16" y="0"/>
                        <a:pt x="15" y="1"/>
                        <a:pt x="15" y="1"/>
                      </a:cubicBezTo>
                      <a:cubicBezTo>
                        <a:pt x="15" y="2"/>
                        <a:pt x="15" y="2"/>
                        <a:pt x="15" y="2"/>
                      </a:cubicBezTo>
                      <a:cubicBezTo>
                        <a:pt x="15" y="2"/>
                        <a:pt x="14" y="3"/>
                        <a:pt x="14" y="3"/>
                      </a:cubicBezTo>
                      <a:cubicBezTo>
                        <a:pt x="14" y="3"/>
                        <a:pt x="14" y="3"/>
                        <a:pt x="14" y="3"/>
                      </a:cubicBezTo>
                      <a:cubicBezTo>
                        <a:pt x="13" y="4"/>
                        <a:pt x="13" y="4"/>
                        <a:pt x="12" y="4"/>
                      </a:cubicBezTo>
                      <a:cubicBezTo>
                        <a:pt x="10" y="6"/>
                        <a:pt x="8" y="8"/>
                        <a:pt x="8" y="9"/>
                      </a:cubicBezTo>
                      <a:cubicBezTo>
                        <a:pt x="10" y="10"/>
                        <a:pt x="12" y="12"/>
                        <a:pt x="11" y="15"/>
                      </a:cubicBezTo>
                      <a:cubicBezTo>
                        <a:pt x="11" y="16"/>
                        <a:pt x="10" y="18"/>
                        <a:pt x="6" y="18"/>
                      </a:cubicBezTo>
                      <a:cubicBezTo>
                        <a:pt x="3" y="19"/>
                        <a:pt x="2" y="19"/>
                        <a:pt x="2" y="19"/>
                      </a:cubicBezTo>
                      <a:cubicBezTo>
                        <a:pt x="2" y="20"/>
                        <a:pt x="2" y="20"/>
                        <a:pt x="2" y="21"/>
                      </a:cubicBezTo>
                      <a:cubicBezTo>
                        <a:pt x="2" y="24"/>
                        <a:pt x="1" y="25"/>
                        <a:pt x="1" y="26"/>
                      </a:cubicBezTo>
                      <a:cubicBezTo>
                        <a:pt x="1" y="26"/>
                        <a:pt x="0" y="26"/>
                        <a:pt x="0" y="26"/>
                      </a:cubicBezTo>
                      <a:cubicBezTo>
                        <a:pt x="1" y="27"/>
                        <a:pt x="1" y="27"/>
                        <a:pt x="2" y="28"/>
                      </a:cubicBezTo>
                      <a:cubicBezTo>
                        <a:pt x="2" y="28"/>
                        <a:pt x="2" y="28"/>
                        <a:pt x="2" y="28"/>
                      </a:cubicBezTo>
                      <a:cubicBezTo>
                        <a:pt x="2" y="29"/>
                        <a:pt x="3" y="29"/>
                        <a:pt x="3" y="30"/>
                      </a:cubicBezTo>
                      <a:cubicBezTo>
                        <a:pt x="3" y="30"/>
                        <a:pt x="4" y="30"/>
                        <a:pt x="4" y="30"/>
                      </a:cubicBezTo>
                      <a:cubicBezTo>
                        <a:pt x="4" y="31"/>
                        <a:pt x="5" y="31"/>
                        <a:pt x="5" y="32"/>
                      </a:cubicBezTo>
                      <a:cubicBezTo>
                        <a:pt x="5" y="32"/>
                        <a:pt x="6" y="33"/>
                        <a:pt x="6" y="33"/>
                      </a:cubicBezTo>
                      <a:cubicBezTo>
                        <a:pt x="6" y="33"/>
                        <a:pt x="6" y="33"/>
                        <a:pt x="6" y="34"/>
                      </a:cubicBezTo>
                      <a:cubicBezTo>
                        <a:pt x="6" y="34"/>
                        <a:pt x="6" y="34"/>
                        <a:pt x="6" y="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0" name="Freeform 2047"/>
                <p:cNvSpPr>
                  <a:spLocks/>
                </p:cNvSpPr>
                <p:nvPr/>
              </p:nvSpPr>
              <p:spPr bwMode="auto">
                <a:xfrm>
                  <a:off x="2167" y="1835"/>
                  <a:ext cx="6" cy="5"/>
                </a:xfrm>
                <a:custGeom>
                  <a:avLst/>
                  <a:gdLst>
                    <a:gd name="T0" fmla="*/ 0 w 7"/>
                    <a:gd name="T1" fmla="*/ 0 h 5"/>
                    <a:gd name="T2" fmla="*/ 7 w 7"/>
                    <a:gd name="T3" fmla="*/ 5 h 5"/>
                    <a:gd name="T4" fmla="*/ 0 w 7"/>
                    <a:gd name="T5" fmla="*/ 0 h 5"/>
                  </a:gdLst>
                  <a:ahLst/>
                  <a:cxnLst>
                    <a:cxn ang="0">
                      <a:pos x="T0" y="T1"/>
                    </a:cxn>
                    <a:cxn ang="0">
                      <a:pos x="T2" y="T3"/>
                    </a:cxn>
                    <a:cxn ang="0">
                      <a:pos x="T4" y="T5"/>
                    </a:cxn>
                  </a:cxnLst>
                  <a:rect l="0" t="0" r="r" b="b"/>
                  <a:pathLst>
                    <a:path w="7" h="5">
                      <a:moveTo>
                        <a:pt x="0" y="0"/>
                      </a:moveTo>
                      <a:cubicBezTo>
                        <a:pt x="3" y="4"/>
                        <a:pt x="6" y="5"/>
                        <a:pt x="7" y="5"/>
                      </a:cubicBezTo>
                      <a:cubicBezTo>
                        <a:pt x="6" y="5"/>
                        <a:pt x="3" y="4"/>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1" name="Freeform 2048"/>
                <p:cNvSpPr>
                  <a:spLocks/>
                </p:cNvSpPr>
                <p:nvPr/>
              </p:nvSpPr>
              <p:spPr bwMode="auto">
                <a:xfrm>
                  <a:off x="2153" y="1798"/>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1" y="0"/>
                        <a:pt x="1"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2" name="Freeform 2049"/>
                <p:cNvSpPr>
                  <a:spLocks/>
                </p:cNvSpPr>
                <p:nvPr/>
              </p:nvSpPr>
              <p:spPr bwMode="auto">
                <a:xfrm>
                  <a:off x="2155" y="1798"/>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3" name="Freeform 2050"/>
                <p:cNvSpPr>
                  <a:spLocks/>
                </p:cNvSpPr>
                <p:nvPr/>
              </p:nvSpPr>
              <p:spPr bwMode="auto">
                <a:xfrm>
                  <a:off x="2188" y="1833"/>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4" name="Freeform 2051"/>
                <p:cNvSpPr>
                  <a:spLocks/>
                </p:cNvSpPr>
                <p:nvPr/>
              </p:nvSpPr>
              <p:spPr bwMode="auto">
                <a:xfrm>
                  <a:off x="2161" y="17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5" name="Freeform 2052"/>
                <p:cNvSpPr>
                  <a:spLocks/>
                </p:cNvSpPr>
                <p:nvPr/>
              </p:nvSpPr>
              <p:spPr bwMode="auto">
                <a:xfrm>
                  <a:off x="2150" y="179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6" name="Freeform 2053"/>
                <p:cNvSpPr>
                  <a:spLocks/>
                </p:cNvSpPr>
                <p:nvPr/>
              </p:nvSpPr>
              <p:spPr bwMode="auto">
                <a:xfrm>
                  <a:off x="2149" y="1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7" name="Freeform 2054"/>
                <p:cNvSpPr>
                  <a:spLocks/>
                </p:cNvSpPr>
                <p:nvPr/>
              </p:nvSpPr>
              <p:spPr bwMode="auto">
                <a:xfrm>
                  <a:off x="2152" y="179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8" name="Freeform 2055"/>
                <p:cNvSpPr>
                  <a:spLocks/>
                </p:cNvSpPr>
                <p:nvPr/>
              </p:nvSpPr>
              <p:spPr bwMode="auto">
                <a:xfrm>
                  <a:off x="2162" y="176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9" name="Freeform 2056"/>
                <p:cNvSpPr>
                  <a:spLocks/>
                </p:cNvSpPr>
                <p:nvPr/>
              </p:nvSpPr>
              <p:spPr bwMode="auto">
                <a:xfrm>
                  <a:off x="2193" y="1830"/>
                  <a:ext cx="0"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1" y="2"/>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32" name="Freeform 2058"/>
              <p:cNvSpPr>
                <a:spLocks/>
              </p:cNvSpPr>
              <p:nvPr/>
            </p:nvSpPr>
            <p:spPr bwMode="auto">
              <a:xfrm>
                <a:off x="2190" y="1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2059"/>
              <p:cNvSpPr>
                <a:spLocks/>
              </p:cNvSpPr>
              <p:nvPr/>
            </p:nvSpPr>
            <p:spPr bwMode="auto">
              <a:xfrm>
                <a:off x="2189" y="179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2060"/>
              <p:cNvSpPr>
                <a:spLocks/>
              </p:cNvSpPr>
              <p:nvPr/>
            </p:nvSpPr>
            <p:spPr bwMode="auto">
              <a:xfrm>
                <a:off x="2189" y="182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2061"/>
              <p:cNvSpPr>
                <a:spLocks/>
              </p:cNvSpPr>
              <p:nvPr/>
            </p:nvSpPr>
            <p:spPr bwMode="auto">
              <a:xfrm>
                <a:off x="2190" y="182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2062"/>
              <p:cNvSpPr>
                <a:spLocks/>
              </p:cNvSpPr>
              <p:nvPr/>
            </p:nvSpPr>
            <p:spPr bwMode="auto">
              <a:xfrm>
                <a:off x="2189" y="179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2063"/>
              <p:cNvSpPr>
                <a:spLocks/>
              </p:cNvSpPr>
              <p:nvPr/>
            </p:nvSpPr>
            <p:spPr bwMode="auto">
              <a:xfrm>
                <a:off x="2191" y="1827"/>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2"/>
                      <a:pt x="1" y="2"/>
                    </a:cubicBezTo>
                    <a:cubicBezTo>
                      <a:pt x="1" y="2"/>
                      <a:pt x="1"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Freeform 2064"/>
              <p:cNvSpPr>
                <a:spLocks/>
              </p:cNvSpPr>
              <p:nvPr/>
            </p:nvSpPr>
            <p:spPr bwMode="auto">
              <a:xfrm>
                <a:off x="2222" y="1795"/>
                <a:ext cx="29" cy="36"/>
              </a:xfrm>
              <a:custGeom>
                <a:avLst/>
                <a:gdLst>
                  <a:gd name="T0" fmla="*/ 1 w 30"/>
                  <a:gd name="T1" fmla="*/ 37 h 38"/>
                  <a:gd name="T2" fmla="*/ 4 w 30"/>
                  <a:gd name="T3" fmla="*/ 38 h 38"/>
                  <a:gd name="T4" fmla="*/ 4 w 30"/>
                  <a:gd name="T5" fmla="*/ 38 h 38"/>
                  <a:gd name="T6" fmla="*/ 5 w 30"/>
                  <a:gd name="T7" fmla="*/ 38 h 38"/>
                  <a:gd name="T8" fmla="*/ 6 w 30"/>
                  <a:gd name="T9" fmla="*/ 38 h 38"/>
                  <a:gd name="T10" fmla="*/ 7 w 30"/>
                  <a:gd name="T11" fmla="*/ 37 h 38"/>
                  <a:gd name="T12" fmla="*/ 12 w 30"/>
                  <a:gd name="T13" fmla="*/ 36 h 38"/>
                  <a:gd name="T14" fmla="*/ 15 w 30"/>
                  <a:gd name="T15" fmla="*/ 36 h 38"/>
                  <a:gd name="T16" fmla="*/ 18 w 30"/>
                  <a:gd name="T17" fmla="*/ 33 h 38"/>
                  <a:gd name="T18" fmla="*/ 19 w 30"/>
                  <a:gd name="T19" fmla="*/ 31 h 38"/>
                  <a:gd name="T20" fmla="*/ 19 w 30"/>
                  <a:gd name="T21" fmla="*/ 30 h 38"/>
                  <a:gd name="T22" fmla="*/ 20 w 30"/>
                  <a:gd name="T23" fmla="*/ 28 h 38"/>
                  <a:gd name="T24" fmla="*/ 21 w 30"/>
                  <a:gd name="T25" fmla="*/ 27 h 38"/>
                  <a:gd name="T26" fmla="*/ 22 w 30"/>
                  <a:gd name="T27" fmla="*/ 25 h 38"/>
                  <a:gd name="T28" fmla="*/ 23 w 30"/>
                  <a:gd name="T29" fmla="*/ 25 h 38"/>
                  <a:gd name="T30" fmla="*/ 24 w 30"/>
                  <a:gd name="T31" fmla="*/ 23 h 38"/>
                  <a:gd name="T32" fmla="*/ 25 w 30"/>
                  <a:gd name="T33" fmla="*/ 22 h 38"/>
                  <a:gd name="T34" fmla="*/ 29 w 30"/>
                  <a:gd name="T35" fmla="*/ 18 h 38"/>
                  <a:gd name="T36" fmla="*/ 29 w 30"/>
                  <a:gd name="T37" fmla="*/ 17 h 38"/>
                  <a:gd name="T38" fmla="*/ 30 w 30"/>
                  <a:gd name="T39" fmla="*/ 16 h 38"/>
                  <a:gd name="T40" fmla="*/ 25 w 30"/>
                  <a:gd name="T41" fmla="*/ 11 h 38"/>
                  <a:gd name="T42" fmla="*/ 13 w 30"/>
                  <a:gd name="T43" fmla="*/ 3 h 38"/>
                  <a:gd name="T44" fmla="*/ 5 w 30"/>
                  <a:gd name="T45" fmla="*/ 0 h 38"/>
                  <a:gd name="T46" fmla="*/ 5 w 30"/>
                  <a:gd name="T47" fmla="*/ 3 h 38"/>
                  <a:gd name="T48" fmla="*/ 5 w 30"/>
                  <a:gd name="T49" fmla="*/ 3 h 38"/>
                  <a:gd name="T50" fmla="*/ 4 w 30"/>
                  <a:gd name="T51" fmla="*/ 3 h 38"/>
                  <a:gd name="T52" fmla="*/ 4 w 30"/>
                  <a:gd name="T53" fmla="*/ 4 h 38"/>
                  <a:gd name="T54" fmla="*/ 4 w 30"/>
                  <a:gd name="T55" fmla="*/ 4 h 38"/>
                  <a:gd name="T56" fmla="*/ 4 w 30"/>
                  <a:gd name="T57" fmla="*/ 4 h 38"/>
                  <a:gd name="T58" fmla="*/ 4 w 30"/>
                  <a:gd name="T59" fmla="*/ 4 h 38"/>
                  <a:gd name="T60" fmla="*/ 4 w 30"/>
                  <a:gd name="T61" fmla="*/ 5 h 38"/>
                  <a:gd name="T62" fmla="*/ 4 w 30"/>
                  <a:gd name="T63" fmla="*/ 5 h 38"/>
                  <a:gd name="T64" fmla="*/ 3 w 30"/>
                  <a:gd name="T65" fmla="*/ 5 h 38"/>
                  <a:gd name="T66" fmla="*/ 3 w 30"/>
                  <a:gd name="T67" fmla="*/ 5 h 38"/>
                  <a:gd name="T68" fmla="*/ 2 w 30"/>
                  <a:gd name="T69" fmla="*/ 16 h 38"/>
                  <a:gd name="T70" fmla="*/ 3 w 30"/>
                  <a:gd name="T71" fmla="*/ 33 h 38"/>
                  <a:gd name="T72" fmla="*/ 3 w 30"/>
                  <a:gd name="T73" fmla="*/ 33 h 38"/>
                  <a:gd name="T74" fmla="*/ 3 w 30"/>
                  <a:gd name="T75" fmla="*/ 33 h 38"/>
                  <a:gd name="T76" fmla="*/ 3 w 30"/>
                  <a:gd name="T77" fmla="*/ 33 h 38"/>
                  <a:gd name="T78" fmla="*/ 3 w 30"/>
                  <a:gd name="T79" fmla="*/ 33 h 38"/>
                  <a:gd name="T80" fmla="*/ 3 w 30"/>
                  <a:gd name="T81" fmla="*/ 33 h 38"/>
                  <a:gd name="T82" fmla="*/ 3 w 30"/>
                  <a:gd name="T83" fmla="*/ 34 h 38"/>
                  <a:gd name="T84" fmla="*/ 2 w 30"/>
                  <a:gd name="T85" fmla="*/ 34 h 38"/>
                  <a:gd name="T86" fmla="*/ 2 w 30"/>
                  <a:gd name="T87" fmla="*/ 34 h 38"/>
                  <a:gd name="T88" fmla="*/ 2 w 30"/>
                  <a:gd name="T89" fmla="*/ 35 h 38"/>
                  <a:gd name="T90" fmla="*/ 2 w 30"/>
                  <a:gd name="T91" fmla="*/ 35 h 38"/>
                  <a:gd name="T92" fmla="*/ 0 w 30"/>
                  <a:gd name="T93" fmla="*/ 37 h 38"/>
                  <a:gd name="T94" fmla="*/ 1 w 30"/>
                  <a:gd name="T95"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38">
                    <a:moveTo>
                      <a:pt x="1" y="37"/>
                    </a:moveTo>
                    <a:cubicBezTo>
                      <a:pt x="1" y="37"/>
                      <a:pt x="2" y="38"/>
                      <a:pt x="4" y="38"/>
                    </a:cubicBezTo>
                    <a:cubicBezTo>
                      <a:pt x="4" y="38"/>
                      <a:pt x="4" y="38"/>
                      <a:pt x="4" y="38"/>
                    </a:cubicBezTo>
                    <a:cubicBezTo>
                      <a:pt x="4" y="38"/>
                      <a:pt x="5" y="38"/>
                      <a:pt x="5" y="38"/>
                    </a:cubicBezTo>
                    <a:cubicBezTo>
                      <a:pt x="5" y="38"/>
                      <a:pt x="5" y="38"/>
                      <a:pt x="6" y="38"/>
                    </a:cubicBezTo>
                    <a:cubicBezTo>
                      <a:pt x="6" y="37"/>
                      <a:pt x="7" y="37"/>
                      <a:pt x="7" y="37"/>
                    </a:cubicBezTo>
                    <a:cubicBezTo>
                      <a:pt x="9" y="36"/>
                      <a:pt x="11" y="36"/>
                      <a:pt x="12" y="36"/>
                    </a:cubicBezTo>
                    <a:cubicBezTo>
                      <a:pt x="15" y="36"/>
                      <a:pt x="15" y="36"/>
                      <a:pt x="15" y="36"/>
                    </a:cubicBezTo>
                    <a:cubicBezTo>
                      <a:pt x="16" y="36"/>
                      <a:pt x="17" y="36"/>
                      <a:pt x="18" y="33"/>
                    </a:cubicBezTo>
                    <a:cubicBezTo>
                      <a:pt x="18" y="33"/>
                      <a:pt x="18" y="32"/>
                      <a:pt x="19" y="31"/>
                    </a:cubicBezTo>
                    <a:cubicBezTo>
                      <a:pt x="19" y="31"/>
                      <a:pt x="19" y="30"/>
                      <a:pt x="19" y="30"/>
                    </a:cubicBezTo>
                    <a:cubicBezTo>
                      <a:pt x="20" y="29"/>
                      <a:pt x="20" y="29"/>
                      <a:pt x="20" y="28"/>
                    </a:cubicBezTo>
                    <a:cubicBezTo>
                      <a:pt x="21" y="28"/>
                      <a:pt x="21" y="28"/>
                      <a:pt x="21" y="27"/>
                    </a:cubicBezTo>
                    <a:cubicBezTo>
                      <a:pt x="21" y="27"/>
                      <a:pt x="22" y="26"/>
                      <a:pt x="22" y="25"/>
                    </a:cubicBezTo>
                    <a:cubicBezTo>
                      <a:pt x="22" y="25"/>
                      <a:pt x="23" y="25"/>
                      <a:pt x="23" y="25"/>
                    </a:cubicBezTo>
                    <a:cubicBezTo>
                      <a:pt x="23" y="24"/>
                      <a:pt x="24" y="23"/>
                      <a:pt x="24" y="23"/>
                    </a:cubicBezTo>
                    <a:cubicBezTo>
                      <a:pt x="24" y="23"/>
                      <a:pt x="25" y="22"/>
                      <a:pt x="25" y="22"/>
                    </a:cubicBezTo>
                    <a:cubicBezTo>
                      <a:pt x="26" y="20"/>
                      <a:pt x="27" y="19"/>
                      <a:pt x="29" y="18"/>
                    </a:cubicBezTo>
                    <a:cubicBezTo>
                      <a:pt x="29" y="18"/>
                      <a:pt x="29" y="18"/>
                      <a:pt x="29" y="17"/>
                    </a:cubicBezTo>
                    <a:cubicBezTo>
                      <a:pt x="29" y="17"/>
                      <a:pt x="30" y="17"/>
                      <a:pt x="30" y="16"/>
                    </a:cubicBezTo>
                    <a:cubicBezTo>
                      <a:pt x="28" y="15"/>
                      <a:pt x="26" y="13"/>
                      <a:pt x="25" y="11"/>
                    </a:cubicBezTo>
                    <a:cubicBezTo>
                      <a:pt x="21" y="8"/>
                      <a:pt x="17" y="4"/>
                      <a:pt x="13" y="3"/>
                    </a:cubicBezTo>
                    <a:cubicBezTo>
                      <a:pt x="11" y="2"/>
                      <a:pt x="8" y="1"/>
                      <a:pt x="5" y="0"/>
                    </a:cubicBezTo>
                    <a:cubicBezTo>
                      <a:pt x="5" y="1"/>
                      <a:pt x="5" y="2"/>
                      <a:pt x="5" y="3"/>
                    </a:cubicBezTo>
                    <a:cubicBezTo>
                      <a:pt x="5" y="3"/>
                      <a:pt x="5" y="3"/>
                      <a:pt x="5" y="3"/>
                    </a:cubicBezTo>
                    <a:cubicBezTo>
                      <a:pt x="5" y="3"/>
                      <a:pt x="4" y="3"/>
                      <a:pt x="4" y="3"/>
                    </a:cubicBezTo>
                    <a:cubicBezTo>
                      <a:pt x="4" y="3"/>
                      <a:pt x="4" y="4"/>
                      <a:pt x="4" y="4"/>
                    </a:cubicBezTo>
                    <a:cubicBezTo>
                      <a:pt x="4" y="4"/>
                      <a:pt x="4" y="4"/>
                      <a:pt x="4" y="4"/>
                    </a:cubicBezTo>
                    <a:cubicBezTo>
                      <a:pt x="4" y="4"/>
                      <a:pt x="4" y="4"/>
                      <a:pt x="4" y="4"/>
                    </a:cubicBezTo>
                    <a:cubicBezTo>
                      <a:pt x="4" y="4"/>
                      <a:pt x="4" y="4"/>
                      <a:pt x="4" y="4"/>
                    </a:cubicBezTo>
                    <a:cubicBezTo>
                      <a:pt x="4" y="4"/>
                      <a:pt x="4" y="5"/>
                      <a:pt x="4" y="5"/>
                    </a:cubicBezTo>
                    <a:cubicBezTo>
                      <a:pt x="4" y="5"/>
                      <a:pt x="4" y="5"/>
                      <a:pt x="4" y="5"/>
                    </a:cubicBezTo>
                    <a:cubicBezTo>
                      <a:pt x="4" y="5"/>
                      <a:pt x="3" y="5"/>
                      <a:pt x="3" y="5"/>
                    </a:cubicBezTo>
                    <a:cubicBezTo>
                      <a:pt x="3" y="5"/>
                      <a:pt x="3" y="5"/>
                      <a:pt x="3" y="5"/>
                    </a:cubicBezTo>
                    <a:cubicBezTo>
                      <a:pt x="2" y="6"/>
                      <a:pt x="0" y="12"/>
                      <a:pt x="2" y="16"/>
                    </a:cubicBezTo>
                    <a:cubicBezTo>
                      <a:pt x="4" y="21"/>
                      <a:pt x="4" y="30"/>
                      <a:pt x="3" y="33"/>
                    </a:cubicBezTo>
                    <a:cubicBezTo>
                      <a:pt x="3" y="33"/>
                      <a:pt x="3" y="33"/>
                      <a:pt x="3" y="33"/>
                    </a:cubicBezTo>
                    <a:cubicBezTo>
                      <a:pt x="3" y="33"/>
                      <a:pt x="3" y="33"/>
                      <a:pt x="3" y="33"/>
                    </a:cubicBezTo>
                    <a:cubicBezTo>
                      <a:pt x="3" y="33"/>
                      <a:pt x="3" y="33"/>
                      <a:pt x="3" y="33"/>
                    </a:cubicBezTo>
                    <a:cubicBezTo>
                      <a:pt x="3" y="33"/>
                      <a:pt x="3" y="33"/>
                      <a:pt x="3" y="33"/>
                    </a:cubicBezTo>
                    <a:cubicBezTo>
                      <a:pt x="3" y="33"/>
                      <a:pt x="3" y="33"/>
                      <a:pt x="3" y="33"/>
                    </a:cubicBezTo>
                    <a:cubicBezTo>
                      <a:pt x="3" y="33"/>
                      <a:pt x="3" y="33"/>
                      <a:pt x="3" y="34"/>
                    </a:cubicBezTo>
                    <a:cubicBezTo>
                      <a:pt x="2" y="34"/>
                      <a:pt x="2" y="34"/>
                      <a:pt x="2" y="34"/>
                    </a:cubicBezTo>
                    <a:cubicBezTo>
                      <a:pt x="2" y="34"/>
                      <a:pt x="2" y="34"/>
                      <a:pt x="2" y="34"/>
                    </a:cubicBezTo>
                    <a:cubicBezTo>
                      <a:pt x="2" y="34"/>
                      <a:pt x="2" y="34"/>
                      <a:pt x="2" y="35"/>
                    </a:cubicBezTo>
                    <a:cubicBezTo>
                      <a:pt x="2" y="35"/>
                      <a:pt x="2" y="35"/>
                      <a:pt x="2" y="35"/>
                    </a:cubicBezTo>
                    <a:cubicBezTo>
                      <a:pt x="1" y="35"/>
                      <a:pt x="1" y="36"/>
                      <a:pt x="0" y="37"/>
                    </a:cubicBezTo>
                    <a:cubicBezTo>
                      <a:pt x="0" y="37"/>
                      <a:pt x="0" y="37"/>
                      <a:pt x="1"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2065"/>
              <p:cNvSpPr>
                <a:spLocks/>
              </p:cNvSpPr>
              <p:nvPr/>
            </p:nvSpPr>
            <p:spPr bwMode="auto">
              <a:xfrm>
                <a:off x="2245" y="181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2066"/>
              <p:cNvSpPr>
                <a:spLocks/>
              </p:cNvSpPr>
              <p:nvPr/>
            </p:nvSpPr>
            <p:spPr bwMode="auto">
              <a:xfrm>
                <a:off x="2240" y="18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Freeform 2067"/>
              <p:cNvSpPr>
                <a:spLocks/>
              </p:cNvSpPr>
              <p:nvPr/>
            </p:nvSpPr>
            <p:spPr bwMode="auto">
              <a:xfrm>
                <a:off x="2222" y="1830"/>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2068"/>
              <p:cNvSpPr>
                <a:spLocks/>
              </p:cNvSpPr>
              <p:nvPr/>
            </p:nvSpPr>
            <p:spPr bwMode="auto">
              <a:xfrm>
                <a:off x="2250" y="181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2069"/>
              <p:cNvSpPr>
                <a:spLocks/>
              </p:cNvSpPr>
              <p:nvPr/>
            </p:nvSpPr>
            <p:spPr bwMode="auto">
              <a:xfrm>
                <a:off x="2226" y="183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2070"/>
              <p:cNvSpPr>
                <a:spLocks/>
              </p:cNvSpPr>
              <p:nvPr/>
            </p:nvSpPr>
            <p:spPr bwMode="auto">
              <a:xfrm>
                <a:off x="2243" y="181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Freeform 2071"/>
              <p:cNvSpPr>
                <a:spLocks/>
              </p:cNvSpPr>
              <p:nvPr/>
            </p:nvSpPr>
            <p:spPr bwMode="auto">
              <a:xfrm>
                <a:off x="2227" y="183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Freeform 2072"/>
              <p:cNvSpPr>
                <a:spLocks/>
              </p:cNvSpPr>
              <p:nvPr/>
            </p:nvSpPr>
            <p:spPr bwMode="auto">
              <a:xfrm>
                <a:off x="2241" y="18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Freeform 2073"/>
              <p:cNvSpPr>
                <a:spLocks/>
              </p:cNvSpPr>
              <p:nvPr/>
            </p:nvSpPr>
            <p:spPr bwMode="auto">
              <a:xfrm>
                <a:off x="2226" y="179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Freeform 2074"/>
              <p:cNvSpPr>
                <a:spLocks/>
              </p:cNvSpPr>
              <p:nvPr/>
            </p:nvSpPr>
            <p:spPr bwMode="auto">
              <a:xfrm>
                <a:off x="2224" y="1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Freeform 2075"/>
              <p:cNvSpPr>
                <a:spLocks/>
              </p:cNvSpPr>
              <p:nvPr/>
            </p:nvSpPr>
            <p:spPr bwMode="auto">
              <a:xfrm>
                <a:off x="2224" y="18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Freeform 2076"/>
              <p:cNvSpPr>
                <a:spLocks/>
              </p:cNvSpPr>
              <p:nvPr/>
            </p:nvSpPr>
            <p:spPr bwMode="auto">
              <a:xfrm>
                <a:off x="2227" y="17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Freeform 2077"/>
              <p:cNvSpPr>
                <a:spLocks/>
              </p:cNvSpPr>
              <p:nvPr/>
            </p:nvSpPr>
            <p:spPr bwMode="auto">
              <a:xfrm>
                <a:off x="2226" y="1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2078"/>
              <p:cNvSpPr>
                <a:spLocks/>
              </p:cNvSpPr>
              <p:nvPr/>
            </p:nvSpPr>
            <p:spPr bwMode="auto">
              <a:xfrm>
                <a:off x="2225" y="180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2079"/>
              <p:cNvSpPr>
                <a:spLocks/>
              </p:cNvSpPr>
              <p:nvPr/>
            </p:nvSpPr>
            <p:spPr bwMode="auto">
              <a:xfrm>
                <a:off x="2226" y="179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Freeform 2080"/>
              <p:cNvSpPr>
                <a:spLocks/>
              </p:cNvSpPr>
              <p:nvPr/>
            </p:nvSpPr>
            <p:spPr bwMode="auto">
              <a:xfrm>
                <a:off x="2225"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Freeform 2081"/>
              <p:cNvSpPr>
                <a:spLocks/>
              </p:cNvSpPr>
              <p:nvPr/>
            </p:nvSpPr>
            <p:spPr bwMode="auto">
              <a:xfrm>
                <a:off x="2225" y="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2082"/>
              <p:cNvSpPr>
                <a:spLocks/>
              </p:cNvSpPr>
              <p:nvPr/>
            </p:nvSpPr>
            <p:spPr bwMode="auto">
              <a:xfrm>
                <a:off x="2225" y="18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2083"/>
              <p:cNvSpPr>
                <a:spLocks/>
              </p:cNvSpPr>
              <p:nvPr/>
            </p:nvSpPr>
            <p:spPr bwMode="auto">
              <a:xfrm>
                <a:off x="1932" y="1843"/>
                <a:ext cx="58" cy="65"/>
              </a:xfrm>
              <a:custGeom>
                <a:avLst/>
                <a:gdLst>
                  <a:gd name="T0" fmla="*/ 47 w 61"/>
                  <a:gd name="T1" fmla="*/ 13 h 68"/>
                  <a:gd name="T2" fmla="*/ 45 w 61"/>
                  <a:gd name="T3" fmla="*/ 12 h 68"/>
                  <a:gd name="T4" fmla="*/ 41 w 61"/>
                  <a:gd name="T5" fmla="*/ 11 h 68"/>
                  <a:gd name="T6" fmla="*/ 35 w 61"/>
                  <a:gd name="T7" fmla="*/ 6 h 68"/>
                  <a:gd name="T8" fmla="*/ 33 w 61"/>
                  <a:gd name="T9" fmla="*/ 6 h 68"/>
                  <a:gd name="T10" fmla="*/ 32 w 61"/>
                  <a:gd name="T11" fmla="*/ 5 h 68"/>
                  <a:gd name="T12" fmla="*/ 30 w 61"/>
                  <a:gd name="T13" fmla="*/ 4 h 68"/>
                  <a:gd name="T14" fmla="*/ 28 w 61"/>
                  <a:gd name="T15" fmla="*/ 3 h 68"/>
                  <a:gd name="T16" fmla="*/ 25 w 61"/>
                  <a:gd name="T17" fmla="*/ 2 h 68"/>
                  <a:gd name="T18" fmla="*/ 23 w 61"/>
                  <a:gd name="T19" fmla="*/ 0 h 68"/>
                  <a:gd name="T20" fmla="*/ 22 w 61"/>
                  <a:gd name="T21" fmla="*/ 1 h 68"/>
                  <a:gd name="T22" fmla="*/ 12 w 61"/>
                  <a:gd name="T23" fmla="*/ 9 h 68"/>
                  <a:gd name="T24" fmla="*/ 9 w 61"/>
                  <a:gd name="T25" fmla="*/ 15 h 68"/>
                  <a:gd name="T26" fmla="*/ 6 w 61"/>
                  <a:gd name="T27" fmla="*/ 20 h 68"/>
                  <a:gd name="T28" fmla="*/ 0 w 61"/>
                  <a:gd name="T29" fmla="*/ 27 h 68"/>
                  <a:gd name="T30" fmla="*/ 1 w 61"/>
                  <a:gd name="T31" fmla="*/ 38 h 68"/>
                  <a:gd name="T32" fmla="*/ 2 w 61"/>
                  <a:gd name="T33" fmla="*/ 39 h 68"/>
                  <a:gd name="T34" fmla="*/ 7 w 61"/>
                  <a:gd name="T35" fmla="*/ 43 h 68"/>
                  <a:gd name="T36" fmla="*/ 9 w 61"/>
                  <a:gd name="T37" fmla="*/ 42 h 68"/>
                  <a:gd name="T38" fmla="*/ 12 w 61"/>
                  <a:gd name="T39" fmla="*/ 50 h 68"/>
                  <a:gd name="T40" fmla="*/ 8 w 61"/>
                  <a:gd name="T41" fmla="*/ 54 h 68"/>
                  <a:gd name="T42" fmla="*/ 9 w 61"/>
                  <a:gd name="T43" fmla="*/ 56 h 68"/>
                  <a:gd name="T44" fmla="*/ 9 w 61"/>
                  <a:gd name="T45" fmla="*/ 57 h 68"/>
                  <a:gd name="T46" fmla="*/ 9 w 61"/>
                  <a:gd name="T47" fmla="*/ 58 h 68"/>
                  <a:gd name="T48" fmla="*/ 7 w 61"/>
                  <a:gd name="T49" fmla="*/ 61 h 68"/>
                  <a:gd name="T50" fmla="*/ 8 w 61"/>
                  <a:gd name="T51" fmla="*/ 62 h 68"/>
                  <a:gd name="T52" fmla="*/ 13 w 61"/>
                  <a:gd name="T53" fmla="*/ 63 h 68"/>
                  <a:gd name="T54" fmla="*/ 18 w 61"/>
                  <a:gd name="T55" fmla="*/ 66 h 68"/>
                  <a:gd name="T56" fmla="*/ 19 w 61"/>
                  <a:gd name="T57" fmla="*/ 67 h 68"/>
                  <a:gd name="T58" fmla="*/ 19 w 61"/>
                  <a:gd name="T59" fmla="*/ 68 h 68"/>
                  <a:gd name="T60" fmla="*/ 20 w 61"/>
                  <a:gd name="T61" fmla="*/ 68 h 68"/>
                  <a:gd name="T62" fmla="*/ 20 w 61"/>
                  <a:gd name="T63" fmla="*/ 67 h 68"/>
                  <a:gd name="T64" fmla="*/ 22 w 61"/>
                  <a:gd name="T65" fmla="*/ 65 h 68"/>
                  <a:gd name="T66" fmla="*/ 33 w 61"/>
                  <a:gd name="T67" fmla="*/ 46 h 68"/>
                  <a:gd name="T68" fmla="*/ 54 w 61"/>
                  <a:gd name="T69" fmla="*/ 35 h 68"/>
                  <a:gd name="T70" fmla="*/ 61 w 61"/>
                  <a:gd name="T71" fmla="*/ 23 h 68"/>
                  <a:gd name="T72" fmla="*/ 60 w 61"/>
                  <a:gd name="T73" fmla="*/ 20 h 68"/>
                  <a:gd name="T74" fmla="*/ 59 w 61"/>
                  <a:gd name="T75" fmla="*/ 19 h 68"/>
                  <a:gd name="T76" fmla="*/ 58 w 61"/>
                  <a:gd name="T77" fmla="*/ 18 h 68"/>
                  <a:gd name="T78" fmla="*/ 52 w 61"/>
                  <a:gd name="T79"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68">
                    <a:moveTo>
                      <a:pt x="52" y="11"/>
                    </a:moveTo>
                    <a:cubicBezTo>
                      <a:pt x="51" y="12"/>
                      <a:pt x="49" y="13"/>
                      <a:pt x="47" y="13"/>
                    </a:cubicBezTo>
                    <a:cubicBezTo>
                      <a:pt x="46" y="13"/>
                      <a:pt x="46" y="12"/>
                      <a:pt x="46" y="12"/>
                    </a:cubicBezTo>
                    <a:cubicBezTo>
                      <a:pt x="45" y="12"/>
                      <a:pt x="45" y="12"/>
                      <a:pt x="45" y="12"/>
                    </a:cubicBezTo>
                    <a:cubicBezTo>
                      <a:pt x="44" y="12"/>
                      <a:pt x="44" y="12"/>
                      <a:pt x="43" y="12"/>
                    </a:cubicBezTo>
                    <a:cubicBezTo>
                      <a:pt x="43" y="12"/>
                      <a:pt x="42" y="12"/>
                      <a:pt x="41" y="11"/>
                    </a:cubicBezTo>
                    <a:cubicBezTo>
                      <a:pt x="40" y="10"/>
                      <a:pt x="38" y="9"/>
                      <a:pt x="37" y="8"/>
                    </a:cubicBezTo>
                    <a:cubicBezTo>
                      <a:pt x="37" y="7"/>
                      <a:pt x="36" y="6"/>
                      <a:pt x="35" y="6"/>
                    </a:cubicBezTo>
                    <a:cubicBezTo>
                      <a:pt x="35" y="6"/>
                      <a:pt x="34" y="6"/>
                      <a:pt x="34" y="6"/>
                    </a:cubicBezTo>
                    <a:cubicBezTo>
                      <a:pt x="34" y="6"/>
                      <a:pt x="33" y="6"/>
                      <a:pt x="33" y="6"/>
                    </a:cubicBezTo>
                    <a:cubicBezTo>
                      <a:pt x="33" y="6"/>
                      <a:pt x="33" y="6"/>
                      <a:pt x="32" y="5"/>
                    </a:cubicBezTo>
                    <a:cubicBezTo>
                      <a:pt x="32" y="5"/>
                      <a:pt x="32" y="5"/>
                      <a:pt x="32" y="5"/>
                    </a:cubicBezTo>
                    <a:cubicBezTo>
                      <a:pt x="31" y="5"/>
                      <a:pt x="31" y="5"/>
                      <a:pt x="30" y="5"/>
                    </a:cubicBezTo>
                    <a:cubicBezTo>
                      <a:pt x="30" y="5"/>
                      <a:pt x="30" y="4"/>
                      <a:pt x="30" y="4"/>
                    </a:cubicBezTo>
                    <a:cubicBezTo>
                      <a:pt x="29" y="4"/>
                      <a:pt x="28" y="4"/>
                      <a:pt x="28" y="3"/>
                    </a:cubicBezTo>
                    <a:cubicBezTo>
                      <a:pt x="28" y="3"/>
                      <a:pt x="28" y="3"/>
                      <a:pt x="28" y="3"/>
                    </a:cubicBezTo>
                    <a:cubicBezTo>
                      <a:pt x="27" y="3"/>
                      <a:pt x="26" y="2"/>
                      <a:pt x="26" y="2"/>
                    </a:cubicBezTo>
                    <a:cubicBezTo>
                      <a:pt x="26" y="2"/>
                      <a:pt x="25" y="2"/>
                      <a:pt x="25" y="2"/>
                    </a:cubicBezTo>
                    <a:cubicBezTo>
                      <a:pt x="25" y="1"/>
                      <a:pt x="24" y="1"/>
                      <a:pt x="24" y="1"/>
                    </a:cubicBezTo>
                    <a:cubicBezTo>
                      <a:pt x="24" y="1"/>
                      <a:pt x="23" y="1"/>
                      <a:pt x="23" y="0"/>
                    </a:cubicBezTo>
                    <a:cubicBezTo>
                      <a:pt x="23" y="0"/>
                      <a:pt x="23" y="0"/>
                      <a:pt x="23" y="0"/>
                    </a:cubicBezTo>
                    <a:cubicBezTo>
                      <a:pt x="23" y="0"/>
                      <a:pt x="22" y="1"/>
                      <a:pt x="22" y="1"/>
                    </a:cubicBezTo>
                    <a:cubicBezTo>
                      <a:pt x="20" y="3"/>
                      <a:pt x="15" y="4"/>
                      <a:pt x="14" y="4"/>
                    </a:cubicBezTo>
                    <a:cubicBezTo>
                      <a:pt x="12" y="4"/>
                      <a:pt x="12" y="5"/>
                      <a:pt x="12" y="9"/>
                    </a:cubicBezTo>
                    <a:cubicBezTo>
                      <a:pt x="12" y="10"/>
                      <a:pt x="12" y="10"/>
                      <a:pt x="12" y="10"/>
                    </a:cubicBezTo>
                    <a:cubicBezTo>
                      <a:pt x="12" y="13"/>
                      <a:pt x="10" y="14"/>
                      <a:pt x="9" y="15"/>
                    </a:cubicBezTo>
                    <a:cubicBezTo>
                      <a:pt x="8" y="16"/>
                      <a:pt x="7" y="17"/>
                      <a:pt x="6" y="18"/>
                    </a:cubicBezTo>
                    <a:cubicBezTo>
                      <a:pt x="6" y="19"/>
                      <a:pt x="6" y="19"/>
                      <a:pt x="6" y="20"/>
                    </a:cubicBezTo>
                    <a:cubicBezTo>
                      <a:pt x="6" y="22"/>
                      <a:pt x="5" y="23"/>
                      <a:pt x="3" y="25"/>
                    </a:cubicBezTo>
                    <a:cubicBezTo>
                      <a:pt x="1" y="25"/>
                      <a:pt x="0" y="26"/>
                      <a:pt x="0" y="27"/>
                    </a:cubicBezTo>
                    <a:cubicBezTo>
                      <a:pt x="0" y="28"/>
                      <a:pt x="0" y="29"/>
                      <a:pt x="1" y="30"/>
                    </a:cubicBezTo>
                    <a:cubicBezTo>
                      <a:pt x="3" y="33"/>
                      <a:pt x="2" y="36"/>
                      <a:pt x="1" y="38"/>
                    </a:cubicBezTo>
                    <a:cubicBezTo>
                      <a:pt x="1" y="38"/>
                      <a:pt x="1" y="38"/>
                      <a:pt x="0" y="38"/>
                    </a:cubicBezTo>
                    <a:cubicBezTo>
                      <a:pt x="1" y="39"/>
                      <a:pt x="1" y="39"/>
                      <a:pt x="2" y="39"/>
                    </a:cubicBezTo>
                    <a:cubicBezTo>
                      <a:pt x="3" y="40"/>
                      <a:pt x="5" y="41"/>
                      <a:pt x="6" y="42"/>
                    </a:cubicBezTo>
                    <a:cubicBezTo>
                      <a:pt x="7" y="43"/>
                      <a:pt x="7" y="43"/>
                      <a:pt x="7" y="43"/>
                    </a:cubicBezTo>
                    <a:cubicBezTo>
                      <a:pt x="7" y="43"/>
                      <a:pt x="8" y="43"/>
                      <a:pt x="8" y="43"/>
                    </a:cubicBezTo>
                    <a:cubicBezTo>
                      <a:pt x="8" y="43"/>
                      <a:pt x="9" y="42"/>
                      <a:pt x="9" y="42"/>
                    </a:cubicBezTo>
                    <a:cubicBezTo>
                      <a:pt x="11" y="42"/>
                      <a:pt x="11" y="43"/>
                      <a:pt x="12" y="44"/>
                    </a:cubicBezTo>
                    <a:cubicBezTo>
                      <a:pt x="13" y="46"/>
                      <a:pt x="13" y="48"/>
                      <a:pt x="12" y="50"/>
                    </a:cubicBezTo>
                    <a:cubicBezTo>
                      <a:pt x="11" y="52"/>
                      <a:pt x="10" y="53"/>
                      <a:pt x="8" y="54"/>
                    </a:cubicBezTo>
                    <a:cubicBezTo>
                      <a:pt x="8" y="54"/>
                      <a:pt x="8" y="54"/>
                      <a:pt x="8" y="54"/>
                    </a:cubicBezTo>
                    <a:cubicBezTo>
                      <a:pt x="8" y="54"/>
                      <a:pt x="9" y="55"/>
                      <a:pt x="9" y="55"/>
                    </a:cubicBezTo>
                    <a:cubicBezTo>
                      <a:pt x="9" y="56"/>
                      <a:pt x="9" y="56"/>
                      <a:pt x="9" y="56"/>
                    </a:cubicBezTo>
                    <a:cubicBezTo>
                      <a:pt x="9" y="56"/>
                      <a:pt x="9" y="57"/>
                      <a:pt x="9" y="57"/>
                    </a:cubicBezTo>
                    <a:cubicBezTo>
                      <a:pt x="9" y="57"/>
                      <a:pt x="9" y="57"/>
                      <a:pt x="9" y="57"/>
                    </a:cubicBezTo>
                    <a:cubicBezTo>
                      <a:pt x="9" y="58"/>
                      <a:pt x="9" y="58"/>
                      <a:pt x="9" y="58"/>
                    </a:cubicBezTo>
                    <a:cubicBezTo>
                      <a:pt x="9" y="58"/>
                      <a:pt x="9" y="58"/>
                      <a:pt x="9" y="58"/>
                    </a:cubicBezTo>
                    <a:cubicBezTo>
                      <a:pt x="9" y="59"/>
                      <a:pt x="8" y="59"/>
                      <a:pt x="8" y="59"/>
                    </a:cubicBezTo>
                    <a:cubicBezTo>
                      <a:pt x="8" y="60"/>
                      <a:pt x="7" y="60"/>
                      <a:pt x="7" y="61"/>
                    </a:cubicBezTo>
                    <a:cubicBezTo>
                      <a:pt x="7" y="61"/>
                      <a:pt x="7" y="61"/>
                      <a:pt x="7" y="61"/>
                    </a:cubicBezTo>
                    <a:cubicBezTo>
                      <a:pt x="7" y="61"/>
                      <a:pt x="7" y="62"/>
                      <a:pt x="8" y="62"/>
                    </a:cubicBezTo>
                    <a:cubicBezTo>
                      <a:pt x="9" y="63"/>
                      <a:pt x="10" y="63"/>
                      <a:pt x="11" y="63"/>
                    </a:cubicBezTo>
                    <a:cubicBezTo>
                      <a:pt x="11" y="63"/>
                      <a:pt x="12" y="63"/>
                      <a:pt x="13" y="63"/>
                    </a:cubicBezTo>
                    <a:cubicBezTo>
                      <a:pt x="14" y="63"/>
                      <a:pt x="16" y="63"/>
                      <a:pt x="17" y="65"/>
                    </a:cubicBezTo>
                    <a:cubicBezTo>
                      <a:pt x="17" y="66"/>
                      <a:pt x="18" y="66"/>
                      <a:pt x="18" y="66"/>
                    </a:cubicBezTo>
                    <a:cubicBezTo>
                      <a:pt x="18" y="67"/>
                      <a:pt x="18" y="67"/>
                      <a:pt x="18" y="67"/>
                    </a:cubicBezTo>
                    <a:cubicBezTo>
                      <a:pt x="18" y="67"/>
                      <a:pt x="19" y="67"/>
                      <a:pt x="19" y="67"/>
                    </a:cubicBezTo>
                    <a:cubicBezTo>
                      <a:pt x="19" y="67"/>
                      <a:pt x="19" y="67"/>
                      <a:pt x="19" y="68"/>
                    </a:cubicBezTo>
                    <a:cubicBezTo>
                      <a:pt x="19" y="68"/>
                      <a:pt x="19" y="68"/>
                      <a:pt x="19" y="68"/>
                    </a:cubicBezTo>
                    <a:cubicBezTo>
                      <a:pt x="19" y="68"/>
                      <a:pt x="19" y="68"/>
                      <a:pt x="19" y="68"/>
                    </a:cubicBezTo>
                    <a:cubicBezTo>
                      <a:pt x="20" y="68"/>
                      <a:pt x="20" y="68"/>
                      <a:pt x="20" y="68"/>
                    </a:cubicBezTo>
                    <a:cubicBezTo>
                      <a:pt x="20" y="68"/>
                      <a:pt x="20" y="68"/>
                      <a:pt x="20" y="67"/>
                    </a:cubicBezTo>
                    <a:cubicBezTo>
                      <a:pt x="20" y="67"/>
                      <a:pt x="20" y="67"/>
                      <a:pt x="20" y="67"/>
                    </a:cubicBezTo>
                    <a:cubicBezTo>
                      <a:pt x="21" y="67"/>
                      <a:pt x="21" y="67"/>
                      <a:pt x="21" y="66"/>
                    </a:cubicBezTo>
                    <a:cubicBezTo>
                      <a:pt x="21" y="66"/>
                      <a:pt x="21" y="66"/>
                      <a:pt x="22" y="65"/>
                    </a:cubicBezTo>
                    <a:cubicBezTo>
                      <a:pt x="22" y="63"/>
                      <a:pt x="23" y="62"/>
                      <a:pt x="23" y="60"/>
                    </a:cubicBezTo>
                    <a:cubicBezTo>
                      <a:pt x="26" y="54"/>
                      <a:pt x="28" y="47"/>
                      <a:pt x="33" y="46"/>
                    </a:cubicBezTo>
                    <a:cubicBezTo>
                      <a:pt x="34" y="46"/>
                      <a:pt x="34" y="45"/>
                      <a:pt x="35" y="45"/>
                    </a:cubicBezTo>
                    <a:cubicBezTo>
                      <a:pt x="41" y="44"/>
                      <a:pt x="49" y="41"/>
                      <a:pt x="54" y="35"/>
                    </a:cubicBezTo>
                    <a:cubicBezTo>
                      <a:pt x="57" y="30"/>
                      <a:pt x="58" y="28"/>
                      <a:pt x="58" y="27"/>
                    </a:cubicBezTo>
                    <a:cubicBezTo>
                      <a:pt x="58" y="25"/>
                      <a:pt x="59" y="24"/>
                      <a:pt x="61" y="23"/>
                    </a:cubicBezTo>
                    <a:cubicBezTo>
                      <a:pt x="61" y="22"/>
                      <a:pt x="61" y="22"/>
                      <a:pt x="61" y="22"/>
                    </a:cubicBezTo>
                    <a:cubicBezTo>
                      <a:pt x="61" y="22"/>
                      <a:pt x="61" y="21"/>
                      <a:pt x="60" y="20"/>
                    </a:cubicBezTo>
                    <a:cubicBezTo>
                      <a:pt x="60" y="20"/>
                      <a:pt x="60" y="20"/>
                      <a:pt x="60" y="20"/>
                    </a:cubicBezTo>
                    <a:cubicBezTo>
                      <a:pt x="60" y="20"/>
                      <a:pt x="60" y="20"/>
                      <a:pt x="59" y="19"/>
                    </a:cubicBezTo>
                    <a:cubicBezTo>
                      <a:pt x="59" y="19"/>
                      <a:pt x="59" y="19"/>
                      <a:pt x="59" y="19"/>
                    </a:cubicBezTo>
                    <a:cubicBezTo>
                      <a:pt x="58" y="18"/>
                      <a:pt x="58" y="18"/>
                      <a:pt x="58" y="18"/>
                    </a:cubicBezTo>
                    <a:cubicBezTo>
                      <a:pt x="57" y="16"/>
                      <a:pt x="57" y="16"/>
                      <a:pt x="57" y="16"/>
                    </a:cubicBezTo>
                    <a:cubicBezTo>
                      <a:pt x="55" y="15"/>
                      <a:pt x="53" y="12"/>
                      <a:pt x="52"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2084"/>
              <p:cNvSpPr>
                <a:spLocks/>
              </p:cNvSpPr>
              <p:nvPr/>
            </p:nvSpPr>
            <p:spPr bwMode="auto">
              <a:xfrm>
                <a:off x="1973" y="185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2085"/>
              <p:cNvSpPr>
                <a:spLocks/>
              </p:cNvSpPr>
              <p:nvPr/>
            </p:nvSpPr>
            <p:spPr bwMode="auto">
              <a:xfrm>
                <a:off x="1976" y="1853"/>
                <a:ext cx="6" cy="2"/>
              </a:xfrm>
              <a:custGeom>
                <a:avLst/>
                <a:gdLst>
                  <a:gd name="T0" fmla="*/ 6 w 6"/>
                  <a:gd name="T1" fmla="*/ 0 h 2"/>
                  <a:gd name="T2" fmla="*/ 0 w 6"/>
                  <a:gd name="T3" fmla="*/ 1 h 2"/>
                  <a:gd name="T4" fmla="*/ 1 w 6"/>
                  <a:gd name="T5" fmla="*/ 2 h 2"/>
                  <a:gd name="T6" fmla="*/ 6 w 6"/>
                  <a:gd name="T7" fmla="*/ 0 h 2"/>
                </a:gdLst>
                <a:ahLst/>
                <a:cxnLst>
                  <a:cxn ang="0">
                    <a:pos x="T0" y="T1"/>
                  </a:cxn>
                  <a:cxn ang="0">
                    <a:pos x="T2" y="T3"/>
                  </a:cxn>
                  <a:cxn ang="0">
                    <a:pos x="T4" y="T5"/>
                  </a:cxn>
                  <a:cxn ang="0">
                    <a:pos x="T6" y="T7"/>
                  </a:cxn>
                </a:cxnLst>
                <a:rect l="0" t="0" r="r" b="b"/>
                <a:pathLst>
                  <a:path w="6" h="2">
                    <a:moveTo>
                      <a:pt x="6" y="0"/>
                    </a:moveTo>
                    <a:cubicBezTo>
                      <a:pt x="4" y="1"/>
                      <a:pt x="2" y="2"/>
                      <a:pt x="0" y="1"/>
                    </a:cubicBezTo>
                    <a:cubicBezTo>
                      <a:pt x="0" y="1"/>
                      <a:pt x="0" y="2"/>
                      <a:pt x="1" y="2"/>
                    </a:cubicBezTo>
                    <a:cubicBezTo>
                      <a:pt x="3" y="2"/>
                      <a:pt x="5" y="1"/>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0" name="Freeform 2086"/>
              <p:cNvSpPr>
                <a:spLocks/>
              </p:cNvSpPr>
              <p:nvPr/>
            </p:nvSpPr>
            <p:spPr bwMode="auto">
              <a:xfrm>
                <a:off x="1964" y="1848"/>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1" name="Freeform 2087"/>
              <p:cNvSpPr>
                <a:spLocks/>
              </p:cNvSpPr>
              <p:nvPr/>
            </p:nvSpPr>
            <p:spPr bwMode="auto">
              <a:xfrm>
                <a:off x="1961" y="184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2" name="Freeform 2088"/>
              <p:cNvSpPr>
                <a:spLocks/>
              </p:cNvSpPr>
              <p:nvPr/>
            </p:nvSpPr>
            <p:spPr bwMode="auto">
              <a:xfrm>
                <a:off x="1963" y="18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Freeform 2089"/>
              <p:cNvSpPr>
                <a:spLocks/>
              </p:cNvSpPr>
              <p:nvPr/>
            </p:nvSpPr>
            <p:spPr bwMode="auto">
              <a:xfrm>
                <a:off x="1956" y="184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4" name="Freeform 2090"/>
              <p:cNvSpPr>
                <a:spLocks/>
              </p:cNvSpPr>
              <p:nvPr/>
            </p:nvSpPr>
            <p:spPr bwMode="auto">
              <a:xfrm>
                <a:off x="1954" y="184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5" name="Freeform 2091"/>
              <p:cNvSpPr>
                <a:spLocks/>
              </p:cNvSpPr>
              <p:nvPr/>
            </p:nvSpPr>
            <p:spPr bwMode="auto">
              <a:xfrm>
                <a:off x="1959" y="18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6" name="Freeform 2092"/>
              <p:cNvSpPr>
                <a:spLocks/>
              </p:cNvSpPr>
              <p:nvPr/>
            </p:nvSpPr>
            <p:spPr bwMode="auto">
              <a:xfrm>
                <a:off x="1941" y="18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2093"/>
              <p:cNvSpPr>
                <a:spLocks/>
              </p:cNvSpPr>
              <p:nvPr/>
            </p:nvSpPr>
            <p:spPr bwMode="auto">
              <a:xfrm>
                <a:off x="1989" y="1862"/>
                <a:ext cx="1" cy="3"/>
              </a:xfrm>
              <a:custGeom>
                <a:avLst/>
                <a:gdLst>
                  <a:gd name="T0" fmla="*/ 1 w 1"/>
                  <a:gd name="T1" fmla="*/ 3 h 3"/>
                  <a:gd name="T2" fmla="*/ 1 w 1"/>
                  <a:gd name="T3" fmla="*/ 2 h 3"/>
                  <a:gd name="T4" fmla="*/ 0 w 1"/>
                  <a:gd name="T5" fmla="*/ 0 h 3"/>
                  <a:gd name="T6" fmla="*/ 1 w 1"/>
                  <a:gd name="T7" fmla="*/ 2 h 3"/>
                  <a:gd name="T8" fmla="*/ 1 w 1"/>
                  <a:gd name="T9" fmla="*/ 3 h 3"/>
                </a:gdLst>
                <a:ahLst/>
                <a:cxnLst>
                  <a:cxn ang="0">
                    <a:pos x="T0" y="T1"/>
                  </a:cxn>
                  <a:cxn ang="0">
                    <a:pos x="T2" y="T3"/>
                  </a:cxn>
                  <a:cxn ang="0">
                    <a:pos x="T4" y="T5"/>
                  </a:cxn>
                  <a:cxn ang="0">
                    <a:pos x="T6" y="T7"/>
                  </a:cxn>
                  <a:cxn ang="0">
                    <a:pos x="T8" y="T9"/>
                  </a:cxn>
                </a:cxnLst>
                <a:rect l="0" t="0" r="r" b="b"/>
                <a:pathLst>
                  <a:path w="1" h="3">
                    <a:moveTo>
                      <a:pt x="1" y="3"/>
                    </a:moveTo>
                    <a:cubicBezTo>
                      <a:pt x="1" y="2"/>
                      <a:pt x="1" y="2"/>
                      <a:pt x="1" y="2"/>
                    </a:cubicBezTo>
                    <a:cubicBezTo>
                      <a:pt x="1" y="2"/>
                      <a:pt x="1" y="1"/>
                      <a:pt x="0" y="0"/>
                    </a:cubicBezTo>
                    <a:cubicBezTo>
                      <a:pt x="1" y="1"/>
                      <a:pt x="1" y="2"/>
                      <a:pt x="1" y="2"/>
                    </a:cubicBezTo>
                    <a:cubicBezTo>
                      <a:pt x="1" y="2"/>
                      <a:pt x="1" y="2"/>
                      <a:pt x="1"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8" name="Freeform 2094"/>
              <p:cNvSpPr>
                <a:spLocks/>
              </p:cNvSpPr>
              <p:nvPr/>
            </p:nvSpPr>
            <p:spPr bwMode="auto">
              <a:xfrm>
                <a:off x="1940" y="189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9" name="Freeform 2095"/>
              <p:cNvSpPr>
                <a:spLocks/>
              </p:cNvSpPr>
              <p:nvPr/>
            </p:nvSpPr>
            <p:spPr bwMode="auto">
              <a:xfrm>
                <a:off x="1950" y="1908"/>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2096"/>
              <p:cNvSpPr>
                <a:spLocks/>
              </p:cNvSpPr>
              <p:nvPr/>
            </p:nvSpPr>
            <p:spPr bwMode="auto">
              <a:xfrm>
                <a:off x="1951" y="19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1" name="Freeform 2097"/>
              <p:cNvSpPr>
                <a:spLocks/>
              </p:cNvSpPr>
              <p:nvPr/>
            </p:nvSpPr>
            <p:spPr bwMode="auto">
              <a:xfrm>
                <a:off x="1941" y="189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2" name="Freeform 2098"/>
              <p:cNvSpPr>
                <a:spLocks/>
              </p:cNvSpPr>
              <p:nvPr/>
            </p:nvSpPr>
            <p:spPr bwMode="auto">
              <a:xfrm>
                <a:off x="1940" y="1898"/>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2099"/>
              <p:cNvSpPr>
                <a:spLocks/>
              </p:cNvSpPr>
              <p:nvPr/>
            </p:nvSpPr>
            <p:spPr bwMode="auto">
              <a:xfrm>
                <a:off x="1988" y="1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4" name="Freeform 2100"/>
              <p:cNvSpPr>
                <a:spLocks/>
              </p:cNvSpPr>
              <p:nvPr/>
            </p:nvSpPr>
            <p:spPr bwMode="auto">
              <a:xfrm>
                <a:off x="1950" y="19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5" name="Freeform 2101"/>
              <p:cNvSpPr>
                <a:spLocks/>
              </p:cNvSpPr>
              <p:nvPr/>
            </p:nvSpPr>
            <p:spPr bwMode="auto">
              <a:xfrm>
                <a:off x="1949" y="19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2102"/>
              <p:cNvSpPr>
                <a:spLocks/>
              </p:cNvSpPr>
              <p:nvPr/>
            </p:nvSpPr>
            <p:spPr bwMode="auto">
              <a:xfrm>
                <a:off x="1987" y="1858"/>
                <a:ext cx="1" cy="3"/>
              </a:xfrm>
              <a:custGeom>
                <a:avLst/>
                <a:gdLst>
                  <a:gd name="T0" fmla="*/ 2 w 2"/>
                  <a:gd name="T1" fmla="*/ 3 h 3"/>
                  <a:gd name="T2" fmla="*/ 0 w 2"/>
                  <a:gd name="T3" fmla="*/ 1 h 3"/>
                  <a:gd name="T4" fmla="*/ 0 w 2"/>
                  <a:gd name="T5" fmla="*/ 0 h 3"/>
                  <a:gd name="T6" fmla="*/ 1 w 2"/>
                  <a:gd name="T7" fmla="*/ 2 h 3"/>
                  <a:gd name="T8" fmla="*/ 2 w 2"/>
                  <a:gd name="T9" fmla="*/ 3 h 3"/>
                </a:gdLst>
                <a:ahLst/>
                <a:cxnLst>
                  <a:cxn ang="0">
                    <a:pos x="T0" y="T1"/>
                  </a:cxn>
                  <a:cxn ang="0">
                    <a:pos x="T2" y="T3"/>
                  </a:cxn>
                  <a:cxn ang="0">
                    <a:pos x="T4" y="T5"/>
                  </a:cxn>
                  <a:cxn ang="0">
                    <a:pos x="T6" y="T7"/>
                  </a:cxn>
                  <a:cxn ang="0">
                    <a:pos x="T8" y="T9"/>
                  </a:cxn>
                </a:cxnLst>
                <a:rect l="0" t="0" r="r" b="b"/>
                <a:pathLst>
                  <a:path w="2" h="3">
                    <a:moveTo>
                      <a:pt x="2" y="3"/>
                    </a:moveTo>
                    <a:cubicBezTo>
                      <a:pt x="1" y="2"/>
                      <a:pt x="1" y="1"/>
                      <a:pt x="0" y="1"/>
                    </a:cubicBezTo>
                    <a:cubicBezTo>
                      <a:pt x="0" y="1"/>
                      <a:pt x="0" y="1"/>
                      <a:pt x="0" y="0"/>
                    </a:cubicBezTo>
                    <a:cubicBezTo>
                      <a:pt x="1" y="2"/>
                      <a:pt x="1" y="2"/>
                      <a:pt x="1" y="2"/>
                    </a:cubicBezTo>
                    <a:cubicBezTo>
                      <a:pt x="1" y="2"/>
                      <a:pt x="1" y="2"/>
                      <a:pt x="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7" name="Freeform 2103"/>
              <p:cNvSpPr>
                <a:spLocks/>
              </p:cNvSpPr>
              <p:nvPr/>
            </p:nvSpPr>
            <p:spPr bwMode="auto">
              <a:xfrm>
                <a:off x="1948" y="19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2104"/>
              <p:cNvSpPr>
                <a:spLocks/>
              </p:cNvSpPr>
              <p:nvPr/>
            </p:nvSpPr>
            <p:spPr bwMode="auto">
              <a:xfrm>
                <a:off x="1952" y="190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2105"/>
              <p:cNvSpPr>
                <a:spLocks/>
              </p:cNvSpPr>
              <p:nvPr/>
            </p:nvSpPr>
            <p:spPr bwMode="auto">
              <a:xfrm>
                <a:off x="2142" y="1740"/>
                <a:ext cx="6" cy="4"/>
              </a:xfrm>
              <a:custGeom>
                <a:avLst/>
                <a:gdLst>
                  <a:gd name="T0" fmla="*/ 7 w 7"/>
                  <a:gd name="T1" fmla="*/ 3 h 4"/>
                  <a:gd name="T2" fmla="*/ 5 w 7"/>
                  <a:gd name="T3" fmla="*/ 0 h 4"/>
                  <a:gd name="T4" fmla="*/ 4 w 7"/>
                  <a:gd name="T5" fmla="*/ 0 h 4"/>
                  <a:gd name="T6" fmla="*/ 1 w 7"/>
                  <a:gd name="T7" fmla="*/ 0 h 4"/>
                  <a:gd name="T8" fmla="*/ 1 w 7"/>
                  <a:gd name="T9" fmla="*/ 4 h 4"/>
                  <a:gd name="T10" fmla="*/ 0 w 7"/>
                  <a:gd name="T11" fmla="*/ 4 h 4"/>
                  <a:gd name="T12" fmla="*/ 6 w 7"/>
                  <a:gd name="T13" fmla="*/ 3 h 4"/>
                  <a:gd name="T14" fmla="*/ 7 w 7"/>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7" y="3"/>
                    </a:moveTo>
                    <a:cubicBezTo>
                      <a:pt x="7" y="2"/>
                      <a:pt x="6" y="1"/>
                      <a:pt x="5" y="0"/>
                    </a:cubicBezTo>
                    <a:cubicBezTo>
                      <a:pt x="5" y="0"/>
                      <a:pt x="5" y="0"/>
                      <a:pt x="4" y="0"/>
                    </a:cubicBezTo>
                    <a:cubicBezTo>
                      <a:pt x="3" y="0"/>
                      <a:pt x="2" y="0"/>
                      <a:pt x="1" y="0"/>
                    </a:cubicBezTo>
                    <a:cubicBezTo>
                      <a:pt x="1" y="1"/>
                      <a:pt x="1" y="3"/>
                      <a:pt x="1" y="4"/>
                    </a:cubicBezTo>
                    <a:cubicBezTo>
                      <a:pt x="1" y="4"/>
                      <a:pt x="0" y="4"/>
                      <a:pt x="0" y="4"/>
                    </a:cubicBezTo>
                    <a:cubicBezTo>
                      <a:pt x="2" y="4"/>
                      <a:pt x="5" y="4"/>
                      <a:pt x="6" y="3"/>
                    </a:cubicBezTo>
                    <a:cubicBezTo>
                      <a:pt x="7" y="3"/>
                      <a:pt x="7" y="3"/>
                      <a:pt x="7"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 name="Group 12"/>
            <p:cNvGrpSpPr/>
            <p:nvPr/>
          </p:nvGrpSpPr>
          <p:grpSpPr>
            <a:xfrm>
              <a:off x="2483751" y="2131396"/>
              <a:ext cx="2319277" cy="2066461"/>
              <a:chOff x="949845" y="1882014"/>
              <a:chExt cx="2319277" cy="2066461"/>
            </a:xfrm>
            <a:grpFill/>
          </p:grpSpPr>
          <p:sp>
            <p:nvSpPr>
              <p:cNvPr id="18" name="Freeform 2109"/>
              <p:cNvSpPr>
                <a:spLocks/>
              </p:cNvSpPr>
              <p:nvPr/>
            </p:nvSpPr>
            <p:spPr bwMode="auto">
              <a:xfrm>
                <a:off x="2518331" y="3809992"/>
                <a:ext cx="35310" cy="17985"/>
              </a:xfrm>
              <a:custGeom>
                <a:avLst/>
                <a:gdLst>
                  <a:gd name="T0" fmla="*/ 4 w 20"/>
                  <a:gd name="T1" fmla="*/ 1 h 11"/>
                  <a:gd name="T2" fmla="*/ 4 w 20"/>
                  <a:gd name="T3" fmla="*/ 1 h 11"/>
                  <a:gd name="T4" fmla="*/ 2 w 20"/>
                  <a:gd name="T5" fmla="*/ 2 h 11"/>
                  <a:gd name="T6" fmla="*/ 2 w 20"/>
                  <a:gd name="T7" fmla="*/ 2 h 11"/>
                  <a:gd name="T8" fmla="*/ 1 w 20"/>
                  <a:gd name="T9" fmla="*/ 3 h 11"/>
                  <a:gd name="T10" fmla="*/ 1 w 20"/>
                  <a:gd name="T11" fmla="*/ 3 h 11"/>
                  <a:gd name="T12" fmla="*/ 0 w 20"/>
                  <a:gd name="T13" fmla="*/ 5 h 11"/>
                  <a:gd name="T14" fmla="*/ 0 w 20"/>
                  <a:gd name="T15" fmla="*/ 5 h 11"/>
                  <a:gd name="T16" fmla="*/ 18 w 20"/>
                  <a:gd name="T17" fmla="*/ 11 h 11"/>
                  <a:gd name="T18" fmla="*/ 20 w 20"/>
                  <a:gd name="T19" fmla="*/ 10 h 11"/>
                  <a:gd name="T20" fmla="*/ 20 w 20"/>
                  <a:gd name="T21" fmla="*/ 10 h 11"/>
                  <a:gd name="T22" fmla="*/ 20 w 20"/>
                  <a:gd name="T23" fmla="*/ 9 h 11"/>
                  <a:gd name="T24" fmla="*/ 20 w 20"/>
                  <a:gd name="T25" fmla="*/ 8 h 11"/>
                  <a:gd name="T26" fmla="*/ 20 w 20"/>
                  <a:gd name="T27" fmla="*/ 8 h 11"/>
                  <a:gd name="T28" fmla="*/ 20 w 20"/>
                  <a:gd name="T29" fmla="*/ 7 h 11"/>
                  <a:gd name="T30" fmla="*/ 20 w 20"/>
                  <a:gd name="T31" fmla="*/ 7 h 11"/>
                  <a:gd name="T32" fmla="*/ 20 w 20"/>
                  <a:gd name="T33" fmla="*/ 6 h 11"/>
                  <a:gd name="T34" fmla="*/ 20 w 20"/>
                  <a:gd name="T35" fmla="*/ 6 h 11"/>
                  <a:gd name="T36" fmla="*/ 20 w 20"/>
                  <a:gd name="T37" fmla="*/ 6 h 11"/>
                  <a:gd name="T38" fmla="*/ 20 w 20"/>
                  <a:gd name="T39" fmla="*/ 5 h 11"/>
                  <a:gd name="T40" fmla="*/ 20 w 20"/>
                  <a:gd name="T41" fmla="*/ 5 h 11"/>
                  <a:gd name="T42" fmla="*/ 20 w 20"/>
                  <a:gd name="T43" fmla="*/ 5 h 11"/>
                  <a:gd name="T44" fmla="*/ 20 w 20"/>
                  <a:gd name="T45" fmla="*/ 5 h 11"/>
                  <a:gd name="T46" fmla="*/ 20 w 20"/>
                  <a:gd name="T47" fmla="*/ 5 h 11"/>
                  <a:gd name="T48" fmla="*/ 20 w 20"/>
                  <a:gd name="T49" fmla="*/ 5 h 11"/>
                  <a:gd name="T50" fmla="*/ 18 w 20"/>
                  <a:gd name="T51" fmla="*/ 5 h 11"/>
                  <a:gd name="T52" fmla="*/ 17 w 20"/>
                  <a:gd name="T53" fmla="*/ 5 h 11"/>
                  <a:gd name="T54" fmla="*/ 8 w 20"/>
                  <a:gd name="T55" fmla="*/ 2 h 11"/>
                  <a:gd name="T56" fmla="*/ 7 w 20"/>
                  <a:gd name="T57" fmla="*/ 1 h 11"/>
                  <a:gd name="T58" fmla="*/ 6 w 20"/>
                  <a:gd name="T59" fmla="*/ 1 h 11"/>
                  <a:gd name="T60" fmla="*/ 5 w 20"/>
                  <a:gd name="T61" fmla="*/ 0 h 11"/>
                  <a:gd name="T62" fmla="*/ 4 w 20"/>
                  <a:gd name="T63" fmla="*/ 1 h 11"/>
                  <a:gd name="T64" fmla="*/ 4 w 20"/>
                  <a:gd name="T6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1">
                    <a:moveTo>
                      <a:pt x="4" y="1"/>
                    </a:moveTo>
                    <a:cubicBezTo>
                      <a:pt x="4" y="1"/>
                      <a:pt x="4" y="1"/>
                      <a:pt x="4" y="1"/>
                    </a:cubicBezTo>
                    <a:cubicBezTo>
                      <a:pt x="4" y="1"/>
                      <a:pt x="3" y="2"/>
                      <a:pt x="2" y="2"/>
                    </a:cubicBezTo>
                    <a:cubicBezTo>
                      <a:pt x="2" y="2"/>
                      <a:pt x="2" y="2"/>
                      <a:pt x="2" y="2"/>
                    </a:cubicBezTo>
                    <a:cubicBezTo>
                      <a:pt x="2" y="3"/>
                      <a:pt x="2" y="3"/>
                      <a:pt x="1" y="3"/>
                    </a:cubicBezTo>
                    <a:cubicBezTo>
                      <a:pt x="1" y="3"/>
                      <a:pt x="1" y="3"/>
                      <a:pt x="1" y="3"/>
                    </a:cubicBezTo>
                    <a:cubicBezTo>
                      <a:pt x="1" y="4"/>
                      <a:pt x="0" y="4"/>
                      <a:pt x="0" y="5"/>
                    </a:cubicBezTo>
                    <a:cubicBezTo>
                      <a:pt x="0" y="5"/>
                      <a:pt x="0" y="5"/>
                      <a:pt x="0" y="5"/>
                    </a:cubicBezTo>
                    <a:cubicBezTo>
                      <a:pt x="5" y="8"/>
                      <a:pt x="15" y="11"/>
                      <a:pt x="18" y="11"/>
                    </a:cubicBezTo>
                    <a:cubicBezTo>
                      <a:pt x="19" y="11"/>
                      <a:pt x="19" y="10"/>
                      <a:pt x="20" y="10"/>
                    </a:cubicBezTo>
                    <a:cubicBezTo>
                      <a:pt x="20" y="10"/>
                      <a:pt x="20" y="10"/>
                      <a:pt x="20" y="10"/>
                    </a:cubicBezTo>
                    <a:cubicBezTo>
                      <a:pt x="20" y="9"/>
                      <a:pt x="20" y="9"/>
                      <a:pt x="20" y="9"/>
                    </a:cubicBezTo>
                    <a:cubicBezTo>
                      <a:pt x="20" y="9"/>
                      <a:pt x="20" y="8"/>
                      <a:pt x="20" y="8"/>
                    </a:cubicBezTo>
                    <a:cubicBezTo>
                      <a:pt x="20" y="8"/>
                      <a:pt x="20" y="8"/>
                      <a:pt x="20" y="8"/>
                    </a:cubicBezTo>
                    <a:cubicBezTo>
                      <a:pt x="20" y="8"/>
                      <a:pt x="20" y="7"/>
                      <a:pt x="20" y="7"/>
                    </a:cubicBezTo>
                    <a:cubicBezTo>
                      <a:pt x="20" y="7"/>
                      <a:pt x="20" y="7"/>
                      <a:pt x="20" y="7"/>
                    </a:cubicBezTo>
                    <a:cubicBezTo>
                      <a:pt x="20" y="7"/>
                      <a:pt x="20" y="6"/>
                      <a:pt x="20" y="6"/>
                    </a:cubicBezTo>
                    <a:cubicBezTo>
                      <a:pt x="20" y="6"/>
                      <a:pt x="20" y="6"/>
                      <a:pt x="20" y="6"/>
                    </a:cubicBezTo>
                    <a:cubicBezTo>
                      <a:pt x="20" y="6"/>
                      <a:pt x="20" y="6"/>
                      <a:pt x="20" y="6"/>
                    </a:cubicBezTo>
                    <a:cubicBezTo>
                      <a:pt x="20" y="6"/>
                      <a:pt x="20" y="6"/>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19" y="5"/>
                      <a:pt x="18" y="5"/>
                    </a:cubicBezTo>
                    <a:cubicBezTo>
                      <a:pt x="17" y="5"/>
                      <a:pt x="17" y="5"/>
                      <a:pt x="17" y="5"/>
                    </a:cubicBezTo>
                    <a:cubicBezTo>
                      <a:pt x="15" y="5"/>
                      <a:pt x="12" y="5"/>
                      <a:pt x="8" y="2"/>
                    </a:cubicBezTo>
                    <a:cubicBezTo>
                      <a:pt x="8" y="2"/>
                      <a:pt x="7" y="2"/>
                      <a:pt x="7" y="1"/>
                    </a:cubicBezTo>
                    <a:cubicBezTo>
                      <a:pt x="6" y="1"/>
                      <a:pt x="6" y="1"/>
                      <a:pt x="6" y="1"/>
                    </a:cubicBezTo>
                    <a:cubicBezTo>
                      <a:pt x="6" y="1"/>
                      <a:pt x="5" y="1"/>
                      <a:pt x="5" y="0"/>
                    </a:cubicBezTo>
                    <a:cubicBezTo>
                      <a:pt x="5" y="1"/>
                      <a:pt x="5" y="1"/>
                      <a:pt x="4" y="1"/>
                    </a:cubicBezTo>
                    <a:cubicBezTo>
                      <a:pt x="4" y="1"/>
                      <a:pt x="4" y="1"/>
                      <a:pt x="4"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2110"/>
              <p:cNvSpPr>
                <a:spLocks/>
              </p:cNvSpPr>
              <p:nvPr/>
            </p:nvSpPr>
            <p:spPr bwMode="auto">
              <a:xfrm>
                <a:off x="2533198" y="3777619"/>
                <a:ext cx="111504" cy="53955"/>
              </a:xfrm>
              <a:custGeom>
                <a:avLst/>
                <a:gdLst>
                  <a:gd name="T0" fmla="*/ 60 w 63"/>
                  <a:gd name="T1" fmla="*/ 7 h 32"/>
                  <a:gd name="T2" fmla="*/ 52 w 63"/>
                  <a:gd name="T3" fmla="*/ 3 h 32"/>
                  <a:gd name="T4" fmla="*/ 43 w 63"/>
                  <a:gd name="T5" fmla="*/ 0 h 32"/>
                  <a:gd name="T6" fmla="*/ 30 w 63"/>
                  <a:gd name="T7" fmla="*/ 3 h 32"/>
                  <a:gd name="T8" fmla="*/ 20 w 63"/>
                  <a:gd name="T9" fmla="*/ 3 h 32"/>
                  <a:gd name="T10" fmla="*/ 9 w 63"/>
                  <a:gd name="T11" fmla="*/ 4 h 32"/>
                  <a:gd name="T12" fmla="*/ 7 w 63"/>
                  <a:gd name="T13" fmla="*/ 6 h 32"/>
                  <a:gd name="T14" fmla="*/ 6 w 63"/>
                  <a:gd name="T15" fmla="*/ 7 h 32"/>
                  <a:gd name="T16" fmla="*/ 3 w 63"/>
                  <a:gd name="T17" fmla="*/ 10 h 32"/>
                  <a:gd name="T18" fmla="*/ 0 w 63"/>
                  <a:gd name="T19" fmla="*/ 15 h 32"/>
                  <a:gd name="T20" fmla="*/ 0 w 63"/>
                  <a:gd name="T21" fmla="*/ 16 h 32"/>
                  <a:gd name="T22" fmla="*/ 0 w 63"/>
                  <a:gd name="T23" fmla="*/ 17 h 32"/>
                  <a:gd name="T24" fmla="*/ 1 w 63"/>
                  <a:gd name="T25" fmla="*/ 17 h 32"/>
                  <a:gd name="T26" fmla="*/ 3 w 63"/>
                  <a:gd name="T27" fmla="*/ 18 h 32"/>
                  <a:gd name="T28" fmla="*/ 9 w 63"/>
                  <a:gd name="T29" fmla="*/ 20 h 32"/>
                  <a:gd name="T30" fmla="*/ 10 w 63"/>
                  <a:gd name="T31" fmla="*/ 20 h 32"/>
                  <a:gd name="T32" fmla="*/ 16 w 63"/>
                  <a:gd name="T33" fmla="*/ 22 h 32"/>
                  <a:gd name="T34" fmla="*/ 16 w 63"/>
                  <a:gd name="T35" fmla="*/ 22 h 32"/>
                  <a:gd name="T36" fmla="*/ 16 w 63"/>
                  <a:gd name="T37" fmla="*/ 23 h 32"/>
                  <a:gd name="T38" fmla="*/ 16 w 63"/>
                  <a:gd name="T39" fmla="*/ 23 h 32"/>
                  <a:gd name="T40" fmla="*/ 16 w 63"/>
                  <a:gd name="T41" fmla="*/ 24 h 32"/>
                  <a:gd name="T42" fmla="*/ 16 w 63"/>
                  <a:gd name="T43" fmla="*/ 25 h 32"/>
                  <a:gd name="T44" fmla="*/ 16 w 63"/>
                  <a:gd name="T45" fmla="*/ 25 h 32"/>
                  <a:gd name="T46" fmla="*/ 16 w 63"/>
                  <a:gd name="T47" fmla="*/ 27 h 32"/>
                  <a:gd name="T48" fmla="*/ 16 w 63"/>
                  <a:gd name="T49" fmla="*/ 27 h 32"/>
                  <a:gd name="T50" fmla="*/ 18 w 63"/>
                  <a:gd name="T51" fmla="*/ 29 h 32"/>
                  <a:gd name="T52" fmla="*/ 20 w 63"/>
                  <a:gd name="T53" fmla="*/ 32 h 32"/>
                  <a:gd name="T54" fmla="*/ 21 w 63"/>
                  <a:gd name="T55" fmla="*/ 32 h 32"/>
                  <a:gd name="T56" fmla="*/ 24 w 63"/>
                  <a:gd name="T57" fmla="*/ 30 h 32"/>
                  <a:gd name="T58" fmla="*/ 24 w 63"/>
                  <a:gd name="T59" fmla="*/ 29 h 32"/>
                  <a:gd name="T60" fmla="*/ 24 w 63"/>
                  <a:gd name="T61" fmla="*/ 24 h 32"/>
                  <a:gd name="T62" fmla="*/ 29 w 63"/>
                  <a:gd name="T63" fmla="*/ 21 h 32"/>
                  <a:gd name="T64" fmla="*/ 40 w 63"/>
                  <a:gd name="T65" fmla="*/ 18 h 32"/>
                  <a:gd name="T66" fmla="*/ 47 w 63"/>
                  <a:gd name="T67" fmla="*/ 13 h 32"/>
                  <a:gd name="T68" fmla="*/ 50 w 63"/>
                  <a:gd name="T69" fmla="*/ 13 h 32"/>
                  <a:gd name="T70" fmla="*/ 52 w 63"/>
                  <a:gd name="T71" fmla="*/ 14 h 32"/>
                  <a:gd name="T72" fmla="*/ 54 w 63"/>
                  <a:gd name="T73" fmla="*/ 12 h 32"/>
                  <a:gd name="T74" fmla="*/ 56 w 63"/>
                  <a:gd name="T75" fmla="*/ 11 h 32"/>
                  <a:gd name="T76" fmla="*/ 56 w 63"/>
                  <a:gd name="T77" fmla="*/ 11 h 32"/>
                  <a:gd name="T78" fmla="*/ 58 w 63"/>
                  <a:gd name="T79" fmla="*/ 10 h 32"/>
                  <a:gd name="T80" fmla="*/ 58 w 63"/>
                  <a:gd name="T81" fmla="*/ 10 h 32"/>
                  <a:gd name="T82" fmla="*/ 60 w 63"/>
                  <a:gd name="T83" fmla="*/ 9 h 32"/>
                  <a:gd name="T84" fmla="*/ 61 w 63"/>
                  <a:gd name="T85" fmla="*/ 9 h 32"/>
                  <a:gd name="T86" fmla="*/ 63 w 63"/>
                  <a:gd name="T87" fmla="*/ 9 h 32"/>
                  <a:gd name="T88" fmla="*/ 63 w 63"/>
                  <a:gd name="T89" fmla="*/ 9 h 32"/>
                  <a:gd name="T90" fmla="*/ 60 w 63"/>
                  <a:gd name="T9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32">
                    <a:moveTo>
                      <a:pt x="60" y="7"/>
                    </a:moveTo>
                    <a:cubicBezTo>
                      <a:pt x="57" y="6"/>
                      <a:pt x="54" y="5"/>
                      <a:pt x="52" y="3"/>
                    </a:cubicBezTo>
                    <a:cubicBezTo>
                      <a:pt x="50" y="1"/>
                      <a:pt x="47" y="0"/>
                      <a:pt x="43" y="0"/>
                    </a:cubicBezTo>
                    <a:cubicBezTo>
                      <a:pt x="37" y="0"/>
                      <a:pt x="31" y="2"/>
                      <a:pt x="30" y="3"/>
                    </a:cubicBezTo>
                    <a:cubicBezTo>
                      <a:pt x="27" y="4"/>
                      <a:pt x="23" y="4"/>
                      <a:pt x="20" y="3"/>
                    </a:cubicBezTo>
                    <a:cubicBezTo>
                      <a:pt x="16" y="3"/>
                      <a:pt x="12" y="2"/>
                      <a:pt x="9" y="4"/>
                    </a:cubicBezTo>
                    <a:cubicBezTo>
                      <a:pt x="9" y="5"/>
                      <a:pt x="8" y="5"/>
                      <a:pt x="7" y="6"/>
                    </a:cubicBezTo>
                    <a:cubicBezTo>
                      <a:pt x="7" y="6"/>
                      <a:pt x="7" y="7"/>
                      <a:pt x="6" y="7"/>
                    </a:cubicBezTo>
                    <a:cubicBezTo>
                      <a:pt x="5" y="8"/>
                      <a:pt x="4" y="9"/>
                      <a:pt x="3" y="10"/>
                    </a:cubicBezTo>
                    <a:cubicBezTo>
                      <a:pt x="1" y="12"/>
                      <a:pt x="0" y="14"/>
                      <a:pt x="0" y="15"/>
                    </a:cubicBezTo>
                    <a:cubicBezTo>
                      <a:pt x="0" y="16"/>
                      <a:pt x="0" y="16"/>
                      <a:pt x="0" y="16"/>
                    </a:cubicBezTo>
                    <a:cubicBezTo>
                      <a:pt x="0" y="16"/>
                      <a:pt x="0" y="16"/>
                      <a:pt x="0" y="17"/>
                    </a:cubicBezTo>
                    <a:cubicBezTo>
                      <a:pt x="0" y="17"/>
                      <a:pt x="0" y="17"/>
                      <a:pt x="1" y="17"/>
                    </a:cubicBezTo>
                    <a:cubicBezTo>
                      <a:pt x="1" y="17"/>
                      <a:pt x="2" y="18"/>
                      <a:pt x="3" y="18"/>
                    </a:cubicBezTo>
                    <a:cubicBezTo>
                      <a:pt x="5" y="19"/>
                      <a:pt x="7" y="20"/>
                      <a:pt x="9" y="20"/>
                    </a:cubicBezTo>
                    <a:cubicBezTo>
                      <a:pt x="10" y="20"/>
                      <a:pt x="10" y="20"/>
                      <a:pt x="10" y="20"/>
                    </a:cubicBezTo>
                    <a:cubicBezTo>
                      <a:pt x="12" y="20"/>
                      <a:pt x="14" y="20"/>
                      <a:pt x="16" y="22"/>
                    </a:cubicBezTo>
                    <a:cubicBezTo>
                      <a:pt x="16" y="22"/>
                      <a:pt x="16" y="22"/>
                      <a:pt x="16" y="22"/>
                    </a:cubicBezTo>
                    <a:cubicBezTo>
                      <a:pt x="16" y="22"/>
                      <a:pt x="16" y="22"/>
                      <a:pt x="16" y="23"/>
                    </a:cubicBezTo>
                    <a:cubicBezTo>
                      <a:pt x="16" y="23"/>
                      <a:pt x="16" y="23"/>
                      <a:pt x="16" y="23"/>
                    </a:cubicBezTo>
                    <a:cubicBezTo>
                      <a:pt x="16" y="24"/>
                      <a:pt x="16" y="24"/>
                      <a:pt x="16" y="24"/>
                    </a:cubicBezTo>
                    <a:cubicBezTo>
                      <a:pt x="16" y="24"/>
                      <a:pt x="16" y="25"/>
                      <a:pt x="16" y="25"/>
                    </a:cubicBezTo>
                    <a:cubicBezTo>
                      <a:pt x="16" y="25"/>
                      <a:pt x="16" y="25"/>
                      <a:pt x="16" y="25"/>
                    </a:cubicBezTo>
                    <a:cubicBezTo>
                      <a:pt x="16" y="26"/>
                      <a:pt x="16" y="27"/>
                      <a:pt x="16" y="27"/>
                    </a:cubicBezTo>
                    <a:cubicBezTo>
                      <a:pt x="16" y="27"/>
                      <a:pt x="16" y="27"/>
                      <a:pt x="16" y="27"/>
                    </a:cubicBezTo>
                    <a:cubicBezTo>
                      <a:pt x="17" y="28"/>
                      <a:pt x="18" y="28"/>
                      <a:pt x="18" y="29"/>
                    </a:cubicBezTo>
                    <a:cubicBezTo>
                      <a:pt x="20" y="30"/>
                      <a:pt x="20" y="31"/>
                      <a:pt x="20" y="32"/>
                    </a:cubicBezTo>
                    <a:cubicBezTo>
                      <a:pt x="21" y="32"/>
                      <a:pt x="21" y="32"/>
                      <a:pt x="21" y="32"/>
                    </a:cubicBezTo>
                    <a:cubicBezTo>
                      <a:pt x="22" y="31"/>
                      <a:pt x="23" y="30"/>
                      <a:pt x="24" y="30"/>
                    </a:cubicBezTo>
                    <a:cubicBezTo>
                      <a:pt x="24" y="30"/>
                      <a:pt x="24" y="29"/>
                      <a:pt x="24" y="29"/>
                    </a:cubicBezTo>
                    <a:cubicBezTo>
                      <a:pt x="23" y="28"/>
                      <a:pt x="23" y="26"/>
                      <a:pt x="24" y="24"/>
                    </a:cubicBezTo>
                    <a:cubicBezTo>
                      <a:pt x="25" y="22"/>
                      <a:pt x="27" y="21"/>
                      <a:pt x="29" y="21"/>
                    </a:cubicBezTo>
                    <a:cubicBezTo>
                      <a:pt x="36" y="21"/>
                      <a:pt x="39" y="20"/>
                      <a:pt x="40" y="18"/>
                    </a:cubicBezTo>
                    <a:cubicBezTo>
                      <a:pt x="40" y="15"/>
                      <a:pt x="43" y="13"/>
                      <a:pt x="47" y="13"/>
                    </a:cubicBezTo>
                    <a:cubicBezTo>
                      <a:pt x="48" y="13"/>
                      <a:pt x="49" y="13"/>
                      <a:pt x="50" y="13"/>
                    </a:cubicBezTo>
                    <a:cubicBezTo>
                      <a:pt x="51" y="14"/>
                      <a:pt x="52" y="14"/>
                      <a:pt x="52" y="14"/>
                    </a:cubicBezTo>
                    <a:cubicBezTo>
                      <a:pt x="53" y="14"/>
                      <a:pt x="54" y="13"/>
                      <a:pt x="54" y="12"/>
                    </a:cubicBezTo>
                    <a:cubicBezTo>
                      <a:pt x="55" y="12"/>
                      <a:pt x="55" y="12"/>
                      <a:pt x="56" y="11"/>
                    </a:cubicBezTo>
                    <a:cubicBezTo>
                      <a:pt x="56" y="11"/>
                      <a:pt x="56" y="11"/>
                      <a:pt x="56" y="11"/>
                    </a:cubicBezTo>
                    <a:cubicBezTo>
                      <a:pt x="57" y="11"/>
                      <a:pt x="57" y="11"/>
                      <a:pt x="58" y="10"/>
                    </a:cubicBezTo>
                    <a:cubicBezTo>
                      <a:pt x="58" y="10"/>
                      <a:pt x="58" y="10"/>
                      <a:pt x="58" y="10"/>
                    </a:cubicBezTo>
                    <a:cubicBezTo>
                      <a:pt x="59" y="10"/>
                      <a:pt x="60" y="10"/>
                      <a:pt x="60" y="9"/>
                    </a:cubicBezTo>
                    <a:cubicBezTo>
                      <a:pt x="60" y="9"/>
                      <a:pt x="60" y="9"/>
                      <a:pt x="61" y="9"/>
                    </a:cubicBezTo>
                    <a:cubicBezTo>
                      <a:pt x="61" y="9"/>
                      <a:pt x="62" y="9"/>
                      <a:pt x="63" y="9"/>
                    </a:cubicBezTo>
                    <a:cubicBezTo>
                      <a:pt x="63" y="9"/>
                      <a:pt x="63" y="9"/>
                      <a:pt x="63" y="9"/>
                    </a:cubicBezTo>
                    <a:cubicBezTo>
                      <a:pt x="62" y="8"/>
                      <a:pt x="61" y="8"/>
                      <a:pt x="60"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2111"/>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2112"/>
              <p:cNvSpPr>
                <a:spLocks/>
              </p:cNvSpPr>
              <p:nvPr/>
            </p:nvSpPr>
            <p:spPr bwMode="auto">
              <a:xfrm>
                <a:off x="2561074" y="3818984"/>
                <a:ext cx="0" cy="3597"/>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2113"/>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2114"/>
              <p:cNvSpPr>
                <a:spLocks/>
              </p:cNvSpPr>
              <p:nvPr/>
            </p:nvSpPr>
            <p:spPr bwMode="auto">
              <a:xfrm>
                <a:off x="2561074" y="381718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115"/>
              <p:cNvSpPr>
                <a:spLocks/>
              </p:cNvSpPr>
              <p:nvPr/>
            </p:nvSpPr>
            <p:spPr bwMode="auto">
              <a:xfrm>
                <a:off x="2533198" y="3806395"/>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116"/>
              <p:cNvSpPr>
                <a:spLocks/>
              </p:cNvSpPr>
              <p:nvPr/>
            </p:nvSpPr>
            <p:spPr bwMode="auto">
              <a:xfrm>
                <a:off x="1975679" y="3430511"/>
                <a:ext cx="600262" cy="359697"/>
              </a:xfrm>
              <a:custGeom>
                <a:avLst/>
                <a:gdLst>
                  <a:gd name="T0" fmla="*/ 321 w 338"/>
                  <a:gd name="T1" fmla="*/ 169 h 209"/>
                  <a:gd name="T2" fmla="*/ 322 w 338"/>
                  <a:gd name="T3" fmla="*/ 170 h 209"/>
                  <a:gd name="T4" fmla="*/ 325 w 338"/>
                  <a:gd name="T5" fmla="*/ 171 h 209"/>
                  <a:gd name="T6" fmla="*/ 329 w 338"/>
                  <a:gd name="T7" fmla="*/ 154 h 209"/>
                  <a:gd name="T8" fmla="*/ 337 w 338"/>
                  <a:gd name="T9" fmla="*/ 137 h 209"/>
                  <a:gd name="T10" fmla="*/ 312 w 338"/>
                  <a:gd name="T11" fmla="*/ 138 h 209"/>
                  <a:gd name="T12" fmla="*/ 291 w 338"/>
                  <a:gd name="T13" fmla="*/ 167 h 209"/>
                  <a:gd name="T14" fmla="*/ 277 w 338"/>
                  <a:gd name="T15" fmla="*/ 170 h 209"/>
                  <a:gd name="T16" fmla="*/ 245 w 338"/>
                  <a:gd name="T17" fmla="*/ 173 h 209"/>
                  <a:gd name="T18" fmla="*/ 231 w 338"/>
                  <a:gd name="T19" fmla="*/ 156 h 209"/>
                  <a:gd name="T20" fmla="*/ 214 w 338"/>
                  <a:gd name="T21" fmla="*/ 118 h 209"/>
                  <a:gd name="T22" fmla="*/ 218 w 338"/>
                  <a:gd name="T23" fmla="*/ 84 h 209"/>
                  <a:gd name="T24" fmla="*/ 217 w 338"/>
                  <a:gd name="T25" fmla="*/ 83 h 209"/>
                  <a:gd name="T26" fmla="*/ 201 w 338"/>
                  <a:gd name="T27" fmla="*/ 78 h 209"/>
                  <a:gd name="T28" fmla="*/ 195 w 338"/>
                  <a:gd name="T29" fmla="*/ 66 h 209"/>
                  <a:gd name="T30" fmla="*/ 182 w 338"/>
                  <a:gd name="T31" fmla="*/ 46 h 209"/>
                  <a:gd name="T32" fmla="*/ 157 w 338"/>
                  <a:gd name="T33" fmla="*/ 45 h 209"/>
                  <a:gd name="T34" fmla="*/ 145 w 338"/>
                  <a:gd name="T35" fmla="*/ 41 h 209"/>
                  <a:gd name="T36" fmla="*/ 130 w 338"/>
                  <a:gd name="T37" fmla="*/ 23 h 209"/>
                  <a:gd name="T38" fmla="*/ 64 w 338"/>
                  <a:gd name="T39" fmla="*/ 17 h 209"/>
                  <a:gd name="T40" fmla="*/ 0 w 338"/>
                  <a:gd name="T41" fmla="*/ 3 h 209"/>
                  <a:gd name="T42" fmla="*/ 28 w 338"/>
                  <a:gd name="T43" fmla="*/ 42 h 209"/>
                  <a:gd name="T44" fmla="*/ 26 w 338"/>
                  <a:gd name="T45" fmla="*/ 61 h 209"/>
                  <a:gd name="T46" fmla="*/ 51 w 338"/>
                  <a:gd name="T47" fmla="*/ 76 h 209"/>
                  <a:gd name="T48" fmla="*/ 67 w 338"/>
                  <a:gd name="T49" fmla="*/ 102 h 209"/>
                  <a:gd name="T50" fmla="*/ 79 w 338"/>
                  <a:gd name="T51" fmla="*/ 105 h 209"/>
                  <a:gd name="T52" fmla="*/ 67 w 338"/>
                  <a:gd name="T53" fmla="*/ 93 h 209"/>
                  <a:gd name="T54" fmla="*/ 39 w 338"/>
                  <a:gd name="T55" fmla="*/ 48 h 209"/>
                  <a:gd name="T56" fmla="*/ 36 w 338"/>
                  <a:gd name="T57" fmla="*/ 40 h 209"/>
                  <a:gd name="T58" fmla="*/ 20 w 338"/>
                  <a:gd name="T59" fmla="*/ 8 h 209"/>
                  <a:gd name="T60" fmla="*/ 32 w 338"/>
                  <a:gd name="T61" fmla="*/ 9 h 209"/>
                  <a:gd name="T62" fmla="*/ 45 w 338"/>
                  <a:gd name="T63" fmla="*/ 18 h 209"/>
                  <a:gd name="T64" fmla="*/ 50 w 338"/>
                  <a:gd name="T65" fmla="*/ 45 h 209"/>
                  <a:gd name="T66" fmla="*/ 68 w 338"/>
                  <a:gd name="T67" fmla="*/ 54 h 209"/>
                  <a:gd name="T68" fmla="*/ 84 w 338"/>
                  <a:gd name="T69" fmla="*/ 70 h 209"/>
                  <a:gd name="T70" fmla="*/ 93 w 338"/>
                  <a:gd name="T71" fmla="*/ 86 h 209"/>
                  <a:gd name="T72" fmla="*/ 133 w 338"/>
                  <a:gd name="T73" fmla="*/ 133 h 209"/>
                  <a:gd name="T74" fmla="*/ 133 w 338"/>
                  <a:gd name="T75" fmla="*/ 146 h 209"/>
                  <a:gd name="T76" fmla="*/ 151 w 338"/>
                  <a:gd name="T77" fmla="*/ 169 h 209"/>
                  <a:gd name="T78" fmla="*/ 180 w 338"/>
                  <a:gd name="T79" fmla="*/ 181 h 209"/>
                  <a:gd name="T80" fmla="*/ 248 w 338"/>
                  <a:gd name="T81" fmla="*/ 196 h 209"/>
                  <a:gd name="T82" fmla="*/ 276 w 338"/>
                  <a:gd name="T83" fmla="*/ 205 h 209"/>
                  <a:gd name="T84" fmla="*/ 278 w 338"/>
                  <a:gd name="T85" fmla="*/ 203 h 209"/>
                  <a:gd name="T86" fmla="*/ 279 w 338"/>
                  <a:gd name="T87" fmla="*/ 201 h 209"/>
                  <a:gd name="T88" fmla="*/ 280 w 338"/>
                  <a:gd name="T89" fmla="*/ 199 h 209"/>
                  <a:gd name="T90" fmla="*/ 281 w 338"/>
                  <a:gd name="T91" fmla="*/ 198 h 209"/>
                  <a:gd name="T92" fmla="*/ 282 w 338"/>
                  <a:gd name="T93" fmla="*/ 198 h 209"/>
                  <a:gd name="T94" fmla="*/ 282 w 338"/>
                  <a:gd name="T95" fmla="*/ 198 h 209"/>
                  <a:gd name="T96" fmla="*/ 286 w 338"/>
                  <a:gd name="T97" fmla="*/ 197 h 209"/>
                  <a:gd name="T98" fmla="*/ 292 w 338"/>
                  <a:gd name="T99" fmla="*/ 193 h 209"/>
                  <a:gd name="T100" fmla="*/ 288 w 338"/>
                  <a:gd name="T101" fmla="*/ 185 h 209"/>
                  <a:gd name="T102" fmla="*/ 296 w 338"/>
                  <a:gd name="T103" fmla="*/ 176 h 209"/>
                  <a:gd name="T104" fmla="*/ 308 w 338"/>
                  <a:gd name="T105"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8" h="209">
                    <a:moveTo>
                      <a:pt x="312" y="177"/>
                    </a:moveTo>
                    <a:cubicBezTo>
                      <a:pt x="313" y="177"/>
                      <a:pt x="313" y="177"/>
                      <a:pt x="313" y="177"/>
                    </a:cubicBezTo>
                    <a:cubicBezTo>
                      <a:pt x="313" y="176"/>
                      <a:pt x="314" y="176"/>
                      <a:pt x="314" y="175"/>
                    </a:cubicBezTo>
                    <a:cubicBezTo>
                      <a:pt x="316" y="173"/>
                      <a:pt x="318" y="170"/>
                      <a:pt x="321" y="169"/>
                    </a:cubicBezTo>
                    <a:cubicBezTo>
                      <a:pt x="321" y="169"/>
                      <a:pt x="321" y="169"/>
                      <a:pt x="321" y="169"/>
                    </a:cubicBezTo>
                    <a:cubicBezTo>
                      <a:pt x="321" y="169"/>
                      <a:pt x="321" y="169"/>
                      <a:pt x="321" y="169"/>
                    </a:cubicBezTo>
                    <a:cubicBezTo>
                      <a:pt x="321" y="169"/>
                      <a:pt x="321" y="169"/>
                      <a:pt x="321" y="169"/>
                    </a:cubicBezTo>
                    <a:cubicBezTo>
                      <a:pt x="321" y="169"/>
                      <a:pt x="322" y="170"/>
                      <a:pt x="322" y="170"/>
                    </a:cubicBezTo>
                    <a:cubicBezTo>
                      <a:pt x="323" y="170"/>
                      <a:pt x="323" y="170"/>
                      <a:pt x="323" y="170"/>
                    </a:cubicBezTo>
                    <a:cubicBezTo>
                      <a:pt x="323" y="170"/>
                      <a:pt x="323" y="170"/>
                      <a:pt x="324" y="170"/>
                    </a:cubicBezTo>
                    <a:cubicBezTo>
                      <a:pt x="324" y="170"/>
                      <a:pt x="324" y="170"/>
                      <a:pt x="324" y="171"/>
                    </a:cubicBezTo>
                    <a:cubicBezTo>
                      <a:pt x="325" y="171"/>
                      <a:pt x="325" y="171"/>
                      <a:pt x="325" y="171"/>
                    </a:cubicBezTo>
                    <a:cubicBezTo>
                      <a:pt x="326" y="171"/>
                      <a:pt x="326" y="172"/>
                      <a:pt x="326" y="172"/>
                    </a:cubicBezTo>
                    <a:cubicBezTo>
                      <a:pt x="326" y="172"/>
                      <a:pt x="326" y="172"/>
                      <a:pt x="326" y="172"/>
                    </a:cubicBezTo>
                    <a:cubicBezTo>
                      <a:pt x="328" y="169"/>
                      <a:pt x="329" y="163"/>
                      <a:pt x="329" y="159"/>
                    </a:cubicBezTo>
                    <a:cubicBezTo>
                      <a:pt x="330" y="157"/>
                      <a:pt x="330" y="155"/>
                      <a:pt x="329" y="154"/>
                    </a:cubicBezTo>
                    <a:cubicBezTo>
                      <a:pt x="329" y="151"/>
                      <a:pt x="329" y="148"/>
                      <a:pt x="332" y="145"/>
                    </a:cubicBezTo>
                    <a:cubicBezTo>
                      <a:pt x="333" y="144"/>
                      <a:pt x="334" y="143"/>
                      <a:pt x="335" y="142"/>
                    </a:cubicBezTo>
                    <a:cubicBezTo>
                      <a:pt x="337" y="141"/>
                      <a:pt x="338" y="140"/>
                      <a:pt x="338" y="138"/>
                    </a:cubicBezTo>
                    <a:cubicBezTo>
                      <a:pt x="338" y="137"/>
                      <a:pt x="337" y="137"/>
                      <a:pt x="337" y="137"/>
                    </a:cubicBezTo>
                    <a:cubicBezTo>
                      <a:pt x="337" y="137"/>
                      <a:pt x="336" y="137"/>
                      <a:pt x="336" y="137"/>
                    </a:cubicBezTo>
                    <a:cubicBezTo>
                      <a:pt x="334" y="138"/>
                      <a:pt x="331" y="138"/>
                      <a:pt x="329" y="137"/>
                    </a:cubicBezTo>
                    <a:cubicBezTo>
                      <a:pt x="327" y="135"/>
                      <a:pt x="324" y="136"/>
                      <a:pt x="319" y="137"/>
                    </a:cubicBezTo>
                    <a:cubicBezTo>
                      <a:pt x="317" y="137"/>
                      <a:pt x="315" y="137"/>
                      <a:pt x="312" y="138"/>
                    </a:cubicBezTo>
                    <a:cubicBezTo>
                      <a:pt x="300" y="139"/>
                      <a:pt x="299" y="145"/>
                      <a:pt x="300" y="149"/>
                    </a:cubicBezTo>
                    <a:cubicBezTo>
                      <a:pt x="300" y="153"/>
                      <a:pt x="299" y="154"/>
                      <a:pt x="297" y="156"/>
                    </a:cubicBezTo>
                    <a:cubicBezTo>
                      <a:pt x="297" y="156"/>
                      <a:pt x="296" y="157"/>
                      <a:pt x="296" y="159"/>
                    </a:cubicBezTo>
                    <a:cubicBezTo>
                      <a:pt x="297" y="163"/>
                      <a:pt x="293" y="166"/>
                      <a:pt x="291" y="167"/>
                    </a:cubicBezTo>
                    <a:cubicBezTo>
                      <a:pt x="290" y="168"/>
                      <a:pt x="289" y="168"/>
                      <a:pt x="289" y="169"/>
                    </a:cubicBezTo>
                    <a:cubicBezTo>
                      <a:pt x="289" y="170"/>
                      <a:pt x="289" y="171"/>
                      <a:pt x="288" y="172"/>
                    </a:cubicBezTo>
                    <a:cubicBezTo>
                      <a:pt x="288" y="172"/>
                      <a:pt x="287" y="173"/>
                      <a:pt x="286" y="173"/>
                    </a:cubicBezTo>
                    <a:cubicBezTo>
                      <a:pt x="283" y="173"/>
                      <a:pt x="278" y="170"/>
                      <a:pt x="277" y="170"/>
                    </a:cubicBezTo>
                    <a:cubicBezTo>
                      <a:pt x="275" y="170"/>
                      <a:pt x="265" y="172"/>
                      <a:pt x="259" y="174"/>
                    </a:cubicBezTo>
                    <a:cubicBezTo>
                      <a:pt x="255" y="175"/>
                      <a:pt x="253" y="175"/>
                      <a:pt x="252" y="176"/>
                    </a:cubicBezTo>
                    <a:cubicBezTo>
                      <a:pt x="252" y="176"/>
                      <a:pt x="252" y="176"/>
                      <a:pt x="252" y="176"/>
                    </a:cubicBezTo>
                    <a:cubicBezTo>
                      <a:pt x="250" y="176"/>
                      <a:pt x="248" y="174"/>
                      <a:pt x="245" y="173"/>
                    </a:cubicBezTo>
                    <a:cubicBezTo>
                      <a:pt x="243" y="171"/>
                      <a:pt x="241" y="170"/>
                      <a:pt x="239" y="170"/>
                    </a:cubicBezTo>
                    <a:cubicBezTo>
                      <a:pt x="239" y="168"/>
                      <a:pt x="239" y="168"/>
                      <a:pt x="239" y="168"/>
                    </a:cubicBezTo>
                    <a:cubicBezTo>
                      <a:pt x="239" y="170"/>
                      <a:pt x="239" y="170"/>
                      <a:pt x="239" y="170"/>
                    </a:cubicBezTo>
                    <a:cubicBezTo>
                      <a:pt x="234" y="170"/>
                      <a:pt x="231" y="165"/>
                      <a:pt x="231" y="156"/>
                    </a:cubicBezTo>
                    <a:cubicBezTo>
                      <a:pt x="230" y="154"/>
                      <a:pt x="227" y="151"/>
                      <a:pt x="224" y="148"/>
                    </a:cubicBezTo>
                    <a:cubicBezTo>
                      <a:pt x="222" y="146"/>
                      <a:pt x="220" y="144"/>
                      <a:pt x="219" y="143"/>
                    </a:cubicBezTo>
                    <a:cubicBezTo>
                      <a:pt x="215" y="137"/>
                      <a:pt x="215" y="126"/>
                      <a:pt x="214" y="119"/>
                    </a:cubicBezTo>
                    <a:cubicBezTo>
                      <a:pt x="214" y="118"/>
                      <a:pt x="214" y="118"/>
                      <a:pt x="214" y="118"/>
                    </a:cubicBezTo>
                    <a:cubicBezTo>
                      <a:pt x="214" y="112"/>
                      <a:pt x="214" y="100"/>
                      <a:pt x="218" y="87"/>
                    </a:cubicBezTo>
                    <a:cubicBezTo>
                      <a:pt x="219" y="86"/>
                      <a:pt x="219" y="85"/>
                      <a:pt x="219" y="84"/>
                    </a:cubicBezTo>
                    <a:cubicBezTo>
                      <a:pt x="219" y="84"/>
                      <a:pt x="219" y="84"/>
                      <a:pt x="219" y="84"/>
                    </a:cubicBezTo>
                    <a:cubicBezTo>
                      <a:pt x="219" y="84"/>
                      <a:pt x="219" y="84"/>
                      <a:pt x="218" y="84"/>
                    </a:cubicBezTo>
                    <a:cubicBezTo>
                      <a:pt x="218" y="84"/>
                      <a:pt x="218" y="84"/>
                      <a:pt x="218" y="84"/>
                    </a:cubicBezTo>
                    <a:cubicBezTo>
                      <a:pt x="218" y="84"/>
                      <a:pt x="218" y="84"/>
                      <a:pt x="218" y="84"/>
                    </a:cubicBezTo>
                    <a:cubicBezTo>
                      <a:pt x="217" y="84"/>
                      <a:pt x="217" y="84"/>
                      <a:pt x="217" y="84"/>
                    </a:cubicBezTo>
                    <a:cubicBezTo>
                      <a:pt x="217" y="84"/>
                      <a:pt x="217" y="84"/>
                      <a:pt x="217" y="83"/>
                    </a:cubicBezTo>
                    <a:cubicBezTo>
                      <a:pt x="217" y="83"/>
                      <a:pt x="217" y="83"/>
                      <a:pt x="217" y="83"/>
                    </a:cubicBezTo>
                    <a:cubicBezTo>
                      <a:pt x="216" y="83"/>
                      <a:pt x="216" y="83"/>
                      <a:pt x="216" y="83"/>
                    </a:cubicBezTo>
                    <a:cubicBezTo>
                      <a:pt x="213" y="83"/>
                      <a:pt x="208" y="81"/>
                      <a:pt x="205" y="80"/>
                    </a:cubicBezTo>
                    <a:cubicBezTo>
                      <a:pt x="203" y="79"/>
                      <a:pt x="201" y="78"/>
                      <a:pt x="201" y="78"/>
                    </a:cubicBezTo>
                    <a:cubicBezTo>
                      <a:pt x="201" y="78"/>
                      <a:pt x="201" y="78"/>
                      <a:pt x="201" y="78"/>
                    </a:cubicBezTo>
                    <a:cubicBezTo>
                      <a:pt x="198" y="78"/>
                      <a:pt x="197" y="75"/>
                      <a:pt x="197" y="73"/>
                    </a:cubicBezTo>
                    <a:cubicBezTo>
                      <a:pt x="197" y="72"/>
                      <a:pt x="196" y="71"/>
                      <a:pt x="196" y="70"/>
                    </a:cubicBezTo>
                    <a:cubicBezTo>
                      <a:pt x="195" y="69"/>
                      <a:pt x="195" y="68"/>
                      <a:pt x="195" y="66"/>
                    </a:cubicBezTo>
                    <a:cubicBezTo>
                      <a:pt x="195" y="66"/>
                      <a:pt x="194" y="65"/>
                      <a:pt x="194" y="65"/>
                    </a:cubicBezTo>
                    <a:cubicBezTo>
                      <a:pt x="194" y="64"/>
                      <a:pt x="194" y="62"/>
                      <a:pt x="194" y="62"/>
                    </a:cubicBezTo>
                    <a:cubicBezTo>
                      <a:pt x="193" y="62"/>
                      <a:pt x="193" y="61"/>
                      <a:pt x="193" y="61"/>
                    </a:cubicBezTo>
                    <a:cubicBezTo>
                      <a:pt x="190" y="59"/>
                      <a:pt x="184" y="53"/>
                      <a:pt x="182" y="46"/>
                    </a:cubicBezTo>
                    <a:cubicBezTo>
                      <a:pt x="180" y="39"/>
                      <a:pt x="168" y="36"/>
                      <a:pt x="164" y="36"/>
                    </a:cubicBezTo>
                    <a:cubicBezTo>
                      <a:pt x="163" y="36"/>
                      <a:pt x="163" y="36"/>
                      <a:pt x="162" y="37"/>
                    </a:cubicBezTo>
                    <a:cubicBezTo>
                      <a:pt x="161" y="39"/>
                      <a:pt x="160" y="41"/>
                      <a:pt x="159" y="42"/>
                    </a:cubicBezTo>
                    <a:cubicBezTo>
                      <a:pt x="158" y="44"/>
                      <a:pt x="158" y="45"/>
                      <a:pt x="157" y="45"/>
                    </a:cubicBezTo>
                    <a:cubicBezTo>
                      <a:pt x="157" y="46"/>
                      <a:pt x="156" y="46"/>
                      <a:pt x="156" y="46"/>
                    </a:cubicBezTo>
                    <a:cubicBezTo>
                      <a:pt x="155" y="46"/>
                      <a:pt x="155" y="46"/>
                      <a:pt x="155" y="46"/>
                    </a:cubicBezTo>
                    <a:cubicBezTo>
                      <a:pt x="155" y="46"/>
                      <a:pt x="154" y="46"/>
                      <a:pt x="153" y="45"/>
                    </a:cubicBezTo>
                    <a:cubicBezTo>
                      <a:pt x="151" y="45"/>
                      <a:pt x="149" y="43"/>
                      <a:pt x="145" y="41"/>
                    </a:cubicBezTo>
                    <a:cubicBezTo>
                      <a:pt x="144" y="41"/>
                      <a:pt x="144" y="41"/>
                      <a:pt x="144" y="40"/>
                    </a:cubicBezTo>
                    <a:cubicBezTo>
                      <a:pt x="143" y="40"/>
                      <a:pt x="142" y="39"/>
                      <a:pt x="141" y="39"/>
                    </a:cubicBezTo>
                    <a:cubicBezTo>
                      <a:pt x="138" y="38"/>
                      <a:pt x="136" y="34"/>
                      <a:pt x="136" y="30"/>
                    </a:cubicBezTo>
                    <a:cubicBezTo>
                      <a:pt x="136" y="28"/>
                      <a:pt x="132" y="24"/>
                      <a:pt x="130" y="23"/>
                    </a:cubicBezTo>
                    <a:cubicBezTo>
                      <a:pt x="129" y="23"/>
                      <a:pt x="125" y="19"/>
                      <a:pt x="117" y="12"/>
                    </a:cubicBezTo>
                    <a:cubicBezTo>
                      <a:pt x="102" y="12"/>
                      <a:pt x="102" y="12"/>
                      <a:pt x="102" y="12"/>
                    </a:cubicBezTo>
                    <a:cubicBezTo>
                      <a:pt x="98" y="17"/>
                      <a:pt x="98" y="17"/>
                      <a:pt x="98" y="17"/>
                    </a:cubicBezTo>
                    <a:cubicBezTo>
                      <a:pt x="64" y="17"/>
                      <a:pt x="64" y="17"/>
                      <a:pt x="64" y="17"/>
                    </a:cubicBezTo>
                    <a:cubicBezTo>
                      <a:pt x="64" y="17"/>
                      <a:pt x="64" y="17"/>
                      <a:pt x="64" y="17"/>
                    </a:cubicBezTo>
                    <a:cubicBezTo>
                      <a:pt x="56" y="14"/>
                      <a:pt x="39" y="8"/>
                      <a:pt x="35" y="7"/>
                    </a:cubicBezTo>
                    <a:cubicBezTo>
                      <a:pt x="31" y="6"/>
                      <a:pt x="25" y="2"/>
                      <a:pt x="23" y="0"/>
                    </a:cubicBezTo>
                    <a:cubicBezTo>
                      <a:pt x="0" y="3"/>
                      <a:pt x="0" y="3"/>
                      <a:pt x="0" y="3"/>
                    </a:cubicBezTo>
                    <a:cubicBezTo>
                      <a:pt x="1" y="5"/>
                      <a:pt x="3" y="7"/>
                      <a:pt x="5" y="10"/>
                    </a:cubicBezTo>
                    <a:cubicBezTo>
                      <a:pt x="10" y="16"/>
                      <a:pt x="14" y="28"/>
                      <a:pt x="15" y="33"/>
                    </a:cubicBezTo>
                    <a:cubicBezTo>
                      <a:pt x="15" y="35"/>
                      <a:pt x="19" y="38"/>
                      <a:pt x="23" y="40"/>
                    </a:cubicBezTo>
                    <a:cubicBezTo>
                      <a:pt x="25" y="41"/>
                      <a:pt x="26" y="42"/>
                      <a:pt x="28" y="42"/>
                    </a:cubicBezTo>
                    <a:cubicBezTo>
                      <a:pt x="35" y="47"/>
                      <a:pt x="35" y="57"/>
                      <a:pt x="34" y="60"/>
                    </a:cubicBezTo>
                    <a:cubicBezTo>
                      <a:pt x="34" y="61"/>
                      <a:pt x="33" y="62"/>
                      <a:pt x="31" y="62"/>
                    </a:cubicBezTo>
                    <a:cubicBezTo>
                      <a:pt x="29" y="62"/>
                      <a:pt x="28" y="62"/>
                      <a:pt x="27" y="62"/>
                    </a:cubicBezTo>
                    <a:cubicBezTo>
                      <a:pt x="27" y="61"/>
                      <a:pt x="26" y="61"/>
                      <a:pt x="26" y="61"/>
                    </a:cubicBezTo>
                    <a:cubicBezTo>
                      <a:pt x="28" y="64"/>
                      <a:pt x="34" y="68"/>
                      <a:pt x="37" y="68"/>
                    </a:cubicBezTo>
                    <a:cubicBezTo>
                      <a:pt x="37" y="68"/>
                      <a:pt x="38" y="68"/>
                      <a:pt x="38" y="68"/>
                    </a:cubicBezTo>
                    <a:cubicBezTo>
                      <a:pt x="42" y="68"/>
                      <a:pt x="44" y="70"/>
                      <a:pt x="48" y="74"/>
                    </a:cubicBezTo>
                    <a:cubicBezTo>
                      <a:pt x="51" y="76"/>
                      <a:pt x="51" y="76"/>
                      <a:pt x="51" y="76"/>
                    </a:cubicBezTo>
                    <a:cubicBezTo>
                      <a:pt x="54" y="80"/>
                      <a:pt x="56" y="84"/>
                      <a:pt x="56" y="88"/>
                    </a:cubicBezTo>
                    <a:cubicBezTo>
                      <a:pt x="56" y="90"/>
                      <a:pt x="56" y="92"/>
                      <a:pt x="54" y="93"/>
                    </a:cubicBezTo>
                    <a:cubicBezTo>
                      <a:pt x="56" y="95"/>
                      <a:pt x="60" y="97"/>
                      <a:pt x="63" y="100"/>
                    </a:cubicBezTo>
                    <a:cubicBezTo>
                      <a:pt x="67" y="102"/>
                      <a:pt x="67" y="102"/>
                      <a:pt x="67" y="102"/>
                    </a:cubicBezTo>
                    <a:cubicBezTo>
                      <a:pt x="76" y="108"/>
                      <a:pt x="79" y="115"/>
                      <a:pt x="79" y="117"/>
                    </a:cubicBezTo>
                    <a:cubicBezTo>
                      <a:pt x="80" y="116"/>
                      <a:pt x="81" y="115"/>
                      <a:pt x="81" y="114"/>
                    </a:cubicBezTo>
                    <a:cubicBezTo>
                      <a:pt x="82" y="113"/>
                      <a:pt x="81" y="112"/>
                      <a:pt x="81" y="111"/>
                    </a:cubicBezTo>
                    <a:cubicBezTo>
                      <a:pt x="80" y="110"/>
                      <a:pt x="79" y="108"/>
                      <a:pt x="79" y="105"/>
                    </a:cubicBezTo>
                    <a:cubicBezTo>
                      <a:pt x="79" y="104"/>
                      <a:pt x="77" y="104"/>
                      <a:pt x="73" y="104"/>
                    </a:cubicBezTo>
                    <a:cubicBezTo>
                      <a:pt x="72" y="104"/>
                      <a:pt x="72" y="104"/>
                      <a:pt x="71" y="103"/>
                    </a:cubicBezTo>
                    <a:cubicBezTo>
                      <a:pt x="68" y="103"/>
                      <a:pt x="68" y="100"/>
                      <a:pt x="68" y="97"/>
                    </a:cubicBezTo>
                    <a:cubicBezTo>
                      <a:pt x="68" y="96"/>
                      <a:pt x="68" y="94"/>
                      <a:pt x="67" y="93"/>
                    </a:cubicBezTo>
                    <a:cubicBezTo>
                      <a:pt x="63" y="89"/>
                      <a:pt x="60" y="79"/>
                      <a:pt x="59" y="76"/>
                    </a:cubicBezTo>
                    <a:cubicBezTo>
                      <a:pt x="59" y="73"/>
                      <a:pt x="56" y="70"/>
                      <a:pt x="53" y="67"/>
                    </a:cubicBezTo>
                    <a:cubicBezTo>
                      <a:pt x="51" y="65"/>
                      <a:pt x="48" y="62"/>
                      <a:pt x="47" y="59"/>
                    </a:cubicBezTo>
                    <a:cubicBezTo>
                      <a:pt x="43" y="53"/>
                      <a:pt x="40" y="49"/>
                      <a:pt x="39" y="48"/>
                    </a:cubicBezTo>
                    <a:cubicBezTo>
                      <a:pt x="38" y="47"/>
                      <a:pt x="37" y="46"/>
                      <a:pt x="37" y="46"/>
                    </a:cubicBezTo>
                    <a:cubicBezTo>
                      <a:pt x="37" y="44"/>
                      <a:pt x="38" y="43"/>
                      <a:pt x="39" y="42"/>
                    </a:cubicBezTo>
                    <a:cubicBezTo>
                      <a:pt x="39" y="42"/>
                      <a:pt x="39" y="41"/>
                      <a:pt x="39" y="41"/>
                    </a:cubicBezTo>
                    <a:cubicBezTo>
                      <a:pt x="39" y="41"/>
                      <a:pt x="38" y="40"/>
                      <a:pt x="36" y="40"/>
                    </a:cubicBezTo>
                    <a:cubicBezTo>
                      <a:pt x="34" y="39"/>
                      <a:pt x="33" y="39"/>
                      <a:pt x="31" y="38"/>
                    </a:cubicBezTo>
                    <a:cubicBezTo>
                      <a:pt x="27" y="36"/>
                      <a:pt x="24" y="32"/>
                      <a:pt x="24" y="28"/>
                    </a:cubicBezTo>
                    <a:cubicBezTo>
                      <a:pt x="24" y="24"/>
                      <a:pt x="22" y="15"/>
                      <a:pt x="20" y="12"/>
                    </a:cubicBezTo>
                    <a:cubicBezTo>
                      <a:pt x="20" y="10"/>
                      <a:pt x="20" y="9"/>
                      <a:pt x="20" y="8"/>
                    </a:cubicBezTo>
                    <a:cubicBezTo>
                      <a:pt x="22" y="6"/>
                      <a:pt x="26" y="6"/>
                      <a:pt x="28" y="8"/>
                    </a:cubicBezTo>
                    <a:cubicBezTo>
                      <a:pt x="28" y="9"/>
                      <a:pt x="28" y="9"/>
                      <a:pt x="28" y="9"/>
                    </a:cubicBezTo>
                    <a:cubicBezTo>
                      <a:pt x="28" y="9"/>
                      <a:pt x="29" y="10"/>
                      <a:pt x="29" y="10"/>
                    </a:cubicBezTo>
                    <a:cubicBezTo>
                      <a:pt x="30" y="9"/>
                      <a:pt x="31" y="9"/>
                      <a:pt x="32" y="9"/>
                    </a:cubicBezTo>
                    <a:cubicBezTo>
                      <a:pt x="34" y="9"/>
                      <a:pt x="37" y="11"/>
                      <a:pt x="38" y="13"/>
                    </a:cubicBezTo>
                    <a:cubicBezTo>
                      <a:pt x="38" y="14"/>
                      <a:pt x="39" y="14"/>
                      <a:pt x="40" y="13"/>
                    </a:cubicBezTo>
                    <a:cubicBezTo>
                      <a:pt x="42" y="13"/>
                      <a:pt x="44" y="13"/>
                      <a:pt x="45" y="14"/>
                    </a:cubicBezTo>
                    <a:cubicBezTo>
                      <a:pt x="46" y="15"/>
                      <a:pt x="46" y="16"/>
                      <a:pt x="45" y="18"/>
                    </a:cubicBezTo>
                    <a:cubicBezTo>
                      <a:pt x="45" y="19"/>
                      <a:pt x="43" y="22"/>
                      <a:pt x="47" y="29"/>
                    </a:cubicBezTo>
                    <a:cubicBezTo>
                      <a:pt x="51" y="36"/>
                      <a:pt x="52" y="37"/>
                      <a:pt x="50" y="39"/>
                    </a:cubicBezTo>
                    <a:cubicBezTo>
                      <a:pt x="50" y="40"/>
                      <a:pt x="50" y="40"/>
                      <a:pt x="50" y="43"/>
                    </a:cubicBezTo>
                    <a:cubicBezTo>
                      <a:pt x="50" y="44"/>
                      <a:pt x="50" y="45"/>
                      <a:pt x="50" y="45"/>
                    </a:cubicBezTo>
                    <a:cubicBezTo>
                      <a:pt x="50" y="45"/>
                      <a:pt x="51" y="45"/>
                      <a:pt x="51" y="44"/>
                    </a:cubicBezTo>
                    <a:cubicBezTo>
                      <a:pt x="52" y="44"/>
                      <a:pt x="53" y="43"/>
                      <a:pt x="54" y="43"/>
                    </a:cubicBezTo>
                    <a:cubicBezTo>
                      <a:pt x="55" y="43"/>
                      <a:pt x="57" y="45"/>
                      <a:pt x="62" y="51"/>
                    </a:cubicBezTo>
                    <a:cubicBezTo>
                      <a:pt x="64" y="53"/>
                      <a:pt x="66" y="54"/>
                      <a:pt x="68" y="54"/>
                    </a:cubicBezTo>
                    <a:cubicBezTo>
                      <a:pt x="70" y="55"/>
                      <a:pt x="72" y="56"/>
                      <a:pt x="72" y="59"/>
                    </a:cubicBezTo>
                    <a:cubicBezTo>
                      <a:pt x="72" y="60"/>
                      <a:pt x="73" y="64"/>
                      <a:pt x="76" y="64"/>
                    </a:cubicBezTo>
                    <a:cubicBezTo>
                      <a:pt x="79" y="65"/>
                      <a:pt x="81" y="67"/>
                      <a:pt x="82" y="68"/>
                    </a:cubicBezTo>
                    <a:cubicBezTo>
                      <a:pt x="83" y="69"/>
                      <a:pt x="84" y="70"/>
                      <a:pt x="84" y="70"/>
                    </a:cubicBezTo>
                    <a:cubicBezTo>
                      <a:pt x="86" y="70"/>
                      <a:pt x="87" y="71"/>
                      <a:pt x="88" y="73"/>
                    </a:cubicBezTo>
                    <a:cubicBezTo>
                      <a:pt x="89" y="75"/>
                      <a:pt x="88" y="77"/>
                      <a:pt x="87" y="80"/>
                    </a:cubicBezTo>
                    <a:cubicBezTo>
                      <a:pt x="87" y="81"/>
                      <a:pt x="87" y="81"/>
                      <a:pt x="87" y="82"/>
                    </a:cubicBezTo>
                    <a:cubicBezTo>
                      <a:pt x="87" y="83"/>
                      <a:pt x="89" y="84"/>
                      <a:pt x="93" y="86"/>
                    </a:cubicBezTo>
                    <a:cubicBezTo>
                      <a:pt x="98" y="88"/>
                      <a:pt x="98" y="89"/>
                      <a:pt x="100" y="91"/>
                    </a:cubicBezTo>
                    <a:cubicBezTo>
                      <a:pt x="100" y="92"/>
                      <a:pt x="101" y="93"/>
                      <a:pt x="103" y="95"/>
                    </a:cubicBezTo>
                    <a:cubicBezTo>
                      <a:pt x="108" y="100"/>
                      <a:pt x="124" y="117"/>
                      <a:pt x="128" y="122"/>
                    </a:cubicBezTo>
                    <a:cubicBezTo>
                      <a:pt x="130" y="126"/>
                      <a:pt x="132" y="130"/>
                      <a:pt x="133" y="133"/>
                    </a:cubicBezTo>
                    <a:cubicBezTo>
                      <a:pt x="133" y="135"/>
                      <a:pt x="133" y="135"/>
                      <a:pt x="133" y="135"/>
                    </a:cubicBezTo>
                    <a:cubicBezTo>
                      <a:pt x="134" y="137"/>
                      <a:pt x="133" y="139"/>
                      <a:pt x="133" y="140"/>
                    </a:cubicBezTo>
                    <a:cubicBezTo>
                      <a:pt x="132" y="142"/>
                      <a:pt x="132" y="142"/>
                      <a:pt x="133" y="143"/>
                    </a:cubicBezTo>
                    <a:cubicBezTo>
                      <a:pt x="133" y="144"/>
                      <a:pt x="134" y="145"/>
                      <a:pt x="133" y="146"/>
                    </a:cubicBezTo>
                    <a:cubicBezTo>
                      <a:pt x="133" y="147"/>
                      <a:pt x="131" y="148"/>
                      <a:pt x="130" y="148"/>
                    </a:cubicBezTo>
                    <a:cubicBezTo>
                      <a:pt x="130" y="148"/>
                      <a:pt x="130" y="148"/>
                      <a:pt x="130" y="148"/>
                    </a:cubicBezTo>
                    <a:cubicBezTo>
                      <a:pt x="130" y="151"/>
                      <a:pt x="133" y="159"/>
                      <a:pt x="137" y="160"/>
                    </a:cubicBezTo>
                    <a:cubicBezTo>
                      <a:pt x="142" y="160"/>
                      <a:pt x="147" y="165"/>
                      <a:pt x="151" y="169"/>
                    </a:cubicBezTo>
                    <a:cubicBezTo>
                      <a:pt x="152" y="170"/>
                      <a:pt x="153" y="170"/>
                      <a:pt x="154" y="171"/>
                    </a:cubicBezTo>
                    <a:cubicBezTo>
                      <a:pt x="156" y="173"/>
                      <a:pt x="159" y="174"/>
                      <a:pt x="163" y="174"/>
                    </a:cubicBezTo>
                    <a:cubicBezTo>
                      <a:pt x="166" y="175"/>
                      <a:pt x="168" y="175"/>
                      <a:pt x="171" y="176"/>
                    </a:cubicBezTo>
                    <a:cubicBezTo>
                      <a:pt x="174" y="177"/>
                      <a:pt x="177" y="179"/>
                      <a:pt x="180" y="181"/>
                    </a:cubicBezTo>
                    <a:cubicBezTo>
                      <a:pt x="184" y="183"/>
                      <a:pt x="188" y="186"/>
                      <a:pt x="193" y="187"/>
                    </a:cubicBezTo>
                    <a:cubicBezTo>
                      <a:pt x="203" y="190"/>
                      <a:pt x="213" y="194"/>
                      <a:pt x="219" y="199"/>
                    </a:cubicBezTo>
                    <a:cubicBezTo>
                      <a:pt x="224" y="202"/>
                      <a:pt x="230" y="201"/>
                      <a:pt x="240" y="197"/>
                    </a:cubicBezTo>
                    <a:cubicBezTo>
                      <a:pt x="243" y="196"/>
                      <a:pt x="245" y="196"/>
                      <a:pt x="248" y="196"/>
                    </a:cubicBezTo>
                    <a:cubicBezTo>
                      <a:pt x="253" y="196"/>
                      <a:pt x="257" y="198"/>
                      <a:pt x="260" y="199"/>
                    </a:cubicBezTo>
                    <a:cubicBezTo>
                      <a:pt x="261" y="200"/>
                      <a:pt x="262" y="200"/>
                      <a:pt x="262" y="200"/>
                    </a:cubicBezTo>
                    <a:cubicBezTo>
                      <a:pt x="265" y="201"/>
                      <a:pt x="269" y="204"/>
                      <a:pt x="273" y="209"/>
                    </a:cubicBezTo>
                    <a:cubicBezTo>
                      <a:pt x="274" y="207"/>
                      <a:pt x="275" y="206"/>
                      <a:pt x="276" y="205"/>
                    </a:cubicBezTo>
                    <a:cubicBezTo>
                      <a:pt x="276" y="205"/>
                      <a:pt x="276" y="205"/>
                      <a:pt x="276" y="205"/>
                    </a:cubicBezTo>
                    <a:cubicBezTo>
                      <a:pt x="276" y="205"/>
                      <a:pt x="277" y="204"/>
                      <a:pt x="277" y="204"/>
                    </a:cubicBezTo>
                    <a:cubicBezTo>
                      <a:pt x="277" y="204"/>
                      <a:pt x="277" y="204"/>
                      <a:pt x="277" y="204"/>
                    </a:cubicBezTo>
                    <a:cubicBezTo>
                      <a:pt x="277" y="203"/>
                      <a:pt x="278" y="203"/>
                      <a:pt x="278" y="203"/>
                    </a:cubicBezTo>
                    <a:cubicBezTo>
                      <a:pt x="278" y="202"/>
                      <a:pt x="278" y="202"/>
                      <a:pt x="278" y="202"/>
                    </a:cubicBezTo>
                    <a:cubicBezTo>
                      <a:pt x="278" y="202"/>
                      <a:pt x="278" y="202"/>
                      <a:pt x="279" y="201"/>
                    </a:cubicBezTo>
                    <a:cubicBezTo>
                      <a:pt x="279" y="201"/>
                      <a:pt x="279" y="201"/>
                      <a:pt x="279" y="201"/>
                    </a:cubicBezTo>
                    <a:cubicBezTo>
                      <a:pt x="279" y="201"/>
                      <a:pt x="279" y="201"/>
                      <a:pt x="279" y="201"/>
                    </a:cubicBezTo>
                    <a:cubicBezTo>
                      <a:pt x="279" y="200"/>
                      <a:pt x="279" y="200"/>
                      <a:pt x="280" y="200"/>
                    </a:cubicBezTo>
                    <a:cubicBezTo>
                      <a:pt x="280" y="200"/>
                      <a:pt x="280" y="200"/>
                      <a:pt x="280" y="200"/>
                    </a:cubicBezTo>
                    <a:cubicBezTo>
                      <a:pt x="280" y="200"/>
                      <a:pt x="280" y="200"/>
                      <a:pt x="280" y="200"/>
                    </a:cubicBezTo>
                    <a:cubicBezTo>
                      <a:pt x="280" y="199"/>
                      <a:pt x="280" y="199"/>
                      <a:pt x="280" y="199"/>
                    </a:cubicBezTo>
                    <a:cubicBezTo>
                      <a:pt x="281" y="199"/>
                      <a:pt x="281" y="199"/>
                      <a:pt x="281" y="199"/>
                    </a:cubicBezTo>
                    <a:cubicBezTo>
                      <a:pt x="281" y="199"/>
                      <a:pt x="281" y="199"/>
                      <a:pt x="281" y="199"/>
                    </a:cubicBezTo>
                    <a:cubicBezTo>
                      <a:pt x="281" y="199"/>
                      <a:pt x="281" y="199"/>
                      <a:pt x="281" y="198"/>
                    </a:cubicBezTo>
                    <a:cubicBezTo>
                      <a:pt x="281" y="198"/>
                      <a:pt x="281" y="198"/>
                      <a:pt x="281" y="198"/>
                    </a:cubicBezTo>
                    <a:cubicBezTo>
                      <a:pt x="281" y="198"/>
                      <a:pt x="281" y="198"/>
                      <a:pt x="281"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7"/>
                      <a:pt x="283" y="197"/>
                      <a:pt x="283" y="197"/>
                    </a:cubicBezTo>
                    <a:cubicBezTo>
                      <a:pt x="283" y="197"/>
                      <a:pt x="284" y="197"/>
                      <a:pt x="286" y="197"/>
                    </a:cubicBezTo>
                    <a:cubicBezTo>
                      <a:pt x="287" y="198"/>
                      <a:pt x="289" y="198"/>
                      <a:pt x="291" y="198"/>
                    </a:cubicBezTo>
                    <a:cubicBezTo>
                      <a:pt x="294" y="198"/>
                      <a:pt x="295" y="197"/>
                      <a:pt x="296" y="197"/>
                    </a:cubicBezTo>
                    <a:cubicBezTo>
                      <a:pt x="296" y="197"/>
                      <a:pt x="296" y="197"/>
                      <a:pt x="296" y="197"/>
                    </a:cubicBezTo>
                    <a:cubicBezTo>
                      <a:pt x="296" y="196"/>
                      <a:pt x="294" y="194"/>
                      <a:pt x="292" y="193"/>
                    </a:cubicBezTo>
                    <a:cubicBezTo>
                      <a:pt x="292" y="192"/>
                      <a:pt x="291" y="192"/>
                      <a:pt x="291" y="192"/>
                    </a:cubicBezTo>
                    <a:cubicBezTo>
                      <a:pt x="289" y="189"/>
                      <a:pt x="288" y="188"/>
                      <a:pt x="288" y="187"/>
                    </a:cubicBezTo>
                    <a:cubicBezTo>
                      <a:pt x="288" y="186"/>
                      <a:pt x="288" y="186"/>
                      <a:pt x="288" y="186"/>
                    </a:cubicBezTo>
                    <a:cubicBezTo>
                      <a:pt x="288" y="185"/>
                      <a:pt x="288" y="185"/>
                      <a:pt x="288" y="185"/>
                    </a:cubicBezTo>
                    <a:cubicBezTo>
                      <a:pt x="289" y="185"/>
                      <a:pt x="289" y="184"/>
                      <a:pt x="289" y="183"/>
                    </a:cubicBezTo>
                    <a:cubicBezTo>
                      <a:pt x="290" y="180"/>
                      <a:pt x="291" y="176"/>
                      <a:pt x="293" y="176"/>
                    </a:cubicBezTo>
                    <a:cubicBezTo>
                      <a:pt x="294" y="176"/>
                      <a:pt x="294" y="176"/>
                      <a:pt x="294" y="176"/>
                    </a:cubicBezTo>
                    <a:cubicBezTo>
                      <a:pt x="295" y="176"/>
                      <a:pt x="295" y="176"/>
                      <a:pt x="296" y="176"/>
                    </a:cubicBezTo>
                    <a:cubicBezTo>
                      <a:pt x="298" y="177"/>
                      <a:pt x="300" y="177"/>
                      <a:pt x="302" y="177"/>
                    </a:cubicBezTo>
                    <a:cubicBezTo>
                      <a:pt x="303" y="177"/>
                      <a:pt x="304" y="177"/>
                      <a:pt x="306" y="177"/>
                    </a:cubicBezTo>
                    <a:cubicBezTo>
                      <a:pt x="306" y="177"/>
                      <a:pt x="306" y="177"/>
                      <a:pt x="306" y="177"/>
                    </a:cubicBezTo>
                    <a:cubicBezTo>
                      <a:pt x="307" y="177"/>
                      <a:pt x="307" y="177"/>
                      <a:pt x="308" y="177"/>
                    </a:cubicBezTo>
                    <a:cubicBezTo>
                      <a:pt x="308" y="177"/>
                      <a:pt x="309" y="177"/>
                      <a:pt x="309" y="177"/>
                    </a:cubicBezTo>
                    <a:cubicBezTo>
                      <a:pt x="309" y="177"/>
                      <a:pt x="309" y="177"/>
                      <a:pt x="309" y="177"/>
                    </a:cubicBezTo>
                    <a:cubicBezTo>
                      <a:pt x="310" y="177"/>
                      <a:pt x="311" y="177"/>
                      <a:pt x="312" y="17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117"/>
              <p:cNvSpPr>
                <a:spLocks/>
              </p:cNvSpPr>
              <p:nvPr/>
            </p:nvSpPr>
            <p:spPr bwMode="auto">
              <a:xfrm>
                <a:off x="2464437" y="3739851"/>
                <a:ext cx="72477" cy="75536"/>
              </a:xfrm>
              <a:custGeom>
                <a:avLst/>
                <a:gdLst>
                  <a:gd name="T0" fmla="*/ 30 w 41"/>
                  <a:gd name="T1" fmla="*/ 39 h 43"/>
                  <a:gd name="T2" fmla="*/ 31 w 41"/>
                  <a:gd name="T3" fmla="*/ 38 h 43"/>
                  <a:gd name="T4" fmla="*/ 31 w 41"/>
                  <a:gd name="T5" fmla="*/ 38 h 43"/>
                  <a:gd name="T6" fmla="*/ 32 w 41"/>
                  <a:gd name="T7" fmla="*/ 38 h 43"/>
                  <a:gd name="T8" fmla="*/ 32 w 41"/>
                  <a:gd name="T9" fmla="*/ 37 h 43"/>
                  <a:gd name="T10" fmla="*/ 33 w 41"/>
                  <a:gd name="T11" fmla="*/ 37 h 43"/>
                  <a:gd name="T12" fmla="*/ 33 w 41"/>
                  <a:gd name="T13" fmla="*/ 37 h 43"/>
                  <a:gd name="T14" fmla="*/ 33 w 41"/>
                  <a:gd name="T15" fmla="*/ 37 h 43"/>
                  <a:gd name="T16" fmla="*/ 33 w 41"/>
                  <a:gd name="T17" fmla="*/ 37 h 43"/>
                  <a:gd name="T18" fmla="*/ 33 w 41"/>
                  <a:gd name="T19" fmla="*/ 37 h 43"/>
                  <a:gd name="T20" fmla="*/ 34 w 41"/>
                  <a:gd name="T21" fmla="*/ 37 h 43"/>
                  <a:gd name="T22" fmla="*/ 34 w 41"/>
                  <a:gd name="T23" fmla="*/ 35 h 43"/>
                  <a:gd name="T24" fmla="*/ 39 w 41"/>
                  <a:gd name="T25" fmla="*/ 28 h 43"/>
                  <a:gd name="T26" fmla="*/ 41 w 41"/>
                  <a:gd name="T27" fmla="*/ 26 h 43"/>
                  <a:gd name="T28" fmla="*/ 40 w 41"/>
                  <a:gd name="T29" fmla="*/ 25 h 43"/>
                  <a:gd name="T30" fmla="*/ 39 w 41"/>
                  <a:gd name="T31" fmla="*/ 23 h 43"/>
                  <a:gd name="T32" fmla="*/ 34 w 41"/>
                  <a:gd name="T33" fmla="*/ 24 h 43"/>
                  <a:gd name="T34" fmla="*/ 34 w 41"/>
                  <a:gd name="T35" fmla="*/ 1 h 43"/>
                  <a:gd name="T36" fmla="*/ 33 w 41"/>
                  <a:gd name="T37" fmla="*/ 1 h 43"/>
                  <a:gd name="T38" fmla="*/ 32 w 41"/>
                  <a:gd name="T39" fmla="*/ 1 h 43"/>
                  <a:gd name="T40" fmla="*/ 20 w 41"/>
                  <a:gd name="T41" fmla="*/ 0 h 43"/>
                  <a:gd name="T42" fmla="*/ 18 w 41"/>
                  <a:gd name="T43" fmla="*/ 0 h 43"/>
                  <a:gd name="T44" fmla="*/ 17 w 41"/>
                  <a:gd name="T45" fmla="*/ 4 h 43"/>
                  <a:gd name="T46" fmla="*/ 16 w 41"/>
                  <a:gd name="T47" fmla="*/ 7 h 43"/>
                  <a:gd name="T48" fmla="*/ 18 w 41"/>
                  <a:gd name="T49" fmla="*/ 9 h 43"/>
                  <a:gd name="T50" fmla="*/ 24 w 41"/>
                  <a:gd name="T51" fmla="*/ 18 h 43"/>
                  <a:gd name="T52" fmla="*/ 14 w 41"/>
                  <a:gd name="T53" fmla="*/ 22 h 43"/>
                  <a:gd name="T54" fmla="*/ 9 w 41"/>
                  <a:gd name="T55" fmla="*/ 21 h 43"/>
                  <a:gd name="T56" fmla="*/ 8 w 41"/>
                  <a:gd name="T57" fmla="*/ 21 h 43"/>
                  <a:gd name="T58" fmla="*/ 7 w 41"/>
                  <a:gd name="T59" fmla="*/ 23 h 43"/>
                  <a:gd name="T60" fmla="*/ 7 w 41"/>
                  <a:gd name="T61" fmla="*/ 23 h 43"/>
                  <a:gd name="T62" fmla="*/ 5 w 41"/>
                  <a:gd name="T63" fmla="*/ 24 h 43"/>
                  <a:gd name="T64" fmla="*/ 5 w 41"/>
                  <a:gd name="T65" fmla="*/ 25 h 43"/>
                  <a:gd name="T66" fmla="*/ 3 w 41"/>
                  <a:gd name="T67" fmla="*/ 27 h 43"/>
                  <a:gd name="T68" fmla="*/ 3 w 41"/>
                  <a:gd name="T69" fmla="*/ 28 h 43"/>
                  <a:gd name="T70" fmla="*/ 1 w 41"/>
                  <a:gd name="T71" fmla="*/ 31 h 43"/>
                  <a:gd name="T72" fmla="*/ 0 w 41"/>
                  <a:gd name="T73" fmla="*/ 31 h 43"/>
                  <a:gd name="T74" fmla="*/ 2 w 41"/>
                  <a:gd name="T75" fmla="*/ 33 h 43"/>
                  <a:gd name="T76" fmla="*/ 11 w 41"/>
                  <a:gd name="T77" fmla="*/ 40 h 43"/>
                  <a:gd name="T78" fmla="*/ 17 w 41"/>
                  <a:gd name="T79" fmla="*/ 42 h 43"/>
                  <a:gd name="T80" fmla="*/ 20 w 41"/>
                  <a:gd name="T81" fmla="*/ 42 h 43"/>
                  <a:gd name="T82" fmla="*/ 26 w 41"/>
                  <a:gd name="T83" fmla="*/ 43 h 43"/>
                  <a:gd name="T84" fmla="*/ 27 w 41"/>
                  <a:gd name="T85" fmla="*/ 42 h 43"/>
                  <a:gd name="T86" fmla="*/ 27 w 41"/>
                  <a:gd name="T87" fmla="*/ 41 h 43"/>
                  <a:gd name="T88" fmla="*/ 28 w 41"/>
                  <a:gd name="T89" fmla="*/ 40 h 43"/>
                  <a:gd name="T90" fmla="*/ 29 w 41"/>
                  <a:gd name="T91" fmla="*/ 40 h 43"/>
                  <a:gd name="T92" fmla="*/ 30 w 41"/>
                  <a:gd name="T93" fmla="*/ 39 h 43"/>
                  <a:gd name="T94" fmla="*/ 30 w 41"/>
                  <a:gd name="T95"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43">
                    <a:moveTo>
                      <a:pt x="30" y="39"/>
                    </a:moveTo>
                    <a:cubicBezTo>
                      <a:pt x="31" y="38"/>
                      <a:pt x="31" y="38"/>
                      <a:pt x="31" y="38"/>
                    </a:cubicBezTo>
                    <a:cubicBezTo>
                      <a:pt x="31" y="38"/>
                      <a:pt x="31" y="38"/>
                      <a:pt x="31" y="38"/>
                    </a:cubicBezTo>
                    <a:cubicBezTo>
                      <a:pt x="32" y="38"/>
                      <a:pt x="32" y="38"/>
                      <a:pt x="32" y="38"/>
                    </a:cubicBezTo>
                    <a:cubicBezTo>
                      <a:pt x="32" y="37"/>
                      <a:pt x="32" y="37"/>
                      <a:pt x="32" y="37"/>
                    </a:cubicBezTo>
                    <a:cubicBezTo>
                      <a:pt x="32"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4" y="37"/>
                      <a:pt x="34" y="37"/>
                      <a:pt x="34" y="37"/>
                    </a:cubicBezTo>
                    <a:cubicBezTo>
                      <a:pt x="34" y="36"/>
                      <a:pt x="34" y="36"/>
                      <a:pt x="34" y="35"/>
                    </a:cubicBezTo>
                    <a:cubicBezTo>
                      <a:pt x="34" y="34"/>
                      <a:pt x="35" y="31"/>
                      <a:pt x="39" y="28"/>
                    </a:cubicBezTo>
                    <a:cubicBezTo>
                      <a:pt x="39" y="27"/>
                      <a:pt x="40" y="27"/>
                      <a:pt x="41" y="26"/>
                    </a:cubicBezTo>
                    <a:cubicBezTo>
                      <a:pt x="41" y="25"/>
                      <a:pt x="40" y="25"/>
                      <a:pt x="40" y="25"/>
                    </a:cubicBezTo>
                    <a:cubicBezTo>
                      <a:pt x="40" y="24"/>
                      <a:pt x="39" y="24"/>
                      <a:pt x="39" y="23"/>
                    </a:cubicBezTo>
                    <a:cubicBezTo>
                      <a:pt x="34" y="24"/>
                      <a:pt x="34" y="24"/>
                      <a:pt x="34" y="24"/>
                    </a:cubicBezTo>
                    <a:cubicBezTo>
                      <a:pt x="34" y="1"/>
                      <a:pt x="34" y="1"/>
                      <a:pt x="34" y="1"/>
                    </a:cubicBezTo>
                    <a:cubicBezTo>
                      <a:pt x="34" y="1"/>
                      <a:pt x="33" y="1"/>
                      <a:pt x="33" y="1"/>
                    </a:cubicBezTo>
                    <a:cubicBezTo>
                      <a:pt x="32" y="1"/>
                      <a:pt x="32" y="1"/>
                      <a:pt x="32" y="1"/>
                    </a:cubicBezTo>
                    <a:cubicBezTo>
                      <a:pt x="28" y="1"/>
                      <a:pt x="24" y="1"/>
                      <a:pt x="20" y="0"/>
                    </a:cubicBezTo>
                    <a:cubicBezTo>
                      <a:pt x="19" y="0"/>
                      <a:pt x="19" y="0"/>
                      <a:pt x="18" y="0"/>
                    </a:cubicBezTo>
                    <a:cubicBezTo>
                      <a:pt x="18" y="1"/>
                      <a:pt x="17" y="3"/>
                      <a:pt x="17" y="4"/>
                    </a:cubicBezTo>
                    <a:cubicBezTo>
                      <a:pt x="17" y="5"/>
                      <a:pt x="16" y="6"/>
                      <a:pt x="16" y="7"/>
                    </a:cubicBezTo>
                    <a:cubicBezTo>
                      <a:pt x="17" y="7"/>
                      <a:pt x="17" y="8"/>
                      <a:pt x="18" y="9"/>
                    </a:cubicBezTo>
                    <a:cubicBezTo>
                      <a:pt x="21" y="12"/>
                      <a:pt x="25" y="15"/>
                      <a:pt x="24" y="18"/>
                    </a:cubicBezTo>
                    <a:cubicBezTo>
                      <a:pt x="23" y="21"/>
                      <a:pt x="18" y="22"/>
                      <a:pt x="14" y="22"/>
                    </a:cubicBezTo>
                    <a:cubicBezTo>
                      <a:pt x="13" y="22"/>
                      <a:pt x="11" y="22"/>
                      <a:pt x="9" y="21"/>
                    </a:cubicBezTo>
                    <a:cubicBezTo>
                      <a:pt x="9" y="21"/>
                      <a:pt x="8" y="21"/>
                      <a:pt x="8" y="21"/>
                    </a:cubicBezTo>
                    <a:cubicBezTo>
                      <a:pt x="8" y="22"/>
                      <a:pt x="7" y="22"/>
                      <a:pt x="7" y="23"/>
                    </a:cubicBezTo>
                    <a:cubicBezTo>
                      <a:pt x="7" y="23"/>
                      <a:pt x="7" y="23"/>
                      <a:pt x="7" y="23"/>
                    </a:cubicBezTo>
                    <a:cubicBezTo>
                      <a:pt x="6" y="23"/>
                      <a:pt x="6" y="24"/>
                      <a:pt x="5" y="24"/>
                    </a:cubicBezTo>
                    <a:cubicBezTo>
                      <a:pt x="5" y="25"/>
                      <a:pt x="5" y="25"/>
                      <a:pt x="5" y="25"/>
                    </a:cubicBezTo>
                    <a:cubicBezTo>
                      <a:pt x="4" y="26"/>
                      <a:pt x="4" y="26"/>
                      <a:pt x="3" y="27"/>
                    </a:cubicBezTo>
                    <a:cubicBezTo>
                      <a:pt x="3" y="28"/>
                      <a:pt x="3" y="28"/>
                      <a:pt x="3" y="28"/>
                    </a:cubicBezTo>
                    <a:cubicBezTo>
                      <a:pt x="2" y="29"/>
                      <a:pt x="1" y="30"/>
                      <a:pt x="1" y="31"/>
                    </a:cubicBezTo>
                    <a:cubicBezTo>
                      <a:pt x="1" y="31"/>
                      <a:pt x="1" y="31"/>
                      <a:pt x="0" y="31"/>
                    </a:cubicBezTo>
                    <a:cubicBezTo>
                      <a:pt x="2" y="33"/>
                      <a:pt x="2" y="33"/>
                      <a:pt x="2" y="33"/>
                    </a:cubicBezTo>
                    <a:cubicBezTo>
                      <a:pt x="6" y="36"/>
                      <a:pt x="9" y="39"/>
                      <a:pt x="11" y="40"/>
                    </a:cubicBezTo>
                    <a:cubicBezTo>
                      <a:pt x="13" y="41"/>
                      <a:pt x="15" y="42"/>
                      <a:pt x="17" y="42"/>
                    </a:cubicBezTo>
                    <a:cubicBezTo>
                      <a:pt x="20" y="42"/>
                      <a:pt x="20" y="42"/>
                      <a:pt x="20" y="42"/>
                    </a:cubicBezTo>
                    <a:cubicBezTo>
                      <a:pt x="22" y="42"/>
                      <a:pt x="24" y="42"/>
                      <a:pt x="26" y="43"/>
                    </a:cubicBezTo>
                    <a:cubicBezTo>
                      <a:pt x="26" y="42"/>
                      <a:pt x="26" y="42"/>
                      <a:pt x="27" y="42"/>
                    </a:cubicBezTo>
                    <a:cubicBezTo>
                      <a:pt x="27" y="42"/>
                      <a:pt x="27" y="42"/>
                      <a:pt x="27" y="41"/>
                    </a:cubicBezTo>
                    <a:cubicBezTo>
                      <a:pt x="28" y="41"/>
                      <a:pt x="28" y="41"/>
                      <a:pt x="28" y="40"/>
                    </a:cubicBezTo>
                    <a:cubicBezTo>
                      <a:pt x="29" y="40"/>
                      <a:pt x="29" y="40"/>
                      <a:pt x="29" y="40"/>
                    </a:cubicBezTo>
                    <a:cubicBezTo>
                      <a:pt x="29" y="40"/>
                      <a:pt x="30" y="39"/>
                      <a:pt x="30" y="39"/>
                    </a:cubicBezTo>
                    <a:cubicBezTo>
                      <a:pt x="30" y="39"/>
                      <a:pt x="30" y="39"/>
                      <a:pt x="30" y="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118"/>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119"/>
              <p:cNvSpPr>
                <a:spLocks/>
              </p:cNvSpPr>
              <p:nvPr/>
            </p:nvSpPr>
            <p:spPr bwMode="auto">
              <a:xfrm>
                <a:off x="2514614" y="3809992"/>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120"/>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121"/>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2122"/>
              <p:cNvSpPr>
                <a:spLocks/>
              </p:cNvSpPr>
              <p:nvPr/>
            </p:nvSpPr>
            <p:spPr bwMode="auto">
              <a:xfrm>
                <a:off x="2522048" y="380459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2123"/>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2124"/>
              <p:cNvSpPr>
                <a:spLocks/>
              </p:cNvSpPr>
              <p:nvPr/>
            </p:nvSpPr>
            <p:spPr bwMode="auto">
              <a:xfrm>
                <a:off x="2512756" y="3811790"/>
                <a:ext cx="0" cy="179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2125"/>
              <p:cNvSpPr>
                <a:spLocks/>
              </p:cNvSpPr>
              <p:nvPr/>
            </p:nvSpPr>
            <p:spPr bwMode="auto">
              <a:xfrm>
                <a:off x="2523906" y="3784813"/>
                <a:ext cx="13009" cy="19783"/>
              </a:xfrm>
              <a:custGeom>
                <a:avLst/>
                <a:gdLst>
                  <a:gd name="T0" fmla="*/ 1 w 8"/>
                  <a:gd name="T1" fmla="*/ 9 h 11"/>
                  <a:gd name="T2" fmla="*/ 1 w 8"/>
                  <a:gd name="T3" fmla="*/ 11 h 11"/>
                  <a:gd name="T4" fmla="*/ 0 w 8"/>
                  <a:gd name="T5" fmla="*/ 11 h 11"/>
                  <a:gd name="T6" fmla="*/ 1 w 8"/>
                  <a:gd name="T7" fmla="*/ 11 h 11"/>
                  <a:gd name="T8" fmla="*/ 1 w 8"/>
                  <a:gd name="T9" fmla="*/ 9 h 11"/>
                  <a:gd name="T10" fmla="*/ 6 w 8"/>
                  <a:gd name="T11" fmla="*/ 2 h 11"/>
                  <a:gd name="T12" fmla="*/ 8 w 8"/>
                  <a:gd name="T13" fmla="*/ 0 h 11"/>
                  <a:gd name="T14" fmla="*/ 8 w 8"/>
                  <a:gd name="T15" fmla="*/ 0 h 11"/>
                  <a:gd name="T16" fmla="*/ 6 w 8"/>
                  <a:gd name="T17" fmla="*/ 2 h 11"/>
                  <a:gd name="T18" fmla="*/ 1 w 8"/>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
                    <a:moveTo>
                      <a:pt x="1" y="9"/>
                    </a:moveTo>
                    <a:cubicBezTo>
                      <a:pt x="1" y="10"/>
                      <a:pt x="1" y="10"/>
                      <a:pt x="1" y="11"/>
                    </a:cubicBezTo>
                    <a:cubicBezTo>
                      <a:pt x="0" y="11"/>
                      <a:pt x="0" y="11"/>
                      <a:pt x="0" y="11"/>
                    </a:cubicBezTo>
                    <a:cubicBezTo>
                      <a:pt x="1" y="11"/>
                      <a:pt x="1" y="11"/>
                      <a:pt x="1" y="11"/>
                    </a:cubicBezTo>
                    <a:cubicBezTo>
                      <a:pt x="1" y="11"/>
                      <a:pt x="1" y="10"/>
                      <a:pt x="1" y="9"/>
                    </a:cubicBezTo>
                    <a:cubicBezTo>
                      <a:pt x="1" y="8"/>
                      <a:pt x="2" y="5"/>
                      <a:pt x="6" y="2"/>
                    </a:cubicBezTo>
                    <a:cubicBezTo>
                      <a:pt x="6" y="1"/>
                      <a:pt x="7" y="1"/>
                      <a:pt x="8" y="0"/>
                    </a:cubicBezTo>
                    <a:cubicBezTo>
                      <a:pt x="8" y="0"/>
                      <a:pt x="8" y="0"/>
                      <a:pt x="8" y="0"/>
                    </a:cubicBezTo>
                    <a:cubicBezTo>
                      <a:pt x="7" y="1"/>
                      <a:pt x="6" y="1"/>
                      <a:pt x="6" y="2"/>
                    </a:cubicBezTo>
                    <a:cubicBezTo>
                      <a:pt x="2" y="5"/>
                      <a:pt x="1" y="8"/>
                      <a:pt x="1"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126"/>
              <p:cNvSpPr>
                <a:spLocks/>
              </p:cNvSpPr>
              <p:nvPr/>
            </p:nvSpPr>
            <p:spPr bwMode="auto">
              <a:xfrm>
                <a:off x="2518331" y="3806395"/>
                <a:ext cx="1858" cy="1798"/>
              </a:xfrm>
              <a:custGeom>
                <a:avLst/>
                <a:gdLst>
                  <a:gd name="T0" fmla="*/ 0 w 1"/>
                  <a:gd name="T1" fmla="*/ 1 h 1"/>
                  <a:gd name="T2" fmla="*/ 0 w 1"/>
                  <a:gd name="T3" fmla="*/ 1 h 1"/>
                  <a:gd name="T4" fmla="*/ 0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1"/>
                    </a:cubicBezTo>
                    <a:cubicBezTo>
                      <a:pt x="1" y="1"/>
                      <a:pt x="1" y="0"/>
                      <a:pt x="1" y="0"/>
                    </a:cubicBezTo>
                    <a:cubicBezTo>
                      <a:pt x="1" y="0"/>
                      <a:pt x="1" y="0"/>
                      <a:pt x="1" y="0"/>
                    </a:cubicBezTo>
                    <a:lnTo>
                      <a:pt x="0"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2127"/>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2128"/>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2129"/>
              <p:cNvSpPr>
                <a:spLocks/>
              </p:cNvSpPr>
              <p:nvPr/>
            </p:nvSpPr>
            <p:spPr bwMode="auto">
              <a:xfrm>
                <a:off x="2473729" y="378121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2130"/>
              <p:cNvSpPr>
                <a:spLocks/>
              </p:cNvSpPr>
              <p:nvPr/>
            </p:nvSpPr>
            <p:spPr bwMode="auto">
              <a:xfrm>
                <a:off x="2522048" y="3741649"/>
                <a:ext cx="3717"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2" y="0"/>
                      <a:pt x="1" y="0"/>
                      <a:pt x="0" y="0"/>
                    </a:cubicBezTo>
                    <a:cubicBezTo>
                      <a:pt x="0" y="0"/>
                      <a:pt x="0" y="0"/>
                      <a:pt x="1" y="0"/>
                    </a:cubicBezTo>
                    <a:cubicBezTo>
                      <a:pt x="1" y="0"/>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2131"/>
              <p:cNvSpPr>
                <a:spLocks/>
              </p:cNvSpPr>
              <p:nvPr/>
            </p:nvSpPr>
            <p:spPr bwMode="auto">
              <a:xfrm>
                <a:off x="2464437" y="3793805"/>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2132"/>
              <p:cNvSpPr>
                <a:spLocks/>
              </p:cNvSpPr>
              <p:nvPr/>
            </p:nvSpPr>
            <p:spPr bwMode="auto">
              <a:xfrm>
                <a:off x="2490455" y="3772223"/>
                <a:ext cx="16726" cy="5395"/>
              </a:xfrm>
              <a:custGeom>
                <a:avLst/>
                <a:gdLst>
                  <a:gd name="T0" fmla="*/ 10 w 10"/>
                  <a:gd name="T1" fmla="*/ 0 h 4"/>
                  <a:gd name="T2" fmla="*/ 0 w 10"/>
                  <a:gd name="T3" fmla="*/ 4 h 4"/>
                  <a:gd name="T4" fmla="*/ 10 w 10"/>
                  <a:gd name="T5" fmla="*/ 0 h 4"/>
                </a:gdLst>
                <a:ahLst/>
                <a:cxnLst>
                  <a:cxn ang="0">
                    <a:pos x="T0" y="T1"/>
                  </a:cxn>
                  <a:cxn ang="0">
                    <a:pos x="T2" y="T3"/>
                  </a:cxn>
                  <a:cxn ang="0">
                    <a:pos x="T4" y="T5"/>
                  </a:cxn>
                </a:cxnLst>
                <a:rect l="0" t="0" r="r" b="b"/>
                <a:pathLst>
                  <a:path w="10" h="4">
                    <a:moveTo>
                      <a:pt x="10" y="0"/>
                    </a:moveTo>
                    <a:cubicBezTo>
                      <a:pt x="9" y="3"/>
                      <a:pt x="4" y="4"/>
                      <a:pt x="0" y="4"/>
                    </a:cubicBezTo>
                    <a:cubicBezTo>
                      <a:pt x="4" y="4"/>
                      <a:pt x="9" y="3"/>
                      <a:pt x="1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2133"/>
              <p:cNvSpPr>
                <a:spLocks/>
              </p:cNvSpPr>
              <p:nvPr/>
            </p:nvSpPr>
            <p:spPr bwMode="auto">
              <a:xfrm>
                <a:off x="2470013" y="3786611"/>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2134"/>
              <p:cNvSpPr>
                <a:spLocks/>
              </p:cNvSpPr>
              <p:nvPr/>
            </p:nvSpPr>
            <p:spPr bwMode="auto">
              <a:xfrm>
                <a:off x="2477446" y="3779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2135"/>
              <p:cNvSpPr>
                <a:spLocks/>
              </p:cNvSpPr>
              <p:nvPr/>
            </p:nvSpPr>
            <p:spPr bwMode="auto">
              <a:xfrm>
                <a:off x="2533198" y="3729060"/>
                <a:ext cx="14867" cy="44962"/>
              </a:xfrm>
              <a:custGeom>
                <a:avLst/>
                <a:gdLst>
                  <a:gd name="T0" fmla="*/ 2 w 9"/>
                  <a:gd name="T1" fmla="*/ 26 h 26"/>
                  <a:gd name="T2" fmla="*/ 6 w 9"/>
                  <a:gd name="T3" fmla="*/ 20 h 26"/>
                  <a:gd name="T4" fmla="*/ 6 w 9"/>
                  <a:gd name="T5" fmla="*/ 12 h 26"/>
                  <a:gd name="T6" fmla="*/ 9 w 9"/>
                  <a:gd name="T7" fmla="*/ 1 h 26"/>
                  <a:gd name="T8" fmla="*/ 9 w 9"/>
                  <a:gd name="T9" fmla="*/ 1 h 26"/>
                  <a:gd name="T10" fmla="*/ 8 w 9"/>
                  <a:gd name="T11" fmla="*/ 1 h 26"/>
                  <a:gd name="T12" fmla="*/ 8 w 9"/>
                  <a:gd name="T13" fmla="*/ 1 h 26"/>
                  <a:gd name="T14" fmla="*/ 8 w 9"/>
                  <a:gd name="T15" fmla="*/ 1 h 26"/>
                  <a:gd name="T16" fmla="*/ 8 w 9"/>
                  <a:gd name="T17" fmla="*/ 1 h 26"/>
                  <a:gd name="T18" fmla="*/ 7 w 9"/>
                  <a:gd name="T19" fmla="*/ 0 h 26"/>
                  <a:gd name="T20" fmla="*/ 7 w 9"/>
                  <a:gd name="T21" fmla="*/ 0 h 26"/>
                  <a:gd name="T22" fmla="*/ 7 w 9"/>
                  <a:gd name="T23" fmla="*/ 0 h 26"/>
                  <a:gd name="T24" fmla="*/ 7 w 9"/>
                  <a:gd name="T25" fmla="*/ 0 h 26"/>
                  <a:gd name="T26" fmla="*/ 4 w 9"/>
                  <a:gd name="T27" fmla="*/ 4 h 26"/>
                  <a:gd name="T28" fmla="*/ 3 w 9"/>
                  <a:gd name="T29" fmla="*/ 5 h 26"/>
                  <a:gd name="T30" fmla="*/ 1 w 9"/>
                  <a:gd name="T31" fmla="*/ 7 h 26"/>
                  <a:gd name="T32" fmla="*/ 0 w 9"/>
                  <a:gd name="T33" fmla="*/ 7 h 26"/>
                  <a:gd name="T34" fmla="*/ 0 w 9"/>
                  <a:gd name="T35" fmla="*/ 26 h 26"/>
                  <a:gd name="T36" fmla="*/ 2 w 9"/>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6">
                    <a:moveTo>
                      <a:pt x="2" y="26"/>
                    </a:moveTo>
                    <a:cubicBezTo>
                      <a:pt x="3" y="24"/>
                      <a:pt x="4" y="22"/>
                      <a:pt x="6" y="20"/>
                    </a:cubicBezTo>
                    <a:cubicBezTo>
                      <a:pt x="7" y="19"/>
                      <a:pt x="7" y="15"/>
                      <a:pt x="6" y="12"/>
                    </a:cubicBezTo>
                    <a:cubicBezTo>
                      <a:pt x="6" y="8"/>
                      <a:pt x="5" y="3"/>
                      <a:pt x="9" y="1"/>
                    </a:cubicBezTo>
                    <a:cubicBezTo>
                      <a:pt x="9" y="1"/>
                      <a:pt x="9" y="1"/>
                      <a:pt x="9" y="1"/>
                    </a:cubicBezTo>
                    <a:cubicBezTo>
                      <a:pt x="9" y="1"/>
                      <a:pt x="8" y="1"/>
                      <a:pt x="8" y="1"/>
                    </a:cubicBezTo>
                    <a:cubicBezTo>
                      <a:pt x="8" y="1"/>
                      <a:pt x="8" y="1"/>
                      <a:pt x="8" y="1"/>
                    </a:cubicBezTo>
                    <a:cubicBezTo>
                      <a:pt x="8" y="1"/>
                      <a:pt x="8" y="1"/>
                      <a:pt x="8" y="1"/>
                    </a:cubicBezTo>
                    <a:cubicBezTo>
                      <a:pt x="8" y="1"/>
                      <a:pt x="8" y="1"/>
                      <a:pt x="8" y="1"/>
                    </a:cubicBezTo>
                    <a:cubicBezTo>
                      <a:pt x="8" y="1"/>
                      <a:pt x="7" y="0"/>
                      <a:pt x="7" y="0"/>
                    </a:cubicBezTo>
                    <a:cubicBezTo>
                      <a:pt x="7" y="0"/>
                      <a:pt x="7" y="0"/>
                      <a:pt x="7" y="0"/>
                    </a:cubicBezTo>
                    <a:cubicBezTo>
                      <a:pt x="7" y="0"/>
                      <a:pt x="7" y="0"/>
                      <a:pt x="7" y="0"/>
                    </a:cubicBezTo>
                    <a:cubicBezTo>
                      <a:pt x="7" y="0"/>
                      <a:pt x="7" y="0"/>
                      <a:pt x="7" y="0"/>
                    </a:cubicBezTo>
                    <a:cubicBezTo>
                      <a:pt x="6" y="1"/>
                      <a:pt x="5" y="2"/>
                      <a:pt x="4" y="4"/>
                    </a:cubicBezTo>
                    <a:cubicBezTo>
                      <a:pt x="4" y="4"/>
                      <a:pt x="3" y="4"/>
                      <a:pt x="3" y="5"/>
                    </a:cubicBezTo>
                    <a:cubicBezTo>
                      <a:pt x="2" y="6"/>
                      <a:pt x="2" y="7"/>
                      <a:pt x="1" y="7"/>
                    </a:cubicBezTo>
                    <a:cubicBezTo>
                      <a:pt x="1" y="7"/>
                      <a:pt x="1" y="7"/>
                      <a:pt x="0" y="7"/>
                    </a:cubicBezTo>
                    <a:cubicBezTo>
                      <a:pt x="0" y="26"/>
                      <a:pt x="0" y="26"/>
                      <a:pt x="0" y="26"/>
                    </a:cubicBezTo>
                    <a:lnTo>
                      <a:pt x="2"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2136"/>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2137"/>
              <p:cNvSpPr>
                <a:spLocks/>
              </p:cNvSpPr>
              <p:nvPr/>
            </p:nvSpPr>
            <p:spPr bwMode="auto">
              <a:xfrm>
                <a:off x="2544348" y="372906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2138"/>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2139"/>
              <p:cNvSpPr>
                <a:spLocks/>
              </p:cNvSpPr>
              <p:nvPr/>
            </p:nvSpPr>
            <p:spPr bwMode="auto">
              <a:xfrm>
                <a:off x="2533198" y="3739851"/>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2140"/>
              <p:cNvSpPr>
                <a:spLocks/>
              </p:cNvSpPr>
              <p:nvPr/>
            </p:nvSpPr>
            <p:spPr bwMode="auto">
              <a:xfrm>
                <a:off x="2548065" y="37308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Rectangle 2141"/>
              <p:cNvSpPr>
                <a:spLocks noChangeArrowheads="1"/>
              </p:cNvSpPr>
              <p:nvPr/>
            </p:nvSpPr>
            <p:spPr bwMode="auto">
              <a:xfrm>
                <a:off x="2544348" y="3729060"/>
                <a:ext cx="1858" cy="179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2142"/>
              <p:cNvSpPr>
                <a:spLocks/>
              </p:cNvSpPr>
              <p:nvPr/>
            </p:nvSpPr>
            <p:spPr bwMode="auto">
              <a:xfrm>
                <a:off x="2533198" y="3774022"/>
                <a:ext cx="3717"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2143"/>
              <p:cNvSpPr>
                <a:spLocks/>
              </p:cNvSpPr>
              <p:nvPr/>
            </p:nvSpPr>
            <p:spPr bwMode="auto">
              <a:xfrm>
                <a:off x="2828683" y="3694888"/>
                <a:ext cx="50177" cy="35970"/>
              </a:xfrm>
              <a:custGeom>
                <a:avLst/>
                <a:gdLst>
                  <a:gd name="T0" fmla="*/ 24 w 28"/>
                  <a:gd name="T1" fmla="*/ 3 h 21"/>
                  <a:gd name="T2" fmla="*/ 13 w 28"/>
                  <a:gd name="T3" fmla="*/ 1 h 21"/>
                  <a:gd name="T4" fmla="*/ 13 w 28"/>
                  <a:gd name="T5" fmla="*/ 1 h 21"/>
                  <a:gd name="T6" fmla="*/ 17 w 28"/>
                  <a:gd name="T7" fmla="*/ 7 h 21"/>
                  <a:gd name="T8" fmla="*/ 21 w 28"/>
                  <a:gd name="T9" fmla="*/ 15 h 21"/>
                  <a:gd name="T10" fmla="*/ 13 w 28"/>
                  <a:gd name="T11" fmla="*/ 19 h 21"/>
                  <a:gd name="T12" fmla="*/ 9 w 28"/>
                  <a:gd name="T13" fmla="*/ 19 h 21"/>
                  <a:gd name="T14" fmla="*/ 5 w 28"/>
                  <a:gd name="T15" fmla="*/ 19 h 21"/>
                  <a:gd name="T16" fmla="*/ 0 w 28"/>
                  <a:gd name="T17" fmla="*/ 19 h 21"/>
                  <a:gd name="T18" fmla="*/ 6 w 28"/>
                  <a:gd name="T19" fmla="*/ 21 h 21"/>
                  <a:gd name="T20" fmla="*/ 11 w 28"/>
                  <a:gd name="T21" fmla="*/ 21 h 21"/>
                  <a:gd name="T22" fmla="*/ 17 w 28"/>
                  <a:gd name="T23" fmla="*/ 19 h 21"/>
                  <a:gd name="T24" fmla="*/ 26 w 28"/>
                  <a:gd name="T25" fmla="*/ 21 h 21"/>
                  <a:gd name="T26" fmla="*/ 26 w 28"/>
                  <a:gd name="T27" fmla="*/ 21 h 21"/>
                  <a:gd name="T28" fmla="*/ 26 w 28"/>
                  <a:gd name="T29" fmla="*/ 18 h 21"/>
                  <a:gd name="T30" fmla="*/ 26 w 28"/>
                  <a:gd name="T31" fmla="*/ 16 h 21"/>
                  <a:gd name="T32" fmla="*/ 27 w 28"/>
                  <a:gd name="T33" fmla="*/ 13 h 21"/>
                  <a:gd name="T34" fmla="*/ 27 w 28"/>
                  <a:gd name="T35" fmla="*/ 12 h 21"/>
                  <a:gd name="T36" fmla="*/ 27 w 28"/>
                  <a:gd name="T37" fmla="*/ 8 h 21"/>
                  <a:gd name="T38" fmla="*/ 27 w 28"/>
                  <a:gd name="T39" fmla="*/ 8 h 21"/>
                  <a:gd name="T40" fmla="*/ 28 w 28"/>
                  <a:gd name="T41" fmla="*/ 4 h 21"/>
                  <a:gd name="T42" fmla="*/ 28 w 28"/>
                  <a:gd name="T43" fmla="*/ 4 h 21"/>
                  <a:gd name="T44" fmla="*/ 24 w 28"/>
                  <a:gd name="T4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24" y="3"/>
                    </a:moveTo>
                    <a:cubicBezTo>
                      <a:pt x="19" y="1"/>
                      <a:pt x="15" y="0"/>
                      <a:pt x="13" y="1"/>
                    </a:cubicBezTo>
                    <a:cubicBezTo>
                      <a:pt x="13" y="1"/>
                      <a:pt x="13" y="1"/>
                      <a:pt x="13" y="1"/>
                    </a:cubicBezTo>
                    <a:cubicBezTo>
                      <a:pt x="13" y="3"/>
                      <a:pt x="15" y="5"/>
                      <a:pt x="17" y="7"/>
                    </a:cubicBezTo>
                    <a:cubicBezTo>
                      <a:pt x="19" y="10"/>
                      <a:pt x="21" y="12"/>
                      <a:pt x="21" y="15"/>
                    </a:cubicBezTo>
                    <a:cubicBezTo>
                      <a:pt x="21" y="19"/>
                      <a:pt x="16" y="19"/>
                      <a:pt x="13" y="19"/>
                    </a:cubicBezTo>
                    <a:cubicBezTo>
                      <a:pt x="12" y="19"/>
                      <a:pt x="11" y="19"/>
                      <a:pt x="9" y="19"/>
                    </a:cubicBezTo>
                    <a:cubicBezTo>
                      <a:pt x="8" y="19"/>
                      <a:pt x="7" y="19"/>
                      <a:pt x="5" y="19"/>
                    </a:cubicBezTo>
                    <a:cubicBezTo>
                      <a:pt x="2" y="19"/>
                      <a:pt x="0" y="19"/>
                      <a:pt x="0" y="19"/>
                    </a:cubicBezTo>
                    <a:cubicBezTo>
                      <a:pt x="0" y="20"/>
                      <a:pt x="3" y="21"/>
                      <a:pt x="6" y="21"/>
                    </a:cubicBezTo>
                    <a:cubicBezTo>
                      <a:pt x="8" y="21"/>
                      <a:pt x="10" y="21"/>
                      <a:pt x="11" y="21"/>
                    </a:cubicBezTo>
                    <a:cubicBezTo>
                      <a:pt x="13" y="20"/>
                      <a:pt x="15" y="19"/>
                      <a:pt x="17" y="19"/>
                    </a:cubicBezTo>
                    <a:cubicBezTo>
                      <a:pt x="21" y="19"/>
                      <a:pt x="23" y="20"/>
                      <a:pt x="26" y="21"/>
                    </a:cubicBezTo>
                    <a:cubicBezTo>
                      <a:pt x="26" y="21"/>
                      <a:pt x="26" y="21"/>
                      <a:pt x="26" y="21"/>
                    </a:cubicBezTo>
                    <a:cubicBezTo>
                      <a:pt x="26" y="20"/>
                      <a:pt x="26" y="19"/>
                      <a:pt x="26" y="18"/>
                    </a:cubicBezTo>
                    <a:cubicBezTo>
                      <a:pt x="26" y="17"/>
                      <a:pt x="26" y="17"/>
                      <a:pt x="26" y="16"/>
                    </a:cubicBezTo>
                    <a:cubicBezTo>
                      <a:pt x="26" y="15"/>
                      <a:pt x="26" y="14"/>
                      <a:pt x="27" y="13"/>
                    </a:cubicBezTo>
                    <a:cubicBezTo>
                      <a:pt x="27" y="12"/>
                      <a:pt x="27" y="12"/>
                      <a:pt x="27" y="12"/>
                    </a:cubicBezTo>
                    <a:cubicBezTo>
                      <a:pt x="27" y="11"/>
                      <a:pt x="27" y="10"/>
                      <a:pt x="27" y="8"/>
                    </a:cubicBezTo>
                    <a:cubicBezTo>
                      <a:pt x="27" y="8"/>
                      <a:pt x="27" y="8"/>
                      <a:pt x="27" y="8"/>
                    </a:cubicBezTo>
                    <a:cubicBezTo>
                      <a:pt x="27" y="6"/>
                      <a:pt x="27" y="5"/>
                      <a:pt x="28" y="4"/>
                    </a:cubicBezTo>
                    <a:cubicBezTo>
                      <a:pt x="28" y="4"/>
                      <a:pt x="28" y="4"/>
                      <a:pt x="28" y="4"/>
                    </a:cubicBezTo>
                    <a:cubicBezTo>
                      <a:pt x="26" y="4"/>
                      <a:pt x="25" y="3"/>
                      <a:pt x="24"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2144"/>
              <p:cNvSpPr>
                <a:spLocks/>
              </p:cNvSpPr>
              <p:nvPr/>
            </p:nvSpPr>
            <p:spPr bwMode="auto">
              <a:xfrm>
                <a:off x="2882576" y="3702082"/>
                <a:ext cx="59469" cy="34171"/>
              </a:xfrm>
              <a:custGeom>
                <a:avLst/>
                <a:gdLst>
                  <a:gd name="T0" fmla="*/ 3 w 34"/>
                  <a:gd name="T1" fmla="*/ 17 h 19"/>
                  <a:gd name="T2" fmla="*/ 12 w 34"/>
                  <a:gd name="T3" fmla="*/ 13 h 19"/>
                  <a:gd name="T4" fmla="*/ 20 w 34"/>
                  <a:gd name="T5" fmla="*/ 12 h 19"/>
                  <a:gd name="T6" fmla="*/ 25 w 34"/>
                  <a:gd name="T7" fmla="*/ 12 h 19"/>
                  <a:gd name="T8" fmla="*/ 29 w 34"/>
                  <a:gd name="T9" fmla="*/ 12 h 19"/>
                  <a:gd name="T10" fmla="*/ 34 w 34"/>
                  <a:gd name="T11" fmla="*/ 10 h 19"/>
                  <a:gd name="T12" fmla="*/ 9 w 34"/>
                  <a:gd name="T13" fmla="*/ 0 h 19"/>
                  <a:gd name="T14" fmla="*/ 7 w 34"/>
                  <a:gd name="T15" fmla="*/ 0 h 19"/>
                  <a:gd name="T16" fmla="*/ 1 w 34"/>
                  <a:gd name="T17" fmla="*/ 0 h 19"/>
                  <a:gd name="T18" fmla="*/ 1 w 34"/>
                  <a:gd name="T19" fmla="*/ 0 h 19"/>
                  <a:gd name="T20" fmla="*/ 1 w 34"/>
                  <a:gd name="T21" fmla="*/ 4 h 19"/>
                  <a:gd name="T22" fmla="*/ 1 w 34"/>
                  <a:gd name="T23" fmla="*/ 5 h 19"/>
                  <a:gd name="T24" fmla="*/ 1 w 34"/>
                  <a:gd name="T25" fmla="*/ 9 h 19"/>
                  <a:gd name="T26" fmla="*/ 0 w 34"/>
                  <a:gd name="T27" fmla="*/ 9 h 19"/>
                  <a:gd name="T28" fmla="*/ 0 w 34"/>
                  <a:gd name="T29" fmla="*/ 13 h 19"/>
                  <a:gd name="T30" fmla="*/ 0 w 34"/>
                  <a:gd name="T31" fmla="*/ 14 h 19"/>
                  <a:gd name="T32" fmla="*/ 0 w 34"/>
                  <a:gd name="T33" fmla="*/ 18 h 19"/>
                  <a:gd name="T34" fmla="*/ 0 w 34"/>
                  <a:gd name="T35" fmla="*/ 18 h 19"/>
                  <a:gd name="T36" fmla="*/ 3 w 34"/>
                  <a:gd name="T3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9">
                    <a:moveTo>
                      <a:pt x="3" y="17"/>
                    </a:moveTo>
                    <a:cubicBezTo>
                      <a:pt x="5" y="16"/>
                      <a:pt x="8" y="14"/>
                      <a:pt x="12" y="13"/>
                    </a:cubicBezTo>
                    <a:cubicBezTo>
                      <a:pt x="14" y="12"/>
                      <a:pt x="17" y="12"/>
                      <a:pt x="20" y="12"/>
                    </a:cubicBezTo>
                    <a:cubicBezTo>
                      <a:pt x="22" y="12"/>
                      <a:pt x="23" y="12"/>
                      <a:pt x="25" y="12"/>
                    </a:cubicBezTo>
                    <a:cubicBezTo>
                      <a:pt x="26" y="12"/>
                      <a:pt x="28" y="12"/>
                      <a:pt x="29" y="12"/>
                    </a:cubicBezTo>
                    <a:cubicBezTo>
                      <a:pt x="34" y="12"/>
                      <a:pt x="34" y="11"/>
                      <a:pt x="34" y="10"/>
                    </a:cubicBezTo>
                    <a:cubicBezTo>
                      <a:pt x="34" y="6"/>
                      <a:pt x="18" y="0"/>
                      <a:pt x="9" y="0"/>
                    </a:cubicBezTo>
                    <a:cubicBezTo>
                      <a:pt x="7" y="0"/>
                      <a:pt x="7" y="0"/>
                      <a:pt x="7" y="0"/>
                    </a:cubicBezTo>
                    <a:cubicBezTo>
                      <a:pt x="5" y="0"/>
                      <a:pt x="4" y="0"/>
                      <a:pt x="1" y="0"/>
                    </a:cubicBezTo>
                    <a:cubicBezTo>
                      <a:pt x="1" y="0"/>
                      <a:pt x="1" y="0"/>
                      <a:pt x="1" y="0"/>
                    </a:cubicBezTo>
                    <a:cubicBezTo>
                      <a:pt x="1" y="1"/>
                      <a:pt x="1" y="2"/>
                      <a:pt x="1" y="4"/>
                    </a:cubicBezTo>
                    <a:cubicBezTo>
                      <a:pt x="1" y="4"/>
                      <a:pt x="1" y="4"/>
                      <a:pt x="1" y="5"/>
                    </a:cubicBezTo>
                    <a:cubicBezTo>
                      <a:pt x="1" y="6"/>
                      <a:pt x="1" y="7"/>
                      <a:pt x="1" y="9"/>
                    </a:cubicBezTo>
                    <a:cubicBezTo>
                      <a:pt x="0" y="9"/>
                      <a:pt x="0" y="9"/>
                      <a:pt x="0" y="9"/>
                    </a:cubicBezTo>
                    <a:cubicBezTo>
                      <a:pt x="0" y="11"/>
                      <a:pt x="0" y="12"/>
                      <a:pt x="0" y="13"/>
                    </a:cubicBezTo>
                    <a:cubicBezTo>
                      <a:pt x="0" y="13"/>
                      <a:pt x="0" y="13"/>
                      <a:pt x="0" y="14"/>
                    </a:cubicBezTo>
                    <a:cubicBezTo>
                      <a:pt x="0" y="15"/>
                      <a:pt x="0" y="16"/>
                      <a:pt x="0" y="18"/>
                    </a:cubicBezTo>
                    <a:cubicBezTo>
                      <a:pt x="0" y="18"/>
                      <a:pt x="0" y="18"/>
                      <a:pt x="0" y="18"/>
                    </a:cubicBezTo>
                    <a:cubicBezTo>
                      <a:pt x="1" y="19"/>
                      <a:pt x="2" y="18"/>
                      <a:pt x="3"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2145"/>
              <p:cNvSpPr>
                <a:spLocks/>
              </p:cNvSpPr>
              <p:nvPr/>
            </p:nvSpPr>
            <p:spPr bwMode="auto">
              <a:xfrm>
                <a:off x="2884435" y="370927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2146"/>
              <p:cNvSpPr>
                <a:spLocks/>
              </p:cNvSpPr>
              <p:nvPr/>
            </p:nvSpPr>
            <p:spPr bwMode="auto">
              <a:xfrm>
                <a:off x="2882576" y="371826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2147"/>
              <p:cNvSpPr>
                <a:spLocks/>
              </p:cNvSpPr>
              <p:nvPr/>
            </p:nvSpPr>
            <p:spPr bwMode="auto">
              <a:xfrm>
                <a:off x="2884435" y="37020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2148"/>
              <p:cNvSpPr>
                <a:spLocks/>
              </p:cNvSpPr>
              <p:nvPr/>
            </p:nvSpPr>
            <p:spPr bwMode="auto">
              <a:xfrm>
                <a:off x="2882576" y="37344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2149"/>
              <p:cNvSpPr>
                <a:spLocks/>
              </p:cNvSpPr>
              <p:nvPr/>
            </p:nvSpPr>
            <p:spPr bwMode="auto">
              <a:xfrm>
                <a:off x="2882576" y="3725463"/>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2150"/>
              <p:cNvSpPr>
                <a:spLocks/>
              </p:cNvSpPr>
              <p:nvPr/>
            </p:nvSpPr>
            <p:spPr bwMode="auto">
              <a:xfrm>
                <a:off x="2568508" y="3799201"/>
                <a:ext cx="76194" cy="75536"/>
              </a:xfrm>
              <a:custGeom>
                <a:avLst/>
                <a:gdLst>
                  <a:gd name="T0" fmla="*/ 39 w 43"/>
                  <a:gd name="T1" fmla="*/ 32 h 44"/>
                  <a:gd name="T2" fmla="*/ 40 w 43"/>
                  <a:gd name="T3" fmla="*/ 29 h 44"/>
                  <a:gd name="T4" fmla="*/ 40 w 43"/>
                  <a:gd name="T5" fmla="*/ 21 h 44"/>
                  <a:gd name="T6" fmla="*/ 42 w 43"/>
                  <a:gd name="T7" fmla="*/ 9 h 44"/>
                  <a:gd name="T8" fmla="*/ 43 w 43"/>
                  <a:gd name="T9" fmla="*/ 4 h 44"/>
                  <a:gd name="T10" fmla="*/ 43 w 43"/>
                  <a:gd name="T11" fmla="*/ 0 h 44"/>
                  <a:gd name="T12" fmla="*/ 43 w 43"/>
                  <a:gd name="T13" fmla="*/ 0 h 44"/>
                  <a:gd name="T14" fmla="*/ 43 w 43"/>
                  <a:gd name="T15" fmla="*/ 0 h 44"/>
                  <a:gd name="T16" fmla="*/ 41 w 43"/>
                  <a:gd name="T17" fmla="*/ 0 h 44"/>
                  <a:gd name="T18" fmla="*/ 40 w 43"/>
                  <a:gd name="T19" fmla="*/ 1 h 44"/>
                  <a:gd name="T20" fmla="*/ 39 w 43"/>
                  <a:gd name="T21" fmla="*/ 1 h 44"/>
                  <a:gd name="T22" fmla="*/ 38 w 43"/>
                  <a:gd name="T23" fmla="*/ 2 h 44"/>
                  <a:gd name="T24" fmla="*/ 36 w 43"/>
                  <a:gd name="T25" fmla="*/ 3 h 44"/>
                  <a:gd name="T26" fmla="*/ 33 w 43"/>
                  <a:gd name="T27" fmla="*/ 5 h 44"/>
                  <a:gd name="T28" fmla="*/ 30 w 43"/>
                  <a:gd name="T29" fmla="*/ 4 h 44"/>
                  <a:gd name="T30" fmla="*/ 27 w 43"/>
                  <a:gd name="T31" fmla="*/ 4 h 44"/>
                  <a:gd name="T32" fmla="*/ 24 w 43"/>
                  <a:gd name="T33" fmla="*/ 5 h 44"/>
                  <a:gd name="T34" fmla="*/ 9 w 43"/>
                  <a:gd name="T35" fmla="*/ 12 h 44"/>
                  <a:gd name="T36" fmla="*/ 7 w 43"/>
                  <a:gd name="T37" fmla="*/ 13 h 44"/>
                  <a:gd name="T38" fmla="*/ 8 w 43"/>
                  <a:gd name="T39" fmla="*/ 15 h 44"/>
                  <a:gd name="T40" fmla="*/ 8 w 43"/>
                  <a:gd name="T41" fmla="*/ 18 h 44"/>
                  <a:gd name="T42" fmla="*/ 4 w 43"/>
                  <a:gd name="T43" fmla="*/ 22 h 44"/>
                  <a:gd name="T44" fmla="*/ 3 w 43"/>
                  <a:gd name="T45" fmla="*/ 22 h 44"/>
                  <a:gd name="T46" fmla="*/ 0 w 43"/>
                  <a:gd name="T47" fmla="*/ 23 h 44"/>
                  <a:gd name="T48" fmla="*/ 1 w 43"/>
                  <a:gd name="T49" fmla="*/ 24 h 44"/>
                  <a:gd name="T50" fmla="*/ 8 w 43"/>
                  <a:gd name="T51" fmla="*/ 31 h 44"/>
                  <a:gd name="T52" fmla="*/ 15 w 43"/>
                  <a:gd name="T53" fmla="*/ 37 h 44"/>
                  <a:gd name="T54" fmla="*/ 19 w 43"/>
                  <a:gd name="T55" fmla="*/ 41 h 44"/>
                  <a:gd name="T56" fmla="*/ 20 w 43"/>
                  <a:gd name="T57" fmla="*/ 41 h 44"/>
                  <a:gd name="T58" fmla="*/ 21 w 43"/>
                  <a:gd name="T59" fmla="*/ 41 h 44"/>
                  <a:gd name="T60" fmla="*/ 22 w 43"/>
                  <a:gd name="T61" fmla="*/ 41 h 44"/>
                  <a:gd name="T62" fmla="*/ 23 w 43"/>
                  <a:gd name="T63" fmla="*/ 42 h 44"/>
                  <a:gd name="T64" fmla="*/ 25 w 43"/>
                  <a:gd name="T65" fmla="*/ 42 h 44"/>
                  <a:gd name="T66" fmla="*/ 29 w 43"/>
                  <a:gd name="T67" fmla="*/ 43 h 44"/>
                  <a:gd name="T68" fmla="*/ 36 w 43"/>
                  <a:gd name="T69" fmla="*/ 44 h 44"/>
                  <a:gd name="T70" fmla="*/ 36 w 43"/>
                  <a:gd name="T71" fmla="*/ 44 h 44"/>
                  <a:gd name="T72" fmla="*/ 36 w 43"/>
                  <a:gd name="T73" fmla="*/ 44 h 44"/>
                  <a:gd name="T74" fmla="*/ 37 w 43"/>
                  <a:gd name="T75" fmla="*/ 44 h 44"/>
                  <a:gd name="T76" fmla="*/ 37 w 43"/>
                  <a:gd name="T77" fmla="*/ 44 h 44"/>
                  <a:gd name="T78" fmla="*/ 39 w 43"/>
                  <a:gd name="T7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4">
                    <a:moveTo>
                      <a:pt x="39" y="32"/>
                    </a:moveTo>
                    <a:cubicBezTo>
                      <a:pt x="39" y="31"/>
                      <a:pt x="39" y="30"/>
                      <a:pt x="40" y="29"/>
                    </a:cubicBezTo>
                    <a:cubicBezTo>
                      <a:pt x="40" y="27"/>
                      <a:pt x="40" y="24"/>
                      <a:pt x="40" y="21"/>
                    </a:cubicBezTo>
                    <a:cubicBezTo>
                      <a:pt x="40" y="16"/>
                      <a:pt x="40" y="11"/>
                      <a:pt x="42" y="9"/>
                    </a:cubicBezTo>
                    <a:cubicBezTo>
                      <a:pt x="43" y="7"/>
                      <a:pt x="43" y="7"/>
                      <a:pt x="43" y="4"/>
                    </a:cubicBezTo>
                    <a:cubicBezTo>
                      <a:pt x="43" y="3"/>
                      <a:pt x="43" y="2"/>
                      <a:pt x="43" y="0"/>
                    </a:cubicBezTo>
                    <a:cubicBezTo>
                      <a:pt x="43" y="0"/>
                      <a:pt x="43" y="0"/>
                      <a:pt x="43" y="0"/>
                    </a:cubicBezTo>
                    <a:cubicBezTo>
                      <a:pt x="43" y="0"/>
                      <a:pt x="43" y="0"/>
                      <a:pt x="43" y="0"/>
                    </a:cubicBezTo>
                    <a:cubicBezTo>
                      <a:pt x="42" y="0"/>
                      <a:pt x="42" y="0"/>
                      <a:pt x="41" y="0"/>
                    </a:cubicBezTo>
                    <a:cubicBezTo>
                      <a:pt x="41" y="0"/>
                      <a:pt x="41" y="1"/>
                      <a:pt x="40" y="1"/>
                    </a:cubicBezTo>
                    <a:cubicBezTo>
                      <a:pt x="40" y="1"/>
                      <a:pt x="39" y="1"/>
                      <a:pt x="39" y="1"/>
                    </a:cubicBezTo>
                    <a:cubicBezTo>
                      <a:pt x="39" y="2"/>
                      <a:pt x="38" y="2"/>
                      <a:pt x="38" y="2"/>
                    </a:cubicBezTo>
                    <a:cubicBezTo>
                      <a:pt x="38" y="2"/>
                      <a:pt x="37" y="2"/>
                      <a:pt x="36" y="3"/>
                    </a:cubicBezTo>
                    <a:cubicBezTo>
                      <a:pt x="35" y="4"/>
                      <a:pt x="34" y="4"/>
                      <a:pt x="33" y="5"/>
                    </a:cubicBezTo>
                    <a:cubicBezTo>
                      <a:pt x="32" y="5"/>
                      <a:pt x="31" y="5"/>
                      <a:pt x="30" y="4"/>
                    </a:cubicBezTo>
                    <a:cubicBezTo>
                      <a:pt x="29" y="4"/>
                      <a:pt x="28" y="4"/>
                      <a:pt x="27" y="4"/>
                    </a:cubicBezTo>
                    <a:cubicBezTo>
                      <a:pt x="26" y="4"/>
                      <a:pt x="24" y="5"/>
                      <a:pt x="24" y="5"/>
                    </a:cubicBezTo>
                    <a:cubicBezTo>
                      <a:pt x="22" y="11"/>
                      <a:pt x="15" y="12"/>
                      <a:pt x="9" y="12"/>
                    </a:cubicBezTo>
                    <a:cubicBezTo>
                      <a:pt x="8" y="12"/>
                      <a:pt x="8" y="13"/>
                      <a:pt x="7" y="13"/>
                    </a:cubicBezTo>
                    <a:cubicBezTo>
                      <a:pt x="7" y="13"/>
                      <a:pt x="7" y="15"/>
                      <a:pt x="8" y="15"/>
                    </a:cubicBezTo>
                    <a:cubicBezTo>
                      <a:pt x="8" y="16"/>
                      <a:pt x="8" y="17"/>
                      <a:pt x="8" y="18"/>
                    </a:cubicBezTo>
                    <a:cubicBezTo>
                      <a:pt x="7" y="19"/>
                      <a:pt x="5" y="21"/>
                      <a:pt x="4" y="22"/>
                    </a:cubicBezTo>
                    <a:cubicBezTo>
                      <a:pt x="3" y="22"/>
                      <a:pt x="3" y="22"/>
                      <a:pt x="3" y="22"/>
                    </a:cubicBezTo>
                    <a:cubicBezTo>
                      <a:pt x="0" y="23"/>
                      <a:pt x="0" y="23"/>
                      <a:pt x="0" y="23"/>
                    </a:cubicBezTo>
                    <a:cubicBezTo>
                      <a:pt x="0" y="23"/>
                      <a:pt x="0" y="24"/>
                      <a:pt x="1" y="24"/>
                    </a:cubicBezTo>
                    <a:cubicBezTo>
                      <a:pt x="3" y="25"/>
                      <a:pt x="5" y="28"/>
                      <a:pt x="8" y="31"/>
                    </a:cubicBezTo>
                    <a:cubicBezTo>
                      <a:pt x="10" y="33"/>
                      <a:pt x="13" y="36"/>
                      <a:pt x="15" y="37"/>
                    </a:cubicBezTo>
                    <a:cubicBezTo>
                      <a:pt x="16" y="38"/>
                      <a:pt x="18" y="40"/>
                      <a:pt x="19" y="41"/>
                    </a:cubicBezTo>
                    <a:cubicBezTo>
                      <a:pt x="19" y="41"/>
                      <a:pt x="20" y="41"/>
                      <a:pt x="20" y="41"/>
                    </a:cubicBezTo>
                    <a:cubicBezTo>
                      <a:pt x="21" y="41"/>
                      <a:pt x="21" y="41"/>
                      <a:pt x="21" y="41"/>
                    </a:cubicBezTo>
                    <a:cubicBezTo>
                      <a:pt x="21" y="41"/>
                      <a:pt x="22" y="41"/>
                      <a:pt x="22" y="41"/>
                    </a:cubicBezTo>
                    <a:cubicBezTo>
                      <a:pt x="22" y="41"/>
                      <a:pt x="23" y="42"/>
                      <a:pt x="23" y="42"/>
                    </a:cubicBezTo>
                    <a:cubicBezTo>
                      <a:pt x="24" y="42"/>
                      <a:pt x="24" y="42"/>
                      <a:pt x="25" y="42"/>
                    </a:cubicBezTo>
                    <a:cubicBezTo>
                      <a:pt x="25" y="42"/>
                      <a:pt x="27" y="42"/>
                      <a:pt x="29" y="43"/>
                    </a:cubicBezTo>
                    <a:cubicBezTo>
                      <a:pt x="31" y="43"/>
                      <a:pt x="34" y="43"/>
                      <a:pt x="36" y="44"/>
                    </a:cubicBezTo>
                    <a:cubicBezTo>
                      <a:pt x="36" y="44"/>
                      <a:pt x="36" y="44"/>
                      <a:pt x="36" y="44"/>
                    </a:cubicBezTo>
                    <a:cubicBezTo>
                      <a:pt x="36" y="44"/>
                      <a:pt x="36" y="44"/>
                      <a:pt x="36" y="44"/>
                    </a:cubicBezTo>
                    <a:cubicBezTo>
                      <a:pt x="37" y="44"/>
                      <a:pt x="37" y="44"/>
                      <a:pt x="37" y="44"/>
                    </a:cubicBezTo>
                    <a:cubicBezTo>
                      <a:pt x="37" y="44"/>
                      <a:pt x="37" y="44"/>
                      <a:pt x="37" y="44"/>
                    </a:cubicBezTo>
                    <a:cubicBezTo>
                      <a:pt x="35" y="41"/>
                      <a:pt x="37" y="36"/>
                      <a:pt x="39"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2151"/>
              <p:cNvSpPr>
                <a:spLocks/>
              </p:cNvSpPr>
              <p:nvPr/>
            </p:nvSpPr>
            <p:spPr bwMode="auto">
              <a:xfrm>
                <a:off x="2637268" y="380099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2152"/>
              <p:cNvSpPr>
                <a:spLocks/>
              </p:cNvSpPr>
              <p:nvPr/>
            </p:nvSpPr>
            <p:spPr bwMode="auto">
              <a:xfrm>
                <a:off x="2631693" y="3802798"/>
                <a:ext cx="3717" cy="1798"/>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0"/>
                      <a:pt x="2" y="0"/>
                      <a:pt x="2" y="0"/>
                    </a:cubicBezTo>
                    <a:cubicBezTo>
                      <a:pt x="2" y="0"/>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2153"/>
              <p:cNvSpPr>
                <a:spLocks/>
              </p:cNvSpPr>
              <p:nvPr/>
            </p:nvSpPr>
            <p:spPr bwMode="auto">
              <a:xfrm>
                <a:off x="2568508" y="3836969"/>
                <a:ext cx="5575" cy="1798"/>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lnTo>
                      <a:pt x="0" y="1"/>
                    </a:lnTo>
                    <a:lnTo>
                      <a:pt x="3" y="0"/>
                    </a:lnTo>
                    <a:lnTo>
                      <a:pt x="0"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2154"/>
              <p:cNvSpPr>
                <a:spLocks/>
              </p:cNvSpPr>
              <p:nvPr/>
            </p:nvSpPr>
            <p:spPr bwMode="auto">
              <a:xfrm>
                <a:off x="2644702" y="3799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2155"/>
              <p:cNvSpPr>
                <a:spLocks/>
              </p:cNvSpPr>
              <p:nvPr/>
            </p:nvSpPr>
            <p:spPr bwMode="auto">
              <a:xfrm>
                <a:off x="2640985" y="3799201"/>
                <a:ext cx="3717"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2156"/>
              <p:cNvSpPr>
                <a:spLocks/>
              </p:cNvSpPr>
              <p:nvPr/>
            </p:nvSpPr>
            <p:spPr bwMode="auto">
              <a:xfrm>
                <a:off x="2598242" y="3876536"/>
                <a:ext cx="55752" cy="44962"/>
              </a:xfrm>
              <a:custGeom>
                <a:avLst/>
                <a:gdLst>
                  <a:gd name="T0" fmla="*/ 23 w 32"/>
                  <a:gd name="T1" fmla="*/ 3 h 26"/>
                  <a:gd name="T2" fmla="*/ 22 w 32"/>
                  <a:gd name="T3" fmla="*/ 3 h 26"/>
                  <a:gd name="T4" fmla="*/ 21 w 32"/>
                  <a:gd name="T5" fmla="*/ 4 h 26"/>
                  <a:gd name="T6" fmla="*/ 21 w 32"/>
                  <a:gd name="T7" fmla="*/ 3 h 26"/>
                  <a:gd name="T8" fmla="*/ 19 w 32"/>
                  <a:gd name="T9" fmla="*/ 3 h 26"/>
                  <a:gd name="T10" fmla="*/ 18 w 32"/>
                  <a:gd name="T11" fmla="*/ 3 h 26"/>
                  <a:gd name="T12" fmla="*/ 17 w 32"/>
                  <a:gd name="T13" fmla="*/ 2 h 26"/>
                  <a:gd name="T14" fmla="*/ 12 w 32"/>
                  <a:gd name="T15" fmla="*/ 2 h 26"/>
                  <a:gd name="T16" fmla="*/ 6 w 32"/>
                  <a:gd name="T17" fmla="*/ 1 h 26"/>
                  <a:gd name="T18" fmla="*/ 4 w 32"/>
                  <a:gd name="T19" fmla="*/ 0 h 26"/>
                  <a:gd name="T20" fmla="*/ 4 w 32"/>
                  <a:gd name="T21" fmla="*/ 0 h 26"/>
                  <a:gd name="T22" fmla="*/ 3 w 32"/>
                  <a:gd name="T23" fmla="*/ 0 h 26"/>
                  <a:gd name="T24" fmla="*/ 3 w 32"/>
                  <a:gd name="T25" fmla="*/ 0 h 26"/>
                  <a:gd name="T26" fmla="*/ 1 w 32"/>
                  <a:gd name="T27" fmla="*/ 5 h 26"/>
                  <a:gd name="T28" fmla="*/ 0 w 32"/>
                  <a:gd name="T29" fmla="*/ 7 h 26"/>
                  <a:gd name="T30" fmla="*/ 3 w 32"/>
                  <a:gd name="T31" fmla="*/ 11 h 26"/>
                  <a:gd name="T32" fmla="*/ 6 w 32"/>
                  <a:gd name="T33" fmla="*/ 11 h 26"/>
                  <a:gd name="T34" fmla="*/ 9 w 32"/>
                  <a:gd name="T35" fmla="*/ 9 h 26"/>
                  <a:gd name="T36" fmla="*/ 14 w 32"/>
                  <a:gd name="T37" fmla="*/ 13 h 26"/>
                  <a:gd name="T38" fmla="*/ 14 w 32"/>
                  <a:gd name="T39" fmla="*/ 14 h 26"/>
                  <a:gd name="T40" fmla="*/ 14 w 32"/>
                  <a:gd name="T41" fmla="*/ 14 h 26"/>
                  <a:gd name="T42" fmla="*/ 22 w 32"/>
                  <a:gd name="T43" fmla="*/ 17 h 26"/>
                  <a:gd name="T44" fmla="*/ 24 w 32"/>
                  <a:gd name="T45" fmla="*/ 23 h 26"/>
                  <a:gd name="T46" fmla="*/ 25 w 32"/>
                  <a:gd name="T47" fmla="*/ 25 h 26"/>
                  <a:gd name="T48" fmla="*/ 30 w 32"/>
                  <a:gd name="T49" fmla="*/ 26 h 26"/>
                  <a:gd name="T50" fmla="*/ 30 w 32"/>
                  <a:gd name="T51" fmla="*/ 26 h 26"/>
                  <a:gd name="T52" fmla="*/ 31 w 32"/>
                  <a:gd name="T53" fmla="*/ 23 h 26"/>
                  <a:gd name="T54" fmla="*/ 31 w 32"/>
                  <a:gd name="T55" fmla="*/ 21 h 26"/>
                  <a:gd name="T56" fmla="*/ 31 w 32"/>
                  <a:gd name="T57" fmla="*/ 21 h 26"/>
                  <a:gd name="T58" fmla="*/ 31 w 32"/>
                  <a:gd name="T59" fmla="*/ 19 h 26"/>
                  <a:gd name="T60" fmla="*/ 31 w 32"/>
                  <a:gd name="T61" fmla="*/ 18 h 26"/>
                  <a:gd name="T62" fmla="*/ 32 w 32"/>
                  <a:gd name="T63" fmla="*/ 17 h 26"/>
                  <a:gd name="T64" fmla="*/ 32 w 32"/>
                  <a:gd name="T65" fmla="*/ 16 h 26"/>
                  <a:gd name="T66" fmla="*/ 32 w 32"/>
                  <a:gd name="T67" fmla="*/ 15 h 26"/>
                  <a:gd name="T68" fmla="*/ 23 w 32"/>
                  <a:gd name="T6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6">
                    <a:moveTo>
                      <a:pt x="23" y="3"/>
                    </a:moveTo>
                    <a:cubicBezTo>
                      <a:pt x="22" y="3"/>
                      <a:pt x="22" y="3"/>
                      <a:pt x="22" y="3"/>
                    </a:cubicBezTo>
                    <a:cubicBezTo>
                      <a:pt x="21" y="3"/>
                      <a:pt x="21" y="4"/>
                      <a:pt x="21" y="4"/>
                    </a:cubicBezTo>
                    <a:cubicBezTo>
                      <a:pt x="21" y="4"/>
                      <a:pt x="21" y="3"/>
                      <a:pt x="21" y="3"/>
                    </a:cubicBezTo>
                    <a:cubicBezTo>
                      <a:pt x="20" y="3"/>
                      <a:pt x="19" y="3"/>
                      <a:pt x="19" y="3"/>
                    </a:cubicBezTo>
                    <a:cubicBezTo>
                      <a:pt x="19" y="3"/>
                      <a:pt x="19" y="3"/>
                      <a:pt x="18" y="3"/>
                    </a:cubicBezTo>
                    <a:cubicBezTo>
                      <a:pt x="18" y="3"/>
                      <a:pt x="17" y="3"/>
                      <a:pt x="17" y="2"/>
                    </a:cubicBezTo>
                    <a:cubicBezTo>
                      <a:pt x="16" y="2"/>
                      <a:pt x="13" y="2"/>
                      <a:pt x="12" y="2"/>
                    </a:cubicBezTo>
                    <a:cubicBezTo>
                      <a:pt x="9" y="1"/>
                      <a:pt x="7" y="1"/>
                      <a:pt x="6" y="1"/>
                    </a:cubicBezTo>
                    <a:cubicBezTo>
                      <a:pt x="6" y="1"/>
                      <a:pt x="5" y="0"/>
                      <a:pt x="4" y="0"/>
                    </a:cubicBezTo>
                    <a:cubicBezTo>
                      <a:pt x="4" y="0"/>
                      <a:pt x="4" y="0"/>
                      <a:pt x="4" y="0"/>
                    </a:cubicBezTo>
                    <a:cubicBezTo>
                      <a:pt x="4" y="0"/>
                      <a:pt x="3" y="0"/>
                      <a:pt x="3" y="0"/>
                    </a:cubicBezTo>
                    <a:cubicBezTo>
                      <a:pt x="3" y="0"/>
                      <a:pt x="3" y="0"/>
                      <a:pt x="3" y="0"/>
                    </a:cubicBezTo>
                    <a:cubicBezTo>
                      <a:pt x="3" y="2"/>
                      <a:pt x="2" y="4"/>
                      <a:pt x="1" y="5"/>
                    </a:cubicBezTo>
                    <a:cubicBezTo>
                      <a:pt x="0" y="5"/>
                      <a:pt x="0" y="6"/>
                      <a:pt x="0" y="7"/>
                    </a:cubicBezTo>
                    <a:cubicBezTo>
                      <a:pt x="0" y="8"/>
                      <a:pt x="1" y="10"/>
                      <a:pt x="3" y="11"/>
                    </a:cubicBezTo>
                    <a:cubicBezTo>
                      <a:pt x="5" y="11"/>
                      <a:pt x="5" y="11"/>
                      <a:pt x="6" y="11"/>
                    </a:cubicBezTo>
                    <a:cubicBezTo>
                      <a:pt x="6" y="11"/>
                      <a:pt x="7" y="9"/>
                      <a:pt x="9" y="9"/>
                    </a:cubicBezTo>
                    <a:cubicBezTo>
                      <a:pt x="12" y="9"/>
                      <a:pt x="13" y="11"/>
                      <a:pt x="14" y="13"/>
                    </a:cubicBezTo>
                    <a:cubicBezTo>
                      <a:pt x="14" y="13"/>
                      <a:pt x="14" y="14"/>
                      <a:pt x="14" y="14"/>
                    </a:cubicBezTo>
                    <a:cubicBezTo>
                      <a:pt x="14" y="14"/>
                      <a:pt x="14" y="14"/>
                      <a:pt x="14" y="14"/>
                    </a:cubicBezTo>
                    <a:cubicBezTo>
                      <a:pt x="16" y="14"/>
                      <a:pt x="20" y="15"/>
                      <a:pt x="22" y="17"/>
                    </a:cubicBezTo>
                    <a:cubicBezTo>
                      <a:pt x="24" y="19"/>
                      <a:pt x="24" y="21"/>
                      <a:pt x="24" y="23"/>
                    </a:cubicBezTo>
                    <a:cubicBezTo>
                      <a:pt x="24" y="24"/>
                      <a:pt x="24" y="25"/>
                      <a:pt x="25" y="25"/>
                    </a:cubicBezTo>
                    <a:cubicBezTo>
                      <a:pt x="26" y="26"/>
                      <a:pt x="27" y="26"/>
                      <a:pt x="30" y="26"/>
                    </a:cubicBezTo>
                    <a:cubicBezTo>
                      <a:pt x="30" y="26"/>
                      <a:pt x="30" y="26"/>
                      <a:pt x="30" y="26"/>
                    </a:cubicBezTo>
                    <a:cubicBezTo>
                      <a:pt x="31" y="25"/>
                      <a:pt x="31" y="23"/>
                      <a:pt x="31" y="23"/>
                    </a:cubicBezTo>
                    <a:cubicBezTo>
                      <a:pt x="31" y="23"/>
                      <a:pt x="31" y="22"/>
                      <a:pt x="31" y="21"/>
                    </a:cubicBezTo>
                    <a:cubicBezTo>
                      <a:pt x="31" y="21"/>
                      <a:pt x="31" y="21"/>
                      <a:pt x="31" y="21"/>
                    </a:cubicBezTo>
                    <a:cubicBezTo>
                      <a:pt x="31" y="20"/>
                      <a:pt x="31" y="20"/>
                      <a:pt x="31" y="19"/>
                    </a:cubicBezTo>
                    <a:cubicBezTo>
                      <a:pt x="31" y="19"/>
                      <a:pt x="31" y="19"/>
                      <a:pt x="31" y="18"/>
                    </a:cubicBezTo>
                    <a:cubicBezTo>
                      <a:pt x="31" y="18"/>
                      <a:pt x="31" y="17"/>
                      <a:pt x="32" y="17"/>
                    </a:cubicBezTo>
                    <a:cubicBezTo>
                      <a:pt x="32" y="17"/>
                      <a:pt x="32" y="16"/>
                      <a:pt x="32" y="16"/>
                    </a:cubicBezTo>
                    <a:cubicBezTo>
                      <a:pt x="32" y="16"/>
                      <a:pt x="32" y="16"/>
                      <a:pt x="32" y="15"/>
                    </a:cubicBezTo>
                    <a:cubicBezTo>
                      <a:pt x="29" y="12"/>
                      <a:pt x="25" y="7"/>
                      <a:pt x="2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2157"/>
              <p:cNvSpPr>
                <a:spLocks/>
              </p:cNvSpPr>
              <p:nvPr/>
            </p:nvSpPr>
            <p:spPr bwMode="auto">
              <a:xfrm>
                <a:off x="2629835" y="3881931"/>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2158"/>
              <p:cNvSpPr>
                <a:spLocks/>
              </p:cNvSpPr>
              <p:nvPr/>
            </p:nvSpPr>
            <p:spPr bwMode="auto">
              <a:xfrm>
                <a:off x="2603817" y="387653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2159"/>
              <p:cNvSpPr>
                <a:spLocks/>
              </p:cNvSpPr>
              <p:nvPr/>
            </p:nvSpPr>
            <p:spPr bwMode="auto">
              <a:xfrm>
                <a:off x="2605675" y="3876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2160"/>
              <p:cNvSpPr>
                <a:spLocks/>
              </p:cNvSpPr>
              <p:nvPr/>
            </p:nvSpPr>
            <p:spPr bwMode="auto">
              <a:xfrm>
                <a:off x="2635410" y="3881931"/>
                <a:ext cx="1858" cy="1798"/>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0" y="1"/>
                    </a:cubicBezTo>
                    <a:cubicBezTo>
                      <a:pt x="0" y="1"/>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2161"/>
              <p:cNvSpPr>
                <a:spLocks/>
              </p:cNvSpPr>
              <p:nvPr/>
            </p:nvSpPr>
            <p:spPr bwMode="auto">
              <a:xfrm>
                <a:off x="2657711" y="3901714"/>
                <a:ext cx="109645" cy="43164"/>
              </a:xfrm>
              <a:custGeom>
                <a:avLst/>
                <a:gdLst>
                  <a:gd name="T0" fmla="*/ 54 w 61"/>
                  <a:gd name="T1" fmla="*/ 9 h 25"/>
                  <a:gd name="T2" fmla="*/ 45 w 61"/>
                  <a:gd name="T3" fmla="*/ 3 h 25"/>
                  <a:gd name="T4" fmla="*/ 40 w 61"/>
                  <a:gd name="T5" fmla="*/ 2 h 25"/>
                  <a:gd name="T6" fmla="*/ 26 w 61"/>
                  <a:gd name="T7" fmla="*/ 7 h 25"/>
                  <a:gd name="T8" fmla="*/ 17 w 61"/>
                  <a:gd name="T9" fmla="*/ 11 h 25"/>
                  <a:gd name="T10" fmla="*/ 5 w 61"/>
                  <a:gd name="T11" fmla="*/ 7 h 25"/>
                  <a:gd name="T12" fmla="*/ 1 w 61"/>
                  <a:gd name="T13" fmla="*/ 4 h 25"/>
                  <a:gd name="T14" fmla="*/ 1 w 61"/>
                  <a:gd name="T15" fmla="*/ 5 h 25"/>
                  <a:gd name="T16" fmla="*/ 1 w 61"/>
                  <a:gd name="T17" fmla="*/ 5 h 25"/>
                  <a:gd name="T18" fmla="*/ 1 w 61"/>
                  <a:gd name="T19" fmla="*/ 6 h 25"/>
                  <a:gd name="T20" fmla="*/ 1 w 61"/>
                  <a:gd name="T21" fmla="*/ 6 h 25"/>
                  <a:gd name="T22" fmla="*/ 1 w 61"/>
                  <a:gd name="T23" fmla="*/ 7 h 25"/>
                  <a:gd name="T24" fmla="*/ 0 w 61"/>
                  <a:gd name="T25" fmla="*/ 12 h 25"/>
                  <a:gd name="T26" fmla="*/ 0 w 61"/>
                  <a:gd name="T27" fmla="*/ 12 h 25"/>
                  <a:gd name="T28" fmla="*/ 13 w 61"/>
                  <a:gd name="T29" fmla="*/ 19 h 25"/>
                  <a:gd name="T30" fmla="*/ 17 w 61"/>
                  <a:gd name="T31" fmla="*/ 21 h 25"/>
                  <a:gd name="T32" fmla="*/ 22 w 61"/>
                  <a:gd name="T33" fmla="*/ 25 h 25"/>
                  <a:gd name="T34" fmla="*/ 23 w 61"/>
                  <a:gd name="T35" fmla="*/ 25 h 25"/>
                  <a:gd name="T36" fmla="*/ 27 w 61"/>
                  <a:gd name="T37" fmla="*/ 23 h 25"/>
                  <a:gd name="T38" fmla="*/ 26 w 61"/>
                  <a:gd name="T39" fmla="*/ 21 h 25"/>
                  <a:gd name="T40" fmla="*/ 24 w 61"/>
                  <a:gd name="T41" fmla="*/ 18 h 25"/>
                  <a:gd name="T42" fmla="*/ 27 w 61"/>
                  <a:gd name="T43" fmla="*/ 13 h 25"/>
                  <a:gd name="T44" fmla="*/ 30 w 61"/>
                  <a:gd name="T45" fmla="*/ 11 h 25"/>
                  <a:gd name="T46" fmla="*/ 45 w 61"/>
                  <a:gd name="T47" fmla="*/ 6 h 25"/>
                  <a:gd name="T48" fmla="*/ 51 w 61"/>
                  <a:gd name="T49" fmla="*/ 11 h 25"/>
                  <a:gd name="T50" fmla="*/ 49 w 61"/>
                  <a:gd name="T51" fmla="*/ 17 h 25"/>
                  <a:gd name="T52" fmla="*/ 54 w 61"/>
                  <a:gd name="T53" fmla="*/ 24 h 25"/>
                  <a:gd name="T54" fmla="*/ 55 w 61"/>
                  <a:gd name="T55" fmla="*/ 24 h 25"/>
                  <a:gd name="T56" fmla="*/ 56 w 61"/>
                  <a:gd name="T57" fmla="*/ 23 h 25"/>
                  <a:gd name="T58" fmla="*/ 57 w 61"/>
                  <a:gd name="T59" fmla="*/ 21 h 25"/>
                  <a:gd name="T60" fmla="*/ 58 w 61"/>
                  <a:gd name="T61" fmla="*/ 21 h 25"/>
                  <a:gd name="T62" fmla="*/ 59 w 61"/>
                  <a:gd name="T63" fmla="*/ 20 h 25"/>
                  <a:gd name="T64" fmla="*/ 59 w 61"/>
                  <a:gd name="T65" fmla="*/ 19 h 25"/>
                  <a:gd name="T66" fmla="*/ 60 w 61"/>
                  <a:gd name="T67" fmla="*/ 18 h 25"/>
                  <a:gd name="T68" fmla="*/ 61 w 61"/>
                  <a:gd name="T69" fmla="*/ 18 h 25"/>
                  <a:gd name="T70" fmla="*/ 61 w 61"/>
                  <a:gd name="T71" fmla="*/ 18 h 25"/>
                  <a:gd name="T72" fmla="*/ 61 w 61"/>
                  <a:gd name="T73" fmla="*/ 18 h 25"/>
                  <a:gd name="T74" fmla="*/ 61 w 61"/>
                  <a:gd name="T75" fmla="*/ 18 h 25"/>
                  <a:gd name="T76" fmla="*/ 61 w 61"/>
                  <a:gd name="T77" fmla="*/ 17 h 25"/>
                  <a:gd name="T78" fmla="*/ 55 w 61"/>
                  <a:gd name="T79" fmla="*/ 10 h 25"/>
                  <a:gd name="T80" fmla="*/ 54 w 61"/>
                  <a:gd name="T8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25">
                    <a:moveTo>
                      <a:pt x="54" y="9"/>
                    </a:moveTo>
                    <a:cubicBezTo>
                      <a:pt x="52" y="5"/>
                      <a:pt x="48" y="4"/>
                      <a:pt x="45" y="3"/>
                    </a:cubicBezTo>
                    <a:cubicBezTo>
                      <a:pt x="43" y="3"/>
                      <a:pt x="41" y="2"/>
                      <a:pt x="40" y="2"/>
                    </a:cubicBezTo>
                    <a:cubicBezTo>
                      <a:pt x="36" y="0"/>
                      <a:pt x="31" y="2"/>
                      <a:pt x="26" y="7"/>
                    </a:cubicBezTo>
                    <a:cubicBezTo>
                      <a:pt x="23" y="10"/>
                      <a:pt x="20" y="11"/>
                      <a:pt x="17" y="11"/>
                    </a:cubicBezTo>
                    <a:cubicBezTo>
                      <a:pt x="13" y="11"/>
                      <a:pt x="8" y="9"/>
                      <a:pt x="5" y="7"/>
                    </a:cubicBezTo>
                    <a:cubicBezTo>
                      <a:pt x="4" y="7"/>
                      <a:pt x="3" y="5"/>
                      <a:pt x="1" y="4"/>
                    </a:cubicBezTo>
                    <a:cubicBezTo>
                      <a:pt x="1" y="4"/>
                      <a:pt x="1" y="4"/>
                      <a:pt x="1" y="5"/>
                    </a:cubicBezTo>
                    <a:cubicBezTo>
                      <a:pt x="1" y="5"/>
                      <a:pt x="1" y="5"/>
                      <a:pt x="1" y="5"/>
                    </a:cubicBezTo>
                    <a:cubicBezTo>
                      <a:pt x="1" y="5"/>
                      <a:pt x="1" y="6"/>
                      <a:pt x="1" y="6"/>
                    </a:cubicBezTo>
                    <a:cubicBezTo>
                      <a:pt x="1" y="6"/>
                      <a:pt x="1" y="6"/>
                      <a:pt x="1" y="6"/>
                    </a:cubicBezTo>
                    <a:cubicBezTo>
                      <a:pt x="1" y="6"/>
                      <a:pt x="1" y="7"/>
                      <a:pt x="1" y="7"/>
                    </a:cubicBezTo>
                    <a:cubicBezTo>
                      <a:pt x="1" y="8"/>
                      <a:pt x="1" y="10"/>
                      <a:pt x="0" y="12"/>
                    </a:cubicBezTo>
                    <a:cubicBezTo>
                      <a:pt x="0" y="12"/>
                      <a:pt x="0" y="12"/>
                      <a:pt x="0" y="12"/>
                    </a:cubicBezTo>
                    <a:cubicBezTo>
                      <a:pt x="5" y="13"/>
                      <a:pt x="10" y="15"/>
                      <a:pt x="13" y="19"/>
                    </a:cubicBezTo>
                    <a:cubicBezTo>
                      <a:pt x="15" y="21"/>
                      <a:pt x="16" y="21"/>
                      <a:pt x="17" y="21"/>
                    </a:cubicBezTo>
                    <a:cubicBezTo>
                      <a:pt x="19" y="22"/>
                      <a:pt x="20" y="22"/>
                      <a:pt x="22" y="25"/>
                    </a:cubicBezTo>
                    <a:cubicBezTo>
                      <a:pt x="22" y="25"/>
                      <a:pt x="23" y="25"/>
                      <a:pt x="23" y="25"/>
                    </a:cubicBezTo>
                    <a:cubicBezTo>
                      <a:pt x="24" y="25"/>
                      <a:pt x="27" y="24"/>
                      <a:pt x="27" y="23"/>
                    </a:cubicBezTo>
                    <a:cubicBezTo>
                      <a:pt x="27" y="22"/>
                      <a:pt x="27" y="22"/>
                      <a:pt x="26" y="21"/>
                    </a:cubicBezTo>
                    <a:cubicBezTo>
                      <a:pt x="25" y="21"/>
                      <a:pt x="24" y="19"/>
                      <a:pt x="24" y="18"/>
                    </a:cubicBezTo>
                    <a:cubicBezTo>
                      <a:pt x="23" y="15"/>
                      <a:pt x="26" y="14"/>
                      <a:pt x="27" y="13"/>
                    </a:cubicBezTo>
                    <a:cubicBezTo>
                      <a:pt x="29" y="12"/>
                      <a:pt x="29" y="12"/>
                      <a:pt x="30" y="11"/>
                    </a:cubicBezTo>
                    <a:cubicBezTo>
                      <a:pt x="31" y="6"/>
                      <a:pt x="41" y="4"/>
                      <a:pt x="45" y="6"/>
                    </a:cubicBezTo>
                    <a:cubicBezTo>
                      <a:pt x="48" y="7"/>
                      <a:pt x="50" y="9"/>
                      <a:pt x="51" y="11"/>
                    </a:cubicBezTo>
                    <a:cubicBezTo>
                      <a:pt x="51" y="13"/>
                      <a:pt x="51" y="15"/>
                      <a:pt x="49" y="17"/>
                    </a:cubicBezTo>
                    <a:cubicBezTo>
                      <a:pt x="48" y="17"/>
                      <a:pt x="49" y="19"/>
                      <a:pt x="54" y="24"/>
                    </a:cubicBezTo>
                    <a:cubicBezTo>
                      <a:pt x="54" y="24"/>
                      <a:pt x="54" y="24"/>
                      <a:pt x="55" y="24"/>
                    </a:cubicBezTo>
                    <a:cubicBezTo>
                      <a:pt x="55" y="23"/>
                      <a:pt x="55" y="23"/>
                      <a:pt x="56" y="23"/>
                    </a:cubicBezTo>
                    <a:cubicBezTo>
                      <a:pt x="56" y="22"/>
                      <a:pt x="57" y="22"/>
                      <a:pt x="57" y="21"/>
                    </a:cubicBezTo>
                    <a:cubicBezTo>
                      <a:pt x="57" y="21"/>
                      <a:pt x="57" y="21"/>
                      <a:pt x="58" y="21"/>
                    </a:cubicBezTo>
                    <a:cubicBezTo>
                      <a:pt x="58" y="20"/>
                      <a:pt x="58" y="20"/>
                      <a:pt x="59" y="20"/>
                    </a:cubicBezTo>
                    <a:cubicBezTo>
                      <a:pt x="59" y="19"/>
                      <a:pt x="59" y="19"/>
                      <a:pt x="59" y="19"/>
                    </a:cubicBezTo>
                    <a:cubicBezTo>
                      <a:pt x="60" y="19"/>
                      <a:pt x="60" y="18"/>
                      <a:pt x="60" y="18"/>
                    </a:cubicBezTo>
                    <a:cubicBezTo>
                      <a:pt x="60" y="18"/>
                      <a:pt x="60" y="18"/>
                      <a:pt x="61" y="18"/>
                    </a:cubicBezTo>
                    <a:cubicBezTo>
                      <a:pt x="61" y="18"/>
                      <a:pt x="61" y="18"/>
                      <a:pt x="61" y="18"/>
                    </a:cubicBezTo>
                    <a:cubicBezTo>
                      <a:pt x="61" y="18"/>
                      <a:pt x="61" y="18"/>
                      <a:pt x="61" y="18"/>
                    </a:cubicBezTo>
                    <a:cubicBezTo>
                      <a:pt x="61" y="18"/>
                      <a:pt x="61" y="18"/>
                      <a:pt x="61" y="18"/>
                    </a:cubicBezTo>
                    <a:cubicBezTo>
                      <a:pt x="61" y="18"/>
                      <a:pt x="61" y="17"/>
                      <a:pt x="61" y="17"/>
                    </a:cubicBezTo>
                    <a:cubicBezTo>
                      <a:pt x="59" y="16"/>
                      <a:pt x="57" y="13"/>
                      <a:pt x="55" y="10"/>
                    </a:cubicBezTo>
                    <a:lnTo>
                      <a:pt x="54"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2162"/>
              <p:cNvSpPr>
                <a:spLocks/>
              </p:cNvSpPr>
              <p:nvPr/>
            </p:nvSpPr>
            <p:spPr bwMode="auto">
              <a:xfrm>
                <a:off x="2659569" y="3908908"/>
                <a:ext cx="0" cy="179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2163"/>
              <p:cNvSpPr>
                <a:spLocks/>
              </p:cNvSpPr>
              <p:nvPr/>
            </p:nvSpPr>
            <p:spPr bwMode="auto">
              <a:xfrm>
                <a:off x="2659569" y="391250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2164"/>
              <p:cNvSpPr>
                <a:spLocks/>
              </p:cNvSpPr>
              <p:nvPr/>
            </p:nvSpPr>
            <p:spPr bwMode="auto">
              <a:xfrm>
                <a:off x="2659569" y="3910707"/>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2165"/>
              <p:cNvSpPr>
                <a:spLocks/>
              </p:cNvSpPr>
              <p:nvPr/>
            </p:nvSpPr>
            <p:spPr bwMode="auto">
              <a:xfrm>
                <a:off x="2657711" y="392329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166"/>
              <p:cNvSpPr>
                <a:spLocks/>
              </p:cNvSpPr>
              <p:nvPr/>
            </p:nvSpPr>
            <p:spPr bwMode="auto">
              <a:xfrm>
                <a:off x="2761781" y="3944878"/>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2167"/>
              <p:cNvSpPr>
                <a:spLocks/>
              </p:cNvSpPr>
              <p:nvPr/>
            </p:nvSpPr>
            <p:spPr bwMode="auto">
              <a:xfrm>
                <a:off x="2769214" y="39394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2168"/>
              <p:cNvSpPr>
                <a:spLocks/>
              </p:cNvSpPr>
              <p:nvPr/>
            </p:nvSpPr>
            <p:spPr bwMode="auto">
              <a:xfrm>
                <a:off x="2765498" y="394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2169"/>
              <p:cNvSpPr>
                <a:spLocks/>
              </p:cNvSpPr>
              <p:nvPr/>
            </p:nvSpPr>
            <p:spPr bwMode="auto">
              <a:xfrm>
                <a:off x="2772931" y="3934087"/>
                <a:ext cx="0" cy="179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2170"/>
              <p:cNvSpPr>
                <a:spLocks/>
              </p:cNvSpPr>
              <p:nvPr/>
            </p:nvSpPr>
            <p:spPr bwMode="auto">
              <a:xfrm>
                <a:off x="2771073" y="3935886"/>
                <a:ext cx="1858" cy="179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2171"/>
              <p:cNvSpPr>
                <a:spLocks/>
              </p:cNvSpPr>
              <p:nvPr/>
            </p:nvSpPr>
            <p:spPr bwMode="auto">
              <a:xfrm>
                <a:off x="2759922" y="3948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2172"/>
              <p:cNvSpPr>
                <a:spLocks/>
              </p:cNvSpPr>
              <p:nvPr/>
            </p:nvSpPr>
            <p:spPr bwMode="auto">
              <a:xfrm>
                <a:off x="2665144" y="3631941"/>
                <a:ext cx="157964" cy="59350"/>
              </a:xfrm>
              <a:custGeom>
                <a:avLst/>
                <a:gdLst>
                  <a:gd name="T0" fmla="*/ 70 w 89"/>
                  <a:gd name="T1" fmla="*/ 23 h 34"/>
                  <a:gd name="T2" fmla="*/ 52 w 89"/>
                  <a:gd name="T3" fmla="*/ 16 h 34"/>
                  <a:gd name="T4" fmla="*/ 15 w 89"/>
                  <a:gd name="T5" fmla="*/ 1 h 34"/>
                  <a:gd name="T6" fmla="*/ 0 w 89"/>
                  <a:gd name="T7" fmla="*/ 1 h 34"/>
                  <a:gd name="T8" fmla="*/ 8 w 89"/>
                  <a:gd name="T9" fmla="*/ 9 h 34"/>
                  <a:gd name="T10" fmla="*/ 25 w 89"/>
                  <a:gd name="T11" fmla="*/ 11 h 34"/>
                  <a:gd name="T12" fmla="*/ 40 w 89"/>
                  <a:gd name="T13" fmla="*/ 18 h 34"/>
                  <a:gd name="T14" fmla="*/ 50 w 89"/>
                  <a:gd name="T15" fmla="*/ 24 h 34"/>
                  <a:gd name="T16" fmla="*/ 56 w 89"/>
                  <a:gd name="T17" fmla="*/ 28 h 34"/>
                  <a:gd name="T18" fmla="*/ 56 w 89"/>
                  <a:gd name="T19" fmla="*/ 32 h 34"/>
                  <a:gd name="T20" fmla="*/ 55 w 89"/>
                  <a:gd name="T21" fmla="*/ 33 h 34"/>
                  <a:gd name="T22" fmla="*/ 56 w 89"/>
                  <a:gd name="T23" fmla="*/ 33 h 34"/>
                  <a:gd name="T24" fmla="*/ 70 w 89"/>
                  <a:gd name="T25" fmla="*/ 34 h 34"/>
                  <a:gd name="T26" fmla="*/ 89 w 89"/>
                  <a:gd name="T27" fmla="*/ 33 h 34"/>
                  <a:gd name="T28" fmla="*/ 70 w 89"/>
                  <a:gd name="T2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34">
                    <a:moveTo>
                      <a:pt x="70" y="23"/>
                    </a:moveTo>
                    <a:cubicBezTo>
                      <a:pt x="67" y="23"/>
                      <a:pt x="60" y="20"/>
                      <a:pt x="52" y="16"/>
                    </a:cubicBezTo>
                    <a:cubicBezTo>
                      <a:pt x="41" y="11"/>
                      <a:pt x="28" y="4"/>
                      <a:pt x="15" y="1"/>
                    </a:cubicBezTo>
                    <a:cubicBezTo>
                      <a:pt x="10" y="0"/>
                      <a:pt x="5" y="0"/>
                      <a:pt x="0" y="1"/>
                    </a:cubicBezTo>
                    <a:cubicBezTo>
                      <a:pt x="5" y="2"/>
                      <a:pt x="8" y="6"/>
                      <a:pt x="8" y="9"/>
                    </a:cubicBezTo>
                    <a:cubicBezTo>
                      <a:pt x="8" y="9"/>
                      <a:pt x="10" y="11"/>
                      <a:pt x="25" y="11"/>
                    </a:cubicBezTo>
                    <a:cubicBezTo>
                      <a:pt x="32" y="12"/>
                      <a:pt x="36" y="15"/>
                      <a:pt x="40" y="18"/>
                    </a:cubicBezTo>
                    <a:cubicBezTo>
                      <a:pt x="43" y="21"/>
                      <a:pt x="45" y="23"/>
                      <a:pt x="50" y="24"/>
                    </a:cubicBezTo>
                    <a:cubicBezTo>
                      <a:pt x="53" y="25"/>
                      <a:pt x="55" y="26"/>
                      <a:pt x="56" y="28"/>
                    </a:cubicBezTo>
                    <a:cubicBezTo>
                      <a:pt x="57" y="29"/>
                      <a:pt x="56" y="31"/>
                      <a:pt x="56" y="32"/>
                    </a:cubicBezTo>
                    <a:cubicBezTo>
                      <a:pt x="56" y="32"/>
                      <a:pt x="55" y="33"/>
                      <a:pt x="55" y="33"/>
                    </a:cubicBezTo>
                    <a:cubicBezTo>
                      <a:pt x="55" y="33"/>
                      <a:pt x="55" y="33"/>
                      <a:pt x="56" y="33"/>
                    </a:cubicBezTo>
                    <a:cubicBezTo>
                      <a:pt x="57" y="34"/>
                      <a:pt x="63" y="34"/>
                      <a:pt x="70" y="34"/>
                    </a:cubicBezTo>
                    <a:cubicBezTo>
                      <a:pt x="80" y="34"/>
                      <a:pt x="87" y="33"/>
                      <a:pt x="89" y="33"/>
                    </a:cubicBezTo>
                    <a:cubicBezTo>
                      <a:pt x="87" y="30"/>
                      <a:pt x="76" y="23"/>
                      <a:pt x="70"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2173"/>
              <p:cNvSpPr>
                <a:spLocks/>
              </p:cNvSpPr>
              <p:nvPr/>
            </p:nvSpPr>
            <p:spPr bwMode="auto">
              <a:xfrm>
                <a:off x="2626118" y="3635538"/>
                <a:ext cx="29734" cy="17985"/>
              </a:xfrm>
              <a:custGeom>
                <a:avLst/>
                <a:gdLst>
                  <a:gd name="T0" fmla="*/ 0 w 17"/>
                  <a:gd name="T1" fmla="*/ 10 h 10"/>
                  <a:gd name="T2" fmla="*/ 0 w 17"/>
                  <a:gd name="T3" fmla="*/ 10 h 10"/>
                  <a:gd name="T4" fmla="*/ 14 w 17"/>
                  <a:gd name="T5" fmla="*/ 2 h 10"/>
                  <a:gd name="T6" fmla="*/ 16 w 17"/>
                  <a:gd name="T7" fmla="*/ 1 h 10"/>
                  <a:gd name="T8" fmla="*/ 17 w 17"/>
                  <a:gd name="T9" fmla="*/ 0 h 10"/>
                  <a:gd name="T10" fmla="*/ 0 w 17"/>
                  <a:gd name="T11" fmla="*/ 10 h 10"/>
                </a:gdLst>
                <a:ahLst/>
                <a:cxnLst>
                  <a:cxn ang="0">
                    <a:pos x="T0" y="T1"/>
                  </a:cxn>
                  <a:cxn ang="0">
                    <a:pos x="T2" y="T3"/>
                  </a:cxn>
                  <a:cxn ang="0">
                    <a:pos x="T4" y="T5"/>
                  </a:cxn>
                  <a:cxn ang="0">
                    <a:pos x="T6" y="T7"/>
                  </a:cxn>
                  <a:cxn ang="0">
                    <a:pos x="T8" y="T9"/>
                  </a:cxn>
                  <a:cxn ang="0">
                    <a:pos x="T10" y="T11"/>
                  </a:cxn>
                </a:cxnLst>
                <a:rect l="0" t="0" r="r" b="b"/>
                <a:pathLst>
                  <a:path w="17" h="10">
                    <a:moveTo>
                      <a:pt x="0" y="10"/>
                    </a:moveTo>
                    <a:cubicBezTo>
                      <a:pt x="0" y="10"/>
                      <a:pt x="0" y="10"/>
                      <a:pt x="0" y="10"/>
                    </a:cubicBezTo>
                    <a:cubicBezTo>
                      <a:pt x="3" y="10"/>
                      <a:pt x="10" y="5"/>
                      <a:pt x="14" y="2"/>
                    </a:cubicBezTo>
                    <a:cubicBezTo>
                      <a:pt x="16" y="1"/>
                      <a:pt x="16" y="1"/>
                      <a:pt x="16" y="1"/>
                    </a:cubicBezTo>
                    <a:cubicBezTo>
                      <a:pt x="16" y="1"/>
                      <a:pt x="17" y="0"/>
                      <a:pt x="17" y="0"/>
                    </a:cubicBezTo>
                    <a:cubicBezTo>
                      <a:pt x="8" y="3"/>
                      <a:pt x="1" y="8"/>
                      <a:pt x="0"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2174"/>
              <p:cNvSpPr>
                <a:spLocks/>
              </p:cNvSpPr>
              <p:nvPr/>
            </p:nvSpPr>
            <p:spPr bwMode="auto">
              <a:xfrm>
                <a:off x="2750630" y="3729060"/>
                <a:ext cx="31593" cy="7194"/>
              </a:xfrm>
              <a:custGeom>
                <a:avLst/>
                <a:gdLst>
                  <a:gd name="T0" fmla="*/ 18 w 18"/>
                  <a:gd name="T1" fmla="*/ 3 h 4"/>
                  <a:gd name="T2" fmla="*/ 1 w 18"/>
                  <a:gd name="T3" fmla="*/ 0 h 4"/>
                  <a:gd name="T4" fmla="*/ 0 w 18"/>
                  <a:gd name="T5" fmla="*/ 0 h 4"/>
                  <a:gd name="T6" fmla="*/ 15 w 18"/>
                  <a:gd name="T7" fmla="*/ 4 h 4"/>
                  <a:gd name="T8" fmla="*/ 18 w 18"/>
                  <a:gd name="T9" fmla="*/ 3 h 4"/>
                </a:gdLst>
                <a:ahLst/>
                <a:cxnLst>
                  <a:cxn ang="0">
                    <a:pos x="T0" y="T1"/>
                  </a:cxn>
                  <a:cxn ang="0">
                    <a:pos x="T2" y="T3"/>
                  </a:cxn>
                  <a:cxn ang="0">
                    <a:pos x="T4" y="T5"/>
                  </a:cxn>
                  <a:cxn ang="0">
                    <a:pos x="T6" y="T7"/>
                  </a:cxn>
                  <a:cxn ang="0">
                    <a:pos x="T8" y="T9"/>
                  </a:cxn>
                </a:cxnLst>
                <a:rect l="0" t="0" r="r" b="b"/>
                <a:pathLst>
                  <a:path w="18" h="4">
                    <a:moveTo>
                      <a:pt x="18" y="3"/>
                    </a:moveTo>
                    <a:cubicBezTo>
                      <a:pt x="15" y="2"/>
                      <a:pt x="8" y="0"/>
                      <a:pt x="1" y="0"/>
                    </a:cubicBezTo>
                    <a:cubicBezTo>
                      <a:pt x="1" y="0"/>
                      <a:pt x="1" y="0"/>
                      <a:pt x="0" y="0"/>
                    </a:cubicBezTo>
                    <a:cubicBezTo>
                      <a:pt x="3" y="2"/>
                      <a:pt x="10" y="4"/>
                      <a:pt x="15" y="4"/>
                    </a:cubicBezTo>
                    <a:cubicBezTo>
                      <a:pt x="16" y="4"/>
                      <a:pt x="17" y="4"/>
                      <a:pt x="18"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2175"/>
              <p:cNvSpPr>
                <a:spLocks/>
              </p:cNvSpPr>
              <p:nvPr/>
            </p:nvSpPr>
            <p:spPr bwMode="auto">
              <a:xfrm>
                <a:off x="2975496" y="3725463"/>
                <a:ext cx="27876" cy="8992"/>
              </a:xfrm>
              <a:custGeom>
                <a:avLst/>
                <a:gdLst>
                  <a:gd name="T0" fmla="*/ 0 w 15"/>
                  <a:gd name="T1" fmla="*/ 1 h 5"/>
                  <a:gd name="T2" fmla="*/ 0 w 15"/>
                  <a:gd name="T3" fmla="*/ 2 h 5"/>
                  <a:gd name="T4" fmla="*/ 7 w 15"/>
                  <a:gd name="T5" fmla="*/ 5 h 5"/>
                  <a:gd name="T6" fmla="*/ 15 w 15"/>
                  <a:gd name="T7" fmla="*/ 2 h 5"/>
                  <a:gd name="T8" fmla="*/ 5 w 15"/>
                  <a:gd name="T9" fmla="*/ 0 h 5"/>
                  <a:gd name="T10" fmla="*/ 0 w 15"/>
                  <a:gd name="T11" fmla="*/ 1 h 5"/>
                </a:gdLst>
                <a:ahLst/>
                <a:cxnLst>
                  <a:cxn ang="0">
                    <a:pos x="T0" y="T1"/>
                  </a:cxn>
                  <a:cxn ang="0">
                    <a:pos x="T2" y="T3"/>
                  </a:cxn>
                  <a:cxn ang="0">
                    <a:pos x="T4" y="T5"/>
                  </a:cxn>
                  <a:cxn ang="0">
                    <a:pos x="T6" y="T7"/>
                  </a:cxn>
                  <a:cxn ang="0">
                    <a:pos x="T8" y="T9"/>
                  </a:cxn>
                  <a:cxn ang="0">
                    <a:pos x="T10" y="T11"/>
                  </a:cxn>
                </a:cxnLst>
                <a:rect l="0" t="0" r="r" b="b"/>
                <a:pathLst>
                  <a:path w="15" h="5">
                    <a:moveTo>
                      <a:pt x="0" y="1"/>
                    </a:moveTo>
                    <a:cubicBezTo>
                      <a:pt x="0" y="1"/>
                      <a:pt x="0" y="2"/>
                      <a:pt x="0" y="2"/>
                    </a:cubicBezTo>
                    <a:cubicBezTo>
                      <a:pt x="2" y="4"/>
                      <a:pt x="5" y="5"/>
                      <a:pt x="7" y="5"/>
                    </a:cubicBezTo>
                    <a:cubicBezTo>
                      <a:pt x="10" y="5"/>
                      <a:pt x="14" y="3"/>
                      <a:pt x="15" y="2"/>
                    </a:cubicBezTo>
                    <a:cubicBezTo>
                      <a:pt x="14" y="2"/>
                      <a:pt x="10" y="0"/>
                      <a:pt x="5" y="0"/>
                    </a:cubicBezTo>
                    <a:cubicBezTo>
                      <a:pt x="2" y="0"/>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2178"/>
              <p:cNvSpPr>
                <a:spLocks/>
              </p:cNvSpPr>
              <p:nvPr/>
            </p:nvSpPr>
            <p:spPr bwMode="auto">
              <a:xfrm>
                <a:off x="1737805" y="3000673"/>
                <a:ext cx="115221" cy="61149"/>
              </a:xfrm>
              <a:custGeom>
                <a:avLst/>
                <a:gdLst>
                  <a:gd name="T0" fmla="*/ 62 w 65"/>
                  <a:gd name="T1" fmla="*/ 35 h 36"/>
                  <a:gd name="T2" fmla="*/ 63 w 65"/>
                  <a:gd name="T3" fmla="*/ 35 h 36"/>
                  <a:gd name="T4" fmla="*/ 63 w 65"/>
                  <a:gd name="T5" fmla="*/ 32 h 36"/>
                  <a:gd name="T6" fmla="*/ 56 w 65"/>
                  <a:gd name="T7" fmla="*/ 28 h 36"/>
                  <a:gd name="T8" fmla="*/ 43 w 65"/>
                  <a:gd name="T9" fmla="*/ 22 h 36"/>
                  <a:gd name="T10" fmla="*/ 30 w 65"/>
                  <a:gd name="T11" fmla="*/ 7 h 36"/>
                  <a:gd name="T12" fmla="*/ 15 w 65"/>
                  <a:gd name="T13" fmla="*/ 4 h 36"/>
                  <a:gd name="T14" fmla="*/ 4 w 65"/>
                  <a:gd name="T15" fmla="*/ 2 h 36"/>
                  <a:gd name="T16" fmla="*/ 7 w 65"/>
                  <a:gd name="T17" fmla="*/ 7 h 36"/>
                  <a:gd name="T18" fmla="*/ 12 w 65"/>
                  <a:gd name="T19" fmla="*/ 11 h 36"/>
                  <a:gd name="T20" fmla="*/ 20 w 65"/>
                  <a:gd name="T21" fmla="*/ 17 h 36"/>
                  <a:gd name="T22" fmla="*/ 28 w 65"/>
                  <a:gd name="T23" fmla="*/ 22 h 36"/>
                  <a:gd name="T24" fmla="*/ 34 w 65"/>
                  <a:gd name="T25" fmla="*/ 28 h 36"/>
                  <a:gd name="T26" fmla="*/ 39 w 65"/>
                  <a:gd name="T27" fmla="*/ 30 h 36"/>
                  <a:gd name="T28" fmla="*/ 43 w 65"/>
                  <a:gd name="T29" fmla="*/ 35 h 36"/>
                  <a:gd name="T30" fmla="*/ 45 w 65"/>
                  <a:gd name="T31" fmla="*/ 35 h 36"/>
                  <a:gd name="T32" fmla="*/ 62 w 65"/>
                  <a:gd name="T33"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36">
                    <a:moveTo>
                      <a:pt x="62" y="35"/>
                    </a:moveTo>
                    <a:cubicBezTo>
                      <a:pt x="63" y="35"/>
                      <a:pt x="63" y="35"/>
                      <a:pt x="63" y="35"/>
                    </a:cubicBezTo>
                    <a:cubicBezTo>
                      <a:pt x="63" y="34"/>
                      <a:pt x="63" y="33"/>
                      <a:pt x="63" y="32"/>
                    </a:cubicBezTo>
                    <a:cubicBezTo>
                      <a:pt x="65" y="29"/>
                      <a:pt x="60" y="31"/>
                      <a:pt x="56" y="28"/>
                    </a:cubicBezTo>
                    <a:cubicBezTo>
                      <a:pt x="53" y="24"/>
                      <a:pt x="45" y="25"/>
                      <a:pt x="43" y="22"/>
                    </a:cubicBezTo>
                    <a:cubicBezTo>
                      <a:pt x="42" y="18"/>
                      <a:pt x="34" y="7"/>
                      <a:pt x="30" y="7"/>
                    </a:cubicBezTo>
                    <a:cubicBezTo>
                      <a:pt x="26" y="7"/>
                      <a:pt x="20" y="7"/>
                      <a:pt x="15" y="4"/>
                    </a:cubicBezTo>
                    <a:cubicBezTo>
                      <a:pt x="10" y="0"/>
                      <a:pt x="7" y="0"/>
                      <a:pt x="4" y="2"/>
                    </a:cubicBezTo>
                    <a:cubicBezTo>
                      <a:pt x="0" y="4"/>
                      <a:pt x="7" y="5"/>
                      <a:pt x="7" y="7"/>
                    </a:cubicBezTo>
                    <a:cubicBezTo>
                      <a:pt x="7" y="10"/>
                      <a:pt x="9" y="11"/>
                      <a:pt x="12" y="11"/>
                    </a:cubicBezTo>
                    <a:cubicBezTo>
                      <a:pt x="15" y="10"/>
                      <a:pt x="17" y="16"/>
                      <a:pt x="20" y="17"/>
                    </a:cubicBezTo>
                    <a:cubicBezTo>
                      <a:pt x="23" y="17"/>
                      <a:pt x="24" y="22"/>
                      <a:pt x="28" y="22"/>
                    </a:cubicBezTo>
                    <a:cubicBezTo>
                      <a:pt x="31" y="22"/>
                      <a:pt x="32" y="26"/>
                      <a:pt x="34" y="28"/>
                    </a:cubicBezTo>
                    <a:cubicBezTo>
                      <a:pt x="35" y="30"/>
                      <a:pt x="39" y="28"/>
                      <a:pt x="39" y="30"/>
                    </a:cubicBezTo>
                    <a:cubicBezTo>
                      <a:pt x="39" y="32"/>
                      <a:pt x="41" y="33"/>
                      <a:pt x="43" y="35"/>
                    </a:cubicBezTo>
                    <a:cubicBezTo>
                      <a:pt x="45" y="35"/>
                      <a:pt x="45" y="35"/>
                      <a:pt x="45" y="35"/>
                    </a:cubicBezTo>
                    <a:cubicBezTo>
                      <a:pt x="52" y="36"/>
                      <a:pt x="58" y="36"/>
                      <a:pt x="62"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2179"/>
              <p:cNvSpPr>
                <a:spLocks/>
              </p:cNvSpPr>
              <p:nvPr/>
            </p:nvSpPr>
            <p:spPr bwMode="auto">
              <a:xfrm>
                <a:off x="2217271" y="2166175"/>
                <a:ext cx="156105" cy="86327"/>
              </a:xfrm>
              <a:custGeom>
                <a:avLst/>
                <a:gdLst>
                  <a:gd name="T0" fmla="*/ 69 w 88"/>
                  <a:gd name="T1" fmla="*/ 8 h 50"/>
                  <a:gd name="T2" fmla="*/ 48 w 88"/>
                  <a:gd name="T3" fmla="*/ 4 h 50"/>
                  <a:gd name="T4" fmla="*/ 52 w 88"/>
                  <a:gd name="T5" fmla="*/ 17 h 50"/>
                  <a:gd name="T6" fmla="*/ 39 w 88"/>
                  <a:gd name="T7" fmla="*/ 13 h 50"/>
                  <a:gd name="T8" fmla="*/ 35 w 88"/>
                  <a:gd name="T9" fmla="*/ 21 h 50"/>
                  <a:gd name="T10" fmla="*/ 28 w 88"/>
                  <a:gd name="T11" fmla="*/ 22 h 50"/>
                  <a:gd name="T12" fmla="*/ 9 w 88"/>
                  <a:gd name="T13" fmla="*/ 5 h 50"/>
                  <a:gd name="T14" fmla="*/ 8 w 88"/>
                  <a:gd name="T15" fmla="*/ 19 h 50"/>
                  <a:gd name="T16" fmla="*/ 26 w 88"/>
                  <a:gd name="T17" fmla="*/ 31 h 50"/>
                  <a:gd name="T18" fmla="*/ 53 w 88"/>
                  <a:gd name="T19" fmla="*/ 31 h 50"/>
                  <a:gd name="T20" fmla="*/ 50 w 88"/>
                  <a:gd name="T21" fmla="*/ 45 h 50"/>
                  <a:gd name="T22" fmla="*/ 74 w 88"/>
                  <a:gd name="T23" fmla="*/ 46 h 50"/>
                  <a:gd name="T24" fmla="*/ 83 w 88"/>
                  <a:gd name="T25" fmla="*/ 37 h 50"/>
                  <a:gd name="T26" fmla="*/ 82 w 88"/>
                  <a:gd name="T27" fmla="*/ 25 h 50"/>
                  <a:gd name="T28" fmla="*/ 69 w 88"/>
                  <a:gd name="T2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0">
                    <a:moveTo>
                      <a:pt x="69" y="8"/>
                    </a:moveTo>
                    <a:cubicBezTo>
                      <a:pt x="69" y="13"/>
                      <a:pt x="57" y="7"/>
                      <a:pt x="48" y="4"/>
                    </a:cubicBezTo>
                    <a:cubicBezTo>
                      <a:pt x="39" y="0"/>
                      <a:pt x="45" y="11"/>
                      <a:pt x="52" y="17"/>
                    </a:cubicBezTo>
                    <a:cubicBezTo>
                      <a:pt x="59" y="23"/>
                      <a:pt x="48" y="20"/>
                      <a:pt x="39" y="13"/>
                    </a:cubicBezTo>
                    <a:cubicBezTo>
                      <a:pt x="29" y="7"/>
                      <a:pt x="30" y="18"/>
                      <a:pt x="35" y="21"/>
                    </a:cubicBezTo>
                    <a:cubicBezTo>
                      <a:pt x="39" y="25"/>
                      <a:pt x="34" y="30"/>
                      <a:pt x="28" y="22"/>
                    </a:cubicBezTo>
                    <a:cubicBezTo>
                      <a:pt x="22" y="14"/>
                      <a:pt x="19" y="5"/>
                      <a:pt x="9" y="5"/>
                    </a:cubicBezTo>
                    <a:cubicBezTo>
                      <a:pt x="0" y="4"/>
                      <a:pt x="4" y="14"/>
                      <a:pt x="8" y="19"/>
                    </a:cubicBezTo>
                    <a:cubicBezTo>
                      <a:pt x="13" y="25"/>
                      <a:pt x="18" y="27"/>
                      <a:pt x="26" y="31"/>
                    </a:cubicBezTo>
                    <a:cubicBezTo>
                      <a:pt x="34" y="36"/>
                      <a:pt x="47" y="29"/>
                      <a:pt x="53" y="31"/>
                    </a:cubicBezTo>
                    <a:cubicBezTo>
                      <a:pt x="59" y="32"/>
                      <a:pt x="46" y="40"/>
                      <a:pt x="50" y="45"/>
                    </a:cubicBezTo>
                    <a:cubicBezTo>
                      <a:pt x="54" y="50"/>
                      <a:pt x="65" y="46"/>
                      <a:pt x="74" y="46"/>
                    </a:cubicBezTo>
                    <a:cubicBezTo>
                      <a:pt x="82" y="45"/>
                      <a:pt x="78" y="40"/>
                      <a:pt x="83" y="37"/>
                    </a:cubicBezTo>
                    <a:cubicBezTo>
                      <a:pt x="88" y="33"/>
                      <a:pt x="78" y="34"/>
                      <a:pt x="82" y="25"/>
                    </a:cubicBezTo>
                    <a:cubicBezTo>
                      <a:pt x="86" y="17"/>
                      <a:pt x="70" y="3"/>
                      <a:pt x="69"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2180"/>
              <p:cNvSpPr>
                <a:spLocks/>
              </p:cNvSpPr>
              <p:nvPr/>
            </p:nvSpPr>
            <p:spPr bwMode="auto">
              <a:xfrm>
                <a:off x="2302757" y="2027691"/>
                <a:ext cx="42743" cy="28776"/>
              </a:xfrm>
              <a:custGeom>
                <a:avLst/>
                <a:gdLst>
                  <a:gd name="T0" fmla="*/ 21 w 25"/>
                  <a:gd name="T1" fmla="*/ 11 h 17"/>
                  <a:gd name="T2" fmla="*/ 6 w 25"/>
                  <a:gd name="T3" fmla="*/ 5 h 17"/>
                  <a:gd name="T4" fmla="*/ 21 w 25"/>
                  <a:gd name="T5" fmla="*/ 11 h 17"/>
                </a:gdLst>
                <a:ahLst/>
                <a:cxnLst>
                  <a:cxn ang="0">
                    <a:pos x="T0" y="T1"/>
                  </a:cxn>
                  <a:cxn ang="0">
                    <a:pos x="T2" y="T3"/>
                  </a:cxn>
                  <a:cxn ang="0">
                    <a:pos x="T4" y="T5"/>
                  </a:cxn>
                </a:cxnLst>
                <a:rect l="0" t="0" r="r" b="b"/>
                <a:pathLst>
                  <a:path w="25" h="17">
                    <a:moveTo>
                      <a:pt x="21" y="11"/>
                    </a:moveTo>
                    <a:cubicBezTo>
                      <a:pt x="25" y="5"/>
                      <a:pt x="0" y="0"/>
                      <a:pt x="6" y="5"/>
                    </a:cubicBezTo>
                    <a:cubicBezTo>
                      <a:pt x="10" y="8"/>
                      <a:pt x="18" y="17"/>
                      <a:pt x="21"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2181"/>
              <p:cNvSpPr>
                <a:spLocks/>
              </p:cNvSpPr>
              <p:nvPr/>
            </p:nvSpPr>
            <p:spPr bwMode="auto">
              <a:xfrm>
                <a:off x="2566649" y="2563640"/>
                <a:ext cx="139380" cy="91723"/>
              </a:xfrm>
              <a:custGeom>
                <a:avLst/>
                <a:gdLst>
                  <a:gd name="T0" fmla="*/ 78 w 79"/>
                  <a:gd name="T1" fmla="*/ 42 h 53"/>
                  <a:gd name="T2" fmla="*/ 62 w 79"/>
                  <a:gd name="T3" fmla="*/ 29 h 53"/>
                  <a:gd name="T4" fmla="*/ 40 w 79"/>
                  <a:gd name="T5" fmla="*/ 16 h 53"/>
                  <a:gd name="T6" fmla="*/ 26 w 79"/>
                  <a:gd name="T7" fmla="*/ 6 h 53"/>
                  <a:gd name="T8" fmla="*/ 14 w 79"/>
                  <a:gd name="T9" fmla="*/ 13 h 53"/>
                  <a:gd name="T10" fmla="*/ 11 w 79"/>
                  <a:gd name="T11" fmla="*/ 29 h 53"/>
                  <a:gd name="T12" fmla="*/ 1 w 79"/>
                  <a:gd name="T13" fmla="*/ 44 h 53"/>
                  <a:gd name="T14" fmla="*/ 15 w 79"/>
                  <a:gd name="T15" fmla="*/ 43 h 53"/>
                  <a:gd name="T16" fmla="*/ 21 w 79"/>
                  <a:gd name="T17" fmla="*/ 52 h 53"/>
                  <a:gd name="T18" fmla="*/ 40 w 79"/>
                  <a:gd name="T19" fmla="*/ 42 h 53"/>
                  <a:gd name="T20" fmla="*/ 55 w 79"/>
                  <a:gd name="T21" fmla="*/ 41 h 53"/>
                  <a:gd name="T22" fmla="*/ 78 w 79"/>
                  <a:gd name="T23"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3">
                    <a:moveTo>
                      <a:pt x="78" y="42"/>
                    </a:moveTo>
                    <a:cubicBezTo>
                      <a:pt x="79" y="37"/>
                      <a:pt x="61" y="35"/>
                      <a:pt x="62" y="29"/>
                    </a:cubicBezTo>
                    <a:cubicBezTo>
                      <a:pt x="63" y="24"/>
                      <a:pt x="46" y="19"/>
                      <a:pt x="40" y="16"/>
                    </a:cubicBezTo>
                    <a:cubicBezTo>
                      <a:pt x="35" y="13"/>
                      <a:pt x="26" y="12"/>
                      <a:pt x="26" y="6"/>
                    </a:cubicBezTo>
                    <a:cubicBezTo>
                      <a:pt x="26" y="0"/>
                      <a:pt x="14" y="4"/>
                      <a:pt x="14" y="13"/>
                    </a:cubicBezTo>
                    <a:cubicBezTo>
                      <a:pt x="13" y="22"/>
                      <a:pt x="8" y="20"/>
                      <a:pt x="11" y="29"/>
                    </a:cubicBezTo>
                    <a:cubicBezTo>
                      <a:pt x="13" y="37"/>
                      <a:pt x="0" y="39"/>
                      <a:pt x="1" y="44"/>
                    </a:cubicBezTo>
                    <a:cubicBezTo>
                      <a:pt x="3" y="48"/>
                      <a:pt x="9" y="43"/>
                      <a:pt x="15" y="43"/>
                    </a:cubicBezTo>
                    <a:cubicBezTo>
                      <a:pt x="21" y="43"/>
                      <a:pt x="14" y="52"/>
                      <a:pt x="21" y="52"/>
                    </a:cubicBezTo>
                    <a:cubicBezTo>
                      <a:pt x="27" y="53"/>
                      <a:pt x="38" y="46"/>
                      <a:pt x="40" y="42"/>
                    </a:cubicBezTo>
                    <a:cubicBezTo>
                      <a:pt x="43" y="38"/>
                      <a:pt x="48" y="36"/>
                      <a:pt x="55" y="41"/>
                    </a:cubicBezTo>
                    <a:cubicBezTo>
                      <a:pt x="62" y="46"/>
                      <a:pt x="77" y="47"/>
                      <a:pt x="78"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2182"/>
              <p:cNvSpPr>
                <a:spLocks/>
              </p:cNvSpPr>
              <p:nvPr/>
            </p:nvSpPr>
            <p:spPr bwMode="auto">
              <a:xfrm>
                <a:off x="2622401" y="2655363"/>
                <a:ext cx="53893" cy="35970"/>
              </a:xfrm>
              <a:custGeom>
                <a:avLst/>
                <a:gdLst>
                  <a:gd name="T0" fmla="*/ 10 w 30"/>
                  <a:gd name="T1" fmla="*/ 16 h 21"/>
                  <a:gd name="T2" fmla="*/ 29 w 30"/>
                  <a:gd name="T3" fmla="*/ 4 h 21"/>
                  <a:gd name="T4" fmla="*/ 10 w 30"/>
                  <a:gd name="T5" fmla="*/ 16 h 21"/>
                </a:gdLst>
                <a:ahLst/>
                <a:cxnLst>
                  <a:cxn ang="0">
                    <a:pos x="T0" y="T1"/>
                  </a:cxn>
                  <a:cxn ang="0">
                    <a:pos x="T2" y="T3"/>
                  </a:cxn>
                  <a:cxn ang="0">
                    <a:pos x="T4" y="T5"/>
                  </a:cxn>
                </a:cxnLst>
                <a:rect l="0" t="0" r="r" b="b"/>
                <a:pathLst>
                  <a:path w="30" h="21">
                    <a:moveTo>
                      <a:pt x="10" y="16"/>
                    </a:moveTo>
                    <a:cubicBezTo>
                      <a:pt x="18" y="21"/>
                      <a:pt x="30" y="8"/>
                      <a:pt x="29" y="4"/>
                    </a:cubicBezTo>
                    <a:cubicBezTo>
                      <a:pt x="28" y="0"/>
                      <a:pt x="0" y="10"/>
                      <a:pt x="10"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2183"/>
              <p:cNvSpPr>
                <a:spLocks/>
              </p:cNvSpPr>
              <p:nvPr/>
            </p:nvSpPr>
            <p:spPr bwMode="auto">
              <a:xfrm>
                <a:off x="2371518" y="2214734"/>
                <a:ext cx="83628" cy="46761"/>
              </a:xfrm>
              <a:custGeom>
                <a:avLst/>
                <a:gdLst>
                  <a:gd name="T0" fmla="*/ 38 w 47"/>
                  <a:gd name="T1" fmla="*/ 26 h 27"/>
                  <a:gd name="T2" fmla="*/ 33 w 47"/>
                  <a:gd name="T3" fmla="*/ 7 h 27"/>
                  <a:gd name="T4" fmla="*/ 4 w 47"/>
                  <a:gd name="T5" fmla="*/ 18 h 27"/>
                  <a:gd name="T6" fmla="*/ 38 w 47"/>
                  <a:gd name="T7" fmla="*/ 26 h 27"/>
                </a:gdLst>
                <a:ahLst/>
                <a:cxnLst>
                  <a:cxn ang="0">
                    <a:pos x="T0" y="T1"/>
                  </a:cxn>
                  <a:cxn ang="0">
                    <a:pos x="T2" y="T3"/>
                  </a:cxn>
                  <a:cxn ang="0">
                    <a:pos x="T4" y="T5"/>
                  </a:cxn>
                  <a:cxn ang="0">
                    <a:pos x="T6" y="T7"/>
                  </a:cxn>
                </a:cxnLst>
                <a:rect l="0" t="0" r="r" b="b"/>
                <a:pathLst>
                  <a:path w="47" h="27">
                    <a:moveTo>
                      <a:pt x="38" y="26"/>
                    </a:moveTo>
                    <a:cubicBezTo>
                      <a:pt x="47" y="26"/>
                      <a:pt x="43" y="15"/>
                      <a:pt x="33" y="7"/>
                    </a:cubicBezTo>
                    <a:cubicBezTo>
                      <a:pt x="23" y="0"/>
                      <a:pt x="0" y="15"/>
                      <a:pt x="4" y="18"/>
                    </a:cubicBezTo>
                    <a:cubicBezTo>
                      <a:pt x="9" y="22"/>
                      <a:pt x="29" y="27"/>
                      <a:pt x="38"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2184"/>
              <p:cNvSpPr>
                <a:spLocks/>
              </p:cNvSpPr>
              <p:nvPr/>
            </p:nvSpPr>
            <p:spPr bwMode="auto">
              <a:xfrm>
                <a:off x="2371518" y="2162578"/>
                <a:ext cx="351237" cy="104312"/>
              </a:xfrm>
              <a:custGeom>
                <a:avLst/>
                <a:gdLst>
                  <a:gd name="T0" fmla="*/ 56 w 198"/>
                  <a:gd name="T1" fmla="*/ 47 h 61"/>
                  <a:gd name="T2" fmla="*/ 69 w 198"/>
                  <a:gd name="T3" fmla="*/ 54 h 61"/>
                  <a:gd name="T4" fmla="*/ 87 w 198"/>
                  <a:gd name="T5" fmla="*/ 57 h 61"/>
                  <a:gd name="T6" fmla="*/ 95 w 198"/>
                  <a:gd name="T7" fmla="*/ 53 h 61"/>
                  <a:gd name="T8" fmla="*/ 133 w 198"/>
                  <a:gd name="T9" fmla="*/ 60 h 61"/>
                  <a:gd name="T10" fmla="*/ 158 w 198"/>
                  <a:gd name="T11" fmla="*/ 54 h 61"/>
                  <a:gd name="T12" fmla="*/ 188 w 198"/>
                  <a:gd name="T13" fmla="*/ 57 h 61"/>
                  <a:gd name="T14" fmla="*/ 198 w 198"/>
                  <a:gd name="T15" fmla="*/ 39 h 61"/>
                  <a:gd name="T16" fmla="*/ 134 w 198"/>
                  <a:gd name="T17" fmla="*/ 34 h 61"/>
                  <a:gd name="T18" fmla="*/ 102 w 198"/>
                  <a:gd name="T19" fmla="*/ 36 h 61"/>
                  <a:gd name="T20" fmla="*/ 84 w 198"/>
                  <a:gd name="T21" fmla="*/ 30 h 61"/>
                  <a:gd name="T22" fmla="*/ 87 w 198"/>
                  <a:gd name="T23" fmla="*/ 20 h 61"/>
                  <a:gd name="T24" fmla="*/ 57 w 198"/>
                  <a:gd name="T25" fmla="*/ 11 h 61"/>
                  <a:gd name="T26" fmla="*/ 33 w 198"/>
                  <a:gd name="T27" fmla="*/ 4 h 61"/>
                  <a:gd name="T28" fmla="*/ 5 w 198"/>
                  <a:gd name="T29" fmla="*/ 8 h 61"/>
                  <a:gd name="T30" fmla="*/ 40 w 198"/>
                  <a:gd name="T31" fmla="*/ 18 h 61"/>
                  <a:gd name="T32" fmla="*/ 55 w 198"/>
                  <a:gd name="T33" fmla="*/ 30 h 61"/>
                  <a:gd name="T34" fmla="*/ 56 w 198"/>
                  <a:gd name="T35"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61">
                    <a:moveTo>
                      <a:pt x="56" y="47"/>
                    </a:moveTo>
                    <a:cubicBezTo>
                      <a:pt x="59" y="57"/>
                      <a:pt x="63" y="50"/>
                      <a:pt x="69" y="54"/>
                    </a:cubicBezTo>
                    <a:cubicBezTo>
                      <a:pt x="74" y="58"/>
                      <a:pt x="83" y="61"/>
                      <a:pt x="87" y="57"/>
                    </a:cubicBezTo>
                    <a:cubicBezTo>
                      <a:pt x="92" y="53"/>
                      <a:pt x="94" y="50"/>
                      <a:pt x="95" y="53"/>
                    </a:cubicBezTo>
                    <a:cubicBezTo>
                      <a:pt x="98" y="59"/>
                      <a:pt x="109" y="60"/>
                      <a:pt x="133" y="60"/>
                    </a:cubicBezTo>
                    <a:cubicBezTo>
                      <a:pt x="157" y="61"/>
                      <a:pt x="151" y="50"/>
                      <a:pt x="158" y="54"/>
                    </a:cubicBezTo>
                    <a:cubicBezTo>
                      <a:pt x="165" y="58"/>
                      <a:pt x="181" y="58"/>
                      <a:pt x="188" y="57"/>
                    </a:cubicBezTo>
                    <a:cubicBezTo>
                      <a:pt x="195" y="55"/>
                      <a:pt x="198" y="44"/>
                      <a:pt x="198" y="39"/>
                    </a:cubicBezTo>
                    <a:cubicBezTo>
                      <a:pt x="197" y="33"/>
                      <a:pt x="144" y="29"/>
                      <a:pt x="134" y="34"/>
                    </a:cubicBezTo>
                    <a:cubicBezTo>
                      <a:pt x="125" y="40"/>
                      <a:pt x="110" y="32"/>
                      <a:pt x="102" y="36"/>
                    </a:cubicBezTo>
                    <a:cubicBezTo>
                      <a:pt x="95" y="40"/>
                      <a:pt x="97" y="31"/>
                      <a:pt x="84" y="30"/>
                    </a:cubicBezTo>
                    <a:cubicBezTo>
                      <a:pt x="70" y="30"/>
                      <a:pt x="85" y="23"/>
                      <a:pt x="87" y="20"/>
                    </a:cubicBezTo>
                    <a:cubicBezTo>
                      <a:pt x="90" y="17"/>
                      <a:pt x="67" y="9"/>
                      <a:pt x="57" y="11"/>
                    </a:cubicBezTo>
                    <a:cubicBezTo>
                      <a:pt x="48" y="13"/>
                      <a:pt x="42" y="8"/>
                      <a:pt x="33" y="4"/>
                    </a:cubicBezTo>
                    <a:cubicBezTo>
                      <a:pt x="24" y="0"/>
                      <a:pt x="0" y="1"/>
                      <a:pt x="5" y="8"/>
                    </a:cubicBezTo>
                    <a:cubicBezTo>
                      <a:pt x="8" y="13"/>
                      <a:pt x="37" y="23"/>
                      <a:pt x="40" y="18"/>
                    </a:cubicBezTo>
                    <a:cubicBezTo>
                      <a:pt x="43" y="13"/>
                      <a:pt x="51" y="24"/>
                      <a:pt x="55" y="30"/>
                    </a:cubicBezTo>
                    <a:cubicBezTo>
                      <a:pt x="60" y="35"/>
                      <a:pt x="52" y="37"/>
                      <a:pt x="56" y="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2185"/>
              <p:cNvSpPr>
                <a:spLocks/>
              </p:cNvSpPr>
              <p:nvPr/>
            </p:nvSpPr>
            <p:spPr bwMode="auto">
              <a:xfrm>
                <a:off x="1923644" y="2288472"/>
                <a:ext cx="371679" cy="192438"/>
              </a:xfrm>
              <a:custGeom>
                <a:avLst/>
                <a:gdLst>
                  <a:gd name="T0" fmla="*/ 193 w 209"/>
                  <a:gd name="T1" fmla="*/ 85 h 112"/>
                  <a:gd name="T2" fmla="*/ 209 w 209"/>
                  <a:gd name="T3" fmla="*/ 85 h 112"/>
                  <a:gd name="T4" fmla="*/ 189 w 209"/>
                  <a:gd name="T5" fmla="*/ 70 h 112"/>
                  <a:gd name="T6" fmla="*/ 171 w 209"/>
                  <a:gd name="T7" fmla="*/ 61 h 112"/>
                  <a:gd name="T8" fmla="*/ 166 w 209"/>
                  <a:gd name="T9" fmla="*/ 45 h 112"/>
                  <a:gd name="T10" fmla="*/ 162 w 209"/>
                  <a:gd name="T11" fmla="*/ 19 h 112"/>
                  <a:gd name="T12" fmla="*/ 163 w 209"/>
                  <a:gd name="T13" fmla="*/ 3 h 112"/>
                  <a:gd name="T14" fmla="*/ 141 w 209"/>
                  <a:gd name="T15" fmla="*/ 8 h 112"/>
                  <a:gd name="T16" fmla="*/ 155 w 209"/>
                  <a:gd name="T17" fmla="*/ 20 h 112"/>
                  <a:gd name="T18" fmla="*/ 140 w 209"/>
                  <a:gd name="T19" fmla="*/ 14 h 112"/>
                  <a:gd name="T20" fmla="*/ 128 w 209"/>
                  <a:gd name="T21" fmla="*/ 14 h 112"/>
                  <a:gd name="T22" fmla="*/ 135 w 209"/>
                  <a:gd name="T23" fmla="*/ 42 h 112"/>
                  <a:gd name="T24" fmla="*/ 128 w 209"/>
                  <a:gd name="T25" fmla="*/ 48 h 112"/>
                  <a:gd name="T26" fmla="*/ 120 w 209"/>
                  <a:gd name="T27" fmla="*/ 28 h 112"/>
                  <a:gd name="T28" fmla="*/ 99 w 209"/>
                  <a:gd name="T29" fmla="*/ 20 h 112"/>
                  <a:gd name="T30" fmla="*/ 107 w 209"/>
                  <a:gd name="T31" fmla="*/ 30 h 112"/>
                  <a:gd name="T32" fmla="*/ 94 w 209"/>
                  <a:gd name="T33" fmla="*/ 31 h 112"/>
                  <a:gd name="T34" fmla="*/ 91 w 209"/>
                  <a:gd name="T35" fmla="*/ 28 h 112"/>
                  <a:gd name="T36" fmla="*/ 73 w 209"/>
                  <a:gd name="T37" fmla="*/ 19 h 112"/>
                  <a:gd name="T38" fmla="*/ 65 w 209"/>
                  <a:gd name="T39" fmla="*/ 30 h 112"/>
                  <a:gd name="T40" fmla="*/ 57 w 209"/>
                  <a:gd name="T41" fmla="*/ 26 h 112"/>
                  <a:gd name="T42" fmla="*/ 59 w 209"/>
                  <a:gd name="T43" fmla="*/ 13 h 112"/>
                  <a:gd name="T44" fmla="*/ 30 w 209"/>
                  <a:gd name="T45" fmla="*/ 20 h 112"/>
                  <a:gd name="T46" fmla="*/ 10 w 209"/>
                  <a:gd name="T47" fmla="*/ 32 h 112"/>
                  <a:gd name="T48" fmla="*/ 6 w 209"/>
                  <a:gd name="T49" fmla="*/ 40 h 112"/>
                  <a:gd name="T50" fmla="*/ 12 w 209"/>
                  <a:gd name="T51" fmla="*/ 49 h 112"/>
                  <a:gd name="T52" fmla="*/ 16 w 209"/>
                  <a:gd name="T53" fmla="*/ 55 h 112"/>
                  <a:gd name="T54" fmla="*/ 43 w 209"/>
                  <a:gd name="T55" fmla="*/ 51 h 112"/>
                  <a:gd name="T56" fmla="*/ 13 w 209"/>
                  <a:gd name="T57" fmla="*/ 63 h 112"/>
                  <a:gd name="T58" fmla="*/ 46 w 209"/>
                  <a:gd name="T59" fmla="*/ 70 h 112"/>
                  <a:gd name="T60" fmla="*/ 85 w 209"/>
                  <a:gd name="T61" fmla="*/ 75 h 112"/>
                  <a:gd name="T62" fmla="*/ 56 w 209"/>
                  <a:gd name="T63" fmla="*/ 77 h 112"/>
                  <a:gd name="T64" fmla="*/ 23 w 209"/>
                  <a:gd name="T65" fmla="*/ 85 h 112"/>
                  <a:gd name="T66" fmla="*/ 38 w 209"/>
                  <a:gd name="T67" fmla="*/ 95 h 112"/>
                  <a:gd name="T68" fmla="*/ 64 w 209"/>
                  <a:gd name="T69" fmla="*/ 101 h 112"/>
                  <a:gd name="T70" fmla="*/ 89 w 209"/>
                  <a:gd name="T71" fmla="*/ 112 h 112"/>
                  <a:gd name="T72" fmla="*/ 123 w 209"/>
                  <a:gd name="T73" fmla="*/ 104 h 112"/>
                  <a:gd name="T74" fmla="*/ 139 w 209"/>
                  <a:gd name="T75" fmla="*/ 97 h 112"/>
                  <a:gd name="T76" fmla="*/ 148 w 209"/>
                  <a:gd name="T77" fmla="*/ 98 h 112"/>
                  <a:gd name="T78" fmla="*/ 162 w 209"/>
                  <a:gd name="T79" fmla="*/ 103 h 112"/>
                  <a:gd name="T80" fmla="*/ 198 w 209"/>
                  <a:gd name="T81" fmla="*/ 103 h 112"/>
                  <a:gd name="T82" fmla="*/ 190 w 209"/>
                  <a:gd name="T83" fmla="*/ 93 h 112"/>
                  <a:gd name="T84" fmla="*/ 182 w 209"/>
                  <a:gd name="T85" fmla="*/ 93 h 112"/>
                  <a:gd name="T86" fmla="*/ 193 w 209"/>
                  <a:gd name="T8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112">
                    <a:moveTo>
                      <a:pt x="193" y="85"/>
                    </a:moveTo>
                    <a:cubicBezTo>
                      <a:pt x="196" y="82"/>
                      <a:pt x="208" y="92"/>
                      <a:pt x="209" y="85"/>
                    </a:cubicBezTo>
                    <a:cubicBezTo>
                      <a:pt x="209" y="77"/>
                      <a:pt x="195" y="74"/>
                      <a:pt x="189" y="70"/>
                    </a:cubicBezTo>
                    <a:cubicBezTo>
                      <a:pt x="183" y="66"/>
                      <a:pt x="180" y="68"/>
                      <a:pt x="171" y="61"/>
                    </a:cubicBezTo>
                    <a:cubicBezTo>
                      <a:pt x="161" y="54"/>
                      <a:pt x="173" y="50"/>
                      <a:pt x="166" y="45"/>
                    </a:cubicBezTo>
                    <a:cubicBezTo>
                      <a:pt x="159" y="39"/>
                      <a:pt x="157" y="24"/>
                      <a:pt x="162" y="19"/>
                    </a:cubicBezTo>
                    <a:cubicBezTo>
                      <a:pt x="167" y="14"/>
                      <a:pt x="172" y="7"/>
                      <a:pt x="163" y="3"/>
                    </a:cubicBezTo>
                    <a:cubicBezTo>
                      <a:pt x="154" y="0"/>
                      <a:pt x="140" y="6"/>
                      <a:pt x="141" y="8"/>
                    </a:cubicBezTo>
                    <a:cubicBezTo>
                      <a:pt x="143" y="10"/>
                      <a:pt x="155" y="17"/>
                      <a:pt x="155" y="20"/>
                    </a:cubicBezTo>
                    <a:cubicBezTo>
                      <a:pt x="155" y="23"/>
                      <a:pt x="144" y="12"/>
                      <a:pt x="140" y="14"/>
                    </a:cubicBezTo>
                    <a:cubicBezTo>
                      <a:pt x="136" y="17"/>
                      <a:pt x="131" y="9"/>
                      <a:pt x="128" y="14"/>
                    </a:cubicBezTo>
                    <a:cubicBezTo>
                      <a:pt x="124" y="19"/>
                      <a:pt x="132" y="37"/>
                      <a:pt x="135" y="42"/>
                    </a:cubicBezTo>
                    <a:cubicBezTo>
                      <a:pt x="138" y="47"/>
                      <a:pt x="132" y="47"/>
                      <a:pt x="128" y="48"/>
                    </a:cubicBezTo>
                    <a:cubicBezTo>
                      <a:pt x="124" y="49"/>
                      <a:pt x="124" y="34"/>
                      <a:pt x="120" y="28"/>
                    </a:cubicBezTo>
                    <a:cubicBezTo>
                      <a:pt x="116" y="23"/>
                      <a:pt x="100" y="16"/>
                      <a:pt x="99" y="20"/>
                    </a:cubicBezTo>
                    <a:cubicBezTo>
                      <a:pt x="98" y="24"/>
                      <a:pt x="109" y="24"/>
                      <a:pt x="107" y="30"/>
                    </a:cubicBezTo>
                    <a:cubicBezTo>
                      <a:pt x="106" y="35"/>
                      <a:pt x="100" y="26"/>
                      <a:pt x="94" y="31"/>
                    </a:cubicBezTo>
                    <a:cubicBezTo>
                      <a:pt x="89" y="35"/>
                      <a:pt x="90" y="32"/>
                      <a:pt x="91" y="28"/>
                    </a:cubicBezTo>
                    <a:cubicBezTo>
                      <a:pt x="92" y="23"/>
                      <a:pt x="83" y="18"/>
                      <a:pt x="73" y="19"/>
                    </a:cubicBezTo>
                    <a:cubicBezTo>
                      <a:pt x="63" y="20"/>
                      <a:pt x="68" y="27"/>
                      <a:pt x="65" y="30"/>
                    </a:cubicBezTo>
                    <a:cubicBezTo>
                      <a:pt x="62" y="32"/>
                      <a:pt x="47" y="28"/>
                      <a:pt x="57" y="26"/>
                    </a:cubicBezTo>
                    <a:cubicBezTo>
                      <a:pt x="66" y="24"/>
                      <a:pt x="62" y="19"/>
                      <a:pt x="59" y="13"/>
                    </a:cubicBezTo>
                    <a:cubicBezTo>
                      <a:pt x="55" y="8"/>
                      <a:pt x="46" y="14"/>
                      <a:pt x="30" y="20"/>
                    </a:cubicBezTo>
                    <a:cubicBezTo>
                      <a:pt x="15" y="25"/>
                      <a:pt x="8" y="31"/>
                      <a:pt x="10" y="32"/>
                    </a:cubicBezTo>
                    <a:cubicBezTo>
                      <a:pt x="12" y="32"/>
                      <a:pt x="12" y="35"/>
                      <a:pt x="6" y="40"/>
                    </a:cubicBezTo>
                    <a:cubicBezTo>
                      <a:pt x="0" y="45"/>
                      <a:pt x="6" y="49"/>
                      <a:pt x="12" y="49"/>
                    </a:cubicBezTo>
                    <a:cubicBezTo>
                      <a:pt x="17" y="49"/>
                      <a:pt x="13" y="54"/>
                      <a:pt x="16" y="55"/>
                    </a:cubicBezTo>
                    <a:cubicBezTo>
                      <a:pt x="20" y="56"/>
                      <a:pt x="38" y="48"/>
                      <a:pt x="43" y="51"/>
                    </a:cubicBezTo>
                    <a:cubicBezTo>
                      <a:pt x="48" y="55"/>
                      <a:pt x="13" y="57"/>
                      <a:pt x="13" y="63"/>
                    </a:cubicBezTo>
                    <a:cubicBezTo>
                      <a:pt x="13" y="69"/>
                      <a:pt x="32" y="72"/>
                      <a:pt x="46" y="70"/>
                    </a:cubicBezTo>
                    <a:cubicBezTo>
                      <a:pt x="60" y="67"/>
                      <a:pt x="85" y="72"/>
                      <a:pt x="85" y="75"/>
                    </a:cubicBezTo>
                    <a:cubicBezTo>
                      <a:pt x="85" y="79"/>
                      <a:pt x="68" y="78"/>
                      <a:pt x="56" y="77"/>
                    </a:cubicBezTo>
                    <a:cubicBezTo>
                      <a:pt x="43" y="77"/>
                      <a:pt x="22" y="81"/>
                      <a:pt x="23" y="85"/>
                    </a:cubicBezTo>
                    <a:cubicBezTo>
                      <a:pt x="24" y="89"/>
                      <a:pt x="25" y="89"/>
                      <a:pt x="38" y="95"/>
                    </a:cubicBezTo>
                    <a:cubicBezTo>
                      <a:pt x="51" y="101"/>
                      <a:pt x="65" y="92"/>
                      <a:pt x="64" y="101"/>
                    </a:cubicBezTo>
                    <a:cubicBezTo>
                      <a:pt x="64" y="109"/>
                      <a:pt x="71" y="111"/>
                      <a:pt x="89" y="112"/>
                    </a:cubicBezTo>
                    <a:cubicBezTo>
                      <a:pt x="106" y="112"/>
                      <a:pt x="114" y="104"/>
                      <a:pt x="123" y="104"/>
                    </a:cubicBezTo>
                    <a:cubicBezTo>
                      <a:pt x="131" y="105"/>
                      <a:pt x="135" y="103"/>
                      <a:pt x="139" y="97"/>
                    </a:cubicBezTo>
                    <a:cubicBezTo>
                      <a:pt x="143" y="91"/>
                      <a:pt x="147" y="95"/>
                      <a:pt x="148" y="98"/>
                    </a:cubicBezTo>
                    <a:cubicBezTo>
                      <a:pt x="149" y="101"/>
                      <a:pt x="160" y="100"/>
                      <a:pt x="162" y="103"/>
                    </a:cubicBezTo>
                    <a:cubicBezTo>
                      <a:pt x="169" y="109"/>
                      <a:pt x="190" y="107"/>
                      <a:pt x="198" y="103"/>
                    </a:cubicBezTo>
                    <a:cubicBezTo>
                      <a:pt x="206" y="99"/>
                      <a:pt x="194" y="88"/>
                      <a:pt x="190" y="93"/>
                    </a:cubicBezTo>
                    <a:cubicBezTo>
                      <a:pt x="186" y="98"/>
                      <a:pt x="183" y="95"/>
                      <a:pt x="182" y="93"/>
                    </a:cubicBezTo>
                    <a:cubicBezTo>
                      <a:pt x="181" y="90"/>
                      <a:pt x="190" y="89"/>
                      <a:pt x="19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2186"/>
              <p:cNvSpPr>
                <a:spLocks/>
              </p:cNvSpPr>
              <p:nvPr/>
            </p:nvSpPr>
            <p:spPr bwMode="auto">
              <a:xfrm>
                <a:off x="2254439" y="2272286"/>
                <a:ext cx="135663" cy="120499"/>
              </a:xfrm>
              <a:custGeom>
                <a:avLst/>
                <a:gdLst>
                  <a:gd name="T0" fmla="*/ 40 w 77"/>
                  <a:gd name="T1" fmla="*/ 63 h 71"/>
                  <a:gd name="T2" fmla="*/ 60 w 77"/>
                  <a:gd name="T3" fmla="*/ 58 h 71"/>
                  <a:gd name="T4" fmla="*/ 75 w 77"/>
                  <a:gd name="T5" fmla="*/ 30 h 71"/>
                  <a:gd name="T6" fmla="*/ 68 w 77"/>
                  <a:gd name="T7" fmla="*/ 29 h 71"/>
                  <a:gd name="T8" fmla="*/ 67 w 77"/>
                  <a:gd name="T9" fmla="*/ 33 h 71"/>
                  <a:gd name="T10" fmla="*/ 53 w 77"/>
                  <a:gd name="T11" fmla="*/ 28 h 71"/>
                  <a:gd name="T12" fmla="*/ 67 w 77"/>
                  <a:gd name="T13" fmla="*/ 16 h 71"/>
                  <a:gd name="T14" fmla="*/ 59 w 77"/>
                  <a:gd name="T15" fmla="*/ 5 h 71"/>
                  <a:gd name="T16" fmla="*/ 45 w 77"/>
                  <a:gd name="T17" fmla="*/ 9 h 71"/>
                  <a:gd name="T18" fmla="*/ 38 w 77"/>
                  <a:gd name="T19" fmla="*/ 11 h 71"/>
                  <a:gd name="T20" fmla="*/ 19 w 77"/>
                  <a:gd name="T21" fmla="*/ 20 h 71"/>
                  <a:gd name="T22" fmla="*/ 31 w 77"/>
                  <a:gd name="T23" fmla="*/ 30 h 71"/>
                  <a:gd name="T24" fmla="*/ 9 w 77"/>
                  <a:gd name="T25" fmla="*/ 28 h 71"/>
                  <a:gd name="T26" fmla="*/ 17 w 77"/>
                  <a:gd name="T27" fmla="*/ 44 h 71"/>
                  <a:gd name="T28" fmla="*/ 40 w 77"/>
                  <a:gd name="T2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1">
                    <a:moveTo>
                      <a:pt x="40" y="63"/>
                    </a:moveTo>
                    <a:cubicBezTo>
                      <a:pt x="51" y="71"/>
                      <a:pt x="48" y="57"/>
                      <a:pt x="60" y="58"/>
                    </a:cubicBezTo>
                    <a:cubicBezTo>
                      <a:pt x="73" y="58"/>
                      <a:pt x="73" y="38"/>
                      <a:pt x="75" y="30"/>
                    </a:cubicBezTo>
                    <a:cubicBezTo>
                      <a:pt x="77" y="23"/>
                      <a:pt x="65" y="23"/>
                      <a:pt x="68" y="29"/>
                    </a:cubicBezTo>
                    <a:cubicBezTo>
                      <a:pt x="71" y="34"/>
                      <a:pt x="68" y="40"/>
                      <a:pt x="67" y="33"/>
                    </a:cubicBezTo>
                    <a:cubicBezTo>
                      <a:pt x="66" y="27"/>
                      <a:pt x="56" y="33"/>
                      <a:pt x="53" y="28"/>
                    </a:cubicBezTo>
                    <a:cubicBezTo>
                      <a:pt x="49" y="23"/>
                      <a:pt x="64" y="22"/>
                      <a:pt x="67" y="16"/>
                    </a:cubicBezTo>
                    <a:cubicBezTo>
                      <a:pt x="71" y="9"/>
                      <a:pt x="56" y="10"/>
                      <a:pt x="59" y="5"/>
                    </a:cubicBezTo>
                    <a:cubicBezTo>
                      <a:pt x="63" y="0"/>
                      <a:pt x="37" y="6"/>
                      <a:pt x="45" y="9"/>
                    </a:cubicBezTo>
                    <a:cubicBezTo>
                      <a:pt x="52" y="12"/>
                      <a:pt x="45" y="16"/>
                      <a:pt x="38" y="11"/>
                    </a:cubicBezTo>
                    <a:cubicBezTo>
                      <a:pt x="31" y="6"/>
                      <a:pt x="12" y="14"/>
                      <a:pt x="19" y="20"/>
                    </a:cubicBezTo>
                    <a:cubicBezTo>
                      <a:pt x="24" y="24"/>
                      <a:pt x="41" y="17"/>
                      <a:pt x="31" y="30"/>
                    </a:cubicBezTo>
                    <a:cubicBezTo>
                      <a:pt x="22" y="43"/>
                      <a:pt x="18" y="26"/>
                      <a:pt x="9" y="28"/>
                    </a:cubicBezTo>
                    <a:cubicBezTo>
                      <a:pt x="0" y="29"/>
                      <a:pt x="4" y="40"/>
                      <a:pt x="17" y="44"/>
                    </a:cubicBezTo>
                    <a:cubicBezTo>
                      <a:pt x="31" y="48"/>
                      <a:pt x="29" y="56"/>
                      <a:pt x="4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2187"/>
              <p:cNvSpPr>
                <a:spLocks/>
              </p:cNvSpPr>
              <p:nvPr/>
            </p:nvSpPr>
            <p:spPr bwMode="auto">
              <a:xfrm>
                <a:off x="2215412" y="2220129"/>
                <a:ext cx="29734" cy="26977"/>
              </a:xfrm>
              <a:custGeom>
                <a:avLst/>
                <a:gdLst>
                  <a:gd name="T0" fmla="*/ 14 w 17"/>
                  <a:gd name="T1" fmla="*/ 12 h 16"/>
                  <a:gd name="T2" fmla="*/ 3 w 17"/>
                  <a:gd name="T3" fmla="*/ 7 h 16"/>
                  <a:gd name="T4" fmla="*/ 14 w 17"/>
                  <a:gd name="T5" fmla="*/ 12 h 16"/>
                </a:gdLst>
                <a:ahLst/>
                <a:cxnLst>
                  <a:cxn ang="0">
                    <a:pos x="T0" y="T1"/>
                  </a:cxn>
                  <a:cxn ang="0">
                    <a:pos x="T2" y="T3"/>
                  </a:cxn>
                  <a:cxn ang="0">
                    <a:pos x="T4" y="T5"/>
                  </a:cxn>
                </a:cxnLst>
                <a:rect l="0" t="0" r="r" b="b"/>
                <a:pathLst>
                  <a:path w="17" h="16">
                    <a:moveTo>
                      <a:pt x="14" y="12"/>
                    </a:moveTo>
                    <a:cubicBezTo>
                      <a:pt x="17" y="8"/>
                      <a:pt x="6" y="0"/>
                      <a:pt x="3" y="7"/>
                    </a:cubicBezTo>
                    <a:cubicBezTo>
                      <a:pt x="0" y="14"/>
                      <a:pt x="10" y="16"/>
                      <a:pt x="14"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2188"/>
              <p:cNvSpPr>
                <a:spLocks/>
              </p:cNvSpPr>
              <p:nvPr/>
            </p:nvSpPr>
            <p:spPr bwMode="auto">
              <a:xfrm>
                <a:off x="2373376" y="1962946"/>
                <a:ext cx="236016" cy="160065"/>
              </a:xfrm>
              <a:custGeom>
                <a:avLst/>
                <a:gdLst>
                  <a:gd name="T0" fmla="*/ 8 w 133"/>
                  <a:gd name="T1" fmla="*/ 48 h 94"/>
                  <a:gd name="T2" fmla="*/ 19 w 133"/>
                  <a:gd name="T3" fmla="*/ 60 h 94"/>
                  <a:gd name="T4" fmla="*/ 52 w 133"/>
                  <a:gd name="T5" fmla="*/ 61 h 94"/>
                  <a:gd name="T6" fmla="*/ 32 w 133"/>
                  <a:gd name="T7" fmla="*/ 71 h 94"/>
                  <a:gd name="T8" fmla="*/ 48 w 133"/>
                  <a:gd name="T9" fmla="*/ 83 h 94"/>
                  <a:gd name="T10" fmla="*/ 75 w 133"/>
                  <a:gd name="T11" fmla="*/ 90 h 94"/>
                  <a:gd name="T12" fmla="*/ 91 w 133"/>
                  <a:gd name="T13" fmla="*/ 90 h 94"/>
                  <a:gd name="T14" fmla="*/ 102 w 133"/>
                  <a:gd name="T15" fmla="*/ 77 h 94"/>
                  <a:gd name="T16" fmla="*/ 114 w 133"/>
                  <a:gd name="T17" fmla="*/ 68 h 94"/>
                  <a:gd name="T18" fmla="*/ 133 w 133"/>
                  <a:gd name="T19" fmla="*/ 61 h 94"/>
                  <a:gd name="T20" fmla="*/ 122 w 133"/>
                  <a:gd name="T21" fmla="*/ 56 h 94"/>
                  <a:gd name="T22" fmla="*/ 111 w 133"/>
                  <a:gd name="T23" fmla="*/ 49 h 94"/>
                  <a:gd name="T24" fmla="*/ 106 w 133"/>
                  <a:gd name="T25" fmla="*/ 38 h 94"/>
                  <a:gd name="T26" fmla="*/ 98 w 133"/>
                  <a:gd name="T27" fmla="*/ 36 h 94"/>
                  <a:gd name="T28" fmla="*/ 87 w 133"/>
                  <a:gd name="T29" fmla="*/ 31 h 94"/>
                  <a:gd name="T30" fmla="*/ 52 w 133"/>
                  <a:gd name="T31" fmla="*/ 12 h 94"/>
                  <a:gd name="T32" fmla="*/ 32 w 133"/>
                  <a:gd name="T33" fmla="*/ 9 h 94"/>
                  <a:gd name="T34" fmla="*/ 33 w 133"/>
                  <a:gd name="T35" fmla="*/ 14 h 94"/>
                  <a:gd name="T36" fmla="*/ 26 w 133"/>
                  <a:gd name="T37" fmla="*/ 19 h 94"/>
                  <a:gd name="T38" fmla="*/ 16 w 133"/>
                  <a:gd name="T39" fmla="*/ 24 h 94"/>
                  <a:gd name="T40" fmla="*/ 18 w 133"/>
                  <a:gd name="T41" fmla="*/ 37 h 94"/>
                  <a:gd name="T42" fmla="*/ 12 w 133"/>
                  <a:gd name="T43" fmla="*/ 42 h 94"/>
                  <a:gd name="T44" fmla="*/ 8 w 133"/>
                  <a:gd name="T4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94">
                    <a:moveTo>
                      <a:pt x="8" y="48"/>
                    </a:moveTo>
                    <a:cubicBezTo>
                      <a:pt x="16" y="52"/>
                      <a:pt x="11" y="57"/>
                      <a:pt x="19" y="60"/>
                    </a:cubicBezTo>
                    <a:cubicBezTo>
                      <a:pt x="27" y="64"/>
                      <a:pt x="50" y="56"/>
                      <a:pt x="52" y="61"/>
                    </a:cubicBezTo>
                    <a:cubicBezTo>
                      <a:pt x="54" y="67"/>
                      <a:pt x="29" y="67"/>
                      <a:pt x="32" y="71"/>
                    </a:cubicBezTo>
                    <a:cubicBezTo>
                      <a:pt x="36" y="74"/>
                      <a:pt x="50" y="80"/>
                      <a:pt x="48" y="83"/>
                    </a:cubicBezTo>
                    <a:cubicBezTo>
                      <a:pt x="46" y="86"/>
                      <a:pt x="72" y="94"/>
                      <a:pt x="75" y="90"/>
                    </a:cubicBezTo>
                    <a:cubicBezTo>
                      <a:pt x="77" y="86"/>
                      <a:pt x="84" y="87"/>
                      <a:pt x="91" y="90"/>
                    </a:cubicBezTo>
                    <a:cubicBezTo>
                      <a:pt x="97" y="92"/>
                      <a:pt x="98" y="74"/>
                      <a:pt x="102" y="77"/>
                    </a:cubicBezTo>
                    <a:cubicBezTo>
                      <a:pt x="107" y="80"/>
                      <a:pt x="106" y="71"/>
                      <a:pt x="114" y="68"/>
                    </a:cubicBezTo>
                    <a:cubicBezTo>
                      <a:pt x="121" y="65"/>
                      <a:pt x="132" y="65"/>
                      <a:pt x="133" y="61"/>
                    </a:cubicBezTo>
                    <a:cubicBezTo>
                      <a:pt x="133" y="59"/>
                      <a:pt x="131" y="55"/>
                      <a:pt x="122" y="56"/>
                    </a:cubicBezTo>
                    <a:cubicBezTo>
                      <a:pt x="113" y="57"/>
                      <a:pt x="107" y="54"/>
                      <a:pt x="111" y="49"/>
                    </a:cubicBezTo>
                    <a:cubicBezTo>
                      <a:pt x="115" y="44"/>
                      <a:pt x="101" y="42"/>
                      <a:pt x="106" y="38"/>
                    </a:cubicBezTo>
                    <a:cubicBezTo>
                      <a:pt x="111" y="34"/>
                      <a:pt x="96" y="30"/>
                      <a:pt x="98" y="36"/>
                    </a:cubicBezTo>
                    <a:cubicBezTo>
                      <a:pt x="99" y="42"/>
                      <a:pt x="89" y="37"/>
                      <a:pt x="87" y="31"/>
                    </a:cubicBezTo>
                    <a:cubicBezTo>
                      <a:pt x="86" y="26"/>
                      <a:pt x="65" y="24"/>
                      <a:pt x="52" y="12"/>
                    </a:cubicBezTo>
                    <a:cubicBezTo>
                      <a:pt x="38" y="0"/>
                      <a:pt x="24" y="8"/>
                      <a:pt x="32" y="9"/>
                    </a:cubicBezTo>
                    <a:cubicBezTo>
                      <a:pt x="40" y="11"/>
                      <a:pt x="40" y="15"/>
                      <a:pt x="33" y="14"/>
                    </a:cubicBezTo>
                    <a:cubicBezTo>
                      <a:pt x="27" y="14"/>
                      <a:pt x="15" y="15"/>
                      <a:pt x="26" y="19"/>
                    </a:cubicBezTo>
                    <a:cubicBezTo>
                      <a:pt x="36" y="23"/>
                      <a:pt x="25" y="24"/>
                      <a:pt x="16" y="24"/>
                    </a:cubicBezTo>
                    <a:cubicBezTo>
                      <a:pt x="8" y="24"/>
                      <a:pt x="7" y="35"/>
                      <a:pt x="18" y="37"/>
                    </a:cubicBezTo>
                    <a:cubicBezTo>
                      <a:pt x="29" y="38"/>
                      <a:pt x="21" y="45"/>
                      <a:pt x="12" y="42"/>
                    </a:cubicBezTo>
                    <a:cubicBezTo>
                      <a:pt x="3" y="40"/>
                      <a:pt x="0" y="44"/>
                      <a:pt x="8"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2189"/>
              <p:cNvSpPr>
                <a:spLocks/>
              </p:cNvSpPr>
              <p:nvPr/>
            </p:nvSpPr>
            <p:spPr bwMode="auto">
              <a:xfrm>
                <a:off x="2380810" y="2128407"/>
                <a:ext cx="70619" cy="30574"/>
              </a:xfrm>
              <a:custGeom>
                <a:avLst/>
                <a:gdLst>
                  <a:gd name="T0" fmla="*/ 39 w 40"/>
                  <a:gd name="T1" fmla="*/ 3 h 17"/>
                  <a:gd name="T2" fmla="*/ 6 w 40"/>
                  <a:gd name="T3" fmla="*/ 9 h 17"/>
                  <a:gd name="T4" fmla="*/ 39 w 40"/>
                  <a:gd name="T5" fmla="*/ 3 h 17"/>
                </a:gdLst>
                <a:ahLst/>
                <a:cxnLst>
                  <a:cxn ang="0">
                    <a:pos x="T0" y="T1"/>
                  </a:cxn>
                  <a:cxn ang="0">
                    <a:pos x="T2" y="T3"/>
                  </a:cxn>
                  <a:cxn ang="0">
                    <a:pos x="T4" y="T5"/>
                  </a:cxn>
                </a:cxnLst>
                <a:rect l="0" t="0" r="r" b="b"/>
                <a:pathLst>
                  <a:path w="40" h="17">
                    <a:moveTo>
                      <a:pt x="39" y="3"/>
                    </a:moveTo>
                    <a:cubicBezTo>
                      <a:pt x="38" y="0"/>
                      <a:pt x="0" y="5"/>
                      <a:pt x="6" y="9"/>
                    </a:cubicBezTo>
                    <a:cubicBezTo>
                      <a:pt x="16" y="17"/>
                      <a:pt x="40" y="6"/>
                      <a:pt x="39"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2190"/>
              <p:cNvSpPr>
                <a:spLocks/>
              </p:cNvSpPr>
              <p:nvPr/>
            </p:nvSpPr>
            <p:spPr bwMode="auto">
              <a:xfrm>
                <a:off x="2191253" y="2123011"/>
                <a:ext cx="39026" cy="44962"/>
              </a:xfrm>
              <a:custGeom>
                <a:avLst/>
                <a:gdLst>
                  <a:gd name="T0" fmla="*/ 18 w 22"/>
                  <a:gd name="T1" fmla="*/ 21 h 27"/>
                  <a:gd name="T2" fmla="*/ 1 w 22"/>
                  <a:gd name="T3" fmla="*/ 8 h 27"/>
                  <a:gd name="T4" fmla="*/ 18 w 22"/>
                  <a:gd name="T5" fmla="*/ 21 h 27"/>
                </a:gdLst>
                <a:ahLst/>
                <a:cxnLst>
                  <a:cxn ang="0">
                    <a:pos x="T0" y="T1"/>
                  </a:cxn>
                  <a:cxn ang="0">
                    <a:pos x="T2" y="T3"/>
                  </a:cxn>
                  <a:cxn ang="0">
                    <a:pos x="T4" y="T5"/>
                  </a:cxn>
                </a:cxnLst>
                <a:rect l="0" t="0" r="r" b="b"/>
                <a:pathLst>
                  <a:path w="22" h="27">
                    <a:moveTo>
                      <a:pt x="18" y="21"/>
                    </a:moveTo>
                    <a:cubicBezTo>
                      <a:pt x="22" y="16"/>
                      <a:pt x="2" y="0"/>
                      <a:pt x="1" y="8"/>
                    </a:cubicBezTo>
                    <a:cubicBezTo>
                      <a:pt x="0" y="15"/>
                      <a:pt x="14" y="27"/>
                      <a:pt x="18"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2191"/>
              <p:cNvSpPr>
                <a:spLocks/>
              </p:cNvSpPr>
              <p:nvPr/>
            </p:nvSpPr>
            <p:spPr bwMode="auto">
              <a:xfrm>
                <a:off x="2345500" y="2081646"/>
                <a:ext cx="78053" cy="48559"/>
              </a:xfrm>
              <a:custGeom>
                <a:avLst/>
                <a:gdLst>
                  <a:gd name="T0" fmla="*/ 17 w 44"/>
                  <a:gd name="T1" fmla="*/ 29 h 29"/>
                  <a:gd name="T2" fmla="*/ 37 w 44"/>
                  <a:gd name="T3" fmla="*/ 25 h 29"/>
                  <a:gd name="T4" fmla="*/ 38 w 44"/>
                  <a:gd name="T5" fmla="*/ 17 h 29"/>
                  <a:gd name="T6" fmla="*/ 26 w 44"/>
                  <a:gd name="T7" fmla="*/ 12 h 29"/>
                  <a:gd name="T8" fmla="*/ 3 w 44"/>
                  <a:gd name="T9" fmla="*/ 5 h 29"/>
                  <a:gd name="T10" fmla="*/ 17 w 44"/>
                  <a:gd name="T11" fmla="*/ 29 h 29"/>
                </a:gdLst>
                <a:ahLst/>
                <a:cxnLst>
                  <a:cxn ang="0">
                    <a:pos x="T0" y="T1"/>
                  </a:cxn>
                  <a:cxn ang="0">
                    <a:pos x="T2" y="T3"/>
                  </a:cxn>
                  <a:cxn ang="0">
                    <a:pos x="T4" y="T5"/>
                  </a:cxn>
                  <a:cxn ang="0">
                    <a:pos x="T6" y="T7"/>
                  </a:cxn>
                  <a:cxn ang="0">
                    <a:pos x="T8" y="T9"/>
                  </a:cxn>
                  <a:cxn ang="0">
                    <a:pos x="T10" y="T11"/>
                  </a:cxn>
                </a:cxnLst>
                <a:rect l="0" t="0" r="r" b="b"/>
                <a:pathLst>
                  <a:path w="44" h="29">
                    <a:moveTo>
                      <a:pt x="17" y="29"/>
                    </a:moveTo>
                    <a:cubicBezTo>
                      <a:pt x="25" y="29"/>
                      <a:pt x="31" y="28"/>
                      <a:pt x="37" y="25"/>
                    </a:cubicBezTo>
                    <a:cubicBezTo>
                      <a:pt x="44" y="23"/>
                      <a:pt x="34" y="23"/>
                      <a:pt x="38" y="17"/>
                    </a:cubicBezTo>
                    <a:cubicBezTo>
                      <a:pt x="43" y="11"/>
                      <a:pt x="27" y="10"/>
                      <a:pt x="26" y="12"/>
                    </a:cubicBezTo>
                    <a:cubicBezTo>
                      <a:pt x="25" y="14"/>
                      <a:pt x="6" y="0"/>
                      <a:pt x="3" y="5"/>
                    </a:cubicBezTo>
                    <a:cubicBezTo>
                      <a:pt x="0" y="9"/>
                      <a:pt x="10" y="29"/>
                      <a:pt x="17"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2192"/>
              <p:cNvSpPr>
                <a:spLocks/>
              </p:cNvSpPr>
              <p:nvPr/>
            </p:nvSpPr>
            <p:spPr bwMode="auto">
              <a:xfrm>
                <a:off x="2479305" y="2133802"/>
                <a:ext cx="52035" cy="28776"/>
              </a:xfrm>
              <a:custGeom>
                <a:avLst/>
                <a:gdLst>
                  <a:gd name="T0" fmla="*/ 20 w 29"/>
                  <a:gd name="T1" fmla="*/ 4 h 16"/>
                  <a:gd name="T2" fmla="*/ 9 w 29"/>
                  <a:gd name="T3" fmla="*/ 13 h 16"/>
                  <a:gd name="T4" fmla="*/ 20 w 29"/>
                  <a:gd name="T5" fmla="*/ 4 h 16"/>
                </a:gdLst>
                <a:ahLst/>
                <a:cxnLst>
                  <a:cxn ang="0">
                    <a:pos x="T0" y="T1"/>
                  </a:cxn>
                  <a:cxn ang="0">
                    <a:pos x="T2" y="T3"/>
                  </a:cxn>
                  <a:cxn ang="0">
                    <a:pos x="T4" y="T5"/>
                  </a:cxn>
                </a:cxnLst>
                <a:rect l="0" t="0" r="r" b="b"/>
                <a:pathLst>
                  <a:path w="29" h="16">
                    <a:moveTo>
                      <a:pt x="20" y="4"/>
                    </a:moveTo>
                    <a:cubicBezTo>
                      <a:pt x="11" y="0"/>
                      <a:pt x="0" y="9"/>
                      <a:pt x="9" y="13"/>
                    </a:cubicBezTo>
                    <a:cubicBezTo>
                      <a:pt x="17" y="16"/>
                      <a:pt x="29" y="9"/>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2193"/>
              <p:cNvSpPr>
                <a:spLocks/>
              </p:cNvSpPr>
              <p:nvPr/>
            </p:nvSpPr>
            <p:spPr bwMode="auto">
              <a:xfrm>
                <a:off x="2193112" y="2061863"/>
                <a:ext cx="146813" cy="73738"/>
              </a:xfrm>
              <a:custGeom>
                <a:avLst/>
                <a:gdLst>
                  <a:gd name="T0" fmla="*/ 14 w 82"/>
                  <a:gd name="T1" fmla="*/ 14 h 43"/>
                  <a:gd name="T2" fmla="*/ 29 w 82"/>
                  <a:gd name="T3" fmla="*/ 21 h 43"/>
                  <a:gd name="T4" fmla="*/ 11 w 82"/>
                  <a:gd name="T5" fmla="*/ 24 h 43"/>
                  <a:gd name="T6" fmla="*/ 25 w 82"/>
                  <a:gd name="T7" fmla="*/ 28 h 43"/>
                  <a:gd name="T8" fmla="*/ 55 w 82"/>
                  <a:gd name="T9" fmla="*/ 34 h 43"/>
                  <a:gd name="T10" fmla="*/ 76 w 82"/>
                  <a:gd name="T11" fmla="*/ 36 h 43"/>
                  <a:gd name="T12" fmla="*/ 72 w 82"/>
                  <a:gd name="T13" fmla="*/ 24 h 43"/>
                  <a:gd name="T14" fmla="*/ 58 w 82"/>
                  <a:gd name="T15" fmla="*/ 16 h 43"/>
                  <a:gd name="T16" fmla="*/ 46 w 82"/>
                  <a:gd name="T17" fmla="*/ 8 h 43"/>
                  <a:gd name="T18" fmla="*/ 39 w 82"/>
                  <a:gd name="T19" fmla="*/ 7 h 43"/>
                  <a:gd name="T20" fmla="*/ 6 w 82"/>
                  <a:gd name="T21" fmla="*/ 2 h 43"/>
                  <a:gd name="T22" fmla="*/ 14 w 82"/>
                  <a:gd name="T23"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43">
                    <a:moveTo>
                      <a:pt x="14" y="14"/>
                    </a:moveTo>
                    <a:cubicBezTo>
                      <a:pt x="20" y="10"/>
                      <a:pt x="31" y="17"/>
                      <a:pt x="29" y="21"/>
                    </a:cubicBezTo>
                    <a:cubicBezTo>
                      <a:pt x="27" y="26"/>
                      <a:pt x="10" y="21"/>
                      <a:pt x="11" y="24"/>
                    </a:cubicBezTo>
                    <a:cubicBezTo>
                      <a:pt x="11" y="26"/>
                      <a:pt x="13" y="32"/>
                      <a:pt x="25" y="28"/>
                    </a:cubicBezTo>
                    <a:cubicBezTo>
                      <a:pt x="37" y="25"/>
                      <a:pt x="47" y="27"/>
                      <a:pt x="55" y="34"/>
                    </a:cubicBezTo>
                    <a:cubicBezTo>
                      <a:pt x="63" y="40"/>
                      <a:pt x="71" y="43"/>
                      <a:pt x="76" y="36"/>
                    </a:cubicBezTo>
                    <a:cubicBezTo>
                      <a:pt x="82" y="30"/>
                      <a:pt x="69" y="29"/>
                      <a:pt x="72" y="24"/>
                    </a:cubicBezTo>
                    <a:cubicBezTo>
                      <a:pt x="74" y="19"/>
                      <a:pt x="64" y="16"/>
                      <a:pt x="58" y="16"/>
                    </a:cubicBezTo>
                    <a:cubicBezTo>
                      <a:pt x="53" y="16"/>
                      <a:pt x="51" y="6"/>
                      <a:pt x="46" y="8"/>
                    </a:cubicBezTo>
                    <a:cubicBezTo>
                      <a:pt x="42" y="10"/>
                      <a:pt x="39" y="13"/>
                      <a:pt x="39" y="7"/>
                    </a:cubicBezTo>
                    <a:cubicBezTo>
                      <a:pt x="39" y="0"/>
                      <a:pt x="13" y="0"/>
                      <a:pt x="6" y="2"/>
                    </a:cubicBezTo>
                    <a:cubicBezTo>
                      <a:pt x="0" y="5"/>
                      <a:pt x="8" y="18"/>
                      <a:pt x="14"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2194"/>
              <p:cNvSpPr>
                <a:spLocks/>
              </p:cNvSpPr>
              <p:nvPr/>
            </p:nvSpPr>
            <p:spPr bwMode="auto">
              <a:xfrm>
                <a:off x="2691162" y="2283076"/>
                <a:ext cx="94778" cy="53955"/>
              </a:xfrm>
              <a:custGeom>
                <a:avLst/>
                <a:gdLst>
                  <a:gd name="T0" fmla="*/ 3 w 54"/>
                  <a:gd name="T1" fmla="*/ 7 h 31"/>
                  <a:gd name="T2" fmla="*/ 10 w 54"/>
                  <a:gd name="T3" fmla="*/ 21 h 31"/>
                  <a:gd name="T4" fmla="*/ 27 w 54"/>
                  <a:gd name="T5" fmla="*/ 26 h 31"/>
                  <a:gd name="T6" fmla="*/ 54 w 54"/>
                  <a:gd name="T7" fmla="*/ 22 h 31"/>
                  <a:gd name="T8" fmla="*/ 26 w 54"/>
                  <a:gd name="T9" fmla="*/ 8 h 31"/>
                  <a:gd name="T10" fmla="*/ 3 w 54"/>
                  <a:gd name="T11" fmla="*/ 7 h 31"/>
                </a:gdLst>
                <a:ahLst/>
                <a:cxnLst>
                  <a:cxn ang="0">
                    <a:pos x="T0" y="T1"/>
                  </a:cxn>
                  <a:cxn ang="0">
                    <a:pos x="T2" y="T3"/>
                  </a:cxn>
                  <a:cxn ang="0">
                    <a:pos x="T4" y="T5"/>
                  </a:cxn>
                  <a:cxn ang="0">
                    <a:pos x="T6" y="T7"/>
                  </a:cxn>
                  <a:cxn ang="0">
                    <a:pos x="T8" y="T9"/>
                  </a:cxn>
                  <a:cxn ang="0">
                    <a:pos x="T10" y="T11"/>
                  </a:cxn>
                </a:cxnLst>
                <a:rect l="0" t="0" r="r" b="b"/>
                <a:pathLst>
                  <a:path w="54" h="31">
                    <a:moveTo>
                      <a:pt x="3" y="7"/>
                    </a:moveTo>
                    <a:cubicBezTo>
                      <a:pt x="0" y="13"/>
                      <a:pt x="10" y="13"/>
                      <a:pt x="10" y="21"/>
                    </a:cubicBezTo>
                    <a:cubicBezTo>
                      <a:pt x="11" y="28"/>
                      <a:pt x="20" y="31"/>
                      <a:pt x="27" y="26"/>
                    </a:cubicBezTo>
                    <a:cubicBezTo>
                      <a:pt x="34" y="22"/>
                      <a:pt x="54" y="28"/>
                      <a:pt x="54" y="22"/>
                    </a:cubicBezTo>
                    <a:cubicBezTo>
                      <a:pt x="54" y="16"/>
                      <a:pt x="33" y="6"/>
                      <a:pt x="26" y="8"/>
                    </a:cubicBezTo>
                    <a:cubicBezTo>
                      <a:pt x="18" y="9"/>
                      <a:pt x="6" y="0"/>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2195"/>
              <p:cNvSpPr>
                <a:spLocks/>
              </p:cNvSpPr>
              <p:nvPr/>
            </p:nvSpPr>
            <p:spPr bwMode="auto">
              <a:xfrm>
                <a:off x="1919928" y="2196749"/>
                <a:ext cx="40885" cy="28776"/>
              </a:xfrm>
              <a:custGeom>
                <a:avLst/>
                <a:gdLst>
                  <a:gd name="T0" fmla="*/ 5 w 23"/>
                  <a:gd name="T1" fmla="*/ 16 h 17"/>
                  <a:gd name="T2" fmla="*/ 22 w 23"/>
                  <a:gd name="T3" fmla="*/ 5 h 17"/>
                  <a:gd name="T4" fmla="*/ 5 w 23"/>
                  <a:gd name="T5" fmla="*/ 16 h 17"/>
                </a:gdLst>
                <a:ahLst/>
                <a:cxnLst>
                  <a:cxn ang="0">
                    <a:pos x="T0" y="T1"/>
                  </a:cxn>
                  <a:cxn ang="0">
                    <a:pos x="T2" y="T3"/>
                  </a:cxn>
                  <a:cxn ang="0">
                    <a:pos x="T4" y="T5"/>
                  </a:cxn>
                </a:cxnLst>
                <a:rect l="0" t="0" r="r" b="b"/>
                <a:pathLst>
                  <a:path w="23" h="17">
                    <a:moveTo>
                      <a:pt x="5" y="16"/>
                    </a:moveTo>
                    <a:cubicBezTo>
                      <a:pt x="14" y="17"/>
                      <a:pt x="23" y="9"/>
                      <a:pt x="22" y="5"/>
                    </a:cubicBezTo>
                    <a:cubicBezTo>
                      <a:pt x="22" y="0"/>
                      <a:pt x="0" y="16"/>
                      <a:pt x="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2196"/>
              <p:cNvSpPr>
                <a:spLocks/>
              </p:cNvSpPr>
              <p:nvPr/>
            </p:nvSpPr>
            <p:spPr bwMode="auto">
              <a:xfrm>
                <a:off x="2704170" y="2678743"/>
                <a:ext cx="31593" cy="23380"/>
              </a:xfrm>
              <a:custGeom>
                <a:avLst/>
                <a:gdLst>
                  <a:gd name="T0" fmla="*/ 8 w 18"/>
                  <a:gd name="T1" fmla="*/ 13 h 14"/>
                  <a:gd name="T2" fmla="*/ 9 w 18"/>
                  <a:gd name="T3" fmla="*/ 1 h 14"/>
                  <a:gd name="T4" fmla="*/ 8 w 18"/>
                  <a:gd name="T5" fmla="*/ 13 h 14"/>
                </a:gdLst>
                <a:ahLst/>
                <a:cxnLst>
                  <a:cxn ang="0">
                    <a:pos x="T0" y="T1"/>
                  </a:cxn>
                  <a:cxn ang="0">
                    <a:pos x="T2" y="T3"/>
                  </a:cxn>
                  <a:cxn ang="0">
                    <a:pos x="T4" y="T5"/>
                  </a:cxn>
                </a:cxnLst>
                <a:rect l="0" t="0" r="r" b="b"/>
                <a:pathLst>
                  <a:path w="18" h="14">
                    <a:moveTo>
                      <a:pt x="8" y="13"/>
                    </a:moveTo>
                    <a:cubicBezTo>
                      <a:pt x="11" y="13"/>
                      <a:pt x="18" y="0"/>
                      <a:pt x="9" y="1"/>
                    </a:cubicBezTo>
                    <a:cubicBezTo>
                      <a:pt x="0" y="1"/>
                      <a:pt x="2" y="14"/>
                      <a:pt x="8"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2197"/>
              <p:cNvSpPr>
                <a:spLocks noEditPoints="1"/>
              </p:cNvSpPr>
              <p:nvPr/>
            </p:nvSpPr>
            <p:spPr bwMode="auto">
              <a:xfrm>
                <a:off x="1488780" y="2277681"/>
                <a:ext cx="1719016" cy="931616"/>
              </a:xfrm>
              <a:custGeom>
                <a:avLst/>
                <a:gdLst>
                  <a:gd name="T0" fmla="*/ 537 w 969"/>
                  <a:gd name="T1" fmla="*/ 453 h 543"/>
                  <a:gd name="T2" fmla="*/ 569 w 969"/>
                  <a:gd name="T3" fmla="*/ 458 h 543"/>
                  <a:gd name="T4" fmla="*/ 640 w 969"/>
                  <a:gd name="T5" fmla="*/ 482 h 543"/>
                  <a:gd name="T6" fmla="*/ 670 w 969"/>
                  <a:gd name="T7" fmla="*/ 518 h 543"/>
                  <a:gd name="T8" fmla="*/ 698 w 969"/>
                  <a:gd name="T9" fmla="*/ 535 h 543"/>
                  <a:gd name="T10" fmla="*/ 731 w 969"/>
                  <a:gd name="T11" fmla="*/ 516 h 543"/>
                  <a:gd name="T12" fmla="*/ 831 w 969"/>
                  <a:gd name="T13" fmla="*/ 475 h 543"/>
                  <a:gd name="T14" fmla="*/ 875 w 969"/>
                  <a:gd name="T15" fmla="*/ 501 h 543"/>
                  <a:gd name="T16" fmla="*/ 904 w 969"/>
                  <a:gd name="T17" fmla="*/ 498 h 543"/>
                  <a:gd name="T18" fmla="*/ 876 w 969"/>
                  <a:gd name="T19" fmla="*/ 493 h 543"/>
                  <a:gd name="T20" fmla="*/ 794 w 969"/>
                  <a:gd name="T21" fmla="*/ 478 h 543"/>
                  <a:gd name="T22" fmla="*/ 933 w 969"/>
                  <a:gd name="T23" fmla="*/ 416 h 543"/>
                  <a:gd name="T24" fmla="*/ 949 w 969"/>
                  <a:gd name="T25" fmla="*/ 380 h 543"/>
                  <a:gd name="T26" fmla="*/ 947 w 969"/>
                  <a:gd name="T27" fmla="*/ 365 h 543"/>
                  <a:gd name="T28" fmla="*/ 902 w 969"/>
                  <a:gd name="T29" fmla="*/ 325 h 543"/>
                  <a:gd name="T30" fmla="*/ 867 w 969"/>
                  <a:gd name="T31" fmla="*/ 268 h 543"/>
                  <a:gd name="T32" fmla="*/ 831 w 969"/>
                  <a:gd name="T33" fmla="*/ 304 h 543"/>
                  <a:gd name="T34" fmla="*/ 804 w 969"/>
                  <a:gd name="T35" fmla="*/ 259 h 543"/>
                  <a:gd name="T36" fmla="*/ 750 w 969"/>
                  <a:gd name="T37" fmla="*/ 237 h 543"/>
                  <a:gd name="T38" fmla="*/ 712 w 969"/>
                  <a:gd name="T39" fmla="*/ 259 h 543"/>
                  <a:gd name="T40" fmla="*/ 728 w 969"/>
                  <a:gd name="T41" fmla="*/ 338 h 543"/>
                  <a:gd name="T42" fmla="*/ 705 w 969"/>
                  <a:gd name="T43" fmla="*/ 410 h 543"/>
                  <a:gd name="T44" fmla="*/ 663 w 969"/>
                  <a:gd name="T45" fmla="*/ 370 h 543"/>
                  <a:gd name="T46" fmla="*/ 592 w 969"/>
                  <a:gd name="T47" fmla="*/ 329 h 543"/>
                  <a:gd name="T48" fmla="*/ 524 w 969"/>
                  <a:gd name="T49" fmla="*/ 293 h 543"/>
                  <a:gd name="T50" fmla="*/ 556 w 969"/>
                  <a:gd name="T51" fmla="*/ 226 h 543"/>
                  <a:gd name="T52" fmla="*/ 594 w 969"/>
                  <a:gd name="T53" fmla="*/ 203 h 543"/>
                  <a:gd name="T54" fmla="*/ 615 w 969"/>
                  <a:gd name="T55" fmla="*/ 161 h 543"/>
                  <a:gd name="T56" fmla="*/ 656 w 969"/>
                  <a:gd name="T57" fmla="*/ 157 h 543"/>
                  <a:gd name="T58" fmla="*/ 672 w 969"/>
                  <a:gd name="T59" fmla="*/ 109 h 543"/>
                  <a:gd name="T60" fmla="*/ 632 w 969"/>
                  <a:gd name="T61" fmla="*/ 115 h 543"/>
                  <a:gd name="T62" fmla="*/ 603 w 969"/>
                  <a:gd name="T63" fmla="*/ 140 h 543"/>
                  <a:gd name="T64" fmla="*/ 573 w 969"/>
                  <a:gd name="T65" fmla="*/ 123 h 543"/>
                  <a:gd name="T66" fmla="*/ 560 w 969"/>
                  <a:gd name="T67" fmla="*/ 86 h 543"/>
                  <a:gd name="T68" fmla="*/ 537 w 969"/>
                  <a:gd name="T69" fmla="*/ 34 h 543"/>
                  <a:gd name="T70" fmla="*/ 520 w 969"/>
                  <a:gd name="T71" fmla="*/ 11 h 543"/>
                  <a:gd name="T72" fmla="*/ 507 w 969"/>
                  <a:gd name="T73" fmla="*/ 61 h 543"/>
                  <a:gd name="T74" fmla="*/ 532 w 969"/>
                  <a:gd name="T75" fmla="*/ 110 h 543"/>
                  <a:gd name="T76" fmla="*/ 507 w 969"/>
                  <a:gd name="T77" fmla="*/ 125 h 543"/>
                  <a:gd name="T78" fmla="*/ 516 w 969"/>
                  <a:gd name="T79" fmla="*/ 102 h 543"/>
                  <a:gd name="T80" fmla="*/ 485 w 969"/>
                  <a:gd name="T81" fmla="*/ 122 h 543"/>
                  <a:gd name="T82" fmla="*/ 408 w 969"/>
                  <a:gd name="T83" fmla="*/ 122 h 543"/>
                  <a:gd name="T84" fmla="*/ 379 w 969"/>
                  <a:gd name="T85" fmla="*/ 128 h 543"/>
                  <a:gd name="T86" fmla="*/ 346 w 969"/>
                  <a:gd name="T87" fmla="*/ 132 h 543"/>
                  <a:gd name="T88" fmla="*/ 249 w 969"/>
                  <a:gd name="T89" fmla="*/ 104 h 543"/>
                  <a:gd name="T90" fmla="*/ 153 w 969"/>
                  <a:gd name="T91" fmla="*/ 80 h 543"/>
                  <a:gd name="T92" fmla="*/ 87 w 969"/>
                  <a:gd name="T93" fmla="*/ 116 h 543"/>
                  <a:gd name="T94" fmla="*/ 82 w 969"/>
                  <a:gd name="T95" fmla="*/ 102 h 543"/>
                  <a:gd name="T96" fmla="*/ 19 w 969"/>
                  <a:gd name="T97" fmla="*/ 99 h 543"/>
                  <a:gd name="T98" fmla="*/ 17 w 969"/>
                  <a:gd name="T99" fmla="*/ 267 h 543"/>
                  <a:gd name="T100" fmla="*/ 45 w 969"/>
                  <a:gd name="T101" fmla="*/ 288 h 543"/>
                  <a:gd name="T102" fmla="*/ 113 w 969"/>
                  <a:gd name="T103" fmla="*/ 334 h 543"/>
                  <a:gd name="T104" fmla="*/ 122 w 969"/>
                  <a:gd name="T105" fmla="*/ 369 h 543"/>
                  <a:gd name="T106" fmla="*/ 148 w 969"/>
                  <a:gd name="T107" fmla="*/ 403 h 543"/>
                  <a:gd name="T108" fmla="*/ 192 w 969"/>
                  <a:gd name="T109" fmla="*/ 436 h 543"/>
                  <a:gd name="T110" fmla="*/ 241 w 969"/>
                  <a:gd name="T111" fmla="*/ 177 h 543"/>
                  <a:gd name="T112" fmla="*/ 210 w 969"/>
                  <a:gd name="T113" fmla="*/ 176 h 543"/>
                  <a:gd name="T114" fmla="*/ 239 w 969"/>
                  <a:gd name="T115" fmla="*/ 162 h 543"/>
                  <a:gd name="T116" fmla="*/ 285 w 969"/>
                  <a:gd name="T117" fmla="*/ 252 h 543"/>
                  <a:gd name="T118" fmla="*/ 501 w 969"/>
                  <a:gd name="T119" fmla="*/ 426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9" h="543">
                    <a:moveTo>
                      <a:pt x="521" y="441"/>
                    </a:moveTo>
                    <a:cubicBezTo>
                      <a:pt x="522" y="441"/>
                      <a:pt x="523" y="441"/>
                      <a:pt x="524" y="442"/>
                    </a:cubicBezTo>
                    <a:cubicBezTo>
                      <a:pt x="526" y="443"/>
                      <a:pt x="526" y="446"/>
                      <a:pt x="526" y="448"/>
                    </a:cubicBezTo>
                    <a:cubicBezTo>
                      <a:pt x="527" y="449"/>
                      <a:pt x="527" y="450"/>
                      <a:pt x="528" y="450"/>
                    </a:cubicBezTo>
                    <a:cubicBezTo>
                      <a:pt x="529" y="451"/>
                      <a:pt x="531" y="451"/>
                      <a:pt x="532" y="452"/>
                    </a:cubicBezTo>
                    <a:cubicBezTo>
                      <a:pt x="533" y="453"/>
                      <a:pt x="535" y="453"/>
                      <a:pt x="536" y="453"/>
                    </a:cubicBezTo>
                    <a:cubicBezTo>
                      <a:pt x="536" y="453"/>
                      <a:pt x="537" y="453"/>
                      <a:pt x="537" y="453"/>
                    </a:cubicBezTo>
                    <a:cubicBezTo>
                      <a:pt x="538" y="452"/>
                      <a:pt x="540" y="451"/>
                      <a:pt x="542" y="451"/>
                    </a:cubicBezTo>
                    <a:cubicBezTo>
                      <a:pt x="545" y="451"/>
                      <a:pt x="547" y="452"/>
                      <a:pt x="549" y="454"/>
                    </a:cubicBezTo>
                    <a:cubicBezTo>
                      <a:pt x="550" y="456"/>
                      <a:pt x="551" y="456"/>
                      <a:pt x="552" y="456"/>
                    </a:cubicBezTo>
                    <a:cubicBezTo>
                      <a:pt x="554" y="456"/>
                      <a:pt x="554" y="456"/>
                      <a:pt x="554" y="456"/>
                    </a:cubicBezTo>
                    <a:cubicBezTo>
                      <a:pt x="555" y="456"/>
                      <a:pt x="557" y="456"/>
                      <a:pt x="558" y="458"/>
                    </a:cubicBezTo>
                    <a:cubicBezTo>
                      <a:pt x="560" y="461"/>
                      <a:pt x="563" y="462"/>
                      <a:pt x="565" y="460"/>
                    </a:cubicBezTo>
                    <a:cubicBezTo>
                      <a:pt x="566" y="458"/>
                      <a:pt x="567" y="458"/>
                      <a:pt x="569" y="458"/>
                    </a:cubicBezTo>
                    <a:cubicBezTo>
                      <a:pt x="573" y="458"/>
                      <a:pt x="579" y="460"/>
                      <a:pt x="582" y="461"/>
                    </a:cubicBezTo>
                    <a:cubicBezTo>
                      <a:pt x="584" y="462"/>
                      <a:pt x="584" y="462"/>
                      <a:pt x="584" y="462"/>
                    </a:cubicBezTo>
                    <a:cubicBezTo>
                      <a:pt x="589" y="457"/>
                      <a:pt x="593" y="449"/>
                      <a:pt x="597" y="449"/>
                    </a:cubicBezTo>
                    <a:cubicBezTo>
                      <a:pt x="603" y="449"/>
                      <a:pt x="620" y="451"/>
                      <a:pt x="621" y="459"/>
                    </a:cubicBezTo>
                    <a:cubicBezTo>
                      <a:pt x="622" y="468"/>
                      <a:pt x="632" y="460"/>
                      <a:pt x="633" y="468"/>
                    </a:cubicBezTo>
                    <a:cubicBezTo>
                      <a:pt x="634" y="473"/>
                      <a:pt x="638" y="478"/>
                      <a:pt x="639" y="481"/>
                    </a:cubicBezTo>
                    <a:cubicBezTo>
                      <a:pt x="640" y="482"/>
                      <a:pt x="640" y="482"/>
                      <a:pt x="640" y="482"/>
                    </a:cubicBezTo>
                    <a:cubicBezTo>
                      <a:pt x="643" y="484"/>
                      <a:pt x="645" y="485"/>
                      <a:pt x="647" y="487"/>
                    </a:cubicBezTo>
                    <a:cubicBezTo>
                      <a:pt x="648" y="488"/>
                      <a:pt x="648" y="488"/>
                      <a:pt x="648" y="488"/>
                    </a:cubicBezTo>
                    <a:cubicBezTo>
                      <a:pt x="652" y="488"/>
                      <a:pt x="659" y="489"/>
                      <a:pt x="663" y="490"/>
                    </a:cubicBezTo>
                    <a:cubicBezTo>
                      <a:pt x="670" y="493"/>
                      <a:pt x="680" y="487"/>
                      <a:pt x="684" y="496"/>
                    </a:cubicBezTo>
                    <a:cubicBezTo>
                      <a:pt x="687" y="504"/>
                      <a:pt x="696" y="511"/>
                      <a:pt x="688" y="511"/>
                    </a:cubicBezTo>
                    <a:cubicBezTo>
                      <a:pt x="681" y="512"/>
                      <a:pt x="673" y="503"/>
                      <a:pt x="673" y="508"/>
                    </a:cubicBezTo>
                    <a:cubicBezTo>
                      <a:pt x="674" y="513"/>
                      <a:pt x="670" y="510"/>
                      <a:pt x="670" y="518"/>
                    </a:cubicBezTo>
                    <a:cubicBezTo>
                      <a:pt x="670" y="524"/>
                      <a:pt x="667" y="532"/>
                      <a:pt x="664" y="535"/>
                    </a:cubicBezTo>
                    <a:cubicBezTo>
                      <a:pt x="664" y="536"/>
                      <a:pt x="664" y="536"/>
                      <a:pt x="664" y="536"/>
                    </a:cubicBezTo>
                    <a:cubicBezTo>
                      <a:pt x="663" y="538"/>
                      <a:pt x="663" y="541"/>
                      <a:pt x="665" y="543"/>
                    </a:cubicBezTo>
                    <a:cubicBezTo>
                      <a:pt x="665" y="543"/>
                      <a:pt x="665" y="543"/>
                      <a:pt x="665" y="543"/>
                    </a:cubicBezTo>
                    <a:cubicBezTo>
                      <a:pt x="669" y="540"/>
                      <a:pt x="673" y="537"/>
                      <a:pt x="677" y="537"/>
                    </a:cubicBezTo>
                    <a:cubicBezTo>
                      <a:pt x="685" y="537"/>
                      <a:pt x="687" y="542"/>
                      <a:pt x="692" y="538"/>
                    </a:cubicBezTo>
                    <a:cubicBezTo>
                      <a:pt x="696" y="536"/>
                      <a:pt x="697" y="534"/>
                      <a:pt x="698" y="535"/>
                    </a:cubicBezTo>
                    <a:cubicBezTo>
                      <a:pt x="700" y="534"/>
                      <a:pt x="700" y="534"/>
                      <a:pt x="700" y="534"/>
                    </a:cubicBezTo>
                    <a:cubicBezTo>
                      <a:pt x="700" y="534"/>
                      <a:pt x="700" y="532"/>
                      <a:pt x="700" y="530"/>
                    </a:cubicBezTo>
                    <a:cubicBezTo>
                      <a:pt x="699" y="530"/>
                      <a:pt x="699" y="530"/>
                      <a:pt x="699" y="530"/>
                    </a:cubicBezTo>
                    <a:cubicBezTo>
                      <a:pt x="696" y="531"/>
                      <a:pt x="695" y="530"/>
                      <a:pt x="693" y="527"/>
                    </a:cubicBezTo>
                    <a:cubicBezTo>
                      <a:pt x="691" y="522"/>
                      <a:pt x="708" y="517"/>
                      <a:pt x="716" y="518"/>
                    </a:cubicBezTo>
                    <a:cubicBezTo>
                      <a:pt x="723" y="519"/>
                      <a:pt x="727" y="516"/>
                      <a:pt x="730" y="516"/>
                    </a:cubicBezTo>
                    <a:cubicBezTo>
                      <a:pt x="731" y="516"/>
                      <a:pt x="731" y="516"/>
                      <a:pt x="731" y="516"/>
                    </a:cubicBezTo>
                    <a:cubicBezTo>
                      <a:pt x="744" y="504"/>
                      <a:pt x="746" y="504"/>
                      <a:pt x="747" y="504"/>
                    </a:cubicBezTo>
                    <a:cubicBezTo>
                      <a:pt x="750" y="504"/>
                      <a:pt x="781" y="504"/>
                      <a:pt x="785" y="504"/>
                    </a:cubicBezTo>
                    <a:cubicBezTo>
                      <a:pt x="789" y="501"/>
                      <a:pt x="797" y="495"/>
                      <a:pt x="798" y="490"/>
                    </a:cubicBezTo>
                    <a:cubicBezTo>
                      <a:pt x="799" y="485"/>
                      <a:pt x="806" y="468"/>
                      <a:pt x="813" y="468"/>
                    </a:cubicBezTo>
                    <a:cubicBezTo>
                      <a:pt x="814" y="468"/>
                      <a:pt x="815" y="469"/>
                      <a:pt x="815" y="469"/>
                    </a:cubicBezTo>
                    <a:cubicBezTo>
                      <a:pt x="817" y="471"/>
                      <a:pt x="820" y="471"/>
                      <a:pt x="823" y="471"/>
                    </a:cubicBezTo>
                    <a:cubicBezTo>
                      <a:pt x="827" y="471"/>
                      <a:pt x="831" y="472"/>
                      <a:pt x="831" y="475"/>
                    </a:cubicBezTo>
                    <a:cubicBezTo>
                      <a:pt x="831" y="476"/>
                      <a:pt x="831" y="476"/>
                      <a:pt x="831" y="478"/>
                    </a:cubicBezTo>
                    <a:cubicBezTo>
                      <a:pt x="831" y="482"/>
                      <a:pt x="830" y="492"/>
                      <a:pt x="840" y="505"/>
                    </a:cubicBezTo>
                    <a:cubicBezTo>
                      <a:pt x="840" y="506"/>
                      <a:pt x="840" y="506"/>
                      <a:pt x="840" y="506"/>
                    </a:cubicBezTo>
                    <a:cubicBezTo>
                      <a:pt x="844" y="503"/>
                      <a:pt x="848" y="502"/>
                      <a:pt x="850" y="502"/>
                    </a:cubicBezTo>
                    <a:cubicBezTo>
                      <a:pt x="855" y="502"/>
                      <a:pt x="862" y="496"/>
                      <a:pt x="864" y="492"/>
                    </a:cubicBezTo>
                    <a:cubicBezTo>
                      <a:pt x="866" y="488"/>
                      <a:pt x="868" y="496"/>
                      <a:pt x="864" y="497"/>
                    </a:cubicBezTo>
                    <a:cubicBezTo>
                      <a:pt x="860" y="498"/>
                      <a:pt x="868" y="501"/>
                      <a:pt x="875" y="501"/>
                    </a:cubicBezTo>
                    <a:cubicBezTo>
                      <a:pt x="882" y="501"/>
                      <a:pt x="871" y="503"/>
                      <a:pt x="866" y="503"/>
                    </a:cubicBezTo>
                    <a:cubicBezTo>
                      <a:pt x="861" y="503"/>
                      <a:pt x="859" y="504"/>
                      <a:pt x="852" y="511"/>
                    </a:cubicBezTo>
                    <a:cubicBezTo>
                      <a:pt x="845" y="518"/>
                      <a:pt x="846" y="520"/>
                      <a:pt x="850" y="523"/>
                    </a:cubicBezTo>
                    <a:cubicBezTo>
                      <a:pt x="854" y="527"/>
                      <a:pt x="860" y="525"/>
                      <a:pt x="865" y="520"/>
                    </a:cubicBezTo>
                    <a:cubicBezTo>
                      <a:pt x="871" y="516"/>
                      <a:pt x="870" y="511"/>
                      <a:pt x="876" y="511"/>
                    </a:cubicBezTo>
                    <a:cubicBezTo>
                      <a:pt x="881" y="511"/>
                      <a:pt x="896" y="506"/>
                      <a:pt x="902" y="504"/>
                    </a:cubicBezTo>
                    <a:cubicBezTo>
                      <a:pt x="908" y="502"/>
                      <a:pt x="904" y="501"/>
                      <a:pt x="904" y="498"/>
                    </a:cubicBezTo>
                    <a:cubicBezTo>
                      <a:pt x="904" y="496"/>
                      <a:pt x="915" y="496"/>
                      <a:pt x="919" y="493"/>
                    </a:cubicBezTo>
                    <a:cubicBezTo>
                      <a:pt x="923" y="490"/>
                      <a:pt x="918" y="488"/>
                      <a:pt x="915" y="488"/>
                    </a:cubicBezTo>
                    <a:cubicBezTo>
                      <a:pt x="911" y="489"/>
                      <a:pt x="914" y="483"/>
                      <a:pt x="915" y="481"/>
                    </a:cubicBezTo>
                    <a:cubicBezTo>
                      <a:pt x="915" y="478"/>
                      <a:pt x="907" y="482"/>
                      <a:pt x="907" y="485"/>
                    </a:cubicBezTo>
                    <a:cubicBezTo>
                      <a:pt x="907" y="488"/>
                      <a:pt x="901" y="490"/>
                      <a:pt x="901" y="492"/>
                    </a:cubicBezTo>
                    <a:cubicBezTo>
                      <a:pt x="901" y="498"/>
                      <a:pt x="900" y="494"/>
                      <a:pt x="896" y="496"/>
                    </a:cubicBezTo>
                    <a:cubicBezTo>
                      <a:pt x="892" y="498"/>
                      <a:pt x="877" y="496"/>
                      <a:pt x="876" y="493"/>
                    </a:cubicBezTo>
                    <a:cubicBezTo>
                      <a:pt x="876" y="489"/>
                      <a:pt x="865" y="488"/>
                      <a:pt x="864" y="483"/>
                    </a:cubicBezTo>
                    <a:cubicBezTo>
                      <a:pt x="864" y="478"/>
                      <a:pt x="858" y="477"/>
                      <a:pt x="863" y="471"/>
                    </a:cubicBezTo>
                    <a:cubicBezTo>
                      <a:pt x="867" y="466"/>
                      <a:pt x="862" y="464"/>
                      <a:pt x="858" y="468"/>
                    </a:cubicBezTo>
                    <a:cubicBezTo>
                      <a:pt x="853" y="472"/>
                      <a:pt x="851" y="465"/>
                      <a:pt x="857" y="463"/>
                    </a:cubicBezTo>
                    <a:cubicBezTo>
                      <a:pt x="862" y="461"/>
                      <a:pt x="873" y="459"/>
                      <a:pt x="868" y="449"/>
                    </a:cubicBezTo>
                    <a:cubicBezTo>
                      <a:pt x="862" y="439"/>
                      <a:pt x="828" y="452"/>
                      <a:pt x="819" y="457"/>
                    </a:cubicBezTo>
                    <a:cubicBezTo>
                      <a:pt x="810" y="462"/>
                      <a:pt x="799" y="478"/>
                      <a:pt x="794" y="478"/>
                    </a:cubicBezTo>
                    <a:cubicBezTo>
                      <a:pt x="790" y="478"/>
                      <a:pt x="803" y="469"/>
                      <a:pt x="805" y="466"/>
                    </a:cubicBezTo>
                    <a:cubicBezTo>
                      <a:pt x="807" y="463"/>
                      <a:pt x="804" y="459"/>
                      <a:pt x="807" y="461"/>
                    </a:cubicBezTo>
                    <a:cubicBezTo>
                      <a:pt x="810" y="462"/>
                      <a:pt x="817" y="450"/>
                      <a:pt x="823" y="446"/>
                    </a:cubicBezTo>
                    <a:cubicBezTo>
                      <a:pt x="828" y="442"/>
                      <a:pt x="834" y="446"/>
                      <a:pt x="834" y="442"/>
                    </a:cubicBezTo>
                    <a:cubicBezTo>
                      <a:pt x="835" y="439"/>
                      <a:pt x="838" y="437"/>
                      <a:pt x="843" y="432"/>
                    </a:cubicBezTo>
                    <a:cubicBezTo>
                      <a:pt x="848" y="428"/>
                      <a:pt x="907" y="429"/>
                      <a:pt x="913" y="429"/>
                    </a:cubicBezTo>
                    <a:cubicBezTo>
                      <a:pt x="919" y="429"/>
                      <a:pt x="930" y="421"/>
                      <a:pt x="933" y="416"/>
                    </a:cubicBezTo>
                    <a:cubicBezTo>
                      <a:pt x="937" y="411"/>
                      <a:pt x="941" y="411"/>
                      <a:pt x="949" y="412"/>
                    </a:cubicBezTo>
                    <a:cubicBezTo>
                      <a:pt x="957" y="412"/>
                      <a:pt x="961" y="405"/>
                      <a:pt x="965" y="402"/>
                    </a:cubicBezTo>
                    <a:cubicBezTo>
                      <a:pt x="969" y="400"/>
                      <a:pt x="967" y="398"/>
                      <a:pt x="964" y="398"/>
                    </a:cubicBezTo>
                    <a:cubicBezTo>
                      <a:pt x="960" y="397"/>
                      <a:pt x="957" y="395"/>
                      <a:pt x="960" y="394"/>
                    </a:cubicBezTo>
                    <a:cubicBezTo>
                      <a:pt x="964" y="394"/>
                      <a:pt x="966" y="392"/>
                      <a:pt x="967" y="388"/>
                    </a:cubicBezTo>
                    <a:cubicBezTo>
                      <a:pt x="969" y="383"/>
                      <a:pt x="966" y="385"/>
                      <a:pt x="961" y="379"/>
                    </a:cubicBezTo>
                    <a:cubicBezTo>
                      <a:pt x="956" y="373"/>
                      <a:pt x="954" y="381"/>
                      <a:pt x="949" y="380"/>
                    </a:cubicBezTo>
                    <a:cubicBezTo>
                      <a:pt x="944" y="380"/>
                      <a:pt x="952" y="374"/>
                      <a:pt x="948" y="371"/>
                    </a:cubicBezTo>
                    <a:cubicBezTo>
                      <a:pt x="944" y="369"/>
                      <a:pt x="937" y="371"/>
                      <a:pt x="931" y="376"/>
                    </a:cubicBezTo>
                    <a:cubicBezTo>
                      <a:pt x="925" y="381"/>
                      <a:pt x="925" y="375"/>
                      <a:pt x="920" y="380"/>
                    </a:cubicBezTo>
                    <a:cubicBezTo>
                      <a:pt x="915" y="385"/>
                      <a:pt x="915" y="378"/>
                      <a:pt x="917" y="376"/>
                    </a:cubicBezTo>
                    <a:cubicBezTo>
                      <a:pt x="920" y="374"/>
                      <a:pt x="922" y="376"/>
                      <a:pt x="924" y="373"/>
                    </a:cubicBezTo>
                    <a:cubicBezTo>
                      <a:pt x="926" y="370"/>
                      <a:pt x="928" y="373"/>
                      <a:pt x="934" y="369"/>
                    </a:cubicBezTo>
                    <a:cubicBezTo>
                      <a:pt x="940" y="366"/>
                      <a:pt x="945" y="367"/>
                      <a:pt x="947" y="365"/>
                    </a:cubicBezTo>
                    <a:cubicBezTo>
                      <a:pt x="948" y="362"/>
                      <a:pt x="944" y="358"/>
                      <a:pt x="938" y="359"/>
                    </a:cubicBezTo>
                    <a:cubicBezTo>
                      <a:pt x="933" y="361"/>
                      <a:pt x="929" y="352"/>
                      <a:pt x="926" y="354"/>
                    </a:cubicBezTo>
                    <a:cubicBezTo>
                      <a:pt x="922" y="357"/>
                      <a:pt x="923" y="351"/>
                      <a:pt x="919" y="353"/>
                    </a:cubicBezTo>
                    <a:cubicBezTo>
                      <a:pt x="915" y="356"/>
                      <a:pt x="913" y="352"/>
                      <a:pt x="911" y="348"/>
                    </a:cubicBezTo>
                    <a:cubicBezTo>
                      <a:pt x="909" y="343"/>
                      <a:pt x="898" y="335"/>
                      <a:pt x="892" y="333"/>
                    </a:cubicBezTo>
                    <a:cubicBezTo>
                      <a:pt x="885" y="331"/>
                      <a:pt x="890" y="328"/>
                      <a:pt x="893" y="330"/>
                    </a:cubicBezTo>
                    <a:cubicBezTo>
                      <a:pt x="897" y="333"/>
                      <a:pt x="901" y="328"/>
                      <a:pt x="902" y="325"/>
                    </a:cubicBezTo>
                    <a:cubicBezTo>
                      <a:pt x="904" y="323"/>
                      <a:pt x="900" y="320"/>
                      <a:pt x="898" y="320"/>
                    </a:cubicBezTo>
                    <a:cubicBezTo>
                      <a:pt x="896" y="320"/>
                      <a:pt x="896" y="317"/>
                      <a:pt x="896" y="314"/>
                    </a:cubicBezTo>
                    <a:cubicBezTo>
                      <a:pt x="897" y="312"/>
                      <a:pt x="889" y="308"/>
                      <a:pt x="889" y="306"/>
                    </a:cubicBezTo>
                    <a:cubicBezTo>
                      <a:pt x="889" y="303"/>
                      <a:pt x="884" y="302"/>
                      <a:pt x="885" y="299"/>
                    </a:cubicBezTo>
                    <a:cubicBezTo>
                      <a:pt x="885" y="297"/>
                      <a:pt x="880" y="294"/>
                      <a:pt x="880" y="291"/>
                    </a:cubicBezTo>
                    <a:cubicBezTo>
                      <a:pt x="880" y="288"/>
                      <a:pt x="873" y="282"/>
                      <a:pt x="873" y="278"/>
                    </a:cubicBezTo>
                    <a:cubicBezTo>
                      <a:pt x="872" y="275"/>
                      <a:pt x="868" y="272"/>
                      <a:pt x="867" y="268"/>
                    </a:cubicBezTo>
                    <a:cubicBezTo>
                      <a:pt x="865" y="264"/>
                      <a:pt x="863" y="266"/>
                      <a:pt x="862" y="272"/>
                    </a:cubicBezTo>
                    <a:cubicBezTo>
                      <a:pt x="860" y="278"/>
                      <a:pt x="855" y="278"/>
                      <a:pt x="857" y="280"/>
                    </a:cubicBezTo>
                    <a:cubicBezTo>
                      <a:pt x="860" y="284"/>
                      <a:pt x="857" y="284"/>
                      <a:pt x="855" y="286"/>
                    </a:cubicBezTo>
                    <a:cubicBezTo>
                      <a:pt x="853" y="289"/>
                      <a:pt x="857" y="293"/>
                      <a:pt x="853" y="293"/>
                    </a:cubicBezTo>
                    <a:cubicBezTo>
                      <a:pt x="849" y="293"/>
                      <a:pt x="851" y="300"/>
                      <a:pt x="849" y="297"/>
                    </a:cubicBezTo>
                    <a:cubicBezTo>
                      <a:pt x="847" y="293"/>
                      <a:pt x="842" y="294"/>
                      <a:pt x="842" y="298"/>
                    </a:cubicBezTo>
                    <a:cubicBezTo>
                      <a:pt x="842" y="301"/>
                      <a:pt x="834" y="305"/>
                      <a:pt x="831" y="304"/>
                    </a:cubicBezTo>
                    <a:cubicBezTo>
                      <a:pt x="828" y="304"/>
                      <a:pt x="828" y="297"/>
                      <a:pt x="825" y="299"/>
                    </a:cubicBezTo>
                    <a:cubicBezTo>
                      <a:pt x="822" y="301"/>
                      <a:pt x="823" y="294"/>
                      <a:pt x="818" y="294"/>
                    </a:cubicBezTo>
                    <a:cubicBezTo>
                      <a:pt x="814" y="294"/>
                      <a:pt x="811" y="294"/>
                      <a:pt x="812" y="290"/>
                    </a:cubicBezTo>
                    <a:cubicBezTo>
                      <a:pt x="814" y="286"/>
                      <a:pt x="805" y="284"/>
                      <a:pt x="808" y="282"/>
                    </a:cubicBezTo>
                    <a:cubicBezTo>
                      <a:pt x="811" y="280"/>
                      <a:pt x="807" y="276"/>
                      <a:pt x="807" y="269"/>
                    </a:cubicBezTo>
                    <a:cubicBezTo>
                      <a:pt x="806" y="263"/>
                      <a:pt x="810" y="262"/>
                      <a:pt x="810" y="260"/>
                    </a:cubicBezTo>
                    <a:cubicBezTo>
                      <a:pt x="810" y="257"/>
                      <a:pt x="807" y="257"/>
                      <a:pt x="804" y="259"/>
                    </a:cubicBezTo>
                    <a:cubicBezTo>
                      <a:pt x="801" y="261"/>
                      <a:pt x="801" y="257"/>
                      <a:pt x="798" y="257"/>
                    </a:cubicBezTo>
                    <a:cubicBezTo>
                      <a:pt x="795" y="257"/>
                      <a:pt x="785" y="257"/>
                      <a:pt x="785" y="252"/>
                    </a:cubicBezTo>
                    <a:cubicBezTo>
                      <a:pt x="784" y="248"/>
                      <a:pt x="781" y="250"/>
                      <a:pt x="779" y="246"/>
                    </a:cubicBezTo>
                    <a:cubicBezTo>
                      <a:pt x="778" y="241"/>
                      <a:pt x="774" y="245"/>
                      <a:pt x="774" y="242"/>
                    </a:cubicBezTo>
                    <a:cubicBezTo>
                      <a:pt x="774" y="239"/>
                      <a:pt x="772" y="237"/>
                      <a:pt x="769" y="237"/>
                    </a:cubicBezTo>
                    <a:cubicBezTo>
                      <a:pt x="766" y="237"/>
                      <a:pt x="765" y="234"/>
                      <a:pt x="761" y="233"/>
                    </a:cubicBezTo>
                    <a:cubicBezTo>
                      <a:pt x="757" y="233"/>
                      <a:pt x="752" y="236"/>
                      <a:pt x="750" y="237"/>
                    </a:cubicBezTo>
                    <a:cubicBezTo>
                      <a:pt x="748" y="238"/>
                      <a:pt x="742" y="233"/>
                      <a:pt x="740" y="235"/>
                    </a:cubicBezTo>
                    <a:cubicBezTo>
                      <a:pt x="737" y="237"/>
                      <a:pt x="737" y="234"/>
                      <a:pt x="731" y="232"/>
                    </a:cubicBezTo>
                    <a:cubicBezTo>
                      <a:pt x="724" y="230"/>
                      <a:pt x="716" y="230"/>
                      <a:pt x="716" y="232"/>
                    </a:cubicBezTo>
                    <a:cubicBezTo>
                      <a:pt x="715" y="234"/>
                      <a:pt x="710" y="235"/>
                      <a:pt x="711" y="240"/>
                    </a:cubicBezTo>
                    <a:cubicBezTo>
                      <a:pt x="712" y="246"/>
                      <a:pt x="717" y="245"/>
                      <a:pt x="718" y="248"/>
                    </a:cubicBezTo>
                    <a:cubicBezTo>
                      <a:pt x="719" y="252"/>
                      <a:pt x="716" y="250"/>
                      <a:pt x="715" y="254"/>
                    </a:cubicBezTo>
                    <a:cubicBezTo>
                      <a:pt x="715" y="257"/>
                      <a:pt x="712" y="257"/>
                      <a:pt x="712" y="259"/>
                    </a:cubicBezTo>
                    <a:cubicBezTo>
                      <a:pt x="712" y="261"/>
                      <a:pt x="714" y="261"/>
                      <a:pt x="715" y="265"/>
                    </a:cubicBezTo>
                    <a:cubicBezTo>
                      <a:pt x="717" y="270"/>
                      <a:pt x="719" y="269"/>
                      <a:pt x="720" y="275"/>
                    </a:cubicBezTo>
                    <a:cubicBezTo>
                      <a:pt x="721" y="281"/>
                      <a:pt x="718" y="280"/>
                      <a:pt x="715" y="281"/>
                    </a:cubicBezTo>
                    <a:cubicBezTo>
                      <a:pt x="713" y="282"/>
                      <a:pt x="716" y="285"/>
                      <a:pt x="712" y="289"/>
                    </a:cubicBezTo>
                    <a:cubicBezTo>
                      <a:pt x="709" y="293"/>
                      <a:pt x="706" y="297"/>
                      <a:pt x="708" y="299"/>
                    </a:cubicBezTo>
                    <a:cubicBezTo>
                      <a:pt x="711" y="302"/>
                      <a:pt x="721" y="306"/>
                      <a:pt x="725" y="313"/>
                    </a:cubicBezTo>
                    <a:cubicBezTo>
                      <a:pt x="729" y="320"/>
                      <a:pt x="729" y="330"/>
                      <a:pt x="728" y="338"/>
                    </a:cubicBezTo>
                    <a:cubicBezTo>
                      <a:pt x="727" y="345"/>
                      <a:pt x="718" y="347"/>
                      <a:pt x="712" y="353"/>
                    </a:cubicBezTo>
                    <a:cubicBezTo>
                      <a:pt x="706" y="360"/>
                      <a:pt x="699" y="359"/>
                      <a:pt x="696" y="359"/>
                    </a:cubicBezTo>
                    <a:cubicBezTo>
                      <a:pt x="693" y="359"/>
                      <a:pt x="695" y="365"/>
                      <a:pt x="699" y="370"/>
                    </a:cubicBezTo>
                    <a:cubicBezTo>
                      <a:pt x="703" y="375"/>
                      <a:pt x="700" y="376"/>
                      <a:pt x="702" y="381"/>
                    </a:cubicBezTo>
                    <a:cubicBezTo>
                      <a:pt x="704" y="386"/>
                      <a:pt x="702" y="390"/>
                      <a:pt x="705" y="395"/>
                    </a:cubicBezTo>
                    <a:cubicBezTo>
                      <a:pt x="709" y="399"/>
                      <a:pt x="707" y="401"/>
                      <a:pt x="703" y="404"/>
                    </a:cubicBezTo>
                    <a:cubicBezTo>
                      <a:pt x="699" y="408"/>
                      <a:pt x="704" y="406"/>
                      <a:pt x="705" y="410"/>
                    </a:cubicBezTo>
                    <a:cubicBezTo>
                      <a:pt x="705" y="414"/>
                      <a:pt x="703" y="412"/>
                      <a:pt x="700" y="410"/>
                    </a:cubicBezTo>
                    <a:cubicBezTo>
                      <a:pt x="696" y="407"/>
                      <a:pt x="693" y="414"/>
                      <a:pt x="693" y="417"/>
                    </a:cubicBezTo>
                    <a:cubicBezTo>
                      <a:pt x="693" y="419"/>
                      <a:pt x="686" y="413"/>
                      <a:pt x="684" y="413"/>
                    </a:cubicBezTo>
                    <a:cubicBezTo>
                      <a:pt x="682" y="413"/>
                      <a:pt x="684" y="409"/>
                      <a:pt x="680" y="405"/>
                    </a:cubicBezTo>
                    <a:cubicBezTo>
                      <a:pt x="675" y="402"/>
                      <a:pt x="672" y="401"/>
                      <a:pt x="672" y="398"/>
                    </a:cubicBezTo>
                    <a:cubicBezTo>
                      <a:pt x="672" y="394"/>
                      <a:pt x="664" y="392"/>
                      <a:pt x="664" y="388"/>
                    </a:cubicBezTo>
                    <a:cubicBezTo>
                      <a:pt x="664" y="384"/>
                      <a:pt x="665" y="373"/>
                      <a:pt x="663" y="370"/>
                    </a:cubicBezTo>
                    <a:cubicBezTo>
                      <a:pt x="662" y="367"/>
                      <a:pt x="663" y="364"/>
                      <a:pt x="665" y="361"/>
                    </a:cubicBezTo>
                    <a:cubicBezTo>
                      <a:pt x="666" y="359"/>
                      <a:pt x="663" y="354"/>
                      <a:pt x="658" y="354"/>
                    </a:cubicBezTo>
                    <a:cubicBezTo>
                      <a:pt x="654" y="354"/>
                      <a:pt x="648" y="353"/>
                      <a:pt x="641" y="353"/>
                    </a:cubicBezTo>
                    <a:cubicBezTo>
                      <a:pt x="635" y="354"/>
                      <a:pt x="632" y="353"/>
                      <a:pt x="630" y="351"/>
                    </a:cubicBezTo>
                    <a:cubicBezTo>
                      <a:pt x="628" y="349"/>
                      <a:pt x="622" y="346"/>
                      <a:pt x="614" y="344"/>
                    </a:cubicBezTo>
                    <a:cubicBezTo>
                      <a:pt x="606" y="342"/>
                      <a:pt x="603" y="338"/>
                      <a:pt x="602" y="335"/>
                    </a:cubicBezTo>
                    <a:cubicBezTo>
                      <a:pt x="601" y="333"/>
                      <a:pt x="594" y="331"/>
                      <a:pt x="592" y="329"/>
                    </a:cubicBezTo>
                    <a:cubicBezTo>
                      <a:pt x="590" y="327"/>
                      <a:pt x="583" y="326"/>
                      <a:pt x="580" y="326"/>
                    </a:cubicBezTo>
                    <a:cubicBezTo>
                      <a:pt x="577" y="327"/>
                      <a:pt x="569" y="320"/>
                      <a:pt x="565" y="320"/>
                    </a:cubicBezTo>
                    <a:cubicBezTo>
                      <a:pt x="560" y="320"/>
                      <a:pt x="550" y="325"/>
                      <a:pt x="548" y="325"/>
                    </a:cubicBezTo>
                    <a:cubicBezTo>
                      <a:pt x="546" y="325"/>
                      <a:pt x="548" y="321"/>
                      <a:pt x="549" y="320"/>
                    </a:cubicBezTo>
                    <a:cubicBezTo>
                      <a:pt x="551" y="318"/>
                      <a:pt x="546" y="310"/>
                      <a:pt x="544" y="305"/>
                    </a:cubicBezTo>
                    <a:cubicBezTo>
                      <a:pt x="543" y="300"/>
                      <a:pt x="541" y="295"/>
                      <a:pt x="536" y="296"/>
                    </a:cubicBezTo>
                    <a:cubicBezTo>
                      <a:pt x="531" y="296"/>
                      <a:pt x="525" y="294"/>
                      <a:pt x="524" y="293"/>
                    </a:cubicBezTo>
                    <a:cubicBezTo>
                      <a:pt x="522" y="292"/>
                      <a:pt x="522" y="277"/>
                      <a:pt x="523" y="271"/>
                    </a:cubicBezTo>
                    <a:cubicBezTo>
                      <a:pt x="524" y="265"/>
                      <a:pt x="531" y="256"/>
                      <a:pt x="531" y="253"/>
                    </a:cubicBezTo>
                    <a:cubicBezTo>
                      <a:pt x="531" y="249"/>
                      <a:pt x="535" y="247"/>
                      <a:pt x="539" y="246"/>
                    </a:cubicBezTo>
                    <a:cubicBezTo>
                      <a:pt x="543" y="245"/>
                      <a:pt x="540" y="238"/>
                      <a:pt x="543" y="237"/>
                    </a:cubicBezTo>
                    <a:cubicBezTo>
                      <a:pt x="547" y="237"/>
                      <a:pt x="547" y="235"/>
                      <a:pt x="548" y="232"/>
                    </a:cubicBezTo>
                    <a:cubicBezTo>
                      <a:pt x="549" y="229"/>
                      <a:pt x="553" y="231"/>
                      <a:pt x="551" y="229"/>
                    </a:cubicBezTo>
                    <a:cubicBezTo>
                      <a:pt x="548" y="226"/>
                      <a:pt x="550" y="226"/>
                      <a:pt x="556" y="226"/>
                    </a:cubicBezTo>
                    <a:cubicBezTo>
                      <a:pt x="562" y="226"/>
                      <a:pt x="570" y="224"/>
                      <a:pt x="569" y="218"/>
                    </a:cubicBezTo>
                    <a:cubicBezTo>
                      <a:pt x="568" y="212"/>
                      <a:pt x="553" y="216"/>
                      <a:pt x="553" y="212"/>
                    </a:cubicBezTo>
                    <a:cubicBezTo>
                      <a:pt x="553" y="207"/>
                      <a:pt x="534" y="207"/>
                      <a:pt x="535" y="204"/>
                    </a:cubicBezTo>
                    <a:cubicBezTo>
                      <a:pt x="536" y="201"/>
                      <a:pt x="554" y="206"/>
                      <a:pt x="561" y="208"/>
                    </a:cubicBezTo>
                    <a:cubicBezTo>
                      <a:pt x="567" y="211"/>
                      <a:pt x="569" y="211"/>
                      <a:pt x="574" y="210"/>
                    </a:cubicBezTo>
                    <a:cubicBezTo>
                      <a:pt x="579" y="210"/>
                      <a:pt x="576" y="203"/>
                      <a:pt x="577" y="201"/>
                    </a:cubicBezTo>
                    <a:cubicBezTo>
                      <a:pt x="578" y="198"/>
                      <a:pt x="588" y="205"/>
                      <a:pt x="594" y="203"/>
                    </a:cubicBezTo>
                    <a:cubicBezTo>
                      <a:pt x="599" y="202"/>
                      <a:pt x="605" y="190"/>
                      <a:pt x="610" y="187"/>
                    </a:cubicBezTo>
                    <a:cubicBezTo>
                      <a:pt x="614" y="184"/>
                      <a:pt x="610" y="181"/>
                      <a:pt x="601" y="181"/>
                    </a:cubicBezTo>
                    <a:cubicBezTo>
                      <a:pt x="592" y="182"/>
                      <a:pt x="586" y="179"/>
                      <a:pt x="581" y="175"/>
                    </a:cubicBezTo>
                    <a:cubicBezTo>
                      <a:pt x="576" y="171"/>
                      <a:pt x="577" y="168"/>
                      <a:pt x="582" y="169"/>
                    </a:cubicBezTo>
                    <a:cubicBezTo>
                      <a:pt x="587" y="169"/>
                      <a:pt x="600" y="179"/>
                      <a:pt x="605" y="180"/>
                    </a:cubicBezTo>
                    <a:cubicBezTo>
                      <a:pt x="609" y="180"/>
                      <a:pt x="618" y="170"/>
                      <a:pt x="622" y="167"/>
                    </a:cubicBezTo>
                    <a:cubicBezTo>
                      <a:pt x="626" y="164"/>
                      <a:pt x="618" y="163"/>
                      <a:pt x="615" y="161"/>
                    </a:cubicBezTo>
                    <a:cubicBezTo>
                      <a:pt x="612" y="159"/>
                      <a:pt x="620" y="157"/>
                      <a:pt x="624" y="157"/>
                    </a:cubicBezTo>
                    <a:cubicBezTo>
                      <a:pt x="628" y="157"/>
                      <a:pt x="630" y="161"/>
                      <a:pt x="631" y="162"/>
                    </a:cubicBezTo>
                    <a:cubicBezTo>
                      <a:pt x="633" y="164"/>
                      <a:pt x="640" y="161"/>
                      <a:pt x="643" y="161"/>
                    </a:cubicBezTo>
                    <a:cubicBezTo>
                      <a:pt x="647" y="161"/>
                      <a:pt x="643" y="155"/>
                      <a:pt x="637" y="153"/>
                    </a:cubicBezTo>
                    <a:cubicBezTo>
                      <a:pt x="631" y="151"/>
                      <a:pt x="637" y="147"/>
                      <a:pt x="639" y="150"/>
                    </a:cubicBezTo>
                    <a:cubicBezTo>
                      <a:pt x="641" y="154"/>
                      <a:pt x="645" y="153"/>
                      <a:pt x="647" y="157"/>
                    </a:cubicBezTo>
                    <a:cubicBezTo>
                      <a:pt x="650" y="163"/>
                      <a:pt x="651" y="159"/>
                      <a:pt x="656" y="157"/>
                    </a:cubicBezTo>
                    <a:cubicBezTo>
                      <a:pt x="661" y="155"/>
                      <a:pt x="664" y="152"/>
                      <a:pt x="667" y="149"/>
                    </a:cubicBezTo>
                    <a:cubicBezTo>
                      <a:pt x="669" y="146"/>
                      <a:pt x="670" y="150"/>
                      <a:pt x="673" y="145"/>
                    </a:cubicBezTo>
                    <a:cubicBezTo>
                      <a:pt x="676" y="140"/>
                      <a:pt x="672" y="136"/>
                      <a:pt x="668" y="133"/>
                    </a:cubicBezTo>
                    <a:cubicBezTo>
                      <a:pt x="664" y="130"/>
                      <a:pt x="668" y="127"/>
                      <a:pt x="664" y="125"/>
                    </a:cubicBezTo>
                    <a:cubicBezTo>
                      <a:pt x="660" y="123"/>
                      <a:pt x="659" y="119"/>
                      <a:pt x="664" y="120"/>
                    </a:cubicBezTo>
                    <a:cubicBezTo>
                      <a:pt x="669" y="121"/>
                      <a:pt x="673" y="120"/>
                      <a:pt x="675" y="116"/>
                    </a:cubicBezTo>
                    <a:cubicBezTo>
                      <a:pt x="678" y="113"/>
                      <a:pt x="668" y="112"/>
                      <a:pt x="672" y="109"/>
                    </a:cubicBezTo>
                    <a:cubicBezTo>
                      <a:pt x="677" y="107"/>
                      <a:pt x="673" y="104"/>
                      <a:pt x="669" y="104"/>
                    </a:cubicBezTo>
                    <a:cubicBezTo>
                      <a:pt x="664" y="104"/>
                      <a:pt x="660" y="102"/>
                      <a:pt x="660" y="98"/>
                    </a:cubicBezTo>
                    <a:cubicBezTo>
                      <a:pt x="660" y="95"/>
                      <a:pt x="652" y="97"/>
                      <a:pt x="647" y="95"/>
                    </a:cubicBezTo>
                    <a:cubicBezTo>
                      <a:pt x="643" y="93"/>
                      <a:pt x="632" y="93"/>
                      <a:pt x="630" y="93"/>
                    </a:cubicBezTo>
                    <a:cubicBezTo>
                      <a:pt x="627" y="94"/>
                      <a:pt x="627" y="104"/>
                      <a:pt x="631" y="104"/>
                    </a:cubicBezTo>
                    <a:cubicBezTo>
                      <a:pt x="634" y="104"/>
                      <a:pt x="637" y="108"/>
                      <a:pt x="634" y="110"/>
                    </a:cubicBezTo>
                    <a:cubicBezTo>
                      <a:pt x="631" y="111"/>
                      <a:pt x="635" y="115"/>
                      <a:pt x="632" y="115"/>
                    </a:cubicBezTo>
                    <a:cubicBezTo>
                      <a:pt x="630" y="114"/>
                      <a:pt x="626" y="113"/>
                      <a:pt x="625" y="120"/>
                    </a:cubicBezTo>
                    <a:cubicBezTo>
                      <a:pt x="624" y="126"/>
                      <a:pt x="624" y="129"/>
                      <a:pt x="619" y="131"/>
                    </a:cubicBezTo>
                    <a:cubicBezTo>
                      <a:pt x="615" y="133"/>
                      <a:pt x="618" y="124"/>
                      <a:pt x="614" y="124"/>
                    </a:cubicBezTo>
                    <a:cubicBezTo>
                      <a:pt x="610" y="124"/>
                      <a:pt x="610" y="132"/>
                      <a:pt x="613" y="133"/>
                    </a:cubicBezTo>
                    <a:cubicBezTo>
                      <a:pt x="616" y="133"/>
                      <a:pt x="616" y="136"/>
                      <a:pt x="617" y="140"/>
                    </a:cubicBezTo>
                    <a:cubicBezTo>
                      <a:pt x="618" y="143"/>
                      <a:pt x="612" y="141"/>
                      <a:pt x="609" y="145"/>
                    </a:cubicBezTo>
                    <a:cubicBezTo>
                      <a:pt x="607" y="150"/>
                      <a:pt x="606" y="143"/>
                      <a:pt x="603" y="140"/>
                    </a:cubicBezTo>
                    <a:cubicBezTo>
                      <a:pt x="599" y="137"/>
                      <a:pt x="595" y="132"/>
                      <a:pt x="595" y="128"/>
                    </a:cubicBezTo>
                    <a:cubicBezTo>
                      <a:pt x="596" y="125"/>
                      <a:pt x="597" y="124"/>
                      <a:pt x="600" y="123"/>
                    </a:cubicBezTo>
                    <a:cubicBezTo>
                      <a:pt x="603" y="123"/>
                      <a:pt x="600" y="120"/>
                      <a:pt x="600" y="116"/>
                    </a:cubicBezTo>
                    <a:cubicBezTo>
                      <a:pt x="600" y="111"/>
                      <a:pt x="596" y="113"/>
                      <a:pt x="592" y="108"/>
                    </a:cubicBezTo>
                    <a:cubicBezTo>
                      <a:pt x="588" y="103"/>
                      <a:pt x="584" y="103"/>
                      <a:pt x="582" y="106"/>
                    </a:cubicBezTo>
                    <a:cubicBezTo>
                      <a:pt x="580" y="108"/>
                      <a:pt x="581" y="112"/>
                      <a:pt x="578" y="114"/>
                    </a:cubicBezTo>
                    <a:cubicBezTo>
                      <a:pt x="574" y="115"/>
                      <a:pt x="576" y="122"/>
                      <a:pt x="573" y="123"/>
                    </a:cubicBezTo>
                    <a:cubicBezTo>
                      <a:pt x="570" y="123"/>
                      <a:pt x="571" y="110"/>
                      <a:pt x="569" y="109"/>
                    </a:cubicBezTo>
                    <a:cubicBezTo>
                      <a:pt x="566" y="108"/>
                      <a:pt x="567" y="105"/>
                      <a:pt x="570" y="104"/>
                    </a:cubicBezTo>
                    <a:cubicBezTo>
                      <a:pt x="574" y="104"/>
                      <a:pt x="576" y="100"/>
                      <a:pt x="573" y="100"/>
                    </a:cubicBezTo>
                    <a:cubicBezTo>
                      <a:pt x="570" y="100"/>
                      <a:pt x="564" y="96"/>
                      <a:pt x="562" y="95"/>
                    </a:cubicBezTo>
                    <a:cubicBezTo>
                      <a:pt x="560" y="94"/>
                      <a:pt x="556" y="100"/>
                      <a:pt x="553" y="98"/>
                    </a:cubicBezTo>
                    <a:cubicBezTo>
                      <a:pt x="551" y="96"/>
                      <a:pt x="554" y="91"/>
                      <a:pt x="554" y="88"/>
                    </a:cubicBezTo>
                    <a:cubicBezTo>
                      <a:pt x="554" y="85"/>
                      <a:pt x="558" y="89"/>
                      <a:pt x="560" y="86"/>
                    </a:cubicBezTo>
                    <a:cubicBezTo>
                      <a:pt x="563" y="82"/>
                      <a:pt x="553" y="82"/>
                      <a:pt x="553" y="78"/>
                    </a:cubicBezTo>
                    <a:cubicBezTo>
                      <a:pt x="553" y="75"/>
                      <a:pt x="546" y="74"/>
                      <a:pt x="543" y="72"/>
                    </a:cubicBezTo>
                    <a:cubicBezTo>
                      <a:pt x="541" y="71"/>
                      <a:pt x="545" y="65"/>
                      <a:pt x="544" y="62"/>
                    </a:cubicBezTo>
                    <a:cubicBezTo>
                      <a:pt x="543" y="60"/>
                      <a:pt x="533" y="52"/>
                      <a:pt x="529" y="52"/>
                    </a:cubicBezTo>
                    <a:cubicBezTo>
                      <a:pt x="525" y="53"/>
                      <a:pt x="524" y="47"/>
                      <a:pt x="527" y="47"/>
                    </a:cubicBezTo>
                    <a:cubicBezTo>
                      <a:pt x="529" y="48"/>
                      <a:pt x="531" y="46"/>
                      <a:pt x="535" y="41"/>
                    </a:cubicBezTo>
                    <a:cubicBezTo>
                      <a:pt x="539" y="37"/>
                      <a:pt x="540" y="35"/>
                      <a:pt x="537" y="34"/>
                    </a:cubicBezTo>
                    <a:cubicBezTo>
                      <a:pt x="534" y="33"/>
                      <a:pt x="532" y="30"/>
                      <a:pt x="537" y="30"/>
                    </a:cubicBezTo>
                    <a:cubicBezTo>
                      <a:pt x="543" y="31"/>
                      <a:pt x="552" y="34"/>
                      <a:pt x="555" y="32"/>
                    </a:cubicBezTo>
                    <a:cubicBezTo>
                      <a:pt x="558" y="30"/>
                      <a:pt x="567" y="15"/>
                      <a:pt x="571" y="10"/>
                    </a:cubicBezTo>
                    <a:cubicBezTo>
                      <a:pt x="575" y="4"/>
                      <a:pt x="568" y="4"/>
                      <a:pt x="559" y="5"/>
                    </a:cubicBezTo>
                    <a:cubicBezTo>
                      <a:pt x="550" y="5"/>
                      <a:pt x="548" y="1"/>
                      <a:pt x="541" y="1"/>
                    </a:cubicBezTo>
                    <a:cubicBezTo>
                      <a:pt x="533" y="0"/>
                      <a:pt x="519" y="2"/>
                      <a:pt x="517" y="4"/>
                    </a:cubicBezTo>
                    <a:cubicBezTo>
                      <a:pt x="515" y="7"/>
                      <a:pt x="521" y="9"/>
                      <a:pt x="520" y="11"/>
                    </a:cubicBezTo>
                    <a:cubicBezTo>
                      <a:pt x="520" y="14"/>
                      <a:pt x="515" y="9"/>
                      <a:pt x="513" y="10"/>
                    </a:cubicBezTo>
                    <a:cubicBezTo>
                      <a:pt x="511" y="11"/>
                      <a:pt x="514" y="15"/>
                      <a:pt x="513" y="23"/>
                    </a:cubicBezTo>
                    <a:cubicBezTo>
                      <a:pt x="512" y="32"/>
                      <a:pt x="515" y="33"/>
                      <a:pt x="517" y="36"/>
                    </a:cubicBezTo>
                    <a:cubicBezTo>
                      <a:pt x="520" y="39"/>
                      <a:pt x="519" y="43"/>
                      <a:pt x="519" y="49"/>
                    </a:cubicBezTo>
                    <a:cubicBezTo>
                      <a:pt x="519" y="54"/>
                      <a:pt x="514" y="54"/>
                      <a:pt x="512" y="55"/>
                    </a:cubicBezTo>
                    <a:cubicBezTo>
                      <a:pt x="511" y="57"/>
                      <a:pt x="517" y="59"/>
                      <a:pt x="516" y="62"/>
                    </a:cubicBezTo>
                    <a:cubicBezTo>
                      <a:pt x="515" y="66"/>
                      <a:pt x="510" y="60"/>
                      <a:pt x="507" y="61"/>
                    </a:cubicBezTo>
                    <a:cubicBezTo>
                      <a:pt x="504" y="62"/>
                      <a:pt x="501" y="71"/>
                      <a:pt x="504" y="73"/>
                    </a:cubicBezTo>
                    <a:cubicBezTo>
                      <a:pt x="508" y="76"/>
                      <a:pt x="509" y="76"/>
                      <a:pt x="506" y="79"/>
                    </a:cubicBezTo>
                    <a:cubicBezTo>
                      <a:pt x="504" y="82"/>
                      <a:pt x="501" y="87"/>
                      <a:pt x="507" y="92"/>
                    </a:cubicBezTo>
                    <a:cubicBezTo>
                      <a:pt x="513" y="96"/>
                      <a:pt x="524" y="96"/>
                      <a:pt x="530" y="100"/>
                    </a:cubicBezTo>
                    <a:cubicBezTo>
                      <a:pt x="536" y="103"/>
                      <a:pt x="527" y="101"/>
                      <a:pt x="530" y="105"/>
                    </a:cubicBezTo>
                    <a:cubicBezTo>
                      <a:pt x="532" y="110"/>
                      <a:pt x="526" y="111"/>
                      <a:pt x="526" y="114"/>
                    </a:cubicBezTo>
                    <a:cubicBezTo>
                      <a:pt x="526" y="118"/>
                      <a:pt x="529" y="116"/>
                      <a:pt x="532" y="110"/>
                    </a:cubicBezTo>
                    <a:cubicBezTo>
                      <a:pt x="535" y="105"/>
                      <a:pt x="537" y="112"/>
                      <a:pt x="537" y="117"/>
                    </a:cubicBezTo>
                    <a:cubicBezTo>
                      <a:pt x="536" y="121"/>
                      <a:pt x="532" y="119"/>
                      <a:pt x="529" y="123"/>
                    </a:cubicBezTo>
                    <a:cubicBezTo>
                      <a:pt x="526" y="128"/>
                      <a:pt x="523" y="129"/>
                      <a:pt x="518" y="128"/>
                    </a:cubicBezTo>
                    <a:cubicBezTo>
                      <a:pt x="513" y="127"/>
                      <a:pt x="516" y="135"/>
                      <a:pt x="518" y="139"/>
                    </a:cubicBezTo>
                    <a:cubicBezTo>
                      <a:pt x="520" y="143"/>
                      <a:pt x="517" y="145"/>
                      <a:pt x="512" y="143"/>
                    </a:cubicBezTo>
                    <a:cubicBezTo>
                      <a:pt x="506" y="142"/>
                      <a:pt x="503" y="138"/>
                      <a:pt x="506" y="134"/>
                    </a:cubicBezTo>
                    <a:cubicBezTo>
                      <a:pt x="509" y="130"/>
                      <a:pt x="511" y="125"/>
                      <a:pt x="507" y="125"/>
                    </a:cubicBezTo>
                    <a:cubicBezTo>
                      <a:pt x="504" y="126"/>
                      <a:pt x="497" y="125"/>
                      <a:pt x="494" y="121"/>
                    </a:cubicBezTo>
                    <a:cubicBezTo>
                      <a:pt x="492" y="118"/>
                      <a:pt x="496" y="119"/>
                      <a:pt x="503" y="120"/>
                    </a:cubicBezTo>
                    <a:cubicBezTo>
                      <a:pt x="509" y="121"/>
                      <a:pt x="504" y="116"/>
                      <a:pt x="509" y="116"/>
                    </a:cubicBezTo>
                    <a:cubicBezTo>
                      <a:pt x="514" y="116"/>
                      <a:pt x="517" y="118"/>
                      <a:pt x="522" y="115"/>
                    </a:cubicBezTo>
                    <a:cubicBezTo>
                      <a:pt x="526" y="111"/>
                      <a:pt x="519" y="104"/>
                      <a:pt x="515" y="105"/>
                    </a:cubicBezTo>
                    <a:cubicBezTo>
                      <a:pt x="512" y="106"/>
                      <a:pt x="506" y="108"/>
                      <a:pt x="506" y="104"/>
                    </a:cubicBezTo>
                    <a:cubicBezTo>
                      <a:pt x="506" y="101"/>
                      <a:pt x="512" y="103"/>
                      <a:pt x="516" y="102"/>
                    </a:cubicBezTo>
                    <a:cubicBezTo>
                      <a:pt x="519" y="102"/>
                      <a:pt x="514" y="97"/>
                      <a:pt x="509" y="98"/>
                    </a:cubicBezTo>
                    <a:cubicBezTo>
                      <a:pt x="504" y="100"/>
                      <a:pt x="500" y="100"/>
                      <a:pt x="496" y="96"/>
                    </a:cubicBezTo>
                    <a:cubicBezTo>
                      <a:pt x="492" y="91"/>
                      <a:pt x="485" y="89"/>
                      <a:pt x="483" y="99"/>
                    </a:cubicBezTo>
                    <a:cubicBezTo>
                      <a:pt x="482" y="108"/>
                      <a:pt x="475" y="103"/>
                      <a:pt x="472" y="106"/>
                    </a:cubicBezTo>
                    <a:cubicBezTo>
                      <a:pt x="469" y="110"/>
                      <a:pt x="475" y="112"/>
                      <a:pt x="482" y="112"/>
                    </a:cubicBezTo>
                    <a:cubicBezTo>
                      <a:pt x="489" y="112"/>
                      <a:pt x="494" y="119"/>
                      <a:pt x="490" y="119"/>
                    </a:cubicBezTo>
                    <a:cubicBezTo>
                      <a:pt x="487" y="119"/>
                      <a:pt x="489" y="123"/>
                      <a:pt x="485" y="122"/>
                    </a:cubicBezTo>
                    <a:cubicBezTo>
                      <a:pt x="482" y="120"/>
                      <a:pt x="478" y="122"/>
                      <a:pt x="481" y="125"/>
                    </a:cubicBezTo>
                    <a:cubicBezTo>
                      <a:pt x="483" y="128"/>
                      <a:pt x="480" y="129"/>
                      <a:pt x="480" y="132"/>
                    </a:cubicBezTo>
                    <a:cubicBezTo>
                      <a:pt x="480" y="135"/>
                      <a:pt x="475" y="132"/>
                      <a:pt x="469" y="132"/>
                    </a:cubicBezTo>
                    <a:cubicBezTo>
                      <a:pt x="464" y="131"/>
                      <a:pt x="454" y="133"/>
                      <a:pt x="447" y="134"/>
                    </a:cubicBezTo>
                    <a:cubicBezTo>
                      <a:pt x="440" y="136"/>
                      <a:pt x="433" y="133"/>
                      <a:pt x="430" y="130"/>
                    </a:cubicBezTo>
                    <a:cubicBezTo>
                      <a:pt x="427" y="127"/>
                      <a:pt x="423" y="127"/>
                      <a:pt x="418" y="127"/>
                    </a:cubicBezTo>
                    <a:cubicBezTo>
                      <a:pt x="413" y="127"/>
                      <a:pt x="414" y="123"/>
                      <a:pt x="408" y="122"/>
                    </a:cubicBezTo>
                    <a:cubicBezTo>
                      <a:pt x="401" y="122"/>
                      <a:pt x="403" y="117"/>
                      <a:pt x="402" y="113"/>
                    </a:cubicBezTo>
                    <a:cubicBezTo>
                      <a:pt x="401" y="110"/>
                      <a:pt x="388" y="111"/>
                      <a:pt x="383" y="114"/>
                    </a:cubicBezTo>
                    <a:cubicBezTo>
                      <a:pt x="379" y="117"/>
                      <a:pt x="369" y="116"/>
                      <a:pt x="367" y="121"/>
                    </a:cubicBezTo>
                    <a:cubicBezTo>
                      <a:pt x="364" y="127"/>
                      <a:pt x="369" y="126"/>
                      <a:pt x="372" y="126"/>
                    </a:cubicBezTo>
                    <a:cubicBezTo>
                      <a:pt x="376" y="126"/>
                      <a:pt x="375" y="122"/>
                      <a:pt x="382" y="123"/>
                    </a:cubicBezTo>
                    <a:cubicBezTo>
                      <a:pt x="389" y="124"/>
                      <a:pt x="394" y="115"/>
                      <a:pt x="397" y="118"/>
                    </a:cubicBezTo>
                    <a:cubicBezTo>
                      <a:pt x="400" y="121"/>
                      <a:pt x="385" y="127"/>
                      <a:pt x="379" y="128"/>
                    </a:cubicBezTo>
                    <a:cubicBezTo>
                      <a:pt x="372" y="129"/>
                      <a:pt x="374" y="134"/>
                      <a:pt x="380" y="144"/>
                    </a:cubicBezTo>
                    <a:cubicBezTo>
                      <a:pt x="386" y="153"/>
                      <a:pt x="377" y="148"/>
                      <a:pt x="377" y="152"/>
                    </a:cubicBezTo>
                    <a:cubicBezTo>
                      <a:pt x="377" y="157"/>
                      <a:pt x="366" y="151"/>
                      <a:pt x="370" y="149"/>
                    </a:cubicBezTo>
                    <a:cubicBezTo>
                      <a:pt x="375" y="148"/>
                      <a:pt x="373" y="143"/>
                      <a:pt x="369" y="140"/>
                    </a:cubicBezTo>
                    <a:cubicBezTo>
                      <a:pt x="365" y="137"/>
                      <a:pt x="363" y="140"/>
                      <a:pt x="363" y="137"/>
                    </a:cubicBezTo>
                    <a:cubicBezTo>
                      <a:pt x="364" y="133"/>
                      <a:pt x="359" y="137"/>
                      <a:pt x="356" y="134"/>
                    </a:cubicBezTo>
                    <a:cubicBezTo>
                      <a:pt x="352" y="131"/>
                      <a:pt x="351" y="129"/>
                      <a:pt x="346" y="132"/>
                    </a:cubicBezTo>
                    <a:cubicBezTo>
                      <a:pt x="341" y="134"/>
                      <a:pt x="336" y="133"/>
                      <a:pt x="325" y="135"/>
                    </a:cubicBezTo>
                    <a:cubicBezTo>
                      <a:pt x="315" y="137"/>
                      <a:pt x="295" y="136"/>
                      <a:pt x="292" y="133"/>
                    </a:cubicBezTo>
                    <a:cubicBezTo>
                      <a:pt x="288" y="129"/>
                      <a:pt x="301" y="123"/>
                      <a:pt x="305" y="124"/>
                    </a:cubicBezTo>
                    <a:cubicBezTo>
                      <a:pt x="308" y="125"/>
                      <a:pt x="306" y="120"/>
                      <a:pt x="300" y="116"/>
                    </a:cubicBezTo>
                    <a:cubicBezTo>
                      <a:pt x="295" y="111"/>
                      <a:pt x="282" y="108"/>
                      <a:pt x="282" y="111"/>
                    </a:cubicBezTo>
                    <a:cubicBezTo>
                      <a:pt x="282" y="114"/>
                      <a:pt x="275" y="111"/>
                      <a:pt x="266" y="110"/>
                    </a:cubicBezTo>
                    <a:cubicBezTo>
                      <a:pt x="256" y="108"/>
                      <a:pt x="255" y="105"/>
                      <a:pt x="249" y="104"/>
                    </a:cubicBezTo>
                    <a:cubicBezTo>
                      <a:pt x="243" y="104"/>
                      <a:pt x="234" y="102"/>
                      <a:pt x="227" y="97"/>
                    </a:cubicBezTo>
                    <a:cubicBezTo>
                      <a:pt x="220" y="91"/>
                      <a:pt x="204" y="93"/>
                      <a:pt x="202" y="98"/>
                    </a:cubicBezTo>
                    <a:cubicBezTo>
                      <a:pt x="200" y="103"/>
                      <a:pt x="194" y="103"/>
                      <a:pt x="189" y="103"/>
                    </a:cubicBezTo>
                    <a:cubicBezTo>
                      <a:pt x="183" y="103"/>
                      <a:pt x="191" y="96"/>
                      <a:pt x="189" y="95"/>
                    </a:cubicBezTo>
                    <a:cubicBezTo>
                      <a:pt x="187" y="94"/>
                      <a:pt x="189" y="87"/>
                      <a:pt x="185" y="87"/>
                    </a:cubicBezTo>
                    <a:cubicBezTo>
                      <a:pt x="181" y="86"/>
                      <a:pt x="178" y="103"/>
                      <a:pt x="170" y="103"/>
                    </a:cubicBezTo>
                    <a:cubicBezTo>
                      <a:pt x="163" y="102"/>
                      <a:pt x="159" y="85"/>
                      <a:pt x="153" y="80"/>
                    </a:cubicBezTo>
                    <a:cubicBezTo>
                      <a:pt x="147" y="76"/>
                      <a:pt x="141" y="75"/>
                      <a:pt x="146" y="82"/>
                    </a:cubicBezTo>
                    <a:cubicBezTo>
                      <a:pt x="152" y="89"/>
                      <a:pt x="142" y="84"/>
                      <a:pt x="142" y="89"/>
                    </a:cubicBezTo>
                    <a:cubicBezTo>
                      <a:pt x="143" y="93"/>
                      <a:pt x="134" y="98"/>
                      <a:pt x="134" y="96"/>
                    </a:cubicBezTo>
                    <a:cubicBezTo>
                      <a:pt x="134" y="93"/>
                      <a:pt x="129" y="91"/>
                      <a:pt x="123" y="98"/>
                    </a:cubicBezTo>
                    <a:cubicBezTo>
                      <a:pt x="117" y="105"/>
                      <a:pt x="113" y="104"/>
                      <a:pt x="112" y="101"/>
                    </a:cubicBezTo>
                    <a:cubicBezTo>
                      <a:pt x="112" y="99"/>
                      <a:pt x="94" y="108"/>
                      <a:pt x="95" y="111"/>
                    </a:cubicBezTo>
                    <a:cubicBezTo>
                      <a:pt x="96" y="114"/>
                      <a:pt x="92" y="116"/>
                      <a:pt x="87" y="116"/>
                    </a:cubicBezTo>
                    <a:cubicBezTo>
                      <a:pt x="83" y="115"/>
                      <a:pt x="86" y="111"/>
                      <a:pt x="90" y="109"/>
                    </a:cubicBezTo>
                    <a:cubicBezTo>
                      <a:pt x="94" y="107"/>
                      <a:pt x="106" y="98"/>
                      <a:pt x="112" y="97"/>
                    </a:cubicBezTo>
                    <a:cubicBezTo>
                      <a:pt x="118" y="96"/>
                      <a:pt x="129" y="91"/>
                      <a:pt x="130" y="88"/>
                    </a:cubicBezTo>
                    <a:cubicBezTo>
                      <a:pt x="130" y="86"/>
                      <a:pt x="124" y="88"/>
                      <a:pt x="120" y="87"/>
                    </a:cubicBezTo>
                    <a:cubicBezTo>
                      <a:pt x="116" y="86"/>
                      <a:pt x="109" y="91"/>
                      <a:pt x="102" y="94"/>
                    </a:cubicBezTo>
                    <a:cubicBezTo>
                      <a:pt x="95" y="97"/>
                      <a:pt x="88" y="96"/>
                      <a:pt x="90" y="100"/>
                    </a:cubicBezTo>
                    <a:cubicBezTo>
                      <a:pt x="92" y="104"/>
                      <a:pt x="83" y="99"/>
                      <a:pt x="82" y="102"/>
                    </a:cubicBezTo>
                    <a:cubicBezTo>
                      <a:pt x="80" y="105"/>
                      <a:pt x="77" y="102"/>
                      <a:pt x="79" y="100"/>
                    </a:cubicBezTo>
                    <a:cubicBezTo>
                      <a:pt x="82" y="99"/>
                      <a:pt x="73" y="96"/>
                      <a:pt x="73" y="98"/>
                    </a:cubicBezTo>
                    <a:cubicBezTo>
                      <a:pt x="73" y="100"/>
                      <a:pt x="72" y="102"/>
                      <a:pt x="66" y="102"/>
                    </a:cubicBezTo>
                    <a:cubicBezTo>
                      <a:pt x="60" y="102"/>
                      <a:pt x="54" y="106"/>
                      <a:pt x="58" y="109"/>
                    </a:cubicBezTo>
                    <a:cubicBezTo>
                      <a:pt x="62" y="112"/>
                      <a:pt x="64" y="114"/>
                      <a:pt x="62" y="116"/>
                    </a:cubicBezTo>
                    <a:cubicBezTo>
                      <a:pt x="60" y="118"/>
                      <a:pt x="54" y="110"/>
                      <a:pt x="45" y="111"/>
                    </a:cubicBezTo>
                    <a:cubicBezTo>
                      <a:pt x="36" y="112"/>
                      <a:pt x="19" y="101"/>
                      <a:pt x="19" y="99"/>
                    </a:cubicBezTo>
                    <a:cubicBezTo>
                      <a:pt x="19" y="97"/>
                      <a:pt x="8" y="98"/>
                      <a:pt x="0" y="97"/>
                    </a:cubicBezTo>
                    <a:cubicBezTo>
                      <a:pt x="0" y="269"/>
                      <a:pt x="0" y="269"/>
                      <a:pt x="0" y="269"/>
                    </a:cubicBezTo>
                    <a:cubicBezTo>
                      <a:pt x="1" y="269"/>
                      <a:pt x="2" y="270"/>
                      <a:pt x="3" y="270"/>
                    </a:cubicBezTo>
                    <a:cubicBezTo>
                      <a:pt x="4" y="269"/>
                      <a:pt x="5" y="268"/>
                      <a:pt x="6" y="268"/>
                    </a:cubicBezTo>
                    <a:cubicBezTo>
                      <a:pt x="7" y="268"/>
                      <a:pt x="7" y="268"/>
                      <a:pt x="7" y="268"/>
                    </a:cubicBezTo>
                    <a:cubicBezTo>
                      <a:pt x="9" y="269"/>
                      <a:pt x="11" y="269"/>
                      <a:pt x="14" y="267"/>
                    </a:cubicBezTo>
                    <a:cubicBezTo>
                      <a:pt x="15" y="267"/>
                      <a:pt x="16" y="267"/>
                      <a:pt x="17" y="267"/>
                    </a:cubicBezTo>
                    <a:cubicBezTo>
                      <a:pt x="22" y="267"/>
                      <a:pt x="24" y="271"/>
                      <a:pt x="24" y="275"/>
                    </a:cubicBezTo>
                    <a:cubicBezTo>
                      <a:pt x="24" y="276"/>
                      <a:pt x="27" y="278"/>
                      <a:pt x="29" y="279"/>
                    </a:cubicBezTo>
                    <a:cubicBezTo>
                      <a:pt x="31" y="281"/>
                      <a:pt x="33" y="283"/>
                      <a:pt x="35" y="285"/>
                    </a:cubicBezTo>
                    <a:cubicBezTo>
                      <a:pt x="36" y="286"/>
                      <a:pt x="36" y="286"/>
                      <a:pt x="36" y="287"/>
                    </a:cubicBezTo>
                    <a:cubicBezTo>
                      <a:pt x="38" y="289"/>
                      <a:pt x="39" y="291"/>
                      <a:pt x="40" y="291"/>
                    </a:cubicBezTo>
                    <a:cubicBezTo>
                      <a:pt x="40" y="291"/>
                      <a:pt x="41" y="290"/>
                      <a:pt x="41" y="290"/>
                    </a:cubicBezTo>
                    <a:cubicBezTo>
                      <a:pt x="42" y="289"/>
                      <a:pt x="44" y="289"/>
                      <a:pt x="45" y="288"/>
                    </a:cubicBezTo>
                    <a:cubicBezTo>
                      <a:pt x="48" y="287"/>
                      <a:pt x="50" y="286"/>
                      <a:pt x="50" y="284"/>
                    </a:cubicBezTo>
                    <a:cubicBezTo>
                      <a:pt x="50" y="280"/>
                      <a:pt x="55" y="278"/>
                      <a:pt x="60" y="278"/>
                    </a:cubicBezTo>
                    <a:cubicBezTo>
                      <a:pt x="66" y="278"/>
                      <a:pt x="70" y="281"/>
                      <a:pt x="70" y="285"/>
                    </a:cubicBezTo>
                    <a:cubicBezTo>
                      <a:pt x="70" y="286"/>
                      <a:pt x="73" y="289"/>
                      <a:pt x="77" y="292"/>
                    </a:cubicBezTo>
                    <a:cubicBezTo>
                      <a:pt x="82" y="297"/>
                      <a:pt x="89" y="303"/>
                      <a:pt x="94" y="311"/>
                    </a:cubicBezTo>
                    <a:cubicBezTo>
                      <a:pt x="96" y="315"/>
                      <a:pt x="97" y="318"/>
                      <a:pt x="99" y="320"/>
                    </a:cubicBezTo>
                    <a:cubicBezTo>
                      <a:pt x="103" y="328"/>
                      <a:pt x="104" y="330"/>
                      <a:pt x="113" y="334"/>
                    </a:cubicBezTo>
                    <a:cubicBezTo>
                      <a:pt x="125" y="339"/>
                      <a:pt x="127" y="342"/>
                      <a:pt x="125" y="349"/>
                    </a:cubicBezTo>
                    <a:cubicBezTo>
                      <a:pt x="124" y="349"/>
                      <a:pt x="125" y="350"/>
                      <a:pt x="126" y="351"/>
                    </a:cubicBezTo>
                    <a:cubicBezTo>
                      <a:pt x="128" y="353"/>
                      <a:pt x="129" y="354"/>
                      <a:pt x="129" y="356"/>
                    </a:cubicBezTo>
                    <a:cubicBezTo>
                      <a:pt x="129" y="358"/>
                      <a:pt x="128" y="359"/>
                      <a:pt x="126" y="360"/>
                    </a:cubicBezTo>
                    <a:cubicBezTo>
                      <a:pt x="124" y="361"/>
                      <a:pt x="121" y="363"/>
                      <a:pt x="119" y="365"/>
                    </a:cubicBezTo>
                    <a:cubicBezTo>
                      <a:pt x="118" y="366"/>
                      <a:pt x="118" y="366"/>
                      <a:pt x="118" y="366"/>
                    </a:cubicBezTo>
                    <a:cubicBezTo>
                      <a:pt x="119" y="367"/>
                      <a:pt x="120" y="368"/>
                      <a:pt x="122" y="369"/>
                    </a:cubicBezTo>
                    <a:cubicBezTo>
                      <a:pt x="125" y="372"/>
                      <a:pt x="117" y="372"/>
                      <a:pt x="119" y="374"/>
                    </a:cubicBezTo>
                    <a:cubicBezTo>
                      <a:pt x="122" y="376"/>
                      <a:pt x="119" y="380"/>
                      <a:pt x="121" y="383"/>
                    </a:cubicBezTo>
                    <a:cubicBezTo>
                      <a:pt x="124" y="385"/>
                      <a:pt x="128" y="384"/>
                      <a:pt x="131" y="382"/>
                    </a:cubicBezTo>
                    <a:cubicBezTo>
                      <a:pt x="134" y="380"/>
                      <a:pt x="136" y="385"/>
                      <a:pt x="133" y="389"/>
                    </a:cubicBezTo>
                    <a:cubicBezTo>
                      <a:pt x="131" y="392"/>
                      <a:pt x="136" y="395"/>
                      <a:pt x="138" y="392"/>
                    </a:cubicBezTo>
                    <a:cubicBezTo>
                      <a:pt x="140" y="390"/>
                      <a:pt x="145" y="397"/>
                      <a:pt x="147" y="398"/>
                    </a:cubicBezTo>
                    <a:cubicBezTo>
                      <a:pt x="150" y="399"/>
                      <a:pt x="152" y="403"/>
                      <a:pt x="148" y="403"/>
                    </a:cubicBezTo>
                    <a:cubicBezTo>
                      <a:pt x="144" y="403"/>
                      <a:pt x="145" y="410"/>
                      <a:pt x="148" y="410"/>
                    </a:cubicBezTo>
                    <a:cubicBezTo>
                      <a:pt x="150" y="410"/>
                      <a:pt x="150" y="414"/>
                      <a:pt x="150" y="416"/>
                    </a:cubicBezTo>
                    <a:cubicBezTo>
                      <a:pt x="150" y="418"/>
                      <a:pt x="159" y="421"/>
                      <a:pt x="162" y="420"/>
                    </a:cubicBezTo>
                    <a:cubicBezTo>
                      <a:pt x="165" y="419"/>
                      <a:pt x="168" y="422"/>
                      <a:pt x="170" y="425"/>
                    </a:cubicBezTo>
                    <a:cubicBezTo>
                      <a:pt x="171" y="428"/>
                      <a:pt x="177" y="430"/>
                      <a:pt x="180" y="428"/>
                    </a:cubicBezTo>
                    <a:cubicBezTo>
                      <a:pt x="182" y="426"/>
                      <a:pt x="183" y="431"/>
                      <a:pt x="184" y="435"/>
                    </a:cubicBezTo>
                    <a:cubicBezTo>
                      <a:pt x="184" y="438"/>
                      <a:pt x="189" y="436"/>
                      <a:pt x="192" y="436"/>
                    </a:cubicBezTo>
                    <a:cubicBezTo>
                      <a:pt x="195" y="436"/>
                      <a:pt x="197" y="440"/>
                      <a:pt x="199" y="439"/>
                    </a:cubicBezTo>
                    <a:cubicBezTo>
                      <a:pt x="203" y="438"/>
                      <a:pt x="204" y="444"/>
                      <a:pt x="207" y="448"/>
                    </a:cubicBezTo>
                    <a:cubicBezTo>
                      <a:pt x="517" y="446"/>
                      <a:pt x="517" y="446"/>
                      <a:pt x="517" y="446"/>
                    </a:cubicBezTo>
                    <a:cubicBezTo>
                      <a:pt x="517" y="444"/>
                      <a:pt x="518" y="441"/>
                      <a:pt x="521" y="441"/>
                    </a:cubicBezTo>
                    <a:close/>
                    <a:moveTo>
                      <a:pt x="264" y="164"/>
                    </a:moveTo>
                    <a:cubicBezTo>
                      <a:pt x="258" y="173"/>
                      <a:pt x="255" y="174"/>
                      <a:pt x="249" y="173"/>
                    </a:cubicBezTo>
                    <a:cubicBezTo>
                      <a:pt x="242" y="171"/>
                      <a:pt x="238" y="175"/>
                      <a:pt x="241" y="177"/>
                    </a:cubicBezTo>
                    <a:cubicBezTo>
                      <a:pt x="245" y="179"/>
                      <a:pt x="245" y="181"/>
                      <a:pt x="238" y="183"/>
                    </a:cubicBezTo>
                    <a:cubicBezTo>
                      <a:pt x="231" y="185"/>
                      <a:pt x="226" y="190"/>
                      <a:pt x="223" y="189"/>
                    </a:cubicBezTo>
                    <a:cubicBezTo>
                      <a:pt x="221" y="189"/>
                      <a:pt x="235" y="178"/>
                      <a:pt x="232" y="176"/>
                    </a:cubicBezTo>
                    <a:cubicBezTo>
                      <a:pt x="228" y="173"/>
                      <a:pt x="218" y="180"/>
                      <a:pt x="218" y="184"/>
                    </a:cubicBezTo>
                    <a:cubicBezTo>
                      <a:pt x="218" y="187"/>
                      <a:pt x="212" y="187"/>
                      <a:pt x="208" y="187"/>
                    </a:cubicBezTo>
                    <a:cubicBezTo>
                      <a:pt x="204" y="187"/>
                      <a:pt x="199" y="183"/>
                      <a:pt x="203" y="183"/>
                    </a:cubicBezTo>
                    <a:cubicBezTo>
                      <a:pt x="207" y="182"/>
                      <a:pt x="204" y="178"/>
                      <a:pt x="210" y="176"/>
                    </a:cubicBezTo>
                    <a:cubicBezTo>
                      <a:pt x="215" y="174"/>
                      <a:pt x="209" y="171"/>
                      <a:pt x="210" y="169"/>
                    </a:cubicBezTo>
                    <a:cubicBezTo>
                      <a:pt x="212" y="167"/>
                      <a:pt x="222" y="171"/>
                      <a:pt x="222" y="167"/>
                    </a:cubicBezTo>
                    <a:cubicBezTo>
                      <a:pt x="223" y="163"/>
                      <a:pt x="212" y="160"/>
                      <a:pt x="208" y="162"/>
                    </a:cubicBezTo>
                    <a:cubicBezTo>
                      <a:pt x="205" y="165"/>
                      <a:pt x="196" y="170"/>
                      <a:pt x="186" y="166"/>
                    </a:cubicBezTo>
                    <a:cubicBezTo>
                      <a:pt x="183" y="165"/>
                      <a:pt x="212" y="162"/>
                      <a:pt x="216" y="157"/>
                    </a:cubicBezTo>
                    <a:cubicBezTo>
                      <a:pt x="221" y="153"/>
                      <a:pt x="243" y="148"/>
                      <a:pt x="244" y="152"/>
                    </a:cubicBezTo>
                    <a:cubicBezTo>
                      <a:pt x="246" y="156"/>
                      <a:pt x="233" y="158"/>
                      <a:pt x="239" y="162"/>
                    </a:cubicBezTo>
                    <a:cubicBezTo>
                      <a:pt x="245" y="166"/>
                      <a:pt x="256" y="163"/>
                      <a:pt x="258" y="159"/>
                    </a:cubicBezTo>
                    <a:cubicBezTo>
                      <a:pt x="260" y="156"/>
                      <a:pt x="271" y="156"/>
                      <a:pt x="264" y="164"/>
                    </a:cubicBezTo>
                    <a:close/>
                    <a:moveTo>
                      <a:pt x="327" y="245"/>
                    </a:moveTo>
                    <a:cubicBezTo>
                      <a:pt x="320" y="251"/>
                      <a:pt x="320" y="250"/>
                      <a:pt x="314" y="251"/>
                    </a:cubicBezTo>
                    <a:cubicBezTo>
                      <a:pt x="307" y="252"/>
                      <a:pt x="312" y="259"/>
                      <a:pt x="304" y="259"/>
                    </a:cubicBezTo>
                    <a:cubicBezTo>
                      <a:pt x="296" y="260"/>
                      <a:pt x="276" y="261"/>
                      <a:pt x="273" y="256"/>
                    </a:cubicBezTo>
                    <a:cubicBezTo>
                      <a:pt x="272" y="255"/>
                      <a:pt x="284" y="256"/>
                      <a:pt x="285" y="252"/>
                    </a:cubicBezTo>
                    <a:cubicBezTo>
                      <a:pt x="286" y="249"/>
                      <a:pt x="289" y="244"/>
                      <a:pt x="294" y="244"/>
                    </a:cubicBezTo>
                    <a:cubicBezTo>
                      <a:pt x="299" y="244"/>
                      <a:pt x="298" y="237"/>
                      <a:pt x="290" y="233"/>
                    </a:cubicBezTo>
                    <a:cubicBezTo>
                      <a:pt x="282" y="229"/>
                      <a:pt x="302" y="227"/>
                      <a:pt x="307" y="233"/>
                    </a:cubicBezTo>
                    <a:cubicBezTo>
                      <a:pt x="311" y="239"/>
                      <a:pt x="319" y="244"/>
                      <a:pt x="324" y="239"/>
                    </a:cubicBezTo>
                    <a:cubicBezTo>
                      <a:pt x="328" y="235"/>
                      <a:pt x="354" y="222"/>
                      <a:pt x="354" y="228"/>
                    </a:cubicBezTo>
                    <a:cubicBezTo>
                      <a:pt x="354" y="234"/>
                      <a:pt x="335" y="238"/>
                      <a:pt x="327" y="245"/>
                    </a:cubicBezTo>
                    <a:close/>
                    <a:moveTo>
                      <a:pt x="501" y="426"/>
                    </a:moveTo>
                    <a:cubicBezTo>
                      <a:pt x="496" y="427"/>
                      <a:pt x="502" y="412"/>
                      <a:pt x="492" y="406"/>
                    </a:cubicBezTo>
                    <a:cubicBezTo>
                      <a:pt x="480" y="400"/>
                      <a:pt x="475" y="388"/>
                      <a:pt x="475" y="381"/>
                    </a:cubicBezTo>
                    <a:cubicBezTo>
                      <a:pt x="475" y="375"/>
                      <a:pt x="485" y="372"/>
                      <a:pt x="489" y="377"/>
                    </a:cubicBezTo>
                    <a:cubicBezTo>
                      <a:pt x="493" y="382"/>
                      <a:pt x="499" y="402"/>
                      <a:pt x="502" y="409"/>
                    </a:cubicBezTo>
                    <a:cubicBezTo>
                      <a:pt x="506" y="415"/>
                      <a:pt x="506" y="426"/>
                      <a:pt x="501" y="4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2198"/>
              <p:cNvSpPr>
                <a:spLocks/>
              </p:cNvSpPr>
              <p:nvPr/>
            </p:nvSpPr>
            <p:spPr bwMode="auto">
              <a:xfrm>
                <a:off x="2010989" y="2123011"/>
                <a:ext cx="33451" cy="21582"/>
              </a:xfrm>
              <a:custGeom>
                <a:avLst/>
                <a:gdLst>
                  <a:gd name="T0" fmla="*/ 16 w 19"/>
                  <a:gd name="T1" fmla="*/ 6 h 12"/>
                  <a:gd name="T2" fmla="*/ 1 w 19"/>
                  <a:gd name="T3" fmla="*/ 3 h 12"/>
                  <a:gd name="T4" fmla="*/ 16 w 19"/>
                  <a:gd name="T5" fmla="*/ 6 h 12"/>
                </a:gdLst>
                <a:ahLst/>
                <a:cxnLst>
                  <a:cxn ang="0">
                    <a:pos x="T0" y="T1"/>
                  </a:cxn>
                  <a:cxn ang="0">
                    <a:pos x="T2" y="T3"/>
                  </a:cxn>
                  <a:cxn ang="0">
                    <a:pos x="T4" y="T5"/>
                  </a:cxn>
                </a:cxnLst>
                <a:rect l="0" t="0" r="r" b="b"/>
                <a:pathLst>
                  <a:path w="19" h="12">
                    <a:moveTo>
                      <a:pt x="16" y="6"/>
                    </a:moveTo>
                    <a:cubicBezTo>
                      <a:pt x="19" y="0"/>
                      <a:pt x="0" y="1"/>
                      <a:pt x="1" y="3"/>
                    </a:cubicBezTo>
                    <a:cubicBezTo>
                      <a:pt x="5" y="7"/>
                      <a:pt x="14" y="12"/>
                      <a:pt x="16"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2199"/>
              <p:cNvSpPr>
                <a:spLocks/>
              </p:cNvSpPr>
              <p:nvPr/>
            </p:nvSpPr>
            <p:spPr bwMode="auto">
              <a:xfrm>
                <a:off x="1849308" y="2137399"/>
                <a:ext cx="157964" cy="77335"/>
              </a:xfrm>
              <a:custGeom>
                <a:avLst/>
                <a:gdLst>
                  <a:gd name="T0" fmla="*/ 3 w 89"/>
                  <a:gd name="T1" fmla="*/ 36 h 45"/>
                  <a:gd name="T2" fmla="*/ 7 w 89"/>
                  <a:gd name="T3" fmla="*/ 43 h 45"/>
                  <a:gd name="T4" fmla="*/ 15 w 89"/>
                  <a:gd name="T5" fmla="*/ 41 h 45"/>
                  <a:gd name="T6" fmla="*/ 24 w 89"/>
                  <a:gd name="T7" fmla="*/ 36 h 45"/>
                  <a:gd name="T8" fmla="*/ 32 w 89"/>
                  <a:gd name="T9" fmla="*/ 45 h 45"/>
                  <a:gd name="T10" fmla="*/ 42 w 89"/>
                  <a:gd name="T11" fmla="*/ 36 h 45"/>
                  <a:gd name="T12" fmla="*/ 49 w 89"/>
                  <a:gd name="T13" fmla="*/ 31 h 45"/>
                  <a:gd name="T14" fmla="*/ 56 w 89"/>
                  <a:gd name="T15" fmla="*/ 21 h 45"/>
                  <a:gd name="T16" fmla="*/ 59 w 89"/>
                  <a:gd name="T17" fmla="*/ 31 h 45"/>
                  <a:gd name="T18" fmla="*/ 70 w 89"/>
                  <a:gd name="T19" fmla="*/ 28 h 45"/>
                  <a:gd name="T20" fmla="*/ 79 w 89"/>
                  <a:gd name="T21" fmla="*/ 24 h 45"/>
                  <a:gd name="T22" fmla="*/ 79 w 89"/>
                  <a:gd name="T23" fmla="*/ 15 h 45"/>
                  <a:gd name="T24" fmla="*/ 86 w 89"/>
                  <a:gd name="T25" fmla="*/ 9 h 45"/>
                  <a:gd name="T26" fmla="*/ 77 w 89"/>
                  <a:gd name="T27" fmla="*/ 4 h 45"/>
                  <a:gd name="T28" fmla="*/ 70 w 89"/>
                  <a:gd name="T29" fmla="*/ 9 h 45"/>
                  <a:gd name="T30" fmla="*/ 55 w 89"/>
                  <a:gd name="T31" fmla="*/ 7 h 45"/>
                  <a:gd name="T32" fmla="*/ 34 w 89"/>
                  <a:gd name="T33" fmla="*/ 18 h 45"/>
                  <a:gd name="T34" fmla="*/ 18 w 89"/>
                  <a:gd name="T35" fmla="*/ 28 h 45"/>
                  <a:gd name="T36" fmla="*/ 3 w 89"/>
                  <a:gd name="T3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45">
                    <a:moveTo>
                      <a:pt x="3" y="36"/>
                    </a:moveTo>
                    <a:cubicBezTo>
                      <a:pt x="7" y="38"/>
                      <a:pt x="3" y="45"/>
                      <a:pt x="7" y="43"/>
                    </a:cubicBezTo>
                    <a:cubicBezTo>
                      <a:pt x="11" y="41"/>
                      <a:pt x="12" y="40"/>
                      <a:pt x="15" y="41"/>
                    </a:cubicBezTo>
                    <a:cubicBezTo>
                      <a:pt x="21" y="43"/>
                      <a:pt x="22" y="38"/>
                      <a:pt x="24" y="36"/>
                    </a:cubicBezTo>
                    <a:cubicBezTo>
                      <a:pt x="27" y="33"/>
                      <a:pt x="26" y="45"/>
                      <a:pt x="32" y="45"/>
                    </a:cubicBezTo>
                    <a:cubicBezTo>
                      <a:pt x="38" y="45"/>
                      <a:pt x="37" y="33"/>
                      <a:pt x="42" y="36"/>
                    </a:cubicBezTo>
                    <a:cubicBezTo>
                      <a:pt x="47" y="40"/>
                      <a:pt x="48" y="35"/>
                      <a:pt x="49" y="31"/>
                    </a:cubicBezTo>
                    <a:cubicBezTo>
                      <a:pt x="50" y="28"/>
                      <a:pt x="50" y="22"/>
                      <a:pt x="56" y="21"/>
                    </a:cubicBezTo>
                    <a:cubicBezTo>
                      <a:pt x="61" y="20"/>
                      <a:pt x="57" y="26"/>
                      <a:pt x="59" y="31"/>
                    </a:cubicBezTo>
                    <a:cubicBezTo>
                      <a:pt x="63" y="37"/>
                      <a:pt x="69" y="31"/>
                      <a:pt x="70" y="28"/>
                    </a:cubicBezTo>
                    <a:cubicBezTo>
                      <a:pt x="70" y="25"/>
                      <a:pt x="79" y="27"/>
                      <a:pt x="79" y="24"/>
                    </a:cubicBezTo>
                    <a:cubicBezTo>
                      <a:pt x="78" y="20"/>
                      <a:pt x="81" y="19"/>
                      <a:pt x="79" y="15"/>
                    </a:cubicBezTo>
                    <a:cubicBezTo>
                      <a:pt x="76" y="11"/>
                      <a:pt x="83" y="12"/>
                      <a:pt x="86" y="9"/>
                    </a:cubicBezTo>
                    <a:cubicBezTo>
                      <a:pt x="89" y="6"/>
                      <a:pt x="82" y="9"/>
                      <a:pt x="77" y="4"/>
                    </a:cubicBezTo>
                    <a:cubicBezTo>
                      <a:pt x="72" y="0"/>
                      <a:pt x="70" y="6"/>
                      <a:pt x="70" y="9"/>
                    </a:cubicBezTo>
                    <a:cubicBezTo>
                      <a:pt x="70" y="12"/>
                      <a:pt x="60" y="9"/>
                      <a:pt x="55" y="7"/>
                    </a:cubicBezTo>
                    <a:cubicBezTo>
                      <a:pt x="49" y="5"/>
                      <a:pt x="42" y="14"/>
                      <a:pt x="34" y="18"/>
                    </a:cubicBezTo>
                    <a:cubicBezTo>
                      <a:pt x="26" y="22"/>
                      <a:pt x="26" y="29"/>
                      <a:pt x="18" y="28"/>
                    </a:cubicBezTo>
                    <a:cubicBezTo>
                      <a:pt x="11" y="28"/>
                      <a:pt x="0" y="35"/>
                      <a:pt x="3"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2200"/>
              <p:cNvSpPr>
                <a:spLocks/>
              </p:cNvSpPr>
              <p:nvPr/>
            </p:nvSpPr>
            <p:spPr bwMode="auto">
              <a:xfrm>
                <a:off x="1960812" y="2171570"/>
                <a:ext cx="245308" cy="104312"/>
              </a:xfrm>
              <a:custGeom>
                <a:avLst/>
                <a:gdLst>
                  <a:gd name="T0" fmla="*/ 18 w 138"/>
                  <a:gd name="T1" fmla="*/ 14 h 60"/>
                  <a:gd name="T2" fmla="*/ 20 w 138"/>
                  <a:gd name="T3" fmla="*/ 21 h 60"/>
                  <a:gd name="T4" fmla="*/ 19 w 138"/>
                  <a:gd name="T5" fmla="*/ 23 h 60"/>
                  <a:gd name="T6" fmla="*/ 10 w 138"/>
                  <a:gd name="T7" fmla="*/ 31 h 60"/>
                  <a:gd name="T8" fmla="*/ 22 w 138"/>
                  <a:gd name="T9" fmla="*/ 31 h 60"/>
                  <a:gd name="T10" fmla="*/ 2 w 138"/>
                  <a:gd name="T11" fmla="*/ 37 h 60"/>
                  <a:gd name="T12" fmla="*/ 16 w 138"/>
                  <a:gd name="T13" fmla="*/ 41 h 60"/>
                  <a:gd name="T14" fmla="*/ 32 w 138"/>
                  <a:gd name="T15" fmla="*/ 40 h 60"/>
                  <a:gd name="T16" fmla="*/ 41 w 138"/>
                  <a:gd name="T17" fmla="*/ 36 h 60"/>
                  <a:gd name="T18" fmla="*/ 62 w 138"/>
                  <a:gd name="T19" fmla="*/ 38 h 60"/>
                  <a:gd name="T20" fmla="*/ 46 w 138"/>
                  <a:gd name="T21" fmla="*/ 47 h 60"/>
                  <a:gd name="T22" fmla="*/ 45 w 138"/>
                  <a:gd name="T23" fmla="*/ 57 h 60"/>
                  <a:gd name="T24" fmla="*/ 85 w 138"/>
                  <a:gd name="T25" fmla="*/ 45 h 60"/>
                  <a:gd name="T26" fmla="*/ 101 w 138"/>
                  <a:gd name="T27" fmla="*/ 44 h 60"/>
                  <a:gd name="T28" fmla="*/ 127 w 138"/>
                  <a:gd name="T29" fmla="*/ 42 h 60"/>
                  <a:gd name="T30" fmla="*/ 131 w 138"/>
                  <a:gd name="T31" fmla="*/ 19 h 60"/>
                  <a:gd name="T32" fmla="*/ 118 w 138"/>
                  <a:gd name="T33" fmla="*/ 24 h 60"/>
                  <a:gd name="T34" fmla="*/ 105 w 138"/>
                  <a:gd name="T35" fmla="*/ 13 h 60"/>
                  <a:gd name="T36" fmla="*/ 97 w 138"/>
                  <a:gd name="T37" fmla="*/ 1 h 60"/>
                  <a:gd name="T38" fmla="*/ 85 w 138"/>
                  <a:gd name="T39" fmla="*/ 14 h 60"/>
                  <a:gd name="T40" fmla="*/ 86 w 138"/>
                  <a:gd name="T41" fmla="*/ 21 h 60"/>
                  <a:gd name="T42" fmla="*/ 95 w 138"/>
                  <a:gd name="T43" fmla="*/ 30 h 60"/>
                  <a:gd name="T44" fmla="*/ 69 w 138"/>
                  <a:gd name="T45" fmla="*/ 25 h 60"/>
                  <a:gd name="T46" fmla="*/ 42 w 138"/>
                  <a:gd name="T47" fmla="*/ 13 h 60"/>
                  <a:gd name="T48" fmla="*/ 30 w 138"/>
                  <a:gd name="T49" fmla="*/ 7 h 60"/>
                  <a:gd name="T50" fmla="*/ 18 w 138"/>
                  <a:gd name="T5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60">
                    <a:moveTo>
                      <a:pt x="18" y="14"/>
                    </a:moveTo>
                    <a:cubicBezTo>
                      <a:pt x="11" y="14"/>
                      <a:pt x="12" y="21"/>
                      <a:pt x="20" y="21"/>
                    </a:cubicBezTo>
                    <a:cubicBezTo>
                      <a:pt x="28" y="21"/>
                      <a:pt x="30" y="24"/>
                      <a:pt x="19" y="23"/>
                    </a:cubicBezTo>
                    <a:cubicBezTo>
                      <a:pt x="7" y="23"/>
                      <a:pt x="2" y="33"/>
                      <a:pt x="10" y="31"/>
                    </a:cubicBezTo>
                    <a:cubicBezTo>
                      <a:pt x="18" y="29"/>
                      <a:pt x="28" y="29"/>
                      <a:pt x="22" y="31"/>
                    </a:cubicBezTo>
                    <a:cubicBezTo>
                      <a:pt x="16" y="33"/>
                      <a:pt x="0" y="34"/>
                      <a:pt x="2" y="37"/>
                    </a:cubicBezTo>
                    <a:cubicBezTo>
                      <a:pt x="3" y="39"/>
                      <a:pt x="10" y="39"/>
                      <a:pt x="16" y="41"/>
                    </a:cubicBezTo>
                    <a:cubicBezTo>
                      <a:pt x="23" y="44"/>
                      <a:pt x="27" y="45"/>
                      <a:pt x="32" y="40"/>
                    </a:cubicBezTo>
                    <a:cubicBezTo>
                      <a:pt x="37" y="34"/>
                      <a:pt x="43" y="29"/>
                      <a:pt x="41" y="36"/>
                    </a:cubicBezTo>
                    <a:cubicBezTo>
                      <a:pt x="38" y="44"/>
                      <a:pt x="49" y="38"/>
                      <a:pt x="62" y="38"/>
                    </a:cubicBezTo>
                    <a:cubicBezTo>
                      <a:pt x="76" y="37"/>
                      <a:pt x="60" y="46"/>
                      <a:pt x="46" y="47"/>
                    </a:cubicBezTo>
                    <a:cubicBezTo>
                      <a:pt x="32" y="48"/>
                      <a:pt x="34" y="55"/>
                      <a:pt x="45" y="57"/>
                    </a:cubicBezTo>
                    <a:cubicBezTo>
                      <a:pt x="56" y="60"/>
                      <a:pt x="80" y="50"/>
                      <a:pt x="85" y="45"/>
                    </a:cubicBezTo>
                    <a:cubicBezTo>
                      <a:pt x="91" y="39"/>
                      <a:pt x="96" y="48"/>
                      <a:pt x="101" y="44"/>
                    </a:cubicBezTo>
                    <a:cubicBezTo>
                      <a:pt x="107" y="40"/>
                      <a:pt x="117" y="44"/>
                      <a:pt x="127" y="42"/>
                    </a:cubicBezTo>
                    <a:cubicBezTo>
                      <a:pt x="136" y="40"/>
                      <a:pt x="138" y="22"/>
                      <a:pt x="131" y="19"/>
                    </a:cubicBezTo>
                    <a:cubicBezTo>
                      <a:pt x="124" y="16"/>
                      <a:pt x="124" y="23"/>
                      <a:pt x="118" y="24"/>
                    </a:cubicBezTo>
                    <a:cubicBezTo>
                      <a:pt x="113" y="25"/>
                      <a:pt x="110" y="18"/>
                      <a:pt x="105" y="13"/>
                    </a:cubicBezTo>
                    <a:cubicBezTo>
                      <a:pt x="101" y="9"/>
                      <a:pt x="104" y="0"/>
                      <a:pt x="97" y="1"/>
                    </a:cubicBezTo>
                    <a:cubicBezTo>
                      <a:pt x="91" y="2"/>
                      <a:pt x="77" y="13"/>
                      <a:pt x="85" y="14"/>
                    </a:cubicBezTo>
                    <a:cubicBezTo>
                      <a:pt x="94" y="15"/>
                      <a:pt x="91" y="19"/>
                      <a:pt x="86" y="21"/>
                    </a:cubicBezTo>
                    <a:cubicBezTo>
                      <a:pt x="82" y="23"/>
                      <a:pt x="97" y="27"/>
                      <a:pt x="95" y="30"/>
                    </a:cubicBezTo>
                    <a:cubicBezTo>
                      <a:pt x="93" y="33"/>
                      <a:pt x="70" y="30"/>
                      <a:pt x="69" y="25"/>
                    </a:cubicBezTo>
                    <a:cubicBezTo>
                      <a:pt x="68" y="20"/>
                      <a:pt x="50" y="11"/>
                      <a:pt x="42" y="13"/>
                    </a:cubicBezTo>
                    <a:cubicBezTo>
                      <a:pt x="35" y="15"/>
                      <a:pt x="38" y="7"/>
                      <a:pt x="30" y="7"/>
                    </a:cubicBezTo>
                    <a:cubicBezTo>
                      <a:pt x="23" y="6"/>
                      <a:pt x="25" y="13"/>
                      <a:pt x="18"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2201"/>
              <p:cNvSpPr>
                <a:spLocks/>
              </p:cNvSpPr>
              <p:nvPr/>
            </p:nvSpPr>
            <p:spPr bwMode="auto">
              <a:xfrm>
                <a:off x="1635593" y="2912547"/>
                <a:ext cx="50177" cy="55753"/>
              </a:xfrm>
              <a:custGeom>
                <a:avLst/>
                <a:gdLst>
                  <a:gd name="T0" fmla="*/ 9 w 29"/>
                  <a:gd name="T1" fmla="*/ 4 h 32"/>
                  <a:gd name="T2" fmla="*/ 26 w 29"/>
                  <a:gd name="T3" fmla="*/ 29 h 32"/>
                  <a:gd name="T4" fmla="*/ 21 w 29"/>
                  <a:gd name="T5" fmla="*/ 12 h 32"/>
                  <a:gd name="T6" fmla="*/ 9 w 29"/>
                  <a:gd name="T7" fmla="*/ 4 h 32"/>
                </a:gdLst>
                <a:ahLst/>
                <a:cxnLst>
                  <a:cxn ang="0">
                    <a:pos x="T0" y="T1"/>
                  </a:cxn>
                  <a:cxn ang="0">
                    <a:pos x="T2" y="T3"/>
                  </a:cxn>
                  <a:cxn ang="0">
                    <a:pos x="T4" y="T5"/>
                  </a:cxn>
                  <a:cxn ang="0">
                    <a:pos x="T6" y="T7"/>
                  </a:cxn>
                </a:cxnLst>
                <a:rect l="0" t="0" r="r" b="b"/>
                <a:pathLst>
                  <a:path w="29" h="32">
                    <a:moveTo>
                      <a:pt x="9" y="4"/>
                    </a:moveTo>
                    <a:cubicBezTo>
                      <a:pt x="0" y="9"/>
                      <a:pt x="22" y="32"/>
                      <a:pt x="26" y="29"/>
                    </a:cubicBezTo>
                    <a:cubicBezTo>
                      <a:pt x="29" y="27"/>
                      <a:pt x="21" y="18"/>
                      <a:pt x="21" y="12"/>
                    </a:cubicBezTo>
                    <a:cubicBezTo>
                      <a:pt x="21" y="6"/>
                      <a:pt x="18" y="0"/>
                      <a:pt x="9"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2202"/>
              <p:cNvSpPr>
                <a:spLocks/>
              </p:cNvSpPr>
              <p:nvPr/>
            </p:nvSpPr>
            <p:spPr bwMode="auto">
              <a:xfrm>
                <a:off x="3027531" y="3020456"/>
                <a:ext cx="57610" cy="32373"/>
              </a:xfrm>
              <a:custGeom>
                <a:avLst/>
                <a:gdLst>
                  <a:gd name="T0" fmla="*/ 1 w 33"/>
                  <a:gd name="T1" fmla="*/ 3 h 19"/>
                  <a:gd name="T2" fmla="*/ 32 w 33"/>
                  <a:gd name="T3" fmla="*/ 14 h 19"/>
                  <a:gd name="T4" fmla="*/ 1 w 33"/>
                  <a:gd name="T5" fmla="*/ 3 h 19"/>
                </a:gdLst>
                <a:ahLst/>
                <a:cxnLst>
                  <a:cxn ang="0">
                    <a:pos x="T0" y="T1"/>
                  </a:cxn>
                  <a:cxn ang="0">
                    <a:pos x="T2" y="T3"/>
                  </a:cxn>
                  <a:cxn ang="0">
                    <a:pos x="T4" y="T5"/>
                  </a:cxn>
                </a:cxnLst>
                <a:rect l="0" t="0" r="r" b="b"/>
                <a:pathLst>
                  <a:path w="33" h="19">
                    <a:moveTo>
                      <a:pt x="1" y="3"/>
                    </a:moveTo>
                    <a:cubicBezTo>
                      <a:pt x="2" y="7"/>
                      <a:pt x="31" y="19"/>
                      <a:pt x="32" y="14"/>
                    </a:cubicBezTo>
                    <a:cubicBezTo>
                      <a:pt x="33" y="8"/>
                      <a:pt x="0" y="0"/>
                      <a:pt x="1"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2203"/>
              <p:cNvSpPr>
                <a:spLocks/>
              </p:cNvSpPr>
              <p:nvPr/>
            </p:nvSpPr>
            <p:spPr bwMode="auto">
              <a:xfrm>
                <a:off x="1786123" y="2257898"/>
                <a:ext cx="223007" cy="136685"/>
              </a:xfrm>
              <a:custGeom>
                <a:avLst/>
                <a:gdLst>
                  <a:gd name="T0" fmla="*/ 21 w 126"/>
                  <a:gd name="T1" fmla="*/ 62 h 80"/>
                  <a:gd name="T2" fmla="*/ 37 w 126"/>
                  <a:gd name="T3" fmla="*/ 80 h 80"/>
                  <a:gd name="T4" fmla="*/ 44 w 126"/>
                  <a:gd name="T5" fmla="*/ 75 h 80"/>
                  <a:gd name="T6" fmla="*/ 55 w 126"/>
                  <a:gd name="T7" fmla="*/ 72 h 80"/>
                  <a:gd name="T8" fmla="*/ 66 w 126"/>
                  <a:gd name="T9" fmla="*/ 64 h 80"/>
                  <a:gd name="T10" fmla="*/ 77 w 126"/>
                  <a:gd name="T11" fmla="*/ 53 h 80"/>
                  <a:gd name="T12" fmla="*/ 86 w 126"/>
                  <a:gd name="T13" fmla="*/ 42 h 80"/>
                  <a:gd name="T14" fmla="*/ 122 w 126"/>
                  <a:gd name="T15" fmla="*/ 27 h 80"/>
                  <a:gd name="T16" fmla="*/ 108 w 126"/>
                  <a:gd name="T17" fmla="*/ 14 h 80"/>
                  <a:gd name="T18" fmla="*/ 85 w 126"/>
                  <a:gd name="T19" fmla="*/ 12 h 80"/>
                  <a:gd name="T20" fmla="*/ 78 w 126"/>
                  <a:gd name="T21" fmla="*/ 9 h 80"/>
                  <a:gd name="T22" fmla="*/ 55 w 126"/>
                  <a:gd name="T23" fmla="*/ 3 h 80"/>
                  <a:gd name="T24" fmla="*/ 20 w 126"/>
                  <a:gd name="T25" fmla="*/ 8 h 80"/>
                  <a:gd name="T26" fmla="*/ 25 w 126"/>
                  <a:gd name="T27" fmla="*/ 19 h 80"/>
                  <a:gd name="T28" fmla="*/ 17 w 126"/>
                  <a:gd name="T29" fmla="*/ 36 h 80"/>
                  <a:gd name="T30" fmla="*/ 7 w 126"/>
                  <a:gd name="T31" fmla="*/ 53 h 80"/>
                  <a:gd name="T32" fmla="*/ 21 w 126"/>
                  <a:gd name="T33"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80">
                    <a:moveTo>
                      <a:pt x="21" y="62"/>
                    </a:moveTo>
                    <a:cubicBezTo>
                      <a:pt x="30" y="64"/>
                      <a:pt x="31" y="80"/>
                      <a:pt x="37" y="80"/>
                    </a:cubicBezTo>
                    <a:cubicBezTo>
                      <a:pt x="41" y="80"/>
                      <a:pt x="38" y="75"/>
                      <a:pt x="44" y="75"/>
                    </a:cubicBezTo>
                    <a:cubicBezTo>
                      <a:pt x="51" y="75"/>
                      <a:pt x="49" y="72"/>
                      <a:pt x="55" y="72"/>
                    </a:cubicBezTo>
                    <a:cubicBezTo>
                      <a:pt x="61" y="73"/>
                      <a:pt x="66" y="71"/>
                      <a:pt x="66" y="64"/>
                    </a:cubicBezTo>
                    <a:cubicBezTo>
                      <a:pt x="66" y="57"/>
                      <a:pt x="71" y="54"/>
                      <a:pt x="77" y="53"/>
                    </a:cubicBezTo>
                    <a:cubicBezTo>
                      <a:pt x="83" y="51"/>
                      <a:pt x="77" y="44"/>
                      <a:pt x="86" y="42"/>
                    </a:cubicBezTo>
                    <a:cubicBezTo>
                      <a:pt x="94" y="40"/>
                      <a:pt x="118" y="30"/>
                      <a:pt x="122" y="27"/>
                    </a:cubicBezTo>
                    <a:cubicBezTo>
                      <a:pt x="126" y="24"/>
                      <a:pt x="117" y="20"/>
                      <a:pt x="108" y="14"/>
                    </a:cubicBezTo>
                    <a:cubicBezTo>
                      <a:pt x="99" y="9"/>
                      <a:pt x="92" y="7"/>
                      <a:pt x="85" y="12"/>
                    </a:cubicBezTo>
                    <a:cubicBezTo>
                      <a:pt x="78" y="16"/>
                      <a:pt x="83" y="7"/>
                      <a:pt x="78" y="9"/>
                    </a:cubicBezTo>
                    <a:cubicBezTo>
                      <a:pt x="72" y="12"/>
                      <a:pt x="57" y="5"/>
                      <a:pt x="55" y="3"/>
                    </a:cubicBezTo>
                    <a:cubicBezTo>
                      <a:pt x="53" y="0"/>
                      <a:pt x="26" y="8"/>
                      <a:pt x="20" y="8"/>
                    </a:cubicBezTo>
                    <a:cubicBezTo>
                      <a:pt x="13" y="8"/>
                      <a:pt x="20" y="15"/>
                      <a:pt x="25" y="19"/>
                    </a:cubicBezTo>
                    <a:cubicBezTo>
                      <a:pt x="29" y="22"/>
                      <a:pt x="14" y="33"/>
                      <a:pt x="17" y="36"/>
                    </a:cubicBezTo>
                    <a:cubicBezTo>
                      <a:pt x="20" y="38"/>
                      <a:pt x="14" y="45"/>
                      <a:pt x="7" y="53"/>
                    </a:cubicBezTo>
                    <a:cubicBezTo>
                      <a:pt x="0" y="61"/>
                      <a:pt x="12" y="60"/>
                      <a:pt x="21"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2204"/>
              <p:cNvSpPr>
                <a:spLocks/>
              </p:cNvSpPr>
              <p:nvPr/>
            </p:nvSpPr>
            <p:spPr bwMode="auto">
              <a:xfrm>
                <a:off x="2505322" y="2286673"/>
                <a:ext cx="596545" cy="413652"/>
              </a:xfrm>
              <a:custGeom>
                <a:avLst/>
                <a:gdLst>
                  <a:gd name="T0" fmla="*/ 215 w 336"/>
                  <a:gd name="T1" fmla="*/ 54 h 241"/>
                  <a:gd name="T2" fmla="*/ 185 w 336"/>
                  <a:gd name="T3" fmla="*/ 44 h 241"/>
                  <a:gd name="T4" fmla="*/ 147 w 336"/>
                  <a:gd name="T5" fmla="*/ 27 h 241"/>
                  <a:gd name="T6" fmla="*/ 127 w 336"/>
                  <a:gd name="T7" fmla="*/ 34 h 241"/>
                  <a:gd name="T8" fmla="*/ 109 w 336"/>
                  <a:gd name="T9" fmla="*/ 21 h 241"/>
                  <a:gd name="T10" fmla="*/ 79 w 336"/>
                  <a:gd name="T11" fmla="*/ 7 h 241"/>
                  <a:gd name="T12" fmla="*/ 59 w 336"/>
                  <a:gd name="T13" fmla="*/ 33 h 241"/>
                  <a:gd name="T14" fmla="*/ 65 w 336"/>
                  <a:gd name="T15" fmla="*/ 52 h 241"/>
                  <a:gd name="T16" fmla="*/ 43 w 336"/>
                  <a:gd name="T17" fmla="*/ 30 h 241"/>
                  <a:gd name="T18" fmla="*/ 61 w 336"/>
                  <a:gd name="T19" fmla="*/ 4 h 241"/>
                  <a:gd name="T20" fmla="*/ 6 w 336"/>
                  <a:gd name="T21" fmla="*/ 54 h 241"/>
                  <a:gd name="T22" fmla="*/ 27 w 336"/>
                  <a:gd name="T23" fmla="*/ 64 h 241"/>
                  <a:gd name="T24" fmla="*/ 32 w 336"/>
                  <a:gd name="T25" fmla="*/ 76 h 241"/>
                  <a:gd name="T26" fmla="*/ 66 w 336"/>
                  <a:gd name="T27" fmla="*/ 82 h 241"/>
                  <a:gd name="T28" fmla="*/ 103 w 336"/>
                  <a:gd name="T29" fmla="*/ 82 h 241"/>
                  <a:gd name="T30" fmla="*/ 127 w 336"/>
                  <a:gd name="T31" fmla="*/ 78 h 241"/>
                  <a:gd name="T32" fmla="*/ 143 w 336"/>
                  <a:gd name="T33" fmla="*/ 81 h 241"/>
                  <a:gd name="T34" fmla="*/ 166 w 336"/>
                  <a:gd name="T35" fmla="*/ 98 h 241"/>
                  <a:gd name="T36" fmla="*/ 172 w 336"/>
                  <a:gd name="T37" fmla="*/ 103 h 241"/>
                  <a:gd name="T38" fmla="*/ 200 w 336"/>
                  <a:gd name="T39" fmla="*/ 125 h 241"/>
                  <a:gd name="T40" fmla="*/ 218 w 336"/>
                  <a:gd name="T41" fmla="*/ 143 h 241"/>
                  <a:gd name="T42" fmla="*/ 219 w 336"/>
                  <a:gd name="T43" fmla="*/ 159 h 241"/>
                  <a:gd name="T44" fmla="*/ 188 w 336"/>
                  <a:gd name="T45" fmla="*/ 168 h 241"/>
                  <a:gd name="T46" fmla="*/ 146 w 336"/>
                  <a:gd name="T47" fmla="*/ 176 h 241"/>
                  <a:gd name="T48" fmla="*/ 165 w 336"/>
                  <a:gd name="T49" fmla="*/ 191 h 241"/>
                  <a:gd name="T50" fmla="*/ 193 w 336"/>
                  <a:gd name="T51" fmla="*/ 188 h 241"/>
                  <a:gd name="T52" fmla="*/ 212 w 336"/>
                  <a:gd name="T53" fmla="*/ 214 h 241"/>
                  <a:gd name="T54" fmla="*/ 274 w 336"/>
                  <a:gd name="T55" fmla="*/ 236 h 241"/>
                  <a:gd name="T56" fmla="*/ 262 w 336"/>
                  <a:gd name="T57" fmla="*/ 209 h 241"/>
                  <a:gd name="T58" fmla="*/ 286 w 336"/>
                  <a:gd name="T59" fmla="*/ 198 h 241"/>
                  <a:gd name="T60" fmla="*/ 256 w 336"/>
                  <a:gd name="T61" fmla="*/ 166 h 241"/>
                  <a:gd name="T62" fmla="*/ 275 w 336"/>
                  <a:gd name="T63" fmla="*/ 159 h 241"/>
                  <a:gd name="T64" fmla="*/ 304 w 336"/>
                  <a:gd name="T65" fmla="*/ 172 h 241"/>
                  <a:gd name="T66" fmla="*/ 330 w 336"/>
                  <a:gd name="T67" fmla="*/ 151 h 241"/>
                  <a:gd name="T68" fmla="*/ 307 w 336"/>
                  <a:gd name="T69" fmla="*/ 134 h 241"/>
                  <a:gd name="T70" fmla="*/ 267 w 336"/>
                  <a:gd name="T71" fmla="*/ 117 h 241"/>
                  <a:gd name="T72" fmla="*/ 268 w 336"/>
                  <a:gd name="T73" fmla="*/ 101 h 241"/>
                  <a:gd name="T74" fmla="*/ 261 w 336"/>
                  <a:gd name="T75" fmla="*/ 89 h 241"/>
                  <a:gd name="T76" fmla="*/ 247 w 336"/>
                  <a:gd name="T77" fmla="*/ 84 h 241"/>
                  <a:gd name="T78" fmla="*/ 232 w 336"/>
                  <a:gd name="T79" fmla="*/ 69 h 241"/>
                  <a:gd name="T80" fmla="*/ 209 w 336"/>
                  <a:gd name="T81" fmla="*/ 6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6" h="241">
                    <a:moveTo>
                      <a:pt x="205" y="63"/>
                    </a:moveTo>
                    <a:cubicBezTo>
                      <a:pt x="210" y="63"/>
                      <a:pt x="216" y="59"/>
                      <a:pt x="215" y="54"/>
                    </a:cubicBezTo>
                    <a:cubicBezTo>
                      <a:pt x="213" y="50"/>
                      <a:pt x="200" y="49"/>
                      <a:pt x="198" y="55"/>
                    </a:cubicBezTo>
                    <a:cubicBezTo>
                      <a:pt x="195" y="60"/>
                      <a:pt x="185" y="49"/>
                      <a:pt x="185" y="44"/>
                    </a:cubicBezTo>
                    <a:cubicBezTo>
                      <a:pt x="185" y="40"/>
                      <a:pt x="169" y="44"/>
                      <a:pt x="171" y="36"/>
                    </a:cubicBezTo>
                    <a:cubicBezTo>
                      <a:pt x="173" y="29"/>
                      <a:pt x="152" y="27"/>
                      <a:pt x="147" y="27"/>
                    </a:cubicBezTo>
                    <a:cubicBezTo>
                      <a:pt x="141" y="27"/>
                      <a:pt x="133" y="31"/>
                      <a:pt x="134" y="36"/>
                    </a:cubicBezTo>
                    <a:cubicBezTo>
                      <a:pt x="135" y="41"/>
                      <a:pt x="128" y="39"/>
                      <a:pt x="127" y="34"/>
                    </a:cubicBezTo>
                    <a:cubicBezTo>
                      <a:pt x="126" y="28"/>
                      <a:pt x="113" y="40"/>
                      <a:pt x="109" y="40"/>
                    </a:cubicBezTo>
                    <a:cubicBezTo>
                      <a:pt x="105" y="40"/>
                      <a:pt x="111" y="25"/>
                      <a:pt x="109" y="21"/>
                    </a:cubicBezTo>
                    <a:cubicBezTo>
                      <a:pt x="107" y="16"/>
                      <a:pt x="104" y="15"/>
                      <a:pt x="101" y="7"/>
                    </a:cubicBezTo>
                    <a:cubicBezTo>
                      <a:pt x="98" y="0"/>
                      <a:pt x="83" y="3"/>
                      <a:pt x="79" y="7"/>
                    </a:cubicBezTo>
                    <a:cubicBezTo>
                      <a:pt x="75" y="12"/>
                      <a:pt x="62" y="10"/>
                      <a:pt x="55" y="17"/>
                    </a:cubicBezTo>
                    <a:cubicBezTo>
                      <a:pt x="48" y="24"/>
                      <a:pt x="56" y="31"/>
                      <a:pt x="59" y="33"/>
                    </a:cubicBezTo>
                    <a:cubicBezTo>
                      <a:pt x="62" y="36"/>
                      <a:pt x="48" y="40"/>
                      <a:pt x="53" y="44"/>
                    </a:cubicBezTo>
                    <a:cubicBezTo>
                      <a:pt x="57" y="48"/>
                      <a:pt x="64" y="46"/>
                      <a:pt x="65" y="52"/>
                    </a:cubicBezTo>
                    <a:cubicBezTo>
                      <a:pt x="65" y="59"/>
                      <a:pt x="48" y="50"/>
                      <a:pt x="46" y="45"/>
                    </a:cubicBezTo>
                    <a:cubicBezTo>
                      <a:pt x="43" y="39"/>
                      <a:pt x="47" y="34"/>
                      <a:pt x="43" y="30"/>
                    </a:cubicBezTo>
                    <a:cubicBezTo>
                      <a:pt x="40" y="26"/>
                      <a:pt x="43" y="21"/>
                      <a:pt x="49" y="14"/>
                    </a:cubicBezTo>
                    <a:cubicBezTo>
                      <a:pt x="56" y="7"/>
                      <a:pt x="61" y="8"/>
                      <a:pt x="61" y="4"/>
                    </a:cubicBezTo>
                    <a:cubicBezTo>
                      <a:pt x="61" y="0"/>
                      <a:pt x="33" y="0"/>
                      <a:pt x="16" y="15"/>
                    </a:cubicBezTo>
                    <a:cubicBezTo>
                      <a:pt x="0" y="30"/>
                      <a:pt x="5" y="50"/>
                      <a:pt x="6" y="54"/>
                    </a:cubicBezTo>
                    <a:cubicBezTo>
                      <a:pt x="7" y="58"/>
                      <a:pt x="21" y="56"/>
                      <a:pt x="30" y="59"/>
                    </a:cubicBezTo>
                    <a:cubicBezTo>
                      <a:pt x="38" y="61"/>
                      <a:pt x="34" y="65"/>
                      <a:pt x="27" y="64"/>
                    </a:cubicBezTo>
                    <a:cubicBezTo>
                      <a:pt x="21" y="63"/>
                      <a:pt x="10" y="61"/>
                      <a:pt x="10" y="65"/>
                    </a:cubicBezTo>
                    <a:cubicBezTo>
                      <a:pt x="11" y="70"/>
                      <a:pt x="24" y="78"/>
                      <a:pt x="32" y="76"/>
                    </a:cubicBezTo>
                    <a:cubicBezTo>
                      <a:pt x="40" y="74"/>
                      <a:pt x="40" y="74"/>
                      <a:pt x="44" y="79"/>
                    </a:cubicBezTo>
                    <a:cubicBezTo>
                      <a:pt x="47" y="83"/>
                      <a:pt x="57" y="82"/>
                      <a:pt x="66" y="82"/>
                    </a:cubicBezTo>
                    <a:cubicBezTo>
                      <a:pt x="76" y="83"/>
                      <a:pt x="87" y="86"/>
                      <a:pt x="91" y="87"/>
                    </a:cubicBezTo>
                    <a:cubicBezTo>
                      <a:pt x="96" y="87"/>
                      <a:pt x="101" y="84"/>
                      <a:pt x="103" y="82"/>
                    </a:cubicBezTo>
                    <a:cubicBezTo>
                      <a:pt x="104" y="79"/>
                      <a:pt x="123" y="86"/>
                      <a:pt x="128" y="85"/>
                    </a:cubicBezTo>
                    <a:cubicBezTo>
                      <a:pt x="134" y="85"/>
                      <a:pt x="130" y="80"/>
                      <a:pt x="127" y="78"/>
                    </a:cubicBezTo>
                    <a:cubicBezTo>
                      <a:pt x="123" y="77"/>
                      <a:pt x="125" y="70"/>
                      <a:pt x="129" y="73"/>
                    </a:cubicBezTo>
                    <a:cubicBezTo>
                      <a:pt x="134" y="75"/>
                      <a:pt x="141" y="77"/>
                      <a:pt x="143" y="81"/>
                    </a:cubicBezTo>
                    <a:cubicBezTo>
                      <a:pt x="144" y="85"/>
                      <a:pt x="148" y="83"/>
                      <a:pt x="149" y="87"/>
                    </a:cubicBezTo>
                    <a:cubicBezTo>
                      <a:pt x="149" y="90"/>
                      <a:pt x="165" y="94"/>
                      <a:pt x="166" y="98"/>
                    </a:cubicBezTo>
                    <a:cubicBezTo>
                      <a:pt x="166" y="102"/>
                      <a:pt x="150" y="104"/>
                      <a:pt x="155" y="108"/>
                    </a:cubicBezTo>
                    <a:cubicBezTo>
                      <a:pt x="159" y="111"/>
                      <a:pt x="166" y="103"/>
                      <a:pt x="172" y="103"/>
                    </a:cubicBezTo>
                    <a:cubicBezTo>
                      <a:pt x="178" y="102"/>
                      <a:pt x="178" y="116"/>
                      <a:pt x="183" y="114"/>
                    </a:cubicBezTo>
                    <a:cubicBezTo>
                      <a:pt x="189" y="111"/>
                      <a:pt x="194" y="116"/>
                      <a:pt x="200" y="125"/>
                    </a:cubicBezTo>
                    <a:cubicBezTo>
                      <a:pt x="206" y="133"/>
                      <a:pt x="199" y="141"/>
                      <a:pt x="200" y="144"/>
                    </a:cubicBezTo>
                    <a:cubicBezTo>
                      <a:pt x="200" y="147"/>
                      <a:pt x="212" y="146"/>
                      <a:pt x="218" y="143"/>
                    </a:cubicBezTo>
                    <a:cubicBezTo>
                      <a:pt x="225" y="139"/>
                      <a:pt x="231" y="147"/>
                      <a:pt x="236" y="151"/>
                    </a:cubicBezTo>
                    <a:cubicBezTo>
                      <a:pt x="241" y="156"/>
                      <a:pt x="217" y="163"/>
                      <a:pt x="219" y="159"/>
                    </a:cubicBezTo>
                    <a:cubicBezTo>
                      <a:pt x="221" y="155"/>
                      <a:pt x="205" y="143"/>
                      <a:pt x="191" y="149"/>
                    </a:cubicBezTo>
                    <a:cubicBezTo>
                      <a:pt x="176" y="154"/>
                      <a:pt x="186" y="163"/>
                      <a:pt x="188" y="168"/>
                    </a:cubicBezTo>
                    <a:cubicBezTo>
                      <a:pt x="189" y="173"/>
                      <a:pt x="175" y="178"/>
                      <a:pt x="161" y="173"/>
                    </a:cubicBezTo>
                    <a:cubicBezTo>
                      <a:pt x="148" y="169"/>
                      <a:pt x="152" y="176"/>
                      <a:pt x="146" y="176"/>
                    </a:cubicBezTo>
                    <a:cubicBezTo>
                      <a:pt x="141" y="176"/>
                      <a:pt x="135" y="185"/>
                      <a:pt x="140" y="190"/>
                    </a:cubicBezTo>
                    <a:cubicBezTo>
                      <a:pt x="145" y="196"/>
                      <a:pt x="156" y="191"/>
                      <a:pt x="165" y="191"/>
                    </a:cubicBezTo>
                    <a:cubicBezTo>
                      <a:pt x="174" y="192"/>
                      <a:pt x="175" y="194"/>
                      <a:pt x="176" y="189"/>
                    </a:cubicBezTo>
                    <a:cubicBezTo>
                      <a:pt x="177" y="184"/>
                      <a:pt x="186" y="187"/>
                      <a:pt x="193" y="188"/>
                    </a:cubicBezTo>
                    <a:cubicBezTo>
                      <a:pt x="199" y="190"/>
                      <a:pt x="198" y="199"/>
                      <a:pt x="206" y="200"/>
                    </a:cubicBezTo>
                    <a:cubicBezTo>
                      <a:pt x="214" y="201"/>
                      <a:pt x="207" y="209"/>
                      <a:pt x="212" y="214"/>
                    </a:cubicBezTo>
                    <a:cubicBezTo>
                      <a:pt x="217" y="220"/>
                      <a:pt x="233" y="217"/>
                      <a:pt x="239" y="223"/>
                    </a:cubicBezTo>
                    <a:cubicBezTo>
                      <a:pt x="245" y="229"/>
                      <a:pt x="271" y="241"/>
                      <a:pt x="274" y="236"/>
                    </a:cubicBezTo>
                    <a:cubicBezTo>
                      <a:pt x="278" y="231"/>
                      <a:pt x="252" y="208"/>
                      <a:pt x="245" y="206"/>
                    </a:cubicBezTo>
                    <a:cubicBezTo>
                      <a:pt x="237" y="204"/>
                      <a:pt x="252" y="202"/>
                      <a:pt x="262" y="209"/>
                    </a:cubicBezTo>
                    <a:cubicBezTo>
                      <a:pt x="271" y="217"/>
                      <a:pt x="285" y="220"/>
                      <a:pt x="292" y="211"/>
                    </a:cubicBezTo>
                    <a:cubicBezTo>
                      <a:pt x="299" y="202"/>
                      <a:pt x="286" y="205"/>
                      <a:pt x="286" y="198"/>
                    </a:cubicBezTo>
                    <a:cubicBezTo>
                      <a:pt x="286" y="192"/>
                      <a:pt x="282" y="183"/>
                      <a:pt x="275" y="183"/>
                    </a:cubicBezTo>
                    <a:cubicBezTo>
                      <a:pt x="268" y="183"/>
                      <a:pt x="250" y="169"/>
                      <a:pt x="256" y="166"/>
                    </a:cubicBezTo>
                    <a:cubicBezTo>
                      <a:pt x="263" y="163"/>
                      <a:pt x="254" y="159"/>
                      <a:pt x="259" y="153"/>
                    </a:cubicBezTo>
                    <a:cubicBezTo>
                      <a:pt x="264" y="148"/>
                      <a:pt x="269" y="158"/>
                      <a:pt x="275" y="159"/>
                    </a:cubicBezTo>
                    <a:cubicBezTo>
                      <a:pt x="281" y="159"/>
                      <a:pt x="282" y="167"/>
                      <a:pt x="292" y="175"/>
                    </a:cubicBezTo>
                    <a:cubicBezTo>
                      <a:pt x="301" y="183"/>
                      <a:pt x="302" y="177"/>
                      <a:pt x="304" y="172"/>
                    </a:cubicBezTo>
                    <a:cubicBezTo>
                      <a:pt x="305" y="166"/>
                      <a:pt x="316" y="171"/>
                      <a:pt x="315" y="165"/>
                    </a:cubicBezTo>
                    <a:cubicBezTo>
                      <a:pt x="315" y="160"/>
                      <a:pt x="324" y="153"/>
                      <a:pt x="330" y="151"/>
                    </a:cubicBezTo>
                    <a:cubicBezTo>
                      <a:pt x="336" y="148"/>
                      <a:pt x="325" y="142"/>
                      <a:pt x="317" y="143"/>
                    </a:cubicBezTo>
                    <a:cubicBezTo>
                      <a:pt x="309" y="143"/>
                      <a:pt x="307" y="138"/>
                      <a:pt x="307" y="134"/>
                    </a:cubicBezTo>
                    <a:cubicBezTo>
                      <a:pt x="307" y="131"/>
                      <a:pt x="292" y="122"/>
                      <a:pt x="287" y="124"/>
                    </a:cubicBezTo>
                    <a:cubicBezTo>
                      <a:pt x="282" y="125"/>
                      <a:pt x="274" y="117"/>
                      <a:pt x="267" y="117"/>
                    </a:cubicBezTo>
                    <a:cubicBezTo>
                      <a:pt x="261" y="116"/>
                      <a:pt x="251" y="111"/>
                      <a:pt x="252" y="104"/>
                    </a:cubicBezTo>
                    <a:cubicBezTo>
                      <a:pt x="253" y="97"/>
                      <a:pt x="265" y="106"/>
                      <a:pt x="268" y="101"/>
                    </a:cubicBezTo>
                    <a:cubicBezTo>
                      <a:pt x="270" y="95"/>
                      <a:pt x="255" y="98"/>
                      <a:pt x="255" y="94"/>
                    </a:cubicBezTo>
                    <a:cubicBezTo>
                      <a:pt x="254" y="90"/>
                      <a:pt x="258" y="92"/>
                      <a:pt x="261" y="89"/>
                    </a:cubicBezTo>
                    <a:cubicBezTo>
                      <a:pt x="264" y="87"/>
                      <a:pt x="259" y="82"/>
                      <a:pt x="255" y="80"/>
                    </a:cubicBezTo>
                    <a:cubicBezTo>
                      <a:pt x="252" y="78"/>
                      <a:pt x="251" y="84"/>
                      <a:pt x="247" y="84"/>
                    </a:cubicBezTo>
                    <a:cubicBezTo>
                      <a:pt x="244" y="84"/>
                      <a:pt x="247" y="78"/>
                      <a:pt x="249" y="75"/>
                    </a:cubicBezTo>
                    <a:cubicBezTo>
                      <a:pt x="252" y="71"/>
                      <a:pt x="238" y="67"/>
                      <a:pt x="232" y="69"/>
                    </a:cubicBezTo>
                    <a:cubicBezTo>
                      <a:pt x="226" y="71"/>
                      <a:pt x="224" y="68"/>
                      <a:pt x="224" y="64"/>
                    </a:cubicBezTo>
                    <a:cubicBezTo>
                      <a:pt x="224" y="60"/>
                      <a:pt x="213" y="64"/>
                      <a:pt x="209" y="67"/>
                    </a:cubicBezTo>
                    <a:cubicBezTo>
                      <a:pt x="205" y="70"/>
                      <a:pt x="200" y="64"/>
                      <a:pt x="205"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2205"/>
              <p:cNvSpPr>
                <a:spLocks/>
              </p:cNvSpPr>
              <p:nvPr/>
            </p:nvSpPr>
            <p:spPr bwMode="auto">
              <a:xfrm>
                <a:off x="3126026" y="2980889"/>
                <a:ext cx="143096" cy="124096"/>
              </a:xfrm>
              <a:custGeom>
                <a:avLst/>
                <a:gdLst>
                  <a:gd name="T0" fmla="*/ 44 w 81"/>
                  <a:gd name="T1" fmla="*/ 5 h 72"/>
                  <a:gd name="T2" fmla="*/ 39 w 81"/>
                  <a:gd name="T3" fmla="*/ 2 h 72"/>
                  <a:gd name="T4" fmla="*/ 21 w 81"/>
                  <a:gd name="T5" fmla="*/ 27 h 72"/>
                  <a:gd name="T6" fmla="*/ 16 w 81"/>
                  <a:gd name="T7" fmla="*/ 38 h 72"/>
                  <a:gd name="T8" fmla="*/ 9 w 81"/>
                  <a:gd name="T9" fmla="*/ 44 h 72"/>
                  <a:gd name="T10" fmla="*/ 6 w 81"/>
                  <a:gd name="T11" fmla="*/ 58 h 72"/>
                  <a:gd name="T12" fmla="*/ 23 w 81"/>
                  <a:gd name="T13" fmla="*/ 58 h 72"/>
                  <a:gd name="T14" fmla="*/ 39 w 81"/>
                  <a:gd name="T15" fmla="*/ 55 h 72"/>
                  <a:gd name="T16" fmla="*/ 50 w 81"/>
                  <a:gd name="T17" fmla="*/ 58 h 72"/>
                  <a:gd name="T18" fmla="*/ 47 w 81"/>
                  <a:gd name="T19" fmla="*/ 66 h 72"/>
                  <a:gd name="T20" fmla="*/ 57 w 81"/>
                  <a:gd name="T21" fmla="*/ 62 h 72"/>
                  <a:gd name="T22" fmla="*/ 64 w 81"/>
                  <a:gd name="T23" fmla="*/ 65 h 72"/>
                  <a:gd name="T24" fmla="*/ 78 w 81"/>
                  <a:gd name="T25" fmla="*/ 66 h 72"/>
                  <a:gd name="T26" fmla="*/ 73 w 81"/>
                  <a:gd name="T27" fmla="*/ 56 h 72"/>
                  <a:gd name="T28" fmla="*/ 72 w 81"/>
                  <a:gd name="T29" fmla="*/ 50 h 72"/>
                  <a:gd name="T30" fmla="*/ 67 w 81"/>
                  <a:gd name="T31" fmla="*/ 48 h 72"/>
                  <a:gd name="T32" fmla="*/ 68 w 81"/>
                  <a:gd name="T33" fmla="*/ 37 h 72"/>
                  <a:gd name="T34" fmla="*/ 59 w 81"/>
                  <a:gd name="T35" fmla="*/ 34 h 72"/>
                  <a:gd name="T36" fmla="*/ 49 w 81"/>
                  <a:gd name="T37" fmla="*/ 32 h 72"/>
                  <a:gd name="T38" fmla="*/ 44 w 81"/>
                  <a:gd name="T39" fmla="*/ 26 h 72"/>
                  <a:gd name="T40" fmla="*/ 35 w 81"/>
                  <a:gd name="T41" fmla="*/ 26 h 72"/>
                  <a:gd name="T42" fmla="*/ 36 w 81"/>
                  <a:gd name="T43" fmla="*/ 18 h 72"/>
                  <a:gd name="T44" fmla="*/ 44 w 81"/>
                  <a:gd name="T45"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72">
                    <a:moveTo>
                      <a:pt x="44" y="5"/>
                    </a:moveTo>
                    <a:cubicBezTo>
                      <a:pt x="49" y="3"/>
                      <a:pt x="44" y="0"/>
                      <a:pt x="39" y="2"/>
                    </a:cubicBezTo>
                    <a:cubicBezTo>
                      <a:pt x="34" y="4"/>
                      <a:pt x="21" y="22"/>
                      <a:pt x="21" y="27"/>
                    </a:cubicBezTo>
                    <a:cubicBezTo>
                      <a:pt x="21" y="32"/>
                      <a:pt x="20" y="38"/>
                      <a:pt x="16" y="38"/>
                    </a:cubicBezTo>
                    <a:cubicBezTo>
                      <a:pt x="11" y="37"/>
                      <a:pt x="6" y="42"/>
                      <a:pt x="9" y="44"/>
                    </a:cubicBezTo>
                    <a:cubicBezTo>
                      <a:pt x="13" y="47"/>
                      <a:pt x="0" y="54"/>
                      <a:pt x="6" y="58"/>
                    </a:cubicBezTo>
                    <a:cubicBezTo>
                      <a:pt x="10" y="60"/>
                      <a:pt x="17" y="57"/>
                      <a:pt x="23" y="58"/>
                    </a:cubicBezTo>
                    <a:cubicBezTo>
                      <a:pt x="29" y="58"/>
                      <a:pt x="34" y="59"/>
                      <a:pt x="39" y="55"/>
                    </a:cubicBezTo>
                    <a:cubicBezTo>
                      <a:pt x="44" y="51"/>
                      <a:pt x="44" y="58"/>
                      <a:pt x="50" y="58"/>
                    </a:cubicBezTo>
                    <a:cubicBezTo>
                      <a:pt x="55" y="57"/>
                      <a:pt x="47" y="62"/>
                      <a:pt x="47" y="66"/>
                    </a:cubicBezTo>
                    <a:cubicBezTo>
                      <a:pt x="47" y="69"/>
                      <a:pt x="53" y="64"/>
                      <a:pt x="57" y="62"/>
                    </a:cubicBezTo>
                    <a:cubicBezTo>
                      <a:pt x="61" y="60"/>
                      <a:pt x="66" y="62"/>
                      <a:pt x="64" y="65"/>
                    </a:cubicBezTo>
                    <a:cubicBezTo>
                      <a:pt x="62" y="68"/>
                      <a:pt x="75" y="72"/>
                      <a:pt x="78" y="66"/>
                    </a:cubicBezTo>
                    <a:cubicBezTo>
                      <a:pt x="81" y="61"/>
                      <a:pt x="75" y="53"/>
                      <a:pt x="73" y="56"/>
                    </a:cubicBezTo>
                    <a:cubicBezTo>
                      <a:pt x="71" y="60"/>
                      <a:pt x="68" y="54"/>
                      <a:pt x="72" y="50"/>
                    </a:cubicBezTo>
                    <a:cubicBezTo>
                      <a:pt x="76" y="47"/>
                      <a:pt x="71" y="46"/>
                      <a:pt x="67" y="48"/>
                    </a:cubicBezTo>
                    <a:cubicBezTo>
                      <a:pt x="63" y="50"/>
                      <a:pt x="64" y="39"/>
                      <a:pt x="68" y="37"/>
                    </a:cubicBezTo>
                    <a:cubicBezTo>
                      <a:pt x="72" y="35"/>
                      <a:pt x="59" y="31"/>
                      <a:pt x="59" y="34"/>
                    </a:cubicBezTo>
                    <a:cubicBezTo>
                      <a:pt x="59" y="38"/>
                      <a:pt x="50" y="36"/>
                      <a:pt x="49" y="32"/>
                    </a:cubicBezTo>
                    <a:cubicBezTo>
                      <a:pt x="48" y="29"/>
                      <a:pt x="42" y="28"/>
                      <a:pt x="44" y="26"/>
                    </a:cubicBezTo>
                    <a:cubicBezTo>
                      <a:pt x="46" y="23"/>
                      <a:pt x="36" y="22"/>
                      <a:pt x="35" y="26"/>
                    </a:cubicBezTo>
                    <a:cubicBezTo>
                      <a:pt x="34" y="30"/>
                      <a:pt x="31" y="23"/>
                      <a:pt x="36" y="18"/>
                    </a:cubicBezTo>
                    <a:cubicBezTo>
                      <a:pt x="41" y="13"/>
                      <a:pt x="40" y="8"/>
                      <a:pt x="44"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2206"/>
              <p:cNvSpPr>
                <a:spLocks/>
              </p:cNvSpPr>
              <p:nvPr/>
            </p:nvSpPr>
            <p:spPr bwMode="auto">
              <a:xfrm>
                <a:off x="2758064" y="2486305"/>
                <a:ext cx="59469" cy="44962"/>
              </a:xfrm>
              <a:custGeom>
                <a:avLst/>
                <a:gdLst>
                  <a:gd name="T0" fmla="*/ 28 w 34"/>
                  <a:gd name="T1" fmla="*/ 19 h 26"/>
                  <a:gd name="T2" fmla="*/ 29 w 34"/>
                  <a:gd name="T3" fmla="*/ 4 h 26"/>
                  <a:gd name="T4" fmla="*/ 15 w 34"/>
                  <a:gd name="T5" fmla="*/ 0 h 26"/>
                  <a:gd name="T6" fmla="*/ 5 w 34"/>
                  <a:gd name="T7" fmla="*/ 18 h 26"/>
                  <a:gd name="T8" fmla="*/ 28 w 34"/>
                  <a:gd name="T9" fmla="*/ 19 h 26"/>
                </a:gdLst>
                <a:ahLst/>
                <a:cxnLst>
                  <a:cxn ang="0">
                    <a:pos x="T0" y="T1"/>
                  </a:cxn>
                  <a:cxn ang="0">
                    <a:pos x="T2" y="T3"/>
                  </a:cxn>
                  <a:cxn ang="0">
                    <a:pos x="T4" y="T5"/>
                  </a:cxn>
                  <a:cxn ang="0">
                    <a:pos x="T6" y="T7"/>
                  </a:cxn>
                  <a:cxn ang="0">
                    <a:pos x="T8" y="T9"/>
                  </a:cxn>
                </a:cxnLst>
                <a:rect l="0" t="0" r="r" b="b"/>
                <a:pathLst>
                  <a:path w="34" h="26">
                    <a:moveTo>
                      <a:pt x="28" y="19"/>
                    </a:moveTo>
                    <a:cubicBezTo>
                      <a:pt x="34" y="18"/>
                      <a:pt x="33" y="9"/>
                      <a:pt x="29" y="4"/>
                    </a:cubicBezTo>
                    <a:cubicBezTo>
                      <a:pt x="27" y="0"/>
                      <a:pt x="20" y="0"/>
                      <a:pt x="15" y="0"/>
                    </a:cubicBezTo>
                    <a:cubicBezTo>
                      <a:pt x="9" y="1"/>
                      <a:pt x="0" y="9"/>
                      <a:pt x="5" y="18"/>
                    </a:cubicBezTo>
                    <a:cubicBezTo>
                      <a:pt x="10" y="26"/>
                      <a:pt x="22" y="20"/>
                      <a:pt x="28"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2207"/>
              <p:cNvSpPr>
                <a:spLocks/>
              </p:cNvSpPr>
              <p:nvPr/>
            </p:nvSpPr>
            <p:spPr bwMode="auto">
              <a:xfrm>
                <a:off x="2460721" y="1882014"/>
                <a:ext cx="650438" cy="318332"/>
              </a:xfrm>
              <a:custGeom>
                <a:avLst/>
                <a:gdLst>
                  <a:gd name="T0" fmla="*/ 25 w 366"/>
                  <a:gd name="T1" fmla="*/ 47 h 186"/>
                  <a:gd name="T2" fmla="*/ 26 w 366"/>
                  <a:gd name="T3" fmla="*/ 59 h 186"/>
                  <a:gd name="T4" fmla="*/ 65 w 366"/>
                  <a:gd name="T5" fmla="*/ 67 h 186"/>
                  <a:gd name="T6" fmla="*/ 101 w 366"/>
                  <a:gd name="T7" fmla="*/ 75 h 186"/>
                  <a:gd name="T8" fmla="*/ 149 w 366"/>
                  <a:gd name="T9" fmla="*/ 62 h 186"/>
                  <a:gd name="T10" fmla="*/ 112 w 366"/>
                  <a:gd name="T11" fmla="*/ 80 h 186"/>
                  <a:gd name="T12" fmla="*/ 107 w 366"/>
                  <a:gd name="T13" fmla="*/ 89 h 186"/>
                  <a:gd name="T14" fmla="*/ 72 w 366"/>
                  <a:gd name="T15" fmla="*/ 99 h 186"/>
                  <a:gd name="T16" fmla="*/ 115 w 366"/>
                  <a:gd name="T17" fmla="*/ 126 h 186"/>
                  <a:gd name="T18" fmla="*/ 55 w 366"/>
                  <a:gd name="T19" fmla="*/ 133 h 186"/>
                  <a:gd name="T20" fmla="*/ 80 w 366"/>
                  <a:gd name="T21" fmla="*/ 141 h 186"/>
                  <a:gd name="T22" fmla="*/ 78 w 366"/>
                  <a:gd name="T23" fmla="*/ 154 h 186"/>
                  <a:gd name="T24" fmla="*/ 57 w 366"/>
                  <a:gd name="T25" fmla="*/ 155 h 186"/>
                  <a:gd name="T26" fmla="*/ 33 w 366"/>
                  <a:gd name="T27" fmla="*/ 174 h 186"/>
                  <a:gd name="T28" fmla="*/ 90 w 366"/>
                  <a:gd name="T29" fmla="*/ 179 h 186"/>
                  <a:gd name="T30" fmla="*/ 130 w 366"/>
                  <a:gd name="T31" fmla="*/ 182 h 186"/>
                  <a:gd name="T32" fmla="*/ 161 w 366"/>
                  <a:gd name="T33" fmla="*/ 176 h 186"/>
                  <a:gd name="T34" fmla="*/ 152 w 366"/>
                  <a:gd name="T35" fmla="*/ 166 h 186"/>
                  <a:gd name="T36" fmla="*/ 129 w 366"/>
                  <a:gd name="T37" fmla="*/ 155 h 186"/>
                  <a:gd name="T38" fmla="*/ 161 w 366"/>
                  <a:gd name="T39" fmla="*/ 143 h 186"/>
                  <a:gd name="T40" fmla="*/ 204 w 366"/>
                  <a:gd name="T41" fmla="*/ 119 h 186"/>
                  <a:gd name="T42" fmla="*/ 200 w 366"/>
                  <a:gd name="T43" fmla="*/ 106 h 186"/>
                  <a:gd name="T44" fmla="*/ 236 w 366"/>
                  <a:gd name="T45" fmla="*/ 97 h 186"/>
                  <a:gd name="T46" fmla="*/ 281 w 366"/>
                  <a:gd name="T47" fmla="*/ 68 h 186"/>
                  <a:gd name="T48" fmla="*/ 285 w 366"/>
                  <a:gd name="T49" fmla="*/ 50 h 186"/>
                  <a:gd name="T50" fmla="*/ 346 w 366"/>
                  <a:gd name="T51" fmla="*/ 34 h 186"/>
                  <a:gd name="T52" fmla="*/ 331 w 366"/>
                  <a:gd name="T53" fmla="*/ 16 h 186"/>
                  <a:gd name="T54" fmla="*/ 293 w 366"/>
                  <a:gd name="T55" fmla="*/ 16 h 186"/>
                  <a:gd name="T56" fmla="*/ 258 w 366"/>
                  <a:gd name="T57" fmla="*/ 5 h 186"/>
                  <a:gd name="T58" fmla="*/ 218 w 366"/>
                  <a:gd name="T59" fmla="*/ 10 h 186"/>
                  <a:gd name="T60" fmla="*/ 182 w 366"/>
                  <a:gd name="T61" fmla="*/ 8 h 186"/>
                  <a:gd name="T62" fmla="*/ 144 w 366"/>
                  <a:gd name="T63" fmla="*/ 11 h 186"/>
                  <a:gd name="T64" fmla="*/ 131 w 366"/>
                  <a:gd name="T65" fmla="*/ 19 h 186"/>
                  <a:gd name="T66" fmla="*/ 99 w 366"/>
                  <a:gd name="T67" fmla="*/ 27 h 186"/>
                  <a:gd name="T68" fmla="*/ 68 w 366"/>
                  <a:gd name="T69" fmla="*/ 31 h 186"/>
                  <a:gd name="T70" fmla="*/ 43 w 366"/>
                  <a:gd name="T71" fmla="*/ 34 h 186"/>
                  <a:gd name="T72" fmla="*/ 10 w 366"/>
                  <a:gd name="T73"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6" h="186">
                    <a:moveTo>
                      <a:pt x="19" y="46"/>
                    </a:moveTo>
                    <a:cubicBezTo>
                      <a:pt x="26" y="41"/>
                      <a:pt x="31" y="44"/>
                      <a:pt x="25" y="47"/>
                    </a:cubicBezTo>
                    <a:cubicBezTo>
                      <a:pt x="19" y="50"/>
                      <a:pt x="21" y="52"/>
                      <a:pt x="30" y="52"/>
                    </a:cubicBezTo>
                    <a:cubicBezTo>
                      <a:pt x="38" y="51"/>
                      <a:pt x="26" y="54"/>
                      <a:pt x="26" y="59"/>
                    </a:cubicBezTo>
                    <a:cubicBezTo>
                      <a:pt x="26" y="64"/>
                      <a:pt x="36" y="61"/>
                      <a:pt x="37" y="66"/>
                    </a:cubicBezTo>
                    <a:cubicBezTo>
                      <a:pt x="37" y="71"/>
                      <a:pt x="59" y="73"/>
                      <a:pt x="65" y="67"/>
                    </a:cubicBezTo>
                    <a:cubicBezTo>
                      <a:pt x="72" y="61"/>
                      <a:pt x="69" y="69"/>
                      <a:pt x="69" y="73"/>
                    </a:cubicBezTo>
                    <a:cubicBezTo>
                      <a:pt x="68" y="77"/>
                      <a:pt x="99" y="80"/>
                      <a:pt x="101" y="75"/>
                    </a:cubicBezTo>
                    <a:cubicBezTo>
                      <a:pt x="102" y="70"/>
                      <a:pt x="107" y="72"/>
                      <a:pt x="113" y="74"/>
                    </a:cubicBezTo>
                    <a:cubicBezTo>
                      <a:pt x="119" y="75"/>
                      <a:pt x="148" y="68"/>
                      <a:pt x="149" y="62"/>
                    </a:cubicBezTo>
                    <a:cubicBezTo>
                      <a:pt x="149" y="56"/>
                      <a:pt x="158" y="65"/>
                      <a:pt x="149" y="72"/>
                    </a:cubicBezTo>
                    <a:cubicBezTo>
                      <a:pt x="139" y="78"/>
                      <a:pt x="120" y="77"/>
                      <a:pt x="112" y="80"/>
                    </a:cubicBezTo>
                    <a:cubicBezTo>
                      <a:pt x="103" y="82"/>
                      <a:pt x="117" y="88"/>
                      <a:pt x="126" y="95"/>
                    </a:cubicBezTo>
                    <a:cubicBezTo>
                      <a:pt x="134" y="101"/>
                      <a:pt x="115" y="98"/>
                      <a:pt x="107" y="89"/>
                    </a:cubicBezTo>
                    <a:cubicBezTo>
                      <a:pt x="99" y="81"/>
                      <a:pt x="81" y="81"/>
                      <a:pt x="71" y="81"/>
                    </a:cubicBezTo>
                    <a:cubicBezTo>
                      <a:pt x="62" y="82"/>
                      <a:pt x="65" y="99"/>
                      <a:pt x="72" y="99"/>
                    </a:cubicBezTo>
                    <a:cubicBezTo>
                      <a:pt x="79" y="99"/>
                      <a:pt x="86" y="102"/>
                      <a:pt x="93" y="113"/>
                    </a:cubicBezTo>
                    <a:cubicBezTo>
                      <a:pt x="100" y="124"/>
                      <a:pt x="115" y="121"/>
                      <a:pt x="115" y="126"/>
                    </a:cubicBezTo>
                    <a:cubicBezTo>
                      <a:pt x="115" y="131"/>
                      <a:pt x="95" y="122"/>
                      <a:pt x="84" y="120"/>
                    </a:cubicBezTo>
                    <a:cubicBezTo>
                      <a:pt x="73" y="118"/>
                      <a:pt x="56" y="125"/>
                      <a:pt x="55" y="133"/>
                    </a:cubicBezTo>
                    <a:cubicBezTo>
                      <a:pt x="55" y="141"/>
                      <a:pt x="71" y="140"/>
                      <a:pt x="82" y="134"/>
                    </a:cubicBezTo>
                    <a:cubicBezTo>
                      <a:pt x="93" y="127"/>
                      <a:pt x="85" y="136"/>
                      <a:pt x="80" y="141"/>
                    </a:cubicBezTo>
                    <a:cubicBezTo>
                      <a:pt x="74" y="146"/>
                      <a:pt x="93" y="150"/>
                      <a:pt x="93" y="156"/>
                    </a:cubicBezTo>
                    <a:cubicBezTo>
                      <a:pt x="93" y="162"/>
                      <a:pt x="79" y="160"/>
                      <a:pt x="78" y="154"/>
                    </a:cubicBezTo>
                    <a:cubicBezTo>
                      <a:pt x="76" y="149"/>
                      <a:pt x="71" y="143"/>
                      <a:pt x="58" y="144"/>
                    </a:cubicBezTo>
                    <a:cubicBezTo>
                      <a:pt x="45" y="145"/>
                      <a:pt x="49" y="154"/>
                      <a:pt x="57" y="155"/>
                    </a:cubicBezTo>
                    <a:cubicBezTo>
                      <a:pt x="65" y="156"/>
                      <a:pt x="65" y="162"/>
                      <a:pt x="56" y="162"/>
                    </a:cubicBezTo>
                    <a:cubicBezTo>
                      <a:pt x="47" y="162"/>
                      <a:pt x="27" y="168"/>
                      <a:pt x="33" y="174"/>
                    </a:cubicBezTo>
                    <a:cubicBezTo>
                      <a:pt x="40" y="180"/>
                      <a:pt x="66" y="174"/>
                      <a:pt x="70" y="178"/>
                    </a:cubicBezTo>
                    <a:cubicBezTo>
                      <a:pt x="75" y="182"/>
                      <a:pt x="87" y="183"/>
                      <a:pt x="90" y="179"/>
                    </a:cubicBezTo>
                    <a:cubicBezTo>
                      <a:pt x="93" y="174"/>
                      <a:pt x="103" y="176"/>
                      <a:pt x="113" y="176"/>
                    </a:cubicBezTo>
                    <a:cubicBezTo>
                      <a:pt x="123" y="176"/>
                      <a:pt x="126" y="178"/>
                      <a:pt x="130" y="182"/>
                    </a:cubicBezTo>
                    <a:cubicBezTo>
                      <a:pt x="135" y="186"/>
                      <a:pt x="143" y="184"/>
                      <a:pt x="148" y="180"/>
                    </a:cubicBezTo>
                    <a:cubicBezTo>
                      <a:pt x="154" y="176"/>
                      <a:pt x="154" y="176"/>
                      <a:pt x="161" y="176"/>
                    </a:cubicBezTo>
                    <a:cubicBezTo>
                      <a:pt x="168" y="176"/>
                      <a:pt x="169" y="172"/>
                      <a:pt x="166" y="166"/>
                    </a:cubicBezTo>
                    <a:cubicBezTo>
                      <a:pt x="162" y="161"/>
                      <a:pt x="153" y="170"/>
                      <a:pt x="152" y="166"/>
                    </a:cubicBezTo>
                    <a:cubicBezTo>
                      <a:pt x="151" y="161"/>
                      <a:pt x="143" y="160"/>
                      <a:pt x="129" y="162"/>
                    </a:cubicBezTo>
                    <a:cubicBezTo>
                      <a:pt x="115" y="164"/>
                      <a:pt x="121" y="153"/>
                      <a:pt x="129" y="155"/>
                    </a:cubicBezTo>
                    <a:cubicBezTo>
                      <a:pt x="138" y="158"/>
                      <a:pt x="149" y="157"/>
                      <a:pt x="159" y="154"/>
                    </a:cubicBezTo>
                    <a:cubicBezTo>
                      <a:pt x="168" y="152"/>
                      <a:pt x="161" y="147"/>
                      <a:pt x="161" y="143"/>
                    </a:cubicBezTo>
                    <a:cubicBezTo>
                      <a:pt x="161" y="139"/>
                      <a:pt x="173" y="142"/>
                      <a:pt x="182" y="142"/>
                    </a:cubicBezTo>
                    <a:cubicBezTo>
                      <a:pt x="191" y="142"/>
                      <a:pt x="204" y="127"/>
                      <a:pt x="204" y="119"/>
                    </a:cubicBezTo>
                    <a:cubicBezTo>
                      <a:pt x="205" y="110"/>
                      <a:pt x="184" y="112"/>
                      <a:pt x="174" y="112"/>
                    </a:cubicBezTo>
                    <a:cubicBezTo>
                      <a:pt x="164" y="112"/>
                      <a:pt x="181" y="105"/>
                      <a:pt x="200" y="106"/>
                    </a:cubicBezTo>
                    <a:cubicBezTo>
                      <a:pt x="219" y="107"/>
                      <a:pt x="210" y="98"/>
                      <a:pt x="214" y="95"/>
                    </a:cubicBezTo>
                    <a:cubicBezTo>
                      <a:pt x="217" y="92"/>
                      <a:pt x="226" y="99"/>
                      <a:pt x="236" y="97"/>
                    </a:cubicBezTo>
                    <a:cubicBezTo>
                      <a:pt x="245" y="95"/>
                      <a:pt x="239" y="87"/>
                      <a:pt x="245" y="87"/>
                    </a:cubicBezTo>
                    <a:cubicBezTo>
                      <a:pt x="250" y="87"/>
                      <a:pt x="260" y="80"/>
                      <a:pt x="281" y="68"/>
                    </a:cubicBezTo>
                    <a:cubicBezTo>
                      <a:pt x="301" y="57"/>
                      <a:pt x="317" y="59"/>
                      <a:pt x="318" y="52"/>
                    </a:cubicBezTo>
                    <a:cubicBezTo>
                      <a:pt x="319" y="46"/>
                      <a:pt x="290" y="52"/>
                      <a:pt x="285" y="50"/>
                    </a:cubicBezTo>
                    <a:cubicBezTo>
                      <a:pt x="280" y="48"/>
                      <a:pt x="305" y="43"/>
                      <a:pt x="311" y="44"/>
                    </a:cubicBezTo>
                    <a:cubicBezTo>
                      <a:pt x="317" y="46"/>
                      <a:pt x="325" y="44"/>
                      <a:pt x="346" y="34"/>
                    </a:cubicBezTo>
                    <a:cubicBezTo>
                      <a:pt x="366" y="24"/>
                      <a:pt x="357" y="22"/>
                      <a:pt x="349" y="23"/>
                    </a:cubicBezTo>
                    <a:cubicBezTo>
                      <a:pt x="340" y="25"/>
                      <a:pt x="331" y="22"/>
                      <a:pt x="331" y="16"/>
                    </a:cubicBezTo>
                    <a:cubicBezTo>
                      <a:pt x="332" y="11"/>
                      <a:pt x="319" y="16"/>
                      <a:pt x="318" y="13"/>
                    </a:cubicBezTo>
                    <a:cubicBezTo>
                      <a:pt x="318" y="10"/>
                      <a:pt x="306" y="11"/>
                      <a:pt x="293" y="16"/>
                    </a:cubicBezTo>
                    <a:cubicBezTo>
                      <a:pt x="280" y="21"/>
                      <a:pt x="292" y="11"/>
                      <a:pt x="297" y="9"/>
                    </a:cubicBezTo>
                    <a:cubicBezTo>
                      <a:pt x="303" y="7"/>
                      <a:pt x="264" y="9"/>
                      <a:pt x="258" y="5"/>
                    </a:cubicBezTo>
                    <a:cubicBezTo>
                      <a:pt x="251" y="0"/>
                      <a:pt x="244" y="12"/>
                      <a:pt x="238" y="6"/>
                    </a:cubicBezTo>
                    <a:cubicBezTo>
                      <a:pt x="232" y="0"/>
                      <a:pt x="216" y="5"/>
                      <a:pt x="218" y="10"/>
                    </a:cubicBezTo>
                    <a:cubicBezTo>
                      <a:pt x="220" y="14"/>
                      <a:pt x="216" y="14"/>
                      <a:pt x="210" y="9"/>
                    </a:cubicBezTo>
                    <a:cubicBezTo>
                      <a:pt x="204" y="4"/>
                      <a:pt x="192" y="10"/>
                      <a:pt x="182" y="8"/>
                    </a:cubicBezTo>
                    <a:cubicBezTo>
                      <a:pt x="171" y="7"/>
                      <a:pt x="176" y="17"/>
                      <a:pt x="164" y="12"/>
                    </a:cubicBezTo>
                    <a:cubicBezTo>
                      <a:pt x="153" y="7"/>
                      <a:pt x="140" y="9"/>
                      <a:pt x="144" y="11"/>
                    </a:cubicBezTo>
                    <a:cubicBezTo>
                      <a:pt x="147" y="12"/>
                      <a:pt x="143" y="15"/>
                      <a:pt x="138" y="14"/>
                    </a:cubicBezTo>
                    <a:cubicBezTo>
                      <a:pt x="133" y="12"/>
                      <a:pt x="128" y="14"/>
                      <a:pt x="131" y="19"/>
                    </a:cubicBezTo>
                    <a:cubicBezTo>
                      <a:pt x="133" y="24"/>
                      <a:pt x="112" y="18"/>
                      <a:pt x="112" y="23"/>
                    </a:cubicBezTo>
                    <a:cubicBezTo>
                      <a:pt x="112" y="29"/>
                      <a:pt x="105" y="32"/>
                      <a:pt x="99" y="27"/>
                    </a:cubicBezTo>
                    <a:cubicBezTo>
                      <a:pt x="93" y="22"/>
                      <a:pt x="74" y="20"/>
                      <a:pt x="79" y="25"/>
                    </a:cubicBezTo>
                    <a:cubicBezTo>
                      <a:pt x="85" y="29"/>
                      <a:pt x="62" y="27"/>
                      <a:pt x="68" y="31"/>
                    </a:cubicBezTo>
                    <a:cubicBezTo>
                      <a:pt x="74" y="36"/>
                      <a:pt x="61" y="39"/>
                      <a:pt x="61" y="37"/>
                    </a:cubicBezTo>
                    <a:cubicBezTo>
                      <a:pt x="61" y="34"/>
                      <a:pt x="48" y="30"/>
                      <a:pt x="43" y="34"/>
                    </a:cubicBezTo>
                    <a:cubicBezTo>
                      <a:pt x="38" y="39"/>
                      <a:pt x="37" y="44"/>
                      <a:pt x="34" y="41"/>
                    </a:cubicBezTo>
                    <a:cubicBezTo>
                      <a:pt x="32" y="38"/>
                      <a:pt x="21" y="39"/>
                      <a:pt x="10" y="43"/>
                    </a:cubicBezTo>
                    <a:cubicBezTo>
                      <a:pt x="0" y="47"/>
                      <a:pt x="12" y="50"/>
                      <a:pt x="19"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2208"/>
              <p:cNvSpPr>
                <a:spLocks/>
              </p:cNvSpPr>
              <p:nvPr/>
            </p:nvSpPr>
            <p:spPr bwMode="auto">
              <a:xfrm>
                <a:off x="2033290" y="2090638"/>
                <a:ext cx="94778" cy="30574"/>
              </a:xfrm>
              <a:custGeom>
                <a:avLst/>
                <a:gdLst>
                  <a:gd name="T0" fmla="*/ 20 w 53"/>
                  <a:gd name="T1" fmla="*/ 13 h 17"/>
                  <a:gd name="T2" fmla="*/ 34 w 53"/>
                  <a:gd name="T3" fmla="*/ 11 h 17"/>
                  <a:gd name="T4" fmla="*/ 53 w 53"/>
                  <a:gd name="T5" fmla="*/ 9 h 17"/>
                  <a:gd name="T6" fmla="*/ 28 w 53"/>
                  <a:gd name="T7" fmla="*/ 3 h 17"/>
                  <a:gd name="T8" fmla="*/ 7 w 53"/>
                  <a:gd name="T9" fmla="*/ 12 h 17"/>
                  <a:gd name="T10" fmla="*/ 20 w 53"/>
                  <a:gd name="T11" fmla="*/ 13 h 17"/>
                </a:gdLst>
                <a:ahLst/>
                <a:cxnLst>
                  <a:cxn ang="0">
                    <a:pos x="T0" y="T1"/>
                  </a:cxn>
                  <a:cxn ang="0">
                    <a:pos x="T2" y="T3"/>
                  </a:cxn>
                  <a:cxn ang="0">
                    <a:pos x="T4" y="T5"/>
                  </a:cxn>
                  <a:cxn ang="0">
                    <a:pos x="T6" y="T7"/>
                  </a:cxn>
                  <a:cxn ang="0">
                    <a:pos x="T8" y="T9"/>
                  </a:cxn>
                  <a:cxn ang="0">
                    <a:pos x="T10" y="T11"/>
                  </a:cxn>
                </a:cxnLst>
                <a:rect l="0" t="0" r="r" b="b"/>
                <a:pathLst>
                  <a:path w="53" h="17">
                    <a:moveTo>
                      <a:pt x="20" y="13"/>
                    </a:moveTo>
                    <a:cubicBezTo>
                      <a:pt x="25" y="15"/>
                      <a:pt x="30" y="8"/>
                      <a:pt x="34" y="11"/>
                    </a:cubicBezTo>
                    <a:cubicBezTo>
                      <a:pt x="37" y="14"/>
                      <a:pt x="53" y="17"/>
                      <a:pt x="53" y="9"/>
                    </a:cubicBezTo>
                    <a:cubicBezTo>
                      <a:pt x="53" y="1"/>
                      <a:pt x="33" y="0"/>
                      <a:pt x="28" y="3"/>
                    </a:cubicBezTo>
                    <a:cubicBezTo>
                      <a:pt x="23" y="6"/>
                      <a:pt x="0" y="7"/>
                      <a:pt x="7" y="12"/>
                    </a:cubicBezTo>
                    <a:cubicBezTo>
                      <a:pt x="11" y="15"/>
                      <a:pt x="15" y="11"/>
                      <a:pt x="20"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2209"/>
              <p:cNvSpPr>
                <a:spLocks/>
              </p:cNvSpPr>
              <p:nvPr/>
            </p:nvSpPr>
            <p:spPr bwMode="auto">
              <a:xfrm>
                <a:off x="2050015" y="2119414"/>
                <a:ext cx="74336" cy="37768"/>
              </a:xfrm>
              <a:custGeom>
                <a:avLst/>
                <a:gdLst>
                  <a:gd name="T0" fmla="*/ 36 w 42"/>
                  <a:gd name="T1" fmla="*/ 6 h 22"/>
                  <a:gd name="T2" fmla="*/ 29 w 42"/>
                  <a:gd name="T3" fmla="*/ 2 h 22"/>
                  <a:gd name="T4" fmla="*/ 0 w 42"/>
                  <a:gd name="T5" fmla="*/ 11 h 22"/>
                  <a:gd name="T6" fmla="*/ 15 w 42"/>
                  <a:gd name="T7" fmla="*/ 21 h 22"/>
                  <a:gd name="T8" fmla="*/ 31 w 42"/>
                  <a:gd name="T9" fmla="*/ 11 h 22"/>
                  <a:gd name="T10" fmla="*/ 36 w 42"/>
                  <a:gd name="T11" fmla="*/ 6 h 22"/>
                </a:gdLst>
                <a:ahLst/>
                <a:cxnLst>
                  <a:cxn ang="0">
                    <a:pos x="T0" y="T1"/>
                  </a:cxn>
                  <a:cxn ang="0">
                    <a:pos x="T2" y="T3"/>
                  </a:cxn>
                  <a:cxn ang="0">
                    <a:pos x="T4" y="T5"/>
                  </a:cxn>
                  <a:cxn ang="0">
                    <a:pos x="T6" y="T7"/>
                  </a:cxn>
                  <a:cxn ang="0">
                    <a:pos x="T8" y="T9"/>
                  </a:cxn>
                  <a:cxn ang="0">
                    <a:pos x="T10" y="T11"/>
                  </a:cxn>
                </a:cxnLst>
                <a:rect l="0" t="0" r="r" b="b"/>
                <a:pathLst>
                  <a:path w="42" h="22">
                    <a:moveTo>
                      <a:pt x="36" y="6"/>
                    </a:moveTo>
                    <a:cubicBezTo>
                      <a:pt x="42" y="5"/>
                      <a:pt x="39" y="0"/>
                      <a:pt x="29" y="2"/>
                    </a:cubicBezTo>
                    <a:cubicBezTo>
                      <a:pt x="18" y="3"/>
                      <a:pt x="0" y="3"/>
                      <a:pt x="0" y="11"/>
                    </a:cubicBezTo>
                    <a:cubicBezTo>
                      <a:pt x="0" y="17"/>
                      <a:pt x="4" y="20"/>
                      <a:pt x="15" y="21"/>
                    </a:cubicBezTo>
                    <a:cubicBezTo>
                      <a:pt x="27" y="22"/>
                      <a:pt x="37" y="11"/>
                      <a:pt x="31" y="11"/>
                    </a:cubicBezTo>
                    <a:cubicBezTo>
                      <a:pt x="26" y="11"/>
                      <a:pt x="29" y="7"/>
                      <a:pt x="36"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2210"/>
              <p:cNvSpPr>
                <a:spLocks/>
              </p:cNvSpPr>
              <p:nvPr/>
            </p:nvSpPr>
            <p:spPr bwMode="auto">
              <a:xfrm>
                <a:off x="1821433" y="3042038"/>
                <a:ext cx="1150347" cy="544941"/>
              </a:xfrm>
              <a:custGeom>
                <a:avLst/>
                <a:gdLst>
                  <a:gd name="T0" fmla="*/ 307 w 649"/>
                  <a:gd name="T1" fmla="*/ 283 h 318"/>
                  <a:gd name="T2" fmla="*/ 323 w 649"/>
                  <a:gd name="T3" fmla="*/ 273 h 318"/>
                  <a:gd name="T4" fmla="*/ 342 w 649"/>
                  <a:gd name="T5" fmla="*/ 260 h 318"/>
                  <a:gd name="T6" fmla="*/ 353 w 649"/>
                  <a:gd name="T7" fmla="*/ 257 h 318"/>
                  <a:gd name="T8" fmla="*/ 376 w 649"/>
                  <a:gd name="T9" fmla="*/ 264 h 318"/>
                  <a:gd name="T10" fmla="*/ 387 w 649"/>
                  <a:gd name="T11" fmla="*/ 264 h 318"/>
                  <a:gd name="T12" fmla="*/ 393 w 649"/>
                  <a:gd name="T13" fmla="*/ 260 h 318"/>
                  <a:gd name="T14" fmla="*/ 409 w 649"/>
                  <a:gd name="T15" fmla="*/ 252 h 318"/>
                  <a:gd name="T16" fmla="*/ 431 w 649"/>
                  <a:gd name="T17" fmla="*/ 251 h 318"/>
                  <a:gd name="T18" fmla="*/ 461 w 649"/>
                  <a:gd name="T19" fmla="*/ 257 h 318"/>
                  <a:gd name="T20" fmla="*/ 475 w 649"/>
                  <a:gd name="T21" fmla="*/ 288 h 318"/>
                  <a:gd name="T22" fmla="*/ 494 w 649"/>
                  <a:gd name="T23" fmla="*/ 318 h 318"/>
                  <a:gd name="T24" fmla="*/ 492 w 649"/>
                  <a:gd name="T25" fmla="*/ 277 h 318"/>
                  <a:gd name="T26" fmla="*/ 507 w 649"/>
                  <a:gd name="T27" fmla="*/ 219 h 318"/>
                  <a:gd name="T28" fmla="*/ 537 w 649"/>
                  <a:gd name="T29" fmla="*/ 198 h 318"/>
                  <a:gd name="T30" fmla="*/ 543 w 649"/>
                  <a:gd name="T31" fmla="*/ 188 h 318"/>
                  <a:gd name="T32" fmla="*/ 547 w 649"/>
                  <a:gd name="T33" fmla="*/ 175 h 318"/>
                  <a:gd name="T34" fmla="*/ 536 w 649"/>
                  <a:gd name="T35" fmla="*/ 158 h 318"/>
                  <a:gd name="T36" fmla="*/ 546 w 649"/>
                  <a:gd name="T37" fmla="*/ 133 h 318"/>
                  <a:gd name="T38" fmla="*/ 552 w 649"/>
                  <a:gd name="T39" fmla="*/ 158 h 318"/>
                  <a:gd name="T40" fmla="*/ 559 w 649"/>
                  <a:gd name="T41" fmla="*/ 140 h 318"/>
                  <a:gd name="T42" fmla="*/ 576 w 649"/>
                  <a:gd name="T43" fmla="*/ 119 h 318"/>
                  <a:gd name="T44" fmla="*/ 573 w 649"/>
                  <a:gd name="T45" fmla="*/ 116 h 318"/>
                  <a:gd name="T46" fmla="*/ 608 w 649"/>
                  <a:gd name="T47" fmla="*/ 105 h 318"/>
                  <a:gd name="T48" fmla="*/ 605 w 649"/>
                  <a:gd name="T49" fmla="*/ 93 h 318"/>
                  <a:gd name="T50" fmla="*/ 624 w 649"/>
                  <a:gd name="T51" fmla="*/ 70 h 318"/>
                  <a:gd name="T52" fmla="*/ 642 w 649"/>
                  <a:gd name="T53" fmla="*/ 66 h 318"/>
                  <a:gd name="T54" fmla="*/ 626 w 649"/>
                  <a:gd name="T55" fmla="*/ 27 h 318"/>
                  <a:gd name="T56" fmla="*/ 560 w 649"/>
                  <a:gd name="T57" fmla="*/ 63 h 318"/>
                  <a:gd name="T58" fmla="*/ 517 w 649"/>
                  <a:gd name="T59" fmla="*/ 89 h 318"/>
                  <a:gd name="T60" fmla="*/ 461 w 649"/>
                  <a:gd name="T61" fmla="*/ 103 h 318"/>
                  <a:gd name="T62" fmla="*/ 472 w 649"/>
                  <a:gd name="T63" fmla="*/ 85 h 318"/>
                  <a:gd name="T64" fmla="*/ 456 w 649"/>
                  <a:gd name="T65" fmla="*/ 78 h 318"/>
                  <a:gd name="T66" fmla="*/ 440 w 649"/>
                  <a:gd name="T67" fmla="*/ 62 h 318"/>
                  <a:gd name="T68" fmla="*/ 412 w 649"/>
                  <a:gd name="T69" fmla="*/ 83 h 318"/>
                  <a:gd name="T70" fmla="*/ 447 w 649"/>
                  <a:gd name="T71" fmla="*/ 45 h 318"/>
                  <a:gd name="T72" fmla="*/ 449 w 649"/>
                  <a:gd name="T73" fmla="*/ 43 h 318"/>
                  <a:gd name="T74" fmla="*/ 413 w 649"/>
                  <a:gd name="T75" fmla="*/ 36 h 318"/>
                  <a:gd name="T76" fmla="*/ 385 w 649"/>
                  <a:gd name="T77" fmla="*/ 41 h 318"/>
                  <a:gd name="T78" fmla="*/ 365 w 649"/>
                  <a:gd name="T79" fmla="*/ 32 h 318"/>
                  <a:gd name="T80" fmla="*/ 368 w 649"/>
                  <a:gd name="T81" fmla="*/ 15 h 318"/>
                  <a:gd name="T82" fmla="*/ 352 w 649"/>
                  <a:gd name="T83" fmla="*/ 11 h 318"/>
                  <a:gd name="T84" fmla="*/ 334 w 649"/>
                  <a:gd name="T85" fmla="*/ 0 h 318"/>
                  <a:gd name="T86" fmla="*/ 26 w 649"/>
                  <a:gd name="T87" fmla="*/ 13 h 318"/>
                  <a:gd name="T88" fmla="*/ 18 w 649"/>
                  <a:gd name="T89" fmla="*/ 22 h 318"/>
                  <a:gd name="T90" fmla="*/ 0 w 649"/>
                  <a:gd name="T91" fmla="*/ 15 h 318"/>
                  <a:gd name="T92" fmla="*/ 8 w 649"/>
                  <a:gd name="T93" fmla="*/ 45 h 318"/>
                  <a:gd name="T94" fmla="*/ 5 w 649"/>
                  <a:gd name="T95" fmla="*/ 87 h 318"/>
                  <a:gd name="T96" fmla="*/ 11 w 649"/>
                  <a:gd name="T97" fmla="*/ 144 h 318"/>
                  <a:gd name="T98" fmla="*/ 32 w 649"/>
                  <a:gd name="T99" fmla="*/ 176 h 318"/>
                  <a:gd name="T100" fmla="*/ 47 w 649"/>
                  <a:gd name="T101" fmla="*/ 199 h 318"/>
                  <a:gd name="T102" fmla="*/ 72 w 649"/>
                  <a:gd name="T103" fmla="*/ 207 h 318"/>
                  <a:gd name="T104" fmla="*/ 123 w 649"/>
                  <a:gd name="T105" fmla="*/ 230 h 318"/>
                  <a:gd name="T106" fmla="*/ 207 w 649"/>
                  <a:gd name="T107" fmla="*/ 235 h 318"/>
                  <a:gd name="T108" fmla="*/ 234 w 649"/>
                  <a:gd name="T109" fmla="*/ 265 h 318"/>
                  <a:gd name="T110" fmla="*/ 273 w 649"/>
                  <a:gd name="T111" fmla="*/ 272 h 318"/>
                  <a:gd name="T112" fmla="*/ 288 w 649"/>
                  <a:gd name="T113" fmla="*/ 301 h 318"/>
                  <a:gd name="T114" fmla="*/ 306 w 649"/>
                  <a:gd name="T115" fmla="*/ 30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9" h="318">
                    <a:moveTo>
                      <a:pt x="303" y="303"/>
                    </a:moveTo>
                    <a:cubicBezTo>
                      <a:pt x="302" y="301"/>
                      <a:pt x="301" y="300"/>
                      <a:pt x="301" y="298"/>
                    </a:cubicBezTo>
                    <a:cubicBezTo>
                      <a:pt x="301" y="296"/>
                      <a:pt x="302" y="295"/>
                      <a:pt x="304" y="294"/>
                    </a:cubicBezTo>
                    <a:cubicBezTo>
                      <a:pt x="306" y="292"/>
                      <a:pt x="306" y="291"/>
                      <a:pt x="305" y="289"/>
                    </a:cubicBezTo>
                    <a:cubicBezTo>
                      <a:pt x="305" y="287"/>
                      <a:pt x="304" y="285"/>
                      <a:pt x="307" y="283"/>
                    </a:cubicBezTo>
                    <a:cubicBezTo>
                      <a:pt x="307" y="283"/>
                      <a:pt x="308" y="282"/>
                      <a:pt x="309" y="282"/>
                    </a:cubicBezTo>
                    <a:cubicBezTo>
                      <a:pt x="311" y="281"/>
                      <a:pt x="314" y="279"/>
                      <a:pt x="314" y="278"/>
                    </a:cubicBezTo>
                    <a:cubicBezTo>
                      <a:pt x="314" y="276"/>
                      <a:pt x="315" y="273"/>
                      <a:pt x="320" y="273"/>
                    </a:cubicBezTo>
                    <a:cubicBezTo>
                      <a:pt x="321" y="273"/>
                      <a:pt x="322" y="273"/>
                      <a:pt x="323" y="273"/>
                    </a:cubicBezTo>
                    <a:cubicBezTo>
                      <a:pt x="323" y="273"/>
                      <a:pt x="323" y="273"/>
                      <a:pt x="323" y="273"/>
                    </a:cubicBezTo>
                    <a:cubicBezTo>
                      <a:pt x="326" y="273"/>
                      <a:pt x="332" y="268"/>
                      <a:pt x="332" y="266"/>
                    </a:cubicBezTo>
                    <a:cubicBezTo>
                      <a:pt x="331" y="265"/>
                      <a:pt x="331" y="264"/>
                      <a:pt x="332" y="263"/>
                    </a:cubicBezTo>
                    <a:cubicBezTo>
                      <a:pt x="333" y="261"/>
                      <a:pt x="335" y="261"/>
                      <a:pt x="336" y="261"/>
                    </a:cubicBezTo>
                    <a:cubicBezTo>
                      <a:pt x="337" y="261"/>
                      <a:pt x="338" y="262"/>
                      <a:pt x="340" y="262"/>
                    </a:cubicBezTo>
                    <a:cubicBezTo>
                      <a:pt x="341" y="262"/>
                      <a:pt x="341" y="262"/>
                      <a:pt x="342" y="260"/>
                    </a:cubicBezTo>
                    <a:cubicBezTo>
                      <a:pt x="342" y="259"/>
                      <a:pt x="343" y="257"/>
                      <a:pt x="346" y="257"/>
                    </a:cubicBezTo>
                    <a:cubicBezTo>
                      <a:pt x="346" y="257"/>
                      <a:pt x="346" y="257"/>
                      <a:pt x="347" y="258"/>
                    </a:cubicBezTo>
                    <a:cubicBezTo>
                      <a:pt x="348" y="258"/>
                      <a:pt x="348" y="258"/>
                      <a:pt x="349" y="258"/>
                    </a:cubicBezTo>
                    <a:cubicBezTo>
                      <a:pt x="349" y="258"/>
                      <a:pt x="350" y="259"/>
                      <a:pt x="350" y="259"/>
                    </a:cubicBezTo>
                    <a:cubicBezTo>
                      <a:pt x="351" y="257"/>
                      <a:pt x="352" y="257"/>
                      <a:pt x="353" y="257"/>
                    </a:cubicBezTo>
                    <a:cubicBezTo>
                      <a:pt x="355" y="257"/>
                      <a:pt x="357" y="258"/>
                      <a:pt x="359" y="260"/>
                    </a:cubicBezTo>
                    <a:cubicBezTo>
                      <a:pt x="360" y="261"/>
                      <a:pt x="362" y="262"/>
                      <a:pt x="363" y="262"/>
                    </a:cubicBezTo>
                    <a:cubicBezTo>
                      <a:pt x="363" y="262"/>
                      <a:pt x="365" y="262"/>
                      <a:pt x="365" y="261"/>
                    </a:cubicBezTo>
                    <a:cubicBezTo>
                      <a:pt x="365" y="259"/>
                      <a:pt x="367" y="258"/>
                      <a:pt x="368" y="258"/>
                    </a:cubicBezTo>
                    <a:cubicBezTo>
                      <a:pt x="370" y="258"/>
                      <a:pt x="372" y="259"/>
                      <a:pt x="376" y="264"/>
                    </a:cubicBezTo>
                    <a:cubicBezTo>
                      <a:pt x="378" y="266"/>
                      <a:pt x="378" y="266"/>
                      <a:pt x="380" y="266"/>
                    </a:cubicBezTo>
                    <a:cubicBezTo>
                      <a:pt x="382" y="266"/>
                      <a:pt x="382" y="266"/>
                      <a:pt x="382" y="266"/>
                    </a:cubicBezTo>
                    <a:cubicBezTo>
                      <a:pt x="382" y="266"/>
                      <a:pt x="383" y="266"/>
                      <a:pt x="384" y="266"/>
                    </a:cubicBezTo>
                    <a:cubicBezTo>
                      <a:pt x="386" y="266"/>
                      <a:pt x="386" y="266"/>
                      <a:pt x="386" y="265"/>
                    </a:cubicBezTo>
                    <a:cubicBezTo>
                      <a:pt x="387" y="265"/>
                      <a:pt x="387" y="264"/>
                      <a:pt x="387" y="264"/>
                    </a:cubicBezTo>
                    <a:cubicBezTo>
                      <a:pt x="387" y="262"/>
                      <a:pt x="388" y="261"/>
                      <a:pt x="389" y="261"/>
                    </a:cubicBezTo>
                    <a:cubicBezTo>
                      <a:pt x="390" y="261"/>
                      <a:pt x="391" y="262"/>
                      <a:pt x="393" y="264"/>
                    </a:cubicBezTo>
                    <a:cubicBezTo>
                      <a:pt x="392" y="263"/>
                      <a:pt x="393" y="262"/>
                      <a:pt x="393" y="261"/>
                    </a:cubicBezTo>
                    <a:cubicBezTo>
                      <a:pt x="393" y="261"/>
                      <a:pt x="393" y="261"/>
                      <a:pt x="393" y="261"/>
                    </a:cubicBezTo>
                    <a:cubicBezTo>
                      <a:pt x="393" y="261"/>
                      <a:pt x="393" y="260"/>
                      <a:pt x="393" y="260"/>
                    </a:cubicBezTo>
                    <a:cubicBezTo>
                      <a:pt x="391" y="259"/>
                      <a:pt x="391" y="258"/>
                      <a:pt x="391" y="256"/>
                    </a:cubicBezTo>
                    <a:cubicBezTo>
                      <a:pt x="392" y="253"/>
                      <a:pt x="399" y="252"/>
                      <a:pt x="403" y="252"/>
                    </a:cubicBezTo>
                    <a:cubicBezTo>
                      <a:pt x="404" y="252"/>
                      <a:pt x="404" y="252"/>
                      <a:pt x="404" y="252"/>
                    </a:cubicBezTo>
                    <a:cubicBezTo>
                      <a:pt x="406" y="252"/>
                      <a:pt x="407" y="252"/>
                      <a:pt x="408" y="252"/>
                    </a:cubicBezTo>
                    <a:cubicBezTo>
                      <a:pt x="408" y="252"/>
                      <a:pt x="409" y="252"/>
                      <a:pt x="409" y="252"/>
                    </a:cubicBezTo>
                    <a:cubicBezTo>
                      <a:pt x="409" y="252"/>
                      <a:pt x="409" y="252"/>
                      <a:pt x="410" y="251"/>
                    </a:cubicBezTo>
                    <a:cubicBezTo>
                      <a:pt x="411" y="249"/>
                      <a:pt x="413" y="248"/>
                      <a:pt x="414" y="248"/>
                    </a:cubicBezTo>
                    <a:cubicBezTo>
                      <a:pt x="416" y="248"/>
                      <a:pt x="418" y="251"/>
                      <a:pt x="418" y="254"/>
                    </a:cubicBezTo>
                    <a:cubicBezTo>
                      <a:pt x="419" y="254"/>
                      <a:pt x="421" y="253"/>
                      <a:pt x="423" y="253"/>
                    </a:cubicBezTo>
                    <a:cubicBezTo>
                      <a:pt x="426" y="252"/>
                      <a:pt x="429" y="251"/>
                      <a:pt x="431" y="251"/>
                    </a:cubicBezTo>
                    <a:cubicBezTo>
                      <a:pt x="437" y="251"/>
                      <a:pt x="443" y="256"/>
                      <a:pt x="444" y="260"/>
                    </a:cubicBezTo>
                    <a:cubicBezTo>
                      <a:pt x="444" y="262"/>
                      <a:pt x="446" y="262"/>
                      <a:pt x="448" y="260"/>
                    </a:cubicBezTo>
                    <a:cubicBezTo>
                      <a:pt x="449" y="259"/>
                      <a:pt x="449" y="259"/>
                      <a:pt x="449" y="259"/>
                    </a:cubicBezTo>
                    <a:cubicBezTo>
                      <a:pt x="452" y="257"/>
                      <a:pt x="454" y="255"/>
                      <a:pt x="457" y="255"/>
                    </a:cubicBezTo>
                    <a:cubicBezTo>
                      <a:pt x="459" y="255"/>
                      <a:pt x="460" y="256"/>
                      <a:pt x="461" y="257"/>
                    </a:cubicBezTo>
                    <a:cubicBezTo>
                      <a:pt x="463" y="259"/>
                      <a:pt x="465" y="261"/>
                      <a:pt x="467" y="263"/>
                    </a:cubicBezTo>
                    <a:cubicBezTo>
                      <a:pt x="468" y="265"/>
                      <a:pt x="470" y="267"/>
                      <a:pt x="473" y="270"/>
                    </a:cubicBezTo>
                    <a:cubicBezTo>
                      <a:pt x="476" y="273"/>
                      <a:pt x="475" y="277"/>
                      <a:pt x="474" y="279"/>
                    </a:cubicBezTo>
                    <a:cubicBezTo>
                      <a:pt x="473" y="281"/>
                      <a:pt x="473" y="282"/>
                      <a:pt x="473" y="283"/>
                    </a:cubicBezTo>
                    <a:cubicBezTo>
                      <a:pt x="474" y="284"/>
                      <a:pt x="474" y="286"/>
                      <a:pt x="475" y="288"/>
                    </a:cubicBezTo>
                    <a:cubicBezTo>
                      <a:pt x="475" y="290"/>
                      <a:pt x="475" y="292"/>
                      <a:pt x="477" y="293"/>
                    </a:cubicBezTo>
                    <a:cubicBezTo>
                      <a:pt x="481" y="296"/>
                      <a:pt x="481" y="300"/>
                      <a:pt x="481" y="302"/>
                    </a:cubicBezTo>
                    <a:cubicBezTo>
                      <a:pt x="481" y="303"/>
                      <a:pt x="481" y="304"/>
                      <a:pt x="481" y="305"/>
                    </a:cubicBezTo>
                    <a:cubicBezTo>
                      <a:pt x="486" y="306"/>
                      <a:pt x="490" y="313"/>
                      <a:pt x="490" y="316"/>
                    </a:cubicBezTo>
                    <a:cubicBezTo>
                      <a:pt x="491" y="317"/>
                      <a:pt x="493" y="318"/>
                      <a:pt x="494" y="318"/>
                    </a:cubicBezTo>
                    <a:cubicBezTo>
                      <a:pt x="495" y="318"/>
                      <a:pt x="495" y="318"/>
                      <a:pt x="495" y="318"/>
                    </a:cubicBezTo>
                    <a:cubicBezTo>
                      <a:pt x="495" y="315"/>
                      <a:pt x="496" y="313"/>
                      <a:pt x="498" y="310"/>
                    </a:cubicBezTo>
                    <a:cubicBezTo>
                      <a:pt x="499" y="308"/>
                      <a:pt x="500" y="306"/>
                      <a:pt x="500" y="304"/>
                    </a:cubicBezTo>
                    <a:cubicBezTo>
                      <a:pt x="500" y="301"/>
                      <a:pt x="497" y="287"/>
                      <a:pt x="494" y="283"/>
                    </a:cubicBezTo>
                    <a:cubicBezTo>
                      <a:pt x="492" y="280"/>
                      <a:pt x="492" y="278"/>
                      <a:pt x="492" y="277"/>
                    </a:cubicBezTo>
                    <a:cubicBezTo>
                      <a:pt x="492" y="276"/>
                      <a:pt x="492" y="275"/>
                      <a:pt x="491" y="272"/>
                    </a:cubicBezTo>
                    <a:cubicBezTo>
                      <a:pt x="487" y="267"/>
                      <a:pt x="484" y="257"/>
                      <a:pt x="484" y="249"/>
                    </a:cubicBezTo>
                    <a:cubicBezTo>
                      <a:pt x="484" y="241"/>
                      <a:pt x="494" y="228"/>
                      <a:pt x="498" y="224"/>
                    </a:cubicBezTo>
                    <a:cubicBezTo>
                      <a:pt x="500" y="222"/>
                      <a:pt x="503" y="222"/>
                      <a:pt x="505" y="221"/>
                    </a:cubicBezTo>
                    <a:cubicBezTo>
                      <a:pt x="507" y="221"/>
                      <a:pt x="507" y="220"/>
                      <a:pt x="507" y="219"/>
                    </a:cubicBezTo>
                    <a:cubicBezTo>
                      <a:pt x="509" y="215"/>
                      <a:pt x="514" y="209"/>
                      <a:pt x="519" y="209"/>
                    </a:cubicBezTo>
                    <a:cubicBezTo>
                      <a:pt x="519" y="209"/>
                      <a:pt x="520" y="209"/>
                      <a:pt x="520" y="209"/>
                    </a:cubicBezTo>
                    <a:cubicBezTo>
                      <a:pt x="521" y="209"/>
                      <a:pt x="521" y="209"/>
                      <a:pt x="521" y="209"/>
                    </a:cubicBezTo>
                    <a:cubicBezTo>
                      <a:pt x="523" y="209"/>
                      <a:pt x="523" y="209"/>
                      <a:pt x="523" y="208"/>
                    </a:cubicBezTo>
                    <a:cubicBezTo>
                      <a:pt x="524" y="204"/>
                      <a:pt x="530" y="199"/>
                      <a:pt x="537" y="198"/>
                    </a:cubicBezTo>
                    <a:cubicBezTo>
                      <a:pt x="539" y="198"/>
                      <a:pt x="539" y="198"/>
                      <a:pt x="539" y="198"/>
                    </a:cubicBezTo>
                    <a:cubicBezTo>
                      <a:pt x="539" y="197"/>
                      <a:pt x="538" y="196"/>
                      <a:pt x="538" y="195"/>
                    </a:cubicBezTo>
                    <a:cubicBezTo>
                      <a:pt x="537" y="195"/>
                      <a:pt x="537" y="194"/>
                      <a:pt x="537" y="194"/>
                    </a:cubicBezTo>
                    <a:cubicBezTo>
                      <a:pt x="536" y="192"/>
                      <a:pt x="536" y="190"/>
                      <a:pt x="537" y="188"/>
                    </a:cubicBezTo>
                    <a:cubicBezTo>
                      <a:pt x="538" y="186"/>
                      <a:pt x="541" y="185"/>
                      <a:pt x="543" y="188"/>
                    </a:cubicBezTo>
                    <a:cubicBezTo>
                      <a:pt x="543" y="188"/>
                      <a:pt x="546" y="189"/>
                      <a:pt x="548" y="188"/>
                    </a:cubicBezTo>
                    <a:cubicBezTo>
                      <a:pt x="549" y="186"/>
                      <a:pt x="551" y="185"/>
                      <a:pt x="551" y="184"/>
                    </a:cubicBezTo>
                    <a:cubicBezTo>
                      <a:pt x="546" y="184"/>
                      <a:pt x="545" y="182"/>
                      <a:pt x="544" y="181"/>
                    </a:cubicBezTo>
                    <a:cubicBezTo>
                      <a:pt x="544" y="180"/>
                      <a:pt x="544" y="178"/>
                      <a:pt x="547" y="177"/>
                    </a:cubicBezTo>
                    <a:cubicBezTo>
                      <a:pt x="548" y="177"/>
                      <a:pt x="548" y="176"/>
                      <a:pt x="547" y="175"/>
                    </a:cubicBezTo>
                    <a:cubicBezTo>
                      <a:pt x="547" y="174"/>
                      <a:pt x="546" y="173"/>
                      <a:pt x="544" y="173"/>
                    </a:cubicBezTo>
                    <a:cubicBezTo>
                      <a:pt x="543" y="173"/>
                      <a:pt x="540" y="172"/>
                      <a:pt x="539" y="170"/>
                    </a:cubicBezTo>
                    <a:cubicBezTo>
                      <a:pt x="539" y="168"/>
                      <a:pt x="541" y="166"/>
                      <a:pt x="542" y="164"/>
                    </a:cubicBezTo>
                    <a:cubicBezTo>
                      <a:pt x="543" y="163"/>
                      <a:pt x="541" y="162"/>
                      <a:pt x="536" y="158"/>
                    </a:cubicBezTo>
                    <a:cubicBezTo>
                      <a:pt x="536" y="158"/>
                      <a:pt x="536" y="158"/>
                      <a:pt x="536" y="158"/>
                    </a:cubicBezTo>
                    <a:cubicBezTo>
                      <a:pt x="534" y="156"/>
                      <a:pt x="533" y="155"/>
                      <a:pt x="534" y="154"/>
                    </a:cubicBezTo>
                    <a:cubicBezTo>
                      <a:pt x="534" y="152"/>
                      <a:pt x="537" y="151"/>
                      <a:pt x="540" y="150"/>
                    </a:cubicBezTo>
                    <a:cubicBezTo>
                      <a:pt x="541" y="149"/>
                      <a:pt x="541" y="146"/>
                      <a:pt x="540" y="144"/>
                    </a:cubicBezTo>
                    <a:cubicBezTo>
                      <a:pt x="540" y="140"/>
                      <a:pt x="540" y="138"/>
                      <a:pt x="541" y="136"/>
                    </a:cubicBezTo>
                    <a:cubicBezTo>
                      <a:pt x="542" y="134"/>
                      <a:pt x="544" y="133"/>
                      <a:pt x="546" y="133"/>
                    </a:cubicBezTo>
                    <a:cubicBezTo>
                      <a:pt x="547" y="133"/>
                      <a:pt x="548" y="134"/>
                      <a:pt x="549" y="135"/>
                    </a:cubicBezTo>
                    <a:cubicBezTo>
                      <a:pt x="549" y="135"/>
                      <a:pt x="549" y="137"/>
                      <a:pt x="548" y="138"/>
                    </a:cubicBezTo>
                    <a:cubicBezTo>
                      <a:pt x="546" y="142"/>
                      <a:pt x="545" y="145"/>
                      <a:pt x="547" y="147"/>
                    </a:cubicBezTo>
                    <a:cubicBezTo>
                      <a:pt x="550" y="150"/>
                      <a:pt x="552" y="154"/>
                      <a:pt x="551" y="159"/>
                    </a:cubicBezTo>
                    <a:cubicBezTo>
                      <a:pt x="551" y="159"/>
                      <a:pt x="552" y="158"/>
                      <a:pt x="552" y="158"/>
                    </a:cubicBezTo>
                    <a:cubicBezTo>
                      <a:pt x="555" y="151"/>
                      <a:pt x="555" y="146"/>
                      <a:pt x="555" y="145"/>
                    </a:cubicBezTo>
                    <a:cubicBezTo>
                      <a:pt x="552" y="145"/>
                      <a:pt x="551" y="141"/>
                      <a:pt x="552" y="139"/>
                    </a:cubicBezTo>
                    <a:cubicBezTo>
                      <a:pt x="552" y="137"/>
                      <a:pt x="553" y="136"/>
                      <a:pt x="555" y="136"/>
                    </a:cubicBezTo>
                    <a:cubicBezTo>
                      <a:pt x="556" y="136"/>
                      <a:pt x="557" y="137"/>
                      <a:pt x="557" y="138"/>
                    </a:cubicBezTo>
                    <a:cubicBezTo>
                      <a:pt x="558" y="139"/>
                      <a:pt x="559" y="140"/>
                      <a:pt x="559" y="140"/>
                    </a:cubicBezTo>
                    <a:cubicBezTo>
                      <a:pt x="560" y="140"/>
                      <a:pt x="560" y="139"/>
                      <a:pt x="562" y="137"/>
                    </a:cubicBezTo>
                    <a:cubicBezTo>
                      <a:pt x="567" y="133"/>
                      <a:pt x="569" y="127"/>
                      <a:pt x="569" y="126"/>
                    </a:cubicBezTo>
                    <a:cubicBezTo>
                      <a:pt x="567" y="125"/>
                      <a:pt x="567" y="123"/>
                      <a:pt x="567" y="122"/>
                    </a:cubicBezTo>
                    <a:cubicBezTo>
                      <a:pt x="568" y="119"/>
                      <a:pt x="574" y="119"/>
                      <a:pt x="575" y="119"/>
                    </a:cubicBezTo>
                    <a:cubicBezTo>
                      <a:pt x="576" y="119"/>
                      <a:pt x="576" y="119"/>
                      <a:pt x="576" y="119"/>
                    </a:cubicBezTo>
                    <a:cubicBezTo>
                      <a:pt x="577" y="119"/>
                      <a:pt x="577" y="119"/>
                      <a:pt x="577" y="119"/>
                    </a:cubicBezTo>
                    <a:cubicBezTo>
                      <a:pt x="579" y="119"/>
                      <a:pt x="583" y="118"/>
                      <a:pt x="586" y="117"/>
                    </a:cubicBezTo>
                    <a:cubicBezTo>
                      <a:pt x="585" y="118"/>
                      <a:pt x="585" y="118"/>
                      <a:pt x="584" y="118"/>
                    </a:cubicBezTo>
                    <a:cubicBezTo>
                      <a:pt x="580" y="119"/>
                      <a:pt x="577" y="119"/>
                      <a:pt x="575" y="119"/>
                    </a:cubicBezTo>
                    <a:cubicBezTo>
                      <a:pt x="574" y="118"/>
                      <a:pt x="573" y="117"/>
                      <a:pt x="573" y="116"/>
                    </a:cubicBezTo>
                    <a:cubicBezTo>
                      <a:pt x="573" y="110"/>
                      <a:pt x="593" y="108"/>
                      <a:pt x="594" y="108"/>
                    </a:cubicBezTo>
                    <a:cubicBezTo>
                      <a:pt x="595" y="108"/>
                      <a:pt x="595" y="108"/>
                      <a:pt x="596" y="106"/>
                    </a:cubicBezTo>
                    <a:cubicBezTo>
                      <a:pt x="596" y="105"/>
                      <a:pt x="596" y="103"/>
                      <a:pt x="598" y="103"/>
                    </a:cubicBezTo>
                    <a:cubicBezTo>
                      <a:pt x="600" y="103"/>
                      <a:pt x="600" y="104"/>
                      <a:pt x="601" y="104"/>
                    </a:cubicBezTo>
                    <a:cubicBezTo>
                      <a:pt x="602" y="107"/>
                      <a:pt x="605" y="106"/>
                      <a:pt x="608" y="105"/>
                    </a:cubicBezTo>
                    <a:cubicBezTo>
                      <a:pt x="608" y="105"/>
                      <a:pt x="608" y="104"/>
                      <a:pt x="608" y="103"/>
                    </a:cubicBezTo>
                    <a:cubicBezTo>
                      <a:pt x="608" y="102"/>
                      <a:pt x="607" y="100"/>
                      <a:pt x="605" y="100"/>
                    </a:cubicBezTo>
                    <a:cubicBezTo>
                      <a:pt x="604" y="99"/>
                      <a:pt x="603" y="98"/>
                      <a:pt x="603" y="97"/>
                    </a:cubicBezTo>
                    <a:cubicBezTo>
                      <a:pt x="602" y="96"/>
                      <a:pt x="603" y="95"/>
                      <a:pt x="604" y="94"/>
                    </a:cubicBezTo>
                    <a:cubicBezTo>
                      <a:pt x="605" y="93"/>
                      <a:pt x="605" y="93"/>
                      <a:pt x="605" y="93"/>
                    </a:cubicBezTo>
                    <a:cubicBezTo>
                      <a:pt x="604" y="90"/>
                      <a:pt x="606" y="87"/>
                      <a:pt x="606" y="85"/>
                    </a:cubicBezTo>
                    <a:cubicBezTo>
                      <a:pt x="607" y="84"/>
                      <a:pt x="610" y="79"/>
                      <a:pt x="614" y="78"/>
                    </a:cubicBezTo>
                    <a:cubicBezTo>
                      <a:pt x="616" y="77"/>
                      <a:pt x="616" y="77"/>
                      <a:pt x="616" y="76"/>
                    </a:cubicBezTo>
                    <a:cubicBezTo>
                      <a:pt x="617" y="75"/>
                      <a:pt x="618" y="74"/>
                      <a:pt x="621" y="74"/>
                    </a:cubicBezTo>
                    <a:cubicBezTo>
                      <a:pt x="622" y="74"/>
                      <a:pt x="623" y="73"/>
                      <a:pt x="624" y="70"/>
                    </a:cubicBezTo>
                    <a:cubicBezTo>
                      <a:pt x="625" y="69"/>
                      <a:pt x="626" y="67"/>
                      <a:pt x="628" y="66"/>
                    </a:cubicBezTo>
                    <a:cubicBezTo>
                      <a:pt x="629" y="65"/>
                      <a:pt x="630" y="65"/>
                      <a:pt x="631" y="65"/>
                    </a:cubicBezTo>
                    <a:cubicBezTo>
                      <a:pt x="633" y="65"/>
                      <a:pt x="634" y="65"/>
                      <a:pt x="636" y="66"/>
                    </a:cubicBezTo>
                    <a:cubicBezTo>
                      <a:pt x="637" y="67"/>
                      <a:pt x="638" y="67"/>
                      <a:pt x="639" y="67"/>
                    </a:cubicBezTo>
                    <a:cubicBezTo>
                      <a:pt x="640" y="67"/>
                      <a:pt x="641" y="67"/>
                      <a:pt x="642" y="66"/>
                    </a:cubicBezTo>
                    <a:cubicBezTo>
                      <a:pt x="644" y="65"/>
                      <a:pt x="646" y="63"/>
                      <a:pt x="649" y="61"/>
                    </a:cubicBezTo>
                    <a:cubicBezTo>
                      <a:pt x="639" y="47"/>
                      <a:pt x="640" y="37"/>
                      <a:pt x="640" y="32"/>
                    </a:cubicBezTo>
                    <a:cubicBezTo>
                      <a:pt x="640" y="32"/>
                      <a:pt x="640" y="31"/>
                      <a:pt x="640" y="31"/>
                    </a:cubicBezTo>
                    <a:cubicBezTo>
                      <a:pt x="639" y="30"/>
                      <a:pt x="637" y="30"/>
                      <a:pt x="636" y="30"/>
                    </a:cubicBezTo>
                    <a:cubicBezTo>
                      <a:pt x="633" y="30"/>
                      <a:pt x="629" y="30"/>
                      <a:pt x="626" y="27"/>
                    </a:cubicBezTo>
                    <a:cubicBezTo>
                      <a:pt x="623" y="27"/>
                      <a:pt x="617" y="39"/>
                      <a:pt x="615" y="46"/>
                    </a:cubicBezTo>
                    <a:cubicBezTo>
                      <a:pt x="613" y="54"/>
                      <a:pt x="601" y="61"/>
                      <a:pt x="600" y="62"/>
                    </a:cubicBezTo>
                    <a:cubicBezTo>
                      <a:pt x="599" y="63"/>
                      <a:pt x="599" y="63"/>
                      <a:pt x="599" y="63"/>
                    </a:cubicBezTo>
                    <a:cubicBezTo>
                      <a:pt x="599" y="63"/>
                      <a:pt x="599" y="63"/>
                      <a:pt x="599" y="63"/>
                    </a:cubicBezTo>
                    <a:cubicBezTo>
                      <a:pt x="599" y="63"/>
                      <a:pt x="563" y="63"/>
                      <a:pt x="560" y="63"/>
                    </a:cubicBezTo>
                    <a:cubicBezTo>
                      <a:pt x="560" y="63"/>
                      <a:pt x="558" y="64"/>
                      <a:pt x="548" y="73"/>
                    </a:cubicBezTo>
                    <a:cubicBezTo>
                      <a:pt x="548" y="75"/>
                      <a:pt x="548" y="77"/>
                      <a:pt x="547" y="78"/>
                    </a:cubicBezTo>
                    <a:cubicBezTo>
                      <a:pt x="544" y="83"/>
                      <a:pt x="533" y="86"/>
                      <a:pt x="523" y="86"/>
                    </a:cubicBezTo>
                    <a:cubicBezTo>
                      <a:pt x="521" y="86"/>
                      <a:pt x="519" y="86"/>
                      <a:pt x="517" y="86"/>
                    </a:cubicBezTo>
                    <a:cubicBezTo>
                      <a:pt x="517" y="88"/>
                      <a:pt x="517" y="89"/>
                      <a:pt x="517" y="89"/>
                    </a:cubicBezTo>
                    <a:cubicBezTo>
                      <a:pt x="517" y="91"/>
                      <a:pt x="516" y="92"/>
                      <a:pt x="513" y="94"/>
                    </a:cubicBezTo>
                    <a:cubicBezTo>
                      <a:pt x="511" y="97"/>
                      <a:pt x="502" y="102"/>
                      <a:pt x="491" y="108"/>
                    </a:cubicBezTo>
                    <a:cubicBezTo>
                      <a:pt x="487" y="110"/>
                      <a:pt x="487" y="110"/>
                      <a:pt x="487" y="110"/>
                    </a:cubicBezTo>
                    <a:cubicBezTo>
                      <a:pt x="480" y="113"/>
                      <a:pt x="471" y="113"/>
                      <a:pt x="466" y="110"/>
                    </a:cubicBezTo>
                    <a:cubicBezTo>
                      <a:pt x="463" y="109"/>
                      <a:pt x="461" y="106"/>
                      <a:pt x="461" y="103"/>
                    </a:cubicBezTo>
                    <a:cubicBezTo>
                      <a:pt x="461" y="97"/>
                      <a:pt x="465" y="96"/>
                      <a:pt x="467" y="96"/>
                    </a:cubicBezTo>
                    <a:cubicBezTo>
                      <a:pt x="470" y="96"/>
                      <a:pt x="472" y="97"/>
                      <a:pt x="473" y="99"/>
                    </a:cubicBezTo>
                    <a:cubicBezTo>
                      <a:pt x="473" y="99"/>
                      <a:pt x="473" y="99"/>
                      <a:pt x="474" y="99"/>
                    </a:cubicBezTo>
                    <a:cubicBezTo>
                      <a:pt x="472" y="97"/>
                      <a:pt x="472" y="94"/>
                      <a:pt x="472" y="91"/>
                    </a:cubicBezTo>
                    <a:cubicBezTo>
                      <a:pt x="471" y="90"/>
                      <a:pt x="472" y="87"/>
                      <a:pt x="472" y="85"/>
                    </a:cubicBezTo>
                    <a:cubicBezTo>
                      <a:pt x="472" y="81"/>
                      <a:pt x="472" y="78"/>
                      <a:pt x="470" y="78"/>
                    </a:cubicBezTo>
                    <a:cubicBezTo>
                      <a:pt x="468" y="77"/>
                      <a:pt x="465" y="79"/>
                      <a:pt x="463" y="80"/>
                    </a:cubicBezTo>
                    <a:cubicBezTo>
                      <a:pt x="461" y="81"/>
                      <a:pt x="460" y="82"/>
                      <a:pt x="459" y="82"/>
                    </a:cubicBezTo>
                    <a:cubicBezTo>
                      <a:pt x="458" y="82"/>
                      <a:pt x="458" y="82"/>
                      <a:pt x="457" y="81"/>
                    </a:cubicBezTo>
                    <a:cubicBezTo>
                      <a:pt x="456" y="80"/>
                      <a:pt x="456" y="79"/>
                      <a:pt x="456" y="78"/>
                    </a:cubicBezTo>
                    <a:cubicBezTo>
                      <a:pt x="457" y="75"/>
                      <a:pt x="458" y="73"/>
                      <a:pt x="460" y="70"/>
                    </a:cubicBezTo>
                    <a:cubicBezTo>
                      <a:pt x="462" y="66"/>
                      <a:pt x="464" y="63"/>
                      <a:pt x="461" y="59"/>
                    </a:cubicBezTo>
                    <a:cubicBezTo>
                      <a:pt x="458" y="54"/>
                      <a:pt x="455" y="53"/>
                      <a:pt x="452" y="53"/>
                    </a:cubicBezTo>
                    <a:cubicBezTo>
                      <a:pt x="450" y="53"/>
                      <a:pt x="448" y="54"/>
                      <a:pt x="447" y="56"/>
                    </a:cubicBezTo>
                    <a:cubicBezTo>
                      <a:pt x="446" y="61"/>
                      <a:pt x="442" y="62"/>
                      <a:pt x="440" y="62"/>
                    </a:cubicBezTo>
                    <a:cubicBezTo>
                      <a:pt x="438" y="63"/>
                      <a:pt x="436" y="63"/>
                      <a:pt x="436" y="65"/>
                    </a:cubicBezTo>
                    <a:cubicBezTo>
                      <a:pt x="433" y="70"/>
                      <a:pt x="431" y="80"/>
                      <a:pt x="433" y="87"/>
                    </a:cubicBezTo>
                    <a:cubicBezTo>
                      <a:pt x="435" y="97"/>
                      <a:pt x="431" y="102"/>
                      <a:pt x="424" y="106"/>
                    </a:cubicBezTo>
                    <a:cubicBezTo>
                      <a:pt x="420" y="108"/>
                      <a:pt x="417" y="108"/>
                      <a:pt x="415" y="105"/>
                    </a:cubicBezTo>
                    <a:cubicBezTo>
                      <a:pt x="411" y="101"/>
                      <a:pt x="411" y="92"/>
                      <a:pt x="412" y="83"/>
                    </a:cubicBezTo>
                    <a:cubicBezTo>
                      <a:pt x="413" y="79"/>
                      <a:pt x="414" y="76"/>
                      <a:pt x="415" y="73"/>
                    </a:cubicBezTo>
                    <a:cubicBezTo>
                      <a:pt x="416" y="70"/>
                      <a:pt x="417" y="66"/>
                      <a:pt x="417" y="65"/>
                    </a:cubicBezTo>
                    <a:cubicBezTo>
                      <a:pt x="415" y="65"/>
                      <a:pt x="414" y="64"/>
                      <a:pt x="414" y="63"/>
                    </a:cubicBezTo>
                    <a:cubicBezTo>
                      <a:pt x="413" y="58"/>
                      <a:pt x="425" y="49"/>
                      <a:pt x="433" y="47"/>
                    </a:cubicBezTo>
                    <a:cubicBezTo>
                      <a:pt x="438" y="46"/>
                      <a:pt x="443" y="45"/>
                      <a:pt x="447" y="45"/>
                    </a:cubicBezTo>
                    <a:cubicBezTo>
                      <a:pt x="450" y="45"/>
                      <a:pt x="454" y="44"/>
                      <a:pt x="455" y="44"/>
                    </a:cubicBezTo>
                    <a:cubicBezTo>
                      <a:pt x="455" y="44"/>
                      <a:pt x="456" y="44"/>
                      <a:pt x="456" y="43"/>
                    </a:cubicBezTo>
                    <a:cubicBezTo>
                      <a:pt x="455" y="43"/>
                      <a:pt x="454" y="42"/>
                      <a:pt x="453" y="41"/>
                    </a:cubicBezTo>
                    <a:cubicBezTo>
                      <a:pt x="453" y="42"/>
                      <a:pt x="452" y="42"/>
                      <a:pt x="452" y="42"/>
                    </a:cubicBezTo>
                    <a:cubicBezTo>
                      <a:pt x="451" y="43"/>
                      <a:pt x="450" y="43"/>
                      <a:pt x="449" y="43"/>
                    </a:cubicBezTo>
                    <a:cubicBezTo>
                      <a:pt x="447" y="43"/>
                      <a:pt x="446" y="42"/>
                      <a:pt x="445" y="41"/>
                    </a:cubicBezTo>
                    <a:cubicBezTo>
                      <a:pt x="444" y="39"/>
                      <a:pt x="443" y="38"/>
                      <a:pt x="440" y="38"/>
                    </a:cubicBezTo>
                    <a:cubicBezTo>
                      <a:pt x="438" y="38"/>
                      <a:pt x="435" y="39"/>
                      <a:pt x="432" y="40"/>
                    </a:cubicBezTo>
                    <a:cubicBezTo>
                      <a:pt x="427" y="42"/>
                      <a:pt x="422" y="44"/>
                      <a:pt x="419" y="42"/>
                    </a:cubicBezTo>
                    <a:cubicBezTo>
                      <a:pt x="415" y="40"/>
                      <a:pt x="414" y="38"/>
                      <a:pt x="413" y="36"/>
                    </a:cubicBezTo>
                    <a:cubicBezTo>
                      <a:pt x="413" y="35"/>
                      <a:pt x="413" y="35"/>
                      <a:pt x="411" y="35"/>
                    </a:cubicBezTo>
                    <a:cubicBezTo>
                      <a:pt x="409" y="35"/>
                      <a:pt x="408" y="34"/>
                      <a:pt x="408" y="33"/>
                    </a:cubicBezTo>
                    <a:cubicBezTo>
                      <a:pt x="407" y="32"/>
                      <a:pt x="407" y="30"/>
                      <a:pt x="408" y="29"/>
                    </a:cubicBezTo>
                    <a:cubicBezTo>
                      <a:pt x="406" y="30"/>
                      <a:pt x="404" y="31"/>
                      <a:pt x="402" y="33"/>
                    </a:cubicBezTo>
                    <a:cubicBezTo>
                      <a:pt x="396" y="37"/>
                      <a:pt x="390" y="41"/>
                      <a:pt x="385" y="41"/>
                    </a:cubicBezTo>
                    <a:cubicBezTo>
                      <a:pt x="383" y="41"/>
                      <a:pt x="381" y="40"/>
                      <a:pt x="380" y="39"/>
                    </a:cubicBezTo>
                    <a:cubicBezTo>
                      <a:pt x="378" y="37"/>
                      <a:pt x="376" y="37"/>
                      <a:pt x="374" y="38"/>
                    </a:cubicBezTo>
                    <a:cubicBezTo>
                      <a:pt x="373" y="38"/>
                      <a:pt x="371" y="38"/>
                      <a:pt x="370" y="38"/>
                    </a:cubicBezTo>
                    <a:cubicBezTo>
                      <a:pt x="368" y="38"/>
                      <a:pt x="367" y="38"/>
                      <a:pt x="365" y="36"/>
                    </a:cubicBezTo>
                    <a:cubicBezTo>
                      <a:pt x="364" y="35"/>
                      <a:pt x="364" y="33"/>
                      <a:pt x="365" y="32"/>
                    </a:cubicBezTo>
                    <a:cubicBezTo>
                      <a:pt x="367" y="26"/>
                      <a:pt x="382" y="18"/>
                      <a:pt x="390" y="18"/>
                    </a:cubicBezTo>
                    <a:cubicBezTo>
                      <a:pt x="390" y="18"/>
                      <a:pt x="390" y="18"/>
                      <a:pt x="390" y="18"/>
                    </a:cubicBezTo>
                    <a:cubicBezTo>
                      <a:pt x="387" y="18"/>
                      <a:pt x="384" y="17"/>
                      <a:pt x="382" y="17"/>
                    </a:cubicBezTo>
                    <a:cubicBezTo>
                      <a:pt x="381" y="17"/>
                      <a:pt x="381" y="17"/>
                      <a:pt x="381" y="17"/>
                    </a:cubicBezTo>
                    <a:cubicBezTo>
                      <a:pt x="377" y="21"/>
                      <a:pt x="372" y="20"/>
                      <a:pt x="368" y="15"/>
                    </a:cubicBezTo>
                    <a:cubicBezTo>
                      <a:pt x="368" y="15"/>
                      <a:pt x="367" y="15"/>
                      <a:pt x="367" y="15"/>
                    </a:cubicBezTo>
                    <a:cubicBezTo>
                      <a:pt x="366" y="15"/>
                      <a:pt x="366" y="15"/>
                      <a:pt x="366" y="15"/>
                    </a:cubicBezTo>
                    <a:cubicBezTo>
                      <a:pt x="364" y="15"/>
                      <a:pt x="361" y="15"/>
                      <a:pt x="359" y="12"/>
                    </a:cubicBezTo>
                    <a:cubicBezTo>
                      <a:pt x="357" y="10"/>
                      <a:pt x="356" y="10"/>
                      <a:pt x="355" y="10"/>
                    </a:cubicBezTo>
                    <a:cubicBezTo>
                      <a:pt x="354" y="10"/>
                      <a:pt x="353" y="11"/>
                      <a:pt x="352" y="11"/>
                    </a:cubicBezTo>
                    <a:cubicBezTo>
                      <a:pt x="351" y="12"/>
                      <a:pt x="351" y="12"/>
                      <a:pt x="351" y="12"/>
                    </a:cubicBezTo>
                    <a:cubicBezTo>
                      <a:pt x="348" y="13"/>
                      <a:pt x="346" y="12"/>
                      <a:pt x="343" y="11"/>
                    </a:cubicBezTo>
                    <a:cubicBezTo>
                      <a:pt x="342" y="10"/>
                      <a:pt x="341" y="9"/>
                      <a:pt x="339" y="9"/>
                    </a:cubicBezTo>
                    <a:cubicBezTo>
                      <a:pt x="336" y="7"/>
                      <a:pt x="336" y="5"/>
                      <a:pt x="335" y="3"/>
                    </a:cubicBezTo>
                    <a:cubicBezTo>
                      <a:pt x="335" y="1"/>
                      <a:pt x="335" y="1"/>
                      <a:pt x="334" y="0"/>
                    </a:cubicBezTo>
                    <a:cubicBezTo>
                      <a:pt x="334" y="0"/>
                      <a:pt x="334" y="0"/>
                      <a:pt x="334" y="0"/>
                    </a:cubicBezTo>
                    <a:cubicBezTo>
                      <a:pt x="334" y="0"/>
                      <a:pt x="334" y="2"/>
                      <a:pt x="334" y="3"/>
                    </a:cubicBezTo>
                    <a:cubicBezTo>
                      <a:pt x="333" y="5"/>
                      <a:pt x="333" y="5"/>
                      <a:pt x="333" y="5"/>
                    </a:cubicBezTo>
                    <a:cubicBezTo>
                      <a:pt x="25" y="7"/>
                      <a:pt x="25" y="7"/>
                      <a:pt x="25" y="7"/>
                    </a:cubicBezTo>
                    <a:cubicBezTo>
                      <a:pt x="26" y="9"/>
                      <a:pt x="26" y="11"/>
                      <a:pt x="26" y="13"/>
                    </a:cubicBezTo>
                    <a:cubicBezTo>
                      <a:pt x="26" y="15"/>
                      <a:pt x="25" y="16"/>
                      <a:pt x="26" y="18"/>
                    </a:cubicBezTo>
                    <a:cubicBezTo>
                      <a:pt x="27" y="21"/>
                      <a:pt x="27" y="27"/>
                      <a:pt x="24" y="30"/>
                    </a:cubicBezTo>
                    <a:cubicBezTo>
                      <a:pt x="23" y="31"/>
                      <a:pt x="22" y="32"/>
                      <a:pt x="20" y="32"/>
                    </a:cubicBezTo>
                    <a:cubicBezTo>
                      <a:pt x="18" y="32"/>
                      <a:pt x="16" y="30"/>
                      <a:pt x="15" y="28"/>
                    </a:cubicBezTo>
                    <a:cubicBezTo>
                      <a:pt x="15" y="26"/>
                      <a:pt x="16" y="23"/>
                      <a:pt x="18" y="22"/>
                    </a:cubicBezTo>
                    <a:cubicBezTo>
                      <a:pt x="18" y="22"/>
                      <a:pt x="18" y="21"/>
                      <a:pt x="18" y="20"/>
                    </a:cubicBezTo>
                    <a:cubicBezTo>
                      <a:pt x="18" y="19"/>
                      <a:pt x="18" y="19"/>
                      <a:pt x="17" y="19"/>
                    </a:cubicBezTo>
                    <a:cubicBezTo>
                      <a:pt x="16" y="19"/>
                      <a:pt x="15" y="19"/>
                      <a:pt x="15" y="18"/>
                    </a:cubicBezTo>
                    <a:cubicBezTo>
                      <a:pt x="14" y="17"/>
                      <a:pt x="14" y="16"/>
                      <a:pt x="13" y="15"/>
                    </a:cubicBezTo>
                    <a:cubicBezTo>
                      <a:pt x="10" y="16"/>
                      <a:pt x="5" y="16"/>
                      <a:pt x="0" y="15"/>
                    </a:cubicBezTo>
                    <a:cubicBezTo>
                      <a:pt x="0" y="18"/>
                      <a:pt x="2" y="23"/>
                      <a:pt x="5" y="27"/>
                    </a:cubicBezTo>
                    <a:cubicBezTo>
                      <a:pt x="7" y="30"/>
                      <a:pt x="8" y="33"/>
                      <a:pt x="8" y="35"/>
                    </a:cubicBezTo>
                    <a:cubicBezTo>
                      <a:pt x="8" y="36"/>
                      <a:pt x="8" y="37"/>
                      <a:pt x="9" y="37"/>
                    </a:cubicBezTo>
                    <a:cubicBezTo>
                      <a:pt x="13" y="40"/>
                      <a:pt x="13" y="42"/>
                      <a:pt x="13" y="43"/>
                    </a:cubicBezTo>
                    <a:cubicBezTo>
                      <a:pt x="13" y="43"/>
                      <a:pt x="12" y="45"/>
                      <a:pt x="8" y="45"/>
                    </a:cubicBezTo>
                    <a:cubicBezTo>
                      <a:pt x="8" y="45"/>
                      <a:pt x="8" y="46"/>
                      <a:pt x="8" y="46"/>
                    </a:cubicBezTo>
                    <a:cubicBezTo>
                      <a:pt x="9" y="48"/>
                      <a:pt x="9" y="50"/>
                      <a:pt x="8" y="53"/>
                    </a:cubicBezTo>
                    <a:cubicBezTo>
                      <a:pt x="7" y="58"/>
                      <a:pt x="7" y="64"/>
                      <a:pt x="7" y="70"/>
                    </a:cubicBezTo>
                    <a:cubicBezTo>
                      <a:pt x="7" y="75"/>
                      <a:pt x="7" y="79"/>
                      <a:pt x="6" y="81"/>
                    </a:cubicBezTo>
                    <a:cubicBezTo>
                      <a:pt x="6" y="83"/>
                      <a:pt x="5" y="85"/>
                      <a:pt x="5" y="87"/>
                    </a:cubicBezTo>
                    <a:cubicBezTo>
                      <a:pt x="3" y="91"/>
                      <a:pt x="1" y="95"/>
                      <a:pt x="3" y="97"/>
                    </a:cubicBezTo>
                    <a:cubicBezTo>
                      <a:pt x="7" y="104"/>
                      <a:pt x="9" y="111"/>
                      <a:pt x="7" y="117"/>
                    </a:cubicBezTo>
                    <a:cubicBezTo>
                      <a:pt x="5" y="123"/>
                      <a:pt x="6" y="126"/>
                      <a:pt x="8" y="130"/>
                    </a:cubicBezTo>
                    <a:cubicBezTo>
                      <a:pt x="10" y="133"/>
                      <a:pt x="10" y="137"/>
                      <a:pt x="10" y="139"/>
                    </a:cubicBezTo>
                    <a:cubicBezTo>
                      <a:pt x="10" y="141"/>
                      <a:pt x="10" y="144"/>
                      <a:pt x="11" y="144"/>
                    </a:cubicBezTo>
                    <a:cubicBezTo>
                      <a:pt x="14" y="146"/>
                      <a:pt x="17" y="150"/>
                      <a:pt x="20" y="155"/>
                    </a:cubicBezTo>
                    <a:cubicBezTo>
                      <a:pt x="21" y="156"/>
                      <a:pt x="22" y="157"/>
                      <a:pt x="23" y="157"/>
                    </a:cubicBezTo>
                    <a:cubicBezTo>
                      <a:pt x="24" y="158"/>
                      <a:pt x="26" y="159"/>
                      <a:pt x="26" y="162"/>
                    </a:cubicBezTo>
                    <a:cubicBezTo>
                      <a:pt x="27" y="166"/>
                      <a:pt x="27" y="166"/>
                      <a:pt x="29" y="167"/>
                    </a:cubicBezTo>
                    <a:cubicBezTo>
                      <a:pt x="34" y="169"/>
                      <a:pt x="33" y="174"/>
                      <a:pt x="32" y="176"/>
                    </a:cubicBezTo>
                    <a:cubicBezTo>
                      <a:pt x="32" y="177"/>
                      <a:pt x="32" y="177"/>
                      <a:pt x="32" y="178"/>
                    </a:cubicBezTo>
                    <a:cubicBezTo>
                      <a:pt x="32" y="179"/>
                      <a:pt x="38" y="184"/>
                      <a:pt x="42" y="188"/>
                    </a:cubicBezTo>
                    <a:cubicBezTo>
                      <a:pt x="43" y="189"/>
                      <a:pt x="43" y="189"/>
                      <a:pt x="43" y="189"/>
                    </a:cubicBezTo>
                    <a:cubicBezTo>
                      <a:pt x="47" y="193"/>
                      <a:pt x="47" y="196"/>
                      <a:pt x="47" y="198"/>
                    </a:cubicBezTo>
                    <a:cubicBezTo>
                      <a:pt x="47" y="199"/>
                      <a:pt x="47" y="199"/>
                      <a:pt x="47" y="199"/>
                    </a:cubicBezTo>
                    <a:cubicBezTo>
                      <a:pt x="48" y="199"/>
                      <a:pt x="48" y="199"/>
                      <a:pt x="48" y="199"/>
                    </a:cubicBezTo>
                    <a:cubicBezTo>
                      <a:pt x="53" y="199"/>
                      <a:pt x="58" y="202"/>
                      <a:pt x="63" y="205"/>
                    </a:cubicBezTo>
                    <a:cubicBezTo>
                      <a:pt x="65" y="207"/>
                      <a:pt x="66" y="207"/>
                      <a:pt x="67" y="207"/>
                    </a:cubicBezTo>
                    <a:cubicBezTo>
                      <a:pt x="68" y="207"/>
                      <a:pt x="68" y="207"/>
                      <a:pt x="68" y="207"/>
                    </a:cubicBezTo>
                    <a:cubicBezTo>
                      <a:pt x="69" y="207"/>
                      <a:pt x="71" y="207"/>
                      <a:pt x="72" y="207"/>
                    </a:cubicBezTo>
                    <a:cubicBezTo>
                      <a:pt x="76" y="208"/>
                      <a:pt x="82" y="216"/>
                      <a:pt x="84" y="221"/>
                    </a:cubicBezTo>
                    <a:cubicBezTo>
                      <a:pt x="84" y="223"/>
                      <a:pt x="85" y="225"/>
                      <a:pt x="85" y="226"/>
                    </a:cubicBezTo>
                    <a:cubicBezTo>
                      <a:pt x="111" y="223"/>
                      <a:pt x="111" y="223"/>
                      <a:pt x="111" y="223"/>
                    </a:cubicBezTo>
                    <a:cubicBezTo>
                      <a:pt x="111" y="223"/>
                      <a:pt x="111" y="223"/>
                      <a:pt x="111" y="223"/>
                    </a:cubicBezTo>
                    <a:cubicBezTo>
                      <a:pt x="113" y="225"/>
                      <a:pt x="120" y="229"/>
                      <a:pt x="123" y="230"/>
                    </a:cubicBezTo>
                    <a:cubicBezTo>
                      <a:pt x="127" y="231"/>
                      <a:pt x="149" y="239"/>
                      <a:pt x="152" y="240"/>
                    </a:cubicBezTo>
                    <a:cubicBezTo>
                      <a:pt x="183" y="240"/>
                      <a:pt x="183" y="240"/>
                      <a:pt x="183" y="240"/>
                    </a:cubicBezTo>
                    <a:cubicBezTo>
                      <a:pt x="187" y="235"/>
                      <a:pt x="187" y="235"/>
                      <a:pt x="187" y="235"/>
                    </a:cubicBezTo>
                    <a:cubicBezTo>
                      <a:pt x="206" y="235"/>
                      <a:pt x="206" y="235"/>
                      <a:pt x="206" y="235"/>
                    </a:cubicBezTo>
                    <a:cubicBezTo>
                      <a:pt x="207" y="235"/>
                      <a:pt x="207" y="235"/>
                      <a:pt x="207" y="235"/>
                    </a:cubicBezTo>
                    <a:cubicBezTo>
                      <a:pt x="212" y="240"/>
                      <a:pt x="218" y="246"/>
                      <a:pt x="219" y="247"/>
                    </a:cubicBezTo>
                    <a:cubicBezTo>
                      <a:pt x="221" y="247"/>
                      <a:pt x="227" y="253"/>
                      <a:pt x="227" y="257"/>
                    </a:cubicBezTo>
                    <a:cubicBezTo>
                      <a:pt x="227" y="259"/>
                      <a:pt x="228" y="261"/>
                      <a:pt x="230" y="263"/>
                    </a:cubicBezTo>
                    <a:cubicBezTo>
                      <a:pt x="231" y="263"/>
                      <a:pt x="232" y="263"/>
                      <a:pt x="232" y="264"/>
                    </a:cubicBezTo>
                    <a:cubicBezTo>
                      <a:pt x="233" y="264"/>
                      <a:pt x="233" y="264"/>
                      <a:pt x="234" y="265"/>
                    </a:cubicBezTo>
                    <a:cubicBezTo>
                      <a:pt x="235" y="266"/>
                      <a:pt x="238" y="267"/>
                      <a:pt x="240" y="268"/>
                    </a:cubicBezTo>
                    <a:cubicBezTo>
                      <a:pt x="240" y="268"/>
                      <a:pt x="241" y="269"/>
                      <a:pt x="241" y="269"/>
                    </a:cubicBezTo>
                    <a:cubicBezTo>
                      <a:pt x="242" y="268"/>
                      <a:pt x="242" y="268"/>
                      <a:pt x="242" y="267"/>
                    </a:cubicBezTo>
                    <a:cubicBezTo>
                      <a:pt x="244" y="264"/>
                      <a:pt x="247" y="259"/>
                      <a:pt x="251" y="259"/>
                    </a:cubicBezTo>
                    <a:cubicBezTo>
                      <a:pt x="256" y="259"/>
                      <a:pt x="271" y="263"/>
                      <a:pt x="273" y="272"/>
                    </a:cubicBezTo>
                    <a:cubicBezTo>
                      <a:pt x="275" y="279"/>
                      <a:pt x="281" y="284"/>
                      <a:pt x="283" y="286"/>
                    </a:cubicBezTo>
                    <a:cubicBezTo>
                      <a:pt x="285" y="287"/>
                      <a:pt x="285" y="290"/>
                      <a:pt x="285" y="292"/>
                    </a:cubicBezTo>
                    <a:cubicBezTo>
                      <a:pt x="286" y="293"/>
                      <a:pt x="286" y="294"/>
                      <a:pt x="286" y="295"/>
                    </a:cubicBezTo>
                    <a:cubicBezTo>
                      <a:pt x="287" y="296"/>
                      <a:pt x="287" y="298"/>
                      <a:pt x="288" y="299"/>
                    </a:cubicBezTo>
                    <a:cubicBezTo>
                      <a:pt x="288" y="300"/>
                      <a:pt x="288" y="300"/>
                      <a:pt x="288" y="301"/>
                    </a:cubicBezTo>
                    <a:cubicBezTo>
                      <a:pt x="289" y="301"/>
                      <a:pt x="289" y="301"/>
                      <a:pt x="289" y="301"/>
                    </a:cubicBezTo>
                    <a:cubicBezTo>
                      <a:pt x="290" y="301"/>
                      <a:pt x="291" y="302"/>
                      <a:pt x="293" y="303"/>
                    </a:cubicBezTo>
                    <a:cubicBezTo>
                      <a:pt x="296" y="304"/>
                      <a:pt x="301" y="306"/>
                      <a:pt x="303" y="306"/>
                    </a:cubicBezTo>
                    <a:cubicBezTo>
                      <a:pt x="304" y="306"/>
                      <a:pt x="304" y="306"/>
                      <a:pt x="304" y="306"/>
                    </a:cubicBezTo>
                    <a:cubicBezTo>
                      <a:pt x="304" y="306"/>
                      <a:pt x="305" y="307"/>
                      <a:pt x="306" y="307"/>
                    </a:cubicBezTo>
                    <a:cubicBezTo>
                      <a:pt x="306" y="307"/>
                      <a:pt x="306" y="307"/>
                      <a:pt x="306" y="307"/>
                    </a:cubicBezTo>
                    <a:cubicBezTo>
                      <a:pt x="305" y="305"/>
                      <a:pt x="304" y="304"/>
                      <a:pt x="303" y="3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2211"/>
              <p:cNvSpPr>
                <a:spLocks/>
              </p:cNvSpPr>
              <p:nvPr/>
            </p:nvSpPr>
            <p:spPr bwMode="auto">
              <a:xfrm>
                <a:off x="949845" y="2389187"/>
                <a:ext cx="761942" cy="507173"/>
              </a:xfrm>
              <a:custGeom>
                <a:avLst/>
                <a:gdLst>
                  <a:gd name="T0" fmla="*/ 251 w 429"/>
                  <a:gd name="T1" fmla="*/ 27 h 296"/>
                  <a:gd name="T2" fmla="*/ 182 w 429"/>
                  <a:gd name="T3" fmla="*/ 20 h 296"/>
                  <a:gd name="T4" fmla="*/ 169 w 429"/>
                  <a:gd name="T5" fmla="*/ 10 h 296"/>
                  <a:gd name="T6" fmla="*/ 142 w 429"/>
                  <a:gd name="T7" fmla="*/ 7 h 296"/>
                  <a:gd name="T8" fmla="*/ 128 w 429"/>
                  <a:gd name="T9" fmla="*/ 1 h 296"/>
                  <a:gd name="T10" fmla="*/ 95 w 429"/>
                  <a:gd name="T11" fmla="*/ 11 h 296"/>
                  <a:gd name="T12" fmla="*/ 84 w 429"/>
                  <a:gd name="T13" fmla="*/ 20 h 296"/>
                  <a:gd name="T14" fmla="*/ 53 w 429"/>
                  <a:gd name="T15" fmla="*/ 33 h 296"/>
                  <a:gd name="T16" fmla="*/ 18 w 429"/>
                  <a:gd name="T17" fmla="*/ 53 h 296"/>
                  <a:gd name="T18" fmla="*/ 65 w 429"/>
                  <a:gd name="T19" fmla="*/ 82 h 296"/>
                  <a:gd name="T20" fmla="*/ 82 w 429"/>
                  <a:gd name="T21" fmla="*/ 99 h 296"/>
                  <a:gd name="T22" fmla="*/ 46 w 429"/>
                  <a:gd name="T23" fmla="*/ 104 h 296"/>
                  <a:gd name="T24" fmla="*/ 30 w 429"/>
                  <a:gd name="T25" fmla="*/ 97 h 296"/>
                  <a:gd name="T26" fmla="*/ 7 w 429"/>
                  <a:gd name="T27" fmla="*/ 108 h 296"/>
                  <a:gd name="T28" fmla="*/ 15 w 429"/>
                  <a:gd name="T29" fmla="*/ 123 h 296"/>
                  <a:gd name="T30" fmla="*/ 50 w 429"/>
                  <a:gd name="T31" fmla="*/ 132 h 296"/>
                  <a:gd name="T32" fmla="*/ 74 w 429"/>
                  <a:gd name="T33" fmla="*/ 133 h 296"/>
                  <a:gd name="T34" fmla="*/ 59 w 429"/>
                  <a:gd name="T35" fmla="*/ 152 h 296"/>
                  <a:gd name="T36" fmla="*/ 37 w 429"/>
                  <a:gd name="T37" fmla="*/ 158 h 296"/>
                  <a:gd name="T38" fmla="*/ 19 w 429"/>
                  <a:gd name="T39" fmla="*/ 184 h 296"/>
                  <a:gd name="T40" fmla="*/ 43 w 429"/>
                  <a:gd name="T41" fmla="*/ 214 h 296"/>
                  <a:gd name="T42" fmla="*/ 68 w 429"/>
                  <a:gd name="T43" fmla="*/ 220 h 296"/>
                  <a:gd name="T44" fmla="*/ 82 w 429"/>
                  <a:gd name="T45" fmla="*/ 227 h 296"/>
                  <a:gd name="T46" fmla="*/ 115 w 429"/>
                  <a:gd name="T47" fmla="*/ 229 h 296"/>
                  <a:gd name="T48" fmla="*/ 112 w 429"/>
                  <a:gd name="T49" fmla="*/ 256 h 296"/>
                  <a:gd name="T50" fmla="*/ 89 w 429"/>
                  <a:gd name="T51" fmla="*/ 281 h 296"/>
                  <a:gd name="T52" fmla="*/ 126 w 429"/>
                  <a:gd name="T53" fmla="*/ 257 h 296"/>
                  <a:gd name="T54" fmla="*/ 155 w 429"/>
                  <a:gd name="T55" fmla="*/ 234 h 296"/>
                  <a:gd name="T56" fmla="*/ 161 w 429"/>
                  <a:gd name="T57" fmla="*/ 215 h 296"/>
                  <a:gd name="T58" fmla="*/ 186 w 429"/>
                  <a:gd name="T59" fmla="*/ 191 h 296"/>
                  <a:gd name="T60" fmla="*/ 194 w 429"/>
                  <a:gd name="T61" fmla="*/ 197 h 296"/>
                  <a:gd name="T62" fmla="*/ 187 w 429"/>
                  <a:gd name="T63" fmla="*/ 218 h 296"/>
                  <a:gd name="T64" fmla="*/ 219 w 429"/>
                  <a:gd name="T65" fmla="*/ 210 h 296"/>
                  <a:gd name="T66" fmla="*/ 218 w 429"/>
                  <a:gd name="T67" fmla="*/ 195 h 296"/>
                  <a:gd name="T68" fmla="*/ 237 w 429"/>
                  <a:gd name="T69" fmla="*/ 196 h 296"/>
                  <a:gd name="T70" fmla="*/ 251 w 429"/>
                  <a:gd name="T71" fmla="*/ 203 h 296"/>
                  <a:gd name="T72" fmla="*/ 271 w 429"/>
                  <a:gd name="T73" fmla="*/ 208 h 296"/>
                  <a:gd name="T74" fmla="*/ 307 w 429"/>
                  <a:gd name="T75" fmla="*/ 214 h 296"/>
                  <a:gd name="T76" fmla="*/ 320 w 429"/>
                  <a:gd name="T77" fmla="*/ 219 h 296"/>
                  <a:gd name="T78" fmla="*/ 351 w 429"/>
                  <a:gd name="T79" fmla="*/ 238 h 296"/>
                  <a:gd name="T80" fmla="*/ 366 w 429"/>
                  <a:gd name="T81" fmla="*/ 237 h 296"/>
                  <a:gd name="T82" fmla="*/ 373 w 429"/>
                  <a:gd name="T83" fmla="*/ 246 h 296"/>
                  <a:gd name="T84" fmla="*/ 369 w 429"/>
                  <a:gd name="T85" fmla="*/ 261 h 296"/>
                  <a:gd name="T86" fmla="*/ 377 w 429"/>
                  <a:gd name="T87" fmla="*/ 256 h 296"/>
                  <a:gd name="T88" fmla="*/ 383 w 429"/>
                  <a:gd name="T89" fmla="*/ 242 h 296"/>
                  <a:gd name="T90" fmla="*/ 380 w 429"/>
                  <a:gd name="T91" fmla="*/ 271 h 296"/>
                  <a:gd name="T92" fmla="*/ 393 w 429"/>
                  <a:gd name="T93" fmla="*/ 267 h 296"/>
                  <a:gd name="T94" fmla="*/ 402 w 429"/>
                  <a:gd name="T95" fmla="*/ 284 h 296"/>
                  <a:gd name="T96" fmla="*/ 393 w 429"/>
                  <a:gd name="T97" fmla="*/ 292 h 296"/>
                  <a:gd name="T98" fmla="*/ 402 w 429"/>
                  <a:gd name="T99" fmla="*/ 293 h 296"/>
                  <a:gd name="T100" fmla="*/ 419 w 429"/>
                  <a:gd name="T101" fmla="*/ 288 h 296"/>
                  <a:gd name="T102" fmla="*/ 427 w 429"/>
                  <a:gd name="T103" fmla="*/ 289 h 296"/>
                  <a:gd name="T104" fmla="*/ 370 w 429"/>
                  <a:gd name="T105" fmla="*/ 220 h 296"/>
                  <a:gd name="T106" fmla="*/ 337 w 429"/>
                  <a:gd name="T107" fmla="*/ 224 h 296"/>
                  <a:gd name="T108" fmla="*/ 313 w 429"/>
                  <a:gd name="T109" fmla="*/ 208 h 296"/>
                  <a:gd name="T110" fmla="*/ 300 w 429"/>
                  <a:gd name="T11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296">
                    <a:moveTo>
                      <a:pt x="296" y="33"/>
                    </a:moveTo>
                    <a:cubicBezTo>
                      <a:pt x="295" y="33"/>
                      <a:pt x="294" y="32"/>
                      <a:pt x="292" y="31"/>
                    </a:cubicBezTo>
                    <a:cubicBezTo>
                      <a:pt x="287" y="29"/>
                      <a:pt x="280" y="26"/>
                      <a:pt x="275" y="26"/>
                    </a:cubicBezTo>
                    <a:cubicBezTo>
                      <a:pt x="275" y="26"/>
                      <a:pt x="274" y="27"/>
                      <a:pt x="274" y="27"/>
                    </a:cubicBezTo>
                    <a:cubicBezTo>
                      <a:pt x="270" y="27"/>
                      <a:pt x="264" y="28"/>
                      <a:pt x="258" y="28"/>
                    </a:cubicBezTo>
                    <a:cubicBezTo>
                      <a:pt x="255" y="28"/>
                      <a:pt x="253" y="28"/>
                      <a:pt x="251" y="27"/>
                    </a:cubicBezTo>
                    <a:cubicBezTo>
                      <a:pt x="249" y="26"/>
                      <a:pt x="245" y="24"/>
                      <a:pt x="239" y="24"/>
                    </a:cubicBezTo>
                    <a:cubicBezTo>
                      <a:pt x="238" y="24"/>
                      <a:pt x="236" y="25"/>
                      <a:pt x="234" y="25"/>
                    </a:cubicBezTo>
                    <a:cubicBezTo>
                      <a:pt x="229" y="26"/>
                      <a:pt x="225" y="24"/>
                      <a:pt x="220" y="22"/>
                    </a:cubicBezTo>
                    <a:cubicBezTo>
                      <a:pt x="217" y="20"/>
                      <a:pt x="214" y="19"/>
                      <a:pt x="210" y="18"/>
                    </a:cubicBezTo>
                    <a:cubicBezTo>
                      <a:pt x="207" y="17"/>
                      <a:pt x="204" y="17"/>
                      <a:pt x="201" y="17"/>
                    </a:cubicBezTo>
                    <a:cubicBezTo>
                      <a:pt x="193" y="17"/>
                      <a:pt x="184" y="19"/>
                      <a:pt x="182" y="20"/>
                    </a:cubicBezTo>
                    <a:cubicBezTo>
                      <a:pt x="179" y="21"/>
                      <a:pt x="178" y="19"/>
                      <a:pt x="177" y="18"/>
                    </a:cubicBezTo>
                    <a:cubicBezTo>
                      <a:pt x="176" y="17"/>
                      <a:pt x="176" y="17"/>
                      <a:pt x="175" y="17"/>
                    </a:cubicBezTo>
                    <a:cubicBezTo>
                      <a:pt x="174" y="17"/>
                      <a:pt x="174" y="17"/>
                      <a:pt x="173" y="17"/>
                    </a:cubicBezTo>
                    <a:cubicBezTo>
                      <a:pt x="173" y="17"/>
                      <a:pt x="171" y="17"/>
                      <a:pt x="170" y="16"/>
                    </a:cubicBezTo>
                    <a:cubicBezTo>
                      <a:pt x="170" y="15"/>
                      <a:pt x="170" y="14"/>
                      <a:pt x="170" y="13"/>
                    </a:cubicBezTo>
                    <a:cubicBezTo>
                      <a:pt x="170" y="12"/>
                      <a:pt x="170" y="11"/>
                      <a:pt x="169" y="10"/>
                    </a:cubicBezTo>
                    <a:cubicBezTo>
                      <a:pt x="169" y="10"/>
                      <a:pt x="168" y="9"/>
                      <a:pt x="165" y="9"/>
                    </a:cubicBezTo>
                    <a:cubicBezTo>
                      <a:pt x="162" y="9"/>
                      <a:pt x="159" y="10"/>
                      <a:pt x="155" y="10"/>
                    </a:cubicBezTo>
                    <a:cubicBezTo>
                      <a:pt x="154" y="11"/>
                      <a:pt x="152" y="11"/>
                      <a:pt x="151" y="11"/>
                    </a:cubicBezTo>
                    <a:cubicBezTo>
                      <a:pt x="148" y="12"/>
                      <a:pt x="146" y="10"/>
                      <a:pt x="145" y="9"/>
                    </a:cubicBezTo>
                    <a:cubicBezTo>
                      <a:pt x="144" y="8"/>
                      <a:pt x="144" y="7"/>
                      <a:pt x="144" y="6"/>
                    </a:cubicBezTo>
                    <a:cubicBezTo>
                      <a:pt x="143" y="6"/>
                      <a:pt x="142" y="6"/>
                      <a:pt x="142" y="7"/>
                    </a:cubicBezTo>
                    <a:cubicBezTo>
                      <a:pt x="140" y="9"/>
                      <a:pt x="138" y="11"/>
                      <a:pt x="135" y="11"/>
                    </a:cubicBezTo>
                    <a:cubicBezTo>
                      <a:pt x="133" y="11"/>
                      <a:pt x="131" y="10"/>
                      <a:pt x="130" y="9"/>
                    </a:cubicBezTo>
                    <a:cubicBezTo>
                      <a:pt x="129" y="8"/>
                      <a:pt x="129" y="7"/>
                      <a:pt x="129" y="6"/>
                    </a:cubicBezTo>
                    <a:cubicBezTo>
                      <a:pt x="129" y="5"/>
                      <a:pt x="131" y="4"/>
                      <a:pt x="132" y="3"/>
                    </a:cubicBezTo>
                    <a:cubicBezTo>
                      <a:pt x="132" y="3"/>
                      <a:pt x="133" y="3"/>
                      <a:pt x="133" y="3"/>
                    </a:cubicBezTo>
                    <a:cubicBezTo>
                      <a:pt x="132" y="2"/>
                      <a:pt x="129" y="1"/>
                      <a:pt x="128" y="1"/>
                    </a:cubicBezTo>
                    <a:cubicBezTo>
                      <a:pt x="127" y="1"/>
                      <a:pt x="127" y="0"/>
                      <a:pt x="126" y="0"/>
                    </a:cubicBezTo>
                    <a:cubicBezTo>
                      <a:pt x="126" y="0"/>
                      <a:pt x="126" y="0"/>
                      <a:pt x="126" y="0"/>
                    </a:cubicBezTo>
                    <a:cubicBezTo>
                      <a:pt x="124" y="0"/>
                      <a:pt x="119" y="5"/>
                      <a:pt x="116" y="7"/>
                    </a:cubicBezTo>
                    <a:cubicBezTo>
                      <a:pt x="113" y="10"/>
                      <a:pt x="108" y="12"/>
                      <a:pt x="102" y="12"/>
                    </a:cubicBezTo>
                    <a:cubicBezTo>
                      <a:pt x="100" y="12"/>
                      <a:pt x="98" y="12"/>
                      <a:pt x="97" y="11"/>
                    </a:cubicBezTo>
                    <a:cubicBezTo>
                      <a:pt x="96" y="11"/>
                      <a:pt x="95" y="11"/>
                      <a:pt x="95" y="11"/>
                    </a:cubicBezTo>
                    <a:cubicBezTo>
                      <a:pt x="91" y="11"/>
                      <a:pt x="89" y="12"/>
                      <a:pt x="89" y="13"/>
                    </a:cubicBezTo>
                    <a:cubicBezTo>
                      <a:pt x="89" y="13"/>
                      <a:pt x="89" y="13"/>
                      <a:pt x="90" y="13"/>
                    </a:cubicBezTo>
                    <a:cubicBezTo>
                      <a:pt x="91" y="14"/>
                      <a:pt x="92" y="15"/>
                      <a:pt x="92" y="16"/>
                    </a:cubicBezTo>
                    <a:cubicBezTo>
                      <a:pt x="92" y="18"/>
                      <a:pt x="91" y="19"/>
                      <a:pt x="91" y="20"/>
                    </a:cubicBezTo>
                    <a:cubicBezTo>
                      <a:pt x="90" y="21"/>
                      <a:pt x="89" y="22"/>
                      <a:pt x="87" y="22"/>
                    </a:cubicBezTo>
                    <a:cubicBezTo>
                      <a:pt x="86" y="22"/>
                      <a:pt x="85" y="20"/>
                      <a:pt x="84" y="20"/>
                    </a:cubicBezTo>
                    <a:cubicBezTo>
                      <a:pt x="83" y="19"/>
                      <a:pt x="83" y="19"/>
                      <a:pt x="83" y="19"/>
                    </a:cubicBezTo>
                    <a:cubicBezTo>
                      <a:pt x="83" y="19"/>
                      <a:pt x="83" y="19"/>
                      <a:pt x="82" y="19"/>
                    </a:cubicBezTo>
                    <a:cubicBezTo>
                      <a:pt x="79" y="22"/>
                      <a:pt x="72" y="23"/>
                      <a:pt x="68" y="23"/>
                    </a:cubicBezTo>
                    <a:cubicBezTo>
                      <a:pt x="67" y="23"/>
                      <a:pt x="65" y="23"/>
                      <a:pt x="64" y="23"/>
                    </a:cubicBezTo>
                    <a:cubicBezTo>
                      <a:pt x="63" y="23"/>
                      <a:pt x="60" y="26"/>
                      <a:pt x="54" y="32"/>
                    </a:cubicBezTo>
                    <a:cubicBezTo>
                      <a:pt x="53" y="33"/>
                      <a:pt x="53" y="33"/>
                      <a:pt x="53" y="33"/>
                    </a:cubicBezTo>
                    <a:cubicBezTo>
                      <a:pt x="52" y="33"/>
                      <a:pt x="52" y="33"/>
                      <a:pt x="52" y="35"/>
                    </a:cubicBezTo>
                    <a:cubicBezTo>
                      <a:pt x="52" y="37"/>
                      <a:pt x="52" y="40"/>
                      <a:pt x="48" y="45"/>
                    </a:cubicBezTo>
                    <a:cubicBezTo>
                      <a:pt x="44" y="49"/>
                      <a:pt x="36" y="52"/>
                      <a:pt x="24" y="52"/>
                    </a:cubicBezTo>
                    <a:cubicBezTo>
                      <a:pt x="22" y="52"/>
                      <a:pt x="21" y="51"/>
                      <a:pt x="20" y="51"/>
                    </a:cubicBezTo>
                    <a:cubicBezTo>
                      <a:pt x="19" y="51"/>
                      <a:pt x="18" y="51"/>
                      <a:pt x="18" y="51"/>
                    </a:cubicBezTo>
                    <a:cubicBezTo>
                      <a:pt x="18" y="51"/>
                      <a:pt x="18" y="52"/>
                      <a:pt x="18" y="53"/>
                    </a:cubicBezTo>
                    <a:cubicBezTo>
                      <a:pt x="18" y="54"/>
                      <a:pt x="18" y="56"/>
                      <a:pt x="17" y="58"/>
                    </a:cubicBezTo>
                    <a:cubicBezTo>
                      <a:pt x="16" y="58"/>
                      <a:pt x="17" y="60"/>
                      <a:pt x="28" y="62"/>
                    </a:cubicBezTo>
                    <a:cubicBezTo>
                      <a:pt x="40" y="66"/>
                      <a:pt x="47" y="82"/>
                      <a:pt x="48" y="83"/>
                    </a:cubicBezTo>
                    <a:cubicBezTo>
                      <a:pt x="48" y="83"/>
                      <a:pt x="48" y="83"/>
                      <a:pt x="50" y="83"/>
                    </a:cubicBezTo>
                    <a:cubicBezTo>
                      <a:pt x="52" y="83"/>
                      <a:pt x="54" y="83"/>
                      <a:pt x="57" y="83"/>
                    </a:cubicBezTo>
                    <a:cubicBezTo>
                      <a:pt x="60" y="82"/>
                      <a:pt x="63" y="82"/>
                      <a:pt x="65" y="82"/>
                    </a:cubicBezTo>
                    <a:cubicBezTo>
                      <a:pt x="70" y="83"/>
                      <a:pt x="69" y="87"/>
                      <a:pt x="69" y="89"/>
                    </a:cubicBezTo>
                    <a:cubicBezTo>
                      <a:pt x="69" y="91"/>
                      <a:pt x="69" y="92"/>
                      <a:pt x="70" y="92"/>
                    </a:cubicBezTo>
                    <a:cubicBezTo>
                      <a:pt x="71" y="93"/>
                      <a:pt x="73" y="93"/>
                      <a:pt x="75" y="93"/>
                    </a:cubicBezTo>
                    <a:cubicBezTo>
                      <a:pt x="75" y="93"/>
                      <a:pt x="76" y="93"/>
                      <a:pt x="77" y="93"/>
                    </a:cubicBezTo>
                    <a:cubicBezTo>
                      <a:pt x="78" y="93"/>
                      <a:pt x="81" y="93"/>
                      <a:pt x="83" y="96"/>
                    </a:cubicBezTo>
                    <a:cubicBezTo>
                      <a:pt x="83" y="97"/>
                      <a:pt x="83" y="98"/>
                      <a:pt x="82" y="99"/>
                    </a:cubicBezTo>
                    <a:cubicBezTo>
                      <a:pt x="81" y="100"/>
                      <a:pt x="79" y="100"/>
                      <a:pt x="76" y="100"/>
                    </a:cubicBezTo>
                    <a:cubicBezTo>
                      <a:pt x="74" y="100"/>
                      <a:pt x="70" y="101"/>
                      <a:pt x="68" y="102"/>
                    </a:cubicBezTo>
                    <a:cubicBezTo>
                      <a:pt x="65" y="105"/>
                      <a:pt x="62" y="107"/>
                      <a:pt x="60" y="107"/>
                    </a:cubicBezTo>
                    <a:cubicBezTo>
                      <a:pt x="58" y="107"/>
                      <a:pt x="57" y="106"/>
                      <a:pt x="56" y="104"/>
                    </a:cubicBezTo>
                    <a:cubicBezTo>
                      <a:pt x="56" y="104"/>
                      <a:pt x="56" y="104"/>
                      <a:pt x="53" y="104"/>
                    </a:cubicBezTo>
                    <a:cubicBezTo>
                      <a:pt x="50" y="104"/>
                      <a:pt x="48" y="104"/>
                      <a:pt x="46" y="104"/>
                    </a:cubicBezTo>
                    <a:cubicBezTo>
                      <a:pt x="45" y="104"/>
                      <a:pt x="44" y="105"/>
                      <a:pt x="43" y="105"/>
                    </a:cubicBezTo>
                    <a:cubicBezTo>
                      <a:pt x="41" y="105"/>
                      <a:pt x="40" y="104"/>
                      <a:pt x="40" y="103"/>
                    </a:cubicBezTo>
                    <a:cubicBezTo>
                      <a:pt x="39" y="102"/>
                      <a:pt x="40" y="99"/>
                      <a:pt x="40" y="97"/>
                    </a:cubicBezTo>
                    <a:cubicBezTo>
                      <a:pt x="41" y="96"/>
                      <a:pt x="41" y="95"/>
                      <a:pt x="41" y="95"/>
                    </a:cubicBezTo>
                    <a:cubicBezTo>
                      <a:pt x="41" y="95"/>
                      <a:pt x="40" y="94"/>
                      <a:pt x="39" y="94"/>
                    </a:cubicBezTo>
                    <a:cubicBezTo>
                      <a:pt x="37" y="94"/>
                      <a:pt x="34" y="95"/>
                      <a:pt x="30" y="97"/>
                    </a:cubicBezTo>
                    <a:cubicBezTo>
                      <a:pt x="28" y="99"/>
                      <a:pt x="26" y="100"/>
                      <a:pt x="25" y="100"/>
                    </a:cubicBezTo>
                    <a:cubicBezTo>
                      <a:pt x="25" y="101"/>
                      <a:pt x="25" y="102"/>
                      <a:pt x="25" y="103"/>
                    </a:cubicBezTo>
                    <a:cubicBezTo>
                      <a:pt x="24" y="105"/>
                      <a:pt x="22" y="105"/>
                      <a:pt x="22" y="105"/>
                    </a:cubicBezTo>
                    <a:cubicBezTo>
                      <a:pt x="21" y="105"/>
                      <a:pt x="20" y="105"/>
                      <a:pt x="19" y="105"/>
                    </a:cubicBezTo>
                    <a:cubicBezTo>
                      <a:pt x="18" y="104"/>
                      <a:pt x="16" y="104"/>
                      <a:pt x="14" y="105"/>
                    </a:cubicBezTo>
                    <a:cubicBezTo>
                      <a:pt x="12" y="106"/>
                      <a:pt x="10" y="107"/>
                      <a:pt x="7" y="108"/>
                    </a:cubicBezTo>
                    <a:cubicBezTo>
                      <a:pt x="4" y="110"/>
                      <a:pt x="1" y="111"/>
                      <a:pt x="0" y="112"/>
                    </a:cubicBezTo>
                    <a:cubicBezTo>
                      <a:pt x="1" y="113"/>
                      <a:pt x="6" y="115"/>
                      <a:pt x="13" y="116"/>
                    </a:cubicBezTo>
                    <a:cubicBezTo>
                      <a:pt x="15" y="116"/>
                      <a:pt x="15" y="116"/>
                      <a:pt x="15" y="116"/>
                    </a:cubicBezTo>
                    <a:cubicBezTo>
                      <a:pt x="16" y="117"/>
                      <a:pt x="17" y="118"/>
                      <a:pt x="17" y="119"/>
                    </a:cubicBezTo>
                    <a:cubicBezTo>
                      <a:pt x="18" y="121"/>
                      <a:pt x="16" y="122"/>
                      <a:pt x="15" y="123"/>
                    </a:cubicBezTo>
                    <a:cubicBezTo>
                      <a:pt x="15" y="123"/>
                      <a:pt x="15" y="123"/>
                      <a:pt x="15" y="123"/>
                    </a:cubicBezTo>
                    <a:cubicBezTo>
                      <a:pt x="16" y="124"/>
                      <a:pt x="17" y="125"/>
                      <a:pt x="17" y="126"/>
                    </a:cubicBezTo>
                    <a:cubicBezTo>
                      <a:pt x="18" y="127"/>
                      <a:pt x="19" y="129"/>
                      <a:pt x="22" y="130"/>
                    </a:cubicBezTo>
                    <a:cubicBezTo>
                      <a:pt x="23" y="131"/>
                      <a:pt x="26" y="132"/>
                      <a:pt x="29" y="132"/>
                    </a:cubicBezTo>
                    <a:cubicBezTo>
                      <a:pt x="33" y="132"/>
                      <a:pt x="37" y="131"/>
                      <a:pt x="40" y="131"/>
                    </a:cubicBezTo>
                    <a:cubicBezTo>
                      <a:pt x="42" y="130"/>
                      <a:pt x="44" y="130"/>
                      <a:pt x="45" y="130"/>
                    </a:cubicBezTo>
                    <a:cubicBezTo>
                      <a:pt x="47" y="130"/>
                      <a:pt x="48" y="131"/>
                      <a:pt x="50" y="132"/>
                    </a:cubicBezTo>
                    <a:cubicBezTo>
                      <a:pt x="51" y="132"/>
                      <a:pt x="52" y="133"/>
                      <a:pt x="52" y="133"/>
                    </a:cubicBezTo>
                    <a:cubicBezTo>
                      <a:pt x="53" y="133"/>
                      <a:pt x="53" y="133"/>
                      <a:pt x="53" y="132"/>
                    </a:cubicBezTo>
                    <a:cubicBezTo>
                      <a:pt x="56" y="129"/>
                      <a:pt x="64" y="123"/>
                      <a:pt x="71" y="123"/>
                    </a:cubicBezTo>
                    <a:cubicBezTo>
                      <a:pt x="73" y="123"/>
                      <a:pt x="75" y="124"/>
                      <a:pt x="76" y="125"/>
                    </a:cubicBezTo>
                    <a:cubicBezTo>
                      <a:pt x="77" y="126"/>
                      <a:pt x="79" y="127"/>
                      <a:pt x="78" y="129"/>
                    </a:cubicBezTo>
                    <a:cubicBezTo>
                      <a:pt x="78" y="132"/>
                      <a:pt x="76" y="133"/>
                      <a:pt x="74" y="133"/>
                    </a:cubicBezTo>
                    <a:cubicBezTo>
                      <a:pt x="74" y="133"/>
                      <a:pt x="74" y="133"/>
                      <a:pt x="74" y="133"/>
                    </a:cubicBezTo>
                    <a:cubicBezTo>
                      <a:pt x="76" y="136"/>
                      <a:pt x="78" y="140"/>
                      <a:pt x="78" y="145"/>
                    </a:cubicBezTo>
                    <a:cubicBezTo>
                      <a:pt x="77" y="147"/>
                      <a:pt x="76" y="149"/>
                      <a:pt x="74" y="151"/>
                    </a:cubicBezTo>
                    <a:cubicBezTo>
                      <a:pt x="72" y="152"/>
                      <a:pt x="69" y="153"/>
                      <a:pt x="66" y="153"/>
                    </a:cubicBezTo>
                    <a:cubicBezTo>
                      <a:pt x="64" y="153"/>
                      <a:pt x="63" y="153"/>
                      <a:pt x="61" y="153"/>
                    </a:cubicBezTo>
                    <a:cubicBezTo>
                      <a:pt x="60" y="152"/>
                      <a:pt x="60" y="152"/>
                      <a:pt x="59" y="152"/>
                    </a:cubicBezTo>
                    <a:cubicBezTo>
                      <a:pt x="59" y="153"/>
                      <a:pt x="59" y="153"/>
                      <a:pt x="59" y="154"/>
                    </a:cubicBezTo>
                    <a:cubicBezTo>
                      <a:pt x="58" y="156"/>
                      <a:pt x="57" y="159"/>
                      <a:pt x="54" y="161"/>
                    </a:cubicBezTo>
                    <a:cubicBezTo>
                      <a:pt x="53" y="162"/>
                      <a:pt x="52" y="162"/>
                      <a:pt x="50" y="162"/>
                    </a:cubicBezTo>
                    <a:cubicBezTo>
                      <a:pt x="48" y="162"/>
                      <a:pt x="46" y="161"/>
                      <a:pt x="44" y="160"/>
                    </a:cubicBezTo>
                    <a:cubicBezTo>
                      <a:pt x="43" y="159"/>
                      <a:pt x="41" y="157"/>
                      <a:pt x="39" y="157"/>
                    </a:cubicBezTo>
                    <a:cubicBezTo>
                      <a:pt x="38" y="157"/>
                      <a:pt x="37" y="158"/>
                      <a:pt x="37" y="158"/>
                    </a:cubicBezTo>
                    <a:cubicBezTo>
                      <a:pt x="36" y="159"/>
                      <a:pt x="36" y="163"/>
                      <a:pt x="36" y="166"/>
                    </a:cubicBezTo>
                    <a:cubicBezTo>
                      <a:pt x="36" y="167"/>
                      <a:pt x="36" y="167"/>
                      <a:pt x="36" y="167"/>
                    </a:cubicBezTo>
                    <a:cubicBezTo>
                      <a:pt x="37" y="170"/>
                      <a:pt x="33" y="171"/>
                      <a:pt x="32" y="171"/>
                    </a:cubicBezTo>
                    <a:cubicBezTo>
                      <a:pt x="29" y="171"/>
                      <a:pt x="26" y="172"/>
                      <a:pt x="25" y="176"/>
                    </a:cubicBezTo>
                    <a:cubicBezTo>
                      <a:pt x="24" y="181"/>
                      <a:pt x="20" y="182"/>
                      <a:pt x="18" y="182"/>
                    </a:cubicBezTo>
                    <a:cubicBezTo>
                      <a:pt x="18" y="183"/>
                      <a:pt x="19" y="183"/>
                      <a:pt x="19" y="184"/>
                    </a:cubicBezTo>
                    <a:cubicBezTo>
                      <a:pt x="23" y="189"/>
                      <a:pt x="23" y="189"/>
                      <a:pt x="24" y="189"/>
                    </a:cubicBezTo>
                    <a:cubicBezTo>
                      <a:pt x="25" y="189"/>
                      <a:pt x="27" y="189"/>
                      <a:pt x="29" y="190"/>
                    </a:cubicBezTo>
                    <a:cubicBezTo>
                      <a:pt x="33" y="193"/>
                      <a:pt x="30" y="198"/>
                      <a:pt x="29" y="200"/>
                    </a:cubicBezTo>
                    <a:cubicBezTo>
                      <a:pt x="29" y="200"/>
                      <a:pt x="29" y="200"/>
                      <a:pt x="28" y="201"/>
                    </a:cubicBezTo>
                    <a:cubicBezTo>
                      <a:pt x="32" y="202"/>
                      <a:pt x="36" y="206"/>
                      <a:pt x="39" y="210"/>
                    </a:cubicBezTo>
                    <a:cubicBezTo>
                      <a:pt x="41" y="212"/>
                      <a:pt x="42" y="214"/>
                      <a:pt x="43" y="214"/>
                    </a:cubicBezTo>
                    <a:cubicBezTo>
                      <a:pt x="44" y="216"/>
                      <a:pt x="46" y="215"/>
                      <a:pt x="48" y="214"/>
                    </a:cubicBezTo>
                    <a:cubicBezTo>
                      <a:pt x="50" y="213"/>
                      <a:pt x="52" y="212"/>
                      <a:pt x="55" y="212"/>
                    </a:cubicBezTo>
                    <a:cubicBezTo>
                      <a:pt x="56" y="212"/>
                      <a:pt x="56" y="211"/>
                      <a:pt x="57" y="210"/>
                    </a:cubicBezTo>
                    <a:cubicBezTo>
                      <a:pt x="57" y="208"/>
                      <a:pt x="57" y="207"/>
                      <a:pt x="59" y="207"/>
                    </a:cubicBezTo>
                    <a:cubicBezTo>
                      <a:pt x="60" y="207"/>
                      <a:pt x="61" y="207"/>
                      <a:pt x="62" y="208"/>
                    </a:cubicBezTo>
                    <a:cubicBezTo>
                      <a:pt x="64" y="210"/>
                      <a:pt x="68" y="216"/>
                      <a:pt x="68" y="220"/>
                    </a:cubicBezTo>
                    <a:cubicBezTo>
                      <a:pt x="68" y="222"/>
                      <a:pt x="67" y="223"/>
                      <a:pt x="66" y="224"/>
                    </a:cubicBezTo>
                    <a:cubicBezTo>
                      <a:pt x="65" y="224"/>
                      <a:pt x="66" y="227"/>
                      <a:pt x="66" y="229"/>
                    </a:cubicBezTo>
                    <a:cubicBezTo>
                      <a:pt x="66" y="230"/>
                      <a:pt x="66" y="232"/>
                      <a:pt x="66" y="233"/>
                    </a:cubicBezTo>
                    <a:cubicBezTo>
                      <a:pt x="66" y="233"/>
                      <a:pt x="67" y="233"/>
                      <a:pt x="68" y="233"/>
                    </a:cubicBezTo>
                    <a:cubicBezTo>
                      <a:pt x="71" y="233"/>
                      <a:pt x="74" y="232"/>
                      <a:pt x="74" y="231"/>
                    </a:cubicBezTo>
                    <a:cubicBezTo>
                      <a:pt x="75" y="229"/>
                      <a:pt x="78" y="227"/>
                      <a:pt x="82" y="227"/>
                    </a:cubicBezTo>
                    <a:cubicBezTo>
                      <a:pt x="86" y="227"/>
                      <a:pt x="90" y="229"/>
                      <a:pt x="93" y="232"/>
                    </a:cubicBezTo>
                    <a:cubicBezTo>
                      <a:pt x="95" y="233"/>
                      <a:pt x="96" y="235"/>
                      <a:pt x="97" y="235"/>
                    </a:cubicBezTo>
                    <a:cubicBezTo>
                      <a:pt x="97" y="231"/>
                      <a:pt x="100" y="226"/>
                      <a:pt x="103" y="226"/>
                    </a:cubicBezTo>
                    <a:cubicBezTo>
                      <a:pt x="104" y="226"/>
                      <a:pt x="105" y="227"/>
                      <a:pt x="105" y="229"/>
                    </a:cubicBezTo>
                    <a:cubicBezTo>
                      <a:pt x="105" y="230"/>
                      <a:pt x="106" y="231"/>
                      <a:pt x="108" y="231"/>
                    </a:cubicBezTo>
                    <a:cubicBezTo>
                      <a:pt x="109" y="231"/>
                      <a:pt x="111" y="230"/>
                      <a:pt x="115" y="229"/>
                    </a:cubicBezTo>
                    <a:cubicBezTo>
                      <a:pt x="118" y="227"/>
                      <a:pt x="119" y="227"/>
                      <a:pt x="120" y="227"/>
                    </a:cubicBezTo>
                    <a:cubicBezTo>
                      <a:pt x="121" y="227"/>
                      <a:pt x="122" y="228"/>
                      <a:pt x="122" y="229"/>
                    </a:cubicBezTo>
                    <a:cubicBezTo>
                      <a:pt x="123" y="230"/>
                      <a:pt x="122" y="232"/>
                      <a:pt x="118" y="236"/>
                    </a:cubicBezTo>
                    <a:cubicBezTo>
                      <a:pt x="117" y="237"/>
                      <a:pt x="117" y="237"/>
                      <a:pt x="117" y="237"/>
                    </a:cubicBezTo>
                    <a:cubicBezTo>
                      <a:pt x="115" y="240"/>
                      <a:pt x="115" y="245"/>
                      <a:pt x="115" y="248"/>
                    </a:cubicBezTo>
                    <a:cubicBezTo>
                      <a:pt x="116" y="251"/>
                      <a:pt x="116" y="255"/>
                      <a:pt x="112" y="256"/>
                    </a:cubicBezTo>
                    <a:cubicBezTo>
                      <a:pt x="111" y="256"/>
                      <a:pt x="110" y="258"/>
                      <a:pt x="109" y="260"/>
                    </a:cubicBezTo>
                    <a:cubicBezTo>
                      <a:pt x="106" y="263"/>
                      <a:pt x="103" y="267"/>
                      <a:pt x="98" y="268"/>
                    </a:cubicBezTo>
                    <a:cubicBezTo>
                      <a:pt x="93" y="268"/>
                      <a:pt x="84" y="278"/>
                      <a:pt x="81" y="282"/>
                    </a:cubicBezTo>
                    <a:cubicBezTo>
                      <a:pt x="83" y="281"/>
                      <a:pt x="86" y="281"/>
                      <a:pt x="88" y="281"/>
                    </a:cubicBezTo>
                    <a:cubicBezTo>
                      <a:pt x="89" y="281"/>
                      <a:pt x="89" y="281"/>
                      <a:pt x="89" y="281"/>
                    </a:cubicBezTo>
                    <a:cubicBezTo>
                      <a:pt x="89" y="281"/>
                      <a:pt x="89" y="281"/>
                      <a:pt x="89" y="281"/>
                    </a:cubicBezTo>
                    <a:cubicBezTo>
                      <a:pt x="89" y="281"/>
                      <a:pt x="89" y="281"/>
                      <a:pt x="90" y="281"/>
                    </a:cubicBezTo>
                    <a:cubicBezTo>
                      <a:pt x="92" y="280"/>
                      <a:pt x="94" y="278"/>
                      <a:pt x="98" y="277"/>
                    </a:cubicBezTo>
                    <a:cubicBezTo>
                      <a:pt x="102" y="277"/>
                      <a:pt x="102" y="276"/>
                      <a:pt x="103" y="274"/>
                    </a:cubicBezTo>
                    <a:cubicBezTo>
                      <a:pt x="103" y="274"/>
                      <a:pt x="103" y="273"/>
                      <a:pt x="103" y="272"/>
                    </a:cubicBezTo>
                    <a:cubicBezTo>
                      <a:pt x="105" y="267"/>
                      <a:pt x="122" y="260"/>
                      <a:pt x="125" y="259"/>
                    </a:cubicBezTo>
                    <a:cubicBezTo>
                      <a:pt x="125" y="259"/>
                      <a:pt x="126" y="258"/>
                      <a:pt x="126" y="257"/>
                    </a:cubicBezTo>
                    <a:cubicBezTo>
                      <a:pt x="126" y="256"/>
                      <a:pt x="127" y="253"/>
                      <a:pt x="130" y="253"/>
                    </a:cubicBezTo>
                    <a:cubicBezTo>
                      <a:pt x="133" y="253"/>
                      <a:pt x="138" y="248"/>
                      <a:pt x="141" y="246"/>
                    </a:cubicBezTo>
                    <a:cubicBezTo>
                      <a:pt x="145" y="243"/>
                      <a:pt x="146" y="243"/>
                      <a:pt x="148" y="243"/>
                    </a:cubicBezTo>
                    <a:cubicBezTo>
                      <a:pt x="149" y="242"/>
                      <a:pt x="150" y="242"/>
                      <a:pt x="150" y="242"/>
                    </a:cubicBezTo>
                    <a:cubicBezTo>
                      <a:pt x="151" y="242"/>
                      <a:pt x="151" y="240"/>
                      <a:pt x="151" y="239"/>
                    </a:cubicBezTo>
                    <a:cubicBezTo>
                      <a:pt x="151" y="237"/>
                      <a:pt x="152" y="234"/>
                      <a:pt x="155" y="234"/>
                    </a:cubicBezTo>
                    <a:cubicBezTo>
                      <a:pt x="157" y="233"/>
                      <a:pt x="159" y="232"/>
                      <a:pt x="159" y="230"/>
                    </a:cubicBezTo>
                    <a:cubicBezTo>
                      <a:pt x="158" y="230"/>
                      <a:pt x="156" y="229"/>
                      <a:pt x="155" y="229"/>
                    </a:cubicBezTo>
                    <a:cubicBezTo>
                      <a:pt x="153" y="228"/>
                      <a:pt x="151" y="228"/>
                      <a:pt x="150" y="226"/>
                    </a:cubicBezTo>
                    <a:cubicBezTo>
                      <a:pt x="149" y="225"/>
                      <a:pt x="150" y="223"/>
                      <a:pt x="151" y="223"/>
                    </a:cubicBezTo>
                    <a:cubicBezTo>
                      <a:pt x="152" y="220"/>
                      <a:pt x="158" y="215"/>
                      <a:pt x="161" y="215"/>
                    </a:cubicBezTo>
                    <a:cubicBezTo>
                      <a:pt x="161" y="215"/>
                      <a:pt x="161" y="215"/>
                      <a:pt x="161" y="215"/>
                    </a:cubicBezTo>
                    <a:cubicBezTo>
                      <a:pt x="163" y="215"/>
                      <a:pt x="166" y="213"/>
                      <a:pt x="167" y="211"/>
                    </a:cubicBezTo>
                    <a:cubicBezTo>
                      <a:pt x="167" y="207"/>
                      <a:pt x="169" y="205"/>
                      <a:pt x="171" y="204"/>
                    </a:cubicBezTo>
                    <a:cubicBezTo>
                      <a:pt x="173" y="203"/>
                      <a:pt x="174" y="202"/>
                      <a:pt x="175" y="201"/>
                    </a:cubicBezTo>
                    <a:cubicBezTo>
                      <a:pt x="176" y="200"/>
                      <a:pt x="176" y="199"/>
                      <a:pt x="177" y="198"/>
                    </a:cubicBezTo>
                    <a:cubicBezTo>
                      <a:pt x="178" y="196"/>
                      <a:pt x="179" y="194"/>
                      <a:pt x="182" y="194"/>
                    </a:cubicBezTo>
                    <a:cubicBezTo>
                      <a:pt x="183" y="194"/>
                      <a:pt x="185" y="192"/>
                      <a:pt x="186" y="191"/>
                    </a:cubicBezTo>
                    <a:cubicBezTo>
                      <a:pt x="188" y="189"/>
                      <a:pt x="189" y="188"/>
                      <a:pt x="191" y="187"/>
                    </a:cubicBezTo>
                    <a:cubicBezTo>
                      <a:pt x="194" y="185"/>
                      <a:pt x="195" y="188"/>
                      <a:pt x="196" y="188"/>
                    </a:cubicBezTo>
                    <a:cubicBezTo>
                      <a:pt x="196" y="189"/>
                      <a:pt x="196" y="190"/>
                      <a:pt x="198" y="190"/>
                    </a:cubicBezTo>
                    <a:cubicBezTo>
                      <a:pt x="203" y="190"/>
                      <a:pt x="205" y="192"/>
                      <a:pt x="205" y="195"/>
                    </a:cubicBezTo>
                    <a:cubicBezTo>
                      <a:pt x="205" y="198"/>
                      <a:pt x="201" y="199"/>
                      <a:pt x="198" y="198"/>
                    </a:cubicBezTo>
                    <a:cubicBezTo>
                      <a:pt x="196" y="197"/>
                      <a:pt x="195" y="197"/>
                      <a:pt x="194" y="197"/>
                    </a:cubicBezTo>
                    <a:cubicBezTo>
                      <a:pt x="192" y="197"/>
                      <a:pt x="191" y="197"/>
                      <a:pt x="188" y="200"/>
                    </a:cubicBezTo>
                    <a:cubicBezTo>
                      <a:pt x="186" y="201"/>
                      <a:pt x="186" y="202"/>
                      <a:pt x="186" y="204"/>
                    </a:cubicBezTo>
                    <a:cubicBezTo>
                      <a:pt x="186" y="205"/>
                      <a:pt x="186" y="207"/>
                      <a:pt x="184" y="210"/>
                    </a:cubicBezTo>
                    <a:cubicBezTo>
                      <a:pt x="181" y="213"/>
                      <a:pt x="182" y="214"/>
                      <a:pt x="182" y="214"/>
                    </a:cubicBezTo>
                    <a:cubicBezTo>
                      <a:pt x="182" y="214"/>
                      <a:pt x="182" y="215"/>
                      <a:pt x="183" y="215"/>
                    </a:cubicBezTo>
                    <a:cubicBezTo>
                      <a:pt x="186" y="215"/>
                      <a:pt x="187" y="217"/>
                      <a:pt x="187" y="218"/>
                    </a:cubicBezTo>
                    <a:cubicBezTo>
                      <a:pt x="187" y="220"/>
                      <a:pt x="183" y="222"/>
                      <a:pt x="181" y="223"/>
                    </a:cubicBezTo>
                    <a:cubicBezTo>
                      <a:pt x="182" y="223"/>
                      <a:pt x="183" y="223"/>
                      <a:pt x="184" y="223"/>
                    </a:cubicBezTo>
                    <a:cubicBezTo>
                      <a:pt x="187" y="223"/>
                      <a:pt x="191" y="220"/>
                      <a:pt x="196" y="217"/>
                    </a:cubicBezTo>
                    <a:cubicBezTo>
                      <a:pt x="199" y="215"/>
                      <a:pt x="202" y="213"/>
                      <a:pt x="205" y="211"/>
                    </a:cubicBezTo>
                    <a:cubicBezTo>
                      <a:pt x="208" y="210"/>
                      <a:pt x="210" y="209"/>
                      <a:pt x="213" y="209"/>
                    </a:cubicBezTo>
                    <a:cubicBezTo>
                      <a:pt x="216" y="209"/>
                      <a:pt x="218" y="210"/>
                      <a:pt x="219" y="210"/>
                    </a:cubicBezTo>
                    <a:cubicBezTo>
                      <a:pt x="220" y="210"/>
                      <a:pt x="220" y="210"/>
                      <a:pt x="220" y="210"/>
                    </a:cubicBezTo>
                    <a:cubicBezTo>
                      <a:pt x="220" y="209"/>
                      <a:pt x="219" y="208"/>
                      <a:pt x="220" y="207"/>
                    </a:cubicBezTo>
                    <a:cubicBezTo>
                      <a:pt x="220" y="207"/>
                      <a:pt x="220" y="206"/>
                      <a:pt x="220" y="206"/>
                    </a:cubicBezTo>
                    <a:cubicBezTo>
                      <a:pt x="219" y="205"/>
                      <a:pt x="217" y="203"/>
                      <a:pt x="216" y="201"/>
                    </a:cubicBezTo>
                    <a:cubicBezTo>
                      <a:pt x="215" y="199"/>
                      <a:pt x="215" y="198"/>
                      <a:pt x="215" y="197"/>
                    </a:cubicBezTo>
                    <a:cubicBezTo>
                      <a:pt x="216" y="195"/>
                      <a:pt x="217" y="195"/>
                      <a:pt x="218" y="195"/>
                    </a:cubicBezTo>
                    <a:cubicBezTo>
                      <a:pt x="219" y="195"/>
                      <a:pt x="219" y="194"/>
                      <a:pt x="219" y="194"/>
                    </a:cubicBezTo>
                    <a:cubicBezTo>
                      <a:pt x="220" y="191"/>
                      <a:pt x="222" y="190"/>
                      <a:pt x="223" y="190"/>
                    </a:cubicBezTo>
                    <a:cubicBezTo>
                      <a:pt x="225" y="190"/>
                      <a:pt x="227" y="191"/>
                      <a:pt x="229" y="192"/>
                    </a:cubicBezTo>
                    <a:cubicBezTo>
                      <a:pt x="229" y="192"/>
                      <a:pt x="230" y="192"/>
                      <a:pt x="230" y="192"/>
                    </a:cubicBezTo>
                    <a:cubicBezTo>
                      <a:pt x="231" y="192"/>
                      <a:pt x="231" y="192"/>
                      <a:pt x="232" y="192"/>
                    </a:cubicBezTo>
                    <a:cubicBezTo>
                      <a:pt x="234" y="192"/>
                      <a:pt x="236" y="194"/>
                      <a:pt x="237" y="196"/>
                    </a:cubicBezTo>
                    <a:cubicBezTo>
                      <a:pt x="238" y="197"/>
                      <a:pt x="238" y="197"/>
                      <a:pt x="238" y="197"/>
                    </a:cubicBezTo>
                    <a:cubicBezTo>
                      <a:pt x="238" y="197"/>
                      <a:pt x="239" y="197"/>
                      <a:pt x="239" y="197"/>
                    </a:cubicBezTo>
                    <a:cubicBezTo>
                      <a:pt x="241" y="196"/>
                      <a:pt x="243" y="196"/>
                      <a:pt x="246" y="197"/>
                    </a:cubicBezTo>
                    <a:cubicBezTo>
                      <a:pt x="246" y="198"/>
                      <a:pt x="248" y="200"/>
                      <a:pt x="248" y="201"/>
                    </a:cubicBezTo>
                    <a:cubicBezTo>
                      <a:pt x="248" y="202"/>
                      <a:pt x="248" y="202"/>
                      <a:pt x="248" y="202"/>
                    </a:cubicBezTo>
                    <a:cubicBezTo>
                      <a:pt x="249" y="202"/>
                      <a:pt x="250" y="203"/>
                      <a:pt x="251" y="203"/>
                    </a:cubicBezTo>
                    <a:cubicBezTo>
                      <a:pt x="252" y="204"/>
                      <a:pt x="253" y="204"/>
                      <a:pt x="253" y="204"/>
                    </a:cubicBezTo>
                    <a:cubicBezTo>
                      <a:pt x="253" y="204"/>
                      <a:pt x="254" y="203"/>
                      <a:pt x="255" y="202"/>
                    </a:cubicBezTo>
                    <a:cubicBezTo>
                      <a:pt x="256" y="202"/>
                      <a:pt x="257" y="201"/>
                      <a:pt x="258" y="201"/>
                    </a:cubicBezTo>
                    <a:cubicBezTo>
                      <a:pt x="259" y="201"/>
                      <a:pt x="260" y="201"/>
                      <a:pt x="261" y="204"/>
                    </a:cubicBezTo>
                    <a:cubicBezTo>
                      <a:pt x="261" y="204"/>
                      <a:pt x="261" y="205"/>
                      <a:pt x="261" y="206"/>
                    </a:cubicBezTo>
                    <a:cubicBezTo>
                      <a:pt x="262" y="207"/>
                      <a:pt x="267" y="207"/>
                      <a:pt x="271" y="208"/>
                    </a:cubicBezTo>
                    <a:cubicBezTo>
                      <a:pt x="272" y="208"/>
                      <a:pt x="272" y="208"/>
                      <a:pt x="272" y="208"/>
                    </a:cubicBezTo>
                    <a:cubicBezTo>
                      <a:pt x="277" y="209"/>
                      <a:pt x="288" y="208"/>
                      <a:pt x="293" y="208"/>
                    </a:cubicBezTo>
                    <a:cubicBezTo>
                      <a:pt x="294" y="208"/>
                      <a:pt x="295" y="207"/>
                      <a:pt x="296" y="207"/>
                    </a:cubicBezTo>
                    <a:cubicBezTo>
                      <a:pt x="296" y="207"/>
                      <a:pt x="296" y="207"/>
                      <a:pt x="296" y="207"/>
                    </a:cubicBezTo>
                    <a:cubicBezTo>
                      <a:pt x="299" y="207"/>
                      <a:pt x="300" y="209"/>
                      <a:pt x="301" y="210"/>
                    </a:cubicBezTo>
                    <a:cubicBezTo>
                      <a:pt x="302" y="212"/>
                      <a:pt x="303" y="213"/>
                      <a:pt x="307" y="214"/>
                    </a:cubicBezTo>
                    <a:cubicBezTo>
                      <a:pt x="310" y="215"/>
                      <a:pt x="312" y="213"/>
                      <a:pt x="313" y="211"/>
                    </a:cubicBezTo>
                    <a:cubicBezTo>
                      <a:pt x="315" y="210"/>
                      <a:pt x="316" y="209"/>
                      <a:pt x="318" y="209"/>
                    </a:cubicBezTo>
                    <a:cubicBezTo>
                      <a:pt x="319" y="209"/>
                      <a:pt x="320" y="209"/>
                      <a:pt x="321" y="210"/>
                    </a:cubicBezTo>
                    <a:cubicBezTo>
                      <a:pt x="323" y="211"/>
                      <a:pt x="324" y="213"/>
                      <a:pt x="324" y="214"/>
                    </a:cubicBezTo>
                    <a:cubicBezTo>
                      <a:pt x="324" y="216"/>
                      <a:pt x="322" y="217"/>
                      <a:pt x="321" y="219"/>
                    </a:cubicBezTo>
                    <a:cubicBezTo>
                      <a:pt x="320" y="219"/>
                      <a:pt x="320" y="219"/>
                      <a:pt x="320" y="219"/>
                    </a:cubicBezTo>
                    <a:cubicBezTo>
                      <a:pt x="320" y="220"/>
                      <a:pt x="321" y="220"/>
                      <a:pt x="321" y="220"/>
                    </a:cubicBezTo>
                    <a:cubicBezTo>
                      <a:pt x="322" y="220"/>
                      <a:pt x="323" y="220"/>
                      <a:pt x="324" y="221"/>
                    </a:cubicBezTo>
                    <a:cubicBezTo>
                      <a:pt x="325" y="221"/>
                      <a:pt x="325" y="221"/>
                      <a:pt x="326" y="222"/>
                    </a:cubicBezTo>
                    <a:cubicBezTo>
                      <a:pt x="330" y="223"/>
                      <a:pt x="335" y="225"/>
                      <a:pt x="338" y="228"/>
                    </a:cubicBezTo>
                    <a:cubicBezTo>
                      <a:pt x="339" y="228"/>
                      <a:pt x="339" y="229"/>
                      <a:pt x="340" y="230"/>
                    </a:cubicBezTo>
                    <a:cubicBezTo>
                      <a:pt x="342" y="232"/>
                      <a:pt x="345" y="235"/>
                      <a:pt x="351" y="238"/>
                    </a:cubicBezTo>
                    <a:cubicBezTo>
                      <a:pt x="351" y="238"/>
                      <a:pt x="351" y="238"/>
                      <a:pt x="352" y="239"/>
                    </a:cubicBezTo>
                    <a:cubicBezTo>
                      <a:pt x="352" y="238"/>
                      <a:pt x="352" y="237"/>
                      <a:pt x="352" y="237"/>
                    </a:cubicBezTo>
                    <a:cubicBezTo>
                      <a:pt x="351" y="235"/>
                      <a:pt x="351" y="233"/>
                      <a:pt x="352" y="232"/>
                    </a:cubicBezTo>
                    <a:cubicBezTo>
                      <a:pt x="353" y="231"/>
                      <a:pt x="355" y="231"/>
                      <a:pt x="357" y="233"/>
                    </a:cubicBezTo>
                    <a:cubicBezTo>
                      <a:pt x="360" y="235"/>
                      <a:pt x="361" y="235"/>
                      <a:pt x="361" y="235"/>
                    </a:cubicBezTo>
                    <a:cubicBezTo>
                      <a:pt x="363" y="235"/>
                      <a:pt x="364" y="235"/>
                      <a:pt x="366" y="237"/>
                    </a:cubicBezTo>
                    <a:cubicBezTo>
                      <a:pt x="366" y="235"/>
                      <a:pt x="365" y="232"/>
                      <a:pt x="364" y="230"/>
                    </a:cubicBezTo>
                    <a:cubicBezTo>
                      <a:pt x="363" y="227"/>
                      <a:pt x="363" y="226"/>
                      <a:pt x="364" y="225"/>
                    </a:cubicBezTo>
                    <a:cubicBezTo>
                      <a:pt x="365" y="224"/>
                      <a:pt x="365" y="224"/>
                      <a:pt x="365" y="224"/>
                    </a:cubicBezTo>
                    <a:cubicBezTo>
                      <a:pt x="366" y="224"/>
                      <a:pt x="366" y="224"/>
                      <a:pt x="366" y="224"/>
                    </a:cubicBezTo>
                    <a:cubicBezTo>
                      <a:pt x="368" y="224"/>
                      <a:pt x="371" y="227"/>
                      <a:pt x="372" y="230"/>
                    </a:cubicBezTo>
                    <a:cubicBezTo>
                      <a:pt x="375" y="234"/>
                      <a:pt x="375" y="241"/>
                      <a:pt x="373" y="246"/>
                    </a:cubicBezTo>
                    <a:cubicBezTo>
                      <a:pt x="373" y="248"/>
                      <a:pt x="371" y="250"/>
                      <a:pt x="368" y="250"/>
                    </a:cubicBezTo>
                    <a:cubicBezTo>
                      <a:pt x="366" y="250"/>
                      <a:pt x="363" y="248"/>
                      <a:pt x="362" y="246"/>
                    </a:cubicBezTo>
                    <a:cubicBezTo>
                      <a:pt x="361" y="246"/>
                      <a:pt x="361" y="245"/>
                      <a:pt x="361" y="244"/>
                    </a:cubicBezTo>
                    <a:cubicBezTo>
                      <a:pt x="359" y="244"/>
                      <a:pt x="357" y="245"/>
                      <a:pt x="357" y="246"/>
                    </a:cubicBezTo>
                    <a:cubicBezTo>
                      <a:pt x="357" y="248"/>
                      <a:pt x="362" y="254"/>
                      <a:pt x="365" y="255"/>
                    </a:cubicBezTo>
                    <a:cubicBezTo>
                      <a:pt x="369" y="255"/>
                      <a:pt x="369" y="259"/>
                      <a:pt x="369" y="261"/>
                    </a:cubicBezTo>
                    <a:cubicBezTo>
                      <a:pt x="369" y="262"/>
                      <a:pt x="369" y="262"/>
                      <a:pt x="369" y="263"/>
                    </a:cubicBezTo>
                    <a:cubicBezTo>
                      <a:pt x="371" y="263"/>
                      <a:pt x="372" y="265"/>
                      <a:pt x="373" y="266"/>
                    </a:cubicBezTo>
                    <a:cubicBezTo>
                      <a:pt x="372" y="264"/>
                      <a:pt x="372" y="261"/>
                      <a:pt x="371" y="260"/>
                    </a:cubicBezTo>
                    <a:cubicBezTo>
                      <a:pt x="369" y="257"/>
                      <a:pt x="369" y="254"/>
                      <a:pt x="370" y="251"/>
                    </a:cubicBezTo>
                    <a:cubicBezTo>
                      <a:pt x="371" y="249"/>
                      <a:pt x="373" y="249"/>
                      <a:pt x="375" y="249"/>
                    </a:cubicBezTo>
                    <a:cubicBezTo>
                      <a:pt x="378" y="250"/>
                      <a:pt x="378" y="254"/>
                      <a:pt x="377" y="256"/>
                    </a:cubicBezTo>
                    <a:cubicBezTo>
                      <a:pt x="377" y="256"/>
                      <a:pt x="377" y="257"/>
                      <a:pt x="377" y="257"/>
                    </a:cubicBezTo>
                    <a:cubicBezTo>
                      <a:pt x="377" y="257"/>
                      <a:pt x="378" y="257"/>
                      <a:pt x="378" y="257"/>
                    </a:cubicBezTo>
                    <a:cubicBezTo>
                      <a:pt x="379" y="256"/>
                      <a:pt x="380" y="255"/>
                      <a:pt x="381" y="254"/>
                    </a:cubicBezTo>
                    <a:cubicBezTo>
                      <a:pt x="382" y="253"/>
                      <a:pt x="382" y="252"/>
                      <a:pt x="381" y="250"/>
                    </a:cubicBezTo>
                    <a:cubicBezTo>
                      <a:pt x="380" y="248"/>
                      <a:pt x="379" y="246"/>
                      <a:pt x="380" y="244"/>
                    </a:cubicBezTo>
                    <a:cubicBezTo>
                      <a:pt x="381" y="242"/>
                      <a:pt x="383" y="242"/>
                      <a:pt x="383" y="242"/>
                    </a:cubicBezTo>
                    <a:cubicBezTo>
                      <a:pt x="387" y="242"/>
                      <a:pt x="390" y="249"/>
                      <a:pt x="391" y="252"/>
                    </a:cubicBezTo>
                    <a:cubicBezTo>
                      <a:pt x="392" y="256"/>
                      <a:pt x="389" y="258"/>
                      <a:pt x="388" y="259"/>
                    </a:cubicBezTo>
                    <a:cubicBezTo>
                      <a:pt x="388" y="260"/>
                      <a:pt x="387" y="260"/>
                      <a:pt x="387" y="260"/>
                    </a:cubicBezTo>
                    <a:cubicBezTo>
                      <a:pt x="387" y="264"/>
                      <a:pt x="384" y="264"/>
                      <a:pt x="382" y="264"/>
                    </a:cubicBezTo>
                    <a:cubicBezTo>
                      <a:pt x="382" y="264"/>
                      <a:pt x="381" y="264"/>
                      <a:pt x="380" y="265"/>
                    </a:cubicBezTo>
                    <a:cubicBezTo>
                      <a:pt x="380" y="265"/>
                      <a:pt x="380" y="269"/>
                      <a:pt x="380" y="271"/>
                    </a:cubicBezTo>
                    <a:cubicBezTo>
                      <a:pt x="381" y="271"/>
                      <a:pt x="381" y="271"/>
                      <a:pt x="381" y="271"/>
                    </a:cubicBezTo>
                    <a:cubicBezTo>
                      <a:pt x="381" y="269"/>
                      <a:pt x="382" y="268"/>
                      <a:pt x="384" y="268"/>
                    </a:cubicBezTo>
                    <a:cubicBezTo>
                      <a:pt x="385" y="268"/>
                      <a:pt x="386" y="268"/>
                      <a:pt x="386" y="269"/>
                    </a:cubicBezTo>
                    <a:cubicBezTo>
                      <a:pt x="386" y="269"/>
                      <a:pt x="387" y="269"/>
                      <a:pt x="387" y="269"/>
                    </a:cubicBezTo>
                    <a:cubicBezTo>
                      <a:pt x="388" y="268"/>
                      <a:pt x="389" y="266"/>
                      <a:pt x="391" y="266"/>
                    </a:cubicBezTo>
                    <a:cubicBezTo>
                      <a:pt x="391" y="266"/>
                      <a:pt x="392" y="267"/>
                      <a:pt x="393" y="267"/>
                    </a:cubicBezTo>
                    <a:cubicBezTo>
                      <a:pt x="393" y="265"/>
                      <a:pt x="395" y="263"/>
                      <a:pt x="397" y="263"/>
                    </a:cubicBezTo>
                    <a:cubicBezTo>
                      <a:pt x="397" y="263"/>
                      <a:pt x="397" y="263"/>
                      <a:pt x="397" y="263"/>
                    </a:cubicBezTo>
                    <a:cubicBezTo>
                      <a:pt x="399" y="263"/>
                      <a:pt x="401" y="264"/>
                      <a:pt x="403" y="266"/>
                    </a:cubicBezTo>
                    <a:cubicBezTo>
                      <a:pt x="405" y="269"/>
                      <a:pt x="408" y="274"/>
                      <a:pt x="408" y="277"/>
                    </a:cubicBezTo>
                    <a:cubicBezTo>
                      <a:pt x="408" y="279"/>
                      <a:pt x="406" y="281"/>
                      <a:pt x="404" y="281"/>
                    </a:cubicBezTo>
                    <a:cubicBezTo>
                      <a:pt x="403" y="282"/>
                      <a:pt x="403" y="283"/>
                      <a:pt x="402" y="284"/>
                    </a:cubicBezTo>
                    <a:cubicBezTo>
                      <a:pt x="401" y="285"/>
                      <a:pt x="400" y="285"/>
                      <a:pt x="399" y="285"/>
                    </a:cubicBezTo>
                    <a:cubicBezTo>
                      <a:pt x="397" y="285"/>
                      <a:pt x="395" y="283"/>
                      <a:pt x="393" y="282"/>
                    </a:cubicBezTo>
                    <a:cubicBezTo>
                      <a:pt x="393" y="281"/>
                      <a:pt x="392" y="280"/>
                      <a:pt x="391" y="280"/>
                    </a:cubicBezTo>
                    <a:cubicBezTo>
                      <a:pt x="392" y="281"/>
                      <a:pt x="392" y="282"/>
                      <a:pt x="393" y="283"/>
                    </a:cubicBezTo>
                    <a:cubicBezTo>
                      <a:pt x="393" y="284"/>
                      <a:pt x="393" y="285"/>
                      <a:pt x="394" y="285"/>
                    </a:cubicBezTo>
                    <a:cubicBezTo>
                      <a:pt x="395" y="288"/>
                      <a:pt x="394" y="290"/>
                      <a:pt x="393" y="292"/>
                    </a:cubicBezTo>
                    <a:cubicBezTo>
                      <a:pt x="392" y="294"/>
                      <a:pt x="392" y="295"/>
                      <a:pt x="393" y="295"/>
                    </a:cubicBezTo>
                    <a:cubicBezTo>
                      <a:pt x="393" y="296"/>
                      <a:pt x="393" y="296"/>
                      <a:pt x="394" y="296"/>
                    </a:cubicBezTo>
                    <a:cubicBezTo>
                      <a:pt x="394" y="296"/>
                      <a:pt x="394" y="295"/>
                      <a:pt x="394" y="295"/>
                    </a:cubicBezTo>
                    <a:cubicBezTo>
                      <a:pt x="394" y="294"/>
                      <a:pt x="394" y="294"/>
                      <a:pt x="394" y="293"/>
                    </a:cubicBezTo>
                    <a:cubicBezTo>
                      <a:pt x="395" y="291"/>
                      <a:pt x="396" y="291"/>
                      <a:pt x="397" y="291"/>
                    </a:cubicBezTo>
                    <a:cubicBezTo>
                      <a:pt x="399" y="291"/>
                      <a:pt x="400" y="292"/>
                      <a:pt x="402" y="293"/>
                    </a:cubicBezTo>
                    <a:cubicBezTo>
                      <a:pt x="403" y="292"/>
                      <a:pt x="403" y="291"/>
                      <a:pt x="403" y="289"/>
                    </a:cubicBezTo>
                    <a:cubicBezTo>
                      <a:pt x="403" y="288"/>
                      <a:pt x="404" y="286"/>
                      <a:pt x="406" y="286"/>
                    </a:cubicBezTo>
                    <a:cubicBezTo>
                      <a:pt x="408" y="286"/>
                      <a:pt x="410" y="287"/>
                      <a:pt x="411" y="289"/>
                    </a:cubicBezTo>
                    <a:cubicBezTo>
                      <a:pt x="412" y="288"/>
                      <a:pt x="413" y="287"/>
                      <a:pt x="415" y="287"/>
                    </a:cubicBezTo>
                    <a:cubicBezTo>
                      <a:pt x="416" y="287"/>
                      <a:pt x="416" y="287"/>
                      <a:pt x="416" y="287"/>
                    </a:cubicBezTo>
                    <a:cubicBezTo>
                      <a:pt x="417" y="287"/>
                      <a:pt x="418" y="287"/>
                      <a:pt x="419" y="288"/>
                    </a:cubicBezTo>
                    <a:cubicBezTo>
                      <a:pt x="420" y="290"/>
                      <a:pt x="419" y="292"/>
                      <a:pt x="419" y="294"/>
                    </a:cubicBezTo>
                    <a:cubicBezTo>
                      <a:pt x="419" y="295"/>
                      <a:pt x="419" y="295"/>
                      <a:pt x="419" y="295"/>
                    </a:cubicBezTo>
                    <a:cubicBezTo>
                      <a:pt x="420" y="294"/>
                      <a:pt x="422" y="294"/>
                      <a:pt x="423" y="295"/>
                    </a:cubicBezTo>
                    <a:cubicBezTo>
                      <a:pt x="425" y="294"/>
                      <a:pt x="427" y="293"/>
                      <a:pt x="428" y="292"/>
                    </a:cubicBezTo>
                    <a:cubicBezTo>
                      <a:pt x="429" y="291"/>
                      <a:pt x="429" y="291"/>
                      <a:pt x="429" y="291"/>
                    </a:cubicBezTo>
                    <a:cubicBezTo>
                      <a:pt x="429" y="291"/>
                      <a:pt x="428" y="290"/>
                      <a:pt x="427" y="289"/>
                    </a:cubicBezTo>
                    <a:cubicBezTo>
                      <a:pt x="426" y="288"/>
                      <a:pt x="424" y="285"/>
                      <a:pt x="425" y="282"/>
                    </a:cubicBezTo>
                    <a:cubicBezTo>
                      <a:pt x="426" y="279"/>
                      <a:pt x="427" y="277"/>
                      <a:pt x="415" y="273"/>
                    </a:cubicBezTo>
                    <a:cubicBezTo>
                      <a:pt x="405" y="269"/>
                      <a:pt x="403" y="265"/>
                      <a:pt x="399" y="257"/>
                    </a:cubicBezTo>
                    <a:cubicBezTo>
                      <a:pt x="398" y="255"/>
                      <a:pt x="396" y="252"/>
                      <a:pt x="394" y="248"/>
                    </a:cubicBezTo>
                    <a:cubicBezTo>
                      <a:pt x="390" y="240"/>
                      <a:pt x="383" y="235"/>
                      <a:pt x="378" y="230"/>
                    </a:cubicBezTo>
                    <a:cubicBezTo>
                      <a:pt x="373" y="226"/>
                      <a:pt x="370" y="223"/>
                      <a:pt x="370" y="220"/>
                    </a:cubicBezTo>
                    <a:cubicBezTo>
                      <a:pt x="370" y="218"/>
                      <a:pt x="367" y="217"/>
                      <a:pt x="364" y="217"/>
                    </a:cubicBezTo>
                    <a:cubicBezTo>
                      <a:pt x="361" y="217"/>
                      <a:pt x="359" y="218"/>
                      <a:pt x="358" y="219"/>
                    </a:cubicBezTo>
                    <a:cubicBezTo>
                      <a:pt x="358" y="223"/>
                      <a:pt x="354" y="225"/>
                      <a:pt x="350" y="227"/>
                    </a:cubicBezTo>
                    <a:cubicBezTo>
                      <a:pt x="349" y="227"/>
                      <a:pt x="348" y="228"/>
                      <a:pt x="347" y="229"/>
                    </a:cubicBezTo>
                    <a:cubicBezTo>
                      <a:pt x="346" y="229"/>
                      <a:pt x="345" y="230"/>
                      <a:pt x="344" y="230"/>
                    </a:cubicBezTo>
                    <a:cubicBezTo>
                      <a:pt x="341" y="230"/>
                      <a:pt x="339" y="227"/>
                      <a:pt x="337" y="224"/>
                    </a:cubicBezTo>
                    <a:cubicBezTo>
                      <a:pt x="337" y="224"/>
                      <a:pt x="336" y="223"/>
                      <a:pt x="336" y="222"/>
                    </a:cubicBezTo>
                    <a:cubicBezTo>
                      <a:pt x="335" y="221"/>
                      <a:pt x="332" y="219"/>
                      <a:pt x="330" y="217"/>
                    </a:cubicBezTo>
                    <a:cubicBezTo>
                      <a:pt x="327" y="215"/>
                      <a:pt x="324" y="212"/>
                      <a:pt x="324" y="210"/>
                    </a:cubicBezTo>
                    <a:cubicBezTo>
                      <a:pt x="324" y="209"/>
                      <a:pt x="323" y="206"/>
                      <a:pt x="321" y="206"/>
                    </a:cubicBezTo>
                    <a:cubicBezTo>
                      <a:pt x="321" y="206"/>
                      <a:pt x="320" y="206"/>
                      <a:pt x="319" y="206"/>
                    </a:cubicBezTo>
                    <a:cubicBezTo>
                      <a:pt x="316" y="207"/>
                      <a:pt x="314" y="208"/>
                      <a:pt x="313" y="208"/>
                    </a:cubicBezTo>
                    <a:cubicBezTo>
                      <a:pt x="312" y="208"/>
                      <a:pt x="312" y="208"/>
                      <a:pt x="311" y="207"/>
                    </a:cubicBezTo>
                    <a:cubicBezTo>
                      <a:pt x="310" y="207"/>
                      <a:pt x="310" y="207"/>
                      <a:pt x="310" y="207"/>
                    </a:cubicBezTo>
                    <a:cubicBezTo>
                      <a:pt x="309" y="208"/>
                      <a:pt x="308" y="209"/>
                      <a:pt x="307" y="209"/>
                    </a:cubicBezTo>
                    <a:cubicBezTo>
                      <a:pt x="304" y="209"/>
                      <a:pt x="301" y="207"/>
                      <a:pt x="301" y="207"/>
                    </a:cubicBezTo>
                    <a:cubicBezTo>
                      <a:pt x="300" y="206"/>
                      <a:pt x="300" y="206"/>
                      <a:pt x="300" y="206"/>
                    </a:cubicBezTo>
                    <a:cubicBezTo>
                      <a:pt x="300" y="34"/>
                      <a:pt x="300" y="34"/>
                      <a:pt x="300" y="34"/>
                    </a:cubicBezTo>
                    <a:cubicBezTo>
                      <a:pt x="299" y="34"/>
                      <a:pt x="297" y="33"/>
                      <a:pt x="296"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2212"/>
              <p:cNvSpPr>
                <a:spLocks/>
              </p:cNvSpPr>
              <p:nvPr/>
            </p:nvSpPr>
            <p:spPr bwMode="auto">
              <a:xfrm>
                <a:off x="1048340" y="2872980"/>
                <a:ext cx="39026" cy="19783"/>
              </a:xfrm>
              <a:custGeom>
                <a:avLst/>
                <a:gdLst>
                  <a:gd name="T0" fmla="*/ 17 w 22"/>
                  <a:gd name="T1" fmla="*/ 1 h 11"/>
                  <a:gd name="T2" fmla="*/ 11 w 22"/>
                  <a:gd name="T3" fmla="*/ 0 h 11"/>
                  <a:gd name="T4" fmla="*/ 8 w 22"/>
                  <a:gd name="T5" fmla="*/ 1 h 11"/>
                  <a:gd name="T6" fmla="*/ 2 w 22"/>
                  <a:gd name="T7" fmla="*/ 9 h 11"/>
                  <a:gd name="T8" fmla="*/ 0 w 22"/>
                  <a:gd name="T9" fmla="*/ 11 h 11"/>
                  <a:gd name="T10" fmla="*/ 9 w 22"/>
                  <a:gd name="T11" fmla="*/ 5 h 11"/>
                  <a:gd name="T12" fmla="*/ 12 w 22"/>
                  <a:gd name="T13" fmla="*/ 2 h 11"/>
                  <a:gd name="T14" fmla="*/ 16 w 22"/>
                  <a:gd name="T15" fmla="*/ 4 h 11"/>
                  <a:gd name="T16" fmla="*/ 22 w 22"/>
                  <a:gd name="T17" fmla="*/ 1 h 11"/>
                  <a:gd name="T18" fmla="*/ 22 w 22"/>
                  <a:gd name="T19" fmla="*/ 1 h 11"/>
                  <a:gd name="T20" fmla="*/ 17 w 22"/>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1">
                    <a:moveTo>
                      <a:pt x="17" y="1"/>
                    </a:moveTo>
                    <a:cubicBezTo>
                      <a:pt x="15" y="0"/>
                      <a:pt x="13" y="0"/>
                      <a:pt x="11" y="0"/>
                    </a:cubicBezTo>
                    <a:cubicBezTo>
                      <a:pt x="8" y="0"/>
                      <a:pt x="8" y="1"/>
                      <a:pt x="8" y="1"/>
                    </a:cubicBezTo>
                    <a:cubicBezTo>
                      <a:pt x="6" y="5"/>
                      <a:pt x="4" y="7"/>
                      <a:pt x="2" y="9"/>
                    </a:cubicBezTo>
                    <a:cubicBezTo>
                      <a:pt x="1" y="10"/>
                      <a:pt x="1" y="10"/>
                      <a:pt x="0" y="11"/>
                    </a:cubicBezTo>
                    <a:cubicBezTo>
                      <a:pt x="3" y="10"/>
                      <a:pt x="8" y="7"/>
                      <a:pt x="9" y="5"/>
                    </a:cubicBezTo>
                    <a:cubicBezTo>
                      <a:pt x="9" y="2"/>
                      <a:pt x="11" y="2"/>
                      <a:pt x="12" y="2"/>
                    </a:cubicBezTo>
                    <a:cubicBezTo>
                      <a:pt x="14" y="2"/>
                      <a:pt x="15" y="2"/>
                      <a:pt x="16" y="4"/>
                    </a:cubicBezTo>
                    <a:cubicBezTo>
                      <a:pt x="18" y="4"/>
                      <a:pt x="21" y="3"/>
                      <a:pt x="22" y="1"/>
                    </a:cubicBezTo>
                    <a:cubicBezTo>
                      <a:pt x="22" y="1"/>
                      <a:pt x="22" y="1"/>
                      <a:pt x="22" y="1"/>
                    </a:cubicBezTo>
                    <a:cubicBezTo>
                      <a:pt x="20" y="1"/>
                      <a:pt x="19" y="1"/>
                      <a:pt x="17"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2213"/>
              <p:cNvSpPr>
                <a:spLocks/>
              </p:cNvSpPr>
              <p:nvPr/>
            </p:nvSpPr>
            <p:spPr bwMode="auto">
              <a:xfrm>
                <a:off x="1211879" y="2797444"/>
                <a:ext cx="46460" cy="41365"/>
              </a:xfrm>
              <a:custGeom>
                <a:avLst/>
                <a:gdLst>
                  <a:gd name="T0" fmla="*/ 24 w 26"/>
                  <a:gd name="T1" fmla="*/ 0 h 24"/>
                  <a:gd name="T2" fmla="*/ 19 w 26"/>
                  <a:gd name="T3" fmla="*/ 4 h 24"/>
                  <a:gd name="T4" fmla="*/ 14 w 26"/>
                  <a:gd name="T5" fmla="*/ 9 h 24"/>
                  <a:gd name="T6" fmla="*/ 9 w 26"/>
                  <a:gd name="T7" fmla="*/ 14 h 24"/>
                  <a:gd name="T8" fmla="*/ 5 w 26"/>
                  <a:gd name="T9" fmla="*/ 17 h 24"/>
                  <a:gd name="T10" fmla="*/ 3 w 26"/>
                  <a:gd name="T11" fmla="*/ 17 h 24"/>
                  <a:gd name="T12" fmla="*/ 1 w 26"/>
                  <a:gd name="T13" fmla="*/ 18 h 24"/>
                  <a:gd name="T14" fmla="*/ 1 w 26"/>
                  <a:gd name="T15" fmla="*/ 23 h 24"/>
                  <a:gd name="T16" fmla="*/ 3 w 26"/>
                  <a:gd name="T17" fmla="*/ 24 h 24"/>
                  <a:gd name="T18" fmla="*/ 3 w 26"/>
                  <a:gd name="T19" fmla="*/ 24 h 24"/>
                  <a:gd name="T20" fmla="*/ 9 w 26"/>
                  <a:gd name="T21" fmla="*/ 23 h 24"/>
                  <a:gd name="T22" fmla="*/ 10 w 26"/>
                  <a:gd name="T23" fmla="*/ 24 h 24"/>
                  <a:gd name="T24" fmla="*/ 23 w 26"/>
                  <a:gd name="T25" fmla="*/ 14 h 24"/>
                  <a:gd name="T26" fmla="*/ 23 w 26"/>
                  <a:gd name="T27" fmla="*/ 14 h 24"/>
                  <a:gd name="T28" fmla="*/ 21 w 26"/>
                  <a:gd name="T29" fmla="*/ 12 h 24"/>
                  <a:gd name="T30" fmla="*/ 18 w 26"/>
                  <a:gd name="T31" fmla="*/ 9 h 24"/>
                  <a:gd name="T32" fmla="*/ 24 w 26"/>
                  <a:gd name="T33" fmla="*/ 4 h 24"/>
                  <a:gd name="T34" fmla="*/ 26 w 26"/>
                  <a:gd name="T35" fmla="*/ 3 h 24"/>
                  <a:gd name="T36" fmla="*/ 24 w 26"/>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24" y="0"/>
                    </a:moveTo>
                    <a:cubicBezTo>
                      <a:pt x="23" y="0"/>
                      <a:pt x="21" y="1"/>
                      <a:pt x="19" y="4"/>
                    </a:cubicBezTo>
                    <a:cubicBezTo>
                      <a:pt x="17" y="6"/>
                      <a:pt x="15" y="8"/>
                      <a:pt x="14" y="9"/>
                    </a:cubicBezTo>
                    <a:cubicBezTo>
                      <a:pt x="11" y="11"/>
                      <a:pt x="10" y="13"/>
                      <a:pt x="9" y="14"/>
                    </a:cubicBezTo>
                    <a:cubicBezTo>
                      <a:pt x="9" y="17"/>
                      <a:pt x="6" y="17"/>
                      <a:pt x="5" y="17"/>
                    </a:cubicBezTo>
                    <a:cubicBezTo>
                      <a:pt x="3" y="17"/>
                      <a:pt x="3" y="17"/>
                      <a:pt x="3" y="17"/>
                    </a:cubicBezTo>
                    <a:cubicBezTo>
                      <a:pt x="1" y="17"/>
                      <a:pt x="1" y="17"/>
                      <a:pt x="1" y="18"/>
                    </a:cubicBezTo>
                    <a:cubicBezTo>
                      <a:pt x="0" y="19"/>
                      <a:pt x="1" y="21"/>
                      <a:pt x="1" y="23"/>
                    </a:cubicBezTo>
                    <a:cubicBezTo>
                      <a:pt x="2" y="24"/>
                      <a:pt x="2" y="24"/>
                      <a:pt x="3" y="24"/>
                    </a:cubicBezTo>
                    <a:cubicBezTo>
                      <a:pt x="3" y="24"/>
                      <a:pt x="3" y="24"/>
                      <a:pt x="3" y="24"/>
                    </a:cubicBezTo>
                    <a:cubicBezTo>
                      <a:pt x="6" y="22"/>
                      <a:pt x="8" y="23"/>
                      <a:pt x="9" y="23"/>
                    </a:cubicBezTo>
                    <a:cubicBezTo>
                      <a:pt x="9" y="24"/>
                      <a:pt x="10" y="24"/>
                      <a:pt x="10" y="24"/>
                    </a:cubicBezTo>
                    <a:cubicBezTo>
                      <a:pt x="12" y="23"/>
                      <a:pt x="21" y="17"/>
                      <a:pt x="23" y="14"/>
                    </a:cubicBezTo>
                    <a:cubicBezTo>
                      <a:pt x="23" y="14"/>
                      <a:pt x="23" y="14"/>
                      <a:pt x="23" y="14"/>
                    </a:cubicBezTo>
                    <a:cubicBezTo>
                      <a:pt x="23" y="13"/>
                      <a:pt x="22" y="13"/>
                      <a:pt x="21" y="12"/>
                    </a:cubicBezTo>
                    <a:cubicBezTo>
                      <a:pt x="20" y="11"/>
                      <a:pt x="19" y="10"/>
                      <a:pt x="18" y="9"/>
                    </a:cubicBezTo>
                    <a:cubicBezTo>
                      <a:pt x="18" y="5"/>
                      <a:pt x="22" y="5"/>
                      <a:pt x="24" y="4"/>
                    </a:cubicBezTo>
                    <a:cubicBezTo>
                      <a:pt x="25" y="4"/>
                      <a:pt x="26" y="4"/>
                      <a:pt x="26" y="3"/>
                    </a:cubicBezTo>
                    <a:cubicBezTo>
                      <a:pt x="25" y="3"/>
                      <a:pt x="24" y="1"/>
                      <a:pt x="2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2214"/>
              <p:cNvSpPr>
                <a:spLocks/>
              </p:cNvSpPr>
              <p:nvPr/>
            </p:nvSpPr>
            <p:spPr bwMode="auto">
              <a:xfrm>
                <a:off x="957279" y="2921539"/>
                <a:ext cx="14867" cy="14388"/>
              </a:xfrm>
              <a:custGeom>
                <a:avLst/>
                <a:gdLst>
                  <a:gd name="T0" fmla="*/ 6 w 9"/>
                  <a:gd name="T1" fmla="*/ 0 h 9"/>
                  <a:gd name="T2" fmla="*/ 6 w 9"/>
                  <a:gd name="T3" fmla="*/ 1 h 9"/>
                  <a:gd name="T4" fmla="*/ 2 w 9"/>
                  <a:gd name="T5" fmla="*/ 8 h 9"/>
                  <a:gd name="T6" fmla="*/ 0 w 9"/>
                  <a:gd name="T7" fmla="*/ 8 h 9"/>
                  <a:gd name="T8" fmla="*/ 0 w 9"/>
                  <a:gd name="T9" fmla="*/ 9 h 9"/>
                  <a:gd name="T10" fmla="*/ 1 w 9"/>
                  <a:gd name="T11" fmla="*/ 8 h 9"/>
                  <a:gd name="T12" fmla="*/ 7 w 9"/>
                  <a:gd name="T13" fmla="*/ 0 h 9"/>
                  <a:gd name="T14" fmla="*/ 6 w 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0"/>
                    </a:moveTo>
                    <a:cubicBezTo>
                      <a:pt x="6" y="1"/>
                      <a:pt x="6" y="1"/>
                      <a:pt x="6" y="1"/>
                    </a:cubicBezTo>
                    <a:cubicBezTo>
                      <a:pt x="5" y="2"/>
                      <a:pt x="2" y="6"/>
                      <a:pt x="2" y="8"/>
                    </a:cubicBezTo>
                    <a:cubicBezTo>
                      <a:pt x="0" y="8"/>
                      <a:pt x="0" y="8"/>
                      <a:pt x="0" y="8"/>
                    </a:cubicBezTo>
                    <a:cubicBezTo>
                      <a:pt x="0" y="9"/>
                      <a:pt x="0" y="9"/>
                      <a:pt x="0" y="9"/>
                    </a:cubicBezTo>
                    <a:cubicBezTo>
                      <a:pt x="0" y="9"/>
                      <a:pt x="1" y="9"/>
                      <a:pt x="1" y="8"/>
                    </a:cubicBezTo>
                    <a:cubicBezTo>
                      <a:pt x="7" y="6"/>
                      <a:pt x="9" y="3"/>
                      <a:pt x="7" y="0"/>
                    </a:cubicBezTo>
                    <a:cubicBezTo>
                      <a:pt x="7" y="0"/>
                      <a:pt x="6" y="0"/>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2215"/>
              <p:cNvSpPr>
                <a:spLocks/>
              </p:cNvSpPr>
              <p:nvPr/>
            </p:nvSpPr>
            <p:spPr bwMode="auto">
              <a:xfrm>
                <a:off x="957279" y="2932330"/>
                <a:ext cx="3717" cy="1798"/>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0" y="1"/>
                      <a:pt x="0" y="1"/>
                    </a:cubicBezTo>
                    <a:cubicBezTo>
                      <a:pt x="2" y="1"/>
                      <a:pt x="2" y="1"/>
                      <a:pt x="2" y="1"/>
                    </a:cubicBezTo>
                    <a:cubicBezTo>
                      <a:pt x="2"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2216"/>
              <p:cNvSpPr>
                <a:spLocks/>
              </p:cNvSpPr>
              <p:nvPr/>
            </p:nvSpPr>
            <p:spPr bwMode="auto">
              <a:xfrm>
                <a:off x="1022322" y="2899957"/>
                <a:ext cx="9292" cy="0"/>
              </a:xfrm>
              <a:custGeom>
                <a:avLst/>
                <a:gdLst>
                  <a:gd name="T0" fmla="*/ 0 w 5"/>
                  <a:gd name="T1" fmla="*/ 5 w 5"/>
                  <a:gd name="T2" fmla="*/ 4 w 5"/>
                  <a:gd name="T3" fmla="*/ 0 w 5"/>
                </a:gdLst>
                <a:ahLst/>
                <a:cxnLst>
                  <a:cxn ang="0">
                    <a:pos x="T0" y="0"/>
                  </a:cxn>
                  <a:cxn ang="0">
                    <a:pos x="T1" y="0"/>
                  </a:cxn>
                  <a:cxn ang="0">
                    <a:pos x="T2" y="0"/>
                  </a:cxn>
                  <a:cxn ang="0">
                    <a:pos x="T3" y="0"/>
                  </a:cxn>
                </a:cxnLst>
                <a:rect l="0" t="0" r="r" b="b"/>
                <a:pathLst>
                  <a:path w="5">
                    <a:moveTo>
                      <a:pt x="0" y="0"/>
                    </a:moveTo>
                    <a:cubicBezTo>
                      <a:pt x="2" y="0"/>
                      <a:pt x="4" y="0"/>
                      <a:pt x="5" y="0"/>
                    </a:cubicBezTo>
                    <a:cubicBezTo>
                      <a:pt x="5" y="0"/>
                      <a:pt x="5" y="0"/>
                      <a:pt x="4" y="0"/>
                    </a:cubicBezTo>
                    <a:cubicBezTo>
                      <a:pt x="3" y="0"/>
                      <a:pt x="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2217"/>
              <p:cNvSpPr>
                <a:spLocks/>
              </p:cNvSpPr>
              <p:nvPr/>
            </p:nvSpPr>
            <p:spPr bwMode="auto">
              <a:xfrm>
                <a:off x="962854" y="2745287"/>
                <a:ext cx="27876" cy="10791"/>
              </a:xfrm>
              <a:custGeom>
                <a:avLst/>
                <a:gdLst>
                  <a:gd name="T0" fmla="*/ 12 w 16"/>
                  <a:gd name="T1" fmla="*/ 2 h 6"/>
                  <a:gd name="T2" fmla="*/ 9 w 16"/>
                  <a:gd name="T3" fmla="*/ 3 h 6"/>
                  <a:gd name="T4" fmla="*/ 6 w 16"/>
                  <a:gd name="T5" fmla="*/ 0 h 6"/>
                  <a:gd name="T6" fmla="*/ 5 w 16"/>
                  <a:gd name="T7" fmla="*/ 0 h 6"/>
                  <a:gd name="T8" fmla="*/ 0 w 16"/>
                  <a:gd name="T9" fmla="*/ 3 h 6"/>
                  <a:gd name="T10" fmla="*/ 10 w 16"/>
                  <a:gd name="T11" fmla="*/ 6 h 6"/>
                  <a:gd name="T12" fmla="*/ 13 w 16"/>
                  <a:gd name="T13" fmla="*/ 6 h 6"/>
                  <a:gd name="T14" fmla="*/ 15 w 16"/>
                  <a:gd name="T15" fmla="*/ 4 h 6"/>
                  <a:gd name="T16" fmla="*/ 15 w 16"/>
                  <a:gd name="T17" fmla="*/ 2 h 6"/>
                  <a:gd name="T18" fmla="*/ 12 w 16"/>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2" y="2"/>
                    </a:moveTo>
                    <a:cubicBezTo>
                      <a:pt x="11" y="3"/>
                      <a:pt x="10" y="3"/>
                      <a:pt x="9" y="3"/>
                    </a:cubicBezTo>
                    <a:cubicBezTo>
                      <a:pt x="8" y="3"/>
                      <a:pt x="6" y="3"/>
                      <a:pt x="6" y="0"/>
                    </a:cubicBezTo>
                    <a:cubicBezTo>
                      <a:pt x="6" y="0"/>
                      <a:pt x="6" y="0"/>
                      <a:pt x="5" y="0"/>
                    </a:cubicBezTo>
                    <a:cubicBezTo>
                      <a:pt x="3" y="0"/>
                      <a:pt x="0" y="2"/>
                      <a:pt x="0" y="3"/>
                    </a:cubicBezTo>
                    <a:cubicBezTo>
                      <a:pt x="0" y="4"/>
                      <a:pt x="6" y="6"/>
                      <a:pt x="10" y="6"/>
                    </a:cubicBezTo>
                    <a:cubicBezTo>
                      <a:pt x="12" y="6"/>
                      <a:pt x="13" y="6"/>
                      <a:pt x="13" y="6"/>
                    </a:cubicBezTo>
                    <a:cubicBezTo>
                      <a:pt x="14" y="6"/>
                      <a:pt x="15" y="5"/>
                      <a:pt x="15" y="4"/>
                    </a:cubicBezTo>
                    <a:cubicBezTo>
                      <a:pt x="16" y="3"/>
                      <a:pt x="15" y="2"/>
                      <a:pt x="15" y="2"/>
                    </a:cubicBezTo>
                    <a:cubicBezTo>
                      <a:pt x="14" y="2"/>
                      <a:pt x="13" y="2"/>
                      <a:pt x="12"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2218"/>
              <p:cNvSpPr>
                <a:spLocks/>
              </p:cNvSpPr>
              <p:nvPr/>
            </p:nvSpPr>
            <p:spPr bwMode="auto">
              <a:xfrm>
                <a:off x="1971963" y="3425115"/>
                <a:ext cx="46460" cy="5395"/>
              </a:xfrm>
              <a:custGeom>
                <a:avLst/>
                <a:gdLst>
                  <a:gd name="T0" fmla="*/ 0 w 25"/>
                  <a:gd name="T1" fmla="*/ 3 h 3"/>
                  <a:gd name="T2" fmla="*/ 25 w 25"/>
                  <a:gd name="T3" fmla="*/ 0 h 3"/>
                  <a:gd name="T4" fmla="*/ 0 w 25"/>
                  <a:gd name="T5" fmla="*/ 3 h 3"/>
                  <a:gd name="T6" fmla="*/ 0 w 25"/>
                  <a:gd name="T7" fmla="*/ 3 h 3"/>
                </a:gdLst>
                <a:ahLst/>
                <a:cxnLst>
                  <a:cxn ang="0">
                    <a:pos x="T0" y="T1"/>
                  </a:cxn>
                  <a:cxn ang="0">
                    <a:pos x="T2" y="T3"/>
                  </a:cxn>
                  <a:cxn ang="0">
                    <a:pos x="T4" y="T5"/>
                  </a:cxn>
                  <a:cxn ang="0">
                    <a:pos x="T6" y="T7"/>
                  </a:cxn>
                </a:cxnLst>
                <a:rect l="0" t="0" r="r" b="b"/>
                <a:pathLst>
                  <a:path w="25" h="3">
                    <a:moveTo>
                      <a:pt x="0" y="3"/>
                    </a:moveTo>
                    <a:lnTo>
                      <a:pt x="25" y="0"/>
                    </a:lnTo>
                    <a:lnTo>
                      <a:pt x="0" y="3"/>
                    </a:ln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2219"/>
              <p:cNvSpPr>
                <a:spLocks/>
              </p:cNvSpPr>
              <p:nvPr/>
            </p:nvSpPr>
            <p:spPr bwMode="auto">
              <a:xfrm>
                <a:off x="2232138" y="3495256"/>
                <a:ext cx="14867" cy="7194"/>
              </a:xfrm>
              <a:custGeom>
                <a:avLst/>
                <a:gdLst>
                  <a:gd name="T0" fmla="*/ 0 w 8"/>
                  <a:gd name="T1" fmla="*/ 0 h 4"/>
                  <a:gd name="T2" fmla="*/ 2 w 8"/>
                  <a:gd name="T3" fmla="*/ 1 h 4"/>
                  <a:gd name="T4" fmla="*/ 8 w 8"/>
                  <a:gd name="T5" fmla="*/ 4 h 4"/>
                  <a:gd name="T6" fmla="*/ 2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1" y="0"/>
                      <a:pt x="1" y="0"/>
                      <a:pt x="2" y="1"/>
                    </a:cubicBezTo>
                    <a:cubicBezTo>
                      <a:pt x="3" y="2"/>
                      <a:pt x="6" y="3"/>
                      <a:pt x="8" y="4"/>
                    </a:cubicBezTo>
                    <a:cubicBezTo>
                      <a:pt x="6" y="3"/>
                      <a:pt x="3" y="2"/>
                      <a:pt x="2" y="1"/>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2220"/>
              <p:cNvSpPr>
                <a:spLocks/>
              </p:cNvSpPr>
              <p:nvPr/>
            </p:nvSpPr>
            <p:spPr bwMode="auto">
              <a:xfrm>
                <a:off x="2250722" y="3486264"/>
                <a:ext cx="14867" cy="14388"/>
              </a:xfrm>
              <a:custGeom>
                <a:avLst/>
                <a:gdLst>
                  <a:gd name="T0" fmla="*/ 0 w 9"/>
                  <a:gd name="T1" fmla="*/ 8 h 8"/>
                  <a:gd name="T2" fmla="*/ 9 w 9"/>
                  <a:gd name="T3" fmla="*/ 0 h 8"/>
                  <a:gd name="T4" fmla="*/ 0 w 9"/>
                  <a:gd name="T5" fmla="*/ 8 h 8"/>
                </a:gdLst>
                <a:ahLst/>
                <a:cxnLst>
                  <a:cxn ang="0">
                    <a:pos x="T0" y="T1"/>
                  </a:cxn>
                  <a:cxn ang="0">
                    <a:pos x="T2" y="T3"/>
                  </a:cxn>
                  <a:cxn ang="0">
                    <a:pos x="T4" y="T5"/>
                  </a:cxn>
                </a:cxnLst>
                <a:rect l="0" t="0" r="r" b="b"/>
                <a:pathLst>
                  <a:path w="9" h="8">
                    <a:moveTo>
                      <a:pt x="0" y="8"/>
                    </a:moveTo>
                    <a:cubicBezTo>
                      <a:pt x="2" y="5"/>
                      <a:pt x="5" y="0"/>
                      <a:pt x="9" y="0"/>
                    </a:cubicBezTo>
                    <a:cubicBezTo>
                      <a:pt x="5" y="0"/>
                      <a:pt x="2" y="5"/>
                      <a:pt x="0"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2221"/>
              <p:cNvSpPr>
                <a:spLocks/>
              </p:cNvSpPr>
              <p:nvPr/>
            </p:nvSpPr>
            <p:spPr bwMode="auto">
              <a:xfrm>
                <a:off x="2360367" y="3567196"/>
                <a:ext cx="3717" cy="179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0"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2222"/>
              <p:cNvSpPr>
                <a:spLocks/>
              </p:cNvSpPr>
              <p:nvPr/>
            </p:nvSpPr>
            <p:spPr bwMode="auto">
              <a:xfrm>
                <a:off x="2323199" y="3533025"/>
                <a:ext cx="3717" cy="10791"/>
              </a:xfrm>
              <a:custGeom>
                <a:avLst/>
                <a:gdLst>
                  <a:gd name="T0" fmla="*/ 2 w 2"/>
                  <a:gd name="T1" fmla="*/ 6 h 6"/>
                  <a:gd name="T2" fmla="*/ 0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1"/>
                      <a:pt x="0" y="0"/>
                    </a:cubicBezTo>
                    <a:cubicBezTo>
                      <a:pt x="2" y="1"/>
                      <a:pt x="2" y="4"/>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2223"/>
              <p:cNvSpPr>
                <a:spLocks/>
              </p:cNvSpPr>
              <p:nvPr/>
            </p:nvSpPr>
            <p:spPr bwMode="auto">
              <a:xfrm>
                <a:off x="2334350" y="3558203"/>
                <a:ext cx="24159" cy="8992"/>
              </a:xfrm>
              <a:custGeom>
                <a:avLst/>
                <a:gdLst>
                  <a:gd name="T0" fmla="*/ 0 w 14"/>
                  <a:gd name="T1" fmla="*/ 0 h 5"/>
                  <a:gd name="T2" fmla="*/ 4 w 14"/>
                  <a:gd name="T3" fmla="*/ 2 h 5"/>
                  <a:gd name="T4" fmla="*/ 14 w 14"/>
                  <a:gd name="T5" fmla="*/ 5 h 5"/>
                  <a:gd name="T6" fmla="*/ 4 w 14"/>
                  <a:gd name="T7" fmla="*/ 2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cubicBezTo>
                      <a:pt x="1" y="0"/>
                      <a:pt x="2" y="1"/>
                      <a:pt x="4" y="2"/>
                    </a:cubicBezTo>
                    <a:cubicBezTo>
                      <a:pt x="7" y="3"/>
                      <a:pt x="12" y="5"/>
                      <a:pt x="14" y="5"/>
                    </a:cubicBezTo>
                    <a:cubicBezTo>
                      <a:pt x="12" y="5"/>
                      <a:pt x="7" y="3"/>
                      <a:pt x="4" y="2"/>
                    </a:cubicBezTo>
                    <a:cubicBezTo>
                      <a:pt x="2" y="1"/>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4" name="Group 13"/>
            <p:cNvGrpSpPr/>
            <p:nvPr/>
          </p:nvGrpSpPr>
          <p:grpSpPr>
            <a:xfrm>
              <a:off x="4397898" y="2120605"/>
              <a:ext cx="1219108" cy="875863"/>
              <a:chOff x="2863992" y="1871223"/>
              <a:chExt cx="1219108" cy="875863"/>
            </a:xfrm>
            <a:grpFill/>
          </p:grpSpPr>
          <p:sp>
            <p:nvSpPr>
              <p:cNvPr id="15" name="Freeform 2176"/>
              <p:cNvSpPr>
                <a:spLocks/>
              </p:cNvSpPr>
              <p:nvPr/>
            </p:nvSpPr>
            <p:spPr bwMode="auto">
              <a:xfrm>
                <a:off x="2863992" y="1871223"/>
                <a:ext cx="1219108" cy="875863"/>
              </a:xfrm>
              <a:custGeom>
                <a:avLst/>
                <a:gdLst>
                  <a:gd name="T0" fmla="*/ 532 w 687"/>
                  <a:gd name="T1" fmla="*/ 311 h 510"/>
                  <a:gd name="T2" fmla="*/ 552 w 687"/>
                  <a:gd name="T3" fmla="*/ 307 h 510"/>
                  <a:gd name="T4" fmla="*/ 548 w 687"/>
                  <a:gd name="T5" fmla="*/ 276 h 510"/>
                  <a:gd name="T6" fmla="*/ 551 w 687"/>
                  <a:gd name="T7" fmla="*/ 267 h 510"/>
                  <a:gd name="T8" fmla="*/ 548 w 687"/>
                  <a:gd name="T9" fmla="*/ 247 h 510"/>
                  <a:gd name="T10" fmla="*/ 593 w 687"/>
                  <a:gd name="T11" fmla="*/ 249 h 510"/>
                  <a:gd name="T12" fmla="*/ 604 w 687"/>
                  <a:gd name="T13" fmla="*/ 233 h 510"/>
                  <a:gd name="T14" fmla="*/ 585 w 687"/>
                  <a:gd name="T15" fmla="*/ 219 h 510"/>
                  <a:gd name="T16" fmla="*/ 607 w 687"/>
                  <a:gd name="T17" fmla="*/ 201 h 510"/>
                  <a:gd name="T18" fmla="*/ 578 w 687"/>
                  <a:gd name="T19" fmla="*/ 175 h 510"/>
                  <a:gd name="T20" fmla="*/ 612 w 687"/>
                  <a:gd name="T21" fmla="*/ 165 h 510"/>
                  <a:gd name="T22" fmla="*/ 606 w 687"/>
                  <a:gd name="T23" fmla="*/ 155 h 510"/>
                  <a:gd name="T24" fmla="*/ 581 w 687"/>
                  <a:gd name="T25" fmla="*/ 130 h 510"/>
                  <a:gd name="T26" fmla="*/ 622 w 687"/>
                  <a:gd name="T27" fmla="*/ 100 h 510"/>
                  <a:gd name="T28" fmla="*/ 611 w 687"/>
                  <a:gd name="T29" fmla="*/ 89 h 510"/>
                  <a:gd name="T30" fmla="*/ 639 w 687"/>
                  <a:gd name="T31" fmla="*/ 74 h 510"/>
                  <a:gd name="T32" fmla="*/ 629 w 687"/>
                  <a:gd name="T33" fmla="*/ 55 h 510"/>
                  <a:gd name="T34" fmla="*/ 597 w 687"/>
                  <a:gd name="T35" fmla="*/ 54 h 510"/>
                  <a:gd name="T36" fmla="*/ 553 w 687"/>
                  <a:gd name="T37" fmla="*/ 82 h 510"/>
                  <a:gd name="T38" fmla="*/ 551 w 687"/>
                  <a:gd name="T39" fmla="*/ 51 h 510"/>
                  <a:gd name="T40" fmla="*/ 515 w 687"/>
                  <a:gd name="T41" fmla="*/ 45 h 510"/>
                  <a:gd name="T42" fmla="*/ 517 w 687"/>
                  <a:gd name="T43" fmla="*/ 37 h 510"/>
                  <a:gd name="T44" fmla="*/ 557 w 687"/>
                  <a:gd name="T45" fmla="*/ 21 h 510"/>
                  <a:gd name="T46" fmla="*/ 498 w 687"/>
                  <a:gd name="T47" fmla="*/ 4 h 510"/>
                  <a:gd name="T48" fmla="*/ 402 w 687"/>
                  <a:gd name="T49" fmla="*/ 4 h 510"/>
                  <a:gd name="T50" fmla="*/ 381 w 687"/>
                  <a:gd name="T51" fmla="*/ 11 h 510"/>
                  <a:gd name="T52" fmla="*/ 339 w 687"/>
                  <a:gd name="T53" fmla="*/ 9 h 510"/>
                  <a:gd name="T54" fmla="*/ 299 w 687"/>
                  <a:gd name="T55" fmla="*/ 26 h 510"/>
                  <a:gd name="T56" fmla="*/ 302 w 687"/>
                  <a:gd name="T57" fmla="*/ 46 h 510"/>
                  <a:gd name="T58" fmla="*/ 263 w 687"/>
                  <a:gd name="T59" fmla="*/ 44 h 510"/>
                  <a:gd name="T60" fmla="*/ 237 w 687"/>
                  <a:gd name="T61" fmla="*/ 42 h 510"/>
                  <a:gd name="T62" fmla="*/ 212 w 687"/>
                  <a:gd name="T63" fmla="*/ 58 h 510"/>
                  <a:gd name="T64" fmla="*/ 174 w 687"/>
                  <a:gd name="T65" fmla="*/ 39 h 510"/>
                  <a:gd name="T66" fmla="*/ 152 w 687"/>
                  <a:gd name="T67" fmla="*/ 49 h 510"/>
                  <a:gd name="T68" fmla="*/ 121 w 687"/>
                  <a:gd name="T69" fmla="*/ 68 h 510"/>
                  <a:gd name="T70" fmla="*/ 87 w 687"/>
                  <a:gd name="T71" fmla="*/ 94 h 510"/>
                  <a:gd name="T72" fmla="*/ 0 w 687"/>
                  <a:gd name="T73" fmla="*/ 140 h 510"/>
                  <a:gd name="T74" fmla="*/ 72 w 687"/>
                  <a:gd name="T75" fmla="*/ 156 h 510"/>
                  <a:gd name="T76" fmla="*/ 26 w 687"/>
                  <a:gd name="T77" fmla="*/ 169 h 510"/>
                  <a:gd name="T78" fmla="*/ 37 w 687"/>
                  <a:gd name="T79" fmla="*/ 184 h 510"/>
                  <a:gd name="T80" fmla="*/ 79 w 687"/>
                  <a:gd name="T81" fmla="*/ 191 h 510"/>
                  <a:gd name="T82" fmla="*/ 123 w 687"/>
                  <a:gd name="T83" fmla="*/ 189 h 510"/>
                  <a:gd name="T84" fmla="*/ 193 w 687"/>
                  <a:gd name="T85" fmla="*/ 248 h 510"/>
                  <a:gd name="T86" fmla="*/ 197 w 687"/>
                  <a:gd name="T87" fmla="*/ 286 h 510"/>
                  <a:gd name="T88" fmla="*/ 222 w 687"/>
                  <a:gd name="T89" fmla="*/ 292 h 510"/>
                  <a:gd name="T90" fmla="*/ 219 w 687"/>
                  <a:gd name="T91" fmla="*/ 312 h 510"/>
                  <a:gd name="T92" fmla="*/ 250 w 687"/>
                  <a:gd name="T93" fmla="*/ 338 h 510"/>
                  <a:gd name="T94" fmla="*/ 225 w 687"/>
                  <a:gd name="T95" fmla="*/ 361 h 510"/>
                  <a:gd name="T96" fmla="*/ 223 w 687"/>
                  <a:gd name="T97" fmla="*/ 394 h 510"/>
                  <a:gd name="T98" fmla="*/ 238 w 687"/>
                  <a:gd name="T99" fmla="*/ 434 h 510"/>
                  <a:gd name="T100" fmla="*/ 256 w 687"/>
                  <a:gd name="T101" fmla="*/ 461 h 510"/>
                  <a:gd name="T102" fmla="*/ 287 w 687"/>
                  <a:gd name="T103" fmla="*/ 493 h 510"/>
                  <a:gd name="T104" fmla="*/ 330 w 687"/>
                  <a:gd name="T105" fmla="*/ 510 h 510"/>
                  <a:gd name="T106" fmla="*/ 341 w 687"/>
                  <a:gd name="T107" fmla="*/ 470 h 510"/>
                  <a:gd name="T108" fmla="*/ 361 w 687"/>
                  <a:gd name="T109" fmla="*/ 444 h 510"/>
                  <a:gd name="T110" fmla="*/ 363 w 687"/>
                  <a:gd name="T111" fmla="*/ 426 h 510"/>
                  <a:gd name="T112" fmla="*/ 369 w 687"/>
                  <a:gd name="T113" fmla="*/ 414 h 510"/>
                  <a:gd name="T114" fmla="*/ 399 w 687"/>
                  <a:gd name="T115" fmla="*/ 401 h 510"/>
                  <a:gd name="T116" fmla="*/ 453 w 687"/>
                  <a:gd name="T117" fmla="*/ 371 h 510"/>
                  <a:gd name="T118" fmla="*/ 481 w 687"/>
                  <a:gd name="T119" fmla="*/ 358 h 510"/>
                  <a:gd name="T120" fmla="*/ 570 w 687"/>
                  <a:gd name="T121" fmla="*/ 32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7" h="510">
                    <a:moveTo>
                      <a:pt x="554" y="326"/>
                    </a:moveTo>
                    <a:cubicBezTo>
                      <a:pt x="552" y="325"/>
                      <a:pt x="551" y="325"/>
                      <a:pt x="549" y="324"/>
                    </a:cubicBezTo>
                    <a:cubicBezTo>
                      <a:pt x="545" y="323"/>
                      <a:pt x="540" y="321"/>
                      <a:pt x="536" y="321"/>
                    </a:cubicBezTo>
                    <a:cubicBezTo>
                      <a:pt x="534" y="321"/>
                      <a:pt x="532" y="321"/>
                      <a:pt x="530" y="322"/>
                    </a:cubicBezTo>
                    <a:cubicBezTo>
                      <a:pt x="526" y="325"/>
                      <a:pt x="524" y="324"/>
                      <a:pt x="523" y="321"/>
                    </a:cubicBezTo>
                    <a:cubicBezTo>
                      <a:pt x="523" y="317"/>
                      <a:pt x="528" y="312"/>
                      <a:pt x="532" y="311"/>
                    </a:cubicBezTo>
                    <a:cubicBezTo>
                      <a:pt x="534" y="311"/>
                      <a:pt x="535" y="311"/>
                      <a:pt x="535" y="311"/>
                    </a:cubicBezTo>
                    <a:cubicBezTo>
                      <a:pt x="535" y="310"/>
                      <a:pt x="534" y="308"/>
                      <a:pt x="534" y="307"/>
                    </a:cubicBezTo>
                    <a:cubicBezTo>
                      <a:pt x="534" y="306"/>
                      <a:pt x="533" y="304"/>
                      <a:pt x="533" y="303"/>
                    </a:cubicBezTo>
                    <a:cubicBezTo>
                      <a:pt x="532" y="301"/>
                      <a:pt x="533" y="300"/>
                      <a:pt x="533" y="299"/>
                    </a:cubicBezTo>
                    <a:cubicBezTo>
                      <a:pt x="534" y="298"/>
                      <a:pt x="535" y="297"/>
                      <a:pt x="537" y="297"/>
                    </a:cubicBezTo>
                    <a:cubicBezTo>
                      <a:pt x="541" y="297"/>
                      <a:pt x="548" y="301"/>
                      <a:pt x="552" y="307"/>
                    </a:cubicBezTo>
                    <a:cubicBezTo>
                      <a:pt x="556" y="312"/>
                      <a:pt x="562" y="315"/>
                      <a:pt x="569" y="315"/>
                    </a:cubicBezTo>
                    <a:cubicBezTo>
                      <a:pt x="571" y="315"/>
                      <a:pt x="573" y="315"/>
                      <a:pt x="575" y="314"/>
                    </a:cubicBezTo>
                    <a:cubicBezTo>
                      <a:pt x="578" y="313"/>
                      <a:pt x="578" y="312"/>
                      <a:pt x="577" y="309"/>
                    </a:cubicBezTo>
                    <a:cubicBezTo>
                      <a:pt x="577" y="306"/>
                      <a:pt x="576" y="303"/>
                      <a:pt x="578" y="300"/>
                    </a:cubicBezTo>
                    <a:cubicBezTo>
                      <a:pt x="578" y="298"/>
                      <a:pt x="568" y="291"/>
                      <a:pt x="562" y="288"/>
                    </a:cubicBezTo>
                    <a:cubicBezTo>
                      <a:pt x="554" y="282"/>
                      <a:pt x="549" y="279"/>
                      <a:pt x="548" y="276"/>
                    </a:cubicBezTo>
                    <a:cubicBezTo>
                      <a:pt x="548" y="274"/>
                      <a:pt x="548" y="273"/>
                      <a:pt x="549" y="272"/>
                    </a:cubicBezTo>
                    <a:cubicBezTo>
                      <a:pt x="551" y="269"/>
                      <a:pt x="557" y="271"/>
                      <a:pt x="568" y="275"/>
                    </a:cubicBezTo>
                    <a:cubicBezTo>
                      <a:pt x="568" y="276"/>
                      <a:pt x="569" y="276"/>
                      <a:pt x="570" y="276"/>
                    </a:cubicBezTo>
                    <a:cubicBezTo>
                      <a:pt x="574" y="276"/>
                      <a:pt x="575" y="268"/>
                      <a:pt x="575" y="266"/>
                    </a:cubicBezTo>
                    <a:cubicBezTo>
                      <a:pt x="575" y="265"/>
                      <a:pt x="572" y="264"/>
                      <a:pt x="566" y="264"/>
                    </a:cubicBezTo>
                    <a:cubicBezTo>
                      <a:pt x="561" y="264"/>
                      <a:pt x="555" y="265"/>
                      <a:pt x="551" y="267"/>
                    </a:cubicBezTo>
                    <a:cubicBezTo>
                      <a:pt x="550" y="268"/>
                      <a:pt x="548" y="268"/>
                      <a:pt x="546" y="268"/>
                    </a:cubicBezTo>
                    <a:cubicBezTo>
                      <a:pt x="542" y="268"/>
                      <a:pt x="538" y="266"/>
                      <a:pt x="538" y="262"/>
                    </a:cubicBezTo>
                    <a:cubicBezTo>
                      <a:pt x="538" y="261"/>
                      <a:pt x="538" y="257"/>
                      <a:pt x="545" y="256"/>
                    </a:cubicBezTo>
                    <a:cubicBezTo>
                      <a:pt x="548" y="256"/>
                      <a:pt x="549" y="255"/>
                      <a:pt x="549" y="255"/>
                    </a:cubicBezTo>
                    <a:cubicBezTo>
                      <a:pt x="549" y="255"/>
                      <a:pt x="548" y="254"/>
                      <a:pt x="548" y="254"/>
                    </a:cubicBezTo>
                    <a:cubicBezTo>
                      <a:pt x="547" y="252"/>
                      <a:pt x="546" y="250"/>
                      <a:pt x="548" y="247"/>
                    </a:cubicBezTo>
                    <a:cubicBezTo>
                      <a:pt x="549" y="247"/>
                      <a:pt x="550" y="246"/>
                      <a:pt x="551" y="246"/>
                    </a:cubicBezTo>
                    <a:cubicBezTo>
                      <a:pt x="554" y="246"/>
                      <a:pt x="557" y="248"/>
                      <a:pt x="561" y="250"/>
                    </a:cubicBezTo>
                    <a:cubicBezTo>
                      <a:pt x="566" y="252"/>
                      <a:pt x="571" y="255"/>
                      <a:pt x="574" y="254"/>
                    </a:cubicBezTo>
                    <a:cubicBezTo>
                      <a:pt x="577" y="253"/>
                      <a:pt x="580" y="253"/>
                      <a:pt x="582" y="253"/>
                    </a:cubicBezTo>
                    <a:cubicBezTo>
                      <a:pt x="586" y="253"/>
                      <a:pt x="589" y="252"/>
                      <a:pt x="593" y="250"/>
                    </a:cubicBezTo>
                    <a:cubicBezTo>
                      <a:pt x="593" y="249"/>
                      <a:pt x="593" y="249"/>
                      <a:pt x="593" y="249"/>
                    </a:cubicBezTo>
                    <a:cubicBezTo>
                      <a:pt x="593" y="248"/>
                      <a:pt x="588" y="245"/>
                      <a:pt x="585" y="244"/>
                    </a:cubicBezTo>
                    <a:cubicBezTo>
                      <a:pt x="582" y="242"/>
                      <a:pt x="579" y="240"/>
                      <a:pt x="577" y="239"/>
                    </a:cubicBezTo>
                    <a:cubicBezTo>
                      <a:pt x="576" y="237"/>
                      <a:pt x="576" y="236"/>
                      <a:pt x="577" y="235"/>
                    </a:cubicBezTo>
                    <a:cubicBezTo>
                      <a:pt x="577" y="233"/>
                      <a:pt x="580" y="232"/>
                      <a:pt x="589" y="232"/>
                    </a:cubicBezTo>
                    <a:cubicBezTo>
                      <a:pt x="593" y="232"/>
                      <a:pt x="598" y="233"/>
                      <a:pt x="602" y="233"/>
                    </a:cubicBezTo>
                    <a:cubicBezTo>
                      <a:pt x="604" y="233"/>
                      <a:pt x="604" y="233"/>
                      <a:pt x="604" y="233"/>
                    </a:cubicBezTo>
                    <a:cubicBezTo>
                      <a:pt x="604" y="233"/>
                      <a:pt x="604" y="233"/>
                      <a:pt x="604" y="233"/>
                    </a:cubicBezTo>
                    <a:cubicBezTo>
                      <a:pt x="606" y="233"/>
                      <a:pt x="607" y="232"/>
                      <a:pt x="607" y="231"/>
                    </a:cubicBezTo>
                    <a:cubicBezTo>
                      <a:pt x="608" y="230"/>
                      <a:pt x="608" y="229"/>
                      <a:pt x="608" y="229"/>
                    </a:cubicBezTo>
                    <a:cubicBezTo>
                      <a:pt x="608" y="229"/>
                      <a:pt x="608" y="229"/>
                      <a:pt x="607" y="229"/>
                    </a:cubicBezTo>
                    <a:cubicBezTo>
                      <a:pt x="607" y="229"/>
                      <a:pt x="606" y="230"/>
                      <a:pt x="605" y="230"/>
                    </a:cubicBezTo>
                    <a:cubicBezTo>
                      <a:pt x="599" y="230"/>
                      <a:pt x="588" y="225"/>
                      <a:pt x="585" y="219"/>
                    </a:cubicBezTo>
                    <a:cubicBezTo>
                      <a:pt x="584" y="217"/>
                      <a:pt x="584" y="215"/>
                      <a:pt x="585" y="213"/>
                    </a:cubicBezTo>
                    <a:cubicBezTo>
                      <a:pt x="587" y="210"/>
                      <a:pt x="590" y="210"/>
                      <a:pt x="591" y="210"/>
                    </a:cubicBezTo>
                    <a:cubicBezTo>
                      <a:pt x="593" y="210"/>
                      <a:pt x="594" y="210"/>
                      <a:pt x="595" y="210"/>
                    </a:cubicBezTo>
                    <a:cubicBezTo>
                      <a:pt x="597" y="211"/>
                      <a:pt x="598" y="211"/>
                      <a:pt x="600" y="211"/>
                    </a:cubicBezTo>
                    <a:cubicBezTo>
                      <a:pt x="602" y="211"/>
                      <a:pt x="603" y="210"/>
                      <a:pt x="605" y="209"/>
                    </a:cubicBezTo>
                    <a:cubicBezTo>
                      <a:pt x="608" y="208"/>
                      <a:pt x="608" y="204"/>
                      <a:pt x="607" y="201"/>
                    </a:cubicBezTo>
                    <a:cubicBezTo>
                      <a:pt x="606" y="197"/>
                      <a:pt x="603" y="193"/>
                      <a:pt x="601" y="193"/>
                    </a:cubicBezTo>
                    <a:cubicBezTo>
                      <a:pt x="601" y="193"/>
                      <a:pt x="579" y="192"/>
                      <a:pt x="579" y="186"/>
                    </a:cubicBezTo>
                    <a:cubicBezTo>
                      <a:pt x="578" y="185"/>
                      <a:pt x="576" y="184"/>
                      <a:pt x="575" y="184"/>
                    </a:cubicBezTo>
                    <a:cubicBezTo>
                      <a:pt x="573" y="182"/>
                      <a:pt x="570" y="181"/>
                      <a:pt x="570" y="178"/>
                    </a:cubicBezTo>
                    <a:cubicBezTo>
                      <a:pt x="570" y="178"/>
                      <a:pt x="570" y="176"/>
                      <a:pt x="571" y="175"/>
                    </a:cubicBezTo>
                    <a:cubicBezTo>
                      <a:pt x="573" y="174"/>
                      <a:pt x="575" y="174"/>
                      <a:pt x="578" y="175"/>
                    </a:cubicBezTo>
                    <a:cubicBezTo>
                      <a:pt x="580" y="175"/>
                      <a:pt x="583" y="176"/>
                      <a:pt x="587" y="173"/>
                    </a:cubicBezTo>
                    <a:cubicBezTo>
                      <a:pt x="589" y="172"/>
                      <a:pt x="592" y="171"/>
                      <a:pt x="596" y="171"/>
                    </a:cubicBezTo>
                    <a:cubicBezTo>
                      <a:pt x="600" y="171"/>
                      <a:pt x="604" y="171"/>
                      <a:pt x="608" y="172"/>
                    </a:cubicBezTo>
                    <a:cubicBezTo>
                      <a:pt x="612" y="173"/>
                      <a:pt x="616" y="173"/>
                      <a:pt x="618" y="173"/>
                    </a:cubicBezTo>
                    <a:cubicBezTo>
                      <a:pt x="619" y="173"/>
                      <a:pt x="619" y="173"/>
                      <a:pt x="619" y="172"/>
                    </a:cubicBezTo>
                    <a:cubicBezTo>
                      <a:pt x="619" y="169"/>
                      <a:pt x="614" y="165"/>
                      <a:pt x="612" y="165"/>
                    </a:cubicBezTo>
                    <a:cubicBezTo>
                      <a:pt x="610" y="166"/>
                      <a:pt x="607" y="167"/>
                      <a:pt x="603" y="167"/>
                    </a:cubicBezTo>
                    <a:cubicBezTo>
                      <a:pt x="596" y="167"/>
                      <a:pt x="591" y="164"/>
                      <a:pt x="591" y="159"/>
                    </a:cubicBezTo>
                    <a:cubicBezTo>
                      <a:pt x="591" y="158"/>
                      <a:pt x="591" y="156"/>
                      <a:pt x="592" y="155"/>
                    </a:cubicBezTo>
                    <a:cubicBezTo>
                      <a:pt x="593" y="154"/>
                      <a:pt x="596" y="154"/>
                      <a:pt x="596" y="154"/>
                    </a:cubicBezTo>
                    <a:cubicBezTo>
                      <a:pt x="598" y="154"/>
                      <a:pt x="600" y="154"/>
                      <a:pt x="601" y="154"/>
                    </a:cubicBezTo>
                    <a:cubicBezTo>
                      <a:pt x="603" y="154"/>
                      <a:pt x="605" y="155"/>
                      <a:pt x="606" y="155"/>
                    </a:cubicBezTo>
                    <a:cubicBezTo>
                      <a:pt x="603" y="153"/>
                      <a:pt x="597" y="150"/>
                      <a:pt x="591" y="150"/>
                    </a:cubicBezTo>
                    <a:cubicBezTo>
                      <a:pt x="590" y="150"/>
                      <a:pt x="588" y="150"/>
                      <a:pt x="587" y="151"/>
                    </a:cubicBezTo>
                    <a:cubicBezTo>
                      <a:pt x="585" y="156"/>
                      <a:pt x="581" y="157"/>
                      <a:pt x="578" y="157"/>
                    </a:cubicBezTo>
                    <a:cubicBezTo>
                      <a:pt x="575" y="157"/>
                      <a:pt x="573" y="156"/>
                      <a:pt x="573" y="154"/>
                    </a:cubicBezTo>
                    <a:cubicBezTo>
                      <a:pt x="572" y="153"/>
                      <a:pt x="572" y="151"/>
                      <a:pt x="575" y="150"/>
                    </a:cubicBezTo>
                    <a:cubicBezTo>
                      <a:pt x="581" y="146"/>
                      <a:pt x="582" y="135"/>
                      <a:pt x="581" y="130"/>
                    </a:cubicBezTo>
                    <a:cubicBezTo>
                      <a:pt x="581" y="126"/>
                      <a:pt x="586" y="125"/>
                      <a:pt x="591" y="123"/>
                    </a:cubicBezTo>
                    <a:cubicBezTo>
                      <a:pt x="598" y="121"/>
                      <a:pt x="602" y="119"/>
                      <a:pt x="601" y="115"/>
                    </a:cubicBezTo>
                    <a:cubicBezTo>
                      <a:pt x="601" y="113"/>
                      <a:pt x="601" y="110"/>
                      <a:pt x="603" y="108"/>
                    </a:cubicBezTo>
                    <a:cubicBezTo>
                      <a:pt x="607" y="102"/>
                      <a:pt x="619" y="102"/>
                      <a:pt x="622" y="102"/>
                    </a:cubicBezTo>
                    <a:cubicBezTo>
                      <a:pt x="623" y="102"/>
                      <a:pt x="623" y="101"/>
                      <a:pt x="623" y="101"/>
                    </a:cubicBezTo>
                    <a:cubicBezTo>
                      <a:pt x="623" y="101"/>
                      <a:pt x="623" y="101"/>
                      <a:pt x="622" y="100"/>
                    </a:cubicBezTo>
                    <a:cubicBezTo>
                      <a:pt x="620" y="98"/>
                      <a:pt x="617" y="96"/>
                      <a:pt x="615" y="97"/>
                    </a:cubicBezTo>
                    <a:cubicBezTo>
                      <a:pt x="612" y="97"/>
                      <a:pt x="609" y="99"/>
                      <a:pt x="606" y="100"/>
                    </a:cubicBezTo>
                    <a:cubicBezTo>
                      <a:pt x="603" y="102"/>
                      <a:pt x="600" y="103"/>
                      <a:pt x="598" y="103"/>
                    </a:cubicBezTo>
                    <a:cubicBezTo>
                      <a:pt x="597" y="103"/>
                      <a:pt x="595" y="103"/>
                      <a:pt x="594" y="102"/>
                    </a:cubicBezTo>
                    <a:cubicBezTo>
                      <a:pt x="593" y="101"/>
                      <a:pt x="593" y="99"/>
                      <a:pt x="593" y="98"/>
                    </a:cubicBezTo>
                    <a:cubicBezTo>
                      <a:pt x="595" y="93"/>
                      <a:pt x="606" y="89"/>
                      <a:pt x="611" y="89"/>
                    </a:cubicBezTo>
                    <a:cubicBezTo>
                      <a:pt x="618" y="89"/>
                      <a:pt x="632" y="89"/>
                      <a:pt x="638" y="86"/>
                    </a:cubicBezTo>
                    <a:cubicBezTo>
                      <a:pt x="636" y="85"/>
                      <a:pt x="631" y="84"/>
                      <a:pt x="624" y="84"/>
                    </a:cubicBezTo>
                    <a:cubicBezTo>
                      <a:pt x="622" y="84"/>
                      <a:pt x="621" y="84"/>
                      <a:pt x="619" y="84"/>
                    </a:cubicBezTo>
                    <a:cubicBezTo>
                      <a:pt x="611" y="85"/>
                      <a:pt x="609" y="83"/>
                      <a:pt x="609" y="81"/>
                    </a:cubicBezTo>
                    <a:cubicBezTo>
                      <a:pt x="609" y="78"/>
                      <a:pt x="614" y="77"/>
                      <a:pt x="624" y="77"/>
                    </a:cubicBezTo>
                    <a:cubicBezTo>
                      <a:pt x="633" y="76"/>
                      <a:pt x="636" y="75"/>
                      <a:pt x="639" y="74"/>
                    </a:cubicBezTo>
                    <a:cubicBezTo>
                      <a:pt x="641" y="73"/>
                      <a:pt x="643" y="72"/>
                      <a:pt x="649" y="72"/>
                    </a:cubicBezTo>
                    <a:cubicBezTo>
                      <a:pt x="654" y="71"/>
                      <a:pt x="655" y="70"/>
                      <a:pt x="657" y="68"/>
                    </a:cubicBezTo>
                    <a:cubicBezTo>
                      <a:pt x="658" y="67"/>
                      <a:pt x="659" y="65"/>
                      <a:pt x="663" y="65"/>
                    </a:cubicBezTo>
                    <a:cubicBezTo>
                      <a:pt x="670" y="65"/>
                      <a:pt x="684" y="59"/>
                      <a:pt x="687" y="56"/>
                    </a:cubicBezTo>
                    <a:cubicBezTo>
                      <a:pt x="683" y="53"/>
                      <a:pt x="662" y="47"/>
                      <a:pt x="650" y="47"/>
                    </a:cubicBezTo>
                    <a:cubicBezTo>
                      <a:pt x="636" y="47"/>
                      <a:pt x="630" y="49"/>
                      <a:pt x="629" y="55"/>
                    </a:cubicBezTo>
                    <a:cubicBezTo>
                      <a:pt x="629" y="57"/>
                      <a:pt x="628" y="61"/>
                      <a:pt x="623" y="61"/>
                    </a:cubicBezTo>
                    <a:cubicBezTo>
                      <a:pt x="621" y="61"/>
                      <a:pt x="618" y="60"/>
                      <a:pt x="615" y="59"/>
                    </a:cubicBezTo>
                    <a:cubicBezTo>
                      <a:pt x="611" y="58"/>
                      <a:pt x="607" y="58"/>
                      <a:pt x="605" y="58"/>
                    </a:cubicBezTo>
                    <a:cubicBezTo>
                      <a:pt x="604" y="59"/>
                      <a:pt x="603" y="59"/>
                      <a:pt x="602" y="59"/>
                    </a:cubicBezTo>
                    <a:cubicBezTo>
                      <a:pt x="599" y="59"/>
                      <a:pt x="598" y="57"/>
                      <a:pt x="597" y="56"/>
                    </a:cubicBezTo>
                    <a:cubicBezTo>
                      <a:pt x="597" y="55"/>
                      <a:pt x="597" y="54"/>
                      <a:pt x="597" y="54"/>
                    </a:cubicBezTo>
                    <a:cubicBezTo>
                      <a:pt x="596" y="54"/>
                      <a:pt x="596" y="54"/>
                      <a:pt x="595" y="55"/>
                    </a:cubicBezTo>
                    <a:cubicBezTo>
                      <a:pt x="592" y="56"/>
                      <a:pt x="589" y="58"/>
                      <a:pt x="586" y="61"/>
                    </a:cubicBezTo>
                    <a:cubicBezTo>
                      <a:pt x="582" y="64"/>
                      <a:pt x="578" y="67"/>
                      <a:pt x="573" y="69"/>
                    </a:cubicBezTo>
                    <a:cubicBezTo>
                      <a:pt x="569" y="71"/>
                      <a:pt x="566" y="74"/>
                      <a:pt x="563" y="76"/>
                    </a:cubicBezTo>
                    <a:cubicBezTo>
                      <a:pt x="559" y="79"/>
                      <a:pt x="556" y="81"/>
                      <a:pt x="553" y="82"/>
                    </a:cubicBezTo>
                    <a:cubicBezTo>
                      <a:pt x="553" y="82"/>
                      <a:pt x="553" y="82"/>
                      <a:pt x="553" y="82"/>
                    </a:cubicBezTo>
                    <a:cubicBezTo>
                      <a:pt x="552" y="82"/>
                      <a:pt x="551" y="81"/>
                      <a:pt x="550" y="80"/>
                    </a:cubicBezTo>
                    <a:cubicBezTo>
                      <a:pt x="550" y="79"/>
                      <a:pt x="549" y="77"/>
                      <a:pt x="570" y="55"/>
                    </a:cubicBezTo>
                    <a:cubicBezTo>
                      <a:pt x="573" y="52"/>
                      <a:pt x="575" y="49"/>
                      <a:pt x="573" y="46"/>
                    </a:cubicBezTo>
                    <a:cubicBezTo>
                      <a:pt x="572" y="43"/>
                      <a:pt x="569" y="42"/>
                      <a:pt x="565" y="42"/>
                    </a:cubicBezTo>
                    <a:cubicBezTo>
                      <a:pt x="560" y="43"/>
                      <a:pt x="558" y="45"/>
                      <a:pt x="557" y="47"/>
                    </a:cubicBezTo>
                    <a:cubicBezTo>
                      <a:pt x="555" y="49"/>
                      <a:pt x="554" y="50"/>
                      <a:pt x="551" y="51"/>
                    </a:cubicBezTo>
                    <a:cubicBezTo>
                      <a:pt x="549" y="52"/>
                      <a:pt x="545" y="53"/>
                      <a:pt x="540" y="55"/>
                    </a:cubicBezTo>
                    <a:cubicBezTo>
                      <a:pt x="531" y="59"/>
                      <a:pt x="521" y="63"/>
                      <a:pt x="516" y="63"/>
                    </a:cubicBezTo>
                    <a:cubicBezTo>
                      <a:pt x="514" y="63"/>
                      <a:pt x="513" y="62"/>
                      <a:pt x="512" y="61"/>
                    </a:cubicBezTo>
                    <a:cubicBezTo>
                      <a:pt x="511" y="57"/>
                      <a:pt x="517" y="54"/>
                      <a:pt x="527" y="50"/>
                    </a:cubicBezTo>
                    <a:cubicBezTo>
                      <a:pt x="529" y="49"/>
                      <a:pt x="532" y="48"/>
                      <a:pt x="534" y="46"/>
                    </a:cubicBezTo>
                    <a:cubicBezTo>
                      <a:pt x="531" y="46"/>
                      <a:pt x="525" y="45"/>
                      <a:pt x="515" y="45"/>
                    </a:cubicBezTo>
                    <a:cubicBezTo>
                      <a:pt x="506" y="45"/>
                      <a:pt x="498" y="46"/>
                      <a:pt x="492" y="47"/>
                    </a:cubicBezTo>
                    <a:cubicBezTo>
                      <a:pt x="487" y="47"/>
                      <a:pt x="481" y="49"/>
                      <a:pt x="475" y="50"/>
                    </a:cubicBezTo>
                    <a:cubicBezTo>
                      <a:pt x="467" y="52"/>
                      <a:pt x="460" y="54"/>
                      <a:pt x="456" y="54"/>
                    </a:cubicBezTo>
                    <a:cubicBezTo>
                      <a:pt x="452" y="54"/>
                      <a:pt x="451" y="52"/>
                      <a:pt x="451" y="51"/>
                    </a:cubicBezTo>
                    <a:cubicBezTo>
                      <a:pt x="450" y="43"/>
                      <a:pt x="496" y="37"/>
                      <a:pt x="496" y="37"/>
                    </a:cubicBezTo>
                    <a:cubicBezTo>
                      <a:pt x="502" y="37"/>
                      <a:pt x="509" y="37"/>
                      <a:pt x="517" y="37"/>
                    </a:cubicBezTo>
                    <a:cubicBezTo>
                      <a:pt x="529" y="37"/>
                      <a:pt x="542" y="37"/>
                      <a:pt x="549" y="34"/>
                    </a:cubicBezTo>
                    <a:cubicBezTo>
                      <a:pt x="554" y="31"/>
                      <a:pt x="561" y="30"/>
                      <a:pt x="567" y="29"/>
                    </a:cubicBezTo>
                    <a:cubicBezTo>
                      <a:pt x="572" y="28"/>
                      <a:pt x="577" y="27"/>
                      <a:pt x="579" y="26"/>
                    </a:cubicBezTo>
                    <a:cubicBezTo>
                      <a:pt x="577" y="24"/>
                      <a:pt x="568" y="21"/>
                      <a:pt x="561" y="21"/>
                    </a:cubicBezTo>
                    <a:cubicBezTo>
                      <a:pt x="560" y="21"/>
                      <a:pt x="560" y="21"/>
                      <a:pt x="560" y="21"/>
                    </a:cubicBezTo>
                    <a:cubicBezTo>
                      <a:pt x="559" y="21"/>
                      <a:pt x="558" y="21"/>
                      <a:pt x="557" y="21"/>
                    </a:cubicBezTo>
                    <a:cubicBezTo>
                      <a:pt x="550" y="21"/>
                      <a:pt x="545" y="20"/>
                      <a:pt x="543" y="17"/>
                    </a:cubicBezTo>
                    <a:cubicBezTo>
                      <a:pt x="543" y="16"/>
                      <a:pt x="542" y="15"/>
                      <a:pt x="542" y="14"/>
                    </a:cubicBezTo>
                    <a:cubicBezTo>
                      <a:pt x="542" y="13"/>
                      <a:pt x="538" y="12"/>
                      <a:pt x="536" y="11"/>
                    </a:cubicBezTo>
                    <a:cubicBezTo>
                      <a:pt x="533" y="10"/>
                      <a:pt x="530" y="9"/>
                      <a:pt x="529" y="7"/>
                    </a:cubicBezTo>
                    <a:cubicBezTo>
                      <a:pt x="528" y="6"/>
                      <a:pt x="521" y="6"/>
                      <a:pt x="517" y="6"/>
                    </a:cubicBezTo>
                    <a:cubicBezTo>
                      <a:pt x="507" y="6"/>
                      <a:pt x="501" y="5"/>
                      <a:pt x="498" y="4"/>
                    </a:cubicBezTo>
                    <a:cubicBezTo>
                      <a:pt x="494" y="1"/>
                      <a:pt x="484" y="0"/>
                      <a:pt x="473" y="0"/>
                    </a:cubicBezTo>
                    <a:cubicBezTo>
                      <a:pt x="470" y="0"/>
                      <a:pt x="467" y="0"/>
                      <a:pt x="465" y="0"/>
                    </a:cubicBezTo>
                    <a:cubicBezTo>
                      <a:pt x="458" y="0"/>
                      <a:pt x="446" y="1"/>
                      <a:pt x="436" y="1"/>
                    </a:cubicBezTo>
                    <a:cubicBezTo>
                      <a:pt x="428" y="1"/>
                      <a:pt x="421" y="1"/>
                      <a:pt x="418" y="1"/>
                    </a:cubicBezTo>
                    <a:cubicBezTo>
                      <a:pt x="415" y="2"/>
                      <a:pt x="413" y="2"/>
                      <a:pt x="411" y="3"/>
                    </a:cubicBezTo>
                    <a:cubicBezTo>
                      <a:pt x="408" y="3"/>
                      <a:pt x="405" y="4"/>
                      <a:pt x="402" y="4"/>
                    </a:cubicBezTo>
                    <a:cubicBezTo>
                      <a:pt x="401" y="4"/>
                      <a:pt x="401" y="4"/>
                      <a:pt x="400" y="4"/>
                    </a:cubicBezTo>
                    <a:cubicBezTo>
                      <a:pt x="396" y="4"/>
                      <a:pt x="392" y="5"/>
                      <a:pt x="392" y="6"/>
                    </a:cubicBezTo>
                    <a:cubicBezTo>
                      <a:pt x="395" y="9"/>
                      <a:pt x="394" y="11"/>
                      <a:pt x="394" y="12"/>
                    </a:cubicBezTo>
                    <a:cubicBezTo>
                      <a:pt x="393" y="15"/>
                      <a:pt x="389" y="16"/>
                      <a:pt x="386" y="16"/>
                    </a:cubicBezTo>
                    <a:cubicBezTo>
                      <a:pt x="384" y="16"/>
                      <a:pt x="382" y="16"/>
                      <a:pt x="382" y="14"/>
                    </a:cubicBezTo>
                    <a:cubicBezTo>
                      <a:pt x="381" y="14"/>
                      <a:pt x="381" y="12"/>
                      <a:pt x="381" y="11"/>
                    </a:cubicBezTo>
                    <a:cubicBezTo>
                      <a:pt x="381" y="11"/>
                      <a:pt x="381" y="11"/>
                      <a:pt x="381" y="11"/>
                    </a:cubicBezTo>
                    <a:cubicBezTo>
                      <a:pt x="380" y="9"/>
                      <a:pt x="376" y="8"/>
                      <a:pt x="372" y="8"/>
                    </a:cubicBezTo>
                    <a:cubicBezTo>
                      <a:pt x="370" y="8"/>
                      <a:pt x="368" y="9"/>
                      <a:pt x="367" y="9"/>
                    </a:cubicBezTo>
                    <a:cubicBezTo>
                      <a:pt x="365" y="11"/>
                      <a:pt x="363" y="11"/>
                      <a:pt x="360" y="11"/>
                    </a:cubicBezTo>
                    <a:cubicBezTo>
                      <a:pt x="357" y="11"/>
                      <a:pt x="353" y="10"/>
                      <a:pt x="349" y="10"/>
                    </a:cubicBezTo>
                    <a:cubicBezTo>
                      <a:pt x="345" y="9"/>
                      <a:pt x="342" y="9"/>
                      <a:pt x="339" y="9"/>
                    </a:cubicBezTo>
                    <a:cubicBezTo>
                      <a:pt x="337" y="9"/>
                      <a:pt x="336" y="9"/>
                      <a:pt x="336" y="9"/>
                    </a:cubicBezTo>
                    <a:cubicBezTo>
                      <a:pt x="334" y="13"/>
                      <a:pt x="324" y="13"/>
                      <a:pt x="310" y="13"/>
                    </a:cubicBezTo>
                    <a:cubicBezTo>
                      <a:pt x="306" y="14"/>
                      <a:pt x="302" y="14"/>
                      <a:pt x="300" y="14"/>
                    </a:cubicBezTo>
                    <a:cubicBezTo>
                      <a:pt x="301" y="14"/>
                      <a:pt x="302" y="15"/>
                      <a:pt x="302" y="15"/>
                    </a:cubicBezTo>
                    <a:cubicBezTo>
                      <a:pt x="307" y="18"/>
                      <a:pt x="311" y="20"/>
                      <a:pt x="311" y="23"/>
                    </a:cubicBezTo>
                    <a:cubicBezTo>
                      <a:pt x="310" y="26"/>
                      <a:pt x="306" y="26"/>
                      <a:pt x="299" y="26"/>
                    </a:cubicBezTo>
                    <a:cubicBezTo>
                      <a:pt x="297" y="27"/>
                      <a:pt x="292" y="27"/>
                      <a:pt x="290" y="27"/>
                    </a:cubicBezTo>
                    <a:cubicBezTo>
                      <a:pt x="293" y="30"/>
                      <a:pt x="297" y="32"/>
                      <a:pt x="303" y="35"/>
                    </a:cubicBezTo>
                    <a:cubicBezTo>
                      <a:pt x="309" y="38"/>
                      <a:pt x="315" y="41"/>
                      <a:pt x="319" y="45"/>
                    </a:cubicBezTo>
                    <a:cubicBezTo>
                      <a:pt x="321" y="47"/>
                      <a:pt x="322" y="49"/>
                      <a:pt x="321" y="51"/>
                    </a:cubicBezTo>
                    <a:cubicBezTo>
                      <a:pt x="321" y="52"/>
                      <a:pt x="320" y="53"/>
                      <a:pt x="318" y="53"/>
                    </a:cubicBezTo>
                    <a:cubicBezTo>
                      <a:pt x="315" y="53"/>
                      <a:pt x="307" y="49"/>
                      <a:pt x="302" y="46"/>
                    </a:cubicBezTo>
                    <a:cubicBezTo>
                      <a:pt x="298" y="43"/>
                      <a:pt x="293" y="42"/>
                      <a:pt x="289" y="41"/>
                    </a:cubicBezTo>
                    <a:cubicBezTo>
                      <a:pt x="284" y="40"/>
                      <a:pt x="279" y="39"/>
                      <a:pt x="276" y="36"/>
                    </a:cubicBezTo>
                    <a:cubicBezTo>
                      <a:pt x="273" y="32"/>
                      <a:pt x="261" y="29"/>
                      <a:pt x="253" y="29"/>
                    </a:cubicBezTo>
                    <a:cubicBezTo>
                      <a:pt x="250" y="29"/>
                      <a:pt x="249" y="29"/>
                      <a:pt x="249" y="30"/>
                    </a:cubicBezTo>
                    <a:cubicBezTo>
                      <a:pt x="248" y="31"/>
                      <a:pt x="253" y="34"/>
                      <a:pt x="255" y="35"/>
                    </a:cubicBezTo>
                    <a:cubicBezTo>
                      <a:pt x="260" y="38"/>
                      <a:pt x="263" y="41"/>
                      <a:pt x="263" y="44"/>
                    </a:cubicBezTo>
                    <a:cubicBezTo>
                      <a:pt x="263" y="45"/>
                      <a:pt x="263" y="47"/>
                      <a:pt x="258" y="47"/>
                    </a:cubicBezTo>
                    <a:cubicBezTo>
                      <a:pt x="256" y="47"/>
                      <a:pt x="254" y="47"/>
                      <a:pt x="252" y="47"/>
                    </a:cubicBezTo>
                    <a:cubicBezTo>
                      <a:pt x="250" y="46"/>
                      <a:pt x="248" y="46"/>
                      <a:pt x="247" y="46"/>
                    </a:cubicBezTo>
                    <a:cubicBezTo>
                      <a:pt x="247" y="46"/>
                      <a:pt x="246" y="46"/>
                      <a:pt x="246" y="46"/>
                    </a:cubicBezTo>
                    <a:cubicBezTo>
                      <a:pt x="246" y="46"/>
                      <a:pt x="246" y="46"/>
                      <a:pt x="245" y="46"/>
                    </a:cubicBezTo>
                    <a:cubicBezTo>
                      <a:pt x="243" y="46"/>
                      <a:pt x="241" y="45"/>
                      <a:pt x="237" y="42"/>
                    </a:cubicBezTo>
                    <a:cubicBezTo>
                      <a:pt x="233" y="39"/>
                      <a:pt x="228" y="35"/>
                      <a:pt x="225" y="35"/>
                    </a:cubicBezTo>
                    <a:cubicBezTo>
                      <a:pt x="224" y="35"/>
                      <a:pt x="223" y="35"/>
                      <a:pt x="223" y="35"/>
                    </a:cubicBezTo>
                    <a:cubicBezTo>
                      <a:pt x="223" y="35"/>
                      <a:pt x="224" y="37"/>
                      <a:pt x="224" y="39"/>
                    </a:cubicBezTo>
                    <a:cubicBezTo>
                      <a:pt x="225" y="41"/>
                      <a:pt x="226" y="44"/>
                      <a:pt x="226" y="47"/>
                    </a:cubicBezTo>
                    <a:cubicBezTo>
                      <a:pt x="226" y="54"/>
                      <a:pt x="219" y="59"/>
                      <a:pt x="215" y="59"/>
                    </a:cubicBezTo>
                    <a:cubicBezTo>
                      <a:pt x="214" y="59"/>
                      <a:pt x="213" y="59"/>
                      <a:pt x="212" y="58"/>
                    </a:cubicBezTo>
                    <a:cubicBezTo>
                      <a:pt x="211" y="57"/>
                      <a:pt x="212" y="55"/>
                      <a:pt x="213" y="54"/>
                    </a:cubicBezTo>
                    <a:cubicBezTo>
                      <a:pt x="214" y="51"/>
                      <a:pt x="214" y="46"/>
                      <a:pt x="213" y="41"/>
                    </a:cubicBezTo>
                    <a:cubicBezTo>
                      <a:pt x="212" y="37"/>
                      <a:pt x="210" y="35"/>
                      <a:pt x="208" y="34"/>
                    </a:cubicBezTo>
                    <a:cubicBezTo>
                      <a:pt x="205" y="33"/>
                      <a:pt x="197" y="34"/>
                      <a:pt x="190" y="36"/>
                    </a:cubicBezTo>
                    <a:cubicBezTo>
                      <a:pt x="185" y="38"/>
                      <a:pt x="179" y="39"/>
                      <a:pt x="175" y="39"/>
                    </a:cubicBezTo>
                    <a:cubicBezTo>
                      <a:pt x="174" y="39"/>
                      <a:pt x="174" y="39"/>
                      <a:pt x="174" y="39"/>
                    </a:cubicBezTo>
                    <a:cubicBezTo>
                      <a:pt x="174" y="39"/>
                      <a:pt x="173" y="39"/>
                      <a:pt x="173" y="39"/>
                    </a:cubicBezTo>
                    <a:cubicBezTo>
                      <a:pt x="166" y="39"/>
                      <a:pt x="161" y="41"/>
                      <a:pt x="160" y="42"/>
                    </a:cubicBezTo>
                    <a:cubicBezTo>
                      <a:pt x="160" y="42"/>
                      <a:pt x="160" y="42"/>
                      <a:pt x="161" y="43"/>
                    </a:cubicBezTo>
                    <a:cubicBezTo>
                      <a:pt x="165" y="45"/>
                      <a:pt x="166" y="47"/>
                      <a:pt x="166" y="49"/>
                    </a:cubicBezTo>
                    <a:cubicBezTo>
                      <a:pt x="165" y="51"/>
                      <a:pt x="163" y="52"/>
                      <a:pt x="161" y="52"/>
                    </a:cubicBezTo>
                    <a:cubicBezTo>
                      <a:pt x="158" y="52"/>
                      <a:pt x="155" y="50"/>
                      <a:pt x="152" y="49"/>
                    </a:cubicBezTo>
                    <a:cubicBezTo>
                      <a:pt x="150" y="47"/>
                      <a:pt x="147" y="47"/>
                      <a:pt x="143" y="47"/>
                    </a:cubicBezTo>
                    <a:cubicBezTo>
                      <a:pt x="138" y="47"/>
                      <a:pt x="132" y="48"/>
                      <a:pt x="130" y="49"/>
                    </a:cubicBezTo>
                    <a:cubicBezTo>
                      <a:pt x="132" y="51"/>
                      <a:pt x="134" y="55"/>
                      <a:pt x="134" y="59"/>
                    </a:cubicBezTo>
                    <a:cubicBezTo>
                      <a:pt x="135" y="63"/>
                      <a:pt x="134" y="66"/>
                      <a:pt x="133" y="68"/>
                    </a:cubicBezTo>
                    <a:cubicBezTo>
                      <a:pt x="132" y="69"/>
                      <a:pt x="131" y="70"/>
                      <a:pt x="129" y="70"/>
                    </a:cubicBezTo>
                    <a:cubicBezTo>
                      <a:pt x="126" y="70"/>
                      <a:pt x="124" y="69"/>
                      <a:pt x="121" y="68"/>
                    </a:cubicBezTo>
                    <a:cubicBezTo>
                      <a:pt x="117" y="67"/>
                      <a:pt x="113" y="66"/>
                      <a:pt x="110" y="66"/>
                    </a:cubicBezTo>
                    <a:cubicBezTo>
                      <a:pt x="100" y="67"/>
                      <a:pt x="61" y="86"/>
                      <a:pt x="60" y="91"/>
                    </a:cubicBezTo>
                    <a:cubicBezTo>
                      <a:pt x="61" y="93"/>
                      <a:pt x="68" y="93"/>
                      <a:pt x="70" y="93"/>
                    </a:cubicBezTo>
                    <a:cubicBezTo>
                      <a:pt x="71" y="93"/>
                      <a:pt x="72" y="93"/>
                      <a:pt x="73" y="93"/>
                    </a:cubicBezTo>
                    <a:cubicBezTo>
                      <a:pt x="74" y="93"/>
                      <a:pt x="75" y="93"/>
                      <a:pt x="76" y="93"/>
                    </a:cubicBezTo>
                    <a:cubicBezTo>
                      <a:pt x="81" y="93"/>
                      <a:pt x="85" y="93"/>
                      <a:pt x="87" y="94"/>
                    </a:cubicBezTo>
                    <a:cubicBezTo>
                      <a:pt x="89" y="95"/>
                      <a:pt x="90" y="97"/>
                      <a:pt x="90" y="99"/>
                    </a:cubicBezTo>
                    <a:cubicBezTo>
                      <a:pt x="90" y="105"/>
                      <a:pt x="84" y="114"/>
                      <a:pt x="78" y="118"/>
                    </a:cubicBezTo>
                    <a:cubicBezTo>
                      <a:pt x="74" y="121"/>
                      <a:pt x="66" y="121"/>
                      <a:pt x="58" y="121"/>
                    </a:cubicBezTo>
                    <a:cubicBezTo>
                      <a:pt x="53" y="121"/>
                      <a:pt x="44" y="122"/>
                      <a:pt x="43" y="123"/>
                    </a:cubicBezTo>
                    <a:cubicBezTo>
                      <a:pt x="43" y="127"/>
                      <a:pt x="36" y="129"/>
                      <a:pt x="24" y="131"/>
                    </a:cubicBezTo>
                    <a:cubicBezTo>
                      <a:pt x="15" y="133"/>
                      <a:pt x="0" y="136"/>
                      <a:pt x="0" y="140"/>
                    </a:cubicBezTo>
                    <a:cubicBezTo>
                      <a:pt x="0" y="141"/>
                      <a:pt x="1" y="145"/>
                      <a:pt x="5" y="146"/>
                    </a:cubicBezTo>
                    <a:cubicBezTo>
                      <a:pt x="7" y="146"/>
                      <a:pt x="9" y="146"/>
                      <a:pt x="11" y="146"/>
                    </a:cubicBezTo>
                    <a:cubicBezTo>
                      <a:pt x="15" y="147"/>
                      <a:pt x="21" y="147"/>
                      <a:pt x="25" y="152"/>
                    </a:cubicBezTo>
                    <a:cubicBezTo>
                      <a:pt x="28" y="155"/>
                      <a:pt x="33" y="156"/>
                      <a:pt x="40" y="156"/>
                    </a:cubicBezTo>
                    <a:cubicBezTo>
                      <a:pt x="44" y="156"/>
                      <a:pt x="49" y="155"/>
                      <a:pt x="54" y="154"/>
                    </a:cubicBezTo>
                    <a:cubicBezTo>
                      <a:pt x="61" y="151"/>
                      <a:pt x="68" y="152"/>
                      <a:pt x="72" y="156"/>
                    </a:cubicBezTo>
                    <a:cubicBezTo>
                      <a:pt x="73" y="158"/>
                      <a:pt x="74" y="160"/>
                      <a:pt x="74" y="162"/>
                    </a:cubicBezTo>
                    <a:cubicBezTo>
                      <a:pt x="74" y="165"/>
                      <a:pt x="72" y="167"/>
                      <a:pt x="67" y="167"/>
                    </a:cubicBezTo>
                    <a:cubicBezTo>
                      <a:pt x="65" y="167"/>
                      <a:pt x="62" y="166"/>
                      <a:pt x="58" y="166"/>
                    </a:cubicBezTo>
                    <a:cubicBezTo>
                      <a:pt x="55" y="165"/>
                      <a:pt x="51" y="165"/>
                      <a:pt x="48" y="165"/>
                    </a:cubicBezTo>
                    <a:cubicBezTo>
                      <a:pt x="46" y="165"/>
                      <a:pt x="44" y="165"/>
                      <a:pt x="43" y="166"/>
                    </a:cubicBezTo>
                    <a:cubicBezTo>
                      <a:pt x="39" y="168"/>
                      <a:pt x="32" y="169"/>
                      <a:pt x="26" y="169"/>
                    </a:cubicBezTo>
                    <a:cubicBezTo>
                      <a:pt x="22" y="169"/>
                      <a:pt x="18" y="169"/>
                      <a:pt x="16" y="170"/>
                    </a:cubicBezTo>
                    <a:cubicBezTo>
                      <a:pt x="17" y="171"/>
                      <a:pt x="22" y="172"/>
                      <a:pt x="26" y="172"/>
                    </a:cubicBezTo>
                    <a:cubicBezTo>
                      <a:pt x="29" y="172"/>
                      <a:pt x="32" y="172"/>
                      <a:pt x="35" y="173"/>
                    </a:cubicBezTo>
                    <a:cubicBezTo>
                      <a:pt x="37" y="173"/>
                      <a:pt x="39" y="174"/>
                      <a:pt x="40" y="176"/>
                    </a:cubicBezTo>
                    <a:cubicBezTo>
                      <a:pt x="41" y="178"/>
                      <a:pt x="40" y="180"/>
                      <a:pt x="38" y="182"/>
                    </a:cubicBezTo>
                    <a:cubicBezTo>
                      <a:pt x="38" y="182"/>
                      <a:pt x="37" y="183"/>
                      <a:pt x="37" y="184"/>
                    </a:cubicBezTo>
                    <a:cubicBezTo>
                      <a:pt x="37" y="185"/>
                      <a:pt x="37" y="185"/>
                      <a:pt x="40" y="186"/>
                    </a:cubicBezTo>
                    <a:cubicBezTo>
                      <a:pt x="43" y="187"/>
                      <a:pt x="46" y="188"/>
                      <a:pt x="49" y="189"/>
                    </a:cubicBezTo>
                    <a:cubicBezTo>
                      <a:pt x="54" y="192"/>
                      <a:pt x="61" y="194"/>
                      <a:pt x="64" y="194"/>
                    </a:cubicBezTo>
                    <a:cubicBezTo>
                      <a:pt x="63" y="192"/>
                      <a:pt x="63" y="191"/>
                      <a:pt x="64" y="190"/>
                    </a:cubicBezTo>
                    <a:cubicBezTo>
                      <a:pt x="64" y="188"/>
                      <a:pt x="67" y="188"/>
                      <a:pt x="70" y="188"/>
                    </a:cubicBezTo>
                    <a:cubicBezTo>
                      <a:pt x="72" y="188"/>
                      <a:pt x="77" y="188"/>
                      <a:pt x="79" y="191"/>
                    </a:cubicBezTo>
                    <a:cubicBezTo>
                      <a:pt x="80" y="191"/>
                      <a:pt x="81" y="190"/>
                      <a:pt x="83" y="189"/>
                    </a:cubicBezTo>
                    <a:cubicBezTo>
                      <a:pt x="86" y="188"/>
                      <a:pt x="90" y="186"/>
                      <a:pt x="93" y="187"/>
                    </a:cubicBezTo>
                    <a:cubicBezTo>
                      <a:pt x="95" y="188"/>
                      <a:pt x="97" y="187"/>
                      <a:pt x="99" y="186"/>
                    </a:cubicBezTo>
                    <a:cubicBezTo>
                      <a:pt x="100" y="185"/>
                      <a:pt x="102" y="184"/>
                      <a:pt x="104" y="184"/>
                    </a:cubicBezTo>
                    <a:cubicBezTo>
                      <a:pt x="105" y="184"/>
                      <a:pt x="106" y="184"/>
                      <a:pt x="108" y="185"/>
                    </a:cubicBezTo>
                    <a:cubicBezTo>
                      <a:pt x="110" y="186"/>
                      <a:pt x="116" y="188"/>
                      <a:pt x="123" y="189"/>
                    </a:cubicBezTo>
                    <a:cubicBezTo>
                      <a:pt x="131" y="190"/>
                      <a:pt x="139" y="192"/>
                      <a:pt x="144" y="194"/>
                    </a:cubicBezTo>
                    <a:cubicBezTo>
                      <a:pt x="146" y="196"/>
                      <a:pt x="149" y="197"/>
                      <a:pt x="151" y="198"/>
                    </a:cubicBezTo>
                    <a:cubicBezTo>
                      <a:pt x="157" y="200"/>
                      <a:pt x="164" y="202"/>
                      <a:pt x="163" y="208"/>
                    </a:cubicBezTo>
                    <a:cubicBezTo>
                      <a:pt x="162" y="212"/>
                      <a:pt x="167" y="216"/>
                      <a:pt x="177" y="221"/>
                    </a:cubicBezTo>
                    <a:cubicBezTo>
                      <a:pt x="189" y="226"/>
                      <a:pt x="189" y="238"/>
                      <a:pt x="189" y="241"/>
                    </a:cubicBezTo>
                    <a:cubicBezTo>
                      <a:pt x="189" y="243"/>
                      <a:pt x="191" y="246"/>
                      <a:pt x="193" y="248"/>
                    </a:cubicBezTo>
                    <a:cubicBezTo>
                      <a:pt x="195" y="250"/>
                      <a:pt x="198" y="252"/>
                      <a:pt x="196" y="255"/>
                    </a:cubicBezTo>
                    <a:cubicBezTo>
                      <a:pt x="195" y="257"/>
                      <a:pt x="199" y="261"/>
                      <a:pt x="202" y="264"/>
                    </a:cubicBezTo>
                    <a:cubicBezTo>
                      <a:pt x="203" y="265"/>
                      <a:pt x="204" y="266"/>
                      <a:pt x="204" y="268"/>
                    </a:cubicBezTo>
                    <a:cubicBezTo>
                      <a:pt x="204" y="271"/>
                      <a:pt x="201" y="273"/>
                      <a:pt x="199" y="275"/>
                    </a:cubicBezTo>
                    <a:cubicBezTo>
                      <a:pt x="197" y="276"/>
                      <a:pt x="196" y="277"/>
                      <a:pt x="196" y="278"/>
                    </a:cubicBezTo>
                    <a:cubicBezTo>
                      <a:pt x="198" y="281"/>
                      <a:pt x="198" y="284"/>
                      <a:pt x="197" y="286"/>
                    </a:cubicBezTo>
                    <a:cubicBezTo>
                      <a:pt x="197" y="288"/>
                      <a:pt x="196" y="290"/>
                      <a:pt x="197" y="291"/>
                    </a:cubicBezTo>
                    <a:cubicBezTo>
                      <a:pt x="198" y="292"/>
                      <a:pt x="199" y="292"/>
                      <a:pt x="200" y="293"/>
                    </a:cubicBezTo>
                    <a:cubicBezTo>
                      <a:pt x="205" y="293"/>
                      <a:pt x="207" y="292"/>
                      <a:pt x="209" y="290"/>
                    </a:cubicBezTo>
                    <a:cubicBezTo>
                      <a:pt x="210" y="288"/>
                      <a:pt x="213" y="285"/>
                      <a:pt x="217" y="285"/>
                    </a:cubicBezTo>
                    <a:cubicBezTo>
                      <a:pt x="219" y="285"/>
                      <a:pt x="221" y="285"/>
                      <a:pt x="222" y="287"/>
                    </a:cubicBezTo>
                    <a:cubicBezTo>
                      <a:pt x="223" y="289"/>
                      <a:pt x="223" y="291"/>
                      <a:pt x="222" y="292"/>
                    </a:cubicBezTo>
                    <a:cubicBezTo>
                      <a:pt x="222" y="295"/>
                      <a:pt x="221" y="296"/>
                      <a:pt x="222" y="297"/>
                    </a:cubicBezTo>
                    <a:cubicBezTo>
                      <a:pt x="224" y="299"/>
                      <a:pt x="227" y="300"/>
                      <a:pt x="230" y="300"/>
                    </a:cubicBezTo>
                    <a:cubicBezTo>
                      <a:pt x="234" y="302"/>
                      <a:pt x="239" y="303"/>
                      <a:pt x="244" y="307"/>
                    </a:cubicBezTo>
                    <a:cubicBezTo>
                      <a:pt x="249" y="312"/>
                      <a:pt x="249" y="314"/>
                      <a:pt x="249" y="316"/>
                    </a:cubicBezTo>
                    <a:cubicBezTo>
                      <a:pt x="248" y="319"/>
                      <a:pt x="242" y="319"/>
                      <a:pt x="237" y="315"/>
                    </a:cubicBezTo>
                    <a:cubicBezTo>
                      <a:pt x="234" y="313"/>
                      <a:pt x="227" y="312"/>
                      <a:pt x="219" y="312"/>
                    </a:cubicBezTo>
                    <a:cubicBezTo>
                      <a:pt x="216" y="312"/>
                      <a:pt x="213" y="312"/>
                      <a:pt x="212" y="312"/>
                    </a:cubicBezTo>
                    <a:cubicBezTo>
                      <a:pt x="217" y="316"/>
                      <a:pt x="232" y="323"/>
                      <a:pt x="237" y="323"/>
                    </a:cubicBezTo>
                    <a:cubicBezTo>
                      <a:pt x="237" y="323"/>
                      <a:pt x="238" y="323"/>
                      <a:pt x="238" y="323"/>
                    </a:cubicBezTo>
                    <a:cubicBezTo>
                      <a:pt x="238" y="323"/>
                      <a:pt x="239" y="323"/>
                      <a:pt x="240" y="323"/>
                    </a:cubicBezTo>
                    <a:cubicBezTo>
                      <a:pt x="244" y="323"/>
                      <a:pt x="249" y="327"/>
                      <a:pt x="250" y="331"/>
                    </a:cubicBezTo>
                    <a:cubicBezTo>
                      <a:pt x="252" y="334"/>
                      <a:pt x="251" y="337"/>
                      <a:pt x="250" y="338"/>
                    </a:cubicBezTo>
                    <a:cubicBezTo>
                      <a:pt x="248" y="340"/>
                      <a:pt x="248" y="344"/>
                      <a:pt x="248" y="348"/>
                    </a:cubicBezTo>
                    <a:cubicBezTo>
                      <a:pt x="248" y="350"/>
                      <a:pt x="248" y="351"/>
                      <a:pt x="248" y="353"/>
                    </a:cubicBezTo>
                    <a:cubicBezTo>
                      <a:pt x="248" y="354"/>
                      <a:pt x="247" y="356"/>
                      <a:pt x="243" y="356"/>
                    </a:cubicBezTo>
                    <a:cubicBezTo>
                      <a:pt x="242" y="356"/>
                      <a:pt x="240" y="356"/>
                      <a:pt x="238" y="356"/>
                    </a:cubicBezTo>
                    <a:cubicBezTo>
                      <a:pt x="236" y="355"/>
                      <a:pt x="234" y="355"/>
                      <a:pt x="232" y="355"/>
                    </a:cubicBezTo>
                    <a:cubicBezTo>
                      <a:pt x="227" y="356"/>
                      <a:pt x="225" y="357"/>
                      <a:pt x="225" y="361"/>
                    </a:cubicBezTo>
                    <a:cubicBezTo>
                      <a:pt x="225" y="365"/>
                      <a:pt x="222" y="368"/>
                      <a:pt x="220" y="370"/>
                    </a:cubicBezTo>
                    <a:cubicBezTo>
                      <a:pt x="218" y="373"/>
                      <a:pt x="216" y="375"/>
                      <a:pt x="215" y="378"/>
                    </a:cubicBezTo>
                    <a:cubicBezTo>
                      <a:pt x="215" y="381"/>
                      <a:pt x="216" y="382"/>
                      <a:pt x="221" y="384"/>
                    </a:cubicBezTo>
                    <a:cubicBezTo>
                      <a:pt x="222" y="384"/>
                      <a:pt x="224" y="385"/>
                      <a:pt x="226" y="386"/>
                    </a:cubicBezTo>
                    <a:cubicBezTo>
                      <a:pt x="227" y="387"/>
                      <a:pt x="227" y="388"/>
                      <a:pt x="227" y="389"/>
                    </a:cubicBezTo>
                    <a:cubicBezTo>
                      <a:pt x="227" y="391"/>
                      <a:pt x="225" y="392"/>
                      <a:pt x="223" y="394"/>
                    </a:cubicBezTo>
                    <a:cubicBezTo>
                      <a:pt x="221" y="395"/>
                      <a:pt x="218" y="396"/>
                      <a:pt x="218" y="398"/>
                    </a:cubicBezTo>
                    <a:cubicBezTo>
                      <a:pt x="217" y="401"/>
                      <a:pt x="227" y="409"/>
                      <a:pt x="232" y="412"/>
                    </a:cubicBezTo>
                    <a:cubicBezTo>
                      <a:pt x="236" y="414"/>
                      <a:pt x="236" y="420"/>
                      <a:pt x="235" y="425"/>
                    </a:cubicBezTo>
                    <a:cubicBezTo>
                      <a:pt x="235" y="428"/>
                      <a:pt x="235" y="431"/>
                      <a:pt x="235" y="433"/>
                    </a:cubicBezTo>
                    <a:cubicBezTo>
                      <a:pt x="236" y="434"/>
                      <a:pt x="236" y="434"/>
                      <a:pt x="237" y="434"/>
                    </a:cubicBezTo>
                    <a:cubicBezTo>
                      <a:pt x="238" y="434"/>
                      <a:pt x="238" y="434"/>
                      <a:pt x="238" y="434"/>
                    </a:cubicBezTo>
                    <a:cubicBezTo>
                      <a:pt x="239" y="434"/>
                      <a:pt x="240" y="434"/>
                      <a:pt x="241" y="435"/>
                    </a:cubicBezTo>
                    <a:cubicBezTo>
                      <a:pt x="242" y="436"/>
                      <a:pt x="242" y="438"/>
                      <a:pt x="242" y="439"/>
                    </a:cubicBezTo>
                    <a:cubicBezTo>
                      <a:pt x="242" y="443"/>
                      <a:pt x="243" y="444"/>
                      <a:pt x="245" y="445"/>
                    </a:cubicBezTo>
                    <a:cubicBezTo>
                      <a:pt x="246" y="446"/>
                      <a:pt x="248" y="448"/>
                      <a:pt x="248" y="450"/>
                    </a:cubicBezTo>
                    <a:cubicBezTo>
                      <a:pt x="248" y="451"/>
                      <a:pt x="250" y="452"/>
                      <a:pt x="251" y="453"/>
                    </a:cubicBezTo>
                    <a:cubicBezTo>
                      <a:pt x="254" y="454"/>
                      <a:pt x="258" y="456"/>
                      <a:pt x="256" y="461"/>
                    </a:cubicBezTo>
                    <a:cubicBezTo>
                      <a:pt x="255" y="465"/>
                      <a:pt x="257" y="468"/>
                      <a:pt x="260" y="471"/>
                    </a:cubicBezTo>
                    <a:cubicBezTo>
                      <a:pt x="260" y="471"/>
                      <a:pt x="261" y="472"/>
                      <a:pt x="261" y="473"/>
                    </a:cubicBezTo>
                    <a:cubicBezTo>
                      <a:pt x="262" y="474"/>
                      <a:pt x="264" y="476"/>
                      <a:pt x="266" y="477"/>
                    </a:cubicBezTo>
                    <a:cubicBezTo>
                      <a:pt x="270" y="480"/>
                      <a:pt x="273" y="483"/>
                      <a:pt x="274" y="487"/>
                    </a:cubicBezTo>
                    <a:cubicBezTo>
                      <a:pt x="276" y="490"/>
                      <a:pt x="280" y="495"/>
                      <a:pt x="285" y="494"/>
                    </a:cubicBezTo>
                    <a:cubicBezTo>
                      <a:pt x="285" y="493"/>
                      <a:pt x="286" y="493"/>
                      <a:pt x="287" y="493"/>
                    </a:cubicBezTo>
                    <a:cubicBezTo>
                      <a:pt x="290" y="493"/>
                      <a:pt x="291" y="495"/>
                      <a:pt x="293" y="496"/>
                    </a:cubicBezTo>
                    <a:cubicBezTo>
                      <a:pt x="294" y="497"/>
                      <a:pt x="295" y="497"/>
                      <a:pt x="296" y="497"/>
                    </a:cubicBezTo>
                    <a:cubicBezTo>
                      <a:pt x="296" y="497"/>
                      <a:pt x="297" y="497"/>
                      <a:pt x="298" y="497"/>
                    </a:cubicBezTo>
                    <a:cubicBezTo>
                      <a:pt x="303" y="497"/>
                      <a:pt x="310" y="500"/>
                      <a:pt x="311" y="504"/>
                    </a:cubicBezTo>
                    <a:cubicBezTo>
                      <a:pt x="312" y="506"/>
                      <a:pt x="322" y="509"/>
                      <a:pt x="329" y="510"/>
                    </a:cubicBezTo>
                    <a:cubicBezTo>
                      <a:pt x="330" y="510"/>
                      <a:pt x="330" y="510"/>
                      <a:pt x="330" y="510"/>
                    </a:cubicBezTo>
                    <a:cubicBezTo>
                      <a:pt x="330" y="510"/>
                      <a:pt x="331" y="509"/>
                      <a:pt x="332" y="507"/>
                    </a:cubicBezTo>
                    <a:cubicBezTo>
                      <a:pt x="333" y="505"/>
                      <a:pt x="334" y="503"/>
                      <a:pt x="336" y="502"/>
                    </a:cubicBezTo>
                    <a:cubicBezTo>
                      <a:pt x="337" y="501"/>
                      <a:pt x="338" y="496"/>
                      <a:pt x="338" y="494"/>
                    </a:cubicBezTo>
                    <a:cubicBezTo>
                      <a:pt x="339" y="489"/>
                      <a:pt x="340" y="485"/>
                      <a:pt x="342" y="484"/>
                    </a:cubicBezTo>
                    <a:cubicBezTo>
                      <a:pt x="343" y="484"/>
                      <a:pt x="343" y="481"/>
                      <a:pt x="343" y="477"/>
                    </a:cubicBezTo>
                    <a:cubicBezTo>
                      <a:pt x="343" y="473"/>
                      <a:pt x="342" y="470"/>
                      <a:pt x="341" y="470"/>
                    </a:cubicBezTo>
                    <a:cubicBezTo>
                      <a:pt x="339" y="469"/>
                      <a:pt x="338" y="467"/>
                      <a:pt x="338" y="465"/>
                    </a:cubicBezTo>
                    <a:cubicBezTo>
                      <a:pt x="339" y="463"/>
                      <a:pt x="342" y="460"/>
                      <a:pt x="348" y="461"/>
                    </a:cubicBezTo>
                    <a:cubicBezTo>
                      <a:pt x="351" y="461"/>
                      <a:pt x="351" y="460"/>
                      <a:pt x="352" y="458"/>
                    </a:cubicBezTo>
                    <a:cubicBezTo>
                      <a:pt x="353" y="456"/>
                      <a:pt x="353" y="454"/>
                      <a:pt x="356" y="453"/>
                    </a:cubicBezTo>
                    <a:cubicBezTo>
                      <a:pt x="357" y="453"/>
                      <a:pt x="357" y="451"/>
                      <a:pt x="357" y="450"/>
                    </a:cubicBezTo>
                    <a:cubicBezTo>
                      <a:pt x="358" y="448"/>
                      <a:pt x="358" y="445"/>
                      <a:pt x="361" y="444"/>
                    </a:cubicBezTo>
                    <a:cubicBezTo>
                      <a:pt x="361" y="444"/>
                      <a:pt x="361" y="444"/>
                      <a:pt x="361" y="444"/>
                    </a:cubicBezTo>
                    <a:cubicBezTo>
                      <a:pt x="361" y="443"/>
                      <a:pt x="361" y="441"/>
                      <a:pt x="360" y="439"/>
                    </a:cubicBezTo>
                    <a:cubicBezTo>
                      <a:pt x="358" y="437"/>
                      <a:pt x="359" y="436"/>
                      <a:pt x="359" y="435"/>
                    </a:cubicBezTo>
                    <a:cubicBezTo>
                      <a:pt x="360" y="433"/>
                      <a:pt x="362" y="432"/>
                      <a:pt x="365" y="431"/>
                    </a:cubicBezTo>
                    <a:cubicBezTo>
                      <a:pt x="366" y="431"/>
                      <a:pt x="366" y="431"/>
                      <a:pt x="366" y="430"/>
                    </a:cubicBezTo>
                    <a:cubicBezTo>
                      <a:pt x="366" y="429"/>
                      <a:pt x="365" y="427"/>
                      <a:pt x="363" y="426"/>
                    </a:cubicBezTo>
                    <a:cubicBezTo>
                      <a:pt x="359" y="425"/>
                      <a:pt x="358" y="422"/>
                      <a:pt x="358" y="420"/>
                    </a:cubicBezTo>
                    <a:cubicBezTo>
                      <a:pt x="359" y="417"/>
                      <a:pt x="363" y="416"/>
                      <a:pt x="366" y="419"/>
                    </a:cubicBezTo>
                    <a:cubicBezTo>
                      <a:pt x="367" y="419"/>
                      <a:pt x="369" y="420"/>
                      <a:pt x="370" y="420"/>
                    </a:cubicBezTo>
                    <a:cubicBezTo>
                      <a:pt x="370" y="420"/>
                      <a:pt x="370" y="420"/>
                      <a:pt x="370" y="420"/>
                    </a:cubicBezTo>
                    <a:cubicBezTo>
                      <a:pt x="370" y="420"/>
                      <a:pt x="370" y="419"/>
                      <a:pt x="370" y="418"/>
                    </a:cubicBezTo>
                    <a:cubicBezTo>
                      <a:pt x="368" y="416"/>
                      <a:pt x="369" y="415"/>
                      <a:pt x="369" y="414"/>
                    </a:cubicBezTo>
                    <a:cubicBezTo>
                      <a:pt x="370" y="411"/>
                      <a:pt x="375" y="409"/>
                      <a:pt x="382" y="409"/>
                    </a:cubicBezTo>
                    <a:cubicBezTo>
                      <a:pt x="385" y="408"/>
                      <a:pt x="388" y="407"/>
                      <a:pt x="389" y="406"/>
                    </a:cubicBezTo>
                    <a:cubicBezTo>
                      <a:pt x="390" y="404"/>
                      <a:pt x="390" y="403"/>
                      <a:pt x="389" y="401"/>
                    </a:cubicBezTo>
                    <a:cubicBezTo>
                      <a:pt x="389" y="400"/>
                      <a:pt x="389" y="398"/>
                      <a:pt x="390" y="397"/>
                    </a:cubicBezTo>
                    <a:cubicBezTo>
                      <a:pt x="392" y="394"/>
                      <a:pt x="397" y="395"/>
                      <a:pt x="399" y="397"/>
                    </a:cubicBezTo>
                    <a:cubicBezTo>
                      <a:pt x="399" y="398"/>
                      <a:pt x="400" y="399"/>
                      <a:pt x="399" y="401"/>
                    </a:cubicBezTo>
                    <a:cubicBezTo>
                      <a:pt x="398" y="403"/>
                      <a:pt x="398" y="404"/>
                      <a:pt x="398" y="405"/>
                    </a:cubicBezTo>
                    <a:cubicBezTo>
                      <a:pt x="398" y="405"/>
                      <a:pt x="398" y="405"/>
                      <a:pt x="398" y="405"/>
                    </a:cubicBezTo>
                    <a:cubicBezTo>
                      <a:pt x="400" y="403"/>
                      <a:pt x="403" y="403"/>
                      <a:pt x="407" y="402"/>
                    </a:cubicBezTo>
                    <a:cubicBezTo>
                      <a:pt x="411" y="402"/>
                      <a:pt x="415" y="402"/>
                      <a:pt x="420" y="400"/>
                    </a:cubicBezTo>
                    <a:cubicBezTo>
                      <a:pt x="431" y="397"/>
                      <a:pt x="441" y="388"/>
                      <a:pt x="443" y="380"/>
                    </a:cubicBezTo>
                    <a:cubicBezTo>
                      <a:pt x="445" y="375"/>
                      <a:pt x="450" y="372"/>
                      <a:pt x="453" y="371"/>
                    </a:cubicBezTo>
                    <a:cubicBezTo>
                      <a:pt x="457" y="369"/>
                      <a:pt x="458" y="368"/>
                      <a:pt x="457" y="367"/>
                    </a:cubicBezTo>
                    <a:cubicBezTo>
                      <a:pt x="457" y="364"/>
                      <a:pt x="457" y="362"/>
                      <a:pt x="458" y="360"/>
                    </a:cubicBezTo>
                    <a:cubicBezTo>
                      <a:pt x="459" y="359"/>
                      <a:pt x="460" y="358"/>
                      <a:pt x="463" y="358"/>
                    </a:cubicBezTo>
                    <a:cubicBezTo>
                      <a:pt x="465" y="358"/>
                      <a:pt x="468" y="359"/>
                      <a:pt x="471" y="360"/>
                    </a:cubicBezTo>
                    <a:cubicBezTo>
                      <a:pt x="472" y="361"/>
                      <a:pt x="473" y="361"/>
                      <a:pt x="473" y="361"/>
                    </a:cubicBezTo>
                    <a:cubicBezTo>
                      <a:pt x="474" y="359"/>
                      <a:pt x="476" y="358"/>
                      <a:pt x="481" y="358"/>
                    </a:cubicBezTo>
                    <a:cubicBezTo>
                      <a:pt x="485" y="358"/>
                      <a:pt x="487" y="357"/>
                      <a:pt x="489" y="356"/>
                    </a:cubicBezTo>
                    <a:cubicBezTo>
                      <a:pt x="491" y="355"/>
                      <a:pt x="493" y="354"/>
                      <a:pt x="498" y="354"/>
                    </a:cubicBezTo>
                    <a:cubicBezTo>
                      <a:pt x="507" y="354"/>
                      <a:pt x="529" y="350"/>
                      <a:pt x="537" y="343"/>
                    </a:cubicBezTo>
                    <a:cubicBezTo>
                      <a:pt x="542" y="339"/>
                      <a:pt x="550" y="335"/>
                      <a:pt x="558" y="332"/>
                    </a:cubicBezTo>
                    <a:cubicBezTo>
                      <a:pt x="562" y="330"/>
                      <a:pt x="566" y="328"/>
                      <a:pt x="569" y="327"/>
                    </a:cubicBezTo>
                    <a:cubicBezTo>
                      <a:pt x="569" y="326"/>
                      <a:pt x="569" y="326"/>
                      <a:pt x="570" y="326"/>
                    </a:cubicBezTo>
                    <a:cubicBezTo>
                      <a:pt x="565" y="327"/>
                      <a:pt x="559" y="327"/>
                      <a:pt x="554" y="3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2177"/>
              <p:cNvSpPr>
                <a:spLocks/>
              </p:cNvSpPr>
              <p:nvPr/>
            </p:nvSpPr>
            <p:spPr bwMode="auto">
              <a:xfrm>
                <a:off x="3222663" y="2425157"/>
                <a:ext cx="55752" cy="30574"/>
              </a:xfrm>
              <a:custGeom>
                <a:avLst/>
                <a:gdLst>
                  <a:gd name="T0" fmla="*/ 22 w 31"/>
                  <a:gd name="T1" fmla="*/ 6 h 18"/>
                  <a:gd name="T2" fmla="*/ 8 w 31"/>
                  <a:gd name="T3" fmla="*/ 0 h 18"/>
                  <a:gd name="T4" fmla="*/ 4 w 31"/>
                  <a:gd name="T5" fmla="*/ 1 h 18"/>
                  <a:gd name="T6" fmla="*/ 2 w 31"/>
                  <a:gd name="T7" fmla="*/ 4 h 18"/>
                  <a:gd name="T8" fmla="*/ 2 w 31"/>
                  <a:gd name="T9" fmla="*/ 9 h 18"/>
                  <a:gd name="T10" fmla="*/ 7 w 31"/>
                  <a:gd name="T11" fmla="*/ 12 h 18"/>
                  <a:gd name="T12" fmla="*/ 14 w 31"/>
                  <a:gd name="T13" fmla="*/ 16 h 18"/>
                  <a:gd name="T14" fmla="*/ 19 w 31"/>
                  <a:gd name="T15" fmla="*/ 18 h 18"/>
                  <a:gd name="T16" fmla="*/ 31 w 31"/>
                  <a:gd name="T17" fmla="*/ 13 h 18"/>
                  <a:gd name="T18" fmla="*/ 29 w 31"/>
                  <a:gd name="T19" fmla="*/ 11 h 18"/>
                  <a:gd name="T20" fmla="*/ 22 w 31"/>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8">
                    <a:moveTo>
                      <a:pt x="22" y="6"/>
                    </a:moveTo>
                    <a:cubicBezTo>
                      <a:pt x="20" y="2"/>
                      <a:pt x="13" y="0"/>
                      <a:pt x="8" y="0"/>
                    </a:cubicBezTo>
                    <a:cubicBezTo>
                      <a:pt x="5" y="0"/>
                      <a:pt x="4" y="1"/>
                      <a:pt x="4" y="1"/>
                    </a:cubicBezTo>
                    <a:cubicBezTo>
                      <a:pt x="3" y="2"/>
                      <a:pt x="3" y="3"/>
                      <a:pt x="2" y="4"/>
                    </a:cubicBezTo>
                    <a:cubicBezTo>
                      <a:pt x="0" y="6"/>
                      <a:pt x="0" y="7"/>
                      <a:pt x="2" y="9"/>
                    </a:cubicBezTo>
                    <a:cubicBezTo>
                      <a:pt x="3" y="11"/>
                      <a:pt x="5" y="11"/>
                      <a:pt x="7" y="12"/>
                    </a:cubicBezTo>
                    <a:cubicBezTo>
                      <a:pt x="9" y="13"/>
                      <a:pt x="11" y="14"/>
                      <a:pt x="14" y="16"/>
                    </a:cubicBezTo>
                    <a:cubicBezTo>
                      <a:pt x="15" y="17"/>
                      <a:pt x="17" y="18"/>
                      <a:pt x="19" y="18"/>
                    </a:cubicBezTo>
                    <a:cubicBezTo>
                      <a:pt x="25" y="18"/>
                      <a:pt x="31" y="15"/>
                      <a:pt x="31" y="13"/>
                    </a:cubicBezTo>
                    <a:cubicBezTo>
                      <a:pt x="31" y="12"/>
                      <a:pt x="31" y="12"/>
                      <a:pt x="29" y="11"/>
                    </a:cubicBezTo>
                    <a:cubicBezTo>
                      <a:pt x="27" y="10"/>
                      <a:pt x="24" y="9"/>
                      <a:pt x="2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2224"/>
              <p:cNvSpPr>
                <a:spLocks/>
              </p:cNvSpPr>
              <p:nvPr/>
            </p:nvSpPr>
            <p:spPr bwMode="auto">
              <a:xfrm>
                <a:off x="3847084" y="2551051"/>
                <a:ext cx="204424" cy="93521"/>
              </a:xfrm>
              <a:custGeom>
                <a:avLst/>
                <a:gdLst>
                  <a:gd name="T0" fmla="*/ 108 w 115"/>
                  <a:gd name="T1" fmla="*/ 31 h 54"/>
                  <a:gd name="T2" fmla="*/ 115 w 115"/>
                  <a:gd name="T3" fmla="*/ 24 h 54"/>
                  <a:gd name="T4" fmla="*/ 111 w 115"/>
                  <a:gd name="T5" fmla="*/ 17 h 54"/>
                  <a:gd name="T6" fmla="*/ 103 w 115"/>
                  <a:gd name="T7" fmla="*/ 9 h 54"/>
                  <a:gd name="T8" fmla="*/ 101 w 115"/>
                  <a:gd name="T9" fmla="*/ 4 h 54"/>
                  <a:gd name="T10" fmla="*/ 95 w 115"/>
                  <a:gd name="T11" fmla="*/ 5 h 54"/>
                  <a:gd name="T12" fmla="*/ 85 w 115"/>
                  <a:gd name="T13" fmla="*/ 0 h 54"/>
                  <a:gd name="T14" fmla="*/ 85 w 115"/>
                  <a:gd name="T15" fmla="*/ 5 h 54"/>
                  <a:gd name="T16" fmla="*/ 79 w 115"/>
                  <a:gd name="T17" fmla="*/ 7 h 54"/>
                  <a:gd name="T18" fmla="*/ 70 w 115"/>
                  <a:gd name="T19" fmla="*/ 7 h 54"/>
                  <a:gd name="T20" fmla="*/ 67 w 115"/>
                  <a:gd name="T21" fmla="*/ 7 h 54"/>
                  <a:gd name="T22" fmla="*/ 66 w 115"/>
                  <a:gd name="T23" fmla="*/ 9 h 54"/>
                  <a:gd name="T24" fmla="*/ 60 w 115"/>
                  <a:gd name="T25" fmla="*/ 7 h 54"/>
                  <a:gd name="T26" fmla="*/ 55 w 115"/>
                  <a:gd name="T27" fmla="*/ 7 h 54"/>
                  <a:gd name="T28" fmla="*/ 53 w 115"/>
                  <a:gd name="T29" fmla="*/ 13 h 54"/>
                  <a:gd name="T30" fmla="*/ 46 w 115"/>
                  <a:gd name="T31" fmla="*/ 8 h 54"/>
                  <a:gd name="T32" fmla="*/ 44 w 115"/>
                  <a:gd name="T33" fmla="*/ 8 h 54"/>
                  <a:gd name="T34" fmla="*/ 45 w 115"/>
                  <a:gd name="T35" fmla="*/ 17 h 54"/>
                  <a:gd name="T36" fmla="*/ 35 w 115"/>
                  <a:gd name="T37" fmla="*/ 20 h 54"/>
                  <a:gd name="T38" fmla="*/ 27 w 115"/>
                  <a:gd name="T39" fmla="*/ 15 h 54"/>
                  <a:gd name="T40" fmla="*/ 13 w 115"/>
                  <a:gd name="T41" fmla="*/ 1 h 54"/>
                  <a:gd name="T42" fmla="*/ 16 w 115"/>
                  <a:gd name="T43" fmla="*/ 4 h 54"/>
                  <a:gd name="T44" fmla="*/ 15 w 115"/>
                  <a:gd name="T45" fmla="*/ 9 h 54"/>
                  <a:gd name="T46" fmla="*/ 9 w 115"/>
                  <a:gd name="T47" fmla="*/ 6 h 54"/>
                  <a:gd name="T48" fmla="*/ 2 w 115"/>
                  <a:gd name="T49" fmla="*/ 13 h 54"/>
                  <a:gd name="T50" fmla="*/ 4 w 115"/>
                  <a:gd name="T51" fmla="*/ 17 h 54"/>
                  <a:gd name="T52" fmla="*/ 24 w 115"/>
                  <a:gd name="T53" fmla="*/ 16 h 54"/>
                  <a:gd name="T54" fmla="*/ 22 w 115"/>
                  <a:gd name="T55" fmla="*/ 23 h 54"/>
                  <a:gd name="T56" fmla="*/ 23 w 115"/>
                  <a:gd name="T57" fmla="*/ 26 h 54"/>
                  <a:gd name="T58" fmla="*/ 20 w 115"/>
                  <a:gd name="T59" fmla="*/ 30 h 54"/>
                  <a:gd name="T60" fmla="*/ 20 w 115"/>
                  <a:gd name="T61" fmla="*/ 33 h 54"/>
                  <a:gd name="T62" fmla="*/ 26 w 115"/>
                  <a:gd name="T63" fmla="*/ 36 h 54"/>
                  <a:gd name="T64" fmla="*/ 28 w 115"/>
                  <a:gd name="T65" fmla="*/ 41 h 54"/>
                  <a:gd name="T66" fmla="*/ 17 w 115"/>
                  <a:gd name="T67" fmla="*/ 46 h 54"/>
                  <a:gd name="T68" fmla="*/ 29 w 115"/>
                  <a:gd name="T69" fmla="*/ 45 h 54"/>
                  <a:gd name="T70" fmla="*/ 44 w 115"/>
                  <a:gd name="T71" fmla="*/ 50 h 54"/>
                  <a:gd name="T72" fmla="*/ 56 w 115"/>
                  <a:gd name="T73" fmla="*/ 54 h 54"/>
                  <a:gd name="T74" fmla="*/ 68 w 115"/>
                  <a:gd name="T75" fmla="*/ 50 h 54"/>
                  <a:gd name="T76" fmla="*/ 83 w 115"/>
                  <a:gd name="T77" fmla="*/ 44 h 54"/>
                  <a:gd name="T78" fmla="*/ 104 w 115"/>
                  <a:gd name="T7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 h="54">
                    <a:moveTo>
                      <a:pt x="104" y="34"/>
                    </a:moveTo>
                    <a:cubicBezTo>
                      <a:pt x="105" y="33"/>
                      <a:pt x="106" y="31"/>
                      <a:pt x="108" y="31"/>
                    </a:cubicBezTo>
                    <a:cubicBezTo>
                      <a:pt x="108" y="31"/>
                      <a:pt x="108" y="31"/>
                      <a:pt x="108" y="31"/>
                    </a:cubicBezTo>
                    <a:cubicBezTo>
                      <a:pt x="110" y="31"/>
                      <a:pt x="113" y="27"/>
                      <a:pt x="115" y="24"/>
                    </a:cubicBezTo>
                    <a:cubicBezTo>
                      <a:pt x="115" y="23"/>
                      <a:pt x="115" y="21"/>
                      <a:pt x="114" y="20"/>
                    </a:cubicBezTo>
                    <a:cubicBezTo>
                      <a:pt x="113" y="18"/>
                      <a:pt x="112" y="17"/>
                      <a:pt x="111" y="17"/>
                    </a:cubicBezTo>
                    <a:cubicBezTo>
                      <a:pt x="108" y="17"/>
                      <a:pt x="105" y="16"/>
                      <a:pt x="104" y="14"/>
                    </a:cubicBezTo>
                    <a:cubicBezTo>
                      <a:pt x="103" y="12"/>
                      <a:pt x="102" y="10"/>
                      <a:pt x="103" y="9"/>
                    </a:cubicBezTo>
                    <a:cubicBezTo>
                      <a:pt x="103" y="8"/>
                      <a:pt x="102" y="7"/>
                      <a:pt x="102" y="6"/>
                    </a:cubicBezTo>
                    <a:cubicBezTo>
                      <a:pt x="101" y="5"/>
                      <a:pt x="101" y="5"/>
                      <a:pt x="101" y="4"/>
                    </a:cubicBezTo>
                    <a:cubicBezTo>
                      <a:pt x="99" y="4"/>
                      <a:pt x="98" y="4"/>
                      <a:pt x="96" y="5"/>
                    </a:cubicBezTo>
                    <a:cubicBezTo>
                      <a:pt x="95" y="5"/>
                      <a:pt x="95" y="5"/>
                      <a:pt x="95" y="5"/>
                    </a:cubicBezTo>
                    <a:cubicBezTo>
                      <a:pt x="93" y="5"/>
                      <a:pt x="91" y="4"/>
                      <a:pt x="89" y="2"/>
                    </a:cubicBezTo>
                    <a:cubicBezTo>
                      <a:pt x="88" y="1"/>
                      <a:pt x="86" y="0"/>
                      <a:pt x="85" y="0"/>
                    </a:cubicBezTo>
                    <a:cubicBezTo>
                      <a:pt x="85" y="0"/>
                      <a:pt x="85" y="0"/>
                      <a:pt x="85" y="2"/>
                    </a:cubicBezTo>
                    <a:cubicBezTo>
                      <a:pt x="85" y="3"/>
                      <a:pt x="85" y="4"/>
                      <a:pt x="85" y="5"/>
                    </a:cubicBezTo>
                    <a:cubicBezTo>
                      <a:pt x="85" y="6"/>
                      <a:pt x="84" y="7"/>
                      <a:pt x="82" y="7"/>
                    </a:cubicBezTo>
                    <a:cubicBezTo>
                      <a:pt x="81" y="7"/>
                      <a:pt x="80" y="7"/>
                      <a:pt x="79" y="7"/>
                    </a:cubicBezTo>
                    <a:cubicBezTo>
                      <a:pt x="79" y="7"/>
                      <a:pt x="78" y="7"/>
                      <a:pt x="78" y="7"/>
                    </a:cubicBezTo>
                    <a:cubicBezTo>
                      <a:pt x="77" y="10"/>
                      <a:pt x="73" y="10"/>
                      <a:pt x="70" y="7"/>
                    </a:cubicBezTo>
                    <a:cubicBezTo>
                      <a:pt x="70" y="6"/>
                      <a:pt x="69" y="6"/>
                      <a:pt x="69" y="6"/>
                    </a:cubicBezTo>
                    <a:cubicBezTo>
                      <a:pt x="68" y="6"/>
                      <a:pt x="67" y="6"/>
                      <a:pt x="67" y="7"/>
                    </a:cubicBezTo>
                    <a:cubicBezTo>
                      <a:pt x="67" y="7"/>
                      <a:pt x="67" y="8"/>
                      <a:pt x="67" y="9"/>
                    </a:cubicBezTo>
                    <a:cubicBezTo>
                      <a:pt x="66" y="9"/>
                      <a:pt x="66" y="9"/>
                      <a:pt x="66" y="9"/>
                    </a:cubicBezTo>
                    <a:cubicBezTo>
                      <a:pt x="65" y="9"/>
                      <a:pt x="65" y="9"/>
                      <a:pt x="65" y="9"/>
                    </a:cubicBezTo>
                    <a:cubicBezTo>
                      <a:pt x="63" y="9"/>
                      <a:pt x="62" y="9"/>
                      <a:pt x="60" y="7"/>
                    </a:cubicBezTo>
                    <a:cubicBezTo>
                      <a:pt x="58" y="6"/>
                      <a:pt x="58" y="6"/>
                      <a:pt x="58" y="6"/>
                    </a:cubicBezTo>
                    <a:cubicBezTo>
                      <a:pt x="57" y="5"/>
                      <a:pt x="56" y="6"/>
                      <a:pt x="55" y="7"/>
                    </a:cubicBezTo>
                    <a:cubicBezTo>
                      <a:pt x="54" y="8"/>
                      <a:pt x="54" y="9"/>
                      <a:pt x="54" y="9"/>
                    </a:cubicBezTo>
                    <a:cubicBezTo>
                      <a:pt x="54" y="11"/>
                      <a:pt x="54" y="12"/>
                      <a:pt x="53" y="13"/>
                    </a:cubicBezTo>
                    <a:cubicBezTo>
                      <a:pt x="53" y="13"/>
                      <a:pt x="52" y="13"/>
                      <a:pt x="51" y="13"/>
                    </a:cubicBezTo>
                    <a:cubicBezTo>
                      <a:pt x="49" y="13"/>
                      <a:pt x="48" y="12"/>
                      <a:pt x="46" y="8"/>
                    </a:cubicBezTo>
                    <a:cubicBezTo>
                      <a:pt x="45" y="7"/>
                      <a:pt x="45" y="7"/>
                      <a:pt x="45" y="7"/>
                    </a:cubicBezTo>
                    <a:cubicBezTo>
                      <a:pt x="45" y="7"/>
                      <a:pt x="44" y="7"/>
                      <a:pt x="44" y="8"/>
                    </a:cubicBezTo>
                    <a:cubicBezTo>
                      <a:pt x="44" y="9"/>
                      <a:pt x="44" y="9"/>
                      <a:pt x="44" y="10"/>
                    </a:cubicBezTo>
                    <a:cubicBezTo>
                      <a:pt x="45" y="12"/>
                      <a:pt x="46" y="15"/>
                      <a:pt x="45" y="17"/>
                    </a:cubicBezTo>
                    <a:cubicBezTo>
                      <a:pt x="44" y="18"/>
                      <a:pt x="42" y="19"/>
                      <a:pt x="40" y="18"/>
                    </a:cubicBezTo>
                    <a:cubicBezTo>
                      <a:pt x="39" y="17"/>
                      <a:pt x="36" y="18"/>
                      <a:pt x="35" y="20"/>
                    </a:cubicBezTo>
                    <a:cubicBezTo>
                      <a:pt x="35" y="21"/>
                      <a:pt x="34" y="22"/>
                      <a:pt x="33" y="22"/>
                    </a:cubicBezTo>
                    <a:cubicBezTo>
                      <a:pt x="30" y="22"/>
                      <a:pt x="28" y="18"/>
                      <a:pt x="27" y="15"/>
                    </a:cubicBezTo>
                    <a:cubicBezTo>
                      <a:pt x="27" y="13"/>
                      <a:pt x="27" y="10"/>
                      <a:pt x="29" y="9"/>
                    </a:cubicBezTo>
                    <a:cubicBezTo>
                      <a:pt x="27" y="6"/>
                      <a:pt x="17" y="1"/>
                      <a:pt x="13" y="1"/>
                    </a:cubicBezTo>
                    <a:cubicBezTo>
                      <a:pt x="13" y="1"/>
                      <a:pt x="13" y="1"/>
                      <a:pt x="13" y="1"/>
                    </a:cubicBezTo>
                    <a:cubicBezTo>
                      <a:pt x="14" y="2"/>
                      <a:pt x="15" y="2"/>
                      <a:pt x="16" y="4"/>
                    </a:cubicBezTo>
                    <a:cubicBezTo>
                      <a:pt x="17" y="4"/>
                      <a:pt x="18" y="6"/>
                      <a:pt x="18" y="7"/>
                    </a:cubicBezTo>
                    <a:cubicBezTo>
                      <a:pt x="18" y="8"/>
                      <a:pt x="17" y="9"/>
                      <a:pt x="15" y="9"/>
                    </a:cubicBezTo>
                    <a:cubicBezTo>
                      <a:pt x="13" y="9"/>
                      <a:pt x="11" y="8"/>
                      <a:pt x="9" y="6"/>
                    </a:cubicBezTo>
                    <a:cubicBezTo>
                      <a:pt x="9" y="6"/>
                      <a:pt x="9" y="6"/>
                      <a:pt x="9" y="6"/>
                    </a:cubicBezTo>
                    <a:cubicBezTo>
                      <a:pt x="8" y="6"/>
                      <a:pt x="6" y="7"/>
                      <a:pt x="5" y="9"/>
                    </a:cubicBezTo>
                    <a:cubicBezTo>
                      <a:pt x="4" y="10"/>
                      <a:pt x="3" y="12"/>
                      <a:pt x="2" y="13"/>
                    </a:cubicBezTo>
                    <a:cubicBezTo>
                      <a:pt x="1" y="14"/>
                      <a:pt x="0" y="15"/>
                      <a:pt x="0" y="16"/>
                    </a:cubicBezTo>
                    <a:cubicBezTo>
                      <a:pt x="0" y="16"/>
                      <a:pt x="2" y="17"/>
                      <a:pt x="4" y="17"/>
                    </a:cubicBezTo>
                    <a:cubicBezTo>
                      <a:pt x="6" y="17"/>
                      <a:pt x="7" y="17"/>
                      <a:pt x="8" y="16"/>
                    </a:cubicBezTo>
                    <a:cubicBezTo>
                      <a:pt x="14" y="13"/>
                      <a:pt x="21" y="14"/>
                      <a:pt x="24" y="16"/>
                    </a:cubicBezTo>
                    <a:cubicBezTo>
                      <a:pt x="25" y="17"/>
                      <a:pt x="25" y="19"/>
                      <a:pt x="25" y="19"/>
                    </a:cubicBezTo>
                    <a:cubicBezTo>
                      <a:pt x="25" y="21"/>
                      <a:pt x="23" y="22"/>
                      <a:pt x="22" y="23"/>
                    </a:cubicBezTo>
                    <a:cubicBezTo>
                      <a:pt x="22" y="23"/>
                      <a:pt x="22" y="23"/>
                      <a:pt x="22" y="23"/>
                    </a:cubicBezTo>
                    <a:cubicBezTo>
                      <a:pt x="23" y="24"/>
                      <a:pt x="23" y="25"/>
                      <a:pt x="23" y="26"/>
                    </a:cubicBezTo>
                    <a:cubicBezTo>
                      <a:pt x="23" y="27"/>
                      <a:pt x="21" y="28"/>
                      <a:pt x="19" y="29"/>
                    </a:cubicBezTo>
                    <a:cubicBezTo>
                      <a:pt x="19" y="29"/>
                      <a:pt x="20" y="30"/>
                      <a:pt x="20" y="30"/>
                    </a:cubicBezTo>
                    <a:cubicBezTo>
                      <a:pt x="20" y="31"/>
                      <a:pt x="20" y="31"/>
                      <a:pt x="20" y="31"/>
                    </a:cubicBezTo>
                    <a:cubicBezTo>
                      <a:pt x="20" y="31"/>
                      <a:pt x="20" y="33"/>
                      <a:pt x="20" y="33"/>
                    </a:cubicBezTo>
                    <a:cubicBezTo>
                      <a:pt x="20" y="33"/>
                      <a:pt x="20" y="33"/>
                      <a:pt x="21" y="33"/>
                    </a:cubicBezTo>
                    <a:cubicBezTo>
                      <a:pt x="24" y="31"/>
                      <a:pt x="26" y="33"/>
                      <a:pt x="26" y="36"/>
                    </a:cubicBezTo>
                    <a:cubicBezTo>
                      <a:pt x="26" y="36"/>
                      <a:pt x="26" y="37"/>
                      <a:pt x="26" y="37"/>
                    </a:cubicBezTo>
                    <a:cubicBezTo>
                      <a:pt x="28" y="38"/>
                      <a:pt x="28" y="39"/>
                      <a:pt x="28" y="41"/>
                    </a:cubicBezTo>
                    <a:cubicBezTo>
                      <a:pt x="28" y="43"/>
                      <a:pt x="26" y="45"/>
                      <a:pt x="21" y="46"/>
                    </a:cubicBezTo>
                    <a:cubicBezTo>
                      <a:pt x="19" y="46"/>
                      <a:pt x="18" y="46"/>
                      <a:pt x="17" y="46"/>
                    </a:cubicBezTo>
                    <a:cubicBezTo>
                      <a:pt x="19" y="47"/>
                      <a:pt x="23" y="46"/>
                      <a:pt x="27" y="45"/>
                    </a:cubicBezTo>
                    <a:cubicBezTo>
                      <a:pt x="29" y="45"/>
                      <a:pt x="29" y="45"/>
                      <a:pt x="29" y="45"/>
                    </a:cubicBezTo>
                    <a:cubicBezTo>
                      <a:pt x="30" y="45"/>
                      <a:pt x="31" y="45"/>
                      <a:pt x="31" y="45"/>
                    </a:cubicBezTo>
                    <a:cubicBezTo>
                      <a:pt x="36" y="45"/>
                      <a:pt x="40" y="47"/>
                      <a:pt x="44" y="50"/>
                    </a:cubicBezTo>
                    <a:cubicBezTo>
                      <a:pt x="47" y="51"/>
                      <a:pt x="49" y="52"/>
                      <a:pt x="51" y="53"/>
                    </a:cubicBezTo>
                    <a:cubicBezTo>
                      <a:pt x="52" y="54"/>
                      <a:pt x="54" y="54"/>
                      <a:pt x="56" y="54"/>
                    </a:cubicBezTo>
                    <a:cubicBezTo>
                      <a:pt x="56" y="54"/>
                      <a:pt x="56" y="54"/>
                      <a:pt x="56" y="54"/>
                    </a:cubicBezTo>
                    <a:cubicBezTo>
                      <a:pt x="62" y="54"/>
                      <a:pt x="68" y="51"/>
                      <a:pt x="68" y="50"/>
                    </a:cubicBezTo>
                    <a:cubicBezTo>
                      <a:pt x="69" y="47"/>
                      <a:pt x="73" y="46"/>
                      <a:pt x="77" y="46"/>
                    </a:cubicBezTo>
                    <a:cubicBezTo>
                      <a:pt x="79" y="45"/>
                      <a:pt x="82" y="45"/>
                      <a:pt x="83" y="44"/>
                    </a:cubicBezTo>
                    <a:cubicBezTo>
                      <a:pt x="87" y="41"/>
                      <a:pt x="92" y="38"/>
                      <a:pt x="99" y="38"/>
                    </a:cubicBezTo>
                    <a:cubicBezTo>
                      <a:pt x="102" y="38"/>
                      <a:pt x="103" y="36"/>
                      <a:pt x="104" y="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1113" name="TextBox 1112"/>
          <p:cNvSpPr txBox="1"/>
          <p:nvPr/>
        </p:nvSpPr>
        <p:spPr>
          <a:xfrm>
            <a:off x="1543842" y="5618473"/>
            <a:ext cx="9104316" cy="553998"/>
          </a:xfrm>
          <a:prstGeom prst="rect">
            <a:avLst/>
          </a:prstGeom>
          <a:noFill/>
        </p:spPr>
        <p:txBody>
          <a:bodyPr wrap="square" rtlCol="0" anchor="ctr">
            <a:spAutoFit/>
          </a:bodyPr>
          <a:lstStyle/>
          <a:p>
            <a:pPr algn="ctr">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r>
              <a:rPr lang="en-US" sz="1000" dirty="0" smtClean="0">
                <a:latin typeface="Raleway" panose="020B0503030101060003" pitchFamily="34" charset="0"/>
              </a:rPr>
              <a:t>. Nunc viverra imperdiet enim. </a:t>
            </a:r>
          </a:p>
        </p:txBody>
      </p:sp>
      <p:sp>
        <p:nvSpPr>
          <p:cNvPr id="1114" name="TextBox 1113"/>
          <p:cNvSpPr txBox="1"/>
          <p:nvPr/>
        </p:nvSpPr>
        <p:spPr>
          <a:xfrm>
            <a:off x="3940917" y="593259"/>
            <a:ext cx="4310168" cy="377667"/>
          </a:xfrm>
          <a:prstGeom prst="rect">
            <a:avLst/>
          </a:prstGeom>
          <a:noFill/>
        </p:spPr>
        <p:txBody>
          <a:bodyPr wrap="square" rtlCol="0" anchor="b">
            <a:spAutoFit/>
          </a:bodyPr>
          <a:lstStyle/>
          <a:p>
            <a:pPr algn="ctr">
              <a:lnSpc>
                <a:spcPct val="150000"/>
              </a:lnSpc>
            </a:pPr>
            <a:r>
              <a:rPr lang="en-US" sz="1400" b="1" spc="600" dirty="0" smtClean="0">
                <a:latin typeface="Raleway" panose="020B0503030101060003" pitchFamily="34" charset="0"/>
              </a:rPr>
              <a:t>WORLD MAP VECTOR</a:t>
            </a:r>
          </a:p>
        </p:txBody>
      </p:sp>
    </p:spTree>
    <p:extLst>
      <p:ext uri="{BB962C8B-B14F-4D97-AF65-F5344CB8AC3E}">
        <p14:creationId xmlns:p14="http://schemas.microsoft.com/office/powerpoint/2010/main" val="3184477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114"/>
                                        </p:tgtEl>
                                        <p:attrNameLst>
                                          <p:attrName>style.visibility</p:attrName>
                                        </p:attrNameLst>
                                      </p:cBhvr>
                                      <p:to>
                                        <p:strVal val="visible"/>
                                      </p:to>
                                    </p:set>
                                    <p:animEffect transition="in" filter="fade">
                                      <p:cBhvr>
                                        <p:cTn id="12" dur="1000"/>
                                        <p:tgtEl>
                                          <p:spTgt spid="1114"/>
                                        </p:tgtEl>
                                      </p:cBhvr>
                                    </p:animEffect>
                                    <p:anim calcmode="lin" valueType="num">
                                      <p:cBhvr>
                                        <p:cTn id="13" dur="1000" fill="hold"/>
                                        <p:tgtEl>
                                          <p:spTgt spid="1114"/>
                                        </p:tgtEl>
                                        <p:attrNameLst>
                                          <p:attrName>ppt_x</p:attrName>
                                        </p:attrNameLst>
                                      </p:cBhvr>
                                      <p:tavLst>
                                        <p:tav tm="0">
                                          <p:val>
                                            <p:strVal val="#ppt_x"/>
                                          </p:val>
                                        </p:tav>
                                        <p:tav tm="100000">
                                          <p:val>
                                            <p:strVal val="#ppt_x"/>
                                          </p:val>
                                        </p:tav>
                                      </p:tavLst>
                                    </p:anim>
                                    <p:anim calcmode="lin" valueType="num">
                                      <p:cBhvr>
                                        <p:cTn id="14" dur="1000" fill="hold"/>
                                        <p:tgtEl>
                                          <p:spTgt spid="11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13"/>
                                        </p:tgtEl>
                                        <p:attrNameLst>
                                          <p:attrName>style.visibility</p:attrName>
                                        </p:attrNameLst>
                                      </p:cBhvr>
                                      <p:to>
                                        <p:strVal val="visible"/>
                                      </p:to>
                                    </p:set>
                                    <p:animEffect transition="in" filter="fade">
                                      <p:cBhvr>
                                        <p:cTn id="17" dur="1000"/>
                                        <p:tgtEl>
                                          <p:spTgt spid="1113"/>
                                        </p:tgtEl>
                                      </p:cBhvr>
                                    </p:animEffect>
                                    <p:anim calcmode="lin" valueType="num">
                                      <p:cBhvr>
                                        <p:cTn id="18" dur="1000" fill="hold"/>
                                        <p:tgtEl>
                                          <p:spTgt spid="1113"/>
                                        </p:tgtEl>
                                        <p:attrNameLst>
                                          <p:attrName>ppt_x</p:attrName>
                                        </p:attrNameLst>
                                      </p:cBhvr>
                                      <p:tavLst>
                                        <p:tav tm="0">
                                          <p:val>
                                            <p:strVal val="#ppt_x"/>
                                          </p:val>
                                        </p:tav>
                                        <p:tav tm="100000">
                                          <p:val>
                                            <p:strVal val="#ppt_x"/>
                                          </p:val>
                                        </p:tav>
                                      </p:tavLst>
                                    </p:anim>
                                    <p:anim calcmode="lin" valueType="num">
                                      <p:cBhvr>
                                        <p:cTn id="19" dur="1000" fill="hold"/>
                                        <p:tgtEl>
                                          <p:spTgt spid="1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p:bldP spid="11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91145" y="1314724"/>
            <a:ext cx="6586054" cy="4305676"/>
            <a:chOff x="5157992" y="1665629"/>
            <a:chExt cx="2936367" cy="1919171"/>
          </a:xfrm>
          <a:solidFill>
            <a:schemeClr val="accent2"/>
          </a:solidFill>
        </p:grpSpPr>
        <p:sp>
          <p:nvSpPr>
            <p:cNvPr id="3"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accent3"/>
            </a:solid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6"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7"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8"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9"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0"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1"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2"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3"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4"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5"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6"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7"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8"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9"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0"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1"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2"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3"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4"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5"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6"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7"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8"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9"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0"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1"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2"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3"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4"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5"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6"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solidFill>
                <a:latin typeface="Source Sans Pro Light" charset="0"/>
              </a:endParaRPr>
            </a:p>
          </p:txBody>
        </p:sp>
        <p:sp>
          <p:nvSpPr>
            <p:cNvPr id="37"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8"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9"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0"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1"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2"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3"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4"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5"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6" name="Line 48"/>
            <p:cNvSpPr>
              <a:spLocks noChangeShapeType="1"/>
            </p:cNvSpPr>
            <p:nvPr/>
          </p:nvSpPr>
          <p:spPr bwMode="auto">
            <a:xfrm>
              <a:off x="6881808" y="2014722"/>
              <a:ext cx="0" cy="0"/>
            </a:xfrm>
            <a:prstGeom prst="line">
              <a:avLst/>
            </a:prstGeom>
            <a:grpFill/>
            <a:ln w="63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7" name="Line 49"/>
            <p:cNvSpPr>
              <a:spLocks noChangeShapeType="1"/>
            </p:cNvSpPr>
            <p:nvPr/>
          </p:nvSpPr>
          <p:spPr bwMode="auto">
            <a:xfrm>
              <a:off x="6881808" y="2014722"/>
              <a:ext cx="0" cy="0"/>
            </a:xfrm>
            <a:prstGeom prst="line">
              <a:avLst/>
            </a:prstGeom>
            <a:grpFill/>
            <a:ln w="635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8"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9"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0"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1"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2"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3"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4" name="Freeform 53"/>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sp>
          <p:nvSpPr>
            <p:cNvPr id="55" name="Freeform 54"/>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grpSp>
      <p:sp>
        <p:nvSpPr>
          <p:cNvPr id="56" name="TextBox 55"/>
          <p:cNvSpPr txBox="1"/>
          <p:nvPr/>
        </p:nvSpPr>
        <p:spPr>
          <a:xfrm>
            <a:off x="8100369" y="2128405"/>
            <a:ext cx="3433601" cy="1015663"/>
          </a:xfrm>
          <a:prstGeom prst="rect">
            <a:avLst/>
          </a:prstGeom>
          <a:noFill/>
        </p:spPr>
        <p:txBody>
          <a:bodyPr wrap="square" rtlCol="0">
            <a:spAutoFit/>
          </a:bodyPr>
          <a:lstStyle/>
          <a:p>
            <a:pPr algn="just">
              <a:lnSpc>
                <a:spcPct val="150000"/>
              </a:lnSpc>
            </a:pPr>
            <a:r>
              <a:rPr lang="en-US" sz="1000" dirty="0" smtClean="0">
                <a:latin typeface="Raleway" panose="020B0503030101060003" pitchFamily="34" charset="0"/>
              </a:rPr>
              <a:t>Lorem ipsum dolor sit amet, consectetuer adipiscing elit. Maecenas porttitor congue massa. Fusce posuere, magna sed pulvinar ultricies, purus lectus malesuada libero, sit amet commodo magna eros </a:t>
            </a:r>
            <a:r>
              <a:rPr lang="en-US" sz="1000" dirty="0" err="1" smtClean="0">
                <a:latin typeface="Raleway" panose="020B0503030101060003" pitchFamily="34" charset="0"/>
              </a:rPr>
              <a:t>quis</a:t>
            </a:r>
            <a:r>
              <a:rPr lang="en-US" sz="1000" dirty="0" smtClean="0">
                <a:latin typeface="Raleway" panose="020B0503030101060003" pitchFamily="34" charset="0"/>
              </a:rPr>
              <a:t> </a:t>
            </a:r>
            <a:r>
              <a:rPr lang="en-US" sz="1000" dirty="0" err="1" smtClean="0">
                <a:latin typeface="Raleway" panose="020B0503030101060003" pitchFamily="34" charset="0"/>
              </a:rPr>
              <a:t>urna</a:t>
            </a:r>
            <a:endParaRPr lang="en-US" sz="1000" dirty="0" smtClean="0">
              <a:latin typeface="Raleway" panose="020B0503030101060003" pitchFamily="34" charset="0"/>
            </a:endParaRPr>
          </a:p>
        </p:txBody>
      </p:sp>
      <p:sp>
        <p:nvSpPr>
          <p:cNvPr id="57" name="TextBox 56"/>
          <p:cNvSpPr txBox="1"/>
          <p:nvPr/>
        </p:nvSpPr>
        <p:spPr>
          <a:xfrm>
            <a:off x="8100369" y="1661778"/>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UNITED STATES MAP</a:t>
            </a:r>
          </a:p>
        </p:txBody>
      </p:sp>
      <p:grpSp>
        <p:nvGrpSpPr>
          <p:cNvPr id="63" name="Group 62"/>
          <p:cNvGrpSpPr/>
          <p:nvPr/>
        </p:nvGrpSpPr>
        <p:grpSpPr>
          <a:xfrm>
            <a:off x="8100369" y="3548824"/>
            <a:ext cx="1477108" cy="2146638"/>
            <a:chOff x="8100369" y="3548824"/>
            <a:chExt cx="1477108" cy="2146638"/>
          </a:xfrm>
        </p:grpSpPr>
        <p:sp>
          <p:nvSpPr>
            <p:cNvPr id="58" name="TextBox 57"/>
            <p:cNvSpPr txBox="1"/>
            <p:nvPr/>
          </p:nvSpPr>
          <p:spPr>
            <a:xfrm>
              <a:off x="8100369" y="5358575"/>
              <a:ext cx="1477108" cy="336887"/>
            </a:xfrm>
            <a:prstGeom prst="rect">
              <a:avLst/>
            </a:prstGeom>
            <a:noFill/>
          </p:spPr>
          <p:txBody>
            <a:bodyPr wrap="square" rtlCol="0" anchor="ctr">
              <a:spAutoFit/>
            </a:bodyPr>
            <a:lstStyle/>
            <a:p>
              <a:pPr algn="ctr">
                <a:lnSpc>
                  <a:spcPct val="150000"/>
                </a:lnSpc>
              </a:pPr>
              <a:r>
                <a:rPr lang="en-US" sz="1200" spc="600" dirty="0" smtClean="0">
                  <a:latin typeface="Raleway" panose="020B0503030101060003" pitchFamily="34" charset="0"/>
                </a:rPr>
                <a:t>TITLE</a:t>
              </a:r>
            </a:p>
          </p:txBody>
        </p:sp>
        <p:grpSp>
          <p:nvGrpSpPr>
            <p:cNvPr id="59" name="Group 58"/>
            <p:cNvGrpSpPr/>
            <p:nvPr/>
          </p:nvGrpSpPr>
          <p:grpSpPr>
            <a:xfrm>
              <a:off x="8100369" y="3548824"/>
              <a:ext cx="1477108" cy="1477108"/>
              <a:chOff x="6261693" y="3921370"/>
              <a:chExt cx="1477108" cy="1477108"/>
            </a:xfrm>
          </p:grpSpPr>
          <p:sp>
            <p:nvSpPr>
              <p:cNvPr id="60" name="Donut 59"/>
              <p:cNvSpPr/>
              <p:nvPr/>
            </p:nvSpPr>
            <p:spPr>
              <a:xfrm>
                <a:off x="6261693" y="3921370"/>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a:off x="6261693" y="3921370"/>
                <a:ext cx="1477108" cy="1477108"/>
              </a:xfrm>
              <a:prstGeom prst="blockArc">
                <a:avLst>
                  <a:gd name="adj1" fmla="val 3656726"/>
                  <a:gd name="adj2" fmla="val 391178"/>
                  <a:gd name="adj3" fmla="val 80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Shape 2646"/>
            <p:cNvSpPr/>
            <p:nvPr/>
          </p:nvSpPr>
          <p:spPr>
            <a:xfrm>
              <a:off x="8706987" y="4155442"/>
              <a:ext cx="263872" cy="2638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3640126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theme/theme1.xml><?xml version="1.0" encoding="utf-8"?>
<a:theme xmlns:a="http://schemas.openxmlformats.org/drawingml/2006/main" name="Office Theme">
  <a:themeElements>
    <a:clrScheme name="Clean">
      <a:dk1>
        <a:srgbClr val="38383A"/>
      </a:dk1>
      <a:lt1>
        <a:srgbClr val="F5F5F5"/>
      </a:lt1>
      <a:dk2>
        <a:srgbClr val="3E424C"/>
      </a:dk2>
      <a:lt2>
        <a:srgbClr val="E7E6E6"/>
      </a:lt2>
      <a:accent1>
        <a:srgbClr val="CDD8DA"/>
      </a:accent1>
      <a:accent2>
        <a:srgbClr val="A1B9BB"/>
      </a:accent2>
      <a:accent3>
        <a:srgbClr val="3E424C"/>
      </a:accent3>
      <a:accent4>
        <a:srgbClr val="38383A"/>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2981</TotalTime>
  <Words>6332</Words>
  <Application>Microsoft Office PowerPoint</Application>
  <PresentationFormat>Широкоэкранный</PresentationFormat>
  <Paragraphs>664</Paragraphs>
  <Slides>127</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127</vt:i4>
      </vt:variant>
    </vt:vector>
  </HeadingPairs>
  <TitlesOfParts>
    <vt:vector size="138" baseType="lpstr">
      <vt:lpstr>Arial</vt:lpstr>
      <vt:lpstr>Arial Black</vt:lpstr>
      <vt:lpstr>Calibri</vt:lpstr>
      <vt:lpstr>Calibri Light</vt:lpstr>
      <vt:lpstr>Gill Sans</vt:lpstr>
      <vt:lpstr>Karla</vt:lpstr>
      <vt:lpstr>Montserrat</vt:lpstr>
      <vt:lpstr>Raleway</vt:lpstr>
      <vt:lpstr>Source Sans Pro</vt:lpstr>
      <vt:lpstr>Source Sans Pro Light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Gummy</dc:creator>
  <cp:lastModifiedBy>Виктор Волков</cp:lastModifiedBy>
  <cp:revision>200</cp:revision>
  <dcterms:created xsi:type="dcterms:W3CDTF">2018-04-10T08:52:29Z</dcterms:created>
  <dcterms:modified xsi:type="dcterms:W3CDTF">2020-09-20T12:26:44Z</dcterms:modified>
</cp:coreProperties>
</file>